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wav" ContentType="audio/wav"/>
  <Default Extension="wdp" ContentType="image/vnd.ms-photo"/>
  <Default Extension="jpg" ContentType="image/jpeg"/>
  <Override PartName="/ppt/presentation.xml" ContentType="application/vnd.openxmlformats-officedocument.presentationml.slideshow.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67"/>
  </p:notesMasterIdLst>
  <p:sldIdLst>
    <p:sldId id="257" r:id="rId3"/>
    <p:sldId id="412" r:id="rId4"/>
    <p:sldId id="312" r:id="rId5"/>
    <p:sldId id="425" r:id="rId6"/>
    <p:sldId id="413" r:id="rId7"/>
    <p:sldId id="355" r:id="rId8"/>
    <p:sldId id="429" r:id="rId9"/>
    <p:sldId id="313" r:id="rId10"/>
    <p:sldId id="398" r:id="rId11"/>
    <p:sldId id="341" r:id="rId12"/>
    <p:sldId id="336" r:id="rId13"/>
    <p:sldId id="367" r:id="rId14"/>
    <p:sldId id="314" r:id="rId15"/>
    <p:sldId id="406" r:id="rId16"/>
    <p:sldId id="431" r:id="rId17"/>
    <p:sldId id="426" r:id="rId18"/>
    <p:sldId id="348" r:id="rId19"/>
    <p:sldId id="315" r:id="rId20"/>
    <p:sldId id="387" r:id="rId21"/>
    <p:sldId id="394" r:id="rId22"/>
    <p:sldId id="356" r:id="rId23"/>
    <p:sldId id="357" r:id="rId24"/>
    <p:sldId id="316" r:id="rId25"/>
    <p:sldId id="410" r:id="rId26"/>
    <p:sldId id="382" r:id="rId27"/>
    <p:sldId id="368" r:id="rId28"/>
    <p:sldId id="414" r:id="rId29"/>
    <p:sldId id="317" r:id="rId30"/>
    <p:sldId id="372" r:id="rId31"/>
    <p:sldId id="383" r:id="rId32"/>
    <p:sldId id="351" r:id="rId33"/>
    <p:sldId id="380" r:id="rId34"/>
    <p:sldId id="318" r:id="rId35"/>
    <p:sldId id="369" r:id="rId36"/>
    <p:sldId id="385" r:id="rId37"/>
    <p:sldId id="359" r:id="rId38"/>
    <p:sldId id="430" r:id="rId39"/>
    <p:sldId id="319" r:id="rId40"/>
    <p:sldId id="419" r:id="rId41"/>
    <p:sldId id="418" r:id="rId42"/>
    <p:sldId id="384" r:id="rId43"/>
    <p:sldId id="362" r:id="rId44"/>
    <p:sldId id="320" r:id="rId45"/>
    <p:sldId id="404" r:id="rId46"/>
    <p:sldId id="365" r:id="rId47"/>
    <p:sldId id="373" r:id="rId48"/>
    <p:sldId id="376" r:id="rId49"/>
    <p:sldId id="321" r:id="rId50"/>
    <p:sldId id="409" r:id="rId51"/>
    <p:sldId id="402" r:id="rId52"/>
    <p:sldId id="422" r:id="rId53"/>
    <p:sldId id="395" r:id="rId54"/>
    <p:sldId id="322" r:id="rId55"/>
    <p:sldId id="374" r:id="rId56"/>
    <p:sldId id="392" r:id="rId57"/>
    <p:sldId id="352" r:id="rId58"/>
    <p:sldId id="421" r:id="rId59"/>
    <p:sldId id="323" r:id="rId60"/>
    <p:sldId id="424" r:id="rId61"/>
    <p:sldId id="377" r:id="rId62"/>
    <p:sldId id="423" r:id="rId63"/>
    <p:sldId id="420" r:id="rId64"/>
    <p:sldId id="391" r:id="rId65"/>
    <p:sldId id="327" r:id="rId66"/>
  </p:sldIdLst>
  <p:sldSz cx="9144000" cy="5143500" type="screen16x9"/>
  <p:notesSz cx="6858000" cy="9144000"/>
  <p:photoAlbum/>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Full" cryptAlgorithmClass="hash" cryptAlgorithmType="typeAny" cryptAlgorithmSid="4" spinCount="100000" saltData="ffVqED6GeZj2KkYvXLpOdg==" hashData="JaO9W0tE+4ve/8XKQlUASm/A8mE="/>
  <p:extLst>
    <p:ext uri="{521415D9-36F7-43E2-AB2F-B90AF26B5E84}">
      <p14:sectionLst xmlns:p14="http://schemas.microsoft.com/office/powerpoint/2010/main">
        <p14:section name="Sección predeterminada" id="{7B5DDA55-4621-4416-AE73-234DC5B1A680}">
          <p14:sldIdLst>
            <p14:sldId id="257"/>
            <p14:sldId id="412"/>
            <p14:sldId id="312"/>
            <p14:sldId id="425"/>
            <p14:sldId id="413"/>
            <p14:sldId id="355"/>
            <p14:sldId id="429"/>
            <p14:sldId id="313"/>
            <p14:sldId id="398"/>
            <p14:sldId id="341"/>
            <p14:sldId id="336"/>
            <p14:sldId id="367"/>
            <p14:sldId id="314"/>
            <p14:sldId id="406"/>
            <p14:sldId id="431"/>
            <p14:sldId id="426"/>
            <p14:sldId id="348"/>
            <p14:sldId id="315"/>
            <p14:sldId id="387"/>
            <p14:sldId id="394"/>
            <p14:sldId id="356"/>
            <p14:sldId id="357"/>
            <p14:sldId id="316"/>
            <p14:sldId id="410"/>
            <p14:sldId id="382"/>
            <p14:sldId id="368"/>
            <p14:sldId id="414"/>
            <p14:sldId id="317"/>
            <p14:sldId id="372"/>
            <p14:sldId id="383"/>
            <p14:sldId id="351"/>
            <p14:sldId id="380"/>
            <p14:sldId id="318"/>
            <p14:sldId id="369"/>
            <p14:sldId id="385"/>
            <p14:sldId id="359"/>
            <p14:sldId id="430"/>
            <p14:sldId id="319"/>
            <p14:sldId id="419"/>
            <p14:sldId id="418"/>
            <p14:sldId id="384"/>
            <p14:sldId id="362"/>
            <p14:sldId id="320"/>
            <p14:sldId id="404"/>
            <p14:sldId id="365"/>
            <p14:sldId id="373"/>
            <p14:sldId id="376"/>
            <p14:sldId id="321"/>
            <p14:sldId id="409"/>
            <p14:sldId id="402"/>
            <p14:sldId id="422"/>
            <p14:sldId id="395"/>
            <p14:sldId id="322"/>
            <p14:sldId id="374"/>
            <p14:sldId id="392"/>
            <p14:sldId id="352"/>
            <p14:sldId id="421"/>
            <p14:sldId id="323"/>
            <p14:sldId id="424"/>
            <p14:sldId id="377"/>
            <p14:sldId id="423"/>
            <p14:sldId id="420"/>
            <p14:sldId id="391"/>
            <p14:sldId id="327"/>
          </p14:sldIdLst>
        </p14:section>
        <p14:section name="Sección sin título" id="{24E214B1-FD1B-4998-B3B1-EBD3376B7DE3}">
          <p14:sldIdLst/>
        </p14:section>
      </p14:section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6600"/>
    <a:srgbClr val="FF9900"/>
    <a:srgbClr val="C3451D"/>
    <a:srgbClr val="C20A5D"/>
    <a:srgbClr val="661A68"/>
    <a:srgbClr val="22B000"/>
    <a:srgbClr val="66FF33"/>
    <a:srgbClr val="9966FF"/>
    <a:srgbClr val="C65928"/>
    <a:srgbClr val="00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100" d="100"/>
          <a:sy n="100" d="100"/>
        </p:scale>
        <p:origin x="198" y="-570"/>
      </p:cViewPr>
      <p:guideLst>
        <p:guide orient="horz" pos="1620"/>
        <p:guide pos="2880"/>
      </p:guideLst>
    </p:cSldViewPr>
  </p:slideViewPr>
  <p:notesTextViewPr>
    <p:cViewPr>
      <p:scale>
        <a:sx n="1" d="1"/>
        <a:sy n="1" d="1"/>
      </p:scale>
      <p:origin x="0" y="0"/>
    </p:cViewPr>
  </p:notesTextViewPr>
  <p:sorterViewPr>
    <p:cViewPr>
      <p:scale>
        <a:sx n="58" d="100"/>
        <a:sy n="58" d="100"/>
      </p:scale>
      <p:origin x="0" y="1044"/>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notesMaster" Target="notesMasters/notesMaster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2 Marcador de fecha"/>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7EA34C7-F0A3-4FFD-9459-A8379ABC1200}" type="datetimeFigureOut">
              <a:rPr lang="es-ES" smtClean="0"/>
              <a:t>06/11/2019</a:t>
            </a:fld>
            <a:endParaRPr lang="es-ES"/>
          </a:p>
        </p:txBody>
      </p:sp>
      <p:sp>
        <p:nvSpPr>
          <p:cNvPr id="4" name="3 Marcador de imagen de diapositiva"/>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4 Marcador de notas"/>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5 Marcador de pie de página"/>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6 Marcador de número de diapositiva"/>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F4012EB-B27D-415A-B62C-86594BF710A4}" type="slidenum">
              <a:rPr lang="es-ES" smtClean="0"/>
              <a:t>‹Nº›</a:t>
            </a:fld>
            <a:endParaRPr lang="es-ES"/>
          </a:p>
        </p:txBody>
      </p:sp>
    </p:spTree>
    <p:extLst>
      <p:ext uri="{BB962C8B-B14F-4D97-AF65-F5344CB8AC3E}">
        <p14:creationId xmlns:p14="http://schemas.microsoft.com/office/powerpoint/2010/main" val="289926205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4</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F4012EB-B27D-415A-B62C-86594BF710A4}" type="slidenum">
              <a:rPr lang="es-ES" smtClean="0"/>
              <a:t>11</a:t>
            </a:fld>
            <a:endParaRPr lang="es-ES"/>
          </a:p>
        </p:txBody>
      </p:sp>
    </p:spTree>
    <p:extLst>
      <p:ext uri="{BB962C8B-B14F-4D97-AF65-F5344CB8AC3E}">
        <p14:creationId xmlns:p14="http://schemas.microsoft.com/office/powerpoint/2010/main" val="4395531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15</a:t>
            </a:fld>
            <a:endParaRPr lang="es-ES"/>
          </a:p>
        </p:txBody>
      </p:sp>
    </p:spTree>
    <p:extLst>
      <p:ext uri="{BB962C8B-B14F-4D97-AF65-F5344CB8AC3E}">
        <p14:creationId xmlns:p14="http://schemas.microsoft.com/office/powerpoint/2010/main" val="34003472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A2AFAE71-A681-4C65-A658-A4D53711AE99}" type="slidenum">
              <a:rPr lang="es-ES" smtClean="0"/>
              <a:pPr/>
              <a:t>17</a:t>
            </a:fld>
            <a:endParaRPr lang="es-ES"/>
          </a:p>
        </p:txBody>
      </p:sp>
    </p:spTree>
    <p:extLst>
      <p:ext uri="{BB962C8B-B14F-4D97-AF65-F5344CB8AC3E}">
        <p14:creationId xmlns:p14="http://schemas.microsoft.com/office/powerpoint/2010/main" val="18470869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F4012EB-B27D-415A-B62C-86594BF710A4}" type="slidenum">
              <a:rPr lang="es-ES" smtClean="0"/>
              <a:t>18</a:t>
            </a:fld>
            <a:endParaRPr lang="es-ES"/>
          </a:p>
        </p:txBody>
      </p:sp>
    </p:spTree>
    <p:extLst>
      <p:ext uri="{BB962C8B-B14F-4D97-AF65-F5344CB8AC3E}">
        <p14:creationId xmlns:p14="http://schemas.microsoft.com/office/powerpoint/2010/main" val="233788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D44E9BD7-08E2-4B5D-A8E2-DC018A62D8BF}" type="slidenum">
              <a:rPr lang="es-ES" smtClean="0"/>
              <a:t>19</a:t>
            </a:fld>
            <a:endParaRPr lang="es-ES"/>
          </a:p>
        </p:txBody>
      </p:sp>
    </p:spTree>
    <p:extLst>
      <p:ext uri="{BB962C8B-B14F-4D97-AF65-F5344CB8AC3E}">
        <p14:creationId xmlns:p14="http://schemas.microsoft.com/office/powerpoint/2010/main" val="2105424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F4012EB-B27D-415A-B62C-86594BF710A4}" type="slidenum">
              <a:rPr lang="es-ES" smtClean="0"/>
              <a:t>24</a:t>
            </a:fld>
            <a:endParaRPr lang="es-ES"/>
          </a:p>
        </p:txBody>
      </p:sp>
    </p:spTree>
    <p:extLst>
      <p:ext uri="{BB962C8B-B14F-4D97-AF65-F5344CB8AC3E}">
        <p14:creationId xmlns:p14="http://schemas.microsoft.com/office/powerpoint/2010/main" val="4395531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BF4012EB-B27D-415A-B62C-86594BF710A4}" type="slidenum">
              <a:rPr lang="es-ES" smtClean="0"/>
              <a:t>26</a:t>
            </a:fld>
            <a:endParaRPr lang="es-ES"/>
          </a:p>
        </p:txBody>
      </p:sp>
    </p:spTree>
    <p:extLst>
      <p:ext uri="{BB962C8B-B14F-4D97-AF65-F5344CB8AC3E}">
        <p14:creationId xmlns:p14="http://schemas.microsoft.com/office/powerpoint/2010/main" val="41544875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9A1EAAC7-E18F-4EE0-B8B7-C2A88B6475DB}" type="slidenum">
              <a:rPr lang="es-ES" smtClean="0"/>
              <a:t>34</a:t>
            </a:fld>
            <a:endParaRPr lang="es-ES"/>
          </a:p>
        </p:txBody>
      </p:sp>
    </p:spTree>
    <p:extLst>
      <p:ext uri="{BB962C8B-B14F-4D97-AF65-F5344CB8AC3E}">
        <p14:creationId xmlns:p14="http://schemas.microsoft.com/office/powerpoint/2010/main" val="215017821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35</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39</a:t>
            </a:fld>
            <a:endParaRPr lang="es-ES"/>
          </a:p>
        </p:txBody>
      </p:sp>
    </p:spTree>
    <p:extLst>
      <p:ext uri="{BB962C8B-B14F-4D97-AF65-F5344CB8AC3E}">
        <p14:creationId xmlns:p14="http://schemas.microsoft.com/office/powerpoint/2010/main" val="36818314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C0CB839-4B7A-4FDA-A1FF-D94C1F5EA2CD}" type="slidenum">
              <a:rPr lang="es-ES" smtClean="0"/>
              <a:t>46</a:t>
            </a:fld>
            <a:endParaRPr lang="es-ES"/>
          </a:p>
        </p:txBody>
      </p:sp>
    </p:spTree>
    <p:extLst>
      <p:ext uri="{BB962C8B-B14F-4D97-AF65-F5344CB8AC3E}">
        <p14:creationId xmlns:p14="http://schemas.microsoft.com/office/powerpoint/2010/main" val="95641241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47</a:t>
            </a:fld>
            <a:endParaRPr lang="es-ES"/>
          </a:p>
        </p:txBody>
      </p:sp>
    </p:spTree>
    <p:extLst>
      <p:ext uri="{BB962C8B-B14F-4D97-AF65-F5344CB8AC3E}">
        <p14:creationId xmlns:p14="http://schemas.microsoft.com/office/powerpoint/2010/main" val="306664572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28216DC2-E327-4BF7-8E55-7D02FC9CEDCE}" type="slidenum">
              <a:rPr lang="es-ES" smtClean="0"/>
              <a:t>57</a:t>
            </a:fld>
            <a:endParaRPr lang="es-ES"/>
          </a:p>
        </p:txBody>
      </p:sp>
    </p:spTree>
    <p:extLst>
      <p:ext uri="{BB962C8B-B14F-4D97-AF65-F5344CB8AC3E}">
        <p14:creationId xmlns:p14="http://schemas.microsoft.com/office/powerpoint/2010/main" val="45414081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ES" dirty="0"/>
          </a:p>
        </p:txBody>
      </p:sp>
      <p:sp>
        <p:nvSpPr>
          <p:cNvPr id="4" name="3 Marcador de número de diapositiva"/>
          <p:cNvSpPr>
            <a:spLocks noGrp="1"/>
          </p:cNvSpPr>
          <p:nvPr>
            <p:ph type="sldNum" sz="quarter" idx="10"/>
          </p:nvPr>
        </p:nvSpPr>
        <p:spPr/>
        <p:txBody>
          <a:bodyPr/>
          <a:lstStyle/>
          <a:p>
            <a:fld id="{051DA3BA-A7AD-4EC0-893B-F5D66ACCF7F1}" type="slidenum">
              <a:rPr lang="es-ES" smtClean="0"/>
              <a:t>62</a:t>
            </a:fld>
            <a:endParaRPr lang="es-ES"/>
          </a:p>
        </p:txBody>
      </p:sp>
    </p:spTree>
    <p:extLst>
      <p:ext uri="{BB962C8B-B14F-4D97-AF65-F5344CB8AC3E}">
        <p14:creationId xmlns:p14="http://schemas.microsoft.com/office/powerpoint/2010/main" val="36818314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19"/>
            <a:ext cx="7772400" cy="1102519"/>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13440642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39342679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3305176"/>
            <a:ext cx="7772400" cy="1021556"/>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262221356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21548230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6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8" name="7 Marcador de pie de página"/>
          <p:cNvSpPr>
            <a:spLocks noGrp="1"/>
          </p:cNvSpPr>
          <p:nvPr>
            <p:ph type="ftr" sz="quarter" idx="11"/>
          </p:nvPr>
        </p:nvSpPr>
        <p:spPr/>
        <p:txBody>
          <a:bodyPr/>
          <a:lstStyle/>
          <a:p>
            <a:endParaRPr lang="es-ES"/>
          </a:p>
        </p:txBody>
      </p:sp>
      <p:sp>
        <p:nvSpPr>
          <p:cNvPr id="9" name="8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6185234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4" name="3 Marcador de pie de página"/>
          <p:cNvSpPr>
            <a:spLocks noGrp="1"/>
          </p:cNvSpPr>
          <p:nvPr>
            <p:ph type="ftr" sz="quarter" idx="11"/>
          </p:nvPr>
        </p:nvSpPr>
        <p:spPr/>
        <p:txBody>
          <a:bodyPr/>
          <a:lstStyle/>
          <a:p>
            <a:endParaRPr lang="es-ES"/>
          </a:p>
        </p:txBody>
      </p:sp>
      <p:sp>
        <p:nvSpPr>
          <p:cNvPr id="5" name="4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21828432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3" name="2 Marcador de pie de página"/>
          <p:cNvSpPr>
            <a:spLocks noGrp="1"/>
          </p:cNvSpPr>
          <p:nvPr>
            <p:ph type="ftr" sz="quarter" idx="11"/>
          </p:nvPr>
        </p:nvSpPr>
        <p:spPr/>
        <p:txBody>
          <a:bodyPr/>
          <a:lstStyle/>
          <a:p>
            <a:endParaRPr lang="es-ES"/>
          </a:p>
        </p:txBody>
      </p:sp>
      <p:sp>
        <p:nvSpPr>
          <p:cNvPr id="4" name="3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301616286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1" y="204787"/>
            <a:ext cx="3008313" cy="871538"/>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197501125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3600450"/>
            <a:ext cx="5486400" cy="425054"/>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3 Marcador de texto"/>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6" name="5 Marcador de pie de página"/>
          <p:cNvSpPr>
            <a:spLocks noGrp="1"/>
          </p:cNvSpPr>
          <p:nvPr>
            <p:ph type="ftr" sz="quarter" idx="11"/>
          </p:nvPr>
        </p:nvSpPr>
        <p:spPr/>
        <p:txBody>
          <a:bodyPr/>
          <a:lstStyle/>
          <a:p>
            <a:endParaRPr lang="es-ES"/>
          </a:p>
        </p:txBody>
      </p:sp>
      <p:sp>
        <p:nvSpPr>
          <p:cNvPr id="7" name="6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25614627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7737092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05979"/>
            <a:ext cx="2057400" cy="4388644"/>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05979"/>
            <a:ext cx="6019800" cy="4388644"/>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p>
            <a:fld id="{F3A947FE-F473-4B9D-9337-7FF68724A236}" type="datetimeFigureOut">
              <a:rPr lang="es-ES" smtClean="0"/>
              <a:t>06/11/2019</a:t>
            </a:fld>
            <a:endParaRPr lang="es-ES"/>
          </a:p>
        </p:txBody>
      </p:sp>
      <p:sp>
        <p:nvSpPr>
          <p:cNvPr id="5" name="4 Marcador de pie de página"/>
          <p:cNvSpPr>
            <a:spLocks noGrp="1"/>
          </p:cNvSpPr>
          <p:nvPr>
            <p:ph type="ftr" sz="quarter" idx="11"/>
          </p:nvPr>
        </p:nvSpPr>
        <p:spPr/>
        <p:txBody>
          <a:bodyPr/>
          <a:lstStyle/>
          <a:p>
            <a:endParaRPr lang="es-ES"/>
          </a:p>
        </p:txBody>
      </p:sp>
      <p:sp>
        <p:nvSpPr>
          <p:cNvPr id="6" name="5 Marcador de número de diapositiva"/>
          <p:cNvSpPr>
            <a:spLocks noGrp="1"/>
          </p:cNvSpPr>
          <p:nvPr>
            <p:ph type="sldNum" sz="quarter" idx="12"/>
          </p:nvPr>
        </p:nvSpPr>
        <p:spPr/>
        <p:txBody>
          <a:bodyPr/>
          <a:lstStyle/>
          <a:p>
            <a:fld id="{FA012C55-3BFD-4B66-A162-CFFF7432982A}" type="slidenum">
              <a:rPr lang="es-ES" smtClean="0"/>
              <a:t>‹Nº›</a:t>
            </a:fld>
            <a:endParaRPr lang="es-ES"/>
          </a:p>
        </p:txBody>
      </p:sp>
    </p:spTree>
    <p:extLst>
      <p:ext uri="{BB962C8B-B14F-4D97-AF65-F5344CB8AC3E}">
        <p14:creationId xmlns:p14="http://schemas.microsoft.com/office/powerpoint/2010/main" val="220992916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1597820"/>
            <a:ext cx="7772400" cy="1102519"/>
          </a:xfrm>
          <a:prstGeom prst="rect">
            <a:avLst/>
          </a:prstGeo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2914650"/>
            <a:ext cx="6400800" cy="1314450"/>
          </a:xfrm>
          <a:prstGeom prst="rect">
            <a:avLst/>
          </a:prstGeo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endParaRPr lang="es-ES" altLang="es-ES">
              <a:solidFill>
                <a:srgbClr val="000000"/>
              </a:solidFill>
            </a:endParaRPr>
          </a:p>
        </p:txBody>
      </p:sp>
    </p:spTree>
    <p:extLst>
      <p:ext uri="{BB962C8B-B14F-4D97-AF65-F5344CB8AC3E}">
        <p14:creationId xmlns:p14="http://schemas.microsoft.com/office/powerpoint/2010/main" val="262244457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F3A947FE-F473-4B9D-9337-7FF68724A236}" type="datetimeFigureOut">
              <a:rPr lang="es-ES" smtClean="0"/>
              <a:t>06/11/2019</a:t>
            </a:fld>
            <a:endParaRPr lang="es-ES"/>
          </a:p>
        </p:txBody>
      </p:sp>
      <p:sp>
        <p:nvSpPr>
          <p:cNvPr id="5" name="4 Marcador de pie de página"/>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ES"/>
          </a:p>
        </p:txBody>
      </p:sp>
      <p:sp>
        <p:nvSpPr>
          <p:cNvPr id="6" name="5 Marcador de número de diapositiva"/>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FA012C55-3BFD-4B66-A162-CFFF7432982A}" type="slidenum">
              <a:rPr lang="es-ES" smtClean="0"/>
              <a:t>‹Nº›</a:t>
            </a:fld>
            <a:endParaRPr lang="es-ES"/>
          </a:p>
        </p:txBody>
      </p:sp>
    </p:spTree>
    <p:extLst>
      <p:ext uri="{BB962C8B-B14F-4D97-AF65-F5344CB8AC3E}">
        <p14:creationId xmlns:p14="http://schemas.microsoft.com/office/powerpoint/2010/main" val="4115621829"/>
      </p:ext>
    </p:extLst>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8" name="Rectangle 4"/>
          <p:cNvSpPr>
            <a:spLocks noGrp="1" noChangeArrowheads="1"/>
          </p:cNvSpPr>
          <p:nvPr>
            <p:ph type="dt" sz="half" idx="2"/>
          </p:nvPr>
        </p:nvSpPr>
        <p:spPr bwMode="auto">
          <a:xfrm>
            <a:off x="457200" y="4683919"/>
            <a:ext cx="2133600"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s-ES" altLang="es-E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661" r:id="rId1"/>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audio" Target="../media/audio1.wav"/><Relationship Id="rId1" Type="http://schemas.openxmlformats.org/officeDocument/2006/relationships/slideLayout" Target="../slideLayouts/slideLayout7.xml"/><Relationship Id="rId5" Type="http://schemas.openxmlformats.org/officeDocument/2006/relationships/audio" Target="../media/audio1.wav"/><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jp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24.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26.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41.JP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54.jp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7.JPG"/><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jpg"/><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jpg"/><Relationship Id="rId1" Type="http://schemas.openxmlformats.org/officeDocument/2006/relationships/slideLayout" Target="../slideLayouts/slideLayout7.xml"/><Relationship Id="rId5" Type="http://schemas.openxmlformats.org/officeDocument/2006/relationships/image" Target="../media/image64.png"/><Relationship Id="rId4" Type="http://schemas.openxmlformats.org/officeDocument/2006/relationships/image" Target="../media/image63.png"/></Relationships>
</file>

<file path=ppt/slides/_rels/slide57.xml.rels><?xml version="1.0" encoding="UTF-8" standalone="yes"?>
<Relationships xmlns="http://schemas.openxmlformats.org/package/2006/relationships"><Relationship Id="rId3" Type="http://schemas.openxmlformats.org/officeDocument/2006/relationships/image" Target="../media/image65.jp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67.JP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68.jp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69.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jpg"/><Relationship Id="rId1" Type="http://schemas.openxmlformats.org/officeDocument/2006/relationships/slideLayout" Target="../slideLayouts/slideLayout7.xml"/><Relationship Id="rId5" Type="http://schemas.openxmlformats.org/officeDocument/2006/relationships/image" Target="../media/image72.png"/><Relationship Id="rId4" Type="http://schemas.microsoft.com/office/2007/relationships/hdphoto" Target="../media/hdphoto1.wdp"/></Relationships>
</file>

<file path=ppt/slides/_rels/slide64.xml.rels><?xml version="1.0" encoding="UTF-8" standalone="yes"?>
<Relationships xmlns="http://schemas.openxmlformats.org/package/2006/relationships"><Relationship Id="rId8" Type="http://schemas.openxmlformats.org/officeDocument/2006/relationships/image" Target="../media/image75.png"/><Relationship Id="rId13" Type="http://schemas.openxmlformats.org/officeDocument/2006/relationships/image" Target="../media/image78.png"/><Relationship Id="rId18" Type="http://schemas.openxmlformats.org/officeDocument/2006/relationships/image" Target="../media/image81.png"/><Relationship Id="rId3" Type="http://schemas.openxmlformats.org/officeDocument/2006/relationships/audio" Target="../media/audio2.wav"/><Relationship Id="rId7" Type="http://schemas.openxmlformats.org/officeDocument/2006/relationships/hyperlink" Target="http://www.mispps.com/boletin.html" TargetMode="External"/><Relationship Id="rId12" Type="http://schemas.openxmlformats.org/officeDocument/2006/relationships/hyperlink" Target="https://twitter.com/mispps" TargetMode="External"/><Relationship Id="rId17" Type="http://schemas.openxmlformats.org/officeDocument/2006/relationships/image" Target="../media/image80.png"/><Relationship Id="rId2" Type="http://schemas.openxmlformats.org/officeDocument/2006/relationships/slideLayout" Target="../slideLayouts/slideLayout12.xml"/><Relationship Id="rId16" Type="http://schemas.openxmlformats.org/officeDocument/2006/relationships/hyperlink" Target="https://vk.com/mispps" TargetMode="External"/><Relationship Id="rId1" Type="http://schemas.openxmlformats.org/officeDocument/2006/relationships/audio" Target="file:///C:\Users\colacho\Desktop\Logo_exclusivo-mispps_archivos\sound001.wav" TargetMode="External"/><Relationship Id="rId6" Type="http://schemas.openxmlformats.org/officeDocument/2006/relationships/image" Target="../media/image74.png"/><Relationship Id="rId11" Type="http://schemas.openxmlformats.org/officeDocument/2006/relationships/image" Target="../media/image77.png"/><Relationship Id="rId5" Type="http://schemas.openxmlformats.org/officeDocument/2006/relationships/hyperlink" Target="http://www.mispps.com/" TargetMode="External"/><Relationship Id="rId15" Type="http://schemas.openxmlformats.org/officeDocument/2006/relationships/image" Target="../media/image79.png"/><Relationship Id="rId10" Type="http://schemas.openxmlformats.org/officeDocument/2006/relationships/hyperlink" Target="https://www.facebook.com/mispps" TargetMode="External"/><Relationship Id="rId4" Type="http://schemas.openxmlformats.org/officeDocument/2006/relationships/image" Target="../media/image73.png"/><Relationship Id="rId9" Type="http://schemas.openxmlformats.org/officeDocument/2006/relationships/image" Target="../media/image76.png"/><Relationship Id="rId14" Type="http://schemas.openxmlformats.org/officeDocument/2006/relationships/hyperlink" Target="https://plus.google.com/+Mispps/"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flipV="1">
            <a:off x="0" y="-1388690"/>
            <a:ext cx="9144000" cy="6532190"/>
            <a:chOff x="-20251" y="35092"/>
            <a:chExt cx="9136792" cy="5115715"/>
          </a:xfrm>
        </p:grpSpPr>
        <p:sp>
          <p:nvSpPr>
            <p:cNvPr id="13" name="12 Rectángulo"/>
            <p:cNvSpPr/>
            <p:nvPr/>
          </p:nvSpPr>
          <p:spPr>
            <a:xfrm>
              <a:off x="-20251" y="35092"/>
              <a:ext cx="4592251" cy="5114437"/>
            </a:xfrm>
            <a:prstGeom prst="rect">
              <a:avLst/>
            </a:prstGeom>
            <a:gradFill flip="none" rotWithShape="1">
              <a:gsLst>
                <a:gs pos="57000">
                  <a:srgbClr val="600000">
                    <a:lumMod val="16000"/>
                  </a:srgbClr>
                </a:gs>
                <a:gs pos="39000">
                  <a:srgbClr val="600000">
                    <a:lumMod val="17000"/>
                  </a:srgbClr>
                </a:gs>
                <a:gs pos="30000">
                  <a:schemeClr val="bg1">
                    <a:lumMod val="13000"/>
                  </a:schemeClr>
                </a:gs>
                <a:gs pos="48000">
                  <a:srgbClr val="600000">
                    <a:lumMod val="43000"/>
                  </a:srgbClr>
                </a:gs>
                <a:gs pos="43752">
                  <a:schemeClr val="accent2">
                    <a:lumMod val="60000"/>
                    <a:lumOff val="40000"/>
                  </a:schemeClr>
                </a:gs>
                <a:gs pos="52000">
                  <a:schemeClr val="tx1">
                    <a:lumMod val="95000"/>
                  </a:schemeClr>
                </a:gs>
                <a:gs pos="34000">
                  <a:schemeClr val="tx1">
                    <a:lumMod val="95000"/>
                  </a:schemeClr>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4524290" y="36370"/>
              <a:ext cx="4592251" cy="5114437"/>
            </a:xfrm>
            <a:prstGeom prst="rect">
              <a:avLst/>
            </a:prstGeom>
            <a:gradFill flip="none" rotWithShape="1">
              <a:gsLst>
                <a:gs pos="57000">
                  <a:srgbClr val="600000">
                    <a:lumMod val="16000"/>
                  </a:srgbClr>
                </a:gs>
                <a:gs pos="39000">
                  <a:srgbClr val="600000">
                    <a:lumMod val="17000"/>
                  </a:srgbClr>
                </a:gs>
                <a:gs pos="30000">
                  <a:schemeClr val="bg1">
                    <a:lumMod val="13000"/>
                  </a:schemeClr>
                </a:gs>
                <a:gs pos="48000">
                  <a:srgbClr val="600000">
                    <a:lumMod val="43000"/>
                  </a:srgbClr>
                </a:gs>
                <a:gs pos="43752">
                  <a:schemeClr val="accent2">
                    <a:lumMod val="60000"/>
                    <a:lumOff val="40000"/>
                  </a:schemeClr>
                </a:gs>
                <a:gs pos="52000">
                  <a:schemeClr val="tx1">
                    <a:lumMod val="95000"/>
                  </a:schemeClr>
                </a:gs>
                <a:gs pos="34000">
                  <a:schemeClr val="tx1">
                    <a:lumMod val="95000"/>
                  </a:schemeClr>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68" name="167 Imagen"/>
          <p:cNvPicPr>
            <a:picLocks noChangeAspect="1"/>
          </p:cNvPicPr>
          <p:nvPr/>
        </p:nvPicPr>
        <p:blipFill rotWithShape="1">
          <a:blip r:embed="rId3">
            <a:extLst>
              <a:ext uri="{28A0092B-C50C-407E-A947-70E740481C1C}">
                <a14:useLocalDpi xmlns:a14="http://schemas.microsoft.com/office/drawing/2010/main" val="0"/>
              </a:ext>
            </a:extLst>
          </a:blip>
          <a:srcRect t="-105098" b="-1"/>
          <a:stretch/>
        </p:blipFill>
        <p:spPr>
          <a:xfrm>
            <a:off x="3303" y="-5405718"/>
            <a:ext cx="9144000" cy="10549218"/>
          </a:xfrm>
          <a:prstGeom prst="rect">
            <a:avLst/>
          </a:prstGeom>
        </p:spPr>
      </p:pic>
      <p:grpSp>
        <p:nvGrpSpPr>
          <p:cNvPr id="15" name="14 Grupo"/>
          <p:cNvGrpSpPr/>
          <p:nvPr/>
        </p:nvGrpSpPr>
        <p:grpSpPr>
          <a:xfrm rot="9395916" flipH="1" flipV="1">
            <a:off x="-894198" y="-2359841"/>
            <a:ext cx="4032448" cy="6736130"/>
            <a:chOff x="-1296000" y="144000"/>
            <a:chExt cx="3704088" cy="2290800"/>
          </a:xfrm>
          <a:effectLst/>
          <a:scene3d>
            <a:camera prst="orthographicFront"/>
            <a:lightRig rig="flat" dir="t"/>
          </a:scene3d>
        </p:grpSpPr>
        <p:grpSp>
          <p:nvGrpSpPr>
            <p:cNvPr id="16" name="15 Grupo"/>
            <p:cNvGrpSpPr/>
            <p:nvPr/>
          </p:nvGrpSpPr>
          <p:grpSpPr>
            <a:xfrm>
              <a:off x="-26864" y="1368000"/>
              <a:ext cx="2434952" cy="1066800"/>
              <a:chOff x="2123728" y="1419622"/>
              <a:chExt cx="2434952" cy="1066800"/>
            </a:xfrm>
          </p:grpSpPr>
          <p:cxnSp>
            <p:nvCxnSpPr>
              <p:cNvPr id="26" name="25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7" name="16 Grupo"/>
            <p:cNvGrpSpPr/>
            <p:nvPr/>
          </p:nvGrpSpPr>
          <p:grpSpPr>
            <a:xfrm>
              <a:off x="-1296000" y="144000"/>
              <a:ext cx="2434952" cy="1066800"/>
              <a:chOff x="2123728" y="1419622"/>
              <a:chExt cx="2434952" cy="1066800"/>
            </a:xfrm>
          </p:grpSpPr>
          <p:cxnSp>
            <p:nvCxnSpPr>
              <p:cNvPr id="18" name="17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 name="22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34" name="33 Grupo"/>
          <p:cNvGrpSpPr/>
          <p:nvPr/>
        </p:nvGrpSpPr>
        <p:grpSpPr>
          <a:xfrm rot="9395916" flipH="1" flipV="1">
            <a:off x="-1132943" y="-1423737"/>
            <a:ext cx="4032448" cy="6736130"/>
            <a:chOff x="-1296000" y="144000"/>
            <a:chExt cx="3704088" cy="2290800"/>
          </a:xfrm>
          <a:effectLst/>
          <a:scene3d>
            <a:camera prst="orthographicFront"/>
            <a:lightRig rig="flat" dir="t"/>
          </a:scene3d>
        </p:grpSpPr>
        <p:grpSp>
          <p:nvGrpSpPr>
            <p:cNvPr id="35" name="34 Grupo"/>
            <p:cNvGrpSpPr/>
            <p:nvPr/>
          </p:nvGrpSpPr>
          <p:grpSpPr>
            <a:xfrm>
              <a:off x="-26864" y="1368000"/>
              <a:ext cx="2434952" cy="1066800"/>
              <a:chOff x="2123728" y="1419622"/>
              <a:chExt cx="2434952" cy="1066800"/>
            </a:xfrm>
          </p:grpSpPr>
          <p:cxnSp>
            <p:nvCxnSpPr>
              <p:cNvPr id="45" name="44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36" name="35 Grupo"/>
            <p:cNvGrpSpPr/>
            <p:nvPr/>
          </p:nvGrpSpPr>
          <p:grpSpPr>
            <a:xfrm>
              <a:off x="-1296000" y="144000"/>
              <a:ext cx="2434952" cy="1066800"/>
              <a:chOff x="2123728" y="1419622"/>
              <a:chExt cx="2434952" cy="1066800"/>
            </a:xfrm>
          </p:grpSpPr>
          <p:cxnSp>
            <p:nvCxnSpPr>
              <p:cNvPr id="37" name="36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53" name="52 Grupo"/>
          <p:cNvGrpSpPr/>
          <p:nvPr/>
        </p:nvGrpSpPr>
        <p:grpSpPr>
          <a:xfrm rot="9395916" flipH="1" flipV="1">
            <a:off x="-897362" y="-136473"/>
            <a:ext cx="4032448" cy="6736130"/>
            <a:chOff x="-1296000" y="144000"/>
            <a:chExt cx="3704088" cy="2290800"/>
          </a:xfrm>
          <a:effectLst/>
          <a:scene3d>
            <a:camera prst="orthographicFront"/>
            <a:lightRig rig="flat" dir="t"/>
          </a:scene3d>
        </p:grpSpPr>
        <p:grpSp>
          <p:nvGrpSpPr>
            <p:cNvPr id="54" name="53 Grupo"/>
            <p:cNvGrpSpPr/>
            <p:nvPr/>
          </p:nvGrpSpPr>
          <p:grpSpPr>
            <a:xfrm>
              <a:off x="-26864" y="1368000"/>
              <a:ext cx="2434952" cy="1066800"/>
              <a:chOff x="2123728" y="1419622"/>
              <a:chExt cx="2434952" cy="1066800"/>
            </a:xfrm>
          </p:grpSpPr>
          <p:cxnSp>
            <p:nvCxnSpPr>
              <p:cNvPr id="64" name="63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55" name="54 Grupo"/>
            <p:cNvGrpSpPr/>
            <p:nvPr/>
          </p:nvGrpSpPr>
          <p:grpSpPr>
            <a:xfrm>
              <a:off x="-1296000" y="144000"/>
              <a:ext cx="2434952" cy="1066800"/>
              <a:chOff x="2123728" y="1419622"/>
              <a:chExt cx="2434952" cy="1066800"/>
            </a:xfrm>
          </p:grpSpPr>
          <p:cxnSp>
            <p:nvCxnSpPr>
              <p:cNvPr id="56" name="55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72" name="71 Grupo"/>
          <p:cNvGrpSpPr/>
          <p:nvPr/>
        </p:nvGrpSpPr>
        <p:grpSpPr>
          <a:xfrm rot="9395916" flipH="1" flipV="1">
            <a:off x="-1096943" y="808512"/>
            <a:ext cx="4032448" cy="6736130"/>
            <a:chOff x="-1296000" y="144000"/>
            <a:chExt cx="3704088" cy="2290800"/>
          </a:xfrm>
          <a:effectLst/>
          <a:scene3d>
            <a:camera prst="orthographicFront"/>
            <a:lightRig rig="flat" dir="t"/>
          </a:scene3d>
        </p:grpSpPr>
        <p:grpSp>
          <p:nvGrpSpPr>
            <p:cNvPr id="73" name="72 Grupo"/>
            <p:cNvGrpSpPr/>
            <p:nvPr/>
          </p:nvGrpSpPr>
          <p:grpSpPr>
            <a:xfrm>
              <a:off x="-26864" y="1368000"/>
              <a:ext cx="2434952" cy="1066800"/>
              <a:chOff x="2123728" y="1419622"/>
              <a:chExt cx="2434952" cy="1066800"/>
            </a:xfrm>
          </p:grpSpPr>
          <p:cxnSp>
            <p:nvCxnSpPr>
              <p:cNvPr id="83" name="82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74" name="73 Grupo"/>
            <p:cNvGrpSpPr/>
            <p:nvPr/>
          </p:nvGrpSpPr>
          <p:grpSpPr>
            <a:xfrm>
              <a:off x="-1296000" y="144000"/>
              <a:ext cx="2434952" cy="1066800"/>
              <a:chOff x="2123728" y="1419622"/>
              <a:chExt cx="2434952" cy="1066800"/>
            </a:xfrm>
          </p:grpSpPr>
          <p:cxnSp>
            <p:nvCxnSpPr>
              <p:cNvPr id="75" name="74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91" name="90 Grupo"/>
          <p:cNvGrpSpPr/>
          <p:nvPr/>
        </p:nvGrpSpPr>
        <p:grpSpPr>
          <a:xfrm rot="12204084" flipV="1">
            <a:off x="5868000" y="-2376000"/>
            <a:ext cx="4032448" cy="6736130"/>
            <a:chOff x="-1296000" y="144000"/>
            <a:chExt cx="3704088" cy="2290800"/>
          </a:xfrm>
          <a:effectLst/>
          <a:scene3d>
            <a:camera prst="orthographicFront"/>
            <a:lightRig rig="flat" dir="t"/>
          </a:scene3d>
        </p:grpSpPr>
        <p:grpSp>
          <p:nvGrpSpPr>
            <p:cNvPr id="92" name="91 Grupo"/>
            <p:cNvGrpSpPr/>
            <p:nvPr/>
          </p:nvGrpSpPr>
          <p:grpSpPr>
            <a:xfrm>
              <a:off x="-26864" y="1368000"/>
              <a:ext cx="2434952" cy="1066800"/>
              <a:chOff x="2123728" y="1419622"/>
              <a:chExt cx="2434952" cy="1066800"/>
            </a:xfrm>
          </p:grpSpPr>
          <p:cxnSp>
            <p:nvCxnSpPr>
              <p:cNvPr id="102" name="101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93" name="92 Grupo"/>
            <p:cNvGrpSpPr/>
            <p:nvPr/>
          </p:nvGrpSpPr>
          <p:grpSpPr>
            <a:xfrm>
              <a:off x="-1296000" y="144000"/>
              <a:ext cx="2434952" cy="1066800"/>
              <a:chOff x="2123728" y="1419622"/>
              <a:chExt cx="2434952" cy="1066800"/>
            </a:xfrm>
          </p:grpSpPr>
          <p:cxnSp>
            <p:nvCxnSpPr>
              <p:cNvPr id="94" name="93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10" name="109 Grupo"/>
          <p:cNvGrpSpPr/>
          <p:nvPr/>
        </p:nvGrpSpPr>
        <p:grpSpPr>
          <a:xfrm rot="12204084" flipV="1">
            <a:off x="6106745" y="-1439896"/>
            <a:ext cx="4032448" cy="6736130"/>
            <a:chOff x="-1296000" y="144000"/>
            <a:chExt cx="3704088" cy="2290800"/>
          </a:xfrm>
          <a:effectLst/>
          <a:scene3d>
            <a:camera prst="orthographicFront"/>
            <a:lightRig rig="flat" dir="t"/>
          </a:scene3d>
        </p:grpSpPr>
        <p:grpSp>
          <p:nvGrpSpPr>
            <p:cNvPr id="111" name="110 Grupo"/>
            <p:cNvGrpSpPr/>
            <p:nvPr/>
          </p:nvGrpSpPr>
          <p:grpSpPr>
            <a:xfrm>
              <a:off x="-26864" y="1368000"/>
              <a:ext cx="2434952" cy="1066800"/>
              <a:chOff x="2123728" y="1419622"/>
              <a:chExt cx="2434952" cy="1066800"/>
            </a:xfrm>
          </p:grpSpPr>
          <p:cxnSp>
            <p:nvCxnSpPr>
              <p:cNvPr id="121" name="120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112" name="111 Grupo"/>
            <p:cNvGrpSpPr/>
            <p:nvPr/>
          </p:nvGrpSpPr>
          <p:grpSpPr>
            <a:xfrm>
              <a:off x="-1296000" y="144000"/>
              <a:ext cx="2434952" cy="1066800"/>
              <a:chOff x="2123728" y="1419622"/>
              <a:chExt cx="2434952" cy="1066800"/>
            </a:xfrm>
          </p:grpSpPr>
          <p:cxnSp>
            <p:nvCxnSpPr>
              <p:cNvPr id="113" name="112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29" name="128 Grupo"/>
          <p:cNvGrpSpPr/>
          <p:nvPr/>
        </p:nvGrpSpPr>
        <p:grpSpPr>
          <a:xfrm rot="12204084" flipV="1">
            <a:off x="5871164" y="-152632"/>
            <a:ext cx="4032448" cy="6736130"/>
            <a:chOff x="-1296000" y="144000"/>
            <a:chExt cx="3704088" cy="2290800"/>
          </a:xfrm>
          <a:effectLst/>
          <a:scene3d>
            <a:camera prst="orthographicFront"/>
            <a:lightRig rig="flat" dir="t"/>
          </a:scene3d>
        </p:grpSpPr>
        <p:grpSp>
          <p:nvGrpSpPr>
            <p:cNvPr id="130" name="129 Grupo"/>
            <p:cNvGrpSpPr/>
            <p:nvPr/>
          </p:nvGrpSpPr>
          <p:grpSpPr>
            <a:xfrm>
              <a:off x="-26864" y="1368000"/>
              <a:ext cx="2434952" cy="1066800"/>
              <a:chOff x="2123728" y="1419622"/>
              <a:chExt cx="2434952" cy="1066800"/>
            </a:xfrm>
          </p:grpSpPr>
          <p:cxnSp>
            <p:nvCxnSpPr>
              <p:cNvPr id="140" name="139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2" name="141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3" name="142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4" name="143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5" name="144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6" name="145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31" name="130 Grupo"/>
            <p:cNvGrpSpPr/>
            <p:nvPr/>
          </p:nvGrpSpPr>
          <p:grpSpPr>
            <a:xfrm>
              <a:off x="-1296000" y="144000"/>
              <a:ext cx="2434952" cy="1066800"/>
              <a:chOff x="2123728" y="1419622"/>
              <a:chExt cx="2434952" cy="1066800"/>
            </a:xfrm>
          </p:grpSpPr>
          <p:cxnSp>
            <p:nvCxnSpPr>
              <p:cNvPr id="132" name="131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3" name="132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4" name="133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5" name="134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6" name="135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7" name="136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8" name="137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39" name="138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48" name="147 Grupo"/>
          <p:cNvGrpSpPr/>
          <p:nvPr/>
        </p:nvGrpSpPr>
        <p:grpSpPr>
          <a:xfrm rot="12204084" flipV="1">
            <a:off x="6070745" y="792353"/>
            <a:ext cx="4032448" cy="6736130"/>
            <a:chOff x="-1296000" y="144000"/>
            <a:chExt cx="3704088" cy="2290800"/>
          </a:xfrm>
          <a:effectLst/>
          <a:scene3d>
            <a:camera prst="orthographicFront"/>
            <a:lightRig rig="flat" dir="t"/>
          </a:scene3d>
        </p:grpSpPr>
        <p:grpSp>
          <p:nvGrpSpPr>
            <p:cNvPr id="149" name="148 Grupo"/>
            <p:cNvGrpSpPr/>
            <p:nvPr/>
          </p:nvGrpSpPr>
          <p:grpSpPr>
            <a:xfrm>
              <a:off x="-26864" y="1368000"/>
              <a:ext cx="2434952" cy="1066800"/>
              <a:chOff x="2123728" y="1419622"/>
              <a:chExt cx="2434952" cy="1066800"/>
            </a:xfrm>
          </p:grpSpPr>
          <p:cxnSp>
            <p:nvCxnSpPr>
              <p:cNvPr id="159" name="158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0" name="159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1" name="160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2" name="161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3" name="162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4" name="163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5" name="164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66" name="165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150" name="149 Grupo"/>
            <p:cNvGrpSpPr/>
            <p:nvPr/>
          </p:nvGrpSpPr>
          <p:grpSpPr>
            <a:xfrm>
              <a:off x="-1296000" y="144000"/>
              <a:ext cx="2434952" cy="1066800"/>
              <a:chOff x="2123728" y="1419622"/>
              <a:chExt cx="2434952" cy="1066800"/>
            </a:xfrm>
          </p:grpSpPr>
          <p:cxnSp>
            <p:nvCxnSpPr>
              <p:cNvPr id="151" name="150 Conector recto"/>
              <p:cNvCxnSpPr/>
              <p:nvPr/>
            </p:nvCxnSpPr>
            <p:spPr>
              <a:xfrm>
                <a:off x="2123728" y="1419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2276128" y="1572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3" name="152 Conector recto"/>
              <p:cNvCxnSpPr/>
              <p:nvPr/>
            </p:nvCxnSpPr>
            <p:spPr>
              <a:xfrm>
                <a:off x="2428528" y="1724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4" name="153 Conector recto"/>
              <p:cNvCxnSpPr/>
              <p:nvPr/>
            </p:nvCxnSpPr>
            <p:spPr>
              <a:xfrm>
                <a:off x="2580928" y="18768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5" name="154 Conector recto"/>
              <p:cNvCxnSpPr/>
              <p:nvPr/>
            </p:nvCxnSpPr>
            <p:spPr>
              <a:xfrm>
                <a:off x="2733328" y="20292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6" name="155 Conector recto"/>
              <p:cNvCxnSpPr/>
              <p:nvPr/>
            </p:nvCxnSpPr>
            <p:spPr>
              <a:xfrm>
                <a:off x="2885728" y="21816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7" name="156 Conector recto"/>
              <p:cNvCxnSpPr/>
              <p:nvPr/>
            </p:nvCxnSpPr>
            <p:spPr>
              <a:xfrm>
                <a:off x="3038128" y="23340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58" name="157 Conector recto"/>
              <p:cNvCxnSpPr/>
              <p:nvPr/>
            </p:nvCxnSpPr>
            <p:spPr>
              <a:xfrm>
                <a:off x="3190528" y="2486422"/>
                <a:ext cx="1368152" cy="0"/>
              </a:xfrm>
              <a:prstGeom prst="line">
                <a:avLst/>
              </a:prstGeom>
              <a:ln w="50800" cap="sq" cmpd="sng">
                <a:gradFill>
                  <a:gsLst>
                    <a:gs pos="29000">
                      <a:schemeClr val="accent2">
                        <a:lumMod val="60000"/>
                        <a:lumOff val="40000"/>
                      </a:schemeClr>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pic>
        <p:nvPicPr>
          <p:cNvPr id="169" name="168 Imagen"/>
          <p:cNvPicPr>
            <a:picLocks noChangeAspect="1"/>
          </p:cNvPicPr>
          <p:nvPr/>
        </p:nvPicPr>
        <p:blipFill rotWithShape="1">
          <a:blip r:embed="rId3">
            <a:extLst>
              <a:ext uri="{28A0092B-C50C-407E-A947-70E740481C1C}">
                <a14:useLocalDpi xmlns:a14="http://schemas.microsoft.com/office/drawing/2010/main" val="0"/>
              </a:ext>
            </a:extLst>
          </a:blip>
          <a:srcRect t="-105098" b="-1"/>
          <a:stretch/>
        </p:blipFill>
        <p:spPr>
          <a:xfrm>
            <a:off x="-6176" y="-5382352"/>
            <a:ext cx="9144000" cy="10549218"/>
          </a:xfrm>
          <a:prstGeom prst="rect">
            <a:avLst/>
          </a:prstGeom>
          <a:solidFill>
            <a:schemeClr val="bg1"/>
          </a:solidFill>
        </p:spPr>
      </p:pic>
      <p:pic>
        <p:nvPicPr>
          <p:cNvPr id="16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560" y="195486"/>
            <a:ext cx="5784850" cy="3279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0" name="169 CuadroTexto"/>
          <p:cNvSpPr txBox="1"/>
          <p:nvPr/>
        </p:nvSpPr>
        <p:spPr>
          <a:xfrm>
            <a:off x="7445199" y="4766474"/>
            <a:ext cx="1698801" cy="377026"/>
          </a:xfrm>
          <a:prstGeom prst="rect">
            <a:avLst/>
          </a:prstGeom>
          <a:noFill/>
          <a:ln cmpd="sng">
            <a:noFill/>
          </a:ln>
        </p:spPr>
        <p:txBody>
          <a:bodyPr wrap="square" lIns="68580" tIns="34290" rIns="68580" bIns="34290">
            <a:spAutoFit/>
            <a:scene3d>
              <a:camera prst="obliqueBottomLeft"/>
              <a:lightRig rig="threePt" dir="t"/>
            </a:scene3d>
            <a:sp3d extrusionH="44450">
              <a:extrusionClr>
                <a:schemeClr val="accent2">
                  <a:lumMod val="60000"/>
                  <a:lumOff val="40000"/>
                </a:schemeClr>
              </a:extrusionClr>
            </a:sp3d>
          </a:bodyPr>
          <a:lstStyle/>
          <a:p>
            <a:pPr algn="ctr" fontAlgn="auto">
              <a:spcBef>
                <a:spcPts val="0"/>
              </a:spcBef>
              <a:spcAft>
                <a:spcPts val="0"/>
              </a:spcAft>
              <a:defRPr/>
            </a:pPr>
            <a:r>
              <a:rPr lang="es-ES" sz="1000" b="1" dirty="0">
                <a:ln w="0">
                  <a:noFill/>
                </a:ln>
                <a:solidFill>
                  <a:schemeClr val="bg1">
                    <a:lumMod val="65000"/>
                    <a:lumOff val="35000"/>
                  </a:schemeClr>
                </a:solidFill>
                <a:latin typeface="Arial Black" panose="020B0A04020102020204" pitchFamily="34" charset="0"/>
                <a:ea typeface="Adobe Gothic Std B" pitchFamily="34" charset="-128"/>
                <a:cs typeface="Aharoni" pitchFamily="2" charset="-79"/>
              </a:rPr>
              <a:t>CON REPRODUCCIÓN</a:t>
            </a:r>
          </a:p>
          <a:p>
            <a:pPr algn="ctr" fontAlgn="auto">
              <a:spcBef>
                <a:spcPts val="0"/>
              </a:spcBef>
              <a:spcAft>
                <a:spcPts val="0"/>
              </a:spcAft>
              <a:defRPr/>
            </a:pPr>
            <a:r>
              <a:rPr lang="es-ES" sz="1000" b="1" dirty="0">
                <a:ln w="0">
                  <a:noFill/>
                </a:ln>
                <a:solidFill>
                  <a:schemeClr val="bg1">
                    <a:lumMod val="65000"/>
                    <a:lumOff val="35000"/>
                  </a:schemeClr>
                </a:solidFill>
                <a:latin typeface="Arial Black" panose="020B0A04020102020204" pitchFamily="34" charset="0"/>
                <a:ea typeface="Adobe Gothic Std B" pitchFamily="34" charset="-128"/>
                <a:cs typeface="Aharoni" pitchFamily="2" charset="-79"/>
              </a:rPr>
              <a:t> MANUAL Y MÚSICA </a:t>
            </a:r>
          </a:p>
        </p:txBody>
      </p:sp>
    </p:spTree>
    <p:extLst>
      <p:ext uri="{BB962C8B-B14F-4D97-AF65-F5344CB8AC3E}">
        <p14:creationId xmlns:p14="http://schemas.microsoft.com/office/powerpoint/2010/main" val="658994634"/>
      </p:ext>
    </p:extLst>
  </p:cSld>
  <p:clrMapOvr>
    <a:masterClrMapping/>
  </p:clrMapOvr>
  <mc:AlternateContent xmlns:mc="http://schemas.openxmlformats.org/markup-compatibility/2006" xmlns:p14="http://schemas.microsoft.com/office/powerpoint/2010/main">
    <mc:Choice Requires="p14">
      <p:transition spd="slow" p14:dur="2000">
        <p:sndAc>
          <p:stSnd loop="1">
            <p:snd r:embed="rId2" name="KESVALL.wav"/>
          </p:stSnd>
        </p:sndAc>
      </p:transition>
    </mc:Choice>
    <mc:Fallback xmlns="">
      <p:transition spd="slow">
        <p:sndAc>
          <p:stSnd loop="1">
            <p:snd r:embed="rId5" name="KESVALL.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000" fill="hold"/>
                                        <p:tgtEl>
                                          <p:spTgt spid="15"/>
                                        </p:tgtEl>
                                        <p:attrNameLst>
                                          <p:attrName>ppt_x</p:attrName>
                                        </p:attrNameLst>
                                      </p:cBhvr>
                                      <p:tavLst>
                                        <p:tav tm="0">
                                          <p:val>
                                            <p:strVal val="0-#ppt_w/2"/>
                                          </p:val>
                                        </p:tav>
                                        <p:tav tm="100000">
                                          <p:val>
                                            <p:strVal val="#ppt_x"/>
                                          </p:val>
                                        </p:tav>
                                      </p:tavLst>
                                    </p:anim>
                                    <p:anim calcmode="lin" valueType="num">
                                      <p:cBhvr additive="base">
                                        <p:cTn id="8" dur="2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2000" fill="hold"/>
                                        <p:tgtEl>
                                          <p:spTgt spid="34"/>
                                        </p:tgtEl>
                                        <p:attrNameLst>
                                          <p:attrName>ppt_x</p:attrName>
                                        </p:attrNameLst>
                                      </p:cBhvr>
                                      <p:tavLst>
                                        <p:tav tm="0">
                                          <p:val>
                                            <p:strVal val="0-#ppt_w/2"/>
                                          </p:val>
                                        </p:tav>
                                        <p:tav tm="100000">
                                          <p:val>
                                            <p:strVal val="#ppt_x"/>
                                          </p:val>
                                        </p:tav>
                                      </p:tavLst>
                                    </p:anim>
                                    <p:anim calcmode="lin" valueType="num">
                                      <p:cBhvr additive="base">
                                        <p:cTn id="12" dur="2000" fill="hold"/>
                                        <p:tgtEl>
                                          <p:spTgt spid="34"/>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2000" fill="hold"/>
                                        <p:tgtEl>
                                          <p:spTgt spid="53"/>
                                        </p:tgtEl>
                                        <p:attrNameLst>
                                          <p:attrName>ppt_x</p:attrName>
                                        </p:attrNameLst>
                                      </p:cBhvr>
                                      <p:tavLst>
                                        <p:tav tm="0">
                                          <p:val>
                                            <p:strVal val="0-#ppt_w/2"/>
                                          </p:val>
                                        </p:tav>
                                        <p:tav tm="100000">
                                          <p:val>
                                            <p:strVal val="#ppt_x"/>
                                          </p:val>
                                        </p:tav>
                                      </p:tavLst>
                                    </p:anim>
                                    <p:anim calcmode="lin" valueType="num">
                                      <p:cBhvr additive="base">
                                        <p:cTn id="16" dur="2000" fill="hold"/>
                                        <p:tgtEl>
                                          <p:spTgt spid="53"/>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72"/>
                                        </p:tgtEl>
                                        <p:attrNameLst>
                                          <p:attrName>style.visibility</p:attrName>
                                        </p:attrNameLst>
                                      </p:cBhvr>
                                      <p:to>
                                        <p:strVal val="visible"/>
                                      </p:to>
                                    </p:set>
                                    <p:anim calcmode="lin" valueType="num">
                                      <p:cBhvr additive="base">
                                        <p:cTn id="19" dur="2000" fill="hold"/>
                                        <p:tgtEl>
                                          <p:spTgt spid="72"/>
                                        </p:tgtEl>
                                        <p:attrNameLst>
                                          <p:attrName>ppt_x</p:attrName>
                                        </p:attrNameLst>
                                      </p:cBhvr>
                                      <p:tavLst>
                                        <p:tav tm="0">
                                          <p:val>
                                            <p:strVal val="0-#ppt_w/2"/>
                                          </p:val>
                                        </p:tav>
                                        <p:tav tm="100000">
                                          <p:val>
                                            <p:strVal val="#ppt_x"/>
                                          </p:val>
                                        </p:tav>
                                      </p:tavLst>
                                    </p:anim>
                                    <p:anim calcmode="lin" valueType="num">
                                      <p:cBhvr additive="base">
                                        <p:cTn id="20" dur="2000" fill="hold"/>
                                        <p:tgtEl>
                                          <p:spTgt spid="72"/>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0"/>
                                  </p:stCondLst>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000" fill="hold"/>
                                        <p:tgtEl>
                                          <p:spTgt spid="91"/>
                                        </p:tgtEl>
                                        <p:attrNameLst>
                                          <p:attrName>ppt_x</p:attrName>
                                        </p:attrNameLst>
                                      </p:cBhvr>
                                      <p:tavLst>
                                        <p:tav tm="0">
                                          <p:val>
                                            <p:strVal val="1+#ppt_w/2"/>
                                          </p:val>
                                        </p:tav>
                                        <p:tav tm="100000">
                                          <p:val>
                                            <p:strVal val="#ppt_x"/>
                                          </p:val>
                                        </p:tav>
                                      </p:tavLst>
                                    </p:anim>
                                    <p:anim calcmode="lin" valueType="num">
                                      <p:cBhvr additive="base">
                                        <p:cTn id="24" dur="2000" fill="hold"/>
                                        <p:tgtEl>
                                          <p:spTgt spid="91"/>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110"/>
                                        </p:tgtEl>
                                        <p:attrNameLst>
                                          <p:attrName>style.visibility</p:attrName>
                                        </p:attrNameLst>
                                      </p:cBhvr>
                                      <p:to>
                                        <p:strVal val="visible"/>
                                      </p:to>
                                    </p:set>
                                    <p:anim calcmode="lin" valueType="num">
                                      <p:cBhvr additive="base">
                                        <p:cTn id="27" dur="2000" fill="hold"/>
                                        <p:tgtEl>
                                          <p:spTgt spid="110"/>
                                        </p:tgtEl>
                                        <p:attrNameLst>
                                          <p:attrName>ppt_x</p:attrName>
                                        </p:attrNameLst>
                                      </p:cBhvr>
                                      <p:tavLst>
                                        <p:tav tm="0">
                                          <p:val>
                                            <p:strVal val="1+#ppt_w/2"/>
                                          </p:val>
                                        </p:tav>
                                        <p:tav tm="100000">
                                          <p:val>
                                            <p:strVal val="#ppt_x"/>
                                          </p:val>
                                        </p:tav>
                                      </p:tavLst>
                                    </p:anim>
                                    <p:anim calcmode="lin" valueType="num">
                                      <p:cBhvr additive="base">
                                        <p:cTn id="28" dur="2000" fill="hold"/>
                                        <p:tgtEl>
                                          <p:spTgt spid="110"/>
                                        </p:tgtEl>
                                        <p:attrNameLst>
                                          <p:attrName>ppt_y</p:attrName>
                                        </p:attrNameLst>
                                      </p:cBhvr>
                                      <p:tavLst>
                                        <p:tav tm="0">
                                          <p:val>
                                            <p:strVal val="0-#ppt_h/2"/>
                                          </p:val>
                                        </p:tav>
                                        <p:tav tm="100000">
                                          <p:val>
                                            <p:strVal val="#ppt_y"/>
                                          </p:val>
                                        </p:tav>
                                      </p:tavLst>
                                    </p:anim>
                                  </p:childTnLst>
                                </p:cTn>
                              </p:par>
                              <p:par>
                                <p:cTn id="29" presetID="2" presetClass="entr" presetSubtype="3" fill="hold" nodeType="withEffect">
                                  <p:stCondLst>
                                    <p:cond delay="0"/>
                                  </p:stCondLst>
                                  <p:childTnLst>
                                    <p:set>
                                      <p:cBhvr>
                                        <p:cTn id="30" dur="1" fill="hold">
                                          <p:stCondLst>
                                            <p:cond delay="0"/>
                                          </p:stCondLst>
                                        </p:cTn>
                                        <p:tgtEl>
                                          <p:spTgt spid="129"/>
                                        </p:tgtEl>
                                        <p:attrNameLst>
                                          <p:attrName>style.visibility</p:attrName>
                                        </p:attrNameLst>
                                      </p:cBhvr>
                                      <p:to>
                                        <p:strVal val="visible"/>
                                      </p:to>
                                    </p:set>
                                    <p:anim calcmode="lin" valueType="num">
                                      <p:cBhvr additive="base">
                                        <p:cTn id="31" dur="2000" fill="hold"/>
                                        <p:tgtEl>
                                          <p:spTgt spid="129"/>
                                        </p:tgtEl>
                                        <p:attrNameLst>
                                          <p:attrName>ppt_x</p:attrName>
                                        </p:attrNameLst>
                                      </p:cBhvr>
                                      <p:tavLst>
                                        <p:tav tm="0">
                                          <p:val>
                                            <p:strVal val="1+#ppt_w/2"/>
                                          </p:val>
                                        </p:tav>
                                        <p:tav tm="100000">
                                          <p:val>
                                            <p:strVal val="#ppt_x"/>
                                          </p:val>
                                        </p:tav>
                                      </p:tavLst>
                                    </p:anim>
                                    <p:anim calcmode="lin" valueType="num">
                                      <p:cBhvr additive="base">
                                        <p:cTn id="32" dur="2000" fill="hold"/>
                                        <p:tgtEl>
                                          <p:spTgt spid="129"/>
                                        </p:tgtEl>
                                        <p:attrNameLst>
                                          <p:attrName>ppt_y</p:attrName>
                                        </p:attrNameLst>
                                      </p:cBhvr>
                                      <p:tavLst>
                                        <p:tav tm="0">
                                          <p:val>
                                            <p:strVal val="0-#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148"/>
                                        </p:tgtEl>
                                        <p:attrNameLst>
                                          <p:attrName>style.visibility</p:attrName>
                                        </p:attrNameLst>
                                      </p:cBhvr>
                                      <p:to>
                                        <p:strVal val="visible"/>
                                      </p:to>
                                    </p:set>
                                    <p:anim calcmode="lin" valueType="num">
                                      <p:cBhvr additive="base">
                                        <p:cTn id="35" dur="2000" fill="hold"/>
                                        <p:tgtEl>
                                          <p:spTgt spid="148"/>
                                        </p:tgtEl>
                                        <p:attrNameLst>
                                          <p:attrName>ppt_x</p:attrName>
                                        </p:attrNameLst>
                                      </p:cBhvr>
                                      <p:tavLst>
                                        <p:tav tm="0">
                                          <p:val>
                                            <p:strVal val="1+#ppt_w/2"/>
                                          </p:val>
                                        </p:tav>
                                        <p:tav tm="100000">
                                          <p:val>
                                            <p:strVal val="#ppt_x"/>
                                          </p:val>
                                        </p:tav>
                                      </p:tavLst>
                                    </p:anim>
                                    <p:anim calcmode="lin" valueType="num">
                                      <p:cBhvr additive="base">
                                        <p:cTn id="36" dur="2000" fill="hold"/>
                                        <p:tgtEl>
                                          <p:spTgt spid="148"/>
                                        </p:tgtEl>
                                        <p:attrNameLst>
                                          <p:attrName>ppt_y</p:attrName>
                                        </p:attrNameLst>
                                      </p:cBhvr>
                                      <p:tavLst>
                                        <p:tav tm="0">
                                          <p:val>
                                            <p:strVal val="0-#ppt_h/2"/>
                                          </p:val>
                                        </p:tav>
                                        <p:tav tm="100000">
                                          <p:val>
                                            <p:strVal val="#ppt_y"/>
                                          </p:val>
                                        </p:tav>
                                      </p:tavLst>
                                    </p:anim>
                                  </p:childTnLst>
                                </p:cTn>
                              </p:par>
                              <p:par>
                                <p:cTn id="37" presetID="2" presetClass="exit" presetSubtype="6" fill="hold" nodeType="withEffect">
                                  <p:stCondLst>
                                    <p:cond delay="0"/>
                                  </p:stCondLst>
                                  <p:childTnLst>
                                    <p:anim calcmode="lin" valueType="num">
                                      <p:cBhvr additive="base">
                                        <p:cTn id="38" dur="3750"/>
                                        <p:tgtEl>
                                          <p:spTgt spid="15"/>
                                        </p:tgtEl>
                                        <p:attrNameLst>
                                          <p:attrName>ppt_x</p:attrName>
                                        </p:attrNameLst>
                                      </p:cBhvr>
                                      <p:tavLst>
                                        <p:tav tm="0">
                                          <p:val>
                                            <p:strVal val="ppt_x"/>
                                          </p:val>
                                        </p:tav>
                                        <p:tav tm="100000">
                                          <p:val>
                                            <p:strVal val="1+ppt_w/2"/>
                                          </p:val>
                                        </p:tav>
                                      </p:tavLst>
                                    </p:anim>
                                    <p:anim calcmode="lin" valueType="num">
                                      <p:cBhvr additive="base">
                                        <p:cTn id="39" dur="3750"/>
                                        <p:tgtEl>
                                          <p:spTgt spid="15"/>
                                        </p:tgtEl>
                                        <p:attrNameLst>
                                          <p:attrName>ppt_y</p:attrName>
                                        </p:attrNameLst>
                                      </p:cBhvr>
                                      <p:tavLst>
                                        <p:tav tm="0">
                                          <p:val>
                                            <p:strVal val="ppt_y"/>
                                          </p:val>
                                        </p:tav>
                                        <p:tav tm="100000">
                                          <p:val>
                                            <p:strVal val="1+ppt_h/2"/>
                                          </p:val>
                                        </p:tav>
                                      </p:tavLst>
                                    </p:anim>
                                    <p:set>
                                      <p:cBhvr>
                                        <p:cTn id="40" dur="1" fill="hold">
                                          <p:stCondLst>
                                            <p:cond delay="3749"/>
                                          </p:stCondLst>
                                        </p:cTn>
                                        <p:tgtEl>
                                          <p:spTgt spid="15"/>
                                        </p:tgtEl>
                                        <p:attrNameLst>
                                          <p:attrName>style.visibility</p:attrName>
                                        </p:attrNameLst>
                                      </p:cBhvr>
                                      <p:to>
                                        <p:strVal val="hidden"/>
                                      </p:to>
                                    </p:set>
                                  </p:childTnLst>
                                </p:cTn>
                              </p:par>
                              <p:par>
                                <p:cTn id="41" presetID="2" presetClass="exit" presetSubtype="6" fill="hold" nodeType="withEffect">
                                  <p:stCondLst>
                                    <p:cond delay="0"/>
                                  </p:stCondLst>
                                  <p:childTnLst>
                                    <p:anim calcmode="lin" valueType="num">
                                      <p:cBhvr additive="base">
                                        <p:cTn id="42" dur="4000"/>
                                        <p:tgtEl>
                                          <p:spTgt spid="34"/>
                                        </p:tgtEl>
                                        <p:attrNameLst>
                                          <p:attrName>ppt_x</p:attrName>
                                        </p:attrNameLst>
                                      </p:cBhvr>
                                      <p:tavLst>
                                        <p:tav tm="0">
                                          <p:val>
                                            <p:strVal val="ppt_x"/>
                                          </p:val>
                                        </p:tav>
                                        <p:tav tm="100000">
                                          <p:val>
                                            <p:strVal val="1+ppt_w/2"/>
                                          </p:val>
                                        </p:tav>
                                      </p:tavLst>
                                    </p:anim>
                                    <p:anim calcmode="lin" valueType="num">
                                      <p:cBhvr additive="base">
                                        <p:cTn id="43" dur="4000"/>
                                        <p:tgtEl>
                                          <p:spTgt spid="34"/>
                                        </p:tgtEl>
                                        <p:attrNameLst>
                                          <p:attrName>ppt_y</p:attrName>
                                        </p:attrNameLst>
                                      </p:cBhvr>
                                      <p:tavLst>
                                        <p:tav tm="0">
                                          <p:val>
                                            <p:strVal val="ppt_y"/>
                                          </p:val>
                                        </p:tav>
                                        <p:tav tm="100000">
                                          <p:val>
                                            <p:strVal val="1+ppt_h/2"/>
                                          </p:val>
                                        </p:tav>
                                      </p:tavLst>
                                    </p:anim>
                                    <p:set>
                                      <p:cBhvr>
                                        <p:cTn id="44" dur="1" fill="hold">
                                          <p:stCondLst>
                                            <p:cond delay="3999"/>
                                          </p:stCondLst>
                                        </p:cTn>
                                        <p:tgtEl>
                                          <p:spTgt spid="34"/>
                                        </p:tgtEl>
                                        <p:attrNameLst>
                                          <p:attrName>style.visibility</p:attrName>
                                        </p:attrNameLst>
                                      </p:cBhvr>
                                      <p:to>
                                        <p:strVal val="hidden"/>
                                      </p:to>
                                    </p:set>
                                  </p:childTnLst>
                                </p:cTn>
                              </p:par>
                              <p:par>
                                <p:cTn id="45" presetID="2" presetClass="exit" presetSubtype="6" fill="hold" nodeType="withEffect">
                                  <p:stCondLst>
                                    <p:cond delay="0"/>
                                  </p:stCondLst>
                                  <p:childTnLst>
                                    <p:anim calcmode="lin" valueType="num">
                                      <p:cBhvr additive="base">
                                        <p:cTn id="46" dur="3750"/>
                                        <p:tgtEl>
                                          <p:spTgt spid="53"/>
                                        </p:tgtEl>
                                        <p:attrNameLst>
                                          <p:attrName>ppt_x</p:attrName>
                                        </p:attrNameLst>
                                      </p:cBhvr>
                                      <p:tavLst>
                                        <p:tav tm="0">
                                          <p:val>
                                            <p:strVal val="ppt_x"/>
                                          </p:val>
                                        </p:tav>
                                        <p:tav tm="100000">
                                          <p:val>
                                            <p:strVal val="1+ppt_w/2"/>
                                          </p:val>
                                        </p:tav>
                                      </p:tavLst>
                                    </p:anim>
                                    <p:anim calcmode="lin" valueType="num">
                                      <p:cBhvr additive="base">
                                        <p:cTn id="47" dur="3750"/>
                                        <p:tgtEl>
                                          <p:spTgt spid="53"/>
                                        </p:tgtEl>
                                        <p:attrNameLst>
                                          <p:attrName>ppt_y</p:attrName>
                                        </p:attrNameLst>
                                      </p:cBhvr>
                                      <p:tavLst>
                                        <p:tav tm="0">
                                          <p:val>
                                            <p:strVal val="ppt_y"/>
                                          </p:val>
                                        </p:tav>
                                        <p:tav tm="100000">
                                          <p:val>
                                            <p:strVal val="1+ppt_h/2"/>
                                          </p:val>
                                        </p:tav>
                                      </p:tavLst>
                                    </p:anim>
                                    <p:set>
                                      <p:cBhvr>
                                        <p:cTn id="48" dur="1" fill="hold">
                                          <p:stCondLst>
                                            <p:cond delay="3749"/>
                                          </p:stCondLst>
                                        </p:cTn>
                                        <p:tgtEl>
                                          <p:spTgt spid="53"/>
                                        </p:tgtEl>
                                        <p:attrNameLst>
                                          <p:attrName>style.visibility</p:attrName>
                                        </p:attrNameLst>
                                      </p:cBhvr>
                                      <p:to>
                                        <p:strVal val="hidden"/>
                                      </p:to>
                                    </p:set>
                                  </p:childTnLst>
                                </p:cTn>
                              </p:par>
                              <p:par>
                                <p:cTn id="49" presetID="2" presetClass="exit" presetSubtype="6" fill="hold" nodeType="withEffect">
                                  <p:stCondLst>
                                    <p:cond delay="0"/>
                                  </p:stCondLst>
                                  <p:childTnLst>
                                    <p:anim calcmode="lin" valueType="num">
                                      <p:cBhvr additive="base">
                                        <p:cTn id="50" dur="3750"/>
                                        <p:tgtEl>
                                          <p:spTgt spid="72"/>
                                        </p:tgtEl>
                                        <p:attrNameLst>
                                          <p:attrName>ppt_x</p:attrName>
                                        </p:attrNameLst>
                                      </p:cBhvr>
                                      <p:tavLst>
                                        <p:tav tm="0">
                                          <p:val>
                                            <p:strVal val="ppt_x"/>
                                          </p:val>
                                        </p:tav>
                                        <p:tav tm="100000">
                                          <p:val>
                                            <p:strVal val="1+ppt_w/2"/>
                                          </p:val>
                                        </p:tav>
                                      </p:tavLst>
                                    </p:anim>
                                    <p:anim calcmode="lin" valueType="num">
                                      <p:cBhvr additive="base">
                                        <p:cTn id="51" dur="3750"/>
                                        <p:tgtEl>
                                          <p:spTgt spid="72"/>
                                        </p:tgtEl>
                                        <p:attrNameLst>
                                          <p:attrName>ppt_y</p:attrName>
                                        </p:attrNameLst>
                                      </p:cBhvr>
                                      <p:tavLst>
                                        <p:tav tm="0">
                                          <p:val>
                                            <p:strVal val="ppt_y"/>
                                          </p:val>
                                        </p:tav>
                                        <p:tav tm="100000">
                                          <p:val>
                                            <p:strVal val="1+ppt_h/2"/>
                                          </p:val>
                                        </p:tav>
                                      </p:tavLst>
                                    </p:anim>
                                    <p:set>
                                      <p:cBhvr>
                                        <p:cTn id="52" dur="1" fill="hold">
                                          <p:stCondLst>
                                            <p:cond delay="3749"/>
                                          </p:stCondLst>
                                        </p:cTn>
                                        <p:tgtEl>
                                          <p:spTgt spid="72"/>
                                        </p:tgtEl>
                                        <p:attrNameLst>
                                          <p:attrName>style.visibility</p:attrName>
                                        </p:attrNameLst>
                                      </p:cBhvr>
                                      <p:to>
                                        <p:strVal val="hidden"/>
                                      </p:to>
                                    </p:set>
                                  </p:childTnLst>
                                </p:cTn>
                              </p:par>
                              <p:par>
                                <p:cTn id="53" presetID="2" presetClass="exit" presetSubtype="12" fill="hold" nodeType="withEffect">
                                  <p:stCondLst>
                                    <p:cond delay="0"/>
                                  </p:stCondLst>
                                  <p:childTnLst>
                                    <p:anim calcmode="lin" valueType="num">
                                      <p:cBhvr additive="base">
                                        <p:cTn id="54" dur="3750"/>
                                        <p:tgtEl>
                                          <p:spTgt spid="91"/>
                                        </p:tgtEl>
                                        <p:attrNameLst>
                                          <p:attrName>ppt_x</p:attrName>
                                        </p:attrNameLst>
                                      </p:cBhvr>
                                      <p:tavLst>
                                        <p:tav tm="0">
                                          <p:val>
                                            <p:strVal val="ppt_x"/>
                                          </p:val>
                                        </p:tav>
                                        <p:tav tm="100000">
                                          <p:val>
                                            <p:strVal val="0-ppt_w/2"/>
                                          </p:val>
                                        </p:tav>
                                      </p:tavLst>
                                    </p:anim>
                                    <p:anim calcmode="lin" valueType="num">
                                      <p:cBhvr additive="base">
                                        <p:cTn id="55" dur="3750"/>
                                        <p:tgtEl>
                                          <p:spTgt spid="91"/>
                                        </p:tgtEl>
                                        <p:attrNameLst>
                                          <p:attrName>ppt_y</p:attrName>
                                        </p:attrNameLst>
                                      </p:cBhvr>
                                      <p:tavLst>
                                        <p:tav tm="0">
                                          <p:val>
                                            <p:strVal val="ppt_y"/>
                                          </p:val>
                                        </p:tav>
                                        <p:tav tm="100000">
                                          <p:val>
                                            <p:strVal val="1+ppt_h/2"/>
                                          </p:val>
                                        </p:tav>
                                      </p:tavLst>
                                    </p:anim>
                                    <p:set>
                                      <p:cBhvr>
                                        <p:cTn id="56" dur="1" fill="hold">
                                          <p:stCondLst>
                                            <p:cond delay="3749"/>
                                          </p:stCondLst>
                                        </p:cTn>
                                        <p:tgtEl>
                                          <p:spTgt spid="91"/>
                                        </p:tgtEl>
                                        <p:attrNameLst>
                                          <p:attrName>style.visibility</p:attrName>
                                        </p:attrNameLst>
                                      </p:cBhvr>
                                      <p:to>
                                        <p:strVal val="hidden"/>
                                      </p:to>
                                    </p:set>
                                  </p:childTnLst>
                                </p:cTn>
                              </p:par>
                              <p:par>
                                <p:cTn id="57" presetID="2" presetClass="exit" presetSubtype="12" fill="hold" nodeType="withEffect">
                                  <p:stCondLst>
                                    <p:cond delay="0"/>
                                  </p:stCondLst>
                                  <p:childTnLst>
                                    <p:anim calcmode="lin" valueType="num">
                                      <p:cBhvr additive="base">
                                        <p:cTn id="58" dur="3750"/>
                                        <p:tgtEl>
                                          <p:spTgt spid="110"/>
                                        </p:tgtEl>
                                        <p:attrNameLst>
                                          <p:attrName>ppt_x</p:attrName>
                                        </p:attrNameLst>
                                      </p:cBhvr>
                                      <p:tavLst>
                                        <p:tav tm="0">
                                          <p:val>
                                            <p:strVal val="ppt_x"/>
                                          </p:val>
                                        </p:tav>
                                        <p:tav tm="100000">
                                          <p:val>
                                            <p:strVal val="0-ppt_w/2"/>
                                          </p:val>
                                        </p:tav>
                                      </p:tavLst>
                                    </p:anim>
                                    <p:anim calcmode="lin" valueType="num">
                                      <p:cBhvr additive="base">
                                        <p:cTn id="59" dur="3750"/>
                                        <p:tgtEl>
                                          <p:spTgt spid="110"/>
                                        </p:tgtEl>
                                        <p:attrNameLst>
                                          <p:attrName>ppt_y</p:attrName>
                                        </p:attrNameLst>
                                      </p:cBhvr>
                                      <p:tavLst>
                                        <p:tav tm="0">
                                          <p:val>
                                            <p:strVal val="ppt_y"/>
                                          </p:val>
                                        </p:tav>
                                        <p:tav tm="100000">
                                          <p:val>
                                            <p:strVal val="1+ppt_h/2"/>
                                          </p:val>
                                        </p:tav>
                                      </p:tavLst>
                                    </p:anim>
                                    <p:set>
                                      <p:cBhvr>
                                        <p:cTn id="60" dur="1" fill="hold">
                                          <p:stCondLst>
                                            <p:cond delay="3749"/>
                                          </p:stCondLst>
                                        </p:cTn>
                                        <p:tgtEl>
                                          <p:spTgt spid="110"/>
                                        </p:tgtEl>
                                        <p:attrNameLst>
                                          <p:attrName>style.visibility</p:attrName>
                                        </p:attrNameLst>
                                      </p:cBhvr>
                                      <p:to>
                                        <p:strVal val="hidden"/>
                                      </p:to>
                                    </p:set>
                                  </p:childTnLst>
                                </p:cTn>
                              </p:par>
                              <p:par>
                                <p:cTn id="61" presetID="2" presetClass="exit" presetSubtype="12" fill="hold" nodeType="withEffect">
                                  <p:stCondLst>
                                    <p:cond delay="0"/>
                                  </p:stCondLst>
                                  <p:childTnLst>
                                    <p:anim calcmode="lin" valueType="num">
                                      <p:cBhvr additive="base">
                                        <p:cTn id="62" dur="3750"/>
                                        <p:tgtEl>
                                          <p:spTgt spid="129"/>
                                        </p:tgtEl>
                                        <p:attrNameLst>
                                          <p:attrName>ppt_x</p:attrName>
                                        </p:attrNameLst>
                                      </p:cBhvr>
                                      <p:tavLst>
                                        <p:tav tm="0">
                                          <p:val>
                                            <p:strVal val="ppt_x"/>
                                          </p:val>
                                        </p:tav>
                                        <p:tav tm="100000">
                                          <p:val>
                                            <p:strVal val="0-ppt_w/2"/>
                                          </p:val>
                                        </p:tav>
                                      </p:tavLst>
                                    </p:anim>
                                    <p:anim calcmode="lin" valueType="num">
                                      <p:cBhvr additive="base">
                                        <p:cTn id="63" dur="3750"/>
                                        <p:tgtEl>
                                          <p:spTgt spid="129"/>
                                        </p:tgtEl>
                                        <p:attrNameLst>
                                          <p:attrName>ppt_y</p:attrName>
                                        </p:attrNameLst>
                                      </p:cBhvr>
                                      <p:tavLst>
                                        <p:tav tm="0">
                                          <p:val>
                                            <p:strVal val="ppt_y"/>
                                          </p:val>
                                        </p:tav>
                                        <p:tav tm="100000">
                                          <p:val>
                                            <p:strVal val="1+ppt_h/2"/>
                                          </p:val>
                                        </p:tav>
                                      </p:tavLst>
                                    </p:anim>
                                    <p:set>
                                      <p:cBhvr>
                                        <p:cTn id="64" dur="1" fill="hold">
                                          <p:stCondLst>
                                            <p:cond delay="3749"/>
                                          </p:stCondLst>
                                        </p:cTn>
                                        <p:tgtEl>
                                          <p:spTgt spid="129"/>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750"/>
                                        <p:tgtEl>
                                          <p:spTgt spid="148"/>
                                        </p:tgtEl>
                                        <p:attrNameLst>
                                          <p:attrName>ppt_x</p:attrName>
                                        </p:attrNameLst>
                                      </p:cBhvr>
                                      <p:tavLst>
                                        <p:tav tm="0">
                                          <p:val>
                                            <p:strVal val="ppt_x"/>
                                          </p:val>
                                        </p:tav>
                                        <p:tav tm="100000">
                                          <p:val>
                                            <p:strVal val="0-ppt_w/2"/>
                                          </p:val>
                                        </p:tav>
                                      </p:tavLst>
                                    </p:anim>
                                    <p:anim calcmode="lin" valueType="num">
                                      <p:cBhvr additive="base">
                                        <p:cTn id="67" dur="3750"/>
                                        <p:tgtEl>
                                          <p:spTgt spid="148"/>
                                        </p:tgtEl>
                                        <p:attrNameLst>
                                          <p:attrName>ppt_y</p:attrName>
                                        </p:attrNameLst>
                                      </p:cBhvr>
                                      <p:tavLst>
                                        <p:tav tm="0">
                                          <p:val>
                                            <p:strVal val="ppt_y"/>
                                          </p:val>
                                        </p:tav>
                                        <p:tav tm="100000">
                                          <p:val>
                                            <p:strVal val="1+ppt_h/2"/>
                                          </p:val>
                                        </p:tav>
                                      </p:tavLst>
                                    </p:anim>
                                    <p:set>
                                      <p:cBhvr>
                                        <p:cTn id="68" dur="1" fill="hold">
                                          <p:stCondLst>
                                            <p:cond delay="3749"/>
                                          </p:stCondLst>
                                        </p:cTn>
                                        <p:tgtEl>
                                          <p:spTgt spid="148"/>
                                        </p:tgtEl>
                                        <p:attrNameLst>
                                          <p:attrName>style.visibility</p:attrName>
                                        </p:attrNameLst>
                                      </p:cBhvr>
                                      <p:to>
                                        <p:strVal val="hidden"/>
                                      </p:to>
                                    </p:set>
                                  </p:childTnLst>
                                </p:cTn>
                              </p:par>
                              <p:par>
                                <p:cTn id="69" presetID="6" presetClass="emph" presetSubtype="0" fill="hold" nodeType="withEffect">
                                  <p:stCondLst>
                                    <p:cond delay="0"/>
                                  </p:stCondLst>
                                  <p:childTnLst>
                                    <p:animScale>
                                      <p:cBhvr>
                                        <p:cTn id="70" dur="3750" fill="hold"/>
                                        <p:tgtEl>
                                          <p:spTgt spid="12"/>
                                        </p:tgtEl>
                                      </p:cBhvr>
                                      <p:by x="400000" y="400000"/>
                                    </p:animScale>
                                  </p:childTnLst>
                                </p:cTn>
                              </p:par>
                              <p:par>
                                <p:cTn id="71" presetID="23" presetClass="entr" presetSubtype="528" fill="hold" nodeType="withEffect">
                                  <p:stCondLst>
                                    <p:cond delay="1500"/>
                                  </p:stCondLst>
                                  <p:childTnLst>
                                    <p:set>
                                      <p:cBhvr>
                                        <p:cTn id="72" dur="1" fill="hold">
                                          <p:stCondLst>
                                            <p:cond delay="0"/>
                                          </p:stCondLst>
                                        </p:cTn>
                                        <p:tgtEl>
                                          <p:spTgt spid="167"/>
                                        </p:tgtEl>
                                        <p:attrNameLst>
                                          <p:attrName>style.visibility</p:attrName>
                                        </p:attrNameLst>
                                      </p:cBhvr>
                                      <p:to>
                                        <p:strVal val="visible"/>
                                      </p:to>
                                    </p:set>
                                    <p:anim calcmode="lin" valueType="num">
                                      <p:cBhvr>
                                        <p:cTn id="73" dur="2250" fill="hold"/>
                                        <p:tgtEl>
                                          <p:spTgt spid="167"/>
                                        </p:tgtEl>
                                        <p:attrNameLst>
                                          <p:attrName>ppt_w</p:attrName>
                                        </p:attrNameLst>
                                      </p:cBhvr>
                                      <p:tavLst>
                                        <p:tav tm="0">
                                          <p:val>
                                            <p:fltVal val="0"/>
                                          </p:val>
                                        </p:tav>
                                        <p:tav tm="100000">
                                          <p:val>
                                            <p:strVal val="#ppt_w"/>
                                          </p:val>
                                        </p:tav>
                                      </p:tavLst>
                                    </p:anim>
                                    <p:anim calcmode="lin" valueType="num">
                                      <p:cBhvr>
                                        <p:cTn id="74" dur="2250" fill="hold"/>
                                        <p:tgtEl>
                                          <p:spTgt spid="167"/>
                                        </p:tgtEl>
                                        <p:attrNameLst>
                                          <p:attrName>ppt_h</p:attrName>
                                        </p:attrNameLst>
                                      </p:cBhvr>
                                      <p:tavLst>
                                        <p:tav tm="0">
                                          <p:val>
                                            <p:fltVal val="0"/>
                                          </p:val>
                                        </p:tav>
                                        <p:tav tm="100000">
                                          <p:val>
                                            <p:strVal val="#ppt_h"/>
                                          </p:val>
                                        </p:tav>
                                      </p:tavLst>
                                    </p:anim>
                                    <p:anim calcmode="lin" valueType="num">
                                      <p:cBhvr>
                                        <p:cTn id="75" dur="2250" fill="hold"/>
                                        <p:tgtEl>
                                          <p:spTgt spid="167"/>
                                        </p:tgtEl>
                                        <p:attrNameLst>
                                          <p:attrName>ppt_x</p:attrName>
                                        </p:attrNameLst>
                                      </p:cBhvr>
                                      <p:tavLst>
                                        <p:tav tm="0">
                                          <p:val>
                                            <p:fltVal val="0.5"/>
                                          </p:val>
                                        </p:tav>
                                        <p:tav tm="100000">
                                          <p:val>
                                            <p:strVal val="#ppt_x"/>
                                          </p:val>
                                        </p:tav>
                                      </p:tavLst>
                                    </p:anim>
                                    <p:anim calcmode="lin" valueType="num">
                                      <p:cBhvr>
                                        <p:cTn id="76" dur="2250" fill="hold"/>
                                        <p:tgtEl>
                                          <p:spTgt spid="167"/>
                                        </p:tgtEl>
                                        <p:attrNameLst>
                                          <p:attrName>ppt_y</p:attrName>
                                        </p:attrNameLst>
                                      </p:cBhvr>
                                      <p:tavLst>
                                        <p:tav tm="0">
                                          <p:val>
                                            <p:fltVal val="0.5"/>
                                          </p:val>
                                        </p:tav>
                                        <p:tav tm="100000">
                                          <p:val>
                                            <p:strVal val="#ppt_y"/>
                                          </p:val>
                                        </p:tav>
                                      </p:tavLst>
                                    </p:anim>
                                  </p:childTnLst>
                                </p:cTn>
                              </p:par>
                              <p:par>
                                <p:cTn id="77" presetID="8" presetClass="entr" presetSubtype="32" fill="hold" nodeType="with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diamond(out)">
                                      <p:cBhvr>
                                        <p:cTn id="79" dur="3500"/>
                                        <p:tgtEl>
                                          <p:spTgt spid="168"/>
                                        </p:tgtEl>
                                      </p:cBhvr>
                                    </p:animEffect>
                                  </p:childTnLst>
                                </p:cTn>
                              </p:par>
                              <p:par>
                                <p:cTn id="80" presetID="23" presetClass="entr" presetSubtype="288" fill="hold" nodeType="withEffect">
                                  <p:stCondLst>
                                    <p:cond delay="0"/>
                                  </p:stCondLst>
                                  <p:childTnLst>
                                    <p:set>
                                      <p:cBhvr>
                                        <p:cTn id="81" dur="1" fill="hold">
                                          <p:stCondLst>
                                            <p:cond delay="0"/>
                                          </p:stCondLst>
                                        </p:cTn>
                                        <p:tgtEl>
                                          <p:spTgt spid="168"/>
                                        </p:tgtEl>
                                        <p:attrNameLst>
                                          <p:attrName>style.visibility</p:attrName>
                                        </p:attrNameLst>
                                      </p:cBhvr>
                                      <p:to>
                                        <p:strVal val="visible"/>
                                      </p:to>
                                    </p:set>
                                    <p:anim calcmode="lin" valueType="num">
                                      <p:cBhvr>
                                        <p:cTn id="82" dur="3500" fill="hold"/>
                                        <p:tgtEl>
                                          <p:spTgt spid="168"/>
                                        </p:tgtEl>
                                        <p:attrNameLst>
                                          <p:attrName>ppt_w</p:attrName>
                                        </p:attrNameLst>
                                      </p:cBhvr>
                                      <p:tavLst>
                                        <p:tav tm="0">
                                          <p:val>
                                            <p:strVal val="4/3*#ppt_w"/>
                                          </p:val>
                                        </p:tav>
                                        <p:tav tm="100000">
                                          <p:val>
                                            <p:strVal val="#ppt_w"/>
                                          </p:val>
                                        </p:tav>
                                      </p:tavLst>
                                    </p:anim>
                                    <p:anim calcmode="lin" valueType="num">
                                      <p:cBhvr>
                                        <p:cTn id="83" dur="3500" fill="hold"/>
                                        <p:tgtEl>
                                          <p:spTgt spid="168"/>
                                        </p:tgtEl>
                                        <p:attrNameLst>
                                          <p:attrName>ppt_h</p:attrName>
                                        </p:attrNameLst>
                                      </p:cBhvr>
                                      <p:tavLst>
                                        <p:tav tm="0">
                                          <p:val>
                                            <p:strVal val="4/3*#ppt_h"/>
                                          </p:val>
                                        </p:tav>
                                        <p:tav tm="100000">
                                          <p:val>
                                            <p:strVal val="#ppt_h"/>
                                          </p:val>
                                        </p:tav>
                                      </p:tavLst>
                                    </p:anim>
                                  </p:childTnLst>
                                </p:cTn>
                              </p:par>
                              <p:par>
                                <p:cTn id="84" presetID="9" presetClass="emph" presetSubtype="0" nodeType="withEffect">
                                  <p:stCondLst>
                                    <p:cond delay="0"/>
                                  </p:stCondLst>
                                  <p:childTnLst>
                                    <p:set>
                                      <p:cBhvr rctx="PPT">
                                        <p:cTn id="85" dur="indefinite"/>
                                        <p:tgtEl>
                                          <p:spTgt spid="169"/>
                                        </p:tgtEl>
                                        <p:attrNameLst>
                                          <p:attrName>style.opacity</p:attrName>
                                        </p:attrNameLst>
                                      </p:cBhvr>
                                      <p:to>
                                        <p:strVal val="0"/>
                                      </p:to>
                                    </p:set>
                                    <p:animEffect filter="image" prLst="opacity: 0">
                                      <p:cBhvr rctx="IE">
                                        <p:cTn id="86" dur="indefinite"/>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0" y="0"/>
            <a:ext cx="9144000" cy="5143500"/>
            <a:chOff x="0" y="0"/>
            <a:chExt cx="9144000" cy="5143500"/>
          </a:xfrm>
        </p:grpSpPr>
        <p:sp>
          <p:nvSpPr>
            <p:cNvPr id="193" name="19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8" name="197 Imagen" descr="Diapositiva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108520" y="0"/>
            <a:ext cx="9287363" cy="5176951"/>
          </a:xfrm>
          <a:prstGeom prst="rect">
            <a:avLst/>
          </a:prstGeom>
          <a:noFill/>
          <a:ln>
            <a:noFill/>
          </a:ln>
        </p:spPr>
      </p:pic>
      <p:grpSp>
        <p:nvGrpSpPr>
          <p:cNvPr id="53" name="52 Grupo"/>
          <p:cNvGrpSpPr/>
          <p:nvPr/>
        </p:nvGrpSpPr>
        <p:grpSpPr>
          <a:xfrm>
            <a:off x="2160000" y="2643602"/>
            <a:ext cx="4752528" cy="2499898"/>
            <a:chOff x="1835696" y="2355726"/>
            <a:chExt cx="5508712" cy="2787930"/>
          </a:xfrm>
          <a:gradFill>
            <a:gsLst>
              <a:gs pos="0">
                <a:srgbClr val="C00000">
                  <a:alpha val="97000"/>
                </a:srgbClr>
              </a:gs>
              <a:gs pos="15000">
                <a:srgbClr val="FF6633">
                  <a:alpha val="90000"/>
                </a:srgbClr>
              </a:gs>
              <a:gs pos="47000">
                <a:srgbClr val="FFC000">
                  <a:alpha val="88000"/>
                </a:srgbClr>
              </a:gs>
              <a:gs pos="88000">
                <a:srgbClr val="22B000">
                  <a:alpha val="62000"/>
                </a:srgbClr>
              </a:gs>
            </a:gsLst>
            <a:lin ang="5400000" scaled="0"/>
          </a:gradFill>
          <a:effectLst>
            <a:glow rad="12700">
              <a:schemeClr val="tx1"/>
            </a:glow>
          </a:effectLst>
          <a:scene3d>
            <a:camera prst="orthographicFront"/>
            <a:lightRig rig="flat"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23728" y="0"/>
            <a:ext cx="4752528" cy="2499898"/>
            <a:chOff x="1835696" y="2355726"/>
            <a:chExt cx="5508712" cy="2787930"/>
          </a:xfrm>
          <a:gradFill>
            <a:gsLst>
              <a:gs pos="0">
                <a:srgbClr val="C00000">
                  <a:alpha val="97000"/>
                </a:srgbClr>
              </a:gs>
              <a:gs pos="15000">
                <a:srgbClr val="FF6633">
                  <a:alpha val="90000"/>
                </a:srgbClr>
              </a:gs>
              <a:gs pos="47000">
                <a:srgbClr val="FFC000">
                  <a:alpha val="88000"/>
                </a:srgbClr>
              </a:gs>
              <a:gs pos="88000">
                <a:srgbClr val="22B000">
                  <a:alpha val="62000"/>
                </a:srgbClr>
              </a:gs>
            </a:gsLst>
            <a:lin ang="5400000" scaled="0"/>
          </a:gradFill>
          <a:effectLst>
            <a:glow rad="12700">
              <a:schemeClr val="tx1"/>
            </a:glow>
          </a:effectLst>
          <a:scene3d>
            <a:camera prst="orthographicFront"/>
            <a:lightRig rig="flat"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a:gsLst>
              <a:gs pos="0">
                <a:srgbClr val="C00000">
                  <a:alpha val="97000"/>
                </a:srgbClr>
              </a:gs>
              <a:gs pos="15000">
                <a:srgbClr val="FF6633">
                  <a:alpha val="90000"/>
                </a:srgbClr>
              </a:gs>
              <a:gs pos="47000">
                <a:srgbClr val="FFC000">
                  <a:alpha val="88000"/>
                </a:srgbClr>
              </a:gs>
              <a:gs pos="88000">
                <a:srgbClr val="22B000">
                  <a:alpha val="62000"/>
                </a:srgbClr>
              </a:gs>
            </a:gsLst>
            <a:lin ang="5400000" scaled="0"/>
          </a:gradFill>
          <a:effectLst>
            <a:glow rad="12700">
              <a:schemeClr val="tx1"/>
            </a:glow>
          </a:effectLst>
          <a:scene3d>
            <a:camera prst="orthographicFront"/>
            <a:lightRig rig="flat"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4"/>
            <a:chOff x="1835696" y="2391072"/>
            <a:chExt cx="5508712" cy="2752584"/>
          </a:xfrm>
          <a:gradFill>
            <a:gsLst>
              <a:gs pos="0">
                <a:srgbClr val="C00000">
                  <a:alpha val="97000"/>
                </a:srgbClr>
              </a:gs>
              <a:gs pos="15000">
                <a:srgbClr val="FF6633">
                  <a:alpha val="90000"/>
                </a:srgbClr>
              </a:gs>
              <a:gs pos="47000">
                <a:srgbClr val="FFC000">
                  <a:alpha val="88000"/>
                </a:srgbClr>
              </a:gs>
              <a:gs pos="88000">
                <a:srgbClr val="22B000">
                  <a:alpha val="62000"/>
                </a:srgbClr>
              </a:gs>
            </a:gsLst>
            <a:lin ang="5400000" scaled="0"/>
          </a:gradFill>
          <a:effectLst>
            <a:glow rad="12700">
              <a:schemeClr val="tx1"/>
            </a:glow>
          </a:effectLst>
          <a:scene3d>
            <a:camera prst="orthographicFront"/>
            <a:lightRig rig="flat"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79545" y="2391072"/>
                <a:ext cx="576063"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12160" y="3219822"/>
            <a:ext cx="2878137" cy="1225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 name="19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74622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4" presetClass="entr" presetSubtype="32" fill="hold" nodeType="withEffect">
                                  <p:stCondLst>
                                    <p:cond delay="1000"/>
                                  </p:stCondLst>
                                  <p:childTnLst>
                                    <p:set>
                                      <p:cBhvr>
                                        <p:cTn id="46" dur="1" fill="hold">
                                          <p:stCondLst>
                                            <p:cond delay="0"/>
                                          </p:stCondLst>
                                        </p:cTn>
                                        <p:tgtEl>
                                          <p:spTgt spid="198"/>
                                        </p:tgtEl>
                                        <p:attrNameLst>
                                          <p:attrName>style.visibility</p:attrName>
                                        </p:attrNameLst>
                                      </p:cBhvr>
                                      <p:to>
                                        <p:strVal val="visible"/>
                                      </p:to>
                                    </p:set>
                                    <p:animEffect transition="in" filter="box(out)">
                                      <p:cBhvr>
                                        <p:cTn id="47" dur="2000"/>
                                        <p:tgtEl>
                                          <p:spTgt spid="198"/>
                                        </p:tgtEl>
                                      </p:cBhvr>
                                    </p:animEffect>
                                  </p:childTnLst>
                                </p:cTn>
                              </p:par>
                              <p:par>
                                <p:cTn id="48" presetID="23" presetClass="entr" presetSubtype="288" fill="hold" nodeType="withEffect">
                                  <p:stCondLst>
                                    <p:cond delay="1000"/>
                                  </p:stCondLst>
                                  <p:childTnLst>
                                    <p:set>
                                      <p:cBhvr>
                                        <p:cTn id="49" dur="1" fill="hold">
                                          <p:stCondLst>
                                            <p:cond delay="0"/>
                                          </p:stCondLst>
                                        </p:cTn>
                                        <p:tgtEl>
                                          <p:spTgt spid="198"/>
                                        </p:tgtEl>
                                        <p:attrNameLst>
                                          <p:attrName>style.visibility</p:attrName>
                                        </p:attrNameLst>
                                      </p:cBhvr>
                                      <p:to>
                                        <p:strVal val="visible"/>
                                      </p:to>
                                    </p:set>
                                    <p:anim calcmode="lin" valueType="num">
                                      <p:cBhvr>
                                        <p:cTn id="50" dur="2000" fill="hold"/>
                                        <p:tgtEl>
                                          <p:spTgt spid="198"/>
                                        </p:tgtEl>
                                        <p:attrNameLst>
                                          <p:attrName>ppt_w</p:attrName>
                                        </p:attrNameLst>
                                      </p:cBhvr>
                                      <p:tavLst>
                                        <p:tav tm="0">
                                          <p:val>
                                            <p:strVal val="4/3*#ppt_w"/>
                                          </p:val>
                                        </p:tav>
                                        <p:tav tm="100000">
                                          <p:val>
                                            <p:strVal val="#ppt_w"/>
                                          </p:val>
                                        </p:tav>
                                      </p:tavLst>
                                    </p:anim>
                                    <p:anim calcmode="lin" valueType="num">
                                      <p:cBhvr>
                                        <p:cTn id="51" dur="2000" fill="hold"/>
                                        <p:tgtEl>
                                          <p:spTgt spid="198"/>
                                        </p:tgtEl>
                                        <p:attrNameLst>
                                          <p:attrName>ppt_h</p:attrName>
                                        </p:attrNameLst>
                                      </p:cBhvr>
                                      <p:tavLst>
                                        <p:tav tm="0">
                                          <p:val>
                                            <p:strVal val="4/3*#ppt_h"/>
                                          </p:val>
                                        </p:tav>
                                        <p:tav tm="100000">
                                          <p:val>
                                            <p:strVal val="#ppt_h"/>
                                          </p:val>
                                        </p:tav>
                                      </p:tavLst>
                                    </p:anim>
                                  </p:childTnLst>
                                </p:cTn>
                              </p:par>
                              <p:par>
                                <p:cTn id="52" presetID="23" presetClass="entr" presetSubtype="528" fill="hold" nodeType="withEffect">
                                  <p:stCondLst>
                                    <p:cond delay="1000"/>
                                  </p:stCondLst>
                                  <p:childTnLst>
                                    <p:set>
                                      <p:cBhvr>
                                        <p:cTn id="53" dur="1" fill="hold">
                                          <p:stCondLst>
                                            <p:cond delay="0"/>
                                          </p:stCondLst>
                                        </p:cTn>
                                        <p:tgtEl>
                                          <p:spTgt spid="1026"/>
                                        </p:tgtEl>
                                        <p:attrNameLst>
                                          <p:attrName>style.visibility</p:attrName>
                                        </p:attrNameLst>
                                      </p:cBhvr>
                                      <p:to>
                                        <p:strVal val="visible"/>
                                      </p:to>
                                    </p:set>
                                    <p:anim calcmode="lin" valueType="num">
                                      <p:cBhvr>
                                        <p:cTn id="54" dur="2000" fill="hold"/>
                                        <p:tgtEl>
                                          <p:spTgt spid="1026"/>
                                        </p:tgtEl>
                                        <p:attrNameLst>
                                          <p:attrName>ppt_w</p:attrName>
                                        </p:attrNameLst>
                                      </p:cBhvr>
                                      <p:tavLst>
                                        <p:tav tm="0">
                                          <p:val>
                                            <p:fltVal val="0"/>
                                          </p:val>
                                        </p:tav>
                                        <p:tav tm="100000">
                                          <p:val>
                                            <p:strVal val="#ppt_w"/>
                                          </p:val>
                                        </p:tav>
                                      </p:tavLst>
                                    </p:anim>
                                    <p:anim calcmode="lin" valueType="num">
                                      <p:cBhvr>
                                        <p:cTn id="55" dur="2000" fill="hold"/>
                                        <p:tgtEl>
                                          <p:spTgt spid="1026"/>
                                        </p:tgtEl>
                                        <p:attrNameLst>
                                          <p:attrName>ppt_h</p:attrName>
                                        </p:attrNameLst>
                                      </p:cBhvr>
                                      <p:tavLst>
                                        <p:tav tm="0">
                                          <p:val>
                                            <p:fltVal val="0"/>
                                          </p:val>
                                        </p:tav>
                                        <p:tav tm="100000">
                                          <p:val>
                                            <p:strVal val="#ppt_h"/>
                                          </p:val>
                                        </p:tav>
                                      </p:tavLst>
                                    </p:anim>
                                    <p:anim calcmode="lin" valueType="num">
                                      <p:cBhvr>
                                        <p:cTn id="56" dur="2000" fill="hold"/>
                                        <p:tgtEl>
                                          <p:spTgt spid="1026"/>
                                        </p:tgtEl>
                                        <p:attrNameLst>
                                          <p:attrName>ppt_x</p:attrName>
                                        </p:attrNameLst>
                                      </p:cBhvr>
                                      <p:tavLst>
                                        <p:tav tm="0">
                                          <p:val>
                                            <p:fltVal val="0.5"/>
                                          </p:val>
                                        </p:tav>
                                        <p:tav tm="100000">
                                          <p:val>
                                            <p:strVal val="#ppt_x"/>
                                          </p:val>
                                        </p:tav>
                                      </p:tavLst>
                                    </p:anim>
                                    <p:anim calcmode="lin" valueType="num">
                                      <p:cBhvr>
                                        <p:cTn id="57" dur="2000" fill="hold"/>
                                        <p:tgtEl>
                                          <p:spTgt spid="1026"/>
                                        </p:tgtEl>
                                        <p:attrNameLst>
                                          <p:attrName>ppt_y</p:attrName>
                                        </p:attrNameLst>
                                      </p:cBhvr>
                                      <p:tavLst>
                                        <p:tav tm="0">
                                          <p:val>
                                            <p:fltVal val="0.5"/>
                                          </p:val>
                                        </p:tav>
                                        <p:tav tm="100000">
                                          <p:val>
                                            <p:strVal val="#ppt_y"/>
                                          </p:val>
                                        </p:tav>
                                      </p:tavLst>
                                    </p:anim>
                                  </p:childTnLst>
                                </p:cTn>
                              </p:par>
                              <p:par>
                                <p:cTn id="58" presetID="9" presetClass="emph" presetSubtype="0" grpId="0" nodeType="withEffect">
                                  <p:stCondLst>
                                    <p:cond delay="0"/>
                                  </p:stCondLst>
                                  <p:childTnLst>
                                    <p:set>
                                      <p:cBhvr rctx="PPT">
                                        <p:cTn id="59" dur="indefinite"/>
                                        <p:tgtEl>
                                          <p:spTgt spid="197"/>
                                        </p:tgtEl>
                                        <p:attrNameLst>
                                          <p:attrName>style.opacity</p:attrName>
                                        </p:attrNameLst>
                                      </p:cBhvr>
                                      <p:to>
                                        <p:strVal val="0"/>
                                      </p:to>
                                    </p:set>
                                    <p:animEffect filter="image" prLst="opacity: 0">
                                      <p:cBhvr rctx="IE">
                                        <p:cTn id="60" dur="indefinite"/>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35767"/>
            <a:ext cx="9144000" cy="5179267"/>
          </a:xfrm>
          <a:prstGeom prst="rect">
            <a:avLst/>
          </a:prstGeom>
          <a:noFill/>
          <a:ln>
            <a:noFill/>
          </a:ln>
        </p:spPr>
      </p:pic>
      <p:sp>
        <p:nvSpPr>
          <p:cNvPr id="3" name="2 Rectángulo"/>
          <p:cNvSpPr/>
          <p:nvPr/>
        </p:nvSpPr>
        <p:spPr>
          <a:xfrm>
            <a:off x="2627784" y="483518"/>
            <a:ext cx="5688632" cy="2400657"/>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400" b="1" dirty="0" smtClean="0">
                <a:solidFill>
                  <a:schemeClr val="tx2">
                    <a:lumMod val="25000"/>
                  </a:schemeClr>
                </a:solidFill>
                <a:latin typeface="Hobo Std" pitchFamily="34" charset="0"/>
              </a:rPr>
              <a:t>El </a:t>
            </a:r>
            <a:r>
              <a:rPr lang="es-ES" sz="1400" b="1" dirty="0">
                <a:solidFill>
                  <a:schemeClr val="tx2">
                    <a:lumMod val="25000"/>
                  </a:schemeClr>
                </a:solidFill>
                <a:latin typeface="Hobo Std" pitchFamily="34" charset="0"/>
              </a:rPr>
              <a:t>ajo es uno de los bulbos más conocidos y utilizados alrededor del mundo, no solo por su encanto culinario, sino también por sus increíbles propiedades medicinales. Ha estado presente en la historia de civilizaciones tan antiguas como la egipcia, la india y la china, y ha llegado hasta nuestros días como uno de los mejores regalos de la naturaleza. En este artículo estaremos hablando </a:t>
            </a:r>
            <a:r>
              <a:rPr lang="es-ES" sz="1400" b="1" dirty="0" smtClean="0">
                <a:solidFill>
                  <a:schemeClr val="tx2">
                    <a:lumMod val="25000"/>
                  </a:schemeClr>
                </a:solidFill>
                <a:latin typeface="Hobo Std" pitchFamily="34" charset="0"/>
              </a:rPr>
              <a:t>sobre </a:t>
            </a:r>
            <a:r>
              <a:rPr lang="es-ES" sz="1400" b="1" dirty="0">
                <a:solidFill>
                  <a:schemeClr val="tx2">
                    <a:lumMod val="25000"/>
                  </a:schemeClr>
                </a:solidFill>
                <a:latin typeface="Hobo Std" pitchFamily="34" charset="0"/>
              </a:rPr>
              <a:t>los grandes beneficios</a:t>
            </a:r>
          </a:p>
          <a:p>
            <a:pPr algn="ctr">
              <a:defRPr/>
            </a:pPr>
            <a:r>
              <a:rPr lang="es-ES" sz="1400" b="1" dirty="0">
                <a:solidFill>
                  <a:schemeClr val="tx2">
                    <a:lumMod val="25000"/>
                  </a:schemeClr>
                </a:solidFill>
                <a:latin typeface="Hobo Std" pitchFamily="34" charset="0"/>
              </a:rPr>
              <a:t> </a:t>
            </a:r>
            <a:r>
              <a:rPr lang="es-ES" sz="1400" b="1" dirty="0" smtClean="0">
                <a:solidFill>
                  <a:schemeClr val="tx2">
                    <a:lumMod val="25000"/>
                  </a:schemeClr>
                </a:solidFill>
                <a:latin typeface="Hobo Std" pitchFamily="34" charset="0"/>
              </a:rPr>
              <a:t>del ajo para </a:t>
            </a:r>
            <a:r>
              <a:rPr lang="es-ES" sz="1400" b="1" dirty="0">
                <a:solidFill>
                  <a:schemeClr val="tx2">
                    <a:lumMod val="25000"/>
                  </a:schemeClr>
                </a:solidFill>
                <a:latin typeface="Hobo Std" pitchFamily="34" charset="0"/>
              </a:rPr>
              <a:t>su </a:t>
            </a:r>
            <a:r>
              <a:rPr lang="es-ES" sz="1400" b="1" dirty="0" smtClean="0">
                <a:solidFill>
                  <a:schemeClr val="tx2">
                    <a:lumMod val="25000"/>
                  </a:schemeClr>
                </a:solidFill>
                <a:latin typeface="Hobo Std" pitchFamily="34" charset="0"/>
              </a:rPr>
              <a:t>salud.</a:t>
            </a:r>
          </a:p>
        </p:txBody>
      </p:sp>
    </p:spTree>
    <p:extLst>
      <p:ext uri="{BB962C8B-B14F-4D97-AF65-F5344CB8AC3E}">
        <p14:creationId xmlns:p14="http://schemas.microsoft.com/office/powerpoint/2010/main" val="1416879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2170" y="0"/>
            <a:ext cx="9131830" cy="5140102"/>
            <a:chOff x="-6896" y="3398"/>
            <a:chExt cx="9157792" cy="5140102"/>
          </a:xfrm>
        </p:grpSpPr>
        <p:grpSp>
          <p:nvGrpSpPr>
            <p:cNvPr id="31" name="30 Grupo"/>
            <p:cNvGrpSpPr/>
            <p:nvPr/>
          </p:nvGrpSpPr>
          <p:grpSpPr>
            <a:xfrm>
              <a:off x="0" y="2571750"/>
              <a:ext cx="9150896" cy="2571750"/>
              <a:chOff x="2339752" y="6172150"/>
              <a:chExt cx="9090248" cy="5152274"/>
            </a:xfrm>
          </p:grpSpPr>
          <p:sp>
            <p:nvSpPr>
              <p:cNvPr id="35" name="34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0800000">
              <a:off x="-6896" y="3398"/>
              <a:ext cx="9150896" cy="2571750"/>
              <a:chOff x="2339752" y="6172150"/>
              <a:chExt cx="9090248" cy="5152274"/>
            </a:xfrm>
          </p:grpSpPr>
          <p:sp>
            <p:nvSpPr>
              <p:cNvPr id="33" name="32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6" name="25 Imagen" descr="Diapositiva20"/>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0"/>
            <a:ext cx="9144000" cy="5143500"/>
          </a:xfrm>
          <a:prstGeom prst="rect">
            <a:avLst/>
          </a:prstGeom>
          <a:noFill/>
          <a:ln>
            <a:noFill/>
          </a:ln>
        </p:spPr>
      </p:pic>
      <p:sp>
        <p:nvSpPr>
          <p:cNvPr id="3" name="2 Paralelogramo"/>
          <p:cNvSpPr/>
          <p:nvPr/>
        </p:nvSpPr>
        <p:spPr>
          <a:xfrm rot="16200000" flipH="1">
            <a:off x="881418" y="-449173"/>
            <a:ext cx="2017076" cy="377991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1691256" y="-431425"/>
            <a:ext cx="2017078" cy="3744414"/>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2519451" y="-2162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3368342" y="-20366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709898" y="-196971"/>
            <a:ext cx="2017076" cy="3234029"/>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598662" y="-391367"/>
            <a:ext cx="2017072" cy="365457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409985" y="-390479"/>
            <a:ext cx="2017075" cy="369304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202074" y="-570486"/>
            <a:ext cx="2017073" cy="3981078"/>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845413" y="1872000"/>
            <a:ext cx="2017076" cy="3707905"/>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1694010" y="1882891"/>
            <a:ext cx="2017076" cy="373890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2447443" y="20953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3296334" y="210789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581096" y="2057791"/>
            <a:ext cx="2017078" cy="334763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564143" y="1867843"/>
            <a:ext cx="2017078" cy="375927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457748" y="1873321"/>
            <a:ext cx="1972924" cy="3744417"/>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132461" y="1728606"/>
            <a:ext cx="2017076" cy="400600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lumMod val="0"/>
                  <a:lumOff val="10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19677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1750" fill="hold"/>
                                        <p:tgtEl>
                                          <p:spTgt spid="45"/>
                                        </p:tgtEl>
                                        <p:attrNameLst>
                                          <p:attrName>ppt_x</p:attrName>
                                        </p:attrNameLst>
                                      </p:cBhvr>
                                      <p:tavLst>
                                        <p:tav tm="0">
                                          <p:val>
                                            <p:strVal val="#ppt_x"/>
                                          </p:val>
                                        </p:tav>
                                        <p:tav tm="100000">
                                          <p:val>
                                            <p:strVal val="#ppt_x"/>
                                          </p:val>
                                        </p:tav>
                                      </p:tavLst>
                                    </p:anim>
                                    <p:anim calcmode="lin" valueType="num">
                                      <p:cBhvr additive="base">
                                        <p:cTn id="64" dur="175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175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1750" fill="hold"/>
                                        <p:tgtEl>
                                          <p:spTgt spid="44"/>
                                        </p:tgtEl>
                                        <p:attrNameLst>
                                          <p:attrName>ppt_x</p:attrName>
                                        </p:attrNameLst>
                                      </p:cBhvr>
                                      <p:tavLst>
                                        <p:tav tm="0">
                                          <p:val>
                                            <p:strVal val="#ppt_x"/>
                                          </p:val>
                                        </p:tav>
                                        <p:tav tm="100000">
                                          <p:val>
                                            <p:strVal val="#ppt_x"/>
                                          </p:val>
                                        </p:tav>
                                      </p:tavLst>
                                    </p:anim>
                                    <p:anim calcmode="lin" valueType="num">
                                      <p:cBhvr additive="base">
                                        <p:cTn id="71" dur="175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175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1750" fill="hold"/>
                                        <p:tgtEl>
                                          <p:spTgt spid="43"/>
                                        </p:tgtEl>
                                        <p:attrNameLst>
                                          <p:attrName>ppt_x</p:attrName>
                                        </p:attrNameLst>
                                      </p:cBhvr>
                                      <p:tavLst>
                                        <p:tav tm="0">
                                          <p:val>
                                            <p:strVal val="#ppt_x"/>
                                          </p:val>
                                        </p:tav>
                                        <p:tav tm="100000">
                                          <p:val>
                                            <p:strVal val="#ppt_x"/>
                                          </p:val>
                                        </p:tav>
                                      </p:tavLst>
                                    </p:anim>
                                    <p:anim calcmode="lin" valueType="num">
                                      <p:cBhvr additive="base">
                                        <p:cTn id="78" dur="175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175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1750" fill="hold"/>
                                        <p:tgtEl>
                                          <p:spTgt spid="42"/>
                                        </p:tgtEl>
                                        <p:attrNameLst>
                                          <p:attrName>ppt_x</p:attrName>
                                        </p:attrNameLst>
                                      </p:cBhvr>
                                      <p:tavLst>
                                        <p:tav tm="0">
                                          <p:val>
                                            <p:strVal val="#ppt_x"/>
                                          </p:val>
                                        </p:tav>
                                        <p:tav tm="100000">
                                          <p:val>
                                            <p:strVal val="#ppt_x"/>
                                          </p:val>
                                        </p:tav>
                                      </p:tavLst>
                                    </p:anim>
                                    <p:anim calcmode="lin" valueType="num">
                                      <p:cBhvr additive="base">
                                        <p:cTn id="85" dur="175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175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750" fill="hold"/>
                                        <p:tgtEl>
                                          <p:spTgt spid="38"/>
                                        </p:tgtEl>
                                        <p:attrNameLst>
                                          <p:attrName>ppt_x</p:attrName>
                                        </p:attrNameLst>
                                      </p:cBhvr>
                                      <p:tavLst>
                                        <p:tav tm="0">
                                          <p:val>
                                            <p:strVal val="#ppt_x"/>
                                          </p:val>
                                        </p:tav>
                                        <p:tav tm="100000">
                                          <p:val>
                                            <p:strVal val="#ppt_x"/>
                                          </p:val>
                                        </p:tav>
                                      </p:tavLst>
                                    </p:anim>
                                    <p:anim calcmode="lin" valueType="num">
                                      <p:cBhvr additive="base">
                                        <p:cTn id="92" dur="175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175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1750" fill="hold"/>
                                        <p:tgtEl>
                                          <p:spTgt spid="39"/>
                                        </p:tgtEl>
                                        <p:attrNameLst>
                                          <p:attrName>ppt_x</p:attrName>
                                        </p:attrNameLst>
                                      </p:cBhvr>
                                      <p:tavLst>
                                        <p:tav tm="0">
                                          <p:val>
                                            <p:strVal val="#ppt_x"/>
                                          </p:val>
                                        </p:tav>
                                        <p:tav tm="100000">
                                          <p:val>
                                            <p:strVal val="#ppt_x"/>
                                          </p:val>
                                        </p:tav>
                                      </p:tavLst>
                                    </p:anim>
                                    <p:anim calcmode="lin" valueType="num">
                                      <p:cBhvr additive="base">
                                        <p:cTn id="99" dur="175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175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1750" fill="hold"/>
                                        <p:tgtEl>
                                          <p:spTgt spid="40"/>
                                        </p:tgtEl>
                                        <p:attrNameLst>
                                          <p:attrName>ppt_x</p:attrName>
                                        </p:attrNameLst>
                                      </p:cBhvr>
                                      <p:tavLst>
                                        <p:tav tm="0">
                                          <p:val>
                                            <p:strVal val="#ppt_x"/>
                                          </p:val>
                                        </p:tav>
                                        <p:tav tm="100000">
                                          <p:val>
                                            <p:strVal val="#ppt_x"/>
                                          </p:val>
                                        </p:tav>
                                      </p:tavLst>
                                    </p:anim>
                                    <p:anim calcmode="lin" valueType="num">
                                      <p:cBhvr additive="base">
                                        <p:cTn id="106" dur="175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175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1750" fill="hold"/>
                                        <p:tgtEl>
                                          <p:spTgt spid="41"/>
                                        </p:tgtEl>
                                        <p:attrNameLst>
                                          <p:attrName>ppt_x</p:attrName>
                                        </p:attrNameLst>
                                      </p:cBhvr>
                                      <p:tavLst>
                                        <p:tav tm="0">
                                          <p:val>
                                            <p:strVal val="#ppt_x"/>
                                          </p:val>
                                        </p:tav>
                                        <p:tav tm="100000">
                                          <p:val>
                                            <p:strVal val="#ppt_x"/>
                                          </p:val>
                                        </p:tav>
                                      </p:tavLst>
                                    </p:anim>
                                    <p:anim calcmode="lin" valueType="num">
                                      <p:cBhvr additive="base">
                                        <p:cTn id="113" dur="175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1750"/>
                                        <p:tgtEl>
                                          <p:spTgt spid="41"/>
                                        </p:tgtEl>
                                      </p:cBhvr>
                                    </p:animEffect>
                                  </p:childTnLst>
                                </p:cTn>
                              </p:par>
                              <p:par>
                                <p:cTn id="117" presetID="9" presetClass="emph" presetSubtype="0" grpId="0" nodeType="withEffect">
                                  <p:stCondLst>
                                    <p:cond delay="0"/>
                                  </p:stCondLst>
                                  <p:childTnLst>
                                    <p:set>
                                      <p:cBhvr rctx="PPT">
                                        <p:cTn id="118" dur="indefinite"/>
                                        <p:tgtEl>
                                          <p:spTgt spid="27"/>
                                        </p:tgtEl>
                                        <p:attrNameLst>
                                          <p:attrName>style.opacity</p:attrName>
                                        </p:attrNameLst>
                                      </p:cBhvr>
                                      <p:to>
                                        <p:strVal val="0"/>
                                      </p:to>
                                    </p:set>
                                    <p:animEffect filter="image" prLst="opacity: 0">
                                      <p:cBhvr rctx="IE">
                                        <p:cTn id="119" dur="indefinite"/>
                                        <p:tgtEl>
                                          <p:spTgt spid="27"/>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xit" presetSubtype="272" fill="hold" nodeType="withEffect">
                                  <p:stCondLst>
                                    <p:cond delay="0"/>
                                  </p:stCondLst>
                                  <p:childTnLst>
                                    <p:anim calcmode="lin" valueType="num">
                                      <p:cBhvr>
                                        <p:cTn id="298" dur="4000"/>
                                        <p:tgtEl>
                                          <p:spTgt spid="24"/>
                                        </p:tgtEl>
                                        <p:attrNameLst>
                                          <p:attrName>ppt_w</p:attrName>
                                        </p:attrNameLst>
                                      </p:cBhvr>
                                      <p:tavLst>
                                        <p:tav tm="0">
                                          <p:val>
                                            <p:strVal val="ppt_w"/>
                                          </p:val>
                                        </p:tav>
                                        <p:tav tm="100000">
                                          <p:val>
                                            <p:strVal val="4/3*ppt_w"/>
                                          </p:val>
                                        </p:tav>
                                      </p:tavLst>
                                    </p:anim>
                                    <p:anim calcmode="lin" valueType="num">
                                      <p:cBhvr>
                                        <p:cTn id="299" dur="4000"/>
                                        <p:tgtEl>
                                          <p:spTgt spid="24"/>
                                        </p:tgtEl>
                                        <p:attrNameLst>
                                          <p:attrName>ppt_h</p:attrName>
                                        </p:attrNameLst>
                                      </p:cBhvr>
                                      <p:tavLst>
                                        <p:tav tm="0">
                                          <p:val>
                                            <p:strVal val="ppt_h"/>
                                          </p:val>
                                        </p:tav>
                                        <p:tav tm="100000">
                                          <p:val>
                                            <p:strVal val="4/3*ppt_h"/>
                                          </p:val>
                                        </p:tav>
                                      </p:tavLst>
                                    </p:anim>
                                    <p:set>
                                      <p:cBhvr>
                                        <p:cTn id="300" dur="1" fill="hold">
                                          <p:stCondLst>
                                            <p:cond delay="3999"/>
                                          </p:stCondLst>
                                        </p:cTn>
                                        <p:tgtEl>
                                          <p:spTgt spid="24"/>
                                        </p:tgtEl>
                                        <p:attrNameLst>
                                          <p:attrName>style.visibility</p:attrName>
                                        </p:attrNameLst>
                                      </p:cBhvr>
                                      <p:to>
                                        <p:strVal val="hidden"/>
                                      </p:to>
                                    </p:set>
                                  </p:childTnLst>
                                </p:cTn>
                              </p:par>
                              <p:par>
                                <p:cTn id="301" presetID="23" presetClass="entr" presetSubtype="272" fill="hold" nodeType="withEffect">
                                  <p:stCondLst>
                                    <p:cond delay="0"/>
                                  </p:stCondLst>
                                  <p:childTnLst>
                                    <p:set>
                                      <p:cBhvr>
                                        <p:cTn id="302" dur="1" fill="hold">
                                          <p:stCondLst>
                                            <p:cond delay="0"/>
                                          </p:stCondLst>
                                        </p:cTn>
                                        <p:tgtEl>
                                          <p:spTgt spid="26"/>
                                        </p:tgtEl>
                                        <p:attrNameLst>
                                          <p:attrName>style.visibility</p:attrName>
                                        </p:attrNameLst>
                                      </p:cBhvr>
                                      <p:to>
                                        <p:strVal val="visible"/>
                                      </p:to>
                                    </p:set>
                                    <p:anim calcmode="lin" valueType="num">
                                      <p:cBhvr>
                                        <p:cTn id="303" dur="2250" fill="hold"/>
                                        <p:tgtEl>
                                          <p:spTgt spid="26"/>
                                        </p:tgtEl>
                                        <p:attrNameLst>
                                          <p:attrName>ppt_w</p:attrName>
                                        </p:attrNameLst>
                                      </p:cBhvr>
                                      <p:tavLst>
                                        <p:tav tm="0">
                                          <p:val>
                                            <p:strVal val="2/3*#ppt_w"/>
                                          </p:val>
                                        </p:tav>
                                        <p:tav tm="100000">
                                          <p:val>
                                            <p:strVal val="#ppt_w"/>
                                          </p:val>
                                        </p:tav>
                                      </p:tavLst>
                                    </p:anim>
                                    <p:anim calcmode="lin" valueType="num">
                                      <p:cBhvr>
                                        <p:cTn id="304" dur="2250" fill="hold"/>
                                        <p:tgtEl>
                                          <p:spTgt spid="26"/>
                                        </p:tgtEl>
                                        <p:attrNameLst>
                                          <p:attrName>ppt_h</p:attrName>
                                        </p:attrNameLst>
                                      </p:cBhvr>
                                      <p:tavLst>
                                        <p:tav tm="0">
                                          <p:val>
                                            <p:strVal val="2/3*#ppt_h"/>
                                          </p:val>
                                        </p:tav>
                                        <p:tav tm="100000">
                                          <p:val>
                                            <p:strVal val="#ppt_h"/>
                                          </p:val>
                                        </p:tav>
                                      </p:tavLst>
                                    </p:anim>
                                  </p:childTnLst>
                                </p:cTn>
                              </p:par>
                              <p:par>
                                <p:cTn id="305" presetID="16" presetClass="entr" presetSubtype="37" fill="hold" nodeType="withEffect">
                                  <p:stCondLst>
                                    <p:cond delay="0"/>
                                  </p:stCondLst>
                                  <p:childTnLst>
                                    <p:set>
                                      <p:cBhvr>
                                        <p:cTn id="306" dur="1" fill="hold">
                                          <p:stCondLst>
                                            <p:cond delay="0"/>
                                          </p:stCondLst>
                                        </p:cTn>
                                        <p:tgtEl>
                                          <p:spTgt spid="26"/>
                                        </p:tgtEl>
                                        <p:attrNameLst>
                                          <p:attrName>style.visibility</p:attrName>
                                        </p:attrNameLst>
                                      </p:cBhvr>
                                      <p:to>
                                        <p:strVal val="visible"/>
                                      </p:to>
                                    </p:set>
                                    <p:animEffect transition="in" filter="barn(outVertical)">
                                      <p:cBhvr>
                                        <p:cTn id="307" dur="22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35074" y="40956"/>
            <a:ext cx="9170370" cy="5133104"/>
            <a:chOff x="0" y="0"/>
            <a:chExt cx="9170370" cy="5133104"/>
          </a:xfrm>
        </p:grpSpPr>
        <p:sp>
          <p:nvSpPr>
            <p:cNvPr id="63" name="62 Rectángulo"/>
            <p:cNvSpPr/>
            <p:nvPr/>
          </p:nvSpPr>
          <p:spPr>
            <a:xfrm flipH="1">
              <a:off x="0" y="2571750"/>
              <a:ext cx="9170370" cy="2561354"/>
            </a:xfrm>
            <a:prstGeom prst="rect">
              <a:avLst/>
            </a:prstGeom>
            <a:gradFill flip="none" rotWithShape="1">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64" name="63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80000">
                  <a:srgbClr val="8CFF58">
                    <a:lumMod val="0"/>
                  </a:srgbClr>
                </a:gs>
                <a:gs pos="37000">
                  <a:schemeClr val="accent5">
                    <a:lumMod val="6000"/>
                    <a:lumOff val="94000"/>
                  </a:schemeClr>
                </a:gs>
                <a:gs pos="98000">
                  <a:schemeClr val="accent5">
                    <a:lumMod val="2000"/>
                    <a:lumOff val="98000"/>
                  </a:schemeClr>
                </a:gs>
              </a:gsLst>
              <a:path path="rect">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grpSp>
      <p:pic>
        <p:nvPicPr>
          <p:cNvPr id="66" name="65 Imagen" descr="Diapositiva9"/>
          <p:cNvPicPr>
            <a:picLocks noGrp="1" noChangeAspect="1"/>
          </p:cNvPicPr>
          <p:nvPr isPhoto="1"/>
        </p:nvPicPr>
        <p:blipFill rotWithShape="1">
          <a:blip r:embed="rId2">
            <a:lum/>
            <a:extLst>
              <a:ext uri="{28A0092B-C50C-407E-A947-70E740481C1C}">
                <a14:useLocalDpi xmlns:a14="http://schemas.microsoft.com/office/drawing/2010/main" val="0"/>
              </a:ext>
            </a:extLst>
          </a:blip>
          <a:srcRect l="-99699" r="-1"/>
          <a:stretch/>
        </p:blipFill>
        <p:spPr>
          <a:xfrm>
            <a:off x="-9136026" y="3720"/>
            <a:ext cx="18315472" cy="5143500"/>
          </a:xfrm>
          <a:prstGeom prst="rect">
            <a:avLst/>
          </a:prstGeom>
          <a:noFill/>
          <a:ln>
            <a:noFill/>
          </a:ln>
        </p:spPr>
      </p:pic>
      <p:sp>
        <p:nvSpPr>
          <p:cNvPr id="2" name="1 Rectángulo"/>
          <p:cNvSpPr/>
          <p:nvPr/>
        </p:nvSpPr>
        <p:spPr>
          <a:xfrm rot="3731330">
            <a:off x="-343155" y="228866"/>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 name="2 Rectángulo"/>
          <p:cNvSpPr/>
          <p:nvPr/>
        </p:nvSpPr>
        <p:spPr>
          <a:xfrm rot="3731330">
            <a:off x="499237" y="213840"/>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 name="3 Rectángulo"/>
          <p:cNvSpPr/>
          <p:nvPr/>
        </p:nvSpPr>
        <p:spPr>
          <a:xfrm rot="3731330">
            <a:off x="1435341" y="224361"/>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 name="4 Rectángulo"/>
          <p:cNvSpPr/>
          <p:nvPr/>
        </p:nvSpPr>
        <p:spPr>
          <a:xfrm rot="3731330">
            <a:off x="2321141" y="228866"/>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6" name="5 Rectángulo"/>
          <p:cNvSpPr/>
          <p:nvPr/>
        </p:nvSpPr>
        <p:spPr>
          <a:xfrm rot="3731330">
            <a:off x="3163533" y="213840"/>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7" name="6 Rectángulo"/>
          <p:cNvSpPr/>
          <p:nvPr/>
        </p:nvSpPr>
        <p:spPr>
          <a:xfrm rot="3731330">
            <a:off x="4099637" y="224361"/>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8" name="7 Rectángulo"/>
          <p:cNvSpPr/>
          <p:nvPr/>
        </p:nvSpPr>
        <p:spPr>
          <a:xfrm rot="3731330">
            <a:off x="5035741" y="23488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9" name="8 Rectángulo"/>
          <p:cNvSpPr/>
          <p:nvPr/>
        </p:nvSpPr>
        <p:spPr>
          <a:xfrm rot="3731330">
            <a:off x="5921541" y="23938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0" name="9 Rectángulo"/>
          <p:cNvSpPr/>
          <p:nvPr/>
        </p:nvSpPr>
        <p:spPr>
          <a:xfrm rot="3731330">
            <a:off x="6763933" y="224361"/>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1" name="10 Rectángulo"/>
          <p:cNvSpPr/>
          <p:nvPr/>
        </p:nvSpPr>
        <p:spPr>
          <a:xfrm rot="3731330">
            <a:off x="7700037" y="23488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2" name="11 Rectángulo"/>
          <p:cNvSpPr/>
          <p:nvPr/>
        </p:nvSpPr>
        <p:spPr>
          <a:xfrm rot="3731330">
            <a:off x="-346785" y="1133911"/>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3" name="12 Rectángulo"/>
          <p:cNvSpPr/>
          <p:nvPr/>
        </p:nvSpPr>
        <p:spPr>
          <a:xfrm rot="3731330">
            <a:off x="495607" y="1118885"/>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4" name="13 Rectángulo"/>
          <p:cNvSpPr/>
          <p:nvPr/>
        </p:nvSpPr>
        <p:spPr>
          <a:xfrm rot="3731330">
            <a:off x="1431711" y="1129406"/>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5" name="14 Rectángulo"/>
          <p:cNvSpPr/>
          <p:nvPr/>
        </p:nvSpPr>
        <p:spPr>
          <a:xfrm rot="3731330">
            <a:off x="2317511" y="1133911"/>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6" name="15 Rectángulo"/>
          <p:cNvSpPr/>
          <p:nvPr/>
        </p:nvSpPr>
        <p:spPr>
          <a:xfrm rot="3731330">
            <a:off x="3159903" y="1118885"/>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7" name="16 Rectángulo"/>
          <p:cNvSpPr/>
          <p:nvPr/>
        </p:nvSpPr>
        <p:spPr>
          <a:xfrm rot="3731330">
            <a:off x="4096007" y="1129406"/>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8" name="17 Rectángulo"/>
          <p:cNvSpPr/>
          <p:nvPr/>
        </p:nvSpPr>
        <p:spPr>
          <a:xfrm rot="3731330">
            <a:off x="5032111" y="113992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19" name="18 Rectángulo"/>
          <p:cNvSpPr/>
          <p:nvPr/>
        </p:nvSpPr>
        <p:spPr>
          <a:xfrm rot="3731330">
            <a:off x="5917911" y="114443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3" name="52 Rectángulo"/>
          <p:cNvSpPr/>
          <p:nvPr/>
        </p:nvSpPr>
        <p:spPr>
          <a:xfrm rot="3731330">
            <a:off x="8532392" y="280965"/>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0" name="19 Rectángulo"/>
          <p:cNvSpPr/>
          <p:nvPr/>
        </p:nvSpPr>
        <p:spPr>
          <a:xfrm rot="3731330">
            <a:off x="6760303" y="1129406"/>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1" name="20 Rectángulo"/>
          <p:cNvSpPr/>
          <p:nvPr/>
        </p:nvSpPr>
        <p:spPr>
          <a:xfrm rot="3731330">
            <a:off x="7696407" y="113992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2" name="21 Rectángulo"/>
          <p:cNvSpPr/>
          <p:nvPr/>
        </p:nvSpPr>
        <p:spPr>
          <a:xfrm rot="3731330">
            <a:off x="-360213" y="1957058"/>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3" name="22 Rectángulo"/>
          <p:cNvSpPr/>
          <p:nvPr/>
        </p:nvSpPr>
        <p:spPr>
          <a:xfrm rot="3731330">
            <a:off x="482179" y="194203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4" name="23 Rectángulo"/>
          <p:cNvSpPr/>
          <p:nvPr/>
        </p:nvSpPr>
        <p:spPr>
          <a:xfrm rot="3731330">
            <a:off x="1418283" y="195255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5" name="24 Rectángulo"/>
          <p:cNvSpPr/>
          <p:nvPr/>
        </p:nvSpPr>
        <p:spPr>
          <a:xfrm rot="3731330">
            <a:off x="2304083" y="1957058"/>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6" name="25 Rectángulo"/>
          <p:cNvSpPr/>
          <p:nvPr/>
        </p:nvSpPr>
        <p:spPr>
          <a:xfrm rot="3731330">
            <a:off x="3146475" y="194203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7" name="26 Rectángulo"/>
          <p:cNvSpPr/>
          <p:nvPr/>
        </p:nvSpPr>
        <p:spPr>
          <a:xfrm rot="3731330">
            <a:off x="4082579" y="195255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8" name="27 Rectángulo"/>
          <p:cNvSpPr/>
          <p:nvPr/>
        </p:nvSpPr>
        <p:spPr>
          <a:xfrm rot="3731330">
            <a:off x="5018683" y="196307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29" name="28 Rectángulo"/>
          <p:cNvSpPr/>
          <p:nvPr/>
        </p:nvSpPr>
        <p:spPr>
          <a:xfrm rot="3731330">
            <a:off x="5904483" y="1967579"/>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4" name="53 Rectángulo"/>
          <p:cNvSpPr/>
          <p:nvPr/>
        </p:nvSpPr>
        <p:spPr>
          <a:xfrm rot="3731330">
            <a:off x="8528762" y="1186010"/>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0" name="29 Rectángulo"/>
          <p:cNvSpPr/>
          <p:nvPr/>
        </p:nvSpPr>
        <p:spPr>
          <a:xfrm rot="3731330">
            <a:off x="6746875" y="195255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1" name="30 Rectángulo"/>
          <p:cNvSpPr/>
          <p:nvPr/>
        </p:nvSpPr>
        <p:spPr>
          <a:xfrm rot="3731330">
            <a:off x="7682979" y="196307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2" name="31 Rectángulo"/>
          <p:cNvSpPr/>
          <p:nvPr/>
        </p:nvSpPr>
        <p:spPr>
          <a:xfrm rot="3731330">
            <a:off x="-363843" y="286210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3" name="32 Rectángulo"/>
          <p:cNvSpPr/>
          <p:nvPr/>
        </p:nvSpPr>
        <p:spPr>
          <a:xfrm rot="3731330">
            <a:off x="478549" y="284707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4" name="33 Rectángulo"/>
          <p:cNvSpPr/>
          <p:nvPr/>
        </p:nvSpPr>
        <p:spPr>
          <a:xfrm rot="3731330">
            <a:off x="1414653" y="2857598"/>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5" name="34 Rectángulo"/>
          <p:cNvSpPr/>
          <p:nvPr/>
        </p:nvSpPr>
        <p:spPr>
          <a:xfrm rot="3731330">
            <a:off x="2300453" y="286210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6" name="35 Rectángulo"/>
          <p:cNvSpPr/>
          <p:nvPr/>
        </p:nvSpPr>
        <p:spPr>
          <a:xfrm rot="3731330">
            <a:off x="3142845" y="284707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7" name="36 Rectángulo"/>
          <p:cNvSpPr/>
          <p:nvPr/>
        </p:nvSpPr>
        <p:spPr>
          <a:xfrm rot="3731330">
            <a:off x="4078949" y="2857598"/>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8" name="37 Rectángulo"/>
          <p:cNvSpPr/>
          <p:nvPr/>
        </p:nvSpPr>
        <p:spPr>
          <a:xfrm rot="3731330">
            <a:off x="5015053" y="2868119"/>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39" name="38 Rectángulo"/>
          <p:cNvSpPr/>
          <p:nvPr/>
        </p:nvSpPr>
        <p:spPr>
          <a:xfrm rot="3731330">
            <a:off x="5900853" y="287262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5" name="54 Rectángulo"/>
          <p:cNvSpPr/>
          <p:nvPr/>
        </p:nvSpPr>
        <p:spPr>
          <a:xfrm rot="3731330">
            <a:off x="8515334" y="2009157"/>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0" name="39 Rectángulo"/>
          <p:cNvSpPr/>
          <p:nvPr/>
        </p:nvSpPr>
        <p:spPr>
          <a:xfrm rot="3731330">
            <a:off x="6743245" y="2857598"/>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1" name="40 Rectángulo"/>
          <p:cNvSpPr/>
          <p:nvPr/>
        </p:nvSpPr>
        <p:spPr>
          <a:xfrm rot="3731330">
            <a:off x="7679349" y="2868119"/>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2" name="41 Rectángulo"/>
          <p:cNvSpPr/>
          <p:nvPr/>
        </p:nvSpPr>
        <p:spPr>
          <a:xfrm rot="3731330">
            <a:off x="-346454" y="3672549"/>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3" name="42 Rectángulo"/>
          <p:cNvSpPr/>
          <p:nvPr/>
        </p:nvSpPr>
        <p:spPr>
          <a:xfrm rot="3731330">
            <a:off x="495938" y="365752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4" name="43 Rectángulo"/>
          <p:cNvSpPr/>
          <p:nvPr/>
        </p:nvSpPr>
        <p:spPr>
          <a:xfrm rot="3731330">
            <a:off x="1432042" y="366804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5" name="44 Rectángulo"/>
          <p:cNvSpPr/>
          <p:nvPr/>
        </p:nvSpPr>
        <p:spPr>
          <a:xfrm rot="3731330">
            <a:off x="2317842" y="3672549"/>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6" name="55 Rectángulo"/>
          <p:cNvSpPr/>
          <p:nvPr/>
        </p:nvSpPr>
        <p:spPr>
          <a:xfrm rot="3731330">
            <a:off x="8511704" y="2914202"/>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6" name="45 Rectángulo"/>
          <p:cNvSpPr/>
          <p:nvPr/>
        </p:nvSpPr>
        <p:spPr>
          <a:xfrm rot="3731330">
            <a:off x="3160234" y="3657523"/>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7" name="46 Rectángulo"/>
          <p:cNvSpPr/>
          <p:nvPr/>
        </p:nvSpPr>
        <p:spPr>
          <a:xfrm rot="3731330">
            <a:off x="4096338" y="366804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8" name="47 Rectángulo"/>
          <p:cNvSpPr/>
          <p:nvPr/>
        </p:nvSpPr>
        <p:spPr>
          <a:xfrm rot="3731330">
            <a:off x="5032442" y="3678565"/>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49" name="48 Rectángulo"/>
          <p:cNvSpPr/>
          <p:nvPr/>
        </p:nvSpPr>
        <p:spPr>
          <a:xfrm rot="3731330">
            <a:off x="5918242" y="3683070"/>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0" name="49 Rectángulo"/>
          <p:cNvSpPr/>
          <p:nvPr/>
        </p:nvSpPr>
        <p:spPr>
          <a:xfrm rot="3731330">
            <a:off x="6760634" y="3668044"/>
            <a:ext cx="1208317"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1" name="50 Rectángulo"/>
          <p:cNvSpPr/>
          <p:nvPr/>
        </p:nvSpPr>
        <p:spPr>
          <a:xfrm rot="3731330">
            <a:off x="7696738" y="3678565"/>
            <a:ext cx="1208318"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57" name="56 Rectángulo"/>
          <p:cNvSpPr/>
          <p:nvPr/>
        </p:nvSpPr>
        <p:spPr>
          <a:xfrm rot="3731330">
            <a:off x="8529093" y="3724648"/>
            <a:ext cx="1208318" cy="1269041"/>
          </a:xfrm>
          <a:prstGeom prst="rect">
            <a:avLst/>
          </a:prstGeom>
          <a:gradFill>
            <a:gsLst>
              <a:gs pos="25000">
                <a:srgbClr val="66FF33"/>
              </a:gs>
              <a:gs pos="20000">
                <a:schemeClr val="accent2">
                  <a:lumMod val="77000"/>
                  <a:lumOff val="23000"/>
                  <a:alpha val="60000"/>
                </a:schemeClr>
              </a:gs>
              <a:gs pos="50000">
                <a:srgbClr val="C9D4EB">
                  <a:alpha val="0"/>
                </a:srgbClr>
              </a:gs>
              <a:gs pos="29000">
                <a:schemeClr val="accent1">
                  <a:tint val="44500"/>
                  <a:satMod val="160000"/>
                  <a:alpha val="0"/>
                </a:schemeClr>
              </a:gs>
              <a:gs pos="100000">
                <a:schemeClr val="accent6">
                  <a:lumMod val="20000"/>
                  <a:lumOff val="80000"/>
                  <a:alpha val="60000"/>
                </a:schemeClr>
              </a:gs>
            </a:gsLst>
            <a:path path="rect">
              <a:fillToRect t="100000" r="100000"/>
            </a:path>
          </a:gradFill>
          <a:ln>
            <a:solidFill>
              <a:schemeClr val="tx1">
                <a:alpha val="59000"/>
              </a:schemeClr>
            </a:solidFill>
          </a:ln>
          <a:scene3d>
            <a:camera prst="isometricRightUp"/>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prstClr val="white"/>
              </a:solidFill>
            </a:endParaRPr>
          </a:p>
        </p:txBody>
      </p:sp>
      <p:sp>
        <p:nvSpPr>
          <p:cNvPr id="61" name="60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09177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750" fill="hold"/>
                                        <p:tgtEl>
                                          <p:spTgt spid="11"/>
                                        </p:tgtEl>
                                        <p:attrNameLst>
                                          <p:attrName>ppt_x</p:attrName>
                                        </p:attrNameLst>
                                      </p:cBhvr>
                                      <p:tavLst>
                                        <p:tav tm="0">
                                          <p:val>
                                            <p:strVal val="1+#ppt_w/2"/>
                                          </p:val>
                                        </p:tav>
                                        <p:tav tm="100000">
                                          <p:val>
                                            <p:strVal val="#ppt_x"/>
                                          </p:val>
                                        </p:tav>
                                      </p:tavLst>
                                    </p:anim>
                                    <p:anim calcmode="lin" valueType="num">
                                      <p:cBhvr additive="base">
                                        <p:cTn id="8" dur="2750" fill="hold"/>
                                        <p:tgtEl>
                                          <p:spTgt spid="11"/>
                                        </p:tgtEl>
                                        <p:attrNameLst>
                                          <p:attrName>ppt_y</p:attrName>
                                        </p:attrNameLst>
                                      </p:cBhvr>
                                      <p:tavLst>
                                        <p:tav tm="0">
                                          <p:val>
                                            <p:strVal val="#ppt_y"/>
                                          </p:val>
                                        </p:tav>
                                        <p:tav tm="100000">
                                          <p:val>
                                            <p:strVal val="#ppt_y"/>
                                          </p:val>
                                        </p:tav>
                                      </p:tavLst>
                                    </p:anim>
                                  </p:childTnLst>
                                </p:cTn>
                              </p:par>
                              <p:par>
                                <p:cTn id="9" presetID="8" presetClass="emph" presetSubtype="0" fill="hold" grpId="1" nodeType="withEffect">
                                  <p:stCondLst>
                                    <p:cond delay="0"/>
                                  </p:stCondLst>
                                  <p:childTnLst>
                                    <p:animRot by="-21600000">
                                      <p:cBhvr>
                                        <p:cTn id="10" dur="2750" fill="hold"/>
                                        <p:tgtEl>
                                          <p:spTgt spid="11"/>
                                        </p:tgtEl>
                                        <p:attrNameLst>
                                          <p:attrName>r</p:attrName>
                                        </p:attrNameLst>
                                      </p:cBhvr>
                                    </p:animRot>
                                  </p:childTnLst>
                                </p:cTn>
                              </p:par>
                              <p:par>
                                <p:cTn id="11" presetID="3" presetClass="entr" presetSubtype="10" fill="hold" grpId="2"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2750"/>
                                        <p:tgtEl>
                                          <p:spTgt spid="11"/>
                                        </p:tgtEl>
                                      </p:cBhvr>
                                    </p:animEffect>
                                  </p:childTnLst>
                                </p:cTn>
                              </p:par>
                              <p:par>
                                <p:cTn id="14" presetID="2" presetClass="entr" presetSubtype="2"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2750" fill="hold"/>
                                        <p:tgtEl>
                                          <p:spTgt spid="10"/>
                                        </p:tgtEl>
                                        <p:attrNameLst>
                                          <p:attrName>ppt_x</p:attrName>
                                        </p:attrNameLst>
                                      </p:cBhvr>
                                      <p:tavLst>
                                        <p:tav tm="0">
                                          <p:val>
                                            <p:strVal val="1+#ppt_w/2"/>
                                          </p:val>
                                        </p:tav>
                                        <p:tav tm="100000">
                                          <p:val>
                                            <p:strVal val="#ppt_x"/>
                                          </p:val>
                                        </p:tav>
                                      </p:tavLst>
                                    </p:anim>
                                    <p:anim calcmode="lin" valueType="num">
                                      <p:cBhvr additive="base">
                                        <p:cTn id="17" dur="2750" fill="hold"/>
                                        <p:tgtEl>
                                          <p:spTgt spid="10"/>
                                        </p:tgtEl>
                                        <p:attrNameLst>
                                          <p:attrName>ppt_y</p:attrName>
                                        </p:attrNameLst>
                                      </p:cBhvr>
                                      <p:tavLst>
                                        <p:tav tm="0">
                                          <p:val>
                                            <p:strVal val="#ppt_y"/>
                                          </p:val>
                                        </p:tav>
                                        <p:tav tm="100000">
                                          <p:val>
                                            <p:strVal val="#ppt_y"/>
                                          </p:val>
                                        </p:tav>
                                      </p:tavLst>
                                    </p:anim>
                                  </p:childTnLst>
                                </p:cTn>
                              </p:par>
                              <p:par>
                                <p:cTn id="18" presetID="8" presetClass="emph" presetSubtype="0" fill="hold" grpId="1" nodeType="withEffect">
                                  <p:stCondLst>
                                    <p:cond delay="0"/>
                                  </p:stCondLst>
                                  <p:childTnLst>
                                    <p:animRot by="-21600000">
                                      <p:cBhvr>
                                        <p:cTn id="19" dur="2750" fill="hold"/>
                                        <p:tgtEl>
                                          <p:spTgt spid="10"/>
                                        </p:tgtEl>
                                        <p:attrNameLst>
                                          <p:attrName>r</p:attrName>
                                        </p:attrNameLst>
                                      </p:cBhvr>
                                    </p:animRot>
                                  </p:childTnLst>
                                </p:cTn>
                              </p:par>
                              <p:par>
                                <p:cTn id="20" presetID="3" presetClass="entr" presetSubtype="10" fill="hold" grpId="2"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linds(horizontal)">
                                      <p:cBhvr>
                                        <p:cTn id="22" dur="2750"/>
                                        <p:tgtEl>
                                          <p:spTgt spid="10"/>
                                        </p:tgtEl>
                                      </p:cBhvr>
                                    </p:animEffect>
                                  </p:childTnLst>
                                </p:cTn>
                              </p:par>
                              <p:par>
                                <p:cTn id="23" presetID="2" presetClass="entr" presetSubtype="2"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2750" fill="hold"/>
                                        <p:tgtEl>
                                          <p:spTgt spid="9"/>
                                        </p:tgtEl>
                                        <p:attrNameLst>
                                          <p:attrName>ppt_x</p:attrName>
                                        </p:attrNameLst>
                                      </p:cBhvr>
                                      <p:tavLst>
                                        <p:tav tm="0">
                                          <p:val>
                                            <p:strVal val="1+#ppt_w/2"/>
                                          </p:val>
                                        </p:tav>
                                        <p:tav tm="100000">
                                          <p:val>
                                            <p:strVal val="#ppt_x"/>
                                          </p:val>
                                        </p:tav>
                                      </p:tavLst>
                                    </p:anim>
                                    <p:anim calcmode="lin" valueType="num">
                                      <p:cBhvr additive="base">
                                        <p:cTn id="26" dur="2750" fill="hold"/>
                                        <p:tgtEl>
                                          <p:spTgt spid="9"/>
                                        </p:tgtEl>
                                        <p:attrNameLst>
                                          <p:attrName>ppt_y</p:attrName>
                                        </p:attrNameLst>
                                      </p:cBhvr>
                                      <p:tavLst>
                                        <p:tav tm="0">
                                          <p:val>
                                            <p:strVal val="#ppt_y"/>
                                          </p:val>
                                        </p:tav>
                                        <p:tav tm="100000">
                                          <p:val>
                                            <p:strVal val="#ppt_y"/>
                                          </p:val>
                                        </p:tav>
                                      </p:tavLst>
                                    </p:anim>
                                  </p:childTnLst>
                                </p:cTn>
                              </p:par>
                              <p:par>
                                <p:cTn id="27" presetID="8" presetClass="emph" presetSubtype="0" fill="hold" grpId="1" nodeType="withEffect">
                                  <p:stCondLst>
                                    <p:cond delay="0"/>
                                  </p:stCondLst>
                                  <p:childTnLst>
                                    <p:animRot by="-21600000">
                                      <p:cBhvr>
                                        <p:cTn id="28" dur="2750" fill="hold"/>
                                        <p:tgtEl>
                                          <p:spTgt spid="9"/>
                                        </p:tgtEl>
                                        <p:attrNameLst>
                                          <p:attrName>r</p:attrName>
                                        </p:attrNameLst>
                                      </p:cBhvr>
                                    </p:animRot>
                                  </p:childTnLst>
                                </p:cTn>
                              </p:par>
                              <p:par>
                                <p:cTn id="29" presetID="3" presetClass="entr" presetSubtype="10" fill="hold" grpId="2"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blinds(horizontal)">
                                      <p:cBhvr>
                                        <p:cTn id="31" dur="2750"/>
                                        <p:tgtEl>
                                          <p:spTgt spid="9"/>
                                        </p:tgtEl>
                                      </p:cBhvr>
                                    </p:animEffect>
                                  </p:childTnLst>
                                </p:cTn>
                              </p:par>
                              <p:par>
                                <p:cTn id="32" presetID="2" presetClass="entr" presetSubtype="2"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 calcmode="lin" valueType="num">
                                      <p:cBhvr additive="base">
                                        <p:cTn id="34" dur="2750" fill="hold"/>
                                        <p:tgtEl>
                                          <p:spTgt spid="8"/>
                                        </p:tgtEl>
                                        <p:attrNameLst>
                                          <p:attrName>ppt_x</p:attrName>
                                        </p:attrNameLst>
                                      </p:cBhvr>
                                      <p:tavLst>
                                        <p:tav tm="0">
                                          <p:val>
                                            <p:strVal val="1+#ppt_w/2"/>
                                          </p:val>
                                        </p:tav>
                                        <p:tav tm="100000">
                                          <p:val>
                                            <p:strVal val="#ppt_x"/>
                                          </p:val>
                                        </p:tav>
                                      </p:tavLst>
                                    </p:anim>
                                    <p:anim calcmode="lin" valueType="num">
                                      <p:cBhvr additive="base">
                                        <p:cTn id="35" dur="2750" fill="hold"/>
                                        <p:tgtEl>
                                          <p:spTgt spid="8"/>
                                        </p:tgtEl>
                                        <p:attrNameLst>
                                          <p:attrName>ppt_y</p:attrName>
                                        </p:attrNameLst>
                                      </p:cBhvr>
                                      <p:tavLst>
                                        <p:tav tm="0">
                                          <p:val>
                                            <p:strVal val="#ppt_y"/>
                                          </p:val>
                                        </p:tav>
                                        <p:tav tm="100000">
                                          <p:val>
                                            <p:strVal val="#ppt_y"/>
                                          </p:val>
                                        </p:tav>
                                      </p:tavLst>
                                    </p:anim>
                                  </p:childTnLst>
                                </p:cTn>
                              </p:par>
                              <p:par>
                                <p:cTn id="36" presetID="8" presetClass="emph" presetSubtype="0" fill="hold" grpId="1" nodeType="withEffect">
                                  <p:stCondLst>
                                    <p:cond delay="0"/>
                                  </p:stCondLst>
                                  <p:childTnLst>
                                    <p:animRot by="-21600000">
                                      <p:cBhvr>
                                        <p:cTn id="37" dur="2750" fill="hold"/>
                                        <p:tgtEl>
                                          <p:spTgt spid="8"/>
                                        </p:tgtEl>
                                        <p:attrNameLst>
                                          <p:attrName>r</p:attrName>
                                        </p:attrNameLst>
                                      </p:cBhvr>
                                    </p:animRot>
                                  </p:childTnLst>
                                </p:cTn>
                              </p:par>
                              <p:par>
                                <p:cTn id="38" presetID="3" presetClass="entr" presetSubtype="10" fill="hold" grpId="2"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linds(horizontal)">
                                      <p:cBhvr>
                                        <p:cTn id="40" dur="2750"/>
                                        <p:tgtEl>
                                          <p:spTgt spid="8"/>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750" fill="hold"/>
                                        <p:tgtEl>
                                          <p:spTgt spid="7"/>
                                        </p:tgtEl>
                                        <p:attrNameLst>
                                          <p:attrName>ppt_x</p:attrName>
                                        </p:attrNameLst>
                                      </p:cBhvr>
                                      <p:tavLst>
                                        <p:tav tm="0">
                                          <p:val>
                                            <p:strVal val="1+#ppt_w/2"/>
                                          </p:val>
                                        </p:tav>
                                        <p:tav tm="100000">
                                          <p:val>
                                            <p:strVal val="#ppt_x"/>
                                          </p:val>
                                        </p:tav>
                                      </p:tavLst>
                                    </p:anim>
                                    <p:anim calcmode="lin" valueType="num">
                                      <p:cBhvr additive="base">
                                        <p:cTn id="44" dur="2750" fill="hold"/>
                                        <p:tgtEl>
                                          <p:spTgt spid="7"/>
                                        </p:tgtEl>
                                        <p:attrNameLst>
                                          <p:attrName>ppt_y</p:attrName>
                                        </p:attrNameLst>
                                      </p:cBhvr>
                                      <p:tavLst>
                                        <p:tav tm="0">
                                          <p:val>
                                            <p:strVal val="#ppt_y"/>
                                          </p:val>
                                        </p:tav>
                                        <p:tav tm="100000">
                                          <p:val>
                                            <p:strVal val="#ppt_y"/>
                                          </p:val>
                                        </p:tav>
                                      </p:tavLst>
                                    </p:anim>
                                  </p:childTnLst>
                                </p:cTn>
                              </p:par>
                              <p:par>
                                <p:cTn id="45" presetID="8" presetClass="emph" presetSubtype="0" fill="hold" grpId="1" nodeType="withEffect">
                                  <p:stCondLst>
                                    <p:cond delay="0"/>
                                  </p:stCondLst>
                                  <p:childTnLst>
                                    <p:animRot by="-21600000">
                                      <p:cBhvr>
                                        <p:cTn id="46" dur="2750" fill="hold"/>
                                        <p:tgtEl>
                                          <p:spTgt spid="7"/>
                                        </p:tgtEl>
                                        <p:attrNameLst>
                                          <p:attrName>r</p:attrName>
                                        </p:attrNameLst>
                                      </p:cBhvr>
                                    </p:animRot>
                                  </p:childTnLst>
                                </p:cTn>
                              </p:par>
                              <p:par>
                                <p:cTn id="47" presetID="3" presetClass="entr" presetSubtype="10" fill="hold" grpId="2"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blinds(horizontal)">
                                      <p:cBhvr>
                                        <p:cTn id="49" dur="2750"/>
                                        <p:tgtEl>
                                          <p:spTgt spid="7"/>
                                        </p:tgtEl>
                                      </p:cBhvr>
                                    </p:animEffect>
                                  </p:childTnLst>
                                </p:cTn>
                              </p:par>
                              <p:par>
                                <p:cTn id="50" presetID="2" presetClass="entr" presetSubtype="2"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750" fill="hold"/>
                                        <p:tgtEl>
                                          <p:spTgt spid="6"/>
                                        </p:tgtEl>
                                        <p:attrNameLst>
                                          <p:attrName>ppt_x</p:attrName>
                                        </p:attrNameLst>
                                      </p:cBhvr>
                                      <p:tavLst>
                                        <p:tav tm="0">
                                          <p:val>
                                            <p:strVal val="1+#ppt_w/2"/>
                                          </p:val>
                                        </p:tav>
                                        <p:tav tm="100000">
                                          <p:val>
                                            <p:strVal val="#ppt_x"/>
                                          </p:val>
                                        </p:tav>
                                      </p:tavLst>
                                    </p:anim>
                                    <p:anim calcmode="lin" valueType="num">
                                      <p:cBhvr additive="base">
                                        <p:cTn id="53" dur="2750" fill="hold"/>
                                        <p:tgtEl>
                                          <p:spTgt spid="6"/>
                                        </p:tgtEl>
                                        <p:attrNameLst>
                                          <p:attrName>ppt_y</p:attrName>
                                        </p:attrNameLst>
                                      </p:cBhvr>
                                      <p:tavLst>
                                        <p:tav tm="0">
                                          <p:val>
                                            <p:strVal val="#ppt_y"/>
                                          </p:val>
                                        </p:tav>
                                        <p:tav tm="100000">
                                          <p:val>
                                            <p:strVal val="#ppt_y"/>
                                          </p:val>
                                        </p:tav>
                                      </p:tavLst>
                                    </p:anim>
                                  </p:childTnLst>
                                </p:cTn>
                              </p:par>
                              <p:par>
                                <p:cTn id="54" presetID="8" presetClass="emph" presetSubtype="0" fill="hold" grpId="1" nodeType="withEffect">
                                  <p:stCondLst>
                                    <p:cond delay="0"/>
                                  </p:stCondLst>
                                  <p:childTnLst>
                                    <p:animRot by="-21600000">
                                      <p:cBhvr>
                                        <p:cTn id="55" dur="2750" fill="hold"/>
                                        <p:tgtEl>
                                          <p:spTgt spid="6"/>
                                        </p:tgtEl>
                                        <p:attrNameLst>
                                          <p:attrName>r</p:attrName>
                                        </p:attrNameLst>
                                      </p:cBhvr>
                                    </p:animRot>
                                  </p:childTnLst>
                                </p:cTn>
                              </p:par>
                              <p:par>
                                <p:cTn id="56" presetID="3" presetClass="entr" presetSubtype="10" fill="hold" grpId="2"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blinds(horizontal)">
                                      <p:cBhvr>
                                        <p:cTn id="58" dur="2750"/>
                                        <p:tgtEl>
                                          <p:spTgt spid="6"/>
                                        </p:tgtEl>
                                      </p:cBhvr>
                                    </p:animEffect>
                                  </p:childTnLst>
                                </p:cTn>
                              </p:par>
                              <p:par>
                                <p:cTn id="59" presetID="2" presetClass="entr" presetSubtype="2"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2750" fill="hold"/>
                                        <p:tgtEl>
                                          <p:spTgt spid="5"/>
                                        </p:tgtEl>
                                        <p:attrNameLst>
                                          <p:attrName>ppt_x</p:attrName>
                                        </p:attrNameLst>
                                      </p:cBhvr>
                                      <p:tavLst>
                                        <p:tav tm="0">
                                          <p:val>
                                            <p:strVal val="1+#ppt_w/2"/>
                                          </p:val>
                                        </p:tav>
                                        <p:tav tm="100000">
                                          <p:val>
                                            <p:strVal val="#ppt_x"/>
                                          </p:val>
                                        </p:tav>
                                      </p:tavLst>
                                    </p:anim>
                                    <p:anim calcmode="lin" valueType="num">
                                      <p:cBhvr additive="base">
                                        <p:cTn id="62" dur="2750" fill="hold"/>
                                        <p:tgtEl>
                                          <p:spTgt spid="5"/>
                                        </p:tgtEl>
                                        <p:attrNameLst>
                                          <p:attrName>ppt_y</p:attrName>
                                        </p:attrNameLst>
                                      </p:cBhvr>
                                      <p:tavLst>
                                        <p:tav tm="0">
                                          <p:val>
                                            <p:strVal val="#ppt_y"/>
                                          </p:val>
                                        </p:tav>
                                        <p:tav tm="100000">
                                          <p:val>
                                            <p:strVal val="#ppt_y"/>
                                          </p:val>
                                        </p:tav>
                                      </p:tavLst>
                                    </p:anim>
                                  </p:childTnLst>
                                </p:cTn>
                              </p:par>
                              <p:par>
                                <p:cTn id="63" presetID="8" presetClass="emph" presetSubtype="0" fill="hold" grpId="1" nodeType="withEffect">
                                  <p:stCondLst>
                                    <p:cond delay="0"/>
                                  </p:stCondLst>
                                  <p:childTnLst>
                                    <p:animRot by="-21600000">
                                      <p:cBhvr>
                                        <p:cTn id="64" dur="2750" fill="hold"/>
                                        <p:tgtEl>
                                          <p:spTgt spid="5"/>
                                        </p:tgtEl>
                                        <p:attrNameLst>
                                          <p:attrName>r</p:attrName>
                                        </p:attrNameLst>
                                      </p:cBhvr>
                                    </p:animRot>
                                  </p:childTnLst>
                                </p:cTn>
                              </p:par>
                              <p:par>
                                <p:cTn id="65" presetID="3" presetClass="entr" presetSubtype="10" fill="hold" grpId="2" nodeType="withEffect">
                                  <p:stCondLst>
                                    <p:cond delay="0"/>
                                  </p:stCondLst>
                                  <p:childTnLst>
                                    <p:set>
                                      <p:cBhvr>
                                        <p:cTn id="66" dur="1" fill="hold">
                                          <p:stCondLst>
                                            <p:cond delay="0"/>
                                          </p:stCondLst>
                                        </p:cTn>
                                        <p:tgtEl>
                                          <p:spTgt spid="5"/>
                                        </p:tgtEl>
                                        <p:attrNameLst>
                                          <p:attrName>style.visibility</p:attrName>
                                        </p:attrNameLst>
                                      </p:cBhvr>
                                      <p:to>
                                        <p:strVal val="visible"/>
                                      </p:to>
                                    </p:set>
                                    <p:animEffect transition="in" filter="blinds(horizontal)">
                                      <p:cBhvr>
                                        <p:cTn id="67" dur="2750"/>
                                        <p:tgtEl>
                                          <p:spTgt spid="5"/>
                                        </p:tgtEl>
                                      </p:cBhvr>
                                    </p:animEffect>
                                  </p:childTnLst>
                                </p:cTn>
                              </p:par>
                              <p:par>
                                <p:cTn id="68" presetID="2" presetClass="entr" presetSubtype="2"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 calcmode="lin" valueType="num">
                                      <p:cBhvr additive="base">
                                        <p:cTn id="70" dur="2750" fill="hold"/>
                                        <p:tgtEl>
                                          <p:spTgt spid="3"/>
                                        </p:tgtEl>
                                        <p:attrNameLst>
                                          <p:attrName>ppt_x</p:attrName>
                                        </p:attrNameLst>
                                      </p:cBhvr>
                                      <p:tavLst>
                                        <p:tav tm="0">
                                          <p:val>
                                            <p:strVal val="1+#ppt_w/2"/>
                                          </p:val>
                                        </p:tav>
                                        <p:tav tm="100000">
                                          <p:val>
                                            <p:strVal val="#ppt_x"/>
                                          </p:val>
                                        </p:tav>
                                      </p:tavLst>
                                    </p:anim>
                                    <p:anim calcmode="lin" valueType="num">
                                      <p:cBhvr additive="base">
                                        <p:cTn id="71" dur="2750" fill="hold"/>
                                        <p:tgtEl>
                                          <p:spTgt spid="3"/>
                                        </p:tgtEl>
                                        <p:attrNameLst>
                                          <p:attrName>ppt_y</p:attrName>
                                        </p:attrNameLst>
                                      </p:cBhvr>
                                      <p:tavLst>
                                        <p:tav tm="0">
                                          <p:val>
                                            <p:strVal val="#ppt_y"/>
                                          </p:val>
                                        </p:tav>
                                        <p:tav tm="100000">
                                          <p:val>
                                            <p:strVal val="#ppt_y"/>
                                          </p:val>
                                        </p:tav>
                                      </p:tavLst>
                                    </p:anim>
                                  </p:childTnLst>
                                </p:cTn>
                              </p:par>
                              <p:par>
                                <p:cTn id="72" presetID="8" presetClass="emph" presetSubtype="0" fill="hold" grpId="1" nodeType="withEffect">
                                  <p:stCondLst>
                                    <p:cond delay="0"/>
                                  </p:stCondLst>
                                  <p:childTnLst>
                                    <p:animRot by="-21600000">
                                      <p:cBhvr>
                                        <p:cTn id="73" dur="2750" fill="hold"/>
                                        <p:tgtEl>
                                          <p:spTgt spid="3"/>
                                        </p:tgtEl>
                                        <p:attrNameLst>
                                          <p:attrName>r</p:attrName>
                                        </p:attrNameLst>
                                      </p:cBhvr>
                                    </p:animRot>
                                  </p:childTnLst>
                                </p:cTn>
                              </p:par>
                              <p:par>
                                <p:cTn id="74" presetID="3" presetClass="entr" presetSubtype="10" fill="hold" grpId="2" nodeType="withEffect">
                                  <p:stCondLst>
                                    <p:cond delay="0"/>
                                  </p:stCondLst>
                                  <p:childTnLst>
                                    <p:set>
                                      <p:cBhvr>
                                        <p:cTn id="75" dur="1" fill="hold">
                                          <p:stCondLst>
                                            <p:cond delay="0"/>
                                          </p:stCondLst>
                                        </p:cTn>
                                        <p:tgtEl>
                                          <p:spTgt spid="3"/>
                                        </p:tgtEl>
                                        <p:attrNameLst>
                                          <p:attrName>style.visibility</p:attrName>
                                        </p:attrNameLst>
                                      </p:cBhvr>
                                      <p:to>
                                        <p:strVal val="visible"/>
                                      </p:to>
                                    </p:set>
                                    <p:animEffect transition="in" filter="blinds(horizontal)">
                                      <p:cBhvr>
                                        <p:cTn id="76" dur="2750"/>
                                        <p:tgtEl>
                                          <p:spTgt spid="3"/>
                                        </p:tgtEl>
                                      </p:cBhvr>
                                    </p:animEffect>
                                  </p:childTnLst>
                                </p:cTn>
                              </p:par>
                              <p:par>
                                <p:cTn id="77" presetID="2" presetClass="entr" presetSubtype="2" fill="hold" grpId="0" nodeType="withEffect">
                                  <p:stCondLst>
                                    <p:cond delay="0"/>
                                  </p:stCondLst>
                                  <p:childTnLst>
                                    <p:set>
                                      <p:cBhvr>
                                        <p:cTn id="78" dur="1" fill="hold">
                                          <p:stCondLst>
                                            <p:cond delay="0"/>
                                          </p:stCondLst>
                                        </p:cTn>
                                        <p:tgtEl>
                                          <p:spTgt spid="2"/>
                                        </p:tgtEl>
                                        <p:attrNameLst>
                                          <p:attrName>style.visibility</p:attrName>
                                        </p:attrNameLst>
                                      </p:cBhvr>
                                      <p:to>
                                        <p:strVal val="visible"/>
                                      </p:to>
                                    </p:set>
                                    <p:anim calcmode="lin" valueType="num">
                                      <p:cBhvr additive="base">
                                        <p:cTn id="79" dur="2750" fill="hold"/>
                                        <p:tgtEl>
                                          <p:spTgt spid="2"/>
                                        </p:tgtEl>
                                        <p:attrNameLst>
                                          <p:attrName>ppt_x</p:attrName>
                                        </p:attrNameLst>
                                      </p:cBhvr>
                                      <p:tavLst>
                                        <p:tav tm="0">
                                          <p:val>
                                            <p:strVal val="1+#ppt_w/2"/>
                                          </p:val>
                                        </p:tav>
                                        <p:tav tm="100000">
                                          <p:val>
                                            <p:strVal val="#ppt_x"/>
                                          </p:val>
                                        </p:tav>
                                      </p:tavLst>
                                    </p:anim>
                                    <p:anim calcmode="lin" valueType="num">
                                      <p:cBhvr additive="base">
                                        <p:cTn id="80" dur="2750" fill="hold"/>
                                        <p:tgtEl>
                                          <p:spTgt spid="2"/>
                                        </p:tgtEl>
                                        <p:attrNameLst>
                                          <p:attrName>ppt_y</p:attrName>
                                        </p:attrNameLst>
                                      </p:cBhvr>
                                      <p:tavLst>
                                        <p:tav tm="0">
                                          <p:val>
                                            <p:strVal val="#ppt_y"/>
                                          </p:val>
                                        </p:tav>
                                        <p:tav tm="100000">
                                          <p:val>
                                            <p:strVal val="#ppt_y"/>
                                          </p:val>
                                        </p:tav>
                                      </p:tavLst>
                                    </p:anim>
                                  </p:childTnLst>
                                </p:cTn>
                              </p:par>
                              <p:par>
                                <p:cTn id="81" presetID="8" presetClass="emph" presetSubtype="0" fill="hold" grpId="1" nodeType="withEffect">
                                  <p:stCondLst>
                                    <p:cond delay="0"/>
                                  </p:stCondLst>
                                  <p:childTnLst>
                                    <p:animRot by="-21600000">
                                      <p:cBhvr>
                                        <p:cTn id="82" dur="2750" fill="hold"/>
                                        <p:tgtEl>
                                          <p:spTgt spid="2"/>
                                        </p:tgtEl>
                                        <p:attrNameLst>
                                          <p:attrName>r</p:attrName>
                                        </p:attrNameLst>
                                      </p:cBhvr>
                                    </p:animRot>
                                  </p:childTnLst>
                                </p:cTn>
                              </p:par>
                              <p:par>
                                <p:cTn id="83" presetID="3" presetClass="entr" presetSubtype="10" fill="hold" grpId="2" nodeType="withEffect">
                                  <p:stCondLst>
                                    <p:cond delay="0"/>
                                  </p:stCondLst>
                                  <p:childTnLst>
                                    <p:set>
                                      <p:cBhvr>
                                        <p:cTn id="84" dur="1" fill="hold">
                                          <p:stCondLst>
                                            <p:cond delay="0"/>
                                          </p:stCondLst>
                                        </p:cTn>
                                        <p:tgtEl>
                                          <p:spTgt spid="2"/>
                                        </p:tgtEl>
                                        <p:attrNameLst>
                                          <p:attrName>style.visibility</p:attrName>
                                        </p:attrNameLst>
                                      </p:cBhvr>
                                      <p:to>
                                        <p:strVal val="visible"/>
                                      </p:to>
                                    </p:set>
                                    <p:animEffect transition="in" filter="blinds(horizontal)">
                                      <p:cBhvr>
                                        <p:cTn id="85" dur="2750"/>
                                        <p:tgtEl>
                                          <p:spTgt spid="2"/>
                                        </p:tgtEl>
                                      </p:cBhvr>
                                    </p:animEffect>
                                  </p:childTnLst>
                                </p:cTn>
                              </p:par>
                              <p:par>
                                <p:cTn id="86" presetID="2" presetClass="entr" presetSubtype="2" fill="hold" grpId="0" nodeType="withEffect">
                                  <p:stCondLst>
                                    <p:cond delay="0"/>
                                  </p:stCondLst>
                                  <p:childTnLst>
                                    <p:set>
                                      <p:cBhvr>
                                        <p:cTn id="87" dur="1" fill="hold">
                                          <p:stCondLst>
                                            <p:cond delay="0"/>
                                          </p:stCondLst>
                                        </p:cTn>
                                        <p:tgtEl>
                                          <p:spTgt spid="4"/>
                                        </p:tgtEl>
                                        <p:attrNameLst>
                                          <p:attrName>style.visibility</p:attrName>
                                        </p:attrNameLst>
                                      </p:cBhvr>
                                      <p:to>
                                        <p:strVal val="visible"/>
                                      </p:to>
                                    </p:set>
                                    <p:anim calcmode="lin" valueType="num">
                                      <p:cBhvr additive="base">
                                        <p:cTn id="88" dur="2750" fill="hold"/>
                                        <p:tgtEl>
                                          <p:spTgt spid="4"/>
                                        </p:tgtEl>
                                        <p:attrNameLst>
                                          <p:attrName>ppt_x</p:attrName>
                                        </p:attrNameLst>
                                      </p:cBhvr>
                                      <p:tavLst>
                                        <p:tav tm="0">
                                          <p:val>
                                            <p:strVal val="1+#ppt_w/2"/>
                                          </p:val>
                                        </p:tav>
                                        <p:tav tm="100000">
                                          <p:val>
                                            <p:strVal val="#ppt_x"/>
                                          </p:val>
                                        </p:tav>
                                      </p:tavLst>
                                    </p:anim>
                                    <p:anim calcmode="lin" valueType="num">
                                      <p:cBhvr additive="base">
                                        <p:cTn id="89" dur="2750" fill="hold"/>
                                        <p:tgtEl>
                                          <p:spTgt spid="4"/>
                                        </p:tgtEl>
                                        <p:attrNameLst>
                                          <p:attrName>ppt_y</p:attrName>
                                        </p:attrNameLst>
                                      </p:cBhvr>
                                      <p:tavLst>
                                        <p:tav tm="0">
                                          <p:val>
                                            <p:strVal val="#ppt_y"/>
                                          </p:val>
                                        </p:tav>
                                        <p:tav tm="100000">
                                          <p:val>
                                            <p:strVal val="#ppt_y"/>
                                          </p:val>
                                        </p:tav>
                                      </p:tavLst>
                                    </p:anim>
                                  </p:childTnLst>
                                </p:cTn>
                              </p:par>
                              <p:par>
                                <p:cTn id="90" presetID="8" presetClass="emph" presetSubtype="0" fill="hold" grpId="1" nodeType="withEffect">
                                  <p:stCondLst>
                                    <p:cond delay="0"/>
                                  </p:stCondLst>
                                  <p:childTnLst>
                                    <p:animRot by="-21600000">
                                      <p:cBhvr>
                                        <p:cTn id="91" dur="2750" fill="hold"/>
                                        <p:tgtEl>
                                          <p:spTgt spid="4"/>
                                        </p:tgtEl>
                                        <p:attrNameLst>
                                          <p:attrName>r</p:attrName>
                                        </p:attrNameLst>
                                      </p:cBhvr>
                                    </p:animRot>
                                  </p:childTnLst>
                                </p:cTn>
                              </p:par>
                              <p:par>
                                <p:cTn id="92" presetID="3" presetClass="entr" presetSubtype="10" fill="hold" grpId="2"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blinds(horizontal)">
                                      <p:cBhvr>
                                        <p:cTn id="94" dur="2750"/>
                                        <p:tgtEl>
                                          <p:spTgt spid="4"/>
                                        </p:tgtEl>
                                      </p:cBhvr>
                                    </p:animEffect>
                                  </p:childTnLst>
                                </p:cTn>
                              </p:par>
                              <p:par>
                                <p:cTn id="95" presetID="2" presetClass="entr" presetSubtype="2" fill="hold" grpId="0" nodeType="withEffect">
                                  <p:stCondLst>
                                    <p:cond delay="0"/>
                                  </p:stCondLst>
                                  <p:childTnLst>
                                    <p:set>
                                      <p:cBhvr>
                                        <p:cTn id="96" dur="1" fill="hold">
                                          <p:stCondLst>
                                            <p:cond delay="0"/>
                                          </p:stCondLst>
                                        </p:cTn>
                                        <p:tgtEl>
                                          <p:spTgt spid="55"/>
                                        </p:tgtEl>
                                        <p:attrNameLst>
                                          <p:attrName>style.visibility</p:attrName>
                                        </p:attrNameLst>
                                      </p:cBhvr>
                                      <p:to>
                                        <p:strVal val="visible"/>
                                      </p:to>
                                    </p:set>
                                    <p:anim calcmode="lin" valueType="num">
                                      <p:cBhvr additive="base">
                                        <p:cTn id="97" dur="2750" fill="hold"/>
                                        <p:tgtEl>
                                          <p:spTgt spid="55"/>
                                        </p:tgtEl>
                                        <p:attrNameLst>
                                          <p:attrName>ppt_x</p:attrName>
                                        </p:attrNameLst>
                                      </p:cBhvr>
                                      <p:tavLst>
                                        <p:tav tm="0">
                                          <p:val>
                                            <p:strVal val="1+#ppt_w/2"/>
                                          </p:val>
                                        </p:tav>
                                        <p:tav tm="100000">
                                          <p:val>
                                            <p:strVal val="#ppt_x"/>
                                          </p:val>
                                        </p:tav>
                                      </p:tavLst>
                                    </p:anim>
                                    <p:anim calcmode="lin" valueType="num">
                                      <p:cBhvr additive="base">
                                        <p:cTn id="98" dur="2750" fill="hold"/>
                                        <p:tgtEl>
                                          <p:spTgt spid="55"/>
                                        </p:tgtEl>
                                        <p:attrNameLst>
                                          <p:attrName>ppt_y</p:attrName>
                                        </p:attrNameLst>
                                      </p:cBhvr>
                                      <p:tavLst>
                                        <p:tav tm="0">
                                          <p:val>
                                            <p:strVal val="#ppt_y"/>
                                          </p:val>
                                        </p:tav>
                                        <p:tav tm="100000">
                                          <p:val>
                                            <p:strVal val="#ppt_y"/>
                                          </p:val>
                                        </p:tav>
                                      </p:tavLst>
                                    </p:anim>
                                  </p:childTnLst>
                                </p:cTn>
                              </p:par>
                              <p:par>
                                <p:cTn id="99" presetID="8" presetClass="emph" presetSubtype="0" fill="hold" grpId="1" nodeType="withEffect">
                                  <p:stCondLst>
                                    <p:cond delay="0"/>
                                  </p:stCondLst>
                                  <p:childTnLst>
                                    <p:animRot by="-21600000">
                                      <p:cBhvr>
                                        <p:cTn id="100" dur="2750" fill="hold"/>
                                        <p:tgtEl>
                                          <p:spTgt spid="55"/>
                                        </p:tgtEl>
                                        <p:attrNameLst>
                                          <p:attrName>r</p:attrName>
                                        </p:attrNameLst>
                                      </p:cBhvr>
                                    </p:animRot>
                                  </p:childTnLst>
                                </p:cTn>
                              </p:par>
                              <p:par>
                                <p:cTn id="101" presetID="3" presetClass="entr" presetSubtype="10" fill="hold" grpId="2" nodeType="withEffect">
                                  <p:stCondLst>
                                    <p:cond delay="0"/>
                                  </p:stCondLst>
                                  <p:childTnLst>
                                    <p:set>
                                      <p:cBhvr>
                                        <p:cTn id="102" dur="1" fill="hold">
                                          <p:stCondLst>
                                            <p:cond delay="0"/>
                                          </p:stCondLst>
                                        </p:cTn>
                                        <p:tgtEl>
                                          <p:spTgt spid="55"/>
                                        </p:tgtEl>
                                        <p:attrNameLst>
                                          <p:attrName>style.visibility</p:attrName>
                                        </p:attrNameLst>
                                      </p:cBhvr>
                                      <p:to>
                                        <p:strVal val="visible"/>
                                      </p:to>
                                    </p:set>
                                    <p:animEffect transition="in" filter="blinds(horizontal)">
                                      <p:cBhvr>
                                        <p:cTn id="103" dur="2750"/>
                                        <p:tgtEl>
                                          <p:spTgt spid="55"/>
                                        </p:tgtEl>
                                      </p:cBhvr>
                                    </p:animEffect>
                                  </p:childTnLst>
                                </p:cTn>
                              </p:par>
                              <p:par>
                                <p:cTn id="104" presetID="2" presetClass="entr" presetSubtype="2" fill="hold" grpId="0" nodeType="withEffect">
                                  <p:stCondLst>
                                    <p:cond delay="0"/>
                                  </p:stCondLst>
                                  <p:childTnLst>
                                    <p:set>
                                      <p:cBhvr>
                                        <p:cTn id="105" dur="1" fill="hold">
                                          <p:stCondLst>
                                            <p:cond delay="0"/>
                                          </p:stCondLst>
                                        </p:cTn>
                                        <p:tgtEl>
                                          <p:spTgt spid="31"/>
                                        </p:tgtEl>
                                        <p:attrNameLst>
                                          <p:attrName>style.visibility</p:attrName>
                                        </p:attrNameLst>
                                      </p:cBhvr>
                                      <p:to>
                                        <p:strVal val="visible"/>
                                      </p:to>
                                    </p:set>
                                    <p:anim calcmode="lin" valueType="num">
                                      <p:cBhvr additive="base">
                                        <p:cTn id="106" dur="2750" fill="hold"/>
                                        <p:tgtEl>
                                          <p:spTgt spid="31"/>
                                        </p:tgtEl>
                                        <p:attrNameLst>
                                          <p:attrName>ppt_x</p:attrName>
                                        </p:attrNameLst>
                                      </p:cBhvr>
                                      <p:tavLst>
                                        <p:tav tm="0">
                                          <p:val>
                                            <p:strVal val="1+#ppt_w/2"/>
                                          </p:val>
                                        </p:tav>
                                        <p:tav tm="100000">
                                          <p:val>
                                            <p:strVal val="#ppt_x"/>
                                          </p:val>
                                        </p:tav>
                                      </p:tavLst>
                                    </p:anim>
                                    <p:anim calcmode="lin" valueType="num">
                                      <p:cBhvr additive="base">
                                        <p:cTn id="107" dur="2750" fill="hold"/>
                                        <p:tgtEl>
                                          <p:spTgt spid="31"/>
                                        </p:tgtEl>
                                        <p:attrNameLst>
                                          <p:attrName>ppt_y</p:attrName>
                                        </p:attrNameLst>
                                      </p:cBhvr>
                                      <p:tavLst>
                                        <p:tav tm="0">
                                          <p:val>
                                            <p:strVal val="#ppt_y"/>
                                          </p:val>
                                        </p:tav>
                                        <p:tav tm="100000">
                                          <p:val>
                                            <p:strVal val="#ppt_y"/>
                                          </p:val>
                                        </p:tav>
                                      </p:tavLst>
                                    </p:anim>
                                  </p:childTnLst>
                                </p:cTn>
                              </p:par>
                              <p:par>
                                <p:cTn id="108" presetID="8" presetClass="emph" presetSubtype="0" fill="hold" grpId="1" nodeType="withEffect">
                                  <p:stCondLst>
                                    <p:cond delay="0"/>
                                  </p:stCondLst>
                                  <p:childTnLst>
                                    <p:animRot by="-21600000">
                                      <p:cBhvr>
                                        <p:cTn id="109" dur="2750" fill="hold"/>
                                        <p:tgtEl>
                                          <p:spTgt spid="31"/>
                                        </p:tgtEl>
                                        <p:attrNameLst>
                                          <p:attrName>r</p:attrName>
                                        </p:attrNameLst>
                                      </p:cBhvr>
                                    </p:animRot>
                                  </p:childTnLst>
                                </p:cTn>
                              </p:par>
                              <p:par>
                                <p:cTn id="110" presetID="3" presetClass="entr" presetSubtype="10" fill="hold" grpId="2"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blinds(horizontal)">
                                      <p:cBhvr>
                                        <p:cTn id="112" dur="2750"/>
                                        <p:tgtEl>
                                          <p:spTgt spid="31"/>
                                        </p:tgtEl>
                                      </p:cBhvr>
                                    </p:animEffect>
                                  </p:childTnLst>
                                </p:cTn>
                              </p:par>
                              <p:par>
                                <p:cTn id="113" presetID="2" presetClass="entr" presetSubtype="2" fill="hold" grpId="0" nodeType="withEffect">
                                  <p:stCondLst>
                                    <p:cond delay="0"/>
                                  </p:stCondLst>
                                  <p:childTnLst>
                                    <p:set>
                                      <p:cBhvr>
                                        <p:cTn id="114" dur="1" fill="hold">
                                          <p:stCondLst>
                                            <p:cond delay="0"/>
                                          </p:stCondLst>
                                        </p:cTn>
                                        <p:tgtEl>
                                          <p:spTgt spid="30"/>
                                        </p:tgtEl>
                                        <p:attrNameLst>
                                          <p:attrName>style.visibility</p:attrName>
                                        </p:attrNameLst>
                                      </p:cBhvr>
                                      <p:to>
                                        <p:strVal val="visible"/>
                                      </p:to>
                                    </p:set>
                                    <p:anim calcmode="lin" valueType="num">
                                      <p:cBhvr additive="base">
                                        <p:cTn id="115" dur="2750" fill="hold"/>
                                        <p:tgtEl>
                                          <p:spTgt spid="30"/>
                                        </p:tgtEl>
                                        <p:attrNameLst>
                                          <p:attrName>ppt_x</p:attrName>
                                        </p:attrNameLst>
                                      </p:cBhvr>
                                      <p:tavLst>
                                        <p:tav tm="0">
                                          <p:val>
                                            <p:strVal val="1+#ppt_w/2"/>
                                          </p:val>
                                        </p:tav>
                                        <p:tav tm="100000">
                                          <p:val>
                                            <p:strVal val="#ppt_x"/>
                                          </p:val>
                                        </p:tav>
                                      </p:tavLst>
                                    </p:anim>
                                    <p:anim calcmode="lin" valueType="num">
                                      <p:cBhvr additive="base">
                                        <p:cTn id="116" dur="2750" fill="hold"/>
                                        <p:tgtEl>
                                          <p:spTgt spid="30"/>
                                        </p:tgtEl>
                                        <p:attrNameLst>
                                          <p:attrName>ppt_y</p:attrName>
                                        </p:attrNameLst>
                                      </p:cBhvr>
                                      <p:tavLst>
                                        <p:tav tm="0">
                                          <p:val>
                                            <p:strVal val="#ppt_y"/>
                                          </p:val>
                                        </p:tav>
                                        <p:tav tm="100000">
                                          <p:val>
                                            <p:strVal val="#ppt_y"/>
                                          </p:val>
                                        </p:tav>
                                      </p:tavLst>
                                    </p:anim>
                                  </p:childTnLst>
                                </p:cTn>
                              </p:par>
                              <p:par>
                                <p:cTn id="117" presetID="8" presetClass="emph" presetSubtype="0" fill="hold" grpId="1" nodeType="withEffect">
                                  <p:stCondLst>
                                    <p:cond delay="0"/>
                                  </p:stCondLst>
                                  <p:childTnLst>
                                    <p:animRot by="-21600000">
                                      <p:cBhvr>
                                        <p:cTn id="118" dur="2750" fill="hold"/>
                                        <p:tgtEl>
                                          <p:spTgt spid="30"/>
                                        </p:tgtEl>
                                        <p:attrNameLst>
                                          <p:attrName>r</p:attrName>
                                        </p:attrNameLst>
                                      </p:cBhvr>
                                    </p:animRot>
                                  </p:childTnLst>
                                </p:cTn>
                              </p:par>
                              <p:par>
                                <p:cTn id="119" presetID="3" presetClass="entr" presetSubtype="10" fill="hold" grpId="2"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blinds(horizontal)">
                                      <p:cBhvr>
                                        <p:cTn id="121" dur="2750"/>
                                        <p:tgtEl>
                                          <p:spTgt spid="30"/>
                                        </p:tgtEl>
                                      </p:cBhvr>
                                    </p:animEffect>
                                  </p:childTnLst>
                                </p:cTn>
                              </p:par>
                              <p:par>
                                <p:cTn id="122" presetID="2" presetClass="entr" presetSubtype="2" fill="hold" grpId="0" nodeType="with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750" fill="hold"/>
                                        <p:tgtEl>
                                          <p:spTgt spid="29"/>
                                        </p:tgtEl>
                                        <p:attrNameLst>
                                          <p:attrName>ppt_x</p:attrName>
                                        </p:attrNameLst>
                                      </p:cBhvr>
                                      <p:tavLst>
                                        <p:tav tm="0">
                                          <p:val>
                                            <p:strVal val="1+#ppt_w/2"/>
                                          </p:val>
                                        </p:tav>
                                        <p:tav tm="100000">
                                          <p:val>
                                            <p:strVal val="#ppt_x"/>
                                          </p:val>
                                        </p:tav>
                                      </p:tavLst>
                                    </p:anim>
                                    <p:anim calcmode="lin" valueType="num">
                                      <p:cBhvr additive="base">
                                        <p:cTn id="125" dur="2750" fill="hold"/>
                                        <p:tgtEl>
                                          <p:spTgt spid="29"/>
                                        </p:tgtEl>
                                        <p:attrNameLst>
                                          <p:attrName>ppt_y</p:attrName>
                                        </p:attrNameLst>
                                      </p:cBhvr>
                                      <p:tavLst>
                                        <p:tav tm="0">
                                          <p:val>
                                            <p:strVal val="#ppt_y"/>
                                          </p:val>
                                        </p:tav>
                                        <p:tav tm="100000">
                                          <p:val>
                                            <p:strVal val="#ppt_y"/>
                                          </p:val>
                                        </p:tav>
                                      </p:tavLst>
                                    </p:anim>
                                  </p:childTnLst>
                                </p:cTn>
                              </p:par>
                              <p:par>
                                <p:cTn id="126" presetID="8" presetClass="emph" presetSubtype="0" fill="hold" grpId="1" nodeType="withEffect">
                                  <p:stCondLst>
                                    <p:cond delay="0"/>
                                  </p:stCondLst>
                                  <p:childTnLst>
                                    <p:animRot by="-21600000">
                                      <p:cBhvr>
                                        <p:cTn id="127" dur="2750" fill="hold"/>
                                        <p:tgtEl>
                                          <p:spTgt spid="29"/>
                                        </p:tgtEl>
                                        <p:attrNameLst>
                                          <p:attrName>r</p:attrName>
                                        </p:attrNameLst>
                                      </p:cBhvr>
                                    </p:animRot>
                                  </p:childTnLst>
                                </p:cTn>
                              </p:par>
                              <p:par>
                                <p:cTn id="128" presetID="3" presetClass="entr" presetSubtype="10" fill="hold" grpId="2" nodeType="withEffect">
                                  <p:stCondLst>
                                    <p:cond delay="0"/>
                                  </p:stCondLst>
                                  <p:childTnLst>
                                    <p:set>
                                      <p:cBhvr>
                                        <p:cTn id="129" dur="1" fill="hold">
                                          <p:stCondLst>
                                            <p:cond delay="0"/>
                                          </p:stCondLst>
                                        </p:cTn>
                                        <p:tgtEl>
                                          <p:spTgt spid="29"/>
                                        </p:tgtEl>
                                        <p:attrNameLst>
                                          <p:attrName>style.visibility</p:attrName>
                                        </p:attrNameLst>
                                      </p:cBhvr>
                                      <p:to>
                                        <p:strVal val="visible"/>
                                      </p:to>
                                    </p:set>
                                    <p:animEffect transition="in" filter="blinds(horizontal)">
                                      <p:cBhvr>
                                        <p:cTn id="130" dur="2750"/>
                                        <p:tgtEl>
                                          <p:spTgt spid="29"/>
                                        </p:tgtEl>
                                      </p:cBhvr>
                                    </p:animEffect>
                                  </p:childTnLst>
                                </p:cTn>
                              </p:par>
                              <p:par>
                                <p:cTn id="131" presetID="2" presetClass="entr" presetSubtype="2" fill="hold" grpId="0" nodeType="withEffect">
                                  <p:stCondLst>
                                    <p:cond delay="0"/>
                                  </p:stCondLst>
                                  <p:childTnLst>
                                    <p:set>
                                      <p:cBhvr>
                                        <p:cTn id="132" dur="1" fill="hold">
                                          <p:stCondLst>
                                            <p:cond delay="0"/>
                                          </p:stCondLst>
                                        </p:cTn>
                                        <p:tgtEl>
                                          <p:spTgt spid="28"/>
                                        </p:tgtEl>
                                        <p:attrNameLst>
                                          <p:attrName>style.visibility</p:attrName>
                                        </p:attrNameLst>
                                      </p:cBhvr>
                                      <p:to>
                                        <p:strVal val="visible"/>
                                      </p:to>
                                    </p:set>
                                    <p:anim calcmode="lin" valueType="num">
                                      <p:cBhvr additive="base">
                                        <p:cTn id="133" dur="2750" fill="hold"/>
                                        <p:tgtEl>
                                          <p:spTgt spid="28"/>
                                        </p:tgtEl>
                                        <p:attrNameLst>
                                          <p:attrName>ppt_x</p:attrName>
                                        </p:attrNameLst>
                                      </p:cBhvr>
                                      <p:tavLst>
                                        <p:tav tm="0">
                                          <p:val>
                                            <p:strVal val="1+#ppt_w/2"/>
                                          </p:val>
                                        </p:tav>
                                        <p:tav tm="100000">
                                          <p:val>
                                            <p:strVal val="#ppt_x"/>
                                          </p:val>
                                        </p:tav>
                                      </p:tavLst>
                                    </p:anim>
                                    <p:anim calcmode="lin" valueType="num">
                                      <p:cBhvr additive="base">
                                        <p:cTn id="134" dur="2750" fill="hold"/>
                                        <p:tgtEl>
                                          <p:spTgt spid="28"/>
                                        </p:tgtEl>
                                        <p:attrNameLst>
                                          <p:attrName>ppt_y</p:attrName>
                                        </p:attrNameLst>
                                      </p:cBhvr>
                                      <p:tavLst>
                                        <p:tav tm="0">
                                          <p:val>
                                            <p:strVal val="#ppt_y"/>
                                          </p:val>
                                        </p:tav>
                                        <p:tav tm="100000">
                                          <p:val>
                                            <p:strVal val="#ppt_y"/>
                                          </p:val>
                                        </p:tav>
                                      </p:tavLst>
                                    </p:anim>
                                  </p:childTnLst>
                                </p:cTn>
                              </p:par>
                              <p:par>
                                <p:cTn id="135" presetID="8" presetClass="emph" presetSubtype="0" fill="hold" grpId="1" nodeType="withEffect">
                                  <p:stCondLst>
                                    <p:cond delay="0"/>
                                  </p:stCondLst>
                                  <p:childTnLst>
                                    <p:animRot by="-21600000">
                                      <p:cBhvr>
                                        <p:cTn id="136" dur="2750" fill="hold"/>
                                        <p:tgtEl>
                                          <p:spTgt spid="28"/>
                                        </p:tgtEl>
                                        <p:attrNameLst>
                                          <p:attrName>r</p:attrName>
                                        </p:attrNameLst>
                                      </p:cBhvr>
                                    </p:animRot>
                                  </p:childTnLst>
                                </p:cTn>
                              </p:par>
                              <p:par>
                                <p:cTn id="137" presetID="3" presetClass="entr" presetSubtype="10" fill="hold" grpId="2" nodeType="withEffect">
                                  <p:stCondLst>
                                    <p:cond delay="0"/>
                                  </p:stCondLst>
                                  <p:childTnLst>
                                    <p:set>
                                      <p:cBhvr>
                                        <p:cTn id="138" dur="1" fill="hold">
                                          <p:stCondLst>
                                            <p:cond delay="0"/>
                                          </p:stCondLst>
                                        </p:cTn>
                                        <p:tgtEl>
                                          <p:spTgt spid="28"/>
                                        </p:tgtEl>
                                        <p:attrNameLst>
                                          <p:attrName>style.visibility</p:attrName>
                                        </p:attrNameLst>
                                      </p:cBhvr>
                                      <p:to>
                                        <p:strVal val="visible"/>
                                      </p:to>
                                    </p:set>
                                    <p:animEffect transition="in" filter="blinds(horizontal)">
                                      <p:cBhvr>
                                        <p:cTn id="139" dur="2750"/>
                                        <p:tgtEl>
                                          <p:spTgt spid="28"/>
                                        </p:tgtEl>
                                      </p:cBhvr>
                                    </p:animEffect>
                                  </p:childTnLst>
                                </p:cTn>
                              </p:par>
                              <p:par>
                                <p:cTn id="140" presetID="2" presetClass="entr" presetSubtype="2" fill="hold" grpId="0" nodeType="withEffect">
                                  <p:stCondLst>
                                    <p:cond delay="0"/>
                                  </p:stCondLst>
                                  <p:childTnLst>
                                    <p:set>
                                      <p:cBhvr>
                                        <p:cTn id="141" dur="1" fill="hold">
                                          <p:stCondLst>
                                            <p:cond delay="0"/>
                                          </p:stCondLst>
                                        </p:cTn>
                                        <p:tgtEl>
                                          <p:spTgt spid="27"/>
                                        </p:tgtEl>
                                        <p:attrNameLst>
                                          <p:attrName>style.visibility</p:attrName>
                                        </p:attrNameLst>
                                      </p:cBhvr>
                                      <p:to>
                                        <p:strVal val="visible"/>
                                      </p:to>
                                    </p:set>
                                    <p:anim calcmode="lin" valueType="num">
                                      <p:cBhvr additive="base">
                                        <p:cTn id="142" dur="2750" fill="hold"/>
                                        <p:tgtEl>
                                          <p:spTgt spid="27"/>
                                        </p:tgtEl>
                                        <p:attrNameLst>
                                          <p:attrName>ppt_x</p:attrName>
                                        </p:attrNameLst>
                                      </p:cBhvr>
                                      <p:tavLst>
                                        <p:tav tm="0">
                                          <p:val>
                                            <p:strVal val="1+#ppt_w/2"/>
                                          </p:val>
                                        </p:tav>
                                        <p:tav tm="100000">
                                          <p:val>
                                            <p:strVal val="#ppt_x"/>
                                          </p:val>
                                        </p:tav>
                                      </p:tavLst>
                                    </p:anim>
                                    <p:anim calcmode="lin" valueType="num">
                                      <p:cBhvr additive="base">
                                        <p:cTn id="143" dur="2750" fill="hold"/>
                                        <p:tgtEl>
                                          <p:spTgt spid="27"/>
                                        </p:tgtEl>
                                        <p:attrNameLst>
                                          <p:attrName>ppt_y</p:attrName>
                                        </p:attrNameLst>
                                      </p:cBhvr>
                                      <p:tavLst>
                                        <p:tav tm="0">
                                          <p:val>
                                            <p:strVal val="#ppt_y"/>
                                          </p:val>
                                        </p:tav>
                                        <p:tav tm="100000">
                                          <p:val>
                                            <p:strVal val="#ppt_y"/>
                                          </p:val>
                                        </p:tav>
                                      </p:tavLst>
                                    </p:anim>
                                  </p:childTnLst>
                                </p:cTn>
                              </p:par>
                              <p:par>
                                <p:cTn id="144" presetID="8" presetClass="emph" presetSubtype="0" fill="hold" grpId="1" nodeType="withEffect">
                                  <p:stCondLst>
                                    <p:cond delay="0"/>
                                  </p:stCondLst>
                                  <p:childTnLst>
                                    <p:animRot by="-21600000">
                                      <p:cBhvr>
                                        <p:cTn id="145" dur="2750" fill="hold"/>
                                        <p:tgtEl>
                                          <p:spTgt spid="27"/>
                                        </p:tgtEl>
                                        <p:attrNameLst>
                                          <p:attrName>r</p:attrName>
                                        </p:attrNameLst>
                                      </p:cBhvr>
                                    </p:animRot>
                                  </p:childTnLst>
                                </p:cTn>
                              </p:par>
                              <p:par>
                                <p:cTn id="146" presetID="3" presetClass="entr" presetSubtype="10" fill="hold" grpId="2" nodeType="withEffect">
                                  <p:stCondLst>
                                    <p:cond delay="0"/>
                                  </p:stCondLst>
                                  <p:childTnLst>
                                    <p:set>
                                      <p:cBhvr>
                                        <p:cTn id="147" dur="1" fill="hold">
                                          <p:stCondLst>
                                            <p:cond delay="0"/>
                                          </p:stCondLst>
                                        </p:cTn>
                                        <p:tgtEl>
                                          <p:spTgt spid="27"/>
                                        </p:tgtEl>
                                        <p:attrNameLst>
                                          <p:attrName>style.visibility</p:attrName>
                                        </p:attrNameLst>
                                      </p:cBhvr>
                                      <p:to>
                                        <p:strVal val="visible"/>
                                      </p:to>
                                    </p:set>
                                    <p:animEffect transition="in" filter="blinds(horizontal)">
                                      <p:cBhvr>
                                        <p:cTn id="148" dur="2750"/>
                                        <p:tgtEl>
                                          <p:spTgt spid="27"/>
                                        </p:tgtEl>
                                      </p:cBhvr>
                                    </p:animEffect>
                                  </p:childTnLst>
                                </p:cTn>
                              </p:par>
                              <p:par>
                                <p:cTn id="149" presetID="2" presetClass="entr" presetSubtype="2" fill="hold" grpId="0" nodeType="withEffect">
                                  <p:stCondLst>
                                    <p:cond delay="0"/>
                                  </p:stCondLst>
                                  <p:childTnLst>
                                    <p:set>
                                      <p:cBhvr>
                                        <p:cTn id="150" dur="1" fill="hold">
                                          <p:stCondLst>
                                            <p:cond delay="0"/>
                                          </p:stCondLst>
                                        </p:cTn>
                                        <p:tgtEl>
                                          <p:spTgt spid="26"/>
                                        </p:tgtEl>
                                        <p:attrNameLst>
                                          <p:attrName>style.visibility</p:attrName>
                                        </p:attrNameLst>
                                      </p:cBhvr>
                                      <p:to>
                                        <p:strVal val="visible"/>
                                      </p:to>
                                    </p:set>
                                    <p:anim calcmode="lin" valueType="num">
                                      <p:cBhvr additive="base">
                                        <p:cTn id="151" dur="2750" fill="hold"/>
                                        <p:tgtEl>
                                          <p:spTgt spid="26"/>
                                        </p:tgtEl>
                                        <p:attrNameLst>
                                          <p:attrName>ppt_x</p:attrName>
                                        </p:attrNameLst>
                                      </p:cBhvr>
                                      <p:tavLst>
                                        <p:tav tm="0">
                                          <p:val>
                                            <p:strVal val="1+#ppt_w/2"/>
                                          </p:val>
                                        </p:tav>
                                        <p:tav tm="100000">
                                          <p:val>
                                            <p:strVal val="#ppt_x"/>
                                          </p:val>
                                        </p:tav>
                                      </p:tavLst>
                                    </p:anim>
                                    <p:anim calcmode="lin" valueType="num">
                                      <p:cBhvr additive="base">
                                        <p:cTn id="152" dur="2750" fill="hold"/>
                                        <p:tgtEl>
                                          <p:spTgt spid="26"/>
                                        </p:tgtEl>
                                        <p:attrNameLst>
                                          <p:attrName>ppt_y</p:attrName>
                                        </p:attrNameLst>
                                      </p:cBhvr>
                                      <p:tavLst>
                                        <p:tav tm="0">
                                          <p:val>
                                            <p:strVal val="#ppt_y"/>
                                          </p:val>
                                        </p:tav>
                                        <p:tav tm="100000">
                                          <p:val>
                                            <p:strVal val="#ppt_y"/>
                                          </p:val>
                                        </p:tav>
                                      </p:tavLst>
                                    </p:anim>
                                  </p:childTnLst>
                                </p:cTn>
                              </p:par>
                              <p:par>
                                <p:cTn id="153" presetID="8" presetClass="emph" presetSubtype="0" fill="hold" grpId="1" nodeType="withEffect">
                                  <p:stCondLst>
                                    <p:cond delay="0"/>
                                  </p:stCondLst>
                                  <p:childTnLst>
                                    <p:animRot by="-21600000">
                                      <p:cBhvr>
                                        <p:cTn id="154" dur="2750" fill="hold"/>
                                        <p:tgtEl>
                                          <p:spTgt spid="26"/>
                                        </p:tgtEl>
                                        <p:attrNameLst>
                                          <p:attrName>r</p:attrName>
                                        </p:attrNameLst>
                                      </p:cBhvr>
                                    </p:animRot>
                                  </p:childTnLst>
                                </p:cTn>
                              </p:par>
                              <p:par>
                                <p:cTn id="155" presetID="3" presetClass="entr" presetSubtype="10" fill="hold" grpId="2" nodeType="withEffect">
                                  <p:stCondLst>
                                    <p:cond delay="0"/>
                                  </p:stCondLst>
                                  <p:childTnLst>
                                    <p:set>
                                      <p:cBhvr>
                                        <p:cTn id="156" dur="1" fill="hold">
                                          <p:stCondLst>
                                            <p:cond delay="0"/>
                                          </p:stCondLst>
                                        </p:cTn>
                                        <p:tgtEl>
                                          <p:spTgt spid="26"/>
                                        </p:tgtEl>
                                        <p:attrNameLst>
                                          <p:attrName>style.visibility</p:attrName>
                                        </p:attrNameLst>
                                      </p:cBhvr>
                                      <p:to>
                                        <p:strVal val="visible"/>
                                      </p:to>
                                    </p:set>
                                    <p:animEffect transition="in" filter="blinds(horizontal)">
                                      <p:cBhvr>
                                        <p:cTn id="157" dur="2750"/>
                                        <p:tgtEl>
                                          <p:spTgt spid="26"/>
                                        </p:tgtEl>
                                      </p:cBhvr>
                                    </p:animEffect>
                                  </p:childTnLst>
                                </p:cTn>
                              </p:par>
                              <p:par>
                                <p:cTn id="158" presetID="2" presetClass="entr" presetSubtype="2" fill="hold" grpId="0" nodeType="withEffect">
                                  <p:stCondLst>
                                    <p:cond delay="0"/>
                                  </p:stCondLst>
                                  <p:childTnLst>
                                    <p:set>
                                      <p:cBhvr>
                                        <p:cTn id="159" dur="1" fill="hold">
                                          <p:stCondLst>
                                            <p:cond delay="0"/>
                                          </p:stCondLst>
                                        </p:cTn>
                                        <p:tgtEl>
                                          <p:spTgt spid="25"/>
                                        </p:tgtEl>
                                        <p:attrNameLst>
                                          <p:attrName>style.visibility</p:attrName>
                                        </p:attrNameLst>
                                      </p:cBhvr>
                                      <p:to>
                                        <p:strVal val="visible"/>
                                      </p:to>
                                    </p:set>
                                    <p:anim calcmode="lin" valueType="num">
                                      <p:cBhvr additive="base">
                                        <p:cTn id="160" dur="2750" fill="hold"/>
                                        <p:tgtEl>
                                          <p:spTgt spid="25"/>
                                        </p:tgtEl>
                                        <p:attrNameLst>
                                          <p:attrName>ppt_x</p:attrName>
                                        </p:attrNameLst>
                                      </p:cBhvr>
                                      <p:tavLst>
                                        <p:tav tm="0">
                                          <p:val>
                                            <p:strVal val="1+#ppt_w/2"/>
                                          </p:val>
                                        </p:tav>
                                        <p:tav tm="100000">
                                          <p:val>
                                            <p:strVal val="#ppt_x"/>
                                          </p:val>
                                        </p:tav>
                                      </p:tavLst>
                                    </p:anim>
                                    <p:anim calcmode="lin" valueType="num">
                                      <p:cBhvr additive="base">
                                        <p:cTn id="161" dur="2750" fill="hold"/>
                                        <p:tgtEl>
                                          <p:spTgt spid="25"/>
                                        </p:tgtEl>
                                        <p:attrNameLst>
                                          <p:attrName>ppt_y</p:attrName>
                                        </p:attrNameLst>
                                      </p:cBhvr>
                                      <p:tavLst>
                                        <p:tav tm="0">
                                          <p:val>
                                            <p:strVal val="#ppt_y"/>
                                          </p:val>
                                        </p:tav>
                                        <p:tav tm="100000">
                                          <p:val>
                                            <p:strVal val="#ppt_y"/>
                                          </p:val>
                                        </p:tav>
                                      </p:tavLst>
                                    </p:anim>
                                  </p:childTnLst>
                                </p:cTn>
                              </p:par>
                              <p:par>
                                <p:cTn id="162" presetID="8" presetClass="emph" presetSubtype="0" fill="hold" grpId="1" nodeType="withEffect">
                                  <p:stCondLst>
                                    <p:cond delay="0"/>
                                  </p:stCondLst>
                                  <p:childTnLst>
                                    <p:animRot by="-21600000">
                                      <p:cBhvr>
                                        <p:cTn id="163" dur="2750" fill="hold"/>
                                        <p:tgtEl>
                                          <p:spTgt spid="25"/>
                                        </p:tgtEl>
                                        <p:attrNameLst>
                                          <p:attrName>r</p:attrName>
                                        </p:attrNameLst>
                                      </p:cBhvr>
                                    </p:animRot>
                                  </p:childTnLst>
                                </p:cTn>
                              </p:par>
                              <p:par>
                                <p:cTn id="164" presetID="3" presetClass="entr" presetSubtype="10" fill="hold" grpId="2" nodeType="withEffect">
                                  <p:stCondLst>
                                    <p:cond delay="0"/>
                                  </p:stCondLst>
                                  <p:childTnLst>
                                    <p:set>
                                      <p:cBhvr>
                                        <p:cTn id="165" dur="1" fill="hold">
                                          <p:stCondLst>
                                            <p:cond delay="0"/>
                                          </p:stCondLst>
                                        </p:cTn>
                                        <p:tgtEl>
                                          <p:spTgt spid="25"/>
                                        </p:tgtEl>
                                        <p:attrNameLst>
                                          <p:attrName>style.visibility</p:attrName>
                                        </p:attrNameLst>
                                      </p:cBhvr>
                                      <p:to>
                                        <p:strVal val="visible"/>
                                      </p:to>
                                    </p:set>
                                    <p:animEffect transition="in" filter="blinds(horizontal)">
                                      <p:cBhvr>
                                        <p:cTn id="166" dur="2750"/>
                                        <p:tgtEl>
                                          <p:spTgt spid="25"/>
                                        </p:tgtEl>
                                      </p:cBhvr>
                                    </p:animEffect>
                                  </p:childTnLst>
                                </p:cTn>
                              </p:par>
                              <p:par>
                                <p:cTn id="167" presetID="2" presetClass="entr" presetSubtype="2" fill="hold" grpId="0" nodeType="withEffect">
                                  <p:stCondLst>
                                    <p:cond delay="0"/>
                                  </p:stCondLst>
                                  <p:childTnLst>
                                    <p:set>
                                      <p:cBhvr>
                                        <p:cTn id="168" dur="1" fill="hold">
                                          <p:stCondLst>
                                            <p:cond delay="0"/>
                                          </p:stCondLst>
                                        </p:cTn>
                                        <p:tgtEl>
                                          <p:spTgt spid="24"/>
                                        </p:tgtEl>
                                        <p:attrNameLst>
                                          <p:attrName>style.visibility</p:attrName>
                                        </p:attrNameLst>
                                      </p:cBhvr>
                                      <p:to>
                                        <p:strVal val="visible"/>
                                      </p:to>
                                    </p:set>
                                    <p:anim calcmode="lin" valueType="num">
                                      <p:cBhvr additive="base">
                                        <p:cTn id="169" dur="2750" fill="hold"/>
                                        <p:tgtEl>
                                          <p:spTgt spid="24"/>
                                        </p:tgtEl>
                                        <p:attrNameLst>
                                          <p:attrName>ppt_x</p:attrName>
                                        </p:attrNameLst>
                                      </p:cBhvr>
                                      <p:tavLst>
                                        <p:tav tm="0">
                                          <p:val>
                                            <p:strVal val="1+#ppt_w/2"/>
                                          </p:val>
                                        </p:tav>
                                        <p:tav tm="100000">
                                          <p:val>
                                            <p:strVal val="#ppt_x"/>
                                          </p:val>
                                        </p:tav>
                                      </p:tavLst>
                                    </p:anim>
                                    <p:anim calcmode="lin" valueType="num">
                                      <p:cBhvr additive="base">
                                        <p:cTn id="170" dur="2750" fill="hold"/>
                                        <p:tgtEl>
                                          <p:spTgt spid="24"/>
                                        </p:tgtEl>
                                        <p:attrNameLst>
                                          <p:attrName>ppt_y</p:attrName>
                                        </p:attrNameLst>
                                      </p:cBhvr>
                                      <p:tavLst>
                                        <p:tav tm="0">
                                          <p:val>
                                            <p:strVal val="#ppt_y"/>
                                          </p:val>
                                        </p:tav>
                                        <p:tav tm="100000">
                                          <p:val>
                                            <p:strVal val="#ppt_y"/>
                                          </p:val>
                                        </p:tav>
                                      </p:tavLst>
                                    </p:anim>
                                  </p:childTnLst>
                                </p:cTn>
                              </p:par>
                              <p:par>
                                <p:cTn id="171" presetID="8" presetClass="emph" presetSubtype="0" fill="hold" grpId="1" nodeType="withEffect">
                                  <p:stCondLst>
                                    <p:cond delay="0"/>
                                  </p:stCondLst>
                                  <p:childTnLst>
                                    <p:animRot by="-21600000">
                                      <p:cBhvr>
                                        <p:cTn id="172" dur="2750" fill="hold"/>
                                        <p:tgtEl>
                                          <p:spTgt spid="24"/>
                                        </p:tgtEl>
                                        <p:attrNameLst>
                                          <p:attrName>r</p:attrName>
                                        </p:attrNameLst>
                                      </p:cBhvr>
                                    </p:animRot>
                                  </p:childTnLst>
                                </p:cTn>
                              </p:par>
                              <p:par>
                                <p:cTn id="173" presetID="3" presetClass="entr" presetSubtype="10" fill="hold" grpId="2" nodeType="withEffect">
                                  <p:stCondLst>
                                    <p:cond delay="0"/>
                                  </p:stCondLst>
                                  <p:childTnLst>
                                    <p:set>
                                      <p:cBhvr>
                                        <p:cTn id="174" dur="1" fill="hold">
                                          <p:stCondLst>
                                            <p:cond delay="0"/>
                                          </p:stCondLst>
                                        </p:cTn>
                                        <p:tgtEl>
                                          <p:spTgt spid="24"/>
                                        </p:tgtEl>
                                        <p:attrNameLst>
                                          <p:attrName>style.visibility</p:attrName>
                                        </p:attrNameLst>
                                      </p:cBhvr>
                                      <p:to>
                                        <p:strVal val="visible"/>
                                      </p:to>
                                    </p:set>
                                    <p:animEffect transition="in" filter="blinds(horizontal)">
                                      <p:cBhvr>
                                        <p:cTn id="175" dur="2750"/>
                                        <p:tgtEl>
                                          <p:spTgt spid="24"/>
                                        </p:tgtEl>
                                      </p:cBhvr>
                                    </p:animEffect>
                                  </p:childTnLst>
                                </p:cTn>
                              </p:par>
                              <p:par>
                                <p:cTn id="176" presetID="2" presetClass="entr" presetSubtype="2" fill="hold" grpId="0" nodeType="withEffect">
                                  <p:stCondLst>
                                    <p:cond delay="0"/>
                                  </p:stCondLst>
                                  <p:childTnLst>
                                    <p:set>
                                      <p:cBhvr>
                                        <p:cTn id="177" dur="1" fill="hold">
                                          <p:stCondLst>
                                            <p:cond delay="0"/>
                                          </p:stCondLst>
                                        </p:cTn>
                                        <p:tgtEl>
                                          <p:spTgt spid="23"/>
                                        </p:tgtEl>
                                        <p:attrNameLst>
                                          <p:attrName>style.visibility</p:attrName>
                                        </p:attrNameLst>
                                      </p:cBhvr>
                                      <p:to>
                                        <p:strVal val="visible"/>
                                      </p:to>
                                    </p:set>
                                    <p:anim calcmode="lin" valueType="num">
                                      <p:cBhvr additive="base">
                                        <p:cTn id="178" dur="2750" fill="hold"/>
                                        <p:tgtEl>
                                          <p:spTgt spid="23"/>
                                        </p:tgtEl>
                                        <p:attrNameLst>
                                          <p:attrName>ppt_x</p:attrName>
                                        </p:attrNameLst>
                                      </p:cBhvr>
                                      <p:tavLst>
                                        <p:tav tm="0">
                                          <p:val>
                                            <p:strVal val="1+#ppt_w/2"/>
                                          </p:val>
                                        </p:tav>
                                        <p:tav tm="100000">
                                          <p:val>
                                            <p:strVal val="#ppt_x"/>
                                          </p:val>
                                        </p:tav>
                                      </p:tavLst>
                                    </p:anim>
                                    <p:anim calcmode="lin" valueType="num">
                                      <p:cBhvr additive="base">
                                        <p:cTn id="179" dur="2750" fill="hold"/>
                                        <p:tgtEl>
                                          <p:spTgt spid="23"/>
                                        </p:tgtEl>
                                        <p:attrNameLst>
                                          <p:attrName>ppt_y</p:attrName>
                                        </p:attrNameLst>
                                      </p:cBhvr>
                                      <p:tavLst>
                                        <p:tav tm="0">
                                          <p:val>
                                            <p:strVal val="#ppt_y"/>
                                          </p:val>
                                        </p:tav>
                                        <p:tav tm="100000">
                                          <p:val>
                                            <p:strVal val="#ppt_y"/>
                                          </p:val>
                                        </p:tav>
                                      </p:tavLst>
                                    </p:anim>
                                  </p:childTnLst>
                                </p:cTn>
                              </p:par>
                              <p:par>
                                <p:cTn id="180" presetID="8" presetClass="emph" presetSubtype="0" fill="hold" grpId="1" nodeType="withEffect">
                                  <p:stCondLst>
                                    <p:cond delay="0"/>
                                  </p:stCondLst>
                                  <p:childTnLst>
                                    <p:animRot by="-21600000">
                                      <p:cBhvr>
                                        <p:cTn id="181" dur="2750" fill="hold"/>
                                        <p:tgtEl>
                                          <p:spTgt spid="23"/>
                                        </p:tgtEl>
                                        <p:attrNameLst>
                                          <p:attrName>r</p:attrName>
                                        </p:attrNameLst>
                                      </p:cBhvr>
                                    </p:animRot>
                                  </p:childTnLst>
                                </p:cTn>
                              </p:par>
                              <p:par>
                                <p:cTn id="182" presetID="3" presetClass="entr" presetSubtype="10" fill="hold" grpId="2" nodeType="withEffect">
                                  <p:stCondLst>
                                    <p:cond delay="0"/>
                                  </p:stCondLst>
                                  <p:childTnLst>
                                    <p:set>
                                      <p:cBhvr>
                                        <p:cTn id="183" dur="1" fill="hold">
                                          <p:stCondLst>
                                            <p:cond delay="0"/>
                                          </p:stCondLst>
                                        </p:cTn>
                                        <p:tgtEl>
                                          <p:spTgt spid="23"/>
                                        </p:tgtEl>
                                        <p:attrNameLst>
                                          <p:attrName>style.visibility</p:attrName>
                                        </p:attrNameLst>
                                      </p:cBhvr>
                                      <p:to>
                                        <p:strVal val="visible"/>
                                      </p:to>
                                    </p:set>
                                    <p:animEffect transition="in" filter="blinds(horizontal)">
                                      <p:cBhvr>
                                        <p:cTn id="184" dur="2750"/>
                                        <p:tgtEl>
                                          <p:spTgt spid="23"/>
                                        </p:tgtEl>
                                      </p:cBhvr>
                                    </p:animEffect>
                                  </p:childTnLst>
                                </p:cTn>
                              </p:par>
                              <p:par>
                                <p:cTn id="185" presetID="2" presetClass="entr" presetSubtype="2" fill="hold" grpId="0" nodeType="withEffect">
                                  <p:stCondLst>
                                    <p:cond delay="0"/>
                                  </p:stCondLst>
                                  <p:childTnLst>
                                    <p:set>
                                      <p:cBhvr>
                                        <p:cTn id="186" dur="1" fill="hold">
                                          <p:stCondLst>
                                            <p:cond delay="0"/>
                                          </p:stCondLst>
                                        </p:cTn>
                                        <p:tgtEl>
                                          <p:spTgt spid="22"/>
                                        </p:tgtEl>
                                        <p:attrNameLst>
                                          <p:attrName>style.visibility</p:attrName>
                                        </p:attrNameLst>
                                      </p:cBhvr>
                                      <p:to>
                                        <p:strVal val="visible"/>
                                      </p:to>
                                    </p:set>
                                    <p:anim calcmode="lin" valueType="num">
                                      <p:cBhvr additive="base">
                                        <p:cTn id="187" dur="2750" fill="hold"/>
                                        <p:tgtEl>
                                          <p:spTgt spid="22"/>
                                        </p:tgtEl>
                                        <p:attrNameLst>
                                          <p:attrName>ppt_x</p:attrName>
                                        </p:attrNameLst>
                                      </p:cBhvr>
                                      <p:tavLst>
                                        <p:tav tm="0">
                                          <p:val>
                                            <p:strVal val="1+#ppt_w/2"/>
                                          </p:val>
                                        </p:tav>
                                        <p:tav tm="100000">
                                          <p:val>
                                            <p:strVal val="#ppt_x"/>
                                          </p:val>
                                        </p:tav>
                                      </p:tavLst>
                                    </p:anim>
                                    <p:anim calcmode="lin" valueType="num">
                                      <p:cBhvr additive="base">
                                        <p:cTn id="188" dur="2750" fill="hold"/>
                                        <p:tgtEl>
                                          <p:spTgt spid="22"/>
                                        </p:tgtEl>
                                        <p:attrNameLst>
                                          <p:attrName>ppt_y</p:attrName>
                                        </p:attrNameLst>
                                      </p:cBhvr>
                                      <p:tavLst>
                                        <p:tav tm="0">
                                          <p:val>
                                            <p:strVal val="#ppt_y"/>
                                          </p:val>
                                        </p:tav>
                                        <p:tav tm="100000">
                                          <p:val>
                                            <p:strVal val="#ppt_y"/>
                                          </p:val>
                                        </p:tav>
                                      </p:tavLst>
                                    </p:anim>
                                  </p:childTnLst>
                                </p:cTn>
                              </p:par>
                              <p:par>
                                <p:cTn id="189" presetID="8" presetClass="emph" presetSubtype="0" fill="hold" grpId="1" nodeType="withEffect">
                                  <p:stCondLst>
                                    <p:cond delay="0"/>
                                  </p:stCondLst>
                                  <p:childTnLst>
                                    <p:animRot by="-21600000">
                                      <p:cBhvr>
                                        <p:cTn id="190" dur="2750" fill="hold"/>
                                        <p:tgtEl>
                                          <p:spTgt spid="22"/>
                                        </p:tgtEl>
                                        <p:attrNameLst>
                                          <p:attrName>r</p:attrName>
                                        </p:attrNameLst>
                                      </p:cBhvr>
                                    </p:animRot>
                                  </p:childTnLst>
                                </p:cTn>
                              </p:par>
                              <p:par>
                                <p:cTn id="191" presetID="3" presetClass="entr" presetSubtype="10" fill="hold" grpId="2" nodeType="withEffect">
                                  <p:stCondLst>
                                    <p:cond delay="0"/>
                                  </p:stCondLst>
                                  <p:childTnLst>
                                    <p:set>
                                      <p:cBhvr>
                                        <p:cTn id="192" dur="1" fill="hold">
                                          <p:stCondLst>
                                            <p:cond delay="0"/>
                                          </p:stCondLst>
                                        </p:cTn>
                                        <p:tgtEl>
                                          <p:spTgt spid="22"/>
                                        </p:tgtEl>
                                        <p:attrNameLst>
                                          <p:attrName>style.visibility</p:attrName>
                                        </p:attrNameLst>
                                      </p:cBhvr>
                                      <p:to>
                                        <p:strVal val="visible"/>
                                      </p:to>
                                    </p:set>
                                    <p:animEffect transition="in" filter="blinds(horizontal)">
                                      <p:cBhvr>
                                        <p:cTn id="193" dur="2750"/>
                                        <p:tgtEl>
                                          <p:spTgt spid="22"/>
                                        </p:tgtEl>
                                      </p:cBhvr>
                                    </p:animEffect>
                                  </p:childTnLst>
                                </p:cTn>
                              </p:par>
                              <p:par>
                                <p:cTn id="194" presetID="2" presetClass="entr" presetSubtype="2" fill="hold" grpId="0" nodeType="withEffect">
                                  <p:stCondLst>
                                    <p:cond delay="0"/>
                                  </p:stCondLst>
                                  <p:childTnLst>
                                    <p:set>
                                      <p:cBhvr>
                                        <p:cTn id="195" dur="1" fill="hold">
                                          <p:stCondLst>
                                            <p:cond delay="0"/>
                                          </p:stCondLst>
                                        </p:cTn>
                                        <p:tgtEl>
                                          <p:spTgt spid="57"/>
                                        </p:tgtEl>
                                        <p:attrNameLst>
                                          <p:attrName>style.visibility</p:attrName>
                                        </p:attrNameLst>
                                      </p:cBhvr>
                                      <p:to>
                                        <p:strVal val="visible"/>
                                      </p:to>
                                    </p:set>
                                    <p:anim calcmode="lin" valueType="num">
                                      <p:cBhvr additive="base">
                                        <p:cTn id="196" dur="2750" fill="hold"/>
                                        <p:tgtEl>
                                          <p:spTgt spid="57"/>
                                        </p:tgtEl>
                                        <p:attrNameLst>
                                          <p:attrName>ppt_x</p:attrName>
                                        </p:attrNameLst>
                                      </p:cBhvr>
                                      <p:tavLst>
                                        <p:tav tm="0">
                                          <p:val>
                                            <p:strVal val="1+#ppt_w/2"/>
                                          </p:val>
                                        </p:tav>
                                        <p:tav tm="100000">
                                          <p:val>
                                            <p:strVal val="#ppt_x"/>
                                          </p:val>
                                        </p:tav>
                                      </p:tavLst>
                                    </p:anim>
                                    <p:anim calcmode="lin" valueType="num">
                                      <p:cBhvr additive="base">
                                        <p:cTn id="197" dur="2750" fill="hold"/>
                                        <p:tgtEl>
                                          <p:spTgt spid="57"/>
                                        </p:tgtEl>
                                        <p:attrNameLst>
                                          <p:attrName>ppt_y</p:attrName>
                                        </p:attrNameLst>
                                      </p:cBhvr>
                                      <p:tavLst>
                                        <p:tav tm="0">
                                          <p:val>
                                            <p:strVal val="#ppt_y"/>
                                          </p:val>
                                        </p:tav>
                                        <p:tav tm="100000">
                                          <p:val>
                                            <p:strVal val="#ppt_y"/>
                                          </p:val>
                                        </p:tav>
                                      </p:tavLst>
                                    </p:anim>
                                  </p:childTnLst>
                                </p:cTn>
                              </p:par>
                              <p:par>
                                <p:cTn id="198" presetID="8" presetClass="emph" presetSubtype="0" fill="hold" grpId="1" nodeType="withEffect">
                                  <p:stCondLst>
                                    <p:cond delay="0"/>
                                  </p:stCondLst>
                                  <p:childTnLst>
                                    <p:animRot by="-21600000">
                                      <p:cBhvr>
                                        <p:cTn id="199" dur="2750" fill="hold"/>
                                        <p:tgtEl>
                                          <p:spTgt spid="57"/>
                                        </p:tgtEl>
                                        <p:attrNameLst>
                                          <p:attrName>r</p:attrName>
                                        </p:attrNameLst>
                                      </p:cBhvr>
                                    </p:animRot>
                                  </p:childTnLst>
                                </p:cTn>
                              </p:par>
                              <p:par>
                                <p:cTn id="200" presetID="3" presetClass="entr" presetSubtype="10" fill="hold" grpId="2" nodeType="withEffect">
                                  <p:stCondLst>
                                    <p:cond delay="0"/>
                                  </p:stCondLst>
                                  <p:childTnLst>
                                    <p:set>
                                      <p:cBhvr>
                                        <p:cTn id="201" dur="1" fill="hold">
                                          <p:stCondLst>
                                            <p:cond delay="0"/>
                                          </p:stCondLst>
                                        </p:cTn>
                                        <p:tgtEl>
                                          <p:spTgt spid="57"/>
                                        </p:tgtEl>
                                        <p:attrNameLst>
                                          <p:attrName>style.visibility</p:attrName>
                                        </p:attrNameLst>
                                      </p:cBhvr>
                                      <p:to>
                                        <p:strVal val="visible"/>
                                      </p:to>
                                    </p:set>
                                    <p:animEffect transition="in" filter="blinds(horizontal)">
                                      <p:cBhvr>
                                        <p:cTn id="202" dur="2750"/>
                                        <p:tgtEl>
                                          <p:spTgt spid="57"/>
                                        </p:tgtEl>
                                      </p:cBhvr>
                                    </p:animEffect>
                                  </p:childTnLst>
                                </p:cTn>
                              </p:par>
                              <p:par>
                                <p:cTn id="203" presetID="2" presetClass="entr" presetSubtype="2" fill="hold" grpId="0" nodeType="withEffect">
                                  <p:stCondLst>
                                    <p:cond delay="0"/>
                                  </p:stCondLst>
                                  <p:childTnLst>
                                    <p:set>
                                      <p:cBhvr>
                                        <p:cTn id="204" dur="1" fill="hold">
                                          <p:stCondLst>
                                            <p:cond delay="0"/>
                                          </p:stCondLst>
                                        </p:cTn>
                                        <p:tgtEl>
                                          <p:spTgt spid="51"/>
                                        </p:tgtEl>
                                        <p:attrNameLst>
                                          <p:attrName>style.visibility</p:attrName>
                                        </p:attrNameLst>
                                      </p:cBhvr>
                                      <p:to>
                                        <p:strVal val="visible"/>
                                      </p:to>
                                    </p:set>
                                    <p:anim calcmode="lin" valueType="num">
                                      <p:cBhvr additive="base">
                                        <p:cTn id="205" dur="2750" fill="hold"/>
                                        <p:tgtEl>
                                          <p:spTgt spid="51"/>
                                        </p:tgtEl>
                                        <p:attrNameLst>
                                          <p:attrName>ppt_x</p:attrName>
                                        </p:attrNameLst>
                                      </p:cBhvr>
                                      <p:tavLst>
                                        <p:tav tm="0">
                                          <p:val>
                                            <p:strVal val="1+#ppt_w/2"/>
                                          </p:val>
                                        </p:tav>
                                        <p:tav tm="100000">
                                          <p:val>
                                            <p:strVal val="#ppt_x"/>
                                          </p:val>
                                        </p:tav>
                                      </p:tavLst>
                                    </p:anim>
                                    <p:anim calcmode="lin" valueType="num">
                                      <p:cBhvr additive="base">
                                        <p:cTn id="206" dur="2750" fill="hold"/>
                                        <p:tgtEl>
                                          <p:spTgt spid="51"/>
                                        </p:tgtEl>
                                        <p:attrNameLst>
                                          <p:attrName>ppt_y</p:attrName>
                                        </p:attrNameLst>
                                      </p:cBhvr>
                                      <p:tavLst>
                                        <p:tav tm="0">
                                          <p:val>
                                            <p:strVal val="#ppt_y"/>
                                          </p:val>
                                        </p:tav>
                                        <p:tav tm="100000">
                                          <p:val>
                                            <p:strVal val="#ppt_y"/>
                                          </p:val>
                                        </p:tav>
                                      </p:tavLst>
                                    </p:anim>
                                  </p:childTnLst>
                                </p:cTn>
                              </p:par>
                              <p:par>
                                <p:cTn id="207" presetID="8" presetClass="emph" presetSubtype="0" fill="hold" grpId="1" nodeType="withEffect">
                                  <p:stCondLst>
                                    <p:cond delay="0"/>
                                  </p:stCondLst>
                                  <p:childTnLst>
                                    <p:animRot by="-21600000">
                                      <p:cBhvr>
                                        <p:cTn id="208" dur="2750" fill="hold"/>
                                        <p:tgtEl>
                                          <p:spTgt spid="51"/>
                                        </p:tgtEl>
                                        <p:attrNameLst>
                                          <p:attrName>r</p:attrName>
                                        </p:attrNameLst>
                                      </p:cBhvr>
                                    </p:animRot>
                                  </p:childTnLst>
                                </p:cTn>
                              </p:par>
                              <p:par>
                                <p:cTn id="209" presetID="3" presetClass="entr" presetSubtype="10" fill="hold" grpId="2" nodeType="withEffect">
                                  <p:stCondLst>
                                    <p:cond delay="0"/>
                                  </p:stCondLst>
                                  <p:childTnLst>
                                    <p:set>
                                      <p:cBhvr>
                                        <p:cTn id="210" dur="1" fill="hold">
                                          <p:stCondLst>
                                            <p:cond delay="0"/>
                                          </p:stCondLst>
                                        </p:cTn>
                                        <p:tgtEl>
                                          <p:spTgt spid="51"/>
                                        </p:tgtEl>
                                        <p:attrNameLst>
                                          <p:attrName>style.visibility</p:attrName>
                                        </p:attrNameLst>
                                      </p:cBhvr>
                                      <p:to>
                                        <p:strVal val="visible"/>
                                      </p:to>
                                    </p:set>
                                    <p:animEffect transition="in" filter="blinds(horizontal)">
                                      <p:cBhvr>
                                        <p:cTn id="211" dur="2750"/>
                                        <p:tgtEl>
                                          <p:spTgt spid="51"/>
                                        </p:tgtEl>
                                      </p:cBhvr>
                                    </p:animEffect>
                                  </p:childTnLst>
                                </p:cTn>
                              </p:par>
                              <p:par>
                                <p:cTn id="212" presetID="2" presetClass="entr" presetSubtype="2" fill="hold" grpId="0" nodeType="withEffect">
                                  <p:stCondLst>
                                    <p:cond delay="0"/>
                                  </p:stCondLst>
                                  <p:childTnLst>
                                    <p:set>
                                      <p:cBhvr>
                                        <p:cTn id="213" dur="1" fill="hold">
                                          <p:stCondLst>
                                            <p:cond delay="0"/>
                                          </p:stCondLst>
                                        </p:cTn>
                                        <p:tgtEl>
                                          <p:spTgt spid="50"/>
                                        </p:tgtEl>
                                        <p:attrNameLst>
                                          <p:attrName>style.visibility</p:attrName>
                                        </p:attrNameLst>
                                      </p:cBhvr>
                                      <p:to>
                                        <p:strVal val="visible"/>
                                      </p:to>
                                    </p:set>
                                    <p:anim calcmode="lin" valueType="num">
                                      <p:cBhvr additive="base">
                                        <p:cTn id="214" dur="2750" fill="hold"/>
                                        <p:tgtEl>
                                          <p:spTgt spid="50"/>
                                        </p:tgtEl>
                                        <p:attrNameLst>
                                          <p:attrName>ppt_x</p:attrName>
                                        </p:attrNameLst>
                                      </p:cBhvr>
                                      <p:tavLst>
                                        <p:tav tm="0">
                                          <p:val>
                                            <p:strVal val="1+#ppt_w/2"/>
                                          </p:val>
                                        </p:tav>
                                        <p:tav tm="100000">
                                          <p:val>
                                            <p:strVal val="#ppt_x"/>
                                          </p:val>
                                        </p:tav>
                                      </p:tavLst>
                                    </p:anim>
                                    <p:anim calcmode="lin" valueType="num">
                                      <p:cBhvr additive="base">
                                        <p:cTn id="215" dur="2750" fill="hold"/>
                                        <p:tgtEl>
                                          <p:spTgt spid="50"/>
                                        </p:tgtEl>
                                        <p:attrNameLst>
                                          <p:attrName>ppt_y</p:attrName>
                                        </p:attrNameLst>
                                      </p:cBhvr>
                                      <p:tavLst>
                                        <p:tav tm="0">
                                          <p:val>
                                            <p:strVal val="#ppt_y"/>
                                          </p:val>
                                        </p:tav>
                                        <p:tav tm="100000">
                                          <p:val>
                                            <p:strVal val="#ppt_y"/>
                                          </p:val>
                                        </p:tav>
                                      </p:tavLst>
                                    </p:anim>
                                  </p:childTnLst>
                                </p:cTn>
                              </p:par>
                              <p:par>
                                <p:cTn id="216" presetID="8" presetClass="emph" presetSubtype="0" fill="hold" grpId="1" nodeType="withEffect">
                                  <p:stCondLst>
                                    <p:cond delay="0"/>
                                  </p:stCondLst>
                                  <p:childTnLst>
                                    <p:animRot by="-21600000">
                                      <p:cBhvr>
                                        <p:cTn id="217" dur="2750" fill="hold"/>
                                        <p:tgtEl>
                                          <p:spTgt spid="50"/>
                                        </p:tgtEl>
                                        <p:attrNameLst>
                                          <p:attrName>r</p:attrName>
                                        </p:attrNameLst>
                                      </p:cBhvr>
                                    </p:animRot>
                                  </p:childTnLst>
                                </p:cTn>
                              </p:par>
                              <p:par>
                                <p:cTn id="218" presetID="3" presetClass="entr" presetSubtype="10" fill="hold" grpId="2" nodeType="withEffect">
                                  <p:stCondLst>
                                    <p:cond delay="0"/>
                                  </p:stCondLst>
                                  <p:childTnLst>
                                    <p:set>
                                      <p:cBhvr>
                                        <p:cTn id="219" dur="1" fill="hold">
                                          <p:stCondLst>
                                            <p:cond delay="0"/>
                                          </p:stCondLst>
                                        </p:cTn>
                                        <p:tgtEl>
                                          <p:spTgt spid="50"/>
                                        </p:tgtEl>
                                        <p:attrNameLst>
                                          <p:attrName>style.visibility</p:attrName>
                                        </p:attrNameLst>
                                      </p:cBhvr>
                                      <p:to>
                                        <p:strVal val="visible"/>
                                      </p:to>
                                    </p:set>
                                    <p:animEffect transition="in" filter="blinds(horizontal)">
                                      <p:cBhvr>
                                        <p:cTn id="220" dur="2750"/>
                                        <p:tgtEl>
                                          <p:spTgt spid="50"/>
                                        </p:tgtEl>
                                      </p:cBhvr>
                                    </p:animEffect>
                                  </p:childTnLst>
                                </p:cTn>
                              </p:par>
                              <p:par>
                                <p:cTn id="221" presetID="2" presetClass="entr" presetSubtype="2" fill="hold" grpId="0" nodeType="withEffect">
                                  <p:stCondLst>
                                    <p:cond delay="0"/>
                                  </p:stCondLst>
                                  <p:childTnLst>
                                    <p:set>
                                      <p:cBhvr>
                                        <p:cTn id="222" dur="1" fill="hold">
                                          <p:stCondLst>
                                            <p:cond delay="0"/>
                                          </p:stCondLst>
                                        </p:cTn>
                                        <p:tgtEl>
                                          <p:spTgt spid="49"/>
                                        </p:tgtEl>
                                        <p:attrNameLst>
                                          <p:attrName>style.visibility</p:attrName>
                                        </p:attrNameLst>
                                      </p:cBhvr>
                                      <p:to>
                                        <p:strVal val="visible"/>
                                      </p:to>
                                    </p:set>
                                    <p:anim calcmode="lin" valueType="num">
                                      <p:cBhvr additive="base">
                                        <p:cTn id="223" dur="2750" fill="hold"/>
                                        <p:tgtEl>
                                          <p:spTgt spid="49"/>
                                        </p:tgtEl>
                                        <p:attrNameLst>
                                          <p:attrName>ppt_x</p:attrName>
                                        </p:attrNameLst>
                                      </p:cBhvr>
                                      <p:tavLst>
                                        <p:tav tm="0">
                                          <p:val>
                                            <p:strVal val="1+#ppt_w/2"/>
                                          </p:val>
                                        </p:tav>
                                        <p:tav tm="100000">
                                          <p:val>
                                            <p:strVal val="#ppt_x"/>
                                          </p:val>
                                        </p:tav>
                                      </p:tavLst>
                                    </p:anim>
                                    <p:anim calcmode="lin" valueType="num">
                                      <p:cBhvr additive="base">
                                        <p:cTn id="224" dur="2750" fill="hold"/>
                                        <p:tgtEl>
                                          <p:spTgt spid="49"/>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750" fill="hold"/>
                                        <p:tgtEl>
                                          <p:spTgt spid="49"/>
                                        </p:tgtEl>
                                        <p:attrNameLst>
                                          <p:attrName>r</p:attrName>
                                        </p:attrNameLst>
                                      </p:cBhvr>
                                    </p:animRot>
                                  </p:childTnLst>
                                </p:cTn>
                              </p:par>
                              <p:par>
                                <p:cTn id="227" presetID="3" presetClass="entr" presetSubtype="10" fill="hold" grpId="2" nodeType="withEffect">
                                  <p:stCondLst>
                                    <p:cond delay="0"/>
                                  </p:stCondLst>
                                  <p:childTnLst>
                                    <p:set>
                                      <p:cBhvr>
                                        <p:cTn id="228" dur="1" fill="hold">
                                          <p:stCondLst>
                                            <p:cond delay="0"/>
                                          </p:stCondLst>
                                        </p:cTn>
                                        <p:tgtEl>
                                          <p:spTgt spid="49"/>
                                        </p:tgtEl>
                                        <p:attrNameLst>
                                          <p:attrName>style.visibility</p:attrName>
                                        </p:attrNameLst>
                                      </p:cBhvr>
                                      <p:to>
                                        <p:strVal val="visible"/>
                                      </p:to>
                                    </p:set>
                                    <p:animEffect transition="in" filter="blinds(horizontal)">
                                      <p:cBhvr>
                                        <p:cTn id="229" dur="2750"/>
                                        <p:tgtEl>
                                          <p:spTgt spid="49"/>
                                        </p:tgtEl>
                                      </p:cBhvr>
                                    </p:animEffect>
                                  </p:childTnLst>
                                </p:cTn>
                              </p:par>
                              <p:par>
                                <p:cTn id="230" presetID="2" presetClass="entr" presetSubtype="2" fill="hold" grpId="0" nodeType="withEffect">
                                  <p:stCondLst>
                                    <p:cond delay="0"/>
                                  </p:stCondLst>
                                  <p:childTnLst>
                                    <p:set>
                                      <p:cBhvr>
                                        <p:cTn id="231" dur="1" fill="hold">
                                          <p:stCondLst>
                                            <p:cond delay="0"/>
                                          </p:stCondLst>
                                        </p:cTn>
                                        <p:tgtEl>
                                          <p:spTgt spid="48"/>
                                        </p:tgtEl>
                                        <p:attrNameLst>
                                          <p:attrName>style.visibility</p:attrName>
                                        </p:attrNameLst>
                                      </p:cBhvr>
                                      <p:to>
                                        <p:strVal val="visible"/>
                                      </p:to>
                                    </p:set>
                                    <p:anim calcmode="lin" valueType="num">
                                      <p:cBhvr additive="base">
                                        <p:cTn id="232" dur="2750" fill="hold"/>
                                        <p:tgtEl>
                                          <p:spTgt spid="48"/>
                                        </p:tgtEl>
                                        <p:attrNameLst>
                                          <p:attrName>ppt_x</p:attrName>
                                        </p:attrNameLst>
                                      </p:cBhvr>
                                      <p:tavLst>
                                        <p:tav tm="0">
                                          <p:val>
                                            <p:strVal val="1+#ppt_w/2"/>
                                          </p:val>
                                        </p:tav>
                                        <p:tav tm="100000">
                                          <p:val>
                                            <p:strVal val="#ppt_x"/>
                                          </p:val>
                                        </p:tav>
                                      </p:tavLst>
                                    </p:anim>
                                    <p:anim calcmode="lin" valueType="num">
                                      <p:cBhvr additive="base">
                                        <p:cTn id="233" dur="2750" fill="hold"/>
                                        <p:tgtEl>
                                          <p:spTgt spid="48"/>
                                        </p:tgtEl>
                                        <p:attrNameLst>
                                          <p:attrName>ppt_y</p:attrName>
                                        </p:attrNameLst>
                                      </p:cBhvr>
                                      <p:tavLst>
                                        <p:tav tm="0">
                                          <p:val>
                                            <p:strVal val="#ppt_y"/>
                                          </p:val>
                                        </p:tav>
                                        <p:tav tm="100000">
                                          <p:val>
                                            <p:strVal val="#ppt_y"/>
                                          </p:val>
                                        </p:tav>
                                      </p:tavLst>
                                    </p:anim>
                                  </p:childTnLst>
                                </p:cTn>
                              </p:par>
                              <p:par>
                                <p:cTn id="234" presetID="8" presetClass="emph" presetSubtype="0" fill="hold" grpId="1" nodeType="withEffect">
                                  <p:stCondLst>
                                    <p:cond delay="0"/>
                                  </p:stCondLst>
                                  <p:childTnLst>
                                    <p:animRot by="-21600000">
                                      <p:cBhvr>
                                        <p:cTn id="235" dur="2750" fill="hold"/>
                                        <p:tgtEl>
                                          <p:spTgt spid="48"/>
                                        </p:tgtEl>
                                        <p:attrNameLst>
                                          <p:attrName>r</p:attrName>
                                        </p:attrNameLst>
                                      </p:cBhvr>
                                    </p:animRot>
                                  </p:childTnLst>
                                </p:cTn>
                              </p:par>
                              <p:par>
                                <p:cTn id="236" presetID="3" presetClass="entr" presetSubtype="10" fill="hold" grpId="2" nodeType="withEffect">
                                  <p:stCondLst>
                                    <p:cond delay="0"/>
                                  </p:stCondLst>
                                  <p:childTnLst>
                                    <p:set>
                                      <p:cBhvr>
                                        <p:cTn id="237" dur="1" fill="hold">
                                          <p:stCondLst>
                                            <p:cond delay="0"/>
                                          </p:stCondLst>
                                        </p:cTn>
                                        <p:tgtEl>
                                          <p:spTgt spid="48"/>
                                        </p:tgtEl>
                                        <p:attrNameLst>
                                          <p:attrName>style.visibility</p:attrName>
                                        </p:attrNameLst>
                                      </p:cBhvr>
                                      <p:to>
                                        <p:strVal val="visible"/>
                                      </p:to>
                                    </p:set>
                                    <p:animEffect transition="in" filter="blinds(horizontal)">
                                      <p:cBhvr>
                                        <p:cTn id="238" dur="2750"/>
                                        <p:tgtEl>
                                          <p:spTgt spid="48"/>
                                        </p:tgtEl>
                                      </p:cBhvr>
                                    </p:animEffect>
                                  </p:childTnLst>
                                </p:cTn>
                              </p:par>
                              <p:par>
                                <p:cTn id="239" presetID="2" presetClass="entr" presetSubtype="2" fill="hold" grpId="0" nodeType="withEffect">
                                  <p:stCondLst>
                                    <p:cond delay="0"/>
                                  </p:stCondLst>
                                  <p:childTnLst>
                                    <p:set>
                                      <p:cBhvr>
                                        <p:cTn id="240" dur="1" fill="hold">
                                          <p:stCondLst>
                                            <p:cond delay="0"/>
                                          </p:stCondLst>
                                        </p:cTn>
                                        <p:tgtEl>
                                          <p:spTgt spid="47"/>
                                        </p:tgtEl>
                                        <p:attrNameLst>
                                          <p:attrName>style.visibility</p:attrName>
                                        </p:attrNameLst>
                                      </p:cBhvr>
                                      <p:to>
                                        <p:strVal val="visible"/>
                                      </p:to>
                                    </p:set>
                                    <p:anim calcmode="lin" valueType="num">
                                      <p:cBhvr additive="base">
                                        <p:cTn id="241" dur="2750" fill="hold"/>
                                        <p:tgtEl>
                                          <p:spTgt spid="47"/>
                                        </p:tgtEl>
                                        <p:attrNameLst>
                                          <p:attrName>ppt_x</p:attrName>
                                        </p:attrNameLst>
                                      </p:cBhvr>
                                      <p:tavLst>
                                        <p:tav tm="0">
                                          <p:val>
                                            <p:strVal val="1+#ppt_w/2"/>
                                          </p:val>
                                        </p:tav>
                                        <p:tav tm="100000">
                                          <p:val>
                                            <p:strVal val="#ppt_x"/>
                                          </p:val>
                                        </p:tav>
                                      </p:tavLst>
                                    </p:anim>
                                    <p:anim calcmode="lin" valueType="num">
                                      <p:cBhvr additive="base">
                                        <p:cTn id="242" dur="2750" fill="hold"/>
                                        <p:tgtEl>
                                          <p:spTgt spid="47"/>
                                        </p:tgtEl>
                                        <p:attrNameLst>
                                          <p:attrName>ppt_y</p:attrName>
                                        </p:attrNameLst>
                                      </p:cBhvr>
                                      <p:tavLst>
                                        <p:tav tm="0">
                                          <p:val>
                                            <p:strVal val="#ppt_y"/>
                                          </p:val>
                                        </p:tav>
                                        <p:tav tm="100000">
                                          <p:val>
                                            <p:strVal val="#ppt_y"/>
                                          </p:val>
                                        </p:tav>
                                      </p:tavLst>
                                    </p:anim>
                                  </p:childTnLst>
                                </p:cTn>
                              </p:par>
                              <p:par>
                                <p:cTn id="243" presetID="8" presetClass="emph" presetSubtype="0" fill="hold" grpId="1" nodeType="withEffect">
                                  <p:stCondLst>
                                    <p:cond delay="0"/>
                                  </p:stCondLst>
                                  <p:childTnLst>
                                    <p:animRot by="-21600000">
                                      <p:cBhvr>
                                        <p:cTn id="244" dur="2750" fill="hold"/>
                                        <p:tgtEl>
                                          <p:spTgt spid="47"/>
                                        </p:tgtEl>
                                        <p:attrNameLst>
                                          <p:attrName>r</p:attrName>
                                        </p:attrNameLst>
                                      </p:cBhvr>
                                    </p:animRot>
                                  </p:childTnLst>
                                </p:cTn>
                              </p:par>
                              <p:par>
                                <p:cTn id="245" presetID="3" presetClass="entr" presetSubtype="10" fill="hold" grpId="2" nodeType="withEffect">
                                  <p:stCondLst>
                                    <p:cond delay="0"/>
                                  </p:stCondLst>
                                  <p:childTnLst>
                                    <p:set>
                                      <p:cBhvr>
                                        <p:cTn id="246" dur="1" fill="hold">
                                          <p:stCondLst>
                                            <p:cond delay="0"/>
                                          </p:stCondLst>
                                        </p:cTn>
                                        <p:tgtEl>
                                          <p:spTgt spid="47"/>
                                        </p:tgtEl>
                                        <p:attrNameLst>
                                          <p:attrName>style.visibility</p:attrName>
                                        </p:attrNameLst>
                                      </p:cBhvr>
                                      <p:to>
                                        <p:strVal val="visible"/>
                                      </p:to>
                                    </p:set>
                                    <p:animEffect transition="in" filter="blinds(horizontal)">
                                      <p:cBhvr>
                                        <p:cTn id="247" dur="2750"/>
                                        <p:tgtEl>
                                          <p:spTgt spid="47"/>
                                        </p:tgtEl>
                                      </p:cBhvr>
                                    </p:animEffect>
                                  </p:childTnLst>
                                </p:cTn>
                              </p:par>
                              <p:par>
                                <p:cTn id="248" presetID="2" presetClass="entr" presetSubtype="2" fill="hold" grpId="0" nodeType="withEffect">
                                  <p:stCondLst>
                                    <p:cond delay="0"/>
                                  </p:stCondLst>
                                  <p:childTnLst>
                                    <p:set>
                                      <p:cBhvr>
                                        <p:cTn id="249" dur="1" fill="hold">
                                          <p:stCondLst>
                                            <p:cond delay="0"/>
                                          </p:stCondLst>
                                        </p:cTn>
                                        <p:tgtEl>
                                          <p:spTgt spid="46"/>
                                        </p:tgtEl>
                                        <p:attrNameLst>
                                          <p:attrName>style.visibility</p:attrName>
                                        </p:attrNameLst>
                                      </p:cBhvr>
                                      <p:to>
                                        <p:strVal val="visible"/>
                                      </p:to>
                                    </p:set>
                                    <p:anim calcmode="lin" valueType="num">
                                      <p:cBhvr additive="base">
                                        <p:cTn id="250" dur="2750" fill="hold"/>
                                        <p:tgtEl>
                                          <p:spTgt spid="46"/>
                                        </p:tgtEl>
                                        <p:attrNameLst>
                                          <p:attrName>ppt_x</p:attrName>
                                        </p:attrNameLst>
                                      </p:cBhvr>
                                      <p:tavLst>
                                        <p:tav tm="0">
                                          <p:val>
                                            <p:strVal val="1+#ppt_w/2"/>
                                          </p:val>
                                        </p:tav>
                                        <p:tav tm="100000">
                                          <p:val>
                                            <p:strVal val="#ppt_x"/>
                                          </p:val>
                                        </p:tav>
                                      </p:tavLst>
                                    </p:anim>
                                    <p:anim calcmode="lin" valueType="num">
                                      <p:cBhvr additive="base">
                                        <p:cTn id="251" dur="2750" fill="hold"/>
                                        <p:tgtEl>
                                          <p:spTgt spid="46"/>
                                        </p:tgtEl>
                                        <p:attrNameLst>
                                          <p:attrName>ppt_y</p:attrName>
                                        </p:attrNameLst>
                                      </p:cBhvr>
                                      <p:tavLst>
                                        <p:tav tm="0">
                                          <p:val>
                                            <p:strVal val="#ppt_y"/>
                                          </p:val>
                                        </p:tav>
                                        <p:tav tm="100000">
                                          <p:val>
                                            <p:strVal val="#ppt_y"/>
                                          </p:val>
                                        </p:tav>
                                      </p:tavLst>
                                    </p:anim>
                                  </p:childTnLst>
                                </p:cTn>
                              </p:par>
                              <p:par>
                                <p:cTn id="252" presetID="8" presetClass="emph" presetSubtype="0" fill="hold" grpId="1" nodeType="withEffect">
                                  <p:stCondLst>
                                    <p:cond delay="0"/>
                                  </p:stCondLst>
                                  <p:childTnLst>
                                    <p:animRot by="-21600000">
                                      <p:cBhvr>
                                        <p:cTn id="253" dur="2750" fill="hold"/>
                                        <p:tgtEl>
                                          <p:spTgt spid="46"/>
                                        </p:tgtEl>
                                        <p:attrNameLst>
                                          <p:attrName>r</p:attrName>
                                        </p:attrNameLst>
                                      </p:cBhvr>
                                    </p:animRot>
                                  </p:childTnLst>
                                </p:cTn>
                              </p:par>
                              <p:par>
                                <p:cTn id="254" presetID="3" presetClass="entr" presetSubtype="10" fill="hold" grpId="2" nodeType="withEffect">
                                  <p:stCondLst>
                                    <p:cond delay="0"/>
                                  </p:stCondLst>
                                  <p:childTnLst>
                                    <p:set>
                                      <p:cBhvr>
                                        <p:cTn id="255" dur="1" fill="hold">
                                          <p:stCondLst>
                                            <p:cond delay="0"/>
                                          </p:stCondLst>
                                        </p:cTn>
                                        <p:tgtEl>
                                          <p:spTgt spid="46"/>
                                        </p:tgtEl>
                                        <p:attrNameLst>
                                          <p:attrName>style.visibility</p:attrName>
                                        </p:attrNameLst>
                                      </p:cBhvr>
                                      <p:to>
                                        <p:strVal val="visible"/>
                                      </p:to>
                                    </p:set>
                                    <p:animEffect transition="in" filter="blinds(horizontal)">
                                      <p:cBhvr>
                                        <p:cTn id="256" dur="2750"/>
                                        <p:tgtEl>
                                          <p:spTgt spid="46"/>
                                        </p:tgtEl>
                                      </p:cBhvr>
                                    </p:animEffect>
                                  </p:childTnLst>
                                </p:cTn>
                              </p:par>
                              <p:par>
                                <p:cTn id="257" presetID="2" presetClass="entr" presetSubtype="2"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additive="base">
                                        <p:cTn id="259" dur="2750" fill="hold"/>
                                        <p:tgtEl>
                                          <p:spTgt spid="45"/>
                                        </p:tgtEl>
                                        <p:attrNameLst>
                                          <p:attrName>ppt_x</p:attrName>
                                        </p:attrNameLst>
                                      </p:cBhvr>
                                      <p:tavLst>
                                        <p:tav tm="0">
                                          <p:val>
                                            <p:strVal val="1+#ppt_w/2"/>
                                          </p:val>
                                        </p:tav>
                                        <p:tav tm="100000">
                                          <p:val>
                                            <p:strVal val="#ppt_x"/>
                                          </p:val>
                                        </p:tav>
                                      </p:tavLst>
                                    </p:anim>
                                    <p:anim calcmode="lin" valueType="num">
                                      <p:cBhvr additive="base">
                                        <p:cTn id="260" dur="2750" fill="hold"/>
                                        <p:tgtEl>
                                          <p:spTgt spid="45"/>
                                        </p:tgtEl>
                                        <p:attrNameLst>
                                          <p:attrName>ppt_y</p:attrName>
                                        </p:attrNameLst>
                                      </p:cBhvr>
                                      <p:tavLst>
                                        <p:tav tm="0">
                                          <p:val>
                                            <p:strVal val="#ppt_y"/>
                                          </p:val>
                                        </p:tav>
                                        <p:tav tm="100000">
                                          <p:val>
                                            <p:strVal val="#ppt_y"/>
                                          </p:val>
                                        </p:tav>
                                      </p:tavLst>
                                    </p:anim>
                                  </p:childTnLst>
                                </p:cTn>
                              </p:par>
                              <p:par>
                                <p:cTn id="261" presetID="8" presetClass="emph" presetSubtype="0" fill="hold" grpId="1" nodeType="withEffect">
                                  <p:stCondLst>
                                    <p:cond delay="0"/>
                                  </p:stCondLst>
                                  <p:childTnLst>
                                    <p:animRot by="-21600000">
                                      <p:cBhvr>
                                        <p:cTn id="262" dur="2750" fill="hold"/>
                                        <p:tgtEl>
                                          <p:spTgt spid="45"/>
                                        </p:tgtEl>
                                        <p:attrNameLst>
                                          <p:attrName>r</p:attrName>
                                        </p:attrNameLst>
                                      </p:cBhvr>
                                    </p:animRot>
                                  </p:childTnLst>
                                </p:cTn>
                              </p:par>
                              <p:par>
                                <p:cTn id="263" presetID="3" presetClass="entr" presetSubtype="10" fill="hold" grpId="2" nodeType="withEffect">
                                  <p:stCondLst>
                                    <p:cond delay="0"/>
                                  </p:stCondLst>
                                  <p:childTnLst>
                                    <p:set>
                                      <p:cBhvr>
                                        <p:cTn id="264" dur="1" fill="hold">
                                          <p:stCondLst>
                                            <p:cond delay="0"/>
                                          </p:stCondLst>
                                        </p:cTn>
                                        <p:tgtEl>
                                          <p:spTgt spid="45"/>
                                        </p:tgtEl>
                                        <p:attrNameLst>
                                          <p:attrName>style.visibility</p:attrName>
                                        </p:attrNameLst>
                                      </p:cBhvr>
                                      <p:to>
                                        <p:strVal val="visible"/>
                                      </p:to>
                                    </p:set>
                                    <p:animEffect transition="in" filter="blinds(horizontal)">
                                      <p:cBhvr>
                                        <p:cTn id="265" dur="2750"/>
                                        <p:tgtEl>
                                          <p:spTgt spid="45"/>
                                        </p:tgtEl>
                                      </p:cBhvr>
                                    </p:animEffect>
                                  </p:childTnLst>
                                </p:cTn>
                              </p:par>
                              <p:par>
                                <p:cTn id="266" presetID="2" presetClass="entr" presetSubtype="2" fill="hold" grpId="0" nodeType="withEffect">
                                  <p:stCondLst>
                                    <p:cond delay="0"/>
                                  </p:stCondLst>
                                  <p:childTnLst>
                                    <p:set>
                                      <p:cBhvr>
                                        <p:cTn id="267" dur="1" fill="hold">
                                          <p:stCondLst>
                                            <p:cond delay="0"/>
                                          </p:stCondLst>
                                        </p:cTn>
                                        <p:tgtEl>
                                          <p:spTgt spid="44"/>
                                        </p:tgtEl>
                                        <p:attrNameLst>
                                          <p:attrName>style.visibility</p:attrName>
                                        </p:attrNameLst>
                                      </p:cBhvr>
                                      <p:to>
                                        <p:strVal val="visible"/>
                                      </p:to>
                                    </p:set>
                                    <p:anim calcmode="lin" valueType="num">
                                      <p:cBhvr additive="base">
                                        <p:cTn id="268" dur="2750" fill="hold"/>
                                        <p:tgtEl>
                                          <p:spTgt spid="44"/>
                                        </p:tgtEl>
                                        <p:attrNameLst>
                                          <p:attrName>ppt_x</p:attrName>
                                        </p:attrNameLst>
                                      </p:cBhvr>
                                      <p:tavLst>
                                        <p:tav tm="0">
                                          <p:val>
                                            <p:strVal val="1+#ppt_w/2"/>
                                          </p:val>
                                        </p:tav>
                                        <p:tav tm="100000">
                                          <p:val>
                                            <p:strVal val="#ppt_x"/>
                                          </p:val>
                                        </p:tav>
                                      </p:tavLst>
                                    </p:anim>
                                    <p:anim calcmode="lin" valueType="num">
                                      <p:cBhvr additive="base">
                                        <p:cTn id="269" dur="2750" fill="hold"/>
                                        <p:tgtEl>
                                          <p:spTgt spid="44"/>
                                        </p:tgtEl>
                                        <p:attrNameLst>
                                          <p:attrName>ppt_y</p:attrName>
                                        </p:attrNameLst>
                                      </p:cBhvr>
                                      <p:tavLst>
                                        <p:tav tm="0">
                                          <p:val>
                                            <p:strVal val="#ppt_y"/>
                                          </p:val>
                                        </p:tav>
                                        <p:tav tm="100000">
                                          <p:val>
                                            <p:strVal val="#ppt_y"/>
                                          </p:val>
                                        </p:tav>
                                      </p:tavLst>
                                    </p:anim>
                                  </p:childTnLst>
                                </p:cTn>
                              </p:par>
                              <p:par>
                                <p:cTn id="270" presetID="8" presetClass="emph" presetSubtype="0" fill="hold" grpId="1" nodeType="withEffect">
                                  <p:stCondLst>
                                    <p:cond delay="0"/>
                                  </p:stCondLst>
                                  <p:childTnLst>
                                    <p:animRot by="-21600000">
                                      <p:cBhvr>
                                        <p:cTn id="271" dur="2750" fill="hold"/>
                                        <p:tgtEl>
                                          <p:spTgt spid="44"/>
                                        </p:tgtEl>
                                        <p:attrNameLst>
                                          <p:attrName>r</p:attrName>
                                        </p:attrNameLst>
                                      </p:cBhvr>
                                    </p:animRot>
                                  </p:childTnLst>
                                </p:cTn>
                              </p:par>
                              <p:par>
                                <p:cTn id="272" presetID="3" presetClass="entr" presetSubtype="10" fill="hold" grpId="2" nodeType="withEffect">
                                  <p:stCondLst>
                                    <p:cond delay="0"/>
                                  </p:stCondLst>
                                  <p:childTnLst>
                                    <p:set>
                                      <p:cBhvr>
                                        <p:cTn id="273" dur="1" fill="hold">
                                          <p:stCondLst>
                                            <p:cond delay="0"/>
                                          </p:stCondLst>
                                        </p:cTn>
                                        <p:tgtEl>
                                          <p:spTgt spid="44"/>
                                        </p:tgtEl>
                                        <p:attrNameLst>
                                          <p:attrName>style.visibility</p:attrName>
                                        </p:attrNameLst>
                                      </p:cBhvr>
                                      <p:to>
                                        <p:strVal val="visible"/>
                                      </p:to>
                                    </p:set>
                                    <p:animEffect transition="in" filter="blinds(horizontal)">
                                      <p:cBhvr>
                                        <p:cTn id="274" dur="2750"/>
                                        <p:tgtEl>
                                          <p:spTgt spid="44"/>
                                        </p:tgtEl>
                                      </p:cBhvr>
                                    </p:animEffect>
                                  </p:childTnLst>
                                </p:cTn>
                              </p:par>
                              <p:par>
                                <p:cTn id="275" presetID="2" presetClass="entr" presetSubtype="2" fill="hold" grpId="0" nodeType="withEffect">
                                  <p:stCondLst>
                                    <p:cond delay="0"/>
                                  </p:stCondLst>
                                  <p:childTnLst>
                                    <p:set>
                                      <p:cBhvr>
                                        <p:cTn id="276" dur="1" fill="hold">
                                          <p:stCondLst>
                                            <p:cond delay="0"/>
                                          </p:stCondLst>
                                        </p:cTn>
                                        <p:tgtEl>
                                          <p:spTgt spid="43"/>
                                        </p:tgtEl>
                                        <p:attrNameLst>
                                          <p:attrName>style.visibility</p:attrName>
                                        </p:attrNameLst>
                                      </p:cBhvr>
                                      <p:to>
                                        <p:strVal val="visible"/>
                                      </p:to>
                                    </p:set>
                                    <p:anim calcmode="lin" valueType="num">
                                      <p:cBhvr additive="base">
                                        <p:cTn id="277" dur="2750" fill="hold"/>
                                        <p:tgtEl>
                                          <p:spTgt spid="43"/>
                                        </p:tgtEl>
                                        <p:attrNameLst>
                                          <p:attrName>ppt_x</p:attrName>
                                        </p:attrNameLst>
                                      </p:cBhvr>
                                      <p:tavLst>
                                        <p:tav tm="0">
                                          <p:val>
                                            <p:strVal val="1+#ppt_w/2"/>
                                          </p:val>
                                        </p:tav>
                                        <p:tav tm="100000">
                                          <p:val>
                                            <p:strVal val="#ppt_x"/>
                                          </p:val>
                                        </p:tav>
                                      </p:tavLst>
                                    </p:anim>
                                    <p:anim calcmode="lin" valueType="num">
                                      <p:cBhvr additive="base">
                                        <p:cTn id="278" dur="2750" fill="hold"/>
                                        <p:tgtEl>
                                          <p:spTgt spid="43"/>
                                        </p:tgtEl>
                                        <p:attrNameLst>
                                          <p:attrName>ppt_y</p:attrName>
                                        </p:attrNameLst>
                                      </p:cBhvr>
                                      <p:tavLst>
                                        <p:tav tm="0">
                                          <p:val>
                                            <p:strVal val="#ppt_y"/>
                                          </p:val>
                                        </p:tav>
                                        <p:tav tm="100000">
                                          <p:val>
                                            <p:strVal val="#ppt_y"/>
                                          </p:val>
                                        </p:tav>
                                      </p:tavLst>
                                    </p:anim>
                                  </p:childTnLst>
                                </p:cTn>
                              </p:par>
                              <p:par>
                                <p:cTn id="279" presetID="8" presetClass="emph" presetSubtype="0" fill="hold" grpId="1" nodeType="withEffect">
                                  <p:stCondLst>
                                    <p:cond delay="0"/>
                                  </p:stCondLst>
                                  <p:childTnLst>
                                    <p:animRot by="-21600000">
                                      <p:cBhvr>
                                        <p:cTn id="280" dur="2750" fill="hold"/>
                                        <p:tgtEl>
                                          <p:spTgt spid="43"/>
                                        </p:tgtEl>
                                        <p:attrNameLst>
                                          <p:attrName>r</p:attrName>
                                        </p:attrNameLst>
                                      </p:cBhvr>
                                    </p:animRot>
                                  </p:childTnLst>
                                </p:cTn>
                              </p:par>
                              <p:par>
                                <p:cTn id="281" presetID="3" presetClass="entr" presetSubtype="10" fill="hold" grpId="2" nodeType="withEffect">
                                  <p:stCondLst>
                                    <p:cond delay="0"/>
                                  </p:stCondLst>
                                  <p:childTnLst>
                                    <p:set>
                                      <p:cBhvr>
                                        <p:cTn id="282" dur="1" fill="hold">
                                          <p:stCondLst>
                                            <p:cond delay="0"/>
                                          </p:stCondLst>
                                        </p:cTn>
                                        <p:tgtEl>
                                          <p:spTgt spid="43"/>
                                        </p:tgtEl>
                                        <p:attrNameLst>
                                          <p:attrName>style.visibility</p:attrName>
                                        </p:attrNameLst>
                                      </p:cBhvr>
                                      <p:to>
                                        <p:strVal val="visible"/>
                                      </p:to>
                                    </p:set>
                                    <p:animEffect transition="in" filter="blinds(horizontal)">
                                      <p:cBhvr>
                                        <p:cTn id="283" dur="2750"/>
                                        <p:tgtEl>
                                          <p:spTgt spid="43"/>
                                        </p:tgtEl>
                                      </p:cBhvr>
                                    </p:animEffect>
                                  </p:childTnLst>
                                </p:cTn>
                              </p:par>
                              <p:par>
                                <p:cTn id="284" presetID="2" presetClass="entr" presetSubtype="2" fill="hold" grpId="0" nodeType="withEffect">
                                  <p:stCondLst>
                                    <p:cond delay="0"/>
                                  </p:stCondLst>
                                  <p:childTnLst>
                                    <p:set>
                                      <p:cBhvr>
                                        <p:cTn id="285" dur="1" fill="hold">
                                          <p:stCondLst>
                                            <p:cond delay="0"/>
                                          </p:stCondLst>
                                        </p:cTn>
                                        <p:tgtEl>
                                          <p:spTgt spid="42"/>
                                        </p:tgtEl>
                                        <p:attrNameLst>
                                          <p:attrName>style.visibility</p:attrName>
                                        </p:attrNameLst>
                                      </p:cBhvr>
                                      <p:to>
                                        <p:strVal val="visible"/>
                                      </p:to>
                                    </p:set>
                                    <p:anim calcmode="lin" valueType="num">
                                      <p:cBhvr additive="base">
                                        <p:cTn id="286" dur="2750" fill="hold"/>
                                        <p:tgtEl>
                                          <p:spTgt spid="42"/>
                                        </p:tgtEl>
                                        <p:attrNameLst>
                                          <p:attrName>ppt_x</p:attrName>
                                        </p:attrNameLst>
                                      </p:cBhvr>
                                      <p:tavLst>
                                        <p:tav tm="0">
                                          <p:val>
                                            <p:strVal val="1+#ppt_w/2"/>
                                          </p:val>
                                        </p:tav>
                                        <p:tav tm="100000">
                                          <p:val>
                                            <p:strVal val="#ppt_x"/>
                                          </p:val>
                                        </p:tav>
                                      </p:tavLst>
                                    </p:anim>
                                    <p:anim calcmode="lin" valueType="num">
                                      <p:cBhvr additive="base">
                                        <p:cTn id="287" dur="2750" fill="hold"/>
                                        <p:tgtEl>
                                          <p:spTgt spid="42"/>
                                        </p:tgtEl>
                                        <p:attrNameLst>
                                          <p:attrName>ppt_y</p:attrName>
                                        </p:attrNameLst>
                                      </p:cBhvr>
                                      <p:tavLst>
                                        <p:tav tm="0">
                                          <p:val>
                                            <p:strVal val="#ppt_y"/>
                                          </p:val>
                                        </p:tav>
                                        <p:tav tm="100000">
                                          <p:val>
                                            <p:strVal val="#ppt_y"/>
                                          </p:val>
                                        </p:tav>
                                      </p:tavLst>
                                    </p:anim>
                                  </p:childTnLst>
                                </p:cTn>
                              </p:par>
                              <p:par>
                                <p:cTn id="288" presetID="8" presetClass="emph" presetSubtype="0" fill="hold" grpId="1" nodeType="withEffect">
                                  <p:stCondLst>
                                    <p:cond delay="0"/>
                                  </p:stCondLst>
                                  <p:childTnLst>
                                    <p:animRot by="-21600000">
                                      <p:cBhvr>
                                        <p:cTn id="289" dur="2750" fill="hold"/>
                                        <p:tgtEl>
                                          <p:spTgt spid="42"/>
                                        </p:tgtEl>
                                        <p:attrNameLst>
                                          <p:attrName>r</p:attrName>
                                        </p:attrNameLst>
                                      </p:cBhvr>
                                    </p:animRot>
                                  </p:childTnLst>
                                </p:cTn>
                              </p:par>
                              <p:par>
                                <p:cTn id="290" presetID="3" presetClass="entr" presetSubtype="10" fill="hold" grpId="2" nodeType="withEffect">
                                  <p:stCondLst>
                                    <p:cond delay="0"/>
                                  </p:stCondLst>
                                  <p:childTnLst>
                                    <p:set>
                                      <p:cBhvr>
                                        <p:cTn id="291" dur="1" fill="hold">
                                          <p:stCondLst>
                                            <p:cond delay="0"/>
                                          </p:stCondLst>
                                        </p:cTn>
                                        <p:tgtEl>
                                          <p:spTgt spid="42"/>
                                        </p:tgtEl>
                                        <p:attrNameLst>
                                          <p:attrName>style.visibility</p:attrName>
                                        </p:attrNameLst>
                                      </p:cBhvr>
                                      <p:to>
                                        <p:strVal val="visible"/>
                                      </p:to>
                                    </p:set>
                                    <p:animEffect transition="in" filter="blinds(horizontal)">
                                      <p:cBhvr>
                                        <p:cTn id="292" dur="2750"/>
                                        <p:tgtEl>
                                          <p:spTgt spid="42"/>
                                        </p:tgtEl>
                                      </p:cBhvr>
                                    </p:animEffect>
                                  </p:childTnLst>
                                </p:cTn>
                              </p:par>
                              <p:par>
                                <p:cTn id="293" presetID="2" presetClass="entr" presetSubtype="8" fill="hold" grpId="0" nodeType="withEffect">
                                  <p:stCondLst>
                                    <p:cond delay="0"/>
                                  </p:stCondLst>
                                  <p:childTnLst>
                                    <p:set>
                                      <p:cBhvr>
                                        <p:cTn id="294" dur="1" fill="hold">
                                          <p:stCondLst>
                                            <p:cond delay="0"/>
                                          </p:stCondLst>
                                        </p:cTn>
                                        <p:tgtEl>
                                          <p:spTgt spid="54"/>
                                        </p:tgtEl>
                                        <p:attrNameLst>
                                          <p:attrName>style.visibility</p:attrName>
                                        </p:attrNameLst>
                                      </p:cBhvr>
                                      <p:to>
                                        <p:strVal val="visible"/>
                                      </p:to>
                                    </p:set>
                                    <p:anim calcmode="lin" valueType="num">
                                      <p:cBhvr additive="base">
                                        <p:cTn id="295" dur="2750" fill="hold"/>
                                        <p:tgtEl>
                                          <p:spTgt spid="54"/>
                                        </p:tgtEl>
                                        <p:attrNameLst>
                                          <p:attrName>ppt_x</p:attrName>
                                        </p:attrNameLst>
                                      </p:cBhvr>
                                      <p:tavLst>
                                        <p:tav tm="0">
                                          <p:val>
                                            <p:strVal val="0-#ppt_w/2"/>
                                          </p:val>
                                        </p:tav>
                                        <p:tav tm="100000">
                                          <p:val>
                                            <p:strVal val="#ppt_x"/>
                                          </p:val>
                                        </p:tav>
                                      </p:tavLst>
                                    </p:anim>
                                    <p:anim calcmode="lin" valueType="num">
                                      <p:cBhvr additive="base">
                                        <p:cTn id="296" dur="2750" fill="hold"/>
                                        <p:tgtEl>
                                          <p:spTgt spid="54"/>
                                        </p:tgtEl>
                                        <p:attrNameLst>
                                          <p:attrName>ppt_y</p:attrName>
                                        </p:attrNameLst>
                                      </p:cBhvr>
                                      <p:tavLst>
                                        <p:tav tm="0">
                                          <p:val>
                                            <p:strVal val="#ppt_y"/>
                                          </p:val>
                                        </p:tav>
                                        <p:tav tm="100000">
                                          <p:val>
                                            <p:strVal val="#ppt_y"/>
                                          </p:val>
                                        </p:tav>
                                      </p:tavLst>
                                    </p:anim>
                                  </p:childTnLst>
                                </p:cTn>
                              </p:par>
                              <p:par>
                                <p:cTn id="297" presetID="8" presetClass="emph" presetSubtype="0" fill="hold" grpId="1" nodeType="withEffect">
                                  <p:stCondLst>
                                    <p:cond delay="0"/>
                                  </p:stCondLst>
                                  <p:childTnLst>
                                    <p:animRot by="-21600000">
                                      <p:cBhvr>
                                        <p:cTn id="298" dur="2750" fill="hold"/>
                                        <p:tgtEl>
                                          <p:spTgt spid="54"/>
                                        </p:tgtEl>
                                        <p:attrNameLst>
                                          <p:attrName>r</p:attrName>
                                        </p:attrNameLst>
                                      </p:cBhvr>
                                    </p:animRot>
                                  </p:childTnLst>
                                </p:cTn>
                              </p:par>
                              <p:par>
                                <p:cTn id="299" presetID="3" presetClass="entr" presetSubtype="10" fill="hold" grpId="2" nodeType="withEffect">
                                  <p:stCondLst>
                                    <p:cond delay="0"/>
                                  </p:stCondLst>
                                  <p:childTnLst>
                                    <p:set>
                                      <p:cBhvr>
                                        <p:cTn id="300" dur="1" fill="hold">
                                          <p:stCondLst>
                                            <p:cond delay="0"/>
                                          </p:stCondLst>
                                        </p:cTn>
                                        <p:tgtEl>
                                          <p:spTgt spid="54"/>
                                        </p:tgtEl>
                                        <p:attrNameLst>
                                          <p:attrName>style.visibility</p:attrName>
                                        </p:attrNameLst>
                                      </p:cBhvr>
                                      <p:to>
                                        <p:strVal val="visible"/>
                                      </p:to>
                                    </p:set>
                                    <p:animEffect transition="in" filter="blinds(horizontal)">
                                      <p:cBhvr>
                                        <p:cTn id="301" dur="2750"/>
                                        <p:tgtEl>
                                          <p:spTgt spid="54"/>
                                        </p:tgtEl>
                                      </p:cBhvr>
                                    </p:animEffect>
                                  </p:childTnLst>
                                </p:cTn>
                              </p:par>
                              <p:par>
                                <p:cTn id="302" presetID="2" presetClass="entr" presetSubtype="8" fill="hold" grpId="0" nodeType="withEffect">
                                  <p:stCondLst>
                                    <p:cond delay="0"/>
                                  </p:stCondLst>
                                  <p:childTnLst>
                                    <p:set>
                                      <p:cBhvr>
                                        <p:cTn id="303" dur="1" fill="hold">
                                          <p:stCondLst>
                                            <p:cond delay="0"/>
                                          </p:stCondLst>
                                        </p:cTn>
                                        <p:tgtEl>
                                          <p:spTgt spid="21"/>
                                        </p:tgtEl>
                                        <p:attrNameLst>
                                          <p:attrName>style.visibility</p:attrName>
                                        </p:attrNameLst>
                                      </p:cBhvr>
                                      <p:to>
                                        <p:strVal val="visible"/>
                                      </p:to>
                                    </p:set>
                                    <p:anim calcmode="lin" valueType="num">
                                      <p:cBhvr additive="base">
                                        <p:cTn id="304" dur="2750" fill="hold"/>
                                        <p:tgtEl>
                                          <p:spTgt spid="21"/>
                                        </p:tgtEl>
                                        <p:attrNameLst>
                                          <p:attrName>ppt_x</p:attrName>
                                        </p:attrNameLst>
                                      </p:cBhvr>
                                      <p:tavLst>
                                        <p:tav tm="0">
                                          <p:val>
                                            <p:strVal val="0-#ppt_w/2"/>
                                          </p:val>
                                        </p:tav>
                                        <p:tav tm="100000">
                                          <p:val>
                                            <p:strVal val="#ppt_x"/>
                                          </p:val>
                                        </p:tav>
                                      </p:tavLst>
                                    </p:anim>
                                    <p:anim calcmode="lin" valueType="num">
                                      <p:cBhvr additive="base">
                                        <p:cTn id="305" dur="2750" fill="hold"/>
                                        <p:tgtEl>
                                          <p:spTgt spid="21"/>
                                        </p:tgtEl>
                                        <p:attrNameLst>
                                          <p:attrName>ppt_y</p:attrName>
                                        </p:attrNameLst>
                                      </p:cBhvr>
                                      <p:tavLst>
                                        <p:tav tm="0">
                                          <p:val>
                                            <p:strVal val="#ppt_y"/>
                                          </p:val>
                                        </p:tav>
                                        <p:tav tm="100000">
                                          <p:val>
                                            <p:strVal val="#ppt_y"/>
                                          </p:val>
                                        </p:tav>
                                      </p:tavLst>
                                    </p:anim>
                                  </p:childTnLst>
                                </p:cTn>
                              </p:par>
                              <p:par>
                                <p:cTn id="306" presetID="8" presetClass="emph" presetSubtype="0" fill="hold" grpId="1" nodeType="withEffect">
                                  <p:stCondLst>
                                    <p:cond delay="0"/>
                                  </p:stCondLst>
                                  <p:childTnLst>
                                    <p:animRot by="-21600000">
                                      <p:cBhvr>
                                        <p:cTn id="307" dur="2750" fill="hold"/>
                                        <p:tgtEl>
                                          <p:spTgt spid="21"/>
                                        </p:tgtEl>
                                        <p:attrNameLst>
                                          <p:attrName>r</p:attrName>
                                        </p:attrNameLst>
                                      </p:cBhvr>
                                    </p:animRot>
                                  </p:childTnLst>
                                </p:cTn>
                              </p:par>
                              <p:par>
                                <p:cTn id="308" presetID="3" presetClass="entr" presetSubtype="10" fill="hold" grpId="2" nodeType="withEffect">
                                  <p:stCondLst>
                                    <p:cond delay="0"/>
                                  </p:stCondLst>
                                  <p:childTnLst>
                                    <p:set>
                                      <p:cBhvr>
                                        <p:cTn id="309" dur="1" fill="hold">
                                          <p:stCondLst>
                                            <p:cond delay="0"/>
                                          </p:stCondLst>
                                        </p:cTn>
                                        <p:tgtEl>
                                          <p:spTgt spid="21"/>
                                        </p:tgtEl>
                                        <p:attrNameLst>
                                          <p:attrName>style.visibility</p:attrName>
                                        </p:attrNameLst>
                                      </p:cBhvr>
                                      <p:to>
                                        <p:strVal val="visible"/>
                                      </p:to>
                                    </p:set>
                                    <p:animEffect transition="in" filter="blinds(horizontal)">
                                      <p:cBhvr>
                                        <p:cTn id="310" dur="2750"/>
                                        <p:tgtEl>
                                          <p:spTgt spid="21"/>
                                        </p:tgtEl>
                                      </p:cBhvr>
                                    </p:animEffect>
                                  </p:childTnLst>
                                </p:cTn>
                              </p:par>
                              <p:par>
                                <p:cTn id="311" presetID="2" presetClass="entr" presetSubtype="8" fill="hold" grpId="0" nodeType="withEffect">
                                  <p:stCondLst>
                                    <p:cond delay="0"/>
                                  </p:stCondLst>
                                  <p:childTnLst>
                                    <p:set>
                                      <p:cBhvr>
                                        <p:cTn id="312" dur="1" fill="hold">
                                          <p:stCondLst>
                                            <p:cond delay="0"/>
                                          </p:stCondLst>
                                        </p:cTn>
                                        <p:tgtEl>
                                          <p:spTgt spid="20"/>
                                        </p:tgtEl>
                                        <p:attrNameLst>
                                          <p:attrName>style.visibility</p:attrName>
                                        </p:attrNameLst>
                                      </p:cBhvr>
                                      <p:to>
                                        <p:strVal val="visible"/>
                                      </p:to>
                                    </p:set>
                                    <p:anim calcmode="lin" valueType="num">
                                      <p:cBhvr additive="base">
                                        <p:cTn id="313" dur="2750" fill="hold"/>
                                        <p:tgtEl>
                                          <p:spTgt spid="20"/>
                                        </p:tgtEl>
                                        <p:attrNameLst>
                                          <p:attrName>ppt_x</p:attrName>
                                        </p:attrNameLst>
                                      </p:cBhvr>
                                      <p:tavLst>
                                        <p:tav tm="0">
                                          <p:val>
                                            <p:strVal val="0-#ppt_w/2"/>
                                          </p:val>
                                        </p:tav>
                                        <p:tav tm="100000">
                                          <p:val>
                                            <p:strVal val="#ppt_x"/>
                                          </p:val>
                                        </p:tav>
                                      </p:tavLst>
                                    </p:anim>
                                    <p:anim calcmode="lin" valueType="num">
                                      <p:cBhvr additive="base">
                                        <p:cTn id="314" dur="2750" fill="hold"/>
                                        <p:tgtEl>
                                          <p:spTgt spid="20"/>
                                        </p:tgtEl>
                                        <p:attrNameLst>
                                          <p:attrName>ppt_y</p:attrName>
                                        </p:attrNameLst>
                                      </p:cBhvr>
                                      <p:tavLst>
                                        <p:tav tm="0">
                                          <p:val>
                                            <p:strVal val="#ppt_y"/>
                                          </p:val>
                                        </p:tav>
                                        <p:tav tm="100000">
                                          <p:val>
                                            <p:strVal val="#ppt_y"/>
                                          </p:val>
                                        </p:tav>
                                      </p:tavLst>
                                    </p:anim>
                                  </p:childTnLst>
                                </p:cTn>
                              </p:par>
                              <p:par>
                                <p:cTn id="315" presetID="8" presetClass="emph" presetSubtype="0" fill="hold" grpId="1" nodeType="withEffect">
                                  <p:stCondLst>
                                    <p:cond delay="0"/>
                                  </p:stCondLst>
                                  <p:childTnLst>
                                    <p:animRot by="-21600000">
                                      <p:cBhvr>
                                        <p:cTn id="316" dur="2750" fill="hold"/>
                                        <p:tgtEl>
                                          <p:spTgt spid="20"/>
                                        </p:tgtEl>
                                        <p:attrNameLst>
                                          <p:attrName>r</p:attrName>
                                        </p:attrNameLst>
                                      </p:cBhvr>
                                    </p:animRot>
                                  </p:childTnLst>
                                </p:cTn>
                              </p:par>
                              <p:par>
                                <p:cTn id="317" presetID="3" presetClass="entr" presetSubtype="10" fill="hold" grpId="2" nodeType="withEffect">
                                  <p:stCondLst>
                                    <p:cond delay="0"/>
                                  </p:stCondLst>
                                  <p:childTnLst>
                                    <p:set>
                                      <p:cBhvr>
                                        <p:cTn id="318" dur="1" fill="hold">
                                          <p:stCondLst>
                                            <p:cond delay="0"/>
                                          </p:stCondLst>
                                        </p:cTn>
                                        <p:tgtEl>
                                          <p:spTgt spid="20"/>
                                        </p:tgtEl>
                                        <p:attrNameLst>
                                          <p:attrName>style.visibility</p:attrName>
                                        </p:attrNameLst>
                                      </p:cBhvr>
                                      <p:to>
                                        <p:strVal val="visible"/>
                                      </p:to>
                                    </p:set>
                                    <p:animEffect transition="in" filter="blinds(horizontal)">
                                      <p:cBhvr>
                                        <p:cTn id="319" dur="2750"/>
                                        <p:tgtEl>
                                          <p:spTgt spid="20"/>
                                        </p:tgtEl>
                                      </p:cBhvr>
                                    </p:animEffect>
                                  </p:childTnLst>
                                </p:cTn>
                              </p:par>
                              <p:par>
                                <p:cTn id="320" presetID="2" presetClass="entr" presetSubtype="8" fill="hold" grpId="0" nodeType="withEffect">
                                  <p:stCondLst>
                                    <p:cond delay="0"/>
                                  </p:stCondLst>
                                  <p:childTnLst>
                                    <p:set>
                                      <p:cBhvr>
                                        <p:cTn id="321" dur="1" fill="hold">
                                          <p:stCondLst>
                                            <p:cond delay="0"/>
                                          </p:stCondLst>
                                        </p:cTn>
                                        <p:tgtEl>
                                          <p:spTgt spid="19"/>
                                        </p:tgtEl>
                                        <p:attrNameLst>
                                          <p:attrName>style.visibility</p:attrName>
                                        </p:attrNameLst>
                                      </p:cBhvr>
                                      <p:to>
                                        <p:strVal val="visible"/>
                                      </p:to>
                                    </p:set>
                                    <p:anim calcmode="lin" valueType="num">
                                      <p:cBhvr additive="base">
                                        <p:cTn id="322" dur="2750" fill="hold"/>
                                        <p:tgtEl>
                                          <p:spTgt spid="19"/>
                                        </p:tgtEl>
                                        <p:attrNameLst>
                                          <p:attrName>ppt_x</p:attrName>
                                        </p:attrNameLst>
                                      </p:cBhvr>
                                      <p:tavLst>
                                        <p:tav tm="0">
                                          <p:val>
                                            <p:strVal val="0-#ppt_w/2"/>
                                          </p:val>
                                        </p:tav>
                                        <p:tav tm="100000">
                                          <p:val>
                                            <p:strVal val="#ppt_x"/>
                                          </p:val>
                                        </p:tav>
                                      </p:tavLst>
                                    </p:anim>
                                    <p:anim calcmode="lin" valueType="num">
                                      <p:cBhvr additive="base">
                                        <p:cTn id="323" dur="2750" fill="hold"/>
                                        <p:tgtEl>
                                          <p:spTgt spid="19"/>
                                        </p:tgtEl>
                                        <p:attrNameLst>
                                          <p:attrName>ppt_y</p:attrName>
                                        </p:attrNameLst>
                                      </p:cBhvr>
                                      <p:tavLst>
                                        <p:tav tm="0">
                                          <p:val>
                                            <p:strVal val="#ppt_y"/>
                                          </p:val>
                                        </p:tav>
                                        <p:tav tm="100000">
                                          <p:val>
                                            <p:strVal val="#ppt_y"/>
                                          </p:val>
                                        </p:tav>
                                      </p:tavLst>
                                    </p:anim>
                                  </p:childTnLst>
                                </p:cTn>
                              </p:par>
                              <p:par>
                                <p:cTn id="324" presetID="8" presetClass="emph" presetSubtype="0" fill="hold" grpId="1" nodeType="withEffect">
                                  <p:stCondLst>
                                    <p:cond delay="0"/>
                                  </p:stCondLst>
                                  <p:childTnLst>
                                    <p:animRot by="-21600000">
                                      <p:cBhvr>
                                        <p:cTn id="325" dur="2750" fill="hold"/>
                                        <p:tgtEl>
                                          <p:spTgt spid="19"/>
                                        </p:tgtEl>
                                        <p:attrNameLst>
                                          <p:attrName>r</p:attrName>
                                        </p:attrNameLst>
                                      </p:cBhvr>
                                    </p:animRot>
                                  </p:childTnLst>
                                </p:cTn>
                              </p:par>
                              <p:par>
                                <p:cTn id="326" presetID="3" presetClass="entr" presetSubtype="10" fill="hold" grpId="2" nodeType="withEffect">
                                  <p:stCondLst>
                                    <p:cond delay="0"/>
                                  </p:stCondLst>
                                  <p:childTnLst>
                                    <p:set>
                                      <p:cBhvr>
                                        <p:cTn id="327" dur="1" fill="hold">
                                          <p:stCondLst>
                                            <p:cond delay="0"/>
                                          </p:stCondLst>
                                        </p:cTn>
                                        <p:tgtEl>
                                          <p:spTgt spid="19"/>
                                        </p:tgtEl>
                                        <p:attrNameLst>
                                          <p:attrName>style.visibility</p:attrName>
                                        </p:attrNameLst>
                                      </p:cBhvr>
                                      <p:to>
                                        <p:strVal val="visible"/>
                                      </p:to>
                                    </p:set>
                                    <p:animEffect transition="in" filter="blinds(horizontal)">
                                      <p:cBhvr>
                                        <p:cTn id="328" dur="2750"/>
                                        <p:tgtEl>
                                          <p:spTgt spid="19"/>
                                        </p:tgtEl>
                                      </p:cBhvr>
                                    </p:animEffect>
                                  </p:childTnLst>
                                </p:cTn>
                              </p:par>
                              <p:par>
                                <p:cTn id="329" presetID="2" presetClass="entr" presetSubtype="8" fill="hold" grpId="0" nodeType="withEffect">
                                  <p:stCondLst>
                                    <p:cond delay="0"/>
                                  </p:stCondLst>
                                  <p:childTnLst>
                                    <p:set>
                                      <p:cBhvr>
                                        <p:cTn id="330" dur="1" fill="hold">
                                          <p:stCondLst>
                                            <p:cond delay="0"/>
                                          </p:stCondLst>
                                        </p:cTn>
                                        <p:tgtEl>
                                          <p:spTgt spid="18"/>
                                        </p:tgtEl>
                                        <p:attrNameLst>
                                          <p:attrName>style.visibility</p:attrName>
                                        </p:attrNameLst>
                                      </p:cBhvr>
                                      <p:to>
                                        <p:strVal val="visible"/>
                                      </p:to>
                                    </p:set>
                                    <p:anim calcmode="lin" valueType="num">
                                      <p:cBhvr additive="base">
                                        <p:cTn id="331" dur="2750" fill="hold"/>
                                        <p:tgtEl>
                                          <p:spTgt spid="18"/>
                                        </p:tgtEl>
                                        <p:attrNameLst>
                                          <p:attrName>ppt_x</p:attrName>
                                        </p:attrNameLst>
                                      </p:cBhvr>
                                      <p:tavLst>
                                        <p:tav tm="0">
                                          <p:val>
                                            <p:strVal val="0-#ppt_w/2"/>
                                          </p:val>
                                        </p:tav>
                                        <p:tav tm="100000">
                                          <p:val>
                                            <p:strVal val="#ppt_x"/>
                                          </p:val>
                                        </p:tav>
                                      </p:tavLst>
                                    </p:anim>
                                    <p:anim calcmode="lin" valueType="num">
                                      <p:cBhvr additive="base">
                                        <p:cTn id="332" dur="2750" fill="hold"/>
                                        <p:tgtEl>
                                          <p:spTgt spid="18"/>
                                        </p:tgtEl>
                                        <p:attrNameLst>
                                          <p:attrName>ppt_y</p:attrName>
                                        </p:attrNameLst>
                                      </p:cBhvr>
                                      <p:tavLst>
                                        <p:tav tm="0">
                                          <p:val>
                                            <p:strVal val="#ppt_y"/>
                                          </p:val>
                                        </p:tav>
                                        <p:tav tm="100000">
                                          <p:val>
                                            <p:strVal val="#ppt_y"/>
                                          </p:val>
                                        </p:tav>
                                      </p:tavLst>
                                    </p:anim>
                                  </p:childTnLst>
                                </p:cTn>
                              </p:par>
                              <p:par>
                                <p:cTn id="333" presetID="8" presetClass="emph" presetSubtype="0" fill="hold" grpId="1" nodeType="withEffect">
                                  <p:stCondLst>
                                    <p:cond delay="0"/>
                                  </p:stCondLst>
                                  <p:childTnLst>
                                    <p:animRot by="-21600000">
                                      <p:cBhvr>
                                        <p:cTn id="334" dur="2750" fill="hold"/>
                                        <p:tgtEl>
                                          <p:spTgt spid="18"/>
                                        </p:tgtEl>
                                        <p:attrNameLst>
                                          <p:attrName>r</p:attrName>
                                        </p:attrNameLst>
                                      </p:cBhvr>
                                    </p:animRot>
                                  </p:childTnLst>
                                </p:cTn>
                              </p:par>
                              <p:par>
                                <p:cTn id="335" presetID="3" presetClass="entr" presetSubtype="10" fill="hold" grpId="2" nodeType="withEffect">
                                  <p:stCondLst>
                                    <p:cond delay="0"/>
                                  </p:stCondLst>
                                  <p:childTnLst>
                                    <p:set>
                                      <p:cBhvr>
                                        <p:cTn id="336" dur="1" fill="hold">
                                          <p:stCondLst>
                                            <p:cond delay="0"/>
                                          </p:stCondLst>
                                        </p:cTn>
                                        <p:tgtEl>
                                          <p:spTgt spid="18"/>
                                        </p:tgtEl>
                                        <p:attrNameLst>
                                          <p:attrName>style.visibility</p:attrName>
                                        </p:attrNameLst>
                                      </p:cBhvr>
                                      <p:to>
                                        <p:strVal val="visible"/>
                                      </p:to>
                                    </p:set>
                                    <p:animEffect transition="in" filter="blinds(horizontal)">
                                      <p:cBhvr>
                                        <p:cTn id="337" dur="2750"/>
                                        <p:tgtEl>
                                          <p:spTgt spid="18"/>
                                        </p:tgtEl>
                                      </p:cBhvr>
                                    </p:animEffect>
                                  </p:childTnLst>
                                </p:cTn>
                              </p:par>
                              <p:par>
                                <p:cTn id="338" presetID="2" presetClass="entr" presetSubtype="8" fill="hold" grpId="0" nodeType="withEffect">
                                  <p:stCondLst>
                                    <p:cond delay="0"/>
                                  </p:stCondLst>
                                  <p:childTnLst>
                                    <p:set>
                                      <p:cBhvr>
                                        <p:cTn id="339" dur="1" fill="hold">
                                          <p:stCondLst>
                                            <p:cond delay="0"/>
                                          </p:stCondLst>
                                        </p:cTn>
                                        <p:tgtEl>
                                          <p:spTgt spid="17"/>
                                        </p:tgtEl>
                                        <p:attrNameLst>
                                          <p:attrName>style.visibility</p:attrName>
                                        </p:attrNameLst>
                                      </p:cBhvr>
                                      <p:to>
                                        <p:strVal val="visible"/>
                                      </p:to>
                                    </p:set>
                                    <p:anim calcmode="lin" valueType="num">
                                      <p:cBhvr additive="base">
                                        <p:cTn id="340" dur="2750" fill="hold"/>
                                        <p:tgtEl>
                                          <p:spTgt spid="17"/>
                                        </p:tgtEl>
                                        <p:attrNameLst>
                                          <p:attrName>ppt_x</p:attrName>
                                        </p:attrNameLst>
                                      </p:cBhvr>
                                      <p:tavLst>
                                        <p:tav tm="0">
                                          <p:val>
                                            <p:strVal val="0-#ppt_w/2"/>
                                          </p:val>
                                        </p:tav>
                                        <p:tav tm="100000">
                                          <p:val>
                                            <p:strVal val="#ppt_x"/>
                                          </p:val>
                                        </p:tav>
                                      </p:tavLst>
                                    </p:anim>
                                    <p:anim calcmode="lin" valueType="num">
                                      <p:cBhvr additive="base">
                                        <p:cTn id="341" dur="2750" fill="hold"/>
                                        <p:tgtEl>
                                          <p:spTgt spid="17"/>
                                        </p:tgtEl>
                                        <p:attrNameLst>
                                          <p:attrName>ppt_y</p:attrName>
                                        </p:attrNameLst>
                                      </p:cBhvr>
                                      <p:tavLst>
                                        <p:tav tm="0">
                                          <p:val>
                                            <p:strVal val="#ppt_y"/>
                                          </p:val>
                                        </p:tav>
                                        <p:tav tm="100000">
                                          <p:val>
                                            <p:strVal val="#ppt_y"/>
                                          </p:val>
                                        </p:tav>
                                      </p:tavLst>
                                    </p:anim>
                                  </p:childTnLst>
                                </p:cTn>
                              </p:par>
                              <p:par>
                                <p:cTn id="342" presetID="8" presetClass="emph" presetSubtype="0" fill="hold" grpId="1" nodeType="withEffect">
                                  <p:stCondLst>
                                    <p:cond delay="0"/>
                                  </p:stCondLst>
                                  <p:childTnLst>
                                    <p:animRot by="-21600000">
                                      <p:cBhvr>
                                        <p:cTn id="343" dur="2750" fill="hold"/>
                                        <p:tgtEl>
                                          <p:spTgt spid="17"/>
                                        </p:tgtEl>
                                        <p:attrNameLst>
                                          <p:attrName>r</p:attrName>
                                        </p:attrNameLst>
                                      </p:cBhvr>
                                    </p:animRot>
                                  </p:childTnLst>
                                </p:cTn>
                              </p:par>
                              <p:par>
                                <p:cTn id="344" presetID="3" presetClass="entr" presetSubtype="10" fill="hold" grpId="2" nodeType="withEffect">
                                  <p:stCondLst>
                                    <p:cond delay="0"/>
                                  </p:stCondLst>
                                  <p:childTnLst>
                                    <p:set>
                                      <p:cBhvr>
                                        <p:cTn id="345" dur="1" fill="hold">
                                          <p:stCondLst>
                                            <p:cond delay="0"/>
                                          </p:stCondLst>
                                        </p:cTn>
                                        <p:tgtEl>
                                          <p:spTgt spid="17"/>
                                        </p:tgtEl>
                                        <p:attrNameLst>
                                          <p:attrName>style.visibility</p:attrName>
                                        </p:attrNameLst>
                                      </p:cBhvr>
                                      <p:to>
                                        <p:strVal val="visible"/>
                                      </p:to>
                                    </p:set>
                                    <p:animEffect transition="in" filter="blinds(horizontal)">
                                      <p:cBhvr>
                                        <p:cTn id="346" dur="2750"/>
                                        <p:tgtEl>
                                          <p:spTgt spid="17"/>
                                        </p:tgtEl>
                                      </p:cBhvr>
                                    </p:animEffect>
                                  </p:childTnLst>
                                </p:cTn>
                              </p:par>
                              <p:par>
                                <p:cTn id="347" presetID="2" presetClass="entr" presetSubtype="8" fill="hold" grpId="0" nodeType="withEffect">
                                  <p:stCondLst>
                                    <p:cond delay="0"/>
                                  </p:stCondLst>
                                  <p:childTnLst>
                                    <p:set>
                                      <p:cBhvr>
                                        <p:cTn id="348" dur="1" fill="hold">
                                          <p:stCondLst>
                                            <p:cond delay="0"/>
                                          </p:stCondLst>
                                        </p:cTn>
                                        <p:tgtEl>
                                          <p:spTgt spid="16"/>
                                        </p:tgtEl>
                                        <p:attrNameLst>
                                          <p:attrName>style.visibility</p:attrName>
                                        </p:attrNameLst>
                                      </p:cBhvr>
                                      <p:to>
                                        <p:strVal val="visible"/>
                                      </p:to>
                                    </p:set>
                                    <p:anim calcmode="lin" valueType="num">
                                      <p:cBhvr additive="base">
                                        <p:cTn id="349" dur="2750" fill="hold"/>
                                        <p:tgtEl>
                                          <p:spTgt spid="16"/>
                                        </p:tgtEl>
                                        <p:attrNameLst>
                                          <p:attrName>ppt_x</p:attrName>
                                        </p:attrNameLst>
                                      </p:cBhvr>
                                      <p:tavLst>
                                        <p:tav tm="0">
                                          <p:val>
                                            <p:strVal val="0-#ppt_w/2"/>
                                          </p:val>
                                        </p:tav>
                                        <p:tav tm="100000">
                                          <p:val>
                                            <p:strVal val="#ppt_x"/>
                                          </p:val>
                                        </p:tav>
                                      </p:tavLst>
                                    </p:anim>
                                    <p:anim calcmode="lin" valueType="num">
                                      <p:cBhvr additive="base">
                                        <p:cTn id="350" dur="2750" fill="hold"/>
                                        <p:tgtEl>
                                          <p:spTgt spid="16"/>
                                        </p:tgtEl>
                                        <p:attrNameLst>
                                          <p:attrName>ppt_y</p:attrName>
                                        </p:attrNameLst>
                                      </p:cBhvr>
                                      <p:tavLst>
                                        <p:tav tm="0">
                                          <p:val>
                                            <p:strVal val="#ppt_y"/>
                                          </p:val>
                                        </p:tav>
                                        <p:tav tm="100000">
                                          <p:val>
                                            <p:strVal val="#ppt_y"/>
                                          </p:val>
                                        </p:tav>
                                      </p:tavLst>
                                    </p:anim>
                                  </p:childTnLst>
                                </p:cTn>
                              </p:par>
                              <p:par>
                                <p:cTn id="351" presetID="8" presetClass="emph" presetSubtype="0" fill="hold" grpId="1" nodeType="withEffect">
                                  <p:stCondLst>
                                    <p:cond delay="0"/>
                                  </p:stCondLst>
                                  <p:childTnLst>
                                    <p:animRot by="-21600000">
                                      <p:cBhvr>
                                        <p:cTn id="352" dur="2750" fill="hold"/>
                                        <p:tgtEl>
                                          <p:spTgt spid="16"/>
                                        </p:tgtEl>
                                        <p:attrNameLst>
                                          <p:attrName>r</p:attrName>
                                        </p:attrNameLst>
                                      </p:cBhvr>
                                    </p:animRot>
                                  </p:childTnLst>
                                </p:cTn>
                              </p:par>
                              <p:par>
                                <p:cTn id="353" presetID="3" presetClass="entr" presetSubtype="10" fill="hold" grpId="2" nodeType="withEffect">
                                  <p:stCondLst>
                                    <p:cond delay="0"/>
                                  </p:stCondLst>
                                  <p:childTnLst>
                                    <p:set>
                                      <p:cBhvr>
                                        <p:cTn id="354" dur="1" fill="hold">
                                          <p:stCondLst>
                                            <p:cond delay="0"/>
                                          </p:stCondLst>
                                        </p:cTn>
                                        <p:tgtEl>
                                          <p:spTgt spid="16"/>
                                        </p:tgtEl>
                                        <p:attrNameLst>
                                          <p:attrName>style.visibility</p:attrName>
                                        </p:attrNameLst>
                                      </p:cBhvr>
                                      <p:to>
                                        <p:strVal val="visible"/>
                                      </p:to>
                                    </p:set>
                                    <p:animEffect transition="in" filter="blinds(horizontal)">
                                      <p:cBhvr>
                                        <p:cTn id="355" dur="2750"/>
                                        <p:tgtEl>
                                          <p:spTgt spid="16"/>
                                        </p:tgtEl>
                                      </p:cBhvr>
                                    </p:animEffect>
                                  </p:childTnLst>
                                </p:cTn>
                              </p:par>
                              <p:par>
                                <p:cTn id="356" presetID="2" presetClass="entr" presetSubtype="8" fill="hold" grpId="0" nodeType="withEffect">
                                  <p:stCondLst>
                                    <p:cond delay="0"/>
                                  </p:stCondLst>
                                  <p:childTnLst>
                                    <p:set>
                                      <p:cBhvr>
                                        <p:cTn id="357" dur="1" fill="hold">
                                          <p:stCondLst>
                                            <p:cond delay="0"/>
                                          </p:stCondLst>
                                        </p:cTn>
                                        <p:tgtEl>
                                          <p:spTgt spid="15"/>
                                        </p:tgtEl>
                                        <p:attrNameLst>
                                          <p:attrName>style.visibility</p:attrName>
                                        </p:attrNameLst>
                                      </p:cBhvr>
                                      <p:to>
                                        <p:strVal val="visible"/>
                                      </p:to>
                                    </p:set>
                                    <p:anim calcmode="lin" valueType="num">
                                      <p:cBhvr additive="base">
                                        <p:cTn id="358" dur="2750" fill="hold"/>
                                        <p:tgtEl>
                                          <p:spTgt spid="15"/>
                                        </p:tgtEl>
                                        <p:attrNameLst>
                                          <p:attrName>ppt_x</p:attrName>
                                        </p:attrNameLst>
                                      </p:cBhvr>
                                      <p:tavLst>
                                        <p:tav tm="0">
                                          <p:val>
                                            <p:strVal val="0-#ppt_w/2"/>
                                          </p:val>
                                        </p:tav>
                                        <p:tav tm="100000">
                                          <p:val>
                                            <p:strVal val="#ppt_x"/>
                                          </p:val>
                                        </p:tav>
                                      </p:tavLst>
                                    </p:anim>
                                    <p:anim calcmode="lin" valueType="num">
                                      <p:cBhvr additive="base">
                                        <p:cTn id="359" dur="2750" fill="hold"/>
                                        <p:tgtEl>
                                          <p:spTgt spid="15"/>
                                        </p:tgtEl>
                                        <p:attrNameLst>
                                          <p:attrName>ppt_y</p:attrName>
                                        </p:attrNameLst>
                                      </p:cBhvr>
                                      <p:tavLst>
                                        <p:tav tm="0">
                                          <p:val>
                                            <p:strVal val="#ppt_y"/>
                                          </p:val>
                                        </p:tav>
                                        <p:tav tm="100000">
                                          <p:val>
                                            <p:strVal val="#ppt_y"/>
                                          </p:val>
                                        </p:tav>
                                      </p:tavLst>
                                    </p:anim>
                                  </p:childTnLst>
                                </p:cTn>
                              </p:par>
                              <p:par>
                                <p:cTn id="360" presetID="8" presetClass="emph" presetSubtype="0" fill="hold" grpId="1" nodeType="withEffect">
                                  <p:stCondLst>
                                    <p:cond delay="0"/>
                                  </p:stCondLst>
                                  <p:childTnLst>
                                    <p:animRot by="-21600000">
                                      <p:cBhvr>
                                        <p:cTn id="361" dur="2750" fill="hold"/>
                                        <p:tgtEl>
                                          <p:spTgt spid="15"/>
                                        </p:tgtEl>
                                        <p:attrNameLst>
                                          <p:attrName>r</p:attrName>
                                        </p:attrNameLst>
                                      </p:cBhvr>
                                    </p:animRot>
                                  </p:childTnLst>
                                </p:cTn>
                              </p:par>
                              <p:par>
                                <p:cTn id="362" presetID="3" presetClass="entr" presetSubtype="10" fill="hold" grpId="2" nodeType="withEffect">
                                  <p:stCondLst>
                                    <p:cond delay="0"/>
                                  </p:stCondLst>
                                  <p:childTnLst>
                                    <p:set>
                                      <p:cBhvr>
                                        <p:cTn id="363" dur="1" fill="hold">
                                          <p:stCondLst>
                                            <p:cond delay="0"/>
                                          </p:stCondLst>
                                        </p:cTn>
                                        <p:tgtEl>
                                          <p:spTgt spid="15"/>
                                        </p:tgtEl>
                                        <p:attrNameLst>
                                          <p:attrName>style.visibility</p:attrName>
                                        </p:attrNameLst>
                                      </p:cBhvr>
                                      <p:to>
                                        <p:strVal val="visible"/>
                                      </p:to>
                                    </p:set>
                                    <p:animEffect transition="in" filter="blinds(horizontal)">
                                      <p:cBhvr>
                                        <p:cTn id="364" dur="2750"/>
                                        <p:tgtEl>
                                          <p:spTgt spid="15"/>
                                        </p:tgtEl>
                                      </p:cBhvr>
                                    </p:animEffect>
                                  </p:childTnLst>
                                </p:cTn>
                              </p:par>
                              <p:par>
                                <p:cTn id="365" presetID="2" presetClass="entr" presetSubtype="8" fill="hold" grpId="0" nodeType="withEffect">
                                  <p:stCondLst>
                                    <p:cond delay="0"/>
                                  </p:stCondLst>
                                  <p:childTnLst>
                                    <p:set>
                                      <p:cBhvr>
                                        <p:cTn id="366" dur="1" fill="hold">
                                          <p:stCondLst>
                                            <p:cond delay="0"/>
                                          </p:stCondLst>
                                        </p:cTn>
                                        <p:tgtEl>
                                          <p:spTgt spid="14"/>
                                        </p:tgtEl>
                                        <p:attrNameLst>
                                          <p:attrName>style.visibility</p:attrName>
                                        </p:attrNameLst>
                                      </p:cBhvr>
                                      <p:to>
                                        <p:strVal val="visible"/>
                                      </p:to>
                                    </p:set>
                                    <p:anim calcmode="lin" valueType="num">
                                      <p:cBhvr additive="base">
                                        <p:cTn id="367" dur="2750" fill="hold"/>
                                        <p:tgtEl>
                                          <p:spTgt spid="14"/>
                                        </p:tgtEl>
                                        <p:attrNameLst>
                                          <p:attrName>ppt_x</p:attrName>
                                        </p:attrNameLst>
                                      </p:cBhvr>
                                      <p:tavLst>
                                        <p:tav tm="0">
                                          <p:val>
                                            <p:strVal val="0-#ppt_w/2"/>
                                          </p:val>
                                        </p:tav>
                                        <p:tav tm="100000">
                                          <p:val>
                                            <p:strVal val="#ppt_x"/>
                                          </p:val>
                                        </p:tav>
                                      </p:tavLst>
                                    </p:anim>
                                    <p:anim calcmode="lin" valueType="num">
                                      <p:cBhvr additive="base">
                                        <p:cTn id="368" dur="2750" fill="hold"/>
                                        <p:tgtEl>
                                          <p:spTgt spid="14"/>
                                        </p:tgtEl>
                                        <p:attrNameLst>
                                          <p:attrName>ppt_y</p:attrName>
                                        </p:attrNameLst>
                                      </p:cBhvr>
                                      <p:tavLst>
                                        <p:tav tm="0">
                                          <p:val>
                                            <p:strVal val="#ppt_y"/>
                                          </p:val>
                                        </p:tav>
                                        <p:tav tm="100000">
                                          <p:val>
                                            <p:strVal val="#ppt_y"/>
                                          </p:val>
                                        </p:tav>
                                      </p:tavLst>
                                    </p:anim>
                                  </p:childTnLst>
                                </p:cTn>
                              </p:par>
                              <p:par>
                                <p:cTn id="369" presetID="8" presetClass="emph" presetSubtype="0" fill="hold" grpId="1" nodeType="withEffect">
                                  <p:stCondLst>
                                    <p:cond delay="0"/>
                                  </p:stCondLst>
                                  <p:childTnLst>
                                    <p:animRot by="-21600000">
                                      <p:cBhvr>
                                        <p:cTn id="370" dur="2750" fill="hold"/>
                                        <p:tgtEl>
                                          <p:spTgt spid="14"/>
                                        </p:tgtEl>
                                        <p:attrNameLst>
                                          <p:attrName>r</p:attrName>
                                        </p:attrNameLst>
                                      </p:cBhvr>
                                    </p:animRot>
                                  </p:childTnLst>
                                </p:cTn>
                              </p:par>
                              <p:par>
                                <p:cTn id="371" presetID="3" presetClass="entr" presetSubtype="10" fill="hold" grpId="2" nodeType="withEffect">
                                  <p:stCondLst>
                                    <p:cond delay="0"/>
                                  </p:stCondLst>
                                  <p:childTnLst>
                                    <p:set>
                                      <p:cBhvr>
                                        <p:cTn id="372" dur="1" fill="hold">
                                          <p:stCondLst>
                                            <p:cond delay="0"/>
                                          </p:stCondLst>
                                        </p:cTn>
                                        <p:tgtEl>
                                          <p:spTgt spid="14"/>
                                        </p:tgtEl>
                                        <p:attrNameLst>
                                          <p:attrName>style.visibility</p:attrName>
                                        </p:attrNameLst>
                                      </p:cBhvr>
                                      <p:to>
                                        <p:strVal val="visible"/>
                                      </p:to>
                                    </p:set>
                                    <p:animEffect transition="in" filter="blinds(horizontal)">
                                      <p:cBhvr>
                                        <p:cTn id="373" dur="2750"/>
                                        <p:tgtEl>
                                          <p:spTgt spid="14"/>
                                        </p:tgtEl>
                                      </p:cBhvr>
                                    </p:animEffect>
                                  </p:childTnLst>
                                </p:cTn>
                              </p:par>
                              <p:par>
                                <p:cTn id="374" presetID="2" presetClass="entr" presetSubtype="8" fill="hold" grpId="0" nodeType="withEffect">
                                  <p:stCondLst>
                                    <p:cond delay="0"/>
                                  </p:stCondLst>
                                  <p:childTnLst>
                                    <p:set>
                                      <p:cBhvr>
                                        <p:cTn id="375" dur="1" fill="hold">
                                          <p:stCondLst>
                                            <p:cond delay="0"/>
                                          </p:stCondLst>
                                        </p:cTn>
                                        <p:tgtEl>
                                          <p:spTgt spid="13"/>
                                        </p:tgtEl>
                                        <p:attrNameLst>
                                          <p:attrName>style.visibility</p:attrName>
                                        </p:attrNameLst>
                                      </p:cBhvr>
                                      <p:to>
                                        <p:strVal val="visible"/>
                                      </p:to>
                                    </p:set>
                                    <p:anim calcmode="lin" valueType="num">
                                      <p:cBhvr additive="base">
                                        <p:cTn id="376" dur="2750" fill="hold"/>
                                        <p:tgtEl>
                                          <p:spTgt spid="13"/>
                                        </p:tgtEl>
                                        <p:attrNameLst>
                                          <p:attrName>ppt_x</p:attrName>
                                        </p:attrNameLst>
                                      </p:cBhvr>
                                      <p:tavLst>
                                        <p:tav tm="0">
                                          <p:val>
                                            <p:strVal val="0-#ppt_w/2"/>
                                          </p:val>
                                        </p:tav>
                                        <p:tav tm="100000">
                                          <p:val>
                                            <p:strVal val="#ppt_x"/>
                                          </p:val>
                                        </p:tav>
                                      </p:tavLst>
                                    </p:anim>
                                    <p:anim calcmode="lin" valueType="num">
                                      <p:cBhvr additive="base">
                                        <p:cTn id="377" dur="2750" fill="hold"/>
                                        <p:tgtEl>
                                          <p:spTgt spid="13"/>
                                        </p:tgtEl>
                                        <p:attrNameLst>
                                          <p:attrName>ppt_y</p:attrName>
                                        </p:attrNameLst>
                                      </p:cBhvr>
                                      <p:tavLst>
                                        <p:tav tm="0">
                                          <p:val>
                                            <p:strVal val="#ppt_y"/>
                                          </p:val>
                                        </p:tav>
                                        <p:tav tm="100000">
                                          <p:val>
                                            <p:strVal val="#ppt_y"/>
                                          </p:val>
                                        </p:tav>
                                      </p:tavLst>
                                    </p:anim>
                                  </p:childTnLst>
                                </p:cTn>
                              </p:par>
                              <p:par>
                                <p:cTn id="378" presetID="8" presetClass="emph" presetSubtype="0" fill="hold" grpId="1" nodeType="withEffect">
                                  <p:stCondLst>
                                    <p:cond delay="0"/>
                                  </p:stCondLst>
                                  <p:childTnLst>
                                    <p:animRot by="-21600000">
                                      <p:cBhvr>
                                        <p:cTn id="379" dur="2750" fill="hold"/>
                                        <p:tgtEl>
                                          <p:spTgt spid="13"/>
                                        </p:tgtEl>
                                        <p:attrNameLst>
                                          <p:attrName>r</p:attrName>
                                        </p:attrNameLst>
                                      </p:cBhvr>
                                    </p:animRot>
                                  </p:childTnLst>
                                </p:cTn>
                              </p:par>
                              <p:par>
                                <p:cTn id="380" presetID="3" presetClass="entr" presetSubtype="10" fill="hold" grpId="2" nodeType="withEffect">
                                  <p:stCondLst>
                                    <p:cond delay="0"/>
                                  </p:stCondLst>
                                  <p:childTnLst>
                                    <p:set>
                                      <p:cBhvr>
                                        <p:cTn id="381" dur="1" fill="hold">
                                          <p:stCondLst>
                                            <p:cond delay="0"/>
                                          </p:stCondLst>
                                        </p:cTn>
                                        <p:tgtEl>
                                          <p:spTgt spid="13"/>
                                        </p:tgtEl>
                                        <p:attrNameLst>
                                          <p:attrName>style.visibility</p:attrName>
                                        </p:attrNameLst>
                                      </p:cBhvr>
                                      <p:to>
                                        <p:strVal val="visible"/>
                                      </p:to>
                                    </p:set>
                                    <p:animEffect transition="in" filter="blinds(horizontal)">
                                      <p:cBhvr>
                                        <p:cTn id="382" dur="2750"/>
                                        <p:tgtEl>
                                          <p:spTgt spid="13"/>
                                        </p:tgtEl>
                                      </p:cBhvr>
                                    </p:animEffect>
                                  </p:childTnLst>
                                </p:cTn>
                              </p:par>
                              <p:par>
                                <p:cTn id="383" presetID="2" presetClass="entr" presetSubtype="8" fill="hold" grpId="0" nodeType="withEffect">
                                  <p:stCondLst>
                                    <p:cond delay="0"/>
                                  </p:stCondLst>
                                  <p:childTnLst>
                                    <p:set>
                                      <p:cBhvr>
                                        <p:cTn id="384" dur="1" fill="hold">
                                          <p:stCondLst>
                                            <p:cond delay="0"/>
                                          </p:stCondLst>
                                        </p:cTn>
                                        <p:tgtEl>
                                          <p:spTgt spid="12"/>
                                        </p:tgtEl>
                                        <p:attrNameLst>
                                          <p:attrName>style.visibility</p:attrName>
                                        </p:attrNameLst>
                                      </p:cBhvr>
                                      <p:to>
                                        <p:strVal val="visible"/>
                                      </p:to>
                                    </p:set>
                                    <p:anim calcmode="lin" valueType="num">
                                      <p:cBhvr additive="base">
                                        <p:cTn id="385" dur="2750" fill="hold"/>
                                        <p:tgtEl>
                                          <p:spTgt spid="12"/>
                                        </p:tgtEl>
                                        <p:attrNameLst>
                                          <p:attrName>ppt_x</p:attrName>
                                        </p:attrNameLst>
                                      </p:cBhvr>
                                      <p:tavLst>
                                        <p:tav tm="0">
                                          <p:val>
                                            <p:strVal val="0-#ppt_w/2"/>
                                          </p:val>
                                        </p:tav>
                                        <p:tav tm="100000">
                                          <p:val>
                                            <p:strVal val="#ppt_x"/>
                                          </p:val>
                                        </p:tav>
                                      </p:tavLst>
                                    </p:anim>
                                    <p:anim calcmode="lin" valueType="num">
                                      <p:cBhvr additive="base">
                                        <p:cTn id="386" dur="2750" fill="hold"/>
                                        <p:tgtEl>
                                          <p:spTgt spid="12"/>
                                        </p:tgtEl>
                                        <p:attrNameLst>
                                          <p:attrName>ppt_y</p:attrName>
                                        </p:attrNameLst>
                                      </p:cBhvr>
                                      <p:tavLst>
                                        <p:tav tm="0">
                                          <p:val>
                                            <p:strVal val="#ppt_y"/>
                                          </p:val>
                                        </p:tav>
                                        <p:tav tm="100000">
                                          <p:val>
                                            <p:strVal val="#ppt_y"/>
                                          </p:val>
                                        </p:tav>
                                      </p:tavLst>
                                    </p:anim>
                                  </p:childTnLst>
                                </p:cTn>
                              </p:par>
                              <p:par>
                                <p:cTn id="387" presetID="8" presetClass="emph" presetSubtype="0" fill="hold" grpId="1" nodeType="withEffect">
                                  <p:stCondLst>
                                    <p:cond delay="0"/>
                                  </p:stCondLst>
                                  <p:childTnLst>
                                    <p:animRot by="-21600000">
                                      <p:cBhvr>
                                        <p:cTn id="388" dur="2750" fill="hold"/>
                                        <p:tgtEl>
                                          <p:spTgt spid="12"/>
                                        </p:tgtEl>
                                        <p:attrNameLst>
                                          <p:attrName>r</p:attrName>
                                        </p:attrNameLst>
                                      </p:cBhvr>
                                    </p:animRot>
                                  </p:childTnLst>
                                </p:cTn>
                              </p:par>
                              <p:par>
                                <p:cTn id="389" presetID="3" presetClass="entr" presetSubtype="10" fill="hold" grpId="2" nodeType="withEffect">
                                  <p:stCondLst>
                                    <p:cond delay="0"/>
                                  </p:stCondLst>
                                  <p:childTnLst>
                                    <p:set>
                                      <p:cBhvr>
                                        <p:cTn id="390" dur="1" fill="hold">
                                          <p:stCondLst>
                                            <p:cond delay="0"/>
                                          </p:stCondLst>
                                        </p:cTn>
                                        <p:tgtEl>
                                          <p:spTgt spid="12"/>
                                        </p:tgtEl>
                                        <p:attrNameLst>
                                          <p:attrName>style.visibility</p:attrName>
                                        </p:attrNameLst>
                                      </p:cBhvr>
                                      <p:to>
                                        <p:strVal val="visible"/>
                                      </p:to>
                                    </p:set>
                                    <p:animEffect transition="in" filter="blinds(horizontal)">
                                      <p:cBhvr>
                                        <p:cTn id="391" dur="2750"/>
                                        <p:tgtEl>
                                          <p:spTgt spid="12"/>
                                        </p:tgtEl>
                                      </p:cBhvr>
                                    </p:animEffect>
                                  </p:childTnLst>
                                </p:cTn>
                              </p:par>
                              <p:par>
                                <p:cTn id="392" presetID="2" presetClass="entr" presetSubtype="8" fill="hold" grpId="0" nodeType="withEffect">
                                  <p:stCondLst>
                                    <p:cond delay="0"/>
                                  </p:stCondLst>
                                  <p:childTnLst>
                                    <p:set>
                                      <p:cBhvr>
                                        <p:cTn id="393" dur="1" fill="hold">
                                          <p:stCondLst>
                                            <p:cond delay="0"/>
                                          </p:stCondLst>
                                        </p:cTn>
                                        <p:tgtEl>
                                          <p:spTgt spid="56"/>
                                        </p:tgtEl>
                                        <p:attrNameLst>
                                          <p:attrName>style.visibility</p:attrName>
                                        </p:attrNameLst>
                                      </p:cBhvr>
                                      <p:to>
                                        <p:strVal val="visible"/>
                                      </p:to>
                                    </p:set>
                                    <p:anim calcmode="lin" valueType="num">
                                      <p:cBhvr additive="base">
                                        <p:cTn id="394" dur="2750" fill="hold"/>
                                        <p:tgtEl>
                                          <p:spTgt spid="56"/>
                                        </p:tgtEl>
                                        <p:attrNameLst>
                                          <p:attrName>ppt_x</p:attrName>
                                        </p:attrNameLst>
                                      </p:cBhvr>
                                      <p:tavLst>
                                        <p:tav tm="0">
                                          <p:val>
                                            <p:strVal val="0-#ppt_w/2"/>
                                          </p:val>
                                        </p:tav>
                                        <p:tav tm="100000">
                                          <p:val>
                                            <p:strVal val="#ppt_x"/>
                                          </p:val>
                                        </p:tav>
                                      </p:tavLst>
                                    </p:anim>
                                    <p:anim calcmode="lin" valueType="num">
                                      <p:cBhvr additive="base">
                                        <p:cTn id="395" dur="2750" fill="hold"/>
                                        <p:tgtEl>
                                          <p:spTgt spid="56"/>
                                        </p:tgtEl>
                                        <p:attrNameLst>
                                          <p:attrName>ppt_y</p:attrName>
                                        </p:attrNameLst>
                                      </p:cBhvr>
                                      <p:tavLst>
                                        <p:tav tm="0">
                                          <p:val>
                                            <p:strVal val="#ppt_y"/>
                                          </p:val>
                                        </p:tav>
                                        <p:tav tm="100000">
                                          <p:val>
                                            <p:strVal val="#ppt_y"/>
                                          </p:val>
                                        </p:tav>
                                      </p:tavLst>
                                    </p:anim>
                                  </p:childTnLst>
                                </p:cTn>
                              </p:par>
                              <p:par>
                                <p:cTn id="396" presetID="8" presetClass="emph" presetSubtype="0" fill="hold" grpId="1" nodeType="withEffect">
                                  <p:stCondLst>
                                    <p:cond delay="0"/>
                                  </p:stCondLst>
                                  <p:childTnLst>
                                    <p:animRot by="-21600000">
                                      <p:cBhvr>
                                        <p:cTn id="397" dur="2750" fill="hold"/>
                                        <p:tgtEl>
                                          <p:spTgt spid="56"/>
                                        </p:tgtEl>
                                        <p:attrNameLst>
                                          <p:attrName>r</p:attrName>
                                        </p:attrNameLst>
                                      </p:cBhvr>
                                    </p:animRot>
                                  </p:childTnLst>
                                </p:cTn>
                              </p:par>
                              <p:par>
                                <p:cTn id="398" presetID="3" presetClass="entr" presetSubtype="10" fill="hold" grpId="2" nodeType="withEffect">
                                  <p:stCondLst>
                                    <p:cond delay="0"/>
                                  </p:stCondLst>
                                  <p:childTnLst>
                                    <p:set>
                                      <p:cBhvr>
                                        <p:cTn id="399" dur="1" fill="hold">
                                          <p:stCondLst>
                                            <p:cond delay="0"/>
                                          </p:stCondLst>
                                        </p:cTn>
                                        <p:tgtEl>
                                          <p:spTgt spid="56"/>
                                        </p:tgtEl>
                                        <p:attrNameLst>
                                          <p:attrName>style.visibility</p:attrName>
                                        </p:attrNameLst>
                                      </p:cBhvr>
                                      <p:to>
                                        <p:strVal val="visible"/>
                                      </p:to>
                                    </p:set>
                                    <p:animEffect transition="in" filter="blinds(horizontal)">
                                      <p:cBhvr>
                                        <p:cTn id="400" dur="2750"/>
                                        <p:tgtEl>
                                          <p:spTgt spid="56"/>
                                        </p:tgtEl>
                                      </p:cBhvr>
                                    </p:animEffect>
                                  </p:childTnLst>
                                </p:cTn>
                              </p:par>
                              <p:par>
                                <p:cTn id="401" presetID="2" presetClass="entr" presetSubtype="8" fill="hold" grpId="0" nodeType="withEffect">
                                  <p:stCondLst>
                                    <p:cond delay="0"/>
                                  </p:stCondLst>
                                  <p:childTnLst>
                                    <p:set>
                                      <p:cBhvr>
                                        <p:cTn id="402" dur="1" fill="hold">
                                          <p:stCondLst>
                                            <p:cond delay="0"/>
                                          </p:stCondLst>
                                        </p:cTn>
                                        <p:tgtEl>
                                          <p:spTgt spid="41"/>
                                        </p:tgtEl>
                                        <p:attrNameLst>
                                          <p:attrName>style.visibility</p:attrName>
                                        </p:attrNameLst>
                                      </p:cBhvr>
                                      <p:to>
                                        <p:strVal val="visible"/>
                                      </p:to>
                                    </p:set>
                                    <p:anim calcmode="lin" valueType="num">
                                      <p:cBhvr additive="base">
                                        <p:cTn id="403" dur="2750" fill="hold"/>
                                        <p:tgtEl>
                                          <p:spTgt spid="41"/>
                                        </p:tgtEl>
                                        <p:attrNameLst>
                                          <p:attrName>ppt_x</p:attrName>
                                        </p:attrNameLst>
                                      </p:cBhvr>
                                      <p:tavLst>
                                        <p:tav tm="0">
                                          <p:val>
                                            <p:strVal val="0-#ppt_w/2"/>
                                          </p:val>
                                        </p:tav>
                                        <p:tav tm="100000">
                                          <p:val>
                                            <p:strVal val="#ppt_x"/>
                                          </p:val>
                                        </p:tav>
                                      </p:tavLst>
                                    </p:anim>
                                    <p:anim calcmode="lin" valueType="num">
                                      <p:cBhvr additive="base">
                                        <p:cTn id="404" dur="2750" fill="hold"/>
                                        <p:tgtEl>
                                          <p:spTgt spid="41"/>
                                        </p:tgtEl>
                                        <p:attrNameLst>
                                          <p:attrName>ppt_y</p:attrName>
                                        </p:attrNameLst>
                                      </p:cBhvr>
                                      <p:tavLst>
                                        <p:tav tm="0">
                                          <p:val>
                                            <p:strVal val="#ppt_y"/>
                                          </p:val>
                                        </p:tav>
                                        <p:tav tm="100000">
                                          <p:val>
                                            <p:strVal val="#ppt_y"/>
                                          </p:val>
                                        </p:tav>
                                      </p:tavLst>
                                    </p:anim>
                                  </p:childTnLst>
                                </p:cTn>
                              </p:par>
                              <p:par>
                                <p:cTn id="405" presetID="8" presetClass="emph" presetSubtype="0" fill="hold" grpId="1" nodeType="withEffect">
                                  <p:stCondLst>
                                    <p:cond delay="0"/>
                                  </p:stCondLst>
                                  <p:childTnLst>
                                    <p:animRot by="-21600000">
                                      <p:cBhvr>
                                        <p:cTn id="406" dur="2750" fill="hold"/>
                                        <p:tgtEl>
                                          <p:spTgt spid="41"/>
                                        </p:tgtEl>
                                        <p:attrNameLst>
                                          <p:attrName>r</p:attrName>
                                        </p:attrNameLst>
                                      </p:cBhvr>
                                    </p:animRot>
                                  </p:childTnLst>
                                </p:cTn>
                              </p:par>
                              <p:par>
                                <p:cTn id="407" presetID="3" presetClass="entr" presetSubtype="10" fill="hold" grpId="2" nodeType="withEffect">
                                  <p:stCondLst>
                                    <p:cond delay="0"/>
                                  </p:stCondLst>
                                  <p:childTnLst>
                                    <p:set>
                                      <p:cBhvr>
                                        <p:cTn id="408" dur="1" fill="hold">
                                          <p:stCondLst>
                                            <p:cond delay="0"/>
                                          </p:stCondLst>
                                        </p:cTn>
                                        <p:tgtEl>
                                          <p:spTgt spid="41"/>
                                        </p:tgtEl>
                                        <p:attrNameLst>
                                          <p:attrName>style.visibility</p:attrName>
                                        </p:attrNameLst>
                                      </p:cBhvr>
                                      <p:to>
                                        <p:strVal val="visible"/>
                                      </p:to>
                                    </p:set>
                                    <p:animEffect transition="in" filter="blinds(horizontal)">
                                      <p:cBhvr>
                                        <p:cTn id="409" dur="2750"/>
                                        <p:tgtEl>
                                          <p:spTgt spid="41"/>
                                        </p:tgtEl>
                                      </p:cBhvr>
                                    </p:animEffect>
                                  </p:childTnLst>
                                </p:cTn>
                              </p:par>
                              <p:par>
                                <p:cTn id="410" presetID="2" presetClass="entr" presetSubtype="8" fill="hold" grpId="0" nodeType="withEffect">
                                  <p:stCondLst>
                                    <p:cond delay="0"/>
                                  </p:stCondLst>
                                  <p:childTnLst>
                                    <p:set>
                                      <p:cBhvr>
                                        <p:cTn id="411" dur="1" fill="hold">
                                          <p:stCondLst>
                                            <p:cond delay="0"/>
                                          </p:stCondLst>
                                        </p:cTn>
                                        <p:tgtEl>
                                          <p:spTgt spid="40"/>
                                        </p:tgtEl>
                                        <p:attrNameLst>
                                          <p:attrName>style.visibility</p:attrName>
                                        </p:attrNameLst>
                                      </p:cBhvr>
                                      <p:to>
                                        <p:strVal val="visible"/>
                                      </p:to>
                                    </p:set>
                                    <p:anim calcmode="lin" valueType="num">
                                      <p:cBhvr additive="base">
                                        <p:cTn id="412" dur="2750" fill="hold"/>
                                        <p:tgtEl>
                                          <p:spTgt spid="40"/>
                                        </p:tgtEl>
                                        <p:attrNameLst>
                                          <p:attrName>ppt_x</p:attrName>
                                        </p:attrNameLst>
                                      </p:cBhvr>
                                      <p:tavLst>
                                        <p:tav tm="0">
                                          <p:val>
                                            <p:strVal val="0-#ppt_w/2"/>
                                          </p:val>
                                        </p:tav>
                                        <p:tav tm="100000">
                                          <p:val>
                                            <p:strVal val="#ppt_x"/>
                                          </p:val>
                                        </p:tav>
                                      </p:tavLst>
                                    </p:anim>
                                    <p:anim calcmode="lin" valueType="num">
                                      <p:cBhvr additive="base">
                                        <p:cTn id="413" dur="2750" fill="hold"/>
                                        <p:tgtEl>
                                          <p:spTgt spid="40"/>
                                        </p:tgtEl>
                                        <p:attrNameLst>
                                          <p:attrName>ppt_y</p:attrName>
                                        </p:attrNameLst>
                                      </p:cBhvr>
                                      <p:tavLst>
                                        <p:tav tm="0">
                                          <p:val>
                                            <p:strVal val="#ppt_y"/>
                                          </p:val>
                                        </p:tav>
                                        <p:tav tm="100000">
                                          <p:val>
                                            <p:strVal val="#ppt_y"/>
                                          </p:val>
                                        </p:tav>
                                      </p:tavLst>
                                    </p:anim>
                                  </p:childTnLst>
                                </p:cTn>
                              </p:par>
                              <p:par>
                                <p:cTn id="414" presetID="8" presetClass="emph" presetSubtype="0" fill="hold" grpId="1" nodeType="withEffect">
                                  <p:stCondLst>
                                    <p:cond delay="0"/>
                                  </p:stCondLst>
                                  <p:childTnLst>
                                    <p:animRot by="-21600000">
                                      <p:cBhvr>
                                        <p:cTn id="415" dur="2750" fill="hold"/>
                                        <p:tgtEl>
                                          <p:spTgt spid="40"/>
                                        </p:tgtEl>
                                        <p:attrNameLst>
                                          <p:attrName>r</p:attrName>
                                        </p:attrNameLst>
                                      </p:cBhvr>
                                    </p:animRot>
                                  </p:childTnLst>
                                </p:cTn>
                              </p:par>
                              <p:par>
                                <p:cTn id="416" presetID="3" presetClass="entr" presetSubtype="10" fill="hold" grpId="2" nodeType="withEffect">
                                  <p:stCondLst>
                                    <p:cond delay="0"/>
                                  </p:stCondLst>
                                  <p:childTnLst>
                                    <p:set>
                                      <p:cBhvr>
                                        <p:cTn id="417" dur="1" fill="hold">
                                          <p:stCondLst>
                                            <p:cond delay="0"/>
                                          </p:stCondLst>
                                        </p:cTn>
                                        <p:tgtEl>
                                          <p:spTgt spid="40"/>
                                        </p:tgtEl>
                                        <p:attrNameLst>
                                          <p:attrName>style.visibility</p:attrName>
                                        </p:attrNameLst>
                                      </p:cBhvr>
                                      <p:to>
                                        <p:strVal val="visible"/>
                                      </p:to>
                                    </p:set>
                                    <p:animEffect transition="in" filter="blinds(horizontal)">
                                      <p:cBhvr>
                                        <p:cTn id="418" dur="2750"/>
                                        <p:tgtEl>
                                          <p:spTgt spid="40"/>
                                        </p:tgtEl>
                                      </p:cBhvr>
                                    </p:animEffect>
                                  </p:childTnLst>
                                </p:cTn>
                              </p:par>
                              <p:par>
                                <p:cTn id="419" presetID="2" presetClass="entr" presetSubtype="8" fill="hold" grpId="0" nodeType="withEffect">
                                  <p:stCondLst>
                                    <p:cond delay="0"/>
                                  </p:stCondLst>
                                  <p:childTnLst>
                                    <p:set>
                                      <p:cBhvr>
                                        <p:cTn id="420" dur="1" fill="hold">
                                          <p:stCondLst>
                                            <p:cond delay="0"/>
                                          </p:stCondLst>
                                        </p:cTn>
                                        <p:tgtEl>
                                          <p:spTgt spid="39"/>
                                        </p:tgtEl>
                                        <p:attrNameLst>
                                          <p:attrName>style.visibility</p:attrName>
                                        </p:attrNameLst>
                                      </p:cBhvr>
                                      <p:to>
                                        <p:strVal val="visible"/>
                                      </p:to>
                                    </p:set>
                                    <p:anim calcmode="lin" valueType="num">
                                      <p:cBhvr additive="base">
                                        <p:cTn id="421" dur="2750" fill="hold"/>
                                        <p:tgtEl>
                                          <p:spTgt spid="39"/>
                                        </p:tgtEl>
                                        <p:attrNameLst>
                                          <p:attrName>ppt_x</p:attrName>
                                        </p:attrNameLst>
                                      </p:cBhvr>
                                      <p:tavLst>
                                        <p:tav tm="0">
                                          <p:val>
                                            <p:strVal val="0-#ppt_w/2"/>
                                          </p:val>
                                        </p:tav>
                                        <p:tav tm="100000">
                                          <p:val>
                                            <p:strVal val="#ppt_x"/>
                                          </p:val>
                                        </p:tav>
                                      </p:tavLst>
                                    </p:anim>
                                    <p:anim calcmode="lin" valueType="num">
                                      <p:cBhvr additive="base">
                                        <p:cTn id="422" dur="2750" fill="hold"/>
                                        <p:tgtEl>
                                          <p:spTgt spid="39"/>
                                        </p:tgtEl>
                                        <p:attrNameLst>
                                          <p:attrName>ppt_y</p:attrName>
                                        </p:attrNameLst>
                                      </p:cBhvr>
                                      <p:tavLst>
                                        <p:tav tm="0">
                                          <p:val>
                                            <p:strVal val="#ppt_y"/>
                                          </p:val>
                                        </p:tav>
                                        <p:tav tm="100000">
                                          <p:val>
                                            <p:strVal val="#ppt_y"/>
                                          </p:val>
                                        </p:tav>
                                      </p:tavLst>
                                    </p:anim>
                                  </p:childTnLst>
                                </p:cTn>
                              </p:par>
                              <p:par>
                                <p:cTn id="423" presetID="8" presetClass="emph" presetSubtype="0" fill="hold" grpId="1" nodeType="withEffect">
                                  <p:stCondLst>
                                    <p:cond delay="0"/>
                                  </p:stCondLst>
                                  <p:childTnLst>
                                    <p:animRot by="-21600000">
                                      <p:cBhvr>
                                        <p:cTn id="424" dur="2750" fill="hold"/>
                                        <p:tgtEl>
                                          <p:spTgt spid="39"/>
                                        </p:tgtEl>
                                        <p:attrNameLst>
                                          <p:attrName>r</p:attrName>
                                        </p:attrNameLst>
                                      </p:cBhvr>
                                    </p:animRot>
                                  </p:childTnLst>
                                </p:cTn>
                              </p:par>
                              <p:par>
                                <p:cTn id="425" presetID="3" presetClass="entr" presetSubtype="10" fill="hold" grpId="2" nodeType="withEffect">
                                  <p:stCondLst>
                                    <p:cond delay="0"/>
                                  </p:stCondLst>
                                  <p:childTnLst>
                                    <p:set>
                                      <p:cBhvr>
                                        <p:cTn id="426" dur="1" fill="hold">
                                          <p:stCondLst>
                                            <p:cond delay="0"/>
                                          </p:stCondLst>
                                        </p:cTn>
                                        <p:tgtEl>
                                          <p:spTgt spid="39"/>
                                        </p:tgtEl>
                                        <p:attrNameLst>
                                          <p:attrName>style.visibility</p:attrName>
                                        </p:attrNameLst>
                                      </p:cBhvr>
                                      <p:to>
                                        <p:strVal val="visible"/>
                                      </p:to>
                                    </p:set>
                                    <p:animEffect transition="in" filter="blinds(horizontal)">
                                      <p:cBhvr>
                                        <p:cTn id="427" dur="2750"/>
                                        <p:tgtEl>
                                          <p:spTgt spid="39"/>
                                        </p:tgtEl>
                                      </p:cBhvr>
                                    </p:animEffect>
                                  </p:childTnLst>
                                </p:cTn>
                              </p:par>
                              <p:par>
                                <p:cTn id="428" presetID="2" presetClass="entr" presetSubtype="8" fill="hold" grpId="0" nodeType="withEffect">
                                  <p:stCondLst>
                                    <p:cond delay="0"/>
                                  </p:stCondLst>
                                  <p:childTnLst>
                                    <p:set>
                                      <p:cBhvr>
                                        <p:cTn id="429" dur="1" fill="hold">
                                          <p:stCondLst>
                                            <p:cond delay="0"/>
                                          </p:stCondLst>
                                        </p:cTn>
                                        <p:tgtEl>
                                          <p:spTgt spid="38"/>
                                        </p:tgtEl>
                                        <p:attrNameLst>
                                          <p:attrName>style.visibility</p:attrName>
                                        </p:attrNameLst>
                                      </p:cBhvr>
                                      <p:to>
                                        <p:strVal val="visible"/>
                                      </p:to>
                                    </p:set>
                                    <p:anim calcmode="lin" valueType="num">
                                      <p:cBhvr additive="base">
                                        <p:cTn id="430" dur="2750" fill="hold"/>
                                        <p:tgtEl>
                                          <p:spTgt spid="38"/>
                                        </p:tgtEl>
                                        <p:attrNameLst>
                                          <p:attrName>ppt_x</p:attrName>
                                        </p:attrNameLst>
                                      </p:cBhvr>
                                      <p:tavLst>
                                        <p:tav tm="0">
                                          <p:val>
                                            <p:strVal val="0-#ppt_w/2"/>
                                          </p:val>
                                        </p:tav>
                                        <p:tav tm="100000">
                                          <p:val>
                                            <p:strVal val="#ppt_x"/>
                                          </p:val>
                                        </p:tav>
                                      </p:tavLst>
                                    </p:anim>
                                    <p:anim calcmode="lin" valueType="num">
                                      <p:cBhvr additive="base">
                                        <p:cTn id="431" dur="2750" fill="hold"/>
                                        <p:tgtEl>
                                          <p:spTgt spid="38"/>
                                        </p:tgtEl>
                                        <p:attrNameLst>
                                          <p:attrName>ppt_y</p:attrName>
                                        </p:attrNameLst>
                                      </p:cBhvr>
                                      <p:tavLst>
                                        <p:tav tm="0">
                                          <p:val>
                                            <p:strVal val="#ppt_y"/>
                                          </p:val>
                                        </p:tav>
                                        <p:tav tm="100000">
                                          <p:val>
                                            <p:strVal val="#ppt_y"/>
                                          </p:val>
                                        </p:tav>
                                      </p:tavLst>
                                    </p:anim>
                                  </p:childTnLst>
                                </p:cTn>
                              </p:par>
                              <p:par>
                                <p:cTn id="432" presetID="8" presetClass="emph" presetSubtype="0" fill="hold" grpId="1" nodeType="withEffect">
                                  <p:stCondLst>
                                    <p:cond delay="0"/>
                                  </p:stCondLst>
                                  <p:childTnLst>
                                    <p:animRot by="-21600000">
                                      <p:cBhvr>
                                        <p:cTn id="433" dur="2750" fill="hold"/>
                                        <p:tgtEl>
                                          <p:spTgt spid="38"/>
                                        </p:tgtEl>
                                        <p:attrNameLst>
                                          <p:attrName>r</p:attrName>
                                        </p:attrNameLst>
                                      </p:cBhvr>
                                    </p:animRot>
                                  </p:childTnLst>
                                </p:cTn>
                              </p:par>
                              <p:par>
                                <p:cTn id="434" presetID="3" presetClass="entr" presetSubtype="10" fill="hold" grpId="2" nodeType="withEffect">
                                  <p:stCondLst>
                                    <p:cond delay="0"/>
                                  </p:stCondLst>
                                  <p:childTnLst>
                                    <p:set>
                                      <p:cBhvr>
                                        <p:cTn id="435" dur="1" fill="hold">
                                          <p:stCondLst>
                                            <p:cond delay="0"/>
                                          </p:stCondLst>
                                        </p:cTn>
                                        <p:tgtEl>
                                          <p:spTgt spid="38"/>
                                        </p:tgtEl>
                                        <p:attrNameLst>
                                          <p:attrName>style.visibility</p:attrName>
                                        </p:attrNameLst>
                                      </p:cBhvr>
                                      <p:to>
                                        <p:strVal val="visible"/>
                                      </p:to>
                                    </p:set>
                                    <p:animEffect transition="in" filter="blinds(horizontal)">
                                      <p:cBhvr>
                                        <p:cTn id="436" dur="2750"/>
                                        <p:tgtEl>
                                          <p:spTgt spid="38"/>
                                        </p:tgtEl>
                                      </p:cBhvr>
                                    </p:animEffect>
                                  </p:childTnLst>
                                </p:cTn>
                              </p:par>
                              <p:par>
                                <p:cTn id="437" presetID="2" presetClass="entr" presetSubtype="8" fill="hold" grpId="0" nodeType="withEffect">
                                  <p:stCondLst>
                                    <p:cond delay="0"/>
                                  </p:stCondLst>
                                  <p:childTnLst>
                                    <p:set>
                                      <p:cBhvr>
                                        <p:cTn id="438" dur="1" fill="hold">
                                          <p:stCondLst>
                                            <p:cond delay="0"/>
                                          </p:stCondLst>
                                        </p:cTn>
                                        <p:tgtEl>
                                          <p:spTgt spid="37"/>
                                        </p:tgtEl>
                                        <p:attrNameLst>
                                          <p:attrName>style.visibility</p:attrName>
                                        </p:attrNameLst>
                                      </p:cBhvr>
                                      <p:to>
                                        <p:strVal val="visible"/>
                                      </p:to>
                                    </p:set>
                                    <p:anim calcmode="lin" valueType="num">
                                      <p:cBhvr additive="base">
                                        <p:cTn id="439" dur="2750" fill="hold"/>
                                        <p:tgtEl>
                                          <p:spTgt spid="37"/>
                                        </p:tgtEl>
                                        <p:attrNameLst>
                                          <p:attrName>ppt_x</p:attrName>
                                        </p:attrNameLst>
                                      </p:cBhvr>
                                      <p:tavLst>
                                        <p:tav tm="0">
                                          <p:val>
                                            <p:strVal val="0-#ppt_w/2"/>
                                          </p:val>
                                        </p:tav>
                                        <p:tav tm="100000">
                                          <p:val>
                                            <p:strVal val="#ppt_x"/>
                                          </p:val>
                                        </p:tav>
                                      </p:tavLst>
                                    </p:anim>
                                    <p:anim calcmode="lin" valueType="num">
                                      <p:cBhvr additive="base">
                                        <p:cTn id="440" dur="2750" fill="hold"/>
                                        <p:tgtEl>
                                          <p:spTgt spid="37"/>
                                        </p:tgtEl>
                                        <p:attrNameLst>
                                          <p:attrName>ppt_y</p:attrName>
                                        </p:attrNameLst>
                                      </p:cBhvr>
                                      <p:tavLst>
                                        <p:tav tm="0">
                                          <p:val>
                                            <p:strVal val="#ppt_y"/>
                                          </p:val>
                                        </p:tav>
                                        <p:tav tm="100000">
                                          <p:val>
                                            <p:strVal val="#ppt_y"/>
                                          </p:val>
                                        </p:tav>
                                      </p:tavLst>
                                    </p:anim>
                                  </p:childTnLst>
                                </p:cTn>
                              </p:par>
                              <p:par>
                                <p:cTn id="441" presetID="8" presetClass="emph" presetSubtype="0" fill="hold" grpId="1" nodeType="withEffect">
                                  <p:stCondLst>
                                    <p:cond delay="0"/>
                                  </p:stCondLst>
                                  <p:childTnLst>
                                    <p:animRot by="-21600000">
                                      <p:cBhvr>
                                        <p:cTn id="442" dur="2750" fill="hold"/>
                                        <p:tgtEl>
                                          <p:spTgt spid="37"/>
                                        </p:tgtEl>
                                        <p:attrNameLst>
                                          <p:attrName>r</p:attrName>
                                        </p:attrNameLst>
                                      </p:cBhvr>
                                    </p:animRot>
                                  </p:childTnLst>
                                </p:cTn>
                              </p:par>
                              <p:par>
                                <p:cTn id="443" presetID="3" presetClass="entr" presetSubtype="10" fill="hold" grpId="2" nodeType="withEffect">
                                  <p:stCondLst>
                                    <p:cond delay="0"/>
                                  </p:stCondLst>
                                  <p:childTnLst>
                                    <p:set>
                                      <p:cBhvr>
                                        <p:cTn id="444" dur="1" fill="hold">
                                          <p:stCondLst>
                                            <p:cond delay="0"/>
                                          </p:stCondLst>
                                        </p:cTn>
                                        <p:tgtEl>
                                          <p:spTgt spid="37"/>
                                        </p:tgtEl>
                                        <p:attrNameLst>
                                          <p:attrName>style.visibility</p:attrName>
                                        </p:attrNameLst>
                                      </p:cBhvr>
                                      <p:to>
                                        <p:strVal val="visible"/>
                                      </p:to>
                                    </p:set>
                                    <p:animEffect transition="in" filter="blinds(horizontal)">
                                      <p:cBhvr>
                                        <p:cTn id="445" dur="2750"/>
                                        <p:tgtEl>
                                          <p:spTgt spid="37"/>
                                        </p:tgtEl>
                                      </p:cBhvr>
                                    </p:animEffect>
                                  </p:childTnLst>
                                </p:cTn>
                              </p:par>
                              <p:par>
                                <p:cTn id="446" presetID="2" presetClass="entr" presetSubtype="8" fill="hold" grpId="0" nodeType="withEffect">
                                  <p:stCondLst>
                                    <p:cond delay="0"/>
                                  </p:stCondLst>
                                  <p:childTnLst>
                                    <p:set>
                                      <p:cBhvr>
                                        <p:cTn id="447" dur="1" fill="hold">
                                          <p:stCondLst>
                                            <p:cond delay="0"/>
                                          </p:stCondLst>
                                        </p:cTn>
                                        <p:tgtEl>
                                          <p:spTgt spid="36"/>
                                        </p:tgtEl>
                                        <p:attrNameLst>
                                          <p:attrName>style.visibility</p:attrName>
                                        </p:attrNameLst>
                                      </p:cBhvr>
                                      <p:to>
                                        <p:strVal val="visible"/>
                                      </p:to>
                                    </p:set>
                                    <p:anim calcmode="lin" valueType="num">
                                      <p:cBhvr additive="base">
                                        <p:cTn id="448" dur="2750" fill="hold"/>
                                        <p:tgtEl>
                                          <p:spTgt spid="36"/>
                                        </p:tgtEl>
                                        <p:attrNameLst>
                                          <p:attrName>ppt_x</p:attrName>
                                        </p:attrNameLst>
                                      </p:cBhvr>
                                      <p:tavLst>
                                        <p:tav tm="0">
                                          <p:val>
                                            <p:strVal val="0-#ppt_w/2"/>
                                          </p:val>
                                        </p:tav>
                                        <p:tav tm="100000">
                                          <p:val>
                                            <p:strVal val="#ppt_x"/>
                                          </p:val>
                                        </p:tav>
                                      </p:tavLst>
                                    </p:anim>
                                    <p:anim calcmode="lin" valueType="num">
                                      <p:cBhvr additive="base">
                                        <p:cTn id="449" dur="2750" fill="hold"/>
                                        <p:tgtEl>
                                          <p:spTgt spid="36"/>
                                        </p:tgtEl>
                                        <p:attrNameLst>
                                          <p:attrName>ppt_y</p:attrName>
                                        </p:attrNameLst>
                                      </p:cBhvr>
                                      <p:tavLst>
                                        <p:tav tm="0">
                                          <p:val>
                                            <p:strVal val="#ppt_y"/>
                                          </p:val>
                                        </p:tav>
                                        <p:tav tm="100000">
                                          <p:val>
                                            <p:strVal val="#ppt_y"/>
                                          </p:val>
                                        </p:tav>
                                      </p:tavLst>
                                    </p:anim>
                                  </p:childTnLst>
                                </p:cTn>
                              </p:par>
                              <p:par>
                                <p:cTn id="450" presetID="8" presetClass="emph" presetSubtype="0" fill="hold" grpId="1" nodeType="withEffect">
                                  <p:stCondLst>
                                    <p:cond delay="0"/>
                                  </p:stCondLst>
                                  <p:childTnLst>
                                    <p:animRot by="-21600000">
                                      <p:cBhvr>
                                        <p:cTn id="451" dur="2750" fill="hold"/>
                                        <p:tgtEl>
                                          <p:spTgt spid="36"/>
                                        </p:tgtEl>
                                        <p:attrNameLst>
                                          <p:attrName>r</p:attrName>
                                        </p:attrNameLst>
                                      </p:cBhvr>
                                    </p:animRot>
                                  </p:childTnLst>
                                </p:cTn>
                              </p:par>
                              <p:par>
                                <p:cTn id="452" presetID="3" presetClass="entr" presetSubtype="10" fill="hold" grpId="2" nodeType="withEffect">
                                  <p:stCondLst>
                                    <p:cond delay="0"/>
                                  </p:stCondLst>
                                  <p:childTnLst>
                                    <p:set>
                                      <p:cBhvr>
                                        <p:cTn id="453" dur="1" fill="hold">
                                          <p:stCondLst>
                                            <p:cond delay="0"/>
                                          </p:stCondLst>
                                        </p:cTn>
                                        <p:tgtEl>
                                          <p:spTgt spid="36"/>
                                        </p:tgtEl>
                                        <p:attrNameLst>
                                          <p:attrName>style.visibility</p:attrName>
                                        </p:attrNameLst>
                                      </p:cBhvr>
                                      <p:to>
                                        <p:strVal val="visible"/>
                                      </p:to>
                                    </p:set>
                                    <p:animEffect transition="in" filter="blinds(horizontal)">
                                      <p:cBhvr>
                                        <p:cTn id="454" dur="2750"/>
                                        <p:tgtEl>
                                          <p:spTgt spid="36"/>
                                        </p:tgtEl>
                                      </p:cBhvr>
                                    </p:animEffect>
                                  </p:childTnLst>
                                </p:cTn>
                              </p:par>
                              <p:par>
                                <p:cTn id="455" presetID="2" presetClass="entr" presetSubtype="8" fill="hold" grpId="0" nodeType="withEffect">
                                  <p:stCondLst>
                                    <p:cond delay="0"/>
                                  </p:stCondLst>
                                  <p:childTnLst>
                                    <p:set>
                                      <p:cBhvr>
                                        <p:cTn id="456" dur="1" fill="hold">
                                          <p:stCondLst>
                                            <p:cond delay="0"/>
                                          </p:stCondLst>
                                        </p:cTn>
                                        <p:tgtEl>
                                          <p:spTgt spid="35"/>
                                        </p:tgtEl>
                                        <p:attrNameLst>
                                          <p:attrName>style.visibility</p:attrName>
                                        </p:attrNameLst>
                                      </p:cBhvr>
                                      <p:to>
                                        <p:strVal val="visible"/>
                                      </p:to>
                                    </p:set>
                                    <p:anim calcmode="lin" valueType="num">
                                      <p:cBhvr additive="base">
                                        <p:cTn id="457" dur="2750" fill="hold"/>
                                        <p:tgtEl>
                                          <p:spTgt spid="35"/>
                                        </p:tgtEl>
                                        <p:attrNameLst>
                                          <p:attrName>ppt_x</p:attrName>
                                        </p:attrNameLst>
                                      </p:cBhvr>
                                      <p:tavLst>
                                        <p:tav tm="0">
                                          <p:val>
                                            <p:strVal val="0-#ppt_w/2"/>
                                          </p:val>
                                        </p:tav>
                                        <p:tav tm="100000">
                                          <p:val>
                                            <p:strVal val="#ppt_x"/>
                                          </p:val>
                                        </p:tav>
                                      </p:tavLst>
                                    </p:anim>
                                    <p:anim calcmode="lin" valueType="num">
                                      <p:cBhvr additive="base">
                                        <p:cTn id="458" dur="2750" fill="hold"/>
                                        <p:tgtEl>
                                          <p:spTgt spid="35"/>
                                        </p:tgtEl>
                                        <p:attrNameLst>
                                          <p:attrName>ppt_y</p:attrName>
                                        </p:attrNameLst>
                                      </p:cBhvr>
                                      <p:tavLst>
                                        <p:tav tm="0">
                                          <p:val>
                                            <p:strVal val="#ppt_y"/>
                                          </p:val>
                                        </p:tav>
                                        <p:tav tm="100000">
                                          <p:val>
                                            <p:strVal val="#ppt_y"/>
                                          </p:val>
                                        </p:tav>
                                      </p:tavLst>
                                    </p:anim>
                                  </p:childTnLst>
                                </p:cTn>
                              </p:par>
                              <p:par>
                                <p:cTn id="459" presetID="8" presetClass="emph" presetSubtype="0" fill="hold" grpId="1" nodeType="withEffect">
                                  <p:stCondLst>
                                    <p:cond delay="0"/>
                                  </p:stCondLst>
                                  <p:childTnLst>
                                    <p:animRot by="-21600000">
                                      <p:cBhvr>
                                        <p:cTn id="460" dur="2750" fill="hold"/>
                                        <p:tgtEl>
                                          <p:spTgt spid="35"/>
                                        </p:tgtEl>
                                        <p:attrNameLst>
                                          <p:attrName>r</p:attrName>
                                        </p:attrNameLst>
                                      </p:cBhvr>
                                    </p:animRot>
                                  </p:childTnLst>
                                </p:cTn>
                              </p:par>
                              <p:par>
                                <p:cTn id="461" presetID="3" presetClass="entr" presetSubtype="10" fill="hold" grpId="2" nodeType="withEffect">
                                  <p:stCondLst>
                                    <p:cond delay="0"/>
                                  </p:stCondLst>
                                  <p:childTnLst>
                                    <p:set>
                                      <p:cBhvr>
                                        <p:cTn id="462" dur="1" fill="hold">
                                          <p:stCondLst>
                                            <p:cond delay="0"/>
                                          </p:stCondLst>
                                        </p:cTn>
                                        <p:tgtEl>
                                          <p:spTgt spid="35"/>
                                        </p:tgtEl>
                                        <p:attrNameLst>
                                          <p:attrName>style.visibility</p:attrName>
                                        </p:attrNameLst>
                                      </p:cBhvr>
                                      <p:to>
                                        <p:strVal val="visible"/>
                                      </p:to>
                                    </p:set>
                                    <p:animEffect transition="in" filter="blinds(horizontal)">
                                      <p:cBhvr>
                                        <p:cTn id="463" dur="2750"/>
                                        <p:tgtEl>
                                          <p:spTgt spid="35"/>
                                        </p:tgtEl>
                                      </p:cBhvr>
                                    </p:animEffect>
                                  </p:childTnLst>
                                </p:cTn>
                              </p:par>
                              <p:par>
                                <p:cTn id="464" presetID="2" presetClass="entr" presetSubtype="8" fill="hold" grpId="0" nodeType="withEffect">
                                  <p:stCondLst>
                                    <p:cond delay="0"/>
                                  </p:stCondLst>
                                  <p:childTnLst>
                                    <p:set>
                                      <p:cBhvr>
                                        <p:cTn id="465" dur="1" fill="hold">
                                          <p:stCondLst>
                                            <p:cond delay="0"/>
                                          </p:stCondLst>
                                        </p:cTn>
                                        <p:tgtEl>
                                          <p:spTgt spid="34"/>
                                        </p:tgtEl>
                                        <p:attrNameLst>
                                          <p:attrName>style.visibility</p:attrName>
                                        </p:attrNameLst>
                                      </p:cBhvr>
                                      <p:to>
                                        <p:strVal val="visible"/>
                                      </p:to>
                                    </p:set>
                                    <p:anim calcmode="lin" valueType="num">
                                      <p:cBhvr additive="base">
                                        <p:cTn id="466" dur="2750" fill="hold"/>
                                        <p:tgtEl>
                                          <p:spTgt spid="34"/>
                                        </p:tgtEl>
                                        <p:attrNameLst>
                                          <p:attrName>ppt_x</p:attrName>
                                        </p:attrNameLst>
                                      </p:cBhvr>
                                      <p:tavLst>
                                        <p:tav tm="0">
                                          <p:val>
                                            <p:strVal val="0-#ppt_w/2"/>
                                          </p:val>
                                        </p:tav>
                                        <p:tav tm="100000">
                                          <p:val>
                                            <p:strVal val="#ppt_x"/>
                                          </p:val>
                                        </p:tav>
                                      </p:tavLst>
                                    </p:anim>
                                    <p:anim calcmode="lin" valueType="num">
                                      <p:cBhvr additive="base">
                                        <p:cTn id="467" dur="2750" fill="hold"/>
                                        <p:tgtEl>
                                          <p:spTgt spid="34"/>
                                        </p:tgtEl>
                                        <p:attrNameLst>
                                          <p:attrName>ppt_y</p:attrName>
                                        </p:attrNameLst>
                                      </p:cBhvr>
                                      <p:tavLst>
                                        <p:tav tm="0">
                                          <p:val>
                                            <p:strVal val="#ppt_y"/>
                                          </p:val>
                                        </p:tav>
                                        <p:tav tm="100000">
                                          <p:val>
                                            <p:strVal val="#ppt_y"/>
                                          </p:val>
                                        </p:tav>
                                      </p:tavLst>
                                    </p:anim>
                                  </p:childTnLst>
                                </p:cTn>
                              </p:par>
                              <p:par>
                                <p:cTn id="468" presetID="8" presetClass="emph" presetSubtype="0" fill="hold" grpId="1" nodeType="withEffect">
                                  <p:stCondLst>
                                    <p:cond delay="0"/>
                                  </p:stCondLst>
                                  <p:childTnLst>
                                    <p:animRot by="-21600000">
                                      <p:cBhvr>
                                        <p:cTn id="469" dur="2750" fill="hold"/>
                                        <p:tgtEl>
                                          <p:spTgt spid="34"/>
                                        </p:tgtEl>
                                        <p:attrNameLst>
                                          <p:attrName>r</p:attrName>
                                        </p:attrNameLst>
                                      </p:cBhvr>
                                    </p:animRot>
                                  </p:childTnLst>
                                </p:cTn>
                              </p:par>
                              <p:par>
                                <p:cTn id="470" presetID="3" presetClass="entr" presetSubtype="10" fill="hold" grpId="2" nodeType="withEffect">
                                  <p:stCondLst>
                                    <p:cond delay="0"/>
                                  </p:stCondLst>
                                  <p:childTnLst>
                                    <p:set>
                                      <p:cBhvr>
                                        <p:cTn id="471" dur="1" fill="hold">
                                          <p:stCondLst>
                                            <p:cond delay="0"/>
                                          </p:stCondLst>
                                        </p:cTn>
                                        <p:tgtEl>
                                          <p:spTgt spid="34"/>
                                        </p:tgtEl>
                                        <p:attrNameLst>
                                          <p:attrName>style.visibility</p:attrName>
                                        </p:attrNameLst>
                                      </p:cBhvr>
                                      <p:to>
                                        <p:strVal val="visible"/>
                                      </p:to>
                                    </p:set>
                                    <p:animEffect transition="in" filter="blinds(horizontal)">
                                      <p:cBhvr>
                                        <p:cTn id="472" dur="2750"/>
                                        <p:tgtEl>
                                          <p:spTgt spid="34"/>
                                        </p:tgtEl>
                                      </p:cBhvr>
                                    </p:animEffect>
                                  </p:childTnLst>
                                </p:cTn>
                              </p:par>
                              <p:par>
                                <p:cTn id="473" presetID="2" presetClass="entr" presetSubtype="8" fill="hold" grpId="0" nodeType="withEffect">
                                  <p:stCondLst>
                                    <p:cond delay="0"/>
                                  </p:stCondLst>
                                  <p:childTnLst>
                                    <p:set>
                                      <p:cBhvr>
                                        <p:cTn id="474" dur="1" fill="hold">
                                          <p:stCondLst>
                                            <p:cond delay="0"/>
                                          </p:stCondLst>
                                        </p:cTn>
                                        <p:tgtEl>
                                          <p:spTgt spid="33"/>
                                        </p:tgtEl>
                                        <p:attrNameLst>
                                          <p:attrName>style.visibility</p:attrName>
                                        </p:attrNameLst>
                                      </p:cBhvr>
                                      <p:to>
                                        <p:strVal val="visible"/>
                                      </p:to>
                                    </p:set>
                                    <p:anim calcmode="lin" valueType="num">
                                      <p:cBhvr additive="base">
                                        <p:cTn id="475" dur="2750" fill="hold"/>
                                        <p:tgtEl>
                                          <p:spTgt spid="33"/>
                                        </p:tgtEl>
                                        <p:attrNameLst>
                                          <p:attrName>ppt_x</p:attrName>
                                        </p:attrNameLst>
                                      </p:cBhvr>
                                      <p:tavLst>
                                        <p:tav tm="0">
                                          <p:val>
                                            <p:strVal val="0-#ppt_w/2"/>
                                          </p:val>
                                        </p:tav>
                                        <p:tav tm="100000">
                                          <p:val>
                                            <p:strVal val="#ppt_x"/>
                                          </p:val>
                                        </p:tav>
                                      </p:tavLst>
                                    </p:anim>
                                    <p:anim calcmode="lin" valueType="num">
                                      <p:cBhvr additive="base">
                                        <p:cTn id="476" dur="2750" fill="hold"/>
                                        <p:tgtEl>
                                          <p:spTgt spid="33"/>
                                        </p:tgtEl>
                                        <p:attrNameLst>
                                          <p:attrName>ppt_y</p:attrName>
                                        </p:attrNameLst>
                                      </p:cBhvr>
                                      <p:tavLst>
                                        <p:tav tm="0">
                                          <p:val>
                                            <p:strVal val="#ppt_y"/>
                                          </p:val>
                                        </p:tav>
                                        <p:tav tm="100000">
                                          <p:val>
                                            <p:strVal val="#ppt_y"/>
                                          </p:val>
                                        </p:tav>
                                      </p:tavLst>
                                    </p:anim>
                                  </p:childTnLst>
                                </p:cTn>
                              </p:par>
                              <p:par>
                                <p:cTn id="477" presetID="8" presetClass="emph" presetSubtype="0" fill="hold" grpId="1" nodeType="withEffect">
                                  <p:stCondLst>
                                    <p:cond delay="0"/>
                                  </p:stCondLst>
                                  <p:childTnLst>
                                    <p:animRot by="-21600000">
                                      <p:cBhvr>
                                        <p:cTn id="478" dur="2750" fill="hold"/>
                                        <p:tgtEl>
                                          <p:spTgt spid="33"/>
                                        </p:tgtEl>
                                        <p:attrNameLst>
                                          <p:attrName>r</p:attrName>
                                        </p:attrNameLst>
                                      </p:cBhvr>
                                    </p:animRot>
                                  </p:childTnLst>
                                </p:cTn>
                              </p:par>
                              <p:par>
                                <p:cTn id="479" presetID="3" presetClass="entr" presetSubtype="10" fill="hold" grpId="2" nodeType="withEffect">
                                  <p:stCondLst>
                                    <p:cond delay="0"/>
                                  </p:stCondLst>
                                  <p:childTnLst>
                                    <p:set>
                                      <p:cBhvr>
                                        <p:cTn id="480" dur="1" fill="hold">
                                          <p:stCondLst>
                                            <p:cond delay="0"/>
                                          </p:stCondLst>
                                        </p:cTn>
                                        <p:tgtEl>
                                          <p:spTgt spid="33"/>
                                        </p:tgtEl>
                                        <p:attrNameLst>
                                          <p:attrName>style.visibility</p:attrName>
                                        </p:attrNameLst>
                                      </p:cBhvr>
                                      <p:to>
                                        <p:strVal val="visible"/>
                                      </p:to>
                                    </p:set>
                                    <p:animEffect transition="in" filter="blinds(horizontal)">
                                      <p:cBhvr>
                                        <p:cTn id="481" dur="2750"/>
                                        <p:tgtEl>
                                          <p:spTgt spid="33"/>
                                        </p:tgtEl>
                                      </p:cBhvr>
                                    </p:animEffect>
                                  </p:childTnLst>
                                </p:cTn>
                              </p:par>
                              <p:par>
                                <p:cTn id="482" presetID="2" presetClass="entr" presetSubtype="8" fill="hold" grpId="0" nodeType="withEffect">
                                  <p:stCondLst>
                                    <p:cond delay="0"/>
                                  </p:stCondLst>
                                  <p:childTnLst>
                                    <p:set>
                                      <p:cBhvr>
                                        <p:cTn id="483" dur="1" fill="hold">
                                          <p:stCondLst>
                                            <p:cond delay="0"/>
                                          </p:stCondLst>
                                        </p:cTn>
                                        <p:tgtEl>
                                          <p:spTgt spid="32"/>
                                        </p:tgtEl>
                                        <p:attrNameLst>
                                          <p:attrName>style.visibility</p:attrName>
                                        </p:attrNameLst>
                                      </p:cBhvr>
                                      <p:to>
                                        <p:strVal val="visible"/>
                                      </p:to>
                                    </p:set>
                                    <p:anim calcmode="lin" valueType="num">
                                      <p:cBhvr additive="base">
                                        <p:cTn id="484" dur="2750" fill="hold"/>
                                        <p:tgtEl>
                                          <p:spTgt spid="32"/>
                                        </p:tgtEl>
                                        <p:attrNameLst>
                                          <p:attrName>ppt_x</p:attrName>
                                        </p:attrNameLst>
                                      </p:cBhvr>
                                      <p:tavLst>
                                        <p:tav tm="0">
                                          <p:val>
                                            <p:strVal val="0-#ppt_w/2"/>
                                          </p:val>
                                        </p:tav>
                                        <p:tav tm="100000">
                                          <p:val>
                                            <p:strVal val="#ppt_x"/>
                                          </p:val>
                                        </p:tav>
                                      </p:tavLst>
                                    </p:anim>
                                    <p:anim calcmode="lin" valueType="num">
                                      <p:cBhvr additive="base">
                                        <p:cTn id="485" dur="2750" fill="hold"/>
                                        <p:tgtEl>
                                          <p:spTgt spid="32"/>
                                        </p:tgtEl>
                                        <p:attrNameLst>
                                          <p:attrName>ppt_y</p:attrName>
                                        </p:attrNameLst>
                                      </p:cBhvr>
                                      <p:tavLst>
                                        <p:tav tm="0">
                                          <p:val>
                                            <p:strVal val="#ppt_y"/>
                                          </p:val>
                                        </p:tav>
                                        <p:tav tm="100000">
                                          <p:val>
                                            <p:strVal val="#ppt_y"/>
                                          </p:val>
                                        </p:tav>
                                      </p:tavLst>
                                    </p:anim>
                                  </p:childTnLst>
                                </p:cTn>
                              </p:par>
                              <p:par>
                                <p:cTn id="486" presetID="8" presetClass="emph" presetSubtype="0" fill="hold" grpId="1" nodeType="withEffect">
                                  <p:stCondLst>
                                    <p:cond delay="0"/>
                                  </p:stCondLst>
                                  <p:childTnLst>
                                    <p:animRot by="-21600000">
                                      <p:cBhvr>
                                        <p:cTn id="487" dur="2750" fill="hold"/>
                                        <p:tgtEl>
                                          <p:spTgt spid="32"/>
                                        </p:tgtEl>
                                        <p:attrNameLst>
                                          <p:attrName>r</p:attrName>
                                        </p:attrNameLst>
                                      </p:cBhvr>
                                    </p:animRot>
                                  </p:childTnLst>
                                </p:cTn>
                              </p:par>
                              <p:par>
                                <p:cTn id="488" presetID="3" presetClass="entr" presetSubtype="10" fill="hold" grpId="2" nodeType="withEffect">
                                  <p:stCondLst>
                                    <p:cond delay="0"/>
                                  </p:stCondLst>
                                  <p:childTnLst>
                                    <p:set>
                                      <p:cBhvr>
                                        <p:cTn id="489" dur="1" fill="hold">
                                          <p:stCondLst>
                                            <p:cond delay="0"/>
                                          </p:stCondLst>
                                        </p:cTn>
                                        <p:tgtEl>
                                          <p:spTgt spid="32"/>
                                        </p:tgtEl>
                                        <p:attrNameLst>
                                          <p:attrName>style.visibility</p:attrName>
                                        </p:attrNameLst>
                                      </p:cBhvr>
                                      <p:to>
                                        <p:strVal val="visible"/>
                                      </p:to>
                                    </p:set>
                                    <p:animEffect transition="in" filter="blinds(horizontal)">
                                      <p:cBhvr>
                                        <p:cTn id="490" dur="2750"/>
                                        <p:tgtEl>
                                          <p:spTgt spid="32"/>
                                        </p:tgtEl>
                                      </p:cBhvr>
                                    </p:animEffect>
                                  </p:childTnLst>
                                </p:cTn>
                              </p:par>
                              <p:par>
                                <p:cTn id="491" presetID="2" presetClass="entr" presetSubtype="2" fill="hold" grpId="0" nodeType="withEffect">
                                  <p:stCondLst>
                                    <p:cond delay="0"/>
                                  </p:stCondLst>
                                  <p:childTnLst>
                                    <p:set>
                                      <p:cBhvr>
                                        <p:cTn id="492" dur="1" fill="hold">
                                          <p:stCondLst>
                                            <p:cond delay="0"/>
                                          </p:stCondLst>
                                        </p:cTn>
                                        <p:tgtEl>
                                          <p:spTgt spid="53"/>
                                        </p:tgtEl>
                                        <p:attrNameLst>
                                          <p:attrName>style.visibility</p:attrName>
                                        </p:attrNameLst>
                                      </p:cBhvr>
                                      <p:to>
                                        <p:strVal val="visible"/>
                                      </p:to>
                                    </p:set>
                                    <p:anim calcmode="lin" valueType="num">
                                      <p:cBhvr additive="base">
                                        <p:cTn id="493" dur="2750" fill="hold"/>
                                        <p:tgtEl>
                                          <p:spTgt spid="53"/>
                                        </p:tgtEl>
                                        <p:attrNameLst>
                                          <p:attrName>ppt_x</p:attrName>
                                        </p:attrNameLst>
                                      </p:cBhvr>
                                      <p:tavLst>
                                        <p:tav tm="0">
                                          <p:val>
                                            <p:strVal val="1+#ppt_w/2"/>
                                          </p:val>
                                        </p:tav>
                                        <p:tav tm="100000">
                                          <p:val>
                                            <p:strVal val="#ppt_x"/>
                                          </p:val>
                                        </p:tav>
                                      </p:tavLst>
                                    </p:anim>
                                    <p:anim calcmode="lin" valueType="num">
                                      <p:cBhvr additive="base">
                                        <p:cTn id="494" dur="2750" fill="hold"/>
                                        <p:tgtEl>
                                          <p:spTgt spid="53"/>
                                        </p:tgtEl>
                                        <p:attrNameLst>
                                          <p:attrName>ppt_y</p:attrName>
                                        </p:attrNameLst>
                                      </p:cBhvr>
                                      <p:tavLst>
                                        <p:tav tm="0">
                                          <p:val>
                                            <p:strVal val="#ppt_y"/>
                                          </p:val>
                                        </p:tav>
                                        <p:tav tm="100000">
                                          <p:val>
                                            <p:strVal val="#ppt_y"/>
                                          </p:val>
                                        </p:tav>
                                      </p:tavLst>
                                    </p:anim>
                                  </p:childTnLst>
                                </p:cTn>
                              </p:par>
                              <p:par>
                                <p:cTn id="495" presetID="8" presetClass="emph" presetSubtype="0" fill="hold" grpId="1" nodeType="withEffect">
                                  <p:stCondLst>
                                    <p:cond delay="0"/>
                                  </p:stCondLst>
                                  <p:childTnLst>
                                    <p:animRot by="-21600000">
                                      <p:cBhvr>
                                        <p:cTn id="496" dur="2750" fill="hold"/>
                                        <p:tgtEl>
                                          <p:spTgt spid="53"/>
                                        </p:tgtEl>
                                        <p:attrNameLst>
                                          <p:attrName>r</p:attrName>
                                        </p:attrNameLst>
                                      </p:cBhvr>
                                    </p:animRot>
                                  </p:childTnLst>
                                </p:cTn>
                              </p:par>
                              <p:par>
                                <p:cTn id="497" presetID="3" presetClass="entr" presetSubtype="10" fill="hold" grpId="2" nodeType="withEffect">
                                  <p:stCondLst>
                                    <p:cond delay="0"/>
                                  </p:stCondLst>
                                  <p:childTnLst>
                                    <p:set>
                                      <p:cBhvr>
                                        <p:cTn id="498" dur="1" fill="hold">
                                          <p:stCondLst>
                                            <p:cond delay="0"/>
                                          </p:stCondLst>
                                        </p:cTn>
                                        <p:tgtEl>
                                          <p:spTgt spid="53"/>
                                        </p:tgtEl>
                                        <p:attrNameLst>
                                          <p:attrName>style.visibility</p:attrName>
                                        </p:attrNameLst>
                                      </p:cBhvr>
                                      <p:to>
                                        <p:strVal val="visible"/>
                                      </p:to>
                                    </p:set>
                                    <p:animEffect transition="in" filter="blinds(horizontal)">
                                      <p:cBhvr>
                                        <p:cTn id="499" dur="2750"/>
                                        <p:tgtEl>
                                          <p:spTgt spid="53"/>
                                        </p:tgtEl>
                                      </p:cBhvr>
                                    </p:animEffect>
                                  </p:childTnLst>
                                </p:cTn>
                              </p:par>
                              <p:par>
                                <p:cTn id="500" presetID="9" presetClass="emph" presetSubtype="0" grpId="0" nodeType="withEffect">
                                  <p:stCondLst>
                                    <p:cond delay="0"/>
                                  </p:stCondLst>
                                  <p:childTnLst>
                                    <p:set>
                                      <p:cBhvr rctx="PPT">
                                        <p:cTn id="501" dur="indefinite"/>
                                        <p:tgtEl>
                                          <p:spTgt spid="61"/>
                                        </p:tgtEl>
                                        <p:attrNameLst>
                                          <p:attrName>style.opacity</p:attrName>
                                        </p:attrNameLst>
                                      </p:cBhvr>
                                      <p:to>
                                        <p:strVal val="0"/>
                                      </p:to>
                                    </p:set>
                                    <p:animEffect filter="image" prLst="opacity: 0">
                                      <p:cBhvr rctx="IE">
                                        <p:cTn id="502" dur="indefinite"/>
                                        <p:tgtEl>
                                          <p:spTgt spid="61"/>
                                        </p:tgtEl>
                                      </p:cBhvr>
                                    </p:animEffect>
                                  </p:childTnLst>
                                </p:cTn>
                              </p:par>
                            </p:childTnLst>
                          </p:cTn>
                        </p:par>
                        <p:par>
                          <p:cTn id="503" fill="hold">
                            <p:stCondLst>
                              <p:cond delay="2750"/>
                            </p:stCondLst>
                            <p:childTnLst>
                              <p:par>
                                <p:cTn id="504" presetID="2" presetClass="exit" presetSubtype="2" fill="hold" grpId="3" nodeType="afterEffect">
                                  <p:stCondLst>
                                    <p:cond delay="0"/>
                                  </p:stCondLst>
                                  <p:childTnLst>
                                    <p:anim calcmode="lin" valueType="num">
                                      <p:cBhvr additive="base">
                                        <p:cTn id="505" dur="3000"/>
                                        <p:tgtEl>
                                          <p:spTgt spid="53"/>
                                        </p:tgtEl>
                                        <p:attrNameLst>
                                          <p:attrName>ppt_x</p:attrName>
                                        </p:attrNameLst>
                                      </p:cBhvr>
                                      <p:tavLst>
                                        <p:tav tm="0">
                                          <p:val>
                                            <p:strVal val="ppt_x"/>
                                          </p:val>
                                        </p:tav>
                                        <p:tav tm="100000">
                                          <p:val>
                                            <p:strVal val="1+ppt_w/2"/>
                                          </p:val>
                                        </p:tav>
                                      </p:tavLst>
                                    </p:anim>
                                    <p:anim calcmode="lin" valueType="num">
                                      <p:cBhvr additive="base">
                                        <p:cTn id="506" dur="3000"/>
                                        <p:tgtEl>
                                          <p:spTgt spid="53"/>
                                        </p:tgtEl>
                                        <p:attrNameLst>
                                          <p:attrName>ppt_y</p:attrName>
                                        </p:attrNameLst>
                                      </p:cBhvr>
                                      <p:tavLst>
                                        <p:tav tm="0">
                                          <p:val>
                                            <p:strVal val="ppt_y"/>
                                          </p:val>
                                        </p:tav>
                                        <p:tav tm="100000">
                                          <p:val>
                                            <p:strVal val="ppt_y"/>
                                          </p:val>
                                        </p:tav>
                                      </p:tavLst>
                                    </p:anim>
                                    <p:set>
                                      <p:cBhvr>
                                        <p:cTn id="507" dur="1" fill="hold">
                                          <p:stCondLst>
                                            <p:cond delay="2999"/>
                                          </p:stCondLst>
                                        </p:cTn>
                                        <p:tgtEl>
                                          <p:spTgt spid="53"/>
                                        </p:tgtEl>
                                        <p:attrNameLst>
                                          <p:attrName>style.visibility</p:attrName>
                                        </p:attrNameLst>
                                      </p:cBhvr>
                                      <p:to>
                                        <p:strVal val="hidden"/>
                                      </p:to>
                                    </p:set>
                                  </p:childTnLst>
                                </p:cTn>
                              </p:par>
                              <p:par>
                                <p:cTn id="508" presetID="3" presetClass="exit" presetSubtype="10" fill="hold" grpId="4" nodeType="withEffect">
                                  <p:stCondLst>
                                    <p:cond delay="0"/>
                                  </p:stCondLst>
                                  <p:childTnLst>
                                    <p:animEffect transition="out" filter="blinds(horizontal)">
                                      <p:cBhvr>
                                        <p:cTn id="509" dur="4500"/>
                                        <p:tgtEl>
                                          <p:spTgt spid="53"/>
                                        </p:tgtEl>
                                      </p:cBhvr>
                                    </p:animEffect>
                                    <p:set>
                                      <p:cBhvr>
                                        <p:cTn id="510" dur="1" fill="hold">
                                          <p:stCondLst>
                                            <p:cond delay="4499"/>
                                          </p:stCondLst>
                                        </p:cTn>
                                        <p:tgtEl>
                                          <p:spTgt spid="53"/>
                                        </p:tgtEl>
                                        <p:attrNameLst>
                                          <p:attrName>style.visibility</p:attrName>
                                        </p:attrNameLst>
                                      </p:cBhvr>
                                      <p:to>
                                        <p:strVal val="hidden"/>
                                      </p:to>
                                    </p:set>
                                  </p:childTnLst>
                                </p:cTn>
                              </p:par>
                              <p:par>
                                <p:cTn id="511" presetID="2" presetClass="exit" presetSubtype="2" fill="hold" grpId="3" nodeType="withEffect">
                                  <p:stCondLst>
                                    <p:cond delay="0"/>
                                  </p:stCondLst>
                                  <p:childTnLst>
                                    <p:anim calcmode="lin" valueType="num">
                                      <p:cBhvr additive="base">
                                        <p:cTn id="512" dur="3000"/>
                                        <p:tgtEl>
                                          <p:spTgt spid="11"/>
                                        </p:tgtEl>
                                        <p:attrNameLst>
                                          <p:attrName>ppt_x</p:attrName>
                                        </p:attrNameLst>
                                      </p:cBhvr>
                                      <p:tavLst>
                                        <p:tav tm="0">
                                          <p:val>
                                            <p:strVal val="ppt_x"/>
                                          </p:val>
                                        </p:tav>
                                        <p:tav tm="100000">
                                          <p:val>
                                            <p:strVal val="1+ppt_w/2"/>
                                          </p:val>
                                        </p:tav>
                                      </p:tavLst>
                                    </p:anim>
                                    <p:anim calcmode="lin" valueType="num">
                                      <p:cBhvr additive="base">
                                        <p:cTn id="513" dur="3000"/>
                                        <p:tgtEl>
                                          <p:spTgt spid="11"/>
                                        </p:tgtEl>
                                        <p:attrNameLst>
                                          <p:attrName>ppt_y</p:attrName>
                                        </p:attrNameLst>
                                      </p:cBhvr>
                                      <p:tavLst>
                                        <p:tav tm="0">
                                          <p:val>
                                            <p:strVal val="ppt_y"/>
                                          </p:val>
                                        </p:tav>
                                        <p:tav tm="100000">
                                          <p:val>
                                            <p:strVal val="ppt_y"/>
                                          </p:val>
                                        </p:tav>
                                      </p:tavLst>
                                    </p:anim>
                                    <p:set>
                                      <p:cBhvr>
                                        <p:cTn id="514" dur="1" fill="hold">
                                          <p:stCondLst>
                                            <p:cond delay="2999"/>
                                          </p:stCondLst>
                                        </p:cTn>
                                        <p:tgtEl>
                                          <p:spTgt spid="11"/>
                                        </p:tgtEl>
                                        <p:attrNameLst>
                                          <p:attrName>style.visibility</p:attrName>
                                        </p:attrNameLst>
                                      </p:cBhvr>
                                      <p:to>
                                        <p:strVal val="hidden"/>
                                      </p:to>
                                    </p:set>
                                  </p:childTnLst>
                                </p:cTn>
                              </p:par>
                              <p:par>
                                <p:cTn id="515" presetID="2" presetClass="exit" presetSubtype="2" fill="hold" grpId="3" nodeType="withEffect">
                                  <p:stCondLst>
                                    <p:cond delay="0"/>
                                  </p:stCondLst>
                                  <p:childTnLst>
                                    <p:anim calcmode="lin" valueType="num">
                                      <p:cBhvr additive="base">
                                        <p:cTn id="516" dur="3000"/>
                                        <p:tgtEl>
                                          <p:spTgt spid="10"/>
                                        </p:tgtEl>
                                        <p:attrNameLst>
                                          <p:attrName>ppt_x</p:attrName>
                                        </p:attrNameLst>
                                      </p:cBhvr>
                                      <p:tavLst>
                                        <p:tav tm="0">
                                          <p:val>
                                            <p:strVal val="ppt_x"/>
                                          </p:val>
                                        </p:tav>
                                        <p:tav tm="100000">
                                          <p:val>
                                            <p:strVal val="1+ppt_w/2"/>
                                          </p:val>
                                        </p:tav>
                                      </p:tavLst>
                                    </p:anim>
                                    <p:anim calcmode="lin" valueType="num">
                                      <p:cBhvr additive="base">
                                        <p:cTn id="517" dur="3000"/>
                                        <p:tgtEl>
                                          <p:spTgt spid="10"/>
                                        </p:tgtEl>
                                        <p:attrNameLst>
                                          <p:attrName>ppt_y</p:attrName>
                                        </p:attrNameLst>
                                      </p:cBhvr>
                                      <p:tavLst>
                                        <p:tav tm="0">
                                          <p:val>
                                            <p:strVal val="ppt_y"/>
                                          </p:val>
                                        </p:tav>
                                        <p:tav tm="100000">
                                          <p:val>
                                            <p:strVal val="ppt_y"/>
                                          </p:val>
                                        </p:tav>
                                      </p:tavLst>
                                    </p:anim>
                                    <p:set>
                                      <p:cBhvr>
                                        <p:cTn id="518" dur="1" fill="hold">
                                          <p:stCondLst>
                                            <p:cond delay="2999"/>
                                          </p:stCondLst>
                                        </p:cTn>
                                        <p:tgtEl>
                                          <p:spTgt spid="10"/>
                                        </p:tgtEl>
                                        <p:attrNameLst>
                                          <p:attrName>style.visibility</p:attrName>
                                        </p:attrNameLst>
                                      </p:cBhvr>
                                      <p:to>
                                        <p:strVal val="hidden"/>
                                      </p:to>
                                    </p:set>
                                  </p:childTnLst>
                                </p:cTn>
                              </p:par>
                              <p:par>
                                <p:cTn id="519" presetID="2" presetClass="exit" presetSubtype="2" fill="hold" grpId="3" nodeType="withEffect">
                                  <p:stCondLst>
                                    <p:cond delay="0"/>
                                  </p:stCondLst>
                                  <p:childTnLst>
                                    <p:anim calcmode="lin" valueType="num">
                                      <p:cBhvr additive="base">
                                        <p:cTn id="520" dur="3000"/>
                                        <p:tgtEl>
                                          <p:spTgt spid="9"/>
                                        </p:tgtEl>
                                        <p:attrNameLst>
                                          <p:attrName>ppt_x</p:attrName>
                                        </p:attrNameLst>
                                      </p:cBhvr>
                                      <p:tavLst>
                                        <p:tav tm="0">
                                          <p:val>
                                            <p:strVal val="ppt_x"/>
                                          </p:val>
                                        </p:tav>
                                        <p:tav tm="100000">
                                          <p:val>
                                            <p:strVal val="1+ppt_w/2"/>
                                          </p:val>
                                        </p:tav>
                                      </p:tavLst>
                                    </p:anim>
                                    <p:anim calcmode="lin" valueType="num">
                                      <p:cBhvr additive="base">
                                        <p:cTn id="521" dur="3000"/>
                                        <p:tgtEl>
                                          <p:spTgt spid="9"/>
                                        </p:tgtEl>
                                        <p:attrNameLst>
                                          <p:attrName>ppt_y</p:attrName>
                                        </p:attrNameLst>
                                      </p:cBhvr>
                                      <p:tavLst>
                                        <p:tav tm="0">
                                          <p:val>
                                            <p:strVal val="ppt_y"/>
                                          </p:val>
                                        </p:tav>
                                        <p:tav tm="100000">
                                          <p:val>
                                            <p:strVal val="ppt_y"/>
                                          </p:val>
                                        </p:tav>
                                      </p:tavLst>
                                    </p:anim>
                                    <p:set>
                                      <p:cBhvr>
                                        <p:cTn id="522" dur="1" fill="hold">
                                          <p:stCondLst>
                                            <p:cond delay="2999"/>
                                          </p:stCondLst>
                                        </p:cTn>
                                        <p:tgtEl>
                                          <p:spTgt spid="9"/>
                                        </p:tgtEl>
                                        <p:attrNameLst>
                                          <p:attrName>style.visibility</p:attrName>
                                        </p:attrNameLst>
                                      </p:cBhvr>
                                      <p:to>
                                        <p:strVal val="hidden"/>
                                      </p:to>
                                    </p:set>
                                  </p:childTnLst>
                                </p:cTn>
                              </p:par>
                              <p:par>
                                <p:cTn id="523" presetID="2" presetClass="exit" presetSubtype="2" fill="hold" grpId="3" nodeType="withEffect">
                                  <p:stCondLst>
                                    <p:cond delay="0"/>
                                  </p:stCondLst>
                                  <p:childTnLst>
                                    <p:anim calcmode="lin" valueType="num">
                                      <p:cBhvr additive="base">
                                        <p:cTn id="524" dur="3000"/>
                                        <p:tgtEl>
                                          <p:spTgt spid="8"/>
                                        </p:tgtEl>
                                        <p:attrNameLst>
                                          <p:attrName>ppt_x</p:attrName>
                                        </p:attrNameLst>
                                      </p:cBhvr>
                                      <p:tavLst>
                                        <p:tav tm="0">
                                          <p:val>
                                            <p:strVal val="ppt_x"/>
                                          </p:val>
                                        </p:tav>
                                        <p:tav tm="100000">
                                          <p:val>
                                            <p:strVal val="1+ppt_w/2"/>
                                          </p:val>
                                        </p:tav>
                                      </p:tavLst>
                                    </p:anim>
                                    <p:anim calcmode="lin" valueType="num">
                                      <p:cBhvr additive="base">
                                        <p:cTn id="525" dur="3000"/>
                                        <p:tgtEl>
                                          <p:spTgt spid="8"/>
                                        </p:tgtEl>
                                        <p:attrNameLst>
                                          <p:attrName>ppt_y</p:attrName>
                                        </p:attrNameLst>
                                      </p:cBhvr>
                                      <p:tavLst>
                                        <p:tav tm="0">
                                          <p:val>
                                            <p:strVal val="ppt_y"/>
                                          </p:val>
                                        </p:tav>
                                        <p:tav tm="100000">
                                          <p:val>
                                            <p:strVal val="ppt_y"/>
                                          </p:val>
                                        </p:tav>
                                      </p:tavLst>
                                    </p:anim>
                                    <p:set>
                                      <p:cBhvr>
                                        <p:cTn id="526" dur="1" fill="hold">
                                          <p:stCondLst>
                                            <p:cond delay="2999"/>
                                          </p:stCondLst>
                                        </p:cTn>
                                        <p:tgtEl>
                                          <p:spTgt spid="8"/>
                                        </p:tgtEl>
                                        <p:attrNameLst>
                                          <p:attrName>style.visibility</p:attrName>
                                        </p:attrNameLst>
                                      </p:cBhvr>
                                      <p:to>
                                        <p:strVal val="hidden"/>
                                      </p:to>
                                    </p:set>
                                  </p:childTnLst>
                                </p:cTn>
                              </p:par>
                              <p:par>
                                <p:cTn id="527" presetID="2" presetClass="exit" presetSubtype="2" fill="hold" grpId="3" nodeType="withEffect">
                                  <p:stCondLst>
                                    <p:cond delay="0"/>
                                  </p:stCondLst>
                                  <p:childTnLst>
                                    <p:anim calcmode="lin" valueType="num">
                                      <p:cBhvr additive="base">
                                        <p:cTn id="528" dur="3000"/>
                                        <p:tgtEl>
                                          <p:spTgt spid="7"/>
                                        </p:tgtEl>
                                        <p:attrNameLst>
                                          <p:attrName>ppt_x</p:attrName>
                                        </p:attrNameLst>
                                      </p:cBhvr>
                                      <p:tavLst>
                                        <p:tav tm="0">
                                          <p:val>
                                            <p:strVal val="ppt_x"/>
                                          </p:val>
                                        </p:tav>
                                        <p:tav tm="100000">
                                          <p:val>
                                            <p:strVal val="1+ppt_w/2"/>
                                          </p:val>
                                        </p:tav>
                                      </p:tavLst>
                                    </p:anim>
                                    <p:anim calcmode="lin" valueType="num">
                                      <p:cBhvr additive="base">
                                        <p:cTn id="529" dur="3000"/>
                                        <p:tgtEl>
                                          <p:spTgt spid="7"/>
                                        </p:tgtEl>
                                        <p:attrNameLst>
                                          <p:attrName>ppt_y</p:attrName>
                                        </p:attrNameLst>
                                      </p:cBhvr>
                                      <p:tavLst>
                                        <p:tav tm="0">
                                          <p:val>
                                            <p:strVal val="ppt_y"/>
                                          </p:val>
                                        </p:tav>
                                        <p:tav tm="100000">
                                          <p:val>
                                            <p:strVal val="ppt_y"/>
                                          </p:val>
                                        </p:tav>
                                      </p:tavLst>
                                    </p:anim>
                                    <p:set>
                                      <p:cBhvr>
                                        <p:cTn id="530" dur="1" fill="hold">
                                          <p:stCondLst>
                                            <p:cond delay="2999"/>
                                          </p:stCondLst>
                                        </p:cTn>
                                        <p:tgtEl>
                                          <p:spTgt spid="7"/>
                                        </p:tgtEl>
                                        <p:attrNameLst>
                                          <p:attrName>style.visibility</p:attrName>
                                        </p:attrNameLst>
                                      </p:cBhvr>
                                      <p:to>
                                        <p:strVal val="hidden"/>
                                      </p:to>
                                    </p:set>
                                  </p:childTnLst>
                                </p:cTn>
                              </p:par>
                              <p:par>
                                <p:cTn id="531" presetID="2" presetClass="exit" presetSubtype="2" fill="hold" grpId="3" nodeType="withEffect">
                                  <p:stCondLst>
                                    <p:cond delay="0"/>
                                  </p:stCondLst>
                                  <p:childTnLst>
                                    <p:anim calcmode="lin" valueType="num">
                                      <p:cBhvr additive="base">
                                        <p:cTn id="532" dur="3000"/>
                                        <p:tgtEl>
                                          <p:spTgt spid="6"/>
                                        </p:tgtEl>
                                        <p:attrNameLst>
                                          <p:attrName>ppt_x</p:attrName>
                                        </p:attrNameLst>
                                      </p:cBhvr>
                                      <p:tavLst>
                                        <p:tav tm="0">
                                          <p:val>
                                            <p:strVal val="ppt_x"/>
                                          </p:val>
                                        </p:tav>
                                        <p:tav tm="100000">
                                          <p:val>
                                            <p:strVal val="1+ppt_w/2"/>
                                          </p:val>
                                        </p:tav>
                                      </p:tavLst>
                                    </p:anim>
                                    <p:anim calcmode="lin" valueType="num">
                                      <p:cBhvr additive="base">
                                        <p:cTn id="533" dur="3000"/>
                                        <p:tgtEl>
                                          <p:spTgt spid="6"/>
                                        </p:tgtEl>
                                        <p:attrNameLst>
                                          <p:attrName>ppt_y</p:attrName>
                                        </p:attrNameLst>
                                      </p:cBhvr>
                                      <p:tavLst>
                                        <p:tav tm="0">
                                          <p:val>
                                            <p:strVal val="ppt_y"/>
                                          </p:val>
                                        </p:tav>
                                        <p:tav tm="100000">
                                          <p:val>
                                            <p:strVal val="ppt_y"/>
                                          </p:val>
                                        </p:tav>
                                      </p:tavLst>
                                    </p:anim>
                                    <p:set>
                                      <p:cBhvr>
                                        <p:cTn id="534" dur="1" fill="hold">
                                          <p:stCondLst>
                                            <p:cond delay="2999"/>
                                          </p:stCondLst>
                                        </p:cTn>
                                        <p:tgtEl>
                                          <p:spTgt spid="6"/>
                                        </p:tgtEl>
                                        <p:attrNameLst>
                                          <p:attrName>style.visibility</p:attrName>
                                        </p:attrNameLst>
                                      </p:cBhvr>
                                      <p:to>
                                        <p:strVal val="hidden"/>
                                      </p:to>
                                    </p:set>
                                  </p:childTnLst>
                                </p:cTn>
                              </p:par>
                              <p:par>
                                <p:cTn id="535" presetID="2" presetClass="exit" presetSubtype="2" fill="hold" grpId="3" nodeType="withEffect">
                                  <p:stCondLst>
                                    <p:cond delay="0"/>
                                  </p:stCondLst>
                                  <p:childTnLst>
                                    <p:anim calcmode="lin" valueType="num">
                                      <p:cBhvr additive="base">
                                        <p:cTn id="536" dur="3000"/>
                                        <p:tgtEl>
                                          <p:spTgt spid="5"/>
                                        </p:tgtEl>
                                        <p:attrNameLst>
                                          <p:attrName>ppt_x</p:attrName>
                                        </p:attrNameLst>
                                      </p:cBhvr>
                                      <p:tavLst>
                                        <p:tav tm="0">
                                          <p:val>
                                            <p:strVal val="ppt_x"/>
                                          </p:val>
                                        </p:tav>
                                        <p:tav tm="100000">
                                          <p:val>
                                            <p:strVal val="1+ppt_w/2"/>
                                          </p:val>
                                        </p:tav>
                                      </p:tavLst>
                                    </p:anim>
                                    <p:anim calcmode="lin" valueType="num">
                                      <p:cBhvr additive="base">
                                        <p:cTn id="537" dur="3000"/>
                                        <p:tgtEl>
                                          <p:spTgt spid="5"/>
                                        </p:tgtEl>
                                        <p:attrNameLst>
                                          <p:attrName>ppt_y</p:attrName>
                                        </p:attrNameLst>
                                      </p:cBhvr>
                                      <p:tavLst>
                                        <p:tav tm="0">
                                          <p:val>
                                            <p:strVal val="ppt_y"/>
                                          </p:val>
                                        </p:tav>
                                        <p:tav tm="100000">
                                          <p:val>
                                            <p:strVal val="ppt_y"/>
                                          </p:val>
                                        </p:tav>
                                      </p:tavLst>
                                    </p:anim>
                                    <p:set>
                                      <p:cBhvr>
                                        <p:cTn id="538" dur="1" fill="hold">
                                          <p:stCondLst>
                                            <p:cond delay="2999"/>
                                          </p:stCondLst>
                                        </p:cTn>
                                        <p:tgtEl>
                                          <p:spTgt spid="5"/>
                                        </p:tgtEl>
                                        <p:attrNameLst>
                                          <p:attrName>style.visibility</p:attrName>
                                        </p:attrNameLst>
                                      </p:cBhvr>
                                      <p:to>
                                        <p:strVal val="hidden"/>
                                      </p:to>
                                    </p:set>
                                  </p:childTnLst>
                                </p:cTn>
                              </p:par>
                              <p:par>
                                <p:cTn id="539" presetID="2" presetClass="exit" presetSubtype="2" fill="hold" grpId="3" nodeType="withEffect">
                                  <p:stCondLst>
                                    <p:cond delay="0"/>
                                  </p:stCondLst>
                                  <p:childTnLst>
                                    <p:anim calcmode="lin" valueType="num">
                                      <p:cBhvr additive="base">
                                        <p:cTn id="540" dur="3000"/>
                                        <p:tgtEl>
                                          <p:spTgt spid="3"/>
                                        </p:tgtEl>
                                        <p:attrNameLst>
                                          <p:attrName>ppt_x</p:attrName>
                                        </p:attrNameLst>
                                      </p:cBhvr>
                                      <p:tavLst>
                                        <p:tav tm="0">
                                          <p:val>
                                            <p:strVal val="ppt_x"/>
                                          </p:val>
                                        </p:tav>
                                        <p:tav tm="100000">
                                          <p:val>
                                            <p:strVal val="1+ppt_w/2"/>
                                          </p:val>
                                        </p:tav>
                                      </p:tavLst>
                                    </p:anim>
                                    <p:anim calcmode="lin" valueType="num">
                                      <p:cBhvr additive="base">
                                        <p:cTn id="541" dur="3000"/>
                                        <p:tgtEl>
                                          <p:spTgt spid="3"/>
                                        </p:tgtEl>
                                        <p:attrNameLst>
                                          <p:attrName>ppt_y</p:attrName>
                                        </p:attrNameLst>
                                      </p:cBhvr>
                                      <p:tavLst>
                                        <p:tav tm="0">
                                          <p:val>
                                            <p:strVal val="ppt_y"/>
                                          </p:val>
                                        </p:tav>
                                        <p:tav tm="100000">
                                          <p:val>
                                            <p:strVal val="ppt_y"/>
                                          </p:val>
                                        </p:tav>
                                      </p:tavLst>
                                    </p:anim>
                                    <p:set>
                                      <p:cBhvr>
                                        <p:cTn id="542" dur="1" fill="hold">
                                          <p:stCondLst>
                                            <p:cond delay="2999"/>
                                          </p:stCondLst>
                                        </p:cTn>
                                        <p:tgtEl>
                                          <p:spTgt spid="3"/>
                                        </p:tgtEl>
                                        <p:attrNameLst>
                                          <p:attrName>style.visibility</p:attrName>
                                        </p:attrNameLst>
                                      </p:cBhvr>
                                      <p:to>
                                        <p:strVal val="hidden"/>
                                      </p:to>
                                    </p:set>
                                  </p:childTnLst>
                                </p:cTn>
                              </p:par>
                              <p:par>
                                <p:cTn id="543" presetID="2" presetClass="exit" presetSubtype="2" fill="hold" grpId="3" nodeType="withEffect">
                                  <p:stCondLst>
                                    <p:cond delay="0"/>
                                  </p:stCondLst>
                                  <p:childTnLst>
                                    <p:anim calcmode="lin" valueType="num">
                                      <p:cBhvr additive="base">
                                        <p:cTn id="544" dur="3000"/>
                                        <p:tgtEl>
                                          <p:spTgt spid="2"/>
                                        </p:tgtEl>
                                        <p:attrNameLst>
                                          <p:attrName>ppt_x</p:attrName>
                                        </p:attrNameLst>
                                      </p:cBhvr>
                                      <p:tavLst>
                                        <p:tav tm="0">
                                          <p:val>
                                            <p:strVal val="ppt_x"/>
                                          </p:val>
                                        </p:tav>
                                        <p:tav tm="100000">
                                          <p:val>
                                            <p:strVal val="1+ppt_w/2"/>
                                          </p:val>
                                        </p:tav>
                                      </p:tavLst>
                                    </p:anim>
                                    <p:anim calcmode="lin" valueType="num">
                                      <p:cBhvr additive="base">
                                        <p:cTn id="545" dur="3000"/>
                                        <p:tgtEl>
                                          <p:spTgt spid="2"/>
                                        </p:tgtEl>
                                        <p:attrNameLst>
                                          <p:attrName>ppt_y</p:attrName>
                                        </p:attrNameLst>
                                      </p:cBhvr>
                                      <p:tavLst>
                                        <p:tav tm="0">
                                          <p:val>
                                            <p:strVal val="ppt_y"/>
                                          </p:val>
                                        </p:tav>
                                        <p:tav tm="100000">
                                          <p:val>
                                            <p:strVal val="ppt_y"/>
                                          </p:val>
                                        </p:tav>
                                      </p:tavLst>
                                    </p:anim>
                                    <p:set>
                                      <p:cBhvr>
                                        <p:cTn id="546" dur="1" fill="hold">
                                          <p:stCondLst>
                                            <p:cond delay="2999"/>
                                          </p:stCondLst>
                                        </p:cTn>
                                        <p:tgtEl>
                                          <p:spTgt spid="2"/>
                                        </p:tgtEl>
                                        <p:attrNameLst>
                                          <p:attrName>style.visibility</p:attrName>
                                        </p:attrNameLst>
                                      </p:cBhvr>
                                      <p:to>
                                        <p:strVal val="hidden"/>
                                      </p:to>
                                    </p:set>
                                  </p:childTnLst>
                                </p:cTn>
                              </p:par>
                              <p:par>
                                <p:cTn id="547" presetID="2" presetClass="exit" presetSubtype="2" fill="hold" grpId="3" nodeType="withEffect">
                                  <p:stCondLst>
                                    <p:cond delay="0"/>
                                  </p:stCondLst>
                                  <p:childTnLst>
                                    <p:anim calcmode="lin" valueType="num">
                                      <p:cBhvr additive="base">
                                        <p:cTn id="548" dur="3000"/>
                                        <p:tgtEl>
                                          <p:spTgt spid="4"/>
                                        </p:tgtEl>
                                        <p:attrNameLst>
                                          <p:attrName>ppt_x</p:attrName>
                                        </p:attrNameLst>
                                      </p:cBhvr>
                                      <p:tavLst>
                                        <p:tav tm="0">
                                          <p:val>
                                            <p:strVal val="ppt_x"/>
                                          </p:val>
                                        </p:tav>
                                        <p:tav tm="100000">
                                          <p:val>
                                            <p:strVal val="1+ppt_w/2"/>
                                          </p:val>
                                        </p:tav>
                                      </p:tavLst>
                                    </p:anim>
                                    <p:anim calcmode="lin" valueType="num">
                                      <p:cBhvr additive="base">
                                        <p:cTn id="549" dur="3000"/>
                                        <p:tgtEl>
                                          <p:spTgt spid="4"/>
                                        </p:tgtEl>
                                        <p:attrNameLst>
                                          <p:attrName>ppt_y</p:attrName>
                                        </p:attrNameLst>
                                      </p:cBhvr>
                                      <p:tavLst>
                                        <p:tav tm="0">
                                          <p:val>
                                            <p:strVal val="ppt_y"/>
                                          </p:val>
                                        </p:tav>
                                        <p:tav tm="100000">
                                          <p:val>
                                            <p:strVal val="ppt_y"/>
                                          </p:val>
                                        </p:tav>
                                      </p:tavLst>
                                    </p:anim>
                                    <p:set>
                                      <p:cBhvr>
                                        <p:cTn id="550" dur="1" fill="hold">
                                          <p:stCondLst>
                                            <p:cond delay="2999"/>
                                          </p:stCondLst>
                                        </p:cTn>
                                        <p:tgtEl>
                                          <p:spTgt spid="4"/>
                                        </p:tgtEl>
                                        <p:attrNameLst>
                                          <p:attrName>style.visibility</p:attrName>
                                        </p:attrNameLst>
                                      </p:cBhvr>
                                      <p:to>
                                        <p:strVal val="hidden"/>
                                      </p:to>
                                    </p:set>
                                  </p:childTnLst>
                                </p:cTn>
                              </p:par>
                              <p:par>
                                <p:cTn id="551" presetID="3" presetClass="exit" presetSubtype="10" fill="hold" grpId="4" nodeType="withEffect">
                                  <p:stCondLst>
                                    <p:cond delay="0"/>
                                  </p:stCondLst>
                                  <p:childTnLst>
                                    <p:animEffect transition="out" filter="blinds(horizontal)">
                                      <p:cBhvr>
                                        <p:cTn id="552" dur="4500"/>
                                        <p:tgtEl>
                                          <p:spTgt spid="11"/>
                                        </p:tgtEl>
                                      </p:cBhvr>
                                    </p:animEffect>
                                    <p:set>
                                      <p:cBhvr>
                                        <p:cTn id="553" dur="1" fill="hold">
                                          <p:stCondLst>
                                            <p:cond delay="4499"/>
                                          </p:stCondLst>
                                        </p:cTn>
                                        <p:tgtEl>
                                          <p:spTgt spid="11"/>
                                        </p:tgtEl>
                                        <p:attrNameLst>
                                          <p:attrName>style.visibility</p:attrName>
                                        </p:attrNameLst>
                                      </p:cBhvr>
                                      <p:to>
                                        <p:strVal val="hidden"/>
                                      </p:to>
                                    </p:set>
                                  </p:childTnLst>
                                </p:cTn>
                              </p:par>
                              <p:par>
                                <p:cTn id="554" presetID="3" presetClass="exit" presetSubtype="10" fill="hold" grpId="4" nodeType="withEffect">
                                  <p:stCondLst>
                                    <p:cond delay="0"/>
                                  </p:stCondLst>
                                  <p:childTnLst>
                                    <p:animEffect transition="out" filter="blinds(horizontal)">
                                      <p:cBhvr>
                                        <p:cTn id="555" dur="4500"/>
                                        <p:tgtEl>
                                          <p:spTgt spid="10"/>
                                        </p:tgtEl>
                                      </p:cBhvr>
                                    </p:animEffect>
                                    <p:set>
                                      <p:cBhvr>
                                        <p:cTn id="556" dur="1" fill="hold">
                                          <p:stCondLst>
                                            <p:cond delay="4499"/>
                                          </p:stCondLst>
                                        </p:cTn>
                                        <p:tgtEl>
                                          <p:spTgt spid="10"/>
                                        </p:tgtEl>
                                        <p:attrNameLst>
                                          <p:attrName>style.visibility</p:attrName>
                                        </p:attrNameLst>
                                      </p:cBhvr>
                                      <p:to>
                                        <p:strVal val="hidden"/>
                                      </p:to>
                                    </p:set>
                                  </p:childTnLst>
                                </p:cTn>
                              </p:par>
                              <p:par>
                                <p:cTn id="557" presetID="3" presetClass="exit" presetSubtype="10" fill="hold" grpId="4" nodeType="withEffect">
                                  <p:stCondLst>
                                    <p:cond delay="0"/>
                                  </p:stCondLst>
                                  <p:childTnLst>
                                    <p:animEffect transition="out" filter="blinds(horizontal)">
                                      <p:cBhvr>
                                        <p:cTn id="558" dur="4500"/>
                                        <p:tgtEl>
                                          <p:spTgt spid="9"/>
                                        </p:tgtEl>
                                      </p:cBhvr>
                                    </p:animEffect>
                                    <p:set>
                                      <p:cBhvr>
                                        <p:cTn id="559" dur="1" fill="hold">
                                          <p:stCondLst>
                                            <p:cond delay="4499"/>
                                          </p:stCondLst>
                                        </p:cTn>
                                        <p:tgtEl>
                                          <p:spTgt spid="9"/>
                                        </p:tgtEl>
                                        <p:attrNameLst>
                                          <p:attrName>style.visibility</p:attrName>
                                        </p:attrNameLst>
                                      </p:cBhvr>
                                      <p:to>
                                        <p:strVal val="hidden"/>
                                      </p:to>
                                    </p:set>
                                  </p:childTnLst>
                                </p:cTn>
                              </p:par>
                              <p:par>
                                <p:cTn id="560" presetID="3" presetClass="exit" presetSubtype="10" fill="hold" grpId="4" nodeType="withEffect">
                                  <p:stCondLst>
                                    <p:cond delay="0"/>
                                  </p:stCondLst>
                                  <p:childTnLst>
                                    <p:animEffect transition="out" filter="blinds(horizontal)">
                                      <p:cBhvr>
                                        <p:cTn id="561" dur="4500"/>
                                        <p:tgtEl>
                                          <p:spTgt spid="8"/>
                                        </p:tgtEl>
                                      </p:cBhvr>
                                    </p:animEffect>
                                    <p:set>
                                      <p:cBhvr>
                                        <p:cTn id="562" dur="1" fill="hold">
                                          <p:stCondLst>
                                            <p:cond delay="4499"/>
                                          </p:stCondLst>
                                        </p:cTn>
                                        <p:tgtEl>
                                          <p:spTgt spid="8"/>
                                        </p:tgtEl>
                                        <p:attrNameLst>
                                          <p:attrName>style.visibility</p:attrName>
                                        </p:attrNameLst>
                                      </p:cBhvr>
                                      <p:to>
                                        <p:strVal val="hidden"/>
                                      </p:to>
                                    </p:set>
                                  </p:childTnLst>
                                </p:cTn>
                              </p:par>
                              <p:par>
                                <p:cTn id="563" presetID="3" presetClass="exit" presetSubtype="10" fill="hold" grpId="4" nodeType="withEffect">
                                  <p:stCondLst>
                                    <p:cond delay="0"/>
                                  </p:stCondLst>
                                  <p:childTnLst>
                                    <p:animEffect transition="out" filter="blinds(horizontal)">
                                      <p:cBhvr>
                                        <p:cTn id="564" dur="4500"/>
                                        <p:tgtEl>
                                          <p:spTgt spid="7"/>
                                        </p:tgtEl>
                                      </p:cBhvr>
                                    </p:animEffect>
                                    <p:set>
                                      <p:cBhvr>
                                        <p:cTn id="565" dur="1" fill="hold">
                                          <p:stCondLst>
                                            <p:cond delay="4499"/>
                                          </p:stCondLst>
                                        </p:cTn>
                                        <p:tgtEl>
                                          <p:spTgt spid="7"/>
                                        </p:tgtEl>
                                        <p:attrNameLst>
                                          <p:attrName>style.visibility</p:attrName>
                                        </p:attrNameLst>
                                      </p:cBhvr>
                                      <p:to>
                                        <p:strVal val="hidden"/>
                                      </p:to>
                                    </p:set>
                                  </p:childTnLst>
                                </p:cTn>
                              </p:par>
                              <p:par>
                                <p:cTn id="566" presetID="3" presetClass="exit" presetSubtype="10" fill="hold" grpId="4" nodeType="withEffect">
                                  <p:stCondLst>
                                    <p:cond delay="0"/>
                                  </p:stCondLst>
                                  <p:childTnLst>
                                    <p:animEffect transition="out" filter="blinds(horizontal)">
                                      <p:cBhvr>
                                        <p:cTn id="567" dur="4500"/>
                                        <p:tgtEl>
                                          <p:spTgt spid="6"/>
                                        </p:tgtEl>
                                      </p:cBhvr>
                                    </p:animEffect>
                                    <p:set>
                                      <p:cBhvr>
                                        <p:cTn id="568" dur="1" fill="hold">
                                          <p:stCondLst>
                                            <p:cond delay="4499"/>
                                          </p:stCondLst>
                                        </p:cTn>
                                        <p:tgtEl>
                                          <p:spTgt spid="6"/>
                                        </p:tgtEl>
                                        <p:attrNameLst>
                                          <p:attrName>style.visibility</p:attrName>
                                        </p:attrNameLst>
                                      </p:cBhvr>
                                      <p:to>
                                        <p:strVal val="hidden"/>
                                      </p:to>
                                    </p:set>
                                  </p:childTnLst>
                                </p:cTn>
                              </p:par>
                              <p:par>
                                <p:cTn id="569" presetID="3" presetClass="exit" presetSubtype="10" fill="hold" grpId="4" nodeType="withEffect">
                                  <p:stCondLst>
                                    <p:cond delay="0"/>
                                  </p:stCondLst>
                                  <p:childTnLst>
                                    <p:animEffect transition="out" filter="blinds(horizontal)">
                                      <p:cBhvr>
                                        <p:cTn id="570" dur="4500"/>
                                        <p:tgtEl>
                                          <p:spTgt spid="5"/>
                                        </p:tgtEl>
                                      </p:cBhvr>
                                    </p:animEffect>
                                    <p:set>
                                      <p:cBhvr>
                                        <p:cTn id="571" dur="1" fill="hold">
                                          <p:stCondLst>
                                            <p:cond delay="4499"/>
                                          </p:stCondLst>
                                        </p:cTn>
                                        <p:tgtEl>
                                          <p:spTgt spid="5"/>
                                        </p:tgtEl>
                                        <p:attrNameLst>
                                          <p:attrName>style.visibility</p:attrName>
                                        </p:attrNameLst>
                                      </p:cBhvr>
                                      <p:to>
                                        <p:strVal val="hidden"/>
                                      </p:to>
                                    </p:set>
                                  </p:childTnLst>
                                </p:cTn>
                              </p:par>
                              <p:par>
                                <p:cTn id="572" presetID="3" presetClass="exit" presetSubtype="10" fill="hold" grpId="4" nodeType="withEffect">
                                  <p:stCondLst>
                                    <p:cond delay="0"/>
                                  </p:stCondLst>
                                  <p:childTnLst>
                                    <p:animEffect transition="out" filter="blinds(horizontal)">
                                      <p:cBhvr>
                                        <p:cTn id="573" dur="4500"/>
                                        <p:tgtEl>
                                          <p:spTgt spid="3"/>
                                        </p:tgtEl>
                                      </p:cBhvr>
                                    </p:animEffect>
                                    <p:set>
                                      <p:cBhvr>
                                        <p:cTn id="574" dur="1" fill="hold">
                                          <p:stCondLst>
                                            <p:cond delay="4499"/>
                                          </p:stCondLst>
                                        </p:cTn>
                                        <p:tgtEl>
                                          <p:spTgt spid="3"/>
                                        </p:tgtEl>
                                        <p:attrNameLst>
                                          <p:attrName>style.visibility</p:attrName>
                                        </p:attrNameLst>
                                      </p:cBhvr>
                                      <p:to>
                                        <p:strVal val="hidden"/>
                                      </p:to>
                                    </p:set>
                                  </p:childTnLst>
                                </p:cTn>
                              </p:par>
                              <p:par>
                                <p:cTn id="575" presetID="3" presetClass="exit" presetSubtype="10" fill="hold" grpId="4" nodeType="withEffect">
                                  <p:stCondLst>
                                    <p:cond delay="0"/>
                                  </p:stCondLst>
                                  <p:childTnLst>
                                    <p:animEffect transition="out" filter="blinds(horizontal)">
                                      <p:cBhvr>
                                        <p:cTn id="576" dur="4500"/>
                                        <p:tgtEl>
                                          <p:spTgt spid="2"/>
                                        </p:tgtEl>
                                      </p:cBhvr>
                                    </p:animEffect>
                                    <p:set>
                                      <p:cBhvr>
                                        <p:cTn id="577" dur="1" fill="hold">
                                          <p:stCondLst>
                                            <p:cond delay="4499"/>
                                          </p:stCondLst>
                                        </p:cTn>
                                        <p:tgtEl>
                                          <p:spTgt spid="2"/>
                                        </p:tgtEl>
                                        <p:attrNameLst>
                                          <p:attrName>style.visibility</p:attrName>
                                        </p:attrNameLst>
                                      </p:cBhvr>
                                      <p:to>
                                        <p:strVal val="hidden"/>
                                      </p:to>
                                    </p:set>
                                  </p:childTnLst>
                                </p:cTn>
                              </p:par>
                              <p:par>
                                <p:cTn id="578" presetID="3" presetClass="exit" presetSubtype="10" fill="hold" grpId="4" nodeType="withEffect">
                                  <p:stCondLst>
                                    <p:cond delay="0"/>
                                  </p:stCondLst>
                                  <p:childTnLst>
                                    <p:animEffect transition="out" filter="blinds(horizontal)">
                                      <p:cBhvr>
                                        <p:cTn id="579" dur="4500"/>
                                        <p:tgtEl>
                                          <p:spTgt spid="4"/>
                                        </p:tgtEl>
                                      </p:cBhvr>
                                    </p:animEffect>
                                    <p:set>
                                      <p:cBhvr>
                                        <p:cTn id="580" dur="1" fill="hold">
                                          <p:stCondLst>
                                            <p:cond delay="4499"/>
                                          </p:stCondLst>
                                        </p:cTn>
                                        <p:tgtEl>
                                          <p:spTgt spid="4"/>
                                        </p:tgtEl>
                                        <p:attrNameLst>
                                          <p:attrName>style.visibility</p:attrName>
                                        </p:attrNameLst>
                                      </p:cBhvr>
                                      <p:to>
                                        <p:strVal val="hidden"/>
                                      </p:to>
                                    </p:set>
                                  </p:childTnLst>
                                </p:cTn>
                              </p:par>
                              <p:par>
                                <p:cTn id="581" presetID="2" presetClass="exit" presetSubtype="8" fill="hold" grpId="3" nodeType="withEffect">
                                  <p:stCondLst>
                                    <p:cond delay="0"/>
                                  </p:stCondLst>
                                  <p:childTnLst>
                                    <p:anim calcmode="lin" valueType="num">
                                      <p:cBhvr additive="base">
                                        <p:cTn id="582" dur="3000"/>
                                        <p:tgtEl>
                                          <p:spTgt spid="54"/>
                                        </p:tgtEl>
                                        <p:attrNameLst>
                                          <p:attrName>ppt_x</p:attrName>
                                        </p:attrNameLst>
                                      </p:cBhvr>
                                      <p:tavLst>
                                        <p:tav tm="0">
                                          <p:val>
                                            <p:strVal val="ppt_x"/>
                                          </p:val>
                                        </p:tav>
                                        <p:tav tm="100000">
                                          <p:val>
                                            <p:strVal val="0-ppt_w/2"/>
                                          </p:val>
                                        </p:tav>
                                      </p:tavLst>
                                    </p:anim>
                                    <p:anim calcmode="lin" valueType="num">
                                      <p:cBhvr additive="base">
                                        <p:cTn id="583" dur="3000"/>
                                        <p:tgtEl>
                                          <p:spTgt spid="54"/>
                                        </p:tgtEl>
                                        <p:attrNameLst>
                                          <p:attrName>ppt_y</p:attrName>
                                        </p:attrNameLst>
                                      </p:cBhvr>
                                      <p:tavLst>
                                        <p:tav tm="0">
                                          <p:val>
                                            <p:strVal val="ppt_y"/>
                                          </p:val>
                                        </p:tav>
                                        <p:tav tm="100000">
                                          <p:val>
                                            <p:strVal val="ppt_y"/>
                                          </p:val>
                                        </p:tav>
                                      </p:tavLst>
                                    </p:anim>
                                    <p:set>
                                      <p:cBhvr>
                                        <p:cTn id="584" dur="1" fill="hold">
                                          <p:stCondLst>
                                            <p:cond delay="2999"/>
                                          </p:stCondLst>
                                        </p:cTn>
                                        <p:tgtEl>
                                          <p:spTgt spid="54"/>
                                        </p:tgtEl>
                                        <p:attrNameLst>
                                          <p:attrName>style.visibility</p:attrName>
                                        </p:attrNameLst>
                                      </p:cBhvr>
                                      <p:to>
                                        <p:strVal val="hidden"/>
                                      </p:to>
                                    </p:set>
                                  </p:childTnLst>
                                </p:cTn>
                              </p:par>
                              <p:par>
                                <p:cTn id="585" presetID="2" presetClass="exit" presetSubtype="8" fill="hold" grpId="3" nodeType="withEffect">
                                  <p:stCondLst>
                                    <p:cond delay="0"/>
                                  </p:stCondLst>
                                  <p:childTnLst>
                                    <p:anim calcmode="lin" valueType="num">
                                      <p:cBhvr additive="base">
                                        <p:cTn id="586" dur="3000"/>
                                        <p:tgtEl>
                                          <p:spTgt spid="21"/>
                                        </p:tgtEl>
                                        <p:attrNameLst>
                                          <p:attrName>ppt_x</p:attrName>
                                        </p:attrNameLst>
                                      </p:cBhvr>
                                      <p:tavLst>
                                        <p:tav tm="0">
                                          <p:val>
                                            <p:strVal val="ppt_x"/>
                                          </p:val>
                                        </p:tav>
                                        <p:tav tm="100000">
                                          <p:val>
                                            <p:strVal val="0-ppt_w/2"/>
                                          </p:val>
                                        </p:tav>
                                      </p:tavLst>
                                    </p:anim>
                                    <p:anim calcmode="lin" valueType="num">
                                      <p:cBhvr additive="base">
                                        <p:cTn id="587" dur="3000"/>
                                        <p:tgtEl>
                                          <p:spTgt spid="21"/>
                                        </p:tgtEl>
                                        <p:attrNameLst>
                                          <p:attrName>ppt_y</p:attrName>
                                        </p:attrNameLst>
                                      </p:cBhvr>
                                      <p:tavLst>
                                        <p:tav tm="0">
                                          <p:val>
                                            <p:strVal val="ppt_y"/>
                                          </p:val>
                                        </p:tav>
                                        <p:tav tm="100000">
                                          <p:val>
                                            <p:strVal val="ppt_y"/>
                                          </p:val>
                                        </p:tav>
                                      </p:tavLst>
                                    </p:anim>
                                    <p:set>
                                      <p:cBhvr>
                                        <p:cTn id="588" dur="1" fill="hold">
                                          <p:stCondLst>
                                            <p:cond delay="2999"/>
                                          </p:stCondLst>
                                        </p:cTn>
                                        <p:tgtEl>
                                          <p:spTgt spid="21"/>
                                        </p:tgtEl>
                                        <p:attrNameLst>
                                          <p:attrName>style.visibility</p:attrName>
                                        </p:attrNameLst>
                                      </p:cBhvr>
                                      <p:to>
                                        <p:strVal val="hidden"/>
                                      </p:to>
                                    </p:set>
                                  </p:childTnLst>
                                </p:cTn>
                              </p:par>
                              <p:par>
                                <p:cTn id="589" presetID="2" presetClass="exit" presetSubtype="8" fill="hold" grpId="3" nodeType="withEffect">
                                  <p:stCondLst>
                                    <p:cond delay="0"/>
                                  </p:stCondLst>
                                  <p:childTnLst>
                                    <p:anim calcmode="lin" valueType="num">
                                      <p:cBhvr additive="base">
                                        <p:cTn id="590" dur="3000"/>
                                        <p:tgtEl>
                                          <p:spTgt spid="20"/>
                                        </p:tgtEl>
                                        <p:attrNameLst>
                                          <p:attrName>ppt_x</p:attrName>
                                        </p:attrNameLst>
                                      </p:cBhvr>
                                      <p:tavLst>
                                        <p:tav tm="0">
                                          <p:val>
                                            <p:strVal val="ppt_x"/>
                                          </p:val>
                                        </p:tav>
                                        <p:tav tm="100000">
                                          <p:val>
                                            <p:strVal val="0-ppt_w/2"/>
                                          </p:val>
                                        </p:tav>
                                      </p:tavLst>
                                    </p:anim>
                                    <p:anim calcmode="lin" valueType="num">
                                      <p:cBhvr additive="base">
                                        <p:cTn id="591" dur="3000"/>
                                        <p:tgtEl>
                                          <p:spTgt spid="20"/>
                                        </p:tgtEl>
                                        <p:attrNameLst>
                                          <p:attrName>ppt_y</p:attrName>
                                        </p:attrNameLst>
                                      </p:cBhvr>
                                      <p:tavLst>
                                        <p:tav tm="0">
                                          <p:val>
                                            <p:strVal val="ppt_y"/>
                                          </p:val>
                                        </p:tav>
                                        <p:tav tm="100000">
                                          <p:val>
                                            <p:strVal val="ppt_y"/>
                                          </p:val>
                                        </p:tav>
                                      </p:tavLst>
                                    </p:anim>
                                    <p:set>
                                      <p:cBhvr>
                                        <p:cTn id="592" dur="1" fill="hold">
                                          <p:stCondLst>
                                            <p:cond delay="2999"/>
                                          </p:stCondLst>
                                        </p:cTn>
                                        <p:tgtEl>
                                          <p:spTgt spid="20"/>
                                        </p:tgtEl>
                                        <p:attrNameLst>
                                          <p:attrName>style.visibility</p:attrName>
                                        </p:attrNameLst>
                                      </p:cBhvr>
                                      <p:to>
                                        <p:strVal val="hidden"/>
                                      </p:to>
                                    </p:set>
                                  </p:childTnLst>
                                </p:cTn>
                              </p:par>
                              <p:par>
                                <p:cTn id="593" presetID="2" presetClass="exit" presetSubtype="8" fill="hold" grpId="3" nodeType="withEffect">
                                  <p:stCondLst>
                                    <p:cond delay="0"/>
                                  </p:stCondLst>
                                  <p:childTnLst>
                                    <p:anim calcmode="lin" valueType="num">
                                      <p:cBhvr additive="base">
                                        <p:cTn id="594" dur="3000"/>
                                        <p:tgtEl>
                                          <p:spTgt spid="19"/>
                                        </p:tgtEl>
                                        <p:attrNameLst>
                                          <p:attrName>ppt_x</p:attrName>
                                        </p:attrNameLst>
                                      </p:cBhvr>
                                      <p:tavLst>
                                        <p:tav tm="0">
                                          <p:val>
                                            <p:strVal val="ppt_x"/>
                                          </p:val>
                                        </p:tav>
                                        <p:tav tm="100000">
                                          <p:val>
                                            <p:strVal val="0-ppt_w/2"/>
                                          </p:val>
                                        </p:tav>
                                      </p:tavLst>
                                    </p:anim>
                                    <p:anim calcmode="lin" valueType="num">
                                      <p:cBhvr additive="base">
                                        <p:cTn id="595" dur="3000"/>
                                        <p:tgtEl>
                                          <p:spTgt spid="19"/>
                                        </p:tgtEl>
                                        <p:attrNameLst>
                                          <p:attrName>ppt_y</p:attrName>
                                        </p:attrNameLst>
                                      </p:cBhvr>
                                      <p:tavLst>
                                        <p:tav tm="0">
                                          <p:val>
                                            <p:strVal val="ppt_y"/>
                                          </p:val>
                                        </p:tav>
                                        <p:tav tm="100000">
                                          <p:val>
                                            <p:strVal val="ppt_y"/>
                                          </p:val>
                                        </p:tav>
                                      </p:tavLst>
                                    </p:anim>
                                    <p:set>
                                      <p:cBhvr>
                                        <p:cTn id="596" dur="1" fill="hold">
                                          <p:stCondLst>
                                            <p:cond delay="2999"/>
                                          </p:stCondLst>
                                        </p:cTn>
                                        <p:tgtEl>
                                          <p:spTgt spid="19"/>
                                        </p:tgtEl>
                                        <p:attrNameLst>
                                          <p:attrName>style.visibility</p:attrName>
                                        </p:attrNameLst>
                                      </p:cBhvr>
                                      <p:to>
                                        <p:strVal val="hidden"/>
                                      </p:to>
                                    </p:set>
                                  </p:childTnLst>
                                </p:cTn>
                              </p:par>
                              <p:par>
                                <p:cTn id="597" presetID="2" presetClass="exit" presetSubtype="8" fill="hold" grpId="3" nodeType="withEffect">
                                  <p:stCondLst>
                                    <p:cond delay="0"/>
                                  </p:stCondLst>
                                  <p:childTnLst>
                                    <p:anim calcmode="lin" valueType="num">
                                      <p:cBhvr additive="base">
                                        <p:cTn id="598" dur="3000"/>
                                        <p:tgtEl>
                                          <p:spTgt spid="18"/>
                                        </p:tgtEl>
                                        <p:attrNameLst>
                                          <p:attrName>ppt_x</p:attrName>
                                        </p:attrNameLst>
                                      </p:cBhvr>
                                      <p:tavLst>
                                        <p:tav tm="0">
                                          <p:val>
                                            <p:strVal val="ppt_x"/>
                                          </p:val>
                                        </p:tav>
                                        <p:tav tm="100000">
                                          <p:val>
                                            <p:strVal val="0-ppt_w/2"/>
                                          </p:val>
                                        </p:tav>
                                      </p:tavLst>
                                    </p:anim>
                                    <p:anim calcmode="lin" valueType="num">
                                      <p:cBhvr additive="base">
                                        <p:cTn id="599" dur="3000"/>
                                        <p:tgtEl>
                                          <p:spTgt spid="18"/>
                                        </p:tgtEl>
                                        <p:attrNameLst>
                                          <p:attrName>ppt_y</p:attrName>
                                        </p:attrNameLst>
                                      </p:cBhvr>
                                      <p:tavLst>
                                        <p:tav tm="0">
                                          <p:val>
                                            <p:strVal val="ppt_y"/>
                                          </p:val>
                                        </p:tav>
                                        <p:tav tm="100000">
                                          <p:val>
                                            <p:strVal val="ppt_y"/>
                                          </p:val>
                                        </p:tav>
                                      </p:tavLst>
                                    </p:anim>
                                    <p:set>
                                      <p:cBhvr>
                                        <p:cTn id="600" dur="1" fill="hold">
                                          <p:stCondLst>
                                            <p:cond delay="2999"/>
                                          </p:stCondLst>
                                        </p:cTn>
                                        <p:tgtEl>
                                          <p:spTgt spid="18"/>
                                        </p:tgtEl>
                                        <p:attrNameLst>
                                          <p:attrName>style.visibility</p:attrName>
                                        </p:attrNameLst>
                                      </p:cBhvr>
                                      <p:to>
                                        <p:strVal val="hidden"/>
                                      </p:to>
                                    </p:set>
                                  </p:childTnLst>
                                </p:cTn>
                              </p:par>
                              <p:par>
                                <p:cTn id="601" presetID="2" presetClass="exit" presetSubtype="8" fill="hold" grpId="3" nodeType="withEffect">
                                  <p:stCondLst>
                                    <p:cond delay="0"/>
                                  </p:stCondLst>
                                  <p:childTnLst>
                                    <p:anim calcmode="lin" valueType="num">
                                      <p:cBhvr additive="base">
                                        <p:cTn id="602" dur="3000"/>
                                        <p:tgtEl>
                                          <p:spTgt spid="17"/>
                                        </p:tgtEl>
                                        <p:attrNameLst>
                                          <p:attrName>ppt_x</p:attrName>
                                        </p:attrNameLst>
                                      </p:cBhvr>
                                      <p:tavLst>
                                        <p:tav tm="0">
                                          <p:val>
                                            <p:strVal val="ppt_x"/>
                                          </p:val>
                                        </p:tav>
                                        <p:tav tm="100000">
                                          <p:val>
                                            <p:strVal val="0-ppt_w/2"/>
                                          </p:val>
                                        </p:tav>
                                      </p:tavLst>
                                    </p:anim>
                                    <p:anim calcmode="lin" valueType="num">
                                      <p:cBhvr additive="base">
                                        <p:cTn id="603" dur="3000"/>
                                        <p:tgtEl>
                                          <p:spTgt spid="17"/>
                                        </p:tgtEl>
                                        <p:attrNameLst>
                                          <p:attrName>ppt_y</p:attrName>
                                        </p:attrNameLst>
                                      </p:cBhvr>
                                      <p:tavLst>
                                        <p:tav tm="0">
                                          <p:val>
                                            <p:strVal val="ppt_y"/>
                                          </p:val>
                                        </p:tav>
                                        <p:tav tm="100000">
                                          <p:val>
                                            <p:strVal val="ppt_y"/>
                                          </p:val>
                                        </p:tav>
                                      </p:tavLst>
                                    </p:anim>
                                    <p:set>
                                      <p:cBhvr>
                                        <p:cTn id="604" dur="1" fill="hold">
                                          <p:stCondLst>
                                            <p:cond delay="2999"/>
                                          </p:stCondLst>
                                        </p:cTn>
                                        <p:tgtEl>
                                          <p:spTgt spid="17"/>
                                        </p:tgtEl>
                                        <p:attrNameLst>
                                          <p:attrName>style.visibility</p:attrName>
                                        </p:attrNameLst>
                                      </p:cBhvr>
                                      <p:to>
                                        <p:strVal val="hidden"/>
                                      </p:to>
                                    </p:set>
                                  </p:childTnLst>
                                </p:cTn>
                              </p:par>
                              <p:par>
                                <p:cTn id="605" presetID="2" presetClass="exit" presetSubtype="8" fill="hold" grpId="3" nodeType="withEffect">
                                  <p:stCondLst>
                                    <p:cond delay="0"/>
                                  </p:stCondLst>
                                  <p:childTnLst>
                                    <p:anim calcmode="lin" valueType="num">
                                      <p:cBhvr additive="base">
                                        <p:cTn id="606" dur="3000"/>
                                        <p:tgtEl>
                                          <p:spTgt spid="16"/>
                                        </p:tgtEl>
                                        <p:attrNameLst>
                                          <p:attrName>ppt_x</p:attrName>
                                        </p:attrNameLst>
                                      </p:cBhvr>
                                      <p:tavLst>
                                        <p:tav tm="0">
                                          <p:val>
                                            <p:strVal val="ppt_x"/>
                                          </p:val>
                                        </p:tav>
                                        <p:tav tm="100000">
                                          <p:val>
                                            <p:strVal val="0-ppt_w/2"/>
                                          </p:val>
                                        </p:tav>
                                      </p:tavLst>
                                    </p:anim>
                                    <p:anim calcmode="lin" valueType="num">
                                      <p:cBhvr additive="base">
                                        <p:cTn id="607" dur="3000"/>
                                        <p:tgtEl>
                                          <p:spTgt spid="16"/>
                                        </p:tgtEl>
                                        <p:attrNameLst>
                                          <p:attrName>ppt_y</p:attrName>
                                        </p:attrNameLst>
                                      </p:cBhvr>
                                      <p:tavLst>
                                        <p:tav tm="0">
                                          <p:val>
                                            <p:strVal val="ppt_y"/>
                                          </p:val>
                                        </p:tav>
                                        <p:tav tm="100000">
                                          <p:val>
                                            <p:strVal val="ppt_y"/>
                                          </p:val>
                                        </p:tav>
                                      </p:tavLst>
                                    </p:anim>
                                    <p:set>
                                      <p:cBhvr>
                                        <p:cTn id="608" dur="1" fill="hold">
                                          <p:stCondLst>
                                            <p:cond delay="2999"/>
                                          </p:stCondLst>
                                        </p:cTn>
                                        <p:tgtEl>
                                          <p:spTgt spid="16"/>
                                        </p:tgtEl>
                                        <p:attrNameLst>
                                          <p:attrName>style.visibility</p:attrName>
                                        </p:attrNameLst>
                                      </p:cBhvr>
                                      <p:to>
                                        <p:strVal val="hidden"/>
                                      </p:to>
                                    </p:set>
                                  </p:childTnLst>
                                </p:cTn>
                              </p:par>
                              <p:par>
                                <p:cTn id="609" presetID="2" presetClass="exit" presetSubtype="8" fill="hold" grpId="3" nodeType="withEffect">
                                  <p:stCondLst>
                                    <p:cond delay="0"/>
                                  </p:stCondLst>
                                  <p:childTnLst>
                                    <p:anim calcmode="lin" valueType="num">
                                      <p:cBhvr additive="base">
                                        <p:cTn id="610" dur="3000"/>
                                        <p:tgtEl>
                                          <p:spTgt spid="15"/>
                                        </p:tgtEl>
                                        <p:attrNameLst>
                                          <p:attrName>ppt_x</p:attrName>
                                        </p:attrNameLst>
                                      </p:cBhvr>
                                      <p:tavLst>
                                        <p:tav tm="0">
                                          <p:val>
                                            <p:strVal val="ppt_x"/>
                                          </p:val>
                                        </p:tav>
                                        <p:tav tm="100000">
                                          <p:val>
                                            <p:strVal val="0-ppt_w/2"/>
                                          </p:val>
                                        </p:tav>
                                      </p:tavLst>
                                    </p:anim>
                                    <p:anim calcmode="lin" valueType="num">
                                      <p:cBhvr additive="base">
                                        <p:cTn id="611" dur="3000"/>
                                        <p:tgtEl>
                                          <p:spTgt spid="15"/>
                                        </p:tgtEl>
                                        <p:attrNameLst>
                                          <p:attrName>ppt_y</p:attrName>
                                        </p:attrNameLst>
                                      </p:cBhvr>
                                      <p:tavLst>
                                        <p:tav tm="0">
                                          <p:val>
                                            <p:strVal val="ppt_y"/>
                                          </p:val>
                                        </p:tav>
                                        <p:tav tm="100000">
                                          <p:val>
                                            <p:strVal val="ppt_y"/>
                                          </p:val>
                                        </p:tav>
                                      </p:tavLst>
                                    </p:anim>
                                    <p:set>
                                      <p:cBhvr>
                                        <p:cTn id="612" dur="1" fill="hold">
                                          <p:stCondLst>
                                            <p:cond delay="2999"/>
                                          </p:stCondLst>
                                        </p:cTn>
                                        <p:tgtEl>
                                          <p:spTgt spid="15"/>
                                        </p:tgtEl>
                                        <p:attrNameLst>
                                          <p:attrName>style.visibility</p:attrName>
                                        </p:attrNameLst>
                                      </p:cBhvr>
                                      <p:to>
                                        <p:strVal val="hidden"/>
                                      </p:to>
                                    </p:set>
                                  </p:childTnLst>
                                </p:cTn>
                              </p:par>
                              <p:par>
                                <p:cTn id="613" presetID="2" presetClass="exit" presetSubtype="8" fill="hold" grpId="3" nodeType="withEffect">
                                  <p:stCondLst>
                                    <p:cond delay="0"/>
                                  </p:stCondLst>
                                  <p:childTnLst>
                                    <p:anim calcmode="lin" valueType="num">
                                      <p:cBhvr additive="base">
                                        <p:cTn id="614" dur="3000"/>
                                        <p:tgtEl>
                                          <p:spTgt spid="14"/>
                                        </p:tgtEl>
                                        <p:attrNameLst>
                                          <p:attrName>ppt_x</p:attrName>
                                        </p:attrNameLst>
                                      </p:cBhvr>
                                      <p:tavLst>
                                        <p:tav tm="0">
                                          <p:val>
                                            <p:strVal val="ppt_x"/>
                                          </p:val>
                                        </p:tav>
                                        <p:tav tm="100000">
                                          <p:val>
                                            <p:strVal val="0-ppt_w/2"/>
                                          </p:val>
                                        </p:tav>
                                      </p:tavLst>
                                    </p:anim>
                                    <p:anim calcmode="lin" valueType="num">
                                      <p:cBhvr additive="base">
                                        <p:cTn id="615" dur="3000"/>
                                        <p:tgtEl>
                                          <p:spTgt spid="14"/>
                                        </p:tgtEl>
                                        <p:attrNameLst>
                                          <p:attrName>ppt_y</p:attrName>
                                        </p:attrNameLst>
                                      </p:cBhvr>
                                      <p:tavLst>
                                        <p:tav tm="0">
                                          <p:val>
                                            <p:strVal val="ppt_y"/>
                                          </p:val>
                                        </p:tav>
                                        <p:tav tm="100000">
                                          <p:val>
                                            <p:strVal val="ppt_y"/>
                                          </p:val>
                                        </p:tav>
                                      </p:tavLst>
                                    </p:anim>
                                    <p:set>
                                      <p:cBhvr>
                                        <p:cTn id="616" dur="1" fill="hold">
                                          <p:stCondLst>
                                            <p:cond delay="2999"/>
                                          </p:stCondLst>
                                        </p:cTn>
                                        <p:tgtEl>
                                          <p:spTgt spid="14"/>
                                        </p:tgtEl>
                                        <p:attrNameLst>
                                          <p:attrName>style.visibility</p:attrName>
                                        </p:attrNameLst>
                                      </p:cBhvr>
                                      <p:to>
                                        <p:strVal val="hidden"/>
                                      </p:to>
                                    </p:set>
                                  </p:childTnLst>
                                </p:cTn>
                              </p:par>
                              <p:par>
                                <p:cTn id="617" presetID="2" presetClass="exit" presetSubtype="8" fill="hold" grpId="3" nodeType="withEffect">
                                  <p:stCondLst>
                                    <p:cond delay="0"/>
                                  </p:stCondLst>
                                  <p:childTnLst>
                                    <p:anim calcmode="lin" valueType="num">
                                      <p:cBhvr additive="base">
                                        <p:cTn id="618" dur="3000"/>
                                        <p:tgtEl>
                                          <p:spTgt spid="13"/>
                                        </p:tgtEl>
                                        <p:attrNameLst>
                                          <p:attrName>ppt_x</p:attrName>
                                        </p:attrNameLst>
                                      </p:cBhvr>
                                      <p:tavLst>
                                        <p:tav tm="0">
                                          <p:val>
                                            <p:strVal val="ppt_x"/>
                                          </p:val>
                                        </p:tav>
                                        <p:tav tm="100000">
                                          <p:val>
                                            <p:strVal val="0-ppt_w/2"/>
                                          </p:val>
                                        </p:tav>
                                      </p:tavLst>
                                    </p:anim>
                                    <p:anim calcmode="lin" valueType="num">
                                      <p:cBhvr additive="base">
                                        <p:cTn id="619" dur="3000"/>
                                        <p:tgtEl>
                                          <p:spTgt spid="13"/>
                                        </p:tgtEl>
                                        <p:attrNameLst>
                                          <p:attrName>ppt_y</p:attrName>
                                        </p:attrNameLst>
                                      </p:cBhvr>
                                      <p:tavLst>
                                        <p:tav tm="0">
                                          <p:val>
                                            <p:strVal val="ppt_y"/>
                                          </p:val>
                                        </p:tav>
                                        <p:tav tm="100000">
                                          <p:val>
                                            <p:strVal val="ppt_y"/>
                                          </p:val>
                                        </p:tav>
                                      </p:tavLst>
                                    </p:anim>
                                    <p:set>
                                      <p:cBhvr>
                                        <p:cTn id="620" dur="1" fill="hold">
                                          <p:stCondLst>
                                            <p:cond delay="2999"/>
                                          </p:stCondLst>
                                        </p:cTn>
                                        <p:tgtEl>
                                          <p:spTgt spid="13"/>
                                        </p:tgtEl>
                                        <p:attrNameLst>
                                          <p:attrName>style.visibility</p:attrName>
                                        </p:attrNameLst>
                                      </p:cBhvr>
                                      <p:to>
                                        <p:strVal val="hidden"/>
                                      </p:to>
                                    </p:set>
                                  </p:childTnLst>
                                </p:cTn>
                              </p:par>
                              <p:par>
                                <p:cTn id="621" presetID="2" presetClass="exit" presetSubtype="8" fill="hold" grpId="3" nodeType="withEffect">
                                  <p:stCondLst>
                                    <p:cond delay="0"/>
                                  </p:stCondLst>
                                  <p:childTnLst>
                                    <p:anim calcmode="lin" valueType="num">
                                      <p:cBhvr additive="base">
                                        <p:cTn id="622" dur="3000"/>
                                        <p:tgtEl>
                                          <p:spTgt spid="12"/>
                                        </p:tgtEl>
                                        <p:attrNameLst>
                                          <p:attrName>ppt_x</p:attrName>
                                        </p:attrNameLst>
                                      </p:cBhvr>
                                      <p:tavLst>
                                        <p:tav tm="0">
                                          <p:val>
                                            <p:strVal val="ppt_x"/>
                                          </p:val>
                                        </p:tav>
                                        <p:tav tm="100000">
                                          <p:val>
                                            <p:strVal val="0-ppt_w/2"/>
                                          </p:val>
                                        </p:tav>
                                      </p:tavLst>
                                    </p:anim>
                                    <p:anim calcmode="lin" valueType="num">
                                      <p:cBhvr additive="base">
                                        <p:cTn id="623" dur="3000"/>
                                        <p:tgtEl>
                                          <p:spTgt spid="12"/>
                                        </p:tgtEl>
                                        <p:attrNameLst>
                                          <p:attrName>ppt_y</p:attrName>
                                        </p:attrNameLst>
                                      </p:cBhvr>
                                      <p:tavLst>
                                        <p:tav tm="0">
                                          <p:val>
                                            <p:strVal val="ppt_y"/>
                                          </p:val>
                                        </p:tav>
                                        <p:tav tm="100000">
                                          <p:val>
                                            <p:strVal val="ppt_y"/>
                                          </p:val>
                                        </p:tav>
                                      </p:tavLst>
                                    </p:anim>
                                    <p:set>
                                      <p:cBhvr>
                                        <p:cTn id="624" dur="1" fill="hold">
                                          <p:stCondLst>
                                            <p:cond delay="2999"/>
                                          </p:stCondLst>
                                        </p:cTn>
                                        <p:tgtEl>
                                          <p:spTgt spid="12"/>
                                        </p:tgtEl>
                                        <p:attrNameLst>
                                          <p:attrName>style.visibility</p:attrName>
                                        </p:attrNameLst>
                                      </p:cBhvr>
                                      <p:to>
                                        <p:strVal val="hidden"/>
                                      </p:to>
                                    </p:set>
                                  </p:childTnLst>
                                </p:cTn>
                              </p:par>
                              <p:par>
                                <p:cTn id="625" presetID="3" presetClass="exit" presetSubtype="10" fill="hold" grpId="4" nodeType="withEffect">
                                  <p:stCondLst>
                                    <p:cond delay="0"/>
                                  </p:stCondLst>
                                  <p:childTnLst>
                                    <p:animEffect transition="out" filter="blinds(horizontal)">
                                      <p:cBhvr>
                                        <p:cTn id="626" dur="4500"/>
                                        <p:tgtEl>
                                          <p:spTgt spid="54"/>
                                        </p:tgtEl>
                                      </p:cBhvr>
                                    </p:animEffect>
                                    <p:set>
                                      <p:cBhvr>
                                        <p:cTn id="627" dur="1" fill="hold">
                                          <p:stCondLst>
                                            <p:cond delay="4499"/>
                                          </p:stCondLst>
                                        </p:cTn>
                                        <p:tgtEl>
                                          <p:spTgt spid="54"/>
                                        </p:tgtEl>
                                        <p:attrNameLst>
                                          <p:attrName>style.visibility</p:attrName>
                                        </p:attrNameLst>
                                      </p:cBhvr>
                                      <p:to>
                                        <p:strVal val="hidden"/>
                                      </p:to>
                                    </p:set>
                                  </p:childTnLst>
                                </p:cTn>
                              </p:par>
                              <p:par>
                                <p:cTn id="628" presetID="3" presetClass="exit" presetSubtype="10" fill="hold" grpId="4" nodeType="withEffect">
                                  <p:stCondLst>
                                    <p:cond delay="0"/>
                                  </p:stCondLst>
                                  <p:childTnLst>
                                    <p:animEffect transition="out" filter="blinds(horizontal)">
                                      <p:cBhvr>
                                        <p:cTn id="629" dur="4500"/>
                                        <p:tgtEl>
                                          <p:spTgt spid="21"/>
                                        </p:tgtEl>
                                      </p:cBhvr>
                                    </p:animEffect>
                                    <p:set>
                                      <p:cBhvr>
                                        <p:cTn id="630" dur="1" fill="hold">
                                          <p:stCondLst>
                                            <p:cond delay="4499"/>
                                          </p:stCondLst>
                                        </p:cTn>
                                        <p:tgtEl>
                                          <p:spTgt spid="21"/>
                                        </p:tgtEl>
                                        <p:attrNameLst>
                                          <p:attrName>style.visibility</p:attrName>
                                        </p:attrNameLst>
                                      </p:cBhvr>
                                      <p:to>
                                        <p:strVal val="hidden"/>
                                      </p:to>
                                    </p:set>
                                  </p:childTnLst>
                                </p:cTn>
                              </p:par>
                              <p:par>
                                <p:cTn id="631" presetID="3" presetClass="exit" presetSubtype="10" fill="hold" grpId="4" nodeType="withEffect">
                                  <p:stCondLst>
                                    <p:cond delay="0"/>
                                  </p:stCondLst>
                                  <p:childTnLst>
                                    <p:animEffect transition="out" filter="blinds(horizontal)">
                                      <p:cBhvr>
                                        <p:cTn id="632" dur="4500"/>
                                        <p:tgtEl>
                                          <p:spTgt spid="20"/>
                                        </p:tgtEl>
                                      </p:cBhvr>
                                    </p:animEffect>
                                    <p:set>
                                      <p:cBhvr>
                                        <p:cTn id="633" dur="1" fill="hold">
                                          <p:stCondLst>
                                            <p:cond delay="4499"/>
                                          </p:stCondLst>
                                        </p:cTn>
                                        <p:tgtEl>
                                          <p:spTgt spid="20"/>
                                        </p:tgtEl>
                                        <p:attrNameLst>
                                          <p:attrName>style.visibility</p:attrName>
                                        </p:attrNameLst>
                                      </p:cBhvr>
                                      <p:to>
                                        <p:strVal val="hidden"/>
                                      </p:to>
                                    </p:set>
                                  </p:childTnLst>
                                </p:cTn>
                              </p:par>
                              <p:par>
                                <p:cTn id="634" presetID="3" presetClass="exit" presetSubtype="10" fill="hold" grpId="4" nodeType="withEffect">
                                  <p:stCondLst>
                                    <p:cond delay="0"/>
                                  </p:stCondLst>
                                  <p:childTnLst>
                                    <p:animEffect transition="out" filter="blinds(horizontal)">
                                      <p:cBhvr>
                                        <p:cTn id="635" dur="4500"/>
                                        <p:tgtEl>
                                          <p:spTgt spid="19"/>
                                        </p:tgtEl>
                                      </p:cBhvr>
                                    </p:animEffect>
                                    <p:set>
                                      <p:cBhvr>
                                        <p:cTn id="636" dur="1" fill="hold">
                                          <p:stCondLst>
                                            <p:cond delay="4499"/>
                                          </p:stCondLst>
                                        </p:cTn>
                                        <p:tgtEl>
                                          <p:spTgt spid="19"/>
                                        </p:tgtEl>
                                        <p:attrNameLst>
                                          <p:attrName>style.visibility</p:attrName>
                                        </p:attrNameLst>
                                      </p:cBhvr>
                                      <p:to>
                                        <p:strVal val="hidden"/>
                                      </p:to>
                                    </p:set>
                                  </p:childTnLst>
                                </p:cTn>
                              </p:par>
                              <p:par>
                                <p:cTn id="637" presetID="3" presetClass="exit" presetSubtype="10" fill="hold" grpId="4" nodeType="withEffect">
                                  <p:stCondLst>
                                    <p:cond delay="0"/>
                                  </p:stCondLst>
                                  <p:childTnLst>
                                    <p:animEffect transition="out" filter="blinds(horizontal)">
                                      <p:cBhvr>
                                        <p:cTn id="638" dur="4500"/>
                                        <p:tgtEl>
                                          <p:spTgt spid="18"/>
                                        </p:tgtEl>
                                      </p:cBhvr>
                                    </p:animEffect>
                                    <p:set>
                                      <p:cBhvr>
                                        <p:cTn id="639" dur="1" fill="hold">
                                          <p:stCondLst>
                                            <p:cond delay="4499"/>
                                          </p:stCondLst>
                                        </p:cTn>
                                        <p:tgtEl>
                                          <p:spTgt spid="18"/>
                                        </p:tgtEl>
                                        <p:attrNameLst>
                                          <p:attrName>style.visibility</p:attrName>
                                        </p:attrNameLst>
                                      </p:cBhvr>
                                      <p:to>
                                        <p:strVal val="hidden"/>
                                      </p:to>
                                    </p:set>
                                  </p:childTnLst>
                                </p:cTn>
                              </p:par>
                              <p:par>
                                <p:cTn id="640" presetID="3" presetClass="exit" presetSubtype="10" fill="hold" grpId="4" nodeType="withEffect">
                                  <p:stCondLst>
                                    <p:cond delay="0"/>
                                  </p:stCondLst>
                                  <p:childTnLst>
                                    <p:animEffect transition="out" filter="blinds(horizontal)">
                                      <p:cBhvr>
                                        <p:cTn id="641" dur="4500"/>
                                        <p:tgtEl>
                                          <p:spTgt spid="17"/>
                                        </p:tgtEl>
                                      </p:cBhvr>
                                    </p:animEffect>
                                    <p:set>
                                      <p:cBhvr>
                                        <p:cTn id="642" dur="1" fill="hold">
                                          <p:stCondLst>
                                            <p:cond delay="4499"/>
                                          </p:stCondLst>
                                        </p:cTn>
                                        <p:tgtEl>
                                          <p:spTgt spid="17"/>
                                        </p:tgtEl>
                                        <p:attrNameLst>
                                          <p:attrName>style.visibility</p:attrName>
                                        </p:attrNameLst>
                                      </p:cBhvr>
                                      <p:to>
                                        <p:strVal val="hidden"/>
                                      </p:to>
                                    </p:set>
                                  </p:childTnLst>
                                </p:cTn>
                              </p:par>
                              <p:par>
                                <p:cTn id="643" presetID="3" presetClass="exit" presetSubtype="10" fill="hold" grpId="4" nodeType="withEffect">
                                  <p:stCondLst>
                                    <p:cond delay="0"/>
                                  </p:stCondLst>
                                  <p:childTnLst>
                                    <p:animEffect transition="out" filter="blinds(horizontal)">
                                      <p:cBhvr>
                                        <p:cTn id="644" dur="4500"/>
                                        <p:tgtEl>
                                          <p:spTgt spid="16"/>
                                        </p:tgtEl>
                                      </p:cBhvr>
                                    </p:animEffect>
                                    <p:set>
                                      <p:cBhvr>
                                        <p:cTn id="645" dur="1" fill="hold">
                                          <p:stCondLst>
                                            <p:cond delay="4499"/>
                                          </p:stCondLst>
                                        </p:cTn>
                                        <p:tgtEl>
                                          <p:spTgt spid="16"/>
                                        </p:tgtEl>
                                        <p:attrNameLst>
                                          <p:attrName>style.visibility</p:attrName>
                                        </p:attrNameLst>
                                      </p:cBhvr>
                                      <p:to>
                                        <p:strVal val="hidden"/>
                                      </p:to>
                                    </p:set>
                                  </p:childTnLst>
                                </p:cTn>
                              </p:par>
                              <p:par>
                                <p:cTn id="646" presetID="3" presetClass="exit" presetSubtype="10" fill="hold" grpId="4" nodeType="withEffect">
                                  <p:stCondLst>
                                    <p:cond delay="0"/>
                                  </p:stCondLst>
                                  <p:childTnLst>
                                    <p:animEffect transition="out" filter="blinds(horizontal)">
                                      <p:cBhvr>
                                        <p:cTn id="647" dur="4500"/>
                                        <p:tgtEl>
                                          <p:spTgt spid="15"/>
                                        </p:tgtEl>
                                      </p:cBhvr>
                                    </p:animEffect>
                                    <p:set>
                                      <p:cBhvr>
                                        <p:cTn id="648" dur="1" fill="hold">
                                          <p:stCondLst>
                                            <p:cond delay="4499"/>
                                          </p:stCondLst>
                                        </p:cTn>
                                        <p:tgtEl>
                                          <p:spTgt spid="15"/>
                                        </p:tgtEl>
                                        <p:attrNameLst>
                                          <p:attrName>style.visibility</p:attrName>
                                        </p:attrNameLst>
                                      </p:cBhvr>
                                      <p:to>
                                        <p:strVal val="hidden"/>
                                      </p:to>
                                    </p:set>
                                  </p:childTnLst>
                                </p:cTn>
                              </p:par>
                              <p:par>
                                <p:cTn id="649" presetID="3" presetClass="exit" presetSubtype="10" fill="hold" grpId="4" nodeType="withEffect">
                                  <p:stCondLst>
                                    <p:cond delay="0"/>
                                  </p:stCondLst>
                                  <p:childTnLst>
                                    <p:animEffect transition="out" filter="blinds(horizontal)">
                                      <p:cBhvr>
                                        <p:cTn id="650" dur="4500"/>
                                        <p:tgtEl>
                                          <p:spTgt spid="14"/>
                                        </p:tgtEl>
                                      </p:cBhvr>
                                    </p:animEffect>
                                    <p:set>
                                      <p:cBhvr>
                                        <p:cTn id="651" dur="1" fill="hold">
                                          <p:stCondLst>
                                            <p:cond delay="4499"/>
                                          </p:stCondLst>
                                        </p:cTn>
                                        <p:tgtEl>
                                          <p:spTgt spid="14"/>
                                        </p:tgtEl>
                                        <p:attrNameLst>
                                          <p:attrName>style.visibility</p:attrName>
                                        </p:attrNameLst>
                                      </p:cBhvr>
                                      <p:to>
                                        <p:strVal val="hidden"/>
                                      </p:to>
                                    </p:set>
                                  </p:childTnLst>
                                </p:cTn>
                              </p:par>
                              <p:par>
                                <p:cTn id="652" presetID="3" presetClass="exit" presetSubtype="10" fill="hold" grpId="4" nodeType="withEffect">
                                  <p:stCondLst>
                                    <p:cond delay="0"/>
                                  </p:stCondLst>
                                  <p:childTnLst>
                                    <p:animEffect transition="out" filter="blinds(horizontal)">
                                      <p:cBhvr>
                                        <p:cTn id="653" dur="4500"/>
                                        <p:tgtEl>
                                          <p:spTgt spid="13"/>
                                        </p:tgtEl>
                                      </p:cBhvr>
                                    </p:animEffect>
                                    <p:set>
                                      <p:cBhvr>
                                        <p:cTn id="654" dur="1" fill="hold">
                                          <p:stCondLst>
                                            <p:cond delay="4499"/>
                                          </p:stCondLst>
                                        </p:cTn>
                                        <p:tgtEl>
                                          <p:spTgt spid="13"/>
                                        </p:tgtEl>
                                        <p:attrNameLst>
                                          <p:attrName>style.visibility</p:attrName>
                                        </p:attrNameLst>
                                      </p:cBhvr>
                                      <p:to>
                                        <p:strVal val="hidden"/>
                                      </p:to>
                                    </p:set>
                                  </p:childTnLst>
                                </p:cTn>
                              </p:par>
                              <p:par>
                                <p:cTn id="655" presetID="3" presetClass="exit" presetSubtype="10" fill="hold" grpId="4" nodeType="withEffect">
                                  <p:stCondLst>
                                    <p:cond delay="0"/>
                                  </p:stCondLst>
                                  <p:childTnLst>
                                    <p:animEffect transition="out" filter="blinds(horizontal)">
                                      <p:cBhvr>
                                        <p:cTn id="656" dur="4500"/>
                                        <p:tgtEl>
                                          <p:spTgt spid="12"/>
                                        </p:tgtEl>
                                      </p:cBhvr>
                                    </p:animEffect>
                                    <p:set>
                                      <p:cBhvr>
                                        <p:cTn id="657" dur="1" fill="hold">
                                          <p:stCondLst>
                                            <p:cond delay="4499"/>
                                          </p:stCondLst>
                                        </p:cTn>
                                        <p:tgtEl>
                                          <p:spTgt spid="12"/>
                                        </p:tgtEl>
                                        <p:attrNameLst>
                                          <p:attrName>style.visibility</p:attrName>
                                        </p:attrNameLst>
                                      </p:cBhvr>
                                      <p:to>
                                        <p:strVal val="hidden"/>
                                      </p:to>
                                    </p:set>
                                  </p:childTnLst>
                                </p:cTn>
                              </p:par>
                              <p:par>
                                <p:cTn id="658" presetID="2" presetClass="exit" presetSubtype="2" fill="hold" grpId="3" nodeType="withEffect">
                                  <p:stCondLst>
                                    <p:cond delay="0"/>
                                  </p:stCondLst>
                                  <p:childTnLst>
                                    <p:anim calcmode="lin" valueType="num">
                                      <p:cBhvr additive="base">
                                        <p:cTn id="659" dur="3000"/>
                                        <p:tgtEl>
                                          <p:spTgt spid="55"/>
                                        </p:tgtEl>
                                        <p:attrNameLst>
                                          <p:attrName>ppt_x</p:attrName>
                                        </p:attrNameLst>
                                      </p:cBhvr>
                                      <p:tavLst>
                                        <p:tav tm="0">
                                          <p:val>
                                            <p:strVal val="ppt_x"/>
                                          </p:val>
                                        </p:tav>
                                        <p:tav tm="100000">
                                          <p:val>
                                            <p:strVal val="1+ppt_w/2"/>
                                          </p:val>
                                        </p:tav>
                                      </p:tavLst>
                                    </p:anim>
                                    <p:anim calcmode="lin" valueType="num">
                                      <p:cBhvr additive="base">
                                        <p:cTn id="660" dur="3000"/>
                                        <p:tgtEl>
                                          <p:spTgt spid="55"/>
                                        </p:tgtEl>
                                        <p:attrNameLst>
                                          <p:attrName>ppt_y</p:attrName>
                                        </p:attrNameLst>
                                      </p:cBhvr>
                                      <p:tavLst>
                                        <p:tav tm="0">
                                          <p:val>
                                            <p:strVal val="ppt_y"/>
                                          </p:val>
                                        </p:tav>
                                        <p:tav tm="100000">
                                          <p:val>
                                            <p:strVal val="ppt_y"/>
                                          </p:val>
                                        </p:tav>
                                      </p:tavLst>
                                    </p:anim>
                                    <p:set>
                                      <p:cBhvr>
                                        <p:cTn id="661" dur="1" fill="hold">
                                          <p:stCondLst>
                                            <p:cond delay="2999"/>
                                          </p:stCondLst>
                                        </p:cTn>
                                        <p:tgtEl>
                                          <p:spTgt spid="55"/>
                                        </p:tgtEl>
                                        <p:attrNameLst>
                                          <p:attrName>style.visibility</p:attrName>
                                        </p:attrNameLst>
                                      </p:cBhvr>
                                      <p:to>
                                        <p:strVal val="hidden"/>
                                      </p:to>
                                    </p:set>
                                  </p:childTnLst>
                                </p:cTn>
                              </p:par>
                              <p:par>
                                <p:cTn id="662" presetID="2" presetClass="exit" presetSubtype="2" fill="hold" grpId="3" nodeType="withEffect">
                                  <p:stCondLst>
                                    <p:cond delay="0"/>
                                  </p:stCondLst>
                                  <p:childTnLst>
                                    <p:anim calcmode="lin" valueType="num">
                                      <p:cBhvr additive="base">
                                        <p:cTn id="663" dur="3000"/>
                                        <p:tgtEl>
                                          <p:spTgt spid="31"/>
                                        </p:tgtEl>
                                        <p:attrNameLst>
                                          <p:attrName>ppt_x</p:attrName>
                                        </p:attrNameLst>
                                      </p:cBhvr>
                                      <p:tavLst>
                                        <p:tav tm="0">
                                          <p:val>
                                            <p:strVal val="ppt_x"/>
                                          </p:val>
                                        </p:tav>
                                        <p:tav tm="100000">
                                          <p:val>
                                            <p:strVal val="1+ppt_w/2"/>
                                          </p:val>
                                        </p:tav>
                                      </p:tavLst>
                                    </p:anim>
                                    <p:anim calcmode="lin" valueType="num">
                                      <p:cBhvr additive="base">
                                        <p:cTn id="664" dur="3000"/>
                                        <p:tgtEl>
                                          <p:spTgt spid="31"/>
                                        </p:tgtEl>
                                        <p:attrNameLst>
                                          <p:attrName>ppt_y</p:attrName>
                                        </p:attrNameLst>
                                      </p:cBhvr>
                                      <p:tavLst>
                                        <p:tav tm="0">
                                          <p:val>
                                            <p:strVal val="ppt_y"/>
                                          </p:val>
                                        </p:tav>
                                        <p:tav tm="100000">
                                          <p:val>
                                            <p:strVal val="ppt_y"/>
                                          </p:val>
                                        </p:tav>
                                      </p:tavLst>
                                    </p:anim>
                                    <p:set>
                                      <p:cBhvr>
                                        <p:cTn id="665" dur="1" fill="hold">
                                          <p:stCondLst>
                                            <p:cond delay="2999"/>
                                          </p:stCondLst>
                                        </p:cTn>
                                        <p:tgtEl>
                                          <p:spTgt spid="31"/>
                                        </p:tgtEl>
                                        <p:attrNameLst>
                                          <p:attrName>style.visibility</p:attrName>
                                        </p:attrNameLst>
                                      </p:cBhvr>
                                      <p:to>
                                        <p:strVal val="hidden"/>
                                      </p:to>
                                    </p:set>
                                  </p:childTnLst>
                                </p:cTn>
                              </p:par>
                              <p:par>
                                <p:cTn id="666" presetID="2" presetClass="exit" presetSubtype="2" fill="hold" grpId="3" nodeType="withEffect">
                                  <p:stCondLst>
                                    <p:cond delay="0"/>
                                  </p:stCondLst>
                                  <p:childTnLst>
                                    <p:anim calcmode="lin" valueType="num">
                                      <p:cBhvr additive="base">
                                        <p:cTn id="667" dur="3000"/>
                                        <p:tgtEl>
                                          <p:spTgt spid="30"/>
                                        </p:tgtEl>
                                        <p:attrNameLst>
                                          <p:attrName>ppt_x</p:attrName>
                                        </p:attrNameLst>
                                      </p:cBhvr>
                                      <p:tavLst>
                                        <p:tav tm="0">
                                          <p:val>
                                            <p:strVal val="ppt_x"/>
                                          </p:val>
                                        </p:tav>
                                        <p:tav tm="100000">
                                          <p:val>
                                            <p:strVal val="1+ppt_w/2"/>
                                          </p:val>
                                        </p:tav>
                                      </p:tavLst>
                                    </p:anim>
                                    <p:anim calcmode="lin" valueType="num">
                                      <p:cBhvr additive="base">
                                        <p:cTn id="668" dur="3000"/>
                                        <p:tgtEl>
                                          <p:spTgt spid="30"/>
                                        </p:tgtEl>
                                        <p:attrNameLst>
                                          <p:attrName>ppt_y</p:attrName>
                                        </p:attrNameLst>
                                      </p:cBhvr>
                                      <p:tavLst>
                                        <p:tav tm="0">
                                          <p:val>
                                            <p:strVal val="ppt_y"/>
                                          </p:val>
                                        </p:tav>
                                        <p:tav tm="100000">
                                          <p:val>
                                            <p:strVal val="ppt_y"/>
                                          </p:val>
                                        </p:tav>
                                      </p:tavLst>
                                    </p:anim>
                                    <p:set>
                                      <p:cBhvr>
                                        <p:cTn id="669" dur="1" fill="hold">
                                          <p:stCondLst>
                                            <p:cond delay="2999"/>
                                          </p:stCondLst>
                                        </p:cTn>
                                        <p:tgtEl>
                                          <p:spTgt spid="30"/>
                                        </p:tgtEl>
                                        <p:attrNameLst>
                                          <p:attrName>style.visibility</p:attrName>
                                        </p:attrNameLst>
                                      </p:cBhvr>
                                      <p:to>
                                        <p:strVal val="hidden"/>
                                      </p:to>
                                    </p:set>
                                  </p:childTnLst>
                                </p:cTn>
                              </p:par>
                              <p:par>
                                <p:cTn id="670" presetID="2" presetClass="exit" presetSubtype="2" fill="hold" grpId="3" nodeType="withEffect">
                                  <p:stCondLst>
                                    <p:cond delay="0"/>
                                  </p:stCondLst>
                                  <p:childTnLst>
                                    <p:anim calcmode="lin" valueType="num">
                                      <p:cBhvr additive="base">
                                        <p:cTn id="671" dur="3000"/>
                                        <p:tgtEl>
                                          <p:spTgt spid="29"/>
                                        </p:tgtEl>
                                        <p:attrNameLst>
                                          <p:attrName>ppt_x</p:attrName>
                                        </p:attrNameLst>
                                      </p:cBhvr>
                                      <p:tavLst>
                                        <p:tav tm="0">
                                          <p:val>
                                            <p:strVal val="ppt_x"/>
                                          </p:val>
                                        </p:tav>
                                        <p:tav tm="100000">
                                          <p:val>
                                            <p:strVal val="1+ppt_w/2"/>
                                          </p:val>
                                        </p:tav>
                                      </p:tavLst>
                                    </p:anim>
                                    <p:anim calcmode="lin" valueType="num">
                                      <p:cBhvr additive="base">
                                        <p:cTn id="672" dur="3000"/>
                                        <p:tgtEl>
                                          <p:spTgt spid="29"/>
                                        </p:tgtEl>
                                        <p:attrNameLst>
                                          <p:attrName>ppt_y</p:attrName>
                                        </p:attrNameLst>
                                      </p:cBhvr>
                                      <p:tavLst>
                                        <p:tav tm="0">
                                          <p:val>
                                            <p:strVal val="ppt_y"/>
                                          </p:val>
                                        </p:tav>
                                        <p:tav tm="100000">
                                          <p:val>
                                            <p:strVal val="ppt_y"/>
                                          </p:val>
                                        </p:tav>
                                      </p:tavLst>
                                    </p:anim>
                                    <p:set>
                                      <p:cBhvr>
                                        <p:cTn id="673" dur="1" fill="hold">
                                          <p:stCondLst>
                                            <p:cond delay="2999"/>
                                          </p:stCondLst>
                                        </p:cTn>
                                        <p:tgtEl>
                                          <p:spTgt spid="29"/>
                                        </p:tgtEl>
                                        <p:attrNameLst>
                                          <p:attrName>style.visibility</p:attrName>
                                        </p:attrNameLst>
                                      </p:cBhvr>
                                      <p:to>
                                        <p:strVal val="hidden"/>
                                      </p:to>
                                    </p:set>
                                  </p:childTnLst>
                                </p:cTn>
                              </p:par>
                              <p:par>
                                <p:cTn id="674" presetID="2" presetClass="exit" presetSubtype="2" fill="hold" grpId="3" nodeType="withEffect">
                                  <p:stCondLst>
                                    <p:cond delay="0"/>
                                  </p:stCondLst>
                                  <p:childTnLst>
                                    <p:anim calcmode="lin" valueType="num">
                                      <p:cBhvr additive="base">
                                        <p:cTn id="675" dur="3000"/>
                                        <p:tgtEl>
                                          <p:spTgt spid="28"/>
                                        </p:tgtEl>
                                        <p:attrNameLst>
                                          <p:attrName>ppt_x</p:attrName>
                                        </p:attrNameLst>
                                      </p:cBhvr>
                                      <p:tavLst>
                                        <p:tav tm="0">
                                          <p:val>
                                            <p:strVal val="ppt_x"/>
                                          </p:val>
                                        </p:tav>
                                        <p:tav tm="100000">
                                          <p:val>
                                            <p:strVal val="1+ppt_w/2"/>
                                          </p:val>
                                        </p:tav>
                                      </p:tavLst>
                                    </p:anim>
                                    <p:anim calcmode="lin" valueType="num">
                                      <p:cBhvr additive="base">
                                        <p:cTn id="676" dur="3000"/>
                                        <p:tgtEl>
                                          <p:spTgt spid="28"/>
                                        </p:tgtEl>
                                        <p:attrNameLst>
                                          <p:attrName>ppt_y</p:attrName>
                                        </p:attrNameLst>
                                      </p:cBhvr>
                                      <p:tavLst>
                                        <p:tav tm="0">
                                          <p:val>
                                            <p:strVal val="ppt_y"/>
                                          </p:val>
                                        </p:tav>
                                        <p:tav tm="100000">
                                          <p:val>
                                            <p:strVal val="ppt_y"/>
                                          </p:val>
                                        </p:tav>
                                      </p:tavLst>
                                    </p:anim>
                                    <p:set>
                                      <p:cBhvr>
                                        <p:cTn id="677" dur="1" fill="hold">
                                          <p:stCondLst>
                                            <p:cond delay="2999"/>
                                          </p:stCondLst>
                                        </p:cTn>
                                        <p:tgtEl>
                                          <p:spTgt spid="28"/>
                                        </p:tgtEl>
                                        <p:attrNameLst>
                                          <p:attrName>style.visibility</p:attrName>
                                        </p:attrNameLst>
                                      </p:cBhvr>
                                      <p:to>
                                        <p:strVal val="hidden"/>
                                      </p:to>
                                    </p:set>
                                  </p:childTnLst>
                                </p:cTn>
                              </p:par>
                              <p:par>
                                <p:cTn id="678" presetID="2" presetClass="exit" presetSubtype="2" fill="hold" grpId="3" nodeType="withEffect">
                                  <p:stCondLst>
                                    <p:cond delay="0"/>
                                  </p:stCondLst>
                                  <p:childTnLst>
                                    <p:anim calcmode="lin" valueType="num">
                                      <p:cBhvr additive="base">
                                        <p:cTn id="679" dur="3000"/>
                                        <p:tgtEl>
                                          <p:spTgt spid="27"/>
                                        </p:tgtEl>
                                        <p:attrNameLst>
                                          <p:attrName>ppt_x</p:attrName>
                                        </p:attrNameLst>
                                      </p:cBhvr>
                                      <p:tavLst>
                                        <p:tav tm="0">
                                          <p:val>
                                            <p:strVal val="ppt_x"/>
                                          </p:val>
                                        </p:tav>
                                        <p:tav tm="100000">
                                          <p:val>
                                            <p:strVal val="1+ppt_w/2"/>
                                          </p:val>
                                        </p:tav>
                                      </p:tavLst>
                                    </p:anim>
                                    <p:anim calcmode="lin" valueType="num">
                                      <p:cBhvr additive="base">
                                        <p:cTn id="680" dur="3000"/>
                                        <p:tgtEl>
                                          <p:spTgt spid="27"/>
                                        </p:tgtEl>
                                        <p:attrNameLst>
                                          <p:attrName>ppt_y</p:attrName>
                                        </p:attrNameLst>
                                      </p:cBhvr>
                                      <p:tavLst>
                                        <p:tav tm="0">
                                          <p:val>
                                            <p:strVal val="ppt_y"/>
                                          </p:val>
                                        </p:tav>
                                        <p:tav tm="100000">
                                          <p:val>
                                            <p:strVal val="ppt_y"/>
                                          </p:val>
                                        </p:tav>
                                      </p:tavLst>
                                    </p:anim>
                                    <p:set>
                                      <p:cBhvr>
                                        <p:cTn id="681" dur="1" fill="hold">
                                          <p:stCondLst>
                                            <p:cond delay="2999"/>
                                          </p:stCondLst>
                                        </p:cTn>
                                        <p:tgtEl>
                                          <p:spTgt spid="27"/>
                                        </p:tgtEl>
                                        <p:attrNameLst>
                                          <p:attrName>style.visibility</p:attrName>
                                        </p:attrNameLst>
                                      </p:cBhvr>
                                      <p:to>
                                        <p:strVal val="hidden"/>
                                      </p:to>
                                    </p:set>
                                  </p:childTnLst>
                                </p:cTn>
                              </p:par>
                              <p:par>
                                <p:cTn id="682" presetID="2" presetClass="exit" presetSubtype="2" fill="hold" grpId="3" nodeType="withEffect">
                                  <p:stCondLst>
                                    <p:cond delay="0"/>
                                  </p:stCondLst>
                                  <p:childTnLst>
                                    <p:anim calcmode="lin" valueType="num">
                                      <p:cBhvr additive="base">
                                        <p:cTn id="683" dur="3000"/>
                                        <p:tgtEl>
                                          <p:spTgt spid="26"/>
                                        </p:tgtEl>
                                        <p:attrNameLst>
                                          <p:attrName>ppt_x</p:attrName>
                                        </p:attrNameLst>
                                      </p:cBhvr>
                                      <p:tavLst>
                                        <p:tav tm="0">
                                          <p:val>
                                            <p:strVal val="ppt_x"/>
                                          </p:val>
                                        </p:tav>
                                        <p:tav tm="100000">
                                          <p:val>
                                            <p:strVal val="1+ppt_w/2"/>
                                          </p:val>
                                        </p:tav>
                                      </p:tavLst>
                                    </p:anim>
                                    <p:anim calcmode="lin" valueType="num">
                                      <p:cBhvr additive="base">
                                        <p:cTn id="684" dur="3000"/>
                                        <p:tgtEl>
                                          <p:spTgt spid="26"/>
                                        </p:tgtEl>
                                        <p:attrNameLst>
                                          <p:attrName>ppt_y</p:attrName>
                                        </p:attrNameLst>
                                      </p:cBhvr>
                                      <p:tavLst>
                                        <p:tav tm="0">
                                          <p:val>
                                            <p:strVal val="ppt_y"/>
                                          </p:val>
                                        </p:tav>
                                        <p:tav tm="100000">
                                          <p:val>
                                            <p:strVal val="ppt_y"/>
                                          </p:val>
                                        </p:tav>
                                      </p:tavLst>
                                    </p:anim>
                                    <p:set>
                                      <p:cBhvr>
                                        <p:cTn id="685" dur="1" fill="hold">
                                          <p:stCondLst>
                                            <p:cond delay="2999"/>
                                          </p:stCondLst>
                                        </p:cTn>
                                        <p:tgtEl>
                                          <p:spTgt spid="26"/>
                                        </p:tgtEl>
                                        <p:attrNameLst>
                                          <p:attrName>style.visibility</p:attrName>
                                        </p:attrNameLst>
                                      </p:cBhvr>
                                      <p:to>
                                        <p:strVal val="hidden"/>
                                      </p:to>
                                    </p:set>
                                  </p:childTnLst>
                                </p:cTn>
                              </p:par>
                              <p:par>
                                <p:cTn id="686" presetID="2" presetClass="exit" presetSubtype="2" fill="hold" grpId="3" nodeType="withEffect">
                                  <p:stCondLst>
                                    <p:cond delay="0"/>
                                  </p:stCondLst>
                                  <p:childTnLst>
                                    <p:anim calcmode="lin" valueType="num">
                                      <p:cBhvr additive="base">
                                        <p:cTn id="687" dur="3000"/>
                                        <p:tgtEl>
                                          <p:spTgt spid="25"/>
                                        </p:tgtEl>
                                        <p:attrNameLst>
                                          <p:attrName>ppt_x</p:attrName>
                                        </p:attrNameLst>
                                      </p:cBhvr>
                                      <p:tavLst>
                                        <p:tav tm="0">
                                          <p:val>
                                            <p:strVal val="ppt_x"/>
                                          </p:val>
                                        </p:tav>
                                        <p:tav tm="100000">
                                          <p:val>
                                            <p:strVal val="1+ppt_w/2"/>
                                          </p:val>
                                        </p:tav>
                                      </p:tavLst>
                                    </p:anim>
                                    <p:anim calcmode="lin" valueType="num">
                                      <p:cBhvr additive="base">
                                        <p:cTn id="688" dur="3000"/>
                                        <p:tgtEl>
                                          <p:spTgt spid="25"/>
                                        </p:tgtEl>
                                        <p:attrNameLst>
                                          <p:attrName>ppt_y</p:attrName>
                                        </p:attrNameLst>
                                      </p:cBhvr>
                                      <p:tavLst>
                                        <p:tav tm="0">
                                          <p:val>
                                            <p:strVal val="ppt_y"/>
                                          </p:val>
                                        </p:tav>
                                        <p:tav tm="100000">
                                          <p:val>
                                            <p:strVal val="ppt_y"/>
                                          </p:val>
                                        </p:tav>
                                      </p:tavLst>
                                    </p:anim>
                                    <p:set>
                                      <p:cBhvr>
                                        <p:cTn id="689" dur="1" fill="hold">
                                          <p:stCondLst>
                                            <p:cond delay="2999"/>
                                          </p:stCondLst>
                                        </p:cTn>
                                        <p:tgtEl>
                                          <p:spTgt spid="25"/>
                                        </p:tgtEl>
                                        <p:attrNameLst>
                                          <p:attrName>style.visibility</p:attrName>
                                        </p:attrNameLst>
                                      </p:cBhvr>
                                      <p:to>
                                        <p:strVal val="hidden"/>
                                      </p:to>
                                    </p:set>
                                  </p:childTnLst>
                                </p:cTn>
                              </p:par>
                              <p:par>
                                <p:cTn id="690" presetID="2" presetClass="exit" presetSubtype="2" fill="hold" grpId="3" nodeType="withEffect">
                                  <p:stCondLst>
                                    <p:cond delay="0"/>
                                  </p:stCondLst>
                                  <p:childTnLst>
                                    <p:anim calcmode="lin" valueType="num">
                                      <p:cBhvr additive="base">
                                        <p:cTn id="691" dur="3000"/>
                                        <p:tgtEl>
                                          <p:spTgt spid="24"/>
                                        </p:tgtEl>
                                        <p:attrNameLst>
                                          <p:attrName>ppt_x</p:attrName>
                                        </p:attrNameLst>
                                      </p:cBhvr>
                                      <p:tavLst>
                                        <p:tav tm="0">
                                          <p:val>
                                            <p:strVal val="ppt_x"/>
                                          </p:val>
                                        </p:tav>
                                        <p:tav tm="100000">
                                          <p:val>
                                            <p:strVal val="1+ppt_w/2"/>
                                          </p:val>
                                        </p:tav>
                                      </p:tavLst>
                                    </p:anim>
                                    <p:anim calcmode="lin" valueType="num">
                                      <p:cBhvr additive="base">
                                        <p:cTn id="692" dur="3000"/>
                                        <p:tgtEl>
                                          <p:spTgt spid="24"/>
                                        </p:tgtEl>
                                        <p:attrNameLst>
                                          <p:attrName>ppt_y</p:attrName>
                                        </p:attrNameLst>
                                      </p:cBhvr>
                                      <p:tavLst>
                                        <p:tav tm="0">
                                          <p:val>
                                            <p:strVal val="ppt_y"/>
                                          </p:val>
                                        </p:tav>
                                        <p:tav tm="100000">
                                          <p:val>
                                            <p:strVal val="ppt_y"/>
                                          </p:val>
                                        </p:tav>
                                      </p:tavLst>
                                    </p:anim>
                                    <p:set>
                                      <p:cBhvr>
                                        <p:cTn id="693" dur="1" fill="hold">
                                          <p:stCondLst>
                                            <p:cond delay="2999"/>
                                          </p:stCondLst>
                                        </p:cTn>
                                        <p:tgtEl>
                                          <p:spTgt spid="24"/>
                                        </p:tgtEl>
                                        <p:attrNameLst>
                                          <p:attrName>style.visibility</p:attrName>
                                        </p:attrNameLst>
                                      </p:cBhvr>
                                      <p:to>
                                        <p:strVal val="hidden"/>
                                      </p:to>
                                    </p:set>
                                  </p:childTnLst>
                                </p:cTn>
                              </p:par>
                              <p:par>
                                <p:cTn id="694" presetID="2" presetClass="exit" presetSubtype="2" fill="hold" grpId="3" nodeType="withEffect">
                                  <p:stCondLst>
                                    <p:cond delay="0"/>
                                  </p:stCondLst>
                                  <p:childTnLst>
                                    <p:anim calcmode="lin" valueType="num">
                                      <p:cBhvr additive="base">
                                        <p:cTn id="695" dur="3000"/>
                                        <p:tgtEl>
                                          <p:spTgt spid="23"/>
                                        </p:tgtEl>
                                        <p:attrNameLst>
                                          <p:attrName>ppt_x</p:attrName>
                                        </p:attrNameLst>
                                      </p:cBhvr>
                                      <p:tavLst>
                                        <p:tav tm="0">
                                          <p:val>
                                            <p:strVal val="ppt_x"/>
                                          </p:val>
                                        </p:tav>
                                        <p:tav tm="100000">
                                          <p:val>
                                            <p:strVal val="1+ppt_w/2"/>
                                          </p:val>
                                        </p:tav>
                                      </p:tavLst>
                                    </p:anim>
                                    <p:anim calcmode="lin" valueType="num">
                                      <p:cBhvr additive="base">
                                        <p:cTn id="696" dur="3000"/>
                                        <p:tgtEl>
                                          <p:spTgt spid="23"/>
                                        </p:tgtEl>
                                        <p:attrNameLst>
                                          <p:attrName>ppt_y</p:attrName>
                                        </p:attrNameLst>
                                      </p:cBhvr>
                                      <p:tavLst>
                                        <p:tav tm="0">
                                          <p:val>
                                            <p:strVal val="ppt_y"/>
                                          </p:val>
                                        </p:tav>
                                        <p:tav tm="100000">
                                          <p:val>
                                            <p:strVal val="ppt_y"/>
                                          </p:val>
                                        </p:tav>
                                      </p:tavLst>
                                    </p:anim>
                                    <p:set>
                                      <p:cBhvr>
                                        <p:cTn id="697" dur="1" fill="hold">
                                          <p:stCondLst>
                                            <p:cond delay="2999"/>
                                          </p:stCondLst>
                                        </p:cTn>
                                        <p:tgtEl>
                                          <p:spTgt spid="23"/>
                                        </p:tgtEl>
                                        <p:attrNameLst>
                                          <p:attrName>style.visibility</p:attrName>
                                        </p:attrNameLst>
                                      </p:cBhvr>
                                      <p:to>
                                        <p:strVal val="hidden"/>
                                      </p:to>
                                    </p:set>
                                  </p:childTnLst>
                                </p:cTn>
                              </p:par>
                              <p:par>
                                <p:cTn id="698" presetID="2" presetClass="exit" presetSubtype="2" fill="hold" grpId="3" nodeType="withEffect">
                                  <p:stCondLst>
                                    <p:cond delay="0"/>
                                  </p:stCondLst>
                                  <p:childTnLst>
                                    <p:anim calcmode="lin" valueType="num">
                                      <p:cBhvr additive="base">
                                        <p:cTn id="699" dur="3000"/>
                                        <p:tgtEl>
                                          <p:spTgt spid="22"/>
                                        </p:tgtEl>
                                        <p:attrNameLst>
                                          <p:attrName>ppt_x</p:attrName>
                                        </p:attrNameLst>
                                      </p:cBhvr>
                                      <p:tavLst>
                                        <p:tav tm="0">
                                          <p:val>
                                            <p:strVal val="ppt_x"/>
                                          </p:val>
                                        </p:tav>
                                        <p:tav tm="100000">
                                          <p:val>
                                            <p:strVal val="1+ppt_w/2"/>
                                          </p:val>
                                        </p:tav>
                                      </p:tavLst>
                                    </p:anim>
                                    <p:anim calcmode="lin" valueType="num">
                                      <p:cBhvr additive="base">
                                        <p:cTn id="700" dur="3000"/>
                                        <p:tgtEl>
                                          <p:spTgt spid="22"/>
                                        </p:tgtEl>
                                        <p:attrNameLst>
                                          <p:attrName>ppt_y</p:attrName>
                                        </p:attrNameLst>
                                      </p:cBhvr>
                                      <p:tavLst>
                                        <p:tav tm="0">
                                          <p:val>
                                            <p:strVal val="ppt_y"/>
                                          </p:val>
                                        </p:tav>
                                        <p:tav tm="100000">
                                          <p:val>
                                            <p:strVal val="ppt_y"/>
                                          </p:val>
                                        </p:tav>
                                      </p:tavLst>
                                    </p:anim>
                                    <p:set>
                                      <p:cBhvr>
                                        <p:cTn id="701" dur="1" fill="hold">
                                          <p:stCondLst>
                                            <p:cond delay="2999"/>
                                          </p:stCondLst>
                                        </p:cTn>
                                        <p:tgtEl>
                                          <p:spTgt spid="22"/>
                                        </p:tgtEl>
                                        <p:attrNameLst>
                                          <p:attrName>style.visibility</p:attrName>
                                        </p:attrNameLst>
                                      </p:cBhvr>
                                      <p:to>
                                        <p:strVal val="hidden"/>
                                      </p:to>
                                    </p:set>
                                  </p:childTnLst>
                                </p:cTn>
                              </p:par>
                              <p:par>
                                <p:cTn id="702" presetID="3" presetClass="exit" presetSubtype="10" fill="hold" grpId="4" nodeType="withEffect">
                                  <p:stCondLst>
                                    <p:cond delay="0"/>
                                  </p:stCondLst>
                                  <p:childTnLst>
                                    <p:animEffect transition="out" filter="blinds(horizontal)">
                                      <p:cBhvr>
                                        <p:cTn id="703" dur="4500"/>
                                        <p:tgtEl>
                                          <p:spTgt spid="55"/>
                                        </p:tgtEl>
                                      </p:cBhvr>
                                    </p:animEffect>
                                    <p:set>
                                      <p:cBhvr>
                                        <p:cTn id="704" dur="1" fill="hold">
                                          <p:stCondLst>
                                            <p:cond delay="4499"/>
                                          </p:stCondLst>
                                        </p:cTn>
                                        <p:tgtEl>
                                          <p:spTgt spid="55"/>
                                        </p:tgtEl>
                                        <p:attrNameLst>
                                          <p:attrName>style.visibility</p:attrName>
                                        </p:attrNameLst>
                                      </p:cBhvr>
                                      <p:to>
                                        <p:strVal val="hidden"/>
                                      </p:to>
                                    </p:set>
                                  </p:childTnLst>
                                </p:cTn>
                              </p:par>
                              <p:par>
                                <p:cTn id="705" presetID="3" presetClass="exit" presetSubtype="10" fill="hold" grpId="4" nodeType="withEffect">
                                  <p:stCondLst>
                                    <p:cond delay="0"/>
                                  </p:stCondLst>
                                  <p:childTnLst>
                                    <p:animEffect transition="out" filter="blinds(horizontal)">
                                      <p:cBhvr>
                                        <p:cTn id="706" dur="4500"/>
                                        <p:tgtEl>
                                          <p:spTgt spid="31"/>
                                        </p:tgtEl>
                                      </p:cBhvr>
                                    </p:animEffect>
                                    <p:set>
                                      <p:cBhvr>
                                        <p:cTn id="707" dur="1" fill="hold">
                                          <p:stCondLst>
                                            <p:cond delay="4499"/>
                                          </p:stCondLst>
                                        </p:cTn>
                                        <p:tgtEl>
                                          <p:spTgt spid="31"/>
                                        </p:tgtEl>
                                        <p:attrNameLst>
                                          <p:attrName>style.visibility</p:attrName>
                                        </p:attrNameLst>
                                      </p:cBhvr>
                                      <p:to>
                                        <p:strVal val="hidden"/>
                                      </p:to>
                                    </p:set>
                                  </p:childTnLst>
                                </p:cTn>
                              </p:par>
                              <p:par>
                                <p:cTn id="708" presetID="3" presetClass="exit" presetSubtype="10" fill="hold" grpId="4" nodeType="withEffect">
                                  <p:stCondLst>
                                    <p:cond delay="0"/>
                                  </p:stCondLst>
                                  <p:childTnLst>
                                    <p:animEffect transition="out" filter="blinds(horizontal)">
                                      <p:cBhvr>
                                        <p:cTn id="709" dur="4500"/>
                                        <p:tgtEl>
                                          <p:spTgt spid="30"/>
                                        </p:tgtEl>
                                      </p:cBhvr>
                                    </p:animEffect>
                                    <p:set>
                                      <p:cBhvr>
                                        <p:cTn id="710" dur="1" fill="hold">
                                          <p:stCondLst>
                                            <p:cond delay="4499"/>
                                          </p:stCondLst>
                                        </p:cTn>
                                        <p:tgtEl>
                                          <p:spTgt spid="30"/>
                                        </p:tgtEl>
                                        <p:attrNameLst>
                                          <p:attrName>style.visibility</p:attrName>
                                        </p:attrNameLst>
                                      </p:cBhvr>
                                      <p:to>
                                        <p:strVal val="hidden"/>
                                      </p:to>
                                    </p:set>
                                  </p:childTnLst>
                                </p:cTn>
                              </p:par>
                              <p:par>
                                <p:cTn id="711" presetID="3" presetClass="exit" presetSubtype="10" fill="hold" grpId="4" nodeType="withEffect">
                                  <p:stCondLst>
                                    <p:cond delay="0"/>
                                  </p:stCondLst>
                                  <p:childTnLst>
                                    <p:animEffect transition="out" filter="blinds(horizontal)">
                                      <p:cBhvr>
                                        <p:cTn id="712" dur="4500"/>
                                        <p:tgtEl>
                                          <p:spTgt spid="29"/>
                                        </p:tgtEl>
                                      </p:cBhvr>
                                    </p:animEffect>
                                    <p:set>
                                      <p:cBhvr>
                                        <p:cTn id="713" dur="1" fill="hold">
                                          <p:stCondLst>
                                            <p:cond delay="4499"/>
                                          </p:stCondLst>
                                        </p:cTn>
                                        <p:tgtEl>
                                          <p:spTgt spid="29"/>
                                        </p:tgtEl>
                                        <p:attrNameLst>
                                          <p:attrName>style.visibility</p:attrName>
                                        </p:attrNameLst>
                                      </p:cBhvr>
                                      <p:to>
                                        <p:strVal val="hidden"/>
                                      </p:to>
                                    </p:set>
                                  </p:childTnLst>
                                </p:cTn>
                              </p:par>
                              <p:par>
                                <p:cTn id="714" presetID="3" presetClass="exit" presetSubtype="10" fill="hold" grpId="4" nodeType="withEffect">
                                  <p:stCondLst>
                                    <p:cond delay="0"/>
                                  </p:stCondLst>
                                  <p:childTnLst>
                                    <p:animEffect transition="out" filter="blinds(horizontal)">
                                      <p:cBhvr>
                                        <p:cTn id="715" dur="4500"/>
                                        <p:tgtEl>
                                          <p:spTgt spid="28"/>
                                        </p:tgtEl>
                                      </p:cBhvr>
                                    </p:animEffect>
                                    <p:set>
                                      <p:cBhvr>
                                        <p:cTn id="716" dur="1" fill="hold">
                                          <p:stCondLst>
                                            <p:cond delay="4499"/>
                                          </p:stCondLst>
                                        </p:cTn>
                                        <p:tgtEl>
                                          <p:spTgt spid="28"/>
                                        </p:tgtEl>
                                        <p:attrNameLst>
                                          <p:attrName>style.visibility</p:attrName>
                                        </p:attrNameLst>
                                      </p:cBhvr>
                                      <p:to>
                                        <p:strVal val="hidden"/>
                                      </p:to>
                                    </p:set>
                                  </p:childTnLst>
                                </p:cTn>
                              </p:par>
                              <p:par>
                                <p:cTn id="717" presetID="3" presetClass="exit" presetSubtype="10" fill="hold" grpId="4" nodeType="withEffect">
                                  <p:stCondLst>
                                    <p:cond delay="0"/>
                                  </p:stCondLst>
                                  <p:childTnLst>
                                    <p:animEffect transition="out" filter="blinds(horizontal)">
                                      <p:cBhvr>
                                        <p:cTn id="718" dur="4500"/>
                                        <p:tgtEl>
                                          <p:spTgt spid="27"/>
                                        </p:tgtEl>
                                      </p:cBhvr>
                                    </p:animEffect>
                                    <p:set>
                                      <p:cBhvr>
                                        <p:cTn id="719" dur="1" fill="hold">
                                          <p:stCondLst>
                                            <p:cond delay="4499"/>
                                          </p:stCondLst>
                                        </p:cTn>
                                        <p:tgtEl>
                                          <p:spTgt spid="27"/>
                                        </p:tgtEl>
                                        <p:attrNameLst>
                                          <p:attrName>style.visibility</p:attrName>
                                        </p:attrNameLst>
                                      </p:cBhvr>
                                      <p:to>
                                        <p:strVal val="hidden"/>
                                      </p:to>
                                    </p:set>
                                  </p:childTnLst>
                                </p:cTn>
                              </p:par>
                              <p:par>
                                <p:cTn id="720" presetID="3" presetClass="exit" presetSubtype="10" fill="hold" grpId="4" nodeType="withEffect">
                                  <p:stCondLst>
                                    <p:cond delay="0"/>
                                  </p:stCondLst>
                                  <p:childTnLst>
                                    <p:animEffect transition="out" filter="blinds(horizontal)">
                                      <p:cBhvr>
                                        <p:cTn id="721" dur="4500"/>
                                        <p:tgtEl>
                                          <p:spTgt spid="26"/>
                                        </p:tgtEl>
                                      </p:cBhvr>
                                    </p:animEffect>
                                    <p:set>
                                      <p:cBhvr>
                                        <p:cTn id="722" dur="1" fill="hold">
                                          <p:stCondLst>
                                            <p:cond delay="4499"/>
                                          </p:stCondLst>
                                        </p:cTn>
                                        <p:tgtEl>
                                          <p:spTgt spid="26"/>
                                        </p:tgtEl>
                                        <p:attrNameLst>
                                          <p:attrName>style.visibility</p:attrName>
                                        </p:attrNameLst>
                                      </p:cBhvr>
                                      <p:to>
                                        <p:strVal val="hidden"/>
                                      </p:to>
                                    </p:set>
                                  </p:childTnLst>
                                </p:cTn>
                              </p:par>
                              <p:par>
                                <p:cTn id="723" presetID="3" presetClass="exit" presetSubtype="10" fill="hold" grpId="4" nodeType="withEffect">
                                  <p:stCondLst>
                                    <p:cond delay="0"/>
                                  </p:stCondLst>
                                  <p:childTnLst>
                                    <p:animEffect transition="out" filter="blinds(horizontal)">
                                      <p:cBhvr>
                                        <p:cTn id="724" dur="4500"/>
                                        <p:tgtEl>
                                          <p:spTgt spid="25"/>
                                        </p:tgtEl>
                                      </p:cBhvr>
                                    </p:animEffect>
                                    <p:set>
                                      <p:cBhvr>
                                        <p:cTn id="725" dur="1" fill="hold">
                                          <p:stCondLst>
                                            <p:cond delay="4499"/>
                                          </p:stCondLst>
                                        </p:cTn>
                                        <p:tgtEl>
                                          <p:spTgt spid="25"/>
                                        </p:tgtEl>
                                        <p:attrNameLst>
                                          <p:attrName>style.visibility</p:attrName>
                                        </p:attrNameLst>
                                      </p:cBhvr>
                                      <p:to>
                                        <p:strVal val="hidden"/>
                                      </p:to>
                                    </p:set>
                                  </p:childTnLst>
                                </p:cTn>
                              </p:par>
                              <p:par>
                                <p:cTn id="726" presetID="3" presetClass="exit" presetSubtype="10" fill="hold" grpId="4" nodeType="withEffect">
                                  <p:stCondLst>
                                    <p:cond delay="0"/>
                                  </p:stCondLst>
                                  <p:childTnLst>
                                    <p:animEffect transition="out" filter="blinds(horizontal)">
                                      <p:cBhvr>
                                        <p:cTn id="727" dur="4500"/>
                                        <p:tgtEl>
                                          <p:spTgt spid="24"/>
                                        </p:tgtEl>
                                      </p:cBhvr>
                                    </p:animEffect>
                                    <p:set>
                                      <p:cBhvr>
                                        <p:cTn id="728" dur="1" fill="hold">
                                          <p:stCondLst>
                                            <p:cond delay="4499"/>
                                          </p:stCondLst>
                                        </p:cTn>
                                        <p:tgtEl>
                                          <p:spTgt spid="24"/>
                                        </p:tgtEl>
                                        <p:attrNameLst>
                                          <p:attrName>style.visibility</p:attrName>
                                        </p:attrNameLst>
                                      </p:cBhvr>
                                      <p:to>
                                        <p:strVal val="hidden"/>
                                      </p:to>
                                    </p:set>
                                  </p:childTnLst>
                                </p:cTn>
                              </p:par>
                              <p:par>
                                <p:cTn id="729" presetID="3" presetClass="exit" presetSubtype="10" fill="hold" grpId="4" nodeType="withEffect">
                                  <p:stCondLst>
                                    <p:cond delay="0"/>
                                  </p:stCondLst>
                                  <p:childTnLst>
                                    <p:animEffect transition="out" filter="blinds(horizontal)">
                                      <p:cBhvr>
                                        <p:cTn id="730" dur="4500"/>
                                        <p:tgtEl>
                                          <p:spTgt spid="23"/>
                                        </p:tgtEl>
                                      </p:cBhvr>
                                    </p:animEffect>
                                    <p:set>
                                      <p:cBhvr>
                                        <p:cTn id="731" dur="1" fill="hold">
                                          <p:stCondLst>
                                            <p:cond delay="4499"/>
                                          </p:stCondLst>
                                        </p:cTn>
                                        <p:tgtEl>
                                          <p:spTgt spid="23"/>
                                        </p:tgtEl>
                                        <p:attrNameLst>
                                          <p:attrName>style.visibility</p:attrName>
                                        </p:attrNameLst>
                                      </p:cBhvr>
                                      <p:to>
                                        <p:strVal val="hidden"/>
                                      </p:to>
                                    </p:set>
                                  </p:childTnLst>
                                </p:cTn>
                              </p:par>
                              <p:par>
                                <p:cTn id="732" presetID="3" presetClass="exit" presetSubtype="10" fill="hold" grpId="4" nodeType="withEffect">
                                  <p:stCondLst>
                                    <p:cond delay="0"/>
                                  </p:stCondLst>
                                  <p:childTnLst>
                                    <p:animEffect transition="out" filter="blinds(horizontal)">
                                      <p:cBhvr>
                                        <p:cTn id="733" dur="4500"/>
                                        <p:tgtEl>
                                          <p:spTgt spid="22"/>
                                        </p:tgtEl>
                                      </p:cBhvr>
                                    </p:animEffect>
                                    <p:set>
                                      <p:cBhvr>
                                        <p:cTn id="734" dur="1" fill="hold">
                                          <p:stCondLst>
                                            <p:cond delay="4499"/>
                                          </p:stCondLst>
                                        </p:cTn>
                                        <p:tgtEl>
                                          <p:spTgt spid="22"/>
                                        </p:tgtEl>
                                        <p:attrNameLst>
                                          <p:attrName>style.visibility</p:attrName>
                                        </p:attrNameLst>
                                      </p:cBhvr>
                                      <p:to>
                                        <p:strVal val="hidden"/>
                                      </p:to>
                                    </p:set>
                                  </p:childTnLst>
                                </p:cTn>
                              </p:par>
                              <p:par>
                                <p:cTn id="735" presetID="2" presetClass="exit" presetSubtype="8" fill="hold" grpId="3" nodeType="withEffect">
                                  <p:stCondLst>
                                    <p:cond delay="0"/>
                                  </p:stCondLst>
                                  <p:childTnLst>
                                    <p:anim calcmode="lin" valueType="num">
                                      <p:cBhvr additive="base">
                                        <p:cTn id="736" dur="3000"/>
                                        <p:tgtEl>
                                          <p:spTgt spid="56"/>
                                        </p:tgtEl>
                                        <p:attrNameLst>
                                          <p:attrName>ppt_x</p:attrName>
                                        </p:attrNameLst>
                                      </p:cBhvr>
                                      <p:tavLst>
                                        <p:tav tm="0">
                                          <p:val>
                                            <p:strVal val="ppt_x"/>
                                          </p:val>
                                        </p:tav>
                                        <p:tav tm="100000">
                                          <p:val>
                                            <p:strVal val="0-ppt_w/2"/>
                                          </p:val>
                                        </p:tav>
                                      </p:tavLst>
                                    </p:anim>
                                    <p:anim calcmode="lin" valueType="num">
                                      <p:cBhvr additive="base">
                                        <p:cTn id="737" dur="3000"/>
                                        <p:tgtEl>
                                          <p:spTgt spid="56"/>
                                        </p:tgtEl>
                                        <p:attrNameLst>
                                          <p:attrName>ppt_y</p:attrName>
                                        </p:attrNameLst>
                                      </p:cBhvr>
                                      <p:tavLst>
                                        <p:tav tm="0">
                                          <p:val>
                                            <p:strVal val="ppt_y"/>
                                          </p:val>
                                        </p:tav>
                                        <p:tav tm="100000">
                                          <p:val>
                                            <p:strVal val="ppt_y"/>
                                          </p:val>
                                        </p:tav>
                                      </p:tavLst>
                                    </p:anim>
                                    <p:set>
                                      <p:cBhvr>
                                        <p:cTn id="738" dur="1" fill="hold">
                                          <p:stCondLst>
                                            <p:cond delay="2999"/>
                                          </p:stCondLst>
                                        </p:cTn>
                                        <p:tgtEl>
                                          <p:spTgt spid="56"/>
                                        </p:tgtEl>
                                        <p:attrNameLst>
                                          <p:attrName>style.visibility</p:attrName>
                                        </p:attrNameLst>
                                      </p:cBhvr>
                                      <p:to>
                                        <p:strVal val="hidden"/>
                                      </p:to>
                                    </p:set>
                                  </p:childTnLst>
                                </p:cTn>
                              </p:par>
                              <p:par>
                                <p:cTn id="739" presetID="2" presetClass="exit" presetSubtype="8" fill="hold" grpId="3" nodeType="withEffect">
                                  <p:stCondLst>
                                    <p:cond delay="0"/>
                                  </p:stCondLst>
                                  <p:childTnLst>
                                    <p:anim calcmode="lin" valueType="num">
                                      <p:cBhvr additive="base">
                                        <p:cTn id="740" dur="3000"/>
                                        <p:tgtEl>
                                          <p:spTgt spid="41"/>
                                        </p:tgtEl>
                                        <p:attrNameLst>
                                          <p:attrName>ppt_x</p:attrName>
                                        </p:attrNameLst>
                                      </p:cBhvr>
                                      <p:tavLst>
                                        <p:tav tm="0">
                                          <p:val>
                                            <p:strVal val="ppt_x"/>
                                          </p:val>
                                        </p:tav>
                                        <p:tav tm="100000">
                                          <p:val>
                                            <p:strVal val="0-ppt_w/2"/>
                                          </p:val>
                                        </p:tav>
                                      </p:tavLst>
                                    </p:anim>
                                    <p:anim calcmode="lin" valueType="num">
                                      <p:cBhvr additive="base">
                                        <p:cTn id="741" dur="3000"/>
                                        <p:tgtEl>
                                          <p:spTgt spid="41"/>
                                        </p:tgtEl>
                                        <p:attrNameLst>
                                          <p:attrName>ppt_y</p:attrName>
                                        </p:attrNameLst>
                                      </p:cBhvr>
                                      <p:tavLst>
                                        <p:tav tm="0">
                                          <p:val>
                                            <p:strVal val="ppt_y"/>
                                          </p:val>
                                        </p:tav>
                                        <p:tav tm="100000">
                                          <p:val>
                                            <p:strVal val="ppt_y"/>
                                          </p:val>
                                        </p:tav>
                                      </p:tavLst>
                                    </p:anim>
                                    <p:set>
                                      <p:cBhvr>
                                        <p:cTn id="742" dur="1" fill="hold">
                                          <p:stCondLst>
                                            <p:cond delay="2999"/>
                                          </p:stCondLst>
                                        </p:cTn>
                                        <p:tgtEl>
                                          <p:spTgt spid="41"/>
                                        </p:tgtEl>
                                        <p:attrNameLst>
                                          <p:attrName>style.visibility</p:attrName>
                                        </p:attrNameLst>
                                      </p:cBhvr>
                                      <p:to>
                                        <p:strVal val="hidden"/>
                                      </p:to>
                                    </p:set>
                                  </p:childTnLst>
                                </p:cTn>
                              </p:par>
                              <p:par>
                                <p:cTn id="743" presetID="2" presetClass="exit" presetSubtype="8" fill="hold" grpId="3" nodeType="withEffect">
                                  <p:stCondLst>
                                    <p:cond delay="0"/>
                                  </p:stCondLst>
                                  <p:childTnLst>
                                    <p:anim calcmode="lin" valueType="num">
                                      <p:cBhvr additive="base">
                                        <p:cTn id="744" dur="3000"/>
                                        <p:tgtEl>
                                          <p:spTgt spid="40"/>
                                        </p:tgtEl>
                                        <p:attrNameLst>
                                          <p:attrName>ppt_x</p:attrName>
                                        </p:attrNameLst>
                                      </p:cBhvr>
                                      <p:tavLst>
                                        <p:tav tm="0">
                                          <p:val>
                                            <p:strVal val="ppt_x"/>
                                          </p:val>
                                        </p:tav>
                                        <p:tav tm="100000">
                                          <p:val>
                                            <p:strVal val="0-ppt_w/2"/>
                                          </p:val>
                                        </p:tav>
                                      </p:tavLst>
                                    </p:anim>
                                    <p:anim calcmode="lin" valueType="num">
                                      <p:cBhvr additive="base">
                                        <p:cTn id="745" dur="3000"/>
                                        <p:tgtEl>
                                          <p:spTgt spid="40"/>
                                        </p:tgtEl>
                                        <p:attrNameLst>
                                          <p:attrName>ppt_y</p:attrName>
                                        </p:attrNameLst>
                                      </p:cBhvr>
                                      <p:tavLst>
                                        <p:tav tm="0">
                                          <p:val>
                                            <p:strVal val="ppt_y"/>
                                          </p:val>
                                        </p:tav>
                                        <p:tav tm="100000">
                                          <p:val>
                                            <p:strVal val="ppt_y"/>
                                          </p:val>
                                        </p:tav>
                                      </p:tavLst>
                                    </p:anim>
                                    <p:set>
                                      <p:cBhvr>
                                        <p:cTn id="746" dur="1" fill="hold">
                                          <p:stCondLst>
                                            <p:cond delay="2999"/>
                                          </p:stCondLst>
                                        </p:cTn>
                                        <p:tgtEl>
                                          <p:spTgt spid="40"/>
                                        </p:tgtEl>
                                        <p:attrNameLst>
                                          <p:attrName>style.visibility</p:attrName>
                                        </p:attrNameLst>
                                      </p:cBhvr>
                                      <p:to>
                                        <p:strVal val="hidden"/>
                                      </p:to>
                                    </p:set>
                                  </p:childTnLst>
                                </p:cTn>
                              </p:par>
                              <p:par>
                                <p:cTn id="747" presetID="2" presetClass="exit" presetSubtype="8" fill="hold" grpId="3" nodeType="withEffect">
                                  <p:stCondLst>
                                    <p:cond delay="0"/>
                                  </p:stCondLst>
                                  <p:childTnLst>
                                    <p:anim calcmode="lin" valueType="num">
                                      <p:cBhvr additive="base">
                                        <p:cTn id="748" dur="3000"/>
                                        <p:tgtEl>
                                          <p:spTgt spid="39"/>
                                        </p:tgtEl>
                                        <p:attrNameLst>
                                          <p:attrName>ppt_x</p:attrName>
                                        </p:attrNameLst>
                                      </p:cBhvr>
                                      <p:tavLst>
                                        <p:tav tm="0">
                                          <p:val>
                                            <p:strVal val="ppt_x"/>
                                          </p:val>
                                        </p:tav>
                                        <p:tav tm="100000">
                                          <p:val>
                                            <p:strVal val="0-ppt_w/2"/>
                                          </p:val>
                                        </p:tav>
                                      </p:tavLst>
                                    </p:anim>
                                    <p:anim calcmode="lin" valueType="num">
                                      <p:cBhvr additive="base">
                                        <p:cTn id="749" dur="3000"/>
                                        <p:tgtEl>
                                          <p:spTgt spid="39"/>
                                        </p:tgtEl>
                                        <p:attrNameLst>
                                          <p:attrName>ppt_y</p:attrName>
                                        </p:attrNameLst>
                                      </p:cBhvr>
                                      <p:tavLst>
                                        <p:tav tm="0">
                                          <p:val>
                                            <p:strVal val="ppt_y"/>
                                          </p:val>
                                        </p:tav>
                                        <p:tav tm="100000">
                                          <p:val>
                                            <p:strVal val="ppt_y"/>
                                          </p:val>
                                        </p:tav>
                                      </p:tavLst>
                                    </p:anim>
                                    <p:set>
                                      <p:cBhvr>
                                        <p:cTn id="750" dur="1" fill="hold">
                                          <p:stCondLst>
                                            <p:cond delay="2999"/>
                                          </p:stCondLst>
                                        </p:cTn>
                                        <p:tgtEl>
                                          <p:spTgt spid="39"/>
                                        </p:tgtEl>
                                        <p:attrNameLst>
                                          <p:attrName>style.visibility</p:attrName>
                                        </p:attrNameLst>
                                      </p:cBhvr>
                                      <p:to>
                                        <p:strVal val="hidden"/>
                                      </p:to>
                                    </p:set>
                                  </p:childTnLst>
                                </p:cTn>
                              </p:par>
                              <p:par>
                                <p:cTn id="751" presetID="2" presetClass="exit" presetSubtype="8" fill="hold" grpId="3" nodeType="withEffect">
                                  <p:stCondLst>
                                    <p:cond delay="0"/>
                                  </p:stCondLst>
                                  <p:childTnLst>
                                    <p:anim calcmode="lin" valueType="num">
                                      <p:cBhvr additive="base">
                                        <p:cTn id="752" dur="3000"/>
                                        <p:tgtEl>
                                          <p:spTgt spid="38"/>
                                        </p:tgtEl>
                                        <p:attrNameLst>
                                          <p:attrName>ppt_x</p:attrName>
                                        </p:attrNameLst>
                                      </p:cBhvr>
                                      <p:tavLst>
                                        <p:tav tm="0">
                                          <p:val>
                                            <p:strVal val="ppt_x"/>
                                          </p:val>
                                        </p:tav>
                                        <p:tav tm="100000">
                                          <p:val>
                                            <p:strVal val="0-ppt_w/2"/>
                                          </p:val>
                                        </p:tav>
                                      </p:tavLst>
                                    </p:anim>
                                    <p:anim calcmode="lin" valueType="num">
                                      <p:cBhvr additive="base">
                                        <p:cTn id="753" dur="3000"/>
                                        <p:tgtEl>
                                          <p:spTgt spid="38"/>
                                        </p:tgtEl>
                                        <p:attrNameLst>
                                          <p:attrName>ppt_y</p:attrName>
                                        </p:attrNameLst>
                                      </p:cBhvr>
                                      <p:tavLst>
                                        <p:tav tm="0">
                                          <p:val>
                                            <p:strVal val="ppt_y"/>
                                          </p:val>
                                        </p:tav>
                                        <p:tav tm="100000">
                                          <p:val>
                                            <p:strVal val="ppt_y"/>
                                          </p:val>
                                        </p:tav>
                                      </p:tavLst>
                                    </p:anim>
                                    <p:set>
                                      <p:cBhvr>
                                        <p:cTn id="754" dur="1" fill="hold">
                                          <p:stCondLst>
                                            <p:cond delay="2999"/>
                                          </p:stCondLst>
                                        </p:cTn>
                                        <p:tgtEl>
                                          <p:spTgt spid="38"/>
                                        </p:tgtEl>
                                        <p:attrNameLst>
                                          <p:attrName>style.visibility</p:attrName>
                                        </p:attrNameLst>
                                      </p:cBhvr>
                                      <p:to>
                                        <p:strVal val="hidden"/>
                                      </p:to>
                                    </p:set>
                                  </p:childTnLst>
                                </p:cTn>
                              </p:par>
                              <p:par>
                                <p:cTn id="755" presetID="2" presetClass="exit" presetSubtype="8" fill="hold" grpId="3" nodeType="withEffect">
                                  <p:stCondLst>
                                    <p:cond delay="0"/>
                                  </p:stCondLst>
                                  <p:childTnLst>
                                    <p:anim calcmode="lin" valueType="num">
                                      <p:cBhvr additive="base">
                                        <p:cTn id="756" dur="3000"/>
                                        <p:tgtEl>
                                          <p:spTgt spid="37"/>
                                        </p:tgtEl>
                                        <p:attrNameLst>
                                          <p:attrName>ppt_x</p:attrName>
                                        </p:attrNameLst>
                                      </p:cBhvr>
                                      <p:tavLst>
                                        <p:tav tm="0">
                                          <p:val>
                                            <p:strVal val="ppt_x"/>
                                          </p:val>
                                        </p:tav>
                                        <p:tav tm="100000">
                                          <p:val>
                                            <p:strVal val="0-ppt_w/2"/>
                                          </p:val>
                                        </p:tav>
                                      </p:tavLst>
                                    </p:anim>
                                    <p:anim calcmode="lin" valueType="num">
                                      <p:cBhvr additive="base">
                                        <p:cTn id="757" dur="3000"/>
                                        <p:tgtEl>
                                          <p:spTgt spid="37"/>
                                        </p:tgtEl>
                                        <p:attrNameLst>
                                          <p:attrName>ppt_y</p:attrName>
                                        </p:attrNameLst>
                                      </p:cBhvr>
                                      <p:tavLst>
                                        <p:tav tm="0">
                                          <p:val>
                                            <p:strVal val="ppt_y"/>
                                          </p:val>
                                        </p:tav>
                                        <p:tav tm="100000">
                                          <p:val>
                                            <p:strVal val="ppt_y"/>
                                          </p:val>
                                        </p:tav>
                                      </p:tavLst>
                                    </p:anim>
                                    <p:set>
                                      <p:cBhvr>
                                        <p:cTn id="758" dur="1" fill="hold">
                                          <p:stCondLst>
                                            <p:cond delay="2999"/>
                                          </p:stCondLst>
                                        </p:cTn>
                                        <p:tgtEl>
                                          <p:spTgt spid="37"/>
                                        </p:tgtEl>
                                        <p:attrNameLst>
                                          <p:attrName>style.visibility</p:attrName>
                                        </p:attrNameLst>
                                      </p:cBhvr>
                                      <p:to>
                                        <p:strVal val="hidden"/>
                                      </p:to>
                                    </p:set>
                                  </p:childTnLst>
                                </p:cTn>
                              </p:par>
                              <p:par>
                                <p:cTn id="759" presetID="2" presetClass="exit" presetSubtype="8" fill="hold" grpId="3" nodeType="withEffect">
                                  <p:stCondLst>
                                    <p:cond delay="0"/>
                                  </p:stCondLst>
                                  <p:childTnLst>
                                    <p:anim calcmode="lin" valueType="num">
                                      <p:cBhvr additive="base">
                                        <p:cTn id="760" dur="3000"/>
                                        <p:tgtEl>
                                          <p:spTgt spid="36"/>
                                        </p:tgtEl>
                                        <p:attrNameLst>
                                          <p:attrName>ppt_x</p:attrName>
                                        </p:attrNameLst>
                                      </p:cBhvr>
                                      <p:tavLst>
                                        <p:tav tm="0">
                                          <p:val>
                                            <p:strVal val="ppt_x"/>
                                          </p:val>
                                        </p:tav>
                                        <p:tav tm="100000">
                                          <p:val>
                                            <p:strVal val="0-ppt_w/2"/>
                                          </p:val>
                                        </p:tav>
                                      </p:tavLst>
                                    </p:anim>
                                    <p:anim calcmode="lin" valueType="num">
                                      <p:cBhvr additive="base">
                                        <p:cTn id="761" dur="3000"/>
                                        <p:tgtEl>
                                          <p:spTgt spid="36"/>
                                        </p:tgtEl>
                                        <p:attrNameLst>
                                          <p:attrName>ppt_y</p:attrName>
                                        </p:attrNameLst>
                                      </p:cBhvr>
                                      <p:tavLst>
                                        <p:tav tm="0">
                                          <p:val>
                                            <p:strVal val="ppt_y"/>
                                          </p:val>
                                        </p:tav>
                                        <p:tav tm="100000">
                                          <p:val>
                                            <p:strVal val="ppt_y"/>
                                          </p:val>
                                        </p:tav>
                                      </p:tavLst>
                                    </p:anim>
                                    <p:set>
                                      <p:cBhvr>
                                        <p:cTn id="762" dur="1" fill="hold">
                                          <p:stCondLst>
                                            <p:cond delay="2999"/>
                                          </p:stCondLst>
                                        </p:cTn>
                                        <p:tgtEl>
                                          <p:spTgt spid="36"/>
                                        </p:tgtEl>
                                        <p:attrNameLst>
                                          <p:attrName>style.visibility</p:attrName>
                                        </p:attrNameLst>
                                      </p:cBhvr>
                                      <p:to>
                                        <p:strVal val="hidden"/>
                                      </p:to>
                                    </p:set>
                                  </p:childTnLst>
                                </p:cTn>
                              </p:par>
                              <p:par>
                                <p:cTn id="763" presetID="2" presetClass="exit" presetSubtype="8" fill="hold" grpId="3" nodeType="withEffect">
                                  <p:stCondLst>
                                    <p:cond delay="0"/>
                                  </p:stCondLst>
                                  <p:childTnLst>
                                    <p:anim calcmode="lin" valueType="num">
                                      <p:cBhvr additive="base">
                                        <p:cTn id="764" dur="3000"/>
                                        <p:tgtEl>
                                          <p:spTgt spid="35"/>
                                        </p:tgtEl>
                                        <p:attrNameLst>
                                          <p:attrName>ppt_x</p:attrName>
                                        </p:attrNameLst>
                                      </p:cBhvr>
                                      <p:tavLst>
                                        <p:tav tm="0">
                                          <p:val>
                                            <p:strVal val="ppt_x"/>
                                          </p:val>
                                        </p:tav>
                                        <p:tav tm="100000">
                                          <p:val>
                                            <p:strVal val="0-ppt_w/2"/>
                                          </p:val>
                                        </p:tav>
                                      </p:tavLst>
                                    </p:anim>
                                    <p:anim calcmode="lin" valueType="num">
                                      <p:cBhvr additive="base">
                                        <p:cTn id="765" dur="3000"/>
                                        <p:tgtEl>
                                          <p:spTgt spid="35"/>
                                        </p:tgtEl>
                                        <p:attrNameLst>
                                          <p:attrName>ppt_y</p:attrName>
                                        </p:attrNameLst>
                                      </p:cBhvr>
                                      <p:tavLst>
                                        <p:tav tm="0">
                                          <p:val>
                                            <p:strVal val="ppt_y"/>
                                          </p:val>
                                        </p:tav>
                                        <p:tav tm="100000">
                                          <p:val>
                                            <p:strVal val="ppt_y"/>
                                          </p:val>
                                        </p:tav>
                                      </p:tavLst>
                                    </p:anim>
                                    <p:set>
                                      <p:cBhvr>
                                        <p:cTn id="766" dur="1" fill="hold">
                                          <p:stCondLst>
                                            <p:cond delay="2999"/>
                                          </p:stCondLst>
                                        </p:cTn>
                                        <p:tgtEl>
                                          <p:spTgt spid="35"/>
                                        </p:tgtEl>
                                        <p:attrNameLst>
                                          <p:attrName>style.visibility</p:attrName>
                                        </p:attrNameLst>
                                      </p:cBhvr>
                                      <p:to>
                                        <p:strVal val="hidden"/>
                                      </p:to>
                                    </p:set>
                                  </p:childTnLst>
                                </p:cTn>
                              </p:par>
                              <p:par>
                                <p:cTn id="767" presetID="2" presetClass="exit" presetSubtype="8" fill="hold" grpId="3" nodeType="withEffect">
                                  <p:stCondLst>
                                    <p:cond delay="0"/>
                                  </p:stCondLst>
                                  <p:childTnLst>
                                    <p:anim calcmode="lin" valueType="num">
                                      <p:cBhvr additive="base">
                                        <p:cTn id="768" dur="3000"/>
                                        <p:tgtEl>
                                          <p:spTgt spid="34"/>
                                        </p:tgtEl>
                                        <p:attrNameLst>
                                          <p:attrName>ppt_x</p:attrName>
                                        </p:attrNameLst>
                                      </p:cBhvr>
                                      <p:tavLst>
                                        <p:tav tm="0">
                                          <p:val>
                                            <p:strVal val="ppt_x"/>
                                          </p:val>
                                        </p:tav>
                                        <p:tav tm="100000">
                                          <p:val>
                                            <p:strVal val="0-ppt_w/2"/>
                                          </p:val>
                                        </p:tav>
                                      </p:tavLst>
                                    </p:anim>
                                    <p:anim calcmode="lin" valueType="num">
                                      <p:cBhvr additive="base">
                                        <p:cTn id="769" dur="3000"/>
                                        <p:tgtEl>
                                          <p:spTgt spid="34"/>
                                        </p:tgtEl>
                                        <p:attrNameLst>
                                          <p:attrName>ppt_y</p:attrName>
                                        </p:attrNameLst>
                                      </p:cBhvr>
                                      <p:tavLst>
                                        <p:tav tm="0">
                                          <p:val>
                                            <p:strVal val="ppt_y"/>
                                          </p:val>
                                        </p:tav>
                                        <p:tav tm="100000">
                                          <p:val>
                                            <p:strVal val="ppt_y"/>
                                          </p:val>
                                        </p:tav>
                                      </p:tavLst>
                                    </p:anim>
                                    <p:set>
                                      <p:cBhvr>
                                        <p:cTn id="770" dur="1" fill="hold">
                                          <p:stCondLst>
                                            <p:cond delay="2999"/>
                                          </p:stCondLst>
                                        </p:cTn>
                                        <p:tgtEl>
                                          <p:spTgt spid="34"/>
                                        </p:tgtEl>
                                        <p:attrNameLst>
                                          <p:attrName>style.visibility</p:attrName>
                                        </p:attrNameLst>
                                      </p:cBhvr>
                                      <p:to>
                                        <p:strVal val="hidden"/>
                                      </p:to>
                                    </p:set>
                                  </p:childTnLst>
                                </p:cTn>
                              </p:par>
                              <p:par>
                                <p:cTn id="771" presetID="2" presetClass="exit" presetSubtype="8" fill="hold" grpId="3" nodeType="withEffect">
                                  <p:stCondLst>
                                    <p:cond delay="0"/>
                                  </p:stCondLst>
                                  <p:childTnLst>
                                    <p:anim calcmode="lin" valueType="num">
                                      <p:cBhvr additive="base">
                                        <p:cTn id="772" dur="3000"/>
                                        <p:tgtEl>
                                          <p:spTgt spid="33"/>
                                        </p:tgtEl>
                                        <p:attrNameLst>
                                          <p:attrName>ppt_x</p:attrName>
                                        </p:attrNameLst>
                                      </p:cBhvr>
                                      <p:tavLst>
                                        <p:tav tm="0">
                                          <p:val>
                                            <p:strVal val="ppt_x"/>
                                          </p:val>
                                        </p:tav>
                                        <p:tav tm="100000">
                                          <p:val>
                                            <p:strVal val="0-ppt_w/2"/>
                                          </p:val>
                                        </p:tav>
                                      </p:tavLst>
                                    </p:anim>
                                    <p:anim calcmode="lin" valueType="num">
                                      <p:cBhvr additive="base">
                                        <p:cTn id="773" dur="3000"/>
                                        <p:tgtEl>
                                          <p:spTgt spid="33"/>
                                        </p:tgtEl>
                                        <p:attrNameLst>
                                          <p:attrName>ppt_y</p:attrName>
                                        </p:attrNameLst>
                                      </p:cBhvr>
                                      <p:tavLst>
                                        <p:tav tm="0">
                                          <p:val>
                                            <p:strVal val="ppt_y"/>
                                          </p:val>
                                        </p:tav>
                                        <p:tav tm="100000">
                                          <p:val>
                                            <p:strVal val="ppt_y"/>
                                          </p:val>
                                        </p:tav>
                                      </p:tavLst>
                                    </p:anim>
                                    <p:set>
                                      <p:cBhvr>
                                        <p:cTn id="774" dur="1" fill="hold">
                                          <p:stCondLst>
                                            <p:cond delay="2999"/>
                                          </p:stCondLst>
                                        </p:cTn>
                                        <p:tgtEl>
                                          <p:spTgt spid="33"/>
                                        </p:tgtEl>
                                        <p:attrNameLst>
                                          <p:attrName>style.visibility</p:attrName>
                                        </p:attrNameLst>
                                      </p:cBhvr>
                                      <p:to>
                                        <p:strVal val="hidden"/>
                                      </p:to>
                                    </p:set>
                                  </p:childTnLst>
                                </p:cTn>
                              </p:par>
                              <p:par>
                                <p:cTn id="775" presetID="2" presetClass="exit" presetSubtype="8" fill="hold" grpId="3" nodeType="withEffect">
                                  <p:stCondLst>
                                    <p:cond delay="0"/>
                                  </p:stCondLst>
                                  <p:childTnLst>
                                    <p:anim calcmode="lin" valueType="num">
                                      <p:cBhvr additive="base">
                                        <p:cTn id="776" dur="3000"/>
                                        <p:tgtEl>
                                          <p:spTgt spid="32"/>
                                        </p:tgtEl>
                                        <p:attrNameLst>
                                          <p:attrName>ppt_x</p:attrName>
                                        </p:attrNameLst>
                                      </p:cBhvr>
                                      <p:tavLst>
                                        <p:tav tm="0">
                                          <p:val>
                                            <p:strVal val="ppt_x"/>
                                          </p:val>
                                        </p:tav>
                                        <p:tav tm="100000">
                                          <p:val>
                                            <p:strVal val="0-ppt_w/2"/>
                                          </p:val>
                                        </p:tav>
                                      </p:tavLst>
                                    </p:anim>
                                    <p:anim calcmode="lin" valueType="num">
                                      <p:cBhvr additive="base">
                                        <p:cTn id="777" dur="3000"/>
                                        <p:tgtEl>
                                          <p:spTgt spid="32"/>
                                        </p:tgtEl>
                                        <p:attrNameLst>
                                          <p:attrName>ppt_y</p:attrName>
                                        </p:attrNameLst>
                                      </p:cBhvr>
                                      <p:tavLst>
                                        <p:tav tm="0">
                                          <p:val>
                                            <p:strVal val="ppt_y"/>
                                          </p:val>
                                        </p:tav>
                                        <p:tav tm="100000">
                                          <p:val>
                                            <p:strVal val="ppt_y"/>
                                          </p:val>
                                        </p:tav>
                                      </p:tavLst>
                                    </p:anim>
                                    <p:set>
                                      <p:cBhvr>
                                        <p:cTn id="778" dur="1" fill="hold">
                                          <p:stCondLst>
                                            <p:cond delay="2999"/>
                                          </p:stCondLst>
                                        </p:cTn>
                                        <p:tgtEl>
                                          <p:spTgt spid="32"/>
                                        </p:tgtEl>
                                        <p:attrNameLst>
                                          <p:attrName>style.visibility</p:attrName>
                                        </p:attrNameLst>
                                      </p:cBhvr>
                                      <p:to>
                                        <p:strVal val="hidden"/>
                                      </p:to>
                                    </p:set>
                                  </p:childTnLst>
                                </p:cTn>
                              </p:par>
                              <p:par>
                                <p:cTn id="779" presetID="3" presetClass="exit" presetSubtype="10" fill="hold" grpId="4" nodeType="withEffect">
                                  <p:stCondLst>
                                    <p:cond delay="0"/>
                                  </p:stCondLst>
                                  <p:childTnLst>
                                    <p:animEffect transition="out" filter="blinds(horizontal)">
                                      <p:cBhvr>
                                        <p:cTn id="780" dur="4500"/>
                                        <p:tgtEl>
                                          <p:spTgt spid="56"/>
                                        </p:tgtEl>
                                      </p:cBhvr>
                                    </p:animEffect>
                                    <p:set>
                                      <p:cBhvr>
                                        <p:cTn id="781" dur="1" fill="hold">
                                          <p:stCondLst>
                                            <p:cond delay="4499"/>
                                          </p:stCondLst>
                                        </p:cTn>
                                        <p:tgtEl>
                                          <p:spTgt spid="56"/>
                                        </p:tgtEl>
                                        <p:attrNameLst>
                                          <p:attrName>style.visibility</p:attrName>
                                        </p:attrNameLst>
                                      </p:cBhvr>
                                      <p:to>
                                        <p:strVal val="hidden"/>
                                      </p:to>
                                    </p:set>
                                  </p:childTnLst>
                                </p:cTn>
                              </p:par>
                              <p:par>
                                <p:cTn id="782" presetID="3" presetClass="exit" presetSubtype="10" fill="hold" grpId="4" nodeType="withEffect">
                                  <p:stCondLst>
                                    <p:cond delay="0"/>
                                  </p:stCondLst>
                                  <p:childTnLst>
                                    <p:animEffect transition="out" filter="blinds(horizontal)">
                                      <p:cBhvr>
                                        <p:cTn id="783" dur="4500"/>
                                        <p:tgtEl>
                                          <p:spTgt spid="41"/>
                                        </p:tgtEl>
                                      </p:cBhvr>
                                    </p:animEffect>
                                    <p:set>
                                      <p:cBhvr>
                                        <p:cTn id="784" dur="1" fill="hold">
                                          <p:stCondLst>
                                            <p:cond delay="4499"/>
                                          </p:stCondLst>
                                        </p:cTn>
                                        <p:tgtEl>
                                          <p:spTgt spid="41"/>
                                        </p:tgtEl>
                                        <p:attrNameLst>
                                          <p:attrName>style.visibility</p:attrName>
                                        </p:attrNameLst>
                                      </p:cBhvr>
                                      <p:to>
                                        <p:strVal val="hidden"/>
                                      </p:to>
                                    </p:set>
                                  </p:childTnLst>
                                </p:cTn>
                              </p:par>
                              <p:par>
                                <p:cTn id="785" presetID="3" presetClass="exit" presetSubtype="10" fill="hold" grpId="4" nodeType="withEffect">
                                  <p:stCondLst>
                                    <p:cond delay="0"/>
                                  </p:stCondLst>
                                  <p:childTnLst>
                                    <p:animEffect transition="out" filter="blinds(horizontal)">
                                      <p:cBhvr>
                                        <p:cTn id="786" dur="4500"/>
                                        <p:tgtEl>
                                          <p:spTgt spid="40"/>
                                        </p:tgtEl>
                                      </p:cBhvr>
                                    </p:animEffect>
                                    <p:set>
                                      <p:cBhvr>
                                        <p:cTn id="787" dur="1" fill="hold">
                                          <p:stCondLst>
                                            <p:cond delay="4499"/>
                                          </p:stCondLst>
                                        </p:cTn>
                                        <p:tgtEl>
                                          <p:spTgt spid="40"/>
                                        </p:tgtEl>
                                        <p:attrNameLst>
                                          <p:attrName>style.visibility</p:attrName>
                                        </p:attrNameLst>
                                      </p:cBhvr>
                                      <p:to>
                                        <p:strVal val="hidden"/>
                                      </p:to>
                                    </p:set>
                                  </p:childTnLst>
                                </p:cTn>
                              </p:par>
                              <p:par>
                                <p:cTn id="788" presetID="3" presetClass="exit" presetSubtype="10" fill="hold" grpId="4" nodeType="withEffect">
                                  <p:stCondLst>
                                    <p:cond delay="0"/>
                                  </p:stCondLst>
                                  <p:childTnLst>
                                    <p:animEffect transition="out" filter="blinds(horizontal)">
                                      <p:cBhvr>
                                        <p:cTn id="789" dur="4500"/>
                                        <p:tgtEl>
                                          <p:spTgt spid="39"/>
                                        </p:tgtEl>
                                      </p:cBhvr>
                                    </p:animEffect>
                                    <p:set>
                                      <p:cBhvr>
                                        <p:cTn id="790" dur="1" fill="hold">
                                          <p:stCondLst>
                                            <p:cond delay="4499"/>
                                          </p:stCondLst>
                                        </p:cTn>
                                        <p:tgtEl>
                                          <p:spTgt spid="39"/>
                                        </p:tgtEl>
                                        <p:attrNameLst>
                                          <p:attrName>style.visibility</p:attrName>
                                        </p:attrNameLst>
                                      </p:cBhvr>
                                      <p:to>
                                        <p:strVal val="hidden"/>
                                      </p:to>
                                    </p:set>
                                  </p:childTnLst>
                                </p:cTn>
                              </p:par>
                              <p:par>
                                <p:cTn id="791" presetID="3" presetClass="exit" presetSubtype="10" fill="hold" grpId="4" nodeType="withEffect">
                                  <p:stCondLst>
                                    <p:cond delay="0"/>
                                  </p:stCondLst>
                                  <p:childTnLst>
                                    <p:animEffect transition="out" filter="blinds(horizontal)">
                                      <p:cBhvr>
                                        <p:cTn id="792" dur="4500"/>
                                        <p:tgtEl>
                                          <p:spTgt spid="38"/>
                                        </p:tgtEl>
                                      </p:cBhvr>
                                    </p:animEffect>
                                    <p:set>
                                      <p:cBhvr>
                                        <p:cTn id="793" dur="1" fill="hold">
                                          <p:stCondLst>
                                            <p:cond delay="4499"/>
                                          </p:stCondLst>
                                        </p:cTn>
                                        <p:tgtEl>
                                          <p:spTgt spid="38"/>
                                        </p:tgtEl>
                                        <p:attrNameLst>
                                          <p:attrName>style.visibility</p:attrName>
                                        </p:attrNameLst>
                                      </p:cBhvr>
                                      <p:to>
                                        <p:strVal val="hidden"/>
                                      </p:to>
                                    </p:set>
                                  </p:childTnLst>
                                </p:cTn>
                              </p:par>
                              <p:par>
                                <p:cTn id="794" presetID="3" presetClass="exit" presetSubtype="10" fill="hold" grpId="4" nodeType="withEffect">
                                  <p:stCondLst>
                                    <p:cond delay="0"/>
                                  </p:stCondLst>
                                  <p:childTnLst>
                                    <p:animEffect transition="out" filter="blinds(horizontal)">
                                      <p:cBhvr>
                                        <p:cTn id="795" dur="4500"/>
                                        <p:tgtEl>
                                          <p:spTgt spid="37"/>
                                        </p:tgtEl>
                                      </p:cBhvr>
                                    </p:animEffect>
                                    <p:set>
                                      <p:cBhvr>
                                        <p:cTn id="796" dur="1" fill="hold">
                                          <p:stCondLst>
                                            <p:cond delay="4499"/>
                                          </p:stCondLst>
                                        </p:cTn>
                                        <p:tgtEl>
                                          <p:spTgt spid="37"/>
                                        </p:tgtEl>
                                        <p:attrNameLst>
                                          <p:attrName>style.visibility</p:attrName>
                                        </p:attrNameLst>
                                      </p:cBhvr>
                                      <p:to>
                                        <p:strVal val="hidden"/>
                                      </p:to>
                                    </p:set>
                                  </p:childTnLst>
                                </p:cTn>
                              </p:par>
                              <p:par>
                                <p:cTn id="797" presetID="3" presetClass="exit" presetSubtype="10" fill="hold" grpId="4" nodeType="withEffect">
                                  <p:stCondLst>
                                    <p:cond delay="0"/>
                                  </p:stCondLst>
                                  <p:childTnLst>
                                    <p:animEffect transition="out" filter="blinds(horizontal)">
                                      <p:cBhvr>
                                        <p:cTn id="798" dur="4500"/>
                                        <p:tgtEl>
                                          <p:spTgt spid="36"/>
                                        </p:tgtEl>
                                      </p:cBhvr>
                                    </p:animEffect>
                                    <p:set>
                                      <p:cBhvr>
                                        <p:cTn id="799" dur="1" fill="hold">
                                          <p:stCondLst>
                                            <p:cond delay="4499"/>
                                          </p:stCondLst>
                                        </p:cTn>
                                        <p:tgtEl>
                                          <p:spTgt spid="36"/>
                                        </p:tgtEl>
                                        <p:attrNameLst>
                                          <p:attrName>style.visibility</p:attrName>
                                        </p:attrNameLst>
                                      </p:cBhvr>
                                      <p:to>
                                        <p:strVal val="hidden"/>
                                      </p:to>
                                    </p:set>
                                  </p:childTnLst>
                                </p:cTn>
                              </p:par>
                              <p:par>
                                <p:cTn id="800" presetID="3" presetClass="exit" presetSubtype="10" fill="hold" grpId="4" nodeType="withEffect">
                                  <p:stCondLst>
                                    <p:cond delay="0"/>
                                  </p:stCondLst>
                                  <p:childTnLst>
                                    <p:animEffect transition="out" filter="blinds(horizontal)">
                                      <p:cBhvr>
                                        <p:cTn id="801" dur="4500"/>
                                        <p:tgtEl>
                                          <p:spTgt spid="35"/>
                                        </p:tgtEl>
                                      </p:cBhvr>
                                    </p:animEffect>
                                    <p:set>
                                      <p:cBhvr>
                                        <p:cTn id="802" dur="1" fill="hold">
                                          <p:stCondLst>
                                            <p:cond delay="4499"/>
                                          </p:stCondLst>
                                        </p:cTn>
                                        <p:tgtEl>
                                          <p:spTgt spid="35"/>
                                        </p:tgtEl>
                                        <p:attrNameLst>
                                          <p:attrName>style.visibility</p:attrName>
                                        </p:attrNameLst>
                                      </p:cBhvr>
                                      <p:to>
                                        <p:strVal val="hidden"/>
                                      </p:to>
                                    </p:set>
                                  </p:childTnLst>
                                </p:cTn>
                              </p:par>
                              <p:par>
                                <p:cTn id="803" presetID="3" presetClass="exit" presetSubtype="10" fill="hold" grpId="4" nodeType="withEffect">
                                  <p:stCondLst>
                                    <p:cond delay="0"/>
                                  </p:stCondLst>
                                  <p:childTnLst>
                                    <p:animEffect transition="out" filter="blinds(horizontal)">
                                      <p:cBhvr>
                                        <p:cTn id="804" dur="4500"/>
                                        <p:tgtEl>
                                          <p:spTgt spid="34"/>
                                        </p:tgtEl>
                                      </p:cBhvr>
                                    </p:animEffect>
                                    <p:set>
                                      <p:cBhvr>
                                        <p:cTn id="805" dur="1" fill="hold">
                                          <p:stCondLst>
                                            <p:cond delay="4499"/>
                                          </p:stCondLst>
                                        </p:cTn>
                                        <p:tgtEl>
                                          <p:spTgt spid="34"/>
                                        </p:tgtEl>
                                        <p:attrNameLst>
                                          <p:attrName>style.visibility</p:attrName>
                                        </p:attrNameLst>
                                      </p:cBhvr>
                                      <p:to>
                                        <p:strVal val="hidden"/>
                                      </p:to>
                                    </p:set>
                                  </p:childTnLst>
                                </p:cTn>
                              </p:par>
                              <p:par>
                                <p:cTn id="806" presetID="3" presetClass="exit" presetSubtype="10" fill="hold" grpId="4" nodeType="withEffect">
                                  <p:stCondLst>
                                    <p:cond delay="0"/>
                                  </p:stCondLst>
                                  <p:childTnLst>
                                    <p:animEffect transition="out" filter="blinds(horizontal)">
                                      <p:cBhvr>
                                        <p:cTn id="807" dur="4500"/>
                                        <p:tgtEl>
                                          <p:spTgt spid="33"/>
                                        </p:tgtEl>
                                      </p:cBhvr>
                                    </p:animEffect>
                                    <p:set>
                                      <p:cBhvr>
                                        <p:cTn id="808" dur="1" fill="hold">
                                          <p:stCondLst>
                                            <p:cond delay="4499"/>
                                          </p:stCondLst>
                                        </p:cTn>
                                        <p:tgtEl>
                                          <p:spTgt spid="33"/>
                                        </p:tgtEl>
                                        <p:attrNameLst>
                                          <p:attrName>style.visibility</p:attrName>
                                        </p:attrNameLst>
                                      </p:cBhvr>
                                      <p:to>
                                        <p:strVal val="hidden"/>
                                      </p:to>
                                    </p:set>
                                  </p:childTnLst>
                                </p:cTn>
                              </p:par>
                              <p:par>
                                <p:cTn id="809" presetID="3" presetClass="exit" presetSubtype="10" fill="hold" grpId="4" nodeType="withEffect">
                                  <p:stCondLst>
                                    <p:cond delay="0"/>
                                  </p:stCondLst>
                                  <p:childTnLst>
                                    <p:animEffect transition="out" filter="blinds(horizontal)">
                                      <p:cBhvr>
                                        <p:cTn id="810" dur="4500"/>
                                        <p:tgtEl>
                                          <p:spTgt spid="32"/>
                                        </p:tgtEl>
                                      </p:cBhvr>
                                    </p:animEffect>
                                    <p:set>
                                      <p:cBhvr>
                                        <p:cTn id="811" dur="1" fill="hold">
                                          <p:stCondLst>
                                            <p:cond delay="4499"/>
                                          </p:stCondLst>
                                        </p:cTn>
                                        <p:tgtEl>
                                          <p:spTgt spid="32"/>
                                        </p:tgtEl>
                                        <p:attrNameLst>
                                          <p:attrName>style.visibility</p:attrName>
                                        </p:attrNameLst>
                                      </p:cBhvr>
                                      <p:to>
                                        <p:strVal val="hidden"/>
                                      </p:to>
                                    </p:set>
                                  </p:childTnLst>
                                </p:cTn>
                              </p:par>
                              <p:par>
                                <p:cTn id="812" presetID="2" presetClass="exit" presetSubtype="2" fill="hold" grpId="3" nodeType="withEffect">
                                  <p:stCondLst>
                                    <p:cond delay="0"/>
                                  </p:stCondLst>
                                  <p:childTnLst>
                                    <p:anim calcmode="lin" valueType="num">
                                      <p:cBhvr additive="base">
                                        <p:cTn id="813" dur="3000"/>
                                        <p:tgtEl>
                                          <p:spTgt spid="57"/>
                                        </p:tgtEl>
                                        <p:attrNameLst>
                                          <p:attrName>ppt_x</p:attrName>
                                        </p:attrNameLst>
                                      </p:cBhvr>
                                      <p:tavLst>
                                        <p:tav tm="0">
                                          <p:val>
                                            <p:strVal val="ppt_x"/>
                                          </p:val>
                                        </p:tav>
                                        <p:tav tm="100000">
                                          <p:val>
                                            <p:strVal val="1+ppt_w/2"/>
                                          </p:val>
                                        </p:tav>
                                      </p:tavLst>
                                    </p:anim>
                                    <p:anim calcmode="lin" valueType="num">
                                      <p:cBhvr additive="base">
                                        <p:cTn id="814" dur="3000"/>
                                        <p:tgtEl>
                                          <p:spTgt spid="57"/>
                                        </p:tgtEl>
                                        <p:attrNameLst>
                                          <p:attrName>ppt_y</p:attrName>
                                        </p:attrNameLst>
                                      </p:cBhvr>
                                      <p:tavLst>
                                        <p:tav tm="0">
                                          <p:val>
                                            <p:strVal val="ppt_y"/>
                                          </p:val>
                                        </p:tav>
                                        <p:tav tm="100000">
                                          <p:val>
                                            <p:strVal val="ppt_y"/>
                                          </p:val>
                                        </p:tav>
                                      </p:tavLst>
                                    </p:anim>
                                    <p:set>
                                      <p:cBhvr>
                                        <p:cTn id="815" dur="1" fill="hold">
                                          <p:stCondLst>
                                            <p:cond delay="2999"/>
                                          </p:stCondLst>
                                        </p:cTn>
                                        <p:tgtEl>
                                          <p:spTgt spid="57"/>
                                        </p:tgtEl>
                                        <p:attrNameLst>
                                          <p:attrName>style.visibility</p:attrName>
                                        </p:attrNameLst>
                                      </p:cBhvr>
                                      <p:to>
                                        <p:strVal val="hidden"/>
                                      </p:to>
                                    </p:set>
                                  </p:childTnLst>
                                </p:cTn>
                              </p:par>
                              <p:par>
                                <p:cTn id="816" presetID="2" presetClass="exit" presetSubtype="2" fill="hold" grpId="3" nodeType="withEffect">
                                  <p:stCondLst>
                                    <p:cond delay="0"/>
                                  </p:stCondLst>
                                  <p:childTnLst>
                                    <p:anim calcmode="lin" valueType="num">
                                      <p:cBhvr additive="base">
                                        <p:cTn id="817" dur="3000"/>
                                        <p:tgtEl>
                                          <p:spTgt spid="51"/>
                                        </p:tgtEl>
                                        <p:attrNameLst>
                                          <p:attrName>ppt_x</p:attrName>
                                        </p:attrNameLst>
                                      </p:cBhvr>
                                      <p:tavLst>
                                        <p:tav tm="0">
                                          <p:val>
                                            <p:strVal val="ppt_x"/>
                                          </p:val>
                                        </p:tav>
                                        <p:tav tm="100000">
                                          <p:val>
                                            <p:strVal val="1+ppt_w/2"/>
                                          </p:val>
                                        </p:tav>
                                      </p:tavLst>
                                    </p:anim>
                                    <p:anim calcmode="lin" valueType="num">
                                      <p:cBhvr additive="base">
                                        <p:cTn id="818" dur="3000"/>
                                        <p:tgtEl>
                                          <p:spTgt spid="51"/>
                                        </p:tgtEl>
                                        <p:attrNameLst>
                                          <p:attrName>ppt_y</p:attrName>
                                        </p:attrNameLst>
                                      </p:cBhvr>
                                      <p:tavLst>
                                        <p:tav tm="0">
                                          <p:val>
                                            <p:strVal val="ppt_y"/>
                                          </p:val>
                                        </p:tav>
                                        <p:tav tm="100000">
                                          <p:val>
                                            <p:strVal val="ppt_y"/>
                                          </p:val>
                                        </p:tav>
                                      </p:tavLst>
                                    </p:anim>
                                    <p:set>
                                      <p:cBhvr>
                                        <p:cTn id="819" dur="1" fill="hold">
                                          <p:stCondLst>
                                            <p:cond delay="2999"/>
                                          </p:stCondLst>
                                        </p:cTn>
                                        <p:tgtEl>
                                          <p:spTgt spid="51"/>
                                        </p:tgtEl>
                                        <p:attrNameLst>
                                          <p:attrName>style.visibility</p:attrName>
                                        </p:attrNameLst>
                                      </p:cBhvr>
                                      <p:to>
                                        <p:strVal val="hidden"/>
                                      </p:to>
                                    </p:set>
                                  </p:childTnLst>
                                </p:cTn>
                              </p:par>
                              <p:par>
                                <p:cTn id="820" presetID="2" presetClass="exit" presetSubtype="2" fill="hold" grpId="3" nodeType="withEffect">
                                  <p:stCondLst>
                                    <p:cond delay="0"/>
                                  </p:stCondLst>
                                  <p:childTnLst>
                                    <p:anim calcmode="lin" valueType="num">
                                      <p:cBhvr additive="base">
                                        <p:cTn id="821" dur="3000"/>
                                        <p:tgtEl>
                                          <p:spTgt spid="50"/>
                                        </p:tgtEl>
                                        <p:attrNameLst>
                                          <p:attrName>ppt_x</p:attrName>
                                        </p:attrNameLst>
                                      </p:cBhvr>
                                      <p:tavLst>
                                        <p:tav tm="0">
                                          <p:val>
                                            <p:strVal val="ppt_x"/>
                                          </p:val>
                                        </p:tav>
                                        <p:tav tm="100000">
                                          <p:val>
                                            <p:strVal val="1+ppt_w/2"/>
                                          </p:val>
                                        </p:tav>
                                      </p:tavLst>
                                    </p:anim>
                                    <p:anim calcmode="lin" valueType="num">
                                      <p:cBhvr additive="base">
                                        <p:cTn id="822" dur="3000"/>
                                        <p:tgtEl>
                                          <p:spTgt spid="50"/>
                                        </p:tgtEl>
                                        <p:attrNameLst>
                                          <p:attrName>ppt_y</p:attrName>
                                        </p:attrNameLst>
                                      </p:cBhvr>
                                      <p:tavLst>
                                        <p:tav tm="0">
                                          <p:val>
                                            <p:strVal val="ppt_y"/>
                                          </p:val>
                                        </p:tav>
                                        <p:tav tm="100000">
                                          <p:val>
                                            <p:strVal val="ppt_y"/>
                                          </p:val>
                                        </p:tav>
                                      </p:tavLst>
                                    </p:anim>
                                    <p:set>
                                      <p:cBhvr>
                                        <p:cTn id="823" dur="1" fill="hold">
                                          <p:stCondLst>
                                            <p:cond delay="2999"/>
                                          </p:stCondLst>
                                        </p:cTn>
                                        <p:tgtEl>
                                          <p:spTgt spid="50"/>
                                        </p:tgtEl>
                                        <p:attrNameLst>
                                          <p:attrName>style.visibility</p:attrName>
                                        </p:attrNameLst>
                                      </p:cBhvr>
                                      <p:to>
                                        <p:strVal val="hidden"/>
                                      </p:to>
                                    </p:set>
                                  </p:childTnLst>
                                </p:cTn>
                              </p:par>
                              <p:par>
                                <p:cTn id="824" presetID="2" presetClass="exit" presetSubtype="2" fill="hold" grpId="3" nodeType="withEffect">
                                  <p:stCondLst>
                                    <p:cond delay="0"/>
                                  </p:stCondLst>
                                  <p:childTnLst>
                                    <p:anim calcmode="lin" valueType="num">
                                      <p:cBhvr additive="base">
                                        <p:cTn id="825" dur="3000"/>
                                        <p:tgtEl>
                                          <p:spTgt spid="49"/>
                                        </p:tgtEl>
                                        <p:attrNameLst>
                                          <p:attrName>ppt_x</p:attrName>
                                        </p:attrNameLst>
                                      </p:cBhvr>
                                      <p:tavLst>
                                        <p:tav tm="0">
                                          <p:val>
                                            <p:strVal val="ppt_x"/>
                                          </p:val>
                                        </p:tav>
                                        <p:tav tm="100000">
                                          <p:val>
                                            <p:strVal val="1+ppt_w/2"/>
                                          </p:val>
                                        </p:tav>
                                      </p:tavLst>
                                    </p:anim>
                                    <p:anim calcmode="lin" valueType="num">
                                      <p:cBhvr additive="base">
                                        <p:cTn id="826" dur="3000"/>
                                        <p:tgtEl>
                                          <p:spTgt spid="49"/>
                                        </p:tgtEl>
                                        <p:attrNameLst>
                                          <p:attrName>ppt_y</p:attrName>
                                        </p:attrNameLst>
                                      </p:cBhvr>
                                      <p:tavLst>
                                        <p:tav tm="0">
                                          <p:val>
                                            <p:strVal val="ppt_y"/>
                                          </p:val>
                                        </p:tav>
                                        <p:tav tm="100000">
                                          <p:val>
                                            <p:strVal val="ppt_y"/>
                                          </p:val>
                                        </p:tav>
                                      </p:tavLst>
                                    </p:anim>
                                    <p:set>
                                      <p:cBhvr>
                                        <p:cTn id="827" dur="1" fill="hold">
                                          <p:stCondLst>
                                            <p:cond delay="2999"/>
                                          </p:stCondLst>
                                        </p:cTn>
                                        <p:tgtEl>
                                          <p:spTgt spid="49"/>
                                        </p:tgtEl>
                                        <p:attrNameLst>
                                          <p:attrName>style.visibility</p:attrName>
                                        </p:attrNameLst>
                                      </p:cBhvr>
                                      <p:to>
                                        <p:strVal val="hidden"/>
                                      </p:to>
                                    </p:set>
                                  </p:childTnLst>
                                </p:cTn>
                              </p:par>
                              <p:par>
                                <p:cTn id="828" presetID="2" presetClass="exit" presetSubtype="2" fill="hold" grpId="3" nodeType="withEffect">
                                  <p:stCondLst>
                                    <p:cond delay="0"/>
                                  </p:stCondLst>
                                  <p:childTnLst>
                                    <p:anim calcmode="lin" valueType="num">
                                      <p:cBhvr additive="base">
                                        <p:cTn id="829" dur="3000"/>
                                        <p:tgtEl>
                                          <p:spTgt spid="48"/>
                                        </p:tgtEl>
                                        <p:attrNameLst>
                                          <p:attrName>ppt_x</p:attrName>
                                        </p:attrNameLst>
                                      </p:cBhvr>
                                      <p:tavLst>
                                        <p:tav tm="0">
                                          <p:val>
                                            <p:strVal val="ppt_x"/>
                                          </p:val>
                                        </p:tav>
                                        <p:tav tm="100000">
                                          <p:val>
                                            <p:strVal val="1+ppt_w/2"/>
                                          </p:val>
                                        </p:tav>
                                      </p:tavLst>
                                    </p:anim>
                                    <p:anim calcmode="lin" valueType="num">
                                      <p:cBhvr additive="base">
                                        <p:cTn id="830" dur="3000"/>
                                        <p:tgtEl>
                                          <p:spTgt spid="48"/>
                                        </p:tgtEl>
                                        <p:attrNameLst>
                                          <p:attrName>ppt_y</p:attrName>
                                        </p:attrNameLst>
                                      </p:cBhvr>
                                      <p:tavLst>
                                        <p:tav tm="0">
                                          <p:val>
                                            <p:strVal val="ppt_y"/>
                                          </p:val>
                                        </p:tav>
                                        <p:tav tm="100000">
                                          <p:val>
                                            <p:strVal val="ppt_y"/>
                                          </p:val>
                                        </p:tav>
                                      </p:tavLst>
                                    </p:anim>
                                    <p:set>
                                      <p:cBhvr>
                                        <p:cTn id="831" dur="1" fill="hold">
                                          <p:stCondLst>
                                            <p:cond delay="2999"/>
                                          </p:stCondLst>
                                        </p:cTn>
                                        <p:tgtEl>
                                          <p:spTgt spid="48"/>
                                        </p:tgtEl>
                                        <p:attrNameLst>
                                          <p:attrName>style.visibility</p:attrName>
                                        </p:attrNameLst>
                                      </p:cBhvr>
                                      <p:to>
                                        <p:strVal val="hidden"/>
                                      </p:to>
                                    </p:set>
                                  </p:childTnLst>
                                </p:cTn>
                              </p:par>
                              <p:par>
                                <p:cTn id="832" presetID="2" presetClass="exit" presetSubtype="2" fill="hold" grpId="3" nodeType="withEffect">
                                  <p:stCondLst>
                                    <p:cond delay="0"/>
                                  </p:stCondLst>
                                  <p:childTnLst>
                                    <p:anim calcmode="lin" valueType="num">
                                      <p:cBhvr additive="base">
                                        <p:cTn id="833" dur="3000"/>
                                        <p:tgtEl>
                                          <p:spTgt spid="47"/>
                                        </p:tgtEl>
                                        <p:attrNameLst>
                                          <p:attrName>ppt_x</p:attrName>
                                        </p:attrNameLst>
                                      </p:cBhvr>
                                      <p:tavLst>
                                        <p:tav tm="0">
                                          <p:val>
                                            <p:strVal val="ppt_x"/>
                                          </p:val>
                                        </p:tav>
                                        <p:tav tm="100000">
                                          <p:val>
                                            <p:strVal val="1+ppt_w/2"/>
                                          </p:val>
                                        </p:tav>
                                      </p:tavLst>
                                    </p:anim>
                                    <p:anim calcmode="lin" valueType="num">
                                      <p:cBhvr additive="base">
                                        <p:cTn id="834" dur="3000"/>
                                        <p:tgtEl>
                                          <p:spTgt spid="47"/>
                                        </p:tgtEl>
                                        <p:attrNameLst>
                                          <p:attrName>ppt_y</p:attrName>
                                        </p:attrNameLst>
                                      </p:cBhvr>
                                      <p:tavLst>
                                        <p:tav tm="0">
                                          <p:val>
                                            <p:strVal val="ppt_y"/>
                                          </p:val>
                                        </p:tav>
                                        <p:tav tm="100000">
                                          <p:val>
                                            <p:strVal val="ppt_y"/>
                                          </p:val>
                                        </p:tav>
                                      </p:tavLst>
                                    </p:anim>
                                    <p:set>
                                      <p:cBhvr>
                                        <p:cTn id="835" dur="1" fill="hold">
                                          <p:stCondLst>
                                            <p:cond delay="2999"/>
                                          </p:stCondLst>
                                        </p:cTn>
                                        <p:tgtEl>
                                          <p:spTgt spid="47"/>
                                        </p:tgtEl>
                                        <p:attrNameLst>
                                          <p:attrName>style.visibility</p:attrName>
                                        </p:attrNameLst>
                                      </p:cBhvr>
                                      <p:to>
                                        <p:strVal val="hidden"/>
                                      </p:to>
                                    </p:set>
                                  </p:childTnLst>
                                </p:cTn>
                              </p:par>
                              <p:par>
                                <p:cTn id="836" presetID="2" presetClass="exit" presetSubtype="2" fill="hold" grpId="3" nodeType="withEffect">
                                  <p:stCondLst>
                                    <p:cond delay="0"/>
                                  </p:stCondLst>
                                  <p:childTnLst>
                                    <p:anim calcmode="lin" valueType="num">
                                      <p:cBhvr additive="base">
                                        <p:cTn id="837" dur="3000"/>
                                        <p:tgtEl>
                                          <p:spTgt spid="46"/>
                                        </p:tgtEl>
                                        <p:attrNameLst>
                                          <p:attrName>ppt_x</p:attrName>
                                        </p:attrNameLst>
                                      </p:cBhvr>
                                      <p:tavLst>
                                        <p:tav tm="0">
                                          <p:val>
                                            <p:strVal val="ppt_x"/>
                                          </p:val>
                                        </p:tav>
                                        <p:tav tm="100000">
                                          <p:val>
                                            <p:strVal val="1+ppt_w/2"/>
                                          </p:val>
                                        </p:tav>
                                      </p:tavLst>
                                    </p:anim>
                                    <p:anim calcmode="lin" valueType="num">
                                      <p:cBhvr additive="base">
                                        <p:cTn id="838" dur="3000"/>
                                        <p:tgtEl>
                                          <p:spTgt spid="46"/>
                                        </p:tgtEl>
                                        <p:attrNameLst>
                                          <p:attrName>ppt_y</p:attrName>
                                        </p:attrNameLst>
                                      </p:cBhvr>
                                      <p:tavLst>
                                        <p:tav tm="0">
                                          <p:val>
                                            <p:strVal val="ppt_y"/>
                                          </p:val>
                                        </p:tav>
                                        <p:tav tm="100000">
                                          <p:val>
                                            <p:strVal val="ppt_y"/>
                                          </p:val>
                                        </p:tav>
                                      </p:tavLst>
                                    </p:anim>
                                    <p:set>
                                      <p:cBhvr>
                                        <p:cTn id="839" dur="1" fill="hold">
                                          <p:stCondLst>
                                            <p:cond delay="2999"/>
                                          </p:stCondLst>
                                        </p:cTn>
                                        <p:tgtEl>
                                          <p:spTgt spid="46"/>
                                        </p:tgtEl>
                                        <p:attrNameLst>
                                          <p:attrName>style.visibility</p:attrName>
                                        </p:attrNameLst>
                                      </p:cBhvr>
                                      <p:to>
                                        <p:strVal val="hidden"/>
                                      </p:to>
                                    </p:set>
                                  </p:childTnLst>
                                </p:cTn>
                              </p:par>
                              <p:par>
                                <p:cTn id="840" presetID="2" presetClass="exit" presetSubtype="2" fill="hold" grpId="3" nodeType="withEffect">
                                  <p:stCondLst>
                                    <p:cond delay="0"/>
                                  </p:stCondLst>
                                  <p:childTnLst>
                                    <p:anim calcmode="lin" valueType="num">
                                      <p:cBhvr additive="base">
                                        <p:cTn id="841" dur="3000"/>
                                        <p:tgtEl>
                                          <p:spTgt spid="45"/>
                                        </p:tgtEl>
                                        <p:attrNameLst>
                                          <p:attrName>ppt_x</p:attrName>
                                        </p:attrNameLst>
                                      </p:cBhvr>
                                      <p:tavLst>
                                        <p:tav tm="0">
                                          <p:val>
                                            <p:strVal val="ppt_x"/>
                                          </p:val>
                                        </p:tav>
                                        <p:tav tm="100000">
                                          <p:val>
                                            <p:strVal val="1+ppt_w/2"/>
                                          </p:val>
                                        </p:tav>
                                      </p:tavLst>
                                    </p:anim>
                                    <p:anim calcmode="lin" valueType="num">
                                      <p:cBhvr additive="base">
                                        <p:cTn id="842" dur="3000"/>
                                        <p:tgtEl>
                                          <p:spTgt spid="45"/>
                                        </p:tgtEl>
                                        <p:attrNameLst>
                                          <p:attrName>ppt_y</p:attrName>
                                        </p:attrNameLst>
                                      </p:cBhvr>
                                      <p:tavLst>
                                        <p:tav tm="0">
                                          <p:val>
                                            <p:strVal val="ppt_y"/>
                                          </p:val>
                                        </p:tav>
                                        <p:tav tm="100000">
                                          <p:val>
                                            <p:strVal val="ppt_y"/>
                                          </p:val>
                                        </p:tav>
                                      </p:tavLst>
                                    </p:anim>
                                    <p:set>
                                      <p:cBhvr>
                                        <p:cTn id="843" dur="1" fill="hold">
                                          <p:stCondLst>
                                            <p:cond delay="2999"/>
                                          </p:stCondLst>
                                        </p:cTn>
                                        <p:tgtEl>
                                          <p:spTgt spid="45"/>
                                        </p:tgtEl>
                                        <p:attrNameLst>
                                          <p:attrName>style.visibility</p:attrName>
                                        </p:attrNameLst>
                                      </p:cBhvr>
                                      <p:to>
                                        <p:strVal val="hidden"/>
                                      </p:to>
                                    </p:set>
                                  </p:childTnLst>
                                </p:cTn>
                              </p:par>
                              <p:par>
                                <p:cTn id="844" presetID="2" presetClass="exit" presetSubtype="2" fill="hold" grpId="3" nodeType="withEffect">
                                  <p:stCondLst>
                                    <p:cond delay="0"/>
                                  </p:stCondLst>
                                  <p:childTnLst>
                                    <p:anim calcmode="lin" valueType="num">
                                      <p:cBhvr additive="base">
                                        <p:cTn id="845" dur="3000"/>
                                        <p:tgtEl>
                                          <p:spTgt spid="44"/>
                                        </p:tgtEl>
                                        <p:attrNameLst>
                                          <p:attrName>ppt_x</p:attrName>
                                        </p:attrNameLst>
                                      </p:cBhvr>
                                      <p:tavLst>
                                        <p:tav tm="0">
                                          <p:val>
                                            <p:strVal val="ppt_x"/>
                                          </p:val>
                                        </p:tav>
                                        <p:tav tm="100000">
                                          <p:val>
                                            <p:strVal val="1+ppt_w/2"/>
                                          </p:val>
                                        </p:tav>
                                      </p:tavLst>
                                    </p:anim>
                                    <p:anim calcmode="lin" valueType="num">
                                      <p:cBhvr additive="base">
                                        <p:cTn id="846" dur="3000"/>
                                        <p:tgtEl>
                                          <p:spTgt spid="44"/>
                                        </p:tgtEl>
                                        <p:attrNameLst>
                                          <p:attrName>ppt_y</p:attrName>
                                        </p:attrNameLst>
                                      </p:cBhvr>
                                      <p:tavLst>
                                        <p:tav tm="0">
                                          <p:val>
                                            <p:strVal val="ppt_y"/>
                                          </p:val>
                                        </p:tav>
                                        <p:tav tm="100000">
                                          <p:val>
                                            <p:strVal val="ppt_y"/>
                                          </p:val>
                                        </p:tav>
                                      </p:tavLst>
                                    </p:anim>
                                    <p:set>
                                      <p:cBhvr>
                                        <p:cTn id="847" dur="1" fill="hold">
                                          <p:stCondLst>
                                            <p:cond delay="2999"/>
                                          </p:stCondLst>
                                        </p:cTn>
                                        <p:tgtEl>
                                          <p:spTgt spid="44"/>
                                        </p:tgtEl>
                                        <p:attrNameLst>
                                          <p:attrName>style.visibility</p:attrName>
                                        </p:attrNameLst>
                                      </p:cBhvr>
                                      <p:to>
                                        <p:strVal val="hidden"/>
                                      </p:to>
                                    </p:set>
                                  </p:childTnLst>
                                </p:cTn>
                              </p:par>
                              <p:par>
                                <p:cTn id="848" presetID="2" presetClass="exit" presetSubtype="2" fill="hold" grpId="3" nodeType="withEffect">
                                  <p:stCondLst>
                                    <p:cond delay="0"/>
                                  </p:stCondLst>
                                  <p:childTnLst>
                                    <p:anim calcmode="lin" valueType="num">
                                      <p:cBhvr additive="base">
                                        <p:cTn id="849" dur="3000"/>
                                        <p:tgtEl>
                                          <p:spTgt spid="43"/>
                                        </p:tgtEl>
                                        <p:attrNameLst>
                                          <p:attrName>ppt_x</p:attrName>
                                        </p:attrNameLst>
                                      </p:cBhvr>
                                      <p:tavLst>
                                        <p:tav tm="0">
                                          <p:val>
                                            <p:strVal val="ppt_x"/>
                                          </p:val>
                                        </p:tav>
                                        <p:tav tm="100000">
                                          <p:val>
                                            <p:strVal val="1+ppt_w/2"/>
                                          </p:val>
                                        </p:tav>
                                      </p:tavLst>
                                    </p:anim>
                                    <p:anim calcmode="lin" valueType="num">
                                      <p:cBhvr additive="base">
                                        <p:cTn id="850" dur="3000"/>
                                        <p:tgtEl>
                                          <p:spTgt spid="43"/>
                                        </p:tgtEl>
                                        <p:attrNameLst>
                                          <p:attrName>ppt_y</p:attrName>
                                        </p:attrNameLst>
                                      </p:cBhvr>
                                      <p:tavLst>
                                        <p:tav tm="0">
                                          <p:val>
                                            <p:strVal val="ppt_y"/>
                                          </p:val>
                                        </p:tav>
                                        <p:tav tm="100000">
                                          <p:val>
                                            <p:strVal val="ppt_y"/>
                                          </p:val>
                                        </p:tav>
                                      </p:tavLst>
                                    </p:anim>
                                    <p:set>
                                      <p:cBhvr>
                                        <p:cTn id="851" dur="1" fill="hold">
                                          <p:stCondLst>
                                            <p:cond delay="2999"/>
                                          </p:stCondLst>
                                        </p:cTn>
                                        <p:tgtEl>
                                          <p:spTgt spid="43"/>
                                        </p:tgtEl>
                                        <p:attrNameLst>
                                          <p:attrName>style.visibility</p:attrName>
                                        </p:attrNameLst>
                                      </p:cBhvr>
                                      <p:to>
                                        <p:strVal val="hidden"/>
                                      </p:to>
                                    </p:set>
                                  </p:childTnLst>
                                </p:cTn>
                              </p:par>
                              <p:par>
                                <p:cTn id="852" presetID="2" presetClass="exit" presetSubtype="2" fill="hold" grpId="3" nodeType="withEffect">
                                  <p:stCondLst>
                                    <p:cond delay="0"/>
                                  </p:stCondLst>
                                  <p:childTnLst>
                                    <p:anim calcmode="lin" valueType="num">
                                      <p:cBhvr additive="base">
                                        <p:cTn id="853" dur="3000"/>
                                        <p:tgtEl>
                                          <p:spTgt spid="42"/>
                                        </p:tgtEl>
                                        <p:attrNameLst>
                                          <p:attrName>ppt_x</p:attrName>
                                        </p:attrNameLst>
                                      </p:cBhvr>
                                      <p:tavLst>
                                        <p:tav tm="0">
                                          <p:val>
                                            <p:strVal val="ppt_x"/>
                                          </p:val>
                                        </p:tav>
                                        <p:tav tm="100000">
                                          <p:val>
                                            <p:strVal val="1+ppt_w/2"/>
                                          </p:val>
                                        </p:tav>
                                      </p:tavLst>
                                    </p:anim>
                                    <p:anim calcmode="lin" valueType="num">
                                      <p:cBhvr additive="base">
                                        <p:cTn id="854" dur="3000"/>
                                        <p:tgtEl>
                                          <p:spTgt spid="42"/>
                                        </p:tgtEl>
                                        <p:attrNameLst>
                                          <p:attrName>ppt_y</p:attrName>
                                        </p:attrNameLst>
                                      </p:cBhvr>
                                      <p:tavLst>
                                        <p:tav tm="0">
                                          <p:val>
                                            <p:strVal val="ppt_y"/>
                                          </p:val>
                                        </p:tav>
                                        <p:tav tm="100000">
                                          <p:val>
                                            <p:strVal val="ppt_y"/>
                                          </p:val>
                                        </p:tav>
                                      </p:tavLst>
                                    </p:anim>
                                    <p:set>
                                      <p:cBhvr>
                                        <p:cTn id="855" dur="1" fill="hold">
                                          <p:stCondLst>
                                            <p:cond delay="2999"/>
                                          </p:stCondLst>
                                        </p:cTn>
                                        <p:tgtEl>
                                          <p:spTgt spid="42"/>
                                        </p:tgtEl>
                                        <p:attrNameLst>
                                          <p:attrName>style.visibility</p:attrName>
                                        </p:attrNameLst>
                                      </p:cBhvr>
                                      <p:to>
                                        <p:strVal val="hidden"/>
                                      </p:to>
                                    </p:set>
                                  </p:childTnLst>
                                </p:cTn>
                              </p:par>
                              <p:par>
                                <p:cTn id="856" presetID="3" presetClass="exit" presetSubtype="10" fill="hold" grpId="4" nodeType="withEffect">
                                  <p:stCondLst>
                                    <p:cond delay="0"/>
                                  </p:stCondLst>
                                  <p:childTnLst>
                                    <p:animEffect transition="out" filter="blinds(horizontal)">
                                      <p:cBhvr>
                                        <p:cTn id="857" dur="4500"/>
                                        <p:tgtEl>
                                          <p:spTgt spid="57"/>
                                        </p:tgtEl>
                                      </p:cBhvr>
                                    </p:animEffect>
                                    <p:set>
                                      <p:cBhvr>
                                        <p:cTn id="858" dur="1" fill="hold">
                                          <p:stCondLst>
                                            <p:cond delay="4499"/>
                                          </p:stCondLst>
                                        </p:cTn>
                                        <p:tgtEl>
                                          <p:spTgt spid="57"/>
                                        </p:tgtEl>
                                        <p:attrNameLst>
                                          <p:attrName>style.visibility</p:attrName>
                                        </p:attrNameLst>
                                      </p:cBhvr>
                                      <p:to>
                                        <p:strVal val="hidden"/>
                                      </p:to>
                                    </p:set>
                                  </p:childTnLst>
                                </p:cTn>
                              </p:par>
                              <p:par>
                                <p:cTn id="859" presetID="3" presetClass="exit" presetSubtype="10" fill="hold" grpId="4" nodeType="withEffect">
                                  <p:stCondLst>
                                    <p:cond delay="0"/>
                                  </p:stCondLst>
                                  <p:childTnLst>
                                    <p:animEffect transition="out" filter="blinds(horizontal)">
                                      <p:cBhvr>
                                        <p:cTn id="860" dur="4500"/>
                                        <p:tgtEl>
                                          <p:spTgt spid="51"/>
                                        </p:tgtEl>
                                      </p:cBhvr>
                                    </p:animEffect>
                                    <p:set>
                                      <p:cBhvr>
                                        <p:cTn id="861" dur="1" fill="hold">
                                          <p:stCondLst>
                                            <p:cond delay="4499"/>
                                          </p:stCondLst>
                                        </p:cTn>
                                        <p:tgtEl>
                                          <p:spTgt spid="51"/>
                                        </p:tgtEl>
                                        <p:attrNameLst>
                                          <p:attrName>style.visibility</p:attrName>
                                        </p:attrNameLst>
                                      </p:cBhvr>
                                      <p:to>
                                        <p:strVal val="hidden"/>
                                      </p:to>
                                    </p:set>
                                  </p:childTnLst>
                                </p:cTn>
                              </p:par>
                              <p:par>
                                <p:cTn id="862" presetID="3" presetClass="exit" presetSubtype="10" fill="hold" grpId="4" nodeType="withEffect">
                                  <p:stCondLst>
                                    <p:cond delay="0"/>
                                  </p:stCondLst>
                                  <p:childTnLst>
                                    <p:animEffect transition="out" filter="blinds(horizontal)">
                                      <p:cBhvr>
                                        <p:cTn id="863" dur="4500"/>
                                        <p:tgtEl>
                                          <p:spTgt spid="50"/>
                                        </p:tgtEl>
                                      </p:cBhvr>
                                    </p:animEffect>
                                    <p:set>
                                      <p:cBhvr>
                                        <p:cTn id="864" dur="1" fill="hold">
                                          <p:stCondLst>
                                            <p:cond delay="4499"/>
                                          </p:stCondLst>
                                        </p:cTn>
                                        <p:tgtEl>
                                          <p:spTgt spid="50"/>
                                        </p:tgtEl>
                                        <p:attrNameLst>
                                          <p:attrName>style.visibility</p:attrName>
                                        </p:attrNameLst>
                                      </p:cBhvr>
                                      <p:to>
                                        <p:strVal val="hidden"/>
                                      </p:to>
                                    </p:set>
                                  </p:childTnLst>
                                </p:cTn>
                              </p:par>
                              <p:par>
                                <p:cTn id="865" presetID="3" presetClass="exit" presetSubtype="10" fill="hold" grpId="4" nodeType="withEffect">
                                  <p:stCondLst>
                                    <p:cond delay="0"/>
                                  </p:stCondLst>
                                  <p:childTnLst>
                                    <p:animEffect transition="out" filter="blinds(horizontal)">
                                      <p:cBhvr>
                                        <p:cTn id="866" dur="4500"/>
                                        <p:tgtEl>
                                          <p:spTgt spid="49"/>
                                        </p:tgtEl>
                                      </p:cBhvr>
                                    </p:animEffect>
                                    <p:set>
                                      <p:cBhvr>
                                        <p:cTn id="867" dur="1" fill="hold">
                                          <p:stCondLst>
                                            <p:cond delay="4499"/>
                                          </p:stCondLst>
                                        </p:cTn>
                                        <p:tgtEl>
                                          <p:spTgt spid="49"/>
                                        </p:tgtEl>
                                        <p:attrNameLst>
                                          <p:attrName>style.visibility</p:attrName>
                                        </p:attrNameLst>
                                      </p:cBhvr>
                                      <p:to>
                                        <p:strVal val="hidden"/>
                                      </p:to>
                                    </p:set>
                                  </p:childTnLst>
                                </p:cTn>
                              </p:par>
                              <p:par>
                                <p:cTn id="868" presetID="3" presetClass="exit" presetSubtype="10" fill="hold" grpId="4" nodeType="withEffect">
                                  <p:stCondLst>
                                    <p:cond delay="0"/>
                                  </p:stCondLst>
                                  <p:childTnLst>
                                    <p:animEffect transition="out" filter="blinds(horizontal)">
                                      <p:cBhvr>
                                        <p:cTn id="869" dur="4500"/>
                                        <p:tgtEl>
                                          <p:spTgt spid="48"/>
                                        </p:tgtEl>
                                      </p:cBhvr>
                                    </p:animEffect>
                                    <p:set>
                                      <p:cBhvr>
                                        <p:cTn id="870" dur="1" fill="hold">
                                          <p:stCondLst>
                                            <p:cond delay="4499"/>
                                          </p:stCondLst>
                                        </p:cTn>
                                        <p:tgtEl>
                                          <p:spTgt spid="48"/>
                                        </p:tgtEl>
                                        <p:attrNameLst>
                                          <p:attrName>style.visibility</p:attrName>
                                        </p:attrNameLst>
                                      </p:cBhvr>
                                      <p:to>
                                        <p:strVal val="hidden"/>
                                      </p:to>
                                    </p:set>
                                  </p:childTnLst>
                                </p:cTn>
                              </p:par>
                              <p:par>
                                <p:cTn id="871" presetID="3" presetClass="exit" presetSubtype="10" fill="hold" grpId="4" nodeType="withEffect">
                                  <p:stCondLst>
                                    <p:cond delay="0"/>
                                  </p:stCondLst>
                                  <p:childTnLst>
                                    <p:animEffect transition="out" filter="blinds(horizontal)">
                                      <p:cBhvr>
                                        <p:cTn id="872" dur="4500"/>
                                        <p:tgtEl>
                                          <p:spTgt spid="47"/>
                                        </p:tgtEl>
                                      </p:cBhvr>
                                    </p:animEffect>
                                    <p:set>
                                      <p:cBhvr>
                                        <p:cTn id="873" dur="1" fill="hold">
                                          <p:stCondLst>
                                            <p:cond delay="4499"/>
                                          </p:stCondLst>
                                        </p:cTn>
                                        <p:tgtEl>
                                          <p:spTgt spid="47"/>
                                        </p:tgtEl>
                                        <p:attrNameLst>
                                          <p:attrName>style.visibility</p:attrName>
                                        </p:attrNameLst>
                                      </p:cBhvr>
                                      <p:to>
                                        <p:strVal val="hidden"/>
                                      </p:to>
                                    </p:set>
                                  </p:childTnLst>
                                </p:cTn>
                              </p:par>
                              <p:par>
                                <p:cTn id="874" presetID="3" presetClass="exit" presetSubtype="10" fill="hold" grpId="4" nodeType="withEffect">
                                  <p:stCondLst>
                                    <p:cond delay="0"/>
                                  </p:stCondLst>
                                  <p:childTnLst>
                                    <p:animEffect transition="out" filter="blinds(horizontal)">
                                      <p:cBhvr>
                                        <p:cTn id="875" dur="4500"/>
                                        <p:tgtEl>
                                          <p:spTgt spid="46"/>
                                        </p:tgtEl>
                                      </p:cBhvr>
                                    </p:animEffect>
                                    <p:set>
                                      <p:cBhvr>
                                        <p:cTn id="876" dur="1" fill="hold">
                                          <p:stCondLst>
                                            <p:cond delay="4499"/>
                                          </p:stCondLst>
                                        </p:cTn>
                                        <p:tgtEl>
                                          <p:spTgt spid="46"/>
                                        </p:tgtEl>
                                        <p:attrNameLst>
                                          <p:attrName>style.visibility</p:attrName>
                                        </p:attrNameLst>
                                      </p:cBhvr>
                                      <p:to>
                                        <p:strVal val="hidden"/>
                                      </p:to>
                                    </p:set>
                                  </p:childTnLst>
                                </p:cTn>
                              </p:par>
                              <p:par>
                                <p:cTn id="877" presetID="3" presetClass="exit" presetSubtype="10" fill="hold" grpId="4" nodeType="withEffect">
                                  <p:stCondLst>
                                    <p:cond delay="0"/>
                                  </p:stCondLst>
                                  <p:childTnLst>
                                    <p:animEffect transition="out" filter="blinds(horizontal)">
                                      <p:cBhvr>
                                        <p:cTn id="878" dur="4500"/>
                                        <p:tgtEl>
                                          <p:spTgt spid="45"/>
                                        </p:tgtEl>
                                      </p:cBhvr>
                                    </p:animEffect>
                                    <p:set>
                                      <p:cBhvr>
                                        <p:cTn id="879" dur="1" fill="hold">
                                          <p:stCondLst>
                                            <p:cond delay="4499"/>
                                          </p:stCondLst>
                                        </p:cTn>
                                        <p:tgtEl>
                                          <p:spTgt spid="45"/>
                                        </p:tgtEl>
                                        <p:attrNameLst>
                                          <p:attrName>style.visibility</p:attrName>
                                        </p:attrNameLst>
                                      </p:cBhvr>
                                      <p:to>
                                        <p:strVal val="hidden"/>
                                      </p:to>
                                    </p:set>
                                  </p:childTnLst>
                                </p:cTn>
                              </p:par>
                              <p:par>
                                <p:cTn id="880" presetID="3" presetClass="exit" presetSubtype="10" fill="hold" grpId="4" nodeType="withEffect">
                                  <p:stCondLst>
                                    <p:cond delay="0"/>
                                  </p:stCondLst>
                                  <p:childTnLst>
                                    <p:animEffect transition="out" filter="blinds(horizontal)">
                                      <p:cBhvr>
                                        <p:cTn id="881" dur="4500"/>
                                        <p:tgtEl>
                                          <p:spTgt spid="44"/>
                                        </p:tgtEl>
                                      </p:cBhvr>
                                    </p:animEffect>
                                    <p:set>
                                      <p:cBhvr>
                                        <p:cTn id="882" dur="1" fill="hold">
                                          <p:stCondLst>
                                            <p:cond delay="4499"/>
                                          </p:stCondLst>
                                        </p:cTn>
                                        <p:tgtEl>
                                          <p:spTgt spid="44"/>
                                        </p:tgtEl>
                                        <p:attrNameLst>
                                          <p:attrName>style.visibility</p:attrName>
                                        </p:attrNameLst>
                                      </p:cBhvr>
                                      <p:to>
                                        <p:strVal val="hidden"/>
                                      </p:to>
                                    </p:set>
                                  </p:childTnLst>
                                </p:cTn>
                              </p:par>
                              <p:par>
                                <p:cTn id="883" presetID="3" presetClass="exit" presetSubtype="10" fill="hold" grpId="4" nodeType="withEffect">
                                  <p:stCondLst>
                                    <p:cond delay="0"/>
                                  </p:stCondLst>
                                  <p:childTnLst>
                                    <p:animEffect transition="out" filter="blinds(horizontal)">
                                      <p:cBhvr>
                                        <p:cTn id="884" dur="4500"/>
                                        <p:tgtEl>
                                          <p:spTgt spid="43"/>
                                        </p:tgtEl>
                                      </p:cBhvr>
                                    </p:animEffect>
                                    <p:set>
                                      <p:cBhvr>
                                        <p:cTn id="885" dur="1" fill="hold">
                                          <p:stCondLst>
                                            <p:cond delay="4499"/>
                                          </p:stCondLst>
                                        </p:cTn>
                                        <p:tgtEl>
                                          <p:spTgt spid="43"/>
                                        </p:tgtEl>
                                        <p:attrNameLst>
                                          <p:attrName>style.visibility</p:attrName>
                                        </p:attrNameLst>
                                      </p:cBhvr>
                                      <p:to>
                                        <p:strVal val="hidden"/>
                                      </p:to>
                                    </p:set>
                                  </p:childTnLst>
                                </p:cTn>
                              </p:par>
                              <p:par>
                                <p:cTn id="886" presetID="3" presetClass="exit" presetSubtype="10" fill="hold" grpId="4" nodeType="withEffect">
                                  <p:stCondLst>
                                    <p:cond delay="0"/>
                                  </p:stCondLst>
                                  <p:childTnLst>
                                    <p:animEffect transition="out" filter="blinds(horizontal)">
                                      <p:cBhvr>
                                        <p:cTn id="887" dur="4500"/>
                                        <p:tgtEl>
                                          <p:spTgt spid="42"/>
                                        </p:tgtEl>
                                      </p:cBhvr>
                                    </p:animEffect>
                                    <p:set>
                                      <p:cBhvr>
                                        <p:cTn id="888" dur="1" fill="hold">
                                          <p:stCondLst>
                                            <p:cond delay="4499"/>
                                          </p:stCondLst>
                                        </p:cTn>
                                        <p:tgtEl>
                                          <p:spTgt spid="42"/>
                                        </p:tgtEl>
                                        <p:attrNameLst>
                                          <p:attrName>style.visibility</p:attrName>
                                        </p:attrNameLst>
                                      </p:cBhvr>
                                      <p:to>
                                        <p:strVal val="hidden"/>
                                      </p:to>
                                    </p:set>
                                  </p:childTnLst>
                                </p:cTn>
                              </p:par>
                              <p:par>
                                <p:cTn id="889" presetID="23" presetClass="entr" presetSubtype="272" fill="hold" nodeType="withEffect">
                                  <p:stCondLst>
                                    <p:cond delay="0"/>
                                  </p:stCondLst>
                                  <p:childTnLst>
                                    <p:set>
                                      <p:cBhvr>
                                        <p:cTn id="890" dur="1" fill="hold">
                                          <p:stCondLst>
                                            <p:cond delay="0"/>
                                          </p:stCondLst>
                                        </p:cTn>
                                        <p:tgtEl>
                                          <p:spTgt spid="66"/>
                                        </p:tgtEl>
                                        <p:attrNameLst>
                                          <p:attrName>style.visibility</p:attrName>
                                        </p:attrNameLst>
                                      </p:cBhvr>
                                      <p:to>
                                        <p:strVal val="visible"/>
                                      </p:to>
                                    </p:set>
                                    <p:anim calcmode="lin" valueType="num">
                                      <p:cBhvr>
                                        <p:cTn id="891" dur="3000" fill="hold"/>
                                        <p:tgtEl>
                                          <p:spTgt spid="66"/>
                                        </p:tgtEl>
                                        <p:attrNameLst>
                                          <p:attrName>ppt_w</p:attrName>
                                        </p:attrNameLst>
                                      </p:cBhvr>
                                      <p:tavLst>
                                        <p:tav tm="0">
                                          <p:val>
                                            <p:strVal val="2/3*#ppt_w"/>
                                          </p:val>
                                        </p:tav>
                                        <p:tav tm="100000">
                                          <p:val>
                                            <p:strVal val="#ppt_w"/>
                                          </p:val>
                                        </p:tav>
                                      </p:tavLst>
                                    </p:anim>
                                    <p:anim calcmode="lin" valueType="num">
                                      <p:cBhvr>
                                        <p:cTn id="892" dur="3000" fill="hold"/>
                                        <p:tgtEl>
                                          <p:spTgt spid="66"/>
                                        </p:tgtEl>
                                        <p:attrNameLst>
                                          <p:attrName>ppt_h</p:attrName>
                                        </p:attrNameLst>
                                      </p:cBhvr>
                                      <p:tavLst>
                                        <p:tav tm="0">
                                          <p:val>
                                            <p:strVal val="2/3*#ppt_h"/>
                                          </p:val>
                                        </p:tav>
                                        <p:tav tm="100000">
                                          <p:val>
                                            <p:strVal val="#ppt_h"/>
                                          </p:val>
                                        </p:tav>
                                      </p:tavLst>
                                    </p:anim>
                                  </p:childTnLst>
                                </p:cTn>
                              </p:par>
                              <p:par>
                                <p:cTn id="893" presetID="4" presetClass="entr" presetSubtype="32" fill="hold" nodeType="withEffect">
                                  <p:stCondLst>
                                    <p:cond delay="0"/>
                                  </p:stCondLst>
                                  <p:childTnLst>
                                    <p:set>
                                      <p:cBhvr>
                                        <p:cTn id="894" dur="1" fill="hold">
                                          <p:stCondLst>
                                            <p:cond delay="0"/>
                                          </p:stCondLst>
                                        </p:cTn>
                                        <p:tgtEl>
                                          <p:spTgt spid="66"/>
                                        </p:tgtEl>
                                        <p:attrNameLst>
                                          <p:attrName>style.visibility</p:attrName>
                                        </p:attrNameLst>
                                      </p:cBhvr>
                                      <p:to>
                                        <p:strVal val="visible"/>
                                      </p:to>
                                    </p:set>
                                    <p:animEffect transition="in" filter="box(out)">
                                      <p:cBhvr>
                                        <p:cTn id="895" dur="3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10" grpId="0" animBg="1"/>
      <p:bldP spid="10" grpId="1" animBg="1"/>
      <p:bldP spid="10" grpId="2" animBg="1"/>
      <p:bldP spid="10" grpId="3" animBg="1"/>
      <p:bldP spid="10" grpId="4" animBg="1"/>
      <p:bldP spid="11" grpId="0" animBg="1"/>
      <p:bldP spid="11" grpId="1" animBg="1"/>
      <p:bldP spid="11" grpId="2" animBg="1"/>
      <p:bldP spid="11" grpId="3" animBg="1"/>
      <p:bldP spid="11" grpId="4" animBg="1"/>
      <p:bldP spid="12" grpId="0" animBg="1"/>
      <p:bldP spid="12" grpId="1" animBg="1"/>
      <p:bldP spid="12" grpId="2" animBg="1"/>
      <p:bldP spid="12" grpId="3" animBg="1"/>
      <p:bldP spid="12" grpId="4" animBg="1"/>
      <p:bldP spid="13" grpId="0" animBg="1"/>
      <p:bldP spid="13" grpId="1" animBg="1"/>
      <p:bldP spid="13" grpId="2" animBg="1"/>
      <p:bldP spid="13" grpId="3" animBg="1"/>
      <p:bldP spid="13" grpId="4"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6" grpId="0" animBg="1"/>
      <p:bldP spid="16" grpId="1" animBg="1"/>
      <p:bldP spid="16" grpId="2" animBg="1"/>
      <p:bldP spid="16" grpId="3" animBg="1"/>
      <p:bldP spid="16" grpId="4" animBg="1"/>
      <p:bldP spid="17" grpId="0" animBg="1"/>
      <p:bldP spid="17" grpId="1" animBg="1"/>
      <p:bldP spid="17" grpId="2" animBg="1"/>
      <p:bldP spid="17" grpId="3" animBg="1"/>
      <p:bldP spid="17" grpId="4" animBg="1"/>
      <p:bldP spid="18" grpId="0" animBg="1"/>
      <p:bldP spid="18" grpId="1" animBg="1"/>
      <p:bldP spid="18" grpId="2" animBg="1"/>
      <p:bldP spid="18" grpId="3" animBg="1"/>
      <p:bldP spid="18" grpId="4" animBg="1"/>
      <p:bldP spid="19" grpId="0" animBg="1"/>
      <p:bldP spid="19" grpId="1" animBg="1"/>
      <p:bldP spid="19" grpId="2" animBg="1"/>
      <p:bldP spid="19" grpId="3" animBg="1"/>
      <p:bldP spid="19" grpId="4" animBg="1"/>
      <p:bldP spid="53" grpId="0" animBg="1"/>
      <p:bldP spid="53" grpId="1" animBg="1"/>
      <p:bldP spid="53" grpId="2" animBg="1"/>
      <p:bldP spid="53" grpId="3" animBg="1"/>
      <p:bldP spid="53" grpId="4" animBg="1"/>
      <p:bldP spid="20" grpId="0" animBg="1"/>
      <p:bldP spid="20" grpId="1" animBg="1"/>
      <p:bldP spid="20" grpId="2" animBg="1"/>
      <p:bldP spid="20" grpId="3" animBg="1"/>
      <p:bldP spid="20" grpId="4" animBg="1"/>
      <p:bldP spid="21" grpId="0" animBg="1"/>
      <p:bldP spid="21" grpId="1" animBg="1"/>
      <p:bldP spid="21" grpId="2" animBg="1"/>
      <p:bldP spid="21" grpId="3" animBg="1"/>
      <p:bldP spid="21" grpId="4" animBg="1"/>
      <p:bldP spid="22" grpId="0" animBg="1"/>
      <p:bldP spid="22" grpId="1" animBg="1"/>
      <p:bldP spid="22" grpId="2" animBg="1"/>
      <p:bldP spid="22" grpId="3" animBg="1"/>
      <p:bldP spid="22" grpId="4" animBg="1"/>
      <p:bldP spid="23" grpId="0" animBg="1"/>
      <p:bldP spid="23" grpId="1" animBg="1"/>
      <p:bldP spid="23" grpId="2" animBg="1"/>
      <p:bldP spid="23" grpId="3" animBg="1"/>
      <p:bldP spid="23" grpId="4" animBg="1"/>
      <p:bldP spid="24" grpId="0" animBg="1"/>
      <p:bldP spid="24" grpId="1" animBg="1"/>
      <p:bldP spid="24" grpId="2" animBg="1"/>
      <p:bldP spid="24" grpId="3" animBg="1"/>
      <p:bldP spid="24" grpId="4" animBg="1"/>
      <p:bldP spid="25" grpId="0" animBg="1"/>
      <p:bldP spid="25" grpId="1" animBg="1"/>
      <p:bldP spid="25" grpId="2" animBg="1"/>
      <p:bldP spid="25" grpId="3" animBg="1"/>
      <p:bldP spid="25" grpId="4" animBg="1"/>
      <p:bldP spid="26" grpId="0" animBg="1"/>
      <p:bldP spid="26" grpId="1" animBg="1"/>
      <p:bldP spid="26" grpId="2" animBg="1"/>
      <p:bldP spid="26" grpId="3" animBg="1"/>
      <p:bldP spid="26" grpId="4" animBg="1"/>
      <p:bldP spid="27" grpId="0" animBg="1"/>
      <p:bldP spid="27" grpId="1" animBg="1"/>
      <p:bldP spid="27" grpId="2" animBg="1"/>
      <p:bldP spid="27" grpId="3" animBg="1"/>
      <p:bldP spid="27" grpId="4" animBg="1"/>
      <p:bldP spid="28" grpId="0" animBg="1"/>
      <p:bldP spid="28" grpId="1" animBg="1"/>
      <p:bldP spid="28" grpId="2" animBg="1"/>
      <p:bldP spid="28" grpId="3" animBg="1"/>
      <p:bldP spid="28" grpId="4" animBg="1"/>
      <p:bldP spid="29" grpId="0" animBg="1"/>
      <p:bldP spid="29" grpId="1" animBg="1"/>
      <p:bldP spid="29" grpId="2" animBg="1"/>
      <p:bldP spid="29" grpId="3" animBg="1"/>
      <p:bldP spid="29" grpId="4" animBg="1"/>
      <p:bldP spid="54" grpId="0" animBg="1"/>
      <p:bldP spid="54" grpId="1" animBg="1"/>
      <p:bldP spid="54" grpId="2" animBg="1"/>
      <p:bldP spid="54" grpId="3" animBg="1"/>
      <p:bldP spid="54" grpId="4" animBg="1"/>
      <p:bldP spid="30" grpId="0" animBg="1"/>
      <p:bldP spid="30" grpId="1" animBg="1"/>
      <p:bldP spid="30" grpId="2" animBg="1"/>
      <p:bldP spid="30" grpId="3" animBg="1"/>
      <p:bldP spid="30" grpId="4" animBg="1"/>
      <p:bldP spid="31" grpId="0" animBg="1"/>
      <p:bldP spid="31" grpId="1" animBg="1"/>
      <p:bldP spid="31" grpId="2" animBg="1"/>
      <p:bldP spid="31" grpId="3" animBg="1"/>
      <p:bldP spid="31" grpId="4" animBg="1"/>
      <p:bldP spid="32" grpId="0" animBg="1"/>
      <p:bldP spid="32" grpId="1" animBg="1"/>
      <p:bldP spid="32" grpId="2" animBg="1"/>
      <p:bldP spid="32" grpId="3" animBg="1"/>
      <p:bldP spid="3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55" grpId="0" animBg="1"/>
      <p:bldP spid="55" grpId="1" animBg="1"/>
      <p:bldP spid="55" grpId="2" animBg="1"/>
      <p:bldP spid="55" grpId="3" animBg="1"/>
      <p:bldP spid="55"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56" grpId="0" animBg="1"/>
      <p:bldP spid="56" grpId="1" animBg="1"/>
      <p:bldP spid="56" grpId="2" animBg="1"/>
      <p:bldP spid="56" grpId="3" animBg="1"/>
      <p:bldP spid="56"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49" grpId="0" animBg="1"/>
      <p:bldP spid="49" grpId="1" animBg="1"/>
      <p:bldP spid="49" grpId="2" animBg="1"/>
      <p:bldP spid="49" grpId="3" animBg="1"/>
      <p:bldP spid="49" grpId="4" animBg="1"/>
      <p:bldP spid="50" grpId="0" animBg="1"/>
      <p:bldP spid="50" grpId="1" animBg="1"/>
      <p:bldP spid="50" grpId="2" animBg="1"/>
      <p:bldP spid="50" grpId="3" animBg="1"/>
      <p:bldP spid="50" grpId="4" animBg="1"/>
      <p:bldP spid="51" grpId="0" animBg="1"/>
      <p:bldP spid="51" grpId="1" animBg="1"/>
      <p:bldP spid="51" grpId="2" animBg="1"/>
      <p:bldP spid="51" grpId="3" animBg="1"/>
      <p:bldP spid="51" grpId="4" animBg="1"/>
      <p:bldP spid="57" grpId="0" animBg="1"/>
      <p:bldP spid="57" grpId="1" animBg="1"/>
      <p:bldP spid="57" grpId="2" animBg="1"/>
      <p:bldP spid="57" grpId="3" animBg="1"/>
      <p:bldP spid="57" grpId="4" animBg="1"/>
      <p:bldP spid="6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6" name="135 Grupo"/>
          <p:cNvGrpSpPr/>
          <p:nvPr/>
        </p:nvGrpSpPr>
        <p:grpSpPr>
          <a:xfrm>
            <a:off x="0" y="0"/>
            <a:ext cx="9144000" cy="5143500"/>
            <a:chOff x="0" y="0"/>
            <a:chExt cx="9144000" cy="5143500"/>
          </a:xfrm>
        </p:grpSpPr>
        <p:sp>
          <p:nvSpPr>
            <p:cNvPr id="137" name="13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7" name="Grupo 33"/>
          <p:cNvGrpSpPr/>
          <p:nvPr/>
        </p:nvGrpSpPr>
        <p:grpSpPr>
          <a:xfrm rot="5400000" flipH="1">
            <a:off x="6749974" y="-262478"/>
            <a:ext cx="969481" cy="3242056"/>
            <a:chOff x="0" y="0"/>
            <a:chExt cx="4599296" cy="6858000"/>
          </a:xfrm>
        </p:grpSpPr>
        <p:sp>
          <p:nvSpPr>
            <p:cNvPr id="2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alpha val="27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Grupo 33"/>
          <p:cNvGrpSpPr/>
          <p:nvPr/>
        </p:nvGrpSpPr>
        <p:grpSpPr>
          <a:xfrm rot="5400000" flipH="1">
            <a:off x="5737284" y="451898"/>
            <a:ext cx="969481" cy="3242056"/>
            <a:chOff x="0" y="0"/>
            <a:chExt cx="4599296" cy="6858000"/>
          </a:xfrm>
        </p:grpSpPr>
        <p:sp>
          <p:nvSpPr>
            <p:cNvPr id="5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Grupo 33"/>
          <p:cNvGrpSpPr/>
          <p:nvPr/>
        </p:nvGrpSpPr>
        <p:grpSpPr>
          <a:xfrm rot="5400000" flipH="1">
            <a:off x="7814796" y="-853685"/>
            <a:ext cx="969481" cy="3242056"/>
            <a:chOff x="0" y="0"/>
            <a:chExt cx="4599296" cy="6858000"/>
          </a:xfrm>
        </p:grpSpPr>
        <p:sp>
          <p:nvSpPr>
            <p:cNvPr id="6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9" name="Grupo 33"/>
          <p:cNvGrpSpPr/>
          <p:nvPr/>
        </p:nvGrpSpPr>
        <p:grpSpPr>
          <a:xfrm rot="16200000">
            <a:off x="379696" y="-893473"/>
            <a:ext cx="969481" cy="3242056"/>
            <a:chOff x="0" y="0"/>
            <a:chExt cx="4599296" cy="6858000"/>
          </a:xfrm>
        </p:grpSpPr>
        <p:sp>
          <p:nvSpPr>
            <p:cNvPr id="7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5" name="Grupo 33"/>
          <p:cNvGrpSpPr/>
          <p:nvPr/>
        </p:nvGrpSpPr>
        <p:grpSpPr>
          <a:xfrm rot="16200000">
            <a:off x="1489391" y="-224165"/>
            <a:ext cx="969481" cy="3242056"/>
            <a:chOff x="0" y="0"/>
            <a:chExt cx="4599296" cy="6858000"/>
          </a:xfrm>
        </p:grpSpPr>
        <p:sp>
          <p:nvSpPr>
            <p:cNvPr id="7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C0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alpha val="27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1" name="Grupo 33"/>
          <p:cNvGrpSpPr/>
          <p:nvPr/>
        </p:nvGrpSpPr>
        <p:grpSpPr>
          <a:xfrm rot="16200000">
            <a:off x="2439960" y="430393"/>
            <a:ext cx="969481" cy="3242056"/>
            <a:chOff x="0" y="0"/>
            <a:chExt cx="4599296" cy="6858000"/>
          </a:xfrm>
        </p:grpSpPr>
        <p:sp>
          <p:nvSpPr>
            <p:cNvPr id="8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7" name="Grupo 33"/>
          <p:cNvGrpSpPr/>
          <p:nvPr/>
        </p:nvGrpSpPr>
        <p:grpSpPr>
          <a:xfrm rot="5400000">
            <a:off x="7814796" y="2771739"/>
            <a:ext cx="969481" cy="3242056"/>
            <a:chOff x="0" y="0"/>
            <a:chExt cx="4599296" cy="6858000"/>
          </a:xfrm>
        </p:grpSpPr>
        <p:sp>
          <p:nvSpPr>
            <p:cNvPr id="8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3" name="Grupo 33"/>
          <p:cNvGrpSpPr/>
          <p:nvPr/>
        </p:nvGrpSpPr>
        <p:grpSpPr>
          <a:xfrm rot="5400000">
            <a:off x="6773347" y="2070021"/>
            <a:ext cx="969481" cy="3242056"/>
            <a:chOff x="0" y="0"/>
            <a:chExt cx="4599296" cy="6858000"/>
          </a:xfrm>
        </p:grpSpPr>
        <p:sp>
          <p:nvSpPr>
            <p:cNvPr id="94"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alpha val="27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Grupo 33"/>
          <p:cNvGrpSpPr/>
          <p:nvPr/>
        </p:nvGrpSpPr>
        <p:grpSpPr>
          <a:xfrm rot="5400000">
            <a:off x="5737829" y="1440098"/>
            <a:ext cx="969481" cy="3242056"/>
            <a:chOff x="0" y="0"/>
            <a:chExt cx="4599296" cy="6858000"/>
          </a:xfrm>
        </p:grpSpPr>
        <p:sp>
          <p:nvSpPr>
            <p:cNvPr id="100"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5" name="Grupo 33"/>
          <p:cNvGrpSpPr/>
          <p:nvPr/>
        </p:nvGrpSpPr>
        <p:grpSpPr>
          <a:xfrm rot="16200000" flipH="1">
            <a:off x="355978" y="2830770"/>
            <a:ext cx="969481" cy="3242056"/>
            <a:chOff x="0" y="0"/>
            <a:chExt cx="4599296" cy="6858000"/>
          </a:xfrm>
        </p:grpSpPr>
        <p:sp>
          <p:nvSpPr>
            <p:cNvPr id="106"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alpha val="27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1" name="Grupo 33"/>
          <p:cNvGrpSpPr/>
          <p:nvPr/>
        </p:nvGrpSpPr>
        <p:grpSpPr>
          <a:xfrm rot="16200000" flipH="1">
            <a:off x="1444854" y="2176251"/>
            <a:ext cx="969481" cy="3242056"/>
            <a:chOff x="0" y="0"/>
            <a:chExt cx="4599296" cy="6858000"/>
          </a:xfrm>
        </p:grpSpPr>
        <p:sp>
          <p:nvSpPr>
            <p:cNvPr id="112"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alpha val="27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Grupo 33"/>
          <p:cNvGrpSpPr/>
          <p:nvPr/>
        </p:nvGrpSpPr>
        <p:grpSpPr>
          <a:xfrm rot="16200000" flipH="1">
            <a:off x="2488155" y="1413581"/>
            <a:ext cx="969481" cy="3242056"/>
            <a:chOff x="0" y="0"/>
            <a:chExt cx="4599296" cy="6858000"/>
          </a:xfrm>
        </p:grpSpPr>
        <p:sp>
          <p:nvSpPr>
            <p:cNvPr id="118" name="Forma libre 34"/>
            <p:cNvSpPr/>
            <p:nvPr/>
          </p:nvSpPr>
          <p:spPr>
            <a:xfrm>
              <a:off x="280050" y="1238542"/>
              <a:ext cx="975544" cy="1572898"/>
            </a:xfrm>
            <a:custGeom>
              <a:avLst/>
              <a:gdLst>
                <a:gd name="connsiteX0" fmla="*/ 0 w 975544"/>
                <a:gd name="connsiteY0" fmla="*/ 0 h 1572898"/>
                <a:gd name="connsiteX1" fmla="*/ 975544 w 975544"/>
                <a:gd name="connsiteY1" fmla="*/ 1572898 h 1572898"/>
                <a:gd name="connsiteX2" fmla="*/ 0 w 975544"/>
                <a:gd name="connsiteY2" fmla="*/ 1572898 h 1572898"/>
                <a:gd name="connsiteX3" fmla="*/ 0 w 975544"/>
                <a:gd name="connsiteY3" fmla="*/ 0 h 1572898"/>
              </a:gdLst>
              <a:ahLst/>
              <a:cxnLst>
                <a:cxn ang="0">
                  <a:pos x="connsiteX0" y="connsiteY0"/>
                </a:cxn>
                <a:cxn ang="0">
                  <a:pos x="connsiteX1" y="connsiteY1"/>
                </a:cxn>
                <a:cxn ang="0">
                  <a:pos x="connsiteX2" y="connsiteY2"/>
                </a:cxn>
                <a:cxn ang="0">
                  <a:pos x="connsiteX3" y="connsiteY3"/>
                </a:cxn>
              </a:cxnLst>
              <a:rect l="l" t="t" r="r" b="b"/>
              <a:pathLst>
                <a:path w="975544" h="1572898">
                  <a:moveTo>
                    <a:pt x="0" y="0"/>
                  </a:moveTo>
                  <a:lnTo>
                    <a:pt x="975544" y="1572898"/>
                  </a:lnTo>
                  <a:lnTo>
                    <a:pt x="0" y="1572898"/>
                  </a:lnTo>
                  <a:lnTo>
                    <a:pt x="0"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Forma libre 35"/>
            <p:cNvSpPr/>
            <p:nvPr/>
          </p:nvSpPr>
          <p:spPr>
            <a:xfrm>
              <a:off x="279509" y="3723032"/>
              <a:ext cx="1740361" cy="781409"/>
            </a:xfrm>
            <a:custGeom>
              <a:avLst/>
              <a:gdLst>
                <a:gd name="connsiteX0" fmla="*/ 0 w 1740361"/>
                <a:gd name="connsiteY0" fmla="*/ 0 h 781409"/>
                <a:gd name="connsiteX1" fmla="*/ 1740361 w 1740361"/>
                <a:gd name="connsiteY1" fmla="*/ 2807 h 781409"/>
                <a:gd name="connsiteX2" fmla="*/ 1255937 w 1740361"/>
                <a:gd name="connsiteY2" fmla="*/ 781409 h 781409"/>
                <a:gd name="connsiteX3" fmla="*/ 0 w 1740361"/>
                <a:gd name="connsiteY3" fmla="*/ 0 h 781409"/>
              </a:gdLst>
              <a:ahLst/>
              <a:cxnLst>
                <a:cxn ang="0">
                  <a:pos x="connsiteX0" y="connsiteY0"/>
                </a:cxn>
                <a:cxn ang="0">
                  <a:pos x="connsiteX1" y="connsiteY1"/>
                </a:cxn>
                <a:cxn ang="0">
                  <a:pos x="connsiteX2" y="connsiteY2"/>
                </a:cxn>
                <a:cxn ang="0">
                  <a:pos x="connsiteX3" y="connsiteY3"/>
                </a:cxn>
              </a:cxnLst>
              <a:rect l="l" t="t" r="r" b="b"/>
              <a:pathLst>
                <a:path w="1740361" h="781409">
                  <a:moveTo>
                    <a:pt x="0" y="0"/>
                  </a:moveTo>
                  <a:lnTo>
                    <a:pt x="1740361" y="2807"/>
                  </a:lnTo>
                  <a:lnTo>
                    <a:pt x="1255937" y="781409"/>
                  </a:lnTo>
                  <a:lnTo>
                    <a:pt x="0" y="0"/>
                  </a:lnTo>
                  <a:close/>
                </a:path>
              </a:pathLst>
            </a:custGeom>
            <a:solidFill>
              <a:srgbClr val="92D05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Forma libre 36"/>
            <p:cNvSpPr/>
            <p:nvPr/>
          </p:nvSpPr>
          <p:spPr>
            <a:xfrm>
              <a:off x="322363" y="4715830"/>
              <a:ext cx="1601971" cy="1599949"/>
            </a:xfrm>
            <a:custGeom>
              <a:avLst/>
              <a:gdLst>
                <a:gd name="connsiteX0" fmla="*/ 1601971 w 1601971"/>
                <a:gd name="connsiteY0" fmla="*/ 0 h 1599949"/>
                <a:gd name="connsiteX1" fmla="*/ 372770 w 1601971"/>
                <a:gd name="connsiteY1" fmla="*/ 1599949 h 1599949"/>
                <a:gd name="connsiteX2" fmla="*/ 0 w 1601971"/>
                <a:gd name="connsiteY2" fmla="*/ 593112 h 1599949"/>
                <a:gd name="connsiteX3" fmla="*/ 1601971 w 1601971"/>
                <a:gd name="connsiteY3" fmla="*/ 0 h 1599949"/>
              </a:gdLst>
              <a:ahLst/>
              <a:cxnLst>
                <a:cxn ang="0">
                  <a:pos x="connsiteX0" y="connsiteY0"/>
                </a:cxn>
                <a:cxn ang="0">
                  <a:pos x="connsiteX1" y="connsiteY1"/>
                </a:cxn>
                <a:cxn ang="0">
                  <a:pos x="connsiteX2" y="connsiteY2"/>
                </a:cxn>
                <a:cxn ang="0">
                  <a:pos x="connsiteX3" y="connsiteY3"/>
                </a:cxn>
              </a:cxnLst>
              <a:rect l="l" t="t" r="r" b="b"/>
              <a:pathLst>
                <a:path w="1601971" h="1599949">
                  <a:moveTo>
                    <a:pt x="1601971" y="0"/>
                  </a:moveTo>
                  <a:lnTo>
                    <a:pt x="372770" y="1599949"/>
                  </a:lnTo>
                  <a:lnTo>
                    <a:pt x="0" y="593112"/>
                  </a:lnTo>
                  <a:lnTo>
                    <a:pt x="1601971" y="0"/>
                  </a:lnTo>
                  <a:close/>
                </a:path>
              </a:pathLst>
            </a:custGeom>
            <a:solidFill>
              <a:schemeClr val="tx1">
                <a:lumMod val="95000"/>
              </a:schemeClr>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Forma libre 37"/>
            <p:cNvSpPr/>
            <p:nvPr/>
          </p:nvSpPr>
          <p:spPr>
            <a:xfrm>
              <a:off x="1605806" y="5074549"/>
              <a:ext cx="1382594" cy="1507946"/>
            </a:xfrm>
            <a:custGeom>
              <a:avLst/>
              <a:gdLst>
                <a:gd name="connsiteX0" fmla="*/ 1382594 w 1382594"/>
                <a:gd name="connsiteY0" fmla="*/ 0 h 1507946"/>
                <a:gd name="connsiteX1" fmla="*/ 935260 w 1382594"/>
                <a:gd name="connsiteY1" fmla="*/ 1507946 h 1507946"/>
                <a:gd name="connsiteX2" fmla="*/ 0 w 1382594"/>
                <a:gd name="connsiteY2" fmla="*/ 1230500 h 1507946"/>
                <a:gd name="connsiteX3" fmla="*/ 1382594 w 1382594"/>
                <a:gd name="connsiteY3" fmla="*/ 0 h 1507946"/>
              </a:gdLst>
              <a:ahLst/>
              <a:cxnLst>
                <a:cxn ang="0">
                  <a:pos x="connsiteX0" y="connsiteY0"/>
                </a:cxn>
                <a:cxn ang="0">
                  <a:pos x="connsiteX1" y="connsiteY1"/>
                </a:cxn>
                <a:cxn ang="0">
                  <a:pos x="connsiteX2" y="connsiteY2"/>
                </a:cxn>
                <a:cxn ang="0">
                  <a:pos x="connsiteX3" y="connsiteY3"/>
                </a:cxn>
              </a:cxnLst>
              <a:rect l="l" t="t" r="r" b="b"/>
              <a:pathLst>
                <a:path w="1382594" h="1507946">
                  <a:moveTo>
                    <a:pt x="1382594" y="0"/>
                  </a:moveTo>
                  <a:lnTo>
                    <a:pt x="935260" y="1507946"/>
                  </a:lnTo>
                  <a:lnTo>
                    <a:pt x="0" y="1230500"/>
                  </a:lnTo>
                  <a:lnTo>
                    <a:pt x="1382594" y="0"/>
                  </a:lnTo>
                  <a:close/>
                </a:path>
              </a:pathLst>
            </a:custGeom>
            <a:solidFill>
              <a:srgbClr val="FF0000"/>
            </a:solidFill>
            <a:ln>
              <a:no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Forma libre 38"/>
            <p:cNvSpPr/>
            <p:nvPr/>
          </p:nvSpPr>
          <p:spPr>
            <a:xfrm>
              <a:off x="0" y="0"/>
              <a:ext cx="4599296" cy="6858000"/>
            </a:xfrm>
            <a:custGeom>
              <a:avLst/>
              <a:gdLst>
                <a:gd name="connsiteX0" fmla="*/ 0 w 4599296"/>
                <a:gd name="connsiteY0" fmla="*/ 0 h 6858000"/>
                <a:gd name="connsiteX1" fmla="*/ 4599296 w 4599296"/>
                <a:gd name="connsiteY1" fmla="*/ 6858000 h 6858000"/>
                <a:gd name="connsiteX2" fmla="*/ 0 w 4599296"/>
                <a:gd name="connsiteY2" fmla="*/ 6858000 h 6858000"/>
                <a:gd name="connsiteX3" fmla="*/ 0 w 4599296"/>
                <a:gd name="connsiteY3" fmla="*/ 0 h 6858000"/>
                <a:gd name="connsiteX4" fmla="*/ 280050 w 4599296"/>
                <a:gd name="connsiteY4" fmla="*/ 1238542 h 6858000"/>
                <a:gd name="connsiteX5" fmla="*/ 280050 w 4599296"/>
                <a:gd name="connsiteY5" fmla="*/ 2811440 h 6858000"/>
                <a:gd name="connsiteX6" fmla="*/ 1255594 w 4599296"/>
                <a:gd name="connsiteY6" fmla="*/ 2811440 h 6858000"/>
                <a:gd name="connsiteX7" fmla="*/ 280050 w 4599296"/>
                <a:gd name="connsiteY7" fmla="*/ 1238542 h 6858000"/>
                <a:gd name="connsiteX8" fmla="*/ 279508 w 4599296"/>
                <a:gd name="connsiteY8" fmla="*/ 3723031 h 6858000"/>
                <a:gd name="connsiteX9" fmla="*/ 1535445 w 4599296"/>
                <a:gd name="connsiteY9" fmla="*/ 4504440 h 6858000"/>
                <a:gd name="connsiteX10" fmla="*/ 2019869 w 4599296"/>
                <a:gd name="connsiteY10" fmla="*/ 3725838 h 6858000"/>
                <a:gd name="connsiteX11" fmla="*/ 279508 w 4599296"/>
                <a:gd name="connsiteY11" fmla="*/ 3723031 h 6858000"/>
                <a:gd name="connsiteX12" fmla="*/ 1924333 w 4599296"/>
                <a:gd name="connsiteY12" fmla="*/ 4715829 h 6858000"/>
                <a:gd name="connsiteX13" fmla="*/ 322362 w 4599296"/>
                <a:gd name="connsiteY13" fmla="*/ 5308941 h 6858000"/>
                <a:gd name="connsiteX14" fmla="*/ 695132 w 4599296"/>
                <a:gd name="connsiteY14" fmla="*/ 6315778 h 6858000"/>
                <a:gd name="connsiteX15" fmla="*/ 1924333 w 4599296"/>
                <a:gd name="connsiteY15" fmla="*/ 4715829 h 6858000"/>
                <a:gd name="connsiteX16" fmla="*/ 2988400 w 4599296"/>
                <a:gd name="connsiteY16" fmla="*/ 5074549 h 6858000"/>
                <a:gd name="connsiteX17" fmla="*/ 1605806 w 4599296"/>
                <a:gd name="connsiteY17" fmla="*/ 6305049 h 6858000"/>
                <a:gd name="connsiteX18" fmla="*/ 2541066 w 4599296"/>
                <a:gd name="connsiteY18" fmla="*/ 6582495 h 6858000"/>
                <a:gd name="connsiteX19" fmla="*/ 2988400 w 4599296"/>
                <a:gd name="connsiteY19" fmla="*/ 507454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9296" h="6858000">
                  <a:moveTo>
                    <a:pt x="0" y="0"/>
                  </a:moveTo>
                  <a:lnTo>
                    <a:pt x="4599296" y="6858000"/>
                  </a:lnTo>
                  <a:lnTo>
                    <a:pt x="0" y="6858000"/>
                  </a:lnTo>
                  <a:lnTo>
                    <a:pt x="0" y="0"/>
                  </a:lnTo>
                  <a:close/>
                  <a:moveTo>
                    <a:pt x="280050" y="1238542"/>
                  </a:moveTo>
                  <a:lnTo>
                    <a:pt x="280050" y="2811440"/>
                  </a:lnTo>
                  <a:lnTo>
                    <a:pt x="1255594" y="2811440"/>
                  </a:lnTo>
                  <a:lnTo>
                    <a:pt x="280050" y="1238542"/>
                  </a:lnTo>
                  <a:close/>
                  <a:moveTo>
                    <a:pt x="279508" y="3723031"/>
                  </a:moveTo>
                  <a:lnTo>
                    <a:pt x="1535445" y="4504440"/>
                  </a:lnTo>
                  <a:lnTo>
                    <a:pt x="2019869" y="3725838"/>
                  </a:lnTo>
                  <a:lnTo>
                    <a:pt x="279508" y="3723031"/>
                  </a:lnTo>
                  <a:close/>
                  <a:moveTo>
                    <a:pt x="1924333" y="4715829"/>
                  </a:moveTo>
                  <a:lnTo>
                    <a:pt x="322362" y="5308941"/>
                  </a:lnTo>
                  <a:lnTo>
                    <a:pt x="695132" y="6315778"/>
                  </a:lnTo>
                  <a:lnTo>
                    <a:pt x="1924333" y="4715829"/>
                  </a:lnTo>
                  <a:close/>
                  <a:moveTo>
                    <a:pt x="2988400" y="5074549"/>
                  </a:moveTo>
                  <a:lnTo>
                    <a:pt x="1605806" y="6305049"/>
                  </a:lnTo>
                  <a:lnTo>
                    <a:pt x="2541066" y="6582495"/>
                  </a:lnTo>
                  <a:lnTo>
                    <a:pt x="2988400" y="5074549"/>
                  </a:lnTo>
                  <a:close/>
                </a:path>
              </a:pathLst>
            </a:custGeom>
            <a:solidFill>
              <a:schemeClr val="tx1">
                <a:lumMod val="95000"/>
                <a:alpha val="48000"/>
              </a:schemeClr>
            </a:solidFill>
            <a:ln>
              <a:no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23" name="122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05995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2250" fill="hold"/>
                                        <p:tgtEl>
                                          <p:spTgt spid="27"/>
                                        </p:tgtEl>
                                        <p:attrNameLst>
                                          <p:attrName>ppt_x</p:attrName>
                                        </p:attrNameLst>
                                      </p:cBhvr>
                                      <p:tavLst>
                                        <p:tav tm="0">
                                          <p:val>
                                            <p:strVal val="0-#ppt_w/2"/>
                                          </p:val>
                                        </p:tav>
                                        <p:tav tm="100000">
                                          <p:val>
                                            <p:strVal val="#ppt_x"/>
                                          </p:val>
                                        </p:tav>
                                      </p:tavLst>
                                    </p:anim>
                                    <p:anim calcmode="lin" valueType="num">
                                      <p:cBhvr additive="base">
                                        <p:cTn id="8" dur="2250" fill="hold"/>
                                        <p:tgtEl>
                                          <p:spTgt spid="2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2250" fill="hold"/>
                                        <p:tgtEl>
                                          <p:spTgt spid="27"/>
                                        </p:tgtEl>
                                        <p:attrNameLst>
                                          <p:attrName>ppt_w</p:attrName>
                                        </p:attrNameLst>
                                      </p:cBhvr>
                                      <p:tavLst>
                                        <p:tav tm="0">
                                          <p:val>
                                            <p:strVal val="#ppt_w"/>
                                          </p:val>
                                        </p:tav>
                                        <p:tav tm="100000">
                                          <p:val>
                                            <p:strVal val="#ppt_w"/>
                                          </p:val>
                                        </p:tav>
                                      </p:tavLst>
                                    </p:anim>
                                    <p:anim calcmode="lin" valueType="num">
                                      <p:cBhvr>
                                        <p:cTn id="12" dur="2250" fill="hold"/>
                                        <p:tgtEl>
                                          <p:spTgt spid="27"/>
                                        </p:tgtEl>
                                        <p:attrNameLst>
                                          <p:attrName>ppt_h</p:attrName>
                                        </p:attrNameLst>
                                      </p:cBhvr>
                                      <p:tavLst>
                                        <p:tav tm="0" fmla="#ppt_h*sin(2.5*pi*$)">
                                          <p:val>
                                            <p:fltVal val="0"/>
                                          </p:val>
                                        </p:tav>
                                        <p:tav tm="100000">
                                          <p:val>
                                            <p:fltVal val="1"/>
                                          </p:val>
                                        </p:tav>
                                      </p:tavLst>
                                    </p:anim>
                                  </p:childTnLst>
                                </p:cTn>
                              </p:par>
                              <p:par>
                                <p:cTn id="13" presetID="2" presetClass="entr" presetSubtype="12" fill="hold" nodeType="with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2250" fill="hold"/>
                                        <p:tgtEl>
                                          <p:spTgt spid="63"/>
                                        </p:tgtEl>
                                        <p:attrNameLst>
                                          <p:attrName>ppt_x</p:attrName>
                                        </p:attrNameLst>
                                      </p:cBhvr>
                                      <p:tavLst>
                                        <p:tav tm="0">
                                          <p:val>
                                            <p:strVal val="0-#ppt_w/2"/>
                                          </p:val>
                                        </p:tav>
                                        <p:tav tm="100000">
                                          <p:val>
                                            <p:strVal val="#ppt_x"/>
                                          </p:val>
                                        </p:tav>
                                      </p:tavLst>
                                    </p:anim>
                                    <p:anim calcmode="lin" valueType="num">
                                      <p:cBhvr additive="base">
                                        <p:cTn id="16" dur="2250" fill="hold"/>
                                        <p:tgtEl>
                                          <p:spTgt spid="63"/>
                                        </p:tgtEl>
                                        <p:attrNameLst>
                                          <p:attrName>ppt_y</p:attrName>
                                        </p:attrNameLst>
                                      </p:cBhvr>
                                      <p:tavLst>
                                        <p:tav tm="0">
                                          <p:val>
                                            <p:strVal val="1+#ppt_h/2"/>
                                          </p:val>
                                        </p:tav>
                                        <p:tav tm="100000">
                                          <p:val>
                                            <p:strVal val="#ppt_y"/>
                                          </p:val>
                                        </p:tav>
                                      </p:tavLst>
                                    </p:anim>
                                  </p:childTnLst>
                                </p:cTn>
                              </p:par>
                              <p:par>
                                <p:cTn id="17" presetID="19" presetClass="entr" presetSubtype="5" fill="hold" nodeType="withEffect">
                                  <p:stCondLst>
                                    <p:cond delay="0"/>
                                  </p:stCondLst>
                                  <p:childTnLst>
                                    <p:set>
                                      <p:cBhvr>
                                        <p:cTn id="18" dur="1" fill="hold">
                                          <p:stCondLst>
                                            <p:cond delay="0"/>
                                          </p:stCondLst>
                                        </p:cTn>
                                        <p:tgtEl>
                                          <p:spTgt spid="63"/>
                                        </p:tgtEl>
                                        <p:attrNameLst>
                                          <p:attrName>style.visibility</p:attrName>
                                        </p:attrNameLst>
                                      </p:cBhvr>
                                      <p:to>
                                        <p:strVal val="visible"/>
                                      </p:to>
                                    </p:set>
                                    <p:anim calcmode="lin" valueType="num">
                                      <p:cBhvr>
                                        <p:cTn id="19" dur="2250" fill="hold"/>
                                        <p:tgtEl>
                                          <p:spTgt spid="63"/>
                                        </p:tgtEl>
                                        <p:attrNameLst>
                                          <p:attrName>ppt_w</p:attrName>
                                        </p:attrNameLst>
                                      </p:cBhvr>
                                      <p:tavLst>
                                        <p:tav tm="0">
                                          <p:val>
                                            <p:strVal val="#ppt_w"/>
                                          </p:val>
                                        </p:tav>
                                        <p:tav tm="100000">
                                          <p:val>
                                            <p:strVal val="#ppt_w"/>
                                          </p:val>
                                        </p:tav>
                                      </p:tavLst>
                                    </p:anim>
                                    <p:anim calcmode="lin" valueType="num">
                                      <p:cBhvr>
                                        <p:cTn id="20" dur="2250" fill="hold"/>
                                        <p:tgtEl>
                                          <p:spTgt spid="63"/>
                                        </p:tgtEl>
                                        <p:attrNameLst>
                                          <p:attrName>ppt_h</p:attrName>
                                        </p:attrNameLst>
                                      </p:cBhvr>
                                      <p:tavLst>
                                        <p:tav tm="0" fmla="#ppt_h*sin(2.5*pi*$)">
                                          <p:val>
                                            <p:fltVal val="0"/>
                                          </p:val>
                                        </p:tav>
                                        <p:tav tm="100000">
                                          <p:val>
                                            <p:fltVal val="1"/>
                                          </p:val>
                                        </p:tav>
                                      </p:tavLst>
                                    </p:anim>
                                  </p:childTnLst>
                                </p:cTn>
                              </p:par>
                              <p:par>
                                <p:cTn id="21" presetID="2" presetClass="entr" presetSubtype="12" fill="hold"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2250" fill="hold"/>
                                        <p:tgtEl>
                                          <p:spTgt spid="57"/>
                                        </p:tgtEl>
                                        <p:attrNameLst>
                                          <p:attrName>ppt_x</p:attrName>
                                        </p:attrNameLst>
                                      </p:cBhvr>
                                      <p:tavLst>
                                        <p:tav tm="0">
                                          <p:val>
                                            <p:strVal val="0-#ppt_w/2"/>
                                          </p:val>
                                        </p:tav>
                                        <p:tav tm="100000">
                                          <p:val>
                                            <p:strVal val="#ppt_x"/>
                                          </p:val>
                                        </p:tav>
                                      </p:tavLst>
                                    </p:anim>
                                    <p:anim calcmode="lin" valueType="num">
                                      <p:cBhvr additive="base">
                                        <p:cTn id="24" dur="2250" fill="hold"/>
                                        <p:tgtEl>
                                          <p:spTgt spid="57"/>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p:cTn id="27" dur="2250" fill="hold"/>
                                        <p:tgtEl>
                                          <p:spTgt spid="57"/>
                                        </p:tgtEl>
                                        <p:attrNameLst>
                                          <p:attrName>ppt_w</p:attrName>
                                        </p:attrNameLst>
                                      </p:cBhvr>
                                      <p:tavLst>
                                        <p:tav tm="0">
                                          <p:val>
                                            <p:strVal val="#ppt_w"/>
                                          </p:val>
                                        </p:tav>
                                        <p:tav tm="100000">
                                          <p:val>
                                            <p:strVal val="#ppt_w"/>
                                          </p:val>
                                        </p:tav>
                                      </p:tavLst>
                                    </p:anim>
                                    <p:anim calcmode="lin" valueType="num">
                                      <p:cBhvr>
                                        <p:cTn id="28" dur="2250" fill="hold"/>
                                        <p:tgtEl>
                                          <p:spTgt spid="57"/>
                                        </p:tgtEl>
                                        <p:attrNameLst>
                                          <p:attrName>ppt_h</p:attrName>
                                        </p:attrNameLst>
                                      </p:cBhvr>
                                      <p:tavLst>
                                        <p:tav tm="0" fmla="#ppt_h*sin(2.5*pi*$)">
                                          <p:val>
                                            <p:fltVal val="0"/>
                                          </p:val>
                                        </p:tav>
                                        <p:tav tm="100000">
                                          <p:val>
                                            <p:fltVal val="1"/>
                                          </p:val>
                                        </p:tav>
                                      </p:tavLst>
                                    </p:anim>
                                  </p:childTnLst>
                                </p:cTn>
                              </p:par>
                              <p:par>
                                <p:cTn id="29" presetID="2" presetClass="entr" presetSubtype="6" fill="hold"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2250" fill="hold"/>
                                        <p:tgtEl>
                                          <p:spTgt spid="81"/>
                                        </p:tgtEl>
                                        <p:attrNameLst>
                                          <p:attrName>ppt_x</p:attrName>
                                        </p:attrNameLst>
                                      </p:cBhvr>
                                      <p:tavLst>
                                        <p:tav tm="0">
                                          <p:val>
                                            <p:strVal val="1+#ppt_w/2"/>
                                          </p:val>
                                        </p:tav>
                                        <p:tav tm="100000">
                                          <p:val>
                                            <p:strVal val="#ppt_x"/>
                                          </p:val>
                                        </p:tav>
                                      </p:tavLst>
                                    </p:anim>
                                    <p:anim calcmode="lin" valueType="num">
                                      <p:cBhvr additive="base">
                                        <p:cTn id="32" dur="2250" fill="hold"/>
                                        <p:tgtEl>
                                          <p:spTgt spid="81"/>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1"/>
                                        </p:tgtEl>
                                        <p:attrNameLst>
                                          <p:attrName>style.visibility</p:attrName>
                                        </p:attrNameLst>
                                      </p:cBhvr>
                                      <p:to>
                                        <p:strVal val="visible"/>
                                      </p:to>
                                    </p:set>
                                    <p:anim calcmode="lin" valueType="num">
                                      <p:cBhvr>
                                        <p:cTn id="35" dur="2250" fill="hold"/>
                                        <p:tgtEl>
                                          <p:spTgt spid="81"/>
                                        </p:tgtEl>
                                        <p:attrNameLst>
                                          <p:attrName>ppt_w</p:attrName>
                                        </p:attrNameLst>
                                      </p:cBhvr>
                                      <p:tavLst>
                                        <p:tav tm="0">
                                          <p:val>
                                            <p:strVal val="#ppt_w"/>
                                          </p:val>
                                        </p:tav>
                                        <p:tav tm="100000">
                                          <p:val>
                                            <p:strVal val="#ppt_w"/>
                                          </p:val>
                                        </p:tav>
                                      </p:tavLst>
                                    </p:anim>
                                    <p:anim calcmode="lin" valueType="num">
                                      <p:cBhvr>
                                        <p:cTn id="36" dur="2250" fill="hold"/>
                                        <p:tgtEl>
                                          <p:spTgt spid="81"/>
                                        </p:tgtEl>
                                        <p:attrNameLst>
                                          <p:attrName>ppt_h</p:attrName>
                                        </p:attrNameLst>
                                      </p:cBhvr>
                                      <p:tavLst>
                                        <p:tav tm="0" fmla="#ppt_h*sin(2.5*pi*$)">
                                          <p:val>
                                            <p:fltVal val="0"/>
                                          </p:val>
                                        </p:tav>
                                        <p:tav tm="100000">
                                          <p:val>
                                            <p:fltVal val="1"/>
                                          </p:val>
                                        </p:tav>
                                      </p:tavLst>
                                    </p:anim>
                                  </p:childTnLst>
                                </p:cTn>
                              </p:par>
                              <p:par>
                                <p:cTn id="37" presetID="2" presetClass="entr" presetSubtype="6" fill="hold" nodeType="with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additive="base">
                                        <p:cTn id="39" dur="2250" fill="hold"/>
                                        <p:tgtEl>
                                          <p:spTgt spid="75"/>
                                        </p:tgtEl>
                                        <p:attrNameLst>
                                          <p:attrName>ppt_x</p:attrName>
                                        </p:attrNameLst>
                                      </p:cBhvr>
                                      <p:tavLst>
                                        <p:tav tm="0">
                                          <p:val>
                                            <p:strVal val="1+#ppt_w/2"/>
                                          </p:val>
                                        </p:tav>
                                        <p:tav tm="100000">
                                          <p:val>
                                            <p:strVal val="#ppt_x"/>
                                          </p:val>
                                        </p:tav>
                                      </p:tavLst>
                                    </p:anim>
                                    <p:anim calcmode="lin" valueType="num">
                                      <p:cBhvr additive="base">
                                        <p:cTn id="40" dur="2250" fill="hold"/>
                                        <p:tgtEl>
                                          <p:spTgt spid="75"/>
                                        </p:tgtEl>
                                        <p:attrNameLst>
                                          <p:attrName>ppt_y</p:attrName>
                                        </p:attrNameLst>
                                      </p:cBhvr>
                                      <p:tavLst>
                                        <p:tav tm="0">
                                          <p:val>
                                            <p:strVal val="1+#ppt_h/2"/>
                                          </p:val>
                                        </p:tav>
                                        <p:tav tm="100000">
                                          <p:val>
                                            <p:strVal val="#ppt_y"/>
                                          </p:val>
                                        </p:tav>
                                      </p:tavLst>
                                    </p:anim>
                                  </p:childTnLst>
                                </p:cTn>
                              </p:par>
                              <p:par>
                                <p:cTn id="41" presetID="19" presetClass="entr" presetSubtype="5"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p:cTn id="43" dur="2250" fill="hold"/>
                                        <p:tgtEl>
                                          <p:spTgt spid="75"/>
                                        </p:tgtEl>
                                        <p:attrNameLst>
                                          <p:attrName>ppt_w</p:attrName>
                                        </p:attrNameLst>
                                      </p:cBhvr>
                                      <p:tavLst>
                                        <p:tav tm="0">
                                          <p:val>
                                            <p:strVal val="#ppt_w"/>
                                          </p:val>
                                        </p:tav>
                                        <p:tav tm="100000">
                                          <p:val>
                                            <p:strVal val="#ppt_w"/>
                                          </p:val>
                                        </p:tav>
                                      </p:tavLst>
                                    </p:anim>
                                    <p:anim calcmode="lin" valueType="num">
                                      <p:cBhvr>
                                        <p:cTn id="44" dur="2250" fill="hold"/>
                                        <p:tgtEl>
                                          <p:spTgt spid="75"/>
                                        </p:tgtEl>
                                        <p:attrNameLst>
                                          <p:attrName>ppt_h</p:attrName>
                                        </p:attrNameLst>
                                      </p:cBhvr>
                                      <p:tavLst>
                                        <p:tav tm="0" fmla="#ppt_h*sin(2.5*pi*$)">
                                          <p:val>
                                            <p:fltVal val="0"/>
                                          </p:val>
                                        </p:tav>
                                        <p:tav tm="100000">
                                          <p:val>
                                            <p:fltVal val="1"/>
                                          </p:val>
                                        </p:tav>
                                      </p:tavLst>
                                    </p:anim>
                                  </p:childTnLst>
                                </p:cTn>
                              </p:par>
                              <p:par>
                                <p:cTn id="45" presetID="2" presetClass="entr" presetSubtype="6" fill="hold" nodeType="with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2250" fill="hold"/>
                                        <p:tgtEl>
                                          <p:spTgt spid="69"/>
                                        </p:tgtEl>
                                        <p:attrNameLst>
                                          <p:attrName>ppt_x</p:attrName>
                                        </p:attrNameLst>
                                      </p:cBhvr>
                                      <p:tavLst>
                                        <p:tav tm="0">
                                          <p:val>
                                            <p:strVal val="1+#ppt_w/2"/>
                                          </p:val>
                                        </p:tav>
                                        <p:tav tm="100000">
                                          <p:val>
                                            <p:strVal val="#ppt_x"/>
                                          </p:val>
                                        </p:tav>
                                      </p:tavLst>
                                    </p:anim>
                                    <p:anim calcmode="lin" valueType="num">
                                      <p:cBhvr additive="base">
                                        <p:cTn id="48" dur="2250" fill="hold"/>
                                        <p:tgtEl>
                                          <p:spTgt spid="69"/>
                                        </p:tgtEl>
                                        <p:attrNameLst>
                                          <p:attrName>ppt_y</p:attrName>
                                        </p:attrNameLst>
                                      </p:cBhvr>
                                      <p:tavLst>
                                        <p:tav tm="0">
                                          <p:val>
                                            <p:strVal val="1+#ppt_h/2"/>
                                          </p:val>
                                        </p:tav>
                                        <p:tav tm="100000">
                                          <p:val>
                                            <p:strVal val="#ppt_y"/>
                                          </p:val>
                                        </p:tav>
                                      </p:tavLst>
                                    </p:anim>
                                  </p:childTnLst>
                                </p:cTn>
                              </p:par>
                              <p:par>
                                <p:cTn id="49" presetID="19" presetClass="entr" presetSubtype="5"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 calcmode="lin" valueType="num">
                                      <p:cBhvr>
                                        <p:cTn id="51" dur="2250" fill="hold"/>
                                        <p:tgtEl>
                                          <p:spTgt spid="69"/>
                                        </p:tgtEl>
                                        <p:attrNameLst>
                                          <p:attrName>ppt_w</p:attrName>
                                        </p:attrNameLst>
                                      </p:cBhvr>
                                      <p:tavLst>
                                        <p:tav tm="0">
                                          <p:val>
                                            <p:strVal val="#ppt_w"/>
                                          </p:val>
                                        </p:tav>
                                        <p:tav tm="100000">
                                          <p:val>
                                            <p:strVal val="#ppt_w"/>
                                          </p:val>
                                        </p:tav>
                                      </p:tavLst>
                                    </p:anim>
                                    <p:anim calcmode="lin" valueType="num">
                                      <p:cBhvr>
                                        <p:cTn id="52" dur="2250" fill="hold"/>
                                        <p:tgtEl>
                                          <p:spTgt spid="69"/>
                                        </p:tgtEl>
                                        <p:attrNameLst>
                                          <p:attrName>ppt_h</p:attrName>
                                        </p:attrNameLst>
                                      </p:cBhvr>
                                      <p:tavLst>
                                        <p:tav tm="0" fmla="#ppt_h*sin(2.5*pi*$)">
                                          <p:val>
                                            <p:fltVal val="0"/>
                                          </p:val>
                                        </p:tav>
                                        <p:tav tm="100000">
                                          <p:val>
                                            <p:fltVal val="1"/>
                                          </p:val>
                                        </p:tav>
                                      </p:tavLst>
                                    </p:anim>
                                  </p:childTnLst>
                                </p:cTn>
                              </p:par>
                              <p:par>
                                <p:cTn id="53" presetID="2" presetClass="entr" presetSubtype="9" fill="hold" nodeType="withEffect">
                                  <p:stCondLst>
                                    <p:cond delay="0"/>
                                  </p:stCondLst>
                                  <p:childTnLst>
                                    <p:set>
                                      <p:cBhvr>
                                        <p:cTn id="54" dur="1" fill="hold">
                                          <p:stCondLst>
                                            <p:cond delay="0"/>
                                          </p:stCondLst>
                                        </p:cTn>
                                        <p:tgtEl>
                                          <p:spTgt spid="99"/>
                                        </p:tgtEl>
                                        <p:attrNameLst>
                                          <p:attrName>style.visibility</p:attrName>
                                        </p:attrNameLst>
                                      </p:cBhvr>
                                      <p:to>
                                        <p:strVal val="visible"/>
                                      </p:to>
                                    </p:set>
                                    <p:anim calcmode="lin" valueType="num">
                                      <p:cBhvr additive="base">
                                        <p:cTn id="55" dur="2250" fill="hold"/>
                                        <p:tgtEl>
                                          <p:spTgt spid="99"/>
                                        </p:tgtEl>
                                        <p:attrNameLst>
                                          <p:attrName>ppt_x</p:attrName>
                                        </p:attrNameLst>
                                      </p:cBhvr>
                                      <p:tavLst>
                                        <p:tav tm="0">
                                          <p:val>
                                            <p:strVal val="0-#ppt_w/2"/>
                                          </p:val>
                                        </p:tav>
                                        <p:tav tm="100000">
                                          <p:val>
                                            <p:strVal val="#ppt_x"/>
                                          </p:val>
                                        </p:tav>
                                      </p:tavLst>
                                    </p:anim>
                                    <p:anim calcmode="lin" valueType="num">
                                      <p:cBhvr additive="base">
                                        <p:cTn id="56" dur="2250" fill="hold"/>
                                        <p:tgtEl>
                                          <p:spTgt spid="99"/>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99"/>
                                        </p:tgtEl>
                                        <p:attrNameLst>
                                          <p:attrName>style.visibility</p:attrName>
                                        </p:attrNameLst>
                                      </p:cBhvr>
                                      <p:to>
                                        <p:strVal val="visible"/>
                                      </p:to>
                                    </p:set>
                                    <p:anim calcmode="lin" valueType="num">
                                      <p:cBhvr>
                                        <p:cTn id="59" dur="2250" fill="hold"/>
                                        <p:tgtEl>
                                          <p:spTgt spid="99"/>
                                        </p:tgtEl>
                                        <p:attrNameLst>
                                          <p:attrName>ppt_w</p:attrName>
                                        </p:attrNameLst>
                                      </p:cBhvr>
                                      <p:tavLst>
                                        <p:tav tm="0">
                                          <p:val>
                                            <p:strVal val="#ppt_w"/>
                                          </p:val>
                                        </p:tav>
                                        <p:tav tm="100000">
                                          <p:val>
                                            <p:strVal val="#ppt_w"/>
                                          </p:val>
                                        </p:tav>
                                      </p:tavLst>
                                    </p:anim>
                                    <p:anim calcmode="lin" valueType="num">
                                      <p:cBhvr>
                                        <p:cTn id="60" dur="2250" fill="hold"/>
                                        <p:tgtEl>
                                          <p:spTgt spid="99"/>
                                        </p:tgtEl>
                                        <p:attrNameLst>
                                          <p:attrName>ppt_h</p:attrName>
                                        </p:attrNameLst>
                                      </p:cBhvr>
                                      <p:tavLst>
                                        <p:tav tm="0" fmla="#ppt_h*sin(2.5*pi*$)">
                                          <p:val>
                                            <p:fltVal val="0"/>
                                          </p:val>
                                        </p:tav>
                                        <p:tav tm="100000">
                                          <p:val>
                                            <p:fltVal val="1"/>
                                          </p:val>
                                        </p:tav>
                                      </p:tavLst>
                                    </p:anim>
                                  </p:childTnLst>
                                </p:cTn>
                              </p:par>
                              <p:par>
                                <p:cTn id="61" presetID="2" presetClass="entr" presetSubtype="9"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250" fill="hold"/>
                                        <p:tgtEl>
                                          <p:spTgt spid="93"/>
                                        </p:tgtEl>
                                        <p:attrNameLst>
                                          <p:attrName>ppt_x</p:attrName>
                                        </p:attrNameLst>
                                      </p:cBhvr>
                                      <p:tavLst>
                                        <p:tav tm="0">
                                          <p:val>
                                            <p:strVal val="0-#ppt_w/2"/>
                                          </p:val>
                                        </p:tav>
                                        <p:tav tm="100000">
                                          <p:val>
                                            <p:strVal val="#ppt_x"/>
                                          </p:val>
                                        </p:tav>
                                      </p:tavLst>
                                    </p:anim>
                                    <p:anim calcmode="lin" valueType="num">
                                      <p:cBhvr additive="base">
                                        <p:cTn id="64" dur="2250" fill="hold"/>
                                        <p:tgtEl>
                                          <p:spTgt spid="93"/>
                                        </p:tgtEl>
                                        <p:attrNameLst>
                                          <p:attrName>ppt_y</p:attrName>
                                        </p:attrNameLst>
                                      </p:cBhvr>
                                      <p:tavLst>
                                        <p:tav tm="0">
                                          <p:val>
                                            <p:strVal val="0-#ppt_h/2"/>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 calcmode="lin" valueType="num">
                                      <p:cBhvr>
                                        <p:cTn id="67" dur="2250" fill="hold"/>
                                        <p:tgtEl>
                                          <p:spTgt spid="93"/>
                                        </p:tgtEl>
                                        <p:attrNameLst>
                                          <p:attrName>ppt_w</p:attrName>
                                        </p:attrNameLst>
                                      </p:cBhvr>
                                      <p:tavLst>
                                        <p:tav tm="0">
                                          <p:val>
                                            <p:strVal val="#ppt_w"/>
                                          </p:val>
                                        </p:tav>
                                        <p:tav tm="100000">
                                          <p:val>
                                            <p:strVal val="#ppt_w"/>
                                          </p:val>
                                        </p:tav>
                                      </p:tavLst>
                                    </p:anim>
                                    <p:anim calcmode="lin" valueType="num">
                                      <p:cBhvr>
                                        <p:cTn id="68" dur="2250" fill="hold"/>
                                        <p:tgtEl>
                                          <p:spTgt spid="93"/>
                                        </p:tgtEl>
                                        <p:attrNameLst>
                                          <p:attrName>ppt_h</p:attrName>
                                        </p:attrNameLst>
                                      </p:cBhvr>
                                      <p:tavLst>
                                        <p:tav tm="0" fmla="#ppt_h*sin(2.5*pi*$)">
                                          <p:val>
                                            <p:fltVal val="0"/>
                                          </p:val>
                                        </p:tav>
                                        <p:tav tm="100000">
                                          <p:val>
                                            <p:fltVal val="1"/>
                                          </p:val>
                                        </p:tav>
                                      </p:tavLst>
                                    </p:anim>
                                  </p:childTnLst>
                                </p:cTn>
                              </p:par>
                              <p:par>
                                <p:cTn id="69" presetID="2" presetClass="entr" presetSubtype="9" fill="hold" nodeType="with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2250" fill="hold"/>
                                        <p:tgtEl>
                                          <p:spTgt spid="87"/>
                                        </p:tgtEl>
                                        <p:attrNameLst>
                                          <p:attrName>ppt_x</p:attrName>
                                        </p:attrNameLst>
                                      </p:cBhvr>
                                      <p:tavLst>
                                        <p:tav tm="0">
                                          <p:val>
                                            <p:strVal val="0-#ppt_w/2"/>
                                          </p:val>
                                        </p:tav>
                                        <p:tav tm="100000">
                                          <p:val>
                                            <p:strVal val="#ppt_x"/>
                                          </p:val>
                                        </p:tav>
                                      </p:tavLst>
                                    </p:anim>
                                    <p:anim calcmode="lin" valueType="num">
                                      <p:cBhvr additive="base">
                                        <p:cTn id="72" dur="2250" fill="hold"/>
                                        <p:tgtEl>
                                          <p:spTgt spid="87"/>
                                        </p:tgtEl>
                                        <p:attrNameLst>
                                          <p:attrName>ppt_y</p:attrName>
                                        </p:attrNameLst>
                                      </p:cBhvr>
                                      <p:tavLst>
                                        <p:tav tm="0">
                                          <p:val>
                                            <p:strVal val="0-#ppt_h/2"/>
                                          </p:val>
                                        </p:tav>
                                        <p:tav tm="100000">
                                          <p:val>
                                            <p:strVal val="#ppt_y"/>
                                          </p:val>
                                        </p:tav>
                                      </p:tavLst>
                                    </p:anim>
                                  </p:childTnLst>
                                </p:cTn>
                              </p:par>
                              <p:par>
                                <p:cTn id="73" presetID="19" presetClass="entr" presetSubtype="5" fill="hold" nodeType="withEffect">
                                  <p:stCondLst>
                                    <p:cond delay="0"/>
                                  </p:stCondLst>
                                  <p:childTnLst>
                                    <p:set>
                                      <p:cBhvr>
                                        <p:cTn id="74" dur="1" fill="hold">
                                          <p:stCondLst>
                                            <p:cond delay="0"/>
                                          </p:stCondLst>
                                        </p:cTn>
                                        <p:tgtEl>
                                          <p:spTgt spid="87"/>
                                        </p:tgtEl>
                                        <p:attrNameLst>
                                          <p:attrName>style.visibility</p:attrName>
                                        </p:attrNameLst>
                                      </p:cBhvr>
                                      <p:to>
                                        <p:strVal val="visible"/>
                                      </p:to>
                                    </p:set>
                                    <p:anim calcmode="lin" valueType="num">
                                      <p:cBhvr>
                                        <p:cTn id="75" dur="2250" fill="hold"/>
                                        <p:tgtEl>
                                          <p:spTgt spid="87"/>
                                        </p:tgtEl>
                                        <p:attrNameLst>
                                          <p:attrName>ppt_w</p:attrName>
                                        </p:attrNameLst>
                                      </p:cBhvr>
                                      <p:tavLst>
                                        <p:tav tm="0">
                                          <p:val>
                                            <p:strVal val="#ppt_w"/>
                                          </p:val>
                                        </p:tav>
                                        <p:tav tm="100000">
                                          <p:val>
                                            <p:strVal val="#ppt_w"/>
                                          </p:val>
                                        </p:tav>
                                      </p:tavLst>
                                    </p:anim>
                                    <p:anim calcmode="lin" valueType="num">
                                      <p:cBhvr>
                                        <p:cTn id="76" dur="2250" fill="hold"/>
                                        <p:tgtEl>
                                          <p:spTgt spid="87"/>
                                        </p:tgtEl>
                                        <p:attrNameLst>
                                          <p:attrName>ppt_h</p:attrName>
                                        </p:attrNameLst>
                                      </p:cBhvr>
                                      <p:tavLst>
                                        <p:tav tm="0" fmla="#ppt_h*sin(2.5*pi*$)">
                                          <p:val>
                                            <p:fltVal val="0"/>
                                          </p:val>
                                        </p:tav>
                                        <p:tav tm="100000">
                                          <p:val>
                                            <p:fltVal val="1"/>
                                          </p:val>
                                        </p:tav>
                                      </p:tavLst>
                                    </p:anim>
                                  </p:childTnLst>
                                </p:cTn>
                              </p:par>
                              <p:par>
                                <p:cTn id="77" presetID="2" presetClass="entr" presetSubtype="3" fill="hold" nodeType="withEffect">
                                  <p:stCondLst>
                                    <p:cond delay="0"/>
                                  </p:stCondLst>
                                  <p:childTnLst>
                                    <p:set>
                                      <p:cBhvr>
                                        <p:cTn id="78" dur="1" fill="hold">
                                          <p:stCondLst>
                                            <p:cond delay="0"/>
                                          </p:stCondLst>
                                        </p:cTn>
                                        <p:tgtEl>
                                          <p:spTgt spid="117"/>
                                        </p:tgtEl>
                                        <p:attrNameLst>
                                          <p:attrName>style.visibility</p:attrName>
                                        </p:attrNameLst>
                                      </p:cBhvr>
                                      <p:to>
                                        <p:strVal val="visible"/>
                                      </p:to>
                                    </p:set>
                                    <p:anim calcmode="lin" valueType="num">
                                      <p:cBhvr additive="base">
                                        <p:cTn id="79" dur="2250" fill="hold"/>
                                        <p:tgtEl>
                                          <p:spTgt spid="117"/>
                                        </p:tgtEl>
                                        <p:attrNameLst>
                                          <p:attrName>ppt_x</p:attrName>
                                        </p:attrNameLst>
                                      </p:cBhvr>
                                      <p:tavLst>
                                        <p:tav tm="0">
                                          <p:val>
                                            <p:strVal val="1+#ppt_w/2"/>
                                          </p:val>
                                        </p:tav>
                                        <p:tav tm="100000">
                                          <p:val>
                                            <p:strVal val="#ppt_x"/>
                                          </p:val>
                                        </p:tav>
                                      </p:tavLst>
                                    </p:anim>
                                    <p:anim calcmode="lin" valueType="num">
                                      <p:cBhvr additive="base">
                                        <p:cTn id="80" dur="2250" fill="hold"/>
                                        <p:tgtEl>
                                          <p:spTgt spid="117"/>
                                        </p:tgtEl>
                                        <p:attrNameLst>
                                          <p:attrName>ppt_y</p:attrName>
                                        </p:attrNameLst>
                                      </p:cBhvr>
                                      <p:tavLst>
                                        <p:tav tm="0">
                                          <p:val>
                                            <p:strVal val="0-#ppt_h/2"/>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17"/>
                                        </p:tgtEl>
                                        <p:attrNameLst>
                                          <p:attrName>style.visibility</p:attrName>
                                        </p:attrNameLst>
                                      </p:cBhvr>
                                      <p:to>
                                        <p:strVal val="visible"/>
                                      </p:to>
                                    </p:set>
                                    <p:anim calcmode="lin" valueType="num">
                                      <p:cBhvr>
                                        <p:cTn id="83" dur="2250" fill="hold"/>
                                        <p:tgtEl>
                                          <p:spTgt spid="117"/>
                                        </p:tgtEl>
                                        <p:attrNameLst>
                                          <p:attrName>ppt_w</p:attrName>
                                        </p:attrNameLst>
                                      </p:cBhvr>
                                      <p:tavLst>
                                        <p:tav tm="0">
                                          <p:val>
                                            <p:strVal val="#ppt_w"/>
                                          </p:val>
                                        </p:tav>
                                        <p:tav tm="100000">
                                          <p:val>
                                            <p:strVal val="#ppt_w"/>
                                          </p:val>
                                        </p:tav>
                                      </p:tavLst>
                                    </p:anim>
                                    <p:anim calcmode="lin" valueType="num">
                                      <p:cBhvr>
                                        <p:cTn id="84" dur="2250" fill="hold"/>
                                        <p:tgtEl>
                                          <p:spTgt spid="117"/>
                                        </p:tgtEl>
                                        <p:attrNameLst>
                                          <p:attrName>ppt_h</p:attrName>
                                        </p:attrNameLst>
                                      </p:cBhvr>
                                      <p:tavLst>
                                        <p:tav tm="0" fmla="#ppt_h*sin(2.5*pi*$)">
                                          <p:val>
                                            <p:fltVal val="0"/>
                                          </p:val>
                                        </p:tav>
                                        <p:tav tm="100000">
                                          <p:val>
                                            <p:fltVal val="1"/>
                                          </p:val>
                                        </p:tav>
                                      </p:tavLst>
                                    </p:anim>
                                  </p:childTnLst>
                                </p:cTn>
                              </p:par>
                              <p:par>
                                <p:cTn id="85" presetID="2" presetClass="entr" presetSubtype="3" fill="hold" nodeType="withEffect">
                                  <p:stCondLst>
                                    <p:cond delay="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250" fill="hold"/>
                                        <p:tgtEl>
                                          <p:spTgt spid="111"/>
                                        </p:tgtEl>
                                        <p:attrNameLst>
                                          <p:attrName>ppt_x</p:attrName>
                                        </p:attrNameLst>
                                      </p:cBhvr>
                                      <p:tavLst>
                                        <p:tav tm="0">
                                          <p:val>
                                            <p:strVal val="1+#ppt_w/2"/>
                                          </p:val>
                                        </p:tav>
                                        <p:tav tm="100000">
                                          <p:val>
                                            <p:strVal val="#ppt_x"/>
                                          </p:val>
                                        </p:tav>
                                      </p:tavLst>
                                    </p:anim>
                                    <p:anim calcmode="lin" valueType="num">
                                      <p:cBhvr additive="base">
                                        <p:cTn id="88" dur="2250" fill="hold"/>
                                        <p:tgtEl>
                                          <p:spTgt spid="111"/>
                                        </p:tgtEl>
                                        <p:attrNameLst>
                                          <p:attrName>ppt_y</p:attrName>
                                        </p:attrNameLst>
                                      </p:cBhvr>
                                      <p:tavLst>
                                        <p:tav tm="0">
                                          <p:val>
                                            <p:strVal val="0-#ppt_h/2"/>
                                          </p:val>
                                        </p:tav>
                                        <p:tav tm="100000">
                                          <p:val>
                                            <p:strVal val="#ppt_y"/>
                                          </p:val>
                                        </p:tav>
                                      </p:tavLst>
                                    </p:anim>
                                  </p:childTnLst>
                                </p:cTn>
                              </p:par>
                              <p:par>
                                <p:cTn id="89" presetID="19" presetClass="entr" presetSubtype="5" fill="hold"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2250" fill="hold"/>
                                        <p:tgtEl>
                                          <p:spTgt spid="111"/>
                                        </p:tgtEl>
                                        <p:attrNameLst>
                                          <p:attrName>ppt_w</p:attrName>
                                        </p:attrNameLst>
                                      </p:cBhvr>
                                      <p:tavLst>
                                        <p:tav tm="0">
                                          <p:val>
                                            <p:strVal val="#ppt_w"/>
                                          </p:val>
                                        </p:tav>
                                        <p:tav tm="100000">
                                          <p:val>
                                            <p:strVal val="#ppt_w"/>
                                          </p:val>
                                        </p:tav>
                                      </p:tavLst>
                                    </p:anim>
                                    <p:anim calcmode="lin" valueType="num">
                                      <p:cBhvr>
                                        <p:cTn id="92" dur="2250" fill="hold"/>
                                        <p:tgtEl>
                                          <p:spTgt spid="111"/>
                                        </p:tgtEl>
                                        <p:attrNameLst>
                                          <p:attrName>ppt_h</p:attrName>
                                        </p:attrNameLst>
                                      </p:cBhvr>
                                      <p:tavLst>
                                        <p:tav tm="0" fmla="#ppt_h*sin(2.5*pi*$)">
                                          <p:val>
                                            <p:fltVal val="0"/>
                                          </p:val>
                                        </p:tav>
                                        <p:tav tm="100000">
                                          <p:val>
                                            <p:fltVal val="1"/>
                                          </p:val>
                                        </p:tav>
                                      </p:tavLst>
                                    </p:anim>
                                  </p:childTnLst>
                                </p:cTn>
                              </p:par>
                              <p:par>
                                <p:cTn id="93" presetID="2" presetClass="entr" presetSubtype="3" fill="hold" nodeType="withEffect">
                                  <p:stCondLst>
                                    <p:cond delay="0"/>
                                  </p:stCondLst>
                                  <p:childTnLst>
                                    <p:set>
                                      <p:cBhvr>
                                        <p:cTn id="94" dur="1" fill="hold">
                                          <p:stCondLst>
                                            <p:cond delay="0"/>
                                          </p:stCondLst>
                                        </p:cTn>
                                        <p:tgtEl>
                                          <p:spTgt spid="105"/>
                                        </p:tgtEl>
                                        <p:attrNameLst>
                                          <p:attrName>style.visibility</p:attrName>
                                        </p:attrNameLst>
                                      </p:cBhvr>
                                      <p:to>
                                        <p:strVal val="visible"/>
                                      </p:to>
                                    </p:set>
                                    <p:anim calcmode="lin" valueType="num">
                                      <p:cBhvr additive="base">
                                        <p:cTn id="95" dur="2250" fill="hold"/>
                                        <p:tgtEl>
                                          <p:spTgt spid="105"/>
                                        </p:tgtEl>
                                        <p:attrNameLst>
                                          <p:attrName>ppt_x</p:attrName>
                                        </p:attrNameLst>
                                      </p:cBhvr>
                                      <p:tavLst>
                                        <p:tav tm="0">
                                          <p:val>
                                            <p:strVal val="1+#ppt_w/2"/>
                                          </p:val>
                                        </p:tav>
                                        <p:tav tm="100000">
                                          <p:val>
                                            <p:strVal val="#ppt_x"/>
                                          </p:val>
                                        </p:tav>
                                      </p:tavLst>
                                    </p:anim>
                                    <p:anim calcmode="lin" valueType="num">
                                      <p:cBhvr additive="base">
                                        <p:cTn id="96" dur="2250" fill="hold"/>
                                        <p:tgtEl>
                                          <p:spTgt spid="105"/>
                                        </p:tgtEl>
                                        <p:attrNameLst>
                                          <p:attrName>ppt_y</p:attrName>
                                        </p:attrNameLst>
                                      </p:cBhvr>
                                      <p:tavLst>
                                        <p:tav tm="0">
                                          <p:val>
                                            <p:strVal val="0-#ppt_h/2"/>
                                          </p:val>
                                        </p:tav>
                                        <p:tav tm="100000">
                                          <p:val>
                                            <p:strVal val="#ppt_y"/>
                                          </p:val>
                                        </p:tav>
                                      </p:tavLst>
                                    </p:anim>
                                  </p:childTnLst>
                                </p:cTn>
                              </p:par>
                              <p:par>
                                <p:cTn id="97" presetID="19" presetClass="entr" presetSubtype="5" fill="hold" nodeType="withEffect">
                                  <p:stCondLst>
                                    <p:cond delay="0"/>
                                  </p:stCondLst>
                                  <p:childTnLst>
                                    <p:set>
                                      <p:cBhvr>
                                        <p:cTn id="98" dur="1" fill="hold">
                                          <p:stCondLst>
                                            <p:cond delay="0"/>
                                          </p:stCondLst>
                                        </p:cTn>
                                        <p:tgtEl>
                                          <p:spTgt spid="105"/>
                                        </p:tgtEl>
                                        <p:attrNameLst>
                                          <p:attrName>style.visibility</p:attrName>
                                        </p:attrNameLst>
                                      </p:cBhvr>
                                      <p:to>
                                        <p:strVal val="visible"/>
                                      </p:to>
                                    </p:set>
                                    <p:anim calcmode="lin" valueType="num">
                                      <p:cBhvr>
                                        <p:cTn id="99" dur="2250" fill="hold"/>
                                        <p:tgtEl>
                                          <p:spTgt spid="105"/>
                                        </p:tgtEl>
                                        <p:attrNameLst>
                                          <p:attrName>ppt_w</p:attrName>
                                        </p:attrNameLst>
                                      </p:cBhvr>
                                      <p:tavLst>
                                        <p:tav tm="0">
                                          <p:val>
                                            <p:strVal val="#ppt_w"/>
                                          </p:val>
                                        </p:tav>
                                        <p:tav tm="100000">
                                          <p:val>
                                            <p:strVal val="#ppt_w"/>
                                          </p:val>
                                        </p:tav>
                                      </p:tavLst>
                                    </p:anim>
                                    <p:anim calcmode="lin" valueType="num">
                                      <p:cBhvr>
                                        <p:cTn id="100" dur="2250" fill="hold"/>
                                        <p:tgtEl>
                                          <p:spTgt spid="105"/>
                                        </p:tgtEl>
                                        <p:attrNameLst>
                                          <p:attrName>ppt_h</p:attrName>
                                        </p:attrNameLst>
                                      </p:cBhvr>
                                      <p:tavLst>
                                        <p:tav tm="0" fmla="#ppt_h*sin(2.5*pi*$)">
                                          <p:val>
                                            <p:fltVal val="0"/>
                                          </p:val>
                                        </p:tav>
                                        <p:tav tm="100000">
                                          <p:val>
                                            <p:fltVal val="1"/>
                                          </p:val>
                                        </p:tav>
                                      </p:tavLst>
                                    </p:anim>
                                  </p:childTnLst>
                                </p:cTn>
                              </p:par>
                              <p:par>
                                <p:cTn id="101" presetID="9" presetClass="emph" presetSubtype="0" grpId="0" nodeType="withEffect">
                                  <p:stCondLst>
                                    <p:cond delay="0"/>
                                  </p:stCondLst>
                                  <p:childTnLst>
                                    <p:set>
                                      <p:cBhvr rctx="PPT">
                                        <p:cTn id="102" dur="indefinite"/>
                                        <p:tgtEl>
                                          <p:spTgt spid="123"/>
                                        </p:tgtEl>
                                        <p:attrNameLst>
                                          <p:attrName>style.opacity</p:attrName>
                                        </p:attrNameLst>
                                      </p:cBhvr>
                                      <p:to>
                                        <p:strVal val="0"/>
                                      </p:to>
                                    </p:set>
                                    <p:animEffect filter="image" prLst="opacity: 0">
                                      <p:cBhvr rctx="IE">
                                        <p:cTn id="103" dur="indefinite"/>
                                        <p:tgtEl>
                                          <p:spTgt spid="123"/>
                                        </p:tgtEl>
                                      </p:cBhvr>
                                    </p:animEffect>
                                  </p:childTnLst>
                                </p:cTn>
                              </p:par>
                              <p:par>
                                <p:cTn id="104" presetID="2" presetClass="exit" presetSubtype="3" fill="hold" nodeType="withEffect">
                                  <p:stCondLst>
                                    <p:cond delay="0"/>
                                  </p:stCondLst>
                                  <p:childTnLst>
                                    <p:anim calcmode="lin" valueType="num">
                                      <p:cBhvr additive="base">
                                        <p:cTn id="105" dur="3500"/>
                                        <p:tgtEl>
                                          <p:spTgt spid="105"/>
                                        </p:tgtEl>
                                        <p:attrNameLst>
                                          <p:attrName>ppt_x</p:attrName>
                                        </p:attrNameLst>
                                      </p:cBhvr>
                                      <p:tavLst>
                                        <p:tav tm="0">
                                          <p:val>
                                            <p:strVal val="ppt_x"/>
                                          </p:val>
                                        </p:tav>
                                        <p:tav tm="100000">
                                          <p:val>
                                            <p:strVal val="1+ppt_w/2"/>
                                          </p:val>
                                        </p:tav>
                                      </p:tavLst>
                                    </p:anim>
                                    <p:anim calcmode="lin" valueType="num">
                                      <p:cBhvr additive="base">
                                        <p:cTn id="106" dur="3500"/>
                                        <p:tgtEl>
                                          <p:spTgt spid="105"/>
                                        </p:tgtEl>
                                        <p:attrNameLst>
                                          <p:attrName>ppt_y</p:attrName>
                                        </p:attrNameLst>
                                      </p:cBhvr>
                                      <p:tavLst>
                                        <p:tav tm="0">
                                          <p:val>
                                            <p:strVal val="ppt_y"/>
                                          </p:val>
                                        </p:tav>
                                        <p:tav tm="100000">
                                          <p:val>
                                            <p:strVal val="0-ppt_h/2"/>
                                          </p:val>
                                        </p:tav>
                                      </p:tavLst>
                                    </p:anim>
                                    <p:set>
                                      <p:cBhvr>
                                        <p:cTn id="107" dur="1" fill="hold">
                                          <p:stCondLst>
                                            <p:cond delay="3499"/>
                                          </p:stCondLst>
                                        </p:cTn>
                                        <p:tgtEl>
                                          <p:spTgt spid="105"/>
                                        </p:tgtEl>
                                        <p:attrNameLst>
                                          <p:attrName>style.visibility</p:attrName>
                                        </p:attrNameLst>
                                      </p:cBhvr>
                                      <p:to>
                                        <p:strVal val="hidden"/>
                                      </p:to>
                                    </p:set>
                                  </p:childTnLst>
                                </p:cTn>
                              </p:par>
                              <p:par>
                                <p:cTn id="108" presetID="19" presetClass="exit" presetSubtype="5" fill="hold" nodeType="withEffect">
                                  <p:stCondLst>
                                    <p:cond delay="0"/>
                                  </p:stCondLst>
                                  <p:childTnLst>
                                    <p:anim calcmode="lin" valueType="num">
                                      <p:cBhvr>
                                        <p:cTn id="109" dur="3500"/>
                                        <p:tgtEl>
                                          <p:spTgt spid="105"/>
                                        </p:tgtEl>
                                        <p:attrNameLst>
                                          <p:attrName>ppt_w</p:attrName>
                                        </p:attrNameLst>
                                      </p:cBhvr>
                                      <p:tavLst>
                                        <p:tav tm="0">
                                          <p:val>
                                            <p:strVal val="ppt_w"/>
                                          </p:val>
                                        </p:tav>
                                        <p:tav tm="100000">
                                          <p:val>
                                            <p:strVal val="ppt_w"/>
                                          </p:val>
                                        </p:tav>
                                      </p:tavLst>
                                    </p:anim>
                                    <p:anim calcmode="lin" valueType="num">
                                      <p:cBhvr>
                                        <p:cTn id="110" dur="3500"/>
                                        <p:tgtEl>
                                          <p:spTgt spid="10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1" dur="1" fill="hold">
                                          <p:stCondLst>
                                            <p:cond delay="3499"/>
                                          </p:stCondLst>
                                        </p:cTn>
                                        <p:tgtEl>
                                          <p:spTgt spid="105"/>
                                        </p:tgtEl>
                                        <p:attrNameLst>
                                          <p:attrName>style.visibility</p:attrName>
                                        </p:attrNameLst>
                                      </p:cBhvr>
                                      <p:to>
                                        <p:strVal val="hidden"/>
                                      </p:to>
                                    </p:set>
                                  </p:childTnLst>
                                </p:cTn>
                              </p:par>
                              <p:par>
                                <p:cTn id="112" presetID="2" presetClass="exit" presetSubtype="3" fill="hold" nodeType="withEffect">
                                  <p:stCondLst>
                                    <p:cond delay="0"/>
                                  </p:stCondLst>
                                  <p:childTnLst>
                                    <p:anim calcmode="lin" valueType="num">
                                      <p:cBhvr additive="base">
                                        <p:cTn id="113" dur="3500"/>
                                        <p:tgtEl>
                                          <p:spTgt spid="111"/>
                                        </p:tgtEl>
                                        <p:attrNameLst>
                                          <p:attrName>ppt_x</p:attrName>
                                        </p:attrNameLst>
                                      </p:cBhvr>
                                      <p:tavLst>
                                        <p:tav tm="0">
                                          <p:val>
                                            <p:strVal val="ppt_x"/>
                                          </p:val>
                                        </p:tav>
                                        <p:tav tm="100000">
                                          <p:val>
                                            <p:strVal val="1+ppt_w/2"/>
                                          </p:val>
                                        </p:tav>
                                      </p:tavLst>
                                    </p:anim>
                                    <p:anim calcmode="lin" valueType="num">
                                      <p:cBhvr additive="base">
                                        <p:cTn id="114" dur="3500"/>
                                        <p:tgtEl>
                                          <p:spTgt spid="111"/>
                                        </p:tgtEl>
                                        <p:attrNameLst>
                                          <p:attrName>ppt_y</p:attrName>
                                        </p:attrNameLst>
                                      </p:cBhvr>
                                      <p:tavLst>
                                        <p:tav tm="0">
                                          <p:val>
                                            <p:strVal val="ppt_y"/>
                                          </p:val>
                                        </p:tav>
                                        <p:tav tm="100000">
                                          <p:val>
                                            <p:strVal val="0-ppt_h/2"/>
                                          </p:val>
                                        </p:tav>
                                      </p:tavLst>
                                    </p:anim>
                                    <p:set>
                                      <p:cBhvr>
                                        <p:cTn id="115" dur="1" fill="hold">
                                          <p:stCondLst>
                                            <p:cond delay="3499"/>
                                          </p:stCondLst>
                                        </p:cTn>
                                        <p:tgtEl>
                                          <p:spTgt spid="111"/>
                                        </p:tgtEl>
                                        <p:attrNameLst>
                                          <p:attrName>style.visibility</p:attrName>
                                        </p:attrNameLst>
                                      </p:cBhvr>
                                      <p:to>
                                        <p:strVal val="hidden"/>
                                      </p:to>
                                    </p:set>
                                  </p:childTnLst>
                                </p:cTn>
                              </p:par>
                              <p:par>
                                <p:cTn id="116" presetID="19" presetClass="exit" presetSubtype="5" fill="hold" nodeType="withEffect">
                                  <p:stCondLst>
                                    <p:cond delay="0"/>
                                  </p:stCondLst>
                                  <p:childTnLst>
                                    <p:anim calcmode="lin" valueType="num">
                                      <p:cBhvr>
                                        <p:cTn id="117" dur="3500"/>
                                        <p:tgtEl>
                                          <p:spTgt spid="111"/>
                                        </p:tgtEl>
                                        <p:attrNameLst>
                                          <p:attrName>ppt_w</p:attrName>
                                        </p:attrNameLst>
                                      </p:cBhvr>
                                      <p:tavLst>
                                        <p:tav tm="0">
                                          <p:val>
                                            <p:strVal val="ppt_w"/>
                                          </p:val>
                                        </p:tav>
                                        <p:tav tm="100000">
                                          <p:val>
                                            <p:strVal val="ppt_w"/>
                                          </p:val>
                                        </p:tav>
                                      </p:tavLst>
                                    </p:anim>
                                    <p:anim calcmode="lin" valueType="num">
                                      <p:cBhvr>
                                        <p:cTn id="118" dur="3500"/>
                                        <p:tgtEl>
                                          <p:spTgt spid="11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19" dur="1" fill="hold">
                                          <p:stCondLst>
                                            <p:cond delay="3499"/>
                                          </p:stCondLst>
                                        </p:cTn>
                                        <p:tgtEl>
                                          <p:spTgt spid="111"/>
                                        </p:tgtEl>
                                        <p:attrNameLst>
                                          <p:attrName>style.visibility</p:attrName>
                                        </p:attrNameLst>
                                      </p:cBhvr>
                                      <p:to>
                                        <p:strVal val="hidden"/>
                                      </p:to>
                                    </p:set>
                                  </p:childTnLst>
                                </p:cTn>
                              </p:par>
                              <p:par>
                                <p:cTn id="120" presetID="2" presetClass="exit" presetSubtype="3" fill="hold" nodeType="withEffect">
                                  <p:stCondLst>
                                    <p:cond delay="0"/>
                                  </p:stCondLst>
                                  <p:childTnLst>
                                    <p:anim calcmode="lin" valueType="num">
                                      <p:cBhvr additive="base">
                                        <p:cTn id="121" dur="3500"/>
                                        <p:tgtEl>
                                          <p:spTgt spid="117"/>
                                        </p:tgtEl>
                                        <p:attrNameLst>
                                          <p:attrName>ppt_x</p:attrName>
                                        </p:attrNameLst>
                                      </p:cBhvr>
                                      <p:tavLst>
                                        <p:tav tm="0">
                                          <p:val>
                                            <p:strVal val="ppt_x"/>
                                          </p:val>
                                        </p:tav>
                                        <p:tav tm="100000">
                                          <p:val>
                                            <p:strVal val="1+ppt_w/2"/>
                                          </p:val>
                                        </p:tav>
                                      </p:tavLst>
                                    </p:anim>
                                    <p:anim calcmode="lin" valueType="num">
                                      <p:cBhvr additive="base">
                                        <p:cTn id="122" dur="3500"/>
                                        <p:tgtEl>
                                          <p:spTgt spid="117"/>
                                        </p:tgtEl>
                                        <p:attrNameLst>
                                          <p:attrName>ppt_y</p:attrName>
                                        </p:attrNameLst>
                                      </p:cBhvr>
                                      <p:tavLst>
                                        <p:tav tm="0">
                                          <p:val>
                                            <p:strVal val="ppt_y"/>
                                          </p:val>
                                        </p:tav>
                                        <p:tav tm="100000">
                                          <p:val>
                                            <p:strVal val="0-ppt_h/2"/>
                                          </p:val>
                                        </p:tav>
                                      </p:tavLst>
                                    </p:anim>
                                    <p:set>
                                      <p:cBhvr>
                                        <p:cTn id="123" dur="1" fill="hold">
                                          <p:stCondLst>
                                            <p:cond delay="3499"/>
                                          </p:stCondLst>
                                        </p:cTn>
                                        <p:tgtEl>
                                          <p:spTgt spid="117"/>
                                        </p:tgtEl>
                                        <p:attrNameLst>
                                          <p:attrName>style.visibility</p:attrName>
                                        </p:attrNameLst>
                                      </p:cBhvr>
                                      <p:to>
                                        <p:strVal val="hidden"/>
                                      </p:to>
                                    </p:set>
                                  </p:childTnLst>
                                </p:cTn>
                              </p:par>
                              <p:par>
                                <p:cTn id="124" presetID="19" presetClass="exit" presetSubtype="5" fill="hold" nodeType="withEffect">
                                  <p:stCondLst>
                                    <p:cond delay="0"/>
                                  </p:stCondLst>
                                  <p:childTnLst>
                                    <p:anim calcmode="lin" valueType="num">
                                      <p:cBhvr>
                                        <p:cTn id="125" dur="3500"/>
                                        <p:tgtEl>
                                          <p:spTgt spid="117"/>
                                        </p:tgtEl>
                                        <p:attrNameLst>
                                          <p:attrName>ppt_w</p:attrName>
                                        </p:attrNameLst>
                                      </p:cBhvr>
                                      <p:tavLst>
                                        <p:tav tm="0">
                                          <p:val>
                                            <p:strVal val="ppt_w"/>
                                          </p:val>
                                        </p:tav>
                                        <p:tav tm="100000">
                                          <p:val>
                                            <p:strVal val="ppt_w"/>
                                          </p:val>
                                        </p:tav>
                                      </p:tavLst>
                                    </p:anim>
                                    <p:anim calcmode="lin" valueType="num">
                                      <p:cBhvr>
                                        <p:cTn id="126" dur="3500"/>
                                        <p:tgtEl>
                                          <p:spTgt spid="11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27" dur="1" fill="hold">
                                          <p:stCondLst>
                                            <p:cond delay="3499"/>
                                          </p:stCondLst>
                                        </p:cTn>
                                        <p:tgtEl>
                                          <p:spTgt spid="117"/>
                                        </p:tgtEl>
                                        <p:attrNameLst>
                                          <p:attrName>style.visibility</p:attrName>
                                        </p:attrNameLst>
                                      </p:cBhvr>
                                      <p:to>
                                        <p:strVal val="hidden"/>
                                      </p:to>
                                    </p:set>
                                  </p:childTnLst>
                                </p:cTn>
                              </p:par>
                              <p:par>
                                <p:cTn id="128" presetID="2" presetClass="exit" presetSubtype="9" fill="hold" nodeType="withEffect">
                                  <p:stCondLst>
                                    <p:cond delay="0"/>
                                  </p:stCondLst>
                                  <p:childTnLst>
                                    <p:anim calcmode="lin" valueType="num">
                                      <p:cBhvr additive="base">
                                        <p:cTn id="129" dur="3500"/>
                                        <p:tgtEl>
                                          <p:spTgt spid="87"/>
                                        </p:tgtEl>
                                        <p:attrNameLst>
                                          <p:attrName>ppt_x</p:attrName>
                                        </p:attrNameLst>
                                      </p:cBhvr>
                                      <p:tavLst>
                                        <p:tav tm="0">
                                          <p:val>
                                            <p:strVal val="ppt_x"/>
                                          </p:val>
                                        </p:tav>
                                        <p:tav tm="100000">
                                          <p:val>
                                            <p:strVal val="0-ppt_w/2"/>
                                          </p:val>
                                        </p:tav>
                                      </p:tavLst>
                                    </p:anim>
                                    <p:anim calcmode="lin" valueType="num">
                                      <p:cBhvr additive="base">
                                        <p:cTn id="130" dur="3500"/>
                                        <p:tgtEl>
                                          <p:spTgt spid="87"/>
                                        </p:tgtEl>
                                        <p:attrNameLst>
                                          <p:attrName>ppt_y</p:attrName>
                                        </p:attrNameLst>
                                      </p:cBhvr>
                                      <p:tavLst>
                                        <p:tav tm="0">
                                          <p:val>
                                            <p:strVal val="ppt_y"/>
                                          </p:val>
                                        </p:tav>
                                        <p:tav tm="100000">
                                          <p:val>
                                            <p:strVal val="0-ppt_h/2"/>
                                          </p:val>
                                        </p:tav>
                                      </p:tavLst>
                                    </p:anim>
                                    <p:set>
                                      <p:cBhvr>
                                        <p:cTn id="131" dur="1" fill="hold">
                                          <p:stCondLst>
                                            <p:cond delay="3499"/>
                                          </p:stCondLst>
                                        </p:cTn>
                                        <p:tgtEl>
                                          <p:spTgt spid="87"/>
                                        </p:tgtEl>
                                        <p:attrNameLst>
                                          <p:attrName>style.visibility</p:attrName>
                                        </p:attrNameLst>
                                      </p:cBhvr>
                                      <p:to>
                                        <p:strVal val="hidden"/>
                                      </p:to>
                                    </p:set>
                                  </p:childTnLst>
                                </p:cTn>
                              </p:par>
                              <p:par>
                                <p:cTn id="132" presetID="19" presetClass="exit" presetSubtype="5" fill="hold" nodeType="withEffect">
                                  <p:stCondLst>
                                    <p:cond delay="0"/>
                                  </p:stCondLst>
                                  <p:childTnLst>
                                    <p:anim calcmode="lin" valueType="num">
                                      <p:cBhvr>
                                        <p:cTn id="133" dur="3500"/>
                                        <p:tgtEl>
                                          <p:spTgt spid="87"/>
                                        </p:tgtEl>
                                        <p:attrNameLst>
                                          <p:attrName>ppt_w</p:attrName>
                                        </p:attrNameLst>
                                      </p:cBhvr>
                                      <p:tavLst>
                                        <p:tav tm="0">
                                          <p:val>
                                            <p:strVal val="ppt_w"/>
                                          </p:val>
                                        </p:tav>
                                        <p:tav tm="100000">
                                          <p:val>
                                            <p:strVal val="ppt_w"/>
                                          </p:val>
                                        </p:tav>
                                      </p:tavLst>
                                    </p:anim>
                                    <p:anim calcmode="lin" valueType="num">
                                      <p:cBhvr>
                                        <p:cTn id="134" dur="3500"/>
                                        <p:tgtEl>
                                          <p:spTgt spid="8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35" dur="1" fill="hold">
                                          <p:stCondLst>
                                            <p:cond delay="3499"/>
                                          </p:stCondLst>
                                        </p:cTn>
                                        <p:tgtEl>
                                          <p:spTgt spid="87"/>
                                        </p:tgtEl>
                                        <p:attrNameLst>
                                          <p:attrName>style.visibility</p:attrName>
                                        </p:attrNameLst>
                                      </p:cBhvr>
                                      <p:to>
                                        <p:strVal val="hidden"/>
                                      </p:to>
                                    </p:set>
                                  </p:childTnLst>
                                </p:cTn>
                              </p:par>
                              <p:par>
                                <p:cTn id="136" presetID="2" presetClass="exit" presetSubtype="9" fill="hold" nodeType="withEffect">
                                  <p:stCondLst>
                                    <p:cond delay="0"/>
                                  </p:stCondLst>
                                  <p:childTnLst>
                                    <p:anim calcmode="lin" valueType="num">
                                      <p:cBhvr additive="base">
                                        <p:cTn id="137" dur="3500"/>
                                        <p:tgtEl>
                                          <p:spTgt spid="93"/>
                                        </p:tgtEl>
                                        <p:attrNameLst>
                                          <p:attrName>ppt_x</p:attrName>
                                        </p:attrNameLst>
                                      </p:cBhvr>
                                      <p:tavLst>
                                        <p:tav tm="0">
                                          <p:val>
                                            <p:strVal val="ppt_x"/>
                                          </p:val>
                                        </p:tav>
                                        <p:tav tm="100000">
                                          <p:val>
                                            <p:strVal val="0-ppt_w/2"/>
                                          </p:val>
                                        </p:tav>
                                      </p:tavLst>
                                    </p:anim>
                                    <p:anim calcmode="lin" valueType="num">
                                      <p:cBhvr additive="base">
                                        <p:cTn id="138" dur="3500"/>
                                        <p:tgtEl>
                                          <p:spTgt spid="93"/>
                                        </p:tgtEl>
                                        <p:attrNameLst>
                                          <p:attrName>ppt_y</p:attrName>
                                        </p:attrNameLst>
                                      </p:cBhvr>
                                      <p:tavLst>
                                        <p:tav tm="0">
                                          <p:val>
                                            <p:strVal val="ppt_y"/>
                                          </p:val>
                                        </p:tav>
                                        <p:tav tm="100000">
                                          <p:val>
                                            <p:strVal val="0-ppt_h/2"/>
                                          </p:val>
                                        </p:tav>
                                      </p:tavLst>
                                    </p:anim>
                                    <p:set>
                                      <p:cBhvr>
                                        <p:cTn id="139" dur="1" fill="hold">
                                          <p:stCondLst>
                                            <p:cond delay="3499"/>
                                          </p:stCondLst>
                                        </p:cTn>
                                        <p:tgtEl>
                                          <p:spTgt spid="93"/>
                                        </p:tgtEl>
                                        <p:attrNameLst>
                                          <p:attrName>style.visibility</p:attrName>
                                        </p:attrNameLst>
                                      </p:cBhvr>
                                      <p:to>
                                        <p:strVal val="hidden"/>
                                      </p:to>
                                    </p:set>
                                  </p:childTnLst>
                                </p:cTn>
                              </p:par>
                              <p:par>
                                <p:cTn id="140" presetID="19" presetClass="exit" presetSubtype="5" fill="hold" nodeType="withEffect">
                                  <p:stCondLst>
                                    <p:cond delay="0"/>
                                  </p:stCondLst>
                                  <p:childTnLst>
                                    <p:anim calcmode="lin" valueType="num">
                                      <p:cBhvr>
                                        <p:cTn id="141" dur="3500"/>
                                        <p:tgtEl>
                                          <p:spTgt spid="93"/>
                                        </p:tgtEl>
                                        <p:attrNameLst>
                                          <p:attrName>ppt_w</p:attrName>
                                        </p:attrNameLst>
                                      </p:cBhvr>
                                      <p:tavLst>
                                        <p:tav tm="0">
                                          <p:val>
                                            <p:strVal val="ppt_w"/>
                                          </p:val>
                                        </p:tav>
                                        <p:tav tm="100000">
                                          <p:val>
                                            <p:strVal val="ppt_w"/>
                                          </p:val>
                                        </p:tav>
                                      </p:tavLst>
                                    </p:anim>
                                    <p:anim calcmode="lin" valueType="num">
                                      <p:cBhvr>
                                        <p:cTn id="142" dur="3500"/>
                                        <p:tgtEl>
                                          <p:spTgt spid="9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43" dur="1" fill="hold">
                                          <p:stCondLst>
                                            <p:cond delay="3499"/>
                                          </p:stCondLst>
                                        </p:cTn>
                                        <p:tgtEl>
                                          <p:spTgt spid="93"/>
                                        </p:tgtEl>
                                        <p:attrNameLst>
                                          <p:attrName>style.visibility</p:attrName>
                                        </p:attrNameLst>
                                      </p:cBhvr>
                                      <p:to>
                                        <p:strVal val="hidden"/>
                                      </p:to>
                                    </p:set>
                                  </p:childTnLst>
                                </p:cTn>
                              </p:par>
                              <p:par>
                                <p:cTn id="144" presetID="2" presetClass="exit" presetSubtype="9" fill="hold" nodeType="withEffect">
                                  <p:stCondLst>
                                    <p:cond delay="0"/>
                                  </p:stCondLst>
                                  <p:childTnLst>
                                    <p:anim calcmode="lin" valueType="num">
                                      <p:cBhvr additive="base">
                                        <p:cTn id="145" dur="3500"/>
                                        <p:tgtEl>
                                          <p:spTgt spid="99"/>
                                        </p:tgtEl>
                                        <p:attrNameLst>
                                          <p:attrName>ppt_x</p:attrName>
                                        </p:attrNameLst>
                                      </p:cBhvr>
                                      <p:tavLst>
                                        <p:tav tm="0">
                                          <p:val>
                                            <p:strVal val="ppt_x"/>
                                          </p:val>
                                        </p:tav>
                                        <p:tav tm="100000">
                                          <p:val>
                                            <p:strVal val="0-ppt_w/2"/>
                                          </p:val>
                                        </p:tav>
                                      </p:tavLst>
                                    </p:anim>
                                    <p:anim calcmode="lin" valueType="num">
                                      <p:cBhvr additive="base">
                                        <p:cTn id="146" dur="3500"/>
                                        <p:tgtEl>
                                          <p:spTgt spid="99"/>
                                        </p:tgtEl>
                                        <p:attrNameLst>
                                          <p:attrName>ppt_y</p:attrName>
                                        </p:attrNameLst>
                                      </p:cBhvr>
                                      <p:tavLst>
                                        <p:tav tm="0">
                                          <p:val>
                                            <p:strVal val="ppt_y"/>
                                          </p:val>
                                        </p:tav>
                                        <p:tav tm="100000">
                                          <p:val>
                                            <p:strVal val="0-ppt_h/2"/>
                                          </p:val>
                                        </p:tav>
                                      </p:tavLst>
                                    </p:anim>
                                    <p:set>
                                      <p:cBhvr>
                                        <p:cTn id="147" dur="1" fill="hold">
                                          <p:stCondLst>
                                            <p:cond delay="3499"/>
                                          </p:stCondLst>
                                        </p:cTn>
                                        <p:tgtEl>
                                          <p:spTgt spid="99"/>
                                        </p:tgtEl>
                                        <p:attrNameLst>
                                          <p:attrName>style.visibility</p:attrName>
                                        </p:attrNameLst>
                                      </p:cBhvr>
                                      <p:to>
                                        <p:strVal val="hidden"/>
                                      </p:to>
                                    </p:set>
                                  </p:childTnLst>
                                </p:cTn>
                              </p:par>
                              <p:par>
                                <p:cTn id="148" presetID="19" presetClass="exit" presetSubtype="5" fill="hold" nodeType="withEffect">
                                  <p:stCondLst>
                                    <p:cond delay="0"/>
                                  </p:stCondLst>
                                  <p:childTnLst>
                                    <p:anim calcmode="lin" valueType="num">
                                      <p:cBhvr>
                                        <p:cTn id="149" dur="3500"/>
                                        <p:tgtEl>
                                          <p:spTgt spid="99"/>
                                        </p:tgtEl>
                                        <p:attrNameLst>
                                          <p:attrName>ppt_w</p:attrName>
                                        </p:attrNameLst>
                                      </p:cBhvr>
                                      <p:tavLst>
                                        <p:tav tm="0">
                                          <p:val>
                                            <p:strVal val="ppt_w"/>
                                          </p:val>
                                        </p:tav>
                                        <p:tav tm="100000">
                                          <p:val>
                                            <p:strVal val="ppt_w"/>
                                          </p:val>
                                        </p:tav>
                                      </p:tavLst>
                                    </p:anim>
                                    <p:anim calcmode="lin" valueType="num">
                                      <p:cBhvr>
                                        <p:cTn id="150" dur="3500"/>
                                        <p:tgtEl>
                                          <p:spTgt spid="9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1" dur="1" fill="hold">
                                          <p:stCondLst>
                                            <p:cond delay="3499"/>
                                          </p:stCondLst>
                                        </p:cTn>
                                        <p:tgtEl>
                                          <p:spTgt spid="99"/>
                                        </p:tgtEl>
                                        <p:attrNameLst>
                                          <p:attrName>style.visibility</p:attrName>
                                        </p:attrNameLst>
                                      </p:cBhvr>
                                      <p:to>
                                        <p:strVal val="hidden"/>
                                      </p:to>
                                    </p:set>
                                  </p:childTnLst>
                                </p:cTn>
                              </p:par>
                              <p:par>
                                <p:cTn id="152" presetID="2" presetClass="exit" presetSubtype="6" fill="hold" nodeType="withEffect">
                                  <p:stCondLst>
                                    <p:cond delay="0"/>
                                  </p:stCondLst>
                                  <p:childTnLst>
                                    <p:anim calcmode="lin" valueType="num">
                                      <p:cBhvr additive="base">
                                        <p:cTn id="153" dur="3500"/>
                                        <p:tgtEl>
                                          <p:spTgt spid="69"/>
                                        </p:tgtEl>
                                        <p:attrNameLst>
                                          <p:attrName>ppt_x</p:attrName>
                                        </p:attrNameLst>
                                      </p:cBhvr>
                                      <p:tavLst>
                                        <p:tav tm="0">
                                          <p:val>
                                            <p:strVal val="ppt_x"/>
                                          </p:val>
                                        </p:tav>
                                        <p:tav tm="100000">
                                          <p:val>
                                            <p:strVal val="1+ppt_w/2"/>
                                          </p:val>
                                        </p:tav>
                                      </p:tavLst>
                                    </p:anim>
                                    <p:anim calcmode="lin" valueType="num">
                                      <p:cBhvr additive="base">
                                        <p:cTn id="154" dur="3500"/>
                                        <p:tgtEl>
                                          <p:spTgt spid="69"/>
                                        </p:tgtEl>
                                        <p:attrNameLst>
                                          <p:attrName>ppt_y</p:attrName>
                                        </p:attrNameLst>
                                      </p:cBhvr>
                                      <p:tavLst>
                                        <p:tav tm="0">
                                          <p:val>
                                            <p:strVal val="ppt_y"/>
                                          </p:val>
                                        </p:tav>
                                        <p:tav tm="100000">
                                          <p:val>
                                            <p:strVal val="1+ppt_h/2"/>
                                          </p:val>
                                        </p:tav>
                                      </p:tavLst>
                                    </p:anim>
                                    <p:set>
                                      <p:cBhvr>
                                        <p:cTn id="155" dur="1" fill="hold">
                                          <p:stCondLst>
                                            <p:cond delay="3499"/>
                                          </p:stCondLst>
                                        </p:cTn>
                                        <p:tgtEl>
                                          <p:spTgt spid="69"/>
                                        </p:tgtEl>
                                        <p:attrNameLst>
                                          <p:attrName>style.visibility</p:attrName>
                                        </p:attrNameLst>
                                      </p:cBhvr>
                                      <p:to>
                                        <p:strVal val="hidden"/>
                                      </p:to>
                                    </p:set>
                                  </p:childTnLst>
                                </p:cTn>
                              </p:par>
                              <p:par>
                                <p:cTn id="156" presetID="19" presetClass="exit" presetSubtype="5" fill="hold" nodeType="withEffect">
                                  <p:stCondLst>
                                    <p:cond delay="0"/>
                                  </p:stCondLst>
                                  <p:childTnLst>
                                    <p:anim calcmode="lin" valueType="num">
                                      <p:cBhvr>
                                        <p:cTn id="157" dur="3500"/>
                                        <p:tgtEl>
                                          <p:spTgt spid="69"/>
                                        </p:tgtEl>
                                        <p:attrNameLst>
                                          <p:attrName>ppt_w</p:attrName>
                                        </p:attrNameLst>
                                      </p:cBhvr>
                                      <p:tavLst>
                                        <p:tav tm="0">
                                          <p:val>
                                            <p:strVal val="ppt_w"/>
                                          </p:val>
                                        </p:tav>
                                        <p:tav tm="100000">
                                          <p:val>
                                            <p:strVal val="ppt_w"/>
                                          </p:val>
                                        </p:tav>
                                      </p:tavLst>
                                    </p:anim>
                                    <p:anim calcmode="lin" valueType="num">
                                      <p:cBhvr>
                                        <p:cTn id="158" dur="3500"/>
                                        <p:tgtEl>
                                          <p:spTgt spid="69"/>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59" dur="1" fill="hold">
                                          <p:stCondLst>
                                            <p:cond delay="3499"/>
                                          </p:stCondLst>
                                        </p:cTn>
                                        <p:tgtEl>
                                          <p:spTgt spid="69"/>
                                        </p:tgtEl>
                                        <p:attrNameLst>
                                          <p:attrName>style.visibility</p:attrName>
                                        </p:attrNameLst>
                                      </p:cBhvr>
                                      <p:to>
                                        <p:strVal val="hidden"/>
                                      </p:to>
                                    </p:set>
                                  </p:childTnLst>
                                </p:cTn>
                              </p:par>
                              <p:par>
                                <p:cTn id="160" presetID="2" presetClass="exit" presetSubtype="6" fill="hold" nodeType="withEffect">
                                  <p:stCondLst>
                                    <p:cond delay="0"/>
                                  </p:stCondLst>
                                  <p:childTnLst>
                                    <p:anim calcmode="lin" valueType="num">
                                      <p:cBhvr additive="base">
                                        <p:cTn id="161" dur="3500"/>
                                        <p:tgtEl>
                                          <p:spTgt spid="75"/>
                                        </p:tgtEl>
                                        <p:attrNameLst>
                                          <p:attrName>ppt_x</p:attrName>
                                        </p:attrNameLst>
                                      </p:cBhvr>
                                      <p:tavLst>
                                        <p:tav tm="0">
                                          <p:val>
                                            <p:strVal val="ppt_x"/>
                                          </p:val>
                                        </p:tav>
                                        <p:tav tm="100000">
                                          <p:val>
                                            <p:strVal val="1+ppt_w/2"/>
                                          </p:val>
                                        </p:tav>
                                      </p:tavLst>
                                    </p:anim>
                                    <p:anim calcmode="lin" valueType="num">
                                      <p:cBhvr additive="base">
                                        <p:cTn id="162" dur="3500"/>
                                        <p:tgtEl>
                                          <p:spTgt spid="75"/>
                                        </p:tgtEl>
                                        <p:attrNameLst>
                                          <p:attrName>ppt_y</p:attrName>
                                        </p:attrNameLst>
                                      </p:cBhvr>
                                      <p:tavLst>
                                        <p:tav tm="0">
                                          <p:val>
                                            <p:strVal val="ppt_y"/>
                                          </p:val>
                                        </p:tav>
                                        <p:tav tm="100000">
                                          <p:val>
                                            <p:strVal val="1+ppt_h/2"/>
                                          </p:val>
                                        </p:tav>
                                      </p:tavLst>
                                    </p:anim>
                                    <p:set>
                                      <p:cBhvr>
                                        <p:cTn id="163" dur="1" fill="hold">
                                          <p:stCondLst>
                                            <p:cond delay="3499"/>
                                          </p:stCondLst>
                                        </p:cTn>
                                        <p:tgtEl>
                                          <p:spTgt spid="75"/>
                                        </p:tgtEl>
                                        <p:attrNameLst>
                                          <p:attrName>style.visibility</p:attrName>
                                        </p:attrNameLst>
                                      </p:cBhvr>
                                      <p:to>
                                        <p:strVal val="hidden"/>
                                      </p:to>
                                    </p:set>
                                  </p:childTnLst>
                                </p:cTn>
                              </p:par>
                              <p:par>
                                <p:cTn id="164" presetID="19" presetClass="exit" presetSubtype="5" fill="hold" nodeType="withEffect">
                                  <p:stCondLst>
                                    <p:cond delay="0"/>
                                  </p:stCondLst>
                                  <p:childTnLst>
                                    <p:anim calcmode="lin" valueType="num">
                                      <p:cBhvr>
                                        <p:cTn id="165" dur="3500"/>
                                        <p:tgtEl>
                                          <p:spTgt spid="75"/>
                                        </p:tgtEl>
                                        <p:attrNameLst>
                                          <p:attrName>ppt_w</p:attrName>
                                        </p:attrNameLst>
                                      </p:cBhvr>
                                      <p:tavLst>
                                        <p:tav tm="0">
                                          <p:val>
                                            <p:strVal val="ppt_w"/>
                                          </p:val>
                                        </p:tav>
                                        <p:tav tm="100000">
                                          <p:val>
                                            <p:strVal val="ppt_w"/>
                                          </p:val>
                                        </p:tav>
                                      </p:tavLst>
                                    </p:anim>
                                    <p:anim calcmode="lin" valueType="num">
                                      <p:cBhvr>
                                        <p:cTn id="166" dur="3500"/>
                                        <p:tgtEl>
                                          <p:spTgt spid="75"/>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67" dur="1" fill="hold">
                                          <p:stCondLst>
                                            <p:cond delay="3499"/>
                                          </p:stCondLst>
                                        </p:cTn>
                                        <p:tgtEl>
                                          <p:spTgt spid="75"/>
                                        </p:tgtEl>
                                        <p:attrNameLst>
                                          <p:attrName>style.visibility</p:attrName>
                                        </p:attrNameLst>
                                      </p:cBhvr>
                                      <p:to>
                                        <p:strVal val="hidden"/>
                                      </p:to>
                                    </p:set>
                                  </p:childTnLst>
                                </p:cTn>
                              </p:par>
                              <p:par>
                                <p:cTn id="168" presetID="2" presetClass="exit" presetSubtype="6" fill="hold" nodeType="withEffect">
                                  <p:stCondLst>
                                    <p:cond delay="0"/>
                                  </p:stCondLst>
                                  <p:childTnLst>
                                    <p:anim calcmode="lin" valueType="num">
                                      <p:cBhvr additive="base">
                                        <p:cTn id="169" dur="3500"/>
                                        <p:tgtEl>
                                          <p:spTgt spid="81"/>
                                        </p:tgtEl>
                                        <p:attrNameLst>
                                          <p:attrName>ppt_x</p:attrName>
                                        </p:attrNameLst>
                                      </p:cBhvr>
                                      <p:tavLst>
                                        <p:tav tm="0">
                                          <p:val>
                                            <p:strVal val="ppt_x"/>
                                          </p:val>
                                        </p:tav>
                                        <p:tav tm="100000">
                                          <p:val>
                                            <p:strVal val="1+ppt_w/2"/>
                                          </p:val>
                                        </p:tav>
                                      </p:tavLst>
                                    </p:anim>
                                    <p:anim calcmode="lin" valueType="num">
                                      <p:cBhvr additive="base">
                                        <p:cTn id="170" dur="3500"/>
                                        <p:tgtEl>
                                          <p:spTgt spid="81"/>
                                        </p:tgtEl>
                                        <p:attrNameLst>
                                          <p:attrName>ppt_y</p:attrName>
                                        </p:attrNameLst>
                                      </p:cBhvr>
                                      <p:tavLst>
                                        <p:tav tm="0">
                                          <p:val>
                                            <p:strVal val="ppt_y"/>
                                          </p:val>
                                        </p:tav>
                                        <p:tav tm="100000">
                                          <p:val>
                                            <p:strVal val="1+ppt_h/2"/>
                                          </p:val>
                                        </p:tav>
                                      </p:tavLst>
                                    </p:anim>
                                    <p:set>
                                      <p:cBhvr>
                                        <p:cTn id="171" dur="1" fill="hold">
                                          <p:stCondLst>
                                            <p:cond delay="3499"/>
                                          </p:stCondLst>
                                        </p:cTn>
                                        <p:tgtEl>
                                          <p:spTgt spid="81"/>
                                        </p:tgtEl>
                                        <p:attrNameLst>
                                          <p:attrName>style.visibility</p:attrName>
                                        </p:attrNameLst>
                                      </p:cBhvr>
                                      <p:to>
                                        <p:strVal val="hidden"/>
                                      </p:to>
                                    </p:set>
                                  </p:childTnLst>
                                </p:cTn>
                              </p:par>
                              <p:par>
                                <p:cTn id="172" presetID="19" presetClass="exit" presetSubtype="5" fill="hold" nodeType="withEffect">
                                  <p:stCondLst>
                                    <p:cond delay="0"/>
                                  </p:stCondLst>
                                  <p:childTnLst>
                                    <p:anim calcmode="lin" valueType="num">
                                      <p:cBhvr>
                                        <p:cTn id="173" dur="3500"/>
                                        <p:tgtEl>
                                          <p:spTgt spid="81"/>
                                        </p:tgtEl>
                                        <p:attrNameLst>
                                          <p:attrName>ppt_w</p:attrName>
                                        </p:attrNameLst>
                                      </p:cBhvr>
                                      <p:tavLst>
                                        <p:tav tm="0">
                                          <p:val>
                                            <p:strVal val="ppt_w"/>
                                          </p:val>
                                        </p:tav>
                                        <p:tav tm="100000">
                                          <p:val>
                                            <p:strVal val="ppt_w"/>
                                          </p:val>
                                        </p:tav>
                                      </p:tavLst>
                                    </p:anim>
                                    <p:anim calcmode="lin" valueType="num">
                                      <p:cBhvr>
                                        <p:cTn id="174" dur="3500"/>
                                        <p:tgtEl>
                                          <p:spTgt spid="81"/>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75" dur="1" fill="hold">
                                          <p:stCondLst>
                                            <p:cond delay="3499"/>
                                          </p:stCondLst>
                                        </p:cTn>
                                        <p:tgtEl>
                                          <p:spTgt spid="81"/>
                                        </p:tgtEl>
                                        <p:attrNameLst>
                                          <p:attrName>style.visibility</p:attrName>
                                        </p:attrNameLst>
                                      </p:cBhvr>
                                      <p:to>
                                        <p:strVal val="hidden"/>
                                      </p:to>
                                    </p:set>
                                  </p:childTnLst>
                                </p:cTn>
                              </p:par>
                              <p:par>
                                <p:cTn id="176" presetID="2" presetClass="exit" presetSubtype="12" fill="hold" nodeType="withEffect">
                                  <p:stCondLst>
                                    <p:cond delay="0"/>
                                  </p:stCondLst>
                                  <p:childTnLst>
                                    <p:anim calcmode="lin" valueType="num">
                                      <p:cBhvr additive="base">
                                        <p:cTn id="177" dur="3500"/>
                                        <p:tgtEl>
                                          <p:spTgt spid="57"/>
                                        </p:tgtEl>
                                        <p:attrNameLst>
                                          <p:attrName>ppt_x</p:attrName>
                                        </p:attrNameLst>
                                      </p:cBhvr>
                                      <p:tavLst>
                                        <p:tav tm="0">
                                          <p:val>
                                            <p:strVal val="ppt_x"/>
                                          </p:val>
                                        </p:tav>
                                        <p:tav tm="100000">
                                          <p:val>
                                            <p:strVal val="0-ppt_w/2"/>
                                          </p:val>
                                        </p:tav>
                                      </p:tavLst>
                                    </p:anim>
                                    <p:anim calcmode="lin" valueType="num">
                                      <p:cBhvr additive="base">
                                        <p:cTn id="178" dur="3500"/>
                                        <p:tgtEl>
                                          <p:spTgt spid="57"/>
                                        </p:tgtEl>
                                        <p:attrNameLst>
                                          <p:attrName>ppt_y</p:attrName>
                                        </p:attrNameLst>
                                      </p:cBhvr>
                                      <p:tavLst>
                                        <p:tav tm="0">
                                          <p:val>
                                            <p:strVal val="ppt_y"/>
                                          </p:val>
                                        </p:tav>
                                        <p:tav tm="100000">
                                          <p:val>
                                            <p:strVal val="1+ppt_h/2"/>
                                          </p:val>
                                        </p:tav>
                                      </p:tavLst>
                                    </p:anim>
                                    <p:set>
                                      <p:cBhvr>
                                        <p:cTn id="179" dur="1" fill="hold">
                                          <p:stCondLst>
                                            <p:cond delay="3499"/>
                                          </p:stCondLst>
                                        </p:cTn>
                                        <p:tgtEl>
                                          <p:spTgt spid="57"/>
                                        </p:tgtEl>
                                        <p:attrNameLst>
                                          <p:attrName>style.visibility</p:attrName>
                                        </p:attrNameLst>
                                      </p:cBhvr>
                                      <p:to>
                                        <p:strVal val="hidden"/>
                                      </p:to>
                                    </p:set>
                                  </p:childTnLst>
                                </p:cTn>
                              </p:par>
                              <p:par>
                                <p:cTn id="180" presetID="19" presetClass="exit" presetSubtype="5" fill="hold" nodeType="withEffect">
                                  <p:stCondLst>
                                    <p:cond delay="0"/>
                                  </p:stCondLst>
                                  <p:childTnLst>
                                    <p:anim calcmode="lin" valueType="num">
                                      <p:cBhvr>
                                        <p:cTn id="181" dur="3500"/>
                                        <p:tgtEl>
                                          <p:spTgt spid="57"/>
                                        </p:tgtEl>
                                        <p:attrNameLst>
                                          <p:attrName>ppt_w</p:attrName>
                                        </p:attrNameLst>
                                      </p:cBhvr>
                                      <p:tavLst>
                                        <p:tav tm="0">
                                          <p:val>
                                            <p:strVal val="ppt_w"/>
                                          </p:val>
                                        </p:tav>
                                        <p:tav tm="100000">
                                          <p:val>
                                            <p:strVal val="ppt_w"/>
                                          </p:val>
                                        </p:tav>
                                      </p:tavLst>
                                    </p:anim>
                                    <p:anim calcmode="lin" valueType="num">
                                      <p:cBhvr>
                                        <p:cTn id="182" dur="3500"/>
                                        <p:tgtEl>
                                          <p:spTgt spid="5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83" dur="1" fill="hold">
                                          <p:stCondLst>
                                            <p:cond delay="3499"/>
                                          </p:stCondLst>
                                        </p:cTn>
                                        <p:tgtEl>
                                          <p:spTgt spid="57"/>
                                        </p:tgtEl>
                                        <p:attrNameLst>
                                          <p:attrName>style.visibility</p:attrName>
                                        </p:attrNameLst>
                                      </p:cBhvr>
                                      <p:to>
                                        <p:strVal val="hidden"/>
                                      </p:to>
                                    </p:set>
                                  </p:childTnLst>
                                </p:cTn>
                              </p:par>
                              <p:par>
                                <p:cTn id="184" presetID="2" presetClass="exit" presetSubtype="12" fill="hold" nodeType="withEffect">
                                  <p:stCondLst>
                                    <p:cond delay="0"/>
                                  </p:stCondLst>
                                  <p:childTnLst>
                                    <p:anim calcmode="lin" valueType="num">
                                      <p:cBhvr additive="base">
                                        <p:cTn id="185" dur="3500"/>
                                        <p:tgtEl>
                                          <p:spTgt spid="63"/>
                                        </p:tgtEl>
                                        <p:attrNameLst>
                                          <p:attrName>ppt_x</p:attrName>
                                        </p:attrNameLst>
                                      </p:cBhvr>
                                      <p:tavLst>
                                        <p:tav tm="0">
                                          <p:val>
                                            <p:strVal val="ppt_x"/>
                                          </p:val>
                                        </p:tav>
                                        <p:tav tm="100000">
                                          <p:val>
                                            <p:strVal val="0-ppt_w/2"/>
                                          </p:val>
                                        </p:tav>
                                      </p:tavLst>
                                    </p:anim>
                                    <p:anim calcmode="lin" valueType="num">
                                      <p:cBhvr additive="base">
                                        <p:cTn id="186" dur="3500"/>
                                        <p:tgtEl>
                                          <p:spTgt spid="63"/>
                                        </p:tgtEl>
                                        <p:attrNameLst>
                                          <p:attrName>ppt_y</p:attrName>
                                        </p:attrNameLst>
                                      </p:cBhvr>
                                      <p:tavLst>
                                        <p:tav tm="0">
                                          <p:val>
                                            <p:strVal val="ppt_y"/>
                                          </p:val>
                                        </p:tav>
                                        <p:tav tm="100000">
                                          <p:val>
                                            <p:strVal val="1+ppt_h/2"/>
                                          </p:val>
                                        </p:tav>
                                      </p:tavLst>
                                    </p:anim>
                                    <p:set>
                                      <p:cBhvr>
                                        <p:cTn id="187" dur="1" fill="hold">
                                          <p:stCondLst>
                                            <p:cond delay="3499"/>
                                          </p:stCondLst>
                                        </p:cTn>
                                        <p:tgtEl>
                                          <p:spTgt spid="63"/>
                                        </p:tgtEl>
                                        <p:attrNameLst>
                                          <p:attrName>style.visibility</p:attrName>
                                        </p:attrNameLst>
                                      </p:cBhvr>
                                      <p:to>
                                        <p:strVal val="hidden"/>
                                      </p:to>
                                    </p:set>
                                  </p:childTnLst>
                                </p:cTn>
                              </p:par>
                              <p:par>
                                <p:cTn id="188" presetID="19" presetClass="exit" presetSubtype="5" fill="hold" nodeType="withEffect">
                                  <p:stCondLst>
                                    <p:cond delay="0"/>
                                  </p:stCondLst>
                                  <p:childTnLst>
                                    <p:anim calcmode="lin" valueType="num">
                                      <p:cBhvr>
                                        <p:cTn id="189" dur="3500"/>
                                        <p:tgtEl>
                                          <p:spTgt spid="63"/>
                                        </p:tgtEl>
                                        <p:attrNameLst>
                                          <p:attrName>ppt_w</p:attrName>
                                        </p:attrNameLst>
                                      </p:cBhvr>
                                      <p:tavLst>
                                        <p:tav tm="0">
                                          <p:val>
                                            <p:strVal val="ppt_w"/>
                                          </p:val>
                                        </p:tav>
                                        <p:tav tm="100000">
                                          <p:val>
                                            <p:strVal val="ppt_w"/>
                                          </p:val>
                                        </p:tav>
                                      </p:tavLst>
                                    </p:anim>
                                    <p:anim calcmode="lin" valueType="num">
                                      <p:cBhvr>
                                        <p:cTn id="190" dur="3500"/>
                                        <p:tgtEl>
                                          <p:spTgt spid="63"/>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1" dur="1" fill="hold">
                                          <p:stCondLst>
                                            <p:cond delay="3499"/>
                                          </p:stCondLst>
                                        </p:cTn>
                                        <p:tgtEl>
                                          <p:spTgt spid="63"/>
                                        </p:tgtEl>
                                        <p:attrNameLst>
                                          <p:attrName>style.visibility</p:attrName>
                                        </p:attrNameLst>
                                      </p:cBhvr>
                                      <p:to>
                                        <p:strVal val="hidden"/>
                                      </p:to>
                                    </p:set>
                                  </p:childTnLst>
                                </p:cTn>
                              </p:par>
                              <p:par>
                                <p:cTn id="192" presetID="2" presetClass="exit" presetSubtype="12" fill="hold" nodeType="withEffect">
                                  <p:stCondLst>
                                    <p:cond delay="0"/>
                                  </p:stCondLst>
                                  <p:childTnLst>
                                    <p:anim calcmode="lin" valueType="num">
                                      <p:cBhvr additive="base">
                                        <p:cTn id="193" dur="3500"/>
                                        <p:tgtEl>
                                          <p:spTgt spid="27"/>
                                        </p:tgtEl>
                                        <p:attrNameLst>
                                          <p:attrName>ppt_x</p:attrName>
                                        </p:attrNameLst>
                                      </p:cBhvr>
                                      <p:tavLst>
                                        <p:tav tm="0">
                                          <p:val>
                                            <p:strVal val="ppt_x"/>
                                          </p:val>
                                        </p:tav>
                                        <p:tav tm="100000">
                                          <p:val>
                                            <p:strVal val="0-ppt_w/2"/>
                                          </p:val>
                                        </p:tav>
                                      </p:tavLst>
                                    </p:anim>
                                    <p:anim calcmode="lin" valueType="num">
                                      <p:cBhvr additive="base">
                                        <p:cTn id="194" dur="3500"/>
                                        <p:tgtEl>
                                          <p:spTgt spid="27"/>
                                        </p:tgtEl>
                                        <p:attrNameLst>
                                          <p:attrName>ppt_y</p:attrName>
                                        </p:attrNameLst>
                                      </p:cBhvr>
                                      <p:tavLst>
                                        <p:tav tm="0">
                                          <p:val>
                                            <p:strVal val="ppt_y"/>
                                          </p:val>
                                        </p:tav>
                                        <p:tav tm="100000">
                                          <p:val>
                                            <p:strVal val="1+ppt_h/2"/>
                                          </p:val>
                                        </p:tav>
                                      </p:tavLst>
                                    </p:anim>
                                    <p:set>
                                      <p:cBhvr>
                                        <p:cTn id="195" dur="1" fill="hold">
                                          <p:stCondLst>
                                            <p:cond delay="3499"/>
                                          </p:stCondLst>
                                        </p:cTn>
                                        <p:tgtEl>
                                          <p:spTgt spid="27"/>
                                        </p:tgtEl>
                                        <p:attrNameLst>
                                          <p:attrName>style.visibility</p:attrName>
                                        </p:attrNameLst>
                                      </p:cBhvr>
                                      <p:to>
                                        <p:strVal val="hidden"/>
                                      </p:to>
                                    </p:set>
                                  </p:childTnLst>
                                </p:cTn>
                              </p:par>
                              <p:par>
                                <p:cTn id="196" presetID="19" presetClass="exit" presetSubtype="5" fill="hold" nodeType="withEffect">
                                  <p:stCondLst>
                                    <p:cond delay="0"/>
                                  </p:stCondLst>
                                  <p:childTnLst>
                                    <p:anim calcmode="lin" valueType="num">
                                      <p:cBhvr>
                                        <p:cTn id="197" dur="3500"/>
                                        <p:tgtEl>
                                          <p:spTgt spid="27"/>
                                        </p:tgtEl>
                                        <p:attrNameLst>
                                          <p:attrName>ppt_w</p:attrName>
                                        </p:attrNameLst>
                                      </p:cBhvr>
                                      <p:tavLst>
                                        <p:tav tm="0">
                                          <p:val>
                                            <p:strVal val="ppt_w"/>
                                          </p:val>
                                        </p:tav>
                                        <p:tav tm="100000">
                                          <p:val>
                                            <p:strVal val="ppt_w"/>
                                          </p:val>
                                        </p:tav>
                                      </p:tavLst>
                                    </p:anim>
                                    <p:anim calcmode="lin" valueType="num">
                                      <p:cBhvr>
                                        <p:cTn id="198" dur="3500"/>
                                        <p:tgtEl>
                                          <p:spTgt spid="27"/>
                                        </p:tgtEl>
                                        <p:attrNameLst>
                                          <p:attrName>ppt_h</p:attrName>
                                        </p:attrNameLst>
                                      </p:cBhvr>
                                      <p:tavLst>
                                        <p:tav tm="0">
                                          <p:val>
                                            <p:strVal val="ppt_h"/>
                                          </p:val>
                                        </p:tav>
                                        <p:tav tm="5000">
                                          <p:val>
                                            <p:strVal val="0.92*ppt_h"/>
                                          </p:val>
                                        </p:tav>
                                        <p:tav tm="10000">
                                          <p:val>
                                            <p:strVal val="0.71*ppt_h"/>
                                          </p:val>
                                        </p:tav>
                                        <p:tav tm="15000">
                                          <p:val>
                                            <p:strVal val="0.38*ppt_h"/>
                                          </p:val>
                                        </p:tav>
                                        <p:tav tm="20000">
                                          <p:val>
                                            <p:fltVal val="0"/>
                                          </p:val>
                                        </p:tav>
                                        <p:tav tm="25000">
                                          <p:val>
                                            <p:strVal val="-0.38*ppt_h"/>
                                          </p:val>
                                        </p:tav>
                                        <p:tav tm="30000">
                                          <p:val>
                                            <p:strVal val="-0.71*ppt_h"/>
                                          </p:val>
                                        </p:tav>
                                        <p:tav tm="35000">
                                          <p:val>
                                            <p:strVal val="-0.92*ppt_h"/>
                                          </p:val>
                                        </p:tav>
                                        <p:tav tm="40000">
                                          <p:val>
                                            <p:strVal val="-ppt_h"/>
                                          </p:val>
                                        </p:tav>
                                        <p:tav tm="45000">
                                          <p:val>
                                            <p:strVal val="-0.92*ppt_h"/>
                                          </p:val>
                                        </p:tav>
                                        <p:tav tm="50000">
                                          <p:val>
                                            <p:strVal val="-0.71*ppt_h"/>
                                          </p:val>
                                        </p:tav>
                                        <p:tav tm="55000">
                                          <p:val>
                                            <p:strVal val="-0.38*ppt_h"/>
                                          </p:val>
                                        </p:tav>
                                        <p:tav tm="60000">
                                          <p:val>
                                            <p:fltVal val="0"/>
                                          </p:val>
                                        </p:tav>
                                        <p:tav tm="65000">
                                          <p:val>
                                            <p:strVal val="0.38*ppt_h"/>
                                          </p:val>
                                        </p:tav>
                                        <p:tav tm="70000">
                                          <p:val>
                                            <p:strVal val="0.71*ppt_h"/>
                                          </p:val>
                                        </p:tav>
                                        <p:tav tm="75000">
                                          <p:val>
                                            <p:strVal val="0.92*ppt_h"/>
                                          </p:val>
                                        </p:tav>
                                        <p:tav tm="80000">
                                          <p:val>
                                            <p:strVal val="ppt_h"/>
                                          </p:val>
                                        </p:tav>
                                        <p:tav tm="85000">
                                          <p:val>
                                            <p:strVal val="0.92*ppt_h"/>
                                          </p:val>
                                        </p:tav>
                                        <p:tav tm="90000">
                                          <p:val>
                                            <p:strVal val="0.71*ppt_h"/>
                                          </p:val>
                                        </p:tav>
                                        <p:tav tm="95000">
                                          <p:val>
                                            <p:strVal val="0.38*ppt_h"/>
                                          </p:val>
                                        </p:tav>
                                        <p:tav tm="100000">
                                          <p:val>
                                            <p:fltVal val="0"/>
                                          </p:val>
                                        </p:tav>
                                      </p:tavLst>
                                    </p:anim>
                                    <p:set>
                                      <p:cBhvr>
                                        <p:cTn id="199" dur="1" fill="hold">
                                          <p:stCondLst>
                                            <p:cond delay="3499"/>
                                          </p:stCondLst>
                                        </p:cTn>
                                        <p:tgtEl>
                                          <p:spTgt spid="27"/>
                                        </p:tgtEl>
                                        <p:attrNameLst>
                                          <p:attrName>style.visibility</p:attrName>
                                        </p:attrNameLst>
                                      </p:cBhvr>
                                      <p:to>
                                        <p:strVal val="hidden"/>
                                      </p:to>
                                    </p:set>
                                  </p:childTnLst>
                                </p:cTn>
                              </p:par>
                              <p:par>
                                <p:cTn id="200" presetID="23" presetClass="entr" presetSubtype="272" fill="hold" nodeType="withEffect">
                                  <p:stCondLst>
                                    <p:cond delay="0"/>
                                  </p:stCondLst>
                                  <p:childTnLst>
                                    <p:set>
                                      <p:cBhvr>
                                        <p:cTn id="201" dur="1" fill="hold">
                                          <p:stCondLst>
                                            <p:cond delay="0"/>
                                          </p:stCondLst>
                                        </p:cTn>
                                        <p:tgtEl>
                                          <p:spTgt spid="2"/>
                                        </p:tgtEl>
                                        <p:attrNameLst>
                                          <p:attrName>style.visibility</p:attrName>
                                        </p:attrNameLst>
                                      </p:cBhvr>
                                      <p:to>
                                        <p:strVal val="visible"/>
                                      </p:to>
                                    </p:set>
                                    <p:anim calcmode="lin" valueType="num">
                                      <p:cBhvr>
                                        <p:cTn id="202" dur="3000" fill="hold"/>
                                        <p:tgtEl>
                                          <p:spTgt spid="2"/>
                                        </p:tgtEl>
                                        <p:attrNameLst>
                                          <p:attrName>ppt_w</p:attrName>
                                        </p:attrNameLst>
                                      </p:cBhvr>
                                      <p:tavLst>
                                        <p:tav tm="0">
                                          <p:val>
                                            <p:strVal val="2/3*#ppt_w"/>
                                          </p:val>
                                        </p:tav>
                                        <p:tav tm="100000">
                                          <p:val>
                                            <p:strVal val="#ppt_w"/>
                                          </p:val>
                                        </p:tav>
                                      </p:tavLst>
                                    </p:anim>
                                    <p:anim calcmode="lin" valueType="num">
                                      <p:cBhvr>
                                        <p:cTn id="203" dur="3000" fill="hold"/>
                                        <p:tgtEl>
                                          <p:spTgt spid="2"/>
                                        </p:tgtEl>
                                        <p:attrNameLst>
                                          <p:attrName>ppt_h</p:attrName>
                                        </p:attrNameLst>
                                      </p:cBhvr>
                                      <p:tavLst>
                                        <p:tav tm="0">
                                          <p:val>
                                            <p:strVal val="2/3*#ppt_h"/>
                                          </p:val>
                                        </p:tav>
                                        <p:tav tm="100000">
                                          <p:val>
                                            <p:strVal val="#ppt_h"/>
                                          </p:val>
                                        </p:tav>
                                      </p:tavLst>
                                    </p:anim>
                                  </p:childTnLst>
                                </p:cTn>
                              </p:par>
                              <p:par>
                                <p:cTn id="204" presetID="16" presetClass="entr" presetSubtype="42" fill="hold" nodeType="withEffect">
                                  <p:stCondLst>
                                    <p:cond delay="0"/>
                                  </p:stCondLst>
                                  <p:childTnLst>
                                    <p:set>
                                      <p:cBhvr>
                                        <p:cTn id="205" dur="1" fill="hold">
                                          <p:stCondLst>
                                            <p:cond delay="0"/>
                                          </p:stCondLst>
                                        </p:cTn>
                                        <p:tgtEl>
                                          <p:spTgt spid="2"/>
                                        </p:tgtEl>
                                        <p:attrNameLst>
                                          <p:attrName>style.visibility</p:attrName>
                                        </p:attrNameLst>
                                      </p:cBhvr>
                                      <p:to>
                                        <p:strVal val="visible"/>
                                      </p:to>
                                    </p:set>
                                    <p:animEffect transition="in" filter="barn(outHorizontal)">
                                      <p:cBhvr>
                                        <p:cTn id="206"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6" name="355 Grupo"/>
          <p:cNvGrpSpPr/>
          <p:nvPr/>
        </p:nvGrpSpPr>
        <p:grpSpPr>
          <a:xfrm>
            <a:off x="0" y="-25590"/>
            <a:ext cx="9144000" cy="5143500"/>
            <a:chOff x="0" y="0"/>
            <a:chExt cx="9144000" cy="5143500"/>
          </a:xfrm>
        </p:grpSpPr>
        <p:sp>
          <p:nvSpPr>
            <p:cNvPr id="359" name="35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0" name="35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1" name="36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58" name="357 Imagen" descr="Diapositiva4"/>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44000" cy="5140070"/>
          </a:xfrm>
          <a:prstGeom prst="rect">
            <a:avLst/>
          </a:prstGeom>
          <a:noFill/>
          <a:ln>
            <a:noFill/>
          </a:ln>
        </p:spPr>
      </p:pic>
      <p:grpSp>
        <p:nvGrpSpPr>
          <p:cNvPr id="2" name="1 Grupo"/>
          <p:cNvGrpSpPr/>
          <p:nvPr/>
        </p:nvGrpSpPr>
        <p:grpSpPr>
          <a:xfrm rot="16200000">
            <a:off x="68209" y="919364"/>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 name="2 Grupo"/>
            <p:cNvGrpSpPr/>
            <p:nvPr/>
          </p:nvGrpSpPr>
          <p:grpSpPr>
            <a:xfrm>
              <a:off x="0" y="123478"/>
              <a:ext cx="9144000" cy="4896544"/>
              <a:chOff x="0" y="123478"/>
              <a:chExt cx="9144000" cy="4896544"/>
            </a:xfrm>
            <a:grpFill/>
            <a:scene3d>
              <a:camera prst="orthographicFront"/>
              <a:lightRig rig="flat" dir="t"/>
            </a:scene3d>
          </p:grpSpPr>
          <p:sp>
            <p:nvSpPr>
              <p:cNvPr id="7" name="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 name="3 Grupo"/>
            <p:cNvGrpSpPr/>
            <p:nvPr/>
          </p:nvGrpSpPr>
          <p:grpSpPr>
            <a:xfrm>
              <a:off x="648000" y="144000"/>
              <a:ext cx="9144000" cy="4896544"/>
              <a:chOff x="0" y="123478"/>
              <a:chExt cx="9144000" cy="4896544"/>
            </a:xfrm>
            <a:grpFill/>
            <a:scene3d>
              <a:camera prst="orthographicFront"/>
              <a:lightRig rig="flat" dir="t"/>
            </a:scene3d>
          </p:grpSpPr>
          <p:sp>
            <p:nvSpPr>
              <p:cNvPr id="5" name="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 name="8 Grupo"/>
          <p:cNvGrpSpPr/>
          <p:nvPr/>
        </p:nvGrpSpPr>
        <p:grpSpPr>
          <a:xfrm rot="16200000">
            <a:off x="1210906" y="919364"/>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0" name="9 Grupo"/>
            <p:cNvGrpSpPr/>
            <p:nvPr/>
          </p:nvGrpSpPr>
          <p:grpSpPr>
            <a:xfrm>
              <a:off x="0" y="123478"/>
              <a:ext cx="9144000" cy="4896544"/>
              <a:chOff x="0" y="123478"/>
              <a:chExt cx="9144000" cy="4896544"/>
            </a:xfrm>
            <a:grpFill/>
            <a:scene3d>
              <a:camera prst="orthographicFront"/>
              <a:lightRig rig="flat" dir="t"/>
            </a:scene3d>
          </p:grpSpPr>
          <p:sp>
            <p:nvSpPr>
              <p:cNvPr id="14" name="1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a:off x="648000" y="144000"/>
              <a:ext cx="9144000" cy="4896544"/>
              <a:chOff x="0" y="123478"/>
              <a:chExt cx="9144000" cy="4896544"/>
            </a:xfrm>
            <a:grpFill/>
            <a:scene3d>
              <a:camera prst="orthographicFront"/>
              <a:lightRig rig="flat" dir="t"/>
            </a:scene3d>
          </p:grpSpPr>
          <p:sp>
            <p:nvSpPr>
              <p:cNvPr id="12" name="1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6" name="15 Grupo"/>
          <p:cNvGrpSpPr/>
          <p:nvPr/>
        </p:nvGrpSpPr>
        <p:grpSpPr>
          <a:xfrm rot="16200000">
            <a:off x="2354580" y="919364"/>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7" name="16 Grupo"/>
            <p:cNvGrpSpPr/>
            <p:nvPr/>
          </p:nvGrpSpPr>
          <p:grpSpPr>
            <a:xfrm>
              <a:off x="0" y="123478"/>
              <a:ext cx="9144000" cy="4896544"/>
              <a:chOff x="0" y="123478"/>
              <a:chExt cx="9144000" cy="4896544"/>
            </a:xfrm>
            <a:grpFill/>
            <a:scene3d>
              <a:camera prst="orthographicFront"/>
              <a:lightRig rig="flat" dir="t"/>
            </a:scene3d>
          </p:grpSpPr>
          <p:sp>
            <p:nvSpPr>
              <p:cNvPr id="21" name="2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 name="17 Grupo"/>
            <p:cNvGrpSpPr/>
            <p:nvPr/>
          </p:nvGrpSpPr>
          <p:grpSpPr>
            <a:xfrm>
              <a:off x="648000" y="144000"/>
              <a:ext cx="9144000" cy="4896544"/>
              <a:chOff x="0" y="123478"/>
              <a:chExt cx="9144000" cy="4896544"/>
            </a:xfrm>
            <a:grpFill/>
            <a:scene3d>
              <a:camera prst="orthographicFront"/>
              <a:lightRig rig="flat" dir="t"/>
            </a:scene3d>
          </p:grpSpPr>
          <p:sp>
            <p:nvSpPr>
              <p:cNvPr id="19" name="1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rot="16200000">
            <a:off x="3497277" y="919364"/>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4" name="23 Grupo"/>
            <p:cNvGrpSpPr/>
            <p:nvPr/>
          </p:nvGrpSpPr>
          <p:grpSpPr>
            <a:xfrm>
              <a:off x="0" y="123478"/>
              <a:ext cx="9144000" cy="4896544"/>
              <a:chOff x="0" y="123478"/>
              <a:chExt cx="9144000" cy="4896544"/>
            </a:xfrm>
            <a:grpFill/>
            <a:scene3d>
              <a:camera prst="orthographicFront"/>
              <a:lightRig rig="flat" dir="t"/>
            </a:scene3d>
          </p:grpSpPr>
          <p:sp>
            <p:nvSpPr>
              <p:cNvPr id="28" name="2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 name="24 Grupo"/>
            <p:cNvGrpSpPr/>
            <p:nvPr/>
          </p:nvGrpSpPr>
          <p:grpSpPr>
            <a:xfrm>
              <a:off x="648000" y="144000"/>
              <a:ext cx="9144000" cy="4896544"/>
              <a:chOff x="0" y="123478"/>
              <a:chExt cx="9144000" cy="4896544"/>
            </a:xfrm>
            <a:grpFill/>
            <a:scene3d>
              <a:camera prst="orthographicFront"/>
              <a:lightRig rig="flat" dir="t"/>
            </a:scene3d>
          </p:grpSpPr>
          <p:sp>
            <p:nvSpPr>
              <p:cNvPr id="26" name="2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0" name="29 Grupo"/>
          <p:cNvGrpSpPr/>
          <p:nvPr/>
        </p:nvGrpSpPr>
        <p:grpSpPr>
          <a:xfrm rot="16200000">
            <a:off x="4640444" y="921197"/>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1" name="30 Grupo"/>
            <p:cNvGrpSpPr/>
            <p:nvPr/>
          </p:nvGrpSpPr>
          <p:grpSpPr>
            <a:xfrm>
              <a:off x="0" y="123478"/>
              <a:ext cx="9144000" cy="4896544"/>
              <a:chOff x="0" y="123478"/>
              <a:chExt cx="9144000" cy="4896544"/>
            </a:xfrm>
            <a:grpFill/>
            <a:scene3d>
              <a:camera prst="orthographicFront"/>
              <a:lightRig rig="flat" dir="t"/>
            </a:scene3d>
          </p:grpSpPr>
          <p:sp>
            <p:nvSpPr>
              <p:cNvPr id="35" name="3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a:off x="648000" y="144000"/>
              <a:ext cx="9144000" cy="4896544"/>
              <a:chOff x="0" y="123478"/>
              <a:chExt cx="9144000" cy="4896544"/>
            </a:xfrm>
            <a:grpFill/>
            <a:scene3d>
              <a:camera prst="orthographicFront"/>
              <a:lightRig rig="flat" dir="t"/>
            </a:scene3d>
          </p:grpSpPr>
          <p:sp>
            <p:nvSpPr>
              <p:cNvPr id="33" name="3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 name="36 Grupo"/>
          <p:cNvGrpSpPr/>
          <p:nvPr/>
        </p:nvGrpSpPr>
        <p:grpSpPr>
          <a:xfrm rot="16200000">
            <a:off x="5783141" y="921197"/>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8" name="37 Grupo"/>
            <p:cNvGrpSpPr/>
            <p:nvPr/>
          </p:nvGrpSpPr>
          <p:grpSpPr>
            <a:xfrm>
              <a:off x="0" y="123478"/>
              <a:ext cx="9144000" cy="4896544"/>
              <a:chOff x="0" y="123478"/>
              <a:chExt cx="9144000" cy="4896544"/>
            </a:xfrm>
            <a:grpFill/>
            <a:scene3d>
              <a:camera prst="orthographicFront"/>
              <a:lightRig rig="flat" dir="t"/>
            </a:scene3d>
          </p:grpSpPr>
          <p:sp>
            <p:nvSpPr>
              <p:cNvPr id="42" name="4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 name="38 Grupo"/>
            <p:cNvGrpSpPr/>
            <p:nvPr/>
          </p:nvGrpSpPr>
          <p:grpSpPr>
            <a:xfrm>
              <a:off x="648000" y="144000"/>
              <a:ext cx="9144000" cy="4896544"/>
              <a:chOff x="0" y="123478"/>
              <a:chExt cx="9144000" cy="4896544"/>
            </a:xfrm>
            <a:grpFill/>
            <a:scene3d>
              <a:camera prst="orthographicFront"/>
              <a:lightRig rig="flat" dir="t"/>
            </a:scene3d>
          </p:grpSpPr>
          <p:sp>
            <p:nvSpPr>
              <p:cNvPr id="40" name="3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 name="43 Grupo"/>
          <p:cNvGrpSpPr/>
          <p:nvPr/>
        </p:nvGrpSpPr>
        <p:grpSpPr>
          <a:xfrm rot="16200000">
            <a:off x="6926815" y="921197"/>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45" name="44 Grupo"/>
            <p:cNvGrpSpPr/>
            <p:nvPr/>
          </p:nvGrpSpPr>
          <p:grpSpPr>
            <a:xfrm>
              <a:off x="0" y="123478"/>
              <a:ext cx="9144000" cy="4896544"/>
              <a:chOff x="0" y="123478"/>
              <a:chExt cx="9144000" cy="4896544"/>
            </a:xfrm>
            <a:grpFill/>
            <a:scene3d>
              <a:camera prst="orthographicFront"/>
              <a:lightRig rig="flat" dir="t"/>
            </a:scene3d>
          </p:grpSpPr>
          <p:sp>
            <p:nvSpPr>
              <p:cNvPr id="49" name="4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 name="45 Grupo"/>
            <p:cNvGrpSpPr/>
            <p:nvPr/>
          </p:nvGrpSpPr>
          <p:grpSpPr>
            <a:xfrm>
              <a:off x="648000" y="144000"/>
              <a:ext cx="9144000" cy="4896544"/>
              <a:chOff x="0" y="123478"/>
              <a:chExt cx="9144000" cy="4896544"/>
            </a:xfrm>
            <a:grpFill/>
            <a:scene3d>
              <a:camera prst="orthographicFront"/>
              <a:lightRig rig="flat" dir="t"/>
            </a:scene3d>
          </p:grpSpPr>
          <p:sp>
            <p:nvSpPr>
              <p:cNvPr id="47" name="4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 name="50 Grupo"/>
          <p:cNvGrpSpPr/>
          <p:nvPr/>
        </p:nvGrpSpPr>
        <p:grpSpPr>
          <a:xfrm rot="16200000">
            <a:off x="8069512" y="921197"/>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52" name="51 Grupo"/>
            <p:cNvGrpSpPr/>
            <p:nvPr/>
          </p:nvGrpSpPr>
          <p:grpSpPr>
            <a:xfrm>
              <a:off x="0" y="123478"/>
              <a:ext cx="9144000" cy="4896544"/>
              <a:chOff x="0" y="123478"/>
              <a:chExt cx="9144000" cy="4896544"/>
            </a:xfrm>
            <a:grpFill/>
            <a:scene3d>
              <a:camera prst="orthographicFront"/>
              <a:lightRig rig="flat" dir="t"/>
            </a:scene3d>
          </p:grpSpPr>
          <p:sp>
            <p:nvSpPr>
              <p:cNvPr id="56" name="5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648000" y="144000"/>
              <a:ext cx="9144000" cy="4896544"/>
              <a:chOff x="0" y="123478"/>
              <a:chExt cx="9144000" cy="4896544"/>
            </a:xfrm>
            <a:grpFill/>
            <a:scene3d>
              <a:camera prst="orthographicFront"/>
              <a:lightRig rig="flat" dir="t"/>
            </a:scene3d>
          </p:grpSpPr>
          <p:sp>
            <p:nvSpPr>
              <p:cNvPr id="54" name="5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1" name="60 Grupo"/>
          <p:cNvGrpSpPr/>
          <p:nvPr/>
        </p:nvGrpSpPr>
        <p:grpSpPr>
          <a:xfrm rot="16200000">
            <a:off x="607761" y="5526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11" name="110 Grupo"/>
            <p:cNvGrpSpPr/>
            <p:nvPr/>
          </p:nvGrpSpPr>
          <p:grpSpPr>
            <a:xfrm>
              <a:off x="0" y="123478"/>
              <a:ext cx="9144000" cy="4896544"/>
              <a:chOff x="0" y="123478"/>
              <a:chExt cx="9144000" cy="4896544"/>
            </a:xfrm>
            <a:grpFill/>
            <a:scene3d>
              <a:camera prst="orthographicFront"/>
              <a:lightRig rig="flat" dir="t"/>
            </a:scene3d>
          </p:grpSpPr>
          <p:sp>
            <p:nvSpPr>
              <p:cNvPr id="115" name="11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a:off x="648000" y="144000"/>
              <a:ext cx="9144000" cy="4896544"/>
              <a:chOff x="0" y="123478"/>
              <a:chExt cx="9144000" cy="4896544"/>
            </a:xfrm>
            <a:grpFill/>
            <a:scene3d>
              <a:camera prst="orthographicFront"/>
              <a:lightRig rig="flat" dir="t"/>
            </a:scene3d>
          </p:grpSpPr>
          <p:sp>
            <p:nvSpPr>
              <p:cNvPr id="113" name="11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2" name="61 Grupo"/>
          <p:cNvGrpSpPr/>
          <p:nvPr/>
        </p:nvGrpSpPr>
        <p:grpSpPr>
          <a:xfrm rot="16200000">
            <a:off x="1750458" y="5526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05" name="104 Grupo"/>
            <p:cNvGrpSpPr/>
            <p:nvPr/>
          </p:nvGrpSpPr>
          <p:grpSpPr>
            <a:xfrm>
              <a:off x="0" y="123478"/>
              <a:ext cx="9144000" cy="4896544"/>
              <a:chOff x="0" y="123478"/>
              <a:chExt cx="9144000" cy="4896544"/>
            </a:xfrm>
            <a:grpFill/>
            <a:scene3d>
              <a:camera prst="orthographicFront"/>
              <a:lightRig rig="flat" dir="t"/>
            </a:scene3d>
          </p:grpSpPr>
          <p:sp>
            <p:nvSpPr>
              <p:cNvPr id="109" name="10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a:off x="648000" y="144000"/>
              <a:ext cx="9144000" cy="4896544"/>
              <a:chOff x="0" y="123478"/>
              <a:chExt cx="9144000" cy="4896544"/>
            </a:xfrm>
            <a:grpFill/>
            <a:scene3d>
              <a:camera prst="orthographicFront"/>
              <a:lightRig rig="flat" dir="t"/>
            </a:scene3d>
          </p:grpSpPr>
          <p:sp>
            <p:nvSpPr>
              <p:cNvPr id="107" name="10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3" name="62 Grupo"/>
          <p:cNvGrpSpPr/>
          <p:nvPr/>
        </p:nvGrpSpPr>
        <p:grpSpPr>
          <a:xfrm rot="16200000">
            <a:off x="2894132" y="5526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99" name="98 Grupo"/>
            <p:cNvGrpSpPr/>
            <p:nvPr/>
          </p:nvGrpSpPr>
          <p:grpSpPr>
            <a:xfrm>
              <a:off x="0" y="123478"/>
              <a:ext cx="9144000" cy="4896544"/>
              <a:chOff x="0" y="123478"/>
              <a:chExt cx="9144000" cy="4896544"/>
            </a:xfrm>
            <a:grpFill/>
            <a:scene3d>
              <a:camera prst="orthographicFront"/>
              <a:lightRig rig="flat" dir="t"/>
            </a:scene3d>
          </p:grpSpPr>
          <p:sp>
            <p:nvSpPr>
              <p:cNvPr id="103" name="10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a:off x="648000" y="144000"/>
              <a:ext cx="9144000" cy="4896544"/>
              <a:chOff x="0" y="123478"/>
              <a:chExt cx="9144000" cy="4896544"/>
            </a:xfrm>
            <a:grpFill/>
            <a:scene3d>
              <a:camera prst="orthographicFront"/>
              <a:lightRig rig="flat" dir="t"/>
            </a:scene3d>
          </p:grpSpPr>
          <p:sp>
            <p:nvSpPr>
              <p:cNvPr id="101" name="10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4" name="63 Grupo"/>
          <p:cNvGrpSpPr/>
          <p:nvPr/>
        </p:nvGrpSpPr>
        <p:grpSpPr>
          <a:xfrm rot="16200000">
            <a:off x="4036829" y="5526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93" name="92 Grupo"/>
            <p:cNvGrpSpPr/>
            <p:nvPr/>
          </p:nvGrpSpPr>
          <p:grpSpPr>
            <a:xfrm>
              <a:off x="0" y="123478"/>
              <a:ext cx="9144000" cy="4896544"/>
              <a:chOff x="0" y="123478"/>
              <a:chExt cx="9144000" cy="4896544"/>
            </a:xfrm>
            <a:grpFill/>
            <a:scene3d>
              <a:camera prst="orthographicFront"/>
              <a:lightRig rig="flat" dir="t"/>
            </a:scene3d>
          </p:grpSpPr>
          <p:sp>
            <p:nvSpPr>
              <p:cNvPr id="97" name="9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a:off x="648000" y="144000"/>
              <a:ext cx="9144000" cy="4896544"/>
              <a:chOff x="0" y="123478"/>
              <a:chExt cx="9144000" cy="4896544"/>
            </a:xfrm>
            <a:grpFill/>
            <a:scene3d>
              <a:camera prst="orthographicFront"/>
              <a:lightRig rig="flat" dir="t"/>
            </a:scene3d>
          </p:grpSpPr>
          <p:sp>
            <p:nvSpPr>
              <p:cNvPr id="95" name="9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5" name="64 Grupo"/>
          <p:cNvGrpSpPr/>
          <p:nvPr/>
        </p:nvGrpSpPr>
        <p:grpSpPr>
          <a:xfrm rot="16200000">
            <a:off x="5179996" y="5710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87" name="86 Grupo"/>
            <p:cNvGrpSpPr/>
            <p:nvPr/>
          </p:nvGrpSpPr>
          <p:grpSpPr>
            <a:xfrm>
              <a:off x="0" y="123478"/>
              <a:ext cx="9144000" cy="4896544"/>
              <a:chOff x="0" y="123478"/>
              <a:chExt cx="9144000" cy="4896544"/>
            </a:xfrm>
            <a:grpFill/>
            <a:scene3d>
              <a:camera prst="orthographicFront"/>
              <a:lightRig rig="flat" dir="t"/>
            </a:scene3d>
          </p:grpSpPr>
          <p:sp>
            <p:nvSpPr>
              <p:cNvPr id="91" name="9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a:off x="648000" y="144000"/>
              <a:ext cx="9144000" cy="4896544"/>
              <a:chOff x="0" y="123478"/>
              <a:chExt cx="9144000" cy="4896544"/>
            </a:xfrm>
            <a:grpFill/>
            <a:scene3d>
              <a:camera prst="orthographicFront"/>
              <a:lightRig rig="flat" dir="t"/>
            </a:scene3d>
          </p:grpSpPr>
          <p:sp>
            <p:nvSpPr>
              <p:cNvPr id="89" name="8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6" name="65 Grupo"/>
          <p:cNvGrpSpPr/>
          <p:nvPr/>
        </p:nvGrpSpPr>
        <p:grpSpPr>
          <a:xfrm rot="16200000">
            <a:off x="6322693" y="5710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81" name="80 Grupo"/>
            <p:cNvGrpSpPr/>
            <p:nvPr/>
          </p:nvGrpSpPr>
          <p:grpSpPr>
            <a:xfrm>
              <a:off x="0" y="123478"/>
              <a:ext cx="9144000" cy="4896544"/>
              <a:chOff x="0" y="123478"/>
              <a:chExt cx="9144000" cy="4896544"/>
            </a:xfrm>
            <a:grpFill/>
            <a:scene3d>
              <a:camera prst="orthographicFront"/>
              <a:lightRig rig="flat" dir="t"/>
            </a:scene3d>
          </p:grpSpPr>
          <p:sp>
            <p:nvSpPr>
              <p:cNvPr id="85" name="8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a:off x="648000" y="144000"/>
              <a:ext cx="9144000" cy="4896544"/>
              <a:chOff x="0" y="123478"/>
              <a:chExt cx="9144000" cy="4896544"/>
            </a:xfrm>
            <a:grpFill/>
            <a:scene3d>
              <a:camera prst="orthographicFront"/>
              <a:lightRig rig="flat" dir="t"/>
            </a:scene3d>
          </p:grpSpPr>
          <p:sp>
            <p:nvSpPr>
              <p:cNvPr id="83" name="8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7" name="66 Grupo"/>
          <p:cNvGrpSpPr/>
          <p:nvPr/>
        </p:nvGrpSpPr>
        <p:grpSpPr>
          <a:xfrm rot="16200000">
            <a:off x="7466367" y="5710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75" name="74 Grupo"/>
            <p:cNvGrpSpPr/>
            <p:nvPr/>
          </p:nvGrpSpPr>
          <p:grpSpPr>
            <a:xfrm>
              <a:off x="0" y="123478"/>
              <a:ext cx="9144000" cy="4896544"/>
              <a:chOff x="0" y="123478"/>
              <a:chExt cx="9144000" cy="4896544"/>
            </a:xfrm>
            <a:grpFill/>
            <a:scene3d>
              <a:camera prst="orthographicFront"/>
              <a:lightRig rig="flat" dir="t"/>
            </a:scene3d>
          </p:grpSpPr>
          <p:sp>
            <p:nvSpPr>
              <p:cNvPr id="79" name="7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a:off x="648000" y="144000"/>
              <a:ext cx="9144000" cy="4896544"/>
              <a:chOff x="0" y="123478"/>
              <a:chExt cx="9144000" cy="4896544"/>
            </a:xfrm>
            <a:grpFill/>
            <a:scene3d>
              <a:camera prst="orthographicFront"/>
              <a:lightRig rig="flat" dir="t"/>
            </a:scene3d>
          </p:grpSpPr>
          <p:sp>
            <p:nvSpPr>
              <p:cNvPr id="77" name="7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8" name="67 Grupo"/>
          <p:cNvGrpSpPr/>
          <p:nvPr/>
        </p:nvGrpSpPr>
        <p:grpSpPr>
          <a:xfrm rot="16200000">
            <a:off x="8609064" y="5710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69" name="68 Grupo"/>
            <p:cNvGrpSpPr/>
            <p:nvPr/>
          </p:nvGrpSpPr>
          <p:grpSpPr>
            <a:xfrm>
              <a:off x="0" y="123478"/>
              <a:ext cx="9144000" cy="4896544"/>
              <a:chOff x="0" y="123478"/>
              <a:chExt cx="9144000" cy="4896544"/>
            </a:xfrm>
            <a:grpFill/>
            <a:scene3d>
              <a:camera prst="orthographicFront"/>
              <a:lightRig rig="flat" dir="t"/>
            </a:scene3d>
          </p:grpSpPr>
          <p:sp>
            <p:nvSpPr>
              <p:cNvPr id="73" name="7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a:off x="648000" y="144000"/>
              <a:ext cx="9144000" cy="4896544"/>
              <a:chOff x="0" y="123478"/>
              <a:chExt cx="9144000" cy="4896544"/>
            </a:xfrm>
            <a:grpFill/>
            <a:scene3d>
              <a:camera prst="orthographicFront"/>
              <a:lightRig rig="flat" dir="t"/>
            </a:scene3d>
          </p:grpSpPr>
          <p:sp>
            <p:nvSpPr>
              <p:cNvPr id="71" name="7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8" name="117 Grupo"/>
          <p:cNvGrpSpPr/>
          <p:nvPr/>
        </p:nvGrpSpPr>
        <p:grpSpPr>
          <a:xfrm rot="16200000">
            <a:off x="40444" y="-86138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68" name="167 Grupo"/>
            <p:cNvGrpSpPr/>
            <p:nvPr/>
          </p:nvGrpSpPr>
          <p:grpSpPr>
            <a:xfrm>
              <a:off x="0" y="123478"/>
              <a:ext cx="9144000" cy="4896544"/>
              <a:chOff x="0" y="123478"/>
              <a:chExt cx="9144000" cy="4896544"/>
            </a:xfrm>
            <a:grpFill/>
            <a:scene3d>
              <a:camera prst="orthographicFront"/>
              <a:lightRig rig="flat" dir="t"/>
            </a:scene3d>
          </p:grpSpPr>
          <p:sp>
            <p:nvSpPr>
              <p:cNvPr id="172" name="17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a:off x="648000" y="144000"/>
              <a:ext cx="9144000" cy="4896544"/>
              <a:chOff x="0" y="123478"/>
              <a:chExt cx="9144000" cy="4896544"/>
            </a:xfrm>
            <a:grpFill/>
            <a:scene3d>
              <a:camera prst="orthographicFront"/>
              <a:lightRig rig="flat" dir="t"/>
            </a:scene3d>
          </p:grpSpPr>
          <p:sp>
            <p:nvSpPr>
              <p:cNvPr id="170" name="16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9" name="118 Grupo"/>
          <p:cNvGrpSpPr/>
          <p:nvPr/>
        </p:nvGrpSpPr>
        <p:grpSpPr>
          <a:xfrm rot="16200000">
            <a:off x="1183141" y="-86138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62" name="161 Grupo"/>
            <p:cNvGrpSpPr/>
            <p:nvPr/>
          </p:nvGrpSpPr>
          <p:grpSpPr>
            <a:xfrm>
              <a:off x="0" y="123478"/>
              <a:ext cx="9144000" cy="4896544"/>
              <a:chOff x="0" y="123478"/>
              <a:chExt cx="9144000" cy="4896544"/>
            </a:xfrm>
            <a:grpFill/>
            <a:scene3d>
              <a:camera prst="orthographicFront"/>
              <a:lightRig rig="flat" dir="t"/>
            </a:scene3d>
          </p:grpSpPr>
          <p:sp>
            <p:nvSpPr>
              <p:cNvPr id="166" name="16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3" name="162 Grupo"/>
            <p:cNvGrpSpPr/>
            <p:nvPr/>
          </p:nvGrpSpPr>
          <p:grpSpPr>
            <a:xfrm>
              <a:off x="648000" y="144000"/>
              <a:ext cx="9144000" cy="4896544"/>
              <a:chOff x="0" y="123478"/>
              <a:chExt cx="9144000" cy="4896544"/>
            </a:xfrm>
            <a:grpFill/>
            <a:scene3d>
              <a:camera prst="orthographicFront"/>
              <a:lightRig rig="flat" dir="t"/>
            </a:scene3d>
          </p:grpSpPr>
          <p:sp>
            <p:nvSpPr>
              <p:cNvPr id="164" name="16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0" name="119 Grupo"/>
          <p:cNvGrpSpPr/>
          <p:nvPr/>
        </p:nvGrpSpPr>
        <p:grpSpPr>
          <a:xfrm rot="16200000">
            <a:off x="2326815" y="-86138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56" name="155 Grupo"/>
            <p:cNvGrpSpPr/>
            <p:nvPr/>
          </p:nvGrpSpPr>
          <p:grpSpPr>
            <a:xfrm>
              <a:off x="0" y="123478"/>
              <a:ext cx="9144000" cy="4896544"/>
              <a:chOff x="0" y="123478"/>
              <a:chExt cx="9144000" cy="4896544"/>
            </a:xfrm>
            <a:grpFill/>
            <a:scene3d>
              <a:camera prst="orthographicFront"/>
              <a:lightRig rig="flat" dir="t"/>
            </a:scene3d>
          </p:grpSpPr>
          <p:sp>
            <p:nvSpPr>
              <p:cNvPr id="160" name="15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a:off x="648000" y="144000"/>
              <a:ext cx="9144000" cy="4896544"/>
              <a:chOff x="0" y="123478"/>
              <a:chExt cx="9144000" cy="4896544"/>
            </a:xfrm>
            <a:grpFill/>
            <a:scene3d>
              <a:camera prst="orthographicFront"/>
              <a:lightRig rig="flat" dir="t"/>
            </a:scene3d>
          </p:grpSpPr>
          <p:sp>
            <p:nvSpPr>
              <p:cNvPr id="158" name="15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1" name="120 Grupo"/>
          <p:cNvGrpSpPr/>
          <p:nvPr/>
        </p:nvGrpSpPr>
        <p:grpSpPr>
          <a:xfrm rot="16200000">
            <a:off x="3469512" y="-861381"/>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50" name="149 Grupo"/>
            <p:cNvGrpSpPr/>
            <p:nvPr/>
          </p:nvGrpSpPr>
          <p:grpSpPr>
            <a:xfrm>
              <a:off x="0" y="123478"/>
              <a:ext cx="9144000" cy="4896544"/>
              <a:chOff x="0" y="123478"/>
              <a:chExt cx="9144000" cy="4896544"/>
            </a:xfrm>
            <a:grpFill/>
            <a:scene3d>
              <a:camera prst="orthographicFront"/>
              <a:lightRig rig="flat" dir="t"/>
            </a:scene3d>
          </p:grpSpPr>
          <p:sp>
            <p:nvSpPr>
              <p:cNvPr id="154" name="15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648000" y="144000"/>
              <a:ext cx="9144000" cy="4896544"/>
              <a:chOff x="0" y="123478"/>
              <a:chExt cx="9144000" cy="4896544"/>
            </a:xfrm>
            <a:grpFill/>
            <a:scene3d>
              <a:camera prst="orthographicFront"/>
              <a:lightRig rig="flat" dir="t"/>
            </a:scene3d>
          </p:grpSpPr>
          <p:sp>
            <p:nvSpPr>
              <p:cNvPr id="152" name="15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2" name="121 Grupo"/>
          <p:cNvGrpSpPr/>
          <p:nvPr/>
        </p:nvGrpSpPr>
        <p:grpSpPr>
          <a:xfrm rot="16200000">
            <a:off x="4612679" y="-85954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44" name="143 Grupo"/>
            <p:cNvGrpSpPr/>
            <p:nvPr/>
          </p:nvGrpSpPr>
          <p:grpSpPr>
            <a:xfrm>
              <a:off x="0" y="123478"/>
              <a:ext cx="9144000" cy="4896544"/>
              <a:chOff x="0" y="123478"/>
              <a:chExt cx="9144000" cy="4896544"/>
            </a:xfrm>
            <a:grpFill/>
            <a:scene3d>
              <a:camera prst="orthographicFront"/>
              <a:lightRig rig="flat" dir="t"/>
            </a:scene3d>
          </p:grpSpPr>
          <p:sp>
            <p:nvSpPr>
              <p:cNvPr id="148" name="14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648000" y="144000"/>
              <a:ext cx="9144000" cy="4896544"/>
              <a:chOff x="0" y="123478"/>
              <a:chExt cx="9144000" cy="4896544"/>
            </a:xfrm>
            <a:grpFill/>
            <a:scene3d>
              <a:camera prst="orthographicFront"/>
              <a:lightRig rig="flat" dir="t"/>
            </a:scene3d>
          </p:grpSpPr>
          <p:sp>
            <p:nvSpPr>
              <p:cNvPr id="146" name="14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3" name="122 Grupo"/>
          <p:cNvGrpSpPr/>
          <p:nvPr/>
        </p:nvGrpSpPr>
        <p:grpSpPr>
          <a:xfrm rot="16200000">
            <a:off x="5755376" y="-85954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38" name="137 Grupo"/>
            <p:cNvGrpSpPr/>
            <p:nvPr/>
          </p:nvGrpSpPr>
          <p:grpSpPr>
            <a:xfrm>
              <a:off x="0" y="123478"/>
              <a:ext cx="9144000" cy="4896544"/>
              <a:chOff x="0" y="123478"/>
              <a:chExt cx="9144000" cy="4896544"/>
            </a:xfrm>
            <a:grpFill/>
            <a:scene3d>
              <a:camera prst="orthographicFront"/>
              <a:lightRig rig="flat" dir="t"/>
            </a:scene3d>
          </p:grpSpPr>
          <p:sp>
            <p:nvSpPr>
              <p:cNvPr id="142" name="14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648000" y="144000"/>
              <a:ext cx="9144000" cy="4896544"/>
              <a:chOff x="0" y="123478"/>
              <a:chExt cx="9144000" cy="4896544"/>
            </a:xfrm>
            <a:grpFill/>
            <a:scene3d>
              <a:camera prst="orthographicFront"/>
              <a:lightRig rig="flat" dir="t"/>
            </a:scene3d>
          </p:grpSpPr>
          <p:sp>
            <p:nvSpPr>
              <p:cNvPr id="140" name="13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4" name="123 Grupo"/>
          <p:cNvGrpSpPr/>
          <p:nvPr/>
        </p:nvGrpSpPr>
        <p:grpSpPr>
          <a:xfrm rot="16200000">
            <a:off x="6899050" y="-85954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32" name="131 Grupo"/>
            <p:cNvGrpSpPr/>
            <p:nvPr/>
          </p:nvGrpSpPr>
          <p:grpSpPr>
            <a:xfrm>
              <a:off x="0" y="123478"/>
              <a:ext cx="9144000" cy="4896544"/>
              <a:chOff x="0" y="123478"/>
              <a:chExt cx="9144000" cy="4896544"/>
            </a:xfrm>
            <a:grpFill/>
            <a:scene3d>
              <a:camera prst="orthographicFront"/>
              <a:lightRig rig="flat" dir="t"/>
            </a:scene3d>
          </p:grpSpPr>
          <p:sp>
            <p:nvSpPr>
              <p:cNvPr id="136" name="13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a:off x="648000" y="144000"/>
              <a:ext cx="9144000" cy="4896544"/>
              <a:chOff x="0" y="123478"/>
              <a:chExt cx="9144000" cy="4896544"/>
            </a:xfrm>
            <a:grpFill/>
            <a:scene3d>
              <a:camera prst="orthographicFront"/>
              <a:lightRig rig="flat" dir="t"/>
            </a:scene3d>
          </p:grpSpPr>
          <p:sp>
            <p:nvSpPr>
              <p:cNvPr id="134" name="13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25" name="124 Grupo"/>
          <p:cNvGrpSpPr/>
          <p:nvPr/>
        </p:nvGrpSpPr>
        <p:grpSpPr>
          <a:xfrm rot="16200000">
            <a:off x="8041747" y="-859548"/>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26" name="125 Grupo"/>
            <p:cNvGrpSpPr/>
            <p:nvPr/>
          </p:nvGrpSpPr>
          <p:grpSpPr>
            <a:xfrm>
              <a:off x="0" y="123478"/>
              <a:ext cx="9144000" cy="4896544"/>
              <a:chOff x="0" y="123478"/>
              <a:chExt cx="9144000" cy="4896544"/>
            </a:xfrm>
            <a:grpFill/>
            <a:scene3d>
              <a:camera prst="orthographicFront"/>
              <a:lightRig rig="flat" dir="t"/>
            </a:scene3d>
          </p:grpSpPr>
          <p:sp>
            <p:nvSpPr>
              <p:cNvPr id="130" name="12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a:off x="648000" y="144000"/>
              <a:ext cx="9144000" cy="4896544"/>
              <a:chOff x="0" y="123478"/>
              <a:chExt cx="9144000" cy="4896544"/>
            </a:xfrm>
            <a:grpFill/>
            <a:scene3d>
              <a:camera prst="orthographicFront"/>
              <a:lightRig rig="flat" dir="t"/>
            </a:scene3d>
          </p:grpSpPr>
          <p:sp>
            <p:nvSpPr>
              <p:cNvPr id="128" name="12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74" name="173 Grupo"/>
          <p:cNvGrpSpPr/>
          <p:nvPr/>
        </p:nvGrpSpPr>
        <p:grpSpPr>
          <a:xfrm rot="16200000">
            <a:off x="-538885" y="34884"/>
            <a:ext cx="100627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75" name="174 Grupo"/>
            <p:cNvGrpSpPr/>
            <p:nvPr/>
          </p:nvGrpSpPr>
          <p:grpSpPr>
            <a:xfrm>
              <a:off x="0" y="123478"/>
              <a:ext cx="9144000" cy="4896544"/>
              <a:chOff x="0" y="123478"/>
              <a:chExt cx="9144000" cy="4896544"/>
            </a:xfrm>
            <a:grpFill/>
            <a:scene3d>
              <a:camera prst="orthographicFront"/>
              <a:lightRig rig="flat" dir="t"/>
            </a:scene3d>
          </p:grpSpPr>
          <p:sp>
            <p:nvSpPr>
              <p:cNvPr id="179" name="17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648000" y="144000"/>
              <a:ext cx="9144000" cy="4896544"/>
              <a:chOff x="0" y="123478"/>
              <a:chExt cx="9144000" cy="4896544"/>
            </a:xfrm>
            <a:grpFill/>
            <a:scene3d>
              <a:camera prst="orthographicFront"/>
              <a:lightRig rig="flat" dir="t"/>
            </a:scene3d>
          </p:grpSpPr>
          <p:sp>
            <p:nvSpPr>
              <p:cNvPr id="177" name="17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rot="16200000">
            <a:off x="89195" y="4744768"/>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82" name="181 Grupo"/>
            <p:cNvGrpSpPr/>
            <p:nvPr/>
          </p:nvGrpSpPr>
          <p:grpSpPr>
            <a:xfrm>
              <a:off x="0" y="123478"/>
              <a:ext cx="9144000" cy="4896544"/>
              <a:chOff x="0" y="123478"/>
              <a:chExt cx="9144000" cy="4896544"/>
            </a:xfrm>
            <a:grpFill/>
            <a:scene3d>
              <a:camera prst="orthographicFront"/>
              <a:lightRig rig="flat" dir="t"/>
            </a:scene3d>
          </p:grpSpPr>
          <p:sp>
            <p:nvSpPr>
              <p:cNvPr id="186" name="18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648000" y="144000"/>
              <a:ext cx="9144000" cy="4896544"/>
              <a:chOff x="0" y="123478"/>
              <a:chExt cx="9144000" cy="4896544"/>
            </a:xfrm>
            <a:grpFill/>
            <a:scene3d>
              <a:camera prst="orthographicFront"/>
              <a:lightRig rig="flat" dir="t"/>
            </a:scene3d>
          </p:grpSpPr>
          <p:sp>
            <p:nvSpPr>
              <p:cNvPr id="184" name="18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8" name="187 Grupo"/>
          <p:cNvGrpSpPr/>
          <p:nvPr/>
        </p:nvGrpSpPr>
        <p:grpSpPr>
          <a:xfrm rot="16200000">
            <a:off x="1231893" y="4744769"/>
            <a:ext cx="1027897"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89" name="188 Grupo"/>
            <p:cNvGrpSpPr/>
            <p:nvPr/>
          </p:nvGrpSpPr>
          <p:grpSpPr>
            <a:xfrm>
              <a:off x="0" y="123478"/>
              <a:ext cx="9144000" cy="4896544"/>
              <a:chOff x="0" y="123478"/>
              <a:chExt cx="9144000" cy="4896544"/>
            </a:xfrm>
            <a:grpFill/>
            <a:scene3d>
              <a:camera prst="orthographicFront"/>
              <a:lightRig rig="flat" dir="t"/>
            </a:scene3d>
          </p:grpSpPr>
          <p:sp>
            <p:nvSpPr>
              <p:cNvPr id="193" name="19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a:off x="648000" y="144000"/>
              <a:ext cx="9144000" cy="4896544"/>
              <a:chOff x="0" y="123478"/>
              <a:chExt cx="9144000" cy="4896544"/>
            </a:xfrm>
            <a:grpFill/>
            <a:scene3d>
              <a:camera prst="orthographicFront"/>
              <a:lightRig rig="flat" dir="t"/>
            </a:scene3d>
          </p:grpSpPr>
          <p:sp>
            <p:nvSpPr>
              <p:cNvPr id="191" name="19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95" name="194 Grupo"/>
          <p:cNvGrpSpPr/>
          <p:nvPr/>
        </p:nvGrpSpPr>
        <p:grpSpPr>
          <a:xfrm rot="16200000">
            <a:off x="2375567" y="4744769"/>
            <a:ext cx="1027897"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196" name="195 Grupo"/>
            <p:cNvGrpSpPr/>
            <p:nvPr/>
          </p:nvGrpSpPr>
          <p:grpSpPr>
            <a:xfrm>
              <a:off x="0" y="123478"/>
              <a:ext cx="9144000" cy="4896544"/>
              <a:chOff x="0" y="123478"/>
              <a:chExt cx="9144000" cy="4896544"/>
            </a:xfrm>
            <a:grpFill/>
            <a:scene3d>
              <a:camera prst="orthographicFront"/>
              <a:lightRig rig="flat" dir="t"/>
            </a:scene3d>
          </p:grpSpPr>
          <p:sp>
            <p:nvSpPr>
              <p:cNvPr id="200" name="19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7" name="196 Grupo"/>
            <p:cNvGrpSpPr/>
            <p:nvPr/>
          </p:nvGrpSpPr>
          <p:grpSpPr>
            <a:xfrm>
              <a:off x="648000" y="144000"/>
              <a:ext cx="9144000" cy="4896544"/>
              <a:chOff x="0" y="123478"/>
              <a:chExt cx="9144000" cy="4896544"/>
            </a:xfrm>
            <a:grpFill/>
            <a:scene3d>
              <a:camera prst="orthographicFront"/>
              <a:lightRig rig="flat" dir="t"/>
            </a:scene3d>
          </p:grpSpPr>
          <p:sp>
            <p:nvSpPr>
              <p:cNvPr id="198" name="19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rot="16200000">
            <a:off x="3518263" y="4744768"/>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03" name="202 Grupo"/>
            <p:cNvGrpSpPr/>
            <p:nvPr/>
          </p:nvGrpSpPr>
          <p:grpSpPr>
            <a:xfrm>
              <a:off x="0" y="123478"/>
              <a:ext cx="9144000" cy="4896544"/>
              <a:chOff x="0" y="123478"/>
              <a:chExt cx="9144000" cy="4896544"/>
            </a:xfrm>
            <a:grpFill/>
            <a:scene3d>
              <a:camera prst="orthographicFront"/>
              <a:lightRig rig="flat" dir="t"/>
            </a:scene3d>
          </p:grpSpPr>
          <p:sp>
            <p:nvSpPr>
              <p:cNvPr id="207" name="20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4" name="203 Grupo"/>
            <p:cNvGrpSpPr/>
            <p:nvPr/>
          </p:nvGrpSpPr>
          <p:grpSpPr>
            <a:xfrm>
              <a:off x="648000" y="144000"/>
              <a:ext cx="9144000" cy="4896544"/>
              <a:chOff x="0" y="123478"/>
              <a:chExt cx="9144000" cy="4896544"/>
            </a:xfrm>
            <a:grpFill/>
            <a:scene3d>
              <a:camera prst="orthographicFront"/>
              <a:lightRig rig="flat" dir="t"/>
            </a:scene3d>
          </p:grpSpPr>
          <p:sp>
            <p:nvSpPr>
              <p:cNvPr id="205" name="20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9" name="208 Grupo"/>
          <p:cNvGrpSpPr/>
          <p:nvPr/>
        </p:nvGrpSpPr>
        <p:grpSpPr>
          <a:xfrm rot="16200000">
            <a:off x="4661430" y="4746601"/>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10" name="209 Grupo"/>
            <p:cNvGrpSpPr/>
            <p:nvPr/>
          </p:nvGrpSpPr>
          <p:grpSpPr>
            <a:xfrm>
              <a:off x="0" y="123478"/>
              <a:ext cx="9144000" cy="4896544"/>
              <a:chOff x="0" y="123478"/>
              <a:chExt cx="9144000" cy="4896544"/>
            </a:xfrm>
            <a:grpFill/>
            <a:scene3d>
              <a:camera prst="orthographicFront"/>
              <a:lightRig rig="flat" dir="t"/>
            </a:scene3d>
          </p:grpSpPr>
          <p:sp>
            <p:nvSpPr>
              <p:cNvPr id="214" name="21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648000" y="144000"/>
              <a:ext cx="9144000" cy="4896544"/>
              <a:chOff x="0" y="123478"/>
              <a:chExt cx="9144000" cy="4896544"/>
            </a:xfrm>
            <a:grpFill/>
            <a:scene3d>
              <a:camera prst="orthographicFront"/>
              <a:lightRig rig="flat" dir="t"/>
            </a:scene3d>
          </p:grpSpPr>
          <p:sp>
            <p:nvSpPr>
              <p:cNvPr id="212" name="21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16" name="215 Grupo"/>
          <p:cNvGrpSpPr/>
          <p:nvPr/>
        </p:nvGrpSpPr>
        <p:grpSpPr>
          <a:xfrm rot="16200000">
            <a:off x="5804127" y="4746601"/>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17" name="216 Grupo"/>
            <p:cNvGrpSpPr/>
            <p:nvPr/>
          </p:nvGrpSpPr>
          <p:grpSpPr>
            <a:xfrm>
              <a:off x="0" y="123478"/>
              <a:ext cx="9144000" cy="4896544"/>
              <a:chOff x="0" y="123478"/>
              <a:chExt cx="9144000" cy="4896544"/>
            </a:xfrm>
            <a:grpFill/>
            <a:scene3d>
              <a:camera prst="orthographicFront"/>
              <a:lightRig rig="flat" dir="t"/>
            </a:scene3d>
          </p:grpSpPr>
          <p:sp>
            <p:nvSpPr>
              <p:cNvPr id="221" name="22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8" name="217 Grupo"/>
            <p:cNvGrpSpPr/>
            <p:nvPr/>
          </p:nvGrpSpPr>
          <p:grpSpPr>
            <a:xfrm>
              <a:off x="648000" y="144000"/>
              <a:ext cx="9144000" cy="4896544"/>
              <a:chOff x="0" y="123478"/>
              <a:chExt cx="9144000" cy="4896544"/>
            </a:xfrm>
            <a:grpFill/>
            <a:scene3d>
              <a:camera prst="orthographicFront"/>
              <a:lightRig rig="flat" dir="t"/>
            </a:scene3d>
          </p:grpSpPr>
          <p:sp>
            <p:nvSpPr>
              <p:cNvPr id="219" name="21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3" name="222 Grupo"/>
          <p:cNvGrpSpPr/>
          <p:nvPr/>
        </p:nvGrpSpPr>
        <p:grpSpPr>
          <a:xfrm rot="16200000">
            <a:off x="6947802" y="4746602"/>
            <a:ext cx="1027897"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24" name="223 Grupo"/>
            <p:cNvGrpSpPr/>
            <p:nvPr/>
          </p:nvGrpSpPr>
          <p:grpSpPr>
            <a:xfrm>
              <a:off x="0" y="123478"/>
              <a:ext cx="9144000" cy="4896544"/>
              <a:chOff x="0" y="123478"/>
              <a:chExt cx="9144000" cy="4896544"/>
            </a:xfrm>
            <a:grpFill/>
            <a:scene3d>
              <a:camera prst="orthographicFront"/>
              <a:lightRig rig="flat" dir="t"/>
            </a:scene3d>
          </p:grpSpPr>
          <p:sp>
            <p:nvSpPr>
              <p:cNvPr id="228" name="22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5" name="224 Grupo"/>
            <p:cNvGrpSpPr/>
            <p:nvPr/>
          </p:nvGrpSpPr>
          <p:grpSpPr>
            <a:xfrm>
              <a:off x="648000" y="144000"/>
              <a:ext cx="9144000" cy="4896544"/>
              <a:chOff x="0" y="123478"/>
              <a:chExt cx="9144000" cy="4896544"/>
            </a:xfrm>
            <a:grpFill/>
            <a:scene3d>
              <a:camera prst="orthographicFront"/>
              <a:lightRig rig="flat" dir="t"/>
            </a:scene3d>
          </p:grpSpPr>
          <p:sp>
            <p:nvSpPr>
              <p:cNvPr id="226" name="22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0" name="229 Grupo"/>
          <p:cNvGrpSpPr/>
          <p:nvPr/>
        </p:nvGrpSpPr>
        <p:grpSpPr>
          <a:xfrm rot="16200000">
            <a:off x="8090498" y="4746601"/>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31" name="230 Grupo"/>
            <p:cNvGrpSpPr/>
            <p:nvPr/>
          </p:nvGrpSpPr>
          <p:grpSpPr>
            <a:xfrm>
              <a:off x="0" y="123478"/>
              <a:ext cx="9144000" cy="4896544"/>
              <a:chOff x="0" y="123478"/>
              <a:chExt cx="9144000" cy="4896544"/>
            </a:xfrm>
            <a:grpFill/>
            <a:scene3d>
              <a:camera prst="orthographicFront"/>
              <a:lightRig rig="flat" dir="t"/>
            </a:scene3d>
          </p:grpSpPr>
          <p:sp>
            <p:nvSpPr>
              <p:cNvPr id="235" name="23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a:off x="648000" y="144000"/>
              <a:ext cx="9144000" cy="4896544"/>
              <a:chOff x="0" y="123478"/>
              <a:chExt cx="9144000" cy="4896544"/>
            </a:xfrm>
            <a:grpFill/>
            <a:scene3d>
              <a:camera prst="orthographicFront"/>
              <a:lightRig rig="flat" dir="t"/>
            </a:scene3d>
          </p:grpSpPr>
          <p:sp>
            <p:nvSpPr>
              <p:cNvPr id="233" name="23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7" name="236 Grupo"/>
          <p:cNvGrpSpPr/>
          <p:nvPr/>
        </p:nvGrpSpPr>
        <p:grpSpPr>
          <a:xfrm rot="16200000">
            <a:off x="628747" y="3880672"/>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38" name="237 Grupo"/>
            <p:cNvGrpSpPr/>
            <p:nvPr/>
          </p:nvGrpSpPr>
          <p:grpSpPr>
            <a:xfrm>
              <a:off x="0" y="123478"/>
              <a:ext cx="9144000" cy="4896544"/>
              <a:chOff x="0" y="123478"/>
              <a:chExt cx="9144000" cy="4896544"/>
            </a:xfrm>
            <a:grpFill/>
            <a:scene3d>
              <a:camera prst="orthographicFront"/>
              <a:lightRig rig="flat" dir="t"/>
            </a:scene3d>
          </p:grpSpPr>
          <p:sp>
            <p:nvSpPr>
              <p:cNvPr id="242" name="24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648000" y="144000"/>
              <a:ext cx="9144000" cy="4896544"/>
              <a:chOff x="0" y="123478"/>
              <a:chExt cx="9144000" cy="4896544"/>
            </a:xfrm>
            <a:grpFill/>
            <a:scene3d>
              <a:camera prst="orthographicFront"/>
              <a:lightRig rig="flat" dir="t"/>
            </a:scene3d>
          </p:grpSpPr>
          <p:sp>
            <p:nvSpPr>
              <p:cNvPr id="240" name="23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4" name="243 Grupo"/>
          <p:cNvGrpSpPr/>
          <p:nvPr/>
        </p:nvGrpSpPr>
        <p:grpSpPr>
          <a:xfrm rot="16200000">
            <a:off x="1771444" y="3880672"/>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45" name="244 Grupo"/>
            <p:cNvGrpSpPr/>
            <p:nvPr/>
          </p:nvGrpSpPr>
          <p:grpSpPr>
            <a:xfrm>
              <a:off x="0" y="123478"/>
              <a:ext cx="9144000" cy="4896544"/>
              <a:chOff x="0" y="123478"/>
              <a:chExt cx="9144000" cy="4896544"/>
            </a:xfrm>
            <a:grpFill/>
            <a:scene3d>
              <a:camera prst="orthographicFront"/>
              <a:lightRig rig="flat" dir="t"/>
            </a:scene3d>
          </p:grpSpPr>
          <p:sp>
            <p:nvSpPr>
              <p:cNvPr id="249" name="24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4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6" name="245 Grupo"/>
            <p:cNvGrpSpPr/>
            <p:nvPr/>
          </p:nvGrpSpPr>
          <p:grpSpPr>
            <a:xfrm>
              <a:off x="648000" y="144000"/>
              <a:ext cx="9144000" cy="4896544"/>
              <a:chOff x="0" y="123478"/>
              <a:chExt cx="9144000" cy="4896544"/>
            </a:xfrm>
            <a:grpFill/>
            <a:scene3d>
              <a:camera prst="orthographicFront"/>
              <a:lightRig rig="flat" dir="t"/>
            </a:scene3d>
          </p:grpSpPr>
          <p:sp>
            <p:nvSpPr>
              <p:cNvPr id="247" name="24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4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51" name="250 Grupo"/>
          <p:cNvGrpSpPr/>
          <p:nvPr/>
        </p:nvGrpSpPr>
        <p:grpSpPr>
          <a:xfrm rot="16200000">
            <a:off x="2915117" y="3880671"/>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52" name="251 Grupo"/>
            <p:cNvGrpSpPr/>
            <p:nvPr/>
          </p:nvGrpSpPr>
          <p:grpSpPr>
            <a:xfrm>
              <a:off x="0" y="123478"/>
              <a:ext cx="9144000" cy="4896544"/>
              <a:chOff x="0" y="123478"/>
              <a:chExt cx="9144000" cy="4896544"/>
            </a:xfrm>
            <a:grpFill/>
            <a:scene3d>
              <a:camera prst="orthographicFront"/>
              <a:lightRig rig="flat" dir="t"/>
            </a:scene3d>
          </p:grpSpPr>
          <p:sp>
            <p:nvSpPr>
              <p:cNvPr id="256" name="25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3" name="252 Grupo"/>
            <p:cNvGrpSpPr/>
            <p:nvPr/>
          </p:nvGrpSpPr>
          <p:grpSpPr>
            <a:xfrm>
              <a:off x="648000" y="144000"/>
              <a:ext cx="9144000" cy="4896544"/>
              <a:chOff x="0" y="123478"/>
              <a:chExt cx="9144000" cy="4896544"/>
            </a:xfrm>
            <a:grpFill/>
            <a:scene3d>
              <a:camera prst="orthographicFront"/>
              <a:lightRig rig="flat" dir="t"/>
            </a:scene3d>
          </p:grpSpPr>
          <p:sp>
            <p:nvSpPr>
              <p:cNvPr id="254" name="25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58" name="257 Grupo"/>
          <p:cNvGrpSpPr/>
          <p:nvPr/>
        </p:nvGrpSpPr>
        <p:grpSpPr>
          <a:xfrm rot="16200000">
            <a:off x="4057814" y="3880671"/>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59" name="258 Grupo"/>
            <p:cNvGrpSpPr/>
            <p:nvPr/>
          </p:nvGrpSpPr>
          <p:grpSpPr>
            <a:xfrm>
              <a:off x="0" y="123478"/>
              <a:ext cx="9144000" cy="4896544"/>
              <a:chOff x="0" y="123478"/>
              <a:chExt cx="9144000" cy="4896544"/>
            </a:xfrm>
            <a:grpFill/>
            <a:scene3d>
              <a:camera prst="orthographicFront"/>
              <a:lightRig rig="flat" dir="t"/>
            </a:scene3d>
          </p:grpSpPr>
          <p:sp>
            <p:nvSpPr>
              <p:cNvPr id="263" name="26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a:off x="648000" y="144000"/>
              <a:ext cx="9144000" cy="4896544"/>
              <a:chOff x="0" y="123478"/>
              <a:chExt cx="9144000" cy="4896544"/>
            </a:xfrm>
            <a:grpFill/>
            <a:scene3d>
              <a:camera prst="orthographicFront"/>
              <a:lightRig rig="flat" dir="t"/>
            </a:scene3d>
          </p:grpSpPr>
          <p:sp>
            <p:nvSpPr>
              <p:cNvPr id="261" name="26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5" name="264 Grupo"/>
          <p:cNvGrpSpPr/>
          <p:nvPr/>
        </p:nvGrpSpPr>
        <p:grpSpPr>
          <a:xfrm rot="16200000">
            <a:off x="5200981" y="3882504"/>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66" name="265 Grupo"/>
            <p:cNvGrpSpPr/>
            <p:nvPr/>
          </p:nvGrpSpPr>
          <p:grpSpPr>
            <a:xfrm>
              <a:off x="0" y="123478"/>
              <a:ext cx="9144000" cy="4896544"/>
              <a:chOff x="0" y="123478"/>
              <a:chExt cx="9144000" cy="4896544"/>
            </a:xfrm>
            <a:grpFill/>
            <a:scene3d>
              <a:camera prst="orthographicFront"/>
              <a:lightRig rig="flat" dir="t"/>
            </a:scene3d>
          </p:grpSpPr>
          <p:sp>
            <p:nvSpPr>
              <p:cNvPr id="270" name="26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7" name="266 Grupo"/>
            <p:cNvGrpSpPr/>
            <p:nvPr/>
          </p:nvGrpSpPr>
          <p:grpSpPr>
            <a:xfrm>
              <a:off x="648000" y="144000"/>
              <a:ext cx="9144000" cy="4896544"/>
              <a:chOff x="0" y="123478"/>
              <a:chExt cx="9144000" cy="4896544"/>
            </a:xfrm>
            <a:grpFill/>
            <a:scene3d>
              <a:camera prst="orthographicFront"/>
              <a:lightRig rig="flat" dir="t"/>
            </a:scene3d>
          </p:grpSpPr>
          <p:sp>
            <p:nvSpPr>
              <p:cNvPr id="268" name="26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9" name="26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2" name="271 Grupo"/>
          <p:cNvGrpSpPr/>
          <p:nvPr/>
        </p:nvGrpSpPr>
        <p:grpSpPr>
          <a:xfrm rot="16200000">
            <a:off x="6343678" y="3882504"/>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73" name="272 Grupo"/>
            <p:cNvGrpSpPr/>
            <p:nvPr/>
          </p:nvGrpSpPr>
          <p:grpSpPr>
            <a:xfrm>
              <a:off x="0" y="123478"/>
              <a:ext cx="9144000" cy="4896544"/>
              <a:chOff x="0" y="123478"/>
              <a:chExt cx="9144000" cy="4896544"/>
            </a:xfrm>
            <a:grpFill/>
            <a:scene3d>
              <a:camera prst="orthographicFront"/>
              <a:lightRig rig="flat" dir="t"/>
            </a:scene3d>
          </p:grpSpPr>
          <p:sp>
            <p:nvSpPr>
              <p:cNvPr id="277" name="27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8" name="27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4" name="273 Grupo"/>
            <p:cNvGrpSpPr/>
            <p:nvPr/>
          </p:nvGrpSpPr>
          <p:grpSpPr>
            <a:xfrm>
              <a:off x="648000" y="144000"/>
              <a:ext cx="9144000" cy="4896544"/>
              <a:chOff x="0" y="123478"/>
              <a:chExt cx="9144000" cy="4896544"/>
            </a:xfrm>
            <a:grpFill/>
            <a:scene3d>
              <a:camera prst="orthographicFront"/>
              <a:lightRig rig="flat" dir="t"/>
            </a:scene3d>
          </p:grpSpPr>
          <p:sp>
            <p:nvSpPr>
              <p:cNvPr id="275" name="27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6" name="27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9" name="278 Grupo"/>
          <p:cNvGrpSpPr/>
          <p:nvPr/>
        </p:nvGrpSpPr>
        <p:grpSpPr>
          <a:xfrm rot="16200000">
            <a:off x="7487352" y="3882504"/>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80" name="279 Grupo"/>
            <p:cNvGrpSpPr/>
            <p:nvPr/>
          </p:nvGrpSpPr>
          <p:grpSpPr>
            <a:xfrm>
              <a:off x="0" y="123478"/>
              <a:ext cx="9144000" cy="4896544"/>
              <a:chOff x="0" y="123478"/>
              <a:chExt cx="9144000" cy="4896544"/>
            </a:xfrm>
            <a:grpFill/>
            <a:scene3d>
              <a:camera prst="orthographicFront"/>
              <a:lightRig rig="flat" dir="t"/>
            </a:scene3d>
          </p:grpSpPr>
          <p:sp>
            <p:nvSpPr>
              <p:cNvPr id="284" name="28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1" name="280 Grupo"/>
            <p:cNvGrpSpPr/>
            <p:nvPr/>
          </p:nvGrpSpPr>
          <p:grpSpPr>
            <a:xfrm>
              <a:off x="648000" y="144000"/>
              <a:ext cx="9144000" cy="4896544"/>
              <a:chOff x="0" y="123478"/>
              <a:chExt cx="9144000" cy="4896544"/>
            </a:xfrm>
            <a:grpFill/>
            <a:scene3d>
              <a:camera prst="orthographicFront"/>
              <a:lightRig rig="flat" dir="t"/>
            </a:scene3d>
          </p:grpSpPr>
          <p:sp>
            <p:nvSpPr>
              <p:cNvPr id="282" name="28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8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86" name="285 Grupo"/>
          <p:cNvGrpSpPr/>
          <p:nvPr/>
        </p:nvGrpSpPr>
        <p:grpSpPr>
          <a:xfrm rot="16200000">
            <a:off x="8630049" y="3882504"/>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87" name="286 Grupo"/>
            <p:cNvGrpSpPr/>
            <p:nvPr/>
          </p:nvGrpSpPr>
          <p:grpSpPr>
            <a:xfrm>
              <a:off x="0" y="123478"/>
              <a:ext cx="9144000" cy="4896544"/>
              <a:chOff x="0" y="123478"/>
              <a:chExt cx="9144000" cy="4896544"/>
            </a:xfrm>
            <a:grpFill/>
            <a:scene3d>
              <a:camera prst="orthographicFront"/>
              <a:lightRig rig="flat" dir="t"/>
            </a:scene3d>
          </p:grpSpPr>
          <p:sp>
            <p:nvSpPr>
              <p:cNvPr id="291" name="29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8" name="287 Grupo"/>
            <p:cNvGrpSpPr/>
            <p:nvPr/>
          </p:nvGrpSpPr>
          <p:grpSpPr>
            <a:xfrm>
              <a:off x="648000" y="144000"/>
              <a:ext cx="9144000" cy="4896544"/>
              <a:chOff x="0" y="123478"/>
              <a:chExt cx="9144000" cy="4896544"/>
            </a:xfrm>
            <a:grpFill/>
            <a:scene3d>
              <a:camera prst="orthographicFront"/>
              <a:lightRig rig="flat" dir="t"/>
            </a:scene3d>
          </p:grpSpPr>
          <p:sp>
            <p:nvSpPr>
              <p:cNvPr id="289" name="28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0" name="28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3" name="292 Grupo"/>
          <p:cNvGrpSpPr/>
          <p:nvPr/>
        </p:nvGrpSpPr>
        <p:grpSpPr>
          <a:xfrm rot="16200000">
            <a:off x="61430" y="2964023"/>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294" name="293 Grupo"/>
            <p:cNvGrpSpPr/>
            <p:nvPr/>
          </p:nvGrpSpPr>
          <p:grpSpPr>
            <a:xfrm>
              <a:off x="0" y="123478"/>
              <a:ext cx="9144000" cy="4896544"/>
              <a:chOff x="0" y="123478"/>
              <a:chExt cx="9144000" cy="4896544"/>
            </a:xfrm>
            <a:grpFill/>
            <a:scene3d>
              <a:camera prst="orthographicFront"/>
              <a:lightRig rig="flat" dir="t"/>
            </a:scene3d>
          </p:grpSpPr>
          <p:sp>
            <p:nvSpPr>
              <p:cNvPr id="298" name="29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9" name="29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5" name="294 Grupo"/>
            <p:cNvGrpSpPr/>
            <p:nvPr/>
          </p:nvGrpSpPr>
          <p:grpSpPr>
            <a:xfrm>
              <a:off x="648000" y="144000"/>
              <a:ext cx="9144000" cy="4896544"/>
              <a:chOff x="0" y="123478"/>
              <a:chExt cx="9144000" cy="4896544"/>
            </a:xfrm>
            <a:grpFill/>
            <a:scene3d>
              <a:camera prst="orthographicFront"/>
              <a:lightRig rig="flat" dir="t"/>
            </a:scene3d>
          </p:grpSpPr>
          <p:sp>
            <p:nvSpPr>
              <p:cNvPr id="296" name="29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00" name="299 Grupo"/>
          <p:cNvGrpSpPr/>
          <p:nvPr/>
        </p:nvGrpSpPr>
        <p:grpSpPr>
          <a:xfrm rot="16200000">
            <a:off x="1204127" y="2964023"/>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01" name="300 Grupo"/>
            <p:cNvGrpSpPr/>
            <p:nvPr/>
          </p:nvGrpSpPr>
          <p:grpSpPr>
            <a:xfrm>
              <a:off x="0" y="123478"/>
              <a:ext cx="9144000" cy="4896544"/>
              <a:chOff x="0" y="123478"/>
              <a:chExt cx="9144000" cy="4896544"/>
            </a:xfrm>
            <a:grpFill/>
            <a:scene3d>
              <a:camera prst="orthographicFront"/>
              <a:lightRig rig="flat" dir="t"/>
            </a:scene3d>
          </p:grpSpPr>
          <p:sp>
            <p:nvSpPr>
              <p:cNvPr id="305" name="30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6" name="30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2" name="301 Grupo"/>
            <p:cNvGrpSpPr/>
            <p:nvPr/>
          </p:nvGrpSpPr>
          <p:grpSpPr>
            <a:xfrm>
              <a:off x="648000" y="144000"/>
              <a:ext cx="9144000" cy="4896544"/>
              <a:chOff x="0" y="123478"/>
              <a:chExt cx="9144000" cy="4896544"/>
            </a:xfrm>
            <a:grpFill/>
            <a:scene3d>
              <a:camera prst="orthographicFront"/>
              <a:lightRig rig="flat" dir="t"/>
            </a:scene3d>
          </p:grpSpPr>
          <p:sp>
            <p:nvSpPr>
              <p:cNvPr id="303" name="30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07" name="306 Grupo"/>
          <p:cNvGrpSpPr/>
          <p:nvPr/>
        </p:nvGrpSpPr>
        <p:grpSpPr>
          <a:xfrm rot="16200000">
            <a:off x="2347801" y="2964023"/>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08" name="307 Grupo"/>
            <p:cNvGrpSpPr/>
            <p:nvPr/>
          </p:nvGrpSpPr>
          <p:grpSpPr>
            <a:xfrm>
              <a:off x="0" y="123478"/>
              <a:ext cx="9144000" cy="4896544"/>
              <a:chOff x="0" y="123478"/>
              <a:chExt cx="9144000" cy="4896544"/>
            </a:xfrm>
            <a:grpFill/>
            <a:scene3d>
              <a:camera prst="orthographicFront"/>
              <a:lightRig rig="flat" dir="t"/>
            </a:scene3d>
          </p:grpSpPr>
          <p:sp>
            <p:nvSpPr>
              <p:cNvPr id="312" name="31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9" name="308 Grupo"/>
            <p:cNvGrpSpPr/>
            <p:nvPr/>
          </p:nvGrpSpPr>
          <p:grpSpPr>
            <a:xfrm>
              <a:off x="648000" y="144000"/>
              <a:ext cx="9144000" cy="4896544"/>
              <a:chOff x="0" y="123478"/>
              <a:chExt cx="9144000" cy="4896544"/>
            </a:xfrm>
            <a:grpFill/>
            <a:scene3d>
              <a:camera prst="orthographicFront"/>
              <a:lightRig rig="flat" dir="t"/>
            </a:scene3d>
          </p:grpSpPr>
          <p:sp>
            <p:nvSpPr>
              <p:cNvPr id="310" name="30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1" name="31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rot="16200000">
            <a:off x="3490497" y="2964022"/>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15" name="314 Grupo"/>
            <p:cNvGrpSpPr/>
            <p:nvPr/>
          </p:nvGrpSpPr>
          <p:grpSpPr>
            <a:xfrm>
              <a:off x="0" y="123478"/>
              <a:ext cx="9144000" cy="4896544"/>
              <a:chOff x="0" y="123478"/>
              <a:chExt cx="9144000" cy="4896544"/>
            </a:xfrm>
            <a:grpFill/>
            <a:scene3d>
              <a:camera prst="orthographicFront"/>
              <a:lightRig rig="flat" dir="t"/>
            </a:scene3d>
          </p:grpSpPr>
          <p:sp>
            <p:nvSpPr>
              <p:cNvPr id="319" name="318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648000" y="144000"/>
              <a:ext cx="9144000" cy="4896544"/>
              <a:chOff x="0" y="123478"/>
              <a:chExt cx="9144000" cy="4896544"/>
            </a:xfrm>
            <a:grpFill/>
            <a:scene3d>
              <a:camera prst="orthographicFront"/>
              <a:lightRig rig="flat" dir="t"/>
            </a:scene3d>
          </p:grpSpPr>
          <p:sp>
            <p:nvSpPr>
              <p:cNvPr id="317" name="31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21" name="320 Grupo"/>
          <p:cNvGrpSpPr/>
          <p:nvPr/>
        </p:nvGrpSpPr>
        <p:grpSpPr>
          <a:xfrm rot="16200000">
            <a:off x="4633664" y="2965855"/>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22" name="321 Grupo"/>
            <p:cNvGrpSpPr/>
            <p:nvPr/>
          </p:nvGrpSpPr>
          <p:grpSpPr>
            <a:xfrm>
              <a:off x="0" y="123478"/>
              <a:ext cx="9144000" cy="4896544"/>
              <a:chOff x="0" y="123478"/>
              <a:chExt cx="9144000" cy="4896544"/>
            </a:xfrm>
            <a:grpFill/>
            <a:scene3d>
              <a:camera prst="orthographicFront"/>
              <a:lightRig rig="flat" dir="t"/>
            </a:scene3d>
          </p:grpSpPr>
          <p:sp>
            <p:nvSpPr>
              <p:cNvPr id="326" name="325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7" name="326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a:off x="648000" y="144000"/>
              <a:ext cx="9144000" cy="4896544"/>
              <a:chOff x="0" y="123478"/>
              <a:chExt cx="9144000" cy="4896544"/>
            </a:xfrm>
            <a:grpFill/>
            <a:scene3d>
              <a:camera prst="orthographicFront"/>
              <a:lightRig rig="flat" dir="t"/>
            </a:scene3d>
          </p:grpSpPr>
          <p:sp>
            <p:nvSpPr>
              <p:cNvPr id="324" name="32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28" name="327 Grupo"/>
          <p:cNvGrpSpPr/>
          <p:nvPr/>
        </p:nvGrpSpPr>
        <p:grpSpPr>
          <a:xfrm rot="16200000">
            <a:off x="5776361" y="2965855"/>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29" name="328 Grupo"/>
            <p:cNvGrpSpPr/>
            <p:nvPr/>
          </p:nvGrpSpPr>
          <p:grpSpPr>
            <a:xfrm>
              <a:off x="0" y="123478"/>
              <a:ext cx="9144000" cy="4896544"/>
              <a:chOff x="0" y="123478"/>
              <a:chExt cx="9144000" cy="4896544"/>
            </a:xfrm>
            <a:grpFill/>
            <a:scene3d>
              <a:camera prst="orthographicFront"/>
              <a:lightRig rig="flat" dir="t"/>
            </a:scene3d>
          </p:grpSpPr>
          <p:sp>
            <p:nvSpPr>
              <p:cNvPr id="333" name="332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0" name="329 Grupo"/>
            <p:cNvGrpSpPr/>
            <p:nvPr/>
          </p:nvGrpSpPr>
          <p:grpSpPr>
            <a:xfrm>
              <a:off x="648000" y="144000"/>
              <a:ext cx="9144000" cy="4896544"/>
              <a:chOff x="0" y="123478"/>
              <a:chExt cx="9144000" cy="4896544"/>
            </a:xfrm>
            <a:grpFill/>
            <a:scene3d>
              <a:camera prst="orthographicFront"/>
              <a:lightRig rig="flat" dir="t"/>
            </a:scene3d>
          </p:grpSpPr>
          <p:sp>
            <p:nvSpPr>
              <p:cNvPr id="331" name="330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rot="16200000">
            <a:off x="6920035" y="2965855"/>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36" name="335 Grupo"/>
            <p:cNvGrpSpPr/>
            <p:nvPr/>
          </p:nvGrpSpPr>
          <p:grpSpPr>
            <a:xfrm>
              <a:off x="0" y="123478"/>
              <a:ext cx="9144000" cy="4896544"/>
              <a:chOff x="0" y="123478"/>
              <a:chExt cx="9144000" cy="4896544"/>
            </a:xfrm>
            <a:grpFill/>
            <a:scene3d>
              <a:camera prst="orthographicFront"/>
              <a:lightRig rig="flat" dir="t"/>
            </a:scene3d>
          </p:grpSpPr>
          <p:sp>
            <p:nvSpPr>
              <p:cNvPr id="340" name="339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1" name="340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7" name="336 Grupo"/>
            <p:cNvGrpSpPr/>
            <p:nvPr/>
          </p:nvGrpSpPr>
          <p:grpSpPr>
            <a:xfrm>
              <a:off x="648000" y="144000"/>
              <a:ext cx="9144000" cy="4896544"/>
              <a:chOff x="0" y="123478"/>
              <a:chExt cx="9144000" cy="4896544"/>
            </a:xfrm>
            <a:grpFill/>
            <a:scene3d>
              <a:camera prst="orthographicFront"/>
              <a:lightRig rig="flat" dir="t"/>
            </a:scene3d>
          </p:grpSpPr>
          <p:sp>
            <p:nvSpPr>
              <p:cNvPr id="338" name="337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9" name="338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42" name="341 Grupo"/>
          <p:cNvGrpSpPr/>
          <p:nvPr/>
        </p:nvGrpSpPr>
        <p:grpSpPr>
          <a:xfrm rot="16200000">
            <a:off x="8062733" y="2965856"/>
            <a:ext cx="1027899"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43" name="342 Grupo"/>
            <p:cNvGrpSpPr/>
            <p:nvPr/>
          </p:nvGrpSpPr>
          <p:grpSpPr>
            <a:xfrm>
              <a:off x="0" y="123478"/>
              <a:ext cx="9144000" cy="4896544"/>
              <a:chOff x="0" y="123478"/>
              <a:chExt cx="9144000" cy="4896544"/>
            </a:xfrm>
            <a:grpFill/>
            <a:scene3d>
              <a:camera prst="orthographicFront"/>
              <a:lightRig rig="flat" dir="t"/>
            </a:scene3d>
          </p:grpSpPr>
          <p:sp>
            <p:nvSpPr>
              <p:cNvPr id="347" name="346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648000" y="144000"/>
              <a:ext cx="9144000" cy="4896544"/>
              <a:chOff x="0" y="123478"/>
              <a:chExt cx="9144000" cy="4896544"/>
            </a:xfrm>
            <a:grpFill/>
            <a:scene3d>
              <a:camera prst="orthographicFront"/>
              <a:lightRig rig="flat" dir="t"/>
            </a:scene3d>
          </p:grpSpPr>
          <p:sp>
            <p:nvSpPr>
              <p:cNvPr id="345" name="344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49" name="348 Grupo"/>
          <p:cNvGrpSpPr/>
          <p:nvPr/>
        </p:nvGrpSpPr>
        <p:grpSpPr>
          <a:xfrm rot="16200000">
            <a:off x="-517901" y="3860287"/>
            <a:ext cx="1027901" cy="1142697"/>
            <a:chOff x="0" y="123478"/>
            <a:chExt cx="9792000" cy="4917066"/>
          </a:xfrm>
          <a:gradFill flip="none" rotWithShape="1">
            <a:gsLst>
              <a:gs pos="30000">
                <a:schemeClr val="bg1">
                  <a:alpha val="74000"/>
                </a:schemeClr>
              </a:gs>
              <a:gs pos="3750">
                <a:srgbClr val="FFFF00">
                  <a:alpha val="0"/>
                </a:srgbClr>
              </a:gs>
              <a:gs pos="47000">
                <a:srgbClr val="00B050">
                  <a:alpha val="0"/>
                </a:srgbClr>
              </a:gs>
              <a:gs pos="38000">
                <a:srgbClr val="22B000">
                  <a:alpha val="69000"/>
                </a:srgbClr>
              </a:gs>
            </a:gsLst>
            <a:path path="circle">
              <a:fillToRect l="100000" t="100000"/>
            </a:path>
            <a:tileRect r="-100000" b="-100000"/>
          </a:gradFill>
        </p:grpSpPr>
        <p:grpSp>
          <p:nvGrpSpPr>
            <p:cNvPr id="350" name="349 Grupo"/>
            <p:cNvGrpSpPr/>
            <p:nvPr/>
          </p:nvGrpSpPr>
          <p:grpSpPr>
            <a:xfrm>
              <a:off x="0" y="123478"/>
              <a:ext cx="9144000" cy="4896544"/>
              <a:chOff x="0" y="123478"/>
              <a:chExt cx="9144000" cy="4896544"/>
            </a:xfrm>
            <a:grpFill/>
            <a:scene3d>
              <a:camera prst="orthographicFront"/>
              <a:lightRig rig="flat" dir="t"/>
            </a:scene3d>
          </p:grpSpPr>
          <p:sp>
            <p:nvSpPr>
              <p:cNvPr id="354" name="353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1" name="350 Grupo"/>
            <p:cNvGrpSpPr/>
            <p:nvPr/>
          </p:nvGrpSpPr>
          <p:grpSpPr>
            <a:xfrm>
              <a:off x="648000" y="144000"/>
              <a:ext cx="9144000" cy="4896544"/>
              <a:chOff x="0" y="123478"/>
              <a:chExt cx="9144000" cy="4896544"/>
            </a:xfrm>
            <a:grpFill/>
            <a:scene3d>
              <a:camera prst="orthographicFront"/>
              <a:lightRig rig="flat" dir="t"/>
            </a:scene3d>
          </p:grpSpPr>
          <p:sp>
            <p:nvSpPr>
              <p:cNvPr id="352" name="351 Decisión"/>
              <p:cNvSpPr/>
              <p:nvPr/>
            </p:nvSpPr>
            <p:spPr>
              <a:xfrm>
                <a:off x="0" y="123478"/>
                <a:ext cx="9144000" cy="4896544"/>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3" name="352 Decisión"/>
              <p:cNvSpPr/>
              <p:nvPr/>
            </p:nvSpPr>
            <p:spPr>
              <a:xfrm>
                <a:off x="611560" y="504000"/>
                <a:ext cx="7920880" cy="4104456"/>
              </a:xfrm>
              <a:prstGeom prst="flowChartDecision">
                <a:avLst/>
              </a:prstGeom>
              <a:grpFill/>
              <a:ln w="9525" cap="rnd" cmpd="dbl">
                <a:gradFill flip="none" rotWithShape="1">
                  <a:gsLst>
                    <a:gs pos="0">
                      <a:srgbClr val="FFFFFF"/>
                    </a:gs>
                    <a:gs pos="7001">
                      <a:srgbClr val="E6E6E6"/>
                    </a:gs>
                    <a:gs pos="32001">
                      <a:srgbClr val="7D8496"/>
                    </a:gs>
                    <a:gs pos="47000">
                      <a:srgbClr val="E6E6E6"/>
                    </a:gs>
                    <a:gs pos="85001">
                      <a:srgbClr val="7D8496"/>
                    </a:gs>
                    <a:gs pos="100000">
                      <a:srgbClr val="E6E6E6"/>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sp>
        <p:nvSpPr>
          <p:cNvPr id="363" name="362 Rectángulo"/>
          <p:cNvSpPr/>
          <p:nvPr/>
        </p:nvSpPr>
        <p:spPr>
          <a:xfrm flipH="1">
            <a:off x="-252536" y="-812626"/>
            <a:ext cx="9793088" cy="6624736"/>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199573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4000" fill="hold"/>
                                        <p:tgtEl>
                                          <p:spTgt spid="2"/>
                                        </p:tgtEl>
                                        <p:attrNameLst>
                                          <p:attrName>ppt_x</p:attrName>
                                        </p:attrNameLst>
                                      </p:cBhvr>
                                      <p:tavLst>
                                        <p:tav tm="0">
                                          <p:val>
                                            <p:strVal val="#ppt_x"/>
                                          </p:val>
                                        </p:tav>
                                        <p:tav tm="100000">
                                          <p:val>
                                            <p:strVal val="#ppt_x"/>
                                          </p:val>
                                        </p:tav>
                                      </p:tavLst>
                                    </p:anim>
                                    <p:anim calcmode="lin" valueType="num">
                                      <p:cBhvr additive="base">
                                        <p:cTn id="8" dur="4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10"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4000" fill="hold"/>
                                        <p:tgtEl>
                                          <p:spTgt spid="2"/>
                                        </p:tgtEl>
                                        <p:attrNameLst>
                                          <p:attrName>ppt_w</p:attrName>
                                        </p:attrNameLst>
                                      </p:cBhvr>
                                      <p:tavLst>
                                        <p:tav tm="0" fmla="#ppt_w*sin(2.5*pi*$)">
                                          <p:val>
                                            <p:fltVal val="0"/>
                                          </p:val>
                                        </p:tav>
                                        <p:tav tm="100000">
                                          <p:val>
                                            <p:fltVal val="1"/>
                                          </p:val>
                                        </p:tav>
                                      </p:tavLst>
                                    </p:anim>
                                    <p:anim calcmode="lin" valueType="num">
                                      <p:cBhvr>
                                        <p:cTn id="12" dur="4000" fill="hold"/>
                                        <p:tgtEl>
                                          <p:spTgt spid="2"/>
                                        </p:tgtEl>
                                        <p:attrNameLst>
                                          <p:attrName>ppt_h</p:attrName>
                                        </p:attrNameLst>
                                      </p:cBhvr>
                                      <p:tavLst>
                                        <p:tav tm="0">
                                          <p:val>
                                            <p:strVal val="#ppt_h"/>
                                          </p:val>
                                        </p:tav>
                                        <p:tav tm="100000">
                                          <p:val>
                                            <p:strVal val="#ppt_h"/>
                                          </p:val>
                                        </p:tav>
                                      </p:tavLst>
                                    </p:anim>
                                  </p:childTnLst>
                                </p:cTn>
                              </p:par>
                              <p:par>
                                <p:cTn id="13" presetID="2" presetClass="exit" presetSubtype="4" fill="hold" nodeType="withEffect">
                                  <p:stCondLst>
                                    <p:cond delay="0"/>
                                  </p:stCondLst>
                                  <p:childTnLst>
                                    <p:anim calcmode="lin" valueType="num">
                                      <p:cBhvr additive="base">
                                        <p:cTn id="14" dur="4500"/>
                                        <p:tgtEl>
                                          <p:spTgt spid="2"/>
                                        </p:tgtEl>
                                        <p:attrNameLst>
                                          <p:attrName>ppt_x</p:attrName>
                                        </p:attrNameLst>
                                      </p:cBhvr>
                                      <p:tavLst>
                                        <p:tav tm="0">
                                          <p:val>
                                            <p:strVal val="ppt_x"/>
                                          </p:val>
                                        </p:tav>
                                        <p:tav tm="100000">
                                          <p:val>
                                            <p:strVal val="ppt_x"/>
                                          </p:val>
                                        </p:tav>
                                      </p:tavLst>
                                    </p:anim>
                                    <p:anim calcmode="lin" valueType="num">
                                      <p:cBhvr additive="base">
                                        <p:cTn id="15" dur="4500"/>
                                        <p:tgtEl>
                                          <p:spTgt spid="2"/>
                                        </p:tgtEl>
                                        <p:attrNameLst>
                                          <p:attrName>ppt_y</p:attrName>
                                        </p:attrNameLst>
                                      </p:cBhvr>
                                      <p:tavLst>
                                        <p:tav tm="0">
                                          <p:val>
                                            <p:strVal val="ppt_y"/>
                                          </p:val>
                                        </p:tav>
                                        <p:tav tm="100000">
                                          <p:val>
                                            <p:strVal val="1+ppt_h/2"/>
                                          </p:val>
                                        </p:tav>
                                      </p:tavLst>
                                    </p:anim>
                                    <p:set>
                                      <p:cBhvr>
                                        <p:cTn id="16" dur="1" fill="hold">
                                          <p:stCondLst>
                                            <p:cond delay="4499"/>
                                          </p:stCondLst>
                                        </p:cTn>
                                        <p:tgtEl>
                                          <p:spTgt spid="2"/>
                                        </p:tgtEl>
                                        <p:attrNameLst>
                                          <p:attrName>style.visibility</p:attrName>
                                        </p:attrNameLst>
                                      </p:cBhvr>
                                      <p:to>
                                        <p:strVal val="hidden"/>
                                      </p:to>
                                    </p:set>
                                  </p:childTnLst>
                                </p:cTn>
                              </p:par>
                              <p:par>
                                <p:cTn id="17" presetID="3" presetClass="exit" presetSubtype="10" fill="hold" nodeType="withEffect">
                                  <p:stCondLst>
                                    <p:cond delay="0"/>
                                  </p:stCondLst>
                                  <p:childTnLst>
                                    <p:animEffect transition="out" filter="blinds(horizontal)">
                                      <p:cBhvr>
                                        <p:cTn id="18" dur="6000"/>
                                        <p:tgtEl>
                                          <p:spTgt spid="2"/>
                                        </p:tgtEl>
                                      </p:cBhvr>
                                    </p:animEffect>
                                    <p:set>
                                      <p:cBhvr>
                                        <p:cTn id="19" dur="1" fill="hold">
                                          <p:stCondLst>
                                            <p:cond delay="5999"/>
                                          </p:stCondLst>
                                        </p:cTn>
                                        <p:tgtEl>
                                          <p:spTgt spid="2"/>
                                        </p:tgtEl>
                                        <p:attrNameLst>
                                          <p:attrName>style.visibility</p:attrName>
                                        </p:attrNameLst>
                                      </p:cBhvr>
                                      <p:to>
                                        <p:strVal val="hidden"/>
                                      </p:to>
                                    </p:set>
                                  </p:childTnLst>
                                </p:cTn>
                              </p:par>
                              <p:par>
                                <p:cTn id="20" presetID="2" presetClass="entr" presetSubtype="1"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4000" fill="hold"/>
                                        <p:tgtEl>
                                          <p:spTgt spid="9"/>
                                        </p:tgtEl>
                                        <p:attrNameLst>
                                          <p:attrName>ppt_x</p:attrName>
                                        </p:attrNameLst>
                                      </p:cBhvr>
                                      <p:tavLst>
                                        <p:tav tm="0">
                                          <p:val>
                                            <p:strVal val="#ppt_x"/>
                                          </p:val>
                                        </p:tav>
                                        <p:tav tm="100000">
                                          <p:val>
                                            <p:strVal val="#ppt_x"/>
                                          </p:val>
                                        </p:tav>
                                      </p:tavLst>
                                    </p:anim>
                                    <p:anim calcmode="lin" valueType="num">
                                      <p:cBhvr additive="base">
                                        <p:cTn id="23" dur="4000" fill="hold"/>
                                        <p:tgtEl>
                                          <p:spTgt spid="9"/>
                                        </p:tgtEl>
                                        <p:attrNameLst>
                                          <p:attrName>ppt_y</p:attrName>
                                        </p:attrNameLst>
                                      </p:cBhvr>
                                      <p:tavLst>
                                        <p:tav tm="0">
                                          <p:val>
                                            <p:strVal val="0-#ppt_h/2"/>
                                          </p:val>
                                        </p:tav>
                                        <p:tav tm="100000">
                                          <p:val>
                                            <p:strVal val="#ppt_y"/>
                                          </p:val>
                                        </p:tav>
                                      </p:tavLst>
                                    </p:anim>
                                  </p:childTnLst>
                                </p:cTn>
                              </p:par>
                              <p:par>
                                <p:cTn id="24" presetID="19" presetClass="entr" presetSubtype="1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4000" fill="hold"/>
                                        <p:tgtEl>
                                          <p:spTgt spid="9"/>
                                        </p:tgtEl>
                                        <p:attrNameLst>
                                          <p:attrName>ppt_w</p:attrName>
                                        </p:attrNameLst>
                                      </p:cBhvr>
                                      <p:tavLst>
                                        <p:tav tm="0" fmla="#ppt_w*sin(2.5*pi*$)">
                                          <p:val>
                                            <p:fltVal val="0"/>
                                          </p:val>
                                        </p:tav>
                                        <p:tav tm="100000">
                                          <p:val>
                                            <p:fltVal val="1"/>
                                          </p:val>
                                        </p:tav>
                                      </p:tavLst>
                                    </p:anim>
                                    <p:anim calcmode="lin" valueType="num">
                                      <p:cBhvr>
                                        <p:cTn id="27" dur="4000" fill="hold"/>
                                        <p:tgtEl>
                                          <p:spTgt spid="9"/>
                                        </p:tgtEl>
                                        <p:attrNameLst>
                                          <p:attrName>ppt_h</p:attrName>
                                        </p:attrNameLst>
                                      </p:cBhvr>
                                      <p:tavLst>
                                        <p:tav tm="0">
                                          <p:val>
                                            <p:strVal val="#ppt_h"/>
                                          </p:val>
                                        </p:tav>
                                        <p:tav tm="100000">
                                          <p:val>
                                            <p:strVal val="#ppt_h"/>
                                          </p:val>
                                        </p:tav>
                                      </p:tavLst>
                                    </p:anim>
                                  </p:childTnLst>
                                </p:cTn>
                              </p:par>
                              <p:par>
                                <p:cTn id="28" presetID="2" presetClass="exit" presetSubtype="4" fill="hold" nodeType="withEffect">
                                  <p:stCondLst>
                                    <p:cond delay="0"/>
                                  </p:stCondLst>
                                  <p:childTnLst>
                                    <p:anim calcmode="lin" valueType="num">
                                      <p:cBhvr additive="base">
                                        <p:cTn id="29" dur="4500"/>
                                        <p:tgtEl>
                                          <p:spTgt spid="9"/>
                                        </p:tgtEl>
                                        <p:attrNameLst>
                                          <p:attrName>ppt_x</p:attrName>
                                        </p:attrNameLst>
                                      </p:cBhvr>
                                      <p:tavLst>
                                        <p:tav tm="0">
                                          <p:val>
                                            <p:strVal val="ppt_x"/>
                                          </p:val>
                                        </p:tav>
                                        <p:tav tm="100000">
                                          <p:val>
                                            <p:strVal val="ppt_x"/>
                                          </p:val>
                                        </p:tav>
                                      </p:tavLst>
                                    </p:anim>
                                    <p:anim calcmode="lin" valueType="num">
                                      <p:cBhvr additive="base">
                                        <p:cTn id="30" dur="4500"/>
                                        <p:tgtEl>
                                          <p:spTgt spid="9"/>
                                        </p:tgtEl>
                                        <p:attrNameLst>
                                          <p:attrName>ppt_y</p:attrName>
                                        </p:attrNameLst>
                                      </p:cBhvr>
                                      <p:tavLst>
                                        <p:tav tm="0">
                                          <p:val>
                                            <p:strVal val="ppt_y"/>
                                          </p:val>
                                        </p:tav>
                                        <p:tav tm="100000">
                                          <p:val>
                                            <p:strVal val="1+ppt_h/2"/>
                                          </p:val>
                                        </p:tav>
                                      </p:tavLst>
                                    </p:anim>
                                    <p:set>
                                      <p:cBhvr>
                                        <p:cTn id="31" dur="1" fill="hold">
                                          <p:stCondLst>
                                            <p:cond delay="4499"/>
                                          </p:stCondLst>
                                        </p:cTn>
                                        <p:tgtEl>
                                          <p:spTgt spid="9"/>
                                        </p:tgtEl>
                                        <p:attrNameLst>
                                          <p:attrName>style.visibility</p:attrName>
                                        </p:attrNameLst>
                                      </p:cBhvr>
                                      <p:to>
                                        <p:strVal val="hidden"/>
                                      </p:to>
                                    </p:set>
                                  </p:childTnLst>
                                </p:cTn>
                              </p:par>
                              <p:par>
                                <p:cTn id="32" presetID="3" presetClass="exit" presetSubtype="10" fill="hold" nodeType="withEffect">
                                  <p:stCondLst>
                                    <p:cond delay="0"/>
                                  </p:stCondLst>
                                  <p:childTnLst>
                                    <p:animEffect transition="out" filter="blinds(horizontal)">
                                      <p:cBhvr>
                                        <p:cTn id="33" dur="6000"/>
                                        <p:tgtEl>
                                          <p:spTgt spid="9"/>
                                        </p:tgtEl>
                                      </p:cBhvr>
                                    </p:animEffect>
                                    <p:set>
                                      <p:cBhvr>
                                        <p:cTn id="34" dur="1" fill="hold">
                                          <p:stCondLst>
                                            <p:cond delay="5999"/>
                                          </p:stCondLst>
                                        </p:cTn>
                                        <p:tgtEl>
                                          <p:spTgt spid="9"/>
                                        </p:tgtEl>
                                        <p:attrNameLst>
                                          <p:attrName>style.visibility</p:attrName>
                                        </p:attrNameLst>
                                      </p:cBhvr>
                                      <p:to>
                                        <p:strVal val="hidden"/>
                                      </p:to>
                                    </p:set>
                                  </p:childTnLst>
                                </p:cTn>
                              </p:par>
                              <p:par>
                                <p:cTn id="35" presetID="2" presetClass="entr" presetSubtype="1"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4000" fill="hold"/>
                                        <p:tgtEl>
                                          <p:spTgt spid="16"/>
                                        </p:tgtEl>
                                        <p:attrNameLst>
                                          <p:attrName>ppt_x</p:attrName>
                                        </p:attrNameLst>
                                      </p:cBhvr>
                                      <p:tavLst>
                                        <p:tav tm="0">
                                          <p:val>
                                            <p:strVal val="#ppt_x"/>
                                          </p:val>
                                        </p:tav>
                                        <p:tav tm="100000">
                                          <p:val>
                                            <p:strVal val="#ppt_x"/>
                                          </p:val>
                                        </p:tav>
                                      </p:tavLst>
                                    </p:anim>
                                    <p:anim calcmode="lin" valueType="num">
                                      <p:cBhvr additive="base">
                                        <p:cTn id="38" dur="4000" fill="hold"/>
                                        <p:tgtEl>
                                          <p:spTgt spid="16"/>
                                        </p:tgtEl>
                                        <p:attrNameLst>
                                          <p:attrName>ppt_y</p:attrName>
                                        </p:attrNameLst>
                                      </p:cBhvr>
                                      <p:tavLst>
                                        <p:tav tm="0">
                                          <p:val>
                                            <p:strVal val="0-#ppt_h/2"/>
                                          </p:val>
                                        </p:tav>
                                        <p:tav tm="100000">
                                          <p:val>
                                            <p:strVal val="#ppt_y"/>
                                          </p:val>
                                        </p:tav>
                                      </p:tavLst>
                                    </p:anim>
                                  </p:childTnLst>
                                </p:cTn>
                              </p:par>
                              <p:par>
                                <p:cTn id="39" presetID="19" presetClass="entr" presetSubtype="10" fill="hold" nodeType="withEffect">
                                  <p:stCondLst>
                                    <p:cond delay="0"/>
                                  </p:stCondLst>
                                  <p:childTnLst>
                                    <p:set>
                                      <p:cBhvr>
                                        <p:cTn id="40" dur="1" fill="hold">
                                          <p:stCondLst>
                                            <p:cond delay="0"/>
                                          </p:stCondLst>
                                        </p:cTn>
                                        <p:tgtEl>
                                          <p:spTgt spid="16"/>
                                        </p:tgtEl>
                                        <p:attrNameLst>
                                          <p:attrName>style.visibility</p:attrName>
                                        </p:attrNameLst>
                                      </p:cBhvr>
                                      <p:to>
                                        <p:strVal val="visible"/>
                                      </p:to>
                                    </p:set>
                                    <p:anim calcmode="lin" valueType="num">
                                      <p:cBhvr>
                                        <p:cTn id="41" dur="4000" fill="hold"/>
                                        <p:tgtEl>
                                          <p:spTgt spid="16"/>
                                        </p:tgtEl>
                                        <p:attrNameLst>
                                          <p:attrName>ppt_w</p:attrName>
                                        </p:attrNameLst>
                                      </p:cBhvr>
                                      <p:tavLst>
                                        <p:tav tm="0" fmla="#ppt_w*sin(2.5*pi*$)">
                                          <p:val>
                                            <p:fltVal val="0"/>
                                          </p:val>
                                        </p:tav>
                                        <p:tav tm="100000">
                                          <p:val>
                                            <p:fltVal val="1"/>
                                          </p:val>
                                        </p:tav>
                                      </p:tavLst>
                                    </p:anim>
                                    <p:anim calcmode="lin" valueType="num">
                                      <p:cBhvr>
                                        <p:cTn id="42" dur="4000" fill="hold"/>
                                        <p:tgtEl>
                                          <p:spTgt spid="16"/>
                                        </p:tgtEl>
                                        <p:attrNameLst>
                                          <p:attrName>ppt_h</p:attrName>
                                        </p:attrNameLst>
                                      </p:cBhvr>
                                      <p:tavLst>
                                        <p:tav tm="0">
                                          <p:val>
                                            <p:strVal val="#ppt_h"/>
                                          </p:val>
                                        </p:tav>
                                        <p:tav tm="100000">
                                          <p:val>
                                            <p:strVal val="#ppt_h"/>
                                          </p:val>
                                        </p:tav>
                                      </p:tavLst>
                                    </p:anim>
                                  </p:childTnLst>
                                </p:cTn>
                              </p:par>
                              <p:par>
                                <p:cTn id="43" presetID="2" presetClass="exit" presetSubtype="4" fill="hold" nodeType="withEffect">
                                  <p:stCondLst>
                                    <p:cond delay="0"/>
                                  </p:stCondLst>
                                  <p:childTnLst>
                                    <p:anim calcmode="lin" valueType="num">
                                      <p:cBhvr additive="base">
                                        <p:cTn id="44" dur="4500"/>
                                        <p:tgtEl>
                                          <p:spTgt spid="16"/>
                                        </p:tgtEl>
                                        <p:attrNameLst>
                                          <p:attrName>ppt_x</p:attrName>
                                        </p:attrNameLst>
                                      </p:cBhvr>
                                      <p:tavLst>
                                        <p:tav tm="0">
                                          <p:val>
                                            <p:strVal val="ppt_x"/>
                                          </p:val>
                                        </p:tav>
                                        <p:tav tm="100000">
                                          <p:val>
                                            <p:strVal val="ppt_x"/>
                                          </p:val>
                                        </p:tav>
                                      </p:tavLst>
                                    </p:anim>
                                    <p:anim calcmode="lin" valueType="num">
                                      <p:cBhvr additive="base">
                                        <p:cTn id="45" dur="4500"/>
                                        <p:tgtEl>
                                          <p:spTgt spid="16"/>
                                        </p:tgtEl>
                                        <p:attrNameLst>
                                          <p:attrName>ppt_y</p:attrName>
                                        </p:attrNameLst>
                                      </p:cBhvr>
                                      <p:tavLst>
                                        <p:tav tm="0">
                                          <p:val>
                                            <p:strVal val="ppt_y"/>
                                          </p:val>
                                        </p:tav>
                                        <p:tav tm="100000">
                                          <p:val>
                                            <p:strVal val="1+ppt_h/2"/>
                                          </p:val>
                                        </p:tav>
                                      </p:tavLst>
                                    </p:anim>
                                    <p:set>
                                      <p:cBhvr>
                                        <p:cTn id="46" dur="1" fill="hold">
                                          <p:stCondLst>
                                            <p:cond delay="4499"/>
                                          </p:stCondLst>
                                        </p:cTn>
                                        <p:tgtEl>
                                          <p:spTgt spid="16"/>
                                        </p:tgtEl>
                                        <p:attrNameLst>
                                          <p:attrName>style.visibility</p:attrName>
                                        </p:attrNameLst>
                                      </p:cBhvr>
                                      <p:to>
                                        <p:strVal val="hidden"/>
                                      </p:to>
                                    </p:set>
                                  </p:childTnLst>
                                </p:cTn>
                              </p:par>
                              <p:par>
                                <p:cTn id="47" presetID="3" presetClass="exit" presetSubtype="10" fill="hold" nodeType="withEffect">
                                  <p:stCondLst>
                                    <p:cond delay="0"/>
                                  </p:stCondLst>
                                  <p:childTnLst>
                                    <p:animEffect transition="out" filter="blinds(horizontal)">
                                      <p:cBhvr>
                                        <p:cTn id="48" dur="6000"/>
                                        <p:tgtEl>
                                          <p:spTgt spid="16"/>
                                        </p:tgtEl>
                                      </p:cBhvr>
                                    </p:animEffect>
                                    <p:set>
                                      <p:cBhvr>
                                        <p:cTn id="49" dur="1" fill="hold">
                                          <p:stCondLst>
                                            <p:cond delay="5999"/>
                                          </p:stCondLst>
                                        </p:cTn>
                                        <p:tgtEl>
                                          <p:spTgt spid="16"/>
                                        </p:tgtEl>
                                        <p:attrNameLst>
                                          <p:attrName>style.visibility</p:attrName>
                                        </p:attrNameLst>
                                      </p:cBhvr>
                                      <p:to>
                                        <p:strVal val="hidden"/>
                                      </p:to>
                                    </p:set>
                                  </p:childTnLst>
                                </p:cTn>
                              </p:par>
                              <p:par>
                                <p:cTn id="50" presetID="2" presetClass="entr" presetSubtype="1" fill="hold" nodeType="with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4000" fill="hold"/>
                                        <p:tgtEl>
                                          <p:spTgt spid="23"/>
                                        </p:tgtEl>
                                        <p:attrNameLst>
                                          <p:attrName>ppt_x</p:attrName>
                                        </p:attrNameLst>
                                      </p:cBhvr>
                                      <p:tavLst>
                                        <p:tav tm="0">
                                          <p:val>
                                            <p:strVal val="#ppt_x"/>
                                          </p:val>
                                        </p:tav>
                                        <p:tav tm="100000">
                                          <p:val>
                                            <p:strVal val="#ppt_x"/>
                                          </p:val>
                                        </p:tav>
                                      </p:tavLst>
                                    </p:anim>
                                    <p:anim calcmode="lin" valueType="num">
                                      <p:cBhvr additive="base">
                                        <p:cTn id="53" dur="4000" fill="hold"/>
                                        <p:tgtEl>
                                          <p:spTgt spid="23"/>
                                        </p:tgtEl>
                                        <p:attrNameLst>
                                          <p:attrName>ppt_y</p:attrName>
                                        </p:attrNameLst>
                                      </p:cBhvr>
                                      <p:tavLst>
                                        <p:tav tm="0">
                                          <p:val>
                                            <p:strVal val="0-#ppt_h/2"/>
                                          </p:val>
                                        </p:tav>
                                        <p:tav tm="100000">
                                          <p:val>
                                            <p:strVal val="#ppt_y"/>
                                          </p:val>
                                        </p:tav>
                                      </p:tavLst>
                                    </p:anim>
                                  </p:childTnLst>
                                </p:cTn>
                              </p:par>
                              <p:par>
                                <p:cTn id="54" presetID="19" presetClass="entr" presetSubtype="10" fill="hold" nodeType="withEffect">
                                  <p:stCondLst>
                                    <p:cond delay="0"/>
                                  </p:stCondLst>
                                  <p:childTnLst>
                                    <p:set>
                                      <p:cBhvr>
                                        <p:cTn id="55" dur="1" fill="hold">
                                          <p:stCondLst>
                                            <p:cond delay="0"/>
                                          </p:stCondLst>
                                        </p:cTn>
                                        <p:tgtEl>
                                          <p:spTgt spid="23"/>
                                        </p:tgtEl>
                                        <p:attrNameLst>
                                          <p:attrName>style.visibility</p:attrName>
                                        </p:attrNameLst>
                                      </p:cBhvr>
                                      <p:to>
                                        <p:strVal val="visible"/>
                                      </p:to>
                                    </p:set>
                                    <p:anim calcmode="lin" valueType="num">
                                      <p:cBhvr>
                                        <p:cTn id="56" dur="4000" fill="hold"/>
                                        <p:tgtEl>
                                          <p:spTgt spid="23"/>
                                        </p:tgtEl>
                                        <p:attrNameLst>
                                          <p:attrName>ppt_w</p:attrName>
                                        </p:attrNameLst>
                                      </p:cBhvr>
                                      <p:tavLst>
                                        <p:tav tm="0" fmla="#ppt_w*sin(2.5*pi*$)">
                                          <p:val>
                                            <p:fltVal val="0"/>
                                          </p:val>
                                        </p:tav>
                                        <p:tav tm="100000">
                                          <p:val>
                                            <p:fltVal val="1"/>
                                          </p:val>
                                        </p:tav>
                                      </p:tavLst>
                                    </p:anim>
                                    <p:anim calcmode="lin" valueType="num">
                                      <p:cBhvr>
                                        <p:cTn id="57" dur="4000" fill="hold"/>
                                        <p:tgtEl>
                                          <p:spTgt spid="23"/>
                                        </p:tgtEl>
                                        <p:attrNameLst>
                                          <p:attrName>ppt_h</p:attrName>
                                        </p:attrNameLst>
                                      </p:cBhvr>
                                      <p:tavLst>
                                        <p:tav tm="0">
                                          <p:val>
                                            <p:strVal val="#ppt_h"/>
                                          </p:val>
                                        </p:tav>
                                        <p:tav tm="100000">
                                          <p:val>
                                            <p:strVal val="#ppt_h"/>
                                          </p:val>
                                        </p:tav>
                                      </p:tavLst>
                                    </p:anim>
                                  </p:childTnLst>
                                </p:cTn>
                              </p:par>
                              <p:par>
                                <p:cTn id="58" presetID="2" presetClass="exit" presetSubtype="4" fill="hold" nodeType="withEffect">
                                  <p:stCondLst>
                                    <p:cond delay="0"/>
                                  </p:stCondLst>
                                  <p:childTnLst>
                                    <p:anim calcmode="lin" valueType="num">
                                      <p:cBhvr additive="base">
                                        <p:cTn id="59" dur="4500"/>
                                        <p:tgtEl>
                                          <p:spTgt spid="23"/>
                                        </p:tgtEl>
                                        <p:attrNameLst>
                                          <p:attrName>ppt_x</p:attrName>
                                        </p:attrNameLst>
                                      </p:cBhvr>
                                      <p:tavLst>
                                        <p:tav tm="0">
                                          <p:val>
                                            <p:strVal val="ppt_x"/>
                                          </p:val>
                                        </p:tav>
                                        <p:tav tm="100000">
                                          <p:val>
                                            <p:strVal val="ppt_x"/>
                                          </p:val>
                                        </p:tav>
                                      </p:tavLst>
                                    </p:anim>
                                    <p:anim calcmode="lin" valueType="num">
                                      <p:cBhvr additive="base">
                                        <p:cTn id="60" dur="4500"/>
                                        <p:tgtEl>
                                          <p:spTgt spid="23"/>
                                        </p:tgtEl>
                                        <p:attrNameLst>
                                          <p:attrName>ppt_y</p:attrName>
                                        </p:attrNameLst>
                                      </p:cBhvr>
                                      <p:tavLst>
                                        <p:tav tm="0">
                                          <p:val>
                                            <p:strVal val="ppt_y"/>
                                          </p:val>
                                        </p:tav>
                                        <p:tav tm="100000">
                                          <p:val>
                                            <p:strVal val="1+ppt_h/2"/>
                                          </p:val>
                                        </p:tav>
                                      </p:tavLst>
                                    </p:anim>
                                    <p:set>
                                      <p:cBhvr>
                                        <p:cTn id="61" dur="1" fill="hold">
                                          <p:stCondLst>
                                            <p:cond delay="4499"/>
                                          </p:stCondLst>
                                        </p:cTn>
                                        <p:tgtEl>
                                          <p:spTgt spid="23"/>
                                        </p:tgtEl>
                                        <p:attrNameLst>
                                          <p:attrName>style.visibility</p:attrName>
                                        </p:attrNameLst>
                                      </p:cBhvr>
                                      <p:to>
                                        <p:strVal val="hidden"/>
                                      </p:to>
                                    </p:set>
                                  </p:childTnLst>
                                </p:cTn>
                              </p:par>
                              <p:par>
                                <p:cTn id="62" presetID="3" presetClass="exit" presetSubtype="10" fill="hold" nodeType="withEffect">
                                  <p:stCondLst>
                                    <p:cond delay="0"/>
                                  </p:stCondLst>
                                  <p:childTnLst>
                                    <p:animEffect transition="out" filter="blinds(horizontal)">
                                      <p:cBhvr>
                                        <p:cTn id="63" dur="6000"/>
                                        <p:tgtEl>
                                          <p:spTgt spid="23"/>
                                        </p:tgtEl>
                                      </p:cBhvr>
                                    </p:animEffect>
                                    <p:set>
                                      <p:cBhvr>
                                        <p:cTn id="64" dur="1" fill="hold">
                                          <p:stCondLst>
                                            <p:cond delay="5999"/>
                                          </p:stCondLst>
                                        </p:cTn>
                                        <p:tgtEl>
                                          <p:spTgt spid="23"/>
                                        </p:tgtEl>
                                        <p:attrNameLst>
                                          <p:attrName>style.visibility</p:attrName>
                                        </p:attrNameLst>
                                      </p:cBhvr>
                                      <p:to>
                                        <p:strVal val="hidden"/>
                                      </p:to>
                                    </p:set>
                                  </p:childTnLst>
                                </p:cTn>
                              </p:par>
                              <p:par>
                                <p:cTn id="65" presetID="2" presetClass="entr" presetSubtype="1" fill="hold" nodeType="with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4000" fill="hold"/>
                                        <p:tgtEl>
                                          <p:spTgt spid="30"/>
                                        </p:tgtEl>
                                        <p:attrNameLst>
                                          <p:attrName>ppt_x</p:attrName>
                                        </p:attrNameLst>
                                      </p:cBhvr>
                                      <p:tavLst>
                                        <p:tav tm="0">
                                          <p:val>
                                            <p:strVal val="#ppt_x"/>
                                          </p:val>
                                        </p:tav>
                                        <p:tav tm="100000">
                                          <p:val>
                                            <p:strVal val="#ppt_x"/>
                                          </p:val>
                                        </p:tav>
                                      </p:tavLst>
                                    </p:anim>
                                    <p:anim calcmode="lin" valueType="num">
                                      <p:cBhvr additive="base">
                                        <p:cTn id="68" dur="4000" fill="hold"/>
                                        <p:tgtEl>
                                          <p:spTgt spid="30"/>
                                        </p:tgtEl>
                                        <p:attrNameLst>
                                          <p:attrName>ppt_y</p:attrName>
                                        </p:attrNameLst>
                                      </p:cBhvr>
                                      <p:tavLst>
                                        <p:tav tm="0">
                                          <p:val>
                                            <p:strVal val="0-#ppt_h/2"/>
                                          </p:val>
                                        </p:tav>
                                        <p:tav tm="100000">
                                          <p:val>
                                            <p:strVal val="#ppt_y"/>
                                          </p:val>
                                        </p:tav>
                                      </p:tavLst>
                                    </p:anim>
                                  </p:childTnLst>
                                </p:cTn>
                              </p:par>
                              <p:par>
                                <p:cTn id="69" presetID="19" presetClass="entr" presetSubtype="10" fill="hold" nodeType="with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p:cTn id="71" dur="4000" fill="hold"/>
                                        <p:tgtEl>
                                          <p:spTgt spid="30"/>
                                        </p:tgtEl>
                                        <p:attrNameLst>
                                          <p:attrName>ppt_w</p:attrName>
                                        </p:attrNameLst>
                                      </p:cBhvr>
                                      <p:tavLst>
                                        <p:tav tm="0" fmla="#ppt_w*sin(2.5*pi*$)">
                                          <p:val>
                                            <p:fltVal val="0"/>
                                          </p:val>
                                        </p:tav>
                                        <p:tav tm="100000">
                                          <p:val>
                                            <p:fltVal val="1"/>
                                          </p:val>
                                        </p:tav>
                                      </p:tavLst>
                                    </p:anim>
                                    <p:anim calcmode="lin" valueType="num">
                                      <p:cBhvr>
                                        <p:cTn id="72" dur="4000" fill="hold"/>
                                        <p:tgtEl>
                                          <p:spTgt spid="30"/>
                                        </p:tgtEl>
                                        <p:attrNameLst>
                                          <p:attrName>ppt_h</p:attrName>
                                        </p:attrNameLst>
                                      </p:cBhvr>
                                      <p:tavLst>
                                        <p:tav tm="0">
                                          <p:val>
                                            <p:strVal val="#ppt_h"/>
                                          </p:val>
                                        </p:tav>
                                        <p:tav tm="100000">
                                          <p:val>
                                            <p:strVal val="#ppt_h"/>
                                          </p:val>
                                        </p:tav>
                                      </p:tavLst>
                                    </p:anim>
                                  </p:childTnLst>
                                </p:cTn>
                              </p:par>
                              <p:par>
                                <p:cTn id="73" presetID="2" presetClass="exit" presetSubtype="4" fill="hold" nodeType="withEffect">
                                  <p:stCondLst>
                                    <p:cond delay="0"/>
                                  </p:stCondLst>
                                  <p:childTnLst>
                                    <p:anim calcmode="lin" valueType="num">
                                      <p:cBhvr additive="base">
                                        <p:cTn id="74" dur="4500"/>
                                        <p:tgtEl>
                                          <p:spTgt spid="30"/>
                                        </p:tgtEl>
                                        <p:attrNameLst>
                                          <p:attrName>ppt_x</p:attrName>
                                        </p:attrNameLst>
                                      </p:cBhvr>
                                      <p:tavLst>
                                        <p:tav tm="0">
                                          <p:val>
                                            <p:strVal val="ppt_x"/>
                                          </p:val>
                                        </p:tav>
                                        <p:tav tm="100000">
                                          <p:val>
                                            <p:strVal val="ppt_x"/>
                                          </p:val>
                                        </p:tav>
                                      </p:tavLst>
                                    </p:anim>
                                    <p:anim calcmode="lin" valueType="num">
                                      <p:cBhvr additive="base">
                                        <p:cTn id="75" dur="4500"/>
                                        <p:tgtEl>
                                          <p:spTgt spid="30"/>
                                        </p:tgtEl>
                                        <p:attrNameLst>
                                          <p:attrName>ppt_y</p:attrName>
                                        </p:attrNameLst>
                                      </p:cBhvr>
                                      <p:tavLst>
                                        <p:tav tm="0">
                                          <p:val>
                                            <p:strVal val="ppt_y"/>
                                          </p:val>
                                        </p:tav>
                                        <p:tav tm="100000">
                                          <p:val>
                                            <p:strVal val="1+ppt_h/2"/>
                                          </p:val>
                                        </p:tav>
                                      </p:tavLst>
                                    </p:anim>
                                    <p:set>
                                      <p:cBhvr>
                                        <p:cTn id="76" dur="1" fill="hold">
                                          <p:stCondLst>
                                            <p:cond delay="4499"/>
                                          </p:stCondLst>
                                        </p:cTn>
                                        <p:tgtEl>
                                          <p:spTgt spid="30"/>
                                        </p:tgtEl>
                                        <p:attrNameLst>
                                          <p:attrName>style.visibility</p:attrName>
                                        </p:attrNameLst>
                                      </p:cBhvr>
                                      <p:to>
                                        <p:strVal val="hidden"/>
                                      </p:to>
                                    </p:set>
                                  </p:childTnLst>
                                </p:cTn>
                              </p:par>
                              <p:par>
                                <p:cTn id="77" presetID="3" presetClass="exit" presetSubtype="10" fill="hold" nodeType="withEffect">
                                  <p:stCondLst>
                                    <p:cond delay="0"/>
                                  </p:stCondLst>
                                  <p:childTnLst>
                                    <p:animEffect transition="out" filter="blinds(horizontal)">
                                      <p:cBhvr>
                                        <p:cTn id="78" dur="6000"/>
                                        <p:tgtEl>
                                          <p:spTgt spid="30"/>
                                        </p:tgtEl>
                                      </p:cBhvr>
                                    </p:animEffect>
                                    <p:set>
                                      <p:cBhvr>
                                        <p:cTn id="79" dur="1" fill="hold">
                                          <p:stCondLst>
                                            <p:cond delay="5999"/>
                                          </p:stCondLst>
                                        </p:cTn>
                                        <p:tgtEl>
                                          <p:spTgt spid="30"/>
                                        </p:tgtEl>
                                        <p:attrNameLst>
                                          <p:attrName>style.visibility</p:attrName>
                                        </p:attrNameLst>
                                      </p:cBhvr>
                                      <p:to>
                                        <p:strVal val="hidden"/>
                                      </p:to>
                                    </p:set>
                                  </p:childTnLst>
                                </p:cTn>
                              </p:par>
                              <p:par>
                                <p:cTn id="80" presetID="2" presetClass="entr" presetSubtype="1" fill="hold" nodeType="withEffect">
                                  <p:stCondLst>
                                    <p:cond delay="0"/>
                                  </p:stCondLst>
                                  <p:childTnLst>
                                    <p:set>
                                      <p:cBhvr>
                                        <p:cTn id="81" dur="1" fill="hold">
                                          <p:stCondLst>
                                            <p:cond delay="0"/>
                                          </p:stCondLst>
                                        </p:cTn>
                                        <p:tgtEl>
                                          <p:spTgt spid="37"/>
                                        </p:tgtEl>
                                        <p:attrNameLst>
                                          <p:attrName>style.visibility</p:attrName>
                                        </p:attrNameLst>
                                      </p:cBhvr>
                                      <p:to>
                                        <p:strVal val="visible"/>
                                      </p:to>
                                    </p:set>
                                    <p:anim calcmode="lin" valueType="num">
                                      <p:cBhvr additive="base">
                                        <p:cTn id="82" dur="4000" fill="hold"/>
                                        <p:tgtEl>
                                          <p:spTgt spid="37"/>
                                        </p:tgtEl>
                                        <p:attrNameLst>
                                          <p:attrName>ppt_x</p:attrName>
                                        </p:attrNameLst>
                                      </p:cBhvr>
                                      <p:tavLst>
                                        <p:tav tm="0">
                                          <p:val>
                                            <p:strVal val="#ppt_x"/>
                                          </p:val>
                                        </p:tav>
                                        <p:tav tm="100000">
                                          <p:val>
                                            <p:strVal val="#ppt_x"/>
                                          </p:val>
                                        </p:tav>
                                      </p:tavLst>
                                    </p:anim>
                                    <p:anim calcmode="lin" valueType="num">
                                      <p:cBhvr additive="base">
                                        <p:cTn id="83" dur="4000" fill="hold"/>
                                        <p:tgtEl>
                                          <p:spTgt spid="37"/>
                                        </p:tgtEl>
                                        <p:attrNameLst>
                                          <p:attrName>ppt_y</p:attrName>
                                        </p:attrNameLst>
                                      </p:cBhvr>
                                      <p:tavLst>
                                        <p:tav tm="0">
                                          <p:val>
                                            <p:strVal val="0-#ppt_h/2"/>
                                          </p:val>
                                        </p:tav>
                                        <p:tav tm="100000">
                                          <p:val>
                                            <p:strVal val="#ppt_y"/>
                                          </p:val>
                                        </p:tav>
                                      </p:tavLst>
                                    </p:anim>
                                  </p:childTnLst>
                                </p:cTn>
                              </p:par>
                              <p:par>
                                <p:cTn id="84" presetID="19" presetClass="entr" presetSubtype="10" fill="hold" nodeType="withEffect">
                                  <p:stCondLst>
                                    <p:cond delay="0"/>
                                  </p:stCondLst>
                                  <p:childTnLst>
                                    <p:set>
                                      <p:cBhvr>
                                        <p:cTn id="85" dur="1" fill="hold">
                                          <p:stCondLst>
                                            <p:cond delay="0"/>
                                          </p:stCondLst>
                                        </p:cTn>
                                        <p:tgtEl>
                                          <p:spTgt spid="37"/>
                                        </p:tgtEl>
                                        <p:attrNameLst>
                                          <p:attrName>style.visibility</p:attrName>
                                        </p:attrNameLst>
                                      </p:cBhvr>
                                      <p:to>
                                        <p:strVal val="visible"/>
                                      </p:to>
                                    </p:set>
                                    <p:anim calcmode="lin" valueType="num">
                                      <p:cBhvr>
                                        <p:cTn id="86" dur="4000" fill="hold"/>
                                        <p:tgtEl>
                                          <p:spTgt spid="37"/>
                                        </p:tgtEl>
                                        <p:attrNameLst>
                                          <p:attrName>ppt_w</p:attrName>
                                        </p:attrNameLst>
                                      </p:cBhvr>
                                      <p:tavLst>
                                        <p:tav tm="0" fmla="#ppt_w*sin(2.5*pi*$)">
                                          <p:val>
                                            <p:fltVal val="0"/>
                                          </p:val>
                                        </p:tav>
                                        <p:tav tm="100000">
                                          <p:val>
                                            <p:fltVal val="1"/>
                                          </p:val>
                                        </p:tav>
                                      </p:tavLst>
                                    </p:anim>
                                    <p:anim calcmode="lin" valueType="num">
                                      <p:cBhvr>
                                        <p:cTn id="87" dur="4000" fill="hold"/>
                                        <p:tgtEl>
                                          <p:spTgt spid="37"/>
                                        </p:tgtEl>
                                        <p:attrNameLst>
                                          <p:attrName>ppt_h</p:attrName>
                                        </p:attrNameLst>
                                      </p:cBhvr>
                                      <p:tavLst>
                                        <p:tav tm="0">
                                          <p:val>
                                            <p:strVal val="#ppt_h"/>
                                          </p:val>
                                        </p:tav>
                                        <p:tav tm="100000">
                                          <p:val>
                                            <p:strVal val="#ppt_h"/>
                                          </p:val>
                                        </p:tav>
                                      </p:tavLst>
                                    </p:anim>
                                  </p:childTnLst>
                                </p:cTn>
                              </p:par>
                              <p:par>
                                <p:cTn id="88" presetID="2" presetClass="exit" presetSubtype="4" fill="hold" nodeType="withEffect">
                                  <p:stCondLst>
                                    <p:cond delay="0"/>
                                  </p:stCondLst>
                                  <p:childTnLst>
                                    <p:anim calcmode="lin" valueType="num">
                                      <p:cBhvr additive="base">
                                        <p:cTn id="89" dur="4500"/>
                                        <p:tgtEl>
                                          <p:spTgt spid="37"/>
                                        </p:tgtEl>
                                        <p:attrNameLst>
                                          <p:attrName>ppt_x</p:attrName>
                                        </p:attrNameLst>
                                      </p:cBhvr>
                                      <p:tavLst>
                                        <p:tav tm="0">
                                          <p:val>
                                            <p:strVal val="ppt_x"/>
                                          </p:val>
                                        </p:tav>
                                        <p:tav tm="100000">
                                          <p:val>
                                            <p:strVal val="ppt_x"/>
                                          </p:val>
                                        </p:tav>
                                      </p:tavLst>
                                    </p:anim>
                                    <p:anim calcmode="lin" valueType="num">
                                      <p:cBhvr additive="base">
                                        <p:cTn id="90" dur="4500"/>
                                        <p:tgtEl>
                                          <p:spTgt spid="37"/>
                                        </p:tgtEl>
                                        <p:attrNameLst>
                                          <p:attrName>ppt_y</p:attrName>
                                        </p:attrNameLst>
                                      </p:cBhvr>
                                      <p:tavLst>
                                        <p:tav tm="0">
                                          <p:val>
                                            <p:strVal val="ppt_y"/>
                                          </p:val>
                                        </p:tav>
                                        <p:tav tm="100000">
                                          <p:val>
                                            <p:strVal val="1+ppt_h/2"/>
                                          </p:val>
                                        </p:tav>
                                      </p:tavLst>
                                    </p:anim>
                                    <p:set>
                                      <p:cBhvr>
                                        <p:cTn id="91" dur="1" fill="hold">
                                          <p:stCondLst>
                                            <p:cond delay="4499"/>
                                          </p:stCondLst>
                                        </p:cTn>
                                        <p:tgtEl>
                                          <p:spTgt spid="37"/>
                                        </p:tgtEl>
                                        <p:attrNameLst>
                                          <p:attrName>style.visibility</p:attrName>
                                        </p:attrNameLst>
                                      </p:cBhvr>
                                      <p:to>
                                        <p:strVal val="hidden"/>
                                      </p:to>
                                    </p:set>
                                  </p:childTnLst>
                                </p:cTn>
                              </p:par>
                              <p:par>
                                <p:cTn id="92" presetID="3" presetClass="exit" presetSubtype="10" fill="hold" nodeType="withEffect">
                                  <p:stCondLst>
                                    <p:cond delay="0"/>
                                  </p:stCondLst>
                                  <p:childTnLst>
                                    <p:animEffect transition="out" filter="blinds(horizontal)">
                                      <p:cBhvr>
                                        <p:cTn id="93" dur="6000"/>
                                        <p:tgtEl>
                                          <p:spTgt spid="37"/>
                                        </p:tgtEl>
                                      </p:cBhvr>
                                    </p:animEffect>
                                    <p:set>
                                      <p:cBhvr>
                                        <p:cTn id="94" dur="1" fill="hold">
                                          <p:stCondLst>
                                            <p:cond delay="5999"/>
                                          </p:stCondLst>
                                        </p:cTn>
                                        <p:tgtEl>
                                          <p:spTgt spid="37"/>
                                        </p:tgtEl>
                                        <p:attrNameLst>
                                          <p:attrName>style.visibility</p:attrName>
                                        </p:attrNameLst>
                                      </p:cBhvr>
                                      <p:to>
                                        <p:strVal val="hidden"/>
                                      </p:to>
                                    </p:set>
                                  </p:childTnLst>
                                </p:cTn>
                              </p:par>
                              <p:par>
                                <p:cTn id="95" presetID="2" presetClass="entr" presetSubtype="1" fill="hold" nodeType="withEffect">
                                  <p:stCondLst>
                                    <p:cond delay="0"/>
                                  </p:stCondLst>
                                  <p:childTnLst>
                                    <p:set>
                                      <p:cBhvr>
                                        <p:cTn id="96" dur="1" fill="hold">
                                          <p:stCondLst>
                                            <p:cond delay="0"/>
                                          </p:stCondLst>
                                        </p:cTn>
                                        <p:tgtEl>
                                          <p:spTgt spid="44"/>
                                        </p:tgtEl>
                                        <p:attrNameLst>
                                          <p:attrName>style.visibility</p:attrName>
                                        </p:attrNameLst>
                                      </p:cBhvr>
                                      <p:to>
                                        <p:strVal val="visible"/>
                                      </p:to>
                                    </p:set>
                                    <p:anim calcmode="lin" valueType="num">
                                      <p:cBhvr additive="base">
                                        <p:cTn id="97" dur="4000" fill="hold"/>
                                        <p:tgtEl>
                                          <p:spTgt spid="44"/>
                                        </p:tgtEl>
                                        <p:attrNameLst>
                                          <p:attrName>ppt_x</p:attrName>
                                        </p:attrNameLst>
                                      </p:cBhvr>
                                      <p:tavLst>
                                        <p:tav tm="0">
                                          <p:val>
                                            <p:strVal val="#ppt_x"/>
                                          </p:val>
                                        </p:tav>
                                        <p:tav tm="100000">
                                          <p:val>
                                            <p:strVal val="#ppt_x"/>
                                          </p:val>
                                        </p:tav>
                                      </p:tavLst>
                                    </p:anim>
                                    <p:anim calcmode="lin" valueType="num">
                                      <p:cBhvr additive="base">
                                        <p:cTn id="98" dur="4000" fill="hold"/>
                                        <p:tgtEl>
                                          <p:spTgt spid="44"/>
                                        </p:tgtEl>
                                        <p:attrNameLst>
                                          <p:attrName>ppt_y</p:attrName>
                                        </p:attrNameLst>
                                      </p:cBhvr>
                                      <p:tavLst>
                                        <p:tav tm="0">
                                          <p:val>
                                            <p:strVal val="0-#ppt_h/2"/>
                                          </p:val>
                                        </p:tav>
                                        <p:tav tm="100000">
                                          <p:val>
                                            <p:strVal val="#ppt_y"/>
                                          </p:val>
                                        </p:tav>
                                      </p:tavLst>
                                    </p:anim>
                                  </p:childTnLst>
                                </p:cTn>
                              </p:par>
                              <p:par>
                                <p:cTn id="99" presetID="19" presetClass="entr" presetSubtype="10" fill="hold" nodeType="withEffect">
                                  <p:stCondLst>
                                    <p:cond delay="0"/>
                                  </p:stCondLst>
                                  <p:childTnLst>
                                    <p:set>
                                      <p:cBhvr>
                                        <p:cTn id="100" dur="1" fill="hold">
                                          <p:stCondLst>
                                            <p:cond delay="0"/>
                                          </p:stCondLst>
                                        </p:cTn>
                                        <p:tgtEl>
                                          <p:spTgt spid="44"/>
                                        </p:tgtEl>
                                        <p:attrNameLst>
                                          <p:attrName>style.visibility</p:attrName>
                                        </p:attrNameLst>
                                      </p:cBhvr>
                                      <p:to>
                                        <p:strVal val="visible"/>
                                      </p:to>
                                    </p:set>
                                    <p:anim calcmode="lin" valueType="num">
                                      <p:cBhvr>
                                        <p:cTn id="101" dur="4000" fill="hold"/>
                                        <p:tgtEl>
                                          <p:spTgt spid="44"/>
                                        </p:tgtEl>
                                        <p:attrNameLst>
                                          <p:attrName>ppt_w</p:attrName>
                                        </p:attrNameLst>
                                      </p:cBhvr>
                                      <p:tavLst>
                                        <p:tav tm="0" fmla="#ppt_w*sin(2.5*pi*$)">
                                          <p:val>
                                            <p:fltVal val="0"/>
                                          </p:val>
                                        </p:tav>
                                        <p:tav tm="100000">
                                          <p:val>
                                            <p:fltVal val="1"/>
                                          </p:val>
                                        </p:tav>
                                      </p:tavLst>
                                    </p:anim>
                                    <p:anim calcmode="lin" valueType="num">
                                      <p:cBhvr>
                                        <p:cTn id="102" dur="4000" fill="hold"/>
                                        <p:tgtEl>
                                          <p:spTgt spid="44"/>
                                        </p:tgtEl>
                                        <p:attrNameLst>
                                          <p:attrName>ppt_h</p:attrName>
                                        </p:attrNameLst>
                                      </p:cBhvr>
                                      <p:tavLst>
                                        <p:tav tm="0">
                                          <p:val>
                                            <p:strVal val="#ppt_h"/>
                                          </p:val>
                                        </p:tav>
                                        <p:tav tm="100000">
                                          <p:val>
                                            <p:strVal val="#ppt_h"/>
                                          </p:val>
                                        </p:tav>
                                      </p:tavLst>
                                    </p:anim>
                                  </p:childTnLst>
                                </p:cTn>
                              </p:par>
                              <p:par>
                                <p:cTn id="103" presetID="2" presetClass="exit" presetSubtype="4" fill="hold" nodeType="withEffect">
                                  <p:stCondLst>
                                    <p:cond delay="0"/>
                                  </p:stCondLst>
                                  <p:childTnLst>
                                    <p:anim calcmode="lin" valueType="num">
                                      <p:cBhvr additive="base">
                                        <p:cTn id="104" dur="4500"/>
                                        <p:tgtEl>
                                          <p:spTgt spid="44"/>
                                        </p:tgtEl>
                                        <p:attrNameLst>
                                          <p:attrName>ppt_x</p:attrName>
                                        </p:attrNameLst>
                                      </p:cBhvr>
                                      <p:tavLst>
                                        <p:tav tm="0">
                                          <p:val>
                                            <p:strVal val="ppt_x"/>
                                          </p:val>
                                        </p:tav>
                                        <p:tav tm="100000">
                                          <p:val>
                                            <p:strVal val="ppt_x"/>
                                          </p:val>
                                        </p:tav>
                                      </p:tavLst>
                                    </p:anim>
                                    <p:anim calcmode="lin" valueType="num">
                                      <p:cBhvr additive="base">
                                        <p:cTn id="105" dur="4500"/>
                                        <p:tgtEl>
                                          <p:spTgt spid="44"/>
                                        </p:tgtEl>
                                        <p:attrNameLst>
                                          <p:attrName>ppt_y</p:attrName>
                                        </p:attrNameLst>
                                      </p:cBhvr>
                                      <p:tavLst>
                                        <p:tav tm="0">
                                          <p:val>
                                            <p:strVal val="ppt_y"/>
                                          </p:val>
                                        </p:tav>
                                        <p:tav tm="100000">
                                          <p:val>
                                            <p:strVal val="1+ppt_h/2"/>
                                          </p:val>
                                        </p:tav>
                                      </p:tavLst>
                                    </p:anim>
                                    <p:set>
                                      <p:cBhvr>
                                        <p:cTn id="106" dur="1" fill="hold">
                                          <p:stCondLst>
                                            <p:cond delay="4499"/>
                                          </p:stCondLst>
                                        </p:cTn>
                                        <p:tgtEl>
                                          <p:spTgt spid="44"/>
                                        </p:tgtEl>
                                        <p:attrNameLst>
                                          <p:attrName>style.visibility</p:attrName>
                                        </p:attrNameLst>
                                      </p:cBhvr>
                                      <p:to>
                                        <p:strVal val="hidden"/>
                                      </p:to>
                                    </p:set>
                                  </p:childTnLst>
                                </p:cTn>
                              </p:par>
                              <p:par>
                                <p:cTn id="107" presetID="3" presetClass="exit" presetSubtype="10" fill="hold" nodeType="withEffect">
                                  <p:stCondLst>
                                    <p:cond delay="0"/>
                                  </p:stCondLst>
                                  <p:childTnLst>
                                    <p:animEffect transition="out" filter="blinds(horizontal)">
                                      <p:cBhvr>
                                        <p:cTn id="108" dur="6000"/>
                                        <p:tgtEl>
                                          <p:spTgt spid="44"/>
                                        </p:tgtEl>
                                      </p:cBhvr>
                                    </p:animEffect>
                                    <p:set>
                                      <p:cBhvr>
                                        <p:cTn id="109" dur="1" fill="hold">
                                          <p:stCondLst>
                                            <p:cond delay="5999"/>
                                          </p:stCondLst>
                                        </p:cTn>
                                        <p:tgtEl>
                                          <p:spTgt spid="44"/>
                                        </p:tgtEl>
                                        <p:attrNameLst>
                                          <p:attrName>style.visibility</p:attrName>
                                        </p:attrNameLst>
                                      </p:cBhvr>
                                      <p:to>
                                        <p:strVal val="hidden"/>
                                      </p:to>
                                    </p:set>
                                  </p:childTnLst>
                                </p:cTn>
                              </p:par>
                              <p:par>
                                <p:cTn id="110" presetID="2" presetClass="entr" presetSubtype="1" fill="hold" nodeType="withEffect">
                                  <p:stCondLst>
                                    <p:cond delay="0"/>
                                  </p:stCondLst>
                                  <p:childTnLst>
                                    <p:set>
                                      <p:cBhvr>
                                        <p:cTn id="111" dur="1" fill="hold">
                                          <p:stCondLst>
                                            <p:cond delay="0"/>
                                          </p:stCondLst>
                                        </p:cTn>
                                        <p:tgtEl>
                                          <p:spTgt spid="51"/>
                                        </p:tgtEl>
                                        <p:attrNameLst>
                                          <p:attrName>style.visibility</p:attrName>
                                        </p:attrNameLst>
                                      </p:cBhvr>
                                      <p:to>
                                        <p:strVal val="visible"/>
                                      </p:to>
                                    </p:set>
                                    <p:anim calcmode="lin" valueType="num">
                                      <p:cBhvr additive="base">
                                        <p:cTn id="112" dur="4000" fill="hold"/>
                                        <p:tgtEl>
                                          <p:spTgt spid="51"/>
                                        </p:tgtEl>
                                        <p:attrNameLst>
                                          <p:attrName>ppt_x</p:attrName>
                                        </p:attrNameLst>
                                      </p:cBhvr>
                                      <p:tavLst>
                                        <p:tav tm="0">
                                          <p:val>
                                            <p:strVal val="#ppt_x"/>
                                          </p:val>
                                        </p:tav>
                                        <p:tav tm="100000">
                                          <p:val>
                                            <p:strVal val="#ppt_x"/>
                                          </p:val>
                                        </p:tav>
                                      </p:tavLst>
                                    </p:anim>
                                    <p:anim calcmode="lin" valueType="num">
                                      <p:cBhvr additive="base">
                                        <p:cTn id="113" dur="4000" fill="hold"/>
                                        <p:tgtEl>
                                          <p:spTgt spid="51"/>
                                        </p:tgtEl>
                                        <p:attrNameLst>
                                          <p:attrName>ppt_y</p:attrName>
                                        </p:attrNameLst>
                                      </p:cBhvr>
                                      <p:tavLst>
                                        <p:tav tm="0">
                                          <p:val>
                                            <p:strVal val="0-#ppt_h/2"/>
                                          </p:val>
                                        </p:tav>
                                        <p:tav tm="100000">
                                          <p:val>
                                            <p:strVal val="#ppt_y"/>
                                          </p:val>
                                        </p:tav>
                                      </p:tavLst>
                                    </p:anim>
                                  </p:childTnLst>
                                </p:cTn>
                              </p:par>
                              <p:par>
                                <p:cTn id="114" presetID="19" presetClass="entr" presetSubtype="10" fill="hold" nodeType="withEffect">
                                  <p:stCondLst>
                                    <p:cond delay="0"/>
                                  </p:stCondLst>
                                  <p:childTnLst>
                                    <p:set>
                                      <p:cBhvr>
                                        <p:cTn id="115" dur="1" fill="hold">
                                          <p:stCondLst>
                                            <p:cond delay="0"/>
                                          </p:stCondLst>
                                        </p:cTn>
                                        <p:tgtEl>
                                          <p:spTgt spid="51"/>
                                        </p:tgtEl>
                                        <p:attrNameLst>
                                          <p:attrName>style.visibility</p:attrName>
                                        </p:attrNameLst>
                                      </p:cBhvr>
                                      <p:to>
                                        <p:strVal val="visible"/>
                                      </p:to>
                                    </p:set>
                                    <p:anim calcmode="lin" valueType="num">
                                      <p:cBhvr>
                                        <p:cTn id="116" dur="4000" fill="hold"/>
                                        <p:tgtEl>
                                          <p:spTgt spid="51"/>
                                        </p:tgtEl>
                                        <p:attrNameLst>
                                          <p:attrName>ppt_w</p:attrName>
                                        </p:attrNameLst>
                                      </p:cBhvr>
                                      <p:tavLst>
                                        <p:tav tm="0" fmla="#ppt_w*sin(2.5*pi*$)">
                                          <p:val>
                                            <p:fltVal val="0"/>
                                          </p:val>
                                        </p:tav>
                                        <p:tav tm="100000">
                                          <p:val>
                                            <p:fltVal val="1"/>
                                          </p:val>
                                        </p:tav>
                                      </p:tavLst>
                                    </p:anim>
                                    <p:anim calcmode="lin" valueType="num">
                                      <p:cBhvr>
                                        <p:cTn id="117" dur="4000" fill="hold"/>
                                        <p:tgtEl>
                                          <p:spTgt spid="51"/>
                                        </p:tgtEl>
                                        <p:attrNameLst>
                                          <p:attrName>ppt_h</p:attrName>
                                        </p:attrNameLst>
                                      </p:cBhvr>
                                      <p:tavLst>
                                        <p:tav tm="0">
                                          <p:val>
                                            <p:strVal val="#ppt_h"/>
                                          </p:val>
                                        </p:tav>
                                        <p:tav tm="100000">
                                          <p:val>
                                            <p:strVal val="#ppt_h"/>
                                          </p:val>
                                        </p:tav>
                                      </p:tavLst>
                                    </p:anim>
                                  </p:childTnLst>
                                </p:cTn>
                              </p:par>
                              <p:par>
                                <p:cTn id="118" presetID="2" presetClass="exit" presetSubtype="4" fill="hold" nodeType="withEffect">
                                  <p:stCondLst>
                                    <p:cond delay="0"/>
                                  </p:stCondLst>
                                  <p:childTnLst>
                                    <p:anim calcmode="lin" valueType="num">
                                      <p:cBhvr additive="base">
                                        <p:cTn id="119" dur="4500"/>
                                        <p:tgtEl>
                                          <p:spTgt spid="51"/>
                                        </p:tgtEl>
                                        <p:attrNameLst>
                                          <p:attrName>ppt_x</p:attrName>
                                        </p:attrNameLst>
                                      </p:cBhvr>
                                      <p:tavLst>
                                        <p:tav tm="0">
                                          <p:val>
                                            <p:strVal val="ppt_x"/>
                                          </p:val>
                                        </p:tav>
                                        <p:tav tm="100000">
                                          <p:val>
                                            <p:strVal val="ppt_x"/>
                                          </p:val>
                                        </p:tav>
                                      </p:tavLst>
                                    </p:anim>
                                    <p:anim calcmode="lin" valueType="num">
                                      <p:cBhvr additive="base">
                                        <p:cTn id="120" dur="4500"/>
                                        <p:tgtEl>
                                          <p:spTgt spid="51"/>
                                        </p:tgtEl>
                                        <p:attrNameLst>
                                          <p:attrName>ppt_y</p:attrName>
                                        </p:attrNameLst>
                                      </p:cBhvr>
                                      <p:tavLst>
                                        <p:tav tm="0">
                                          <p:val>
                                            <p:strVal val="ppt_y"/>
                                          </p:val>
                                        </p:tav>
                                        <p:tav tm="100000">
                                          <p:val>
                                            <p:strVal val="1+ppt_h/2"/>
                                          </p:val>
                                        </p:tav>
                                      </p:tavLst>
                                    </p:anim>
                                    <p:set>
                                      <p:cBhvr>
                                        <p:cTn id="121" dur="1" fill="hold">
                                          <p:stCondLst>
                                            <p:cond delay="4499"/>
                                          </p:stCondLst>
                                        </p:cTn>
                                        <p:tgtEl>
                                          <p:spTgt spid="51"/>
                                        </p:tgtEl>
                                        <p:attrNameLst>
                                          <p:attrName>style.visibility</p:attrName>
                                        </p:attrNameLst>
                                      </p:cBhvr>
                                      <p:to>
                                        <p:strVal val="hidden"/>
                                      </p:to>
                                    </p:set>
                                  </p:childTnLst>
                                </p:cTn>
                              </p:par>
                              <p:par>
                                <p:cTn id="122" presetID="3" presetClass="exit" presetSubtype="10" fill="hold" nodeType="withEffect">
                                  <p:stCondLst>
                                    <p:cond delay="0"/>
                                  </p:stCondLst>
                                  <p:childTnLst>
                                    <p:animEffect transition="out" filter="blinds(horizontal)">
                                      <p:cBhvr>
                                        <p:cTn id="123" dur="6000"/>
                                        <p:tgtEl>
                                          <p:spTgt spid="51"/>
                                        </p:tgtEl>
                                      </p:cBhvr>
                                    </p:animEffect>
                                    <p:set>
                                      <p:cBhvr>
                                        <p:cTn id="124" dur="1" fill="hold">
                                          <p:stCondLst>
                                            <p:cond delay="5999"/>
                                          </p:stCondLst>
                                        </p:cTn>
                                        <p:tgtEl>
                                          <p:spTgt spid="51"/>
                                        </p:tgtEl>
                                        <p:attrNameLst>
                                          <p:attrName>style.visibility</p:attrName>
                                        </p:attrNameLst>
                                      </p:cBhvr>
                                      <p:to>
                                        <p:strVal val="hidden"/>
                                      </p:to>
                                    </p:set>
                                  </p:childTnLst>
                                </p:cTn>
                              </p:par>
                              <p:par>
                                <p:cTn id="125" presetID="2" presetClass="entr" presetSubtype="1" fill="hold" nodeType="withEffect">
                                  <p:stCondLst>
                                    <p:cond delay="0"/>
                                  </p:stCondLst>
                                  <p:childTnLst>
                                    <p:set>
                                      <p:cBhvr>
                                        <p:cTn id="126" dur="1" fill="hold">
                                          <p:stCondLst>
                                            <p:cond delay="0"/>
                                          </p:stCondLst>
                                        </p:cTn>
                                        <p:tgtEl>
                                          <p:spTgt spid="68"/>
                                        </p:tgtEl>
                                        <p:attrNameLst>
                                          <p:attrName>style.visibility</p:attrName>
                                        </p:attrNameLst>
                                      </p:cBhvr>
                                      <p:to>
                                        <p:strVal val="visible"/>
                                      </p:to>
                                    </p:set>
                                    <p:anim calcmode="lin" valueType="num">
                                      <p:cBhvr additive="base">
                                        <p:cTn id="127" dur="4000" fill="hold"/>
                                        <p:tgtEl>
                                          <p:spTgt spid="68"/>
                                        </p:tgtEl>
                                        <p:attrNameLst>
                                          <p:attrName>ppt_x</p:attrName>
                                        </p:attrNameLst>
                                      </p:cBhvr>
                                      <p:tavLst>
                                        <p:tav tm="0">
                                          <p:val>
                                            <p:strVal val="#ppt_x"/>
                                          </p:val>
                                        </p:tav>
                                        <p:tav tm="100000">
                                          <p:val>
                                            <p:strVal val="#ppt_x"/>
                                          </p:val>
                                        </p:tav>
                                      </p:tavLst>
                                    </p:anim>
                                    <p:anim calcmode="lin" valueType="num">
                                      <p:cBhvr additive="base">
                                        <p:cTn id="128" dur="4000" fill="hold"/>
                                        <p:tgtEl>
                                          <p:spTgt spid="68"/>
                                        </p:tgtEl>
                                        <p:attrNameLst>
                                          <p:attrName>ppt_y</p:attrName>
                                        </p:attrNameLst>
                                      </p:cBhvr>
                                      <p:tavLst>
                                        <p:tav tm="0">
                                          <p:val>
                                            <p:strVal val="0-#ppt_h/2"/>
                                          </p:val>
                                        </p:tav>
                                        <p:tav tm="100000">
                                          <p:val>
                                            <p:strVal val="#ppt_y"/>
                                          </p:val>
                                        </p:tav>
                                      </p:tavLst>
                                    </p:anim>
                                  </p:childTnLst>
                                </p:cTn>
                              </p:par>
                              <p:par>
                                <p:cTn id="129" presetID="19" presetClass="entr" presetSubtype="10" fill="hold" nodeType="withEffect">
                                  <p:stCondLst>
                                    <p:cond delay="0"/>
                                  </p:stCondLst>
                                  <p:childTnLst>
                                    <p:set>
                                      <p:cBhvr>
                                        <p:cTn id="130" dur="1" fill="hold">
                                          <p:stCondLst>
                                            <p:cond delay="0"/>
                                          </p:stCondLst>
                                        </p:cTn>
                                        <p:tgtEl>
                                          <p:spTgt spid="68"/>
                                        </p:tgtEl>
                                        <p:attrNameLst>
                                          <p:attrName>style.visibility</p:attrName>
                                        </p:attrNameLst>
                                      </p:cBhvr>
                                      <p:to>
                                        <p:strVal val="visible"/>
                                      </p:to>
                                    </p:set>
                                    <p:anim calcmode="lin" valueType="num">
                                      <p:cBhvr>
                                        <p:cTn id="131" dur="4000" fill="hold"/>
                                        <p:tgtEl>
                                          <p:spTgt spid="68"/>
                                        </p:tgtEl>
                                        <p:attrNameLst>
                                          <p:attrName>ppt_w</p:attrName>
                                        </p:attrNameLst>
                                      </p:cBhvr>
                                      <p:tavLst>
                                        <p:tav tm="0" fmla="#ppt_w*sin(2.5*pi*$)">
                                          <p:val>
                                            <p:fltVal val="0"/>
                                          </p:val>
                                        </p:tav>
                                        <p:tav tm="100000">
                                          <p:val>
                                            <p:fltVal val="1"/>
                                          </p:val>
                                        </p:tav>
                                      </p:tavLst>
                                    </p:anim>
                                    <p:anim calcmode="lin" valueType="num">
                                      <p:cBhvr>
                                        <p:cTn id="132" dur="4000" fill="hold"/>
                                        <p:tgtEl>
                                          <p:spTgt spid="68"/>
                                        </p:tgtEl>
                                        <p:attrNameLst>
                                          <p:attrName>ppt_h</p:attrName>
                                        </p:attrNameLst>
                                      </p:cBhvr>
                                      <p:tavLst>
                                        <p:tav tm="0">
                                          <p:val>
                                            <p:strVal val="#ppt_h"/>
                                          </p:val>
                                        </p:tav>
                                        <p:tav tm="100000">
                                          <p:val>
                                            <p:strVal val="#ppt_h"/>
                                          </p:val>
                                        </p:tav>
                                      </p:tavLst>
                                    </p:anim>
                                  </p:childTnLst>
                                </p:cTn>
                              </p:par>
                              <p:par>
                                <p:cTn id="133" presetID="2" presetClass="exit" presetSubtype="4" fill="hold" nodeType="withEffect">
                                  <p:stCondLst>
                                    <p:cond delay="0"/>
                                  </p:stCondLst>
                                  <p:childTnLst>
                                    <p:anim calcmode="lin" valueType="num">
                                      <p:cBhvr additive="base">
                                        <p:cTn id="134" dur="4500"/>
                                        <p:tgtEl>
                                          <p:spTgt spid="68"/>
                                        </p:tgtEl>
                                        <p:attrNameLst>
                                          <p:attrName>ppt_x</p:attrName>
                                        </p:attrNameLst>
                                      </p:cBhvr>
                                      <p:tavLst>
                                        <p:tav tm="0">
                                          <p:val>
                                            <p:strVal val="ppt_x"/>
                                          </p:val>
                                        </p:tav>
                                        <p:tav tm="100000">
                                          <p:val>
                                            <p:strVal val="ppt_x"/>
                                          </p:val>
                                        </p:tav>
                                      </p:tavLst>
                                    </p:anim>
                                    <p:anim calcmode="lin" valueType="num">
                                      <p:cBhvr additive="base">
                                        <p:cTn id="135" dur="4500"/>
                                        <p:tgtEl>
                                          <p:spTgt spid="68"/>
                                        </p:tgtEl>
                                        <p:attrNameLst>
                                          <p:attrName>ppt_y</p:attrName>
                                        </p:attrNameLst>
                                      </p:cBhvr>
                                      <p:tavLst>
                                        <p:tav tm="0">
                                          <p:val>
                                            <p:strVal val="ppt_y"/>
                                          </p:val>
                                        </p:tav>
                                        <p:tav tm="100000">
                                          <p:val>
                                            <p:strVal val="1+ppt_h/2"/>
                                          </p:val>
                                        </p:tav>
                                      </p:tavLst>
                                    </p:anim>
                                    <p:set>
                                      <p:cBhvr>
                                        <p:cTn id="136" dur="1" fill="hold">
                                          <p:stCondLst>
                                            <p:cond delay="4499"/>
                                          </p:stCondLst>
                                        </p:cTn>
                                        <p:tgtEl>
                                          <p:spTgt spid="68"/>
                                        </p:tgtEl>
                                        <p:attrNameLst>
                                          <p:attrName>style.visibility</p:attrName>
                                        </p:attrNameLst>
                                      </p:cBhvr>
                                      <p:to>
                                        <p:strVal val="hidden"/>
                                      </p:to>
                                    </p:set>
                                  </p:childTnLst>
                                </p:cTn>
                              </p:par>
                              <p:par>
                                <p:cTn id="137" presetID="3" presetClass="exit" presetSubtype="10" fill="hold" nodeType="withEffect">
                                  <p:stCondLst>
                                    <p:cond delay="0"/>
                                  </p:stCondLst>
                                  <p:childTnLst>
                                    <p:animEffect transition="out" filter="blinds(horizontal)">
                                      <p:cBhvr>
                                        <p:cTn id="138" dur="6000"/>
                                        <p:tgtEl>
                                          <p:spTgt spid="68"/>
                                        </p:tgtEl>
                                      </p:cBhvr>
                                    </p:animEffect>
                                    <p:set>
                                      <p:cBhvr>
                                        <p:cTn id="139" dur="1" fill="hold">
                                          <p:stCondLst>
                                            <p:cond delay="5999"/>
                                          </p:stCondLst>
                                        </p:cTn>
                                        <p:tgtEl>
                                          <p:spTgt spid="68"/>
                                        </p:tgtEl>
                                        <p:attrNameLst>
                                          <p:attrName>style.visibility</p:attrName>
                                        </p:attrNameLst>
                                      </p:cBhvr>
                                      <p:to>
                                        <p:strVal val="hidden"/>
                                      </p:to>
                                    </p:set>
                                  </p:childTnLst>
                                </p:cTn>
                              </p:par>
                              <p:par>
                                <p:cTn id="140" presetID="2" presetClass="entr" presetSubtype="1" fill="hold" nodeType="withEffect">
                                  <p:stCondLst>
                                    <p:cond delay="0"/>
                                  </p:stCondLst>
                                  <p:childTnLst>
                                    <p:set>
                                      <p:cBhvr>
                                        <p:cTn id="141" dur="1" fill="hold">
                                          <p:stCondLst>
                                            <p:cond delay="0"/>
                                          </p:stCondLst>
                                        </p:cTn>
                                        <p:tgtEl>
                                          <p:spTgt spid="67"/>
                                        </p:tgtEl>
                                        <p:attrNameLst>
                                          <p:attrName>style.visibility</p:attrName>
                                        </p:attrNameLst>
                                      </p:cBhvr>
                                      <p:to>
                                        <p:strVal val="visible"/>
                                      </p:to>
                                    </p:set>
                                    <p:anim calcmode="lin" valueType="num">
                                      <p:cBhvr additive="base">
                                        <p:cTn id="142" dur="4000" fill="hold"/>
                                        <p:tgtEl>
                                          <p:spTgt spid="67"/>
                                        </p:tgtEl>
                                        <p:attrNameLst>
                                          <p:attrName>ppt_x</p:attrName>
                                        </p:attrNameLst>
                                      </p:cBhvr>
                                      <p:tavLst>
                                        <p:tav tm="0">
                                          <p:val>
                                            <p:strVal val="#ppt_x"/>
                                          </p:val>
                                        </p:tav>
                                        <p:tav tm="100000">
                                          <p:val>
                                            <p:strVal val="#ppt_x"/>
                                          </p:val>
                                        </p:tav>
                                      </p:tavLst>
                                    </p:anim>
                                    <p:anim calcmode="lin" valueType="num">
                                      <p:cBhvr additive="base">
                                        <p:cTn id="143" dur="4000" fill="hold"/>
                                        <p:tgtEl>
                                          <p:spTgt spid="67"/>
                                        </p:tgtEl>
                                        <p:attrNameLst>
                                          <p:attrName>ppt_y</p:attrName>
                                        </p:attrNameLst>
                                      </p:cBhvr>
                                      <p:tavLst>
                                        <p:tav tm="0">
                                          <p:val>
                                            <p:strVal val="0-#ppt_h/2"/>
                                          </p:val>
                                        </p:tav>
                                        <p:tav tm="100000">
                                          <p:val>
                                            <p:strVal val="#ppt_y"/>
                                          </p:val>
                                        </p:tav>
                                      </p:tavLst>
                                    </p:anim>
                                  </p:childTnLst>
                                </p:cTn>
                              </p:par>
                              <p:par>
                                <p:cTn id="144" presetID="19" presetClass="entr" presetSubtype="10" fill="hold" nodeType="withEffect">
                                  <p:stCondLst>
                                    <p:cond delay="0"/>
                                  </p:stCondLst>
                                  <p:childTnLst>
                                    <p:set>
                                      <p:cBhvr>
                                        <p:cTn id="145" dur="1" fill="hold">
                                          <p:stCondLst>
                                            <p:cond delay="0"/>
                                          </p:stCondLst>
                                        </p:cTn>
                                        <p:tgtEl>
                                          <p:spTgt spid="67"/>
                                        </p:tgtEl>
                                        <p:attrNameLst>
                                          <p:attrName>style.visibility</p:attrName>
                                        </p:attrNameLst>
                                      </p:cBhvr>
                                      <p:to>
                                        <p:strVal val="visible"/>
                                      </p:to>
                                    </p:set>
                                    <p:anim calcmode="lin" valueType="num">
                                      <p:cBhvr>
                                        <p:cTn id="146" dur="4000" fill="hold"/>
                                        <p:tgtEl>
                                          <p:spTgt spid="67"/>
                                        </p:tgtEl>
                                        <p:attrNameLst>
                                          <p:attrName>ppt_w</p:attrName>
                                        </p:attrNameLst>
                                      </p:cBhvr>
                                      <p:tavLst>
                                        <p:tav tm="0" fmla="#ppt_w*sin(2.5*pi*$)">
                                          <p:val>
                                            <p:fltVal val="0"/>
                                          </p:val>
                                        </p:tav>
                                        <p:tav tm="100000">
                                          <p:val>
                                            <p:fltVal val="1"/>
                                          </p:val>
                                        </p:tav>
                                      </p:tavLst>
                                    </p:anim>
                                    <p:anim calcmode="lin" valueType="num">
                                      <p:cBhvr>
                                        <p:cTn id="147" dur="4000" fill="hold"/>
                                        <p:tgtEl>
                                          <p:spTgt spid="67"/>
                                        </p:tgtEl>
                                        <p:attrNameLst>
                                          <p:attrName>ppt_h</p:attrName>
                                        </p:attrNameLst>
                                      </p:cBhvr>
                                      <p:tavLst>
                                        <p:tav tm="0">
                                          <p:val>
                                            <p:strVal val="#ppt_h"/>
                                          </p:val>
                                        </p:tav>
                                        <p:tav tm="100000">
                                          <p:val>
                                            <p:strVal val="#ppt_h"/>
                                          </p:val>
                                        </p:tav>
                                      </p:tavLst>
                                    </p:anim>
                                  </p:childTnLst>
                                </p:cTn>
                              </p:par>
                              <p:par>
                                <p:cTn id="148" presetID="2" presetClass="exit" presetSubtype="4" fill="hold" nodeType="withEffect">
                                  <p:stCondLst>
                                    <p:cond delay="0"/>
                                  </p:stCondLst>
                                  <p:childTnLst>
                                    <p:anim calcmode="lin" valueType="num">
                                      <p:cBhvr additive="base">
                                        <p:cTn id="149" dur="4500"/>
                                        <p:tgtEl>
                                          <p:spTgt spid="67"/>
                                        </p:tgtEl>
                                        <p:attrNameLst>
                                          <p:attrName>ppt_x</p:attrName>
                                        </p:attrNameLst>
                                      </p:cBhvr>
                                      <p:tavLst>
                                        <p:tav tm="0">
                                          <p:val>
                                            <p:strVal val="ppt_x"/>
                                          </p:val>
                                        </p:tav>
                                        <p:tav tm="100000">
                                          <p:val>
                                            <p:strVal val="ppt_x"/>
                                          </p:val>
                                        </p:tav>
                                      </p:tavLst>
                                    </p:anim>
                                    <p:anim calcmode="lin" valueType="num">
                                      <p:cBhvr additive="base">
                                        <p:cTn id="150" dur="4500"/>
                                        <p:tgtEl>
                                          <p:spTgt spid="67"/>
                                        </p:tgtEl>
                                        <p:attrNameLst>
                                          <p:attrName>ppt_y</p:attrName>
                                        </p:attrNameLst>
                                      </p:cBhvr>
                                      <p:tavLst>
                                        <p:tav tm="0">
                                          <p:val>
                                            <p:strVal val="ppt_y"/>
                                          </p:val>
                                        </p:tav>
                                        <p:tav tm="100000">
                                          <p:val>
                                            <p:strVal val="1+ppt_h/2"/>
                                          </p:val>
                                        </p:tav>
                                      </p:tavLst>
                                    </p:anim>
                                    <p:set>
                                      <p:cBhvr>
                                        <p:cTn id="151" dur="1" fill="hold">
                                          <p:stCondLst>
                                            <p:cond delay="4499"/>
                                          </p:stCondLst>
                                        </p:cTn>
                                        <p:tgtEl>
                                          <p:spTgt spid="67"/>
                                        </p:tgtEl>
                                        <p:attrNameLst>
                                          <p:attrName>style.visibility</p:attrName>
                                        </p:attrNameLst>
                                      </p:cBhvr>
                                      <p:to>
                                        <p:strVal val="hidden"/>
                                      </p:to>
                                    </p:set>
                                  </p:childTnLst>
                                </p:cTn>
                              </p:par>
                              <p:par>
                                <p:cTn id="152" presetID="3" presetClass="exit" presetSubtype="10" fill="hold" nodeType="withEffect">
                                  <p:stCondLst>
                                    <p:cond delay="0"/>
                                  </p:stCondLst>
                                  <p:childTnLst>
                                    <p:animEffect transition="out" filter="blinds(horizontal)">
                                      <p:cBhvr>
                                        <p:cTn id="153" dur="6000"/>
                                        <p:tgtEl>
                                          <p:spTgt spid="67"/>
                                        </p:tgtEl>
                                      </p:cBhvr>
                                    </p:animEffect>
                                    <p:set>
                                      <p:cBhvr>
                                        <p:cTn id="154" dur="1" fill="hold">
                                          <p:stCondLst>
                                            <p:cond delay="5999"/>
                                          </p:stCondLst>
                                        </p:cTn>
                                        <p:tgtEl>
                                          <p:spTgt spid="67"/>
                                        </p:tgtEl>
                                        <p:attrNameLst>
                                          <p:attrName>style.visibility</p:attrName>
                                        </p:attrNameLst>
                                      </p:cBhvr>
                                      <p:to>
                                        <p:strVal val="hidden"/>
                                      </p:to>
                                    </p:set>
                                  </p:childTnLst>
                                </p:cTn>
                              </p:par>
                              <p:par>
                                <p:cTn id="155" presetID="2" presetClass="entr" presetSubtype="1" fill="hold" nodeType="withEffect">
                                  <p:stCondLst>
                                    <p:cond delay="0"/>
                                  </p:stCondLst>
                                  <p:childTnLst>
                                    <p:set>
                                      <p:cBhvr>
                                        <p:cTn id="156" dur="1" fill="hold">
                                          <p:stCondLst>
                                            <p:cond delay="0"/>
                                          </p:stCondLst>
                                        </p:cTn>
                                        <p:tgtEl>
                                          <p:spTgt spid="66"/>
                                        </p:tgtEl>
                                        <p:attrNameLst>
                                          <p:attrName>style.visibility</p:attrName>
                                        </p:attrNameLst>
                                      </p:cBhvr>
                                      <p:to>
                                        <p:strVal val="visible"/>
                                      </p:to>
                                    </p:set>
                                    <p:anim calcmode="lin" valueType="num">
                                      <p:cBhvr additive="base">
                                        <p:cTn id="157" dur="4000" fill="hold"/>
                                        <p:tgtEl>
                                          <p:spTgt spid="66"/>
                                        </p:tgtEl>
                                        <p:attrNameLst>
                                          <p:attrName>ppt_x</p:attrName>
                                        </p:attrNameLst>
                                      </p:cBhvr>
                                      <p:tavLst>
                                        <p:tav tm="0">
                                          <p:val>
                                            <p:strVal val="#ppt_x"/>
                                          </p:val>
                                        </p:tav>
                                        <p:tav tm="100000">
                                          <p:val>
                                            <p:strVal val="#ppt_x"/>
                                          </p:val>
                                        </p:tav>
                                      </p:tavLst>
                                    </p:anim>
                                    <p:anim calcmode="lin" valueType="num">
                                      <p:cBhvr additive="base">
                                        <p:cTn id="158" dur="4000" fill="hold"/>
                                        <p:tgtEl>
                                          <p:spTgt spid="66"/>
                                        </p:tgtEl>
                                        <p:attrNameLst>
                                          <p:attrName>ppt_y</p:attrName>
                                        </p:attrNameLst>
                                      </p:cBhvr>
                                      <p:tavLst>
                                        <p:tav tm="0">
                                          <p:val>
                                            <p:strVal val="0-#ppt_h/2"/>
                                          </p:val>
                                        </p:tav>
                                        <p:tav tm="100000">
                                          <p:val>
                                            <p:strVal val="#ppt_y"/>
                                          </p:val>
                                        </p:tav>
                                      </p:tavLst>
                                    </p:anim>
                                  </p:childTnLst>
                                </p:cTn>
                              </p:par>
                              <p:par>
                                <p:cTn id="159" presetID="19" presetClass="entr" presetSubtype="10" fill="hold" nodeType="withEffect">
                                  <p:stCondLst>
                                    <p:cond delay="0"/>
                                  </p:stCondLst>
                                  <p:childTnLst>
                                    <p:set>
                                      <p:cBhvr>
                                        <p:cTn id="160" dur="1" fill="hold">
                                          <p:stCondLst>
                                            <p:cond delay="0"/>
                                          </p:stCondLst>
                                        </p:cTn>
                                        <p:tgtEl>
                                          <p:spTgt spid="66"/>
                                        </p:tgtEl>
                                        <p:attrNameLst>
                                          <p:attrName>style.visibility</p:attrName>
                                        </p:attrNameLst>
                                      </p:cBhvr>
                                      <p:to>
                                        <p:strVal val="visible"/>
                                      </p:to>
                                    </p:set>
                                    <p:anim calcmode="lin" valueType="num">
                                      <p:cBhvr>
                                        <p:cTn id="161" dur="4000" fill="hold"/>
                                        <p:tgtEl>
                                          <p:spTgt spid="66"/>
                                        </p:tgtEl>
                                        <p:attrNameLst>
                                          <p:attrName>ppt_w</p:attrName>
                                        </p:attrNameLst>
                                      </p:cBhvr>
                                      <p:tavLst>
                                        <p:tav tm="0" fmla="#ppt_w*sin(2.5*pi*$)">
                                          <p:val>
                                            <p:fltVal val="0"/>
                                          </p:val>
                                        </p:tav>
                                        <p:tav tm="100000">
                                          <p:val>
                                            <p:fltVal val="1"/>
                                          </p:val>
                                        </p:tav>
                                      </p:tavLst>
                                    </p:anim>
                                    <p:anim calcmode="lin" valueType="num">
                                      <p:cBhvr>
                                        <p:cTn id="162" dur="4000" fill="hold"/>
                                        <p:tgtEl>
                                          <p:spTgt spid="66"/>
                                        </p:tgtEl>
                                        <p:attrNameLst>
                                          <p:attrName>ppt_h</p:attrName>
                                        </p:attrNameLst>
                                      </p:cBhvr>
                                      <p:tavLst>
                                        <p:tav tm="0">
                                          <p:val>
                                            <p:strVal val="#ppt_h"/>
                                          </p:val>
                                        </p:tav>
                                        <p:tav tm="100000">
                                          <p:val>
                                            <p:strVal val="#ppt_h"/>
                                          </p:val>
                                        </p:tav>
                                      </p:tavLst>
                                    </p:anim>
                                  </p:childTnLst>
                                </p:cTn>
                              </p:par>
                              <p:par>
                                <p:cTn id="163" presetID="2" presetClass="exit" presetSubtype="4" fill="hold" nodeType="withEffect">
                                  <p:stCondLst>
                                    <p:cond delay="0"/>
                                  </p:stCondLst>
                                  <p:childTnLst>
                                    <p:anim calcmode="lin" valueType="num">
                                      <p:cBhvr additive="base">
                                        <p:cTn id="164" dur="4500"/>
                                        <p:tgtEl>
                                          <p:spTgt spid="66"/>
                                        </p:tgtEl>
                                        <p:attrNameLst>
                                          <p:attrName>ppt_x</p:attrName>
                                        </p:attrNameLst>
                                      </p:cBhvr>
                                      <p:tavLst>
                                        <p:tav tm="0">
                                          <p:val>
                                            <p:strVal val="ppt_x"/>
                                          </p:val>
                                        </p:tav>
                                        <p:tav tm="100000">
                                          <p:val>
                                            <p:strVal val="ppt_x"/>
                                          </p:val>
                                        </p:tav>
                                      </p:tavLst>
                                    </p:anim>
                                    <p:anim calcmode="lin" valueType="num">
                                      <p:cBhvr additive="base">
                                        <p:cTn id="165" dur="4500"/>
                                        <p:tgtEl>
                                          <p:spTgt spid="66"/>
                                        </p:tgtEl>
                                        <p:attrNameLst>
                                          <p:attrName>ppt_y</p:attrName>
                                        </p:attrNameLst>
                                      </p:cBhvr>
                                      <p:tavLst>
                                        <p:tav tm="0">
                                          <p:val>
                                            <p:strVal val="ppt_y"/>
                                          </p:val>
                                        </p:tav>
                                        <p:tav tm="100000">
                                          <p:val>
                                            <p:strVal val="1+ppt_h/2"/>
                                          </p:val>
                                        </p:tav>
                                      </p:tavLst>
                                    </p:anim>
                                    <p:set>
                                      <p:cBhvr>
                                        <p:cTn id="166" dur="1" fill="hold">
                                          <p:stCondLst>
                                            <p:cond delay="4499"/>
                                          </p:stCondLst>
                                        </p:cTn>
                                        <p:tgtEl>
                                          <p:spTgt spid="66"/>
                                        </p:tgtEl>
                                        <p:attrNameLst>
                                          <p:attrName>style.visibility</p:attrName>
                                        </p:attrNameLst>
                                      </p:cBhvr>
                                      <p:to>
                                        <p:strVal val="hidden"/>
                                      </p:to>
                                    </p:set>
                                  </p:childTnLst>
                                </p:cTn>
                              </p:par>
                              <p:par>
                                <p:cTn id="167" presetID="3" presetClass="exit" presetSubtype="10" fill="hold" nodeType="withEffect">
                                  <p:stCondLst>
                                    <p:cond delay="0"/>
                                  </p:stCondLst>
                                  <p:childTnLst>
                                    <p:animEffect transition="out" filter="blinds(horizontal)">
                                      <p:cBhvr>
                                        <p:cTn id="168" dur="6000"/>
                                        <p:tgtEl>
                                          <p:spTgt spid="66"/>
                                        </p:tgtEl>
                                      </p:cBhvr>
                                    </p:animEffect>
                                    <p:set>
                                      <p:cBhvr>
                                        <p:cTn id="169" dur="1" fill="hold">
                                          <p:stCondLst>
                                            <p:cond delay="5999"/>
                                          </p:stCondLst>
                                        </p:cTn>
                                        <p:tgtEl>
                                          <p:spTgt spid="66"/>
                                        </p:tgtEl>
                                        <p:attrNameLst>
                                          <p:attrName>style.visibility</p:attrName>
                                        </p:attrNameLst>
                                      </p:cBhvr>
                                      <p:to>
                                        <p:strVal val="hidden"/>
                                      </p:to>
                                    </p:set>
                                  </p:childTnLst>
                                </p:cTn>
                              </p:par>
                              <p:par>
                                <p:cTn id="170" presetID="2" presetClass="entr" presetSubtype="1" fill="hold" nodeType="withEffect">
                                  <p:stCondLst>
                                    <p:cond delay="0"/>
                                  </p:stCondLst>
                                  <p:childTnLst>
                                    <p:set>
                                      <p:cBhvr>
                                        <p:cTn id="171" dur="1" fill="hold">
                                          <p:stCondLst>
                                            <p:cond delay="0"/>
                                          </p:stCondLst>
                                        </p:cTn>
                                        <p:tgtEl>
                                          <p:spTgt spid="65"/>
                                        </p:tgtEl>
                                        <p:attrNameLst>
                                          <p:attrName>style.visibility</p:attrName>
                                        </p:attrNameLst>
                                      </p:cBhvr>
                                      <p:to>
                                        <p:strVal val="visible"/>
                                      </p:to>
                                    </p:set>
                                    <p:anim calcmode="lin" valueType="num">
                                      <p:cBhvr additive="base">
                                        <p:cTn id="172" dur="4000" fill="hold"/>
                                        <p:tgtEl>
                                          <p:spTgt spid="65"/>
                                        </p:tgtEl>
                                        <p:attrNameLst>
                                          <p:attrName>ppt_x</p:attrName>
                                        </p:attrNameLst>
                                      </p:cBhvr>
                                      <p:tavLst>
                                        <p:tav tm="0">
                                          <p:val>
                                            <p:strVal val="#ppt_x"/>
                                          </p:val>
                                        </p:tav>
                                        <p:tav tm="100000">
                                          <p:val>
                                            <p:strVal val="#ppt_x"/>
                                          </p:val>
                                        </p:tav>
                                      </p:tavLst>
                                    </p:anim>
                                    <p:anim calcmode="lin" valueType="num">
                                      <p:cBhvr additive="base">
                                        <p:cTn id="173" dur="4000" fill="hold"/>
                                        <p:tgtEl>
                                          <p:spTgt spid="65"/>
                                        </p:tgtEl>
                                        <p:attrNameLst>
                                          <p:attrName>ppt_y</p:attrName>
                                        </p:attrNameLst>
                                      </p:cBhvr>
                                      <p:tavLst>
                                        <p:tav tm="0">
                                          <p:val>
                                            <p:strVal val="0-#ppt_h/2"/>
                                          </p:val>
                                        </p:tav>
                                        <p:tav tm="100000">
                                          <p:val>
                                            <p:strVal val="#ppt_y"/>
                                          </p:val>
                                        </p:tav>
                                      </p:tavLst>
                                    </p:anim>
                                  </p:childTnLst>
                                </p:cTn>
                              </p:par>
                              <p:par>
                                <p:cTn id="174" presetID="19" presetClass="entr" presetSubtype="10" fill="hold" nodeType="withEffect">
                                  <p:stCondLst>
                                    <p:cond delay="0"/>
                                  </p:stCondLst>
                                  <p:childTnLst>
                                    <p:set>
                                      <p:cBhvr>
                                        <p:cTn id="175" dur="1" fill="hold">
                                          <p:stCondLst>
                                            <p:cond delay="0"/>
                                          </p:stCondLst>
                                        </p:cTn>
                                        <p:tgtEl>
                                          <p:spTgt spid="65"/>
                                        </p:tgtEl>
                                        <p:attrNameLst>
                                          <p:attrName>style.visibility</p:attrName>
                                        </p:attrNameLst>
                                      </p:cBhvr>
                                      <p:to>
                                        <p:strVal val="visible"/>
                                      </p:to>
                                    </p:set>
                                    <p:anim calcmode="lin" valueType="num">
                                      <p:cBhvr>
                                        <p:cTn id="176" dur="4000" fill="hold"/>
                                        <p:tgtEl>
                                          <p:spTgt spid="65"/>
                                        </p:tgtEl>
                                        <p:attrNameLst>
                                          <p:attrName>ppt_w</p:attrName>
                                        </p:attrNameLst>
                                      </p:cBhvr>
                                      <p:tavLst>
                                        <p:tav tm="0" fmla="#ppt_w*sin(2.5*pi*$)">
                                          <p:val>
                                            <p:fltVal val="0"/>
                                          </p:val>
                                        </p:tav>
                                        <p:tav tm="100000">
                                          <p:val>
                                            <p:fltVal val="1"/>
                                          </p:val>
                                        </p:tav>
                                      </p:tavLst>
                                    </p:anim>
                                    <p:anim calcmode="lin" valueType="num">
                                      <p:cBhvr>
                                        <p:cTn id="177" dur="4000" fill="hold"/>
                                        <p:tgtEl>
                                          <p:spTgt spid="65"/>
                                        </p:tgtEl>
                                        <p:attrNameLst>
                                          <p:attrName>ppt_h</p:attrName>
                                        </p:attrNameLst>
                                      </p:cBhvr>
                                      <p:tavLst>
                                        <p:tav tm="0">
                                          <p:val>
                                            <p:strVal val="#ppt_h"/>
                                          </p:val>
                                        </p:tav>
                                        <p:tav tm="100000">
                                          <p:val>
                                            <p:strVal val="#ppt_h"/>
                                          </p:val>
                                        </p:tav>
                                      </p:tavLst>
                                    </p:anim>
                                  </p:childTnLst>
                                </p:cTn>
                              </p:par>
                              <p:par>
                                <p:cTn id="178" presetID="2" presetClass="exit" presetSubtype="4" fill="hold" nodeType="withEffect">
                                  <p:stCondLst>
                                    <p:cond delay="0"/>
                                  </p:stCondLst>
                                  <p:childTnLst>
                                    <p:anim calcmode="lin" valueType="num">
                                      <p:cBhvr additive="base">
                                        <p:cTn id="179" dur="4500"/>
                                        <p:tgtEl>
                                          <p:spTgt spid="65"/>
                                        </p:tgtEl>
                                        <p:attrNameLst>
                                          <p:attrName>ppt_x</p:attrName>
                                        </p:attrNameLst>
                                      </p:cBhvr>
                                      <p:tavLst>
                                        <p:tav tm="0">
                                          <p:val>
                                            <p:strVal val="ppt_x"/>
                                          </p:val>
                                        </p:tav>
                                        <p:tav tm="100000">
                                          <p:val>
                                            <p:strVal val="ppt_x"/>
                                          </p:val>
                                        </p:tav>
                                      </p:tavLst>
                                    </p:anim>
                                    <p:anim calcmode="lin" valueType="num">
                                      <p:cBhvr additive="base">
                                        <p:cTn id="180" dur="4500"/>
                                        <p:tgtEl>
                                          <p:spTgt spid="65"/>
                                        </p:tgtEl>
                                        <p:attrNameLst>
                                          <p:attrName>ppt_y</p:attrName>
                                        </p:attrNameLst>
                                      </p:cBhvr>
                                      <p:tavLst>
                                        <p:tav tm="0">
                                          <p:val>
                                            <p:strVal val="ppt_y"/>
                                          </p:val>
                                        </p:tav>
                                        <p:tav tm="100000">
                                          <p:val>
                                            <p:strVal val="1+ppt_h/2"/>
                                          </p:val>
                                        </p:tav>
                                      </p:tavLst>
                                    </p:anim>
                                    <p:set>
                                      <p:cBhvr>
                                        <p:cTn id="181" dur="1" fill="hold">
                                          <p:stCondLst>
                                            <p:cond delay="4499"/>
                                          </p:stCondLst>
                                        </p:cTn>
                                        <p:tgtEl>
                                          <p:spTgt spid="65"/>
                                        </p:tgtEl>
                                        <p:attrNameLst>
                                          <p:attrName>style.visibility</p:attrName>
                                        </p:attrNameLst>
                                      </p:cBhvr>
                                      <p:to>
                                        <p:strVal val="hidden"/>
                                      </p:to>
                                    </p:set>
                                  </p:childTnLst>
                                </p:cTn>
                              </p:par>
                              <p:par>
                                <p:cTn id="182" presetID="3" presetClass="exit" presetSubtype="10" fill="hold" nodeType="withEffect">
                                  <p:stCondLst>
                                    <p:cond delay="0"/>
                                  </p:stCondLst>
                                  <p:childTnLst>
                                    <p:animEffect transition="out" filter="blinds(horizontal)">
                                      <p:cBhvr>
                                        <p:cTn id="183" dur="6000"/>
                                        <p:tgtEl>
                                          <p:spTgt spid="65"/>
                                        </p:tgtEl>
                                      </p:cBhvr>
                                    </p:animEffect>
                                    <p:set>
                                      <p:cBhvr>
                                        <p:cTn id="184" dur="1" fill="hold">
                                          <p:stCondLst>
                                            <p:cond delay="5999"/>
                                          </p:stCondLst>
                                        </p:cTn>
                                        <p:tgtEl>
                                          <p:spTgt spid="65"/>
                                        </p:tgtEl>
                                        <p:attrNameLst>
                                          <p:attrName>style.visibility</p:attrName>
                                        </p:attrNameLst>
                                      </p:cBhvr>
                                      <p:to>
                                        <p:strVal val="hidden"/>
                                      </p:to>
                                    </p:set>
                                  </p:childTnLst>
                                </p:cTn>
                              </p:par>
                              <p:par>
                                <p:cTn id="185" presetID="2" presetClass="entr" presetSubtype="1" fill="hold" nodeType="withEffect">
                                  <p:stCondLst>
                                    <p:cond delay="0"/>
                                  </p:stCondLst>
                                  <p:childTnLst>
                                    <p:set>
                                      <p:cBhvr>
                                        <p:cTn id="186" dur="1" fill="hold">
                                          <p:stCondLst>
                                            <p:cond delay="0"/>
                                          </p:stCondLst>
                                        </p:cTn>
                                        <p:tgtEl>
                                          <p:spTgt spid="64"/>
                                        </p:tgtEl>
                                        <p:attrNameLst>
                                          <p:attrName>style.visibility</p:attrName>
                                        </p:attrNameLst>
                                      </p:cBhvr>
                                      <p:to>
                                        <p:strVal val="visible"/>
                                      </p:to>
                                    </p:set>
                                    <p:anim calcmode="lin" valueType="num">
                                      <p:cBhvr additive="base">
                                        <p:cTn id="187" dur="4000" fill="hold"/>
                                        <p:tgtEl>
                                          <p:spTgt spid="64"/>
                                        </p:tgtEl>
                                        <p:attrNameLst>
                                          <p:attrName>ppt_x</p:attrName>
                                        </p:attrNameLst>
                                      </p:cBhvr>
                                      <p:tavLst>
                                        <p:tav tm="0">
                                          <p:val>
                                            <p:strVal val="#ppt_x"/>
                                          </p:val>
                                        </p:tav>
                                        <p:tav tm="100000">
                                          <p:val>
                                            <p:strVal val="#ppt_x"/>
                                          </p:val>
                                        </p:tav>
                                      </p:tavLst>
                                    </p:anim>
                                    <p:anim calcmode="lin" valueType="num">
                                      <p:cBhvr additive="base">
                                        <p:cTn id="188" dur="4000" fill="hold"/>
                                        <p:tgtEl>
                                          <p:spTgt spid="64"/>
                                        </p:tgtEl>
                                        <p:attrNameLst>
                                          <p:attrName>ppt_y</p:attrName>
                                        </p:attrNameLst>
                                      </p:cBhvr>
                                      <p:tavLst>
                                        <p:tav tm="0">
                                          <p:val>
                                            <p:strVal val="0-#ppt_h/2"/>
                                          </p:val>
                                        </p:tav>
                                        <p:tav tm="100000">
                                          <p:val>
                                            <p:strVal val="#ppt_y"/>
                                          </p:val>
                                        </p:tav>
                                      </p:tavLst>
                                    </p:anim>
                                  </p:childTnLst>
                                </p:cTn>
                              </p:par>
                              <p:par>
                                <p:cTn id="189" presetID="19" presetClass="entr" presetSubtype="10" fill="hold" nodeType="withEffect">
                                  <p:stCondLst>
                                    <p:cond delay="0"/>
                                  </p:stCondLst>
                                  <p:childTnLst>
                                    <p:set>
                                      <p:cBhvr>
                                        <p:cTn id="190" dur="1" fill="hold">
                                          <p:stCondLst>
                                            <p:cond delay="0"/>
                                          </p:stCondLst>
                                        </p:cTn>
                                        <p:tgtEl>
                                          <p:spTgt spid="64"/>
                                        </p:tgtEl>
                                        <p:attrNameLst>
                                          <p:attrName>style.visibility</p:attrName>
                                        </p:attrNameLst>
                                      </p:cBhvr>
                                      <p:to>
                                        <p:strVal val="visible"/>
                                      </p:to>
                                    </p:set>
                                    <p:anim calcmode="lin" valueType="num">
                                      <p:cBhvr>
                                        <p:cTn id="191" dur="4000" fill="hold"/>
                                        <p:tgtEl>
                                          <p:spTgt spid="64"/>
                                        </p:tgtEl>
                                        <p:attrNameLst>
                                          <p:attrName>ppt_w</p:attrName>
                                        </p:attrNameLst>
                                      </p:cBhvr>
                                      <p:tavLst>
                                        <p:tav tm="0" fmla="#ppt_w*sin(2.5*pi*$)">
                                          <p:val>
                                            <p:fltVal val="0"/>
                                          </p:val>
                                        </p:tav>
                                        <p:tav tm="100000">
                                          <p:val>
                                            <p:fltVal val="1"/>
                                          </p:val>
                                        </p:tav>
                                      </p:tavLst>
                                    </p:anim>
                                    <p:anim calcmode="lin" valueType="num">
                                      <p:cBhvr>
                                        <p:cTn id="192" dur="4000" fill="hold"/>
                                        <p:tgtEl>
                                          <p:spTgt spid="64"/>
                                        </p:tgtEl>
                                        <p:attrNameLst>
                                          <p:attrName>ppt_h</p:attrName>
                                        </p:attrNameLst>
                                      </p:cBhvr>
                                      <p:tavLst>
                                        <p:tav tm="0">
                                          <p:val>
                                            <p:strVal val="#ppt_h"/>
                                          </p:val>
                                        </p:tav>
                                        <p:tav tm="100000">
                                          <p:val>
                                            <p:strVal val="#ppt_h"/>
                                          </p:val>
                                        </p:tav>
                                      </p:tavLst>
                                    </p:anim>
                                  </p:childTnLst>
                                </p:cTn>
                              </p:par>
                              <p:par>
                                <p:cTn id="193" presetID="2" presetClass="exit" presetSubtype="4" fill="hold" nodeType="withEffect">
                                  <p:stCondLst>
                                    <p:cond delay="0"/>
                                  </p:stCondLst>
                                  <p:childTnLst>
                                    <p:anim calcmode="lin" valueType="num">
                                      <p:cBhvr additive="base">
                                        <p:cTn id="194" dur="4500"/>
                                        <p:tgtEl>
                                          <p:spTgt spid="64"/>
                                        </p:tgtEl>
                                        <p:attrNameLst>
                                          <p:attrName>ppt_x</p:attrName>
                                        </p:attrNameLst>
                                      </p:cBhvr>
                                      <p:tavLst>
                                        <p:tav tm="0">
                                          <p:val>
                                            <p:strVal val="ppt_x"/>
                                          </p:val>
                                        </p:tav>
                                        <p:tav tm="100000">
                                          <p:val>
                                            <p:strVal val="ppt_x"/>
                                          </p:val>
                                        </p:tav>
                                      </p:tavLst>
                                    </p:anim>
                                    <p:anim calcmode="lin" valueType="num">
                                      <p:cBhvr additive="base">
                                        <p:cTn id="195" dur="4500"/>
                                        <p:tgtEl>
                                          <p:spTgt spid="64"/>
                                        </p:tgtEl>
                                        <p:attrNameLst>
                                          <p:attrName>ppt_y</p:attrName>
                                        </p:attrNameLst>
                                      </p:cBhvr>
                                      <p:tavLst>
                                        <p:tav tm="0">
                                          <p:val>
                                            <p:strVal val="ppt_y"/>
                                          </p:val>
                                        </p:tav>
                                        <p:tav tm="100000">
                                          <p:val>
                                            <p:strVal val="1+ppt_h/2"/>
                                          </p:val>
                                        </p:tav>
                                      </p:tavLst>
                                    </p:anim>
                                    <p:set>
                                      <p:cBhvr>
                                        <p:cTn id="196" dur="1" fill="hold">
                                          <p:stCondLst>
                                            <p:cond delay="4499"/>
                                          </p:stCondLst>
                                        </p:cTn>
                                        <p:tgtEl>
                                          <p:spTgt spid="64"/>
                                        </p:tgtEl>
                                        <p:attrNameLst>
                                          <p:attrName>style.visibility</p:attrName>
                                        </p:attrNameLst>
                                      </p:cBhvr>
                                      <p:to>
                                        <p:strVal val="hidden"/>
                                      </p:to>
                                    </p:set>
                                  </p:childTnLst>
                                </p:cTn>
                              </p:par>
                              <p:par>
                                <p:cTn id="197" presetID="3" presetClass="exit" presetSubtype="10" fill="hold" nodeType="withEffect">
                                  <p:stCondLst>
                                    <p:cond delay="0"/>
                                  </p:stCondLst>
                                  <p:childTnLst>
                                    <p:animEffect transition="out" filter="blinds(horizontal)">
                                      <p:cBhvr>
                                        <p:cTn id="198" dur="6000"/>
                                        <p:tgtEl>
                                          <p:spTgt spid="64"/>
                                        </p:tgtEl>
                                      </p:cBhvr>
                                    </p:animEffect>
                                    <p:set>
                                      <p:cBhvr>
                                        <p:cTn id="199" dur="1" fill="hold">
                                          <p:stCondLst>
                                            <p:cond delay="5999"/>
                                          </p:stCondLst>
                                        </p:cTn>
                                        <p:tgtEl>
                                          <p:spTgt spid="64"/>
                                        </p:tgtEl>
                                        <p:attrNameLst>
                                          <p:attrName>style.visibility</p:attrName>
                                        </p:attrNameLst>
                                      </p:cBhvr>
                                      <p:to>
                                        <p:strVal val="hidden"/>
                                      </p:to>
                                    </p:set>
                                  </p:childTnLst>
                                </p:cTn>
                              </p:par>
                              <p:par>
                                <p:cTn id="200" presetID="2" presetClass="entr" presetSubtype="1" fill="hold" nodeType="withEffect">
                                  <p:stCondLst>
                                    <p:cond delay="0"/>
                                  </p:stCondLst>
                                  <p:childTnLst>
                                    <p:set>
                                      <p:cBhvr>
                                        <p:cTn id="201" dur="1" fill="hold">
                                          <p:stCondLst>
                                            <p:cond delay="0"/>
                                          </p:stCondLst>
                                        </p:cTn>
                                        <p:tgtEl>
                                          <p:spTgt spid="63"/>
                                        </p:tgtEl>
                                        <p:attrNameLst>
                                          <p:attrName>style.visibility</p:attrName>
                                        </p:attrNameLst>
                                      </p:cBhvr>
                                      <p:to>
                                        <p:strVal val="visible"/>
                                      </p:to>
                                    </p:set>
                                    <p:anim calcmode="lin" valueType="num">
                                      <p:cBhvr additive="base">
                                        <p:cTn id="202" dur="4000" fill="hold"/>
                                        <p:tgtEl>
                                          <p:spTgt spid="63"/>
                                        </p:tgtEl>
                                        <p:attrNameLst>
                                          <p:attrName>ppt_x</p:attrName>
                                        </p:attrNameLst>
                                      </p:cBhvr>
                                      <p:tavLst>
                                        <p:tav tm="0">
                                          <p:val>
                                            <p:strVal val="#ppt_x"/>
                                          </p:val>
                                        </p:tav>
                                        <p:tav tm="100000">
                                          <p:val>
                                            <p:strVal val="#ppt_x"/>
                                          </p:val>
                                        </p:tav>
                                      </p:tavLst>
                                    </p:anim>
                                    <p:anim calcmode="lin" valueType="num">
                                      <p:cBhvr additive="base">
                                        <p:cTn id="203" dur="4000" fill="hold"/>
                                        <p:tgtEl>
                                          <p:spTgt spid="63"/>
                                        </p:tgtEl>
                                        <p:attrNameLst>
                                          <p:attrName>ppt_y</p:attrName>
                                        </p:attrNameLst>
                                      </p:cBhvr>
                                      <p:tavLst>
                                        <p:tav tm="0">
                                          <p:val>
                                            <p:strVal val="0-#ppt_h/2"/>
                                          </p:val>
                                        </p:tav>
                                        <p:tav tm="100000">
                                          <p:val>
                                            <p:strVal val="#ppt_y"/>
                                          </p:val>
                                        </p:tav>
                                      </p:tavLst>
                                    </p:anim>
                                  </p:childTnLst>
                                </p:cTn>
                              </p:par>
                              <p:par>
                                <p:cTn id="204" presetID="19" presetClass="entr" presetSubtype="10" fill="hold" nodeType="withEffect">
                                  <p:stCondLst>
                                    <p:cond delay="0"/>
                                  </p:stCondLst>
                                  <p:childTnLst>
                                    <p:set>
                                      <p:cBhvr>
                                        <p:cTn id="205" dur="1" fill="hold">
                                          <p:stCondLst>
                                            <p:cond delay="0"/>
                                          </p:stCondLst>
                                        </p:cTn>
                                        <p:tgtEl>
                                          <p:spTgt spid="63"/>
                                        </p:tgtEl>
                                        <p:attrNameLst>
                                          <p:attrName>style.visibility</p:attrName>
                                        </p:attrNameLst>
                                      </p:cBhvr>
                                      <p:to>
                                        <p:strVal val="visible"/>
                                      </p:to>
                                    </p:set>
                                    <p:anim calcmode="lin" valueType="num">
                                      <p:cBhvr>
                                        <p:cTn id="206" dur="4000" fill="hold"/>
                                        <p:tgtEl>
                                          <p:spTgt spid="63"/>
                                        </p:tgtEl>
                                        <p:attrNameLst>
                                          <p:attrName>ppt_w</p:attrName>
                                        </p:attrNameLst>
                                      </p:cBhvr>
                                      <p:tavLst>
                                        <p:tav tm="0" fmla="#ppt_w*sin(2.5*pi*$)">
                                          <p:val>
                                            <p:fltVal val="0"/>
                                          </p:val>
                                        </p:tav>
                                        <p:tav tm="100000">
                                          <p:val>
                                            <p:fltVal val="1"/>
                                          </p:val>
                                        </p:tav>
                                      </p:tavLst>
                                    </p:anim>
                                    <p:anim calcmode="lin" valueType="num">
                                      <p:cBhvr>
                                        <p:cTn id="207" dur="4000" fill="hold"/>
                                        <p:tgtEl>
                                          <p:spTgt spid="63"/>
                                        </p:tgtEl>
                                        <p:attrNameLst>
                                          <p:attrName>ppt_h</p:attrName>
                                        </p:attrNameLst>
                                      </p:cBhvr>
                                      <p:tavLst>
                                        <p:tav tm="0">
                                          <p:val>
                                            <p:strVal val="#ppt_h"/>
                                          </p:val>
                                        </p:tav>
                                        <p:tav tm="100000">
                                          <p:val>
                                            <p:strVal val="#ppt_h"/>
                                          </p:val>
                                        </p:tav>
                                      </p:tavLst>
                                    </p:anim>
                                  </p:childTnLst>
                                </p:cTn>
                              </p:par>
                              <p:par>
                                <p:cTn id="208" presetID="2" presetClass="exit" presetSubtype="4" fill="hold" nodeType="withEffect">
                                  <p:stCondLst>
                                    <p:cond delay="0"/>
                                  </p:stCondLst>
                                  <p:childTnLst>
                                    <p:anim calcmode="lin" valueType="num">
                                      <p:cBhvr additive="base">
                                        <p:cTn id="209" dur="4500"/>
                                        <p:tgtEl>
                                          <p:spTgt spid="63"/>
                                        </p:tgtEl>
                                        <p:attrNameLst>
                                          <p:attrName>ppt_x</p:attrName>
                                        </p:attrNameLst>
                                      </p:cBhvr>
                                      <p:tavLst>
                                        <p:tav tm="0">
                                          <p:val>
                                            <p:strVal val="ppt_x"/>
                                          </p:val>
                                        </p:tav>
                                        <p:tav tm="100000">
                                          <p:val>
                                            <p:strVal val="ppt_x"/>
                                          </p:val>
                                        </p:tav>
                                      </p:tavLst>
                                    </p:anim>
                                    <p:anim calcmode="lin" valueType="num">
                                      <p:cBhvr additive="base">
                                        <p:cTn id="210" dur="4500"/>
                                        <p:tgtEl>
                                          <p:spTgt spid="63"/>
                                        </p:tgtEl>
                                        <p:attrNameLst>
                                          <p:attrName>ppt_y</p:attrName>
                                        </p:attrNameLst>
                                      </p:cBhvr>
                                      <p:tavLst>
                                        <p:tav tm="0">
                                          <p:val>
                                            <p:strVal val="ppt_y"/>
                                          </p:val>
                                        </p:tav>
                                        <p:tav tm="100000">
                                          <p:val>
                                            <p:strVal val="1+ppt_h/2"/>
                                          </p:val>
                                        </p:tav>
                                      </p:tavLst>
                                    </p:anim>
                                    <p:set>
                                      <p:cBhvr>
                                        <p:cTn id="211" dur="1" fill="hold">
                                          <p:stCondLst>
                                            <p:cond delay="4499"/>
                                          </p:stCondLst>
                                        </p:cTn>
                                        <p:tgtEl>
                                          <p:spTgt spid="63"/>
                                        </p:tgtEl>
                                        <p:attrNameLst>
                                          <p:attrName>style.visibility</p:attrName>
                                        </p:attrNameLst>
                                      </p:cBhvr>
                                      <p:to>
                                        <p:strVal val="hidden"/>
                                      </p:to>
                                    </p:set>
                                  </p:childTnLst>
                                </p:cTn>
                              </p:par>
                              <p:par>
                                <p:cTn id="212" presetID="3" presetClass="exit" presetSubtype="10" fill="hold" nodeType="withEffect">
                                  <p:stCondLst>
                                    <p:cond delay="0"/>
                                  </p:stCondLst>
                                  <p:childTnLst>
                                    <p:animEffect transition="out" filter="blinds(horizontal)">
                                      <p:cBhvr>
                                        <p:cTn id="213" dur="6000"/>
                                        <p:tgtEl>
                                          <p:spTgt spid="63"/>
                                        </p:tgtEl>
                                      </p:cBhvr>
                                    </p:animEffect>
                                    <p:set>
                                      <p:cBhvr>
                                        <p:cTn id="214" dur="1" fill="hold">
                                          <p:stCondLst>
                                            <p:cond delay="5999"/>
                                          </p:stCondLst>
                                        </p:cTn>
                                        <p:tgtEl>
                                          <p:spTgt spid="63"/>
                                        </p:tgtEl>
                                        <p:attrNameLst>
                                          <p:attrName>style.visibility</p:attrName>
                                        </p:attrNameLst>
                                      </p:cBhvr>
                                      <p:to>
                                        <p:strVal val="hidden"/>
                                      </p:to>
                                    </p:set>
                                  </p:childTnLst>
                                </p:cTn>
                              </p:par>
                              <p:par>
                                <p:cTn id="215" presetID="2" presetClass="entr" presetSubtype="1" fill="hold" nodeType="withEffect">
                                  <p:stCondLst>
                                    <p:cond delay="0"/>
                                  </p:stCondLst>
                                  <p:childTnLst>
                                    <p:set>
                                      <p:cBhvr>
                                        <p:cTn id="216" dur="1" fill="hold">
                                          <p:stCondLst>
                                            <p:cond delay="0"/>
                                          </p:stCondLst>
                                        </p:cTn>
                                        <p:tgtEl>
                                          <p:spTgt spid="62"/>
                                        </p:tgtEl>
                                        <p:attrNameLst>
                                          <p:attrName>style.visibility</p:attrName>
                                        </p:attrNameLst>
                                      </p:cBhvr>
                                      <p:to>
                                        <p:strVal val="visible"/>
                                      </p:to>
                                    </p:set>
                                    <p:anim calcmode="lin" valueType="num">
                                      <p:cBhvr additive="base">
                                        <p:cTn id="217" dur="4000" fill="hold"/>
                                        <p:tgtEl>
                                          <p:spTgt spid="62"/>
                                        </p:tgtEl>
                                        <p:attrNameLst>
                                          <p:attrName>ppt_x</p:attrName>
                                        </p:attrNameLst>
                                      </p:cBhvr>
                                      <p:tavLst>
                                        <p:tav tm="0">
                                          <p:val>
                                            <p:strVal val="#ppt_x"/>
                                          </p:val>
                                        </p:tav>
                                        <p:tav tm="100000">
                                          <p:val>
                                            <p:strVal val="#ppt_x"/>
                                          </p:val>
                                        </p:tav>
                                      </p:tavLst>
                                    </p:anim>
                                    <p:anim calcmode="lin" valueType="num">
                                      <p:cBhvr additive="base">
                                        <p:cTn id="218" dur="4000" fill="hold"/>
                                        <p:tgtEl>
                                          <p:spTgt spid="62"/>
                                        </p:tgtEl>
                                        <p:attrNameLst>
                                          <p:attrName>ppt_y</p:attrName>
                                        </p:attrNameLst>
                                      </p:cBhvr>
                                      <p:tavLst>
                                        <p:tav tm="0">
                                          <p:val>
                                            <p:strVal val="0-#ppt_h/2"/>
                                          </p:val>
                                        </p:tav>
                                        <p:tav tm="100000">
                                          <p:val>
                                            <p:strVal val="#ppt_y"/>
                                          </p:val>
                                        </p:tav>
                                      </p:tavLst>
                                    </p:anim>
                                  </p:childTnLst>
                                </p:cTn>
                              </p:par>
                              <p:par>
                                <p:cTn id="219" presetID="19" presetClass="entr" presetSubtype="10" fill="hold" nodeType="withEffect">
                                  <p:stCondLst>
                                    <p:cond delay="0"/>
                                  </p:stCondLst>
                                  <p:childTnLst>
                                    <p:set>
                                      <p:cBhvr>
                                        <p:cTn id="220" dur="1" fill="hold">
                                          <p:stCondLst>
                                            <p:cond delay="0"/>
                                          </p:stCondLst>
                                        </p:cTn>
                                        <p:tgtEl>
                                          <p:spTgt spid="62"/>
                                        </p:tgtEl>
                                        <p:attrNameLst>
                                          <p:attrName>style.visibility</p:attrName>
                                        </p:attrNameLst>
                                      </p:cBhvr>
                                      <p:to>
                                        <p:strVal val="visible"/>
                                      </p:to>
                                    </p:set>
                                    <p:anim calcmode="lin" valueType="num">
                                      <p:cBhvr>
                                        <p:cTn id="221" dur="4000" fill="hold"/>
                                        <p:tgtEl>
                                          <p:spTgt spid="62"/>
                                        </p:tgtEl>
                                        <p:attrNameLst>
                                          <p:attrName>ppt_w</p:attrName>
                                        </p:attrNameLst>
                                      </p:cBhvr>
                                      <p:tavLst>
                                        <p:tav tm="0" fmla="#ppt_w*sin(2.5*pi*$)">
                                          <p:val>
                                            <p:fltVal val="0"/>
                                          </p:val>
                                        </p:tav>
                                        <p:tav tm="100000">
                                          <p:val>
                                            <p:fltVal val="1"/>
                                          </p:val>
                                        </p:tav>
                                      </p:tavLst>
                                    </p:anim>
                                    <p:anim calcmode="lin" valueType="num">
                                      <p:cBhvr>
                                        <p:cTn id="222" dur="4000" fill="hold"/>
                                        <p:tgtEl>
                                          <p:spTgt spid="62"/>
                                        </p:tgtEl>
                                        <p:attrNameLst>
                                          <p:attrName>ppt_h</p:attrName>
                                        </p:attrNameLst>
                                      </p:cBhvr>
                                      <p:tavLst>
                                        <p:tav tm="0">
                                          <p:val>
                                            <p:strVal val="#ppt_h"/>
                                          </p:val>
                                        </p:tav>
                                        <p:tav tm="100000">
                                          <p:val>
                                            <p:strVal val="#ppt_h"/>
                                          </p:val>
                                        </p:tav>
                                      </p:tavLst>
                                    </p:anim>
                                  </p:childTnLst>
                                </p:cTn>
                              </p:par>
                              <p:par>
                                <p:cTn id="223" presetID="2" presetClass="exit" presetSubtype="4" fill="hold" nodeType="withEffect">
                                  <p:stCondLst>
                                    <p:cond delay="0"/>
                                  </p:stCondLst>
                                  <p:childTnLst>
                                    <p:anim calcmode="lin" valueType="num">
                                      <p:cBhvr additive="base">
                                        <p:cTn id="224" dur="4500"/>
                                        <p:tgtEl>
                                          <p:spTgt spid="62"/>
                                        </p:tgtEl>
                                        <p:attrNameLst>
                                          <p:attrName>ppt_x</p:attrName>
                                        </p:attrNameLst>
                                      </p:cBhvr>
                                      <p:tavLst>
                                        <p:tav tm="0">
                                          <p:val>
                                            <p:strVal val="ppt_x"/>
                                          </p:val>
                                        </p:tav>
                                        <p:tav tm="100000">
                                          <p:val>
                                            <p:strVal val="ppt_x"/>
                                          </p:val>
                                        </p:tav>
                                      </p:tavLst>
                                    </p:anim>
                                    <p:anim calcmode="lin" valueType="num">
                                      <p:cBhvr additive="base">
                                        <p:cTn id="225" dur="4500"/>
                                        <p:tgtEl>
                                          <p:spTgt spid="62"/>
                                        </p:tgtEl>
                                        <p:attrNameLst>
                                          <p:attrName>ppt_y</p:attrName>
                                        </p:attrNameLst>
                                      </p:cBhvr>
                                      <p:tavLst>
                                        <p:tav tm="0">
                                          <p:val>
                                            <p:strVal val="ppt_y"/>
                                          </p:val>
                                        </p:tav>
                                        <p:tav tm="100000">
                                          <p:val>
                                            <p:strVal val="1+ppt_h/2"/>
                                          </p:val>
                                        </p:tav>
                                      </p:tavLst>
                                    </p:anim>
                                    <p:set>
                                      <p:cBhvr>
                                        <p:cTn id="226" dur="1" fill="hold">
                                          <p:stCondLst>
                                            <p:cond delay="4499"/>
                                          </p:stCondLst>
                                        </p:cTn>
                                        <p:tgtEl>
                                          <p:spTgt spid="62"/>
                                        </p:tgtEl>
                                        <p:attrNameLst>
                                          <p:attrName>style.visibility</p:attrName>
                                        </p:attrNameLst>
                                      </p:cBhvr>
                                      <p:to>
                                        <p:strVal val="hidden"/>
                                      </p:to>
                                    </p:set>
                                  </p:childTnLst>
                                </p:cTn>
                              </p:par>
                              <p:par>
                                <p:cTn id="227" presetID="3" presetClass="exit" presetSubtype="10" fill="hold" nodeType="withEffect">
                                  <p:stCondLst>
                                    <p:cond delay="0"/>
                                  </p:stCondLst>
                                  <p:childTnLst>
                                    <p:animEffect transition="out" filter="blinds(horizontal)">
                                      <p:cBhvr>
                                        <p:cTn id="228" dur="6000"/>
                                        <p:tgtEl>
                                          <p:spTgt spid="62"/>
                                        </p:tgtEl>
                                      </p:cBhvr>
                                    </p:animEffect>
                                    <p:set>
                                      <p:cBhvr>
                                        <p:cTn id="229" dur="1" fill="hold">
                                          <p:stCondLst>
                                            <p:cond delay="5999"/>
                                          </p:stCondLst>
                                        </p:cTn>
                                        <p:tgtEl>
                                          <p:spTgt spid="62"/>
                                        </p:tgtEl>
                                        <p:attrNameLst>
                                          <p:attrName>style.visibility</p:attrName>
                                        </p:attrNameLst>
                                      </p:cBhvr>
                                      <p:to>
                                        <p:strVal val="hidden"/>
                                      </p:to>
                                    </p:set>
                                  </p:childTnLst>
                                </p:cTn>
                              </p:par>
                              <p:par>
                                <p:cTn id="230" presetID="2" presetClass="entr" presetSubtype="1" fill="hold" nodeType="withEffect">
                                  <p:stCondLst>
                                    <p:cond delay="0"/>
                                  </p:stCondLst>
                                  <p:childTnLst>
                                    <p:set>
                                      <p:cBhvr>
                                        <p:cTn id="231" dur="1" fill="hold">
                                          <p:stCondLst>
                                            <p:cond delay="0"/>
                                          </p:stCondLst>
                                        </p:cTn>
                                        <p:tgtEl>
                                          <p:spTgt spid="61"/>
                                        </p:tgtEl>
                                        <p:attrNameLst>
                                          <p:attrName>style.visibility</p:attrName>
                                        </p:attrNameLst>
                                      </p:cBhvr>
                                      <p:to>
                                        <p:strVal val="visible"/>
                                      </p:to>
                                    </p:set>
                                    <p:anim calcmode="lin" valueType="num">
                                      <p:cBhvr additive="base">
                                        <p:cTn id="232" dur="4000" fill="hold"/>
                                        <p:tgtEl>
                                          <p:spTgt spid="61"/>
                                        </p:tgtEl>
                                        <p:attrNameLst>
                                          <p:attrName>ppt_x</p:attrName>
                                        </p:attrNameLst>
                                      </p:cBhvr>
                                      <p:tavLst>
                                        <p:tav tm="0">
                                          <p:val>
                                            <p:strVal val="#ppt_x"/>
                                          </p:val>
                                        </p:tav>
                                        <p:tav tm="100000">
                                          <p:val>
                                            <p:strVal val="#ppt_x"/>
                                          </p:val>
                                        </p:tav>
                                      </p:tavLst>
                                    </p:anim>
                                    <p:anim calcmode="lin" valueType="num">
                                      <p:cBhvr additive="base">
                                        <p:cTn id="233" dur="4000" fill="hold"/>
                                        <p:tgtEl>
                                          <p:spTgt spid="61"/>
                                        </p:tgtEl>
                                        <p:attrNameLst>
                                          <p:attrName>ppt_y</p:attrName>
                                        </p:attrNameLst>
                                      </p:cBhvr>
                                      <p:tavLst>
                                        <p:tav tm="0">
                                          <p:val>
                                            <p:strVal val="0-#ppt_h/2"/>
                                          </p:val>
                                        </p:tav>
                                        <p:tav tm="100000">
                                          <p:val>
                                            <p:strVal val="#ppt_y"/>
                                          </p:val>
                                        </p:tav>
                                      </p:tavLst>
                                    </p:anim>
                                  </p:childTnLst>
                                </p:cTn>
                              </p:par>
                              <p:par>
                                <p:cTn id="234" presetID="19" presetClass="entr" presetSubtype="10" fill="hold" nodeType="withEffect">
                                  <p:stCondLst>
                                    <p:cond delay="0"/>
                                  </p:stCondLst>
                                  <p:childTnLst>
                                    <p:set>
                                      <p:cBhvr>
                                        <p:cTn id="235" dur="1" fill="hold">
                                          <p:stCondLst>
                                            <p:cond delay="0"/>
                                          </p:stCondLst>
                                        </p:cTn>
                                        <p:tgtEl>
                                          <p:spTgt spid="61"/>
                                        </p:tgtEl>
                                        <p:attrNameLst>
                                          <p:attrName>style.visibility</p:attrName>
                                        </p:attrNameLst>
                                      </p:cBhvr>
                                      <p:to>
                                        <p:strVal val="visible"/>
                                      </p:to>
                                    </p:set>
                                    <p:anim calcmode="lin" valueType="num">
                                      <p:cBhvr>
                                        <p:cTn id="236" dur="4000" fill="hold"/>
                                        <p:tgtEl>
                                          <p:spTgt spid="61"/>
                                        </p:tgtEl>
                                        <p:attrNameLst>
                                          <p:attrName>ppt_w</p:attrName>
                                        </p:attrNameLst>
                                      </p:cBhvr>
                                      <p:tavLst>
                                        <p:tav tm="0" fmla="#ppt_w*sin(2.5*pi*$)">
                                          <p:val>
                                            <p:fltVal val="0"/>
                                          </p:val>
                                        </p:tav>
                                        <p:tav tm="100000">
                                          <p:val>
                                            <p:fltVal val="1"/>
                                          </p:val>
                                        </p:tav>
                                      </p:tavLst>
                                    </p:anim>
                                    <p:anim calcmode="lin" valueType="num">
                                      <p:cBhvr>
                                        <p:cTn id="237" dur="4000" fill="hold"/>
                                        <p:tgtEl>
                                          <p:spTgt spid="61"/>
                                        </p:tgtEl>
                                        <p:attrNameLst>
                                          <p:attrName>ppt_h</p:attrName>
                                        </p:attrNameLst>
                                      </p:cBhvr>
                                      <p:tavLst>
                                        <p:tav tm="0">
                                          <p:val>
                                            <p:strVal val="#ppt_h"/>
                                          </p:val>
                                        </p:tav>
                                        <p:tav tm="100000">
                                          <p:val>
                                            <p:strVal val="#ppt_h"/>
                                          </p:val>
                                        </p:tav>
                                      </p:tavLst>
                                    </p:anim>
                                  </p:childTnLst>
                                </p:cTn>
                              </p:par>
                              <p:par>
                                <p:cTn id="238" presetID="2" presetClass="exit" presetSubtype="4" fill="hold" nodeType="withEffect">
                                  <p:stCondLst>
                                    <p:cond delay="0"/>
                                  </p:stCondLst>
                                  <p:childTnLst>
                                    <p:anim calcmode="lin" valueType="num">
                                      <p:cBhvr additive="base">
                                        <p:cTn id="239" dur="4500"/>
                                        <p:tgtEl>
                                          <p:spTgt spid="61"/>
                                        </p:tgtEl>
                                        <p:attrNameLst>
                                          <p:attrName>ppt_x</p:attrName>
                                        </p:attrNameLst>
                                      </p:cBhvr>
                                      <p:tavLst>
                                        <p:tav tm="0">
                                          <p:val>
                                            <p:strVal val="ppt_x"/>
                                          </p:val>
                                        </p:tav>
                                        <p:tav tm="100000">
                                          <p:val>
                                            <p:strVal val="ppt_x"/>
                                          </p:val>
                                        </p:tav>
                                      </p:tavLst>
                                    </p:anim>
                                    <p:anim calcmode="lin" valueType="num">
                                      <p:cBhvr additive="base">
                                        <p:cTn id="240" dur="4500"/>
                                        <p:tgtEl>
                                          <p:spTgt spid="61"/>
                                        </p:tgtEl>
                                        <p:attrNameLst>
                                          <p:attrName>ppt_y</p:attrName>
                                        </p:attrNameLst>
                                      </p:cBhvr>
                                      <p:tavLst>
                                        <p:tav tm="0">
                                          <p:val>
                                            <p:strVal val="ppt_y"/>
                                          </p:val>
                                        </p:tav>
                                        <p:tav tm="100000">
                                          <p:val>
                                            <p:strVal val="1+ppt_h/2"/>
                                          </p:val>
                                        </p:tav>
                                      </p:tavLst>
                                    </p:anim>
                                    <p:set>
                                      <p:cBhvr>
                                        <p:cTn id="241" dur="1" fill="hold">
                                          <p:stCondLst>
                                            <p:cond delay="4499"/>
                                          </p:stCondLst>
                                        </p:cTn>
                                        <p:tgtEl>
                                          <p:spTgt spid="61"/>
                                        </p:tgtEl>
                                        <p:attrNameLst>
                                          <p:attrName>style.visibility</p:attrName>
                                        </p:attrNameLst>
                                      </p:cBhvr>
                                      <p:to>
                                        <p:strVal val="hidden"/>
                                      </p:to>
                                    </p:set>
                                  </p:childTnLst>
                                </p:cTn>
                              </p:par>
                              <p:par>
                                <p:cTn id="242" presetID="3" presetClass="exit" presetSubtype="10" fill="hold" nodeType="withEffect">
                                  <p:stCondLst>
                                    <p:cond delay="0"/>
                                  </p:stCondLst>
                                  <p:childTnLst>
                                    <p:animEffect transition="out" filter="blinds(horizontal)">
                                      <p:cBhvr>
                                        <p:cTn id="243" dur="6000"/>
                                        <p:tgtEl>
                                          <p:spTgt spid="61"/>
                                        </p:tgtEl>
                                      </p:cBhvr>
                                    </p:animEffect>
                                    <p:set>
                                      <p:cBhvr>
                                        <p:cTn id="244" dur="1" fill="hold">
                                          <p:stCondLst>
                                            <p:cond delay="5999"/>
                                          </p:stCondLst>
                                        </p:cTn>
                                        <p:tgtEl>
                                          <p:spTgt spid="61"/>
                                        </p:tgtEl>
                                        <p:attrNameLst>
                                          <p:attrName>style.visibility</p:attrName>
                                        </p:attrNameLst>
                                      </p:cBhvr>
                                      <p:to>
                                        <p:strVal val="hidden"/>
                                      </p:to>
                                    </p:set>
                                  </p:childTnLst>
                                </p:cTn>
                              </p:par>
                              <p:par>
                                <p:cTn id="245" presetID="2" presetClass="entr" presetSubtype="1" fill="hold" nodeType="withEffect">
                                  <p:stCondLst>
                                    <p:cond delay="0"/>
                                  </p:stCondLst>
                                  <p:childTnLst>
                                    <p:set>
                                      <p:cBhvr>
                                        <p:cTn id="246" dur="1" fill="hold">
                                          <p:stCondLst>
                                            <p:cond delay="0"/>
                                          </p:stCondLst>
                                        </p:cTn>
                                        <p:tgtEl>
                                          <p:spTgt spid="174"/>
                                        </p:tgtEl>
                                        <p:attrNameLst>
                                          <p:attrName>style.visibility</p:attrName>
                                        </p:attrNameLst>
                                      </p:cBhvr>
                                      <p:to>
                                        <p:strVal val="visible"/>
                                      </p:to>
                                    </p:set>
                                    <p:anim calcmode="lin" valueType="num">
                                      <p:cBhvr additive="base">
                                        <p:cTn id="247" dur="4000" fill="hold"/>
                                        <p:tgtEl>
                                          <p:spTgt spid="174"/>
                                        </p:tgtEl>
                                        <p:attrNameLst>
                                          <p:attrName>ppt_x</p:attrName>
                                        </p:attrNameLst>
                                      </p:cBhvr>
                                      <p:tavLst>
                                        <p:tav tm="0">
                                          <p:val>
                                            <p:strVal val="#ppt_x"/>
                                          </p:val>
                                        </p:tav>
                                        <p:tav tm="100000">
                                          <p:val>
                                            <p:strVal val="#ppt_x"/>
                                          </p:val>
                                        </p:tav>
                                      </p:tavLst>
                                    </p:anim>
                                    <p:anim calcmode="lin" valueType="num">
                                      <p:cBhvr additive="base">
                                        <p:cTn id="248" dur="4000" fill="hold"/>
                                        <p:tgtEl>
                                          <p:spTgt spid="174"/>
                                        </p:tgtEl>
                                        <p:attrNameLst>
                                          <p:attrName>ppt_y</p:attrName>
                                        </p:attrNameLst>
                                      </p:cBhvr>
                                      <p:tavLst>
                                        <p:tav tm="0">
                                          <p:val>
                                            <p:strVal val="0-#ppt_h/2"/>
                                          </p:val>
                                        </p:tav>
                                        <p:tav tm="100000">
                                          <p:val>
                                            <p:strVal val="#ppt_y"/>
                                          </p:val>
                                        </p:tav>
                                      </p:tavLst>
                                    </p:anim>
                                  </p:childTnLst>
                                </p:cTn>
                              </p:par>
                              <p:par>
                                <p:cTn id="249" presetID="19" presetClass="entr" presetSubtype="10" fill="hold" nodeType="withEffect">
                                  <p:stCondLst>
                                    <p:cond delay="0"/>
                                  </p:stCondLst>
                                  <p:childTnLst>
                                    <p:set>
                                      <p:cBhvr>
                                        <p:cTn id="250" dur="1" fill="hold">
                                          <p:stCondLst>
                                            <p:cond delay="0"/>
                                          </p:stCondLst>
                                        </p:cTn>
                                        <p:tgtEl>
                                          <p:spTgt spid="174"/>
                                        </p:tgtEl>
                                        <p:attrNameLst>
                                          <p:attrName>style.visibility</p:attrName>
                                        </p:attrNameLst>
                                      </p:cBhvr>
                                      <p:to>
                                        <p:strVal val="visible"/>
                                      </p:to>
                                    </p:set>
                                    <p:anim calcmode="lin" valueType="num">
                                      <p:cBhvr>
                                        <p:cTn id="251" dur="4000" fill="hold"/>
                                        <p:tgtEl>
                                          <p:spTgt spid="174"/>
                                        </p:tgtEl>
                                        <p:attrNameLst>
                                          <p:attrName>ppt_w</p:attrName>
                                        </p:attrNameLst>
                                      </p:cBhvr>
                                      <p:tavLst>
                                        <p:tav tm="0" fmla="#ppt_w*sin(2.5*pi*$)">
                                          <p:val>
                                            <p:fltVal val="0"/>
                                          </p:val>
                                        </p:tav>
                                        <p:tav tm="100000">
                                          <p:val>
                                            <p:fltVal val="1"/>
                                          </p:val>
                                        </p:tav>
                                      </p:tavLst>
                                    </p:anim>
                                    <p:anim calcmode="lin" valueType="num">
                                      <p:cBhvr>
                                        <p:cTn id="252" dur="4000" fill="hold"/>
                                        <p:tgtEl>
                                          <p:spTgt spid="174"/>
                                        </p:tgtEl>
                                        <p:attrNameLst>
                                          <p:attrName>ppt_h</p:attrName>
                                        </p:attrNameLst>
                                      </p:cBhvr>
                                      <p:tavLst>
                                        <p:tav tm="0">
                                          <p:val>
                                            <p:strVal val="#ppt_h"/>
                                          </p:val>
                                        </p:tav>
                                        <p:tav tm="100000">
                                          <p:val>
                                            <p:strVal val="#ppt_h"/>
                                          </p:val>
                                        </p:tav>
                                      </p:tavLst>
                                    </p:anim>
                                  </p:childTnLst>
                                </p:cTn>
                              </p:par>
                              <p:par>
                                <p:cTn id="253" presetID="2" presetClass="exit" presetSubtype="4" fill="hold" nodeType="withEffect">
                                  <p:stCondLst>
                                    <p:cond delay="0"/>
                                  </p:stCondLst>
                                  <p:childTnLst>
                                    <p:anim calcmode="lin" valueType="num">
                                      <p:cBhvr additive="base">
                                        <p:cTn id="254" dur="4500"/>
                                        <p:tgtEl>
                                          <p:spTgt spid="174"/>
                                        </p:tgtEl>
                                        <p:attrNameLst>
                                          <p:attrName>ppt_x</p:attrName>
                                        </p:attrNameLst>
                                      </p:cBhvr>
                                      <p:tavLst>
                                        <p:tav tm="0">
                                          <p:val>
                                            <p:strVal val="ppt_x"/>
                                          </p:val>
                                        </p:tav>
                                        <p:tav tm="100000">
                                          <p:val>
                                            <p:strVal val="ppt_x"/>
                                          </p:val>
                                        </p:tav>
                                      </p:tavLst>
                                    </p:anim>
                                    <p:anim calcmode="lin" valueType="num">
                                      <p:cBhvr additive="base">
                                        <p:cTn id="255" dur="4500"/>
                                        <p:tgtEl>
                                          <p:spTgt spid="174"/>
                                        </p:tgtEl>
                                        <p:attrNameLst>
                                          <p:attrName>ppt_y</p:attrName>
                                        </p:attrNameLst>
                                      </p:cBhvr>
                                      <p:tavLst>
                                        <p:tav tm="0">
                                          <p:val>
                                            <p:strVal val="ppt_y"/>
                                          </p:val>
                                        </p:tav>
                                        <p:tav tm="100000">
                                          <p:val>
                                            <p:strVal val="1+ppt_h/2"/>
                                          </p:val>
                                        </p:tav>
                                      </p:tavLst>
                                    </p:anim>
                                    <p:set>
                                      <p:cBhvr>
                                        <p:cTn id="256" dur="1" fill="hold">
                                          <p:stCondLst>
                                            <p:cond delay="4499"/>
                                          </p:stCondLst>
                                        </p:cTn>
                                        <p:tgtEl>
                                          <p:spTgt spid="174"/>
                                        </p:tgtEl>
                                        <p:attrNameLst>
                                          <p:attrName>style.visibility</p:attrName>
                                        </p:attrNameLst>
                                      </p:cBhvr>
                                      <p:to>
                                        <p:strVal val="hidden"/>
                                      </p:to>
                                    </p:set>
                                  </p:childTnLst>
                                </p:cTn>
                              </p:par>
                              <p:par>
                                <p:cTn id="257" presetID="3" presetClass="exit" presetSubtype="10" fill="hold" nodeType="withEffect">
                                  <p:stCondLst>
                                    <p:cond delay="0"/>
                                  </p:stCondLst>
                                  <p:childTnLst>
                                    <p:animEffect transition="out" filter="blinds(horizontal)">
                                      <p:cBhvr>
                                        <p:cTn id="258" dur="6000"/>
                                        <p:tgtEl>
                                          <p:spTgt spid="174"/>
                                        </p:tgtEl>
                                      </p:cBhvr>
                                    </p:animEffect>
                                    <p:set>
                                      <p:cBhvr>
                                        <p:cTn id="259" dur="1" fill="hold">
                                          <p:stCondLst>
                                            <p:cond delay="5999"/>
                                          </p:stCondLst>
                                        </p:cTn>
                                        <p:tgtEl>
                                          <p:spTgt spid="174"/>
                                        </p:tgtEl>
                                        <p:attrNameLst>
                                          <p:attrName>style.visibility</p:attrName>
                                        </p:attrNameLst>
                                      </p:cBhvr>
                                      <p:to>
                                        <p:strVal val="hidden"/>
                                      </p:to>
                                    </p:set>
                                  </p:childTnLst>
                                </p:cTn>
                              </p:par>
                              <p:par>
                                <p:cTn id="260" presetID="2" presetClass="entr" presetSubtype="1" fill="hold" nodeType="withEffect">
                                  <p:stCondLst>
                                    <p:cond delay="0"/>
                                  </p:stCondLst>
                                  <p:childTnLst>
                                    <p:set>
                                      <p:cBhvr>
                                        <p:cTn id="261" dur="1" fill="hold">
                                          <p:stCondLst>
                                            <p:cond delay="0"/>
                                          </p:stCondLst>
                                        </p:cTn>
                                        <p:tgtEl>
                                          <p:spTgt spid="118"/>
                                        </p:tgtEl>
                                        <p:attrNameLst>
                                          <p:attrName>style.visibility</p:attrName>
                                        </p:attrNameLst>
                                      </p:cBhvr>
                                      <p:to>
                                        <p:strVal val="visible"/>
                                      </p:to>
                                    </p:set>
                                    <p:anim calcmode="lin" valueType="num">
                                      <p:cBhvr additive="base">
                                        <p:cTn id="262" dur="4000" fill="hold"/>
                                        <p:tgtEl>
                                          <p:spTgt spid="118"/>
                                        </p:tgtEl>
                                        <p:attrNameLst>
                                          <p:attrName>ppt_x</p:attrName>
                                        </p:attrNameLst>
                                      </p:cBhvr>
                                      <p:tavLst>
                                        <p:tav tm="0">
                                          <p:val>
                                            <p:strVal val="#ppt_x"/>
                                          </p:val>
                                        </p:tav>
                                        <p:tav tm="100000">
                                          <p:val>
                                            <p:strVal val="#ppt_x"/>
                                          </p:val>
                                        </p:tav>
                                      </p:tavLst>
                                    </p:anim>
                                    <p:anim calcmode="lin" valueType="num">
                                      <p:cBhvr additive="base">
                                        <p:cTn id="263" dur="4000" fill="hold"/>
                                        <p:tgtEl>
                                          <p:spTgt spid="118"/>
                                        </p:tgtEl>
                                        <p:attrNameLst>
                                          <p:attrName>ppt_y</p:attrName>
                                        </p:attrNameLst>
                                      </p:cBhvr>
                                      <p:tavLst>
                                        <p:tav tm="0">
                                          <p:val>
                                            <p:strVal val="0-#ppt_h/2"/>
                                          </p:val>
                                        </p:tav>
                                        <p:tav tm="100000">
                                          <p:val>
                                            <p:strVal val="#ppt_y"/>
                                          </p:val>
                                        </p:tav>
                                      </p:tavLst>
                                    </p:anim>
                                  </p:childTnLst>
                                </p:cTn>
                              </p:par>
                              <p:par>
                                <p:cTn id="264" presetID="19" presetClass="entr" presetSubtype="10" fill="hold" nodeType="withEffect">
                                  <p:stCondLst>
                                    <p:cond delay="0"/>
                                  </p:stCondLst>
                                  <p:childTnLst>
                                    <p:set>
                                      <p:cBhvr>
                                        <p:cTn id="265" dur="1" fill="hold">
                                          <p:stCondLst>
                                            <p:cond delay="0"/>
                                          </p:stCondLst>
                                        </p:cTn>
                                        <p:tgtEl>
                                          <p:spTgt spid="118"/>
                                        </p:tgtEl>
                                        <p:attrNameLst>
                                          <p:attrName>style.visibility</p:attrName>
                                        </p:attrNameLst>
                                      </p:cBhvr>
                                      <p:to>
                                        <p:strVal val="visible"/>
                                      </p:to>
                                    </p:set>
                                    <p:anim calcmode="lin" valueType="num">
                                      <p:cBhvr>
                                        <p:cTn id="266" dur="4000" fill="hold"/>
                                        <p:tgtEl>
                                          <p:spTgt spid="118"/>
                                        </p:tgtEl>
                                        <p:attrNameLst>
                                          <p:attrName>ppt_w</p:attrName>
                                        </p:attrNameLst>
                                      </p:cBhvr>
                                      <p:tavLst>
                                        <p:tav tm="0" fmla="#ppt_w*sin(2.5*pi*$)">
                                          <p:val>
                                            <p:fltVal val="0"/>
                                          </p:val>
                                        </p:tav>
                                        <p:tav tm="100000">
                                          <p:val>
                                            <p:fltVal val="1"/>
                                          </p:val>
                                        </p:tav>
                                      </p:tavLst>
                                    </p:anim>
                                    <p:anim calcmode="lin" valueType="num">
                                      <p:cBhvr>
                                        <p:cTn id="267" dur="4000" fill="hold"/>
                                        <p:tgtEl>
                                          <p:spTgt spid="118"/>
                                        </p:tgtEl>
                                        <p:attrNameLst>
                                          <p:attrName>ppt_h</p:attrName>
                                        </p:attrNameLst>
                                      </p:cBhvr>
                                      <p:tavLst>
                                        <p:tav tm="0">
                                          <p:val>
                                            <p:strVal val="#ppt_h"/>
                                          </p:val>
                                        </p:tav>
                                        <p:tav tm="100000">
                                          <p:val>
                                            <p:strVal val="#ppt_h"/>
                                          </p:val>
                                        </p:tav>
                                      </p:tavLst>
                                    </p:anim>
                                  </p:childTnLst>
                                </p:cTn>
                              </p:par>
                              <p:par>
                                <p:cTn id="268" presetID="2" presetClass="exit" presetSubtype="4" fill="hold" nodeType="withEffect">
                                  <p:stCondLst>
                                    <p:cond delay="0"/>
                                  </p:stCondLst>
                                  <p:childTnLst>
                                    <p:anim calcmode="lin" valueType="num">
                                      <p:cBhvr additive="base">
                                        <p:cTn id="269" dur="4500"/>
                                        <p:tgtEl>
                                          <p:spTgt spid="118"/>
                                        </p:tgtEl>
                                        <p:attrNameLst>
                                          <p:attrName>ppt_x</p:attrName>
                                        </p:attrNameLst>
                                      </p:cBhvr>
                                      <p:tavLst>
                                        <p:tav tm="0">
                                          <p:val>
                                            <p:strVal val="ppt_x"/>
                                          </p:val>
                                        </p:tav>
                                        <p:tav tm="100000">
                                          <p:val>
                                            <p:strVal val="ppt_x"/>
                                          </p:val>
                                        </p:tav>
                                      </p:tavLst>
                                    </p:anim>
                                    <p:anim calcmode="lin" valueType="num">
                                      <p:cBhvr additive="base">
                                        <p:cTn id="270" dur="4500"/>
                                        <p:tgtEl>
                                          <p:spTgt spid="118"/>
                                        </p:tgtEl>
                                        <p:attrNameLst>
                                          <p:attrName>ppt_y</p:attrName>
                                        </p:attrNameLst>
                                      </p:cBhvr>
                                      <p:tavLst>
                                        <p:tav tm="0">
                                          <p:val>
                                            <p:strVal val="ppt_y"/>
                                          </p:val>
                                        </p:tav>
                                        <p:tav tm="100000">
                                          <p:val>
                                            <p:strVal val="1+ppt_h/2"/>
                                          </p:val>
                                        </p:tav>
                                      </p:tavLst>
                                    </p:anim>
                                    <p:set>
                                      <p:cBhvr>
                                        <p:cTn id="271" dur="1" fill="hold">
                                          <p:stCondLst>
                                            <p:cond delay="4499"/>
                                          </p:stCondLst>
                                        </p:cTn>
                                        <p:tgtEl>
                                          <p:spTgt spid="118"/>
                                        </p:tgtEl>
                                        <p:attrNameLst>
                                          <p:attrName>style.visibility</p:attrName>
                                        </p:attrNameLst>
                                      </p:cBhvr>
                                      <p:to>
                                        <p:strVal val="hidden"/>
                                      </p:to>
                                    </p:set>
                                  </p:childTnLst>
                                </p:cTn>
                              </p:par>
                              <p:par>
                                <p:cTn id="272" presetID="3" presetClass="exit" presetSubtype="10" fill="hold" nodeType="withEffect">
                                  <p:stCondLst>
                                    <p:cond delay="0"/>
                                  </p:stCondLst>
                                  <p:childTnLst>
                                    <p:animEffect transition="out" filter="blinds(horizontal)">
                                      <p:cBhvr>
                                        <p:cTn id="273" dur="6000"/>
                                        <p:tgtEl>
                                          <p:spTgt spid="118"/>
                                        </p:tgtEl>
                                      </p:cBhvr>
                                    </p:animEffect>
                                    <p:set>
                                      <p:cBhvr>
                                        <p:cTn id="274" dur="1" fill="hold">
                                          <p:stCondLst>
                                            <p:cond delay="5999"/>
                                          </p:stCondLst>
                                        </p:cTn>
                                        <p:tgtEl>
                                          <p:spTgt spid="118"/>
                                        </p:tgtEl>
                                        <p:attrNameLst>
                                          <p:attrName>style.visibility</p:attrName>
                                        </p:attrNameLst>
                                      </p:cBhvr>
                                      <p:to>
                                        <p:strVal val="hidden"/>
                                      </p:to>
                                    </p:set>
                                  </p:childTnLst>
                                </p:cTn>
                              </p:par>
                              <p:par>
                                <p:cTn id="275" presetID="2" presetClass="entr" presetSubtype="1" fill="hold" nodeType="withEffect">
                                  <p:stCondLst>
                                    <p:cond delay="0"/>
                                  </p:stCondLst>
                                  <p:childTnLst>
                                    <p:set>
                                      <p:cBhvr>
                                        <p:cTn id="276" dur="1" fill="hold">
                                          <p:stCondLst>
                                            <p:cond delay="0"/>
                                          </p:stCondLst>
                                        </p:cTn>
                                        <p:tgtEl>
                                          <p:spTgt spid="119"/>
                                        </p:tgtEl>
                                        <p:attrNameLst>
                                          <p:attrName>style.visibility</p:attrName>
                                        </p:attrNameLst>
                                      </p:cBhvr>
                                      <p:to>
                                        <p:strVal val="visible"/>
                                      </p:to>
                                    </p:set>
                                    <p:anim calcmode="lin" valueType="num">
                                      <p:cBhvr additive="base">
                                        <p:cTn id="277" dur="4000" fill="hold"/>
                                        <p:tgtEl>
                                          <p:spTgt spid="119"/>
                                        </p:tgtEl>
                                        <p:attrNameLst>
                                          <p:attrName>ppt_x</p:attrName>
                                        </p:attrNameLst>
                                      </p:cBhvr>
                                      <p:tavLst>
                                        <p:tav tm="0">
                                          <p:val>
                                            <p:strVal val="#ppt_x"/>
                                          </p:val>
                                        </p:tav>
                                        <p:tav tm="100000">
                                          <p:val>
                                            <p:strVal val="#ppt_x"/>
                                          </p:val>
                                        </p:tav>
                                      </p:tavLst>
                                    </p:anim>
                                    <p:anim calcmode="lin" valueType="num">
                                      <p:cBhvr additive="base">
                                        <p:cTn id="278" dur="4000" fill="hold"/>
                                        <p:tgtEl>
                                          <p:spTgt spid="119"/>
                                        </p:tgtEl>
                                        <p:attrNameLst>
                                          <p:attrName>ppt_y</p:attrName>
                                        </p:attrNameLst>
                                      </p:cBhvr>
                                      <p:tavLst>
                                        <p:tav tm="0">
                                          <p:val>
                                            <p:strVal val="0-#ppt_h/2"/>
                                          </p:val>
                                        </p:tav>
                                        <p:tav tm="100000">
                                          <p:val>
                                            <p:strVal val="#ppt_y"/>
                                          </p:val>
                                        </p:tav>
                                      </p:tavLst>
                                    </p:anim>
                                  </p:childTnLst>
                                </p:cTn>
                              </p:par>
                              <p:par>
                                <p:cTn id="279" presetID="19" presetClass="entr" presetSubtype="10" fill="hold" nodeType="withEffect">
                                  <p:stCondLst>
                                    <p:cond delay="0"/>
                                  </p:stCondLst>
                                  <p:childTnLst>
                                    <p:set>
                                      <p:cBhvr>
                                        <p:cTn id="280" dur="1" fill="hold">
                                          <p:stCondLst>
                                            <p:cond delay="0"/>
                                          </p:stCondLst>
                                        </p:cTn>
                                        <p:tgtEl>
                                          <p:spTgt spid="119"/>
                                        </p:tgtEl>
                                        <p:attrNameLst>
                                          <p:attrName>style.visibility</p:attrName>
                                        </p:attrNameLst>
                                      </p:cBhvr>
                                      <p:to>
                                        <p:strVal val="visible"/>
                                      </p:to>
                                    </p:set>
                                    <p:anim calcmode="lin" valueType="num">
                                      <p:cBhvr>
                                        <p:cTn id="281" dur="4000" fill="hold"/>
                                        <p:tgtEl>
                                          <p:spTgt spid="119"/>
                                        </p:tgtEl>
                                        <p:attrNameLst>
                                          <p:attrName>ppt_w</p:attrName>
                                        </p:attrNameLst>
                                      </p:cBhvr>
                                      <p:tavLst>
                                        <p:tav tm="0" fmla="#ppt_w*sin(2.5*pi*$)">
                                          <p:val>
                                            <p:fltVal val="0"/>
                                          </p:val>
                                        </p:tav>
                                        <p:tav tm="100000">
                                          <p:val>
                                            <p:fltVal val="1"/>
                                          </p:val>
                                        </p:tav>
                                      </p:tavLst>
                                    </p:anim>
                                    <p:anim calcmode="lin" valueType="num">
                                      <p:cBhvr>
                                        <p:cTn id="282" dur="4000" fill="hold"/>
                                        <p:tgtEl>
                                          <p:spTgt spid="119"/>
                                        </p:tgtEl>
                                        <p:attrNameLst>
                                          <p:attrName>ppt_h</p:attrName>
                                        </p:attrNameLst>
                                      </p:cBhvr>
                                      <p:tavLst>
                                        <p:tav tm="0">
                                          <p:val>
                                            <p:strVal val="#ppt_h"/>
                                          </p:val>
                                        </p:tav>
                                        <p:tav tm="100000">
                                          <p:val>
                                            <p:strVal val="#ppt_h"/>
                                          </p:val>
                                        </p:tav>
                                      </p:tavLst>
                                    </p:anim>
                                  </p:childTnLst>
                                </p:cTn>
                              </p:par>
                              <p:par>
                                <p:cTn id="283" presetID="2" presetClass="exit" presetSubtype="4" fill="hold" nodeType="withEffect">
                                  <p:stCondLst>
                                    <p:cond delay="0"/>
                                  </p:stCondLst>
                                  <p:childTnLst>
                                    <p:anim calcmode="lin" valueType="num">
                                      <p:cBhvr additive="base">
                                        <p:cTn id="284" dur="4500"/>
                                        <p:tgtEl>
                                          <p:spTgt spid="119"/>
                                        </p:tgtEl>
                                        <p:attrNameLst>
                                          <p:attrName>ppt_x</p:attrName>
                                        </p:attrNameLst>
                                      </p:cBhvr>
                                      <p:tavLst>
                                        <p:tav tm="0">
                                          <p:val>
                                            <p:strVal val="ppt_x"/>
                                          </p:val>
                                        </p:tav>
                                        <p:tav tm="100000">
                                          <p:val>
                                            <p:strVal val="ppt_x"/>
                                          </p:val>
                                        </p:tav>
                                      </p:tavLst>
                                    </p:anim>
                                    <p:anim calcmode="lin" valueType="num">
                                      <p:cBhvr additive="base">
                                        <p:cTn id="285" dur="4500"/>
                                        <p:tgtEl>
                                          <p:spTgt spid="119"/>
                                        </p:tgtEl>
                                        <p:attrNameLst>
                                          <p:attrName>ppt_y</p:attrName>
                                        </p:attrNameLst>
                                      </p:cBhvr>
                                      <p:tavLst>
                                        <p:tav tm="0">
                                          <p:val>
                                            <p:strVal val="ppt_y"/>
                                          </p:val>
                                        </p:tav>
                                        <p:tav tm="100000">
                                          <p:val>
                                            <p:strVal val="1+ppt_h/2"/>
                                          </p:val>
                                        </p:tav>
                                      </p:tavLst>
                                    </p:anim>
                                    <p:set>
                                      <p:cBhvr>
                                        <p:cTn id="286" dur="1" fill="hold">
                                          <p:stCondLst>
                                            <p:cond delay="4499"/>
                                          </p:stCondLst>
                                        </p:cTn>
                                        <p:tgtEl>
                                          <p:spTgt spid="119"/>
                                        </p:tgtEl>
                                        <p:attrNameLst>
                                          <p:attrName>style.visibility</p:attrName>
                                        </p:attrNameLst>
                                      </p:cBhvr>
                                      <p:to>
                                        <p:strVal val="hidden"/>
                                      </p:to>
                                    </p:set>
                                  </p:childTnLst>
                                </p:cTn>
                              </p:par>
                              <p:par>
                                <p:cTn id="287" presetID="3" presetClass="exit" presetSubtype="10" fill="hold" nodeType="withEffect">
                                  <p:stCondLst>
                                    <p:cond delay="0"/>
                                  </p:stCondLst>
                                  <p:childTnLst>
                                    <p:animEffect transition="out" filter="blinds(horizontal)">
                                      <p:cBhvr>
                                        <p:cTn id="288" dur="6000"/>
                                        <p:tgtEl>
                                          <p:spTgt spid="119"/>
                                        </p:tgtEl>
                                      </p:cBhvr>
                                    </p:animEffect>
                                    <p:set>
                                      <p:cBhvr>
                                        <p:cTn id="289" dur="1" fill="hold">
                                          <p:stCondLst>
                                            <p:cond delay="5999"/>
                                          </p:stCondLst>
                                        </p:cTn>
                                        <p:tgtEl>
                                          <p:spTgt spid="119"/>
                                        </p:tgtEl>
                                        <p:attrNameLst>
                                          <p:attrName>style.visibility</p:attrName>
                                        </p:attrNameLst>
                                      </p:cBhvr>
                                      <p:to>
                                        <p:strVal val="hidden"/>
                                      </p:to>
                                    </p:set>
                                  </p:childTnLst>
                                </p:cTn>
                              </p:par>
                              <p:par>
                                <p:cTn id="290" presetID="2" presetClass="entr" presetSubtype="1" fill="hold" nodeType="withEffect">
                                  <p:stCondLst>
                                    <p:cond delay="0"/>
                                  </p:stCondLst>
                                  <p:childTnLst>
                                    <p:set>
                                      <p:cBhvr>
                                        <p:cTn id="291" dur="1" fill="hold">
                                          <p:stCondLst>
                                            <p:cond delay="0"/>
                                          </p:stCondLst>
                                        </p:cTn>
                                        <p:tgtEl>
                                          <p:spTgt spid="120"/>
                                        </p:tgtEl>
                                        <p:attrNameLst>
                                          <p:attrName>style.visibility</p:attrName>
                                        </p:attrNameLst>
                                      </p:cBhvr>
                                      <p:to>
                                        <p:strVal val="visible"/>
                                      </p:to>
                                    </p:set>
                                    <p:anim calcmode="lin" valueType="num">
                                      <p:cBhvr additive="base">
                                        <p:cTn id="292" dur="4000" fill="hold"/>
                                        <p:tgtEl>
                                          <p:spTgt spid="120"/>
                                        </p:tgtEl>
                                        <p:attrNameLst>
                                          <p:attrName>ppt_x</p:attrName>
                                        </p:attrNameLst>
                                      </p:cBhvr>
                                      <p:tavLst>
                                        <p:tav tm="0">
                                          <p:val>
                                            <p:strVal val="#ppt_x"/>
                                          </p:val>
                                        </p:tav>
                                        <p:tav tm="100000">
                                          <p:val>
                                            <p:strVal val="#ppt_x"/>
                                          </p:val>
                                        </p:tav>
                                      </p:tavLst>
                                    </p:anim>
                                    <p:anim calcmode="lin" valueType="num">
                                      <p:cBhvr additive="base">
                                        <p:cTn id="293" dur="4000" fill="hold"/>
                                        <p:tgtEl>
                                          <p:spTgt spid="120"/>
                                        </p:tgtEl>
                                        <p:attrNameLst>
                                          <p:attrName>ppt_y</p:attrName>
                                        </p:attrNameLst>
                                      </p:cBhvr>
                                      <p:tavLst>
                                        <p:tav tm="0">
                                          <p:val>
                                            <p:strVal val="0-#ppt_h/2"/>
                                          </p:val>
                                        </p:tav>
                                        <p:tav tm="100000">
                                          <p:val>
                                            <p:strVal val="#ppt_y"/>
                                          </p:val>
                                        </p:tav>
                                      </p:tavLst>
                                    </p:anim>
                                  </p:childTnLst>
                                </p:cTn>
                              </p:par>
                              <p:par>
                                <p:cTn id="294" presetID="19" presetClass="entr" presetSubtype="10" fill="hold" nodeType="withEffect">
                                  <p:stCondLst>
                                    <p:cond delay="0"/>
                                  </p:stCondLst>
                                  <p:childTnLst>
                                    <p:set>
                                      <p:cBhvr>
                                        <p:cTn id="295" dur="1" fill="hold">
                                          <p:stCondLst>
                                            <p:cond delay="0"/>
                                          </p:stCondLst>
                                        </p:cTn>
                                        <p:tgtEl>
                                          <p:spTgt spid="120"/>
                                        </p:tgtEl>
                                        <p:attrNameLst>
                                          <p:attrName>style.visibility</p:attrName>
                                        </p:attrNameLst>
                                      </p:cBhvr>
                                      <p:to>
                                        <p:strVal val="visible"/>
                                      </p:to>
                                    </p:set>
                                    <p:anim calcmode="lin" valueType="num">
                                      <p:cBhvr>
                                        <p:cTn id="296" dur="4000" fill="hold"/>
                                        <p:tgtEl>
                                          <p:spTgt spid="120"/>
                                        </p:tgtEl>
                                        <p:attrNameLst>
                                          <p:attrName>ppt_w</p:attrName>
                                        </p:attrNameLst>
                                      </p:cBhvr>
                                      <p:tavLst>
                                        <p:tav tm="0" fmla="#ppt_w*sin(2.5*pi*$)">
                                          <p:val>
                                            <p:fltVal val="0"/>
                                          </p:val>
                                        </p:tav>
                                        <p:tav tm="100000">
                                          <p:val>
                                            <p:fltVal val="1"/>
                                          </p:val>
                                        </p:tav>
                                      </p:tavLst>
                                    </p:anim>
                                    <p:anim calcmode="lin" valueType="num">
                                      <p:cBhvr>
                                        <p:cTn id="297" dur="4000" fill="hold"/>
                                        <p:tgtEl>
                                          <p:spTgt spid="120"/>
                                        </p:tgtEl>
                                        <p:attrNameLst>
                                          <p:attrName>ppt_h</p:attrName>
                                        </p:attrNameLst>
                                      </p:cBhvr>
                                      <p:tavLst>
                                        <p:tav tm="0">
                                          <p:val>
                                            <p:strVal val="#ppt_h"/>
                                          </p:val>
                                        </p:tav>
                                        <p:tav tm="100000">
                                          <p:val>
                                            <p:strVal val="#ppt_h"/>
                                          </p:val>
                                        </p:tav>
                                      </p:tavLst>
                                    </p:anim>
                                  </p:childTnLst>
                                </p:cTn>
                              </p:par>
                              <p:par>
                                <p:cTn id="298" presetID="2" presetClass="exit" presetSubtype="4" fill="hold" nodeType="withEffect">
                                  <p:stCondLst>
                                    <p:cond delay="0"/>
                                  </p:stCondLst>
                                  <p:childTnLst>
                                    <p:anim calcmode="lin" valueType="num">
                                      <p:cBhvr additive="base">
                                        <p:cTn id="299" dur="4500"/>
                                        <p:tgtEl>
                                          <p:spTgt spid="120"/>
                                        </p:tgtEl>
                                        <p:attrNameLst>
                                          <p:attrName>ppt_x</p:attrName>
                                        </p:attrNameLst>
                                      </p:cBhvr>
                                      <p:tavLst>
                                        <p:tav tm="0">
                                          <p:val>
                                            <p:strVal val="ppt_x"/>
                                          </p:val>
                                        </p:tav>
                                        <p:tav tm="100000">
                                          <p:val>
                                            <p:strVal val="ppt_x"/>
                                          </p:val>
                                        </p:tav>
                                      </p:tavLst>
                                    </p:anim>
                                    <p:anim calcmode="lin" valueType="num">
                                      <p:cBhvr additive="base">
                                        <p:cTn id="300" dur="4500"/>
                                        <p:tgtEl>
                                          <p:spTgt spid="120"/>
                                        </p:tgtEl>
                                        <p:attrNameLst>
                                          <p:attrName>ppt_y</p:attrName>
                                        </p:attrNameLst>
                                      </p:cBhvr>
                                      <p:tavLst>
                                        <p:tav tm="0">
                                          <p:val>
                                            <p:strVal val="ppt_y"/>
                                          </p:val>
                                        </p:tav>
                                        <p:tav tm="100000">
                                          <p:val>
                                            <p:strVal val="1+ppt_h/2"/>
                                          </p:val>
                                        </p:tav>
                                      </p:tavLst>
                                    </p:anim>
                                    <p:set>
                                      <p:cBhvr>
                                        <p:cTn id="301" dur="1" fill="hold">
                                          <p:stCondLst>
                                            <p:cond delay="4499"/>
                                          </p:stCondLst>
                                        </p:cTn>
                                        <p:tgtEl>
                                          <p:spTgt spid="120"/>
                                        </p:tgtEl>
                                        <p:attrNameLst>
                                          <p:attrName>style.visibility</p:attrName>
                                        </p:attrNameLst>
                                      </p:cBhvr>
                                      <p:to>
                                        <p:strVal val="hidden"/>
                                      </p:to>
                                    </p:set>
                                  </p:childTnLst>
                                </p:cTn>
                              </p:par>
                              <p:par>
                                <p:cTn id="302" presetID="3" presetClass="exit" presetSubtype="10" fill="hold" nodeType="withEffect">
                                  <p:stCondLst>
                                    <p:cond delay="0"/>
                                  </p:stCondLst>
                                  <p:childTnLst>
                                    <p:animEffect transition="out" filter="blinds(horizontal)">
                                      <p:cBhvr>
                                        <p:cTn id="303" dur="6000"/>
                                        <p:tgtEl>
                                          <p:spTgt spid="120"/>
                                        </p:tgtEl>
                                      </p:cBhvr>
                                    </p:animEffect>
                                    <p:set>
                                      <p:cBhvr>
                                        <p:cTn id="304" dur="1" fill="hold">
                                          <p:stCondLst>
                                            <p:cond delay="5999"/>
                                          </p:stCondLst>
                                        </p:cTn>
                                        <p:tgtEl>
                                          <p:spTgt spid="120"/>
                                        </p:tgtEl>
                                        <p:attrNameLst>
                                          <p:attrName>style.visibility</p:attrName>
                                        </p:attrNameLst>
                                      </p:cBhvr>
                                      <p:to>
                                        <p:strVal val="hidden"/>
                                      </p:to>
                                    </p:set>
                                  </p:childTnLst>
                                </p:cTn>
                              </p:par>
                              <p:par>
                                <p:cTn id="305" presetID="2" presetClass="entr" presetSubtype="1" fill="hold" nodeType="withEffect">
                                  <p:stCondLst>
                                    <p:cond delay="0"/>
                                  </p:stCondLst>
                                  <p:childTnLst>
                                    <p:set>
                                      <p:cBhvr>
                                        <p:cTn id="306" dur="1" fill="hold">
                                          <p:stCondLst>
                                            <p:cond delay="0"/>
                                          </p:stCondLst>
                                        </p:cTn>
                                        <p:tgtEl>
                                          <p:spTgt spid="121"/>
                                        </p:tgtEl>
                                        <p:attrNameLst>
                                          <p:attrName>style.visibility</p:attrName>
                                        </p:attrNameLst>
                                      </p:cBhvr>
                                      <p:to>
                                        <p:strVal val="visible"/>
                                      </p:to>
                                    </p:set>
                                    <p:anim calcmode="lin" valueType="num">
                                      <p:cBhvr additive="base">
                                        <p:cTn id="307" dur="4000" fill="hold"/>
                                        <p:tgtEl>
                                          <p:spTgt spid="121"/>
                                        </p:tgtEl>
                                        <p:attrNameLst>
                                          <p:attrName>ppt_x</p:attrName>
                                        </p:attrNameLst>
                                      </p:cBhvr>
                                      <p:tavLst>
                                        <p:tav tm="0">
                                          <p:val>
                                            <p:strVal val="#ppt_x"/>
                                          </p:val>
                                        </p:tav>
                                        <p:tav tm="100000">
                                          <p:val>
                                            <p:strVal val="#ppt_x"/>
                                          </p:val>
                                        </p:tav>
                                      </p:tavLst>
                                    </p:anim>
                                    <p:anim calcmode="lin" valueType="num">
                                      <p:cBhvr additive="base">
                                        <p:cTn id="308" dur="4000" fill="hold"/>
                                        <p:tgtEl>
                                          <p:spTgt spid="121"/>
                                        </p:tgtEl>
                                        <p:attrNameLst>
                                          <p:attrName>ppt_y</p:attrName>
                                        </p:attrNameLst>
                                      </p:cBhvr>
                                      <p:tavLst>
                                        <p:tav tm="0">
                                          <p:val>
                                            <p:strVal val="0-#ppt_h/2"/>
                                          </p:val>
                                        </p:tav>
                                        <p:tav tm="100000">
                                          <p:val>
                                            <p:strVal val="#ppt_y"/>
                                          </p:val>
                                        </p:tav>
                                      </p:tavLst>
                                    </p:anim>
                                  </p:childTnLst>
                                </p:cTn>
                              </p:par>
                              <p:par>
                                <p:cTn id="309" presetID="19" presetClass="entr" presetSubtype="10" fill="hold" nodeType="withEffect">
                                  <p:stCondLst>
                                    <p:cond delay="0"/>
                                  </p:stCondLst>
                                  <p:childTnLst>
                                    <p:set>
                                      <p:cBhvr>
                                        <p:cTn id="310" dur="1" fill="hold">
                                          <p:stCondLst>
                                            <p:cond delay="0"/>
                                          </p:stCondLst>
                                        </p:cTn>
                                        <p:tgtEl>
                                          <p:spTgt spid="121"/>
                                        </p:tgtEl>
                                        <p:attrNameLst>
                                          <p:attrName>style.visibility</p:attrName>
                                        </p:attrNameLst>
                                      </p:cBhvr>
                                      <p:to>
                                        <p:strVal val="visible"/>
                                      </p:to>
                                    </p:set>
                                    <p:anim calcmode="lin" valueType="num">
                                      <p:cBhvr>
                                        <p:cTn id="311" dur="4000" fill="hold"/>
                                        <p:tgtEl>
                                          <p:spTgt spid="121"/>
                                        </p:tgtEl>
                                        <p:attrNameLst>
                                          <p:attrName>ppt_w</p:attrName>
                                        </p:attrNameLst>
                                      </p:cBhvr>
                                      <p:tavLst>
                                        <p:tav tm="0" fmla="#ppt_w*sin(2.5*pi*$)">
                                          <p:val>
                                            <p:fltVal val="0"/>
                                          </p:val>
                                        </p:tav>
                                        <p:tav tm="100000">
                                          <p:val>
                                            <p:fltVal val="1"/>
                                          </p:val>
                                        </p:tav>
                                      </p:tavLst>
                                    </p:anim>
                                    <p:anim calcmode="lin" valueType="num">
                                      <p:cBhvr>
                                        <p:cTn id="312" dur="4000" fill="hold"/>
                                        <p:tgtEl>
                                          <p:spTgt spid="121"/>
                                        </p:tgtEl>
                                        <p:attrNameLst>
                                          <p:attrName>ppt_h</p:attrName>
                                        </p:attrNameLst>
                                      </p:cBhvr>
                                      <p:tavLst>
                                        <p:tav tm="0">
                                          <p:val>
                                            <p:strVal val="#ppt_h"/>
                                          </p:val>
                                        </p:tav>
                                        <p:tav tm="100000">
                                          <p:val>
                                            <p:strVal val="#ppt_h"/>
                                          </p:val>
                                        </p:tav>
                                      </p:tavLst>
                                    </p:anim>
                                  </p:childTnLst>
                                </p:cTn>
                              </p:par>
                              <p:par>
                                <p:cTn id="313" presetID="2" presetClass="exit" presetSubtype="4" fill="hold" nodeType="withEffect">
                                  <p:stCondLst>
                                    <p:cond delay="0"/>
                                  </p:stCondLst>
                                  <p:childTnLst>
                                    <p:anim calcmode="lin" valueType="num">
                                      <p:cBhvr additive="base">
                                        <p:cTn id="314" dur="4500"/>
                                        <p:tgtEl>
                                          <p:spTgt spid="121"/>
                                        </p:tgtEl>
                                        <p:attrNameLst>
                                          <p:attrName>ppt_x</p:attrName>
                                        </p:attrNameLst>
                                      </p:cBhvr>
                                      <p:tavLst>
                                        <p:tav tm="0">
                                          <p:val>
                                            <p:strVal val="ppt_x"/>
                                          </p:val>
                                        </p:tav>
                                        <p:tav tm="100000">
                                          <p:val>
                                            <p:strVal val="ppt_x"/>
                                          </p:val>
                                        </p:tav>
                                      </p:tavLst>
                                    </p:anim>
                                    <p:anim calcmode="lin" valueType="num">
                                      <p:cBhvr additive="base">
                                        <p:cTn id="315" dur="4500"/>
                                        <p:tgtEl>
                                          <p:spTgt spid="121"/>
                                        </p:tgtEl>
                                        <p:attrNameLst>
                                          <p:attrName>ppt_y</p:attrName>
                                        </p:attrNameLst>
                                      </p:cBhvr>
                                      <p:tavLst>
                                        <p:tav tm="0">
                                          <p:val>
                                            <p:strVal val="ppt_y"/>
                                          </p:val>
                                        </p:tav>
                                        <p:tav tm="100000">
                                          <p:val>
                                            <p:strVal val="1+ppt_h/2"/>
                                          </p:val>
                                        </p:tav>
                                      </p:tavLst>
                                    </p:anim>
                                    <p:set>
                                      <p:cBhvr>
                                        <p:cTn id="316" dur="1" fill="hold">
                                          <p:stCondLst>
                                            <p:cond delay="4499"/>
                                          </p:stCondLst>
                                        </p:cTn>
                                        <p:tgtEl>
                                          <p:spTgt spid="121"/>
                                        </p:tgtEl>
                                        <p:attrNameLst>
                                          <p:attrName>style.visibility</p:attrName>
                                        </p:attrNameLst>
                                      </p:cBhvr>
                                      <p:to>
                                        <p:strVal val="hidden"/>
                                      </p:to>
                                    </p:set>
                                  </p:childTnLst>
                                </p:cTn>
                              </p:par>
                              <p:par>
                                <p:cTn id="317" presetID="3" presetClass="exit" presetSubtype="10" fill="hold" nodeType="withEffect">
                                  <p:stCondLst>
                                    <p:cond delay="0"/>
                                  </p:stCondLst>
                                  <p:childTnLst>
                                    <p:animEffect transition="out" filter="blinds(horizontal)">
                                      <p:cBhvr>
                                        <p:cTn id="318" dur="6000"/>
                                        <p:tgtEl>
                                          <p:spTgt spid="121"/>
                                        </p:tgtEl>
                                      </p:cBhvr>
                                    </p:animEffect>
                                    <p:set>
                                      <p:cBhvr>
                                        <p:cTn id="319" dur="1" fill="hold">
                                          <p:stCondLst>
                                            <p:cond delay="5999"/>
                                          </p:stCondLst>
                                        </p:cTn>
                                        <p:tgtEl>
                                          <p:spTgt spid="121"/>
                                        </p:tgtEl>
                                        <p:attrNameLst>
                                          <p:attrName>style.visibility</p:attrName>
                                        </p:attrNameLst>
                                      </p:cBhvr>
                                      <p:to>
                                        <p:strVal val="hidden"/>
                                      </p:to>
                                    </p:set>
                                  </p:childTnLst>
                                </p:cTn>
                              </p:par>
                              <p:par>
                                <p:cTn id="320" presetID="2" presetClass="entr" presetSubtype="1" fill="hold" nodeType="withEffect">
                                  <p:stCondLst>
                                    <p:cond delay="0"/>
                                  </p:stCondLst>
                                  <p:childTnLst>
                                    <p:set>
                                      <p:cBhvr>
                                        <p:cTn id="321" dur="1" fill="hold">
                                          <p:stCondLst>
                                            <p:cond delay="0"/>
                                          </p:stCondLst>
                                        </p:cTn>
                                        <p:tgtEl>
                                          <p:spTgt spid="122"/>
                                        </p:tgtEl>
                                        <p:attrNameLst>
                                          <p:attrName>style.visibility</p:attrName>
                                        </p:attrNameLst>
                                      </p:cBhvr>
                                      <p:to>
                                        <p:strVal val="visible"/>
                                      </p:to>
                                    </p:set>
                                    <p:anim calcmode="lin" valueType="num">
                                      <p:cBhvr additive="base">
                                        <p:cTn id="322" dur="4000" fill="hold"/>
                                        <p:tgtEl>
                                          <p:spTgt spid="122"/>
                                        </p:tgtEl>
                                        <p:attrNameLst>
                                          <p:attrName>ppt_x</p:attrName>
                                        </p:attrNameLst>
                                      </p:cBhvr>
                                      <p:tavLst>
                                        <p:tav tm="0">
                                          <p:val>
                                            <p:strVal val="#ppt_x"/>
                                          </p:val>
                                        </p:tav>
                                        <p:tav tm="100000">
                                          <p:val>
                                            <p:strVal val="#ppt_x"/>
                                          </p:val>
                                        </p:tav>
                                      </p:tavLst>
                                    </p:anim>
                                    <p:anim calcmode="lin" valueType="num">
                                      <p:cBhvr additive="base">
                                        <p:cTn id="323" dur="4000" fill="hold"/>
                                        <p:tgtEl>
                                          <p:spTgt spid="122"/>
                                        </p:tgtEl>
                                        <p:attrNameLst>
                                          <p:attrName>ppt_y</p:attrName>
                                        </p:attrNameLst>
                                      </p:cBhvr>
                                      <p:tavLst>
                                        <p:tav tm="0">
                                          <p:val>
                                            <p:strVal val="0-#ppt_h/2"/>
                                          </p:val>
                                        </p:tav>
                                        <p:tav tm="100000">
                                          <p:val>
                                            <p:strVal val="#ppt_y"/>
                                          </p:val>
                                        </p:tav>
                                      </p:tavLst>
                                    </p:anim>
                                  </p:childTnLst>
                                </p:cTn>
                              </p:par>
                              <p:par>
                                <p:cTn id="324" presetID="19" presetClass="entr" presetSubtype="10" fill="hold" nodeType="withEffect">
                                  <p:stCondLst>
                                    <p:cond delay="0"/>
                                  </p:stCondLst>
                                  <p:childTnLst>
                                    <p:set>
                                      <p:cBhvr>
                                        <p:cTn id="325" dur="1" fill="hold">
                                          <p:stCondLst>
                                            <p:cond delay="0"/>
                                          </p:stCondLst>
                                        </p:cTn>
                                        <p:tgtEl>
                                          <p:spTgt spid="122"/>
                                        </p:tgtEl>
                                        <p:attrNameLst>
                                          <p:attrName>style.visibility</p:attrName>
                                        </p:attrNameLst>
                                      </p:cBhvr>
                                      <p:to>
                                        <p:strVal val="visible"/>
                                      </p:to>
                                    </p:set>
                                    <p:anim calcmode="lin" valueType="num">
                                      <p:cBhvr>
                                        <p:cTn id="326" dur="4000" fill="hold"/>
                                        <p:tgtEl>
                                          <p:spTgt spid="122"/>
                                        </p:tgtEl>
                                        <p:attrNameLst>
                                          <p:attrName>ppt_w</p:attrName>
                                        </p:attrNameLst>
                                      </p:cBhvr>
                                      <p:tavLst>
                                        <p:tav tm="0" fmla="#ppt_w*sin(2.5*pi*$)">
                                          <p:val>
                                            <p:fltVal val="0"/>
                                          </p:val>
                                        </p:tav>
                                        <p:tav tm="100000">
                                          <p:val>
                                            <p:fltVal val="1"/>
                                          </p:val>
                                        </p:tav>
                                      </p:tavLst>
                                    </p:anim>
                                    <p:anim calcmode="lin" valueType="num">
                                      <p:cBhvr>
                                        <p:cTn id="327" dur="4000" fill="hold"/>
                                        <p:tgtEl>
                                          <p:spTgt spid="122"/>
                                        </p:tgtEl>
                                        <p:attrNameLst>
                                          <p:attrName>ppt_h</p:attrName>
                                        </p:attrNameLst>
                                      </p:cBhvr>
                                      <p:tavLst>
                                        <p:tav tm="0">
                                          <p:val>
                                            <p:strVal val="#ppt_h"/>
                                          </p:val>
                                        </p:tav>
                                        <p:tav tm="100000">
                                          <p:val>
                                            <p:strVal val="#ppt_h"/>
                                          </p:val>
                                        </p:tav>
                                      </p:tavLst>
                                    </p:anim>
                                  </p:childTnLst>
                                </p:cTn>
                              </p:par>
                              <p:par>
                                <p:cTn id="328" presetID="2" presetClass="exit" presetSubtype="4" fill="hold" nodeType="withEffect">
                                  <p:stCondLst>
                                    <p:cond delay="0"/>
                                  </p:stCondLst>
                                  <p:childTnLst>
                                    <p:anim calcmode="lin" valueType="num">
                                      <p:cBhvr additive="base">
                                        <p:cTn id="329" dur="4500"/>
                                        <p:tgtEl>
                                          <p:spTgt spid="122"/>
                                        </p:tgtEl>
                                        <p:attrNameLst>
                                          <p:attrName>ppt_x</p:attrName>
                                        </p:attrNameLst>
                                      </p:cBhvr>
                                      <p:tavLst>
                                        <p:tav tm="0">
                                          <p:val>
                                            <p:strVal val="ppt_x"/>
                                          </p:val>
                                        </p:tav>
                                        <p:tav tm="100000">
                                          <p:val>
                                            <p:strVal val="ppt_x"/>
                                          </p:val>
                                        </p:tav>
                                      </p:tavLst>
                                    </p:anim>
                                    <p:anim calcmode="lin" valueType="num">
                                      <p:cBhvr additive="base">
                                        <p:cTn id="330" dur="4500"/>
                                        <p:tgtEl>
                                          <p:spTgt spid="122"/>
                                        </p:tgtEl>
                                        <p:attrNameLst>
                                          <p:attrName>ppt_y</p:attrName>
                                        </p:attrNameLst>
                                      </p:cBhvr>
                                      <p:tavLst>
                                        <p:tav tm="0">
                                          <p:val>
                                            <p:strVal val="ppt_y"/>
                                          </p:val>
                                        </p:tav>
                                        <p:tav tm="100000">
                                          <p:val>
                                            <p:strVal val="1+ppt_h/2"/>
                                          </p:val>
                                        </p:tav>
                                      </p:tavLst>
                                    </p:anim>
                                    <p:set>
                                      <p:cBhvr>
                                        <p:cTn id="331" dur="1" fill="hold">
                                          <p:stCondLst>
                                            <p:cond delay="4499"/>
                                          </p:stCondLst>
                                        </p:cTn>
                                        <p:tgtEl>
                                          <p:spTgt spid="122"/>
                                        </p:tgtEl>
                                        <p:attrNameLst>
                                          <p:attrName>style.visibility</p:attrName>
                                        </p:attrNameLst>
                                      </p:cBhvr>
                                      <p:to>
                                        <p:strVal val="hidden"/>
                                      </p:to>
                                    </p:set>
                                  </p:childTnLst>
                                </p:cTn>
                              </p:par>
                              <p:par>
                                <p:cTn id="332" presetID="3" presetClass="exit" presetSubtype="10" fill="hold" nodeType="withEffect">
                                  <p:stCondLst>
                                    <p:cond delay="0"/>
                                  </p:stCondLst>
                                  <p:childTnLst>
                                    <p:animEffect transition="out" filter="blinds(horizontal)">
                                      <p:cBhvr>
                                        <p:cTn id="333" dur="6000"/>
                                        <p:tgtEl>
                                          <p:spTgt spid="122"/>
                                        </p:tgtEl>
                                      </p:cBhvr>
                                    </p:animEffect>
                                    <p:set>
                                      <p:cBhvr>
                                        <p:cTn id="334" dur="1" fill="hold">
                                          <p:stCondLst>
                                            <p:cond delay="5999"/>
                                          </p:stCondLst>
                                        </p:cTn>
                                        <p:tgtEl>
                                          <p:spTgt spid="122"/>
                                        </p:tgtEl>
                                        <p:attrNameLst>
                                          <p:attrName>style.visibility</p:attrName>
                                        </p:attrNameLst>
                                      </p:cBhvr>
                                      <p:to>
                                        <p:strVal val="hidden"/>
                                      </p:to>
                                    </p:set>
                                  </p:childTnLst>
                                </p:cTn>
                              </p:par>
                              <p:par>
                                <p:cTn id="335" presetID="2" presetClass="entr" presetSubtype="1" fill="hold" nodeType="withEffect">
                                  <p:stCondLst>
                                    <p:cond delay="0"/>
                                  </p:stCondLst>
                                  <p:childTnLst>
                                    <p:set>
                                      <p:cBhvr>
                                        <p:cTn id="336" dur="1" fill="hold">
                                          <p:stCondLst>
                                            <p:cond delay="0"/>
                                          </p:stCondLst>
                                        </p:cTn>
                                        <p:tgtEl>
                                          <p:spTgt spid="123"/>
                                        </p:tgtEl>
                                        <p:attrNameLst>
                                          <p:attrName>style.visibility</p:attrName>
                                        </p:attrNameLst>
                                      </p:cBhvr>
                                      <p:to>
                                        <p:strVal val="visible"/>
                                      </p:to>
                                    </p:set>
                                    <p:anim calcmode="lin" valueType="num">
                                      <p:cBhvr additive="base">
                                        <p:cTn id="337" dur="4000" fill="hold"/>
                                        <p:tgtEl>
                                          <p:spTgt spid="123"/>
                                        </p:tgtEl>
                                        <p:attrNameLst>
                                          <p:attrName>ppt_x</p:attrName>
                                        </p:attrNameLst>
                                      </p:cBhvr>
                                      <p:tavLst>
                                        <p:tav tm="0">
                                          <p:val>
                                            <p:strVal val="#ppt_x"/>
                                          </p:val>
                                        </p:tav>
                                        <p:tav tm="100000">
                                          <p:val>
                                            <p:strVal val="#ppt_x"/>
                                          </p:val>
                                        </p:tav>
                                      </p:tavLst>
                                    </p:anim>
                                    <p:anim calcmode="lin" valueType="num">
                                      <p:cBhvr additive="base">
                                        <p:cTn id="338" dur="4000" fill="hold"/>
                                        <p:tgtEl>
                                          <p:spTgt spid="123"/>
                                        </p:tgtEl>
                                        <p:attrNameLst>
                                          <p:attrName>ppt_y</p:attrName>
                                        </p:attrNameLst>
                                      </p:cBhvr>
                                      <p:tavLst>
                                        <p:tav tm="0">
                                          <p:val>
                                            <p:strVal val="0-#ppt_h/2"/>
                                          </p:val>
                                        </p:tav>
                                        <p:tav tm="100000">
                                          <p:val>
                                            <p:strVal val="#ppt_y"/>
                                          </p:val>
                                        </p:tav>
                                      </p:tavLst>
                                    </p:anim>
                                  </p:childTnLst>
                                </p:cTn>
                              </p:par>
                              <p:par>
                                <p:cTn id="339" presetID="19" presetClass="entr" presetSubtype="10" fill="hold" nodeType="withEffect">
                                  <p:stCondLst>
                                    <p:cond delay="0"/>
                                  </p:stCondLst>
                                  <p:childTnLst>
                                    <p:set>
                                      <p:cBhvr>
                                        <p:cTn id="340" dur="1" fill="hold">
                                          <p:stCondLst>
                                            <p:cond delay="0"/>
                                          </p:stCondLst>
                                        </p:cTn>
                                        <p:tgtEl>
                                          <p:spTgt spid="123"/>
                                        </p:tgtEl>
                                        <p:attrNameLst>
                                          <p:attrName>style.visibility</p:attrName>
                                        </p:attrNameLst>
                                      </p:cBhvr>
                                      <p:to>
                                        <p:strVal val="visible"/>
                                      </p:to>
                                    </p:set>
                                    <p:anim calcmode="lin" valueType="num">
                                      <p:cBhvr>
                                        <p:cTn id="341" dur="4000" fill="hold"/>
                                        <p:tgtEl>
                                          <p:spTgt spid="123"/>
                                        </p:tgtEl>
                                        <p:attrNameLst>
                                          <p:attrName>ppt_w</p:attrName>
                                        </p:attrNameLst>
                                      </p:cBhvr>
                                      <p:tavLst>
                                        <p:tav tm="0" fmla="#ppt_w*sin(2.5*pi*$)">
                                          <p:val>
                                            <p:fltVal val="0"/>
                                          </p:val>
                                        </p:tav>
                                        <p:tav tm="100000">
                                          <p:val>
                                            <p:fltVal val="1"/>
                                          </p:val>
                                        </p:tav>
                                      </p:tavLst>
                                    </p:anim>
                                    <p:anim calcmode="lin" valueType="num">
                                      <p:cBhvr>
                                        <p:cTn id="342" dur="4000" fill="hold"/>
                                        <p:tgtEl>
                                          <p:spTgt spid="123"/>
                                        </p:tgtEl>
                                        <p:attrNameLst>
                                          <p:attrName>ppt_h</p:attrName>
                                        </p:attrNameLst>
                                      </p:cBhvr>
                                      <p:tavLst>
                                        <p:tav tm="0">
                                          <p:val>
                                            <p:strVal val="#ppt_h"/>
                                          </p:val>
                                        </p:tav>
                                        <p:tav tm="100000">
                                          <p:val>
                                            <p:strVal val="#ppt_h"/>
                                          </p:val>
                                        </p:tav>
                                      </p:tavLst>
                                    </p:anim>
                                  </p:childTnLst>
                                </p:cTn>
                              </p:par>
                              <p:par>
                                <p:cTn id="343" presetID="2" presetClass="exit" presetSubtype="4" fill="hold" nodeType="withEffect">
                                  <p:stCondLst>
                                    <p:cond delay="0"/>
                                  </p:stCondLst>
                                  <p:childTnLst>
                                    <p:anim calcmode="lin" valueType="num">
                                      <p:cBhvr additive="base">
                                        <p:cTn id="344" dur="4500"/>
                                        <p:tgtEl>
                                          <p:spTgt spid="123"/>
                                        </p:tgtEl>
                                        <p:attrNameLst>
                                          <p:attrName>ppt_x</p:attrName>
                                        </p:attrNameLst>
                                      </p:cBhvr>
                                      <p:tavLst>
                                        <p:tav tm="0">
                                          <p:val>
                                            <p:strVal val="ppt_x"/>
                                          </p:val>
                                        </p:tav>
                                        <p:tav tm="100000">
                                          <p:val>
                                            <p:strVal val="ppt_x"/>
                                          </p:val>
                                        </p:tav>
                                      </p:tavLst>
                                    </p:anim>
                                    <p:anim calcmode="lin" valueType="num">
                                      <p:cBhvr additive="base">
                                        <p:cTn id="345" dur="4500"/>
                                        <p:tgtEl>
                                          <p:spTgt spid="123"/>
                                        </p:tgtEl>
                                        <p:attrNameLst>
                                          <p:attrName>ppt_y</p:attrName>
                                        </p:attrNameLst>
                                      </p:cBhvr>
                                      <p:tavLst>
                                        <p:tav tm="0">
                                          <p:val>
                                            <p:strVal val="ppt_y"/>
                                          </p:val>
                                        </p:tav>
                                        <p:tav tm="100000">
                                          <p:val>
                                            <p:strVal val="1+ppt_h/2"/>
                                          </p:val>
                                        </p:tav>
                                      </p:tavLst>
                                    </p:anim>
                                    <p:set>
                                      <p:cBhvr>
                                        <p:cTn id="346" dur="1" fill="hold">
                                          <p:stCondLst>
                                            <p:cond delay="4499"/>
                                          </p:stCondLst>
                                        </p:cTn>
                                        <p:tgtEl>
                                          <p:spTgt spid="123"/>
                                        </p:tgtEl>
                                        <p:attrNameLst>
                                          <p:attrName>style.visibility</p:attrName>
                                        </p:attrNameLst>
                                      </p:cBhvr>
                                      <p:to>
                                        <p:strVal val="hidden"/>
                                      </p:to>
                                    </p:set>
                                  </p:childTnLst>
                                </p:cTn>
                              </p:par>
                              <p:par>
                                <p:cTn id="347" presetID="3" presetClass="exit" presetSubtype="10" fill="hold" nodeType="withEffect">
                                  <p:stCondLst>
                                    <p:cond delay="0"/>
                                  </p:stCondLst>
                                  <p:childTnLst>
                                    <p:animEffect transition="out" filter="blinds(horizontal)">
                                      <p:cBhvr>
                                        <p:cTn id="348" dur="6000"/>
                                        <p:tgtEl>
                                          <p:spTgt spid="123"/>
                                        </p:tgtEl>
                                      </p:cBhvr>
                                    </p:animEffect>
                                    <p:set>
                                      <p:cBhvr>
                                        <p:cTn id="349" dur="1" fill="hold">
                                          <p:stCondLst>
                                            <p:cond delay="5999"/>
                                          </p:stCondLst>
                                        </p:cTn>
                                        <p:tgtEl>
                                          <p:spTgt spid="123"/>
                                        </p:tgtEl>
                                        <p:attrNameLst>
                                          <p:attrName>style.visibility</p:attrName>
                                        </p:attrNameLst>
                                      </p:cBhvr>
                                      <p:to>
                                        <p:strVal val="hidden"/>
                                      </p:to>
                                    </p:set>
                                  </p:childTnLst>
                                </p:cTn>
                              </p:par>
                              <p:par>
                                <p:cTn id="350" presetID="2" presetClass="entr" presetSubtype="1" fill="hold" nodeType="withEffect">
                                  <p:stCondLst>
                                    <p:cond delay="0"/>
                                  </p:stCondLst>
                                  <p:childTnLst>
                                    <p:set>
                                      <p:cBhvr>
                                        <p:cTn id="351" dur="1" fill="hold">
                                          <p:stCondLst>
                                            <p:cond delay="0"/>
                                          </p:stCondLst>
                                        </p:cTn>
                                        <p:tgtEl>
                                          <p:spTgt spid="124"/>
                                        </p:tgtEl>
                                        <p:attrNameLst>
                                          <p:attrName>style.visibility</p:attrName>
                                        </p:attrNameLst>
                                      </p:cBhvr>
                                      <p:to>
                                        <p:strVal val="visible"/>
                                      </p:to>
                                    </p:set>
                                    <p:anim calcmode="lin" valueType="num">
                                      <p:cBhvr additive="base">
                                        <p:cTn id="352" dur="4000" fill="hold"/>
                                        <p:tgtEl>
                                          <p:spTgt spid="124"/>
                                        </p:tgtEl>
                                        <p:attrNameLst>
                                          <p:attrName>ppt_x</p:attrName>
                                        </p:attrNameLst>
                                      </p:cBhvr>
                                      <p:tavLst>
                                        <p:tav tm="0">
                                          <p:val>
                                            <p:strVal val="#ppt_x"/>
                                          </p:val>
                                        </p:tav>
                                        <p:tav tm="100000">
                                          <p:val>
                                            <p:strVal val="#ppt_x"/>
                                          </p:val>
                                        </p:tav>
                                      </p:tavLst>
                                    </p:anim>
                                    <p:anim calcmode="lin" valueType="num">
                                      <p:cBhvr additive="base">
                                        <p:cTn id="353" dur="4000" fill="hold"/>
                                        <p:tgtEl>
                                          <p:spTgt spid="124"/>
                                        </p:tgtEl>
                                        <p:attrNameLst>
                                          <p:attrName>ppt_y</p:attrName>
                                        </p:attrNameLst>
                                      </p:cBhvr>
                                      <p:tavLst>
                                        <p:tav tm="0">
                                          <p:val>
                                            <p:strVal val="0-#ppt_h/2"/>
                                          </p:val>
                                        </p:tav>
                                        <p:tav tm="100000">
                                          <p:val>
                                            <p:strVal val="#ppt_y"/>
                                          </p:val>
                                        </p:tav>
                                      </p:tavLst>
                                    </p:anim>
                                  </p:childTnLst>
                                </p:cTn>
                              </p:par>
                              <p:par>
                                <p:cTn id="354" presetID="19" presetClass="entr" presetSubtype="10" fill="hold" nodeType="withEffect">
                                  <p:stCondLst>
                                    <p:cond delay="0"/>
                                  </p:stCondLst>
                                  <p:childTnLst>
                                    <p:set>
                                      <p:cBhvr>
                                        <p:cTn id="355" dur="1" fill="hold">
                                          <p:stCondLst>
                                            <p:cond delay="0"/>
                                          </p:stCondLst>
                                        </p:cTn>
                                        <p:tgtEl>
                                          <p:spTgt spid="124"/>
                                        </p:tgtEl>
                                        <p:attrNameLst>
                                          <p:attrName>style.visibility</p:attrName>
                                        </p:attrNameLst>
                                      </p:cBhvr>
                                      <p:to>
                                        <p:strVal val="visible"/>
                                      </p:to>
                                    </p:set>
                                    <p:anim calcmode="lin" valueType="num">
                                      <p:cBhvr>
                                        <p:cTn id="356" dur="4000" fill="hold"/>
                                        <p:tgtEl>
                                          <p:spTgt spid="124"/>
                                        </p:tgtEl>
                                        <p:attrNameLst>
                                          <p:attrName>ppt_w</p:attrName>
                                        </p:attrNameLst>
                                      </p:cBhvr>
                                      <p:tavLst>
                                        <p:tav tm="0" fmla="#ppt_w*sin(2.5*pi*$)">
                                          <p:val>
                                            <p:fltVal val="0"/>
                                          </p:val>
                                        </p:tav>
                                        <p:tav tm="100000">
                                          <p:val>
                                            <p:fltVal val="1"/>
                                          </p:val>
                                        </p:tav>
                                      </p:tavLst>
                                    </p:anim>
                                    <p:anim calcmode="lin" valueType="num">
                                      <p:cBhvr>
                                        <p:cTn id="357" dur="4000" fill="hold"/>
                                        <p:tgtEl>
                                          <p:spTgt spid="124"/>
                                        </p:tgtEl>
                                        <p:attrNameLst>
                                          <p:attrName>ppt_h</p:attrName>
                                        </p:attrNameLst>
                                      </p:cBhvr>
                                      <p:tavLst>
                                        <p:tav tm="0">
                                          <p:val>
                                            <p:strVal val="#ppt_h"/>
                                          </p:val>
                                        </p:tav>
                                        <p:tav tm="100000">
                                          <p:val>
                                            <p:strVal val="#ppt_h"/>
                                          </p:val>
                                        </p:tav>
                                      </p:tavLst>
                                    </p:anim>
                                  </p:childTnLst>
                                </p:cTn>
                              </p:par>
                              <p:par>
                                <p:cTn id="358" presetID="2" presetClass="exit" presetSubtype="4" fill="hold" nodeType="withEffect">
                                  <p:stCondLst>
                                    <p:cond delay="0"/>
                                  </p:stCondLst>
                                  <p:childTnLst>
                                    <p:anim calcmode="lin" valueType="num">
                                      <p:cBhvr additive="base">
                                        <p:cTn id="359" dur="4500"/>
                                        <p:tgtEl>
                                          <p:spTgt spid="124"/>
                                        </p:tgtEl>
                                        <p:attrNameLst>
                                          <p:attrName>ppt_x</p:attrName>
                                        </p:attrNameLst>
                                      </p:cBhvr>
                                      <p:tavLst>
                                        <p:tav tm="0">
                                          <p:val>
                                            <p:strVal val="ppt_x"/>
                                          </p:val>
                                        </p:tav>
                                        <p:tav tm="100000">
                                          <p:val>
                                            <p:strVal val="ppt_x"/>
                                          </p:val>
                                        </p:tav>
                                      </p:tavLst>
                                    </p:anim>
                                    <p:anim calcmode="lin" valueType="num">
                                      <p:cBhvr additive="base">
                                        <p:cTn id="360" dur="4500"/>
                                        <p:tgtEl>
                                          <p:spTgt spid="124"/>
                                        </p:tgtEl>
                                        <p:attrNameLst>
                                          <p:attrName>ppt_y</p:attrName>
                                        </p:attrNameLst>
                                      </p:cBhvr>
                                      <p:tavLst>
                                        <p:tav tm="0">
                                          <p:val>
                                            <p:strVal val="ppt_y"/>
                                          </p:val>
                                        </p:tav>
                                        <p:tav tm="100000">
                                          <p:val>
                                            <p:strVal val="1+ppt_h/2"/>
                                          </p:val>
                                        </p:tav>
                                      </p:tavLst>
                                    </p:anim>
                                    <p:set>
                                      <p:cBhvr>
                                        <p:cTn id="361" dur="1" fill="hold">
                                          <p:stCondLst>
                                            <p:cond delay="4499"/>
                                          </p:stCondLst>
                                        </p:cTn>
                                        <p:tgtEl>
                                          <p:spTgt spid="124"/>
                                        </p:tgtEl>
                                        <p:attrNameLst>
                                          <p:attrName>style.visibility</p:attrName>
                                        </p:attrNameLst>
                                      </p:cBhvr>
                                      <p:to>
                                        <p:strVal val="hidden"/>
                                      </p:to>
                                    </p:set>
                                  </p:childTnLst>
                                </p:cTn>
                              </p:par>
                              <p:par>
                                <p:cTn id="362" presetID="3" presetClass="exit" presetSubtype="10" fill="hold" nodeType="withEffect">
                                  <p:stCondLst>
                                    <p:cond delay="0"/>
                                  </p:stCondLst>
                                  <p:childTnLst>
                                    <p:animEffect transition="out" filter="blinds(horizontal)">
                                      <p:cBhvr>
                                        <p:cTn id="363" dur="6000"/>
                                        <p:tgtEl>
                                          <p:spTgt spid="124"/>
                                        </p:tgtEl>
                                      </p:cBhvr>
                                    </p:animEffect>
                                    <p:set>
                                      <p:cBhvr>
                                        <p:cTn id="364" dur="1" fill="hold">
                                          <p:stCondLst>
                                            <p:cond delay="5999"/>
                                          </p:stCondLst>
                                        </p:cTn>
                                        <p:tgtEl>
                                          <p:spTgt spid="124"/>
                                        </p:tgtEl>
                                        <p:attrNameLst>
                                          <p:attrName>style.visibility</p:attrName>
                                        </p:attrNameLst>
                                      </p:cBhvr>
                                      <p:to>
                                        <p:strVal val="hidden"/>
                                      </p:to>
                                    </p:set>
                                  </p:childTnLst>
                                </p:cTn>
                              </p:par>
                              <p:par>
                                <p:cTn id="365" presetID="2" presetClass="entr" presetSubtype="1" fill="hold" nodeType="withEffect">
                                  <p:stCondLst>
                                    <p:cond delay="0"/>
                                  </p:stCondLst>
                                  <p:childTnLst>
                                    <p:set>
                                      <p:cBhvr>
                                        <p:cTn id="366" dur="1" fill="hold">
                                          <p:stCondLst>
                                            <p:cond delay="0"/>
                                          </p:stCondLst>
                                        </p:cTn>
                                        <p:tgtEl>
                                          <p:spTgt spid="125"/>
                                        </p:tgtEl>
                                        <p:attrNameLst>
                                          <p:attrName>style.visibility</p:attrName>
                                        </p:attrNameLst>
                                      </p:cBhvr>
                                      <p:to>
                                        <p:strVal val="visible"/>
                                      </p:to>
                                    </p:set>
                                    <p:anim calcmode="lin" valueType="num">
                                      <p:cBhvr additive="base">
                                        <p:cTn id="367" dur="4000" fill="hold"/>
                                        <p:tgtEl>
                                          <p:spTgt spid="125"/>
                                        </p:tgtEl>
                                        <p:attrNameLst>
                                          <p:attrName>ppt_x</p:attrName>
                                        </p:attrNameLst>
                                      </p:cBhvr>
                                      <p:tavLst>
                                        <p:tav tm="0">
                                          <p:val>
                                            <p:strVal val="#ppt_x"/>
                                          </p:val>
                                        </p:tav>
                                        <p:tav tm="100000">
                                          <p:val>
                                            <p:strVal val="#ppt_x"/>
                                          </p:val>
                                        </p:tav>
                                      </p:tavLst>
                                    </p:anim>
                                    <p:anim calcmode="lin" valueType="num">
                                      <p:cBhvr additive="base">
                                        <p:cTn id="368" dur="4000" fill="hold"/>
                                        <p:tgtEl>
                                          <p:spTgt spid="125"/>
                                        </p:tgtEl>
                                        <p:attrNameLst>
                                          <p:attrName>ppt_y</p:attrName>
                                        </p:attrNameLst>
                                      </p:cBhvr>
                                      <p:tavLst>
                                        <p:tav tm="0">
                                          <p:val>
                                            <p:strVal val="0-#ppt_h/2"/>
                                          </p:val>
                                        </p:tav>
                                        <p:tav tm="100000">
                                          <p:val>
                                            <p:strVal val="#ppt_y"/>
                                          </p:val>
                                        </p:tav>
                                      </p:tavLst>
                                    </p:anim>
                                  </p:childTnLst>
                                </p:cTn>
                              </p:par>
                              <p:par>
                                <p:cTn id="369" presetID="19" presetClass="entr" presetSubtype="10" fill="hold" nodeType="withEffect">
                                  <p:stCondLst>
                                    <p:cond delay="0"/>
                                  </p:stCondLst>
                                  <p:childTnLst>
                                    <p:set>
                                      <p:cBhvr>
                                        <p:cTn id="370" dur="1" fill="hold">
                                          <p:stCondLst>
                                            <p:cond delay="0"/>
                                          </p:stCondLst>
                                        </p:cTn>
                                        <p:tgtEl>
                                          <p:spTgt spid="125"/>
                                        </p:tgtEl>
                                        <p:attrNameLst>
                                          <p:attrName>style.visibility</p:attrName>
                                        </p:attrNameLst>
                                      </p:cBhvr>
                                      <p:to>
                                        <p:strVal val="visible"/>
                                      </p:to>
                                    </p:set>
                                    <p:anim calcmode="lin" valueType="num">
                                      <p:cBhvr>
                                        <p:cTn id="371" dur="4000" fill="hold"/>
                                        <p:tgtEl>
                                          <p:spTgt spid="125"/>
                                        </p:tgtEl>
                                        <p:attrNameLst>
                                          <p:attrName>ppt_w</p:attrName>
                                        </p:attrNameLst>
                                      </p:cBhvr>
                                      <p:tavLst>
                                        <p:tav tm="0" fmla="#ppt_w*sin(2.5*pi*$)">
                                          <p:val>
                                            <p:fltVal val="0"/>
                                          </p:val>
                                        </p:tav>
                                        <p:tav tm="100000">
                                          <p:val>
                                            <p:fltVal val="1"/>
                                          </p:val>
                                        </p:tav>
                                      </p:tavLst>
                                    </p:anim>
                                    <p:anim calcmode="lin" valueType="num">
                                      <p:cBhvr>
                                        <p:cTn id="372" dur="4000" fill="hold"/>
                                        <p:tgtEl>
                                          <p:spTgt spid="125"/>
                                        </p:tgtEl>
                                        <p:attrNameLst>
                                          <p:attrName>ppt_h</p:attrName>
                                        </p:attrNameLst>
                                      </p:cBhvr>
                                      <p:tavLst>
                                        <p:tav tm="0">
                                          <p:val>
                                            <p:strVal val="#ppt_h"/>
                                          </p:val>
                                        </p:tav>
                                        <p:tav tm="100000">
                                          <p:val>
                                            <p:strVal val="#ppt_h"/>
                                          </p:val>
                                        </p:tav>
                                      </p:tavLst>
                                    </p:anim>
                                  </p:childTnLst>
                                </p:cTn>
                              </p:par>
                              <p:par>
                                <p:cTn id="373" presetID="2" presetClass="exit" presetSubtype="4" fill="hold" nodeType="withEffect">
                                  <p:stCondLst>
                                    <p:cond delay="0"/>
                                  </p:stCondLst>
                                  <p:childTnLst>
                                    <p:anim calcmode="lin" valueType="num">
                                      <p:cBhvr additive="base">
                                        <p:cTn id="374" dur="4500"/>
                                        <p:tgtEl>
                                          <p:spTgt spid="125"/>
                                        </p:tgtEl>
                                        <p:attrNameLst>
                                          <p:attrName>ppt_x</p:attrName>
                                        </p:attrNameLst>
                                      </p:cBhvr>
                                      <p:tavLst>
                                        <p:tav tm="0">
                                          <p:val>
                                            <p:strVal val="ppt_x"/>
                                          </p:val>
                                        </p:tav>
                                        <p:tav tm="100000">
                                          <p:val>
                                            <p:strVal val="ppt_x"/>
                                          </p:val>
                                        </p:tav>
                                      </p:tavLst>
                                    </p:anim>
                                    <p:anim calcmode="lin" valueType="num">
                                      <p:cBhvr additive="base">
                                        <p:cTn id="375" dur="4500"/>
                                        <p:tgtEl>
                                          <p:spTgt spid="125"/>
                                        </p:tgtEl>
                                        <p:attrNameLst>
                                          <p:attrName>ppt_y</p:attrName>
                                        </p:attrNameLst>
                                      </p:cBhvr>
                                      <p:tavLst>
                                        <p:tav tm="0">
                                          <p:val>
                                            <p:strVal val="ppt_y"/>
                                          </p:val>
                                        </p:tav>
                                        <p:tav tm="100000">
                                          <p:val>
                                            <p:strVal val="1+ppt_h/2"/>
                                          </p:val>
                                        </p:tav>
                                      </p:tavLst>
                                    </p:anim>
                                    <p:set>
                                      <p:cBhvr>
                                        <p:cTn id="376" dur="1" fill="hold">
                                          <p:stCondLst>
                                            <p:cond delay="4499"/>
                                          </p:stCondLst>
                                        </p:cTn>
                                        <p:tgtEl>
                                          <p:spTgt spid="125"/>
                                        </p:tgtEl>
                                        <p:attrNameLst>
                                          <p:attrName>style.visibility</p:attrName>
                                        </p:attrNameLst>
                                      </p:cBhvr>
                                      <p:to>
                                        <p:strVal val="hidden"/>
                                      </p:to>
                                    </p:set>
                                  </p:childTnLst>
                                </p:cTn>
                              </p:par>
                              <p:par>
                                <p:cTn id="377" presetID="3" presetClass="exit" presetSubtype="10" fill="hold" nodeType="withEffect">
                                  <p:stCondLst>
                                    <p:cond delay="0"/>
                                  </p:stCondLst>
                                  <p:childTnLst>
                                    <p:animEffect transition="out" filter="blinds(horizontal)">
                                      <p:cBhvr>
                                        <p:cTn id="378" dur="6000"/>
                                        <p:tgtEl>
                                          <p:spTgt spid="125"/>
                                        </p:tgtEl>
                                      </p:cBhvr>
                                    </p:animEffect>
                                    <p:set>
                                      <p:cBhvr>
                                        <p:cTn id="379" dur="1" fill="hold">
                                          <p:stCondLst>
                                            <p:cond delay="5999"/>
                                          </p:stCondLst>
                                        </p:cTn>
                                        <p:tgtEl>
                                          <p:spTgt spid="125"/>
                                        </p:tgtEl>
                                        <p:attrNameLst>
                                          <p:attrName>style.visibility</p:attrName>
                                        </p:attrNameLst>
                                      </p:cBhvr>
                                      <p:to>
                                        <p:strVal val="hidden"/>
                                      </p:to>
                                    </p:set>
                                  </p:childTnLst>
                                </p:cTn>
                              </p:par>
                              <p:par>
                                <p:cTn id="380" presetID="2" presetClass="entr" presetSubtype="4" fill="hold" nodeType="withEffect">
                                  <p:stCondLst>
                                    <p:cond delay="0"/>
                                  </p:stCondLst>
                                  <p:childTnLst>
                                    <p:set>
                                      <p:cBhvr>
                                        <p:cTn id="381" dur="1" fill="hold">
                                          <p:stCondLst>
                                            <p:cond delay="0"/>
                                          </p:stCondLst>
                                        </p:cTn>
                                        <p:tgtEl>
                                          <p:spTgt spid="293"/>
                                        </p:tgtEl>
                                        <p:attrNameLst>
                                          <p:attrName>style.visibility</p:attrName>
                                        </p:attrNameLst>
                                      </p:cBhvr>
                                      <p:to>
                                        <p:strVal val="visible"/>
                                      </p:to>
                                    </p:set>
                                    <p:anim calcmode="lin" valueType="num">
                                      <p:cBhvr additive="base">
                                        <p:cTn id="382" dur="4000" fill="hold"/>
                                        <p:tgtEl>
                                          <p:spTgt spid="293"/>
                                        </p:tgtEl>
                                        <p:attrNameLst>
                                          <p:attrName>ppt_x</p:attrName>
                                        </p:attrNameLst>
                                      </p:cBhvr>
                                      <p:tavLst>
                                        <p:tav tm="0">
                                          <p:val>
                                            <p:strVal val="#ppt_x"/>
                                          </p:val>
                                        </p:tav>
                                        <p:tav tm="100000">
                                          <p:val>
                                            <p:strVal val="#ppt_x"/>
                                          </p:val>
                                        </p:tav>
                                      </p:tavLst>
                                    </p:anim>
                                    <p:anim calcmode="lin" valueType="num">
                                      <p:cBhvr additive="base">
                                        <p:cTn id="383" dur="4000" fill="hold"/>
                                        <p:tgtEl>
                                          <p:spTgt spid="293"/>
                                        </p:tgtEl>
                                        <p:attrNameLst>
                                          <p:attrName>ppt_y</p:attrName>
                                        </p:attrNameLst>
                                      </p:cBhvr>
                                      <p:tavLst>
                                        <p:tav tm="0">
                                          <p:val>
                                            <p:strVal val="1+#ppt_h/2"/>
                                          </p:val>
                                        </p:tav>
                                        <p:tav tm="100000">
                                          <p:val>
                                            <p:strVal val="#ppt_y"/>
                                          </p:val>
                                        </p:tav>
                                      </p:tavLst>
                                    </p:anim>
                                  </p:childTnLst>
                                </p:cTn>
                              </p:par>
                              <p:par>
                                <p:cTn id="384" presetID="19" presetClass="entr" presetSubtype="10" fill="hold" nodeType="withEffect">
                                  <p:stCondLst>
                                    <p:cond delay="0"/>
                                  </p:stCondLst>
                                  <p:childTnLst>
                                    <p:set>
                                      <p:cBhvr>
                                        <p:cTn id="385" dur="1" fill="hold">
                                          <p:stCondLst>
                                            <p:cond delay="0"/>
                                          </p:stCondLst>
                                        </p:cTn>
                                        <p:tgtEl>
                                          <p:spTgt spid="293"/>
                                        </p:tgtEl>
                                        <p:attrNameLst>
                                          <p:attrName>style.visibility</p:attrName>
                                        </p:attrNameLst>
                                      </p:cBhvr>
                                      <p:to>
                                        <p:strVal val="visible"/>
                                      </p:to>
                                    </p:set>
                                    <p:anim calcmode="lin" valueType="num">
                                      <p:cBhvr>
                                        <p:cTn id="386" dur="4000" fill="hold"/>
                                        <p:tgtEl>
                                          <p:spTgt spid="293"/>
                                        </p:tgtEl>
                                        <p:attrNameLst>
                                          <p:attrName>ppt_w</p:attrName>
                                        </p:attrNameLst>
                                      </p:cBhvr>
                                      <p:tavLst>
                                        <p:tav tm="0" fmla="#ppt_w*sin(2.5*pi*$)">
                                          <p:val>
                                            <p:fltVal val="0"/>
                                          </p:val>
                                        </p:tav>
                                        <p:tav tm="100000">
                                          <p:val>
                                            <p:fltVal val="1"/>
                                          </p:val>
                                        </p:tav>
                                      </p:tavLst>
                                    </p:anim>
                                    <p:anim calcmode="lin" valueType="num">
                                      <p:cBhvr>
                                        <p:cTn id="387" dur="4000" fill="hold"/>
                                        <p:tgtEl>
                                          <p:spTgt spid="293"/>
                                        </p:tgtEl>
                                        <p:attrNameLst>
                                          <p:attrName>ppt_h</p:attrName>
                                        </p:attrNameLst>
                                      </p:cBhvr>
                                      <p:tavLst>
                                        <p:tav tm="0">
                                          <p:val>
                                            <p:strVal val="#ppt_h"/>
                                          </p:val>
                                        </p:tav>
                                        <p:tav tm="100000">
                                          <p:val>
                                            <p:strVal val="#ppt_h"/>
                                          </p:val>
                                        </p:tav>
                                      </p:tavLst>
                                    </p:anim>
                                  </p:childTnLst>
                                </p:cTn>
                              </p:par>
                              <p:par>
                                <p:cTn id="388" presetID="2" presetClass="exit" presetSubtype="1" fill="hold" nodeType="withEffect">
                                  <p:stCondLst>
                                    <p:cond delay="0"/>
                                  </p:stCondLst>
                                  <p:childTnLst>
                                    <p:anim calcmode="lin" valueType="num">
                                      <p:cBhvr additive="base">
                                        <p:cTn id="389" dur="4500"/>
                                        <p:tgtEl>
                                          <p:spTgt spid="293"/>
                                        </p:tgtEl>
                                        <p:attrNameLst>
                                          <p:attrName>ppt_x</p:attrName>
                                        </p:attrNameLst>
                                      </p:cBhvr>
                                      <p:tavLst>
                                        <p:tav tm="0">
                                          <p:val>
                                            <p:strVal val="ppt_x"/>
                                          </p:val>
                                        </p:tav>
                                        <p:tav tm="100000">
                                          <p:val>
                                            <p:strVal val="ppt_x"/>
                                          </p:val>
                                        </p:tav>
                                      </p:tavLst>
                                    </p:anim>
                                    <p:anim calcmode="lin" valueType="num">
                                      <p:cBhvr additive="base">
                                        <p:cTn id="390" dur="4500"/>
                                        <p:tgtEl>
                                          <p:spTgt spid="293"/>
                                        </p:tgtEl>
                                        <p:attrNameLst>
                                          <p:attrName>ppt_y</p:attrName>
                                        </p:attrNameLst>
                                      </p:cBhvr>
                                      <p:tavLst>
                                        <p:tav tm="0">
                                          <p:val>
                                            <p:strVal val="ppt_y"/>
                                          </p:val>
                                        </p:tav>
                                        <p:tav tm="100000">
                                          <p:val>
                                            <p:strVal val="0-ppt_h/2"/>
                                          </p:val>
                                        </p:tav>
                                      </p:tavLst>
                                    </p:anim>
                                    <p:set>
                                      <p:cBhvr>
                                        <p:cTn id="391" dur="1" fill="hold">
                                          <p:stCondLst>
                                            <p:cond delay="4499"/>
                                          </p:stCondLst>
                                        </p:cTn>
                                        <p:tgtEl>
                                          <p:spTgt spid="293"/>
                                        </p:tgtEl>
                                        <p:attrNameLst>
                                          <p:attrName>style.visibility</p:attrName>
                                        </p:attrNameLst>
                                      </p:cBhvr>
                                      <p:to>
                                        <p:strVal val="hidden"/>
                                      </p:to>
                                    </p:set>
                                  </p:childTnLst>
                                </p:cTn>
                              </p:par>
                              <p:par>
                                <p:cTn id="392" presetID="3" presetClass="exit" presetSubtype="10" fill="hold" nodeType="withEffect">
                                  <p:stCondLst>
                                    <p:cond delay="0"/>
                                  </p:stCondLst>
                                  <p:childTnLst>
                                    <p:animEffect transition="out" filter="blinds(horizontal)">
                                      <p:cBhvr>
                                        <p:cTn id="393" dur="6000"/>
                                        <p:tgtEl>
                                          <p:spTgt spid="293"/>
                                        </p:tgtEl>
                                      </p:cBhvr>
                                    </p:animEffect>
                                    <p:set>
                                      <p:cBhvr>
                                        <p:cTn id="394" dur="1" fill="hold">
                                          <p:stCondLst>
                                            <p:cond delay="5999"/>
                                          </p:stCondLst>
                                        </p:cTn>
                                        <p:tgtEl>
                                          <p:spTgt spid="293"/>
                                        </p:tgtEl>
                                        <p:attrNameLst>
                                          <p:attrName>style.visibility</p:attrName>
                                        </p:attrNameLst>
                                      </p:cBhvr>
                                      <p:to>
                                        <p:strVal val="hidden"/>
                                      </p:to>
                                    </p:set>
                                  </p:childTnLst>
                                </p:cTn>
                              </p:par>
                              <p:par>
                                <p:cTn id="395" presetID="2" presetClass="entr" presetSubtype="4" fill="hold" nodeType="withEffect">
                                  <p:stCondLst>
                                    <p:cond delay="0"/>
                                  </p:stCondLst>
                                  <p:childTnLst>
                                    <p:set>
                                      <p:cBhvr>
                                        <p:cTn id="396" dur="1" fill="hold">
                                          <p:stCondLst>
                                            <p:cond delay="0"/>
                                          </p:stCondLst>
                                        </p:cTn>
                                        <p:tgtEl>
                                          <p:spTgt spid="307"/>
                                        </p:tgtEl>
                                        <p:attrNameLst>
                                          <p:attrName>style.visibility</p:attrName>
                                        </p:attrNameLst>
                                      </p:cBhvr>
                                      <p:to>
                                        <p:strVal val="visible"/>
                                      </p:to>
                                    </p:set>
                                    <p:anim calcmode="lin" valueType="num">
                                      <p:cBhvr additive="base">
                                        <p:cTn id="397" dur="4000" fill="hold"/>
                                        <p:tgtEl>
                                          <p:spTgt spid="307"/>
                                        </p:tgtEl>
                                        <p:attrNameLst>
                                          <p:attrName>ppt_x</p:attrName>
                                        </p:attrNameLst>
                                      </p:cBhvr>
                                      <p:tavLst>
                                        <p:tav tm="0">
                                          <p:val>
                                            <p:strVal val="#ppt_x"/>
                                          </p:val>
                                        </p:tav>
                                        <p:tav tm="100000">
                                          <p:val>
                                            <p:strVal val="#ppt_x"/>
                                          </p:val>
                                        </p:tav>
                                      </p:tavLst>
                                    </p:anim>
                                    <p:anim calcmode="lin" valueType="num">
                                      <p:cBhvr additive="base">
                                        <p:cTn id="398" dur="4000" fill="hold"/>
                                        <p:tgtEl>
                                          <p:spTgt spid="307"/>
                                        </p:tgtEl>
                                        <p:attrNameLst>
                                          <p:attrName>ppt_y</p:attrName>
                                        </p:attrNameLst>
                                      </p:cBhvr>
                                      <p:tavLst>
                                        <p:tav tm="0">
                                          <p:val>
                                            <p:strVal val="1+#ppt_h/2"/>
                                          </p:val>
                                        </p:tav>
                                        <p:tav tm="100000">
                                          <p:val>
                                            <p:strVal val="#ppt_y"/>
                                          </p:val>
                                        </p:tav>
                                      </p:tavLst>
                                    </p:anim>
                                  </p:childTnLst>
                                </p:cTn>
                              </p:par>
                              <p:par>
                                <p:cTn id="399" presetID="19" presetClass="entr" presetSubtype="10" fill="hold" nodeType="withEffect">
                                  <p:stCondLst>
                                    <p:cond delay="0"/>
                                  </p:stCondLst>
                                  <p:childTnLst>
                                    <p:set>
                                      <p:cBhvr>
                                        <p:cTn id="400" dur="1" fill="hold">
                                          <p:stCondLst>
                                            <p:cond delay="0"/>
                                          </p:stCondLst>
                                        </p:cTn>
                                        <p:tgtEl>
                                          <p:spTgt spid="307"/>
                                        </p:tgtEl>
                                        <p:attrNameLst>
                                          <p:attrName>style.visibility</p:attrName>
                                        </p:attrNameLst>
                                      </p:cBhvr>
                                      <p:to>
                                        <p:strVal val="visible"/>
                                      </p:to>
                                    </p:set>
                                    <p:anim calcmode="lin" valueType="num">
                                      <p:cBhvr>
                                        <p:cTn id="401" dur="4000" fill="hold"/>
                                        <p:tgtEl>
                                          <p:spTgt spid="307"/>
                                        </p:tgtEl>
                                        <p:attrNameLst>
                                          <p:attrName>ppt_w</p:attrName>
                                        </p:attrNameLst>
                                      </p:cBhvr>
                                      <p:tavLst>
                                        <p:tav tm="0" fmla="#ppt_w*sin(2.5*pi*$)">
                                          <p:val>
                                            <p:fltVal val="0"/>
                                          </p:val>
                                        </p:tav>
                                        <p:tav tm="100000">
                                          <p:val>
                                            <p:fltVal val="1"/>
                                          </p:val>
                                        </p:tav>
                                      </p:tavLst>
                                    </p:anim>
                                    <p:anim calcmode="lin" valueType="num">
                                      <p:cBhvr>
                                        <p:cTn id="402" dur="4000" fill="hold"/>
                                        <p:tgtEl>
                                          <p:spTgt spid="307"/>
                                        </p:tgtEl>
                                        <p:attrNameLst>
                                          <p:attrName>ppt_h</p:attrName>
                                        </p:attrNameLst>
                                      </p:cBhvr>
                                      <p:tavLst>
                                        <p:tav tm="0">
                                          <p:val>
                                            <p:strVal val="#ppt_h"/>
                                          </p:val>
                                        </p:tav>
                                        <p:tav tm="100000">
                                          <p:val>
                                            <p:strVal val="#ppt_h"/>
                                          </p:val>
                                        </p:tav>
                                      </p:tavLst>
                                    </p:anim>
                                  </p:childTnLst>
                                </p:cTn>
                              </p:par>
                              <p:par>
                                <p:cTn id="403" presetID="2" presetClass="exit" presetSubtype="1" fill="hold" nodeType="withEffect">
                                  <p:stCondLst>
                                    <p:cond delay="0"/>
                                  </p:stCondLst>
                                  <p:childTnLst>
                                    <p:anim calcmode="lin" valueType="num">
                                      <p:cBhvr additive="base">
                                        <p:cTn id="404" dur="4500"/>
                                        <p:tgtEl>
                                          <p:spTgt spid="307"/>
                                        </p:tgtEl>
                                        <p:attrNameLst>
                                          <p:attrName>ppt_x</p:attrName>
                                        </p:attrNameLst>
                                      </p:cBhvr>
                                      <p:tavLst>
                                        <p:tav tm="0">
                                          <p:val>
                                            <p:strVal val="ppt_x"/>
                                          </p:val>
                                        </p:tav>
                                        <p:tav tm="100000">
                                          <p:val>
                                            <p:strVal val="ppt_x"/>
                                          </p:val>
                                        </p:tav>
                                      </p:tavLst>
                                    </p:anim>
                                    <p:anim calcmode="lin" valueType="num">
                                      <p:cBhvr additive="base">
                                        <p:cTn id="405" dur="4500"/>
                                        <p:tgtEl>
                                          <p:spTgt spid="307"/>
                                        </p:tgtEl>
                                        <p:attrNameLst>
                                          <p:attrName>ppt_y</p:attrName>
                                        </p:attrNameLst>
                                      </p:cBhvr>
                                      <p:tavLst>
                                        <p:tav tm="0">
                                          <p:val>
                                            <p:strVal val="ppt_y"/>
                                          </p:val>
                                        </p:tav>
                                        <p:tav tm="100000">
                                          <p:val>
                                            <p:strVal val="0-ppt_h/2"/>
                                          </p:val>
                                        </p:tav>
                                      </p:tavLst>
                                    </p:anim>
                                    <p:set>
                                      <p:cBhvr>
                                        <p:cTn id="406" dur="1" fill="hold">
                                          <p:stCondLst>
                                            <p:cond delay="4499"/>
                                          </p:stCondLst>
                                        </p:cTn>
                                        <p:tgtEl>
                                          <p:spTgt spid="307"/>
                                        </p:tgtEl>
                                        <p:attrNameLst>
                                          <p:attrName>style.visibility</p:attrName>
                                        </p:attrNameLst>
                                      </p:cBhvr>
                                      <p:to>
                                        <p:strVal val="hidden"/>
                                      </p:to>
                                    </p:set>
                                  </p:childTnLst>
                                </p:cTn>
                              </p:par>
                              <p:par>
                                <p:cTn id="407" presetID="3" presetClass="exit" presetSubtype="10" fill="hold" nodeType="withEffect">
                                  <p:stCondLst>
                                    <p:cond delay="0"/>
                                  </p:stCondLst>
                                  <p:childTnLst>
                                    <p:animEffect transition="out" filter="blinds(horizontal)">
                                      <p:cBhvr>
                                        <p:cTn id="408" dur="6000"/>
                                        <p:tgtEl>
                                          <p:spTgt spid="307"/>
                                        </p:tgtEl>
                                      </p:cBhvr>
                                    </p:animEffect>
                                    <p:set>
                                      <p:cBhvr>
                                        <p:cTn id="409" dur="1" fill="hold">
                                          <p:stCondLst>
                                            <p:cond delay="5999"/>
                                          </p:stCondLst>
                                        </p:cTn>
                                        <p:tgtEl>
                                          <p:spTgt spid="307"/>
                                        </p:tgtEl>
                                        <p:attrNameLst>
                                          <p:attrName>style.visibility</p:attrName>
                                        </p:attrNameLst>
                                      </p:cBhvr>
                                      <p:to>
                                        <p:strVal val="hidden"/>
                                      </p:to>
                                    </p:set>
                                  </p:childTnLst>
                                </p:cTn>
                              </p:par>
                              <p:par>
                                <p:cTn id="410" presetID="2" presetClass="entr" presetSubtype="4" fill="hold" nodeType="withEffect">
                                  <p:stCondLst>
                                    <p:cond delay="0"/>
                                  </p:stCondLst>
                                  <p:childTnLst>
                                    <p:set>
                                      <p:cBhvr>
                                        <p:cTn id="411" dur="1" fill="hold">
                                          <p:stCondLst>
                                            <p:cond delay="0"/>
                                          </p:stCondLst>
                                        </p:cTn>
                                        <p:tgtEl>
                                          <p:spTgt spid="314"/>
                                        </p:tgtEl>
                                        <p:attrNameLst>
                                          <p:attrName>style.visibility</p:attrName>
                                        </p:attrNameLst>
                                      </p:cBhvr>
                                      <p:to>
                                        <p:strVal val="visible"/>
                                      </p:to>
                                    </p:set>
                                    <p:anim calcmode="lin" valueType="num">
                                      <p:cBhvr additive="base">
                                        <p:cTn id="412" dur="4000" fill="hold"/>
                                        <p:tgtEl>
                                          <p:spTgt spid="314"/>
                                        </p:tgtEl>
                                        <p:attrNameLst>
                                          <p:attrName>ppt_x</p:attrName>
                                        </p:attrNameLst>
                                      </p:cBhvr>
                                      <p:tavLst>
                                        <p:tav tm="0">
                                          <p:val>
                                            <p:strVal val="#ppt_x"/>
                                          </p:val>
                                        </p:tav>
                                        <p:tav tm="100000">
                                          <p:val>
                                            <p:strVal val="#ppt_x"/>
                                          </p:val>
                                        </p:tav>
                                      </p:tavLst>
                                    </p:anim>
                                    <p:anim calcmode="lin" valueType="num">
                                      <p:cBhvr additive="base">
                                        <p:cTn id="413" dur="4000" fill="hold"/>
                                        <p:tgtEl>
                                          <p:spTgt spid="314"/>
                                        </p:tgtEl>
                                        <p:attrNameLst>
                                          <p:attrName>ppt_y</p:attrName>
                                        </p:attrNameLst>
                                      </p:cBhvr>
                                      <p:tavLst>
                                        <p:tav tm="0">
                                          <p:val>
                                            <p:strVal val="1+#ppt_h/2"/>
                                          </p:val>
                                        </p:tav>
                                        <p:tav tm="100000">
                                          <p:val>
                                            <p:strVal val="#ppt_y"/>
                                          </p:val>
                                        </p:tav>
                                      </p:tavLst>
                                    </p:anim>
                                  </p:childTnLst>
                                </p:cTn>
                              </p:par>
                              <p:par>
                                <p:cTn id="414" presetID="19" presetClass="entr" presetSubtype="10" fill="hold" nodeType="withEffect">
                                  <p:stCondLst>
                                    <p:cond delay="0"/>
                                  </p:stCondLst>
                                  <p:childTnLst>
                                    <p:set>
                                      <p:cBhvr>
                                        <p:cTn id="415" dur="1" fill="hold">
                                          <p:stCondLst>
                                            <p:cond delay="0"/>
                                          </p:stCondLst>
                                        </p:cTn>
                                        <p:tgtEl>
                                          <p:spTgt spid="314"/>
                                        </p:tgtEl>
                                        <p:attrNameLst>
                                          <p:attrName>style.visibility</p:attrName>
                                        </p:attrNameLst>
                                      </p:cBhvr>
                                      <p:to>
                                        <p:strVal val="visible"/>
                                      </p:to>
                                    </p:set>
                                    <p:anim calcmode="lin" valueType="num">
                                      <p:cBhvr>
                                        <p:cTn id="416" dur="4000" fill="hold"/>
                                        <p:tgtEl>
                                          <p:spTgt spid="314"/>
                                        </p:tgtEl>
                                        <p:attrNameLst>
                                          <p:attrName>ppt_w</p:attrName>
                                        </p:attrNameLst>
                                      </p:cBhvr>
                                      <p:tavLst>
                                        <p:tav tm="0" fmla="#ppt_w*sin(2.5*pi*$)">
                                          <p:val>
                                            <p:fltVal val="0"/>
                                          </p:val>
                                        </p:tav>
                                        <p:tav tm="100000">
                                          <p:val>
                                            <p:fltVal val="1"/>
                                          </p:val>
                                        </p:tav>
                                      </p:tavLst>
                                    </p:anim>
                                    <p:anim calcmode="lin" valueType="num">
                                      <p:cBhvr>
                                        <p:cTn id="417" dur="4000" fill="hold"/>
                                        <p:tgtEl>
                                          <p:spTgt spid="314"/>
                                        </p:tgtEl>
                                        <p:attrNameLst>
                                          <p:attrName>ppt_h</p:attrName>
                                        </p:attrNameLst>
                                      </p:cBhvr>
                                      <p:tavLst>
                                        <p:tav tm="0">
                                          <p:val>
                                            <p:strVal val="#ppt_h"/>
                                          </p:val>
                                        </p:tav>
                                        <p:tav tm="100000">
                                          <p:val>
                                            <p:strVal val="#ppt_h"/>
                                          </p:val>
                                        </p:tav>
                                      </p:tavLst>
                                    </p:anim>
                                  </p:childTnLst>
                                </p:cTn>
                              </p:par>
                              <p:par>
                                <p:cTn id="418" presetID="2" presetClass="exit" presetSubtype="1" fill="hold" nodeType="withEffect">
                                  <p:stCondLst>
                                    <p:cond delay="0"/>
                                  </p:stCondLst>
                                  <p:childTnLst>
                                    <p:anim calcmode="lin" valueType="num">
                                      <p:cBhvr additive="base">
                                        <p:cTn id="419" dur="4500"/>
                                        <p:tgtEl>
                                          <p:spTgt spid="314"/>
                                        </p:tgtEl>
                                        <p:attrNameLst>
                                          <p:attrName>ppt_x</p:attrName>
                                        </p:attrNameLst>
                                      </p:cBhvr>
                                      <p:tavLst>
                                        <p:tav tm="0">
                                          <p:val>
                                            <p:strVal val="ppt_x"/>
                                          </p:val>
                                        </p:tav>
                                        <p:tav tm="100000">
                                          <p:val>
                                            <p:strVal val="ppt_x"/>
                                          </p:val>
                                        </p:tav>
                                      </p:tavLst>
                                    </p:anim>
                                    <p:anim calcmode="lin" valueType="num">
                                      <p:cBhvr additive="base">
                                        <p:cTn id="420" dur="4500"/>
                                        <p:tgtEl>
                                          <p:spTgt spid="314"/>
                                        </p:tgtEl>
                                        <p:attrNameLst>
                                          <p:attrName>ppt_y</p:attrName>
                                        </p:attrNameLst>
                                      </p:cBhvr>
                                      <p:tavLst>
                                        <p:tav tm="0">
                                          <p:val>
                                            <p:strVal val="ppt_y"/>
                                          </p:val>
                                        </p:tav>
                                        <p:tav tm="100000">
                                          <p:val>
                                            <p:strVal val="0-ppt_h/2"/>
                                          </p:val>
                                        </p:tav>
                                      </p:tavLst>
                                    </p:anim>
                                    <p:set>
                                      <p:cBhvr>
                                        <p:cTn id="421" dur="1" fill="hold">
                                          <p:stCondLst>
                                            <p:cond delay="4499"/>
                                          </p:stCondLst>
                                        </p:cTn>
                                        <p:tgtEl>
                                          <p:spTgt spid="314"/>
                                        </p:tgtEl>
                                        <p:attrNameLst>
                                          <p:attrName>style.visibility</p:attrName>
                                        </p:attrNameLst>
                                      </p:cBhvr>
                                      <p:to>
                                        <p:strVal val="hidden"/>
                                      </p:to>
                                    </p:set>
                                  </p:childTnLst>
                                </p:cTn>
                              </p:par>
                              <p:par>
                                <p:cTn id="422" presetID="3" presetClass="exit" presetSubtype="10" fill="hold" nodeType="withEffect">
                                  <p:stCondLst>
                                    <p:cond delay="0"/>
                                  </p:stCondLst>
                                  <p:childTnLst>
                                    <p:animEffect transition="out" filter="blinds(horizontal)">
                                      <p:cBhvr>
                                        <p:cTn id="423" dur="6000"/>
                                        <p:tgtEl>
                                          <p:spTgt spid="314"/>
                                        </p:tgtEl>
                                      </p:cBhvr>
                                    </p:animEffect>
                                    <p:set>
                                      <p:cBhvr>
                                        <p:cTn id="424" dur="1" fill="hold">
                                          <p:stCondLst>
                                            <p:cond delay="5999"/>
                                          </p:stCondLst>
                                        </p:cTn>
                                        <p:tgtEl>
                                          <p:spTgt spid="314"/>
                                        </p:tgtEl>
                                        <p:attrNameLst>
                                          <p:attrName>style.visibility</p:attrName>
                                        </p:attrNameLst>
                                      </p:cBhvr>
                                      <p:to>
                                        <p:strVal val="hidden"/>
                                      </p:to>
                                    </p:set>
                                  </p:childTnLst>
                                </p:cTn>
                              </p:par>
                              <p:par>
                                <p:cTn id="425" presetID="2" presetClass="entr" presetSubtype="4" fill="hold" nodeType="withEffect">
                                  <p:stCondLst>
                                    <p:cond delay="0"/>
                                  </p:stCondLst>
                                  <p:childTnLst>
                                    <p:set>
                                      <p:cBhvr>
                                        <p:cTn id="426" dur="1" fill="hold">
                                          <p:stCondLst>
                                            <p:cond delay="0"/>
                                          </p:stCondLst>
                                        </p:cTn>
                                        <p:tgtEl>
                                          <p:spTgt spid="321"/>
                                        </p:tgtEl>
                                        <p:attrNameLst>
                                          <p:attrName>style.visibility</p:attrName>
                                        </p:attrNameLst>
                                      </p:cBhvr>
                                      <p:to>
                                        <p:strVal val="visible"/>
                                      </p:to>
                                    </p:set>
                                    <p:anim calcmode="lin" valueType="num">
                                      <p:cBhvr additive="base">
                                        <p:cTn id="427" dur="4000" fill="hold"/>
                                        <p:tgtEl>
                                          <p:spTgt spid="321"/>
                                        </p:tgtEl>
                                        <p:attrNameLst>
                                          <p:attrName>ppt_x</p:attrName>
                                        </p:attrNameLst>
                                      </p:cBhvr>
                                      <p:tavLst>
                                        <p:tav tm="0">
                                          <p:val>
                                            <p:strVal val="#ppt_x"/>
                                          </p:val>
                                        </p:tav>
                                        <p:tav tm="100000">
                                          <p:val>
                                            <p:strVal val="#ppt_x"/>
                                          </p:val>
                                        </p:tav>
                                      </p:tavLst>
                                    </p:anim>
                                    <p:anim calcmode="lin" valueType="num">
                                      <p:cBhvr additive="base">
                                        <p:cTn id="428" dur="4000" fill="hold"/>
                                        <p:tgtEl>
                                          <p:spTgt spid="321"/>
                                        </p:tgtEl>
                                        <p:attrNameLst>
                                          <p:attrName>ppt_y</p:attrName>
                                        </p:attrNameLst>
                                      </p:cBhvr>
                                      <p:tavLst>
                                        <p:tav tm="0">
                                          <p:val>
                                            <p:strVal val="1+#ppt_h/2"/>
                                          </p:val>
                                        </p:tav>
                                        <p:tav tm="100000">
                                          <p:val>
                                            <p:strVal val="#ppt_y"/>
                                          </p:val>
                                        </p:tav>
                                      </p:tavLst>
                                    </p:anim>
                                  </p:childTnLst>
                                </p:cTn>
                              </p:par>
                              <p:par>
                                <p:cTn id="429" presetID="19" presetClass="entr" presetSubtype="10" fill="hold" nodeType="withEffect">
                                  <p:stCondLst>
                                    <p:cond delay="0"/>
                                  </p:stCondLst>
                                  <p:childTnLst>
                                    <p:set>
                                      <p:cBhvr>
                                        <p:cTn id="430" dur="1" fill="hold">
                                          <p:stCondLst>
                                            <p:cond delay="0"/>
                                          </p:stCondLst>
                                        </p:cTn>
                                        <p:tgtEl>
                                          <p:spTgt spid="321"/>
                                        </p:tgtEl>
                                        <p:attrNameLst>
                                          <p:attrName>style.visibility</p:attrName>
                                        </p:attrNameLst>
                                      </p:cBhvr>
                                      <p:to>
                                        <p:strVal val="visible"/>
                                      </p:to>
                                    </p:set>
                                    <p:anim calcmode="lin" valueType="num">
                                      <p:cBhvr>
                                        <p:cTn id="431" dur="4000" fill="hold"/>
                                        <p:tgtEl>
                                          <p:spTgt spid="321"/>
                                        </p:tgtEl>
                                        <p:attrNameLst>
                                          <p:attrName>ppt_w</p:attrName>
                                        </p:attrNameLst>
                                      </p:cBhvr>
                                      <p:tavLst>
                                        <p:tav tm="0" fmla="#ppt_w*sin(2.5*pi*$)">
                                          <p:val>
                                            <p:fltVal val="0"/>
                                          </p:val>
                                        </p:tav>
                                        <p:tav tm="100000">
                                          <p:val>
                                            <p:fltVal val="1"/>
                                          </p:val>
                                        </p:tav>
                                      </p:tavLst>
                                    </p:anim>
                                    <p:anim calcmode="lin" valueType="num">
                                      <p:cBhvr>
                                        <p:cTn id="432" dur="4000" fill="hold"/>
                                        <p:tgtEl>
                                          <p:spTgt spid="321"/>
                                        </p:tgtEl>
                                        <p:attrNameLst>
                                          <p:attrName>ppt_h</p:attrName>
                                        </p:attrNameLst>
                                      </p:cBhvr>
                                      <p:tavLst>
                                        <p:tav tm="0">
                                          <p:val>
                                            <p:strVal val="#ppt_h"/>
                                          </p:val>
                                        </p:tav>
                                        <p:tav tm="100000">
                                          <p:val>
                                            <p:strVal val="#ppt_h"/>
                                          </p:val>
                                        </p:tav>
                                      </p:tavLst>
                                    </p:anim>
                                  </p:childTnLst>
                                </p:cTn>
                              </p:par>
                              <p:par>
                                <p:cTn id="433" presetID="2" presetClass="exit" presetSubtype="1" fill="hold" nodeType="withEffect">
                                  <p:stCondLst>
                                    <p:cond delay="0"/>
                                  </p:stCondLst>
                                  <p:childTnLst>
                                    <p:anim calcmode="lin" valueType="num">
                                      <p:cBhvr additive="base">
                                        <p:cTn id="434" dur="4500"/>
                                        <p:tgtEl>
                                          <p:spTgt spid="321"/>
                                        </p:tgtEl>
                                        <p:attrNameLst>
                                          <p:attrName>ppt_x</p:attrName>
                                        </p:attrNameLst>
                                      </p:cBhvr>
                                      <p:tavLst>
                                        <p:tav tm="0">
                                          <p:val>
                                            <p:strVal val="ppt_x"/>
                                          </p:val>
                                        </p:tav>
                                        <p:tav tm="100000">
                                          <p:val>
                                            <p:strVal val="ppt_x"/>
                                          </p:val>
                                        </p:tav>
                                      </p:tavLst>
                                    </p:anim>
                                    <p:anim calcmode="lin" valueType="num">
                                      <p:cBhvr additive="base">
                                        <p:cTn id="435" dur="4500"/>
                                        <p:tgtEl>
                                          <p:spTgt spid="321"/>
                                        </p:tgtEl>
                                        <p:attrNameLst>
                                          <p:attrName>ppt_y</p:attrName>
                                        </p:attrNameLst>
                                      </p:cBhvr>
                                      <p:tavLst>
                                        <p:tav tm="0">
                                          <p:val>
                                            <p:strVal val="ppt_y"/>
                                          </p:val>
                                        </p:tav>
                                        <p:tav tm="100000">
                                          <p:val>
                                            <p:strVal val="0-ppt_h/2"/>
                                          </p:val>
                                        </p:tav>
                                      </p:tavLst>
                                    </p:anim>
                                    <p:set>
                                      <p:cBhvr>
                                        <p:cTn id="436" dur="1" fill="hold">
                                          <p:stCondLst>
                                            <p:cond delay="4499"/>
                                          </p:stCondLst>
                                        </p:cTn>
                                        <p:tgtEl>
                                          <p:spTgt spid="321"/>
                                        </p:tgtEl>
                                        <p:attrNameLst>
                                          <p:attrName>style.visibility</p:attrName>
                                        </p:attrNameLst>
                                      </p:cBhvr>
                                      <p:to>
                                        <p:strVal val="hidden"/>
                                      </p:to>
                                    </p:set>
                                  </p:childTnLst>
                                </p:cTn>
                              </p:par>
                              <p:par>
                                <p:cTn id="437" presetID="3" presetClass="exit" presetSubtype="10" fill="hold" nodeType="withEffect">
                                  <p:stCondLst>
                                    <p:cond delay="0"/>
                                  </p:stCondLst>
                                  <p:childTnLst>
                                    <p:animEffect transition="out" filter="blinds(horizontal)">
                                      <p:cBhvr>
                                        <p:cTn id="438" dur="6000"/>
                                        <p:tgtEl>
                                          <p:spTgt spid="321"/>
                                        </p:tgtEl>
                                      </p:cBhvr>
                                    </p:animEffect>
                                    <p:set>
                                      <p:cBhvr>
                                        <p:cTn id="439" dur="1" fill="hold">
                                          <p:stCondLst>
                                            <p:cond delay="5999"/>
                                          </p:stCondLst>
                                        </p:cTn>
                                        <p:tgtEl>
                                          <p:spTgt spid="321"/>
                                        </p:tgtEl>
                                        <p:attrNameLst>
                                          <p:attrName>style.visibility</p:attrName>
                                        </p:attrNameLst>
                                      </p:cBhvr>
                                      <p:to>
                                        <p:strVal val="hidden"/>
                                      </p:to>
                                    </p:set>
                                  </p:childTnLst>
                                </p:cTn>
                              </p:par>
                              <p:par>
                                <p:cTn id="440" presetID="2" presetClass="entr" presetSubtype="4" fill="hold" nodeType="withEffect">
                                  <p:stCondLst>
                                    <p:cond delay="0"/>
                                  </p:stCondLst>
                                  <p:childTnLst>
                                    <p:set>
                                      <p:cBhvr>
                                        <p:cTn id="441" dur="1" fill="hold">
                                          <p:stCondLst>
                                            <p:cond delay="0"/>
                                          </p:stCondLst>
                                        </p:cTn>
                                        <p:tgtEl>
                                          <p:spTgt spid="328"/>
                                        </p:tgtEl>
                                        <p:attrNameLst>
                                          <p:attrName>style.visibility</p:attrName>
                                        </p:attrNameLst>
                                      </p:cBhvr>
                                      <p:to>
                                        <p:strVal val="visible"/>
                                      </p:to>
                                    </p:set>
                                    <p:anim calcmode="lin" valueType="num">
                                      <p:cBhvr additive="base">
                                        <p:cTn id="442" dur="4000" fill="hold"/>
                                        <p:tgtEl>
                                          <p:spTgt spid="328"/>
                                        </p:tgtEl>
                                        <p:attrNameLst>
                                          <p:attrName>ppt_x</p:attrName>
                                        </p:attrNameLst>
                                      </p:cBhvr>
                                      <p:tavLst>
                                        <p:tav tm="0">
                                          <p:val>
                                            <p:strVal val="#ppt_x"/>
                                          </p:val>
                                        </p:tav>
                                        <p:tav tm="100000">
                                          <p:val>
                                            <p:strVal val="#ppt_x"/>
                                          </p:val>
                                        </p:tav>
                                      </p:tavLst>
                                    </p:anim>
                                    <p:anim calcmode="lin" valueType="num">
                                      <p:cBhvr additive="base">
                                        <p:cTn id="443" dur="4000" fill="hold"/>
                                        <p:tgtEl>
                                          <p:spTgt spid="328"/>
                                        </p:tgtEl>
                                        <p:attrNameLst>
                                          <p:attrName>ppt_y</p:attrName>
                                        </p:attrNameLst>
                                      </p:cBhvr>
                                      <p:tavLst>
                                        <p:tav tm="0">
                                          <p:val>
                                            <p:strVal val="1+#ppt_h/2"/>
                                          </p:val>
                                        </p:tav>
                                        <p:tav tm="100000">
                                          <p:val>
                                            <p:strVal val="#ppt_y"/>
                                          </p:val>
                                        </p:tav>
                                      </p:tavLst>
                                    </p:anim>
                                  </p:childTnLst>
                                </p:cTn>
                              </p:par>
                              <p:par>
                                <p:cTn id="444" presetID="19" presetClass="entr" presetSubtype="10" fill="hold" nodeType="withEffect">
                                  <p:stCondLst>
                                    <p:cond delay="0"/>
                                  </p:stCondLst>
                                  <p:childTnLst>
                                    <p:set>
                                      <p:cBhvr>
                                        <p:cTn id="445" dur="1" fill="hold">
                                          <p:stCondLst>
                                            <p:cond delay="0"/>
                                          </p:stCondLst>
                                        </p:cTn>
                                        <p:tgtEl>
                                          <p:spTgt spid="328"/>
                                        </p:tgtEl>
                                        <p:attrNameLst>
                                          <p:attrName>style.visibility</p:attrName>
                                        </p:attrNameLst>
                                      </p:cBhvr>
                                      <p:to>
                                        <p:strVal val="visible"/>
                                      </p:to>
                                    </p:set>
                                    <p:anim calcmode="lin" valueType="num">
                                      <p:cBhvr>
                                        <p:cTn id="446" dur="4000" fill="hold"/>
                                        <p:tgtEl>
                                          <p:spTgt spid="328"/>
                                        </p:tgtEl>
                                        <p:attrNameLst>
                                          <p:attrName>ppt_w</p:attrName>
                                        </p:attrNameLst>
                                      </p:cBhvr>
                                      <p:tavLst>
                                        <p:tav tm="0" fmla="#ppt_w*sin(2.5*pi*$)">
                                          <p:val>
                                            <p:fltVal val="0"/>
                                          </p:val>
                                        </p:tav>
                                        <p:tav tm="100000">
                                          <p:val>
                                            <p:fltVal val="1"/>
                                          </p:val>
                                        </p:tav>
                                      </p:tavLst>
                                    </p:anim>
                                    <p:anim calcmode="lin" valueType="num">
                                      <p:cBhvr>
                                        <p:cTn id="447" dur="4000" fill="hold"/>
                                        <p:tgtEl>
                                          <p:spTgt spid="328"/>
                                        </p:tgtEl>
                                        <p:attrNameLst>
                                          <p:attrName>ppt_h</p:attrName>
                                        </p:attrNameLst>
                                      </p:cBhvr>
                                      <p:tavLst>
                                        <p:tav tm="0">
                                          <p:val>
                                            <p:strVal val="#ppt_h"/>
                                          </p:val>
                                        </p:tav>
                                        <p:tav tm="100000">
                                          <p:val>
                                            <p:strVal val="#ppt_h"/>
                                          </p:val>
                                        </p:tav>
                                      </p:tavLst>
                                    </p:anim>
                                  </p:childTnLst>
                                </p:cTn>
                              </p:par>
                              <p:par>
                                <p:cTn id="448" presetID="2" presetClass="exit" presetSubtype="1" fill="hold" nodeType="withEffect">
                                  <p:stCondLst>
                                    <p:cond delay="0"/>
                                  </p:stCondLst>
                                  <p:childTnLst>
                                    <p:anim calcmode="lin" valueType="num">
                                      <p:cBhvr additive="base">
                                        <p:cTn id="449" dur="4500"/>
                                        <p:tgtEl>
                                          <p:spTgt spid="328"/>
                                        </p:tgtEl>
                                        <p:attrNameLst>
                                          <p:attrName>ppt_x</p:attrName>
                                        </p:attrNameLst>
                                      </p:cBhvr>
                                      <p:tavLst>
                                        <p:tav tm="0">
                                          <p:val>
                                            <p:strVal val="ppt_x"/>
                                          </p:val>
                                        </p:tav>
                                        <p:tav tm="100000">
                                          <p:val>
                                            <p:strVal val="ppt_x"/>
                                          </p:val>
                                        </p:tav>
                                      </p:tavLst>
                                    </p:anim>
                                    <p:anim calcmode="lin" valueType="num">
                                      <p:cBhvr additive="base">
                                        <p:cTn id="450" dur="4500"/>
                                        <p:tgtEl>
                                          <p:spTgt spid="328"/>
                                        </p:tgtEl>
                                        <p:attrNameLst>
                                          <p:attrName>ppt_y</p:attrName>
                                        </p:attrNameLst>
                                      </p:cBhvr>
                                      <p:tavLst>
                                        <p:tav tm="0">
                                          <p:val>
                                            <p:strVal val="ppt_y"/>
                                          </p:val>
                                        </p:tav>
                                        <p:tav tm="100000">
                                          <p:val>
                                            <p:strVal val="0-ppt_h/2"/>
                                          </p:val>
                                        </p:tav>
                                      </p:tavLst>
                                    </p:anim>
                                    <p:set>
                                      <p:cBhvr>
                                        <p:cTn id="451" dur="1" fill="hold">
                                          <p:stCondLst>
                                            <p:cond delay="4499"/>
                                          </p:stCondLst>
                                        </p:cTn>
                                        <p:tgtEl>
                                          <p:spTgt spid="328"/>
                                        </p:tgtEl>
                                        <p:attrNameLst>
                                          <p:attrName>style.visibility</p:attrName>
                                        </p:attrNameLst>
                                      </p:cBhvr>
                                      <p:to>
                                        <p:strVal val="hidden"/>
                                      </p:to>
                                    </p:set>
                                  </p:childTnLst>
                                </p:cTn>
                              </p:par>
                              <p:par>
                                <p:cTn id="452" presetID="3" presetClass="exit" presetSubtype="10" fill="hold" nodeType="withEffect">
                                  <p:stCondLst>
                                    <p:cond delay="0"/>
                                  </p:stCondLst>
                                  <p:childTnLst>
                                    <p:animEffect transition="out" filter="blinds(horizontal)">
                                      <p:cBhvr>
                                        <p:cTn id="453" dur="6000"/>
                                        <p:tgtEl>
                                          <p:spTgt spid="328"/>
                                        </p:tgtEl>
                                      </p:cBhvr>
                                    </p:animEffect>
                                    <p:set>
                                      <p:cBhvr>
                                        <p:cTn id="454" dur="1" fill="hold">
                                          <p:stCondLst>
                                            <p:cond delay="5999"/>
                                          </p:stCondLst>
                                        </p:cTn>
                                        <p:tgtEl>
                                          <p:spTgt spid="328"/>
                                        </p:tgtEl>
                                        <p:attrNameLst>
                                          <p:attrName>style.visibility</p:attrName>
                                        </p:attrNameLst>
                                      </p:cBhvr>
                                      <p:to>
                                        <p:strVal val="hidden"/>
                                      </p:to>
                                    </p:set>
                                  </p:childTnLst>
                                </p:cTn>
                              </p:par>
                              <p:par>
                                <p:cTn id="455" presetID="2" presetClass="entr" presetSubtype="4" fill="hold" nodeType="withEffect">
                                  <p:stCondLst>
                                    <p:cond delay="0"/>
                                  </p:stCondLst>
                                  <p:childTnLst>
                                    <p:set>
                                      <p:cBhvr>
                                        <p:cTn id="456" dur="1" fill="hold">
                                          <p:stCondLst>
                                            <p:cond delay="0"/>
                                          </p:stCondLst>
                                        </p:cTn>
                                        <p:tgtEl>
                                          <p:spTgt spid="335"/>
                                        </p:tgtEl>
                                        <p:attrNameLst>
                                          <p:attrName>style.visibility</p:attrName>
                                        </p:attrNameLst>
                                      </p:cBhvr>
                                      <p:to>
                                        <p:strVal val="visible"/>
                                      </p:to>
                                    </p:set>
                                    <p:anim calcmode="lin" valueType="num">
                                      <p:cBhvr additive="base">
                                        <p:cTn id="457" dur="4000" fill="hold"/>
                                        <p:tgtEl>
                                          <p:spTgt spid="335"/>
                                        </p:tgtEl>
                                        <p:attrNameLst>
                                          <p:attrName>ppt_x</p:attrName>
                                        </p:attrNameLst>
                                      </p:cBhvr>
                                      <p:tavLst>
                                        <p:tav tm="0">
                                          <p:val>
                                            <p:strVal val="#ppt_x"/>
                                          </p:val>
                                        </p:tav>
                                        <p:tav tm="100000">
                                          <p:val>
                                            <p:strVal val="#ppt_x"/>
                                          </p:val>
                                        </p:tav>
                                      </p:tavLst>
                                    </p:anim>
                                    <p:anim calcmode="lin" valueType="num">
                                      <p:cBhvr additive="base">
                                        <p:cTn id="458" dur="4000" fill="hold"/>
                                        <p:tgtEl>
                                          <p:spTgt spid="335"/>
                                        </p:tgtEl>
                                        <p:attrNameLst>
                                          <p:attrName>ppt_y</p:attrName>
                                        </p:attrNameLst>
                                      </p:cBhvr>
                                      <p:tavLst>
                                        <p:tav tm="0">
                                          <p:val>
                                            <p:strVal val="1+#ppt_h/2"/>
                                          </p:val>
                                        </p:tav>
                                        <p:tav tm="100000">
                                          <p:val>
                                            <p:strVal val="#ppt_y"/>
                                          </p:val>
                                        </p:tav>
                                      </p:tavLst>
                                    </p:anim>
                                  </p:childTnLst>
                                </p:cTn>
                              </p:par>
                              <p:par>
                                <p:cTn id="459" presetID="19" presetClass="entr" presetSubtype="10" fill="hold" nodeType="withEffect">
                                  <p:stCondLst>
                                    <p:cond delay="0"/>
                                  </p:stCondLst>
                                  <p:childTnLst>
                                    <p:set>
                                      <p:cBhvr>
                                        <p:cTn id="460" dur="1" fill="hold">
                                          <p:stCondLst>
                                            <p:cond delay="0"/>
                                          </p:stCondLst>
                                        </p:cTn>
                                        <p:tgtEl>
                                          <p:spTgt spid="335"/>
                                        </p:tgtEl>
                                        <p:attrNameLst>
                                          <p:attrName>style.visibility</p:attrName>
                                        </p:attrNameLst>
                                      </p:cBhvr>
                                      <p:to>
                                        <p:strVal val="visible"/>
                                      </p:to>
                                    </p:set>
                                    <p:anim calcmode="lin" valueType="num">
                                      <p:cBhvr>
                                        <p:cTn id="461" dur="4000" fill="hold"/>
                                        <p:tgtEl>
                                          <p:spTgt spid="335"/>
                                        </p:tgtEl>
                                        <p:attrNameLst>
                                          <p:attrName>ppt_w</p:attrName>
                                        </p:attrNameLst>
                                      </p:cBhvr>
                                      <p:tavLst>
                                        <p:tav tm="0" fmla="#ppt_w*sin(2.5*pi*$)">
                                          <p:val>
                                            <p:fltVal val="0"/>
                                          </p:val>
                                        </p:tav>
                                        <p:tav tm="100000">
                                          <p:val>
                                            <p:fltVal val="1"/>
                                          </p:val>
                                        </p:tav>
                                      </p:tavLst>
                                    </p:anim>
                                    <p:anim calcmode="lin" valueType="num">
                                      <p:cBhvr>
                                        <p:cTn id="462" dur="4000" fill="hold"/>
                                        <p:tgtEl>
                                          <p:spTgt spid="335"/>
                                        </p:tgtEl>
                                        <p:attrNameLst>
                                          <p:attrName>ppt_h</p:attrName>
                                        </p:attrNameLst>
                                      </p:cBhvr>
                                      <p:tavLst>
                                        <p:tav tm="0">
                                          <p:val>
                                            <p:strVal val="#ppt_h"/>
                                          </p:val>
                                        </p:tav>
                                        <p:tav tm="100000">
                                          <p:val>
                                            <p:strVal val="#ppt_h"/>
                                          </p:val>
                                        </p:tav>
                                      </p:tavLst>
                                    </p:anim>
                                  </p:childTnLst>
                                </p:cTn>
                              </p:par>
                              <p:par>
                                <p:cTn id="463" presetID="2" presetClass="exit" presetSubtype="1" fill="hold" nodeType="withEffect">
                                  <p:stCondLst>
                                    <p:cond delay="0"/>
                                  </p:stCondLst>
                                  <p:childTnLst>
                                    <p:anim calcmode="lin" valueType="num">
                                      <p:cBhvr additive="base">
                                        <p:cTn id="464" dur="4500"/>
                                        <p:tgtEl>
                                          <p:spTgt spid="335"/>
                                        </p:tgtEl>
                                        <p:attrNameLst>
                                          <p:attrName>ppt_x</p:attrName>
                                        </p:attrNameLst>
                                      </p:cBhvr>
                                      <p:tavLst>
                                        <p:tav tm="0">
                                          <p:val>
                                            <p:strVal val="ppt_x"/>
                                          </p:val>
                                        </p:tav>
                                        <p:tav tm="100000">
                                          <p:val>
                                            <p:strVal val="ppt_x"/>
                                          </p:val>
                                        </p:tav>
                                      </p:tavLst>
                                    </p:anim>
                                    <p:anim calcmode="lin" valueType="num">
                                      <p:cBhvr additive="base">
                                        <p:cTn id="465" dur="4500"/>
                                        <p:tgtEl>
                                          <p:spTgt spid="335"/>
                                        </p:tgtEl>
                                        <p:attrNameLst>
                                          <p:attrName>ppt_y</p:attrName>
                                        </p:attrNameLst>
                                      </p:cBhvr>
                                      <p:tavLst>
                                        <p:tav tm="0">
                                          <p:val>
                                            <p:strVal val="ppt_y"/>
                                          </p:val>
                                        </p:tav>
                                        <p:tav tm="100000">
                                          <p:val>
                                            <p:strVal val="0-ppt_h/2"/>
                                          </p:val>
                                        </p:tav>
                                      </p:tavLst>
                                    </p:anim>
                                    <p:set>
                                      <p:cBhvr>
                                        <p:cTn id="466" dur="1" fill="hold">
                                          <p:stCondLst>
                                            <p:cond delay="4499"/>
                                          </p:stCondLst>
                                        </p:cTn>
                                        <p:tgtEl>
                                          <p:spTgt spid="335"/>
                                        </p:tgtEl>
                                        <p:attrNameLst>
                                          <p:attrName>style.visibility</p:attrName>
                                        </p:attrNameLst>
                                      </p:cBhvr>
                                      <p:to>
                                        <p:strVal val="hidden"/>
                                      </p:to>
                                    </p:set>
                                  </p:childTnLst>
                                </p:cTn>
                              </p:par>
                              <p:par>
                                <p:cTn id="467" presetID="3" presetClass="exit" presetSubtype="10" fill="hold" nodeType="withEffect">
                                  <p:stCondLst>
                                    <p:cond delay="0"/>
                                  </p:stCondLst>
                                  <p:childTnLst>
                                    <p:animEffect transition="out" filter="blinds(horizontal)">
                                      <p:cBhvr>
                                        <p:cTn id="468" dur="6000"/>
                                        <p:tgtEl>
                                          <p:spTgt spid="335"/>
                                        </p:tgtEl>
                                      </p:cBhvr>
                                    </p:animEffect>
                                    <p:set>
                                      <p:cBhvr>
                                        <p:cTn id="469" dur="1" fill="hold">
                                          <p:stCondLst>
                                            <p:cond delay="5999"/>
                                          </p:stCondLst>
                                        </p:cTn>
                                        <p:tgtEl>
                                          <p:spTgt spid="335"/>
                                        </p:tgtEl>
                                        <p:attrNameLst>
                                          <p:attrName>style.visibility</p:attrName>
                                        </p:attrNameLst>
                                      </p:cBhvr>
                                      <p:to>
                                        <p:strVal val="hidden"/>
                                      </p:to>
                                    </p:set>
                                  </p:childTnLst>
                                </p:cTn>
                              </p:par>
                              <p:par>
                                <p:cTn id="470" presetID="2" presetClass="entr" presetSubtype="4" fill="hold" nodeType="withEffect">
                                  <p:stCondLst>
                                    <p:cond delay="0"/>
                                  </p:stCondLst>
                                  <p:childTnLst>
                                    <p:set>
                                      <p:cBhvr>
                                        <p:cTn id="471" dur="1" fill="hold">
                                          <p:stCondLst>
                                            <p:cond delay="0"/>
                                          </p:stCondLst>
                                        </p:cTn>
                                        <p:tgtEl>
                                          <p:spTgt spid="342"/>
                                        </p:tgtEl>
                                        <p:attrNameLst>
                                          <p:attrName>style.visibility</p:attrName>
                                        </p:attrNameLst>
                                      </p:cBhvr>
                                      <p:to>
                                        <p:strVal val="visible"/>
                                      </p:to>
                                    </p:set>
                                    <p:anim calcmode="lin" valueType="num">
                                      <p:cBhvr additive="base">
                                        <p:cTn id="472" dur="4000" fill="hold"/>
                                        <p:tgtEl>
                                          <p:spTgt spid="342"/>
                                        </p:tgtEl>
                                        <p:attrNameLst>
                                          <p:attrName>ppt_x</p:attrName>
                                        </p:attrNameLst>
                                      </p:cBhvr>
                                      <p:tavLst>
                                        <p:tav tm="0">
                                          <p:val>
                                            <p:strVal val="#ppt_x"/>
                                          </p:val>
                                        </p:tav>
                                        <p:tav tm="100000">
                                          <p:val>
                                            <p:strVal val="#ppt_x"/>
                                          </p:val>
                                        </p:tav>
                                      </p:tavLst>
                                    </p:anim>
                                    <p:anim calcmode="lin" valueType="num">
                                      <p:cBhvr additive="base">
                                        <p:cTn id="473" dur="4000" fill="hold"/>
                                        <p:tgtEl>
                                          <p:spTgt spid="342"/>
                                        </p:tgtEl>
                                        <p:attrNameLst>
                                          <p:attrName>ppt_y</p:attrName>
                                        </p:attrNameLst>
                                      </p:cBhvr>
                                      <p:tavLst>
                                        <p:tav tm="0">
                                          <p:val>
                                            <p:strVal val="1+#ppt_h/2"/>
                                          </p:val>
                                        </p:tav>
                                        <p:tav tm="100000">
                                          <p:val>
                                            <p:strVal val="#ppt_y"/>
                                          </p:val>
                                        </p:tav>
                                      </p:tavLst>
                                    </p:anim>
                                  </p:childTnLst>
                                </p:cTn>
                              </p:par>
                              <p:par>
                                <p:cTn id="474" presetID="19" presetClass="entr" presetSubtype="10" fill="hold" nodeType="withEffect">
                                  <p:stCondLst>
                                    <p:cond delay="0"/>
                                  </p:stCondLst>
                                  <p:childTnLst>
                                    <p:set>
                                      <p:cBhvr>
                                        <p:cTn id="475" dur="1" fill="hold">
                                          <p:stCondLst>
                                            <p:cond delay="0"/>
                                          </p:stCondLst>
                                        </p:cTn>
                                        <p:tgtEl>
                                          <p:spTgt spid="342"/>
                                        </p:tgtEl>
                                        <p:attrNameLst>
                                          <p:attrName>style.visibility</p:attrName>
                                        </p:attrNameLst>
                                      </p:cBhvr>
                                      <p:to>
                                        <p:strVal val="visible"/>
                                      </p:to>
                                    </p:set>
                                    <p:anim calcmode="lin" valueType="num">
                                      <p:cBhvr>
                                        <p:cTn id="476" dur="4000" fill="hold"/>
                                        <p:tgtEl>
                                          <p:spTgt spid="342"/>
                                        </p:tgtEl>
                                        <p:attrNameLst>
                                          <p:attrName>ppt_w</p:attrName>
                                        </p:attrNameLst>
                                      </p:cBhvr>
                                      <p:tavLst>
                                        <p:tav tm="0" fmla="#ppt_w*sin(2.5*pi*$)">
                                          <p:val>
                                            <p:fltVal val="0"/>
                                          </p:val>
                                        </p:tav>
                                        <p:tav tm="100000">
                                          <p:val>
                                            <p:fltVal val="1"/>
                                          </p:val>
                                        </p:tav>
                                      </p:tavLst>
                                    </p:anim>
                                    <p:anim calcmode="lin" valueType="num">
                                      <p:cBhvr>
                                        <p:cTn id="477" dur="4000" fill="hold"/>
                                        <p:tgtEl>
                                          <p:spTgt spid="342"/>
                                        </p:tgtEl>
                                        <p:attrNameLst>
                                          <p:attrName>ppt_h</p:attrName>
                                        </p:attrNameLst>
                                      </p:cBhvr>
                                      <p:tavLst>
                                        <p:tav tm="0">
                                          <p:val>
                                            <p:strVal val="#ppt_h"/>
                                          </p:val>
                                        </p:tav>
                                        <p:tav tm="100000">
                                          <p:val>
                                            <p:strVal val="#ppt_h"/>
                                          </p:val>
                                        </p:tav>
                                      </p:tavLst>
                                    </p:anim>
                                  </p:childTnLst>
                                </p:cTn>
                              </p:par>
                              <p:par>
                                <p:cTn id="478" presetID="2" presetClass="exit" presetSubtype="1" fill="hold" nodeType="withEffect">
                                  <p:stCondLst>
                                    <p:cond delay="0"/>
                                  </p:stCondLst>
                                  <p:childTnLst>
                                    <p:anim calcmode="lin" valueType="num">
                                      <p:cBhvr additive="base">
                                        <p:cTn id="479" dur="4500"/>
                                        <p:tgtEl>
                                          <p:spTgt spid="342"/>
                                        </p:tgtEl>
                                        <p:attrNameLst>
                                          <p:attrName>ppt_x</p:attrName>
                                        </p:attrNameLst>
                                      </p:cBhvr>
                                      <p:tavLst>
                                        <p:tav tm="0">
                                          <p:val>
                                            <p:strVal val="ppt_x"/>
                                          </p:val>
                                        </p:tav>
                                        <p:tav tm="100000">
                                          <p:val>
                                            <p:strVal val="ppt_x"/>
                                          </p:val>
                                        </p:tav>
                                      </p:tavLst>
                                    </p:anim>
                                    <p:anim calcmode="lin" valueType="num">
                                      <p:cBhvr additive="base">
                                        <p:cTn id="480" dur="4500"/>
                                        <p:tgtEl>
                                          <p:spTgt spid="342"/>
                                        </p:tgtEl>
                                        <p:attrNameLst>
                                          <p:attrName>ppt_y</p:attrName>
                                        </p:attrNameLst>
                                      </p:cBhvr>
                                      <p:tavLst>
                                        <p:tav tm="0">
                                          <p:val>
                                            <p:strVal val="ppt_y"/>
                                          </p:val>
                                        </p:tav>
                                        <p:tav tm="100000">
                                          <p:val>
                                            <p:strVal val="0-ppt_h/2"/>
                                          </p:val>
                                        </p:tav>
                                      </p:tavLst>
                                    </p:anim>
                                    <p:set>
                                      <p:cBhvr>
                                        <p:cTn id="481" dur="1" fill="hold">
                                          <p:stCondLst>
                                            <p:cond delay="4499"/>
                                          </p:stCondLst>
                                        </p:cTn>
                                        <p:tgtEl>
                                          <p:spTgt spid="342"/>
                                        </p:tgtEl>
                                        <p:attrNameLst>
                                          <p:attrName>style.visibility</p:attrName>
                                        </p:attrNameLst>
                                      </p:cBhvr>
                                      <p:to>
                                        <p:strVal val="hidden"/>
                                      </p:to>
                                    </p:set>
                                  </p:childTnLst>
                                </p:cTn>
                              </p:par>
                              <p:par>
                                <p:cTn id="482" presetID="3" presetClass="exit" presetSubtype="10" fill="hold" nodeType="withEffect">
                                  <p:stCondLst>
                                    <p:cond delay="0"/>
                                  </p:stCondLst>
                                  <p:childTnLst>
                                    <p:animEffect transition="out" filter="blinds(horizontal)">
                                      <p:cBhvr>
                                        <p:cTn id="483" dur="6000"/>
                                        <p:tgtEl>
                                          <p:spTgt spid="342"/>
                                        </p:tgtEl>
                                      </p:cBhvr>
                                    </p:animEffect>
                                    <p:set>
                                      <p:cBhvr>
                                        <p:cTn id="484" dur="1" fill="hold">
                                          <p:stCondLst>
                                            <p:cond delay="5999"/>
                                          </p:stCondLst>
                                        </p:cTn>
                                        <p:tgtEl>
                                          <p:spTgt spid="342"/>
                                        </p:tgtEl>
                                        <p:attrNameLst>
                                          <p:attrName>style.visibility</p:attrName>
                                        </p:attrNameLst>
                                      </p:cBhvr>
                                      <p:to>
                                        <p:strVal val="hidden"/>
                                      </p:to>
                                    </p:set>
                                  </p:childTnLst>
                                </p:cTn>
                              </p:par>
                              <p:par>
                                <p:cTn id="485" presetID="2" presetClass="entr" presetSubtype="4" fill="hold" nodeType="withEffect">
                                  <p:stCondLst>
                                    <p:cond delay="0"/>
                                  </p:stCondLst>
                                  <p:childTnLst>
                                    <p:set>
                                      <p:cBhvr>
                                        <p:cTn id="486" dur="1" fill="hold">
                                          <p:stCondLst>
                                            <p:cond delay="0"/>
                                          </p:stCondLst>
                                        </p:cTn>
                                        <p:tgtEl>
                                          <p:spTgt spid="286"/>
                                        </p:tgtEl>
                                        <p:attrNameLst>
                                          <p:attrName>style.visibility</p:attrName>
                                        </p:attrNameLst>
                                      </p:cBhvr>
                                      <p:to>
                                        <p:strVal val="visible"/>
                                      </p:to>
                                    </p:set>
                                    <p:anim calcmode="lin" valueType="num">
                                      <p:cBhvr additive="base">
                                        <p:cTn id="487" dur="4000" fill="hold"/>
                                        <p:tgtEl>
                                          <p:spTgt spid="286"/>
                                        </p:tgtEl>
                                        <p:attrNameLst>
                                          <p:attrName>ppt_x</p:attrName>
                                        </p:attrNameLst>
                                      </p:cBhvr>
                                      <p:tavLst>
                                        <p:tav tm="0">
                                          <p:val>
                                            <p:strVal val="#ppt_x"/>
                                          </p:val>
                                        </p:tav>
                                        <p:tav tm="100000">
                                          <p:val>
                                            <p:strVal val="#ppt_x"/>
                                          </p:val>
                                        </p:tav>
                                      </p:tavLst>
                                    </p:anim>
                                    <p:anim calcmode="lin" valueType="num">
                                      <p:cBhvr additive="base">
                                        <p:cTn id="488" dur="4000" fill="hold"/>
                                        <p:tgtEl>
                                          <p:spTgt spid="286"/>
                                        </p:tgtEl>
                                        <p:attrNameLst>
                                          <p:attrName>ppt_y</p:attrName>
                                        </p:attrNameLst>
                                      </p:cBhvr>
                                      <p:tavLst>
                                        <p:tav tm="0">
                                          <p:val>
                                            <p:strVal val="1+#ppt_h/2"/>
                                          </p:val>
                                        </p:tav>
                                        <p:tav tm="100000">
                                          <p:val>
                                            <p:strVal val="#ppt_y"/>
                                          </p:val>
                                        </p:tav>
                                      </p:tavLst>
                                    </p:anim>
                                  </p:childTnLst>
                                </p:cTn>
                              </p:par>
                              <p:par>
                                <p:cTn id="489" presetID="19" presetClass="entr" presetSubtype="10" fill="hold" nodeType="withEffect">
                                  <p:stCondLst>
                                    <p:cond delay="0"/>
                                  </p:stCondLst>
                                  <p:childTnLst>
                                    <p:set>
                                      <p:cBhvr>
                                        <p:cTn id="490" dur="1" fill="hold">
                                          <p:stCondLst>
                                            <p:cond delay="0"/>
                                          </p:stCondLst>
                                        </p:cTn>
                                        <p:tgtEl>
                                          <p:spTgt spid="286"/>
                                        </p:tgtEl>
                                        <p:attrNameLst>
                                          <p:attrName>style.visibility</p:attrName>
                                        </p:attrNameLst>
                                      </p:cBhvr>
                                      <p:to>
                                        <p:strVal val="visible"/>
                                      </p:to>
                                    </p:set>
                                    <p:anim calcmode="lin" valueType="num">
                                      <p:cBhvr>
                                        <p:cTn id="491" dur="4000" fill="hold"/>
                                        <p:tgtEl>
                                          <p:spTgt spid="286"/>
                                        </p:tgtEl>
                                        <p:attrNameLst>
                                          <p:attrName>ppt_w</p:attrName>
                                        </p:attrNameLst>
                                      </p:cBhvr>
                                      <p:tavLst>
                                        <p:tav tm="0" fmla="#ppt_w*sin(2.5*pi*$)">
                                          <p:val>
                                            <p:fltVal val="0"/>
                                          </p:val>
                                        </p:tav>
                                        <p:tav tm="100000">
                                          <p:val>
                                            <p:fltVal val="1"/>
                                          </p:val>
                                        </p:tav>
                                      </p:tavLst>
                                    </p:anim>
                                    <p:anim calcmode="lin" valueType="num">
                                      <p:cBhvr>
                                        <p:cTn id="492" dur="4000" fill="hold"/>
                                        <p:tgtEl>
                                          <p:spTgt spid="286"/>
                                        </p:tgtEl>
                                        <p:attrNameLst>
                                          <p:attrName>ppt_h</p:attrName>
                                        </p:attrNameLst>
                                      </p:cBhvr>
                                      <p:tavLst>
                                        <p:tav tm="0">
                                          <p:val>
                                            <p:strVal val="#ppt_h"/>
                                          </p:val>
                                        </p:tav>
                                        <p:tav tm="100000">
                                          <p:val>
                                            <p:strVal val="#ppt_h"/>
                                          </p:val>
                                        </p:tav>
                                      </p:tavLst>
                                    </p:anim>
                                  </p:childTnLst>
                                </p:cTn>
                              </p:par>
                              <p:par>
                                <p:cTn id="493" presetID="2" presetClass="exit" presetSubtype="1" fill="hold" nodeType="withEffect">
                                  <p:stCondLst>
                                    <p:cond delay="0"/>
                                  </p:stCondLst>
                                  <p:childTnLst>
                                    <p:anim calcmode="lin" valueType="num">
                                      <p:cBhvr additive="base">
                                        <p:cTn id="494" dur="4500"/>
                                        <p:tgtEl>
                                          <p:spTgt spid="286"/>
                                        </p:tgtEl>
                                        <p:attrNameLst>
                                          <p:attrName>ppt_x</p:attrName>
                                        </p:attrNameLst>
                                      </p:cBhvr>
                                      <p:tavLst>
                                        <p:tav tm="0">
                                          <p:val>
                                            <p:strVal val="ppt_x"/>
                                          </p:val>
                                        </p:tav>
                                        <p:tav tm="100000">
                                          <p:val>
                                            <p:strVal val="ppt_x"/>
                                          </p:val>
                                        </p:tav>
                                      </p:tavLst>
                                    </p:anim>
                                    <p:anim calcmode="lin" valueType="num">
                                      <p:cBhvr additive="base">
                                        <p:cTn id="495" dur="4500"/>
                                        <p:tgtEl>
                                          <p:spTgt spid="286"/>
                                        </p:tgtEl>
                                        <p:attrNameLst>
                                          <p:attrName>ppt_y</p:attrName>
                                        </p:attrNameLst>
                                      </p:cBhvr>
                                      <p:tavLst>
                                        <p:tav tm="0">
                                          <p:val>
                                            <p:strVal val="ppt_y"/>
                                          </p:val>
                                        </p:tav>
                                        <p:tav tm="100000">
                                          <p:val>
                                            <p:strVal val="0-ppt_h/2"/>
                                          </p:val>
                                        </p:tav>
                                      </p:tavLst>
                                    </p:anim>
                                    <p:set>
                                      <p:cBhvr>
                                        <p:cTn id="496" dur="1" fill="hold">
                                          <p:stCondLst>
                                            <p:cond delay="4499"/>
                                          </p:stCondLst>
                                        </p:cTn>
                                        <p:tgtEl>
                                          <p:spTgt spid="286"/>
                                        </p:tgtEl>
                                        <p:attrNameLst>
                                          <p:attrName>style.visibility</p:attrName>
                                        </p:attrNameLst>
                                      </p:cBhvr>
                                      <p:to>
                                        <p:strVal val="hidden"/>
                                      </p:to>
                                    </p:set>
                                  </p:childTnLst>
                                </p:cTn>
                              </p:par>
                              <p:par>
                                <p:cTn id="497" presetID="3" presetClass="exit" presetSubtype="10" fill="hold" nodeType="withEffect">
                                  <p:stCondLst>
                                    <p:cond delay="0"/>
                                  </p:stCondLst>
                                  <p:childTnLst>
                                    <p:animEffect transition="out" filter="blinds(horizontal)">
                                      <p:cBhvr>
                                        <p:cTn id="498" dur="6000"/>
                                        <p:tgtEl>
                                          <p:spTgt spid="286"/>
                                        </p:tgtEl>
                                      </p:cBhvr>
                                    </p:animEffect>
                                    <p:set>
                                      <p:cBhvr>
                                        <p:cTn id="499" dur="1" fill="hold">
                                          <p:stCondLst>
                                            <p:cond delay="5999"/>
                                          </p:stCondLst>
                                        </p:cTn>
                                        <p:tgtEl>
                                          <p:spTgt spid="286"/>
                                        </p:tgtEl>
                                        <p:attrNameLst>
                                          <p:attrName>style.visibility</p:attrName>
                                        </p:attrNameLst>
                                      </p:cBhvr>
                                      <p:to>
                                        <p:strVal val="hidden"/>
                                      </p:to>
                                    </p:set>
                                  </p:childTnLst>
                                </p:cTn>
                              </p:par>
                              <p:par>
                                <p:cTn id="500" presetID="2" presetClass="entr" presetSubtype="4" fill="hold" nodeType="withEffect">
                                  <p:stCondLst>
                                    <p:cond delay="0"/>
                                  </p:stCondLst>
                                  <p:childTnLst>
                                    <p:set>
                                      <p:cBhvr>
                                        <p:cTn id="501" dur="1" fill="hold">
                                          <p:stCondLst>
                                            <p:cond delay="0"/>
                                          </p:stCondLst>
                                        </p:cTn>
                                        <p:tgtEl>
                                          <p:spTgt spid="279"/>
                                        </p:tgtEl>
                                        <p:attrNameLst>
                                          <p:attrName>style.visibility</p:attrName>
                                        </p:attrNameLst>
                                      </p:cBhvr>
                                      <p:to>
                                        <p:strVal val="visible"/>
                                      </p:to>
                                    </p:set>
                                    <p:anim calcmode="lin" valueType="num">
                                      <p:cBhvr additive="base">
                                        <p:cTn id="502" dur="4000" fill="hold"/>
                                        <p:tgtEl>
                                          <p:spTgt spid="279"/>
                                        </p:tgtEl>
                                        <p:attrNameLst>
                                          <p:attrName>ppt_x</p:attrName>
                                        </p:attrNameLst>
                                      </p:cBhvr>
                                      <p:tavLst>
                                        <p:tav tm="0">
                                          <p:val>
                                            <p:strVal val="#ppt_x"/>
                                          </p:val>
                                        </p:tav>
                                        <p:tav tm="100000">
                                          <p:val>
                                            <p:strVal val="#ppt_x"/>
                                          </p:val>
                                        </p:tav>
                                      </p:tavLst>
                                    </p:anim>
                                    <p:anim calcmode="lin" valueType="num">
                                      <p:cBhvr additive="base">
                                        <p:cTn id="503" dur="4000" fill="hold"/>
                                        <p:tgtEl>
                                          <p:spTgt spid="279"/>
                                        </p:tgtEl>
                                        <p:attrNameLst>
                                          <p:attrName>ppt_y</p:attrName>
                                        </p:attrNameLst>
                                      </p:cBhvr>
                                      <p:tavLst>
                                        <p:tav tm="0">
                                          <p:val>
                                            <p:strVal val="1+#ppt_h/2"/>
                                          </p:val>
                                        </p:tav>
                                        <p:tav tm="100000">
                                          <p:val>
                                            <p:strVal val="#ppt_y"/>
                                          </p:val>
                                        </p:tav>
                                      </p:tavLst>
                                    </p:anim>
                                  </p:childTnLst>
                                </p:cTn>
                              </p:par>
                              <p:par>
                                <p:cTn id="504" presetID="19" presetClass="entr" presetSubtype="10" fill="hold" nodeType="withEffect">
                                  <p:stCondLst>
                                    <p:cond delay="0"/>
                                  </p:stCondLst>
                                  <p:childTnLst>
                                    <p:set>
                                      <p:cBhvr>
                                        <p:cTn id="505" dur="1" fill="hold">
                                          <p:stCondLst>
                                            <p:cond delay="0"/>
                                          </p:stCondLst>
                                        </p:cTn>
                                        <p:tgtEl>
                                          <p:spTgt spid="279"/>
                                        </p:tgtEl>
                                        <p:attrNameLst>
                                          <p:attrName>style.visibility</p:attrName>
                                        </p:attrNameLst>
                                      </p:cBhvr>
                                      <p:to>
                                        <p:strVal val="visible"/>
                                      </p:to>
                                    </p:set>
                                    <p:anim calcmode="lin" valueType="num">
                                      <p:cBhvr>
                                        <p:cTn id="506" dur="4000" fill="hold"/>
                                        <p:tgtEl>
                                          <p:spTgt spid="279"/>
                                        </p:tgtEl>
                                        <p:attrNameLst>
                                          <p:attrName>ppt_w</p:attrName>
                                        </p:attrNameLst>
                                      </p:cBhvr>
                                      <p:tavLst>
                                        <p:tav tm="0" fmla="#ppt_w*sin(2.5*pi*$)">
                                          <p:val>
                                            <p:fltVal val="0"/>
                                          </p:val>
                                        </p:tav>
                                        <p:tav tm="100000">
                                          <p:val>
                                            <p:fltVal val="1"/>
                                          </p:val>
                                        </p:tav>
                                      </p:tavLst>
                                    </p:anim>
                                    <p:anim calcmode="lin" valueType="num">
                                      <p:cBhvr>
                                        <p:cTn id="507" dur="4000" fill="hold"/>
                                        <p:tgtEl>
                                          <p:spTgt spid="279"/>
                                        </p:tgtEl>
                                        <p:attrNameLst>
                                          <p:attrName>ppt_h</p:attrName>
                                        </p:attrNameLst>
                                      </p:cBhvr>
                                      <p:tavLst>
                                        <p:tav tm="0">
                                          <p:val>
                                            <p:strVal val="#ppt_h"/>
                                          </p:val>
                                        </p:tav>
                                        <p:tav tm="100000">
                                          <p:val>
                                            <p:strVal val="#ppt_h"/>
                                          </p:val>
                                        </p:tav>
                                      </p:tavLst>
                                    </p:anim>
                                  </p:childTnLst>
                                </p:cTn>
                              </p:par>
                              <p:par>
                                <p:cTn id="508" presetID="2" presetClass="exit" presetSubtype="1" fill="hold" nodeType="withEffect">
                                  <p:stCondLst>
                                    <p:cond delay="0"/>
                                  </p:stCondLst>
                                  <p:childTnLst>
                                    <p:anim calcmode="lin" valueType="num">
                                      <p:cBhvr additive="base">
                                        <p:cTn id="509" dur="4500"/>
                                        <p:tgtEl>
                                          <p:spTgt spid="279"/>
                                        </p:tgtEl>
                                        <p:attrNameLst>
                                          <p:attrName>ppt_x</p:attrName>
                                        </p:attrNameLst>
                                      </p:cBhvr>
                                      <p:tavLst>
                                        <p:tav tm="0">
                                          <p:val>
                                            <p:strVal val="ppt_x"/>
                                          </p:val>
                                        </p:tav>
                                        <p:tav tm="100000">
                                          <p:val>
                                            <p:strVal val="ppt_x"/>
                                          </p:val>
                                        </p:tav>
                                      </p:tavLst>
                                    </p:anim>
                                    <p:anim calcmode="lin" valueType="num">
                                      <p:cBhvr additive="base">
                                        <p:cTn id="510" dur="4500"/>
                                        <p:tgtEl>
                                          <p:spTgt spid="279"/>
                                        </p:tgtEl>
                                        <p:attrNameLst>
                                          <p:attrName>ppt_y</p:attrName>
                                        </p:attrNameLst>
                                      </p:cBhvr>
                                      <p:tavLst>
                                        <p:tav tm="0">
                                          <p:val>
                                            <p:strVal val="ppt_y"/>
                                          </p:val>
                                        </p:tav>
                                        <p:tav tm="100000">
                                          <p:val>
                                            <p:strVal val="0-ppt_h/2"/>
                                          </p:val>
                                        </p:tav>
                                      </p:tavLst>
                                    </p:anim>
                                    <p:set>
                                      <p:cBhvr>
                                        <p:cTn id="511" dur="1" fill="hold">
                                          <p:stCondLst>
                                            <p:cond delay="4499"/>
                                          </p:stCondLst>
                                        </p:cTn>
                                        <p:tgtEl>
                                          <p:spTgt spid="279"/>
                                        </p:tgtEl>
                                        <p:attrNameLst>
                                          <p:attrName>style.visibility</p:attrName>
                                        </p:attrNameLst>
                                      </p:cBhvr>
                                      <p:to>
                                        <p:strVal val="hidden"/>
                                      </p:to>
                                    </p:set>
                                  </p:childTnLst>
                                </p:cTn>
                              </p:par>
                              <p:par>
                                <p:cTn id="512" presetID="3" presetClass="exit" presetSubtype="10" fill="hold" nodeType="withEffect">
                                  <p:stCondLst>
                                    <p:cond delay="0"/>
                                  </p:stCondLst>
                                  <p:childTnLst>
                                    <p:animEffect transition="out" filter="blinds(horizontal)">
                                      <p:cBhvr>
                                        <p:cTn id="513" dur="6000"/>
                                        <p:tgtEl>
                                          <p:spTgt spid="279"/>
                                        </p:tgtEl>
                                      </p:cBhvr>
                                    </p:animEffect>
                                    <p:set>
                                      <p:cBhvr>
                                        <p:cTn id="514" dur="1" fill="hold">
                                          <p:stCondLst>
                                            <p:cond delay="5999"/>
                                          </p:stCondLst>
                                        </p:cTn>
                                        <p:tgtEl>
                                          <p:spTgt spid="279"/>
                                        </p:tgtEl>
                                        <p:attrNameLst>
                                          <p:attrName>style.visibility</p:attrName>
                                        </p:attrNameLst>
                                      </p:cBhvr>
                                      <p:to>
                                        <p:strVal val="hidden"/>
                                      </p:to>
                                    </p:set>
                                  </p:childTnLst>
                                </p:cTn>
                              </p:par>
                              <p:par>
                                <p:cTn id="515" presetID="2" presetClass="entr" presetSubtype="4" fill="hold" nodeType="withEffect">
                                  <p:stCondLst>
                                    <p:cond delay="0"/>
                                  </p:stCondLst>
                                  <p:childTnLst>
                                    <p:set>
                                      <p:cBhvr>
                                        <p:cTn id="516" dur="1" fill="hold">
                                          <p:stCondLst>
                                            <p:cond delay="0"/>
                                          </p:stCondLst>
                                        </p:cTn>
                                        <p:tgtEl>
                                          <p:spTgt spid="272"/>
                                        </p:tgtEl>
                                        <p:attrNameLst>
                                          <p:attrName>style.visibility</p:attrName>
                                        </p:attrNameLst>
                                      </p:cBhvr>
                                      <p:to>
                                        <p:strVal val="visible"/>
                                      </p:to>
                                    </p:set>
                                    <p:anim calcmode="lin" valueType="num">
                                      <p:cBhvr additive="base">
                                        <p:cTn id="517" dur="4000" fill="hold"/>
                                        <p:tgtEl>
                                          <p:spTgt spid="272"/>
                                        </p:tgtEl>
                                        <p:attrNameLst>
                                          <p:attrName>ppt_x</p:attrName>
                                        </p:attrNameLst>
                                      </p:cBhvr>
                                      <p:tavLst>
                                        <p:tav tm="0">
                                          <p:val>
                                            <p:strVal val="#ppt_x"/>
                                          </p:val>
                                        </p:tav>
                                        <p:tav tm="100000">
                                          <p:val>
                                            <p:strVal val="#ppt_x"/>
                                          </p:val>
                                        </p:tav>
                                      </p:tavLst>
                                    </p:anim>
                                    <p:anim calcmode="lin" valueType="num">
                                      <p:cBhvr additive="base">
                                        <p:cTn id="518" dur="4000" fill="hold"/>
                                        <p:tgtEl>
                                          <p:spTgt spid="272"/>
                                        </p:tgtEl>
                                        <p:attrNameLst>
                                          <p:attrName>ppt_y</p:attrName>
                                        </p:attrNameLst>
                                      </p:cBhvr>
                                      <p:tavLst>
                                        <p:tav tm="0">
                                          <p:val>
                                            <p:strVal val="1+#ppt_h/2"/>
                                          </p:val>
                                        </p:tav>
                                        <p:tav tm="100000">
                                          <p:val>
                                            <p:strVal val="#ppt_y"/>
                                          </p:val>
                                        </p:tav>
                                      </p:tavLst>
                                    </p:anim>
                                  </p:childTnLst>
                                </p:cTn>
                              </p:par>
                              <p:par>
                                <p:cTn id="519" presetID="19" presetClass="entr" presetSubtype="10" fill="hold" nodeType="withEffect">
                                  <p:stCondLst>
                                    <p:cond delay="0"/>
                                  </p:stCondLst>
                                  <p:childTnLst>
                                    <p:set>
                                      <p:cBhvr>
                                        <p:cTn id="520" dur="1" fill="hold">
                                          <p:stCondLst>
                                            <p:cond delay="0"/>
                                          </p:stCondLst>
                                        </p:cTn>
                                        <p:tgtEl>
                                          <p:spTgt spid="272"/>
                                        </p:tgtEl>
                                        <p:attrNameLst>
                                          <p:attrName>style.visibility</p:attrName>
                                        </p:attrNameLst>
                                      </p:cBhvr>
                                      <p:to>
                                        <p:strVal val="visible"/>
                                      </p:to>
                                    </p:set>
                                    <p:anim calcmode="lin" valueType="num">
                                      <p:cBhvr>
                                        <p:cTn id="521" dur="4000" fill="hold"/>
                                        <p:tgtEl>
                                          <p:spTgt spid="272"/>
                                        </p:tgtEl>
                                        <p:attrNameLst>
                                          <p:attrName>ppt_w</p:attrName>
                                        </p:attrNameLst>
                                      </p:cBhvr>
                                      <p:tavLst>
                                        <p:tav tm="0" fmla="#ppt_w*sin(2.5*pi*$)">
                                          <p:val>
                                            <p:fltVal val="0"/>
                                          </p:val>
                                        </p:tav>
                                        <p:tav tm="100000">
                                          <p:val>
                                            <p:fltVal val="1"/>
                                          </p:val>
                                        </p:tav>
                                      </p:tavLst>
                                    </p:anim>
                                    <p:anim calcmode="lin" valueType="num">
                                      <p:cBhvr>
                                        <p:cTn id="522" dur="4000" fill="hold"/>
                                        <p:tgtEl>
                                          <p:spTgt spid="272"/>
                                        </p:tgtEl>
                                        <p:attrNameLst>
                                          <p:attrName>ppt_h</p:attrName>
                                        </p:attrNameLst>
                                      </p:cBhvr>
                                      <p:tavLst>
                                        <p:tav tm="0">
                                          <p:val>
                                            <p:strVal val="#ppt_h"/>
                                          </p:val>
                                        </p:tav>
                                        <p:tav tm="100000">
                                          <p:val>
                                            <p:strVal val="#ppt_h"/>
                                          </p:val>
                                        </p:tav>
                                      </p:tavLst>
                                    </p:anim>
                                  </p:childTnLst>
                                </p:cTn>
                              </p:par>
                              <p:par>
                                <p:cTn id="523" presetID="2" presetClass="exit" presetSubtype="1" fill="hold" nodeType="withEffect">
                                  <p:stCondLst>
                                    <p:cond delay="0"/>
                                  </p:stCondLst>
                                  <p:childTnLst>
                                    <p:anim calcmode="lin" valueType="num">
                                      <p:cBhvr additive="base">
                                        <p:cTn id="524" dur="4500"/>
                                        <p:tgtEl>
                                          <p:spTgt spid="272"/>
                                        </p:tgtEl>
                                        <p:attrNameLst>
                                          <p:attrName>ppt_x</p:attrName>
                                        </p:attrNameLst>
                                      </p:cBhvr>
                                      <p:tavLst>
                                        <p:tav tm="0">
                                          <p:val>
                                            <p:strVal val="ppt_x"/>
                                          </p:val>
                                        </p:tav>
                                        <p:tav tm="100000">
                                          <p:val>
                                            <p:strVal val="ppt_x"/>
                                          </p:val>
                                        </p:tav>
                                      </p:tavLst>
                                    </p:anim>
                                    <p:anim calcmode="lin" valueType="num">
                                      <p:cBhvr additive="base">
                                        <p:cTn id="525" dur="4500"/>
                                        <p:tgtEl>
                                          <p:spTgt spid="272"/>
                                        </p:tgtEl>
                                        <p:attrNameLst>
                                          <p:attrName>ppt_y</p:attrName>
                                        </p:attrNameLst>
                                      </p:cBhvr>
                                      <p:tavLst>
                                        <p:tav tm="0">
                                          <p:val>
                                            <p:strVal val="ppt_y"/>
                                          </p:val>
                                        </p:tav>
                                        <p:tav tm="100000">
                                          <p:val>
                                            <p:strVal val="0-ppt_h/2"/>
                                          </p:val>
                                        </p:tav>
                                      </p:tavLst>
                                    </p:anim>
                                    <p:set>
                                      <p:cBhvr>
                                        <p:cTn id="526" dur="1" fill="hold">
                                          <p:stCondLst>
                                            <p:cond delay="4499"/>
                                          </p:stCondLst>
                                        </p:cTn>
                                        <p:tgtEl>
                                          <p:spTgt spid="272"/>
                                        </p:tgtEl>
                                        <p:attrNameLst>
                                          <p:attrName>style.visibility</p:attrName>
                                        </p:attrNameLst>
                                      </p:cBhvr>
                                      <p:to>
                                        <p:strVal val="hidden"/>
                                      </p:to>
                                    </p:set>
                                  </p:childTnLst>
                                </p:cTn>
                              </p:par>
                              <p:par>
                                <p:cTn id="527" presetID="3" presetClass="exit" presetSubtype="10" fill="hold" nodeType="withEffect">
                                  <p:stCondLst>
                                    <p:cond delay="0"/>
                                  </p:stCondLst>
                                  <p:childTnLst>
                                    <p:animEffect transition="out" filter="blinds(horizontal)">
                                      <p:cBhvr>
                                        <p:cTn id="528" dur="6000"/>
                                        <p:tgtEl>
                                          <p:spTgt spid="272"/>
                                        </p:tgtEl>
                                      </p:cBhvr>
                                    </p:animEffect>
                                    <p:set>
                                      <p:cBhvr>
                                        <p:cTn id="529" dur="1" fill="hold">
                                          <p:stCondLst>
                                            <p:cond delay="5999"/>
                                          </p:stCondLst>
                                        </p:cTn>
                                        <p:tgtEl>
                                          <p:spTgt spid="272"/>
                                        </p:tgtEl>
                                        <p:attrNameLst>
                                          <p:attrName>style.visibility</p:attrName>
                                        </p:attrNameLst>
                                      </p:cBhvr>
                                      <p:to>
                                        <p:strVal val="hidden"/>
                                      </p:to>
                                    </p:set>
                                  </p:childTnLst>
                                </p:cTn>
                              </p:par>
                              <p:par>
                                <p:cTn id="530" presetID="2" presetClass="entr" presetSubtype="4" fill="hold" nodeType="withEffect">
                                  <p:stCondLst>
                                    <p:cond delay="0"/>
                                  </p:stCondLst>
                                  <p:childTnLst>
                                    <p:set>
                                      <p:cBhvr>
                                        <p:cTn id="531" dur="1" fill="hold">
                                          <p:stCondLst>
                                            <p:cond delay="0"/>
                                          </p:stCondLst>
                                        </p:cTn>
                                        <p:tgtEl>
                                          <p:spTgt spid="265"/>
                                        </p:tgtEl>
                                        <p:attrNameLst>
                                          <p:attrName>style.visibility</p:attrName>
                                        </p:attrNameLst>
                                      </p:cBhvr>
                                      <p:to>
                                        <p:strVal val="visible"/>
                                      </p:to>
                                    </p:set>
                                    <p:anim calcmode="lin" valueType="num">
                                      <p:cBhvr additive="base">
                                        <p:cTn id="532" dur="4000" fill="hold"/>
                                        <p:tgtEl>
                                          <p:spTgt spid="265"/>
                                        </p:tgtEl>
                                        <p:attrNameLst>
                                          <p:attrName>ppt_x</p:attrName>
                                        </p:attrNameLst>
                                      </p:cBhvr>
                                      <p:tavLst>
                                        <p:tav tm="0">
                                          <p:val>
                                            <p:strVal val="#ppt_x"/>
                                          </p:val>
                                        </p:tav>
                                        <p:tav tm="100000">
                                          <p:val>
                                            <p:strVal val="#ppt_x"/>
                                          </p:val>
                                        </p:tav>
                                      </p:tavLst>
                                    </p:anim>
                                    <p:anim calcmode="lin" valueType="num">
                                      <p:cBhvr additive="base">
                                        <p:cTn id="533" dur="4000" fill="hold"/>
                                        <p:tgtEl>
                                          <p:spTgt spid="265"/>
                                        </p:tgtEl>
                                        <p:attrNameLst>
                                          <p:attrName>ppt_y</p:attrName>
                                        </p:attrNameLst>
                                      </p:cBhvr>
                                      <p:tavLst>
                                        <p:tav tm="0">
                                          <p:val>
                                            <p:strVal val="1+#ppt_h/2"/>
                                          </p:val>
                                        </p:tav>
                                        <p:tav tm="100000">
                                          <p:val>
                                            <p:strVal val="#ppt_y"/>
                                          </p:val>
                                        </p:tav>
                                      </p:tavLst>
                                    </p:anim>
                                  </p:childTnLst>
                                </p:cTn>
                              </p:par>
                              <p:par>
                                <p:cTn id="534" presetID="19" presetClass="entr" presetSubtype="10" fill="hold" nodeType="withEffect">
                                  <p:stCondLst>
                                    <p:cond delay="0"/>
                                  </p:stCondLst>
                                  <p:childTnLst>
                                    <p:set>
                                      <p:cBhvr>
                                        <p:cTn id="535" dur="1" fill="hold">
                                          <p:stCondLst>
                                            <p:cond delay="0"/>
                                          </p:stCondLst>
                                        </p:cTn>
                                        <p:tgtEl>
                                          <p:spTgt spid="265"/>
                                        </p:tgtEl>
                                        <p:attrNameLst>
                                          <p:attrName>style.visibility</p:attrName>
                                        </p:attrNameLst>
                                      </p:cBhvr>
                                      <p:to>
                                        <p:strVal val="visible"/>
                                      </p:to>
                                    </p:set>
                                    <p:anim calcmode="lin" valueType="num">
                                      <p:cBhvr>
                                        <p:cTn id="536" dur="4000" fill="hold"/>
                                        <p:tgtEl>
                                          <p:spTgt spid="265"/>
                                        </p:tgtEl>
                                        <p:attrNameLst>
                                          <p:attrName>ppt_w</p:attrName>
                                        </p:attrNameLst>
                                      </p:cBhvr>
                                      <p:tavLst>
                                        <p:tav tm="0" fmla="#ppt_w*sin(2.5*pi*$)">
                                          <p:val>
                                            <p:fltVal val="0"/>
                                          </p:val>
                                        </p:tav>
                                        <p:tav tm="100000">
                                          <p:val>
                                            <p:fltVal val="1"/>
                                          </p:val>
                                        </p:tav>
                                      </p:tavLst>
                                    </p:anim>
                                    <p:anim calcmode="lin" valueType="num">
                                      <p:cBhvr>
                                        <p:cTn id="537" dur="4000" fill="hold"/>
                                        <p:tgtEl>
                                          <p:spTgt spid="265"/>
                                        </p:tgtEl>
                                        <p:attrNameLst>
                                          <p:attrName>ppt_h</p:attrName>
                                        </p:attrNameLst>
                                      </p:cBhvr>
                                      <p:tavLst>
                                        <p:tav tm="0">
                                          <p:val>
                                            <p:strVal val="#ppt_h"/>
                                          </p:val>
                                        </p:tav>
                                        <p:tav tm="100000">
                                          <p:val>
                                            <p:strVal val="#ppt_h"/>
                                          </p:val>
                                        </p:tav>
                                      </p:tavLst>
                                    </p:anim>
                                  </p:childTnLst>
                                </p:cTn>
                              </p:par>
                              <p:par>
                                <p:cTn id="538" presetID="2" presetClass="exit" presetSubtype="1" fill="hold" nodeType="withEffect">
                                  <p:stCondLst>
                                    <p:cond delay="0"/>
                                  </p:stCondLst>
                                  <p:childTnLst>
                                    <p:anim calcmode="lin" valueType="num">
                                      <p:cBhvr additive="base">
                                        <p:cTn id="539" dur="4500"/>
                                        <p:tgtEl>
                                          <p:spTgt spid="265"/>
                                        </p:tgtEl>
                                        <p:attrNameLst>
                                          <p:attrName>ppt_x</p:attrName>
                                        </p:attrNameLst>
                                      </p:cBhvr>
                                      <p:tavLst>
                                        <p:tav tm="0">
                                          <p:val>
                                            <p:strVal val="ppt_x"/>
                                          </p:val>
                                        </p:tav>
                                        <p:tav tm="100000">
                                          <p:val>
                                            <p:strVal val="ppt_x"/>
                                          </p:val>
                                        </p:tav>
                                      </p:tavLst>
                                    </p:anim>
                                    <p:anim calcmode="lin" valueType="num">
                                      <p:cBhvr additive="base">
                                        <p:cTn id="540" dur="4500"/>
                                        <p:tgtEl>
                                          <p:spTgt spid="265"/>
                                        </p:tgtEl>
                                        <p:attrNameLst>
                                          <p:attrName>ppt_y</p:attrName>
                                        </p:attrNameLst>
                                      </p:cBhvr>
                                      <p:tavLst>
                                        <p:tav tm="0">
                                          <p:val>
                                            <p:strVal val="ppt_y"/>
                                          </p:val>
                                        </p:tav>
                                        <p:tav tm="100000">
                                          <p:val>
                                            <p:strVal val="0-ppt_h/2"/>
                                          </p:val>
                                        </p:tav>
                                      </p:tavLst>
                                    </p:anim>
                                    <p:set>
                                      <p:cBhvr>
                                        <p:cTn id="541" dur="1" fill="hold">
                                          <p:stCondLst>
                                            <p:cond delay="4499"/>
                                          </p:stCondLst>
                                        </p:cTn>
                                        <p:tgtEl>
                                          <p:spTgt spid="265"/>
                                        </p:tgtEl>
                                        <p:attrNameLst>
                                          <p:attrName>style.visibility</p:attrName>
                                        </p:attrNameLst>
                                      </p:cBhvr>
                                      <p:to>
                                        <p:strVal val="hidden"/>
                                      </p:to>
                                    </p:set>
                                  </p:childTnLst>
                                </p:cTn>
                              </p:par>
                              <p:par>
                                <p:cTn id="542" presetID="3" presetClass="exit" presetSubtype="10" fill="hold" nodeType="withEffect">
                                  <p:stCondLst>
                                    <p:cond delay="0"/>
                                  </p:stCondLst>
                                  <p:childTnLst>
                                    <p:animEffect transition="out" filter="blinds(horizontal)">
                                      <p:cBhvr>
                                        <p:cTn id="543" dur="6000"/>
                                        <p:tgtEl>
                                          <p:spTgt spid="265"/>
                                        </p:tgtEl>
                                      </p:cBhvr>
                                    </p:animEffect>
                                    <p:set>
                                      <p:cBhvr>
                                        <p:cTn id="544" dur="1" fill="hold">
                                          <p:stCondLst>
                                            <p:cond delay="5999"/>
                                          </p:stCondLst>
                                        </p:cTn>
                                        <p:tgtEl>
                                          <p:spTgt spid="265"/>
                                        </p:tgtEl>
                                        <p:attrNameLst>
                                          <p:attrName>style.visibility</p:attrName>
                                        </p:attrNameLst>
                                      </p:cBhvr>
                                      <p:to>
                                        <p:strVal val="hidden"/>
                                      </p:to>
                                    </p:set>
                                  </p:childTnLst>
                                </p:cTn>
                              </p:par>
                              <p:par>
                                <p:cTn id="545" presetID="2" presetClass="entr" presetSubtype="4" fill="hold" nodeType="withEffect">
                                  <p:stCondLst>
                                    <p:cond delay="0"/>
                                  </p:stCondLst>
                                  <p:childTnLst>
                                    <p:set>
                                      <p:cBhvr>
                                        <p:cTn id="546" dur="1" fill="hold">
                                          <p:stCondLst>
                                            <p:cond delay="0"/>
                                          </p:stCondLst>
                                        </p:cTn>
                                        <p:tgtEl>
                                          <p:spTgt spid="258"/>
                                        </p:tgtEl>
                                        <p:attrNameLst>
                                          <p:attrName>style.visibility</p:attrName>
                                        </p:attrNameLst>
                                      </p:cBhvr>
                                      <p:to>
                                        <p:strVal val="visible"/>
                                      </p:to>
                                    </p:set>
                                    <p:anim calcmode="lin" valueType="num">
                                      <p:cBhvr additive="base">
                                        <p:cTn id="547" dur="4000" fill="hold"/>
                                        <p:tgtEl>
                                          <p:spTgt spid="258"/>
                                        </p:tgtEl>
                                        <p:attrNameLst>
                                          <p:attrName>ppt_x</p:attrName>
                                        </p:attrNameLst>
                                      </p:cBhvr>
                                      <p:tavLst>
                                        <p:tav tm="0">
                                          <p:val>
                                            <p:strVal val="#ppt_x"/>
                                          </p:val>
                                        </p:tav>
                                        <p:tav tm="100000">
                                          <p:val>
                                            <p:strVal val="#ppt_x"/>
                                          </p:val>
                                        </p:tav>
                                      </p:tavLst>
                                    </p:anim>
                                    <p:anim calcmode="lin" valueType="num">
                                      <p:cBhvr additive="base">
                                        <p:cTn id="548" dur="4000" fill="hold"/>
                                        <p:tgtEl>
                                          <p:spTgt spid="258"/>
                                        </p:tgtEl>
                                        <p:attrNameLst>
                                          <p:attrName>ppt_y</p:attrName>
                                        </p:attrNameLst>
                                      </p:cBhvr>
                                      <p:tavLst>
                                        <p:tav tm="0">
                                          <p:val>
                                            <p:strVal val="1+#ppt_h/2"/>
                                          </p:val>
                                        </p:tav>
                                        <p:tav tm="100000">
                                          <p:val>
                                            <p:strVal val="#ppt_y"/>
                                          </p:val>
                                        </p:tav>
                                      </p:tavLst>
                                    </p:anim>
                                  </p:childTnLst>
                                </p:cTn>
                              </p:par>
                              <p:par>
                                <p:cTn id="549" presetID="19" presetClass="entr" presetSubtype="10" fill="hold" nodeType="withEffect">
                                  <p:stCondLst>
                                    <p:cond delay="0"/>
                                  </p:stCondLst>
                                  <p:childTnLst>
                                    <p:set>
                                      <p:cBhvr>
                                        <p:cTn id="550" dur="1" fill="hold">
                                          <p:stCondLst>
                                            <p:cond delay="0"/>
                                          </p:stCondLst>
                                        </p:cTn>
                                        <p:tgtEl>
                                          <p:spTgt spid="258"/>
                                        </p:tgtEl>
                                        <p:attrNameLst>
                                          <p:attrName>style.visibility</p:attrName>
                                        </p:attrNameLst>
                                      </p:cBhvr>
                                      <p:to>
                                        <p:strVal val="visible"/>
                                      </p:to>
                                    </p:set>
                                    <p:anim calcmode="lin" valueType="num">
                                      <p:cBhvr>
                                        <p:cTn id="551" dur="4000" fill="hold"/>
                                        <p:tgtEl>
                                          <p:spTgt spid="258"/>
                                        </p:tgtEl>
                                        <p:attrNameLst>
                                          <p:attrName>ppt_w</p:attrName>
                                        </p:attrNameLst>
                                      </p:cBhvr>
                                      <p:tavLst>
                                        <p:tav tm="0" fmla="#ppt_w*sin(2.5*pi*$)">
                                          <p:val>
                                            <p:fltVal val="0"/>
                                          </p:val>
                                        </p:tav>
                                        <p:tav tm="100000">
                                          <p:val>
                                            <p:fltVal val="1"/>
                                          </p:val>
                                        </p:tav>
                                      </p:tavLst>
                                    </p:anim>
                                    <p:anim calcmode="lin" valueType="num">
                                      <p:cBhvr>
                                        <p:cTn id="552" dur="4000" fill="hold"/>
                                        <p:tgtEl>
                                          <p:spTgt spid="258"/>
                                        </p:tgtEl>
                                        <p:attrNameLst>
                                          <p:attrName>ppt_h</p:attrName>
                                        </p:attrNameLst>
                                      </p:cBhvr>
                                      <p:tavLst>
                                        <p:tav tm="0">
                                          <p:val>
                                            <p:strVal val="#ppt_h"/>
                                          </p:val>
                                        </p:tav>
                                        <p:tav tm="100000">
                                          <p:val>
                                            <p:strVal val="#ppt_h"/>
                                          </p:val>
                                        </p:tav>
                                      </p:tavLst>
                                    </p:anim>
                                  </p:childTnLst>
                                </p:cTn>
                              </p:par>
                              <p:par>
                                <p:cTn id="553" presetID="2" presetClass="exit" presetSubtype="1" fill="hold" nodeType="withEffect">
                                  <p:stCondLst>
                                    <p:cond delay="0"/>
                                  </p:stCondLst>
                                  <p:childTnLst>
                                    <p:anim calcmode="lin" valueType="num">
                                      <p:cBhvr additive="base">
                                        <p:cTn id="554" dur="4500"/>
                                        <p:tgtEl>
                                          <p:spTgt spid="258"/>
                                        </p:tgtEl>
                                        <p:attrNameLst>
                                          <p:attrName>ppt_x</p:attrName>
                                        </p:attrNameLst>
                                      </p:cBhvr>
                                      <p:tavLst>
                                        <p:tav tm="0">
                                          <p:val>
                                            <p:strVal val="ppt_x"/>
                                          </p:val>
                                        </p:tav>
                                        <p:tav tm="100000">
                                          <p:val>
                                            <p:strVal val="ppt_x"/>
                                          </p:val>
                                        </p:tav>
                                      </p:tavLst>
                                    </p:anim>
                                    <p:anim calcmode="lin" valueType="num">
                                      <p:cBhvr additive="base">
                                        <p:cTn id="555" dur="4500"/>
                                        <p:tgtEl>
                                          <p:spTgt spid="258"/>
                                        </p:tgtEl>
                                        <p:attrNameLst>
                                          <p:attrName>ppt_y</p:attrName>
                                        </p:attrNameLst>
                                      </p:cBhvr>
                                      <p:tavLst>
                                        <p:tav tm="0">
                                          <p:val>
                                            <p:strVal val="ppt_y"/>
                                          </p:val>
                                        </p:tav>
                                        <p:tav tm="100000">
                                          <p:val>
                                            <p:strVal val="0-ppt_h/2"/>
                                          </p:val>
                                        </p:tav>
                                      </p:tavLst>
                                    </p:anim>
                                    <p:set>
                                      <p:cBhvr>
                                        <p:cTn id="556" dur="1" fill="hold">
                                          <p:stCondLst>
                                            <p:cond delay="4499"/>
                                          </p:stCondLst>
                                        </p:cTn>
                                        <p:tgtEl>
                                          <p:spTgt spid="258"/>
                                        </p:tgtEl>
                                        <p:attrNameLst>
                                          <p:attrName>style.visibility</p:attrName>
                                        </p:attrNameLst>
                                      </p:cBhvr>
                                      <p:to>
                                        <p:strVal val="hidden"/>
                                      </p:to>
                                    </p:set>
                                  </p:childTnLst>
                                </p:cTn>
                              </p:par>
                              <p:par>
                                <p:cTn id="557" presetID="3" presetClass="exit" presetSubtype="10" fill="hold" nodeType="withEffect">
                                  <p:stCondLst>
                                    <p:cond delay="0"/>
                                  </p:stCondLst>
                                  <p:childTnLst>
                                    <p:animEffect transition="out" filter="blinds(horizontal)">
                                      <p:cBhvr>
                                        <p:cTn id="558" dur="6000"/>
                                        <p:tgtEl>
                                          <p:spTgt spid="258"/>
                                        </p:tgtEl>
                                      </p:cBhvr>
                                    </p:animEffect>
                                    <p:set>
                                      <p:cBhvr>
                                        <p:cTn id="559" dur="1" fill="hold">
                                          <p:stCondLst>
                                            <p:cond delay="5999"/>
                                          </p:stCondLst>
                                        </p:cTn>
                                        <p:tgtEl>
                                          <p:spTgt spid="258"/>
                                        </p:tgtEl>
                                        <p:attrNameLst>
                                          <p:attrName>style.visibility</p:attrName>
                                        </p:attrNameLst>
                                      </p:cBhvr>
                                      <p:to>
                                        <p:strVal val="hidden"/>
                                      </p:to>
                                    </p:set>
                                  </p:childTnLst>
                                </p:cTn>
                              </p:par>
                              <p:par>
                                <p:cTn id="560" presetID="2" presetClass="entr" presetSubtype="4" fill="hold" nodeType="withEffect">
                                  <p:stCondLst>
                                    <p:cond delay="0"/>
                                  </p:stCondLst>
                                  <p:childTnLst>
                                    <p:set>
                                      <p:cBhvr>
                                        <p:cTn id="561" dur="1" fill="hold">
                                          <p:stCondLst>
                                            <p:cond delay="0"/>
                                          </p:stCondLst>
                                        </p:cTn>
                                        <p:tgtEl>
                                          <p:spTgt spid="300"/>
                                        </p:tgtEl>
                                        <p:attrNameLst>
                                          <p:attrName>style.visibility</p:attrName>
                                        </p:attrNameLst>
                                      </p:cBhvr>
                                      <p:to>
                                        <p:strVal val="visible"/>
                                      </p:to>
                                    </p:set>
                                    <p:anim calcmode="lin" valueType="num">
                                      <p:cBhvr additive="base">
                                        <p:cTn id="562" dur="4000" fill="hold"/>
                                        <p:tgtEl>
                                          <p:spTgt spid="300"/>
                                        </p:tgtEl>
                                        <p:attrNameLst>
                                          <p:attrName>ppt_x</p:attrName>
                                        </p:attrNameLst>
                                      </p:cBhvr>
                                      <p:tavLst>
                                        <p:tav tm="0">
                                          <p:val>
                                            <p:strVal val="#ppt_x"/>
                                          </p:val>
                                        </p:tav>
                                        <p:tav tm="100000">
                                          <p:val>
                                            <p:strVal val="#ppt_x"/>
                                          </p:val>
                                        </p:tav>
                                      </p:tavLst>
                                    </p:anim>
                                    <p:anim calcmode="lin" valueType="num">
                                      <p:cBhvr additive="base">
                                        <p:cTn id="563" dur="4000" fill="hold"/>
                                        <p:tgtEl>
                                          <p:spTgt spid="300"/>
                                        </p:tgtEl>
                                        <p:attrNameLst>
                                          <p:attrName>ppt_y</p:attrName>
                                        </p:attrNameLst>
                                      </p:cBhvr>
                                      <p:tavLst>
                                        <p:tav tm="0">
                                          <p:val>
                                            <p:strVal val="1+#ppt_h/2"/>
                                          </p:val>
                                        </p:tav>
                                        <p:tav tm="100000">
                                          <p:val>
                                            <p:strVal val="#ppt_y"/>
                                          </p:val>
                                        </p:tav>
                                      </p:tavLst>
                                    </p:anim>
                                  </p:childTnLst>
                                </p:cTn>
                              </p:par>
                              <p:par>
                                <p:cTn id="564" presetID="19" presetClass="entr" presetSubtype="10" fill="hold" nodeType="withEffect">
                                  <p:stCondLst>
                                    <p:cond delay="0"/>
                                  </p:stCondLst>
                                  <p:childTnLst>
                                    <p:set>
                                      <p:cBhvr>
                                        <p:cTn id="565" dur="1" fill="hold">
                                          <p:stCondLst>
                                            <p:cond delay="0"/>
                                          </p:stCondLst>
                                        </p:cTn>
                                        <p:tgtEl>
                                          <p:spTgt spid="300"/>
                                        </p:tgtEl>
                                        <p:attrNameLst>
                                          <p:attrName>style.visibility</p:attrName>
                                        </p:attrNameLst>
                                      </p:cBhvr>
                                      <p:to>
                                        <p:strVal val="visible"/>
                                      </p:to>
                                    </p:set>
                                    <p:anim calcmode="lin" valueType="num">
                                      <p:cBhvr>
                                        <p:cTn id="566" dur="4000" fill="hold"/>
                                        <p:tgtEl>
                                          <p:spTgt spid="300"/>
                                        </p:tgtEl>
                                        <p:attrNameLst>
                                          <p:attrName>ppt_w</p:attrName>
                                        </p:attrNameLst>
                                      </p:cBhvr>
                                      <p:tavLst>
                                        <p:tav tm="0" fmla="#ppt_w*sin(2.5*pi*$)">
                                          <p:val>
                                            <p:fltVal val="0"/>
                                          </p:val>
                                        </p:tav>
                                        <p:tav tm="100000">
                                          <p:val>
                                            <p:fltVal val="1"/>
                                          </p:val>
                                        </p:tav>
                                      </p:tavLst>
                                    </p:anim>
                                    <p:anim calcmode="lin" valueType="num">
                                      <p:cBhvr>
                                        <p:cTn id="567" dur="4000" fill="hold"/>
                                        <p:tgtEl>
                                          <p:spTgt spid="300"/>
                                        </p:tgtEl>
                                        <p:attrNameLst>
                                          <p:attrName>ppt_h</p:attrName>
                                        </p:attrNameLst>
                                      </p:cBhvr>
                                      <p:tavLst>
                                        <p:tav tm="0">
                                          <p:val>
                                            <p:strVal val="#ppt_h"/>
                                          </p:val>
                                        </p:tav>
                                        <p:tav tm="100000">
                                          <p:val>
                                            <p:strVal val="#ppt_h"/>
                                          </p:val>
                                        </p:tav>
                                      </p:tavLst>
                                    </p:anim>
                                  </p:childTnLst>
                                </p:cTn>
                              </p:par>
                              <p:par>
                                <p:cTn id="568" presetID="2" presetClass="exit" presetSubtype="1" fill="hold" nodeType="withEffect">
                                  <p:stCondLst>
                                    <p:cond delay="0"/>
                                  </p:stCondLst>
                                  <p:childTnLst>
                                    <p:anim calcmode="lin" valueType="num">
                                      <p:cBhvr additive="base">
                                        <p:cTn id="569" dur="4500"/>
                                        <p:tgtEl>
                                          <p:spTgt spid="300"/>
                                        </p:tgtEl>
                                        <p:attrNameLst>
                                          <p:attrName>ppt_x</p:attrName>
                                        </p:attrNameLst>
                                      </p:cBhvr>
                                      <p:tavLst>
                                        <p:tav tm="0">
                                          <p:val>
                                            <p:strVal val="ppt_x"/>
                                          </p:val>
                                        </p:tav>
                                        <p:tav tm="100000">
                                          <p:val>
                                            <p:strVal val="ppt_x"/>
                                          </p:val>
                                        </p:tav>
                                      </p:tavLst>
                                    </p:anim>
                                    <p:anim calcmode="lin" valueType="num">
                                      <p:cBhvr additive="base">
                                        <p:cTn id="570" dur="4500"/>
                                        <p:tgtEl>
                                          <p:spTgt spid="300"/>
                                        </p:tgtEl>
                                        <p:attrNameLst>
                                          <p:attrName>ppt_y</p:attrName>
                                        </p:attrNameLst>
                                      </p:cBhvr>
                                      <p:tavLst>
                                        <p:tav tm="0">
                                          <p:val>
                                            <p:strVal val="ppt_y"/>
                                          </p:val>
                                        </p:tav>
                                        <p:tav tm="100000">
                                          <p:val>
                                            <p:strVal val="0-ppt_h/2"/>
                                          </p:val>
                                        </p:tav>
                                      </p:tavLst>
                                    </p:anim>
                                    <p:set>
                                      <p:cBhvr>
                                        <p:cTn id="571" dur="1" fill="hold">
                                          <p:stCondLst>
                                            <p:cond delay="4499"/>
                                          </p:stCondLst>
                                        </p:cTn>
                                        <p:tgtEl>
                                          <p:spTgt spid="300"/>
                                        </p:tgtEl>
                                        <p:attrNameLst>
                                          <p:attrName>style.visibility</p:attrName>
                                        </p:attrNameLst>
                                      </p:cBhvr>
                                      <p:to>
                                        <p:strVal val="hidden"/>
                                      </p:to>
                                    </p:set>
                                  </p:childTnLst>
                                </p:cTn>
                              </p:par>
                              <p:par>
                                <p:cTn id="572" presetID="3" presetClass="exit" presetSubtype="10" fill="hold" nodeType="withEffect">
                                  <p:stCondLst>
                                    <p:cond delay="0"/>
                                  </p:stCondLst>
                                  <p:childTnLst>
                                    <p:animEffect transition="out" filter="blinds(horizontal)">
                                      <p:cBhvr>
                                        <p:cTn id="573" dur="6000"/>
                                        <p:tgtEl>
                                          <p:spTgt spid="300"/>
                                        </p:tgtEl>
                                      </p:cBhvr>
                                    </p:animEffect>
                                    <p:set>
                                      <p:cBhvr>
                                        <p:cTn id="574" dur="1" fill="hold">
                                          <p:stCondLst>
                                            <p:cond delay="5999"/>
                                          </p:stCondLst>
                                        </p:cTn>
                                        <p:tgtEl>
                                          <p:spTgt spid="300"/>
                                        </p:tgtEl>
                                        <p:attrNameLst>
                                          <p:attrName>style.visibility</p:attrName>
                                        </p:attrNameLst>
                                      </p:cBhvr>
                                      <p:to>
                                        <p:strVal val="hidden"/>
                                      </p:to>
                                    </p:set>
                                  </p:childTnLst>
                                </p:cTn>
                              </p:par>
                              <p:par>
                                <p:cTn id="575" presetID="2" presetClass="entr" presetSubtype="4" fill="hold" nodeType="withEffect">
                                  <p:stCondLst>
                                    <p:cond delay="0"/>
                                  </p:stCondLst>
                                  <p:childTnLst>
                                    <p:set>
                                      <p:cBhvr>
                                        <p:cTn id="576" dur="1" fill="hold">
                                          <p:stCondLst>
                                            <p:cond delay="0"/>
                                          </p:stCondLst>
                                        </p:cTn>
                                        <p:tgtEl>
                                          <p:spTgt spid="237"/>
                                        </p:tgtEl>
                                        <p:attrNameLst>
                                          <p:attrName>style.visibility</p:attrName>
                                        </p:attrNameLst>
                                      </p:cBhvr>
                                      <p:to>
                                        <p:strVal val="visible"/>
                                      </p:to>
                                    </p:set>
                                    <p:anim calcmode="lin" valueType="num">
                                      <p:cBhvr additive="base">
                                        <p:cTn id="577" dur="4000" fill="hold"/>
                                        <p:tgtEl>
                                          <p:spTgt spid="237"/>
                                        </p:tgtEl>
                                        <p:attrNameLst>
                                          <p:attrName>ppt_x</p:attrName>
                                        </p:attrNameLst>
                                      </p:cBhvr>
                                      <p:tavLst>
                                        <p:tav tm="0">
                                          <p:val>
                                            <p:strVal val="#ppt_x"/>
                                          </p:val>
                                        </p:tav>
                                        <p:tav tm="100000">
                                          <p:val>
                                            <p:strVal val="#ppt_x"/>
                                          </p:val>
                                        </p:tav>
                                      </p:tavLst>
                                    </p:anim>
                                    <p:anim calcmode="lin" valueType="num">
                                      <p:cBhvr additive="base">
                                        <p:cTn id="578" dur="4000" fill="hold"/>
                                        <p:tgtEl>
                                          <p:spTgt spid="237"/>
                                        </p:tgtEl>
                                        <p:attrNameLst>
                                          <p:attrName>ppt_y</p:attrName>
                                        </p:attrNameLst>
                                      </p:cBhvr>
                                      <p:tavLst>
                                        <p:tav tm="0">
                                          <p:val>
                                            <p:strVal val="1+#ppt_h/2"/>
                                          </p:val>
                                        </p:tav>
                                        <p:tav tm="100000">
                                          <p:val>
                                            <p:strVal val="#ppt_y"/>
                                          </p:val>
                                        </p:tav>
                                      </p:tavLst>
                                    </p:anim>
                                  </p:childTnLst>
                                </p:cTn>
                              </p:par>
                              <p:par>
                                <p:cTn id="579" presetID="19" presetClass="entr" presetSubtype="10" fill="hold" nodeType="withEffect">
                                  <p:stCondLst>
                                    <p:cond delay="0"/>
                                  </p:stCondLst>
                                  <p:childTnLst>
                                    <p:set>
                                      <p:cBhvr>
                                        <p:cTn id="580" dur="1" fill="hold">
                                          <p:stCondLst>
                                            <p:cond delay="0"/>
                                          </p:stCondLst>
                                        </p:cTn>
                                        <p:tgtEl>
                                          <p:spTgt spid="237"/>
                                        </p:tgtEl>
                                        <p:attrNameLst>
                                          <p:attrName>style.visibility</p:attrName>
                                        </p:attrNameLst>
                                      </p:cBhvr>
                                      <p:to>
                                        <p:strVal val="visible"/>
                                      </p:to>
                                    </p:set>
                                    <p:anim calcmode="lin" valueType="num">
                                      <p:cBhvr>
                                        <p:cTn id="581" dur="4000" fill="hold"/>
                                        <p:tgtEl>
                                          <p:spTgt spid="237"/>
                                        </p:tgtEl>
                                        <p:attrNameLst>
                                          <p:attrName>ppt_w</p:attrName>
                                        </p:attrNameLst>
                                      </p:cBhvr>
                                      <p:tavLst>
                                        <p:tav tm="0" fmla="#ppt_w*sin(2.5*pi*$)">
                                          <p:val>
                                            <p:fltVal val="0"/>
                                          </p:val>
                                        </p:tav>
                                        <p:tav tm="100000">
                                          <p:val>
                                            <p:fltVal val="1"/>
                                          </p:val>
                                        </p:tav>
                                      </p:tavLst>
                                    </p:anim>
                                    <p:anim calcmode="lin" valueType="num">
                                      <p:cBhvr>
                                        <p:cTn id="582" dur="4000" fill="hold"/>
                                        <p:tgtEl>
                                          <p:spTgt spid="237"/>
                                        </p:tgtEl>
                                        <p:attrNameLst>
                                          <p:attrName>ppt_h</p:attrName>
                                        </p:attrNameLst>
                                      </p:cBhvr>
                                      <p:tavLst>
                                        <p:tav tm="0">
                                          <p:val>
                                            <p:strVal val="#ppt_h"/>
                                          </p:val>
                                        </p:tav>
                                        <p:tav tm="100000">
                                          <p:val>
                                            <p:strVal val="#ppt_h"/>
                                          </p:val>
                                        </p:tav>
                                      </p:tavLst>
                                    </p:anim>
                                  </p:childTnLst>
                                </p:cTn>
                              </p:par>
                              <p:par>
                                <p:cTn id="583" presetID="2" presetClass="exit" presetSubtype="1" fill="hold" nodeType="withEffect">
                                  <p:stCondLst>
                                    <p:cond delay="0"/>
                                  </p:stCondLst>
                                  <p:childTnLst>
                                    <p:anim calcmode="lin" valueType="num">
                                      <p:cBhvr additive="base">
                                        <p:cTn id="584" dur="4500"/>
                                        <p:tgtEl>
                                          <p:spTgt spid="237"/>
                                        </p:tgtEl>
                                        <p:attrNameLst>
                                          <p:attrName>ppt_x</p:attrName>
                                        </p:attrNameLst>
                                      </p:cBhvr>
                                      <p:tavLst>
                                        <p:tav tm="0">
                                          <p:val>
                                            <p:strVal val="ppt_x"/>
                                          </p:val>
                                        </p:tav>
                                        <p:tav tm="100000">
                                          <p:val>
                                            <p:strVal val="ppt_x"/>
                                          </p:val>
                                        </p:tav>
                                      </p:tavLst>
                                    </p:anim>
                                    <p:anim calcmode="lin" valueType="num">
                                      <p:cBhvr additive="base">
                                        <p:cTn id="585" dur="4500"/>
                                        <p:tgtEl>
                                          <p:spTgt spid="237"/>
                                        </p:tgtEl>
                                        <p:attrNameLst>
                                          <p:attrName>ppt_y</p:attrName>
                                        </p:attrNameLst>
                                      </p:cBhvr>
                                      <p:tavLst>
                                        <p:tav tm="0">
                                          <p:val>
                                            <p:strVal val="ppt_y"/>
                                          </p:val>
                                        </p:tav>
                                        <p:tav tm="100000">
                                          <p:val>
                                            <p:strVal val="0-ppt_h/2"/>
                                          </p:val>
                                        </p:tav>
                                      </p:tavLst>
                                    </p:anim>
                                    <p:set>
                                      <p:cBhvr>
                                        <p:cTn id="586" dur="1" fill="hold">
                                          <p:stCondLst>
                                            <p:cond delay="4499"/>
                                          </p:stCondLst>
                                        </p:cTn>
                                        <p:tgtEl>
                                          <p:spTgt spid="237"/>
                                        </p:tgtEl>
                                        <p:attrNameLst>
                                          <p:attrName>style.visibility</p:attrName>
                                        </p:attrNameLst>
                                      </p:cBhvr>
                                      <p:to>
                                        <p:strVal val="hidden"/>
                                      </p:to>
                                    </p:set>
                                  </p:childTnLst>
                                </p:cTn>
                              </p:par>
                              <p:par>
                                <p:cTn id="587" presetID="3" presetClass="exit" presetSubtype="10" fill="hold" nodeType="withEffect">
                                  <p:stCondLst>
                                    <p:cond delay="0"/>
                                  </p:stCondLst>
                                  <p:childTnLst>
                                    <p:animEffect transition="out" filter="blinds(horizontal)">
                                      <p:cBhvr>
                                        <p:cTn id="588" dur="6000"/>
                                        <p:tgtEl>
                                          <p:spTgt spid="237"/>
                                        </p:tgtEl>
                                      </p:cBhvr>
                                    </p:animEffect>
                                    <p:set>
                                      <p:cBhvr>
                                        <p:cTn id="589" dur="1" fill="hold">
                                          <p:stCondLst>
                                            <p:cond delay="5999"/>
                                          </p:stCondLst>
                                        </p:cTn>
                                        <p:tgtEl>
                                          <p:spTgt spid="237"/>
                                        </p:tgtEl>
                                        <p:attrNameLst>
                                          <p:attrName>style.visibility</p:attrName>
                                        </p:attrNameLst>
                                      </p:cBhvr>
                                      <p:to>
                                        <p:strVal val="hidden"/>
                                      </p:to>
                                    </p:set>
                                  </p:childTnLst>
                                </p:cTn>
                              </p:par>
                              <p:par>
                                <p:cTn id="590" presetID="2" presetClass="entr" presetSubtype="4" fill="hold" nodeType="withEffect">
                                  <p:stCondLst>
                                    <p:cond delay="0"/>
                                  </p:stCondLst>
                                  <p:childTnLst>
                                    <p:set>
                                      <p:cBhvr>
                                        <p:cTn id="591" dur="1" fill="hold">
                                          <p:stCondLst>
                                            <p:cond delay="0"/>
                                          </p:stCondLst>
                                        </p:cTn>
                                        <p:tgtEl>
                                          <p:spTgt spid="349"/>
                                        </p:tgtEl>
                                        <p:attrNameLst>
                                          <p:attrName>style.visibility</p:attrName>
                                        </p:attrNameLst>
                                      </p:cBhvr>
                                      <p:to>
                                        <p:strVal val="visible"/>
                                      </p:to>
                                    </p:set>
                                    <p:anim calcmode="lin" valueType="num">
                                      <p:cBhvr additive="base">
                                        <p:cTn id="592" dur="4000" fill="hold"/>
                                        <p:tgtEl>
                                          <p:spTgt spid="349"/>
                                        </p:tgtEl>
                                        <p:attrNameLst>
                                          <p:attrName>ppt_x</p:attrName>
                                        </p:attrNameLst>
                                      </p:cBhvr>
                                      <p:tavLst>
                                        <p:tav tm="0">
                                          <p:val>
                                            <p:strVal val="#ppt_x"/>
                                          </p:val>
                                        </p:tav>
                                        <p:tav tm="100000">
                                          <p:val>
                                            <p:strVal val="#ppt_x"/>
                                          </p:val>
                                        </p:tav>
                                      </p:tavLst>
                                    </p:anim>
                                    <p:anim calcmode="lin" valueType="num">
                                      <p:cBhvr additive="base">
                                        <p:cTn id="593" dur="4000" fill="hold"/>
                                        <p:tgtEl>
                                          <p:spTgt spid="349"/>
                                        </p:tgtEl>
                                        <p:attrNameLst>
                                          <p:attrName>ppt_y</p:attrName>
                                        </p:attrNameLst>
                                      </p:cBhvr>
                                      <p:tavLst>
                                        <p:tav tm="0">
                                          <p:val>
                                            <p:strVal val="1+#ppt_h/2"/>
                                          </p:val>
                                        </p:tav>
                                        <p:tav tm="100000">
                                          <p:val>
                                            <p:strVal val="#ppt_y"/>
                                          </p:val>
                                        </p:tav>
                                      </p:tavLst>
                                    </p:anim>
                                  </p:childTnLst>
                                </p:cTn>
                              </p:par>
                              <p:par>
                                <p:cTn id="594" presetID="19" presetClass="entr" presetSubtype="10" fill="hold" nodeType="withEffect">
                                  <p:stCondLst>
                                    <p:cond delay="0"/>
                                  </p:stCondLst>
                                  <p:childTnLst>
                                    <p:set>
                                      <p:cBhvr>
                                        <p:cTn id="595" dur="1" fill="hold">
                                          <p:stCondLst>
                                            <p:cond delay="0"/>
                                          </p:stCondLst>
                                        </p:cTn>
                                        <p:tgtEl>
                                          <p:spTgt spid="349"/>
                                        </p:tgtEl>
                                        <p:attrNameLst>
                                          <p:attrName>style.visibility</p:attrName>
                                        </p:attrNameLst>
                                      </p:cBhvr>
                                      <p:to>
                                        <p:strVal val="visible"/>
                                      </p:to>
                                    </p:set>
                                    <p:anim calcmode="lin" valueType="num">
                                      <p:cBhvr>
                                        <p:cTn id="596" dur="4000" fill="hold"/>
                                        <p:tgtEl>
                                          <p:spTgt spid="349"/>
                                        </p:tgtEl>
                                        <p:attrNameLst>
                                          <p:attrName>ppt_w</p:attrName>
                                        </p:attrNameLst>
                                      </p:cBhvr>
                                      <p:tavLst>
                                        <p:tav tm="0" fmla="#ppt_w*sin(2.5*pi*$)">
                                          <p:val>
                                            <p:fltVal val="0"/>
                                          </p:val>
                                        </p:tav>
                                        <p:tav tm="100000">
                                          <p:val>
                                            <p:fltVal val="1"/>
                                          </p:val>
                                        </p:tav>
                                      </p:tavLst>
                                    </p:anim>
                                    <p:anim calcmode="lin" valueType="num">
                                      <p:cBhvr>
                                        <p:cTn id="597" dur="4000" fill="hold"/>
                                        <p:tgtEl>
                                          <p:spTgt spid="349"/>
                                        </p:tgtEl>
                                        <p:attrNameLst>
                                          <p:attrName>ppt_h</p:attrName>
                                        </p:attrNameLst>
                                      </p:cBhvr>
                                      <p:tavLst>
                                        <p:tav tm="0">
                                          <p:val>
                                            <p:strVal val="#ppt_h"/>
                                          </p:val>
                                        </p:tav>
                                        <p:tav tm="100000">
                                          <p:val>
                                            <p:strVal val="#ppt_h"/>
                                          </p:val>
                                        </p:tav>
                                      </p:tavLst>
                                    </p:anim>
                                  </p:childTnLst>
                                </p:cTn>
                              </p:par>
                              <p:par>
                                <p:cTn id="598" presetID="2" presetClass="exit" presetSubtype="1" fill="hold" nodeType="withEffect">
                                  <p:stCondLst>
                                    <p:cond delay="0"/>
                                  </p:stCondLst>
                                  <p:childTnLst>
                                    <p:anim calcmode="lin" valueType="num">
                                      <p:cBhvr additive="base">
                                        <p:cTn id="599" dur="4500"/>
                                        <p:tgtEl>
                                          <p:spTgt spid="349"/>
                                        </p:tgtEl>
                                        <p:attrNameLst>
                                          <p:attrName>ppt_x</p:attrName>
                                        </p:attrNameLst>
                                      </p:cBhvr>
                                      <p:tavLst>
                                        <p:tav tm="0">
                                          <p:val>
                                            <p:strVal val="ppt_x"/>
                                          </p:val>
                                        </p:tav>
                                        <p:tav tm="100000">
                                          <p:val>
                                            <p:strVal val="ppt_x"/>
                                          </p:val>
                                        </p:tav>
                                      </p:tavLst>
                                    </p:anim>
                                    <p:anim calcmode="lin" valueType="num">
                                      <p:cBhvr additive="base">
                                        <p:cTn id="600" dur="4500"/>
                                        <p:tgtEl>
                                          <p:spTgt spid="349"/>
                                        </p:tgtEl>
                                        <p:attrNameLst>
                                          <p:attrName>ppt_y</p:attrName>
                                        </p:attrNameLst>
                                      </p:cBhvr>
                                      <p:tavLst>
                                        <p:tav tm="0">
                                          <p:val>
                                            <p:strVal val="ppt_y"/>
                                          </p:val>
                                        </p:tav>
                                        <p:tav tm="100000">
                                          <p:val>
                                            <p:strVal val="0-ppt_h/2"/>
                                          </p:val>
                                        </p:tav>
                                      </p:tavLst>
                                    </p:anim>
                                    <p:set>
                                      <p:cBhvr>
                                        <p:cTn id="601" dur="1" fill="hold">
                                          <p:stCondLst>
                                            <p:cond delay="4499"/>
                                          </p:stCondLst>
                                        </p:cTn>
                                        <p:tgtEl>
                                          <p:spTgt spid="349"/>
                                        </p:tgtEl>
                                        <p:attrNameLst>
                                          <p:attrName>style.visibility</p:attrName>
                                        </p:attrNameLst>
                                      </p:cBhvr>
                                      <p:to>
                                        <p:strVal val="hidden"/>
                                      </p:to>
                                    </p:set>
                                  </p:childTnLst>
                                </p:cTn>
                              </p:par>
                              <p:par>
                                <p:cTn id="602" presetID="3" presetClass="exit" presetSubtype="10" fill="hold" nodeType="withEffect">
                                  <p:stCondLst>
                                    <p:cond delay="0"/>
                                  </p:stCondLst>
                                  <p:childTnLst>
                                    <p:animEffect transition="out" filter="blinds(horizontal)">
                                      <p:cBhvr>
                                        <p:cTn id="603" dur="6000"/>
                                        <p:tgtEl>
                                          <p:spTgt spid="349"/>
                                        </p:tgtEl>
                                      </p:cBhvr>
                                    </p:animEffect>
                                    <p:set>
                                      <p:cBhvr>
                                        <p:cTn id="604" dur="1" fill="hold">
                                          <p:stCondLst>
                                            <p:cond delay="5999"/>
                                          </p:stCondLst>
                                        </p:cTn>
                                        <p:tgtEl>
                                          <p:spTgt spid="349"/>
                                        </p:tgtEl>
                                        <p:attrNameLst>
                                          <p:attrName>style.visibility</p:attrName>
                                        </p:attrNameLst>
                                      </p:cBhvr>
                                      <p:to>
                                        <p:strVal val="hidden"/>
                                      </p:to>
                                    </p:set>
                                  </p:childTnLst>
                                </p:cTn>
                              </p:par>
                              <p:par>
                                <p:cTn id="605" presetID="2" presetClass="entr" presetSubtype="4" fill="hold" nodeType="withEffect">
                                  <p:stCondLst>
                                    <p:cond delay="0"/>
                                  </p:stCondLst>
                                  <p:childTnLst>
                                    <p:set>
                                      <p:cBhvr>
                                        <p:cTn id="606" dur="1" fill="hold">
                                          <p:stCondLst>
                                            <p:cond delay="0"/>
                                          </p:stCondLst>
                                        </p:cTn>
                                        <p:tgtEl>
                                          <p:spTgt spid="181"/>
                                        </p:tgtEl>
                                        <p:attrNameLst>
                                          <p:attrName>style.visibility</p:attrName>
                                        </p:attrNameLst>
                                      </p:cBhvr>
                                      <p:to>
                                        <p:strVal val="visible"/>
                                      </p:to>
                                    </p:set>
                                    <p:anim calcmode="lin" valueType="num">
                                      <p:cBhvr additive="base">
                                        <p:cTn id="607" dur="4000" fill="hold"/>
                                        <p:tgtEl>
                                          <p:spTgt spid="181"/>
                                        </p:tgtEl>
                                        <p:attrNameLst>
                                          <p:attrName>ppt_x</p:attrName>
                                        </p:attrNameLst>
                                      </p:cBhvr>
                                      <p:tavLst>
                                        <p:tav tm="0">
                                          <p:val>
                                            <p:strVal val="#ppt_x"/>
                                          </p:val>
                                        </p:tav>
                                        <p:tav tm="100000">
                                          <p:val>
                                            <p:strVal val="#ppt_x"/>
                                          </p:val>
                                        </p:tav>
                                      </p:tavLst>
                                    </p:anim>
                                    <p:anim calcmode="lin" valueType="num">
                                      <p:cBhvr additive="base">
                                        <p:cTn id="608" dur="4000" fill="hold"/>
                                        <p:tgtEl>
                                          <p:spTgt spid="181"/>
                                        </p:tgtEl>
                                        <p:attrNameLst>
                                          <p:attrName>ppt_y</p:attrName>
                                        </p:attrNameLst>
                                      </p:cBhvr>
                                      <p:tavLst>
                                        <p:tav tm="0">
                                          <p:val>
                                            <p:strVal val="1+#ppt_h/2"/>
                                          </p:val>
                                        </p:tav>
                                        <p:tav tm="100000">
                                          <p:val>
                                            <p:strVal val="#ppt_y"/>
                                          </p:val>
                                        </p:tav>
                                      </p:tavLst>
                                    </p:anim>
                                  </p:childTnLst>
                                </p:cTn>
                              </p:par>
                              <p:par>
                                <p:cTn id="609" presetID="19" presetClass="entr" presetSubtype="10" fill="hold" nodeType="withEffect">
                                  <p:stCondLst>
                                    <p:cond delay="0"/>
                                  </p:stCondLst>
                                  <p:childTnLst>
                                    <p:set>
                                      <p:cBhvr>
                                        <p:cTn id="610" dur="1" fill="hold">
                                          <p:stCondLst>
                                            <p:cond delay="0"/>
                                          </p:stCondLst>
                                        </p:cTn>
                                        <p:tgtEl>
                                          <p:spTgt spid="181"/>
                                        </p:tgtEl>
                                        <p:attrNameLst>
                                          <p:attrName>style.visibility</p:attrName>
                                        </p:attrNameLst>
                                      </p:cBhvr>
                                      <p:to>
                                        <p:strVal val="visible"/>
                                      </p:to>
                                    </p:set>
                                    <p:anim calcmode="lin" valueType="num">
                                      <p:cBhvr>
                                        <p:cTn id="611" dur="4000" fill="hold"/>
                                        <p:tgtEl>
                                          <p:spTgt spid="181"/>
                                        </p:tgtEl>
                                        <p:attrNameLst>
                                          <p:attrName>ppt_w</p:attrName>
                                        </p:attrNameLst>
                                      </p:cBhvr>
                                      <p:tavLst>
                                        <p:tav tm="0" fmla="#ppt_w*sin(2.5*pi*$)">
                                          <p:val>
                                            <p:fltVal val="0"/>
                                          </p:val>
                                        </p:tav>
                                        <p:tav tm="100000">
                                          <p:val>
                                            <p:fltVal val="1"/>
                                          </p:val>
                                        </p:tav>
                                      </p:tavLst>
                                    </p:anim>
                                    <p:anim calcmode="lin" valueType="num">
                                      <p:cBhvr>
                                        <p:cTn id="612" dur="4000" fill="hold"/>
                                        <p:tgtEl>
                                          <p:spTgt spid="181"/>
                                        </p:tgtEl>
                                        <p:attrNameLst>
                                          <p:attrName>ppt_h</p:attrName>
                                        </p:attrNameLst>
                                      </p:cBhvr>
                                      <p:tavLst>
                                        <p:tav tm="0">
                                          <p:val>
                                            <p:strVal val="#ppt_h"/>
                                          </p:val>
                                        </p:tav>
                                        <p:tav tm="100000">
                                          <p:val>
                                            <p:strVal val="#ppt_h"/>
                                          </p:val>
                                        </p:tav>
                                      </p:tavLst>
                                    </p:anim>
                                  </p:childTnLst>
                                </p:cTn>
                              </p:par>
                              <p:par>
                                <p:cTn id="613" presetID="2" presetClass="exit" presetSubtype="1" fill="hold" nodeType="withEffect">
                                  <p:stCondLst>
                                    <p:cond delay="0"/>
                                  </p:stCondLst>
                                  <p:childTnLst>
                                    <p:anim calcmode="lin" valueType="num">
                                      <p:cBhvr additive="base">
                                        <p:cTn id="614" dur="4500"/>
                                        <p:tgtEl>
                                          <p:spTgt spid="181"/>
                                        </p:tgtEl>
                                        <p:attrNameLst>
                                          <p:attrName>ppt_x</p:attrName>
                                        </p:attrNameLst>
                                      </p:cBhvr>
                                      <p:tavLst>
                                        <p:tav tm="0">
                                          <p:val>
                                            <p:strVal val="ppt_x"/>
                                          </p:val>
                                        </p:tav>
                                        <p:tav tm="100000">
                                          <p:val>
                                            <p:strVal val="ppt_x"/>
                                          </p:val>
                                        </p:tav>
                                      </p:tavLst>
                                    </p:anim>
                                    <p:anim calcmode="lin" valueType="num">
                                      <p:cBhvr additive="base">
                                        <p:cTn id="615" dur="4500"/>
                                        <p:tgtEl>
                                          <p:spTgt spid="181"/>
                                        </p:tgtEl>
                                        <p:attrNameLst>
                                          <p:attrName>ppt_y</p:attrName>
                                        </p:attrNameLst>
                                      </p:cBhvr>
                                      <p:tavLst>
                                        <p:tav tm="0">
                                          <p:val>
                                            <p:strVal val="ppt_y"/>
                                          </p:val>
                                        </p:tav>
                                        <p:tav tm="100000">
                                          <p:val>
                                            <p:strVal val="0-ppt_h/2"/>
                                          </p:val>
                                        </p:tav>
                                      </p:tavLst>
                                    </p:anim>
                                    <p:set>
                                      <p:cBhvr>
                                        <p:cTn id="616" dur="1" fill="hold">
                                          <p:stCondLst>
                                            <p:cond delay="4499"/>
                                          </p:stCondLst>
                                        </p:cTn>
                                        <p:tgtEl>
                                          <p:spTgt spid="181"/>
                                        </p:tgtEl>
                                        <p:attrNameLst>
                                          <p:attrName>style.visibility</p:attrName>
                                        </p:attrNameLst>
                                      </p:cBhvr>
                                      <p:to>
                                        <p:strVal val="hidden"/>
                                      </p:to>
                                    </p:set>
                                  </p:childTnLst>
                                </p:cTn>
                              </p:par>
                              <p:par>
                                <p:cTn id="617" presetID="3" presetClass="exit" presetSubtype="10" fill="hold" nodeType="withEffect">
                                  <p:stCondLst>
                                    <p:cond delay="0"/>
                                  </p:stCondLst>
                                  <p:childTnLst>
                                    <p:animEffect transition="out" filter="blinds(horizontal)">
                                      <p:cBhvr>
                                        <p:cTn id="618" dur="6000"/>
                                        <p:tgtEl>
                                          <p:spTgt spid="181"/>
                                        </p:tgtEl>
                                      </p:cBhvr>
                                    </p:animEffect>
                                    <p:set>
                                      <p:cBhvr>
                                        <p:cTn id="619" dur="1" fill="hold">
                                          <p:stCondLst>
                                            <p:cond delay="5999"/>
                                          </p:stCondLst>
                                        </p:cTn>
                                        <p:tgtEl>
                                          <p:spTgt spid="181"/>
                                        </p:tgtEl>
                                        <p:attrNameLst>
                                          <p:attrName>style.visibility</p:attrName>
                                        </p:attrNameLst>
                                      </p:cBhvr>
                                      <p:to>
                                        <p:strVal val="hidden"/>
                                      </p:to>
                                    </p:set>
                                  </p:childTnLst>
                                </p:cTn>
                              </p:par>
                              <p:par>
                                <p:cTn id="620" presetID="2" presetClass="entr" presetSubtype="4" fill="hold" nodeType="withEffect">
                                  <p:stCondLst>
                                    <p:cond delay="0"/>
                                  </p:stCondLst>
                                  <p:childTnLst>
                                    <p:set>
                                      <p:cBhvr>
                                        <p:cTn id="621" dur="1" fill="hold">
                                          <p:stCondLst>
                                            <p:cond delay="0"/>
                                          </p:stCondLst>
                                        </p:cTn>
                                        <p:tgtEl>
                                          <p:spTgt spid="209"/>
                                        </p:tgtEl>
                                        <p:attrNameLst>
                                          <p:attrName>style.visibility</p:attrName>
                                        </p:attrNameLst>
                                      </p:cBhvr>
                                      <p:to>
                                        <p:strVal val="visible"/>
                                      </p:to>
                                    </p:set>
                                    <p:anim calcmode="lin" valueType="num">
                                      <p:cBhvr additive="base">
                                        <p:cTn id="622" dur="4000" fill="hold"/>
                                        <p:tgtEl>
                                          <p:spTgt spid="209"/>
                                        </p:tgtEl>
                                        <p:attrNameLst>
                                          <p:attrName>ppt_x</p:attrName>
                                        </p:attrNameLst>
                                      </p:cBhvr>
                                      <p:tavLst>
                                        <p:tav tm="0">
                                          <p:val>
                                            <p:strVal val="#ppt_x"/>
                                          </p:val>
                                        </p:tav>
                                        <p:tav tm="100000">
                                          <p:val>
                                            <p:strVal val="#ppt_x"/>
                                          </p:val>
                                        </p:tav>
                                      </p:tavLst>
                                    </p:anim>
                                    <p:anim calcmode="lin" valueType="num">
                                      <p:cBhvr additive="base">
                                        <p:cTn id="623" dur="4000" fill="hold"/>
                                        <p:tgtEl>
                                          <p:spTgt spid="209"/>
                                        </p:tgtEl>
                                        <p:attrNameLst>
                                          <p:attrName>ppt_y</p:attrName>
                                        </p:attrNameLst>
                                      </p:cBhvr>
                                      <p:tavLst>
                                        <p:tav tm="0">
                                          <p:val>
                                            <p:strVal val="1+#ppt_h/2"/>
                                          </p:val>
                                        </p:tav>
                                        <p:tav tm="100000">
                                          <p:val>
                                            <p:strVal val="#ppt_y"/>
                                          </p:val>
                                        </p:tav>
                                      </p:tavLst>
                                    </p:anim>
                                  </p:childTnLst>
                                </p:cTn>
                              </p:par>
                              <p:par>
                                <p:cTn id="624" presetID="19" presetClass="entr" presetSubtype="10" fill="hold" nodeType="withEffect">
                                  <p:stCondLst>
                                    <p:cond delay="0"/>
                                  </p:stCondLst>
                                  <p:childTnLst>
                                    <p:set>
                                      <p:cBhvr>
                                        <p:cTn id="625" dur="1" fill="hold">
                                          <p:stCondLst>
                                            <p:cond delay="0"/>
                                          </p:stCondLst>
                                        </p:cTn>
                                        <p:tgtEl>
                                          <p:spTgt spid="209"/>
                                        </p:tgtEl>
                                        <p:attrNameLst>
                                          <p:attrName>style.visibility</p:attrName>
                                        </p:attrNameLst>
                                      </p:cBhvr>
                                      <p:to>
                                        <p:strVal val="visible"/>
                                      </p:to>
                                    </p:set>
                                    <p:anim calcmode="lin" valueType="num">
                                      <p:cBhvr>
                                        <p:cTn id="626" dur="4000" fill="hold"/>
                                        <p:tgtEl>
                                          <p:spTgt spid="209"/>
                                        </p:tgtEl>
                                        <p:attrNameLst>
                                          <p:attrName>ppt_w</p:attrName>
                                        </p:attrNameLst>
                                      </p:cBhvr>
                                      <p:tavLst>
                                        <p:tav tm="0" fmla="#ppt_w*sin(2.5*pi*$)">
                                          <p:val>
                                            <p:fltVal val="0"/>
                                          </p:val>
                                        </p:tav>
                                        <p:tav tm="100000">
                                          <p:val>
                                            <p:fltVal val="1"/>
                                          </p:val>
                                        </p:tav>
                                      </p:tavLst>
                                    </p:anim>
                                    <p:anim calcmode="lin" valueType="num">
                                      <p:cBhvr>
                                        <p:cTn id="627" dur="4000" fill="hold"/>
                                        <p:tgtEl>
                                          <p:spTgt spid="209"/>
                                        </p:tgtEl>
                                        <p:attrNameLst>
                                          <p:attrName>ppt_h</p:attrName>
                                        </p:attrNameLst>
                                      </p:cBhvr>
                                      <p:tavLst>
                                        <p:tav tm="0">
                                          <p:val>
                                            <p:strVal val="#ppt_h"/>
                                          </p:val>
                                        </p:tav>
                                        <p:tav tm="100000">
                                          <p:val>
                                            <p:strVal val="#ppt_h"/>
                                          </p:val>
                                        </p:tav>
                                      </p:tavLst>
                                    </p:anim>
                                  </p:childTnLst>
                                </p:cTn>
                              </p:par>
                              <p:par>
                                <p:cTn id="628" presetID="2" presetClass="exit" presetSubtype="1" fill="hold" nodeType="withEffect">
                                  <p:stCondLst>
                                    <p:cond delay="0"/>
                                  </p:stCondLst>
                                  <p:childTnLst>
                                    <p:anim calcmode="lin" valueType="num">
                                      <p:cBhvr additive="base">
                                        <p:cTn id="629" dur="4500"/>
                                        <p:tgtEl>
                                          <p:spTgt spid="209"/>
                                        </p:tgtEl>
                                        <p:attrNameLst>
                                          <p:attrName>ppt_x</p:attrName>
                                        </p:attrNameLst>
                                      </p:cBhvr>
                                      <p:tavLst>
                                        <p:tav tm="0">
                                          <p:val>
                                            <p:strVal val="ppt_x"/>
                                          </p:val>
                                        </p:tav>
                                        <p:tav tm="100000">
                                          <p:val>
                                            <p:strVal val="ppt_x"/>
                                          </p:val>
                                        </p:tav>
                                      </p:tavLst>
                                    </p:anim>
                                    <p:anim calcmode="lin" valueType="num">
                                      <p:cBhvr additive="base">
                                        <p:cTn id="630" dur="4500"/>
                                        <p:tgtEl>
                                          <p:spTgt spid="209"/>
                                        </p:tgtEl>
                                        <p:attrNameLst>
                                          <p:attrName>ppt_y</p:attrName>
                                        </p:attrNameLst>
                                      </p:cBhvr>
                                      <p:tavLst>
                                        <p:tav tm="0">
                                          <p:val>
                                            <p:strVal val="ppt_y"/>
                                          </p:val>
                                        </p:tav>
                                        <p:tav tm="100000">
                                          <p:val>
                                            <p:strVal val="0-ppt_h/2"/>
                                          </p:val>
                                        </p:tav>
                                      </p:tavLst>
                                    </p:anim>
                                    <p:set>
                                      <p:cBhvr>
                                        <p:cTn id="631" dur="1" fill="hold">
                                          <p:stCondLst>
                                            <p:cond delay="4499"/>
                                          </p:stCondLst>
                                        </p:cTn>
                                        <p:tgtEl>
                                          <p:spTgt spid="209"/>
                                        </p:tgtEl>
                                        <p:attrNameLst>
                                          <p:attrName>style.visibility</p:attrName>
                                        </p:attrNameLst>
                                      </p:cBhvr>
                                      <p:to>
                                        <p:strVal val="hidden"/>
                                      </p:to>
                                    </p:set>
                                  </p:childTnLst>
                                </p:cTn>
                              </p:par>
                              <p:par>
                                <p:cTn id="632" presetID="3" presetClass="exit" presetSubtype="10" fill="hold" nodeType="withEffect">
                                  <p:stCondLst>
                                    <p:cond delay="0"/>
                                  </p:stCondLst>
                                  <p:childTnLst>
                                    <p:animEffect transition="out" filter="blinds(horizontal)">
                                      <p:cBhvr>
                                        <p:cTn id="633" dur="6000"/>
                                        <p:tgtEl>
                                          <p:spTgt spid="209"/>
                                        </p:tgtEl>
                                      </p:cBhvr>
                                    </p:animEffect>
                                    <p:set>
                                      <p:cBhvr>
                                        <p:cTn id="634" dur="1" fill="hold">
                                          <p:stCondLst>
                                            <p:cond delay="5999"/>
                                          </p:stCondLst>
                                        </p:cTn>
                                        <p:tgtEl>
                                          <p:spTgt spid="209"/>
                                        </p:tgtEl>
                                        <p:attrNameLst>
                                          <p:attrName>style.visibility</p:attrName>
                                        </p:attrNameLst>
                                      </p:cBhvr>
                                      <p:to>
                                        <p:strVal val="hidden"/>
                                      </p:to>
                                    </p:set>
                                  </p:childTnLst>
                                </p:cTn>
                              </p:par>
                              <p:par>
                                <p:cTn id="635" presetID="2" presetClass="entr" presetSubtype="4" fill="hold" nodeType="withEffect">
                                  <p:stCondLst>
                                    <p:cond delay="0"/>
                                  </p:stCondLst>
                                  <p:childTnLst>
                                    <p:set>
                                      <p:cBhvr>
                                        <p:cTn id="636" dur="1" fill="hold">
                                          <p:stCondLst>
                                            <p:cond delay="0"/>
                                          </p:stCondLst>
                                        </p:cTn>
                                        <p:tgtEl>
                                          <p:spTgt spid="216"/>
                                        </p:tgtEl>
                                        <p:attrNameLst>
                                          <p:attrName>style.visibility</p:attrName>
                                        </p:attrNameLst>
                                      </p:cBhvr>
                                      <p:to>
                                        <p:strVal val="visible"/>
                                      </p:to>
                                    </p:set>
                                    <p:anim calcmode="lin" valueType="num">
                                      <p:cBhvr additive="base">
                                        <p:cTn id="637" dur="4000" fill="hold"/>
                                        <p:tgtEl>
                                          <p:spTgt spid="216"/>
                                        </p:tgtEl>
                                        <p:attrNameLst>
                                          <p:attrName>ppt_x</p:attrName>
                                        </p:attrNameLst>
                                      </p:cBhvr>
                                      <p:tavLst>
                                        <p:tav tm="0">
                                          <p:val>
                                            <p:strVal val="#ppt_x"/>
                                          </p:val>
                                        </p:tav>
                                        <p:tav tm="100000">
                                          <p:val>
                                            <p:strVal val="#ppt_x"/>
                                          </p:val>
                                        </p:tav>
                                      </p:tavLst>
                                    </p:anim>
                                    <p:anim calcmode="lin" valueType="num">
                                      <p:cBhvr additive="base">
                                        <p:cTn id="638" dur="4000" fill="hold"/>
                                        <p:tgtEl>
                                          <p:spTgt spid="216"/>
                                        </p:tgtEl>
                                        <p:attrNameLst>
                                          <p:attrName>ppt_y</p:attrName>
                                        </p:attrNameLst>
                                      </p:cBhvr>
                                      <p:tavLst>
                                        <p:tav tm="0">
                                          <p:val>
                                            <p:strVal val="1+#ppt_h/2"/>
                                          </p:val>
                                        </p:tav>
                                        <p:tav tm="100000">
                                          <p:val>
                                            <p:strVal val="#ppt_y"/>
                                          </p:val>
                                        </p:tav>
                                      </p:tavLst>
                                    </p:anim>
                                  </p:childTnLst>
                                </p:cTn>
                              </p:par>
                              <p:par>
                                <p:cTn id="639" presetID="19" presetClass="entr" presetSubtype="10" fill="hold" nodeType="withEffect">
                                  <p:stCondLst>
                                    <p:cond delay="0"/>
                                  </p:stCondLst>
                                  <p:childTnLst>
                                    <p:set>
                                      <p:cBhvr>
                                        <p:cTn id="640" dur="1" fill="hold">
                                          <p:stCondLst>
                                            <p:cond delay="0"/>
                                          </p:stCondLst>
                                        </p:cTn>
                                        <p:tgtEl>
                                          <p:spTgt spid="216"/>
                                        </p:tgtEl>
                                        <p:attrNameLst>
                                          <p:attrName>style.visibility</p:attrName>
                                        </p:attrNameLst>
                                      </p:cBhvr>
                                      <p:to>
                                        <p:strVal val="visible"/>
                                      </p:to>
                                    </p:set>
                                    <p:anim calcmode="lin" valueType="num">
                                      <p:cBhvr>
                                        <p:cTn id="641" dur="4000" fill="hold"/>
                                        <p:tgtEl>
                                          <p:spTgt spid="216"/>
                                        </p:tgtEl>
                                        <p:attrNameLst>
                                          <p:attrName>ppt_w</p:attrName>
                                        </p:attrNameLst>
                                      </p:cBhvr>
                                      <p:tavLst>
                                        <p:tav tm="0" fmla="#ppt_w*sin(2.5*pi*$)">
                                          <p:val>
                                            <p:fltVal val="0"/>
                                          </p:val>
                                        </p:tav>
                                        <p:tav tm="100000">
                                          <p:val>
                                            <p:fltVal val="1"/>
                                          </p:val>
                                        </p:tav>
                                      </p:tavLst>
                                    </p:anim>
                                    <p:anim calcmode="lin" valueType="num">
                                      <p:cBhvr>
                                        <p:cTn id="642" dur="4000" fill="hold"/>
                                        <p:tgtEl>
                                          <p:spTgt spid="216"/>
                                        </p:tgtEl>
                                        <p:attrNameLst>
                                          <p:attrName>ppt_h</p:attrName>
                                        </p:attrNameLst>
                                      </p:cBhvr>
                                      <p:tavLst>
                                        <p:tav tm="0">
                                          <p:val>
                                            <p:strVal val="#ppt_h"/>
                                          </p:val>
                                        </p:tav>
                                        <p:tav tm="100000">
                                          <p:val>
                                            <p:strVal val="#ppt_h"/>
                                          </p:val>
                                        </p:tav>
                                      </p:tavLst>
                                    </p:anim>
                                  </p:childTnLst>
                                </p:cTn>
                              </p:par>
                              <p:par>
                                <p:cTn id="643" presetID="2" presetClass="exit" presetSubtype="1" fill="hold" nodeType="withEffect">
                                  <p:stCondLst>
                                    <p:cond delay="0"/>
                                  </p:stCondLst>
                                  <p:childTnLst>
                                    <p:anim calcmode="lin" valueType="num">
                                      <p:cBhvr additive="base">
                                        <p:cTn id="644" dur="4500"/>
                                        <p:tgtEl>
                                          <p:spTgt spid="216"/>
                                        </p:tgtEl>
                                        <p:attrNameLst>
                                          <p:attrName>ppt_x</p:attrName>
                                        </p:attrNameLst>
                                      </p:cBhvr>
                                      <p:tavLst>
                                        <p:tav tm="0">
                                          <p:val>
                                            <p:strVal val="ppt_x"/>
                                          </p:val>
                                        </p:tav>
                                        <p:tav tm="100000">
                                          <p:val>
                                            <p:strVal val="ppt_x"/>
                                          </p:val>
                                        </p:tav>
                                      </p:tavLst>
                                    </p:anim>
                                    <p:anim calcmode="lin" valueType="num">
                                      <p:cBhvr additive="base">
                                        <p:cTn id="645" dur="4500"/>
                                        <p:tgtEl>
                                          <p:spTgt spid="216"/>
                                        </p:tgtEl>
                                        <p:attrNameLst>
                                          <p:attrName>ppt_y</p:attrName>
                                        </p:attrNameLst>
                                      </p:cBhvr>
                                      <p:tavLst>
                                        <p:tav tm="0">
                                          <p:val>
                                            <p:strVal val="ppt_y"/>
                                          </p:val>
                                        </p:tav>
                                        <p:tav tm="100000">
                                          <p:val>
                                            <p:strVal val="0-ppt_h/2"/>
                                          </p:val>
                                        </p:tav>
                                      </p:tavLst>
                                    </p:anim>
                                    <p:set>
                                      <p:cBhvr>
                                        <p:cTn id="646" dur="1" fill="hold">
                                          <p:stCondLst>
                                            <p:cond delay="4499"/>
                                          </p:stCondLst>
                                        </p:cTn>
                                        <p:tgtEl>
                                          <p:spTgt spid="216"/>
                                        </p:tgtEl>
                                        <p:attrNameLst>
                                          <p:attrName>style.visibility</p:attrName>
                                        </p:attrNameLst>
                                      </p:cBhvr>
                                      <p:to>
                                        <p:strVal val="hidden"/>
                                      </p:to>
                                    </p:set>
                                  </p:childTnLst>
                                </p:cTn>
                              </p:par>
                              <p:par>
                                <p:cTn id="647" presetID="3" presetClass="exit" presetSubtype="10" fill="hold" nodeType="withEffect">
                                  <p:stCondLst>
                                    <p:cond delay="0"/>
                                  </p:stCondLst>
                                  <p:childTnLst>
                                    <p:animEffect transition="out" filter="blinds(horizontal)">
                                      <p:cBhvr>
                                        <p:cTn id="648" dur="6000"/>
                                        <p:tgtEl>
                                          <p:spTgt spid="216"/>
                                        </p:tgtEl>
                                      </p:cBhvr>
                                    </p:animEffect>
                                    <p:set>
                                      <p:cBhvr>
                                        <p:cTn id="649" dur="1" fill="hold">
                                          <p:stCondLst>
                                            <p:cond delay="5999"/>
                                          </p:stCondLst>
                                        </p:cTn>
                                        <p:tgtEl>
                                          <p:spTgt spid="216"/>
                                        </p:tgtEl>
                                        <p:attrNameLst>
                                          <p:attrName>style.visibility</p:attrName>
                                        </p:attrNameLst>
                                      </p:cBhvr>
                                      <p:to>
                                        <p:strVal val="hidden"/>
                                      </p:to>
                                    </p:set>
                                  </p:childTnLst>
                                </p:cTn>
                              </p:par>
                              <p:par>
                                <p:cTn id="650" presetID="2" presetClass="entr" presetSubtype="4" fill="hold" nodeType="withEffect">
                                  <p:stCondLst>
                                    <p:cond delay="0"/>
                                  </p:stCondLst>
                                  <p:childTnLst>
                                    <p:set>
                                      <p:cBhvr>
                                        <p:cTn id="651" dur="1" fill="hold">
                                          <p:stCondLst>
                                            <p:cond delay="0"/>
                                          </p:stCondLst>
                                        </p:cTn>
                                        <p:tgtEl>
                                          <p:spTgt spid="223"/>
                                        </p:tgtEl>
                                        <p:attrNameLst>
                                          <p:attrName>style.visibility</p:attrName>
                                        </p:attrNameLst>
                                      </p:cBhvr>
                                      <p:to>
                                        <p:strVal val="visible"/>
                                      </p:to>
                                    </p:set>
                                    <p:anim calcmode="lin" valueType="num">
                                      <p:cBhvr additive="base">
                                        <p:cTn id="652" dur="4000" fill="hold"/>
                                        <p:tgtEl>
                                          <p:spTgt spid="223"/>
                                        </p:tgtEl>
                                        <p:attrNameLst>
                                          <p:attrName>ppt_x</p:attrName>
                                        </p:attrNameLst>
                                      </p:cBhvr>
                                      <p:tavLst>
                                        <p:tav tm="0">
                                          <p:val>
                                            <p:strVal val="#ppt_x"/>
                                          </p:val>
                                        </p:tav>
                                        <p:tav tm="100000">
                                          <p:val>
                                            <p:strVal val="#ppt_x"/>
                                          </p:val>
                                        </p:tav>
                                      </p:tavLst>
                                    </p:anim>
                                    <p:anim calcmode="lin" valueType="num">
                                      <p:cBhvr additive="base">
                                        <p:cTn id="653" dur="4000" fill="hold"/>
                                        <p:tgtEl>
                                          <p:spTgt spid="223"/>
                                        </p:tgtEl>
                                        <p:attrNameLst>
                                          <p:attrName>ppt_y</p:attrName>
                                        </p:attrNameLst>
                                      </p:cBhvr>
                                      <p:tavLst>
                                        <p:tav tm="0">
                                          <p:val>
                                            <p:strVal val="1+#ppt_h/2"/>
                                          </p:val>
                                        </p:tav>
                                        <p:tav tm="100000">
                                          <p:val>
                                            <p:strVal val="#ppt_y"/>
                                          </p:val>
                                        </p:tav>
                                      </p:tavLst>
                                    </p:anim>
                                  </p:childTnLst>
                                </p:cTn>
                              </p:par>
                              <p:par>
                                <p:cTn id="654" presetID="19" presetClass="entr" presetSubtype="10" fill="hold" nodeType="withEffect">
                                  <p:stCondLst>
                                    <p:cond delay="0"/>
                                  </p:stCondLst>
                                  <p:childTnLst>
                                    <p:set>
                                      <p:cBhvr>
                                        <p:cTn id="655" dur="1" fill="hold">
                                          <p:stCondLst>
                                            <p:cond delay="0"/>
                                          </p:stCondLst>
                                        </p:cTn>
                                        <p:tgtEl>
                                          <p:spTgt spid="223"/>
                                        </p:tgtEl>
                                        <p:attrNameLst>
                                          <p:attrName>style.visibility</p:attrName>
                                        </p:attrNameLst>
                                      </p:cBhvr>
                                      <p:to>
                                        <p:strVal val="visible"/>
                                      </p:to>
                                    </p:set>
                                    <p:anim calcmode="lin" valueType="num">
                                      <p:cBhvr>
                                        <p:cTn id="656" dur="4000" fill="hold"/>
                                        <p:tgtEl>
                                          <p:spTgt spid="223"/>
                                        </p:tgtEl>
                                        <p:attrNameLst>
                                          <p:attrName>ppt_w</p:attrName>
                                        </p:attrNameLst>
                                      </p:cBhvr>
                                      <p:tavLst>
                                        <p:tav tm="0" fmla="#ppt_w*sin(2.5*pi*$)">
                                          <p:val>
                                            <p:fltVal val="0"/>
                                          </p:val>
                                        </p:tav>
                                        <p:tav tm="100000">
                                          <p:val>
                                            <p:fltVal val="1"/>
                                          </p:val>
                                        </p:tav>
                                      </p:tavLst>
                                    </p:anim>
                                    <p:anim calcmode="lin" valueType="num">
                                      <p:cBhvr>
                                        <p:cTn id="657" dur="4000" fill="hold"/>
                                        <p:tgtEl>
                                          <p:spTgt spid="223"/>
                                        </p:tgtEl>
                                        <p:attrNameLst>
                                          <p:attrName>ppt_h</p:attrName>
                                        </p:attrNameLst>
                                      </p:cBhvr>
                                      <p:tavLst>
                                        <p:tav tm="0">
                                          <p:val>
                                            <p:strVal val="#ppt_h"/>
                                          </p:val>
                                        </p:tav>
                                        <p:tav tm="100000">
                                          <p:val>
                                            <p:strVal val="#ppt_h"/>
                                          </p:val>
                                        </p:tav>
                                      </p:tavLst>
                                    </p:anim>
                                  </p:childTnLst>
                                </p:cTn>
                              </p:par>
                              <p:par>
                                <p:cTn id="658" presetID="2" presetClass="exit" presetSubtype="1" fill="hold" nodeType="withEffect">
                                  <p:stCondLst>
                                    <p:cond delay="0"/>
                                  </p:stCondLst>
                                  <p:childTnLst>
                                    <p:anim calcmode="lin" valueType="num">
                                      <p:cBhvr additive="base">
                                        <p:cTn id="659" dur="4500"/>
                                        <p:tgtEl>
                                          <p:spTgt spid="223"/>
                                        </p:tgtEl>
                                        <p:attrNameLst>
                                          <p:attrName>ppt_x</p:attrName>
                                        </p:attrNameLst>
                                      </p:cBhvr>
                                      <p:tavLst>
                                        <p:tav tm="0">
                                          <p:val>
                                            <p:strVal val="ppt_x"/>
                                          </p:val>
                                        </p:tav>
                                        <p:tav tm="100000">
                                          <p:val>
                                            <p:strVal val="ppt_x"/>
                                          </p:val>
                                        </p:tav>
                                      </p:tavLst>
                                    </p:anim>
                                    <p:anim calcmode="lin" valueType="num">
                                      <p:cBhvr additive="base">
                                        <p:cTn id="660" dur="4500"/>
                                        <p:tgtEl>
                                          <p:spTgt spid="223"/>
                                        </p:tgtEl>
                                        <p:attrNameLst>
                                          <p:attrName>ppt_y</p:attrName>
                                        </p:attrNameLst>
                                      </p:cBhvr>
                                      <p:tavLst>
                                        <p:tav tm="0">
                                          <p:val>
                                            <p:strVal val="ppt_y"/>
                                          </p:val>
                                        </p:tav>
                                        <p:tav tm="100000">
                                          <p:val>
                                            <p:strVal val="0-ppt_h/2"/>
                                          </p:val>
                                        </p:tav>
                                      </p:tavLst>
                                    </p:anim>
                                    <p:set>
                                      <p:cBhvr>
                                        <p:cTn id="661" dur="1" fill="hold">
                                          <p:stCondLst>
                                            <p:cond delay="4499"/>
                                          </p:stCondLst>
                                        </p:cTn>
                                        <p:tgtEl>
                                          <p:spTgt spid="223"/>
                                        </p:tgtEl>
                                        <p:attrNameLst>
                                          <p:attrName>style.visibility</p:attrName>
                                        </p:attrNameLst>
                                      </p:cBhvr>
                                      <p:to>
                                        <p:strVal val="hidden"/>
                                      </p:to>
                                    </p:set>
                                  </p:childTnLst>
                                </p:cTn>
                              </p:par>
                              <p:par>
                                <p:cTn id="662" presetID="3" presetClass="exit" presetSubtype="10" fill="hold" nodeType="withEffect">
                                  <p:stCondLst>
                                    <p:cond delay="0"/>
                                  </p:stCondLst>
                                  <p:childTnLst>
                                    <p:animEffect transition="out" filter="blinds(horizontal)">
                                      <p:cBhvr>
                                        <p:cTn id="663" dur="6000"/>
                                        <p:tgtEl>
                                          <p:spTgt spid="223"/>
                                        </p:tgtEl>
                                      </p:cBhvr>
                                    </p:animEffect>
                                    <p:set>
                                      <p:cBhvr>
                                        <p:cTn id="664" dur="1" fill="hold">
                                          <p:stCondLst>
                                            <p:cond delay="5999"/>
                                          </p:stCondLst>
                                        </p:cTn>
                                        <p:tgtEl>
                                          <p:spTgt spid="223"/>
                                        </p:tgtEl>
                                        <p:attrNameLst>
                                          <p:attrName>style.visibility</p:attrName>
                                        </p:attrNameLst>
                                      </p:cBhvr>
                                      <p:to>
                                        <p:strVal val="hidden"/>
                                      </p:to>
                                    </p:set>
                                  </p:childTnLst>
                                </p:cTn>
                              </p:par>
                              <p:par>
                                <p:cTn id="665" presetID="2" presetClass="entr" presetSubtype="4" fill="hold" nodeType="withEffect">
                                  <p:stCondLst>
                                    <p:cond delay="0"/>
                                  </p:stCondLst>
                                  <p:childTnLst>
                                    <p:set>
                                      <p:cBhvr>
                                        <p:cTn id="666" dur="1" fill="hold">
                                          <p:stCondLst>
                                            <p:cond delay="0"/>
                                          </p:stCondLst>
                                        </p:cTn>
                                        <p:tgtEl>
                                          <p:spTgt spid="230"/>
                                        </p:tgtEl>
                                        <p:attrNameLst>
                                          <p:attrName>style.visibility</p:attrName>
                                        </p:attrNameLst>
                                      </p:cBhvr>
                                      <p:to>
                                        <p:strVal val="visible"/>
                                      </p:to>
                                    </p:set>
                                    <p:anim calcmode="lin" valueType="num">
                                      <p:cBhvr additive="base">
                                        <p:cTn id="667" dur="4000" fill="hold"/>
                                        <p:tgtEl>
                                          <p:spTgt spid="230"/>
                                        </p:tgtEl>
                                        <p:attrNameLst>
                                          <p:attrName>ppt_x</p:attrName>
                                        </p:attrNameLst>
                                      </p:cBhvr>
                                      <p:tavLst>
                                        <p:tav tm="0">
                                          <p:val>
                                            <p:strVal val="#ppt_x"/>
                                          </p:val>
                                        </p:tav>
                                        <p:tav tm="100000">
                                          <p:val>
                                            <p:strVal val="#ppt_x"/>
                                          </p:val>
                                        </p:tav>
                                      </p:tavLst>
                                    </p:anim>
                                    <p:anim calcmode="lin" valueType="num">
                                      <p:cBhvr additive="base">
                                        <p:cTn id="668" dur="4000" fill="hold"/>
                                        <p:tgtEl>
                                          <p:spTgt spid="230"/>
                                        </p:tgtEl>
                                        <p:attrNameLst>
                                          <p:attrName>ppt_y</p:attrName>
                                        </p:attrNameLst>
                                      </p:cBhvr>
                                      <p:tavLst>
                                        <p:tav tm="0">
                                          <p:val>
                                            <p:strVal val="1+#ppt_h/2"/>
                                          </p:val>
                                        </p:tav>
                                        <p:tav tm="100000">
                                          <p:val>
                                            <p:strVal val="#ppt_y"/>
                                          </p:val>
                                        </p:tav>
                                      </p:tavLst>
                                    </p:anim>
                                  </p:childTnLst>
                                </p:cTn>
                              </p:par>
                              <p:par>
                                <p:cTn id="669" presetID="19" presetClass="entr" presetSubtype="10" fill="hold" nodeType="withEffect">
                                  <p:stCondLst>
                                    <p:cond delay="0"/>
                                  </p:stCondLst>
                                  <p:childTnLst>
                                    <p:set>
                                      <p:cBhvr>
                                        <p:cTn id="670" dur="1" fill="hold">
                                          <p:stCondLst>
                                            <p:cond delay="0"/>
                                          </p:stCondLst>
                                        </p:cTn>
                                        <p:tgtEl>
                                          <p:spTgt spid="230"/>
                                        </p:tgtEl>
                                        <p:attrNameLst>
                                          <p:attrName>style.visibility</p:attrName>
                                        </p:attrNameLst>
                                      </p:cBhvr>
                                      <p:to>
                                        <p:strVal val="visible"/>
                                      </p:to>
                                    </p:set>
                                    <p:anim calcmode="lin" valueType="num">
                                      <p:cBhvr>
                                        <p:cTn id="671" dur="4000" fill="hold"/>
                                        <p:tgtEl>
                                          <p:spTgt spid="230"/>
                                        </p:tgtEl>
                                        <p:attrNameLst>
                                          <p:attrName>ppt_w</p:attrName>
                                        </p:attrNameLst>
                                      </p:cBhvr>
                                      <p:tavLst>
                                        <p:tav tm="0" fmla="#ppt_w*sin(2.5*pi*$)">
                                          <p:val>
                                            <p:fltVal val="0"/>
                                          </p:val>
                                        </p:tav>
                                        <p:tav tm="100000">
                                          <p:val>
                                            <p:fltVal val="1"/>
                                          </p:val>
                                        </p:tav>
                                      </p:tavLst>
                                    </p:anim>
                                    <p:anim calcmode="lin" valueType="num">
                                      <p:cBhvr>
                                        <p:cTn id="672" dur="4000" fill="hold"/>
                                        <p:tgtEl>
                                          <p:spTgt spid="230"/>
                                        </p:tgtEl>
                                        <p:attrNameLst>
                                          <p:attrName>ppt_h</p:attrName>
                                        </p:attrNameLst>
                                      </p:cBhvr>
                                      <p:tavLst>
                                        <p:tav tm="0">
                                          <p:val>
                                            <p:strVal val="#ppt_h"/>
                                          </p:val>
                                        </p:tav>
                                        <p:tav tm="100000">
                                          <p:val>
                                            <p:strVal val="#ppt_h"/>
                                          </p:val>
                                        </p:tav>
                                      </p:tavLst>
                                    </p:anim>
                                  </p:childTnLst>
                                </p:cTn>
                              </p:par>
                              <p:par>
                                <p:cTn id="673" presetID="2" presetClass="exit" presetSubtype="1" fill="hold" nodeType="withEffect">
                                  <p:stCondLst>
                                    <p:cond delay="0"/>
                                  </p:stCondLst>
                                  <p:childTnLst>
                                    <p:anim calcmode="lin" valueType="num">
                                      <p:cBhvr additive="base">
                                        <p:cTn id="674" dur="4500"/>
                                        <p:tgtEl>
                                          <p:spTgt spid="230"/>
                                        </p:tgtEl>
                                        <p:attrNameLst>
                                          <p:attrName>ppt_x</p:attrName>
                                        </p:attrNameLst>
                                      </p:cBhvr>
                                      <p:tavLst>
                                        <p:tav tm="0">
                                          <p:val>
                                            <p:strVal val="ppt_x"/>
                                          </p:val>
                                        </p:tav>
                                        <p:tav tm="100000">
                                          <p:val>
                                            <p:strVal val="ppt_x"/>
                                          </p:val>
                                        </p:tav>
                                      </p:tavLst>
                                    </p:anim>
                                    <p:anim calcmode="lin" valueType="num">
                                      <p:cBhvr additive="base">
                                        <p:cTn id="675" dur="4500"/>
                                        <p:tgtEl>
                                          <p:spTgt spid="230"/>
                                        </p:tgtEl>
                                        <p:attrNameLst>
                                          <p:attrName>ppt_y</p:attrName>
                                        </p:attrNameLst>
                                      </p:cBhvr>
                                      <p:tavLst>
                                        <p:tav tm="0">
                                          <p:val>
                                            <p:strVal val="ppt_y"/>
                                          </p:val>
                                        </p:tav>
                                        <p:tav tm="100000">
                                          <p:val>
                                            <p:strVal val="0-ppt_h/2"/>
                                          </p:val>
                                        </p:tav>
                                      </p:tavLst>
                                    </p:anim>
                                    <p:set>
                                      <p:cBhvr>
                                        <p:cTn id="676" dur="1" fill="hold">
                                          <p:stCondLst>
                                            <p:cond delay="4499"/>
                                          </p:stCondLst>
                                        </p:cTn>
                                        <p:tgtEl>
                                          <p:spTgt spid="230"/>
                                        </p:tgtEl>
                                        <p:attrNameLst>
                                          <p:attrName>style.visibility</p:attrName>
                                        </p:attrNameLst>
                                      </p:cBhvr>
                                      <p:to>
                                        <p:strVal val="hidden"/>
                                      </p:to>
                                    </p:set>
                                  </p:childTnLst>
                                </p:cTn>
                              </p:par>
                              <p:par>
                                <p:cTn id="677" presetID="3" presetClass="exit" presetSubtype="10" fill="hold" nodeType="withEffect">
                                  <p:stCondLst>
                                    <p:cond delay="0"/>
                                  </p:stCondLst>
                                  <p:childTnLst>
                                    <p:animEffect transition="out" filter="blinds(horizontal)">
                                      <p:cBhvr>
                                        <p:cTn id="678" dur="6000"/>
                                        <p:tgtEl>
                                          <p:spTgt spid="230"/>
                                        </p:tgtEl>
                                      </p:cBhvr>
                                    </p:animEffect>
                                    <p:set>
                                      <p:cBhvr>
                                        <p:cTn id="679" dur="1" fill="hold">
                                          <p:stCondLst>
                                            <p:cond delay="5999"/>
                                          </p:stCondLst>
                                        </p:cTn>
                                        <p:tgtEl>
                                          <p:spTgt spid="230"/>
                                        </p:tgtEl>
                                        <p:attrNameLst>
                                          <p:attrName>style.visibility</p:attrName>
                                        </p:attrNameLst>
                                      </p:cBhvr>
                                      <p:to>
                                        <p:strVal val="hidden"/>
                                      </p:to>
                                    </p:set>
                                  </p:childTnLst>
                                </p:cTn>
                              </p:par>
                              <p:par>
                                <p:cTn id="680" presetID="2" presetClass="entr" presetSubtype="4" fill="hold" nodeType="withEffect">
                                  <p:stCondLst>
                                    <p:cond delay="0"/>
                                  </p:stCondLst>
                                  <p:childTnLst>
                                    <p:set>
                                      <p:cBhvr>
                                        <p:cTn id="681" dur="1" fill="hold">
                                          <p:stCondLst>
                                            <p:cond delay="0"/>
                                          </p:stCondLst>
                                        </p:cTn>
                                        <p:tgtEl>
                                          <p:spTgt spid="188"/>
                                        </p:tgtEl>
                                        <p:attrNameLst>
                                          <p:attrName>style.visibility</p:attrName>
                                        </p:attrNameLst>
                                      </p:cBhvr>
                                      <p:to>
                                        <p:strVal val="visible"/>
                                      </p:to>
                                    </p:set>
                                    <p:anim calcmode="lin" valueType="num">
                                      <p:cBhvr additive="base">
                                        <p:cTn id="682" dur="4000" fill="hold"/>
                                        <p:tgtEl>
                                          <p:spTgt spid="188"/>
                                        </p:tgtEl>
                                        <p:attrNameLst>
                                          <p:attrName>ppt_x</p:attrName>
                                        </p:attrNameLst>
                                      </p:cBhvr>
                                      <p:tavLst>
                                        <p:tav tm="0">
                                          <p:val>
                                            <p:strVal val="#ppt_x"/>
                                          </p:val>
                                        </p:tav>
                                        <p:tav tm="100000">
                                          <p:val>
                                            <p:strVal val="#ppt_x"/>
                                          </p:val>
                                        </p:tav>
                                      </p:tavLst>
                                    </p:anim>
                                    <p:anim calcmode="lin" valueType="num">
                                      <p:cBhvr additive="base">
                                        <p:cTn id="683" dur="4000" fill="hold"/>
                                        <p:tgtEl>
                                          <p:spTgt spid="188"/>
                                        </p:tgtEl>
                                        <p:attrNameLst>
                                          <p:attrName>ppt_y</p:attrName>
                                        </p:attrNameLst>
                                      </p:cBhvr>
                                      <p:tavLst>
                                        <p:tav tm="0">
                                          <p:val>
                                            <p:strVal val="1+#ppt_h/2"/>
                                          </p:val>
                                        </p:tav>
                                        <p:tav tm="100000">
                                          <p:val>
                                            <p:strVal val="#ppt_y"/>
                                          </p:val>
                                        </p:tav>
                                      </p:tavLst>
                                    </p:anim>
                                  </p:childTnLst>
                                </p:cTn>
                              </p:par>
                              <p:par>
                                <p:cTn id="684" presetID="19" presetClass="entr" presetSubtype="10" fill="hold" nodeType="withEffect">
                                  <p:stCondLst>
                                    <p:cond delay="0"/>
                                  </p:stCondLst>
                                  <p:childTnLst>
                                    <p:set>
                                      <p:cBhvr>
                                        <p:cTn id="685" dur="1" fill="hold">
                                          <p:stCondLst>
                                            <p:cond delay="0"/>
                                          </p:stCondLst>
                                        </p:cTn>
                                        <p:tgtEl>
                                          <p:spTgt spid="188"/>
                                        </p:tgtEl>
                                        <p:attrNameLst>
                                          <p:attrName>style.visibility</p:attrName>
                                        </p:attrNameLst>
                                      </p:cBhvr>
                                      <p:to>
                                        <p:strVal val="visible"/>
                                      </p:to>
                                    </p:set>
                                    <p:anim calcmode="lin" valueType="num">
                                      <p:cBhvr>
                                        <p:cTn id="686" dur="4000" fill="hold"/>
                                        <p:tgtEl>
                                          <p:spTgt spid="188"/>
                                        </p:tgtEl>
                                        <p:attrNameLst>
                                          <p:attrName>ppt_w</p:attrName>
                                        </p:attrNameLst>
                                      </p:cBhvr>
                                      <p:tavLst>
                                        <p:tav tm="0" fmla="#ppt_w*sin(2.5*pi*$)">
                                          <p:val>
                                            <p:fltVal val="0"/>
                                          </p:val>
                                        </p:tav>
                                        <p:tav tm="100000">
                                          <p:val>
                                            <p:fltVal val="1"/>
                                          </p:val>
                                        </p:tav>
                                      </p:tavLst>
                                    </p:anim>
                                    <p:anim calcmode="lin" valueType="num">
                                      <p:cBhvr>
                                        <p:cTn id="687" dur="4000" fill="hold"/>
                                        <p:tgtEl>
                                          <p:spTgt spid="188"/>
                                        </p:tgtEl>
                                        <p:attrNameLst>
                                          <p:attrName>ppt_h</p:attrName>
                                        </p:attrNameLst>
                                      </p:cBhvr>
                                      <p:tavLst>
                                        <p:tav tm="0">
                                          <p:val>
                                            <p:strVal val="#ppt_h"/>
                                          </p:val>
                                        </p:tav>
                                        <p:tav tm="100000">
                                          <p:val>
                                            <p:strVal val="#ppt_h"/>
                                          </p:val>
                                        </p:tav>
                                      </p:tavLst>
                                    </p:anim>
                                  </p:childTnLst>
                                </p:cTn>
                              </p:par>
                              <p:par>
                                <p:cTn id="688" presetID="2" presetClass="exit" presetSubtype="1" fill="hold" nodeType="withEffect">
                                  <p:stCondLst>
                                    <p:cond delay="0"/>
                                  </p:stCondLst>
                                  <p:childTnLst>
                                    <p:anim calcmode="lin" valueType="num">
                                      <p:cBhvr additive="base">
                                        <p:cTn id="689" dur="4500"/>
                                        <p:tgtEl>
                                          <p:spTgt spid="188"/>
                                        </p:tgtEl>
                                        <p:attrNameLst>
                                          <p:attrName>ppt_x</p:attrName>
                                        </p:attrNameLst>
                                      </p:cBhvr>
                                      <p:tavLst>
                                        <p:tav tm="0">
                                          <p:val>
                                            <p:strVal val="ppt_x"/>
                                          </p:val>
                                        </p:tav>
                                        <p:tav tm="100000">
                                          <p:val>
                                            <p:strVal val="ppt_x"/>
                                          </p:val>
                                        </p:tav>
                                      </p:tavLst>
                                    </p:anim>
                                    <p:anim calcmode="lin" valueType="num">
                                      <p:cBhvr additive="base">
                                        <p:cTn id="690" dur="4500"/>
                                        <p:tgtEl>
                                          <p:spTgt spid="188"/>
                                        </p:tgtEl>
                                        <p:attrNameLst>
                                          <p:attrName>ppt_y</p:attrName>
                                        </p:attrNameLst>
                                      </p:cBhvr>
                                      <p:tavLst>
                                        <p:tav tm="0">
                                          <p:val>
                                            <p:strVal val="ppt_y"/>
                                          </p:val>
                                        </p:tav>
                                        <p:tav tm="100000">
                                          <p:val>
                                            <p:strVal val="0-ppt_h/2"/>
                                          </p:val>
                                        </p:tav>
                                      </p:tavLst>
                                    </p:anim>
                                    <p:set>
                                      <p:cBhvr>
                                        <p:cTn id="691" dur="1" fill="hold">
                                          <p:stCondLst>
                                            <p:cond delay="4499"/>
                                          </p:stCondLst>
                                        </p:cTn>
                                        <p:tgtEl>
                                          <p:spTgt spid="188"/>
                                        </p:tgtEl>
                                        <p:attrNameLst>
                                          <p:attrName>style.visibility</p:attrName>
                                        </p:attrNameLst>
                                      </p:cBhvr>
                                      <p:to>
                                        <p:strVal val="hidden"/>
                                      </p:to>
                                    </p:set>
                                  </p:childTnLst>
                                </p:cTn>
                              </p:par>
                              <p:par>
                                <p:cTn id="692" presetID="3" presetClass="exit" presetSubtype="10" fill="hold" nodeType="withEffect">
                                  <p:stCondLst>
                                    <p:cond delay="0"/>
                                  </p:stCondLst>
                                  <p:childTnLst>
                                    <p:animEffect transition="out" filter="blinds(horizontal)">
                                      <p:cBhvr>
                                        <p:cTn id="693" dur="6000"/>
                                        <p:tgtEl>
                                          <p:spTgt spid="188"/>
                                        </p:tgtEl>
                                      </p:cBhvr>
                                    </p:animEffect>
                                    <p:set>
                                      <p:cBhvr>
                                        <p:cTn id="694" dur="1" fill="hold">
                                          <p:stCondLst>
                                            <p:cond delay="5999"/>
                                          </p:stCondLst>
                                        </p:cTn>
                                        <p:tgtEl>
                                          <p:spTgt spid="188"/>
                                        </p:tgtEl>
                                        <p:attrNameLst>
                                          <p:attrName>style.visibility</p:attrName>
                                        </p:attrNameLst>
                                      </p:cBhvr>
                                      <p:to>
                                        <p:strVal val="hidden"/>
                                      </p:to>
                                    </p:set>
                                  </p:childTnLst>
                                </p:cTn>
                              </p:par>
                              <p:par>
                                <p:cTn id="695" presetID="2" presetClass="entr" presetSubtype="4" fill="hold" nodeType="withEffect">
                                  <p:stCondLst>
                                    <p:cond delay="0"/>
                                  </p:stCondLst>
                                  <p:childTnLst>
                                    <p:set>
                                      <p:cBhvr>
                                        <p:cTn id="696" dur="1" fill="hold">
                                          <p:stCondLst>
                                            <p:cond delay="0"/>
                                          </p:stCondLst>
                                        </p:cTn>
                                        <p:tgtEl>
                                          <p:spTgt spid="195"/>
                                        </p:tgtEl>
                                        <p:attrNameLst>
                                          <p:attrName>style.visibility</p:attrName>
                                        </p:attrNameLst>
                                      </p:cBhvr>
                                      <p:to>
                                        <p:strVal val="visible"/>
                                      </p:to>
                                    </p:set>
                                    <p:anim calcmode="lin" valueType="num">
                                      <p:cBhvr additive="base">
                                        <p:cTn id="697" dur="4000" fill="hold"/>
                                        <p:tgtEl>
                                          <p:spTgt spid="195"/>
                                        </p:tgtEl>
                                        <p:attrNameLst>
                                          <p:attrName>ppt_x</p:attrName>
                                        </p:attrNameLst>
                                      </p:cBhvr>
                                      <p:tavLst>
                                        <p:tav tm="0">
                                          <p:val>
                                            <p:strVal val="#ppt_x"/>
                                          </p:val>
                                        </p:tav>
                                        <p:tav tm="100000">
                                          <p:val>
                                            <p:strVal val="#ppt_x"/>
                                          </p:val>
                                        </p:tav>
                                      </p:tavLst>
                                    </p:anim>
                                    <p:anim calcmode="lin" valueType="num">
                                      <p:cBhvr additive="base">
                                        <p:cTn id="698" dur="4000" fill="hold"/>
                                        <p:tgtEl>
                                          <p:spTgt spid="195"/>
                                        </p:tgtEl>
                                        <p:attrNameLst>
                                          <p:attrName>ppt_y</p:attrName>
                                        </p:attrNameLst>
                                      </p:cBhvr>
                                      <p:tavLst>
                                        <p:tav tm="0">
                                          <p:val>
                                            <p:strVal val="1+#ppt_h/2"/>
                                          </p:val>
                                        </p:tav>
                                        <p:tav tm="100000">
                                          <p:val>
                                            <p:strVal val="#ppt_y"/>
                                          </p:val>
                                        </p:tav>
                                      </p:tavLst>
                                    </p:anim>
                                  </p:childTnLst>
                                </p:cTn>
                              </p:par>
                              <p:par>
                                <p:cTn id="699" presetID="19" presetClass="entr" presetSubtype="10" fill="hold" nodeType="withEffect">
                                  <p:stCondLst>
                                    <p:cond delay="0"/>
                                  </p:stCondLst>
                                  <p:childTnLst>
                                    <p:set>
                                      <p:cBhvr>
                                        <p:cTn id="700" dur="1" fill="hold">
                                          <p:stCondLst>
                                            <p:cond delay="0"/>
                                          </p:stCondLst>
                                        </p:cTn>
                                        <p:tgtEl>
                                          <p:spTgt spid="195"/>
                                        </p:tgtEl>
                                        <p:attrNameLst>
                                          <p:attrName>style.visibility</p:attrName>
                                        </p:attrNameLst>
                                      </p:cBhvr>
                                      <p:to>
                                        <p:strVal val="visible"/>
                                      </p:to>
                                    </p:set>
                                    <p:anim calcmode="lin" valueType="num">
                                      <p:cBhvr>
                                        <p:cTn id="701" dur="4000" fill="hold"/>
                                        <p:tgtEl>
                                          <p:spTgt spid="195"/>
                                        </p:tgtEl>
                                        <p:attrNameLst>
                                          <p:attrName>ppt_w</p:attrName>
                                        </p:attrNameLst>
                                      </p:cBhvr>
                                      <p:tavLst>
                                        <p:tav tm="0" fmla="#ppt_w*sin(2.5*pi*$)">
                                          <p:val>
                                            <p:fltVal val="0"/>
                                          </p:val>
                                        </p:tav>
                                        <p:tav tm="100000">
                                          <p:val>
                                            <p:fltVal val="1"/>
                                          </p:val>
                                        </p:tav>
                                      </p:tavLst>
                                    </p:anim>
                                    <p:anim calcmode="lin" valueType="num">
                                      <p:cBhvr>
                                        <p:cTn id="702" dur="4000" fill="hold"/>
                                        <p:tgtEl>
                                          <p:spTgt spid="195"/>
                                        </p:tgtEl>
                                        <p:attrNameLst>
                                          <p:attrName>ppt_h</p:attrName>
                                        </p:attrNameLst>
                                      </p:cBhvr>
                                      <p:tavLst>
                                        <p:tav tm="0">
                                          <p:val>
                                            <p:strVal val="#ppt_h"/>
                                          </p:val>
                                        </p:tav>
                                        <p:tav tm="100000">
                                          <p:val>
                                            <p:strVal val="#ppt_h"/>
                                          </p:val>
                                        </p:tav>
                                      </p:tavLst>
                                    </p:anim>
                                  </p:childTnLst>
                                </p:cTn>
                              </p:par>
                              <p:par>
                                <p:cTn id="703" presetID="2" presetClass="exit" presetSubtype="1" fill="hold" nodeType="withEffect">
                                  <p:stCondLst>
                                    <p:cond delay="0"/>
                                  </p:stCondLst>
                                  <p:childTnLst>
                                    <p:anim calcmode="lin" valueType="num">
                                      <p:cBhvr additive="base">
                                        <p:cTn id="704" dur="4500"/>
                                        <p:tgtEl>
                                          <p:spTgt spid="195"/>
                                        </p:tgtEl>
                                        <p:attrNameLst>
                                          <p:attrName>ppt_x</p:attrName>
                                        </p:attrNameLst>
                                      </p:cBhvr>
                                      <p:tavLst>
                                        <p:tav tm="0">
                                          <p:val>
                                            <p:strVal val="ppt_x"/>
                                          </p:val>
                                        </p:tav>
                                        <p:tav tm="100000">
                                          <p:val>
                                            <p:strVal val="ppt_x"/>
                                          </p:val>
                                        </p:tav>
                                      </p:tavLst>
                                    </p:anim>
                                    <p:anim calcmode="lin" valueType="num">
                                      <p:cBhvr additive="base">
                                        <p:cTn id="705" dur="4500"/>
                                        <p:tgtEl>
                                          <p:spTgt spid="195"/>
                                        </p:tgtEl>
                                        <p:attrNameLst>
                                          <p:attrName>ppt_y</p:attrName>
                                        </p:attrNameLst>
                                      </p:cBhvr>
                                      <p:tavLst>
                                        <p:tav tm="0">
                                          <p:val>
                                            <p:strVal val="ppt_y"/>
                                          </p:val>
                                        </p:tav>
                                        <p:tav tm="100000">
                                          <p:val>
                                            <p:strVal val="0-ppt_h/2"/>
                                          </p:val>
                                        </p:tav>
                                      </p:tavLst>
                                    </p:anim>
                                    <p:set>
                                      <p:cBhvr>
                                        <p:cTn id="706" dur="1" fill="hold">
                                          <p:stCondLst>
                                            <p:cond delay="4499"/>
                                          </p:stCondLst>
                                        </p:cTn>
                                        <p:tgtEl>
                                          <p:spTgt spid="195"/>
                                        </p:tgtEl>
                                        <p:attrNameLst>
                                          <p:attrName>style.visibility</p:attrName>
                                        </p:attrNameLst>
                                      </p:cBhvr>
                                      <p:to>
                                        <p:strVal val="hidden"/>
                                      </p:to>
                                    </p:set>
                                  </p:childTnLst>
                                </p:cTn>
                              </p:par>
                              <p:par>
                                <p:cTn id="707" presetID="3" presetClass="exit" presetSubtype="10" fill="hold" nodeType="withEffect">
                                  <p:stCondLst>
                                    <p:cond delay="0"/>
                                  </p:stCondLst>
                                  <p:childTnLst>
                                    <p:animEffect transition="out" filter="blinds(horizontal)">
                                      <p:cBhvr>
                                        <p:cTn id="708" dur="6000"/>
                                        <p:tgtEl>
                                          <p:spTgt spid="195"/>
                                        </p:tgtEl>
                                      </p:cBhvr>
                                    </p:animEffect>
                                    <p:set>
                                      <p:cBhvr>
                                        <p:cTn id="709" dur="1" fill="hold">
                                          <p:stCondLst>
                                            <p:cond delay="5999"/>
                                          </p:stCondLst>
                                        </p:cTn>
                                        <p:tgtEl>
                                          <p:spTgt spid="195"/>
                                        </p:tgtEl>
                                        <p:attrNameLst>
                                          <p:attrName>style.visibility</p:attrName>
                                        </p:attrNameLst>
                                      </p:cBhvr>
                                      <p:to>
                                        <p:strVal val="hidden"/>
                                      </p:to>
                                    </p:set>
                                  </p:childTnLst>
                                </p:cTn>
                              </p:par>
                              <p:par>
                                <p:cTn id="710" presetID="2" presetClass="entr" presetSubtype="4" fill="hold" nodeType="withEffect">
                                  <p:stCondLst>
                                    <p:cond delay="0"/>
                                  </p:stCondLst>
                                  <p:childTnLst>
                                    <p:set>
                                      <p:cBhvr>
                                        <p:cTn id="711" dur="1" fill="hold">
                                          <p:stCondLst>
                                            <p:cond delay="0"/>
                                          </p:stCondLst>
                                        </p:cTn>
                                        <p:tgtEl>
                                          <p:spTgt spid="202"/>
                                        </p:tgtEl>
                                        <p:attrNameLst>
                                          <p:attrName>style.visibility</p:attrName>
                                        </p:attrNameLst>
                                      </p:cBhvr>
                                      <p:to>
                                        <p:strVal val="visible"/>
                                      </p:to>
                                    </p:set>
                                    <p:anim calcmode="lin" valueType="num">
                                      <p:cBhvr additive="base">
                                        <p:cTn id="712" dur="4000" fill="hold"/>
                                        <p:tgtEl>
                                          <p:spTgt spid="202"/>
                                        </p:tgtEl>
                                        <p:attrNameLst>
                                          <p:attrName>ppt_x</p:attrName>
                                        </p:attrNameLst>
                                      </p:cBhvr>
                                      <p:tavLst>
                                        <p:tav tm="0">
                                          <p:val>
                                            <p:strVal val="#ppt_x"/>
                                          </p:val>
                                        </p:tav>
                                        <p:tav tm="100000">
                                          <p:val>
                                            <p:strVal val="#ppt_x"/>
                                          </p:val>
                                        </p:tav>
                                      </p:tavLst>
                                    </p:anim>
                                    <p:anim calcmode="lin" valueType="num">
                                      <p:cBhvr additive="base">
                                        <p:cTn id="713" dur="4000" fill="hold"/>
                                        <p:tgtEl>
                                          <p:spTgt spid="202"/>
                                        </p:tgtEl>
                                        <p:attrNameLst>
                                          <p:attrName>ppt_y</p:attrName>
                                        </p:attrNameLst>
                                      </p:cBhvr>
                                      <p:tavLst>
                                        <p:tav tm="0">
                                          <p:val>
                                            <p:strVal val="1+#ppt_h/2"/>
                                          </p:val>
                                        </p:tav>
                                        <p:tav tm="100000">
                                          <p:val>
                                            <p:strVal val="#ppt_y"/>
                                          </p:val>
                                        </p:tav>
                                      </p:tavLst>
                                    </p:anim>
                                  </p:childTnLst>
                                </p:cTn>
                              </p:par>
                              <p:par>
                                <p:cTn id="714" presetID="19" presetClass="entr" presetSubtype="10" fill="hold" nodeType="withEffect">
                                  <p:stCondLst>
                                    <p:cond delay="0"/>
                                  </p:stCondLst>
                                  <p:childTnLst>
                                    <p:set>
                                      <p:cBhvr>
                                        <p:cTn id="715" dur="1" fill="hold">
                                          <p:stCondLst>
                                            <p:cond delay="0"/>
                                          </p:stCondLst>
                                        </p:cTn>
                                        <p:tgtEl>
                                          <p:spTgt spid="202"/>
                                        </p:tgtEl>
                                        <p:attrNameLst>
                                          <p:attrName>style.visibility</p:attrName>
                                        </p:attrNameLst>
                                      </p:cBhvr>
                                      <p:to>
                                        <p:strVal val="visible"/>
                                      </p:to>
                                    </p:set>
                                    <p:anim calcmode="lin" valueType="num">
                                      <p:cBhvr>
                                        <p:cTn id="716" dur="4000" fill="hold"/>
                                        <p:tgtEl>
                                          <p:spTgt spid="202"/>
                                        </p:tgtEl>
                                        <p:attrNameLst>
                                          <p:attrName>ppt_w</p:attrName>
                                        </p:attrNameLst>
                                      </p:cBhvr>
                                      <p:tavLst>
                                        <p:tav tm="0" fmla="#ppt_w*sin(2.5*pi*$)">
                                          <p:val>
                                            <p:fltVal val="0"/>
                                          </p:val>
                                        </p:tav>
                                        <p:tav tm="100000">
                                          <p:val>
                                            <p:fltVal val="1"/>
                                          </p:val>
                                        </p:tav>
                                      </p:tavLst>
                                    </p:anim>
                                    <p:anim calcmode="lin" valueType="num">
                                      <p:cBhvr>
                                        <p:cTn id="717" dur="4000" fill="hold"/>
                                        <p:tgtEl>
                                          <p:spTgt spid="202"/>
                                        </p:tgtEl>
                                        <p:attrNameLst>
                                          <p:attrName>ppt_h</p:attrName>
                                        </p:attrNameLst>
                                      </p:cBhvr>
                                      <p:tavLst>
                                        <p:tav tm="0">
                                          <p:val>
                                            <p:strVal val="#ppt_h"/>
                                          </p:val>
                                        </p:tav>
                                        <p:tav tm="100000">
                                          <p:val>
                                            <p:strVal val="#ppt_h"/>
                                          </p:val>
                                        </p:tav>
                                      </p:tavLst>
                                    </p:anim>
                                  </p:childTnLst>
                                </p:cTn>
                              </p:par>
                              <p:par>
                                <p:cTn id="718" presetID="2" presetClass="exit" presetSubtype="1" fill="hold" nodeType="withEffect">
                                  <p:stCondLst>
                                    <p:cond delay="0"/>
                                  </p:stCondLst>
                                  <p:childTnLst>
                                    <p:anim calcmode="lin" valueType="num">
                                      <p:cBhvr additive="base">
                                        <p:cTn id="719" dur="4500"/>
                                        <p:tgtEl>
                                          <p:spTgt spid="202"/>
                                        </p:tgtEl>
                                        <p:attrNameLst>
                                          <p:attrName>ppt_x</p:attrName>
                                        </p:attrNameLst>
                                      </p:cBhvr>
                                      <p:tavLst>
                                        <p:tav tm="0">
                                          <p:val>
                                            <p:strVal val="ppt_x"/>
                                          </p:val>
                                        </p:tav>
                                        <p:tav tm="100000">
                                          <p:val>
                                            <p:strVal val="ppt_x"/>
                                          </p:val>
                                        </p:tav>
                                      </p:tavLst>
                                    </p:anim>
                                    <p:anim calcmode="lin" valueType="num">
                                      <p:cBhvr additive="base">
                                        <p:cTn id="720" dur="4500"/>
                                        <p:tgtEl>
                                          <p:spTgt spid="202"/>
                                        </p:tgtEl>
                                        <p:attrNameLst>
                                          <p:attrName>ppt_y</p:attrName>
                                        </p:attrNameLst>
                                      </p:cBhvr>
                                      <p:tavLst>
                                        <p:tav tm="0">
                                          <p:val>
                                            <p:strVal val="ppt_y"/>
                                          </p:val>
                                        </p:tav>
                                        <p:tav tm="100000">
                                          <p:val>
                                            <p:strVal val="0-ppt_h/2"/>
                                          </p:val>
                                        </p:tav>
                                      </p:tavLst>
                                    </p:anim>
                                    <p:set>
                                      <p:cBhvr>
                                        <p:cTn id="721" dur="1" fill="hold">
                                          <p:stCondLst>
                                            <p:cond delay="4499"/>
                                          </p:stCondLst>
                                        </p:cTn>
                                        <p:tgtEl>
                                          <p:spTgt spid="202"/>
                                        </p:tgtEl>
                                        <p:attrNameLst>
                                          <p:attrName>style.visibility</p:attrName>
                                        </p:attrNameLst>
                                      </p:cBhvr>
                                      <p:to>
                                        <p:strVal val="hidden"/>
                                      </p:to>
                                    </p:set>
                                  </p:childTnLst>
                                </p:cTn>
                              </p:par>
                              <p:par>
                                <p:cTn id="722" presetID="3" presetClass="exit" presetSubtype="10" fill="hold" nodeType="withEffect">
                                  <p:stCondLst>
                                    <p:cond delay="0"/>
                                  </p:stCondLst>
                                  <p:childTnLst>
                                    <p:animEffect transition="out" filter="blinds(horizontal)">
                                      <p:cBhvr>
                                        <p:cTn id="723" dur="6000"/>
                                        <p:tgtEl>
                                          <p:spTgt spid="202"/>
                                        </p:tgtEl>
                                      </p:cBhvr>
                                    </p:animEffect>
                                    <p:set>
                                      <p:cBhvr>
                                        <p:cTn id="724" dur="1" fill="hold">
                                          <p:stCondLst>
                                            <p:cond delay="5999"/>
                                          </p:stCondLst>
                                        </p:cTn>
                                        <p:tgtEl>
                                          <p:spTgt spid="202"/>
                                        </p:tgtEl>
                                        <p:attrNameLst>
                                          <p:attrName>style.visibility</p:attrName>
                                        </p:attrNameLst>
                                      </p:cBhvr>
                                      <p:to>
                                        <p:strVal val="hidden"/>
                                      </p:to>
                                    </p:set>
                                  </p:childTnLst>
                                </p:cTn>
                              </p:par>
                              <p:par>
                                <p:cTn id="725" presetID="2" presetClass="entr" presetSubtype="4" fill="hold" nodeType="withEffect">
                                  <p:stCondLst>
                                    <p:cond delay="0"/>
                                  </p:stCondLst>
                                  <p:childTnLst>
                                    <p:set>
                                      <p:cBhvr>
                                        <p:cTn id="726" dur="1" fill="hold">
                                          <p:stCondLst>
                                            <p:cond delay="0"/>
                                          </p:stCondLst>
                                        </p:cTn>
                                        <p:tgtEl>
                                          <p:spTgt spid="251"/>
                                        </p:tgtEl>
                                        <p:attrNameLst>
                                          <p:attrName>style.visibility</p:attrName>
                                        </p:attrNameLst>
                                      </p:cBhvr>
                                      <p:to>
                                        <p:strVal val="visible"/>
                                      </p:to>
                                    </p:set>
                                    <p:anim calcmode="lin" valueType="num">
                                      <p:cBhvr additive="base">
                                        <p:cTn id="727" dur="4000" fill="hold"/>
                                        <p:tgtEl>
                                          <p:spTgt spid="251"/>
                                        </p:tgtEl>
                                        <p:attrNameLst>
                                          <p:attrName>ppt_x</p:attrName>
                                        </p:attrNameLst>
                                      </p:cBhvr>
                                      <p:tavLst>
                                        <p:tav tm="0">
                                          <p:val>
                                            <p:strVal val="#ppt_x"/>
                                          </p:val>
                                        </p:tav>
                                        <p:tav tm="100000">
                                          <p:val>
                                            <p:strVal val="#ppt_x"/>
                                          </p:val>
                                        </p:tav>
                                      </p:tavLst>
                                    </p:anim>
                                    <p:anim calcmode="lin" valueType="num">
                                      <p:cBhvr additive="base">
                                        <p:cTn id="728" dur="4000" fill="hold"/>
                                        <p:tgtEl>
                                          <p:spTgt spid="251"/>
                                        </p:tgtEl>
                                        <p:attrNameLst>
                                          <p:attrName>ppt_y</p:attrName>
                                        </p:attrNameLst>
                                      </p:cBhvr>
                                      <p:tavLst>
                                        <p:tav tm="0">
                                          <p:val>
                                            <p:strVal val="1+#ppt_h/2"/>
                                          </p:val>
                                        </p:tav>
                                        <p:tav tm="100000">
                                          <p:val>
                                            <p:strVal val="#ppt_y"/>
                                          </p:val>
                                        </p:tav>
                                      </p:tavLst>
                                    </p:anim>
                                  </p:childTnLst>
                                </p:cTn>
                              </p:par>
                              <p:par>
                                <p:cTn id="729" presetID="19" presetClass="entr" presetSubtype="10" fill="hold" nodeType="withEffect">
                                  <p:stCondLst>
                                    <p:cond delay="0"/>
                                  </p:stCondLst>
                                  <p:childTnLst>
                                    <p:set>
                                      <p:cBhvr>
                                        <p:cTn id="730" dur="1" fill="hold">
                                          <p:stCondLst>
                                            <p:cond delay="0"/>
                                          </p:stCondLst>
                                        </p:cTn>
                                        <p:tgtEl>
                                          <p:spTgt spid="251"/>
                                        </p:tgtEl>
                                        <p:attrNameLst>
                                          <p:attrName>style.visibility</p:attrName>
                                        </p:attrNameLst>
                                      </p:cBhvr>
                                      <p:to>
                                        <p:strVal val="visible"/>
                                      </p:to>
                                    </p:set>
                                    <p:anim calcmode="lin" valueType="num">
                                      <p:cBhvr>
                                        <p:cTn id="731" dur="4000" fill="hold"/>
                                        <p:tgtEl>
                                          <p:spTgt spid="251"/>
                                        </p:tgtEl>
                                        <p:attrNameLst>
                                          <p:attrName>ppt_w</p:attrName>
                                        </p:attrNameLst>
                                      </p:cBhvr>
                                      <p:tavLst>
                                        <p:tav tm="0" fmla="#ppt_w*sin(2.5*pi*$)">
                                          <p:val>
                                            <p:fltVal val="0"/>
                                          </p:val>
                                        </p:tav>
                                        <p:tav tm="100000">
                                          <p:val>
                                            <p:fltVal val="1"/>
                                          </p:val>
                                        </p:tav>
                                      </p:tavLst>
                                    </p:anim>
                                    <p:anim calcmode="lin" valueType="num">
                                      <p:cBhvr>
                                        <p:cTn id="732" dur="4000" fill="hold"/>
                                        <p:tgtEl>
                                          <p:spTgt spid="251"/>
                                        </p:tgtEl>
                                        <p:attrNameLst>
                                          <p:attrName>ppt_h</p:attrName>
                                        </p:attrNameLst>
                                      </p:cBhvr>
                                      <p:tavLst>
                                        <p:tav tm="0">
                                          <p:val>
                                            <p:strVal val="#ppt_h"/>
                                          </p:val>
                                        </p:tav>
                                        <p:tav tm="100000">
                                          <p:val>
                                            <p:strVal val="#ppt_h"/>
                                          </p:val>
                                        </p:tav>
                                      </p:tavLst>
                                    </p:anim>
                                  </p:childTnLst>
                                </p:cTn>
                              </p:par>
                              <p:par>
                                <p:cTn id="733" presetID="2" presetClass="exit" presetSubtype="1" fill="hold" nodeType="withEffect">
                                  <p:stCondLst>
                                    <p:cond delay="0"/>
                                  </p:stCondLst>
                                  <p:childTnLst>
                                    <p:anim calcmode="lin" valueType="num">
                                      <p:cBhvr additive="base">
                                        <p:cTn id="734" dur="4500"/>
                                        <p:tgtEl>
                                          <p:spTgt spid="251"/>
                                        </p:tgtEl>
                                        <p:attrNameLst>
                                          <p:attrName>ppt_x</p:attrName>
                                        </p:attrNameLst>
                                      </p:cBhvr>
                                      <p:tavLst>
                                        <p:tav tm="0">
                                          <p:val>
                                            <p:strVal val="ppt_x"/>
                                          </p:val>
                                        </p:tav>
                                        <p:tav tm="100000">
                                          <p:val>
                                            <p:strVal val="ppt_x"/>
                                          </p:val>
                                        </p:tav>
                                      </p:tavLst>
                                    </p:anim>
                                    <p:anim calcmode="lin" valueType="num">
                                      <p:cBhvr additive="base">
                                        <p:cTn id="735" dur="4500"/>
                                        <p:tgtEl>
                                          <p:spTgt spid="251"/>
                                        </p:tgtEl>
                                        <p:attrNameLst>
                                          <p:attrName>ppt_y</p:attrName>
                                        </p:attrNameLst>
                                      </p:cBhvr>
                                      <p:tavLst>
                                        <p:tav tm="0">
                                          <p:val>
                                            <p:strVal val="ppt_y"/>
                                          </p:val>
                                        </p:tav>
                                        <p:tav tm="100000">
                                          <p:val>
                                            <p:strVal val="0-ppt_h/2"/>
                                          </p:val>
                                        </p:tav>
                                      </p:tavLst>
                                    </p:anim>
                                    <p:set>
                                      <p:cBhvr>
                                        <p:cTn id="736" dur="1" fill="hold">
                                          <p:stCondLst>
                                            <p:cond delay="4499"/>
                                          </p:stCondLst>
                                        </p:cTn>
                                        <p:tgtEl>
                                          <p:spTgt spid="251"/>
                                        </p:tgtEl>
                                        <p:attrNameLst>
                                          <p:attrName>style.visibility</p:attrName>
                                        </p:attrNameLst>
                                      </p:cBhvr>
                                      <p:to>
                                        <p:strVal val="hidden"/>
                                      </p:to>
                                    </p:set>
                                  </p:childTnLst>
                                </p:cTn>
                              </p:par>
                              <p:par>
                                <p:cTn id="737" presetID="3" presetClass="exit" presetSubtype="10" fill="hold" nodeType="withEffect">
                                  <p:stCondLst>
                                    <p:cond delay="0"/>
                                  </p:stCondLst>
                                  <p:childTnLst>
                                    <p:animEffect transition="out" filter="blinds(horizontal)">
                                      <p:cBhvr>
                                        <p:cTn id="738" dur="6000"/>
                                        <p:tgtEl>
                                          <p:spTgt spid="251"/>
                                        </p:tgtEl>
                                      </p:cBhvr>
                                    </p:animEffect>
                                    <p:set>
                                      <p:cBhvr>
                                        <p:cTn id="739" dur="1" fill="hold">
                                          <p:stCondLst>
                                            <p:cond delay="5999"/>
                                          </p:stCondLst>
                                        </p:cTn>
                                        <p:tgtEl>
                                          <p:spTgt spid="251"/>
                                        </p:tgtEl>
                                        <p:attrNameLst>
                                          <p:attrName>style.visibility</p:attrName>
                                        </p:attrNameLst>
                                      </p:cBhvr>
                                      <p:to>
                                        <p:strVal val="hidden"/>
                                      </p:to>
                                    </p:set>
                                  </p:childTnLst>
                                </p:cTn>
                              </p:par>
                              <p:par>
                                <p:cTn id="740" presetID="2" presetClass="entr" presetSubtype="4" fill="hold" nodeType="withEffect">
                                  <p:stCondLst>
                                    <p:cond delay="0"/>
                                  </p:stCondLst>
                                  <p:childTnLst>
                                    <p:set>
                                      <p:cBhvr>
                                        <p:cTn id="741" dur="1" fill="hold">
                                          <p:stCondLst>
                                            <p:cond delay="0"/>
                                          </p:stCondLst>
                                        </p:cTn>
                                        <p:tgtEl>
                                          <p:spTgt spid="244"/>
                                        </p:tgtEl>
                                        <p:attrNameLst>
                                          <p:attrName>style.visibility</p:attrName>
                                        </p:attrNameLst>
                                      </p:cBhvr>
                                      <p:to>
                                        <p:strVal val="visible"/>
                                      </p:to>
                                    </p:set>
                                    <p:anim calcmode="lin" valueType="num">
                                      <p:cBhvr additive="base">
                                        <p:cTn id="742" dur="4000" fill="hold"/>
                                        <p:tgtEl>
                                          <p:spTgt spid="244"/>
                                        </p:tgtEl>
                                        <p:attrNameLst>
                                          <p:attrName>ppt_x</p:attrName>
                                        </p:attrNameLst>
                                      </p:cBhvr>
                                      <p:tavLst>
                                        <p:tav tm="0">
                                          <p:val>
                                            <p:strVal val="#ppt_x"/>
                                          </p:val>
                                        </p:tav>
                                        <p:tav tm="100000">
                                          <p:val>
                                            <p:strVal val="#ppt_x"/>
                                          </p:val>
                                        </p:tav>
                                      </p:tavLst>
                                    </p:anim>
                                    <p:anim calcmode="lin" valueType="num">
                                      <p:cBhvr additive="base">
                                        <p:cTn id="743" dur="4000" fill="hold"/>
                                        <p:tgtEl>
                                          <p:spTgt spid="244"/>
                                        </p:tgtEl>
                                        <p:attrNameLst>
                                          <p:attrName>ppt_y</p:attrName>
                                        </p:attrNameLst>
                                      </p:cBhvr>
                                      <p:tavLst>
                                        <p:tav tm="0">
                                          <p:val>
                                            <p:strVal val="1+#ppt_h/2"/>
                                          </p:val>
                                        </p:tav>
                                        <p:tav tm="100000">
                                          <p:val>
                                            <p:strVal val="#ppt_y"/>
                                          </p:val>
                                        </p:tav>
                                      </p:tavLst>
                                    </p:anim>
                                  </p:childTnLst>
                                </p:cTn>
                              </p:par>
                              <p:par>
                                <p:cTn id="744" presetID="19" presetClass="entr" presetSubtype="10" fill="hold" nodeType="withEffect">
                                  <p:stCondLst>
                                    <p:cond delay="0"/>
                                  </p:stCondLst>
                                  <p:childTnLst>
                                    <p:set>
                                      <p:cBhvr>
                                        <p:cTn id="745" dur="1" fill="hold">
                                          <p:stCondLst>
                                            <p:cond delay="0"/>
                                          </p:stCondLst>
                                        </p:cTn>
                                        <p:tgtEl>
                                          <p:spTgt spid="244"/>
                                        </p:tgtEl>
                                        <p:attrNameLst>
                                          <p:attrName>style.visibility</p:attrName>
                                        </p:attrNameLst>
                                      </p:cBhvr>
                                      <p:to>
                                        <p:strVal val="visible"/>
                                      </p:to>
                                    </p:set>
                                    <p:anim calcmode="lin" valueType="num">
                                      <p:cBhvr>
                                        <p:cTn id="746" dur="4000" fill="hold"/>
                                        <p:tgtEl>
                                          <p:spTgt spid="244"/>
                                        </p:tgtEl>
                                        <p:attrNameLst>
                                          <p:attrName>ppt_w</p:attrName>
                                        </p:attrNameLst>
                                      </p:cBhvr>
                                      <p:tavLst>
                                        <p:tav tm="0" fmla="#ppt_w*sin(2.5*pi*$)">
                                          <p:val>
                                            <p:fltVal val="0"/>
                                          </p:val>
                                        </p:tav>
                                        <p:tav tm="100000">
                                          <p:val>
                                            <p:fltVal val="1"/>
                                          </p:val>
                                        </p:tav>
                                      </p:tavLst>
                                    </p:anim>
                                    <p:anim calcmode="lin" valueType="num">
                                      <p:cBhvr>
                                        <p:cTn id="747" dur="4000" fill="hold"/>
                                        <p:tgtEl>
                                          <p:spTgt spid="244"/>
                                        </p:tgtEl>
                                        <p:attrNameLst>
                                          <p:attrName>ppt_h</p:attrName>
                                        </p:attrNameLst>
                                      </p:cBhvr>
                                      <p:tavLst>
                                        <p:tav tm="0">
                                          <p:val>
                                            <p:strVal val="#ppt_h"/>
                                          </p:val>
                                        </p:tav>
                                        <p:tav tm="100000">
                                          <p:val>
                                            <p:strVal val="#ppt_h"/>
                                          </p:val>
                                        </p:tav>
                                      </p:tavLst>
                                    </p:anim>
                                  </p:childTnLst>
                                </p:cTn>
                              </p:par>
                              <p:par>
                                <p:cTn id="748" presetID="2" presetClass="exit" presetSubtype="1" fill="hold" nodeType="withEffect">
                                  <p:stCondLst>
                                    <p:cond delay="0"/>
                                  </p:stCondLst>
                                  <p:childTnLst>
                                    <p:anim calcmode="lin" valueType="num">
                                      <p:cBhvr additive="base">
                                        <p:cTn id="749" dur="4500"/>
                                        <p:tgtEl>
                                          <p:spTgt spid="244"/>
                                        </p:tgtEl>
                                        <p:attrNameLst>
                                          <p:attrName>ppt_x</p:attrName>
                                        </p:attrNameLst>
                                      </p:cBhvr>
                                      <p:tavLst>
                                        <p:tav tm="0">
                                          <p:val>
                                            <p:strVal val="ppt_x"/>
                                          </p:val>
                                        </p:tav>
                                        <p:tav tm="100000">
                                          <p:val>
                                            <p:strVal val="ppt_x"/>
                                          </p:val>
                                        </p:tav>
                                      </p:tavLst>
                                    </p:anim>
                                    <p:anim calcmode="lin" valueType="num">
                                      <p:cBhvr additive="base">
                                        <p:cTn id="750" dur="4500"/>
                                        <p:tgtEl>
                                          <p:spTgt spid="244"/>
                                        </p:tgtEl>
                                        <p:attrNameLst>
                                          <p:attrName>ppt_y</p:attrName>
                                        </p:attrNameLst>
                                      </p:cBhvr>
                                      <p:tavLst>
                                        <p:tav tm="0">
                                          <p:val>
                                            <p:strVal val="ppt_y"/>
                                          </p:val>
                                        </p:tav>
                                        <p:tav tm="100000">
                                          <p:val>
                                            <p:strVal val="0-ppt_h/2"/>
                                          </p:val>
                                        </p:tav>
                                      </p:tavLst>
                                    </p:anim>
                                    <p:set>
                                      <p:cBhvr>
                                        <p:cTn id="751" dur="1" fill="hold">
                                          <p:stCondLst>
                                            <p:cond delay="4499"/>
                                          </p:stCondLst>
                                        </p:cTn>
                                        <p:tgtEl>
                                          <p:spTgt spid="244"/>
                                        </p:tgtEl>
                                        <p:attrNameLst>
                                          <p:attrName>style.visibility</p:attrName>
                                        </p:attrNameLst>
                                      </p:cBhvr>
                                      <p:to>
                                        <p:strVal val="hidden"/>
                                      </p:to>
                                    </p:set>
                                  </p:childTnLst>
                                </p:cTn>
                              </p:par>
                              <p:par>
                                <p:cTn id="752" presetID="3" presetClass="exit" presetSubtype="10" fill="hold" nodeType="withEffect">
                                  <p:stCondLst>
                                    <p:cond delay="0"/>
                                  </p:stCondLst>
                                  <p:childTnLst>
                                    <p:animEffect transition="out" filter="blinds(horizontal)">
                                      <p:cBhvr>
                                        <p:cTn id="753" dur="6000"/>
                                        <p:tgtEl>
                                          <p:spTgt spid="244"/>
                                        </p:tgtEl>
                                      </p:cBhvr>
                                    </p:animEffect>
                                    <p:set>
                                      <p:cBhvr>
                                        <p:cTn id="754" dur="1" fill="hold">
                                          <p:stCondLst>
                                            <p:cond delay="5999"/>
                                          </p:stCondLst>
                                        </p:cTn>
                                        <p:tgtEl>
                                          <p:spTgt spid="244"/>
                                        </p:tgtEl>
                                        <p:attrNameLst>
                                          <p:attrName>style.visibility</p:attrName>
                                        </p:attrNameLst>
                                      </p:cBhvr>
                                      <p:to>
                                        <p:strVal val="hidden"/>
                                      </p:to>
                                    </p:set>
                                  </p:childTnLst>
                                </p:cTn>
                              </p:par>
                              <p:par>
                                <p:cTn id="755" presetID="23" presetClass="entr" presetSubtype="288" fill="hold" nodeType="withEffect">
                                  <p:stCondLst>
                                    <p:cond delay="500"/>
                                  </p:stCondLst>
                                  <p:childTnLst>
                                    <p:set>
                                      <p:cBhvr>
                                        <p:cTn id="756" dur="1" fill="hold">
                                          <p:stCondLst>
                                            <p:cond delay="0"/>
                                          </p:stCondLst>
                                        </p:cTn>
                                        <p:tgtEl>
                                          <p:spTgt spid="358"/>
                                        </p:tgtEl>
                                        <p:attrNameLst>
                                          <p:attrName>style.visibility</p:attrName>
                                        </p:attrNameLst>
                                      </p:cBhvr>
                                      <p:to>
                                        <p:strVal val="visible"/>
                                      </p:to>
                                    </p:set>
                                    <p:anim calcmode="lin" valueType="num">
                                      <p:cBhvr>
                                        <p:cTn id="757" dur="3750" fill="hold"/>
                                        <p:tgtEl>
                                          <p:spTgt spid="358"/>
                                        </p:tgtEl>
                                        <p:attrNameLst>
                                          <p:attrName>ppt_w</p:attrName>
                                        </p:attrNameLst>
                                      </p:cBhvr>
                                      <p:tavLst>
                                        <p:tav tm="0">
                                          <p:val>
                                            <p:strVal val="4/3*#ppt_w"/>
                                          </p:val>
                                        </p:tav>
                                        <p:tav tm="100000">
                                          <p:val>
                                            <p:strVal val="#ppt_w"/>
                                          </p:val>
                                        </p:tav>
                                      </p:tavLst>
                                    </p:anim>
                                    <p:anim calcmode="lin" valueType="num">
                                      <p:cBhvr>
                                        <p:cTn id="758" dur="3750" fill="hold"/>
                                        <p:tgtEl>
                                          <p:spTgt spid="358"/>
                                        </p:tgtEl>
                                        <p:attrNameLst>
                                          <p:attrName>ppt_h</p:attrName>
                                        </p:attrNameLst>
                                      </p:cBhvr>
                                      <p:tavLst>
                                        <p:tav tm="0">
                                          <p:val>
                                            <p:strVal val="4/3*#ppt_h"/>
                                          </p:val>
                                        </p:tav>
                                        <p:tav tm="100000">
                                          <p:val>
                                            <p:strVal val="#ppt_h"/>
                                          </p:val>
                                        </p:tav>
                                      </p:tavLst>
                                    </p:anim>
                                  </p:childTnLst>
                                </p:cTn>
                              </p:par>
                              <p:par>
                                <p:cTn id="759" presetID="16" presetClass="entr" presetSubtype="42" fill="hold" nodeType="withEffect">
                                  <p:stCondLst>
                                    <p:cond delay="500"/>
                                  </p:stCondLst>
                                  <p:childTnLst>
                                    <p:set>
                                      <p:cBhvr>
                                        <p:cTn id="760" dur="1" fill="hold">
                                          <p:stCondLst>
                                            <p:cond delay="0"/>
                                          </p:stCondLst>
                                        </p:cTn>
                                        <p:tgtEl>
                                          <p:spTgt spid="358"/>
                                        </p:tgtEl>
                                        <p:attrNameLst>
                                          <p:attrName>style.visibility</p:attrName>
                                        </p:attrNameLst>
                                      </p:cBhvr>
                                      <p:to>
                                        <p:strVal val="visible"/>
                                      </p:to>
                                    </p:set>
                                    <p:animEffect transition="in" filter="barn(outHorizontal)">
                                      <p:cBhvr>
                                        <p:cTn id="761" dur="3750"/>
                                        <p:tgtEl>
                                          <p:spTgt spid="358"/>
                                        </p:tgtEl>
                                      </p:cBhvr>
                                    </p:animEffect>
                                  </p:childTnLst>
                                </p:cTn>
                              </p:par>
                              <p:par>
                                <p:cTn id="762" presetID="9" presetClass="emph" presetSubtype="0" grpId="0" nodeType="withEffect">
                                  <p:stCondLst>
                                    <p:cond delay="0"/>
                                  </p:stCondLst>
                                  <p:childTnLst>
                                    <p:set>
                                      <p:cBhvr rctx="PPT">
                                        <p:cTn id="763" dur="indefinite"/>
                                        <p:tgtEl>
                                          <p:spTgt spid="363"/>
                                        </p:tgtEl>
                                        <p:attrNameLst>
                                          <p:attrName>style.opacity</p:attrName>
                                        </p:attrNameLst>
                                      </p:cBhvr>
                                      <p:to>
                                        <p:strVal val="0"/>
                                      </p:to>
                                    </p:set>
                                    <p:animEffect filter="image" prLst="opacity: 0">
                                      <p:cBhvr rctx="IE">
                                        <p:cTn id="764" dur="indefinite"/>
                                        <p:tgtEl>
                                          <p:spTgt spid="3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2"/>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411760" y="123478"/>
            <a:ext cx="5976664" cy="3508653"/>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Trata </a:t>
            </a:r>
            <a:r>
              <a:rPr lang="es-ES" sz="1600" b="1" dirty="0">
                <a:solidFill>
                  <a:schemeClr val="tx2">
                    <a:lumMod val="25000"/>
                  </a:schemeClr>
                </a:solidFill>
                <a:latin typeface="Hobo Std" pitchFamily="34" charset="0"/>
              </a:rPr>
              <a:t>y previene las enfermedades del corazón</a:t>
            </a:r>
          </a:p>
          <a:p>
            <a:pPr algn="ctr">
              <a:defRPr/>
            </a:pPr>
            <a:endParaRPr lang="es-ES" sz="12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Además del cáncer, la enfermedad cardíaca es una de las principales causas de muerte en los países desarrollados 1. Cada vez son más las investigaciones que aconsejan consumir el ajo de forma regular para prevenir y combatir diferentes enfermedades cardiovasculares y metabólicas, incluidas la aterosclerosis, la hiperlipidemia, la trombosis, la hipertensión y la </a:t>
            </a:r>
            <a:r>
              <a:rPr lang="es-ES" sz="1200" b="1" dirty="0" smtClean="0">
                <a:solidFill>
                  <a:schemeClr val="tx2">
                    <a:lumMod val="25000"/>
                  </a:schemeClr>
                </a:solidFill>
                <a:latin typeface="Hobo Std" pitchFamily="34" charset="0"/>
              </a:rPr>
              <a:t>diabetes. </a:t>
            </a:r>
            <a:r>
              <a:rPr lang="es-ES" sz="1200" b="1" dirty="0">
                <a:solidFill>
                  <a:schemeClr val="tx2">
                    <a:lumMod val="25000"/>
                  </a:schemeClr>
                </a:solidFill>
                <a:latin typeface="Hobo Std" pitchFamily="34" charset="0"/>
              </a:rPr>
              <a:t>El efecto antioxidante y antiinflamatorio de este bulbo también ayuda a frenar el avance de dichas condiciones.</a:t>
            </a:r>
          </a:p>
          <a:p>
            <a:pPr algn="ctr">
              <a:defRPr/>
            </a:pPr>
            <a:r>
              <a:rPr lang="es-ES" sz="1200" b="1" dirty="0" smtClean="0">
                <a:solidFill>
                  <a:schemeClr val="tx2">
                    <a:lumMod val="25000"/>
                  </a:schemeClr>
                </a:solidFill>
                <a:latin typeface="Hobo Std" pitchFamily="34" charset="0"/>
              </a:rPr>
              <a:t>Probablemente </a:t>
            </a:r>
            <a:r>
              <a:rPr lang="es-ES" sz="1200" b="1" dirty="0">
                <a:solidFill>
                  <a:schemeClr val="tx2">
                    <a:lumMod val="25000"/>
                  </a:schemeClr>
                </a:solidFill>
                <a:latin typeface="Hobo Std" pitchFamily="34" charset="0"/>
              </a:rPr>
              <a:t>la característica más sorprendente del ajo en este sentido sea su capacidad para revertir la enfermedad cardíaca temprana al eliminar la acumulación de placa en las arterias. Durante un </a:t>
            </a:r>
            <a:r>
              <a:rPr lang="es-ES" sz="1200" b="1" dirty="0" smtClean="0">
                <a:solidFill>
                  <a:schemeClr val="tx2">
                    <a:lumMod val="25000"/>
                  </a:schemeClr>
                </a:solidFill>
                <a:latin typeface="Hobo Std" pitchFamily="34" charset="0"/>
              </a:rPr>
              <a:t>reciente estudio </a:t>
            </a:r>
            <a:r>
              <a:rPr lang="es-ES" sz="1200" b="1" dirty="0">
                <a:solidFill>
                  <a:schemeClr val="tx2">
                    <a:lumMod val="25000"/>
                  </a:schemeClr>
                </a:solidFill>
                <a:latin typeface="Hobo Std" pitchFamily="34" charset="0"/>
              </a:rPr>
              <a:t>se demostró que el extracto de ajo envejecido es capaz de reducir de forma efectiva la placa en las arterias coronarias, es decir las arterias que suministran sangre al </a:t>
            </a:r>
            <a:r>
              <a:rPr lang="es-ES" sz="1200" b="1" dirty="0" smtClean="0">
                <a:solidFill>
                  <a:schemeClr val="tx2">
                    <a:lumMod val="25000"/>
                  </a:schemeClr>
                </a:solidFill>
                <a:latin typeface="Hobo Std" pitchFamily="34" charset="0"/>
              </a:rPr>
              <a:t>corazón.</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4119572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61 Grupo"/>
          <p:cNvGrpSpPr/>
          <p:nvPr/>
        </p:nvGrpSpPr>
        <p:grpSpPr>
          <a:xfrm>
            <a:off x="0" y="31082"/>
            <a:ext cx="9144000" cy="5143500"/>
            <a:chOff x="0" y="0"/>
            <a:chExt cx="9144000" cy="2571750"/>
          </a:xfrm>
        </p:grpSpPr>
        <p:sp>
          <p:nvSpPr>
            <p:cNvPr id="63" name="6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4" name="63 Imagen"/>
          <p:cNvPicPr>
            <a:picLocks noChangeAspect="1"/>
          </p:cNvPicPr>
          <p:nvPr/>
        </p:nvPicPr>
        <p:blipFill rotWithShape="1">
          <a:blip r:embed="rId2">
            <a:extLst>
              <a:ext uri="{28A0092B-C50C-407E-A947-70E740481C1C}">
                <a14:useLocalDpi xmlns:a14="http://schemas.microsoft.com/office/drawing/2010/main" val="0"/>
              </a:ext>
            </a:extLst>
          </a:blip>
          <a:srcRect t="-102848"/>
          <a:stretch/>
        </p:blipFill>
        <p:spPr>
          <a:xfrm>
            <a:off x="0" y="-5288432"/>
            <a:ext cx="9144000" cy="10433414"/>
          </a:xfrm>
          <a:prstGeom prst="rect">
            <a:avLst/>
          </a:prstGeom>
        </p:spPr>
      </p:pic>
      <p:sp>
        <p:nvSpPr>
          <p:cNvPr id="3" name="2 Forma libre"/>
          <p:cNvSpPr/>
          <p:nvPr/>
        </p:nvSpPr>
        <p:spPr>
          <a:xfrm rot="10800000" flipV="1">
            <a:off x="107504" y="9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259904" y="123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412304" y="238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564704" y="352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717104" y="466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869504" y="580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1021904" y="695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1174304" y="809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1326704" y="923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479104" y="1038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631504" y="1152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783904" y="1266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936304" y="1381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2088704" y="1495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2241104" y="1609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2393504" y="1723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545904" y="1838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698304" y="1952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850704" y="2066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3003104" y="2181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3155504" y="2295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3307904" y="2409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460304" y="2511000"/>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612704" y="2638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765104" y="2752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917504" y="2866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4069904" y="2981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4222304" y="3095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H="1" flipV="1">
            <a:off x="8686800" y="20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H="1" flipV="1">
            <a:off x="8534400" y="135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H="1" flipV="1">
            <a:off x="8382000" y="249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229600" y="363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077200" y="478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7924800" y="592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7772400" y="706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620000" y="821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467600" y="9353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315200" y="1049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162800" y="1163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010400" y="1278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6858000" y="1392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6705600" y="1506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553200" y="1621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400800" y="17354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248400" y="1849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096000" y="1964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5943600" y="20783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5791200" y="2192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638800" y="2306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486400" y="2421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334000" y="2535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181600" y="2649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029200" y="2764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4876800" y="2878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4724400" y="2992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572000" y="3107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15000">
                  <a:srgbClr val="00FF99"/>
                </a:gs>
                <a:gs pos="83000">
                  <a:srgbClr val="00FF99"/>
                </a:gs>
                <a:gs pos="35000">
                  <a:schemeClr val="accent2">
                    <a:lumMod val="59000"/>
                    <a:lumOff val="41000"/>
                  </a:schemeClr>
                </a:gs>
                <a:gs pos="67000">
                  <a:schemeClr val="accent2">
                    <a:lumMod val="56000"/>
                    <a:lumOff val="44000"/>
                  </a:schemeClr>
                </a:gs>
                <a:gs pos="52000">
                  <a:srgbClr val="C20A5D"/>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6" name="6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33698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3"/>
                                        </p:tgtEl>
                                        <p:attrNameLst>
                                          <p:attrName>ppt_x</p:attrName>
                                        </p:attrNameLst>
                                      </p:cBhvr>
                                      <p:tavLst>
                                        <p:tav tm="0">
                                          <p:val>
                                            <p:strVal val="ppt_x"/>
                                          </p:val>
                                        </p:tav>
                                        <p:tav tm="100000">
                                          <p:val>
                                            <p:strVal val="1+ppt_w/2"/>
                                          </p:val>
                                        </p:tav>
                                      </p:tavLst>
                                    </p:anim>
                                    <p:anim calcmode="lin" valueType="num">
                                      <p:cBhvr additive="base">
                                        <p:cTn id="15" dur="4000"/>
                                        <p:tgtEl>
                                          <p:spTgt spid="3"/>
                                        </p:tgtEl>
                                        <p:attrNameLst>
                                          <p:attrName>ppt_y</p:attrName>
                                        </p:attrNameLst>
                                      </p:cBhvr>
                                      <p:tavLst>
                                        <p:tav tm="0">
                                          <p:val>
                                            <p:strVal val="ppt_y"/>
                                          </p:val>
                                        </p:tav>
                                        <p:tav tm="100000">
                                          <p:val>
                                            <p:strVal val="1+ppt_h/2"/>
                                          </p:val>
                                        </p:tav>
                                      </p:tavLst>
                                    </p:anim>
                                    <p:set>
                                      <p:cBhvr>
                                        <p:cTn id="16" dur="1" fill="hold">
                                          <p:stCondLst>
                                            <p:cond delay="39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1+ppt_h/2"/>
                                          </p:val>
                                        </p:tav>
                                      </p:tavLst>
                                    </p:anim>
                                    <p:set>
                                      <p:cBhvr>
                                        <p:cTn id="28" dur="1" fill="hold">
                                          <p:stCondLst>
                                            <p:cond delay="39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1+ppt_w/2"/>
                                          </p:val>
                                        </p:tav>
                                      </p:tavLst>
                                    </p:anim>
                                    <p:anim calcmode="lin" valueType="num">
                                      <p:cBhvr additive="base">
                                        <p:cTn id="39" dur="4000"/>
                                        <p:tgtEl>
                                          <p:spTgt spid="5"/>
                                        </p:tgtEl>
                                        <p:attrNameLst>
                                          <p:attrName>ppt_y</p:attrName>
                                        </p:attrNameLst>
                                      </p:cBhvr>
                                      <p:tavLst>
                                        <p:tav tm="0">
                                          <p:val>
                                            <p:strVal val="ppt_y"/>
                                          </p:val>
                                        </p:tav>
                                        <p:tav tm="100000">
                                          <p:val>
                                            <p:strVal val="1+ppt_h/2"/>
                                          </p:val>
                                        </p:tav>
                                      </p:tavLst>
                                    </p:anim>
                                    <p:set>
                                      <p:cBhvr>
                                        <p:cTn id="40" dur="1" fill="hold">
                                          <p:stCondLst>
                                            <p:cond delay="39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6"/>
                                        </p:tgtEl>
                                        <p:attrNameLst>
                                          <p:attrName>ppt_x</p:attrName>
                                        </p:attrNameLst>
                                      </p:cBhvr>
                                      <p:tavLst>
                                        <p:tav tm="0">
                                          <p:val>
                                            <p:strVal val="ppt_x"/>
                                          </p:val>
                                        </p:tav>
                                        <p:tav tm="100000">
                                          <p:val>
                                            <p:strVal val="1+ppt_w/2"/>
                                          </p:val>
                                        </p:tav>
                                      </p:tavLst>
                                    </p:anim>
                                    <p:anim calcmode="lin" valueType="num">
                                      <p:cBhvr additive="base">
                                        <p:cTn id="51" dur="4000"/>
                                        <p:tgtEl>
                                          <p:spTgt spid="6"/>
                                        </p:tgtEl>
                                        <p:attrNameLst>
                                          <p:attrName>ppt_y</p:attrName>
                                        </p:attrNameLst>
                                      </p:cBhvr>
                                      <p:tavLst>
                                        <p:tav tm="0">
                                          <p:val>
                                            <p:strVal val="ppt_y"/>
                                          </p:val>
                                        </p:tav>
                                        <p:tav tm="100000">
                                          <p:val>
                                            <p:strVal val="1+ppt_h/2"/>
                                          </p:val>
                                        </p:tav>
                                      </p:tavLst>
                                    </p:anim>
                                    <p:set>
                                      <p:cBhvr>
                                        <p:cTn id="52" dur="1" fill="hold">
                                          <p:stCondLst>
                                            <p:cond delay="39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7"/>
                                        </p:tgtEl>
                                        <p:attrNameLst>
                                          <p:attrName>ppt_x</p:attrName>
                                        </p:attrNameLst>
                                      </p:cBhvr>
                                      <p:tavLst>
                                        <p:tav tm="0">
                                          <p:val>
                                            <p:strVal val="ppt_x"/>
                                          </p:val>
                                        </p:tav>
                                        <p:tav tm="100000">
                                          <p:val>
                                            <p:strVal val="1+ppt_w/2"/>
                                          </p:val>
                                        </p:tav>
                                      </p:tavLst>
                                    </p:anim>
                                    <p:anim calcmode="lin" valueType="num">
                                      <p:cBhvr additive="base">
                                        <p:cTn id="63" dur="4000"/>
                                        <p:tgtEl>
                                          <p:spTgt spid="7"/>
                                        </p:tgtEl>
                                        <p:attrNameLst>
                                          <p:attrName>ppt_y</p:attrName>
                                        </p:attrNameLst>
                                      </p:cBhvr>
                                      <p:tavLst>
                                        <p:tav tm="0">
                                          <p:val>
                                            <p:strVal val="ppt_y"/>
                                          </p:val>
                                        </p:tav>
                                        <p:tav tm="100000">
                                          <p:val>
                                            <p:strVal val="1+ppt_h/2"/>
                                          </p:val>
                                        </p:tav>
                                      </p:tavLst>
                                    </p:anim>
                                    <p:set>
                                      <p:cBhvr>
                                        <p:cTn id="64" dur="1" fill="hold">
                                          <p:stCondLst>
                                            <p:cond delay="39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8"/>
                                        </p:tgtEl>
                                        <p:attrNameLst>
                                          <p:attrName>ppt_x</p:attrName>
                                        </p:attrNameLst>
                                      </p:cBhvr>
                                      <p:tavLst>
                                        <p:tav tm="0">
                                          <p:val>
                                            <p:strVal val="ppt_x"/>
                                          </p:val>
                                        </p:tav>
                                        <p:tav tm="100000">
                                          <p:val>
                                            <p:strVal val="1+ppt_w/2"/>
                                          </p:val>
                                        </p:tav>
                                      </p:tavLst>
                                    </p:anim>
                                    <p:anim calcmode="lin" valueType="num">
                                      <p:cBhvr additive="base">
                                        <p:cTn id="75" dur="4000"/>
                                        <p:tgtEl>
                                          <p:spTgt spid="8"/>
                                        </p:tgtEl>
                                        <p:attrNameLst>
                                          <p:attrName>ppt_y</p:attrName>
                                        </p:attrNameLst>
                                      </p:cBhvr>
                                      <p:tavLst>
                                        <p:tav tm="0">
                                          <p:val>
                                            <p:strVal val="ppt_y"/>
                                          </p:val>
                                        </p:tav>
                                        <p:tav tm="100000">
                                          <p:val>
                                            <p:strVal val="1+ppt_h/2"/>
                                          </p:val>
                                        </p:tav>
                                      </p:tavLst>
                                    </p:anim>
                                    <p:set>
                                      <p:cBhvr>
                                        <p:cTn id="76" dur="1" fill="hold">
                                          <p:stCondLst>
                                            <p:cond delay="3999"/>
                                          </p:stCondLst>
                                        </p:cTn>
                                        <p:tgtEl>
                                          <p:spTgt spid="8"/>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9"/>
                                        </p:tgtEl>
                                        <p:attrNameLst>
                                          <p:attrName>ppt_x</p:attrName>
                                        </p:attrNameLst>
                                      </p:cBhvr>
                                      <p:tavLst>
                                        <p:tav tm="0">
                                          <p:val>
                                            <p:strVal val="ppt_x"/>
                                          </p:val>
                                        </p:tav>
                                        <p:tav tm="100000">
                                          <p:val>
                                            <p:strVal val="1+ppt_w/2"/>
                                          </p:val>
                                        </p:tav>
                                      </p:tavLst>
                                    </p:anim>
                                    <p:anim calcmode="lin" valueType="num">
                                      <p:cBhvr additive="base">
                                        <p:cTn id="87" dur="4000"/>
                                        <p:tgtEl>
                                          <p:spTgt spid="9"/>
                                        </p:tgtEl>
                                        <p:attrNameLst>
                                          <p:attrName>ppt_y</p:attrName>
                                        </p:attrNameLst>
                                      </p:cBhvr>
                                      <p:tavLst>
                                        <p:tav tm="0">
                                          <p:val>
                                            <p:strVal val="ppt_y"/>
                                          </p:val>
                                        </p:tav>
                                        <p:tav tm="100000">
                                          <p:val>
                                            <p:strVal val="1+ppt_h/2"/>
                                          </p:val>
                                        </p:tav>
                                      </p:tavLst>
                                    </p:anim>
                                    <p:set>
                                      <p:cBhvr>
                                        <p:cTn id="88" dur="1" fill="hold">
                                          <p:stCondLst>
                                            <p:cond delay="3999"/>
                                          </p:stCondLst>
                                        </p:cTn>
                                        <p:tgtEl>
                                          <p:spTgt spid="9"/>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1"/>
                                        </p:tgtEl>
                                        <p:attrNameLst>
                                          <p:attrName>style.visibility</p:attrName>
                                        </p:attrNameLst>
                                      </p:cBhvr>
                                      <p:to>
                                        <p:strVal val="visible"/>
                                      </p:to>
                                    </p:set>
                                    <p:anim calcmode="lin" valueType="num">
                                      <p:cBhvr>
                                        <p:cTn id="91" dur="3000" fill="hold"/>
                                        <p:tgtEl>
                                          <p:spTgt spid="31"/>
                                        </p:tgtEl>
                                        <p:attrNameLst>
                                          <p:attrName>ppt_x</p:attrName>
                                        </p:attrNameLst>
                                      </p:cBhvr>
                                      <p:tavLst>
                                        <p:tav tm="0">
                                          <p:val>
                                            <p:strVal val="#ppt_x"/>
                                          </p:val>
                                        </p:tav>
                                        <p:tav tm="100000">
                                          <p:val>
                                            <p:strVal val="#ppt_x"/>
                                          </p:val>
                                        </p:tav>
                                      </p:tavLst>
                                    </p:anim>
                                    <p:anim calcmode="lin" valueType="num">
                                      <p:cBhvr>
                                        <p:cTn id="92" dur="3000" fill="hold"/>
                                        <p:tgtEl>
                                          <p:spTgt spid="31"/>
                                        </p:tgtEl>
                                        <p:attrNameLst>
                                          <p:attrName>ppt_y</p:attrName>
                                        </p:attrNameLst>
                                      </p:cBhvr>
                                      <p:tavLst>
                                        <p:tav tm="0">
                                          <p:val>
                                            <p:strVal val="#ppt_y+#ppt_h/2"/>
                                          </p:val>
                                        </p:tav>
                                        <p:tav tm="100000">
                                          <p:val>
                                            <p:strVal val="#ppt_y"/>
                                          </p:val>
                                        </p:tav>
                                      </p:tavLst>
                                    </p:anim>
                                    <p:anim calcmode="lin" valueType="num">
                                      <p:cBhvr>
                                        <p:cTn id="93" dur="3000" fill="hold"/>
                                        <p:tgtEl>
                                          <p:spTgt spid="31"/>
                                        </p:tgtEl>
                                        <p:attrNameLst>
                                          <p:attrName>ppt_w</p:attrName>
                                        </p:attrNameLst>
                                      </p:cBhvr>
                                      <p:tavLst>
                                        <p:tav tm="0">
                                          <p:val>
                                            <p:strVal val="#ppt_w"/>
                                          </p:val>
                                        </p:tav>
                                        <p:tav tm="100000">
                                          <p:val>
                                            <p:strVal val="#ppt_w"/>
                                          </p:val>
                                        </p:tav>
                                      </p:tavLst>
                                    </p:anim>
                                    <p:anim calcmode="lin" valueType="num">
                                      <p:cBhvr>
                                        <p:cTn id="94" dur="3000" fill="hold"/>
                                        <p:tgtEl>
                                          <p:spTgt spid="31"/>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1"/>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1"/>
                                        </p:tgtEl>
                                        <p:attrNameLst>
                                          <p:attrName>ppt_x</p:attrName>
                                        </p:attrNameLst>
                                      </p:cBhvr>
                                      <p:tavLst>
                                        <p:tav tm="0">
                                          <p:val>
                                            <p:strVal val="ppt_x"/>
                                          </p:val>
                                        </p:tav>
                                        <p:tav tm="100000">
                                          <p:val>
                                            <p:strVal val="0-ppt_w/2"/>
                                          </p:val>
                                        </p:tav>
                                      </p:tavLst>
                                    </p:anim>
                                    <p:anim calcmode="lin" valueType="num">
                                      <p:cBhvr additive="base">
                                        <p:cTn id="99" dur="4000"/>
                                        <p:tgtEl>
                                          <p:spTgt spid="31"/>
                                        </p:tgtEl>
                                        <p:attrNameLst>
                                          <p:attrName>ppt_y</p:attrName>
                                        </p:attrNameLst>
                                      </p:cBhvr>
                                      <p:tavLst>
                                        <p:tav tm="0">
                                          <p:val>
                                            <p:strVal val="ppt_y"/>
                                          </p:val>
                                        </p:tav>
                                        <p:tav tm="100000">
                                          <p:val>
                                            <p:strVal val="1+ppt_h/2"/>
                                          </p:val>
                                        </p:tav>
                                      </p:tavLst>
                                    </p:anim>
                                    <p:set>
                                      <p:cBhvr>
                                        <p:cTn id="100" dur="1" fill="hold">
                                          <p:stCondLst>
                                            <p:cond delay="3999"/>
                                          </p:stCondLst>
                                        </p:cTn>
                                        <p:tgtEl>
                                          <p:spTgt spid="31"/>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2"/>
                                        </p:tgtEl>
                                        <p:attrNameLst>
                                          <p:attrName>style.visibility</p:attrName>
                                        </p:attrNameLst>
                                      </p:cBhvr>
                                      <p:to>
                                        <p:strVal val="visible"/>
                                      </p:to>
                                    </p:set>
                                    <p:anim calcmode="lin" valueType="num">
                                      <p:cBhvr>
                                        <p:cTn id="103" dur="3000" fill="hold"/>
                                        <p:tgtEl>
                                          <p:spTgt spid="32"/>
                                        </p:tgtEl>
                                        <p:attrNameLst>
                                          <p:attrName>ppt_x</p:attrName>
                                        </p:attrNameLst>
                                      </p:cBhvr>
                                      <p:tavLst>
                                        <p:tav tm="0">
                                          <p:val>
                                            <p:strVal val="#ppt_x"/>
                                          </p:val>
                                        </p:tav>
                                        <p:tav tm="100000">
                                          <p:val>
                                            <p:strVal val="#ppt_x"/>
                                          </p:val>
                                        </p:tav>
                                      </p:tavLst>
                                    </p:anim>
                                    <p:anim calcmode="lin" valueType="num">
                                      <p:cBhvr>
                                        <p:cTn id="104" dur="3000" fill="hold"/>
                                        <p:tgtEl>
                                          <p:spTgt spid="32"/>
                                        </p:tgtEl>
                                        <p:attrNameLst>
                                          <p:attrName>ppt_y</p:attrName>
                                        </p:attrNameLst>
                                      </p:cBhvr>
                                      <p:tavLst>
                                        <p:tav tm="0">
                                          <p:val>
                                            <p:strVal val="#ppt_y+#ppt_h/2"/>
                                          </p:val>
                                        </p:tav>
                                        <p:tav tm="100000">
                                          <p:val>
                                            <p:strVal val="#ppt_y"/>
                                          </p:val>
                                        </p:tav>
                                      </p:tavLst>
                                    </p:anim>
                                    <p:anim calcmode="lin" valueType="num">
                                      <p:cBhvr>
                                        <p:cTn id="105" dur="3000" fill="hold"/>
                                        <p:tgtEl>
                                          <p:spTgt spid="32"/>
                                        </p:tgtEl>
                                        <p:attrNameLst>
                                          <p:attrName>ppt_w</p:attrName>
                                        </p:attrNameLst>
                                      </p:cBhvr>
                                      <p:tavLst>
                                        <p:tav tm="0">
                                          <p:val>
                                            <p:strVal val="#ppt_w"/>
                                          </p:val>
                                        </p:tav>
                                        <p:tav tm="100000">
                                          <p:val>
                                            <p:strVal val="#ppt_w"/>
                                          </p:val>
                                        </p:tav>
                                      </p:tavLst>
                                    </p:anim>
                                    <p:anim calcmode="lin" valueType="num">
                                      <p:cBhvr>
                                        <p:cTn id="106" dur="3000" fill="hold"/>
                                        <p:tgtEl>
                                          <p:spTgt spid="32"/>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2"/>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2"/>
                                        </p:tgtEl>
                                        <p:attrNameLst>
                                          <p:attrName>ppt_x</p:attrName>
                                        </p:attrNameLst>
                                      </p:cBhvr>
                                      <p:tavLst>
                                        <p:tav tm="0">
                                          <p:val>
                                            <p:strVal val="ppt_x"/>
                                          </p:val>
                                        </p:tav>
                                        <p:tav tm="100000">
                                          <p:val>
                                            <p:strVal val="0-ppt_w/2"/>
                                          </p:val>
                                        </p:tav>
                                      </p:tavLst>
                                    </p:anim>
                                    <p:anim calcmode="lin" valueType="num">
                                      <p:cBhvr additive="base">
                                        <p:cTn id="111" dur="4000"/>
                                        <p:tgtEl>
                                          <p:spTgt spid="32"/>
                                        </p:tgtEl>
                                        <p:attrNameLst>
                                          <p:attrName>ppt_y</p:attrName>
                                        </p:attrNameLst>
                                      </p:cBhvr>
                                      <p:tavLst>
                                        <p:tav tm="0">
                                          <p:val>
                                            <p:strVal val="ppt_y"/>
                                          </p:val>
                                        </p:tav>
                                        <p:tav tm="100000">
                                          <p:val>
                                            <p:strVal val="1+ppt_h/2"/>
                                          </p:val>
                                        </p:tav>
                                      </p:tavLst>
                                    </p:anim>
                                    <p:set>
                                      <p:cBhvr>
                                        <p:cTn id="112" dur="1" fill="hold">
                                          <p:stCondLst>
                                            <p:cond delay="3999"/>
                                          </p:stCondLst>
                                        </p:cTn>
                                        <p:tgtEl>
                                          <p:spTgt spid="32"/>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p:cTn id="115" dur="3000" fill="hold"/>
                                        <p:tgtEl>
                                          <p:spTgt spid="33"/>
                                        </p:tgtEl>
                                        <p:attrNameLst>
                                          <p:attrName>ppt_x</p:attrName>
                                        </p:attrNameLst>
                                      </p:cBhvr>
                                      <p:tavLst>
                                        <p:tav tm="0">
                                          <p:val>
                                            <p:strVal val="#ppt_x"/>
                                          </p:val>
                                        </p:tav>
                                        <p:tav tm="100000">
                                          <p:val>
                                            <p:strVal val="#ppt_x"/>
                                          </p:val>
                                        </p:tav>
                                      </p:tavLst>
                                    </p:anim>
                                    <p:anim calcmode="lin" valueType="num">
                                      <p:cBhvr>
                                        <p:cTn id="116" dur="3000" fill="hold"/>
                                        <p:tgtEl>
                                          <p:spTgt spid="33"/>
                                        </p:tgtEl>
                                        <p:attrNameLst>
                                          <p:attrName>ppt_y</p:attrName>
                                        </p:attrNameLst>
                                      </p:cBhvr>
                                      <p:tavLst>
                                        <p:tav tm="0">
                                          <p:val>
                                            <p:strVal val="#ppt_y+#ppt_h/2"/>
                                          </p:val>
                                        </p:tav>
                                        <p:tav tm="100000">
                                          <p:val>
                                            <p:strVal val="#ppt_y"/>
                                          </p:val>
                                        </p:tav>
                                      </p:tavLst>
                                    </p:anim>
                                    <p:anim calcmode="lin" valueType="num">
                                      <p:cBhvr>
                                        <p:cTn id="117" dur="3000" fill="hold"/>
                                        <p:tgtEl>
                                          <p:spTgt spid="33"/>
                                        </p:tgtEl>
                                        <p:attrNameLst>
                                          <p:attrName>ppt_w</p:attrName>
                                        </p:attrNameLst>
                                      </p:cBhvr>
                                      <p:tavLst>
                                        <p:tav tm="0">
                                          <p:val>
                                            <p:strVal val="#ppt_w"/>
                                          </p:val>
                                        </p:tav>
                                        <p:tav tm="100000">
                                          <p:val>
                                            <p:strVal val="#ppt_w"/>
                                          </p:val>
                                        </p:tav>
                                      </p:tavLst>
                                    </p:anim>
                                    <p:anim calcmode="lin" valueType="num">
                                      <p:cBhvr>
                                        <p:cTn id="118" dur="3000" fill="hold"/>
                                        <p:tgtEl>
                                          <p:spTgt spid="33"/>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3"/>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3"/>
                                        </p:tgtEl>
                                        <p:attrNameLst>
                                          <p:attrName>ppt_x</p:attrName>
                                        </p:attrNameLst>
                                      </p:cBhvr>
                                      <p:tavLst>
                                        <p:tav tm="0">
                                          <p:val>
                                            <p:strVal val="ppt_x"/>
                                          </p:val>
                                        </p:tav>
                                        <p:tav tm="100000">
                                          <p:val>
                                            <p:strVal val="0-ppt_w/2"/>
                                          </p:val>
                                        </p:tav>
                                      </p:tavLst>
                                    </p:anim>
                                    <p:anim calcmode="lin" valueType="num">
                                      <p:cBhvr additive="base">
                                        <p:cTn id="123" dur="4000"/>
                                        <p:tgtEl>
                                          <p:spTgt spid="33"/>
                                        </p:tgtEl>
                                        <p:attrNameLst>
                                          <p:attrName>ppt_y</p:attrName>
                                        </p:attrNameLst>
                                      </p:cBhvr>
                                      <p:tavLst>
                                        <p:tav tm="0">
                                          <p:val>
                                            <p:strVal val="ppt_y"/>
                                          </p:val>
                                        </p:tav>
                                        <p:tav tm="100000">
                                          <p:val>
                                            <p:strVal val="1+ppt_h/2"/>
                                          </p:val>
                                        </p:tav>
                                      </p:tavLst>
                                    </p:anim>
                                    <p:set>
                                      <p:cBhvr>
                                        <p:cTn id="124" dur="1" fill="hold">
                                          <p:stCondLst>
                                            <p:cond delay="3999"/>
                                          </p:stCondLst>
                                        </p:cTn>
                                        <p:tgtEl>
                                          <p:spTgt spid="33"/>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p:cTn id="127" dur="3000" fill="hold"/>
                                        <p:tgtEl>
                                          <p:spTgt spid="34"/>
                                        </p:tgtEl>
                                        <p:attrNameLst>
                                          <p:attrName>ppt_x</p:attrName>
                                        </p:attrNameLst>
                                      </p:cBhvr>
                                      <p:tavLst>
                                        <p:tav tm="0">
                                          <p:val>
                                            <p:strVal val="#ppt_x"/>
                                          </p:val>
                                        </p:tav>
                                        <p:tav tm="100000">
                                          <p:val>
                                            <p:strVal val="#ppt_x"/>
                                          </p:val>
                                        </p:tav>
                                      </p:tavLst>
                                    </p:anim>
                                    <p:anim calcmode="lin" valueType="num">
                                      <p:cBhvr>
                                        <p:cTn id="128" dur="3000" fill="hold"/>
                                        <p:tgtEl>
                                          <p:spTgt spid="34"/>
                                        </p:tgtEl>
                                        <p:attrNameLst>
                                          <p:attrName>ppt_y</p:attrName>
                                        </p:attrNameLst>
                                      </p:cBhvr>
                                      <p:tavLst>
                                        <p:tav tm="0">
                                          <p:val>
                                            <p:strVal val="#ppt_y+#ppt_h/2"/>
                                          </p:val>
                                        </p:tav>
                                        <p:tav tm="100000">
                                          <p:val>
                                            <p:strVal val="#ppt_y"/>
                                          </p:val>
                                        </p:tav>
                                      </p:tavLst>
                                    </p:anim>
                                    <p:anim calcmode="lin" valueType="num">
                                      <p:cBhvr>
                                        <p:cTn id="129" dur="3000" fill="hold"/>
                                        <p:tgtEl>
                                          <p:spTgt spid="34"/>
                                        </p:tgtEl>
                                        <p:attrNameLst>
                                          <p:attrName>ppt_w</p:attrName>
                                        </p:attrNameLst>
                                      </p:cBhvr>
                                      <p:tavLst>
                                        <p:tav tm="0">
                                          <p:val>
                                            <p:strVal val="#ppt_w"/>
                                          </p:val>
                                        </p:tav>
                                        <p:tav tm="100000">
                                          <p:val>
                                            <p:strVal val="#ppt_w"/>
                                          </p:val>
                                        </p:tav>
                                      </p:tavLst>
                                    </p:anim>
                                    <p:anim calcmode="lin" valueType="num">
                                      <p:cBhvr>
                                        <p:cTn id="130" dur="3000" fill="hold"/>
                                        <p:tgtEl>
                                          <p:spTgt spid="34"/>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4"/>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4"/>
                                        </p:tgtEl>
                                        <p:attrNameLst>
                                          <p:attrName>ppt_x</p:attrName>
                                        </p:attrNameLst>
                                      </p:cBhvr>
                                      <p:tavLst>
                                        <p:tav tm="0">
                                          <p:val>
                                            <p:strVal val="ppt_x"/>
                                          </p:val>
                                        </p:tav>
                                        <p:tav tm="100000">
                                          <p:val>
                                            <p:strVal val="0-ppt_w/2"/>
                                          </p:val>
                                        </p:tav>
                                      </p:tavLst>
                                    </p:anim>
                                    <p:anim calcmode="lin" valueType="num">
                                      <p:cBhvr additive="base">
                                        <p:cTn id="135" dur="4000"/>
                                        <p:tgtEl>
                                          <p:spTgt spid="34"/>
                                        </p:tgtEl>
                                        <p:attrNameLst>
                                          <p:attrName>ppt_y</p:attrName>
                                        </p:attrNameLst>
                                      </p:cBhvr>
                                      <p:tavLst>
                                        <p:tav tm="0">
                                          <p:val>
                                            <p:strVal val="ppt_y"/>
                                          </p:val>
                                        </p:tav>
                                        <p:tav tm="100000">
                                          <p:val>
                                            <p:strVal val="1+ppt_h/2"/>
                                          </p:val>
                                        </p:tav>
                                      </p:tavLst>
                                    </p:anim>
                                    <p:set>
                                      <p:cBhvr>
                                        <p:cTn id="136" dur="1" fill="hold">
                                          <p:stCondLst>
                                            <p:cond delay="3999"/>
                                          </p:stCondLst>
                                        </p:cTn>
                                        <p:tgtEl>
                                          <p:spTgt spid="34"/>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p:cTn id="139" dur="3000" fill="hold"/>
                                        <p:tgtEl>
                                          <p:spTgt spid="35"/>
                                        </p:tgtEl>
                                        <p:attrNameLst>
                                          <p:attrName>ppt_x</p:attrName>
                                        </p:attrNameLst>
                                      </p:cBhvr>
                                      <p:tavLst>
                                        <p:tav tm="0">
                                          <p:val>
                                            <p:strVal val="#ppt_x"/>
                                          </p:val>
                                        </p:tav>
                                        <p:tav tm="100000">
                                          <p:val>
                                            <p:strVal val="#ppt_x"/>
                                          </p:val>
                                        </p:tav>
                                      </p:tavLst>
                                    </p:anim>
                                    <p:anim calcmode="lin" valueType="num">
                                      <p:cBhvr>
                                        <p:cTn id="140" dur="3000" fill="hold"/>
                                        <p:tgtEl>
                                          <p:spTgt spid="35"/>
                                        </p:tgtEl>
                                        <p:attrNameLst>
                                          <p:attrName>ppt_y</p:attrName>
                                        </p:attrNameLst>
                                      </p:cBhvr>
                                      <p:tavLst>
                                        <p:tav tm="0">
                                          <p:val>
                                            <p:strVal val="#ppt_y+#ppt_h/2"/>
                                          </p:val>
                                        </p:tav>
                                        <p:tav tm="100000">
                                          <p:val>
                                            <p:strVal val="#ppt_y"/>
                                          </p:val>
                                        </p:tav>
                                      </p:tavLst>
                                    </p:anim>
                                    <p:anim calcmode="lin" valueType="num">
                                      <p:cBhvr>
                                        <p:cTn id="141" dur="3000" fill="hold"/>
                                        <p:tgtEl>
                                          <p:spTgt spid="35"/>
                                        </p:tgtEl>
                                        <p:attrNameLst>
                                          <p:attrName>ppt_w</p:attrName>
                                        </p:attrNameLst>
                                      </p:cBhvr>
                                      <p:tavLst>
                                        <p:tav tm="0">
                                          <p:val>
                                            <p:strVal val="#ppt_w"/>
                                          </p:val>
                                        </p:tav>
                                        <p:tav tm="100000">
                                          <p:val>
                                            <p:strVal val="#ppt_w"/>
                                          </p:val>
                                        </p:tav>
                                      </p:tavLst>
                                    </p:anim>
                                    <p:anim calcmode="lin" valueType="num">
                                      <p:cBhvr>
                                        <p:cTn id="142" dur="3000" fill="hold"/>
                                        <p:tgtEl>
                                          <p:spTgt spid="35"/>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5"/>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5"/>
                                        </p:tgtEl>
                                        <p:attrNameLst>
                                          <p:attrName>ppt_x</p:attrName>
                                        </p:attrNameLst>
                                      </p:cBhvr>
                                      <p:tavLst>
                                        <p:tav tm="0">
                                          <p:val>
                                            <p:strVal val="ppt_x"/>
                                          </p:val>
                                        </p:tav>
                                        <p:tav tm="100000">
                                          <p:val>
                                            <p:strVal val="0-ppt_w/2"/>
                                          </p:val>
                                        </p:tav>
                                      </p:tavLst>
                                    </p:anim>
                                    <p:anim calcmode="lin" valueType="num">
                                      <p:cBhvr additive="base">
                                        <p:cTn id="147" dur="4000"/>
                                        <p:tgtEl>
                                          <p:spTgt spid="35"/>
                                        </p:tgtEl>
                                        <p:attrNameLst>
                                          <p:attrName>ppt_y</p:attrName>
                                        </p:attrNameLst>
                                      </p:cBhvr>
                                      <p:tavLst>
                                        <p:tav tm="0">
                                          <p:val>
                                            <p:strVal val="ppt_y"/>
                                          </p:val>
                                        </p:tav>
                                        <p:tav tm="100000">
                                          <p:val>
                                            <p:strVal val="1+ppt_h/2"/>
                                          </p:val>
                                        </p:tav>
                                      </p:tavLst>
                                    </p:anim>
                                    <p:set>
                                      <p:cBhvr>
                                        <p:cTn id="148" dur="1" fill="hold">
                                          <p:stCondLst>
                                            <p:cond delay="3999"/>
                                          </p:stCondLst>
                                        </p:cTn>
                                        <p:tgtEl>
                                          <p:spTgt spid="35"/>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6"/>
                                        </p:tgtEl>
                                        <p:attrNameLst>
                                          <p:attrName>style.visibility</p:attrName>
                                        </p:attrNameLst>
                                      </p:cBhvr>
                                      <p:to>
                                        <p:strVal val="visible"/>
                                      </p:to>
                                    </p:set>
                                    <p:anim calcmode="lin" valueType="num">
                                      <p:cBhvr>
                                        <p:cTn id="151" dur="3000" fill="hold"/>
                                        <p:tgtEl>
                                          <p:spTgt spid="36"/>
                                        </p:tgtEl>
                                        <p:attrNameLst>
                                          <p:attrName>ppt_x</p:attrName>
                                        </p:attrNameLst>
                                      </p:cBhvr>
                                      <p:tavLst>
                                        <p:tav tm="0">
                                          <p:val>
                                            <p:strVal val="#ppt_x"/>
                                          </p:val>
                                        </p:tav>
                                        <p:tav tm="100000">
                                          <p:val>
                                            <p:strVal val="#ppt_x"/>
                                          </p:val>
                                        </p:tav>
                                      </p:tavLst>
                                    </p:anim>
                                    <p:anim calcmode="lin" valueType="num">
                                      <p:cBhvr>
                                        <p:cTn id="152" dur="3000" fill="hold"/>
                                        <p:tgtEl>
                                          <p:spTgt spid="36"/>
                                        </p:tgtEl>
                                        <p:attrNameLst>
                                          <p:attrName>ppt_y</p:attrName>
                                        </p:attrNameLst>
                                      </p:cBhvr>
                                      <p:tavLst>
                                        <p:tav tm="0">
                                          <p:val>
                                            <p:strVal val="#ppt_y+#ppt_h/2"/>
                                          </p:val>
                                        </p:tav>
                                        <p:tav tm="100000">
                                          <p:val>
                                            <p:strVal val="#ppt_y"/>
                                          </p:val>
                                        </p:tav>
                                      </p:tavLst>
                                    </p:anim>
                                    <p:anim calcmode="lin" valueType="num">
                                      <p:cBhvr>
                                        <p:cTn id="153" dur="3000" fill="hold"/>
                                        <p:tgtEl>
                                          <p:spTgt spid="36"/>
                                        </p:tgtEl>
                                        <p:attrNameLst>
                                          <p:attrName>ppt_w</p:attrName>
                                        </p:attrNameLst>
                                      </p:cBhvr>
                                      <p:tavLst>
                                        <p:tav tm="0">
                                          <p:val>
                                            <p:strVal val="#ppt_w"/>
                                          </p:val>
                                        </p:tav>
                                        <p:tav tm="100000">
                                          <p:val>
                                            <p:strVal val="#ppt_w"/>
                                          </p:val>
                                        </p:tav>
                                      </p:tavLst>
                                    </p:anim>
                                    <p:anim calcmode="lin" valueType="num">
                                      <p:cBhvr>
                                        <p:cTn id="154" dur="3000" fill="hold"/>
                                        <p:tgtEl>
                                          <p:spTgt spid="36"/>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6"/>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6"/>
                                        </p:tgtEl>
                                        <p:attrNameLst>
                                          <p:attrName>ppt_x</p:attrName>
                                        </p:attrNameLst>
                                      </p:cBhvr>
                                      <p:tavLst>
                                        <p:tav tm="0">
                                          <p:val>
                                            <p:strVal val="ppt_x"/>
                                          </p:val>
                                        </p:tav>
                                        <p:tav tm="100000">
                                          <p:val>
                                            <p:strVal val="0-ppt_w/2"/>
                                          </p:val>
                                        </p:tav>
                                      </p:tavLst>
                                    </p:anim>
                                    <p:anim calcmode="lin" valueType="num">
                                      <p:cBhvr additive="base">
                                        <p:cTn id="159" dur="4000"/>
                                        <p:tgtEl>
                                          <p:spTgt spid="36"/>
                                        </p:tgtEl>
                                        <p:attrNameLst>
                                          <p:attrName>ppt_y</p:attrName>
                                        </p:attrNameLst>
                                      </p:cBhvr>
                                      <p:tavLst>
                                        <p:tav tm="0">
                                          <p:val>
                                            <p:strVal val="ppt_y"/>
                                          </p:val>
                                        </p:tav>
                                        <p:tav tm="100000">
                                          <p:val>
                                            <p:strVal val="1+ppt_h/2"/>
                                          </p:val>
                                        </p:tav>
                                      </p:tavLst>
                                    </p:anim>
                                    <p:set>
                                      <p:cBhvr>
                                        <p:cTn id="160" dur="1" fill="hold">
                                          <p:stCondLst>
                                            <p:cond delay="3999"/>
                                          </p:stCondLst>
                                        </p:cTn>
                                        <p:tgtEl>
                                          <p:spTgt spid="36"/>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37"/>
                                        </p:tgtEl>
                                        <p:attrNameLst>
                                          <p:attrName>style.visibility</p:attrName>
                                        </p:attrNameLst>
                                      </p:cBhvr>
                                      <p:to>
                                        <p:strVal val="visible"/>
                                      </p:to>
                                    </p:set>
                                    <p:anim calcmode="lin" valueType="num">
                                      <p:cBhvr>
                                        <p:cTn id="163" dur="3000" fill="hold"/>
                                        <p:tgtEl>
                                          <p:spTgt spid="37"/>
                                        </p:tgtEl>
                                        <p:attrNameLst>
                                          <p:attrName>ppt_x</p:attrName>
                                        </p:attrNameLst>
                                      </p:cBhvr>
                                      <p:tavLst>
                                        <p:tav tm="0">
                                          <p:val>
                                            <p:strVal val="#ppt_x"/>
                                          </p:val>
                                        </p:tav>
                                        <p:tav tm="100000">
                                          <p:val>
                                            <p:strVal val="#ppt_x"/>
                                          </p:val>
                                        </p:tav>
                                      </p:tavLst>
                                    </p:anim>
                                    <p:anim calcmode="lin" valueType="num">
                                      <p:cBhvr>
                                        <p:cTn id="164" dur="3000" fill="hold"/>
                                        <p:tgtEl>
                                          <p:spTgt spid="37"/>
                                        </p:tgtEl>
                                        <p:attrNameLst>
                                          <p:attrName>ppt_y</p:attrName>
                                        </p:attrNameLst>
                                      </p:cBhvr>
                                      <p:tavLst>
                                        <p:tav tm="0">
                                          <p:val>
                                            <p:strVal val="#ppt_y+#ppt_h/2"/>
                                          </p:val>
                                        </p:tav>
                                        <p:tav tm="100000">
                                          <p:val>
                                            <p:strVal val="#ppt_y"/>
                                          </p:val>
                                        </p:tav>
                                      </p:tavLst>
                                    </p:anim>
                                    <p:anim calcmode="lin" valueType="num">
                                      <p:cBhvr>
                                        <p:cTn id="165" dur="3000" fill="hold"/>
                                        <p:tgtEl>
                                          <p:spTgt spid="37"/>
                                        </p:tgtEl>
                                        <p:attrNameLst>
                                          <p:attrName>ppt_w</p:attrName>
                                        </p:attrNameLst>
                                      </p:cBhvr>
                                      <p:tavLst>
                                        <p:tav tm="0">
                                          <p:val>
                                            <p:strVal val="#ppt_w"/>
                                          </p:val>
                                        </p:tav>
                                        <p:tav tm="100000">
                                          <p:val>
                                            <p:strVal val="#ppt_w"/>
                                          </p:val>
                                        </p:tav>
                                      </p:tavLst>
                                    </p:anim>
                                    <p:anim calcmode="lin" valueType="num">
                                      <p:cBhvr>
                                        <p:cTn id="166" dur="3000" fill="hold"/>
                                        <p:tgtEl>
                                          <p:spTgt spid="37"/>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37"/>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37"/>
                                        </p:tgtEl>
                                        <p:attrNameLst>
                                          <p:attrName>ppt_x</p:attrName>
                                        </p:attrNameLst>
                                      </p:cBhvr>
                                      <p:tavLst>
                                        <p:tav tm="0">
                                          <p:val>
                                            <p:strVal val="ppt_x"/>
                                          </p:val>
                                        </p:tav>
                                        <p:tav tm="100000">
                                          <p:val>
                                            <p:strVal val="0-ppt_w/2"/>
                                          </p:val>
                                        </p:tav>
                                      </p:tavLst>
                                    </p:anim>
                                    <p:anim calcmode="lin" valueType="num">
                                      <p:cBhvr additive="base">
                                        <p:cTn id="171" dur="4000"/>
                                        <p:tgtEl>
                                          <p:spTgt spid="37"/>
                                        </p:tgtEl>
                                        <p:attrNameLst>
                                          <p:attrName>ppt_y</p:attrName>
                                        </p:attrNameLst>
                                      </p:cBhvr>
                                      <p:tavLst>
                                        <p:tav tm="0">
                                          <p:val>
                                            <p:strVal val="ppt_y"/>
                                          </p:val>
                                        </p:tav>
                                        <p:tav tm="100000">
                                          <p:val>
                                            <p:strVal val="1+ppt_h/2"/>
                                          </p:val>
                                        </p:tav>
                                      </p:tavLst>
                                    </p:anim>
                                    <p:set>
                                      <p:cBhvr>
                                        <p:cTn id="172" dur="1" fill="hold">
                                          <p:stCondLst>
                                            <p:cond delay="3999"/>
                                          </p:stCondLst>
                                        </p:cTn>
                                        <p:tgtEl>
                                          <p:spTgt spid="37"/>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38"/>
                                        </p:tgtEl>
                                        <p:attrNameLst>
                                          <p:attrName>style.visibility</p:attrName>
                                        </p:attrNameLst>
                                      </p:cBhvr>
                                      <p:to>
                                        <p:strVal val="visible"/>
                                      </p:to>
                                    </p:set>
                                    <p:anim calcmode="lin" valueType="num">
                                      <p:cBhvr>
                                        <p:cTn id="175" dur="3000" fill="hold"/>
                                        <p:tgtEl>
                                          <p:spTgt spid="38"/>
                                        </p:tgtEl>
                                        <p:attrNameLst>
                                          <p:attrName>ppt_x</p:attrName>
                                        </p:attrNameLst>
                                      </p:cBhvr>
                                      <p:tavLst>
                                        <p:tav tm="0">
                                          <p:val>
                                            <p:strVal val="#ppt_x"/>
                                          </p:val>
                                        </p:tav>
                                        <p:tav tm="100000">
                                          <p:val>
                                            <p:strVal val="#ppt_x"/>
                                          </p:val>
                                        </p:tav>
                                      </p:tavLst>
                                    </p:anim>
                                    <p:anim calcmode="lin" valueType="num">
                                      <p:cBhvr>
                                        <p:cTn id="176" dur="3000" fill="hold"/>
                                        <p:tgtEl>
                                          <p:spTgt spid="38"/>
                                        </p:tgtEl>
                                        <p:attrNameLst>
                                          <p:attrName>ppt_y</p:attrName>
                                        </p:attrNameLst>
                                      </p:cBhvr>
                                      <p:tavLst>
                                        <p:tav tm="0">
                                          <p:val>
                                            <p:strVal val="#ppt_y+#ppt_h/2"/>
                                          </p:val>
                                        </p:tav>
                                        <p:tav tm="100000">
                                          <p:val>
                                            <p:strVal val="#ppt_y"/>
                                          </p:val>
                                        </p:tav>
                                      </p:tavLst>
                                    </p:anim>
                                    <p:anim calcmode="lin" valueType="num">
                                      <p:cBhvr>
                                        <p:cTn id="177" dur="3000" fill="hold"/>
                                        <p:tgtEl>
                                          <p:spTgt spid="38"/>
                                        </p:tgtEl>
                                        <p:attrNameLst>
                                          <p:attrName>ppt_w</p:attrName>
                                        </p:attrNameLst>
                                      </p:cBhvr>
                                      <p:tavLst>
                                        <p:tav tm="0">
                                          <p:val>
                                            <p:strVal val="#ppt_w"/>
                                          </p:val>
                                        </p:tav>
                                        <p:tav tm="100000">
                                          <p:val>
                                            <p:strVal val="#ppt_w"/>
                                          </p:val>
                                        </p:tav>
                                      </p:tavLst>
                                    </p:anim>
                                    <p:anim calcmode="lin" valueType="num">
                                      <p:cBhvr>
                                        <p:cTn id="178" dur="3000" fill="hold"/>
                                        <p:tgtEl>
                                          <p:spTgt spid="38"/>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38"/>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38"/>
                                        </p:tgtEl>
                                        <p:attrNameLst>
                                          <p:attrName>ppt_x</p:attrName>
                                        </p:attrNameLst>
                                      </p:cBhvr>
                                      <p:tavLst>
                                        <p:tav tm="0">
                                          <p:val>
                                            <p:strVal val="ppt_x"/>
                                          </p:val>
                                        </p:tav>
                                        <p:tav tm="100000">
                                          <p:val>
                                            <p:strVal val="0-ppt_w/2"/>
                                          </p:val>
                                        </p:tav>
                                      </p:tavLst>
                                    </p:anim>
                                    <p:anim calcmode="lin" valueType="num">
                                      <p:cBhvr additive="base">
                                        <p:cTn id="183" dur="4000"/>
                                        <p:tgtEl>
                                          <p:spTgt spid="38"/>
                                        </p:tgtEl>
                                        <p:attrNameLst>
                                          <p:attrName>ppt_y</p:attrName>
                                        </p:attrNameLst>
                                      </p:cBhvr>
                                      <p:tavLst>
                                        <p:tav tm="0">
                                          <p:val>
                                            <p:strVal val="ppt_y"/>
                                          </p:val>
                                        </p:tav>
                                        <p:tav tm="100000">
                                          <p:val>
                                            <p:strVal val="1+ppt_h/2"/>
                                          </p:val>
                                        </p:tav>
                                      </p:tavLst>
                                    </p:anim>
                                    <p:set>
                                      <p:cBhvr>
                                        <p:cTn id="184" dur="1" fill="hold">
                                          <p:stCondLst>
                                            <p:cond delay="3999"/>
                                          </p:stCondLst>
                                        </p:cTn>
                                        <p:tgtEl>
                                          <p:spTgt spid="38"/>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39"/>
                                        </p:tgtEl>
                                        <p:attrNameLst>
                                          <p:attrName>style.visibility</p:attrName>
                                        </p:attrNameLst>
                                      </p:cBhvr>
                                      <p:to>
                                        <p:strVal val="visible"/>
                                      </p:to>
                                    </p:set>
                                    <p:anim calcmode="lin" valueType="num">
                                      <p:cBhvr>
                                        <p:cTn id="187" dur="3000" fill="hold"/>
                                        <p:tgtEl>
                                          <p:spTgt spid="39"/>
                                        </p:tgtEl>
                                        <p:attrNameLst>
                                          <p:attrName>ppt_x</p:attrName>
                                        </p:attrNameLst>
                                      </p:cBhvr>
                                      <p:tavLst>
                                        <p:tav tm="0">
                                          <p:val>
                                            <p:strVal val="#ppt_x"/>
                                          </p:val>
                                        </p:tav>
                                        <p:tav tm="100000">
                                          <p:val>
                                            <p:strVal val="#ppt_x"/>
                                          </p:val>
                                        </p:tav>
                                      </p:tavLst>
                                    </p:anim>
                                    <p:anim calcmode="lin" valueType="num">
                                      <p:cBhvr>
                                        <p:cTn id="188" dur="3000" fill="hold"/>
                                        <p:tgtEl>
                                          <p:spTgt spid="39"/>
                                        </p:tgtEl>
                                        <p:attrNameLst>
                                          <p:attrName>ppt_y</p:attrName>
                                        </p:attrNameLst>
                                      </p:cBhvr>
                                      <p:tavLst>
                                        <p:tav tm="0">
                                          <p:val>
                                            <p:strVal val="#ppt_y+#ppt_h/2"/>
                                          </p:val>
                                        </p:tav>
                                        <p:tav tm="100000">
                                          <p:val>
                                            <p:strVal val="#ppt_y"/>
                                          </p:val>
                                        </p:tav>
                                      </p:tavLst>
                                    </p:anim>
                                    <p:anim calcmode="lin" valueType="num">
                                      <p:cBhvr>
                                        <p:cTn id="189" dur="3000" fill="hold"/>
                                        <p:tgtEl>
                                          <p:spTgt spid="39"/>
                                        </p:tgtEl>
                                        <p:attrNameLst>
                                          <p:attrName>ppt_w</p:attrName>
                                        </p:attrNameLst>
                                      </p:cBhvr>
                                      <p:tavLst>
                                        <p:tav tm="0">
                                          <p:val>
                                            <p:strVal val="#ppt_w"/>
                                          </p:val>
                                        </p:tav>
                                        <p:tav tm="100000">
                                          <p:val>
                                            <p:strVal val="#ppt_w"/>
                                          </p:val>
                                        </p:tav>
                                      </p:tavLst>
                                    </p:anim>
                                    <p:anim calcmode="lin" valueType="num">
                                      <p:cBhvr>
                                        <p:cTn id="190" dur="3000" fill="hold"/>
                                        <p:tgtEl>
                                          <p:spTgt spid="39"/>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39"/>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39"/>
                                        </p:tgtEl>
                                        <p:attrNameLst>
                                          <p:attrName>ppt_x</p:attrName>
                                        </p:attrNameLst>
                                      </p:cBhvr>
                                      <p:tavLst>
                                        <p:tav tm="0">
                                          <p:val>
                                            <p:strVal val="ppt_x"/>
                                          </p:val>
                                        </p:tav>
                                        <p:tav tm="100000">
                                          <p:val>
                                            <p:strVal val="0-ppt_w/2"/>
                                          </p:val>
                                        </p:tav>
                                      </p:tavLst>
                                    </p:anim>
                                    <p:anim calcmode="lin" valueType="num">
                                      <p:cBhvr additive="base">
                                        <p:cTn id="195" dur="4000"/>
                                        <p:tgtEl>
                                          <p:spTgt spid="39"/>
                                        </p:tgtEl>
                                        <p:attrNameLst>
                                          <p:attrName>ppt_y</p:attrName>
                                        </p:attrNameLst>
                                      </p:cBhvr>
                                      <p:tavLst>
                                        <p:tav tm="0">
                                          <p:val>
                                            <p:strVal val="ppt_y"/>
                                          </p:val>
                                        </p:tav>
                                        <p:tav tm="100000">
                                          <p:val>
                                            <p:strVal val="1+ppt_h/2"/>
                                          </p:val>
                                        </p:tav>
                                      </p:tavLst>
                                    </p:anim>
                                    <p:set>
                                      <p:cBhvr>
                                        <p:cTn id="196" dur="1" fill="hold">
                                          <p:stCondLst>
                                            <p:cond delay="3999"/>
                                          </p:stCondLst>
                                        </p:cTn>
                                        <p:tgtEl>
                                          <p:spTgt spid="39"/>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0"/>
                                        </p:tgtEl>
                                        <p:attrNameLst>
                                          <p:attrName>style.visibility</p:attrName>
                                        </p:attrNameLst>
                                      </p:cBhvr>
                                      <p:to>
                                        <p:strVal val="visible"/>
                                      </p:to>
                                    </p:set>
                                    <p:anim calcmode="lin" valueType="num">
                                      <p:cBhvr>
                                        <p:cTn id="199" dur="3000" fill="hold"/>
                                        <p:tgtEl>
                                          <p:spTgt spid="40"/>
                                        </p:tgtEl>
                                        <p:attrNameLst>
                                          <p:attrName>ppt_x</p:attrName>
                                        </p:attrNameLst>
                                      </p:cBhvr>
                                      <p:tavLst>
                                        <p:tav tm="0">
                                          <p:val>
                                            <p:strVal val="#ppt_x"/>
                                          </p:val>
                                        </p:tav>
                                        <p:tav tm="100000">
                                          <p:val>
                                            <p:strVal val="#ppt_x"/>
                                          </p:val>
                                        </p:tav>
                                      </p:tavLst>
                                    </p:anim>
                                    <p:anim calcmode="lin" valueType="num">
                                      <p:cBhvr>
                                        <p:cTn id="200" dur="3000" fill="hold"/>
                                        <p:tgtEl>
                                          <p:spTgt spid="40"/>
                                        </p:tgtEl>
                                        <p:attrNameLst>
                                          <p:attrName>ppt_y</p:attrName>
                                        </p:attrNameLst>
                                      </p:cBhvr>
                                      <p:tavLst>
                                        <p:tav tm="0">
                                          <p:val>
                                            <p:strVal val="#ppt_y+#ppt_h/2"/>
                                          </p:val>
                                        </p:tav>
                                        <p:tav tm="100000">
                                          <p:val>
                                            <p:strVal val="#ppt_y"/>
                                          </p:val>
                                        </p:tav>
                                      </p:tavLst>
                                    </p:anim>
                                    <p:anim calcmode="lin" valueType="num">
                                      <p:cBhvr>
                                        <p:cTn id="201" dur="3000" fill="hold"/>
                                        <p:tgtEl>
                                          <p:spTgt spid="40"/>
                                        </p:tgtEl>
                                        <p:attrNameLst>
                                          <p:attrName>ppt_w</p:attrName>
                                        </p:attrNameLst>
                                      </p:cBhvr>
                                      <p:tavLst>
                                        <p:tav tm="0">
                                          <p:val>
                                            <p:strVal val="#ppt_w"/>
                                          </p:val>
                                        </p:tav>
                                        <p:tav tm="100000">
                                          <p:val>
                                            <p:strVal val="#ppt_w"/>
                                          </p:val>
                                        </p:tav>
                                      </p:tavLst>
                                    </p:anim>
                                    <p:anim calcmode="lin" valueType="num">
                                      <p:cBhvr>
                                        <p:cTn id="202" dur="3000" fill="hold"/>
                                        <p:tgtEl>
                                          <p:spTgt spid="40"/>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0"/>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0"/>
                                        </p:tgtEl>
                                        <p:attrNameLst>
                                          <p:attrName>ppt_x</p:attrName>
                                        </p:attrNameLst>
                                      </p:cBhvr>
                                      <p:tavLst>
                                        <p:tav tm="0">
                                          <p:val>
                                            <p:strVal val="ppt_x"/>
                                          </p:val>
                                        </p:tav>
                                        <p:tav tm="100000">
                                          <p:val>
                                            <p:strVal val="0-ppt_w/2"/>
                                          </p:val>
                                        </p:tav>
                                      </p:tavLst>
                                    </p:anim>
                                    <p:anim calcmode="lin" valueType="num">
                                      <p:cBhvr additive="base">
                                        <p:cTn id="207" dur="4000"/>
                                        <p:tgtEl>
                                          <p:spTgt spid="40"/>
                                        </p:tgtEl>
                                        <p:attrNameLst>
                                          <p:attrName>ppt_y</p:attrName>
                                        </p:attrNameLst>
                                      </p:cBhvr>
                                      <p:tavLst>
                                        <p:tav tm="0">
                                          <p:val>
                                            <p:strVal val="ppt_y"/>
                                          </p:val>
                                        </p:tav>
                                        <p:tav tm="100000">
                                          <p:val>
                                            <p:strVal val="1+ppt_h/2"/>
                                          </p:val>
                                        </p:tav>
                                      </p:tavLst>
                                    </p:anim>
                                    <p:set>
                                      <p:cBhvr>
                                        <p:cTn id="208" dur="1" fill="hold">
                                          <p:stCondLst>
                                            <p:cond delay="3999"/>
                                          </p:stCondLst>
                                        </p:cTn>
                                        <p:tgtEl>
                                          <p:spTgt spid="40"/>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1"/>
                                        </p:tgtEl>
                                        <p:attrNameLst>
                                          <p:attrName>style.visibility</p:attrName>
                                        </p:attrNameLst>
                                      </p:cBhvr>
                                      <p:to>
                                        <p:strVal val="visible"/>
                                      </p:to>
                                    </p:set>
                                    <p:anim calcmode="lin" valueType="num">
                                      <p:cBhvr>
                                        <p:cTn id="211" dur="3000" fill="hold"/>
                                        <p:tgtEl>
                                          <p:spTgt spid="41"/>
                                        </p:tgtEl>
                                        <p:attrNameLst>
                                          <p:attrName>ppt_x</p:attrName>
                                        </p:attrNameLst>
                                      </p:cBhvr>
                                      <p:tavLst>
                                        <p:tav tm="0">
                                          <p:val>
                                            <p:strVal val="#ppt_x"/>
                                          </p:val>
                                        </p:tav>
                                        <p:tav tm="100000">
                                          <p:val>
                                            <p:strVal val="#ppt_x"/>
                                          </p:val>
                                        </p:tav>
                                      </p:tavLst>
                                    </p:anim>
                                    <p:anim calcmode="lin" valueType="num">
                                      <p:cBhvr>
                                        <p:cTn id="212" dur="3000" fill="hold"/>
                                        <p:tgtEl>
                                          <p:spTgt spid="41"/>
                                        </p:tgtEl>
                                        <p:attrNameLst>
                                          <p:attrName>ppt_y</p:attrName>
                                        </p:attrNameLst>
                                      </p:cBhvr>
                                      <p:tavLst>
                                        <p:tav tm="0">
                                          <p:val>
                                            <p:strVal val="#ppt_y+#ppt_h/2"/>
                                          </p:val>
                                        </p:tav>
                                        <p:tav tm="100000">
                                          <p:val>
                                            <p:strVal val="#ppt_y"/>
                                          </p:val>
                                        </p:tav>
                                      </p:tavLst>
                                    </p:anim>
                                    <p:anim calcmode="lin" valueType="num">
                                      <p:cBhvr>
                                        <p:cTn id="213" dur="3000" fill="hold"/>
                                        <p:tgtEl>
                                          <p:spTgt spid="41"/>
                                        </p:tgtEl>
                                        <p:attrNameLst>
                                          <p:attrName>ppt_w</p:attrName>
                                        </p:attrNameLst>
                                      </p:cBhvr>
                                      <p:tavLst>
                                        <p:tav tm="0">
                                          <p:val>
                                            <p:strVal val="#ppt_w"/>
                                          </p:val>
                                        </p:tav>
                                        <p:tav tm="100000">
                                          <p:val>
                                            <p:strVal val="#ppt_w"/>
                                          </p:val>
                                        </p:tav>
                                      </p:tavLst>
                                    </p:anim>
                                    <p:anim calcmode="lin" valueType="num">
                                      <p:cBhvr>
                                        <p:cTn id="214" dur="3000" fill="hold"/>
                                        <p:tgtEl>
                                          <p:spTgt spid="41"/>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1"/>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1"/>
                                        </p:tgtEl>
                                        <p:attrNameLst>
                                          <p:attrName>ppt_x</p:attrName>
                                        </p:attrNameLst>
                                      </p:cBhvr>
                                      <p:tavLst>
                                        <p:tav tm="0">
                                          <p:val>
                                            <p:strVal val="ppt_x"/>
                                          </p:val>
                                        </p:tav>
                                        <p:tav tm="100000">
                                          <p:val>
                                            <p:strVal val="0-ppt_w/2"/>
                                          </p:val>
                                        </p:tav>
                                      </p:tavLst>
                                    </p:anim>
                                    <p:anim calcmode="lin" valueType="num">
                                      <p:cBhvr additive="base">
                                        <p:cTn id="219" dur="4000"/>
                                        <p:tgtEl>
                                          <p:spTgt spid="41"/>
                                        </p:tgtEl>
                                        <p:attrNameLst>
                                          <p:attrName>ppt_y</p:attrName>
                                        </p:attrNameLst>
                                      </p:cBhvr>
                                      <p:tavLst>
                                        <p:tav tm="0">
                                          <p:val>
                                            <p:strVal val="ppt_y"/>
                                          </p:val>
                                        </p:tav>
                                        <p:tav tm="100000">
                                          <p:val>
                                            <p:strVal val="1+ppt_h/2"/>
                                          </p:val>
                                        </p:tav>
                                      </p:tavLst>
                                    </p:anim>
                                    <p:set>
                                      <p:cBhvr>
                                        <p:cTn id="220" dur="1" fill="hold">
                                          <p:stCondLst>
                                            <p:cond delay="3999"/>
                                          </p:stCondLst>
                                        </p:cTn>
                                        <p:tgtEl>
                                          <p:spTgt spid="41"/>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2"/>
                                        </p:tgtEl>
                                        <p:attrNameLst>
                                          <p:attrName>style.visibility</p:attrName>
                                        </p:attrNameLst>
                                      </p:cBhvr>
                                      <p:to>
                                        <p:strVal val="visible"/>
                                      </p:to>
                                    </p:set>
                                    <p:anim calcmode="lin" valueType="num">
                                      <p:cBhvr>
                                        <p:cTn id="223" dur="3000" fill="hold"/>
                                        <p:tgtEl>
                                          <p:spTgt spid="42"/>
                                        </p:tgtEl>
                                        <p:attrNameLst>
                                          <p:attrName>ppt_x</p:attrName>
                                        </p:attrNameLst>
                                      </p:cBhvr>
                                      <p:tavLst>
                                        <p:tav tm="0">
                                          <p:val>
                                            <p:strVal val="#ppt_x"/>
                                          </p:val>
                                        </p:tav>
                                        <p:tav tm="100000">
                                          <p:val>
                                            <p:strVal val="#ppt_x"/>
                                          </p:val>
                                        </p:tav>
                                      </p:tavLst>
                                    </p:anim>
                                    <p:anim calcmode="lin" valueType="num">
                                      <p:cBhvr>
                                        <p:cTn id="224" dur="3000" fill="hold"/>
                                        <p:tgtEl>
                                          <p:spTgt spid="42"/>
                                        </p:tgtEl>
                                        <p:attrNameLst>
                                          <p:attrName>ppt_y</p:attrName>
                                        </p:attrNameLst>
                                      </p:cBhvr>
                                      <p:tavLst>
                                        <p:tav tm="0">
                                          <p:val>
                                            <p:strVal val="#ppt_y+#ppt_h/2"/>
                                          </p:val>
                                        </p:tav>
                                        <p:tav tm="100000">
                                          <p:val>
                                            <p:strVal val="#ppt_y"/>
                                          </p:val>
                                        </p:tav>
                                      </p:tavLst>
                                    </p:anim>
                                    <p:anim calcmode="lin" valueType="num">
                                      <p:cBhvr>
                                        <p:cTn id="225" dur="3000" fill="hold"/>
                                        <p:tgtEl>
                                          <p:spTgt spid="42"/>
                                        </p:tgtEl>
                                        <p:attrNameLst>
                                          <p:attrName>ppt_w</p:attrName>
                                        </p:attrNameLst>
                                      </p:cBhvr>
                                      <p:tavLst>
                                        <p:tav tm="0">
                                          <p:val>
                                            <p:strVal val="#ppt_w"/>
                                          </p:val>
                                        </p:tav>
                                        <p:tav tm="100000">
                                          <p:val>
                                            <p:strVal val="#ppt_w"/>
                                          </p:val>
                                        </p:tav>
                                      </p:tavLst>
                                    </p:anim>
                                    <p:anim calcmode="lin" valueType="num">
                                      <p:cBhvr>
                                        <p:cTn id="226" dur="3000" fill="hold"/>
                                        <p:tgtEl>
                                          <p:spTgt spid="42"/>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2"/>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2"/>
                                        </p:tgtEl>
                                        <p:attrNameLst>
                                          <p:attrName>ppt_x</p:attrName>
                                        </p:attrNameLst>
                                      </p:cBhvr>
                                      <p:tavLst>
                                        <p:tav tm="0">
                                          <p:val>
                                            <p:strVal val="ppt_x"/>
                                          </p:val>
                                        </p:tav>
                                        <p:tav tm="100000">
                                          <p:val>
                                            <p:strVal val="0-ppt_w/2"/>
                                          </p:val>
                                        </p:tav>
                                      </p:tavLst>
                                    </p:anim>
                                    <p:anim calcmode="lin" valueType="num">
                                      <p:cBhvr additive="base">
                                        <p:cTn id="231" dur="4000"/>
                                        <p:tgtEl>
                                          <p:spTgt spid="42"/>
                                        </p:tgtEl>
                                        <p:attrNameLst>
                                          <p:attrName>ppt_y</p:attrName>
                                        </p:attrNameLst>
                                      </p:cBhvr>
                                      <p:tavLst>
                                        <p:tav tm="0">
                                          <p:val>
                                            <p:strVal val="ppt_y"/>
                                          </p:val>
                                        </p:tav>
                                        <p:tav tm="100000">
                                          <p:val>
                                            <p:strVal val="1+ppt_h/2"/>
                                          </p:val>
                                        </p:tav>
                                      </p:tavLst>
                                    </p:anim>
                                    <p:set>
                                      <p:cBhvr>
                                        <p:cTn id="232" dur="1" fill="hold">
                                          <p:stCondLst>
                                            <p:cond delay="3999"/>
                                          </p:stCondLst>
                                        </p:cTn>
                                        <p:tgtEl>
                                          <p:spTgt spid="42"/>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3"/>
                                        </p:tgtEl>
                                        <p:attrNameLst>
                                          <p:attrName>style.visibility</p:attrName>
                                        </p:attrNameLst>
                                      </p:cBhvr>
                                      <p:to>
                                        <p:strVal val="visible"/>
                                      </p:to>
                                    </p:set>
                                    <p:anim calcmode="lin" valueType="num">
                                      <p:cBhvr>
                                        <p:cTn id="235" dur="3000" fill="hold"/>
                                        <p:tgtEl>
                                          <p:spTgt spid="43"/>
                                        </p:tgtEl>
                                        <p:attrNameLst>
                                          <p:attrName>ppt_x</p:attrName>
                                        </p:attrNameLst>
                                      </p:cBhvr>
                                      <p:tavLst>
                                        <p:tav tm="0">
                                          <p:val>
                                            <p:strVal val="#ppt_x"/>
                                          </p:val>
                                        </p:tav>
                                        <p:tav tm="100000">
                                          <p:val>
                                            <p:strVal val="#ppt_x"/>
                                          </p:val>
                                        </p:tav>
                                      </p:tavLst>
                                    </p:anim>
                                    <p:anim calcmode="lin" valueType="num">
                                      <p:cBhvr>
                                        <p:cTn id="236" dur="3000" fill="hold"/>
                                        <p:tgtEl>
                                          <p:spTgt spid="43"/>
                                        </p:tgtEl>
                                        <p:attrNameLst>
                                          <p:attrName>ppt_y</p:attrName>
                                        </p:attrNameLst>
                                      </p:cBhvr>
                                      <p:tavLst>
                                        <p:tav tm="0">
                                          <p:val>
                                            <p:strVal val="#ppt_y+#ppt_h/2"/>
                                          </p:val>
                                        </p:tav>
                                        <p:tav tm="100000">
                                          <p:val>
                                            <p:strVal val="#ppt_y"/>
                                          </p:val>
                                        </p:tav>
                                      </p:tavLst>
                                    </p:anim>
                                    <p:anim calcmode="lin" valueType="num">
                                      <p:cBhvr>
                                        <p:cTn id="237" dur="3000" fill="hold"/>
                                        <p:tgtEl>
                                          <p:spTgt spid="43"/>
                                        </p:tgtEl>
                                        <p:attrNameLst>
                                          <p:attrName>ppt_w</p:attrName>
                                        </p:attrNameLst>
                                      </p:cBhvr>
                                      <p:tavLst>
                                        <p:tav tm="0">
                                          <p:val>
                                            <p:strVal val="#ppt_w"/>
                                          </p:val>
                                        </p:tav>
                                        <p:tav tm="100000">
                                          <p:val>
                                            <p:strVal val="#ppt_w"/>
                                          </p:val>
                                        </p:tav>
                                      </p:tavLst>
                                    </p:anim>
                                    <p:anim calcmode="lin" valueType="num">
                                      <p:cBhvr>
                                        <p:cTn id="238" dur="3000" fill="hold"/>
                                        <p:tgtEl>
                                          <p:spTgt spid="43"/>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3"/>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3"/>
                                        </p:tgtEl>
                                        <p:attrNameLst>
                                          <p:attrName>ppt_x</p:attrName>
                                        </p:attrNameLst>
                                      </p:cBhvr>
                                      <p:tavLst>
                                        <p:tav tm="0">
                                          <p:val>
                                            <p:strVal val="ppt_x"/>
                                          </p:val>
                                        </p:tav>
                                        <p:tav tm="100000">
                                          <p:val>
                                            <p:strVal val="0-ppt_w/2"/>
                                          </p:val>
                                        </p:tav>
                                      </p:tavLst>
                                    </p:anim>
                                    <p:anim calcmode="lin" valueType="num">
                                      <p:cBhvr additive="base">
                                        <p:cTn id="243" dur="4000"/>
                                        <p:tgtEl>
                                          <p:spTgt spid="43"/>
                                        </p:tgtEl>
                                        <p:attrNameLst>
                                          <p:attrName>ppt_y</p:attrName>
                                        </p:attrNameLst>
                                      </p:cBhvr>
                                      <p:tavLst>
                                        <p:tav tm="0">
                                          <p:val>
                                            <p:strVal val="ppt_y"/>
                                          </p:val>
                                        </p:tav>
                                        <p:tav tm="100000">
                                          <p:val>
                                            <p:strVal val="1+ppt_h/2"/>
                                          </p:val>
                                        </p:tav>
                                      </p:tavLst>
                                    </p:anim>
                                    <p:set>
                                      <p:cBhvr>
                                        <p:cTn id="244" dur="1" fill="hold">
                                          <p:stCondLst>
                                            <p:cond delay="3999"/>
                                          </p:stCondLst>
                                        </p:cTn>
                                        <p:tgtEl>
                                          <p:spTgt spid="43"/>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4"/>
                                        </p:tgtEl>
                                        <p:attrNameLst>
                                          <p:attrName>style.visibility</p:attrName>
                                        </p:attrNameLst>
                                      </p:cBhvr>
                                      <p:to>
                                        <p:strVal val="visible"/>
                                      </p:to>
                                    </p:set>
                                    <p:anim calcmode="lin" valueType="num">
                                      <p:cBhvr>
                                        <p:cTn id="247" dur="3000" fill="hold"/>
                                        <p:tgtEl>
                                          <p:spTgt spid="44"/>
                                        </p:tgtEl>
                                        <p:attrNameLst>
                                          <p:attrName>ppt_x</p:attrName>
                                        </p:attrNameLst>
                                      </p:cBhvr>
                                      <p:tavLst>
                                        <p:tav tm="0">
                                          <p:val>
                                            <p:strVal val="#ppt_x"/>
                                          </p:val>
                                        </p:tav>
                                        <p:tav tm="100000">
                                          <p:val>
                                            <p:strVal val="#ppt_x"/>
                                          </p:val>
                                        </p:tav>
                                      </p:tavLst>
                                    </p:anim>
                                    <p:anim calcmode="lin" valueType="num">
                                      <p:cBhvr>
                                        <p:cTn id="248" dur="3000" fill="hold"/>
                                        <p:tgtEl>
                                          <p:spTgt spid="44"/>
                                        </p:tgtEl>
                                        <p:attrNameLst>
                                          <p:attrName>ppt_y</p:attrName>
                                        </p:attrNameLst>
                                      </p:cBhvr>
                                      <p:tavLst>
                                        <p:tav tm="0">
                                          <p:val>
                                            <p:strVal val="#ppt_y+#ppt_h/2"/>
                                          </p:val>
                                        </p:tav>
                                        <p:tav tm="100000">
                                          <p:val>
                                            <p:strVal val="#ppt_y"/>
                                          </p:val>
                                        </p:tav>
                                      </p:tavLst>
                                    </p:anim>
                                    <p:anim calcmode="lin" valueType="num">
                                      <p:cBhvr>
                                        <p:cTn id="249" dur="3000" fill="hold"/>
                                        <p:tgtEl>
                                          <p:spTgt spid="44"/>
                                        </p:tgtEl>
                                        <p:attrNameLst>
                                          <p:attrName>ppt_w</p:attrName>
                                        </p:attrNameLst>
                                      </p:cBhvr>
                                      <p:tavLst>
                                        <p:tav tm="0">
                                          <p:val>
                                            <p:strVal val="#ppt_w"/>
                                          </p:val>
                                        </p:tav>
                                        <p:tav tm="100000">
                                          <p:val>
                                            <p:strVal val="#ppt_w"/>
                                          </p:val>
                                        </p:tav>
                                      </p:tavLst>
                                    </p:anim>
                                    <p:anim calcmode="lin" valueType="num">
                                      <p:cBhvr>
                                        <p:cTn id="250" dur="3000" fill="hold"/>
                                        <p:tgtEl>
                                          <p:spTgt spid="44"/>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4"/>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4"/>
                                        </p:tgtEl>
                                        <p:attrNameLst>
                                          <p:attrName>ppt_x</p:attrName>
                                        </p:attrNameLst>
                                      </p:cBhvr>
                                      <p:tavLst>
                                        <p:tav tm="0">
                                          <p:val>
                                            <p:strVal val="ppt_x"/>
                                          </p:val>
                                        </p:tav>
                                        <p:tav tm="100000">
                                          <p:val>
                                            <p:strVal val="0-ppt_w/2"/>
                                          </p:val>
                                        </p:tav>
                                      </p:tavLst>
                                    </p:anim>
                                    <p:anim calcmode="lin" valueType="num">
                                      <p:cBhvr additive="base">
                                        <p:cTn id="255" dur="4000"/>
                                        <p:tgtEl>
                                          <p:spTgt spid="44"/>
                                        </p:tgtEl>
                                        <p:attrNameLst>
                                          <p:attrName>ppt_y</p:attrName>
                                        </p:attrNameLst>
                                      </p:cBhvr>
                                      <p:tavLst>
                                        <p:tav tm="0">
                                          <p:val>
                                            <p:strVal val="ppt_y"/>
                                          </p:val>
                                        </p:tav>
                                        <p:tav tm="100000">
                                          <p:val>
                                            <p:strVal val="1+ppt_h/2"/>
                                          </p:val>
                                        </p:tav>
                                      </p:tavLst>
                                    </p:anim>
                                    <p:set>
                                      <p:cBhvr>
                                        <p:cTn id="256" dur="1" fill="hold">
                                          <p:stCondLst>
                                            <p:cond delay="3999"/>
                                          </p:stCondLst>
                                        </p:cTn>
                                        <p:tgtEl>
                                          <p:spTgt spid="44"/>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p:cTn id="259" dur="3000" fill="hold"/>
                                        <p:tgtEl>
                                          <p:spTgt spid="45"/>
                                        </p:tgtEl>
                                        <p:attrNameLst>
                                          <p:attrName>ppt_x</p:attrName>
                                        </p:attrNameLst>
                                      </p:cBhvr>
                                      <p:tavLst>
                                        <p:tav tm="0">
                                          <p:val>
                                            <p:strVal val="#ppt_x"/>
                                          </p:val>
                                        </p:tav>
                                        <p:tav tm="100000">
                                          <p:val>
                                            <p:strVal val="#ppt_x"/>
                                          </p:val>
                                        </p:tav>
                                      </p:tavLst>
                                    </p:anim>
                                    <p:anim calcmode="lin" valueType="num">
                                      <p:cBhvr>
                                        <p:cTn id="260" dur="3000" fill="hold"/>
                                        <p:tgtEl>
                                          <p:spTgt spid="45"/>
                                        </p:tgtEl>
                                        <p:attrNameLst>
                                          <p:attrName>ppt_y</p:attrName>
                                        </p:attrNameLst>
                                      </p:cBhvr>
                                      <p:tavLst>
                                        <p:tav tm="0">
                                          <p:val>
                                            <p:strVal val="#ppt_y+#ppt_h/2"/>
                                          </p:val>
                                        </p:tav>
                                        <p:tav tm="100000">
                                          <p:val>
                                            <p:strVal val="#ppt_y"/>
                                          </p:val>
                                        </p:tav>
                                      </p:tavLst>
                                    </p:anim>
                                    <p:anim calcmode="lin" valueType="num">
                                      <p:cBhvr>
                                        <p:cTn id="261" dur="3000" fill="hold"/>
                                        <p:tgtEl>
                                          <p:spTgt spid="45"/>
                                        </p:tgtEl>
                                        <p:attrNameLst>
                                          <p:attrName>ppt_w</p:attrName>
                                        </p:attrNameLst>
                                      </p:cBhvr>
                                      <p:tavLst>
                                        <p:tav tm="0">
                                          <p:val>
                                            <p:strVal val="#ppt_w"/>
                                          </p:val>
                                        </p:tav>
                                        <p:tav tm="100000">
                                          <p:val>
                                            <p:strVal val="#ppt_w"/>
                                          </p:val>
                                        </p:tav>
                                      </p:tavLst>
                                    </p:anim>
                                    <p:anim calcmode="lin" valueType="num">
                                      <p:cBhvr>
                                        <p:cTn id="262" dur="3000" fill="hold"/>
                                        <p:tgtEl>
                                          <p:spTgt spid="45"/>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5"/>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5"/>
                                        </p:tgtEl>
                                        <p:attrNameLst>
                                          <p:attrName>ppt_x</p:attrName>
                                        </p:attrNameLst>
                                      </p:cBhvr>
                                      <p:tavLst>
                                        <p:tav tm="0">
                                          <p:val>
                                            <p:strVal val="ppt_x"/>
                                          </p:val>
                                        </p:tav>
                                        <p:tav tm="100000">
                                          <p:val>
                                            <p:strVal val="0-ppt_w/2"/>
                                          </p:val>
                                        </p:tav>
                                      </p:tavLst>
                                    </p:anim>
                                    <p:anim calcmode="lin" valueType="num">
                                      <p:cBhvr additive="base">
                                        <p:cTn id="267" dur="4000"/>
                                        <p:tgtEl>
                                          <p:spTgt spid="45"/>
                                        </p:tgtEl>
                                        <p:attrNameLst>
                                          <p:attrName>ppt_y</p:attrName>
                                        </p:attrNameLst>
                                      </p:cBhvr>
                                      <p:tavLst>
                                        <p:tav tm="0">
                                          <p:val>
                                            <p:strVal val="ppt_y"/>
                                          </p:val>
                                        </p:tav>
                                        <p:tav tm="100000">
                                          <p:val>
                                            <p:strVal val="1+ppt_h/2"/>
                                          </p:val>
                                        </p:tav>
                                      </p:tavLst>
                                    </p:anim>
                                    <p:set>
                                      <p:cBhvr>
                                        <p:cTn id="268" dur="1" fill="hold">
                                          <p:stCondLst>
                                            <p:cond delay="3999"/>
                                          </p:stCondLst>
                                        </p:cTn>
                                        <p:tgtEl>
                                          <p:spTgt spid="45"/>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6"/>
                                        </p:tgtEl>
                                        <p:attrNameLst>
                                          <p:attrName>style.visibility</p:attrName>
                                        </p:attrNameLst>
                                      </p:cBhvr>
                                      <p:to>
                                        <p:strVal val="visible"/>
                                      </p:to>
                                    </p:set>
                                    <p:anim calcmode="lin" valueType="num">
                                      <p:cBhvr>
                                        <p:cTn id="271" dur="3000" fill="hold"/>
                                        <p:tgtEl>
                                          <p:spTgt spid="46"/>
                                        </p:tgtEl>
                                        <p:attrNameLst>
                                          <p:attrName>ppt_x</p:attrName>
                                        </p:attrNameLst>
                                      </p:cBhvr>
                                      <p:tavLst>
                                        <p:tav tm="0">
                                          <p:val>
                                            <p:strVal val="#ppt_x"/>
                                          </p:val>
                                        </p:tav>
                                        <p:tav tm="100000">
                                          <p:val>
                                            <p:strVal val="#ppt_x"/>
                                          </p:val>
                                        </p:tav>
                                      </p:tavLst>
                                    </p:anim>
                                    <p:anim calcmode="lin" valueType="num">
                                      <p:cBhvr>
                                        <p:cTn id="272" dur="3000" fill="hold"/>
                                        <p:tgtEl>
                                          <p:spTgt spid="46"/>
                                        </p:tgtEl>
                                        <p:attrNameLst>
                                          <p:attrName>ppt_y</p:attrName>
                                        </p:attrNameLst>
                                      </p:cBhvr>
                                      <p:tavLst>
                                        <p:tav tm="0">
                                          <p:val>
                                            <p:strVal val="#ppt_y+#ppt_h/2"/>
                                          </p:val>
                                        </p:tav>
                                        <p:tav tm="100000">
                                          <p:val>
                                            <p:strVal val="#ppt_y"/>
                                          </p:val>
                                        </p:tav>
                                      </p:tavLst>
                                    </p:anim>
                                    <p:anim calcmode="lin" valueType="num">
                                      <p:cBhvr>
                                        <p:cTn id="273" dur="3000" fill="hold"/>
                                        <p:tgtEl>
                                          <p:spTgt spid="46"/>
                                        </p:tgtEl>
                                        <p:attrNameLst>
                                          <p:attrName>ppt_w</p:attrName>
                                        </p:attrNameLst>
                                      </p:cBhvr>
                                      <p:tavLst>
                                        <p:tav tm="0">
                                          <p:val>
                                            <p:strVal val="#ppt_w"/>
                                          </p:val>
                                        </p:tav>
                                        <p:tav tm="100000">
                                          <p:val>
                                            <p:strVal val="#ppt_w"/>
                                          </p:val>
                                        </p:tav>
                                      </p:tavLst>
                                    </p:anim>
                                    <p:anim calcmode="lin" valueType="num">
                                      <p:cBhvr>
                                        <p:cTn id="274" dur="3000" fill="hold"/>
                                        <p:tgtEl>
                                          <p:spTgt spid="46"/>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6"/>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6"/>
                                        </p:tgtEl>
                                        <p:attrNameLst>
                                          <p:attrName>ppt_x</p:attrName>
                                        </p:attrNameLst>
                                      </p:cBhvr>
                                      <p:tavLst>
                                        <p:tav tm="0">
                                          <p:val>
                                            <p:strVal val="ppt_x"/>
                                          </p:val>
                                        </p:tav>
                                        <p:tav tm="100000">
                                          <p:val>
                                            <p:strVal val="0-ppt_w/2"/>
                                          </p:val>
                                        </p:tav>
                                      </p:tavLst>
                                    </p:anim>
                                    <p:anim calcmode="lin" valueType="num">
                                      <p:cBhvr additive="base">
                                        <p:cTn id="279" dur="4000"/>
                                        <p:tgtEl>
                                          <p:spTgt spid="46"/>
                                        </p:tgtEl>
                                        <p:attrNameLst>
                                          <p:attrName>ppt_y</p:attrName>
                                        </p:attrNameLst>
                                      </p:cBhvr>
                                      <p:tavLst>
                                        <p:tav tm="0">
                                          <p:val>
                                            <p:strVal val="ppt_y"/>
                                          </p:val>
                                        </p:tav>
                                        <p:tav tm="100000">
                                          <p:val>
                                            <p:strVal val="1+ppt_h/2"/>
                                          </p:val>
                                        </p:tav>
                                      </p:tavLst>
                                    </p:anim>
                                    <p:set>
                                      <p:cBhvr>
                                        <p:cTn id="280" dur="1" fill="hold">
                                          <p:stCondLst>
                                            <p:cond delay="3999"/>
                                          </p:stCondLst>
                                        </p:cTn>
                                        <p:tgtEl>
                                          <p:spTgt spid="46"/>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47"/>
                                        </p:tgtEl>
                                        <p:attrNameLst>
                                          <p:attrName>style.visibility</p:attrName>
                                        </p:attrNameLst>
                                      </p:cBhvr>
                                      <p:to>
                                        <p:strVal val="visible"/>
                                      </p:to>
                                    </p:set>
                                    <p:anim calcmode="lin" valueType="num">
                                      <p:cBhvr>
                                        <p:cTn id="283" dur="3000" fill="hold"/>
                                        <p:tgtEl>
                                          <p:spTgt spid="47"/>
                                        </p:tgtEl>
                                        <p:attrNameLst>
                                          <p:attrName>ppt_x</p:attrName>
                                        </p:attrNameLst>
                                      </p:cBhvr>
                                      <p:tavLst>
                                        <p:tav tm="0">
                                          <p:val>
                                            <p:strVal val="#ppt_x"/>
                                          </p:val>
                                        </p:tav>
                                        <p:tav tm="100000">
                                          <p:val>
                                            <p:strVal val="#ppt_x"/>
                                          </p:val>
                                        </p:tav>
                                      </p:tavLst>
                                    </p:anim>
                                    <p:anim calcmode="lin" valueType="num">
                                      <p:cBhvr>
                                        <p:cTn id="284" dur="3000" fill="hold"/>
                                        <p:tgtEl>
                                          <p:spTgt spid="47"/>
                                        </p:tgtEl>
                                        <p:attrNameLst>
                                          <p:attrName>ppt_y</p:attrName>
                                        </p:attrNameLst>
                                      </p:cBhvr>
                                      <p:tavLst>
                                        <p:tav tm="0">
                                          <p:val>
                                            <p:strVal val="#ppt_y+#ppt_h/2"/>
                                          </p:val>
                                        </p:tav>
                                        <p:tav tm="100000">
                                          <p:val>
                                            <p:strVal val="#ppt_y"/>
                                          </p:val>
                                        </p:tav>
                                      </p:tavLst>
                                    </p:anim>
                                    <p:anim calcmode="lin" valueType="num">
                                      <p:cBhvr>
                                        <p:cTn id="285" dur="3000" fill="hold"/>
                                        <p:tgtEl>
                                          <p:spTgt spid="47"/>
                                        </p:tgtEl>
                                        <p:attrNameLst>
                                          <p:attrName>ppt_w</p:attrName>
                                        </p:attrNameLst>
                                      </p:cBhvr>
                                      <p:tavLst>
                                        <p:tav tm="0">
                                          <p:val>
                                            <p:strVal val="#ppt_w"/>
                                          </p:val>
                                        </p:tav>
                                        <p:tav tm="100000">
                                          <p:val>
                                            <p:strVal val="#ppt_w"/>
                                          </p:val>
                                        </p:tav>
                                      </p:tavLst>
                                    </p:anim>
                                    <p:anim calcmode="lin" valueType="num">
                                      <p:cBhvr>
                                        <p:cTn id="286" dur="3000" fill="hold"/>
                                        <p:tgtEl>
                                          <p:spTgt spid="47"/>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47"/>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47"/>
                                        </p:tgtEl>
                                        <p:attrNameLst>
                                          <p:attrName>ppt_x</p:attrName>
                                        </p:attrNameLst>
                                      </p:cBhvr>
                                      <p:tavLst>
                                        <p:tav tm="0">
                                          <p:val>
                                            <p:strVal val="ppt_x"/>
                                          </p:val>
                                        </p:tav>
                                        <p:tav tm="100000">
                                          <p:val>
                                            <p:strVal val="0-ppt_w/2"/>
                                          </p:val>
                                        </p:tav>
                                      </p:tavLst>
                                    </p:anim>
                                    <p:anim calcmode="lin" valueType="num">
                                      <p:cBhvr additive="base">
                                        <p:cTn id="291" dur="4000"/>
                                        <p:tgtEl>
                                          <p:spTgt spid="47"/>
                                        </p:tgtEl>
                                        <p:attrNameLst>
                                          <p:attrName>ppt_y</p:attrName>
                                        </p:attrNameLst>
                                      </p:cBhvr>
                                      <p:tavLst>
                                        <p:tav tm="0">
                                          <p:val>
                                            <p:strVal val="ppt_y"/>
                                          </p:val>
                                        </p:tav>
                                        <p:tav tm="100000">
                                          <p:val>
                                            <p:strVal val="1+ppt_h/2"/>
                                          </p:val>
                                        </p:tav>
                                      </p:tavLst>
                                    </p:anim>
                                    <p:set>
                                      <p:cBhvr>
                                        <p:cTn id="292" dur="1" fill="hold">
                                          <p:stCondLst>
                                            <p:cond delay="3999"/>
                                          </p:stCondLst>
                                        </p:cTn>
                                        <p:tgtEl>
                                          <p:spTgt spid="47"/>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p:cTn id="295" dur="3000" fill="hold"/>
                                        <p:tgtEl>
                                          <p:spTgt spid="48"/>
                                        </p:tgtEl>
                                        <p:attrNameLst>
                                          <p:attrName>ppt_x</p:attrName>
                                        </p:attrNameLst>
                                      </p:cBhvr>
                                      <p:tavLst>
                                        <p:tav tm="0">
                                          <p:val>
                                            <p:strVal val="#ppt_x"/>
                                          </p:val>
                                        </p:tav>
                                        <p:tav tm="100000">
                                          <p:val>
                                            <p:strVal val="#ppt_x"/>
                                          </p:val>
                                        </p:tav>
                                      </p:tavLst>
                                    </p:anim>
                                    <p:anim calcmode="lin" valueType="num">
                                      <p:cBhvr>
                                        <p:cTn id="296" dur="3000" fill="hold"/>
                                        <p:tgtEl>
                                          <p:spTgt spid="48"/>
                                        </p:tgtEl>
                                        <p:attrNameLst>
                                          <p:attrName>ppt_y</p:attrName>
                                        </p:attrNameLst>
                                      </p:cBhvr>
                                      <p:tavLst>
                                        <p:tav tm="0">
                                          <p:val>
                                            <p:strVal val="#ppt_y+#ppt_h/2"/>
                                          </p:val>
                                        </p:tav>
                                        <p:tav tm="100000">
                                          <p:val>
                                            <p:strVal val="#ppt_y"/>
                                          </p:val>
                                        </p:tav>
                                      </p:tavLst>
                                    </p:anim>
                                    <p:anim calcmode="lin" valueType="num">
                                      <p:cBhvr>
                                        <p:cTn id="297" dur="3000" fill="hold"/>
                                        <p:tgtEl>
                                          <p:spTgt spid="48"/>
                                        </p:tgtEl>
                                        <p:attrNameLst>
                                          <p:attrName>ppt_w</p:attrName>
                                        </p:attrNameLst>
                                      </p:cBhvr>
                                      <p:tavLst>
                                        <p:tav tm="0">
                                          <p:val>
                                            <p:strVal val="#ppt_w"/>
                                          </p:val>
                                        </p:tav>
                                        <p:tav tm="100000">
                                          <p:val>
                                            <p:strVal val="#ppt_w"/>
                                          </p:val>
                                        </p:tav>
                                      </p:tavLst>
                                    </p:anim>
                                    <p:anim calcmode="lin" valueType="num">
                                      <p:cBhvr>
                                        <p:cTn id="298" dur="3000" fill="hold"/>
                                        <p:tgtEl>
                                          <p:spTgt spid="48"/>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48"/>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48"/>
                                        </p:tgtEl>
                                        <p:attrNameLst>
                                          <p:attrName>ppt_x</p:attrName>
                                        </p:attrNameLst>
                                      </p:cBhvr>
                                      <p:tavLst>
                                        <p:tav tm="0">
                                          <p:val>
                                            <p:strVal val="ppt_x"/>
                                          </p:val>
                                        </p:tav>
                                        <p:tav tm="100000">
                                          <p:val>
                                            <p:strVal val="0-ppt_w/2"/>
                                          </p:val>
                                        </p:tav>
                                      </p:tavLst>
                                    </p:anim>
                                    <p:anim calcmode="lin" valueType="num">
                                      <p:cBhvr additive="base">
                                        <p:cTn id="303" dur="4000"/>
                                        <p:tgtEl>
                                          <p:spTgt spid="48"/>
                                        </p:tgtEl>
                                        <p:attrNameLst>
                                          <p:attrName>ppt_y</p:attrName>
                                        </p:attrNameLst>
                                      </p:cBhvr>
                                      <p:tavLst>
                                        <p:tav tm="0">
                                          <p:val>
                                            <p:strVal val="ppt_y"/>
                                          </p:val>
                                        </p:tav>
                                        <p:tav tm="100000">
                                          <p:val>
                                            <p:strVal val="1+ppt_h/2"/>
                                          </p:val>
                                        </p:tav>
                                      </p:tavLst>
                                    </p:anim>
                                    <p:set>
                                      <p:cBhvr>
                                        <p:cTn id="304" dur="1" fill="hold">
                                          <p:stCondLst>
                                            <p:cond delay="3999"/>
                                          </p:stCondLst>
                                        </p:cTn>
                                        <p:tgtEl>
                                          <p:spTgt spid="48"/>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49"/>
                                        </p:tgtEl>
                                        <p:attrNameLst>
                                          <p:attrName>style.visibility</p:attrName>
                                        </p:attrNameLst>
                                      </p:cBhvr>
                                      <p:to>
                                        <p:strVal val="visible"/>
                                      </p:to>
                                    </p:set>
                                    <p:anim calcmode="lin" valueType="num">
                                      <p:cBhvr>
                                        <p:cTn id="307" dur="3000" fill="hold"/>
                                        <p:tgtEl>
                                          <p:spTgt spid="49"/>
                                        </p:tgtEl>
                                        <p:attrNameLst>
                                          <p:attrName>ppt_x</p:attrName>
                                        </p:attrNameLst>
                                      </p:cBhvr>
                                      <p:tavLst>
                                        <p:tav tm="0">
                                          <p:val>
                                            <p:strVal val="#ppt_x"/>
                                          </p:val>
                                        </p:tav>
                                        <p:tav tm="100000">
                                          <p:val>
                                            <p:strVal val="#ppt_x"/>
                                          </p:val>
                                        </p:tav>
                                      </p:tavLst>
                                    </p:anim>
                                    <p:anim calcmode="lin" valueType="num">
                                      <p:cBhvr>
                                        <p:cTn id="308" dur="3000" fill="hold"/>
                                        <p:tgtEl>
                                          <p:spTgt spid="49"/>
                                        </p:tgtEl>
                                        <p:attrNameLst>
                                          <p:attrName>ppt_y</p:attrName>
                                        </p:attrNameLst>
                                      </p:cBhvr>
                                      <p:tavLst>
                                        <p:tav tm="0">
                                          <p:val>
                                            <p:strVal val="#ppt_y+#ppt_h/2"/>
                                          </p:val>
                                        </p:tav>
                                        <p:tav tm="100000">
                                          <p:val>
                                            <p:strVal val="#ppt_y"/>
                                          </p:val>
                                        </p:tav>
                                      </p:tavLst>
                                    </p:anim>
                                    <p:anim calcmode="lin" valueType="num">
                                      <p:cBhvr>
                                        <p:cTn id="309" dur="3000" fill="hold"/>
                                        <p:tgtEl>
                                          <p:spTgt spid="49"/>
                                        </p:tgtEl>
                                        <p:attrNameLst>
                                          <p:attrName>ppt_w</p:attrName>
                                        </p:attrNameLst>
                                      </p:cBhvr>
                                      <p:tavLst>
                                        <p:tav tm="0">
                                          <p:val>
                                            <p:strVal val="#ppt_w"/>
                                          </p:val>
                                        </p:tav>
                                        <p:tav tm="100000">
                                          <p:val>
                                            <p:strVal val="#ppt_w"/>
                                          </p:val>
                                        </p:tav>
                                      </p:tavLst>
                                    </p:anim>
                                    <p:anim calcmode="lin" valueType="num">
                                      <p:cBhvr>
                                        <p:cTn id="310" dur="3000" fill="hold"/>
                                        <p:tgtEl>
                                          <p:spTgt spid="49"/>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49"/>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49"/>
                                        </p:tgtEl>
                                        <p:attrNameLst>
                                          <p:attrName>ppt_x</p:attrName>
                                        </p:attrNameLst>
                                      </p:cBhvr>
                                      <p:tavLst>
                                        <p:tav tm="0">
                                          <p:val>
                                            <p:strVal val="ppt_x"/>
                                          </p:val>
                                        </p:tav>
                                        <p:tav tm="100000">
                                          <p:val>
                                            <p:strVal val="0-ppt_w/2"/>
                                          </p:val>
                                        </p:tav>
                                      </p:tavLst>
                                    </p:anim>
                                    <p:anim calcmode="lin" valueType="num">
                                      <p:cBhvr additive="base">
                                        <p:cTn id="315" dur="4000"/>
                                        <p:tgtEl>
                                          <p:spTgt spid="49"/>
                                        </p:tgtEl>
                                        <p:attrNameLst>
                                          <p:attrName>ppt_y</p:attrName>
                                        </p:attrNameLst>
                                      </p:cBhvr>
                                      <p:tavLst>
                                        <p:tav tm="0">
                                          <p:val>
                                            <p:strVal val="ppt_y"/>
                                          </p:val>
                                        </p:tav>
                                        <p:tav tm="100000">
                                          <p:val>
                                            <p:strVal val="1+ppt_h/2"/>
                                          </p:val>
                                        </p:tav>
                                      </p:tavLst>
                                    </p:anim>
                                    <p:set>
                                      <p:cBhvr>
                                        <p:cTn id="316" dur="1" fill="hold">
                                          <p:stCondLst>
                                            <p:cond delay="3999"/>
                                          </p:stCondLst>
                                        </p:cTn>
                                        <p:tgtEl>
                                          <p:spTgt spid="49"/>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0"/>
                                        </p:tgtEl>
                                        <p:attrNameLst>
                                          <p:attrName>style.visibility</p:attrName>
                                        </p:attrNameLst>
                                      </p:cBhvr>
                                      <p:to>
                                        <p:strVal val="visible"/>
                                      </p:to>
                                    </p:set>
                                    <p:anim calcmode="lin" valueType="num">
                                      <p:cBhvr>
                                        <p:cTn id="319" dur="3000" fill="hold"/>
                                        <p:tgtEl>
                                          <p:spTgt spid="50"/>
                                        </p:tgtEl>
                                        <p:attrNameLst>
                                          <p:attrName>ppt_x</p:attrName>
                                        </p:attrNameLst>
                                      </p:cBhvr>
                                      <p:tavLst>
                                        <p:tav tm="0">
                                          <p:val>
                                            <p:strVal val="#ppt_x"/>
                                          </p:val>
                                        </p:tav>
                                        <p:tav tm="100000">
                                          <p:val>
                                            <p:strVal val="#ppt_x"/>
                                          </p:val>
                                        </p:tav>
                                      </p:tavLst>
                                    </p:anim>
                                    <p:anim calcmode="lin" valueType="num">
                                      <p:cBhvr>
                                        <p:cTn id="320" dur="3000" fill="hold"/>
                                        <p:tgtEl>
                                          <p:spTgt spid="50"/>
                                        </p:tgtEl>
                                        <p:attrNameLst>
                                          <p:attrName>ppt_y</p:attrName>
                                        </p:attrNameLst>
                                      </p:cBhvr>
                                      <p:tavLst>
                                        <p:tav tm="0">
                                          <p:val>
                                            <p:strVal val="#ppt_y+#ppt_h/2"/>
                                          </p:val>
                                        </p:tav>
                                        <p:tav tm="100000">
                                          <p:val>
                                            <p:strVal val="#ppt_y"/>
                                          </p:val>
                                        </p:tav>
                                      </p:tavLst>
                                    </p:anim>
                                    <p:anim calcmode="lin" valueType="num">
                                      <p:cBhvr>
                                        <p:cTn id="321" dur="3000" fill="hold"/>
                                        <p:tgtEl>
                                          <p:spTgt spid="50"/>
                                        </p:tgtEl>
                                        <p:attrNameLst>
                                          <p:attrName>ppt_w</p:attrName>
                                        </p:attrNameLst>
                                      </p:cBhvr>
                                      <p:tavLst>
                                        <p:tav tm="0">
                                          <p:val>
                                            <p:strVal val="#ppt_w"/>
                                          </p:val>
                                        </p:tav>
                                        <p:tav tm="100000">
                                          <p:val>
                                            <p:strVal val="#ppt_w"/>
                                          </p:val>
                                        </p:tav>
                                      </p:tavLst>
                                    </p:anim>
                                    <p:anim calcmode="lin" valueType="num">
                                      <p:cBhvr>
                                        <p:cTn id="322" dur="3000" fill="hold"/>
                                        <p:tgtEl>
                                          <p:spTgt spid="50"/>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0"/>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0"/>
                                        </p:tgtEl>
                                        <p:attrNameLst>
                                          <p:attrName>ppt_x</p:attrName>
                                        </p:attrNameLst>
                                      </p:cBhvr>
                                      <p:tavLst>
                                        <p:tav tm="0">
                                          <p:val>
                                            <p:strVal val="ppt_x"/>
                                          </p:val>
                                        </p:tav>
                                        <p:tav tm="100000">
                                          <p:val>
                                            <p:strVal val="0-ppt_w/2"/>
                                          </p:val>
                                        </p:tav>
                                      </p:tavLst>
                                    </p:anim>
                                    <p:anim calcmode="lin" valueType="num">
                                      <p:cBhvr additive="base">
                                        <p:cTn id="327" dur="4000"/>
                                        <p:tgtEl>
                                          <p:spTgt spid="50"/>
                                        </p:tgtEl>
                                        <p:attrNameLst>
                                          <p:attrName>ppt_y</p:attrName>
                                        </p:attrNameLst>
                                      </p:cBhvr>
                                      <p:tavLst>
                                        <p:tav tm="0">
                                          <p:val>
                                            <p:strVal val="ppt_y"/>
                                          </p:val>
                                        </p:tav>
                                        <p:tav tm="100000">
                                          <p:val>
                                            <p:strVal val="1+ppt_h/2"/>
                                          </p:val>
                                        </p:tav>
                                      </p:tavLst>
                                    </p:anim>
                                    <p:set>
                                      <p:cBhvr>
                                        <p:cTn id="328" dur="1" fill="hold">
                                          <p:stCondLst>
                                            <p:cond delay="3999"/>
                                          </p:stCondLst>
                                        </p:cTn>
                                        <p:tgtEl>
                                          <p:spTgt spid="50"/>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1"/>
                                        </p:tgtEl>
                                        <p:attrNameLst>
                                          <p:attrName>style.visibility</p:attrName>
                                        </p:attrNameLst>
                                      </p:cBhvr>
                                      <p:to>
                                        <p:strVal val="visible"/>
                                      </p:to>
                                    </p:set>
                                    <p:anim calcmode="lin" valueType="num">
                                      <p:cBhvr>
                                        <p:cTn id="331" dur="3000" fill="hold"/>
                                        <p:tgtEl>
                                          <p:spTgt spid="51"/>
                                        </p:tgtEl>
                                        <p:attrNameLst>
                                          <p:attrName>ppt_x</p:attrName>
                                        </p:attrNameLst>
                                      </p:cBhvr>
                                      <p:tavLst>
                                        <p:tav tm="0">
                                          <p:val>
                                            <p:strVal val="#ppt_x"/>
                                          </p:val>
                                        </p:tav>
                                        <p:tav tm="100000">
                                          <p:val>
                                            <p:strVal val="#ppt_x"/>
                                          </p:val>
                                        </p:tav>
                                      </p:tavLst>
                                    </p:anim>
                                    <p:anim calcmode="lin" valueType="num">
                                      <p:cBhvr>
                                        <p:cTn id="332" dur="3000" fill="hold"/>
                                        <p:tgtEl>
                                          <p:spTgt spid="51"/>
                                        </p:tgtEl>
                                        <p:attrNameLst>
                                          <p:attrName>ppt_y</p:attrName>
                                        </p:attrNameLst>
                                      </p:cBhvr>
                                      <p:tavLst>
                                        <p:tav tm="0">
                                          <p:val>
                                            <p:strVal val="#ppt_y+#ppt_h/2"/>
                                          </p:val>
                                        </p:tav>
                                        <p:tav tm="100000">
                                          <p:val>
                                            <p:strVal val="#ppt_y"/>
                                          </p:val>
                                        </p:tav>
                                      </p:tavLst>
                                    </p:anim>
                                    <p:anim calcmode="lin" valueType="num">
                                      <p:cBhvr>
                                        <p:cTn id="333" dur="3000" fill="hold"/>
                                        <p:tgtEl>
                                          <p:spTgt spid="51"/>
                                        </p:tgtEl>
                                        <p:attrNameLst>
                                          <p:attrName>ppt_w</p:attrName>
                                        </p:attrNameLst>
                                      </p:cBhvr>
                                      <p:tavLst>
                                        <p:tav tm="0">
                                          <p:val>
                                            <p:strVal val="#ppt_w"/>
                                          </p:val>
                                        </p:tav>
                                        <p:tav tm="100000">
                                          <p:val>
                                            <p:strVal val="#ppt_w"/>
                                          </p:val>
                                        </p:tav>
                                      </p:tavLst>
                                    </p:anim>
                                    <p:anim calcmode="lin" valueType="num">
                                      <p:cBhvr>
                                        <p:cTn id="334" dur="3000" fill="hold"/>
                                        <p:tgtEl>
                                          <p:spTgt spid="51"/>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1"/>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1"/>
                                        </p:tgtEl>
                                        <p:attrNameLst>
                                          <p:attrName>ppt_x</p:attrName>
                                        </p:attrNameLst>
                                      </p:cBhvr>
                                      <p:tavLst>
                                        <p:tav tm="0">
                                          <p:val>
                                            <p:strVal val="ppt_x"/>
                                          </p:val>
                                        </p:tav>
                                        <p:tav tm="100000">
                                          <p:val>
                                            <p:strVal val="0-ppt_w/2"/>
                                          </p:val>
                                        </p:tav>
                                      </p:tavLst>
                                    </p:anim>
                                    <p:anim calcmode="lin" valueType="num">
                                      <p:cBhvr additive="base">
                                        <p:cTn id="339" dur="4000"/>
                                        <p:tgtEl>
                                          <p:spTgt spid="51"/>
                                        </p:tgtEl>
                                        <p:attrNameLst>
                                          <p:attrName>ppt_y</p:attrName>
                                        </p:attrNameLst>
                                      </p:cBhvr>
                                      <p:tavLst>
                                        <p:tav tm="0">
                                          <p:val>
                                            <p:strVal val="ppt_y"/>
                                          </p:val>
                                        </p:tav>
                                        <p:tav tm="100000">
                                          <p:val>
                                            <p:strVal val="1+ppt_h/2"/>
                                          </p:val>
                                        </p:tav>
                                      </p:tavLst>
                                    </p:anim>
                                    <p:set>
                                      <p:cBhvr>
                                        <p:cTn id="340" dur="1" fill="hold">
                                          <p:stCondLst>
                                            <p:cond delay="3999"/>
                                          </p:stCondLst>
                                        </p:cTn>
                                        <p:tgtEl>
                                          <p:spTgt spid="51"/>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2"/>
                                        </p:tgtEl>
                                        <p:attrNameLst>
                                          <p:attrName>style.visibility</p:attrName>
                                        </p:attrNameLst>
                                      </p:cBhvr>
                                      <p:to>
                                        <p:strVal val="visible"/>
                                      </p:to>
                                    </p:set>
                                    <p:anim calcmode="lin" valueType="num">
                                      <p:cBhvr>
                                        <p:cTn id="343" dur="3000" fill="hold"/>
                                        <p:tgtEl>
                                          <p:spTgt spid="52"/>
                                        </p:tgtEl>
                                        <p:attrNameLst>
                                          <p:attrName>ppt_x</p:attrName>
                                        </p:attrNameLst>
                                      </p:cBhvr>
                                      <p:tavLst>
                                        <p:tav tm="0">
                                          <p:val>
                                            <p:strVal val="#ppt_x"/>
                                          </p:val>
                                        </p:tav>
                                        <p:tav tm="100000">
                                          <p:val>
                                            <p:strVal val="#ppt_x"/>
                                          </p:val>
                                        </p:tav>
                                      </p:tavLst>
                                    </p:anim>
                                    <p:anim calcmode="lin" valueType="num">
                                      <p:cBhvr>
                                        <p:cTn id="344" dur="3000" fill="hold"/>
                                        <p:tgtEl>
                                          <p:spTgt spid="52"/>
                                        </p:tgtEl>
                                        <p:attrNameLst>
                                          <p:attrName>ppt_y</p:attrName>
                                        </p:attrNameLst>
                                      </p:cBhvr>
                                      <p:tavLst>
                                        <p:tav tm="0">
                                          <p:val>
                                            <p:strVal val="#ppt_y+#ppt_h/2"/>
                                          </p:val>
                                        </p:tav>
                                        <p:tav tm="100000">
                                          <p:val>
                                            <p:strVal val="#ppt_y"/>
                                          </p:val>
                                        </p:tav>
                                      </p:tavLst>
                                    </p:anim>
                                    <p:anim calcmode="lin" valueType="num">
                                      <p:cBhvr>
                                        <p:cTn id="345" dur="3000" fill="hold"/>
                                        <p:tgtEl>
                                          <p:spTgt spid="52"/>
                                        </p:tgtEl>
                                        <p:attrNameLst>
                                          <p:attrName>ppt_w</p:attrName>
                                        </p:attrNameLst>
                                      </p:cBhvr>
                                      <p:tavLst>
                                        <p:tav tm="0">
                                          <p:val>
                                            <p:strVal val="#ppt_w"/>
                                          </p:val>
                                        </p:tav>
                                        <p:tav tm="100000">
                                          <p:val>
                                            <p:strVal val="#ppt_w"/>
                                          </p:val>
                                        </p:tav>
                                      </p:tavLst>
                                    </p:anim>
                                    <p:anim calcmode="lin" valueType="num">
                                      <p:cBhvr>
                                        <p:cTn id="346" dur="3000" fill="hold"/>
                                        <p:tgtEl>
                                          <p:spTgt spid="52"/>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2"/>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2"/>
                                        </p:tgtEl>
                                        <p:attrNameLst>
                                          <p:attrName>ppt_x</p:attrName>
                                        </p:attrNameLst>
                                      </p:cBhvr>
                                      <p:tavLst>
                                        <p:tav tm="0">
                                          <p:val>
                                            <p:strVal val="ppt_x"/>
                                          </p:val>
                                        </p:tav>
                                        <p:tav tm="100000">
                                          <p:val>
                                            <p:strVal val="0-ppt_w/2"/>
                                          </p:val>
                                        </p:tav>
                                      </p:tavLst>
                                    </p:anim>
                                    <p:anim calcmode="lin" valueType="num">
                                      <p:cBhvr additive="base">
                                        <p:cTn id="351" dur="4000"/>
                                        <p:tgtEl>
                                          <p:spTgt spid="52"/>
                                        </p:tgtEl>
                                        <p:attrNameLst>
                                          <p:attrName>ppt_y</p:attrName>
                                        </p:attrNameLst>
                                      </p:cBhvr>
                                      <p:tavLst>
                                        <p:tav tm="0">
                                          <p:val>
                                            <p:strVal val="ppt_y"/>
                                          </p:val>
                                        </p:tav>
                                        <p:tav tm="100000">
                                          <p:val>
                                            <p:strVal val="1+ppt_h/2"/>
                                          </p:val>
                                        </p:tav>
                                      </p:tavLst>
                                    </p:anim>
                                    <p:set>
                                      <p:cBhvr>
                                        <p:cTn id="352" dur="1" fill="hold">
                                          <p:stCondLst>
                                            <p:cond delay="3999"/>
                                          </p:stCondLst>
                                        </p:cTn>
                                        <p:tgtEl>
                                          <p:spTgt spid="52"/>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3"/>
                                        </p:tgtEl>
                                        <p:attrNameLst>
                                          <p:attrName>style.visibility</p:attrName>
                                        </p:attrNameLst>
                                      </p:cBhvr>
                                      <p:to>
                                        <p:strVal val="visible"/>
                                      </p:to>
                                    </p:set>
                                    <p:anim calcmode="lin" valueType="num">
                                      <p:cBhvr>
                                        <p:cTn id="355" dur="3000" fill="hold"/>
                                        <p:tgtEl>
                                          <p:spTgt spid="53"/>
                                        </p:tgtEl>
                                        <p:attrNameLst>
                                          <p:attrName>ppt_x</p:attrName>
                                        </p:attrNameLst>
                                      </p:cBhvr>
                                      <p:tavLst>
                                        <p:tav tm="0">
                                          <p:val>
                                            <p:strVal val="#ppt_x"/>
                                          </p:val>
                                        </p:tav>
                                        <p:tav tm="100000">
                                          <p:val>
                                            <p:strVal val="#ppt_x"/>
                                          </p:val>
                                        </p:tav>
                                      </p:tavLst>
                                    </p:anim>
                                    <p:anim calcmode="lin" valueType="num">
                                      <p:cBhvr>
                                        <p:cTn id="356" dur="3000" fill="hold"/>
                                        <p:tgtEl>
                                          <p:spTgt spid="53"/>
                                        </p:tgtEl>
                                        <p:attrNameLst>
                                          <p:attrName>ppt_y</p:attrName>
                                        </p:attrNameLst>
                                      </p:cBhvr>
                                      <p:tavLst>
                                        <p:tav tm="0">
                                          <p:val>
                                            <p:strVal val="#ppt_y+#ppt_h/2"/>
                                          </p:val>
                                        </p:tav>
                                        <p:tav tm="100000">
                                          <p:val>
                                            <p:strVal val="#ppt_y"/>
                                          </p:val>
                                        </p:tav>
                                      </p:tavLst>
                                    </p:anim>
                                    <p:anim calcmode="lin" valueType="num">
                                      <p:cBhvr>
                                        <p:cTn id="357" dur="3000" fill="hold"/>
                                        <p:tgtEl>
                                          <p:spTgt spid="53"/>
                                        </p:tgtEl>
                                        <p:attrNameLst>
                                          <p:attrName>ppt_w</p:attrName>
                                        </p:attrNameLst>
                                      </p:cBhvr>
                                      <p:tavLst>
                                        <p:tav tm="0">
                                          <p:val>
                                            <p:strVal val="#ppt_w"/>
                                          </p:val>
                                        </p:tav>
                                        <p:tav tm="100000">
                                          <p:val>
                                            <p:strVal val="#ppt_w"/>
                                          </p:val>
                                        </p:tav>
                                      </p:tavLst>
                                    </p:anim>
                                    <p:anim calcmode="lin" valueType="num">
                                      <p:cBhvr>
                                        <p:cTn id="358" dur="3000" fill="hold"/>
                                        <p:tgtEl>
                                          <p:spTgt spid="53"/>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3"/>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3"/>
                                        </p:tgtEl>
                                        <p:attrNameLst>
                                          <p:attrName>ppt_x</p:attrName>
                                        </p:attrNameLst>
                                      </p:cBhvr>
                                      <p:tavLst>
                                        <p:tav tm="0">
                                          <p:val>
                                            <p:strVal val="ppt_x"/>
                                          </p:val>
                                        </p:tav>
                                        <p:tav tm="100000">
                                          <p:val>
                                            <p:strVal val="0-ppt_w/2"/>
                                          </p:val>
                                        </p:tav>
                                      </p:tavLst>
                                    </p:anim>
                                    <p:anim calcmode="lin" valueType="num">
                                      <p:cBhvr additive="base">
                                        <p:cTn id="363" dur="4000"/>
                                        <p:tgtEl>
                                          <p:spTgt spid="53"/>
                                        </p:tgtEl>
                                        <p:attrNameLst>
                                          <p:attrName>ppt_y</p:attrName>
                                        </p:attrNameLst>
                                      </p:cBhvr>
                                      <p:tavLst>
                                        <p:tav tm="0">
                                          <p:val>
                                            <p:strVal val="ppt_y"/>
                                          </p:val>
                                        </p:tav>
                                        <p:tav tm="100000">
                                          <p:val>
                                            <p:strVal val="1+ppt_h/2"/>
                                          </p:val>
                                        </p:tav>
                                      </p:tavLst>
                                    </p:anim>
                                    <p:set>
                                      <p:cBhvr>
                                        <p:cTn id="364" dur="1" fill="hold">
                                          <p:stCondLst>
                                            <p:cond delay="3999"/>
                                          </p:stCondLst>
                                        </p:cTn>
                                        <p:tgtEl>
                                          <p:spTgt spid="53"/>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4"/>
                                        </p:tgtEl>
                                        <p:attrNameLst>
                                          <p:attrName>style.visibility</p:attrName>
                                        </p:attrNameLst>
                                      </p:cBhvr>
                                      <p:to>
                                        <p:strVal val="visible"/>
                                      </p:to>
                                    </p:set>
                                    <p:anim calcmode="lin" valueType="num">
                                      <p:cBhvr>
                                        <p:cTn id="367" dur="3000" fill="hold"/>
                                        <p:tgtEl>
                                          <p:spTgt spid="54"/>
                                        </p:tgtEl>
                                        <p:attrNameLst>
                                          <p:attrName>ppt_x</p:attrName>
                                        </p:attrNameLst>
                                      </p:cBhvr>
                                      <p:tavLst>
                                        <p:tav tm="0">
                                          <p:val>
                                            <p:strVal val="#ppt_x"/>
                                          </p:val>
                                        </p:tav>
                                        <p:tav tm="100000">
                                          <p:val>
                                            <p:strVal val="#ppt_x"/>
                                          </p:val>
                                        </p:tav>
                                      </p:tavLst>
                                    </p:anim>
                                    <p:anim calcmode="lin" valueType="num">
                                      <p:cBhvr>
                                        <p:cTn id="368" dur="3000" fill="hold"/>
                                        <p:tgtEl>
                                          <p:spTgt spid="54"/>
                                        </p:tgtEl>
                                        <p:attrNameLst>
                                          <p:attrName>ppt_y</p:attrName>
                                        </p:attrNameLst>
                                      </p:cBhvr>
                                      <p:tavLst>
                                        <p:tav tm="0">
                                          <p:val>
                                            <p:strVal val="#ppt_y+#ppt_h/2"/>
                                          </p:val>
                                        </p:tav>
                                        <p:tav tm="100000">
                                          <p:val>
                                            <p:strVal val="#ppt_y"/>
                                          </p:val>
                                        </p:tav>
                                      </p:tavLst>
                                    </p:anim>
                                    <p:anim calcmode="lin" valueType="num">
                                      <p:cBhvr>
                                        <p:cTn id="369" dur="3000" fill="hold"/>
                                        <p:tgtEl>
                                          <p:spTgt spid="54"/>
                                        </p:tgtEl>
                                        <p:attrNameLst>
                                          <p:attrName>ppt_w</p:attrName>
                                        </p:attrNameLst>
                                      </p:cBhvr>
                                      <p:tavLst>
                                        <p:tav tm="0">
                                          <p:val>
                                            <p:strVal val="#ppt_w"/>
                                          </p:val>
                                        </p:tav>
                                        <p:tav tm="100000">
                                          <p:val>
                                            <p:strVal val="#ppt_w"/>
                                          </p:val>
                                        </p:tav>
                                      </p:tavLst>
                                    </p:anim>
                                    <p:anim calcmode="lin" valueType="num">
                                      <p:cBhvr>
                                        <p:cTn id="370" dur="3000" fill="hold"/>
                                        <p:tgtEl>
                                          <p:spTgt spid="54"/>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4"/>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4"/>
                                        </p:tgtEl>
                                        <p:attrNameLst>
                                          <p:attrName>ppt_x</p:attrName>
                                        </p:attrNameLst>
                                      </p:cBhvr>
                                      <p:tavLst>
                                        <p:tav tm="0">
                                          <p:val>
                                            <p:strVal val="ppt_x"/>
                                          </p:val>
                                        </p:tav>
                                        <p:tav tm="100000">
                                          <p:val>
                                            <p:strVal val="0-ppt_w/2"/>
                                          </p:val>
                                        </p:tav>
                                      </p:tavLst>
                                    </p:anim>
                                    <p:anim calcmode="lin" valueType="num">
                                      <p:cBhvr additive="base">
                                        <p:cTn id="375" dur="4000"/>
                                        <p:tgtEl>
                                          <p:spTgt spid="54"/>
                                        </p:tgtEl>
                                        <p:attrNameLst>
                                          <p:attrName>ppt_y</p:attrName>
                                        </p:attrNameLst>
                                      </p:cBhvr>
                                      <p:tavLst>
                                        <p:tav tm="0">
                                          <p:val>
                                            <p:strVal val="ppt_y"/>
                                          </p:val>
                                        </p:tav>
                                        <p:tav tm="100000">
                                          <p:val>
                                            <p:strVal val="1+ppt_h/2"/>
                                          </p:val>
                                        </p:tav>
                                      </p:tavLst>
                                    </p:anim>
                                    <p:set>
                                      <p:cBhvr>
                                        <p:cTn id="376" dur="1" fill="hold">
                                          <p:stCondLst>
                                            <p:cond delay="3999"/>
                                          </p:stCondLst>
                                        </p:cTn>
                                        <p:tgtEl>
                                          <p:spTgt spid="54"/>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5"/>
                                        </p:tgtEl>
                                        <p:attrNameLst>
                                          <p:attrName>style.visibility</p:attrName>
                                        </p:attrNameLst>
                                      </p:cBhvr>
                                      <p:to>
                                        <p:strVal val="visible"/>
                                      </p:to>
                                    </p:set>
                                    <p:anim calcmode="lin" valueType="num">
                                      <p:cBhvr>
                                        <p:cTn id="379" dur="3000" fill="hold"/>
                                        <p:tgtEl>
                                          <p:spTgt spid="55"/>
                                        </p:tgtEl>
                                        <p:attrNameLst>
                                          <p:attrName>ppt_x</p:attrName>
                                        </p:attrNameLst>
                                      </p:cBhvr>
                                      <p:tavLst>
                                        <p:tav tm="0">
                                          <p:val>
                                            <p:strVal val="#ppt_x"/>
                                          </p:val>
                                        </p:tav>
                                        <p:tav tm="100000">
                                          <p:val>
                                            <p:strVal val="#ppt_x"/>
                                          </p:val>
                                        </p:tav>
                                      </p:tavLst>
                                    </p:anim>
                                    <p:anim calcmode="lin" valueType="num">
                                      <p:cBhvr>
                                        <p:cTn id="380" dur="3000" fill="hold"/>
                                        <p:tgtEl>
                                          <p:spTgt spid="55"/>
                                        </p:tgtEl>
                                        <p:attrNameLst>
                                          <p:attrName>ppt_y</p:attrName>
                                        </p:attrNameLst>
                                      </p:cBhvr>
                                      <p:tavLst>
                                        <p:tav tm="0">
                                          <p:val>
                                            <p:strVal val="#ppt_y+#ppt_h/2"/>
                                          </p:val>
                                        </p:tav>
                                        <p:tav tm="100000">
                                          <p:val>
                                            <p:strVal val="#ppt_y"/>
                                          </p:val>
                                        </p:tav>
                                      </p:tavLst>
                                    </p:anim>
                                    <p:anim calcmode="lin" valueType="num">
                                      <p:cBhvr>
                                        <p:cTn id="381" dur="3000" fill="hold"/>
                                        <p:tgtEl>
                                          <p:spTgt spid="55"/>
                                        </p:tgtEl>
                                        <p:attrNameLst>
                                          <p:attrName>ppt_w</p:attrName>
                                        </p:attrNameLst>
                                      </p:cBhvr>
                                      <p:tavLst>
                                        <p:tav tm="0">
                                          <p:val>
                                            <p:strVal val="#ppt_w"/>
                                          </p:val>
                                        </p:tav>
                                        <p:tav tm="100000">
                                          <p:val>
                                            <p:strVal val="#ppt_w"/>
                                          </p:val>
                                        </p:tav>
                                      </p:tavLst>
                                    </p:anim>
                                    <p:anim calcmode="lin" valueType="num">
                                      <p:cBhvr>
                                        <p:cTn id="382" dur="3000" fill="hold"/>
                                        <p:tgtEl>
                                          <p:spTgt spid="55"/>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5"/>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5"/>
                                        </p:tgtEl>
                                        <p:attrNameLst>
                                          <p:attrName>ppt_x</p:attrName>
                                        </p:attrNameLst>
                                      </p:cBhvr>
                                      <p:tavLst>
                                        <p:tav tm="0">
                                          <p:val>
                                            <p:strVal val="ppt_x"/>
                                          </p:val>
                                        </p:tav>
                                        <p:tav tm="100000">
                                          <p:val>
                                            <p:strVal val="0-ppt_w/2"/>
                                          </p:val>
                                        </p:tav>
                                      </p:tavLst>
                                    </p:anim>
                                    <p:anim calcmode="lin" valueType="num">
                                      <p:cBhvr additive="base">
                                        <p:cTn id="387" dur="4000"/>
                                        <p:tgtEl>
                                          <p:spTgt spid="55"/>
                                        </p:tgtEl>
                                        <p:attrNameLst>
                                          <p:attrName>ppt_y</p:attrName>
                                        </p:attrNameLst>
                                      </p:cBhvr>
                                      <p:tavLst>
                                        <p:tav tm="0">
                                          <p:val>
                                            <p:strVal val="ppt_y"/>
                                          </p:val>
                                        </p:tav>
                                        <p:tav tm="100000">
                                          <p:val>
                                            <p:strVal val="1+ppt_h/2"/>
                                          </p:val>
                                        </p:tav>
                                      </p:tavLst>
                                    </p:anim>
                                    <p:set>
                                      <p:cBhvr>
                                        <p:cTn id="388" dur="1" fill="hold">
                                          <p:stCondLst>
                                            <p:cond delay="3999"/>
                                          </p:stCondLst>
                                        </p:cTn>
                                        <p:tgtEl>
                                          <p:spTgt spid="55"/>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6"/>
                                        </p:tgtEl>
                                        <p:attrNameLst>
                                          <p:attrName>style.visibility</p:attrName>
                                        </p:attrNameLst>
                                      </p:cBhvr>
                                      <p:to>
                                        <p:strVal val="visible"/>
                                      </p:to>
                                    </p:set>
                                    <p:anim calcmode="lin" valueType="num">
                                      <p:cBhvr>
                                        <p:cTn id="391" dur="3000" fill="hold"/>
                                        <p:tgtEl>
                                          <p:spTgt spid="56"/>
                                        </p:tgtEl>
                                        <p:attrNameLst>
                                          <p:attrName>ppt_x</p:attrName>
                                        </p:attrNameLst>
                                      </p:cBhvr>
                                      <p:tavLst>
                                        <p:tav tm="0">
                                          <p:val>
                                            <p:strVal val="#ppt_x"/>
                                          </p:val>
                                        </p:tav>
                                        <p:tav tm="100000">
                                          <p:val>
                                            <p:strVal val="#ppt_x"/>
                                          </p:val>
                                        </p:tav>
                                      </p:tavLst>
                                    </p:anim>
                                    <p:anim calcmode="lin" valueType="num">
                                      <p:cBhvr>
                                        <p:cTn id="392" dur="3000" fill="hold"/>
                                        <p:tgtEl>
                                          <p:spTgt spid="56"/>
                                        </p:tgtEl>
                                        <p:attrNameLst>
                                          <p:attrName>ppt_y</p:attrName>
                                        </p:attrNameLst>
                                      </p:cBhvr>
                                      <p:tavLst>
                                        <p:tav tm="0">
                                          <p:val>
                                            <p:strVal val="#ppt_y+#ppt_h/2"/>
                                          </p:val>
                                        </p:tav>
                                        <p:tav tm="100000">
                                          <p:val>
                                            <p:strVal val="#ppt_y"/>
                                          </p:val>
                                        </p:tav>
                                      </p:tavLst>
                                    </p:anim>
                                    <p:anim calcmode="lin" valueType="num">
                                      <p:cBhvr>
                                        <p:cTn id="393" dur="3000" fill="hold"/>
                                        <p:tgtEl>
                                          <p:spTgt spid="56"/>
                                        </p:tgtEl>
                                        <p:attrNameLst>
                                          <p:attrName>ppt_w</p:attrName>
                                        </p:attrNameLst>
                                      </p:cBhvr>
                                      <p:tavLst>
                                        <p:tav tm="0">
                                          <p:val>
                                            <p:strVal val="#ppt_w"/>
                                          </p:val>
                                        </p:tav>
                                        <p:tav tm="100000">
                                          <p:val>
                                            <p:strVal val="#ppt_w"/>
                                          </p:val>
                                        </p:tav>
                                      </p:tavLst>
                                    </p:anim>
                                    <p:anim calcmode="lin" valueType="num">
                                      <p:cBhvr>
                                        <p:cTn id="394" dur="3000" fill="hold"/>
                                        <p:tgtEl>
                                          <p:spTgt spid="56"/>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6"/>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6"/>
                                        </p:tgtEl>
                                        <p:attrNameLst>
                                          <p:attrName>ppt_x</p:attrName>
                                        </p:attrNameLst>
                                      </p:cBhvr>
                                      <p:tavLst>
                                        <p:tav tm="0">
                                          <p:val>
                                            <p:strVal val="ppt_x"/>
                                          </p:val>
                                        </p:tav>
                                        <p:tav tm="100000">
                                          <p:val>
                                            <p:strVal val="0-ppt_w/2"/>
                                          </p:val>
                                        </p:tav>
                                      </p:tavLst>
                                    </p:anim>
                                    <p:anim calcmode="lin" valueType="num">
                                      <p:cBhvr additive="base">
                                        <p:cTn id="399" dur="4000"/>
                                        <p:tgtEl>
                                          <p:spTgt spid="56"/>
                                        </p:tgtEl>
                                        <p:attrNameLst>
                                          <p:attrName>ppt_y</p:attrName>
                                        </p:attrNameLst>
                                      </p:cBhvr>
                                      <p:tavLst>
                                        <p:tav tm="0">
                                          <p:val>
                                            <p:strVal val="ppt_y"/>
                                          </p:val>
                                        </p:tav>
                                        <p:tav tm="100000">
                                          <p:val>
                                            <p:strVal val="1+ppt_h/2"/>
                                          </p:val>
                                        </p:tav>
                                      </p:tavLst>
                                    </p:anim>
                                    <p:set>
                                      <p:cBhvr>
                                        <p:cTn id="400" dur="1" fill="hold">
                                          <p:stCondLst>
                                            <p:cond delay="3999"/>
                                          </p:stCondLst>
                                        </p:cTn>
                                        <p:tgtEl>
                                          <p:spTgt spid="56"/>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57"/>
                                        </p:tgtEl>
                                        <p:attrNameLst>
                                          <p:attrName>style.visibility</p:attrName>
                                        </p:attrNameLst>
                                      </p:cBhvr>
                                      <p:to>
                                        <p:strVal val="visible"/>
                                      </p:to>
                                    </p:set>
                                    <p:anim calcmode="lin" valueType="num">
                                      <p:cBhvr>
                                        <p:cTn id="403" dur="3000" fill="hold"/>
                                        <p:tgtEl>
                                          <p:spTgt spid="57"/>
                                        </p:tgtEl>
                                        <p:attrNameLst>
                                          <p:attrName>ppt_x</p:attrName>
                                        </p:attrNameLst>
                                      </p:cBhvr>
                                      <p:tavLst>
                                        <p:tav tm="0">
                                          <p:val>
                                            <p:strVal val="#ppt_x"/>
                                          </p:val>
                                        </p:tav>
                                        <p:tav tm="100000">
                                          <p:val>
                                            <p:strVal val="#ppt_x"/>
                                          </p:val>
                                        </p:tav>
                                      </p:tavLst>
                                    </p:anim>
                                    <p:anim calcmode="lin" valueType="num">
                                      <p:cBhvr>
                                        <p:cTn id="404" dur="3000" fill="hold"/>
                                        <p:tgtEl>
                                          <p:spTgt spid="57"/>
                                        </p:tgtEl>
                                        <p:attrNameLst>
                                          <p:attrName>ppt_y</p:attrName>
                                        </p:attrNameLst>
                                      </p:cBhvr>
                                      <p:tavLst>
                                        <p:tav tm="0">
                                          <p:val>
                                            <p:strVal val="#ppt_y+#ppt_h/2"/>
                                          </p:val>
                                        </p:tav>
                                        <p:tav tm="100000">
                                          <p:val>
                                            <p:strVal val="#ppt_y"/>
                                          </p:val>
                                        </p:tav>
                                      </p:tavLst>
                                    </p:anim>
                                    <p:anim calcmode="lin" valueType="num">
                                      <p:cBhvr>
                                        <p:cTn id="405" dur="3000" fill="hold"/>
                                        <p:tgtEl>
                                          <p:spTgt spid="57"/>
                                        </p:tgtEl>
                                        <p:attrNameLst>
                                          <p:attrName>ppt_w</p:attrName>
                                        </p:attrNameLst>
                                      </p:cBhvr>
                                      <p:tavLst>
                                        <p:tav tm="0">
                                          <p:val>
                                            <p:strVal val="#ppt_w"/>
                                          </p:val>
                                        </p:tav>
                                        <p:tav tm="100000">
                                          <p:val>
                                            <p:strVal val="#ppt_w"/>
                                          </p:val>
                                        </p:tav>
                                      </p:tavLst>
                                    </p:anim>
                                    <p:anim calcmode="lin" valueType="num">
                                      <p:cBhvr>
                                        <p:cTn id="406" dur="3000" fill="hold"/>
                                        <p:tgtEl>
                                          <p:spTgt spid="57"/>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57"/>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57"/>
                                        </p:tgtEl>
                                        <p:attrNameLst>
                                          <p:attrName>ppt_x</p:attrName>
                                        </p:attrNameLst>
                                      </p:cBhvr>
                                      <p:tavLst>
                                        <p:tav tm="0">
                                          <p:val>
                                            <p:strVal val="ppt_x"/>
                                          </p:val>
                                        </p:tav>
                                        <p:tav tm="100000">
                                          <p:val>
                                            <p:strVal val="0-ppt_w/2"/>
                                          </p:val>
                                        </p:tav>
                                      </p:tavLst>
                                    </p:anim>
                                    <p:anim calcmode="lin" valueType="num">
                                      <p:cBhvr additive="base">
                                        <p:cTn id="411" dur="4000"/>
                                        <p:tgtEl>
                                          <p:spTgt spid="57"/>
                                        </p:tgtEl>
                                        <p:attrNameLst>
                                          <p:attrName>ppt_y</p:attrName>
                                        </p:attrNameLst>
                                      </p:cBhvr>
                                      <p:tavLst>
                                        <p:tav tm="0">
                                          <p:val>
                                            <p:strVal val="ppt_y"/>
                                          </p:val>
                                        </p:tav>
                                        <p:tav tm="100000">
                                          <p:val>
                                            <p:strVal val="1+ppt_h/2"/>
                                          </p:val>
                                        </p:tav>
                                      </p:tavLst>
                                    </p:anim>
                                    <p:set>
                                      <p:cBhvr>
                                        <p:cTn id="412" dur="1" fill="hold">
                                          <p:stCondLst>
                                            <p:cond delay="3999"/>
                                          </p:stCondLst>
                                        </p:cTn>
                                        <p:tgtEl>
                                          <p:spTgt spid="57"/>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58"/>
                                        </p:tgtEl>
                                        <p:attrNameLst>
                                          <p:attrName>style.visibility</p:attrName>
                                        </p:attrNameLst>
                                      </p:cBhvr>
                                      <p:to>
                                        <p:strVal val="visible"/>
                                      </p:to>
                                    </p:set>
                                    <p:anim calcmode="lin" valueType="num">
                                      <p:cBhvr>
                                        <p:cTn id="415" dur="3000" fill="hold"/>
                                        <p:tgtEl>
                                          <p:spTgt spid="58"/>
                                        </p:tgtEl>
                                        <p:attrNameLst>
                                          <p:attrName>ppt_x</p:attrName>
                                        </p:attrNameLst>
                                      </p:cBhvr>
                                      <p:tavLst>
                                        <p:tav tm="0">
                                          <p:val>
                                            <p:strVal val="#ppt_x"/>
                                          </p:val>
                                        </p:tav>
                                        <p:tav tm="100000">
                                          <p:val>
                                            <p:strVal val="#ppt_x"/>
                                          </p:val>
                                        </p:tav>
                                      </p:tavLst>
                                    </p:anim>
                                    <p:anim calcmode="lin" valueType="num">
                                      <p:cBhvr>
                                        <p:cTn id="416" dur="3000" fill="hold"/>
                                        <p:tgtEl>
                                          <p:spTgt spid="58"/>
                                        </p:tgtEl>
                                        <p:attrNameLst>
                                          <p:attrName>ppt_y</p:attrName>
                                        </p:attrNameLst>
                                      </p:cBhvr>
                                      <p:tavLst>
                                        <p:tav tm="0">
                                          <p:val>
                                            <p:strVal val="#ppt_y+#ppt_h/2"/>
                                          </p:val>
                                        </p:tav>
                                        <p:tav tm="100000">
                                          <p:val>
                                            <p:strVal val="#ppt_y"/>
                                          </p:val>
                                        </p:tav>
                                      </p:tavLst>
                                    </p:anim>
                                    <p:anim calcmode="lin" valueType="num">
                                      <p:cBhvr>
                                        <p:cTn id="417" dur="3000" fill="hold"/>
                                        <p:tgtEl>
                                          <p:spTgt spid="58"/>
                                        </p:tgtEl>
                                        <p:attrNameLst>
                                          <p:attrName>ppt_w</p:attrName>
                                        </p:attrNameLst>
                                      </p:cBhvr>
                                      <p:tavLst>
                                        <p:tav tm="0">
                                          <p:val>
                                            <p:strVal val="#ppt_w"/>
                                          </p:val>
                                        </p:tav>
                                        <p:tav tm="100000">
                                          <p:val>
                                            <p:strVal val="#ppt_w"/>
                                          </p:val>
                                        </p:tav>
                                      </p:tavLst>
                                    </p:anim>
                                    <p:anim calcmode="lin" valueType="num">
                                      <p:cBhvr>
                                        <p:cTn id="418" dur="3000" fill="hold"/>
                                        <p:tgtEl>
                                          <p:spTgt spid="58"/>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58"/>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58"/>
                                        </p:tgtEl>
                                        <p:attrNameLst>
                                          <p:attrName>ppt_x</p:attrName>
                                        </p:attrNameLst>
                                      </p:cBhvr>
                                      <p:tavLst>
                                        <p:tav tm="0">
                                          <p:val>
                                            <p:strVal val="ppt_x"/>
                                          </p:val>
                                        </p:tav>
                                        <p:tav tm="100000">
                                          <p:val>
                                            <p:strVal val="0-ppt_w/2"/>
                                          </p:val>
                                        </p:tav>
                                      </p:tavLst>
                                    </p:anim>
                                    <p:anim calcmode="lin" valueType="num">
                                      <p:cBhvr additive="base">
                                        <p:cTn id="423" dur="4000"/>
                                        <p:tgtEl>
                                          <p:spTgt spid="58"/>
                                        </p:tgtEl>
                                        <p:attrNameLst>
                                          <p:attrName>ppt_y</p:attrName>
                                        </p:attrNameLst>
                                      </p:cBhvr>
                                      <p:tavLst>
                                        <p:tav tm="0">
                                          <p:val>
                                            <p:strVal val="ppt_y"/>
                                          </p:val>
                                        </p:tav>
                                        <p:tav tm="100000">
                                          <p:val>
                                            <p:strVal val="1+ppt_h/2"/>
                                          </p:val>
                                        </p:tav>
                                      </p:tavLst>
                                    </p:anim>
                                    <p:set>
                                      <p:cBhvr>
                                        <p:cTn id="424" dur="1" fill="hold">
                                          <p:stCondLst>
                                            <p:cond delay="3999"/>
                                          </p:stCondLst>
                                        </p:cTn>
                                        <p:tgtEl>
                                          <p:spTgt spid="58"/>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0"/>
                                        </p:tgtEl>
                                        <p:attrNameLst>
                                          <p:attrName>style.visibility</p:attrName>
                                        </p:attrNameLst>
                                      </p:cBhvr>
                                      <p:to>
                                        <p:strVal val="visible"/>
                                      </p:to>
                                    </p:set>
                                    <p:anim calcmode="lin" valueType="num">
                                      <p:cBhvr>
                                        <p:cTn id="427" dur="3000" fill="hold"/>
                                        <p:tgtEl>
                                          <p:spTgt spid="30"/>
                                        </p:tgtEl>
                                        <p:attrNameLst>
                                          <p:attrName>ppt_x</p:attrName>
                                        </p:attrNameLst>
                                      </p:cBhvr>
                                      <p:tavLst>
                                        <p:tav tm="0">
                                          <p:val>
                                            <p:strVal val="#ppt_x"/>
                                          </p:val>
                                        </p:tav>
                                        <p:tav tm="100000">
                                          <p:val>
                                            <p:strVal val="#ppt_x"/>
                                          </p:val>
                                        </p:tav>
                                      </p:tavLst>
                                    </p:anim>
                                    <p:anim calcmode="lin" valueType="num">
                                      <p:cBhvr>
                                        <p:cTn id="428" dur="3000" fill="hold"/>
                                        <p:tgtEl>
                                          <p:spTgt spid="30"/>
                                        </p:tgtEl>
                                        <p:attrNameLst>
                                          <p:attrName>ppt_y</p:attrName>
                                        </p:attrNameLst>
                                      </p:cBhvr>
                                      <p:tavLst>
                                        <p:tav tm="0">
                                          <p:val>
                                            <p:strVal val="#ppt_y+#ppt_h/2"/>
                                          </p:val>
                                        </p:tav>
                                        <p:tav tm="100000">
                                          <p:val>
                                            <p:strVal val="#ppt_y"/>
                                          </p:val>
                                        </p:tav>
                                      </p:tavLst>
                                    </p:anim>
                                    <p:anim calcmode="lin" valueType="num">
                                      <p:cBhvr>
                                        <p:cTn id="429" dur="3000" fill="hold"/>
                                        <p:tgtEl>
                                          <p:spTgt spid="30"/>
                                        </p:tgtEl>
                                        <p:attrNameLst>
                                          <p:attrName>ppt_w</p:attrName>
                                        </p:attrNameLst>
                                      </p:cBhvr>
                                      <p:tavLst>
                                        <p:tav tm="0">
                                          <p:val>
                                            <p:strVal val="#ppt_w"/>
                                          </p:val>
                                        </p:tav>
                                        <p:tav tm="100000">
                                          <p:val>
                                            <p:strVal val="#ppt_w"/>
                                          </p:val>
                                        </p:tav>
                                      </p:tavLst>
                                    </p:anim>
                                    <p:anim calcmode="lin" valueType="num">
                                      <p:cBhvr>
                                        <p:cTn id="430" dur="3000" fill="hold"/>
                                        <p:tgtEl>
                                          <p:spTgt spid="30"/>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0"/>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0"/>
                                        </p:tgtEl>
                                        <p:attrNameLst>
                                          <p:attrName>ppt_x</p:attrName>
                                        </p:attrNameLst>
                                      </p:cBhvr>
                                      <p:tavLst>
                                        <p:tav tm="0">
                                          <p:val>
                                            <p:strVal val="ppt_x"/>
                                          </p:val>
                                        </p:tav>
                                        <p:tav tm="100000">
                                          <p:val>
                                            <p:strVal val="1+ppt_w/2"/>
                                          </p:val>
                                        </p:tav>
                                      </p:tavLst>
                                    </p:anim>
                                    <p:anim calcmode="lin" valueType="num">
                                      <p:cBhvr additive="base">
                                        <p:cTn id="435" dur="4000"/>
                                        <p:tgtEl>
                                          <p:spTgt spid="30"/>
                                        </p:tgtEl>
                                        <p:attrNameLst>
                                          <p:attrName>ppt_y</p:attrName>
                                        </p:attrNameLst>
                                      </p:cBhvr>
                                      <p:tavLst>
                                        <p:tav tm="0">
                                          <p:val>
                                            <p:strVal val="ppt_y"/>
                                          </p:val>
                                        </p:tav>
                                        <p:tav tm="100000">
                                          <p:val>
                                            <p:strVal val="1+ppt_h/2"/>
                                          </p:val>
                                        </p:tav>
                                      </p:tavLst>
                                    </p:anim>
                                    <p:set>
                                      <p:cBhvr>
                                        <p:cTn id="436" dur="1" fill="hold">
                                          <p:stCondLst>
                                            <p:cond delay="3999"/>
                                          </p:stCondLst>
                                        </p:cTn>
                                        <p:tgtEl>
                                          <p:spTgt spid="30"/>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29"/>
                                        </p:tgtEl>
                                        <p:attrNameLst>
                                          <p:attrName>style.visibility</p:attrName>
                                        </p:attrNameLst>
                                      </p:cBhvr>
                                      <p:to>
                                        <p:strVal val="visible"/>
                                      </p:to>
                                    </p:set>
                                    <p:anim calcmode="lin" valueType="num">
                                      <p:cBhvr>
                                        <p:cTn id="439" dur="3000" fill="hold"/>
                                        <p:tgtEl>
                                          <p:spTgt spid="29"/>
                                        </p:tgtEl>
                                        <p:attrNameLst>
                                          <p:attrName>ppt_x</p:attrName>
                                        </p:attrNameLst>
                                      </p:cBhvr>
                                      <p:tavLst>
                                        <p:tav tm="0">
                                          <p:val>
                                            <p:strVal val="#ppt_x"/>
                                          </p:val>
                                        </p:tav>
                                        <p:tav tm="100000">
                                          <p:val>
                                            <p:strVal val="#ppt_x"/>
                                          </p:val>
                                        </p:tav>
                                      </p:tavLst>
                                    </p:anim>
                                    <p:anim calcmode="lin" valueType="num">
                                      <p:cBhvr>
                                        <p:cTn id="440" dur="3000" fill="hold"/>
                                        <p:tgtEl>
                                          <p:spTgt spid="29"/>
                                        </p:tgtEl>
                                        <p:attrNameLst>
                                          <p:attrName>ppt_y</p:attrName>
                                        </p:attrNameLst>
                                      </p:cBhvr>
                                      <p:tavLst>
                                        <p:tav tm="0">
                                          <p:val>
                                            <p:strVal val="#ppt_y+#ppt_h/2"/>
                                          </p:val>
                                        </p:tav>
                                        <p:tav tm="100000">
                                          <p:val>
                                            <p:strVal val="#ppt_y"/>
                                          </p:val>
                                        </p:tav>
                                      </p:tavLst>
                                    </p:anim>
                                    <p:anim calcmode="lin" valueType="num">
                                      <p:cBhvr>
                                        <p:cTn id="441" dur="3000" fill="hold"/>
                                        <p:tgtEl>
                                          <p:spTgt spid="29"/>
                                        </p:tgtEl>
                                        <p:attrNameLst>
                                          <p:attrName>ppt_w</p:attrName>
                                        </p:attrNameLst>
                                      </p:cBhvr>
                                      <p:tavLst>
                                        <p:tav tm="0">
                                          <p:val>
                                            <p:strVal val="#ppt_w"/>
                                          </p:val>
                                        </p:tav>
                                        <p:tav tm="100000">
                                          <p:val>
                                            <p:strVal val="#ppt_w"/>
                                          </p:val>
                                        </p:tav>
                                      </p:tavLst>
                                    </p:anim>
                                    <p:anim calcmode="lin" valueType="num">
                                      <p:cBhvr>
                                        <p:cTn id="442" dur="3000" fill="hold"/>
                                        <p:tgtEl>
                                          <p:spTgt spid="29"/>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29"/>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29"/>
                                        </p:tgtEl>
                                        <p:attrNameLst>
                                          <p:attrName>ppt_x</p:attrName>
                                        </p:attrNameLst>
                                      </p:cBhvr>
                                      <p:tavLst>
                                        <p:tav tm="0">
                                          <p:val>
                                            <p:strVal val="ppt_x"/>
                                          </p:val>
                                        </p:tav>
                                        <p:tav tm="100000">
                                          <p:val>
                                            <p:strVal val="1+ppt_w/2"/>
                                          </p:val>
                                        </p:tav>
                                      </p:tavLst>
                                    </p:anim>
                                    <p:anim calcmode="lin" valueType="num">
                                      <p:cBhvr additive="base">
                                        <p:cTn id="447" dur="4000"/>
                                        <p:tgtEl>
                                          <p:spTgt spid="29"/>
                                        </p:tgtEl>
                                        <p:attrNameLst>
                                          <p:attrName>ppt_y</p:attrName>
                                        </p:attrNameLst>
                                      </p:cBhvr>
                                      <p:tavLst>
                                        <p:tav tm="0">
                                          <p:val>
                                            <p:strVal val="ppt_y"/>
                                          </p:val>
                                        </p:tav>
                                        <p:tav tm="100000">
                                          <p:val>
                                            <p:strVal val="1+ppt_h/2"/>
                                          </p:val>
                                        </p:tav>
                                      </p:tavLst>
                                    </p:anim>
                                    <p:set>
                                      <p:cBhvr>
                                        <p:cTn id="448" dur="1" fill="hold">
                                          <p:stCondLst>
                                            <p:cond delay="3999"/>
                                          </p:stCondLst>
                                        </p:cTn>
                                        <p:tgtEl>
                                          <p:spTgt spid="29"/>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28"/>
                                        </p:tgtEl>
                                        <p:attrNameLst>
                                          <p:attrName>style.visibility</p:attrName>
                                        </p:attrNameLst>
                                      </p:cBhvr>
                                      <p:to>
                                        <p:strVal val="visible"/>
                                      </p:to>
                                    </p:set>
                                    <p:anim calcmode="lin" valueType="num">
                                      <p:cBhvr>
                                        <p:cTn id="451" dur="3000" fill="hold"/>
                                        <p:tgtEl>
                                          <p:spTgt spid="28"/>
                                        </p:tgtEl>
                                        <p:attrNameLst>
                                          <p:attrName>ppt_x</p:attrName>
                                        </p:attrNameLst>
                                      </p:cBhvr>
                                      <p:tavLst>
                                        <p:tav tm="0">
                                          <p:val>
                                            <p:strVal val="#ppt_x"/>
                                          </p:val>
                                        </p:tav>
                                        <p:tav tm="100000">
                                          <p:val>
                                            <p:strVal val="#ppt_x"/>
                                          </p:val>
                                        </p:tav>
                                      </p:tavLst>
                                    </p:anim>
                                    <p:anim calcmode="lin" valueType="num">
                                      <p:cBhvr>
                                        <p:cTn id="452" dur="3000" fill="hold"/>
                                        <p:tgtEl>
                                          <p:spTgt spid="28"/>
                                        </p:tgtEl>
                                        <p:attrNameLst>
                                          <p:attrName>ppt_y</p:attrName>
                                        </p:attrNameLst>
                                      </p:cBhvr>
                                      <p:tavLst>
                                        <p:tav tm="0">
                                          <p:val>
                                            <p:strVal val="#ppt_y+#ppt_h/2"/>
                                          </p:val>
                                        </p:tav>
                                        <p:tav tm="100000">
                                          <p:val>
                                            <p:strVal val="#ppt_y"/>
                                          </p:val>
                                        </p:tav>
                                      </p:tavLst>
                                    </p:anim>
                                    <p:anim calcmode="lin" valueType="num">
                                      <p:cBhvr>
                                        <p:cTn id="453" dur="3000" fill="hold"/>
                                        <p:tgtEl>
                                          <p:spTgt spid="28"/>
                                        </p:tgtEl>
                                        <p:attrNameLst>
                                          <p:attrName>ppt_w</p:attrName>
                                        </p:attrNameLst>
                                      </p:cBhvr>
                                      <p:tavLst>
                                        <p:tav tm="0">
                                          <p:val>
                                            <p:strVal val="#ppt_w"/>
                                          </p:val>
                                        </p:tav>
                                        <p:tav tm="100000">
                                          <p:val>
                                            <p:strVal val="#ppt_w"/>
                                          </p:val>
                                        </p:tav>
                                      </p:tavLst>
                                    </p:anim>
                                    <p:anim calcmode="lin" valueType="num">
                                      <p:cBhvr>
                                        <p:cTn id="454" dur="3000" fill="hold"/>
                                        <p:tgtEl>
                                          <p:spTgt spid="28"/>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28"/>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28"/>
                                        </p:tgtEl>
                                        <p:attrNameLst>
                                          <p:attrName>ppt_x</p:attrName>
                                        </p:attrNameLst>
                                      </p:cBhvr>
                                      <p:tavLst>
                                        <p:tav tm="0">
                                          <p:val>
                                            <p:strVal val="ppt_x"/>
                                          </p:val>
                                        </p:tav>
                                        <p:tav tm="100000">
                                          <p:val>
                                            <p:strVal val="1+ppt_w/2"/>
                                          </p:val>
                                        </p:tav>
                                      </p:tavLst>
                                    </p:anim>
                                    <p:anim calcmode="lin" valueType="num">
                                      <p:cBhvr additive="base">
                                        <p:cTn id="459" dur="4000"/>
                                        <p:tgtEl>
                                          <p:spTgt spid="28"/>
                                        </p:tgtEl>
                                        <p:attrNameLst>
                                          <p:attrName>ppt_y</p:attrName>
                                        </p:attrNameLst>
                                      </p:cBhvr>
                                      <p:tavLst>
                                        <p:tav tm="0">
                                          <p:val>
                                            <p:strVal val="ppt_y"/>
                                          </p:val>
                                        </p:tav>
                                        <p:tav tm="100000">
                                          <p:val>
                                            <p:strVal val="1+ppt_h/2"/>
                                          </p:val>
                                        </p:tav>
                                      </p:tavLst>
                                    </p:anim>
                                    <p:set>
                                      <p:cBhvr>
                                        <p:cTn id="460" dur="1" fill="hold">
                                          <p:stCondLst>
                                            <p:cond delay="3999"/>
                                          </p:stCondLst>
                                        </p:cTn>
                                        <p:tgtEl>
                                          <p:spTgt spid="28"/>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7"/>
                                        </p:tgtEl>
                                        <p:attrNameLst>
                                          <p:attrName>style.visibility</p:attrName>
                                        </p:attrNameLst>
                                      </p:cBhvr>
                                      <p:to>
                                        <p:strVal val="visible"/>
                                      </p:to>
                                    </p:set>
                                    <p:anim calcmode="lin" valueType="num">
                                      <p:cBhvr>
                                        <p:cTn id="463" dur="3000" fill="hold"/>
                                        <p:tgtEl>
                                          <p:spTgt spid="27"/>
                                        </p:tgtEl>
                                        <p:attrNameLst>
                                          <p:attrName>ppt_x</p:attrName>
                                        </p:attrNameLst>
                                      </p:cBhvr>
                                      <p:tavLst>
                                        <p:tav tm="0">
                                          <p:val>
                                            <p:strVal val="#ppt_x"/>
                                          </p:val>
                                        </p:tav>
                                        <p:tav tm="100000">
                                          <p:val>
                                            <p:strVal val="#ppt_x"/>
                                          </p:val>
                                        </p:tav>
                                      </p:tavLst>
                                    </p:anim>
                                    <p:anim calcmode="lin" valueType="num">
                                      <p:cBhvr>
                                        <p:cTn id="464" dur="3000" fill="hold"/>
                                        <p:tgtEl>
                                          <p:spTgt spid="27"/>
                                        </p:tgtEl>
                                        <p:attrNameLst>
                                          <p:attrName>ppt_y</p:attrName>
                                        </p:attrNameLst>
                                      </p:cBhvr>
                                      <p:tavLst>
                                        <p:tav tm="0">
                                          <p:val>
                                            <p:strVal val="#ppt_y+#ppt_h/2"/>
                                          </p:val>
                                        </p:tav>
                                        <p:tav tm="100000">
                                          <p:val>
                                            <p:strVal val="#ppt_y"/>
                                          </p:val>
                                        </p:tav>
                                      </p:tavLst>
                                    </p:anim>
                                    <p:anim calcmode="lin" valueType="num">
                                      <p:cBhvr>
                                        <p:cTn id="465" dur="3000" fill="hold"/>
                                        <p:tgtEl>
                                          <p:spTgt spid="27"/>
                                        </p:tgtEl>
                                        <p:attrNameLst>
                                          <p:attrName>ppt_w</p:attrName>
                                        </p:attrNameLst>
                                      </p:cBhvr>
                                      <p:tavLst>
                                        <p:tav tm="0">
                                          <p:val>
                                            <p:strVal val="#ppt_w"/>
                                          </p:val>
                                        </p:tav>
                                        <p:tav tm="100000">
                                          <p:val>
                                            <p:strVal val="#ppt_w"/>
                                          </p:val>
                                        </p:tav>
                                      </p:tavLst>
                                    </p:anim>
                                    <p:anim calcmode="lin" valueType="num">
                                      <p:cBhvr>
                                        <p:cTn id="466" dur="3000" fill="hold"/>
                                        <p:tgtEl>
                                          <p:spTgt spid="27"/>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7"/>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7"/>
                                        </p:tgtEl>
                                        <p:attrNameLst>
                                          <p:attrName>ppt_x</p:attrName>
                                        </p:attrNameLst>
                                      </p:cBhvr>
                                      <p:tavLst>
                                        <p:tav tm="0">
                                          <p:val>
                                            <p:strVal val="ppt_x"/>
                                          </p:val>
                                        </p:tav>
                                        <p:tav tm="100000">
                                          <p:val>
                                            <p:strVal val="1+ppt_w/2"/>
                                          </p:val>
                                        </p:tav>
                                      </p:tavLst>
                                    </p:anim>
                                    <p:anim calcmode="lin" valueType="num">
                                      <p:cBhvr additive="base">
                                        <p:cTn id="471" dur="4000"/>
                                        <p:tgtEl>
                                          <p:spTgt spid="27"/>
                                        </p:tgtEl>
                                        <p:attrNameLst>
                                          <p:attrName>ppt_y</p:attrName>
                                        </p:attrNameLst>
                                      </p:cBhvr>
                                      <p:tavLst>
                                        <p:tav tm="0">
                                          <p:val>
                                            <p:strVal val="ppt_y"/>
                                          </p:val>
                                        </p:tav>
                                        <p:tav tm="100000">
                                          <p:val>
                                            <p:strVal val="1+ppt_h/2"/>
                                          </p:val>
                                        </p:tav>
                                      </p:tavLst>
                                    </p:anim>
                                    <p:set>
                                      <p:cBhvr>
                                        <p:cTn id="472" dur="1" fill="hold">
                                          <p:stCondLst>
                                            <p:cond delay="3999"/>
                                          </p:stCondLst>
                                        </p:cTn>
                                        <p:tgtEl>
                                          <p:spTgt spid="27"/>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6"/>
                                        </p:tgtEl>
                                        <p:attrNameLst>
                                          <p:attrName>style.visibility</p:attrName>
                                        </p:attrNameLst>
                                      </p:cBhvr>
                                      <p:to>
                                        <p:strVal val="visible"/>
                                      </p:to>
                                    </p:set>
                                    <p:anim calcmode="lin" valueType="num">
                                      <p:cBhvr>
                                        <p:cTn id="475" dur="3000" fill="hold"/>
                                        <p:tgtEl>
                                          <p:spTgt spid="26"/>
                                        </p:tgtEl>
                                        <p:attrNameLst>
                                          <p:attrName>ppt_x</p:attrName>
                                        </p:attrNameLst>
                                      </p:cBhvr>
                                      <p:tavLst>
                                        <p:tav tm="0">
                                          <p:val>
                                            <p:strVal val="#ppt_x"/>
                                          </p:val>
                                        </p:tav>
                                        <p:tav tm="100000">
                                          <p:val>
                                            <p:strVal val="#ppt_x"/>
                                          </p:val>
                                        </p:tav>
                                      </p:tavLst>
                                    </p:anim>
                                    <p:anim calcmode="lin" valueType="num">
                                      <p:cBhvr>
                                        <p:cTn id="476" dur="3000" fill="hold"/>
                                        <p:tgtEl>
                                          <p:spTgt spid="26"/>
                                        </p:tgtEl>
                                        <p:attrNameLst>
                                          <p:attrName>ppt_y</p:attrName>
                                        </p:attrNameLst>
                                      </p:cBhvr>
                                      <p:tavLst>
                                        <p:tav tm="0">
                                          <p:val>
                                            <p:strVal val="#ppt_y+#ppt_h/2"/>
                                          </p:val>
                                        </p:tav>
                                        <p:tav tm="100000">
                                          <p:val>
                                            <p:strVal val="#ppt_y"/>
                                          </p:val>
                                        </p:tav>
                                      </p:tavLst>
                                    </p:anim>
                                    <p:anim calcmode="lin" valueType="num">
                                      <p:cBhvr>
                                        <p:cTn id="477" dur="3000" fill="hold"/>
                                        <p:tgtEl>
                                          <p:spTgt spid="26"/>
                                        </p:tgtEl>
                                        <p:attrNameLst>
                                          <p:attrName>ppt_w</p:attrName>
                                        </p:attrNameLst>
                                      </p:cBhvr>
                                      <p:tavLst>
                                        <p:tav tm="0">
                                          <p:val>
                                            <p:strVal val="#ppt_w"/>
                                          </p:val>
                                        </p:tav>
                                        <p:tav tm="100000">
                                          <p:val>
                                            <p:strVal val="#ppt_w"/>
                                          </p:val>
                                        </p:tav>
                                      </p:tavLst>
                                    </p:anim>
                                    <p:anim calcmode="lin" valueType="num">
                                      <p:cBhvr>
                                        <p:cTn id="478" dur="3000" fill="hold"/>
                                        <p:tgtEl>
                                          <p:spTgt spid="26"/>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6"/>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6"/>
                                        </p:tgtEl>
                                        <p:attrNameLst>
                                          <p:attrName>ppt_x</p:attrName>
                                        </p:attrNameLst>
                                      </p:cBhvr>
                                      <p:tavLst>
                                        <p:tav tm="0">
                                          <p:val>
                                            <p:strVal val="ppt_x"/>
                                          </p:val>
                                        </p:tav>
                                        <p:tav tm="100000">
                                          <p:val>
                                            <p:strVal val="1+ppt_w/2"/>
                                          </p:val>
                                        </p:tav>
                                      </p:tavLst>
                                    </p:anim>
                                    <p:anim calcmode="lin" valueType="num">
                                      <p:cBhvr additive="base">
                                        <p:cTn id="483" dur="4000"/>
                                        <p:tgtEl>
                                          <p:spTgt spid="26"/>
                                        </p:tgtEl>
                                        <p:attrNameLst>
                                          <p:attrName>ppt_y</p:attrName>
                                        </p:attrNameLst>
                                      </p:cBhvr>
                                      <p:tavLst>
                                        <p:tav tm="0">
                                          <p:val>
                                            <p:strVal val="ppt_y"/>
                                          </p:val>
                                        </p:tav>
                                        <p:tav tm="100000">
                                          <p:val>
                                            <p:strVal val="1+ppt_h/2"/>
                                          </p:val>
                                        </p:tav>
                                      </p:tavLst>
                                    </p:anim>
                                    <p:set>
                                      <p:cBhvr>
                                        <p:cTn id="484" dur="1" fill="hold">
                                          <p:stCondLst>
                                            <p:cond delay="3999"/>
                                          </p:stCondLst>
                                        </p:cTn>
                                        <p:tgtEl>
                                          <p:spTgt spid="26"/>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4"/>
                                        </p:tgtEl>
                                        <p:attrNameLst>
                                          <p:attrName>style.visibility</p:attrName>
                                        </p:attrNameLst>
                                      </p:cBhvr>
                                      <p:to>
                                        <p:strVal val="visible"/>
                                      </p:to>
                                    </p:set>
                                    <p:anim calcmode="lin" valueType="num">
                                      <p:cBhvr>
                                        <p:cTn id="487" dur="3000" fill="hold"/>
                                        <p:tgtEl>
                                          <p:spTgt spid="24"/>
                                        </p:tgtEl>
                                        <p:attrNameLst>
                                          <p:attrName>ppt_x</p:attrName>
                                        </p:attrNameLst>
                                      </p:cBhvr>
                                      <p:tavLst>
                                        <p:tav tm="0">
                                          <p:val>
                                            <p:strVal val="#ppt_x"/>
                                          </p:val>
                                        </p:tav>
                                        <p:tav tm="100000">
                                          <p:val>
                                            <p:strVal val="#ppt_x"/>
                                          </p:val>
                                        </p:tav>
                                      </p:tavLst>
                                    </p:anim>
                                    <p:anim calcmode="lin" valueType="num">
                                      <p:cBhvr>
                                        <p:cTn id="488" dur="3000" fill="hold"/>
                                        <p:tgtEl>
                                          <p:spTgt spid="24"/>
                                        </p:tgtEl>
                                        <p:attrNameLst>
                                          <p:attrName>ppt_y</p:attrName>
                                        </p:attrNameLst>
                                      </p:cBhvr>
                                      <p:tavLst>
                                        <p:tav tm="0">
                                          <p:val>
                                            <p:strVal val="#ppt_y+#ppt_h/2"/>
                                          </p:val>
                                        </p:tav>
                                        <p:tav tm="100000">
                                          <p:val>
                                            <p:strVal val="#ppt_y"/>
                                          </p:val>
                                        </p:tav>
                                      </p:tavLst>
                                    </p:anim>
                                    <p:anim calcmode="lin" valueType="num">
                                      <p:cBhvr>
                                        <p:cTn id="489" dur="3000" fill="hold"/>
                                        <p:tgtEl>
                                          <p:spTgt spid="24"/>
                                        </p:tgtEl>
                                        <p:attrNameLst>
                                          <p:attrName>ppt_w</p:attrName>
                                        </p:attrNameLst>
                                      </p:cBhvr>
                                      <p:tavLst>
                                        <p:tav tm="0">
                                          <p:val>
                                            <p:strVal val="#ppt_w"/>
                                          </p:val>
                                        </p:tav>
                                        <p:tav tm="100000">
                                          <p:val>
                                            <p:strVal val="#ppt_w"/>
                                          </p:val>
                                        </p:tav>
                                      </p:tavLst>
                                    </p:anim>
                                    <p:anim calcmode="lin" valueType="num">
                                      <p:cBhvr>
                                        <p:cTn id="490" dur="3000" fill="hold"/>
                                        <p:tgtEl>
                                          <p:spTgt spid="24"/>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4"/>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4"/>
                                        </p:tgtEl>
                                        <p:attrNameLst>
                                          <p:attrName>ppt_x</p:attrName>
                                        </p:attrNameLst>
                                      </p:cBhvr>
                                      <p:tavLst>
                                        <p:tav tm="0">
                                          <p:val>
                                            <p:strVal val="ppt_x"/>
                                          </p:val>
                                        </p:tav>
                                        <p:tav tm="100000">
                                          <p:val>
                                            <p:strVal val="1+ppt_w/2"/>
                                          </p:val>
                                        </p:tav>
                                      </p:tavLst>
                                    </p:anim>
                                    <p:anim calcmode="lin" valueType="num">
                                      <p:cBhvr additive="base">
                                        <p:cTn id="495" dur="4000"/>
                                        <p:tgtEl>
                                          <p:spTgt spid="24"/>
                                        </p:tgtEl>
                                        <p:attrNameLst>
                                          <p:attrName>ppt_y</p:attrName>
                                        </p:attrNameLst>
                                      </p:cBhvr>
                                      <p:tavLst>
                                        <p:tav tm="0">
                                          <p:val>
                                            <p:strVal val="ppt_y"/>
                                          </p:val>
                                        </p:tav>
                                        <p:tav tm="100000">
                                          <p:val>
                                            <p:strVal val="1+ppt_h/2"/>
                                          </p:val>
                                        </p:tav>
                                      </p:tavLst>
                                    </p:anim>
                                    <p:set>
                                      <p:cBhvr>
                                        <p:cTn id="496" dur="1" fill="hold">
                                          <p:stCondLst>
                                            <p:cond delay="3999"/>
                                          </p:stCondLst>
                                        </p:cTn>
                                        <p:tgtEl>
                                          <p:spTgt spid="24"/>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2"/>
                                        </p:tgtEl>
                                        <p:attrNameLst>
                                          <p:attrName>style.visibility</p:attrName>
                                        </p:attrNameLst>
                                      </p:cBhvr>
                                      <p:to>
                                        <p:strVal val="visible"/>
                                      </p:to>
                                    </p:set>
                                    <p:anim calcmode="lin" valueType="num">
                                      <p:cBhvr>
                                        <p:cTn id="499" dur="3000" fill="hold"/>
                                        <p:tgtEl>
                                          <p:spTgt spid="22"/>
                                        </p:tgtEl>
                                        <p:attrNameLst>
                                          <p:attrName>ppt_x</p:attrName>
                                        </p:attrNameLst>
                                      </p:cBhvr>
                                      <p:tavLst>
                                        <p:tav tm="0">
                                          <p:val>
                                            <p:strVal val="#ppt_x"/>
                                          </p:val>
                                        </p:tav>
                                        <p:tav tm="100000">
                                          <p:val>
                                            <p:strVal val="#ppt_x"/>
                                          </p:val>
                                        </p:tav>
                                      </p:tavLst>
                                    </p:anim>
                                    <p:anim calcmode="lin" valueType="num">
                                      <p:cBhvr>
                                        <p:cTn id="500" dur="3000" fill="hold"/>
                                        <p:tgtEl>
                                          <p:spTgt spid="22"/>
                                        </p:tgtEl>
                                        <p:attrNameLst>
                                          <p:attrName>ppt_y</p:attrName>
                                        </p:attrNameLst>
                                      </p:cBhvr>
                                      <p:tavLst>
                                        <p:tav tm="0">
                                          <p:val>
                                            <p:strVal val="#ppt_y+#ppt_h/2"/>
                                          </p:val>
                                        </p:tav>
                                        <p:tav tm="100000">
                                          <p:val>
                                            <p:strVal val="#ppt_y"/>
                                          </p:val>
                                        </p:tav>
                                      </p:tavLst>
                                    </p:anim>
                                    <p:anim calcmode="lin" valueType="num">
                                      <p:cBhvr>
                                        <p:cTn id="501" dur="3000" fill="hold"/>
                                        <p:tgtEl>
                                          <p:spTgt spid="22"/>
                                        </p:tgtEl>
                                        <p:attrNameLst>
                                          <p:attrName>ppt_w</p:attrName>
                                        </p:attrNameLst>
                                      </p:cBhvr>
                                      <p:tavLst>
                                        <p:tav tm="0">
                                          <p:val>
                                            <p:strVal val="#ppt_w"/>
                                          </p:val>
                                        </p:tav>
                                        <p:tav tm="100000">
                                          <p:val>
                                            <p:strVal val="#ppt_w"/>
                                          </p:val>
                                        </p:tav>
                                      </p:tavLst>
                                    </p:anim>
                                    <p:anim calcmode="lin" valueType="num">
                                      <p:cBhvr>
                                        <p:cTn id="502" dur="3000" fill="hold"/>
                                        <p:tgtEl>
                                          <p:spTgt spid="22"/>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2"/>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2"/>
                                        </p:tgtEl>
                                        <p:attrNameLst>
                                          <p:attrName>ppt_x</p:attrName>
                                        </p:attrNameLst>
                                      </p:cBhvr>
                                      <p:tavLst>
                                        <p:tav tm="0">
                                          <p:val>
                                            <p:strVal val="ppt_x"/>
                                          </p:val>
                                        </p:tav>
                                        <p:tav tm="100000">
                                          <p:val>
                                            <p:strVal val="1+ppt_w/2"/>
                                          </p:val>
                                        </p:tav>
                                      </p:tavLst>
                                    </p:anim>
                                    <p:anim calcmode="lin" valueType="num">
                                      <p:cBhvr additive="base">
                                        <p:cTn id="507" dur="4000"/>
                                        <p:tgtEl>
                                          <p:spTgt spid="22"/>
                                        </p:tgtEl>
                                        <p:attrNameLst>
                                          <p:attrName>ppt_y</p:attrName>
                                        </p:attrNameLst>
                                      </p:cBhvr>
                                      <p:tavLst>
                                        <p:tav tm="0">
                                          <p:val>
                                            <p:strVal val="ppt_y"/>
                                          </p:val>
                                        </p:tav>
                                        <p:tav tm="100000">
                                          <p:val>
                                            <p:strVal val="1+ppt_h/2"/>
                                          </p:val>
                                        </p:tav>
                                      </p:tavLst>
                                    </p:anim>
                                    <p:set>
                                      <p:cBhvr>
                                        <p:cTn id="508" dur="1" fill="hold">
                                          <p:stCondLst>
                                            <p:cond delay="3999"/>
                                          </p:stCondLst>
                                        </p:cTn>
                                        <p:tgtEl>
                                          <p:spTgt spid="22"/>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1"/>
                                        </p:tgtEl>
                                        <p:attrNameLst>
                                          <p:attrName>style.visibility</p:attrName>
                                        </p:attrNameLst>
                                      </p:cBhvr>
                                      <p:to>
                                        <p:strVal val="visible"/>
                                      </p:to>
                                    </p:set>
                                    <p:anim calcmode="lin" valueType="num">
                                      <p:cBhvr>
                                        <p:cTn id="511" dur="3000" fill="hold"/>
                                        <p:tgtEl>
                                          <p:spTgt spid="21"/>
                                        </p:tgtEl>
                                        <p:attrNameLst>
                                          <p:attrName>ppt_x</p:attrName>
                                        </p:attrNameLst>
                                      </p:cBhvr>
                                      <p:tavLst>
                                        <p:tav tm="0">
                                          <p:val>
                                            <p:strVal val="#ppt_x"/>
                                          </p:val>
                                        </p:tav>
                                        <p:tav tm="100000">
                                          <p:val>
                                            <p:strVal val="#ppt_x"/>
                                          </p:val>
                                        </p:tav>
                                      </p:tavLst>
                                    </p:anim>
                                    <p:anim calcmode="lin" valueType="num">
                                      <p:cBhvr>
                                        <p:cTn id="512" dur="3000" fill="hold"/>
                                        <p:tgtEl>
                                          <p:spTgt spid="21"/>
                                        </p:tgtEl>
                                        <p:attrNameLst>
                                          <p:attrName>ppt_y</p:attrName>
                                        </p:attrNameLst>
                                      </p:cBhvr>
                                      <p:tavLst>
                                        <p:tav tm="0">
                                          <p:val>
                                            <p:strVal val="#ppt_y+#ppt_h/2"/>
                                          </p:val>
                                        </p:tav>
                                        <p:tav tm="100000">
                                          <p:val>
                                            <p:strVal val="#ppt_y"/>
                                          </p:val>
                                        </p:tav>
                                      </p:tavLst>
                                    </p:anim>
                                    <p:anim calcmode="lin" valueType="num">
                                      <p:cBhvr>
                                        <p:cTn id="513" dur="3000" fill="hold"/>
                                        <p:tgtEl>
                                          <p:spTgt spid="21"/>
                                        </p:tgtEl>
                                        <p:attrNameLst>
                                          <p:attrName>ppt_w</p:attrName>
                                        </p:attrNameLst>
                                      </p:cBhvr>
                                      <p:tavLst>
                                        <p:tav tm="0">
                                          <p:val>
                                            <p:strVal val="#ppt_w"/>
                                          </p:val>
                                        </p:tav>
                                        <p:tav tm="100000">
                                          <p:val>
                                            <p:strVal val="#ppt_w"/>
                                          </p:val>
                                        </p:tav>
                                      </p:tavLst>
                                    </p:anim>
                                    <p:anim calcmode="lin" valueType="num">
                                      <p:cBhvr>
                                        <p:cTn id="514" dur="3000" fill="hold"/>
                                        <p:tgtEl>
                                          <p:spTgt spid="21"/>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1"/>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1"/>
                                        </p:tgtEl>
                                        <p:attrNameLst>
                                          <p:attrName>ppt_x</p:attrName>
                                        </p:attrNameLst>
                                      </p:cBhvr>
                                      <p:tavLst>
                                        <p:tav tm="0">
                                          <p:val>
                                            <p:strVal val="ppt_x"/>
                                          </p:val>
                                        </p:tav>
                                        <p:tav tm="100000">
                                          <p:val>
                                            <p:strVal val="1+ppt_w/2"/>
                                          </p:val>
                                        </p:tav>
                                      </p:tavLst>
                                    </p:anim>
                                    <p:anim calcmode="lin" valueType="num">
                                      <p:cBhvr additive="base">
                                        <p:cTn id="519" dur="4000"/>
                                        <p:tgtEl>
                                          <p:spTgt spid="21"/>
                                        </p:tgtEl>
                                        <p:attrNameLst>
                                          <p:attrName>ppt_y</p:attrName>
                                        </p:attrNameLst>
                                      </p:cBhvr>
                                      <p:tavLst>
                                        <p:tav tm="0">
                                          <p:val>
                                            <p:strVal val="ppt_y"/>
                                          </p:val>
                                        </p:tav>
                                        <p:tav tm="100000">
                                          <p:val>
                                            <p:strVal val="1+ppt_h/2"/>
                                          </p:val>
                                        </p:tav>
                                      </p:tavLst>
                                    </p:anim>
                                    <p:set>
                                      <p:cBhvr>
                                        <p:cTn id="520" dur="1" fill="hold">
                                          <p:stCondLst>
                                            <p:cond delay="3999"/>
                                          </p:stCondLst>
                                        </p:cTn>
                                        <p:tgtEl>
                                          <p:spTgt spid="21"/>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0"/>
                                        </p:tgtEl>
                                        <p:attrNameLst>
                                          <p:attrName>style.visibility</p:attrName>
                                        </p:attrNameLst>
                                      </p:cBhvr>
                                      <p:to>
                                        <p:strVal val="visible"/>
                                      </p:to>
                                    </p:set>
                                    <p:anim calcmode="lin" valueType="num">
                                      <p:cBhvr>
                                        <p:cTn id="523" dur="3000" fill="hold"/>
                                        <p:tgtEl>
                                          <p:spTgt spid="20"/>
                                        </p:tgtEl>
                                        <p:attrNameLst>
                                          <p:attrName>ppt_x</p:attrName>
                                        </p:attrNameLst>
                                      </p:cBhvr>
                                      <p:tavLst>
                                        <p:tav tm="0">
                                          <p:val>
                                            <p:strVal val="#ppt_x"/>
                                          </p:val>
                                        </p:tav>
                                        <p:tav tm="100000">
                                          <p:val>
                                            <p:strVal val="#ppt_x"/>
                                          </p:val>
                                        </p:tav>
                                      </p:tavLst>
                                    </p:anim>
                                    <p:anim calcmode="lin" valueType="num">
                                      <p:cBhvr>
                                        <p:cTn id="524" dur="3000" fill="hold"/>
                                        <p:tgtEl>
                                          <p:spTgt spid="20"/>
                                        </p:tgtEl>
                                        <p:attrNameLst>
                                          <p:attrName>ppt_y</p:attrName>
                                        </p:attrNameLst>
                                      </p:cBhvr>
                                      <p:tavLst>
                                        <p:tav tm="0">
                                          <p:val>
                                            <p:strVal val="#ppt_y+#ppt_h/2"/>
                                          </p:val>
                                        </p:tav>
                                        <p:tav tm="100000">
                                          <p:val>
                                            <p:strVal val="#ppt_y"/>
                                          </p:val>
                                        </p:tav>
                                      </p:tavLst>
                                    </p:anim>
                                    <p:anim calcmode="lin" valueType="num">
                                      <p:cBhvr>
                                        <p:cTn id="525" dur="3000" fill="hold"/>
                                        <p:tgtEl>
                                          <p:spTgt spid="20"/>
                                        </p:tgtEl>
                                        <p:attrNameLst>
                                          <p:attrName>ppt_w</p:attrName>
                                        </p:attrNameLst>
                                      </p:cBhvr>
                                      <p:tavLst>
                                        <p:tav tm="0">
                                          <p:val>
                                            <p:strVal val="#ppt_w"/>
                                          </p:val>
                                        </p:tav>
                                        <p:tav tm="100000">
                                          <p:val>
                                            <p:strVal val="#ppt_w"/>
                                          </p:val>
                                        </p:tav>
                                      </p:tavLst>
                                    </p:anim>
                                    <p:anim calcmode="lin" valueType="num">
                                      <p:cBhvr>
                                        <p:cTn id="526" dur="3000" fill="hold"/>
                                        <p:tgtEl>
                                          <p:spTgt spid="20"/>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0"/>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0"/>
                                        </p:tgtEl>
                                        <p:attrNameLst>
                                          <p:attrName>ppt_x</p:attrName>
                                        </p:attrNameLst>
                                      </p:cBhvr>
                                      <p:tavLst>
                                        <p:tav tm="0">
                                          <p:val>
                                            <p:strVal val="ppt_x"/>
                                          </p:val>
                                        </p:tav>
                                        <p:tav tm="100000">
                                          <p:val>
                                            <p:strVal val="1+ppt_w/2"/>
                                          </p:val>
                                        </p:tav>
                                      </p:tavLst>
                                    </p:anim>
                                    <p:anim calcmode="lin" valueType="num">
                                      <p:cBhvr additive="base">
                                        <p:cTn id="531" dur="4000"/>
                                        <p:tgtEl>
                                          <p:spTgt spid="20"/>
                                        </p:tgtEl>
                                        <p:attrNameLst>
                                          <p:attrName>ppt_y</p:attrName>
                                        </p:attrNameLst>
                                      </p:cBhvr>
                                      <p:tavLst>
                                        <p:tav tm="0">
                                          <p:val>
                                            <p:strVal val="ppt_y"/>
                                          </p:val>
                                        </p:tav>
                                        <p:tav tm="100000">
                                          <p:val>
                                            <p:strVal val="1+ppt_h/2"/>
                                          </p:val>
                                        </p:tav>
                                      </p:tavLst>
                                    </p:anim>
                                    <p:set>
                                      <p:cBhvr>
                                        <p:cTn id="532" dur="1" fill="hold">
                                          <p:stCondLst>
                                            <p:cond delay="3999"/>
                                          </p:stCondLst>
                                        </p:cTn>
                                        <p:tgtEl>
                                          <p:spTgt spid="20"/>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19"/>
                                        </p:tgtEl>
                                        <p:attrNameLst>
                                          <p:attrName>style.visibility</p:attrName>
                                        </p:attrNameLst>
                                      </p:cBhvr>
                                      <p:to>
                                        <p:strVal val="visible"/>
                                      </p:to>
                                    </p:set>
                                    <p:anim calcmode="lin" valueType="num">
                                      <p:cBhvr>
                                        <p:cTn id="535" dur="3000" fill="hold"/>
                                        <p:tgtEl>
                                          <p:spTgt spid="19"/>
                                        </p:tgtEl>
                                        <p:attrNameLst>
                                          <p:attrName>ppt_x</p:attrName>
                                        </p:attrNameLst>
                                      </p:cBhvr>
                                      <p:tavLst>
                                        <p:tav tm="0">
                                          <p:val>
                                            <p:strVal val="#ppt_x"/>
                                          </p:val>
                                        </p:tav>
                                        <p:tav tm="100000">
                                          <p:val>
                                            <p:strVal val="#ppt_x"/>
                                          </p:val>
                                        </p:tav>
                                      </p:tavLst>
                                    </p:anim>
                                    <p:anim calcmode="lin" valueType="num">
                                      <p:cBhvr>
                                        <p:cTn id="536" dur="3000" fill="hold"/>
                                        <p:tgtEl>
                                          <p:spTgt spid="19"/>
                                        </p:tgtEl>
                                        <p:attrNameLst>
                                          <p:attrName>ppt_y</p:attrName>
                                        </p:attrNameLst>
                                      </p:cBhvr>
                                      <p:tavLst>
                                        <p:tav tm="0">
                                          <p:val>
                                            <p:strVal val="#ppt_y+#ppt_h/2"/>
                                          </p:val>
                                        </p:tav>
                                        <p:tav tm="100000">
                                          <p:val>
                                            <p:strVal val="#ppt_y"/>
                                          </p:val>
                                        </p:tav>
                                      </p:tavLst>
                                    </p:anim>
                                    <p:anim calcmode="lin" valueType="num">
                                      <p:cBhvr>
                                        <p:cTn id="537" dur="3000" fill="hold"/>
                                        <p:tgtEl>
                                          <p:spTgt spid="19"/>
                                        </p:tgtEl>
                                        <p:attrNameLst>
                                          <p:attrName>ppt_w</p:attrName>
                                        </p:attrNameLst>
                                      </p:cBhvr>
                                      <p:tavLst>
                                        <p:tav tm="0">
                                          <p:val>
                                            <p:strVal val="#ppt_w"/>
                                          </p:val>
                                        </p:tav>
                                        <p:tav tm="100000">
                                          <p:val>
                                            <p:strVal val="#ppt_w"/>
                                          </p:val>
                                        </p:tav>
                                      </p:tavLst>
                                    </p:anim>
                                    <p:anim calcmode="lin" valueType="num">
                                      <p:cBhvr>
                                        <p:cTn id="538" dur="3000" fill="hold"/>
                                        <p:tgtEl>
                                          <p:spTgt spid="19"/>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19"/>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19"/>
                                        </p:tgtEl>
                                        <p:attrNameLst>
                                          <p:attrName>ppt_x</p:attrName>
                                        </p:attrNameLst>
                                      </p:cBhvr>
                                      <p:tavLst>
                                        <p:tav tm="0">
                                          <p:val>
                                            <p:strVal val="ppt_x"/>
                                          </p:val>
                                        </p:tav>
                                        <p:tav tm="100000">
                                          <p:val>
                                            <p:strVal val="1+ppt_w/2"/>
                                          </p:val>
                                        </p:tav>
                                      </p:tavLst>
                                    </p:anim>
                                    <p:anim calcmode="lin" valueType="num">
                                      <p:cBhvr additive="base">
                                        <p:cTn id="543" dur="4000"/>
                                        <p:tgtEl>
                                          <p:spTgt spid="19"/>
                                        </p:tgtEl>
                                        <p:attrNameLst>
                                          <p:attrName>ppt_y</p:attrName>
                                        </p:attrNameLst>
                                      </p:cBhvr>
                                      <p:tavLst>
                                        <p:tav tm="0">
                                          <p:val>
                                            <p:strVal val="ppt_y"/>
                                          </p:val>
                                        </p:tav>
                                        <p:tav tm="100000">
                                          <p:val>
                                            <p:strVal val="1+ppt_h/2"/>
                                          </p:val>
                                        </p:tav>
                                      </p:tavLst>
                                    </p:anim>
                                    <p:set>
                                      <p:cBhvr>
                                        <p:cTn id="544" dur="1" fill="hold">
                                          <p:stCondLst>
                                            <p:cond delay="3999"/>
                                          </p:stCondLst>
                                        </p:cTn>
                                        <p:tgtEl>
                                          <p:spTgt spid="19"/>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18"/>
                                        </p:tgtEl>
                                        <p:attrNameLst>
                                          <p:attrName>style.visibility</p:attrName>
                                        </p:attrNameLst>
                                      </p:cBhvr>
                                      <p:to>
                                        <p:strVal val="visible"/>
                                      </p:to>
                                    </p:set>
                                    <p:anim calcmode="lin" valueType="num">
                                      <p:cBhvr>
                                        <p:cTn id="547" dur="3000" fill="hold"/>
                                        <p:tgtEl>
                                          <p:spTgt spid="18"/>
                                        </p:tgtEl>
                                        <p:attrNameLst>
                                          <p:attrName>ppt_x</p:attrName>
                                        </p:attrNameLst>
                                      </p:cBhvr>
                                      <p:tavLst>
                                        <p:tav tm="0">
                                          <p:val>
                                            <p:strVal val="#ppt_x"/>
                                          </p:val>
                                        </p:tav>
                                        <p:tav tm="100000">
                                          <p:val>
                                            <p:strVal val="#ppt_x"/>
                                          </p:val>
                                        </p:tav>
                                      </p:tavLst>
                                    </p:anim>
                                    <p:anim calcmode="lin" valueType="num">
                                      <p:cBhvr>
                                        <p:cTn id="548" dur="3000" fill="hold"/>
                                        <p:tgtEl>
                                          <p:spTgt spid="18"/>
                                        </p:tgtEl>
                                        <p:attrNameLst>
                                          <p:attrName>ppt_y</p:attrName>
                                        </p:attrNameLst>
                                      </p:cBhvr>
                                      <p:tavLst>
                                        <p:tav tm="0">
                                          <p:val>
                                            <p:strVal val="#ppt_y+#ppt_h/2"/>
                                          </p:val>
                                        </p:tav>
                                        <p:tav tm="100000">
                                          <p:val>
                                            <p:strVal val="#ppt_y"/>
                                          </p:val>
                                        </p:tav>
                                      </p:tavLst>
                                    </p:anim>
                                    <p:anim calcmode="lin" valueType="num">
                                      <p:cBhvr>
                                        <p:cTn id="549" dur="3000" fill="hold"/>
                                        <p:tgtEl>
                                          <p:spTgt spid="18"/>
                                        </p:tgtEl>
                                        <p:attrNameLst>
                                          <p:attrName>ppt_w</p:attrName>
                                        </p:attrNameLst>
                                      </p:cBhvr>
                                      <p:tavLst>
                                        <p:tav tm="0">
                                          <p:val>
                                            <p:strVal val="#ppt_w"/>
                                          </p:val>
                                        </p:tav>
                                        <p:tav tm="100000">
                                          <p:val>
                                            <p:strVal val="#ppt_w"/>
                                          </p:val>
                                        </p:tav>
                                      </p:tavLst>
                                    </p:anim>
                                    <p:anim calcmode="lin" valueType="num">
                                      <p:cBhvr>
                                        <p:cTn id="550" dur="3000" fill="hold"/>
                                        <p:tgtEl>
                                          <p:spTgt spid="18"/>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18"/>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18"/>
                                        </p:tgtEl>
                                        <p:attrNameLst>
                                          <p:attrName>ppt_x</p:attrName>
                                        </p:attrNameLst>
                                      </p:cBhvr>
                                      <p:tavLst>
                                        <p:tav tm="0">
                                          <p:val>
                                            <p:strVal val="ppt_x"/>
                                          </p:val>
                                        </p:tav>
                                        <p:tav tm="100000">
                                          <p:val>
                                            <p:strVal val="1+ppt_w/2"/>
                                          </p:val>
                                        </p:tav>
                                      </p:tavLst>
                                    </p:anim>
                                    <p:anim calcmode="lin" valueType="num">
                                      <p:cBhvr additive="base">
                                        <p:cTn id="555" dur="4000"/>
                                        <p:tgtEl>
                                          <p:spTgt spid="18"/>
                                        </p:tgtEl>
                                        <p:attrNameLst>
                                          <p:attrName>ppt_y</p:attrName>
                                        </p:attrNameLst>
                                      </p:cBhvr>
                                      <p:tavLst>
                                        <p:tav tm="0">
                                          <p:val>
                                            <p:strVal val="ppt_y"/>
                                          </p:val>
                                        </p:tav>
                                        <p:tav tm="100000">
                                          <p:val>
                                            <p:strVal val="1+ppt_h/2"/>
                                          </p:val>
                                        </p:tav>
                                      </p:tavLst>
                                    </p:anim>
                                    <p:set>
                                      <p:cBhvr>
                                        <p:cTn id="556" dur="1" fill="hold">
                                          <p:stCondLst>
                                            <p:cond delay="3999"/>
                                          </p:stCondLst>
                                        </p:cTn>
                                        <p:tgtEl>
                                          <p:spTgt spid="18"/>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7"/>
                                        </p:tgtEl>
                                        <p:attrNameLst>
                                          <p:attrName>style.visibility</p:attrName>
                                        </p:attrNameLst>
                                      </p:cBhvr>
                                      <p:to>
                                        <p:strVal val="visible"/>
                                      </p:to>
                                    </p:set>
                                    <p:anim calcmode="lin" valueType="num">
                                      <p:cBhvr>
                                        <p:cTn id="559" dur="3000" fill="hold"/>
                                        <p:tgtEl>
                                          <p:spTgt spid="17"/>
                                        </p:tgtEl>
                                        <p:attrNameLst>
                                          <p:attrName>ppt_x</p:attrName>
                                        </p:attrNameLst>
                                      </p:cBhvr>
                                      <p:tavLst>
                                        <p:tav tm="0">
                                          <p:val>
                                            <p:strVal val="#ppt_x"/>
                                          </p:val>
                                        </p:tav>
                                        <p:tav tm="100000">
                                          <p:val>
                                            <p:strVal val="#ppt_x"/>
                                          </p:val>
                                        </p:tav>
                                      </p:tavLst>
                                    </p:anim>
                                    <p:anim calcmode="lin" valueType="num">
                                      <p:cBhvr>
                                        <p:cTn id="560" dur="3000" fill="hold"/>
                                        <p:tgtEl>
                                          <p:spTgt spid="17"/>
                                        </p:tgtEl>
                                        <p:attrNameLst>
                                          <p:attrName>ppt_y</p:attrName>
                                        </p:attrNameLst>
                                      </p:cBhvr>
                                      <p:tavLst>
                                        <p:tav tm="0">
                                          <p:val>
                                            <p:strVal val="#ppt_y+#ppt_h/2"/>
                                          </p:val>
                                        </p:tav>
                                        <p:tav tm="100000">
                                          <p:val>
                                            <p:strVal val="#ppt_y"/>
                                          </p:val>
                                        </p:tav>
                                      </p:tavLst>
                                    </p:anim>
                                    <p:anim calcmode="lin" valueType="num">
                                      <p:cBhvr>
                                        <p:cTn id="561" dur="3000" fill="hold"/>
                                        <p:tgtEl>
                                          <p:spTgt spid="17"/>
                                        </p:tgtEl>
                                        <p:attrNameLst>
                                          <p:attrName>ppt_w</p:attrName>
                                        </p:attrNameLst>
                                      </p:cBhvr>
                                      <p:tavLst>
                                        <p:tav tm="0">
                                          <p:val>
                                            <p:strVal val="#ppt_w"/>
                                          </p:val>
                                        </p:tav>
                                        <p:tav tm="100000">
                                          <p:val>
                                            <p:strVal val="#ppt_w"/>
                                          </p:val>
                                        </p:tav>
                                      </p:tavLst>
                                    </p:anim>
                                    <p:anim calcmode="lin" valueType="num">
                                      <p:cBhvr>
                                        <p:cTn id="562" dur="3000" fill="hold"/>
                                        <p:tgtEl>
                                          <p:spTgt spid="17"/>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7"/>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7"/>
                                        </p:tgtEl>
                                        <p:attrNameLst>
                                          <p:attrName>ppt_x</p:attrName>
                                        </p:attrNameLst>
                                      </p:cBhvr>
                                      <p:tavLst>
                                        <p:tav tm="0">
                                          <p:val>
                                            <p:strVal val="ppt_x"/>
                                          </p:val>
                                        </p:tav>
                                        <p:tav tm="100000">
                                          <p:val>
                                            <p:strVal val="1+ppt_w/2"/>
                                          </p:val>
                                        </p:tav>
                                      </p:tavLst>
                                    </p:anim>
                                    <p:anim calcmode="lin" valueType="num">
                                      <p:cBhvr additive="base">
                                        <p:cTn id="567" dur="4000"/>
                                        <p:tgtEl>
                                          <p:spTgt spid="17"/>
                                        </p:tgtEl>
                                        <p:attrNameLst>
                                          <p:attrName>ppt_y</p:attrName>
                                        </p:attrNameLst>
                                      </p:cBhvr>
                                      <p:tavLst>
                                        <p:tav tm="0">
                                          <p:val>
                                            <p:strVal val="ppt_y"/>
                                          </p:val>
                                        </p:tav>
                                        <p:tav tm="100000">
                                          <p:val>
                                            <p:strVal val="1+ppt_h/2"/>
                                          </p:val>
                                        </p:tav>
                                      </p:tavLst>
                                    </p:anim>
                                    <p:set>
                                      <p:cBhvr>
                                        <p:cTn id="568" dur="1" fill="hold">
                                          <p:stCondLst>
                                            <p:cond delay="3999"/>
                                          </p:stCondLst>
                                        </p:cTn>
                                        <p:tgtEl>
                                          <p:spTgt spid="17"/>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6"/>
                                        </p:tgtEl>
                                        <p:attrNameLst>
                                          <p:attrName>style.visibility</p:attrName>
                                        </p:attrNameLst>
                                      </p:cBhvr>
                                      <p:to>
                                        <p:strVal val="visible"/>
                                      </p:to>
                                    </p:set>
                                    <p:anim calcmode="lin" valueType="num">
                                      <p:cBhvr>
                                        <p:cTn id="571" dur="3000" fill="hold"/>
                                        <p:tgtEl>
                                          <p:spTgt spid="16"/>
                                        </p:tgtEl>
                                        <p:attrNameLst>
                                          <p:attrName>ppt_x</p:attrName>
                                        </p:attrNameLst>
                                      </p:cBhvr>
                                      <p:tavLst>
                                        <p:tav tm="0">
                                          <p:val>
                                            <p:strVal val="#ppt_x"/>
                                          </p:val>
                                        </p:tav>
                                        <p:tav tm="100000">
                                          <p:val>
                                            <p:strVal val="#ppt_x"/>
                                          </p:val>
                                        </p:tav>
                                      </p:tavLst>
                                    </p:anim>
                                    <p:anim calcmode="lin" valueType="num">
                                      <p:cBhvr>
                                        <p:cTn id="572" dur="3000" fill="hold"/>
                                        <p:tgtEl>
                                          <p:spTgt spid="16"/>
                                        </p:tgtEl>
                                        <p:attrNameLst>
                                          <p:attrName>ppt_y</p:attrName>
                                        </p:attrNameLst>
                                      </p:cBhvr>
                                      <p:tavLst>
                                        <p:tav tm="0">
                                          <p:val>
                                            <p:strVal val="#ppt_y+#ppt_h/2"/>
                                          </p:val>
                                        </p:tav>
                                        <p:tav tm="100000">
                                          <p:val>
                                            <p:strVal val="#ppt_y"/>
                                          </p:val>
                                        </p:tav>
                                      </p:tavLst>
                                    </p:anim>
                                    <p:anim calcmode="lin" valueType="num">
                                      <p:cBhvr>
                                        <p:cTn id="573" dur="3000" fill="hold"/>
                                        <p:tgtEl>
                                          <p:spTgt spid="16"/>
                                        </p:tgtEl>
                                        <p:attrNameLst>
                                          <p:attrName>ppt_w</p:attrName>
                                        </p:attrNameLst>
                                      </p:cBhvr>
                                      <p:tavLst>
                                        <p:tav tm="0">
                                          <p:val>
                                            <p:strVal val="#ppt_w"/>
                                          </p:val>
                                        </p:tav>
                                        <p:tav tm="100000">
                                          <p:val>
                                            <p:strVal val="#ppt_w"/>
                                          </p:val>
                                        </p:tav>
                                      </p:tavLst>
                                    </p:anim>
                                    <p:anim calcmode="lin" valueType="num">
                                      <p:cBhvr>
                                        <p:cTn id="574" dur="3000" fill="hold"/>
                                        <p:tgtEl>
                                          <p:spTgt spid="16"/>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6"/>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6"/>
                                        </p:tgtEl>
                                        <p:attrNameLst>
                                          <p:attrName>ppt_x</p:attrName>
                                        </p:attrNameLst>
                                      </p:cBhvr>
                                      <p:tavLst>
                                        <p:tav tm="0">
                                          <p:val>
                                            <p:strVal val="ppt_x"/>
                                          </p:val>
                                        </p:tav>
                                        <p:tav tm="100000">
                                          <p:val>
                                            <p:strVal val="1+ppt_w/2"/>
                                          </p:val>
                                        </p:tav>
                                      </p:tavLst>
                                    </p:anim>
                                    <p:anim calcmode="lin" valueType="num">
                                      <p:cBhvr additive="base">
                                        <p:cTn id="579" dur="4000"/>
                                        <p:tgtEl>
                                          <p:spTgt spid="16"/>
                                        </p:tgtEl>
                                        <p:attrNameLst>
                                          <p:attrName>ppt_y</p:attrName>
                                        </p:attrNameLst>
                                      </p:cBhvr>
                                      <p:tavLst>
                                        <p:tav tm="0">
                                          <p:val>
                                            <p:strVal val="ppt_y"/>
                                          </p:val>
                                        </p:tav>
                                        <p:tav tm="100000">
                                          <p:val>
                                            <p:strVal val="1+ppt_h/2"/>
                                          </p:val>
                                        </p:tav>
                                      </p:tavLst>
                                    </p:anim>
                                    <p:set>
                                      <p:cBhvr>
                                        <p:cTn id="580" dur="1" fill="hold">
                                          <p:stCondLst>
                                            <p:cond delay="3999"/>
                                          </p:stCondLst>
                                        </p:cTn>
                                        <p:tgtEl>
                                          <p:spTgt spid="16"/>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5"/>
                                        </p:tgtEl>
                                        <p:attrNameLst>
                                          <p:attrName>style.visibility</p:attrName>
                                        </p:attrNameLst>
                                      </p:cBhvr>
                                      <p:to>
                                        <p:strVal val="visible"/>
                                      </p:to>
                                    </p:set>
                                    <p:anim calcmode="lin" valueType="num">
                                      <p:cBhvr>
                                        <p:cTn id="583" dur="3000" fill="hold"/>
                                        <p:tgtEl>
                                          <p:spTgt spid="15"/>
                                        </p:tgtEl>
                                        <p:attrNameLst>
                                          <p:attrName>ppt_x</p:attrName>
                                        </p:attrNameLst>
                                      </p:cBhvr>
                                      <p:tavLst>
                                        <p:tav tm="0">
                                          <p:val>
                                            <p:strVal val="#ppt_x"/>
                                          </p:val>
                                        </p:tav>
                                        <p:tav tm="100000">
                                          <p:val>
                                            <p:strVal val="#ppt_x"/>
                                          </p:val>
                                        </p:tav>
                                      </p:tavLst>
                                    </p:anim>
                                    <p:anim calcmode="lin" valueType="num">
                                      <p:cBhvr>
                                        <p:cTn id="584" dur="3000" fill="hold"/>
                                        <p:tgtEl>
                                          <p:spTgt spid="15"/>
                                        </p:tgtEl>
                                        <p:attrNameLst>
                                          <p:attrName>ppt_y</p:attrName>
                                        </p:attrNameLst>
                                      </p:cBhvr>
                                      <p:tavLst>
                                        <p:tav tm="0">
                                          <p:val>
                                            <p:strVal val="#ppt_y+#ppt_h/2"/>
                                          </p:val>
                                        </p:tav>
                                        <p:tav tm="100000">
                                          <p:val>
                                            <p:strVal val="#ppt_y"/>
                                          </p:val>
                                        </p:tav>
                                      </p:tavLst>
                                    </p:anim>
                                    <p:anim calcmode="lin" valueType="num">
                                      <p:cBhvr>
                                        <p:cTn id="585" dur="3000" fill="hold"/>
                                        <p:tgtEl>
                                          <p:spTgt spid="15"/>
                                        </p:tgtEl>
                                        <p:attrNameLst>
                                          <p:attrName>ppt_w</p:attrName>
                                        </p:attrNameLst>
                                      </p:cBhvr>
                                      <p:tavLst>
                                        <p:tav tm="0">
                                          <p:val>
                                            <p:strVal val="#ppt_w"/>
                                          </p:val>
                                        </p:tav>
                                        <p:tav tm="100000">
                                          <p:val>
                                            <p:strVal val="#ppt_w"/>
                                          </p:val>
                                        </p:tav>
                                      </p:tavLst>
                                    </p:anim>
                                    <p:anim calcmode="lin" valueType="num">
                                      <p:cBhvr>
                                        <p:cTn id="586" dur="3000" fill="hold"/>
                                        <p:tgtEl>
                                          <p:spTgt spid="15"/>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5"/>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5"/>
                                        </p:tgtEl>
                                        <p:attrNameLst>
                                          <p:attrName>ppt_x</p:attrName>
                                        </p:attrNameLst>
                                      </p:cBhvr>
                                      <p:tavLst>
                                        <p:tav tm="0">
                                          <p:val>
                                            <p:strVal val="ppt_x"/>
                                          </p:val>
                                        </p:tav>
                                        <p:tav tm="100000">
                                          <p:val>
                                            <p:strVal val="1+ppt_w/2"/>
                                          </p:val>
                                        </p:tav>
                                      </p:tavLst>
                                    </p:anim>
                                    <p:anim calcmode="lin" valueType="num">
                                      <p:cBhvr additive="base">
                                        <p:cTn id="591" dur="4000"/>
                                        <p:tgtEl>
                                          <p:spTgt spid="15"/>
                                        </p:tgtEl>
                                        <p:attrNameLst>
                                          <p:attrName>ppt_y</p:attrName>
                                        </p:attrNameLst>
                                      </p:cBhvr>
                                      <p:tavLst>
                                        <p:tav tm="0">
                                          <p:val>
                                            <p:strVal val="ppt_y"/>
                                          </p:val>
                                        </p:tav>
                                        <p:tav tm="100000">
                                          <p:val>
                                            <p:strVal val="1+ppt_h/2"/>
                                          </p:val>
                                        </p:tav>
                                      </p:tavLst>
                                    </p:anim>
                                    <p:set>
                                      <p:cBhvr>
                                        <p:cTn id="592" dur="1" fill="hold">
                                          <p:stCondLst>
                                            <p:cond delay="3999"/>
                                          </p:stCondLst>
                                        </p:cTn>
                                        <p:tgtEl>
                                          <p:spTgt spid="15"/>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4"/>
                                        </p:tgtEl>
                                        <p:attrNameLst>
                                          <p:attrName>style.visibility</p:attrName>
                                        </p:attrNameLst>
                                      </p:cBhvr>
                                      <p:to>
                                        <p:strVal val="visible"/>
                                      </p:to>
                                    </p:set>
                                    <p:anim calcmode="lin" valueType="num">
                                      <p:cBhvr>
                                        <p:cTn id="595" dur="3000" fill="hold"/>
                                        <p:tgtEl>
                                          <p:spTgt spid="14"/>
                                        </p:tgtEl>
                                        <p:attrNameLst>
                                          <p:attrName>ppt_x</p:attrName>
                                        </p:attrNameLst>
                                      </p:cBhvr>
                                      <p:tavLst>
                                        <p:tav tm="0">
                                          <p:val>
                                            <p:strVal val="#ppt_x"/>
                                          </p:val>
                                        </p:tav>
                                        <p:tav tm="100000">
                                          <p:val>
                                            <p:strVal val="#ppt_x"/>
                                          </p:val>
                                        </p:tav>
                                      </p:tavLst>
                                    </p:anim>
                                    <p:anim calcmode="lin" valueType="num">
                                      <p:cBhvr>
                                        <p:cTn id="596" dur="3000" fill="hold"/>
                                        <p:tgtEl>
                                          <p:spTgt spid="14"/>
                                        </p:tgtEl>
                                        <p:attrNameLst>
                                          <p:attrName>ppt_y</p:attrName>
                                        </p:attrNameLst>
                                      </p:cBhvr>
                                      <p:tavLst>
                                        <p:tav tm="0">
                                          <p:val>
                                            <p:strVal val="#ppt_y+#ppt_h/2"/>
                                          </p:val>
                                        </p:tav>
                                        <p:tav tm="100000">
                                          <p:val>
                                            <p:strVal val="#ppt_y"/>
                                          </p:val>
                                        </p:tav>
                                      </p:tavLst>
                                    </p:anim>
                                    <p:anim calcmode="lin" valueType="num">
                                      <p:cBhvr>
                                        <p:cTn id="597" dur="3000" fill="hold"/>
                                        <p:tgtEl>
                                          <p:spTgt spid="14"/>
                                        </p:tgtEl>
                                        <p:attrNameLst>
                                          <p:attrName>ppt_w</p:attrName>
                                        </p:attrNameLst>
                                      </p:cBhvr>
                                      <p:tavLst>
                                        <p:tav tm="0">
                                          <p:val>
                                            <p:strVal val="#ppt_w"/>
                                          </p:val>
                                        </p:tav>
                                        <p:tav tm="100000">
                                          <p:val>
                                            <p:strVal val="#ppt_w"/>
                                          </p:val>
                                        </p:tav>
                                      </p:tavLst>
                                    </p:anim>
                                    <p:anim calcmode="lin" valueType="num">
                                      <p:cBhvr>
                                        <p:cTn id="598" dur="3000" fill="hold"/>
                                        <p:tgtEl>
                                          <p:spTgt spid="14"/>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4"/>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4"/>
                                        </p:tgtEl>
                                        <p:attrNameLst>
                                          <p:attrName>ppt_x</p:attrName>
                                        </p:attrNameLst>
                                      </p:cBhvr>
                                      <p:tavLst>
                                        <p:tav tm="0">
                                          <p:val>
                                            <p:strVal val="ppt_x"/>
                                          </p:val>
                                        </p:tav>
                                        <p:tav tm="100000">
                                          <p:val>
                                            <p:strVal val="1+ppt_w/2"/>
                                          </p:val>
                                        </p:tav>
                                      </p:tavLst>
                                    </p:anim>
                                    <p:anim calcmode="lin" valueType="num">
                                      <p:cBhvr additive="base">
                                        <p:cTn id="603" dur="4000"/>
                                        <p:tgtEl>
                                          <p:spTgt spid="14"/>
                                        </p:tgtEl>
                                        <p:attrNameLst>
                                          <p:attrName>ppt_y</p:attrName>
                                        </p:attrNameLst>
                                      </p:cBhvr>
                                      <p:tavLst>
                                        <p:tav tm="0">
                                          <p:val>
                                            <p:strVal val="ppt_y"/>
                                          </p:val>
                                        </p:tav>
                                        <p:tav tm="100000">
                                          <p:val>
                                            <p:strVal val="1+ppt_h/2"/>
                                          </p:val>
                                        </p:tav>
                                      </p:tavLst>
                                    </p:anim>
                                    <p:set>
                                      <p:cBhvr>
                                        <p:cTn id="604" dur="1" fill="hold">
                                          <p:stCondLst>
                                            <p:cond delay="3999"/>
                                          </p:stCondLst>
                                        </p:cTn>
                                        <p:tgtEl>
                                          <p:spTgt spid="14"/>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3"/>
                                        </p:tgtEl>
                                        <p:attrNameLst>
                                          <p:attrName>style.visibility</p:attrName>
                                        </p:attrNameLst>
                                      </p:cBhvr>
                                      <p:to>
                                        <p:strVal val="visible"/>
                                      </p:to>
                                    </p:set>
                                    <p:anim calcmode="lin" valueType="num">
                                      <p:cBhvr>
                                        <p:cTn id="607" dur="3000" fill="hold"/>
                                        <p:tgtEl>
                                          <p:spTgt spid="13"/>
                                        </p:tgtEl>
                                        <p:attrNameLst>
                                          <p:attrName>ppt_x</p:attrName>
                                        </p:attrNameLst>
                                      </p:cBhvr>
                                      <p:tavLst>
                                        <p:tav tm="0">
                                          <p:val>
                                            <p:strVal val="#ppt_x"/>
                                          </p:val>
                                        </p:tav>
                                        <p:tav tm="100000">
                                          <p:val>
                                            <p:strVal val="#ppt_x"/>
                                          </p:val>
                                        </p:tav>
                                      </p:tavLst>
                                    </p:anim>
                                    <p:anim calcmode="lin" valueType="num">
                                      <p:cBhvr>
                                        <p:cTn id="608" dur="3000" fill="hold"/>
                                        <p:tgtEl>
                                          <p:spTgt spid="13"/>
                                        </p:tgtEl>
                                        <p:attrNameLst>
                                          <p:attrName>ppt_y</p:attrName>
                                        </p:attrNameLst>
                                      </p:cBhvr>
                                      <p:tavLst>
                                        <p:tav tm="0">
                                          <p:val>
                                            <p:strVal val="#ppt_y+#ppt_h/2"/>
                                          </p:val>
                                        </p:tav>
                                        <p:tav tm="100000">
                                          <p:val>
                                            <p:strVal val="#ppt_y"/>
                                          </p:val>
                                        </p:tav>
                                      </p:tavLst>
                                    </p:anim>
                                    <p:anim calcmode="lin" valueType="num">
                                      <p:cBhvr>
                                        <p:cTn id="609" dur="3000" fill="hold"/>
                                        <p:tgtEl>
                                          <p:spTgt spid="13"/>
                                        </p:tgtEl>
                                        <p:attrNameLst>
                                          <p:attrName>ppt_w</p:attrName>
                                        </p:attrNameLst>
                                      </p:cBhvr>
                                      <p:tavLst>
                                        <p:tav tm="0">
                                          <p:val>
                                            <p:strVal val="#ppt_w"/>
                                          </p:val>
                                        </p:tav>
                                        <p:tav tm="100000">
                                          <p:val>
                                            <p:strVal val="#ppt_w"/>
                                          </p:val>
                                        </p:tav>
                                      </p:tavLst>
                                    </p:anim>
                                    <p:anim calcmode="lin" valueType="num">
                                      <p:cBhvr>
                                        <p:cTn id="610" dur="3000" fill="hold"/>
                                        <p:tgtEl>
                                          <p:spTgt spid="13"/>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3"/>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3"/>
                                        </p:tgtEl>
                                        <p:attrNameLst>
                                          <p:attrName>ppt_x</p:attrName>
                                        </p:attrNameLst>
                                      </p:cBhvr>
                                      <p:tavLst>
                                        <p:tav tm="0">
                                          <p:val>
                                            <p:strVal val="ppt_x"/>
                                          </p:val>
                                        </p:tav>
                                        <p:tav tm="100000">
                                          <p:val>
                                            <p:strVal val="1+ppt_w/2"/>
                                          </p:val>
                                        </p:tav>
                                      </p:tavLst>
                                    </p:anim>
                                    <p:anim calcmode="lin" valueType="num">
                                      <p:cBhvr additive="base">
                                        <p:cTn id="615" dur="4000"/>
                                        <p:tgtEl>
                                          <p:spTgt spid="13"/>
                                        </p:tgtEl>
                                        <p:attrNameLst>
                                          <p:attrName>ppt_y</p:attrName>
                                        </p:attrNameLst>
                                      </p:cBhvr>
                                      <p:tavLst>
                                        <p:tav tm="0">
                                          <p:val>
                                            <p:strVal val="ppt_y"/>
                                          </p:val>
                                        </p:tav>
                                        <p:tav tm="100000">
                                          <p:val>
                                            <p:strVal val="1+ppt_h/2"/>
                                          </p:val>
                                        </p:tav>
                                      </p:tavLst>
                                    </p:anim>
                                    <p:set>
                                      <p:cBhvr>
                                        <p:cTn id="616" dur="1" fill="hold">
                                          <p:stCondLst>
                                            <p:cond delay="3999"/>
                                          </p:stCondLst>
                                        </p:cTn>
                                        <p:tgtEl>
                                          <p:spTgt spid="13"/>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2"/>
                                        </p:tgtEl>
                                        <p:attrNameLst>
                                          <p:attrName>style.visibility</p:attrName>
                                        </p:attrNameLst>
                                      </p:cBhvr>
                                      <p:to>
                                        <p:strVal val="visible"/>
                                      </p:to>
                                    </p:set>
                                    <p:anim calcmode="lin" valueType="num">
                                      <p:cBhvr>
                                        <p:cTn id="619" dur="3000" fill="hold"/>
                                        <p:tgtEl>
                                          <p:spTgt spid="12"/>
                                        </p:tgtEl>
                                        <p:attrNameLst>
                                          <p:attrName>ppt_x</p:attrName>
                                        </p:attrNameLst>
                                      </p:cBhvr>
                                      <p:tavLst>
                                        <p:tav tm="0">
                                          <p:val>
                                            <p:strVal val="#ppt_x"/>
                                          </p:val>
                                        </p:tav>
                                        <p:tav tm="100000">
                                          <p:val>
                                            <p:strVal val="#ppt_x"/>
                                          </p:val>
                                        </p:tav>
                                      </p:tavLst>
                                    </p:anim>
                                    <p:anim calcmode="lin" valueType="num">
                                      <p:cBhvr>
                                        <p:cTn id="620" dur="3000" fill="hold"/>
                                        <p:tgtEl>
                                          <p:spTgt spid="12"/>
                                        </p:tgtEl>
                                        <p:attrNameLst>
                                          <p:attrName>ppt_y</p:attrName>
                                        </p:attrNameLst>
                                      </p:cBhvr>
                                      <p:tavLst>
                                        <p:tav tm="0">
                                          <p:val>
                                            <p:strVal val="#ppt_y+#ppt_h/2"/>
                                          </p:val>
                                        </p:tav>
                                        <p:tav tm="100000">
                                          <p:val>
                                            <p:strVal val="#ppt_y"/>
                                          </p:val>
                                        </p:tav>
                                      </p:tavLst>
                                    </p:anim>
                                    <p:anim calcmode="lin" valueType="num">
                                      <p:cBhvr>
                                        <p:cTn id="621" dur="3000" fill="hold"/>
                                        <p:tgtEl>
                                          <p:spTgt spid="12"/>
                                        </p:tgtEl>
                                        <p:attrNameLst>
                                          <p:attrName>ppt_w</p:attrName>
                                        </p:attrNameLst>
                                      </p:cBhvr>
                                      <p:tavLst>
                                        <p:tav tm="0">
                                          <p:val>
                                            <p:strVal val="#ppt_w"/>
                                          </p:val>
                                        </p:tav>
                                        <p:tav tm="100000">
                                          <p:val>
                                            <p:strVal val="#ppt_w"/>
                                          </p:val>
                                        </p:tav>
                                      </p:tavLst>
                                    </p:anim>
                                    <p:anim calcmode="lin" valueType="num">
                                      <p:cBhvr>
                                        <p:cTn id="622" dur="3000" fill="hold"/>
                                        <p:tgtEl>
                                          <p:spTgt spid="12"/>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2"/>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2"/>
                                        </p:tgtEl>
                                        <p:attrNameLst>
                                          <p:attrName>ppt_x</p:attrName>
                                        </p:attrNameLst>
                                      </p:cBhvr>
                                      <p:tavLst>
                                        <p:tav tm="0">
                                          <p:val>
                                            <p:strVal val="ppt_x"/>
                                          </p:val>
                                        </p:tav>
                                        <p:tav tm="100000">
                                          <p:val>
                                            <p:strVal val="1+ppt_w/2"/>
                                          </p:val>
                                        </p:tav>
                                      </p:tavLst>
                                    </p:anim>
                                    <p:anim calcmode="lin" valueType="num">
                                      <p:cBhvr additive="base">
                                        <p:cTn id="627" dur="4000"/>
                                        <p:tgtEl>
                                          <p:spTgt spid="12"/>
                                        </p:tgtEl>
                                        <p:attrNameLst>
                                          <p:attrName>ppt_y</p:attrName>
                                        </p:attrNameLst>
                                      </p:cBhvr>
                                      <p:tavLst>
                                        <p:tav tm="0">
                                          <p:val>
                                            <p:strVal val="ppt_y"/>
                                          </p:val>
                                        </p:tav>
                                        <p:tav tm="100000">
                                          <p:val>
                                            <p:strVal val="1+ppt_h/2"/>
                                          </p:val>
                                        </p:tav>
                                      </p:tavLst>
                                    </p:anim>
                                    <p:set>
                                      <p:cBhvr>
                                        <p:cTn id="628" dur="1" fill="hold">
                                          <p:stCondLst>
                                            <p:cond delay="3999"/>
                                          </p:stCondLst>
                                        </p:cTn>
                                        <p:tgtEl>
                                          <p:spTgt spid="12"/>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1"/>
                                        </p:tgtEl>
                                        <p:attrNameLst>
                                          <p:attrName>style.visibility</p:attrName>
                                        </p:attrNameLst>
                                      </p:cBhvr>
                                      <p:to>
                                        <p:strVal val="visible"/>
                                      </p:to>
                                    </p:set>
                                    <p:anim calcmode="lin" valueType="num">
                                      <p:cBhvr>
                                        <p:cTn id="631" dur="3000" fill="hold"/>
                                        <p:tgtEl>
                                          <p:spTgt spid="11"/>
                                        </p:tgtEl>
                                        <p:attrNameLst>
                                          <p:attrName>ppt_x</p:attrName>
                                        </p:attrNameLst>
                                      </p:cBhvr>
                                      <p:tavLst>
                                        <p:tav tm="0">
                                          <p:val>
                                            <p:strVal val="#ppt_x"/>
                                          </p:val>
                                        </p:tav>
                                        <p:tav tm="100000">
                                          <p:val>
                                            <p:strVal val="#ppt_x"/>
                                          </p:val>
                                        </p:tav>
                                      </p:tavLst>
                                    </p:anim>
                                    <p:anim calcmode="lin" valueType="num">
                                      <p:cBhvr>
                                        <p:cTn id="632" dur="3000" fill="hold"/>
                                        <p:tgtEl>
                                          <p:spTgt spid="11"/>
                                        </p:tgtEl>
                                        <p:attrNameLst>
                                          <p:attrName>ppt_y</p:attrName>
                                        </p:attrNameLst>
                                      </p:cBhvr>
                                      <p:tavLst>
                                        <p:tav tm="0">
                                          <p:val>
                                            <p:strVal val="#ppt_y+#ppt_h/2"/>
                                          </p:val>
                                        </p:tav>
                                        <p:tav tm="100000">
                                          <p:val>
                                            <p:strVal val="#ppt_y"/>
                                          </p:val>
                                        </p:tav>
                                      </p:tavLst>
                                    </p:anim>
                                    <p:anim calcmode="lin" valueType="num">
                                      <p:cBhvr>
                                        <p:cTn id="633" dur="3000" fill="hold"/>
                                        <p:tgtEl>
                                          <p:spTgt spid="11"/>
                                        </p:tgtEl>
                                        <p:attrNameLst>
                                          <p:attrName>ppt_w</p:attrName>
                                        </p:attrNameLst>
                                      </p:cBhvr>
                                      <p:tavLst>
                                        <p:tav tm="0">
                                          <p:val>
                                            <p:strVal val="#ppt_w"/>
                                          </p:val>
                                        </p:tav>
                                        <p:tav tm="100000">
                                          <p:val>
                                            <p:strVal val="#ppt_w"/>
                                          </p:val>
                                        </p:tav>
                                      </p:tavLst>
                                    </p:anim>
                                    <p:anim calcmode="lin" valueType="num">
                                      <p:cBhvr>
                                        <p:cTn id="634" dur="3000" fill="hold"/>
                                        <p:tgtEl>
                                          <p:spTgt spid="11"/>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1"/>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1"/>
                                        </p:tgtEl>
                                        <p:attrNameLst>
                                          <p:attrName>ppt_x</p:attrName>
                                        </p:attrNameLst>
                                      </p:cBhvr>
                                      <p:tavLst>
                                        <p:tav tm="0">
                                          <p:val>
                                            <p:strVal val="ppt_x"/>
                                          </p:val>
                                        </p:tav>
                                        <p:tav tm="100000">
                                          <p:val>
                                            <p:strVal val="1+ppt_w/2"/>
                                          </p:val>
                                        </p:tav>
                                      </p:tavLst>
                                    </p:anim>
                                    <p:anim calcmode="lin" valueType="num">
                                      <p:cBhvr additive="base">
                                        <p:cTn id="639" dur="4000"/>
                                        <p:tgtEl>
                                          <p:spTgt spid="11"/>
                                        </p:tgtEl>
                                        <p:attrNameLst>
                                          <p:attrName>ppt_y</p:attrName>
                                        </p:attrNameLst>
                                      </p:cBhvr>
                                      <p:tavLst>
                                        <p:tav tm="0">
                                          <p:val>
                                            <p:strVal val="ppt_y"/>
                                          </p:val>
                                        </p:tav>
                                        <p:tav tm="100000">
                                          <p:val>
                                            <p:strVal val="1+ppt_h/2"/>
                                          </p:val>
                                        </p:tav>
                                      </p:tavLst>
                                    </p:anim>
                                    <p:set>
                                      <p:cBhvr>
                                        <p:cTn id="640" dur="1" fill="hold">
                                          <p:stCondLst>
                                            <p:cond delay="3999"/>
                                          </p:stCondLst>
                                        </p:cTn>
                                        <p:tgtEl>
                                          <p:spTgt spid="11"/>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0"/>
                                        </p:tgtEl>
                                        <p:attrNameLst>
                                          <p:attrName>style.visibility</p:attrName>
                                        </p:attrNameLst>
                                      </p:cBhvr>
                                      <p:to>
                                        <p:strVal val="visible"/>
                                      </p:to>
                                    </p:set>
                                    <p:anim calcmode="lin" valueType="num">
                                      <p:cBhvr>
                                        <p:cTn id="643" dur="3000" fill="hold"/>
                                        <p:tgtEl>
                                          <p:spTgt spid="10"/>
                                        </p:tgtEl>
                                        <p:attrNameLst>
                                          <p:attrName>ppt_x</p:attrName>
                                        </p:attrNameLst>
                                      </p:cBhvr>
                                      <p:tavLst>
                                        <p:tav tm="0">
                                          <p:val>
                                            <p:strVal val="#ppt_x"/>
                                          </p:val>
                                        </p:tav>
                                        <p:tav tm="100000">
                                          <p:val>
                                            <p:strVal val="#ppt_x"/>
                                          </p:val>
                                        </p:tav>
                                      </p:tavLst>
                                    </p:anim>
                                    <p:anim calcmode="lin" valueType="num">
                                      <p:cBhvr>
                                        <p:cTn id="644" dur="3000" fill="hold"/>
                                        <p:tgtEl>
                                          <p:spTgt spid="10"/>
                                        </p:tgtEl>
                                        <p:attrNameLst>
                                          <p:attrName>ppt_y</p:attrName>
                                        </p:attrNameLst>
                                      </p:cBhvr>
                                      <p:tavLst>
                                        <p:tav tm="0">
                                          <p:val>
                                            <p:strVal val="#ppt_y+#ppt_h/2"/>
                                          </p:val>
                                        </p:tav>
                                        <p:tav tm="100000">
                                          <p:val>
                                            <p:strVal val="#ppt_y"/>
                                          </p:val>
                                        </p:tav>
                                      </p:tavLst>
                                    </p:anim>
                                    <p:anim calcmode="lin" valueType="num">
                                      <p:cBhvr>
                                        <p:cTn id="645" dur="3000" fill="hold"/>
                                        <p:tgtEl>
                                          <p:spTgt spid="10"/>
                                        </p:tgtEl>
                                        <p:attrNameLst>
                                          <p:attrName>ppt_w</p:attrName>
                                        </p:attrNameLst>
                                      </p:cBhvr>
                                      <p:tavLst>
                                        <p:tav tm="0">
                                          <p:val>
                                            <p:strVal val="#ppt_w"/>
                                          </p:val>
                                        </p:tav>
                                        <p:tav tm="100000">
                                          <p:val>
                                            <p:strVal val="#ppt_w"/>
                                          </p:val>
                                        </p:tav>
                                      </p:tavLst>
                                    </p:anim>
                                    <p:anim calcmode="lin" valueType="num">
                                      <p:cBhvr>
                                        <p:cTn id="646" dur="3000" fill="hold"/>
                                        <p:tgtEl>
                                          <p:spTgt spid="10"/>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0"/>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0"/>
                                        </p:tgtEl>
                                        <p:attrNameLst>
                                          <p:attrName>ppt_x</p:attrName>
                                        </p:attrNameLst>
                                      </p:cBhvr>
                                      <p:tavLst>
                                        <p:tav tm="0">
                                          <p:val>
                                            <p:strVal val="ppt_x"/>
                                          </p:val>
                                        </p:tav>
                                        <p:tav tm="100000">
                                          <p:val>
                                            <p:strVal val="1+ppt_w/2"/>
                                          </p:val>
                                        </p:tav>
                                      </p:tavLst>
                                    </p:anim>
                                    <p:anim calcmode="lin" valueType="num">
                                      <p:cBhvr additive="base">
                                        <p:cTn id="651" dur="4000"/>
                                        <p:tgtEl>
                                          <p:spTgt spid="10"/>
                                        </p:tgtEl>
                                        <p:attrNameLst>
                                          <p:attrName>ppt_y</p:attrName>
                                        </p:attrNameLst>
                                      </p:cBhvr>
                                      <p:tavLst>
                                        <p:tav tm="0">
                                          <p:val>
                                            <p:strVal val="ppt_y"/>
                                          </p:val>
                                        </p:tav>
                                        <p:tav tm="100000">
                                          <p:val>
                                            <p:strVal val="1+ppt_h/2"/>
                                          </p:val>
                                        </p:tav>
                                      </p:tavLst>
                                    </p:anim>
                                    <p:set>
                                      <p:cBhvr>
                                        <p:cTn id="652" dur="1" fill="hold">
                                          <p:stCondLst>
                                            <p:cond delay="3999"/>
                                          </p:stCondLst>
                                        </p:cTn>
                                        <p:tgtEl>
                                          <p:spTgt spid="10"/>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3"/>
                                        </p:tgtEl>
                                        <p:attrNameLst>
                                          <p:attrName>style.visibility</p:attrName>
                                        </p:attrNameLst>
                                      </p:cBhvr>
                                      <p:to>
                                        <p:strVal val="visible"/>
                                      </p:to>
                                    </p:set>
                                    <p:anim calcmode="lin" valueType="num">
                                      <p:cBhvr>
                                        <p:cTn id="655" dur="3000" fill="hold"/>
                                        <p:tgtEl>
                                          <p:spTgt spid="23"/>
                                        </p:tgtEl>
                                        <p:attrNameLst>
                                          <p:attrName>ppt_x</p:attrName>
                                        </p:attrNameLst>
                                      </p:cBhvr>
                                      <p:tavLst>
                                        <p:tav tm="0">
                                          <p:val>
                                            <p:strVal val="#ppt_x"/>
                                          </p:val>
                                        </p:tav>
                                        <p:tav tm="100000">
                                          <p:val>
                                            <p:strVal val="#ppt_x"/>
                                          </p:val>
                                        </p:tav>
                                      </p:tavLst>
                                    </p:anim>
                                    <p:anim calcmode="lin" valueType="num">
                                      <p:cBhvr>
                                        <p:cTn id="656" dur="3000" fill="hold"/>
                                        <p:tgtEl>
                                          <p:spTgt spid="23"/>
                                        </p:tgtEl>
                                        <p:attrNameLst>
                                          <p:attrName>ppt_y</p:attrName>
                                        </p:attrNameLst>
                                      </p:cBhvr>
                                      <p:tavLst>
                                        <p:tav tm="0">
                                          <p:val>
                                            <p:strVal val="#ppt_y+#ppt_h/2"/>
                                          </p:val>
                                        </p:tav>
                                        <p:tav tm="100000">
                                          <p:val>
                                            <p:strVal val="#ppt_y"/>
                                          </p:val>
                                        </p:tav>
                                      </p:tavLst>
                                    </p:anim>
                                    <p:anim calcmode="lin" valueType="num">
                                      <p:cBhvr>
                                        <p:cTn id="657" dur="3000" fill="hold"/>
                                        <p:tgtEl>
                                          <p:spTgt spid="23"/>
                                        </p:tgtEl>
                                        <p:attrNameLst>
                                          <p:attrName>ppt_w</p:attrName>
                                        </p:attrNameLst>
                                      </p:cBhvr>
                                      <p:tavLst>
                                        <p:tav tm="0">
                                          <p:val>
                                            <p:strVal val="#ppt_w"/>
                                          </p:val>
                                        </p:tav>
                                        <p:tav tm="100000">
                                          <p:val>
                                            <p:strVal val="#ppt_w"/>
                                          </p:val>
                                        </p:tav>
                                      </p:tavLst>
                                    </p:anim>
                                    <p:anim calcmode="lin" valueType="num">
                                      <p:cBhvr>
                                        <p:cTn id="658" dur="3000" fill="hold"/>
                                        <p:tgtEl>
                                          <p:spTgt spid="23"/>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3"/>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3"/>
                                        </p:tgtEl>
                                        <p:attrNameLst>
                                          <p:attrName>ppt_x</p:attrName>
                                        </p:attrNameLst>
                                      </p:cBhvr>
                                      <p:tavLst>
                                        <p:tav tm="0">
                                          <p:val>
                                            <p:strVal val="ppt_x"/>
                                          </p:val>
                                        </p:tav>
                                        <p:tav tm="100000">
                                          <p:val>
                                            <p:strVal val="1+ppt_w/2"/>
                                          </p:val>
                                        </p:tav>
                                      </p:tavLst>
                                    </p:anim>
                                    <p:anim calcmode="lin" valueType="num">
                                      <p:cBhvr additive="base">
                                        <p:cTn id="663" dur="4000"/>
                                        <p:tgtEl>
                                          <p:spTgt spid="23"/>
                                        </p:tgtEl>
                                        <p:attrNameLst>
                                          <p:attrName>ppt_y</p:attrName>
                                        </p:attrNameLst>
                                      </p:cBhvr>
                                      <p:tavLst>
                                        <p:tav tm="0">
                                          <p:val>
                                            <p:strVal val="ppt_y"/>
                                          </p:val>
                                        </p:tav>
                                        <p:tav tm="100000">
                                          <p:val>
                                            <p:strVal val="1+ppt_h/2"/>
                                          </p:val>
                                        </p:tav>
                                      </p:tavLst>
                                    </p:anim>
                                    <p:set>
                                      <p:cBhvr>
                                        <p:cTn id="664" dur="1" fill="hold">
                                          <p:stCondLst>
                                            <p:cond delay="3999"/>
                                          </p:stCondLst>
                                        </p:cTn>
                                        <p:tgtEl>
                                          <p:spTgt spid="23"/>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5"/>
                                        </p:tgtEl>
                                        <p:attrNameLst>
                                          <p:attrName>style.visibility</p:attrName>
                                        </p:attrNameLst>
                                      </p:cBhvr>
                                      <p:to>
                                        <p:strVal val="visible"/>
                                      </p:to>
                                    </p:set>
                                    <p:anim calcmode="lin" valueType="num">
                                      <p:cBhvr>
                                        <p:cTn id="667" dur="3000" fill="hold"/>
                                        <p:tgtEl>
                                          <p:spTgt spid="25"/>
                                        </p:tgtEl>
                                        <p:attrNameLst>
                                          <p:attrName>ppt_x</p:attrName>
                                        </p:attrNameLst>
                                      </p:cBhvr>
                                      <p:tavLst>
                                        <p:tav tm="0">
                                          <p:val>
                                            <p:strVal val="#ppt_x"/>
                                          </p:val>
                                        </p:tav>
                                        <p:tav tm="100000">
                                          <p:val>
                                            <p:strVal val="#ppt_x"/>
                                          </p:val>
                                        </p:tav>
                                      </p:tavLst>
                                    </p:anim>
                                    <p:anim calcmode="lin" valueType="num">
                                      <p:cBhvr>
                                        <p:cTn id="668" dur="3000" fill="hold"/>
                                        <p:tgtEl>
                                          <p:spTgt spid="25"/>
                                        </p:tgtEl>
                                        <p:attrNameLst>
                                          <p:attrName>ppt_y</p:attrName>
                                        </p:attrNameLst>
                                      </p:cBhvr>
                                      <p:tavLst>
                                        <p:tav tm="0">
                                          <p:val>
                                            <p:strVal val="#ppt_y+#ppt_h/2"/>
                                          </p:val>
                                        </p:tav>
                                        <p:tav tm="100000">
                                          <p:val>
                                            <p:strVal val="#ppt_y"/>
                                          </p:val>
                                        </p:tav>
                                      </p:tavLst>
                                    </p:anim>
                                    <p:anim calcmode="lin" valueType="num">
                                      <p:cBhvr>
                                        <p:cTn id="669" dur="3000" fill="hold"/>
                                        <p:tgtEl>
                                          <p:spTgt spid="25"/>
                                        </p:tgtEl>
                                        <p:attrNameLst>
                                          <p:attrName>ppt_w</p:attrName>
                                        </p:attrNameLst>
                                      </p:cBhvr>
                                      <p:tavLst>
                                        <p:tav tm="0">
                                          <p:val>
                                            <p:strVal val="#ppt_w"/>
                                          </p:val>
                                        </p:tav>
                                        <p:tav tm="100000">
                                          <p:val>
                                            <p:strVal val="#ppt_w"/>
                                          </p:val>
                                        </p:tav>
                                      </p:tavLst>
                                    </p:anim>
                                    <p:anim calcmode="lin" valueType="num">
                                      <p:cBhvr>
                                        <p:cTn id="670" dur="3000" fill="hold"/>
                                        <p:tgtEl>
                                          <p:spTgt spid="25"/>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5"/>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5"/>
                                        </p:tgtEl>
                                        <p:attrNameLst>
                                          <p:attrName>ppt_x</p:attrName>
                                        </p:attrNameLst>
                                      </p:cBhvr>
                                      <p:tavLst>
                                        <p:tav tm="0">
                                          <p:val>
                                            <p:strVal val="ppt_x"/>
                                          </p:val>
                                        </p:tav>
                                        <p:tav tm="100000">
                                          <p:val>
                                            <p:strVal val="1+ppt_w/2"/>
                                          </p:val>
                                        </p:tav>
                                      </p:tavLst>
                                    </p:anim>
                                    <p:anim calcmode="lin" valueType="num">
                                      <p:cBhvr additive="base">
                                        <p:cTn id="675" dur="4000"/>
                                        <p:tgtEl>
                                          <p:spTgt spid="25"/>
                                        </p:tgtEl>
                                        <p:attrNameLst>
                                          <p:attrName>ppt_y</p:attrName>
                                        </p:attrNameLst>
                                      </p:cBhvr>
                                      <p:tavLst>
                                        <p:tav tm="0">
                                          <p:val>
                                            <p:strVal val="ppt_y"/>
                                          </p:val>
                                        </p:tav>
                                        <p:tav tm="100000">
                                          <p:val>
                                            <p:strVal val="1+ppt_h/2"/>
                                          </p:val>
                                        </p:tav>
                                      </p:tavLst>
                                    </p:anim>
                                    <p:set>
                                      <p:cBhvr>
                                        <p:cTn id="676" dur="1" fill="hold">
                                          <p:stCondLst>
                                            <p:cond delay="3999"/>
                                          </p:stCondLst>
                                        </p:cTn>
                                        <p:tgtEl>
                                          <p:spTgt spid="25"/>
                                        </p:tgtEl>
                                        <p:attrNameLst>
                                          <p:attrName>style.visibility</p:attrName>
                                        </p:attrNameLst>
                                      </p:cBhvr>
                                      <p:to>
                                        <p:strVal val="hidden"/>
                                      </p:to>
                                    </p:set>
                                  </p:childTnLst>
                                </p:cTn>
                              </p:par>
                              <p:par>
                                <p:cTn id="677" presetID="16" presetClass="entr" presetSubtype="37" fill="hold" nodeType="withEffect">
                                  <p:stCondLst>
                                    <p:cond delay="250"/>
                                  </p:stCondLst>
                                  <p:childTnLst>
                                    <p:set>
                                      <p:cBhvr>
                                        <p:cTn id="678" dur="1" fill="hold">
                                          <p:stCondLst>
                                            <p:cond delay="0"/>
                                          </p:stCondLst>
                                        </p:cTn>
                                        <p:tgtEl>
                                          <p:spTgt spid="64"/>
                                        </p:tgtEl>
                                        <p:attrNameLst>
                                          <p:attrName>style.visibility</p:attrName>
                                        </p:attrNameLst>
                                      </p:cBhvr>
                                      <p:to>
                                        <p:strVal val="visible"/>
                                      </p:to>
                                    </p:set>
                                    <p:animEffect transition="in" filter="barn(outVertical)">
                                      <p:cBhvr>
                                        <p:cTn id="679" dur="3750"/>
                                        <p:tgtEl>
                                          <p:spTgt spid="64"/>
                                        </p:tgtEl>
                                      </p:cBhvr>
                                    </p:animEffect>
                                  </p:childTnLst>
                                </p:cTn>
                              </p:par>
                              <p:par>
                                <p:cTn id="680" presetID="23" presetClass="entr" presetSubtype="272" fill="hold" nodeType="withEffect">
                                  <p:stCondLst>
                                    <p:cond delay="250"/>
                                  </p:stCondLst>
                                  <p:childTnLst>
                                    <p:set>
                                      <p:cBhvr>
                                        <p:cTn id="681" dur="1" fill="hold">
                                          <p:stCondLst>
                                            <p:cond delay="0"/>
                                          </p:stCondLst>
                                        </p:cTn>
                                        <p:tgtEl>
                                          <p:spTgt spid="64"/>
                                        </p:tgtEl>
                                        <p:attrNameLst>
                                          <p:attrName>style.visibility</p:attrName>
                                        </p:attrNameLst>
                                      </p:cBhvr>
                                      <p:to>
                                        <p:strVal val="visible"/>
                                      </p:to>
                                    </p:set>
                                    <p:anim calcmode="lin" valueType="num">
                                      <p:cBhvr>
                                        <p:cTn id="682" dur="3750" fill="hold"/>
                                        <p:tgtEl>
                                          <p:spTgt spid="64"/>
                                        </p:tgtEl>
                                        <p:attrNameLst>
                                          <p:attrName>ppt_w</p:attrName>
                                        </p:attrNameLst>
                                      </p:cBhvr>
                                      <p:tavLst>
                                        <p:tav tm="0">
                                          <p:val>
                                            <p:strVal val="2/3*#ppt_w"/>
                                          </p:val>
                                        </p:tav>
                                        <p:tav tm="100000">
                                          <p:val>
                                            <p:strVal val="#ppt_w"/>
                                          </p:val>
                                        </p:tav>
                                      </p:tavLst>
                                    </p:anim>
                                    <p:anim calcmode="lin" valueType="num">
                                      <p:cBhvr>
                                        <p:cTn id="683" dur="3750" fill="hold"/>
                                        <p:tgtEl>
                                          <p:spTgt spid="64"/>
                                        </p:tgtEl>
                                        <p:attrNameLst>
                                          <p:attrName>ppt_h</p:attrName>
                                        </p:attrNameLst>
                                      </p:cBhvr>
                                      <p:tavLst>
                                        <p:tav tm="0">
                                          <p:val>
                                            <p:strVal val="2/3*#ppt_h"/>
                                          </p:val>
                                        </p:tav>
                                        <p:tav tm="100000">
                                          <p:val>
                                            <p:strVal val="#ppt_h"/>
                                          </p:val>
                                        </p:tav>
                                      </p:tavLst>
                                    </p:anim>
                                  </p:childTnLst>
                                </p:cTn>
                              </p:par>
                              <p:par>
                                <p:cTn id="684" presetID="9" presetClass="emph" presetSubtype="0" grpId="0" nodeType="withEffect">
                                  <p:stCondLst>
                                    <p:cond delay="0"/>
                                  </p:stCondLst>
                                  <p:childTnLst>
                                    <p:set>
                                      <p:cBhvr rctx="PPT">
                                        <p:cTn id="685" dur="indefinite"/>
                                        <p:tgtEl>
                                          <p:spTgt spid="66"/>
                                        </p:tgtEl>
                                        <p:attrNameLst>
                                          <p:attrName>style.opacity</p:attrName>
                                        </p:attrNameLst>
                                      </p:cBhvr>
                                      <p:to>
                                        <p:strVal val="0"/>
                                      </p:to>
                                    </p:set>
                                    <p:animEffect filter="image" prLst="opacity: 0">
                                      <p:cBhvr rctx="IE">
                                        <p:cTn id="686" dur="indefinite"/>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6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66 Grupo"/>
          <p:cNvGrpSpPr/>
          <p:nvPr/>
        </p:nvGrpSpPr>
        <p:grpSpPr>
          <a:xfrm>
            <a:off x="11360" y="0"/>
            <a:ext cx="9144000" cy="5143500"/>
            <a:chOff x="0" y="0"/>
            <a:chExt cx="9144000" cy="5143500"/>
          </a:xfrm>
        </p:grpSpPr>
        <p:sp>
          <p:nvSpPr>
            <p:cNvPr id="68" name="67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2"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52000" y="1851670"/>
            <a:ext cx="1440080" cy="1440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7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Onda"/>
          <p:cNvSpPr/>
          <p:nvPr/>
        </p:nvSpPr>
        <p:spPr>
          <a:xfrm rot="5400000">
            <a:off x="3975843" y="31568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1 Onda"/>
          <p:cNvSpPr/>
          <p:nvPr/>
        </p:nvSpPr>
        <p:spPr>
          <a:xfrm rot="6119343">
            <a:off x="4492438" y="1253223"/>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1 Onda"/>
          <p:cNvSpPr/>
          <p:nvPr/>
        </p:nvSpPr>
        <p:spPr>
          <a:xfrm rot="16919343">
            <a:off x="4047016" y="351326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1 Onda"/>
          <p:cNvSpPr/>
          <p:nvPr/>
        </p:nvSpPr>
        <p:spPr>
          <a:xfrm rot="11519343">
            <a:off x="5440065" y="2620897"/>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1 Onda"/>
          <p:cNvSpPr/>
          <p:nvPr/>
        </p:nvSpPr>
        <p:spPr>
          <a:xfrm rot="719343">
            <a:off x="3072202" y="2133110"/>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1 Onda"/>
          <p:cNvSpPr/>
          <p:nvPr/>
        </p:nvSpPr>
        <p:spPr>
          <a:xfrm rot="7457321">
            <a:off x="4949227" y="1454249"/>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1 Onda"/>
          <p:cNvSpPr/>
          <p:nvPr/>
        </p:nvSpPr>
        <p:spPr>
          <a:xfrm rot="18257321">
            <a:off x="3612465" y="3348914"/>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1 Onda"/>
          <p:cNvSpPr/>
          <p:nvPr/>
        </p:nvSpPr>
        <p:spPr>
          <a:xfrm rot="12857321">
            <a:off x="5293453" y="306136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1 Onda"/>
          <p:cNvSpPr/>
          <p:nvPr/>
        </p:nvSpPr>
        <p:spPr>
          <a:xfrm rot="2057321">
            <a:off x="3279166" y="1750843"/>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1 Onda"/>
          <p:cNvSpPr/>
          <p:nvPr/>
        </p:nvSpPr>
        <p:spPr>
          <a:xfrm rot="8773869">
            <a:off x="5263089" y="17984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1 Onda"/>
          <p:cNvSpPr/>
          <p:nvPr/>
        </p:nvSpPr>
        <p:spPr>
          <a:xfrm rot="19573869">
            <a:off x="3276359" y="306337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1 Onda"/>
          <p:cNvSpPr/>
          <p:nvPr/>
        </p:nvSpPr>
        <p:spPr>
          <a:xfrm rot="14173869">
            <a:off x="4960635" y="3407531"/>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1 Onda"/>
          <p:cNvSpPr/>
          <p:nvPr/>
        </p:nvSpPr>
        <p:spPr>
          <a:xfrm rot="3373869">
            <a:off x="3588812" y="1478254"/>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1 Onda"/>
          <p:cNvSpPr/>
          <p:nvPr/>
        </p:nvSpPr>
        <p:spPr>
          <a:xfrm rot="10044740">
            <a:off x="5434682" y="2149972"/>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1 Onda"/>
          <p:cNvSpPr/>
          <p:nvPr/>
        </p:nvSpPr>
        <p:spPr>
          <a:xfrm rot="20844740">
            <a:off x="3092859" y="2631989"/>
            <a:ext cx="678804" cy="29481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1 Onda"/>
          <p:cNvSpPr/>
          <p:nvPr/>
        </p:nvSpPr>
        <p:spPr>
          <a:xfrm rot="15444740">
            <a:off x="4576255" y="35270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1 Onda"/>
          <p:cNvSpPr/>
          <p:nvPr/>
        </p:nvSpPr>
        <p:spPr>
          <a:xfrm rot="4644740">
            <a:off x="4014415" y="1264918"/>
            <a:ext cx="649055" cy="308324"/>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1 Onda"/>
          <p:cNvSpPr/>
          <p:nvPr/>
        </p:nvSpPr>
        <p:spPr>
          <a:xfrm rot="6560160">
            <a:off x="4624341" y="1846572"/>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1 Onda"/>
          <p:cNvSpPr/>
          <p:nvPr/>
        </p:nvSpPr>
        <p:spPr>
          <a:xfrm rot="17360160">
            <a:off x="4219019" y="305518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1 Onda"/>
          <p:cNvSpPr/>
          <p:nvPr/>
        </p:nvSpPr>
        <p:spPr>
          <a:xfrm rot="11960160">
            <a:off x="5024860" y="26494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1 Onda"/>
          <p:cNvSpPr/>
          <p:nvPr/>
        </p:nvSpPr>
        <p:spPr>
          <a:xfrm rot="1160160">
            <a:off x="3824684" y="223694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1 Onda"/>
          <p:cNvSpPr/>
          <p:nvPr/>
        </p:nvSpPr>
        <p:spPr>
          <a:xfrm rot="7898138">
            <a:off x="4847706" y="1984629"/>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1 Onda"/>
          <p:cNvSpPr/>
          <p:nvPr/>
        </p:nvSpPr>
        <p:spPr>
          <a:xfrm rot="18698138">
            <a:off x="4004476" y="293855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1 Onda"/>
          <p:cNvSpPr/>
          <p:nvPr/>
        </p:nvSpPr>
        <p:spPr>
          <a:xfrm rot="13298138">
            <a:off x="4914614" y="2881324"/>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1 Onda"/>
          <p:cNvSpPr/>
          <p:nvPr/>
        </p:nvSpPr>
        <p:spPr>
          <a:xfrm rot="2498138">
            <a:off x="3962027" y="2040619"/>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1 Onda"/>
          <p:cNvSpPr/>
          <p:nvPr/>
        </p:nvSpPr>
        <p:spPr>
          <a:xfrm rot="9214686">
            <a:off x="4985450" y="2192174"/>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1 Onda"/>
          <p:cNvSpPr/>
          <p:nvPr/>
        </p:nvSpPr>
        <p:spPr>
          <a:xfrm rot="20014686">
            <a:off x="3850632" y="276170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1 Onda"/>
          <p:cNvSpPr/>
          <p:nvPr/>
        </p:nvSpPr>
        <p:spPr>
          <a:xfrm rot="14614686">
            <a:off x="4714258" y="3050161"/>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1 Onda"/>
          <p:cNvSpPr/>
          <p:nvPr/>
        </p:nvSpPr>
        <p:spPr>
          <a:xfrm rot="3814686">
            <a:off x="4144655" y="1910597"/>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1 Onda"/>
          <p:cNvSpPr/>
          <p:nvPr/>
        </p:nvSpPr>
        <p:spPr>
          <a:xfrm rot="10485557">
            <a:off x="5058000" y="2391573"/>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1 Onda"/>
          <p:cNvSpPr/>
          <p:nvPr/>
        </p:nvSpPr>
        <p:spPr>
          <a:xfrm rot="21285557">
            <a:off x="3797391" y="2511055"/>
            <a:ext cx="356331" cy="16315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1 Onda"/>
          <p:cNvSpPr/>
          <p:nvPr/>
        </p:nvSpPr>
        <p:spPr>
          <a:xfrm rot="15885557">
            <a:off x="4494544" y="3095280"/>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1 Onda"/>
          <p:cNvSpPr/>
          <p:nvPr/>
        </p:nvSpPr>
        <p:spPr>
          <a:xfrm rot="5085557">
            <a:off x="4373639" y="1823547"/>
            <a:ext cx="359191" cy="161852"/>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 Onda"/>
          <p:cNvSpPr/>
          <p:nvPr/>
        </p:nvSpPr>
        <p:spPr>
          <a:xfrm rot="6737978">
            <a:off x="4788543" y="49270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1 Onda"/>
          <p:cNvSpPr/>
          <p:nvPr/>
        </p:nvSpPr>
        <p:spPr>
          <a:xfrm rot="8054526">
            <a:off x="5418146" y="964949"/>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1 Onda"/>
          <p:cNvSpPr/>
          <p:nvPr/>
        </p:nvSpPr>
        <p:spPr>
          <a:xfrm rot="9325397">
            <a:off x="5840684" y="148430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1 Onda"/>
          <p:cNvSpPr/>
          <p:nvPr/>
        </p:nvSpPr>
        <p:spPr>
          <a:xfrm rot="10800000">
            <a:off x="6012160" y="228371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 Onda"/>
          <p:cNvSpPr/>
          <p:nvPr/>
        </p:nvSpPr>
        <p:spPr>
          <a:xfrm rot="12137978">
            <a:off x="5925800" y="3086228"/>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1 Onda"/>
          <p:cNvSpPr/>
          <p:nvPr/>
        </p:nvSpPr>
        <p:spPr>
          <a:xfrm rot="13454526">
            <a:off x="5503882" y="379556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1 Onda"/>
          <p:cNvSpPr/>
          <p:nvPr/>
        </p:nvSpPr>
        <p:spPr>
          <a:xfrm rot="14725397">
            <a:off x="4897875" y="415466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1 Onda"/>
          <p:cNvSpPr/>
          <p:nvPr/>
        </p:nvSpPr>
        <p:spPr>
          <a:xfrm rot="16200000">
            <a:off x="4032000" y="4322514"/>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 Onda"/>
          <p:cNvSpPr/>
          <p:nvPr/>
        </p:nvSpPr>
        <p:spPr>
          <a:xfrm rot="17537978">
            <a:off x="3268154" y="419986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1 Onda"/>
          <p:cNvSpPr/>
          <p:nvPr/>
        </p:nvSpPr>
        <p:spPr>
          <a:xfrm rot="18854526">
            <a:off x="2622618" y="3835432"/>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1 Onda"/>
          <p:cNvSpPr/>
          <p:nvPr/>
        </p:nvSpPr>
        <p:spPr>
          <a:xfrm rot="20125397">
            <a:off x="2196857" y="315078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1 Onda"/>
          <p:cNvSpPr/>
          <p:nvPr/>
        </p:nvSpPr>
        <p:spPr>
          <a:xfrm>
            <a:off x="1979712" y="2355726"/>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1 Onda"/>
          <p:cNvSpPr/>
          <p:nvPr/>
        </p:nvSpPr>
        <p:spPr>
          <a:xfrm rot="1337978">
            <a:off x="2195539" y="1584035"/>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1 Onda"/>
          <p:cNvSpPr/>
          <p:nvPr/>
        </p:nvSpPr>
        <p:spPr>
          <a:xfrm rot="2654526">
            <a:off x="2605176" y="1008283"/>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1 Onda"/>
          <p:cNvSpPr/>
          <p:nvPr/>
        </p:nvSpPr>
        <p:spPr>
          <a:xfrm rot="3925397">
            <a:off x="3202094" y="508330"/>
            <a:ext cx="1129110" cy="512861"/>
          </a:xfrm>
          <a:custGeom>
            <a:avLst/>
            <a:gdLst>
              <a:gd name="connsiteX0" fmla="*/ 878498 w 4392488"/>
              <a:gd name="connsiteY0" fmla="*/ 370101 h 1850504"/>
              <a:gd name="connsiteX1" fmla="*/ 4392488 w 4392488"/>
              <a:gd name="connsiteY1" fmla="*/ 370101 h 1850504"/>
              <a:gd name="connsiteX2" fmla="*/ 3513990 w 4392488"/>
              <a:gd name="connsiteY2" fmla="*/ 1480403 h 1850504"/>
              <a:gd name="connsiteX3" fmla="*/ 0 w 4392488"/>
              <a:gd name="connsiteY3" fmla="*/ 1480403 h 1850504"/>
              <a:gd name="connsiteX4" fmla="*/ 878498 w 4392488"/>
              <a:gd name="connsiteY4" fmla="*/ 370101 h 1850504"/>
              <a:gd name="connsiteX0" fmla="*/ 890855 w 4404845"/>
              <a:gd name="connsiteY0" fmla="*/ 356130 h 1780191"/>
              <a:gd name="connsiteX1" fmla="*/ 4404845 w 4404845"/>
              <a:gd name="connsiteY1" fmla="*/ 356130 h 1780191"/>
              <a:gd name="connsiteX2" fmla="*/ 3526347 w 4404845"/>
              <a:gd name="connsiteY2" fmla="*/ 1466432 h 1780191"/>
              <a:gd name="connsiteX3" fmla="*/ 0 w 4404845"/>
              <a:gd name="connsiteY3" fmla="*/ 1046302 h 1780191"/>
              <a:gd name="connsiteX4" fmla="*/ 890855 w 4404845"/>
              <a:gd name="connsiteY4" fmla="*/ 356130 h 1780191"/>
              <a:gd name="connsiteX0" fmla="*/ 6989 w 3520979"/>
              <a:gd name="connsiteY0" fmla="*/ 356130 h 1466432"/>
              <a:gd name="connsiteX1" fmla="*/ 3520979 w 3520979"/>
              <a:gd name="connsiteY1" fmla="*/ 356130 h 1466432"/>
              <a:gd name="connsiteX2" fmla="*/ 2642481 w 3520979"/>
              <a:gd name="connsiteY2" fmla="*/ 1466432 h 1466432"/>
              <a:gd name="connsiteX3" fmla="*/ 6989 w 3520979"/>
              <a:gd name="connsiteY3" fmla="*/ 356130 h 1466432"/>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22639 w 3536629"/>
              <a:gd name="connsiteY0" fmla="*/ 356130 h 1512607"/>
              <a:gd name="connsiteX1" fmla="*/ 3536629 w 3536629"/>
              <a:gd name="connsiteY1" fmla="*/ 356130 h 1512607"/>
              <a:gd name="connsiteX2" fmla="*/ 2658131 w 3536629"/>
              <a:gd name="connsiteY2" fmla="*/ 1466432 h 1512607"/>
              <a:gd name="connsiteX3" fmla="*/ 22639 w 3536629"/>
              <a:gd name="connsiteY3" fmla="*/ 356130 h 1512607"/>
              <a:gd name="connsiteX0" fmla="*/ 19837 w 3645038"/>
              <a:gd name="connsiteY0" fmla="*/ 394110 h 1265986"/>
              <a:gd name="connsiteX1" fmla="*/ 3645038 w 3645038"/>
              <a:gd name="connsiteY1" fmla="*/ 97548 h 1265986"/>
              <a:gd name="connsiteX2" fmla="*/ 2766540 w 3645038"/>
              <a:gd name="connsiteY2" fmla="*/ 1207850 h 1265986"/>
              <a:gd name="connsiteX3" fmla="*/ 19837 w 3645038"/>
              <a:gd name="connsiteY3" fmla="*/ 394110 h 1265986"/>
              <a:gd name="connsiteX0" fmla="*/ 25781 w 3650982"/>
              <a:gd name="connsiteY0" fmla="*/ 394110 h 1265986"/>
              <a:gd name="connsiteX1" fmla="*/ 3650982 w 3650982"/>
              <a:gd name="connsiteY1" fmla="*/ 97548 h 1265986"/>
              <a:gd name="connsiteX2" fmla="*/ 2562420 w 3650982"/>
              <a:gd name="connsiteY2" fmla="*/ 1207850 h 1265986"/>
              <a:gd name="connsiteX3" fmla="*/ 25781 w 3650982"/>
              <a:gd name="connsiteY3" fmla="*/ 394110 h 1265986"/>
              <a:gd name="connsiteX0" fmla="*/ 25781 w 3725123"/>
              <a:gd name="connsiteY0" fmla="*/ 356130 h 1228006"/>
              <a:gd name="connsiteX1" fmla="*/ 3725123 w 3725123"/>
              <a:gd name="connsiteY1" fmla="*/ 356130 h 1228006"/>
              <a:gd name="connsiteX2" fmla="*/ 2562420 w 3725123"/>
              <a:gd name="connsiteY2" fmla="*/ 1169870 h 1228006"/>
              <a:gd name="connsiteX3" fmla="*/ 25781 w 3725123"/>
              <a:gd name="connsiteY3" fmla="*/ 356130 h 1228006"/>
              <a:gd name="connsiteX0" fmla="*/ 25781 w 3725123"/>
              <a:gd name="connsiteY0" fmla="*/ 341552 h 1213428"/>
              <a:gd name="connsiteX1" fmla="*/ 3725123 w 3725123"/>
              <a:gd name="connsiteY1" fmla="*/ 341552 h 1213428"/>
              <a:gd name="connsiteX2" fmla="*/ 2562420 w 3725123"/>
              <a:gd name="connsiteY2" fmla="*/ 1155292 h 1213428"/>
              <a:gd name="connsiteX3" fmla="*/ 25781 w 3725123"/>
              <a:gd name="connsiteY3" fmla="*/ 341552 h 1213428"/>
              <a:gd name="connsiteX0" fmla="*/ 0 w 3699342"/>
              <a:gd name="connsiteY0" fmla="*/ 341552 h 1220722"/>
              <a:gd name="connsiteX1" fmla="*/ 3699342 w 3699342"/>
              <a:gd name="connsiteY1" fmla="*/ 341552 h 1220722"/>
              <a:gd name="connsiteX2" fmla="*/ 2536639 w 3699342"/>
              <a:gd name="connsiteY2" fmla="*/ 1155292 h 1220722"/>
              <a:gd name="connsiteX3" fmla="*/ 0 w 3699342"/>
              <a:gd name="connsiteY3" fmla="*/ 341552 h 1220722"/>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99342"/>
              <a:gd name="connsiteY0" fmla="*/ 341552 h 1209157"/>
              <a:gd name="connsiteX1" fmla="*/ 3699342 w 3699342"/>
              <a:gd name="connsiteY1" fmla="*/ 341552 h 1209157"/>
              <a:gd name="connsiteX2" fmla="*/ 2351288 w 3699342"/>
              <a:gd name="connsiteY2" fmla="*/ 1142935 h 1209157"/>
              <a:gd name="connsiteX3" fmla="*/ 0 w 3699342"/>
              <a:gd name="connsiteY3" fmla="*/ 341552 h 1209157"/>
              <a:gd name="connsiteX0" fmla="*/ 0 w 3674628"/>
              <a:gd name="connsiteY0" fmla="*/ 368685 h 1032124"/>
              <a:gd name="connsiteX1" fmla="*/ 3674628 w 3674628"/>
              <a:gd name="connsiteY1" fmla="*/ 146260 h 1032124"/>
              <a:gd name="connsiteX2" fmla="*/ 2326574 w 3674628"/>
              <a:gd name="connsiteY2" fmla="*/ 947643 h 1032124"/>
              <a:gd name="connsiteX3" fmla="*/ 0 w 3674628"/>
              <a:gd name="connsiteY3" fmla="*/ 368685 h 1032124"/>
              <a:gd name="connsiteX0" fmla="*/ 16808 w 3691436"/>
              <a:gd name="connsiteY0" fmla="*/ 368685 h 1033321"/>
              <a:gd name="connsiteX1" fmla="*/ 3691436 w 3691436"/>
              <a:gd name="connsiteY1" fmla="*/ 146260 h 1033321"/>
              <a:gd name="connsiteX2" fmla="*/ 2343382 w 3691436"/>
              <a:gd name="connsiteY2" fmla="*/ 947643 h 1033321"/>
              <a:gd name="connsiteX3" fmla="*/ 16808 w 3691436"/>
              <a:gd name="connsiteY3" fmla="*/ 368685 h 1033321"/>
            </a:gdLst>
            <a:ahLst/>
            <a:cxnLst>
              <a:cxn ang="0">
                <a:pos x="connsiteX0" y="connsiteY0"/>
              </a:cxn>
              <a:cxn ang="0">
                <a:pos x="connsiteX1" y="connsiteY1"/>
              </a:cxn>
              <a:cxn ang="0">
                <a:pos x="connsiteX2" y="connsiteY2"/>
              </a:cxn>
              <a:cxn ang="0">
                <a:pos x="connsiteX3" y="connsiteY3"/>
              </a:cxn>
            </a:cxnLst>
            <a:rect l="l" t="t" r="r" b="b"/>
            <a:pathLst>
              <a:path w="3691436" h="1033321">
                <a:moveTo>
                  <a:pt x="16808" y="368685"/>
                </a:moveTo>
                <a:cubicBezTo>
                  <a:pt x="891575" y="-827912"/>
                  <a:pt x="2520106" y="1379929"/>
                  <a:pt x="3691436" y="146260"/>
                </a:cubicBezTo>
                <a:cubicBezTo>
                  <a:pt x="3398603" y="516361"/>
                  <a:pt x="2982205" y="799964"/>
                  <a:pt x="2343382" y="947643"/>
                </a:cubicBezTo>
                <a:cubicBezTo>
                  <a:pt x="89558" y="1244204"/>
                  <a:pt x="-67824" y="702018"/>
                  <a:pt x="16808" y="368685"/>
                </a:cubicBezTo>
                <a:close/>
              </a:path>
            </a:pathLst>
          </a:custGeom>
          <a:gradFill flip="none" rotWithShape="1">
            <a:gsLst>
              <a:gs pos="51000">
                <a:srgbClr val="FF0000">
                  <a:alpha val="54000"/>
                </a:srgbClr>
              </a:gs>
              <a:gs pos="25000">
                <a:schemeClr val="tx1">
                  <a:alpha val="30000"/>
                </a:schemeClr>
              </a:gs>
              <a:gs pos="75000">
                <a:srgbClr val="22B000">
                  <a:alpha val="58000"/>
                </a:srgbClr>
              </a:gs>
            </a:gsLst>
            <a:path path="shape">
              <a:fillToRect l="50000" t="50000" r="50000" b="50000"/>
            </a:path>
            <a:tileRect/>
          </a:gradFill>
          <a:ln w="12700">
            <a:solidFill>
              <a:schemeClr val="tx1"/>
            </a:solidFill>
          </a:ln>
          <a:scene3d>
            <a:camera prst="orthographicFront"/>
            <a:lightRig rig="flood" dir="t"/>
          </a:scene3d>
          <a:sp3d>
            <a:bevelT w="3302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832662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fltVal val="0"/>
                                          </p:val>
                                        </p:tav>
                                        <p:tav tm="100000">
                                          <p:val>
                                            <p:strVal val="#ppt_w"/>
                                          </p:val>
                                        </p:tav>
                                      </p:tavLst>
                                    </p:anim>
                                    <p:anim calcmode="lin" valueType="num">
                                      <p:cBhvr>
                                        <p:cTn id="8" dur="3000" fill="hold"/>
                                        <p:tgtEl>
                                          <p:spTgt spid="2"/>
                                        </p:tgtEl>
                                        <p:attrNameLst>
                                          <p:attrName>ppt_h</p:attrName>
                                        </p:attrNameLst>
                                      </p:cBhvr>
                                      <p:tavLst>
                                        <p:tav tm="0">
                                          <p:val>
                                            <p:fltVal val="0"/>
                                          </p:val>
                                        </p:tav>
                                        <p:tav tm="100000">
                                          <p:val>
                                            <p:strVal val="#ppt_h"/>
                                          </p:val>
                                        </p:tav>
                                      </p:tavLst>
                                    </p:anim>
                                    <p:anim calcmode="lin" valueType="num">
                                      <p:cBhvr>
                                        <p:cTn id="9" dur="3000" fill="hold"/>
                                        <p:tgtEl>
                                          <p:spTgt spid="2"/>
                                        </p:tgtEl>
                                        <p:attrNameLst>
                                          <p:attrName>ppt_x</p:attrName>
                                        </p:attrNameLst>
                                      </p:cBhvr>
                                      <p:tavLst>
                                        <p:tav tm="0">
                                          <p:val>
                                            <p:fltVal val="0.5"/>
                                          </p:val>
                                        </p:tav>
                                        <p:tav tm="100000">
                                          <p:val>
                                            <p:strVal val="#ppt_x"/>
                                          </p:val>
                                        </p:tav>
                                      </p:tavLst>
                                    </p:anim>
                                    <p:anim calcmode="lin" valueType="num">
                                      <p:cBhvr>
                                        <p:cTn id="10" dur="3000" fill="hold"/>
                                        <p:tgtEl>
                                          <p:spTgt spid="2"/>
                                        </p:tgtEl>
                                        <p:attrNameLst>
                                          <p:attrName>ppt_y</p:attrName>
                                        </p:attrNameLst>
                                      </p:cBhvr>
                                      <p:tavLst>
                                        <p:tav tm="0">
                                          <p:val>
                                            <p:fltVal val="0.5"/>
                                          </p:val>
                                        </p:tav>
                                        <p:tav tm="100000">
                                          <p:val>
                                            <p:strVal val="#ppt_y"/>
                                          </p:val>
                                        </p:tav>
                                      </p:tavLst>
                                    </p:anim>
                                  </p:childTnLst>
                                </p:cTn>
                              </p:par>
                              <p:par>
                                <p:cTn id="11" presetID="23" presetClass="entr" presetSubtype="528"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3000" fill="hold"/>
                                        <p:tgtEl>
                                          <p:spTgt spid="3"/>
                                        </p:tgtEl>
                                        <p:attrNameLst>
                                          <p:attrName>ppt_w</p:attrName>
                                        </p:attrNameLst>
                                      </p:cBhvr>
                                      <p:tavLst>
                                        <p:tav tm="0">
                                          <p:val>
                                            <p:fltVal val="0"/>
                                          </p:val>
                                        </p:tav>
                                        <p:tav tm="100000">
                                          <p:val>
                                            <p:strVal val="#ppt_w"/>
                                          </p:val>
                                        </p:tav>
                                      </p:tavLst>
                                    </p:anim>
                                    <p:anim calcmode="lin" valueType="num">
                                      <p:cBhvr>
                                        <p:cTn id="14" dur="3000" fill="hold"/>
                                        <p:tgtEl>
                                          <p:spTgt spid="3"/>
                                        </p:tgtEl>
                                        <p:attrNameLst>
                                          <p:attrName>ppt_h</p:attrName>
                                        </p:attrNameLst>
                                      </p:cBhvr>
                                      <p:tavLst>
                                        <p:tav tm="0">
                                          <p:val>
                                            <p:fltVal val="0"/>
                                          </p:val>
                                        </p:tav>
                                        <p:tav tm="100000">
                                          <p:val>
                                            <p:strVal val="#ppt_h"/>
                                          </p:val>
                                        </p:tav>
                                      </p:tavLst>
                                    </p:anim>
                                    <p:anim calcmode="lin" valueType="num">
                                      <p:cBhvr>
                                        <p:cTn id="15" dur="3000" fill="hold"/>
                                        <p:tgtEl>
                                          <p:spTgt spid="3"/>
                                        </p:tgtEl>
                                        <p:attrNameLst>
                                          <p:attrName>ppt_x</p:attrName>
                                        </p:attrNameLst>
                                      </p:cBhvr>
                                      <p:tavLst>
                                        <p:tav tm="0">
                                          <p:val>
                                            <p:fltVal val="0.5"/>
                                          </p:val>
                                        </p:tav>
                                        <p:tav tm="100000">
                                          <p:val>
                                            <p:strVal val="#ppt_x"/>
                                          </p:val>
                                        </p:tav>
                                      </p:tavLst>
                                    </p:anim>
                                    <p:anim calcmode="lin" valueType="num">
                                      <p:cBhvr>
                                        <p:cTn id="16" dur="3000" fill="hold"/>
                                        <p:tgtEl>
                                          <p:spTgt spid="3"/>
                                        </p:tgtEl>
                                        <p:attrNameLst>
                                          <p:attrName>ppt_y</p:attrName>
                                        </p:attrNameLst>
                                      </p:cBhvr>
                                      <p:tavLst>
                                        <p:tav tm="0">
                                          <p:val>
                                            <p:fltVal val="0.5"/>
                                          </p:val>
                                        </p:tav>
                                        <p:tav tm="100000">
                                          <p:val>
                                            <p:strVal val="#ppt_y"/>
                                          </p:val>
                                        </p:tav>
                                      </p:tavLst>
                                    </p:anim>
                                  </p:childTnLst>
                                </p:cTn>
                              </p:par>
                              <p:par>
                                <p:cTn id="17" presetID="23" presetClass="entr" presetSubtype="528"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3000" fill="hold"/>
                                        <p:tgtEl>
                                          <p:spTgt spid="6"/>
                                        </p:tgtEl>
                                        <p:attrNameLst>
                                          <p:attrName>ppt_w</p:attrName>
                                        </p:attrNameLst>
                                      </p:cBhvr>
                                      <p:tavLst>
                                        <p:tav tm="0">
                                          <p:val>
                                            <p:fltVal val="0"/>
                                          </p:val>
                                        </p:tav>
                                        <p:tav tm="100000">
                                          <p:val>
                                            <p:strVal val="#ppt_w"/>
                                          </p:val>
                                        </p:tav>
                                      </p:tavLst>
                                    </p:anim>
                                    <p:anim calcmode="lin" valueType="num">
                                      <p:cBhvr>
                                        <p:cTn id="20" dur="3000" fill="hold"/>
                                        <p:tgtEl>
                                          <p:spTgt spid="6"/>
                                        </p:tgtEl>
                                        <p:attrNameLst>
                                          <p:attrName>ppt_h</p:attrName>
                                        </p:attrNameLst>
                                      </p:cBhvr>
                                      <p:tavLst>
                                        <p:tav tm="0">
                                          <p:val>
                                            <p:fltVal val="0"/>
                                          </p:val>
                                        </p:tav>
                                        <p:tav tm="100000">
                                          <p:val>
                                            <p:strVal val="#ppt_h"/>
                                          </p:val>
                                        </p:tav>
                                      </p:tavLst>
                                    </p:anim>
                                    <p:anim calcmode="lin" valueType="num">
                                      <p:cBhvr>
                                        <p:cTn id="21" dur="3000" fill="hold"/>
                                        <p:tgtEl>
                                          <p:spTgt spid="6"/>
                                        </p:tgtEl>
                                        <p:attrNameLst>
                                          <p:attrName>ppt_x</p:attrName>
                                        </p:attrNameLst>
                                      </p:cBhvr>
                                      <p:tavLst>
                                        <p:tav tm="0">
                                          <p:val>
                                            <p:fltVal val="0.5"/>
                                          </p:val>
                                        </p:tav>
                                        <p:tav tm="100000">
                                          <p:val>
                                            <p:strVal val="#ppt_x"/>
                                          </p:val>
                                        </p:tav>
                                      </p:tavLst>
                                    </p:anim>
                                    <p:anim calcmode="lin" valueType="num">
                                      <p:cBhvr>
                                        <p:cTn id="22" dur="3000" fill="hold"/>
                                        <p:tgtEl>
                                          <p:spTgt spid="6"/>
                                        </p:tgtEl>
                                        <p:attrNameLst>
                                          <p:attrName>ppt_y</p:attrName>
                                        </p:attrNameLst>
                                      </p:cBhvr>
                                      <p:tavLst>
                                        <p:tav tm="0">
                                          <p:val>
                                            <p:fltVal val="0.5"/>
                                          </p:val>
                                        </p:tav>
                                        <p:tav tm="100000">
                                          <p:val>
                                            <p:strVal val="#ppt_y"/>
                                          </p:val>
                                        </p:tav>
                                      </p:tavLst>
                                    </p:anim>
                                  </p:childTnLst>
                                </p:cTn>
                              </p:par>
                              <p:par>
                                <p:cTn id="23" presetID="23" presetClass="entr" presetSubtype="528"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3000" fill="hold"/>
                                        <p:tgtEl>
                                          <p:spTgt spid="7"/>
                                        </p:tgtEl>
                                        <p:attrNameLst>
                                          <p:attrName>ppt_w</p:attrName>
                                        </p:attrNameLst>
                                      </p:cBhvr>
                                      <p:tavLst>
                                        <p:tav tm="0">
                                          <p:val>
                                            <p:fltVal val="0"/>
                                          </p:val>
                                        </p:tav>
                                        <p:tav tm="100000">
                                          <p:val>
                                            <p:strVal val="#ppt_w"/>
                                          </p:val>
                                        </p:tav>
                                      </p:tavLst>
                                    </p:anim>
                                    <p:anim calcmode="lin" valueType="num">
                                      <p:cBhvr>
                                        <p:cTn id="26" dur="3000" fill="hold"/>
                                        <p:tgtEl>
                                          <p:spTgt spid="7"/>
                                        </p:tgtEl>
                                        <p:attrNameLst>
                                          <p:attrName>ppt_h</p:attrName>
                                        </p:attrNameLst>
                                      </p:cBhvr>
                                      <p:tavLst>
                                        <p:tav tm="0">
                                          <p:val>
                                            <p:fltVal val="0"/>
                                          </p:val>
                                        </p:tav>
                                        <p:tav tm="100000">
                                          <p:val>
                                            <p:strVal val="#ppt_h"/>
                                          </p:val>
                                        </p:tav>
                                      </p:tavLst>
                                    </p:anim>
                                    <p:anim calcmode="lin" valueType="num">
                                      <p:cBhvr>
                                        <p:cTn id="27" dur="3000" fill="hold"/>
                                        <p:tgtEl>
                                          <p:spTgt spid="7"/>
                                        </p:tgtEl>
                                        <p:attrNameLst>
                                          <p:attrName>ppt_x</p:attrName>
                                        </p:attrNameLst>
                                      </p:cBhvr>
                                      <p:tavLst>
                                        <p:tav tm="0">
                                          <p:val>
                                            <p:fltVal val="0.5"/>
                                          </p:val>
                                        </p:tav>
                                        <p:tav tm="100000">
                                          <p:val>
                                            <p:strVal val="#ppt_x"/>
                                          </p:val>
                                        </p:tav>
                                      </p:tavLst>
                                    </p:anim>
                                    <p:anim calcmode="lin" valueType="num">
                                      <p:cBhvr>
                                        <p:cTn id="28" dur="3000" fill="hold"/>
                                        <p:tgtEl>
                                          <p:spTgt spid="7"/>
                                        </p:tgtEl>
                                        <p:attrNameLst>
                                          <p:attrName>ppt_y</p:attrName>
                                        </p:attrNameLst>
                                      </p:cBhvr>
                                      <p:tavLst>
                                        <p:tav tm="0">
                                          <p:val>
                                            <p:fltVal val="0.5"/>
                                          </p:val>
                                        </p:tav>
                                        <p:tav tm="100000">
                                          <p:val>
                                            <p:strVal val="#ppt_y"/>
                                          </p:val>
                                        </p:tav>
                                      </p:tavLst>
                                    </p:anim>
                                  </p:childTnLst>
                                </p:cTn>
                              </p:par>
                              <p:par>
                                <p:cTn id="29" presetID="23" presetClass="entr" presetSubtype="528"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p:cTn id="31" dur="3000" fill="hold"/>
                                        <p:tgtEl>
                                          <p:spTgt spid="18"/>
                                        </p:tgtEl>
                                        <p:attrNameLst>
                                          <p:attrName>ppt_w</p:attrName>
                                        </p:attrNameLst>
                                      </p:cBhvr>
                                      <p:tavLst>
                                        <p:tav tm="0">
                                          <p:val>
                                            <p:fltVal val="0"/>
                                          </p:val>
                                        </p:tav>
                                        <p:tav tm="100000">
                                          <p:val>
                                            <p:strVal val="#ppt_w"/>
                                          </p:val>
                                        </p:tav>
                                      </p:tavLst>
                                    </p:anim>
                                    <p:anim calcmode="lin" valueType="num">
                                      <p:cBhvr>
                                        <p:cTn id="32" dur="3000" fill="hold"/>
                                        <p:tgtEl>
                                          <p:spTgt spid="18"/>
                                        </p:tgtEl>
                                        <p:attrNameLst>
                                          <p:attrName>ppt_h</p:attrName>
                                        </p:attrNameLst>
                                      </p:cBhvr>
                                      <p:tavLst>
                                        <p:tav tm="0">
                                          <p:val>
                                            <p:fltVal val="0"/>
                                          </p:val>
                                        </p:tav>
                                        <p:tav tm="100000">
                                          <p:val>
                                            <p:strVal val="#ppt_h"/>
                                          </p:val>
                                        </p:tav>
                                      </p:tavLst>
                                    </p:anim>
                                    <p:anim calcmode="lin" valueType="num">
                                      <p:cBhvr>
                                        <p:cTn id="33" dur="3000" fill="hold"/>
                                        <p:tgtEl>
                                          <p:spTgt spid="18"/>
                                        </p:tgtEl>
                                        <p:attrNameLst>
                                          <p:attrName>ppt_x</p:attrName>
                                        </p:attrNameLst>
                                      </p:cBhvr>
                                      <p:tavLst>
                                        <p:tav tm="0">
                                          <p:val>
                                            <p:fltVal val="0.5"/>
                                          </p:val>
                                        </p:tav>
                                        <p:tav tm="100000">
                                          <p:val>
                                            <p:strVal val="#ppt_x"/>
                                          </p:val>
                                        </p:tav>
                                      </p:tavLst>
                                    </p:anim>
                                    <p:anim calcmode="lin" valueType="num">
                                      <p:cBhvr>
                                        <p:cTn id="34" dur="3000" fill="hold"/>
                                        <p:tgtEl>
                                          <p:spTgt spid="18"/>
                                        </p:tgtEl>
                                        <p:attrNameLst>
                                          <p:attrName>ppt_y</p:attrName>
                                        </p:attrNameLst>
                                      </p:cBhvr>
                                      <p:tavLst>
                                        <p:tav tm="0">
                                          <p:val>
                                            <p:fltVal val="0.5"/>
                                          </p:val>
                                        </p:tav>
                                        <p:tav tm="100000">
                                          <p:val>
                                            <p:strVal val="#ppt_y"/>
                                          </p:val>
                                        </p:tav>
                                      </p:tavLst>
                                    </p:anim>
                                  </p:childTnLst>
                                </p:cTn>
                              </p:par>
                              <p:par>
                                <p:cTn id="35" presetID="23" presetClass="entr" presetSubtype="528"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p:cTn id="37" dur="3000" fill="hold"/>
                                        <p:tgtEl>
                                          <p:spTgt spid="19"/>
                                        </p:tgtEl>
                                        <p:attrNameLst>
                                          <p:attrName>ppt_w</p:attrName>
                                        </p:attrNameLst>
                                      </p:cBhvr>
                                      <p:tavLst>
                                        <p:tav tm="0">
                                          <p:val>
                                            <p:fltVal val="0"/>
                                          </p:val>
                                        </p:tav>
                                        <p:tav tm="100000">
                                          <p:val>
                                            <p:strVal val="#ppt_w"/>
                                          </p:val>
                                        </p:tav>
                                      </p:tavLst>
                                    </p:anim>
                                    <p:anim calcmode="lin" valueType="num">
                                      <p:cBhvr>
                                        <p:cTn id="38" dur="3000" fill="hold"/>
                                        <p:tgtEl>
                                          <p:spTgt spid="19"/>
                                        </p:tgtEl>
                                        <p:attrNameLst>
                                          <p:attrName>ppt_h</p:attrName>
                                        </p:attrNameLst>
                                      </p:cBhvr>
                                      <p:tavLst>
                                        <p:tav tm="0">
                                          <p:val>
                                            <p:fltVal val="0"/>
                                          </p:val>
                                        </p:tav>
                                        <p:tav tm="100000">
                                          <p:val>
                                            <p:strVal val="#ppt_h"/>
                                          </p:val>
                                        </p:tav>
                                      </p:tavLst>
                                    </p:anim>
                                    <p:anim calcmode="lin" valueType="num">
                                      <p:cBhvr>
                                        <p:cTn id="39" dur="3000" fill="hold"/>
                                        <p:tgtEl>
                                          <p:spTgt spid="19"/>
                                        </p:tgtEl>
                                        <p:attrNameLst>
                                          <p:attrName>ppt_x</p:attrName>
                                        </p:attrNameLst>
                                      </p:cBhvr>
                                      <p:tavLst>
                                        <p:tav tm="0">
                                          <p:val>
                                            <p:fltVal val="0.5"/>
                                          </p:val>
                                        </p:tav>
                                        <p:tav tm="100000">
                                          <p:val>
                                            <p:strVal val="#ppt_x"/>
                                          </p:val>
                                        </p:tav>
                                      </p:tavLst>
                                    </p:anim>
                                    <p:anim calcmode="lin" valueType="num">
                                      <p:cBhvr>
                                        <p:cTn id="40" dur="3000" fill="hold"/>
                                        <p:tgtEl>
                                          <p:spTgt spid="19"/>
                                        </p:tgtEl>
                                        <p:attrNameLst>
                                          <p:attrName>ppt_y</p:attrName>
                                        </p:attrNameLst>
                                      </p:cBhvr>
                                      <p:tavLst>
                                        <p:tav tm="0">
                                          <p:val>
                                            <p:fltVal val="0.5"/>
                                          </p:val>
                                        </p:tav>
                                        <p:tav tm="100000">
                                          <p:val>
                                            <p:strVal val="#ppt_y"/>
                                          </p:val>
                                        </p:tav>
                                      </p:tavLst>
                                    </p:anim>
                                  </p:childTnLst>
                                </p:cTn>
                              </p:par>
                              <p:par>
                                <p:cTn id="41" presetID="23" presetClass="entr" presetSubtype="528"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3000" fill="hold"/>
                                        <p:tgtEl>
                                          <p:spTgt spid="20"/>
                                        </p:tgtEl>
                                        <p:attrNameLst>
                                          <p:attrName>ppt_w</p:attrName>
                                        </p:attrNameLst>
                                      </p:cBhvr>
                                      <p:tavLst>
                                        <p:tav tm="0">
                                          <p:val>
                                            <p:fltVal val="0"/>
                                          </p:val>
                                        </p:tav>
                                        <p:tav tm="100000">
                                          <p:val>
                                            <p:strVal val="#ppt_w"/>
                                          </p:val>
                                        </p:tav>
                                      </p:tavLst>
                                    </p:anim>
                                    <p:anim calcmode="lin" valueType="num">
                                      <p:cBhvr>
                                        <p:cTn id="44" dur="3000" fill="hold"/>
                                        <p:tgtEl>
                                          <p:spTgt spid="20"/>
                                        </p:tgtEl>
                                        <p:attrNameLst>
                                          <p:attrName>ppt_h</p:attrName>
                                        </p:attrNameLst>
                                      </p:cBhvr>
                                      <p:tavLst>
                                        <p:tav tm="0">
                                          <p:val>
                                            <p:fltVal val="0"/>
                                          </p:val>
                                        </p:tav>
                                        <p:tav tm="100000">
                                          <p:val>
                                            <p:strVal val="#ppt_h"/>
                                          </p:val>
                                        </p:tav>
                                      </p:tavLst>
                                    </p:anim>
                                    <p:anim calcmode="lin" valueType="num">
                                      <p:cBhvr>
                                        <p:cTn id="45" dur="3000" fill="hold"/>
                                        <p:tgtEl>
                                          <p:spTgt spid="20"/>
                                        </p:tgtEl>
                                        <p:attrNameLst>
                                          <p:attrName>ppt_x</p:attrName>
                                        </p:attrNameLst>
                                      </p:cBhvr>
                                      <p:tavLst>
                                        <p:tav tm="0">
                                          <p:val>
                                            <p:fltVal val="0.5"/>
                                          </p:val>
                                        </p:tav>
                                        <p:tav tm="100000">
                                          <p:val>
                                            <p:strVal val="#ppt_x"/>
                                          </p:val>
                                        </p:tav>
                                      </p:tavLst>
                                    </p:anim>
                                    <p:anim calcmode="lin" valueType="num">
                                      <p:cBhvr>
                                        <p:cTn id="46" dur="3000" fill="hold"/>
                                        <p:tgtEl>
                                          <p:spTgt spid="20"/>
                                        </p:tgtEl>
                                        <p:attrNameLst>
                                          <p:attrName>ppt_y</p:attrName>
                                        </p:attrNameLst>
                                      </p:cBhvr>
                                      <p:tavLst>
                                        <p:tav tm="0">
                                          <p:val>
                                            <p:fltVal val="0.5"/>
                                          </p:val>
                                        </p:tav>
                                        <p:tav tm="100000">
                                          <p:val>
                                            <p:strVal val="#ppt_y"/>
                                          </p:val>
                                        </p:tav>
                                      </p:tavLst>
                                    </p:anim>
                                  </p:childTnLst>
                                </p:cTn>
                              </p:par>
                              <p:par>
                                <p:cTn id="47" presetID="23" presetClass="entr" presetSubtype="528"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p:cTn id="49" dur="3000" fill="hold"/>
                                        <p:tgtEl>
                                          <p:spTgt spid="21"/>
                                        </p:tgtEl>
                                        <p:attrNameLst>
                                          <p:attrName>ppt_w</p:attrName>
                                        </p:attrNameLst>
                                      </p:cBhvr>
                                      <p:tavLst>
                                        <p:tav tm="0">
                                          <p:val>
                                            <p:fltVal val="0"/>
                                          </p:val>
                                        </p:tav>
                                        <p:tav tm="100000">
                                          <p:val>
                                            <p:strVal val="#ppt_w"/>
                                          </p:val>
                                        </p:tav>
                                      </p:tavLst>
                                    </p:anim>
                                    <p:anim calcmode="lin" valueType="num">
                                      <p:cBhvr>
                                        <p:cTn id="50" dur="3000" fill="hold"/>
                                        <p:tgtEl>
                                          <p:spTgt spid="21"/>
                                        </p:tgtEl>
                                        <p:attrNameLst>
                                          <p:attrName>ppt_h</p:attrName>
                                        </p:attrNameLst>
                                      </p:cBhvr>
                                      <p:tavLst>
                                        <p:tav tm="0">
                                          <p:val>
                                            <p:fltVal val="0"/>
                                          </p:val>
                                        </p:tav>
                                        <p:tav tm="100000">
                                          <p:val>
                                            <p:strVal val="#ppt_h"/>
                                          </p:val>
                                        </p:tav>
                                      </p:tavLst>
                                    </p:anim>
                                    <p:anim calcmode="lin" valueType="num">
                                      <p:cBhvr>
                                        <p:cTn id="51" dur="3000" fill="hold"/>
                                        <p:tgtEl>
                                          <p:spTgt spid="21"/>
                                        </p:tgtEl>
                                        <p:attrNameLst>
                                          <p:attrName>ppt_x</p:attrName>
                                        </p:attrNameLst>
                                      </p:cBhvr>
                                      <p:tavLst>
                                        <p:tav tm="0">
                                          <p:val>
                                            <p:fltVal val="0.5"/>
                                          </p:val>
                                        </p:tav>
                                        <p:tav tm="100000">
                                          <p:val>
                                            <p:strVal val="#ppt_x"/>
                                          </p:val>
                                        </p:tav>
                                      </p:tavLst>
                                    </p:anim>
                                    <p:anim calcmode="lin" valueType="num">
                                      <p:cBhvr>
                                        <p:cTn id="52" dur="3000" fill="hold"/>
                                        <p:tgtEl>
                                          <p:spTgt spid="21"/>
                                        </p:tgtEl>
                                        <p:attrNameLst>
                                          <p:attrName>ppt_y</p:attrName>
                                        </p:attrNameLst>
                                      </p:cBhvr>
                                      <p:tavLst>
                                        <p:tav tm="0">
                                          <p:val>
                                            <p:fltVal val="0.5"/>
                                          </p:val>
                                        </p:tav>
                                        <p:tav tm="100000">
                                          <p:val>
                                            <p:strVal val="#ppt_y"/>
                                          </p:val>
                                        </p:tav>
                                      </p:tavLst>
                                    </p:anim>
                                  </p:childTnLst>
                                </p:cTn>
                              </p:par>
                              <p:par>
                                <p:cTn id="53" presetID="23" presetClass="entr" presetSubtype="528"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p:cTn id="55" dur="3000" fill="hold"/>
                                        <p:tgtEl>
                                          <p:spTgt spid="24"/>
                                        </p:tgtEl>
                                        <p:attrNameLst>
                                          <p:attrName>ppt_w</p:attrName>
                                        </p:attrNameLst>
                                      </p:cBhvr>
                                      <p:tavLst>
                                        <p:tav tm="0">
                                          <p:val>
                                            <p:fltVal val="0"/>
                                          </p:val>
                                        </p:tav>
                                        <p:tav tm="100000">
                                          <p:val>
                                            <p:strVal val="#ppt_w"/>
                                          </p:val>
                                        </p:tav>
                                      </p:tavLst>
                                    </p:anim>
                                    <p:anim calcmode="lin" valueType="num">
                                      <p:cBhvr>
                                        <p:cTn id="56" dur="3000" fill="hold"/>
                                        <p:tgtEl>
                                          <p:spTgt spid="24"/>
                                        </p:tgtEl>
                                        <p:attrNameLst>
                                          <p:attrName>ppt_h</p:attrName>
                                        </p:attrNameLst>
                                      </p:cBhvr>
                                      <p:tavLst>
                                        <p:tav tm="0">
                                          <p:val>
                                            <p:fltVal val="0"/>
                                          </p:val>
                                        </p:tav>
                                        <p:tav tm="100000">
                                          <p:val>
                                            <p:strVal val="#ppt_h"/>
                                          </p:val>
                                        </p:tav>
                                      </p:tavLst>
                                    </p:anim>
                                    <p:anim calcmode="lin" valueType="num">
                                      <p:cBhvr>
                                        <p:cTn id="57" dur="3000" fill="hold"/>
                                        <p:tgtEl>
                                          <p:spTgt spid="24"/>
                                        </p:tgtEl>
                                        <p:attrNameLst>
                                          <p:attrName>ppt_x</p:attrName>
                                        </p:attrNameLst>
                                      </p:cBhvr>
                                      <p:tavLst>
                                        <p:tav tm="0">
                                          <p:val>
                                            <p:fltVal val="0.5"/>
                                          </p:val>
                                        </p:tav>
                                        <p:tav tm="100000">
                                          <p:val>
                                            <p:strVal val="#ppt_x"/>
                                          </p:val>
                                        </p:tav>
                                      </p:tavLst>
                                    </p:anim>
                                    <p:anim calcmode="lin" valueType="num">
                                      <p:cBhvr>
                                        <p:cTn id="58" dur="3000" fill="hold"/>
                                        <p:tgtEl>
                                          <p:spTgt spid="24"/>
                                        </p:tgtEl>
                                        <p:attrNameLst>
                                          <p:attrName>ppt_y</p:attrName>
                                        </p:attrNameLst>
                                      </p:cBhvr>
                                      <p:tavLst>
                                        <p:tav tm="0">
                                          <p:val>
                                            <p:fltVal val="0.5"/>
                                          </p:val>
                                        </p:tav>
                                        <p:tav tm="100000">
                                          <p:val>
                                            <p:strVal val="#ppt_y"/>
                                          </p:val>
                                        </p:tav>
                                      </p:tavLst>
                                    </p:anim>
                                  </p:childTnLst>
                                </p:cTn>
                              </p:par>
                              <p:par>
                                <p:cTn id="59" presetID="23" presetClass="entr" presetSubtype="528" fill="hold" grpId="0" nodeType="withEffect">
                                  <p:stCondLst>
                                    <p:cond delay="0"/>
                                  </p:stCondLst>
                                  <p:childTnLst>
                                    <p:set>
                                      <p:cBhvr>
                                        <p:cTn id="60" dur="1" fill="hold">
                                          <p:stCondLst>
                                            <p:cond delay="0"/>
                                          </p:stCondLst>
                                        </p:cTn>
                                        <p:tgtEl>
                                          <p:spTgt spid="25"/>
                                        </p:tgtEl>
                                        <p:attrNameLst>
                                          <p:attrName>style.visibility</p:attrName>
                                        </p:attrNameLst>
                                      </p:cBhvr>
                                      <p:to>
                                        <p:strVal val="visible"/>
                                      </p:to>
                                    </p:set>
                                    <p:anim calcmode="lin" valueType="num">
                                      <p:cBhvr>
                                        <p:cTn id="61" dur="3000" fill="hold"/>
                                        <p:tgtEl>
                                          <p:spTgt spid="25"/>
                                        </p:tgtEl>
                                        <p:attrNameLst>
                                          <p:attrName>ppt_w</p:attrName>
                                        </p:attrNameLst>
                                      </p:cBhvr>
                                      <p:tavLst>
                                        <p:tav tm="0">
                                          <p:val>
                                            <p:fltVal val="0"/>
                                          </p:val>
                                        </p:tav>
                                        <p:tav tm="100000">
                                          <p:val>
                                            <p:strVal val="#ppt_w"/>
                                          </p:val>
                                        </p:tav>
                                      </p:tavLst>
                                    </p:anim>
                                    <p:anim calcmode="lin" valueType="num">
                                      <p:cBhvr>
                                        <p:cTn id="62" dur="3000" fill="hold"/>
                                        <p:tgtEl>
                                          <p:spTgt spid="25"/>
                                        </p:tgtEl>
                                        <p:attrNameLst>
                                          <p:attrName>ppt_h</p:attrName>
                                        </p:attrNameLst>
                                      </p:cBhvr>
                                      <p:tavLst>
                                        <p:tav tm="0">
                                          <p:val>
                                            <p:fltVal val="0"/>
                                          </p:val>
                                        </p:tav>
                                        <p:tav tm="100000">
                                          <p:val>
                                            <p:strVal val="#ppt_h"/>
                                          </p:val>
                                        </p:tav>
                                      </p:tavLst>
                                    </p:anim>
                                    <p:anim calcmode="lin" valueType="num">
                                      <p:cBhvr>
                                        <p:cTn id="63" dur="3000" fill="hold"/>
                                        <p:tgtEl>
                                          <p:spTgt spid="25"/>
                                        </p:tgtEl>
                                        <p:attrNameLst>
                                          <p:attrName>ppt_x</p:attrName>
                                        </p:attrNameLst>
                                      </p:cBhvr>
                                      <p:tavLst>
                                        <p:tav tm="0">
                                          <p:val>
                                            <p:fltVal val="0.5"/>
                                          </p:val>
                                        </p:tav>
                                        <p:tav tm="100000">
                                          <p:val>
                                            <p:strVal val="#ppt_x"/>
                                          </p:val>
                                        </p:tav>
                                      </p:tavLst>
                                    </p:anim>
                                    <p:anim calcmode="lin" valueType="num">
                                      <p:cBhvr>
                                        <p:cTn id="64" dur="3000" fill="hold"/>
                                        <p:tgtEl>
                                          <p:spTgt spid="25"/>
                                        </p:tgtEl>
                                        <p:attrNameLst>
                                          <p:attrName>ppt_y</p:attrName>
                                        </p:attrNameLst>
                                      </p:cBhvr>
                                      <p:tavLst>
                                        <p:tav tm="0">
                                          <p:val>
                                            <p:fltVal val="0.5"/>
                                          </p:val>
                                        </p:tav>
                                        <p:tav tm="100000">
                                          <p:val>
                                            <p:strVal val="#ppt_y"/>
                                          </p:val>
                                        </p:tav>
                                      </p:tavLst>
                                    </p:anim>
                                  </p:childTnLst>
                                </p:cTn>
                              </p:par>
                              <p:par>
                                <p:cTn id="65" presetID="23" presetClass="entr" presetSubtype="528" fill="hold" grpId="0" nodeType="withEffect">
                                  <p:stCondLst>
                                    <p:cond delay="0"/>
                                  </p:stCondLst>
                                  <p:childTnLst>
                                    <p:set>
                                      <p:cBhvr>
                                        <p:cTn id="66" dur="1" fill="hold">
                                          <p:stCondLst>
                                            <p:cond delay="0"/>
                                          </p:stCondLst>
                                        </p:cTn>
                                        <p:tgtEl>
                                          <p:spTgt spid="26"/>
                                        </p:tgtEl>
                                        <p:attrNameLst>
                                          <p:attrName>style.visibility</p:attrName>
                                        </p:attrNameLst>
                                      </p:cBhvr>
                                      <p:to>
                                        <p:strVal val="visible"/>
                                      </p:to>
                                    </p:set>
                                    <p:anim calcmode="lin" valueType="num">
                                      <p:cBhvr>
                                        <p:cTn id="67" dur="3000" fill="hold"/>
                                        <p:tgtEl>
                                          <p:spTgt spid="26"/>
                                        </p:tgtEl>
                                        <p:attrNameLst>
                                          <p:attrName>ppt_w</p:attrName>
                                        </p:attrNameLst>
                                      </p:cBhvr>
                                      <p:tavLst>
                                        <p:tav tm="0">
                                          <p:val>
                                            <p:fltVal val="0"/>
                                          </p:val>
                                        </p:tav>
                                        <p:tav tm="100000">
                                          <p:val>
                                            <p:strVal val="#ppt_w"/>
                                          </p:val>
                                        </p:tav>
                                      </p:tavLst>
                                    </p:anim>
                                    <p:anim calcmode="lin" valueType="num">
                                      <p:cBhvr>
                                        <p:cTn id="68" dur="3000" fill="hold"/>
                                        <p:tgtEl>
                                          <p:spTgt spid="26"/>
                                        </p:tgtEl>
                                        <p:attrNameLst>
                                          <p:attrName>ppt_h</p:attrName>
                                        </p:attrNameLst>
                                      </p:cBhvr>
                                      <p:tavLst>
                                        <p:tav tm="0">
                                          <p:val>
                                            <p:fltVal val="0"/>
                                          </p:val>
                                        </p:tav>
                                        <p:tav tm="100000">
                                          <p:val>
                                            <p:strVal val="#ppt_h"/>
                                          </p:val>
                                        </p:tav>
                                      </p:tavLst>
                                    </p:anim>
                                    <p:anim calcmode="lin" valueType="num">
                                      <p:cBhvr>
                                        <p:cTn id="69" dur="3000" fill="hold"/>
                                        <p:tgtEl>
                                          <p:spTgt spid="26"/>
                                        </p:tgtEl>
                                        <p:attrNameLst>
                                          <p:attrName>ppt_x</p:attrName>
                                        </p:attrNameLst>
                                      </p:cBhvr>
                                      <p:tavLst>
                                        <p:tav tm="0">
                                          <p:val>
                                            <p:fltVal val="0.5"/>
                                          </p:val>
                                        </p:tav>
                                        <p:tav tm="100000">
                                          <p:val>
                                            <p:strVal val="#ppt_x"/>
                                          </p:val>
                                        </p:tav>
                                      </p:tavLst>
                                    </p:anim>
                                    <p:anim calcmode="lin" valueType="num">
                                      <p:cBhvr>
                                        <p:cTn id="70" dur="3000" fill="hold"/>
                                        <p:tgtEl>
                                          <p:spTgt spid="26"/>
                                        </p:tgtEl>
                                        <p:attrNameLst>
                                          <p:attrName>ppt_y</p:attrName>
                                        </p:attrNameLst>
                                      </p:cBhvr>
                                      <p:tavLst>
                                        <p:tav tm="0">
                                          <p:val>
                                            <p:fltVal val="0.5"/>
                                          </p:val>
                                        </p:tav>
                                        <p:tav tm="100000">
                                          <p:val>
                                            <p:strVal val="#ppt_y"/>
                                          </p:val>
                                        </p:tav>
                                      </p:tavLst>
                                    </p:anim>
                                  </p:childTnLst>
                                </p:cTn>
                              </p:par>
                              <p:par>
                                <p:cTn id="71" presetID="23" presetClass="entr" presetSubtype="528"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 calcmode="lin" valueType="num">
                                      <p:cBhvr>
                                        <p:cTn id="73" dur="3000" fill="hold"/>
                                        <p:tgtEl>
                                          <p:spTgt spid="27"/>
                                        </p:tgtEl>
                                        <p:attrNameLst>
                                          <p:attrName>ppt_w</p:attrName>
                                        </p:attrNameLst>
                                      </p:cBhvr>
                                      <p:tavLst>
                                        <p:tav tm="0">
                                          <p:val>
                                            <p:fltVal val="0"/>
                                          </p:val>
                                        </p:tav>
                                        <p:tav tm="100000">
                                          <p:val>
                                            <p:strVal val="#ppt_w"/>
                                          </p:val>
                                        </p:tav>
                                      </p:tavLst>
                                    </p:anim>
                                    <p:anim calcmode="lin" valueType="num">
                                      <p:cBhvr>
                                        <p:cTn id="74" dur="3000" fill="hold"/>
                                        <p:tgtEl>
                                          <p:spTgt spid="27"/>
                                        </p:tgtEl>
                                        <p:attrNameLst>
                                          <p:attrName>ppt_h</p:attrName>
                                        </p:attrNameLst>
                                      </p:cBhvr>
                                      <p:tavLst>
                                        <p:tav tm="0">
                                          <p:val>
                                            <p:fltVal val="0"/>
                                          </p:val>
                                        </p:tav>
                                        <p:tav tm="100000">
                                          <p:val>
                                            <p:strVal val="#ppt_h"/>
                                          </p:val>
                                        </p:tav>
                                      </p:tavLst>
                                    </p:anim>
                                    <p:anim calcmode="lin" valueType="num">
                                      <p:cBhvr>
                                        <p:cTn id="75" dur="3000" fill="hold"/>
                                        <p:tgtEl>
                                          <p:spTgt spid="27"/>
                                        </p:tgtEl>
                                        <p:attrNameLst>
                                          <p:attrName>ppt_x</p:attrName>
                                        </p:attrNameLst>
                                      </p:cBhvr>
                                      <p:tavLst>
                                        <p:tav tm="0">
                                          <p:val>
                                            <p:fltVal val="0.5"/>
                                          </p:val>
                                        </p:tav>
                                        <p:tav tm="100000">
                                          <p:val>
                                            <p:strVal val="#ppt_x"/>
                                          </p:val>
                                        </p:tav>
                                      </p:tavLst>
                                    </p:anim>
                                    <p:anim calcmode="lin" valueType="num">
                                      <p:cBhvr>
                                        <p:cTn id="76" dur="3000" fill="hold"/>
                                        <p:tgtEl>
                                          <p:spTgt spid="27"/>
                                        </p:tgtEl>
                                        <p:attrNameLst>
                                          <p:attrName>ppt_y</p:attrName>
                                        </p:attrNameLst>
                                      </p:cBhvr>
                                      <p:tavLst>
                                        <p:tav tm="0">
                                          <p:val>
                                            <p:fltVal val="0.5"/>
                                          </p:val>
                                        </p:tav>
                                        <p:tav tm="100000">
                                          <p:val>
                                            <p:strVal val="#ppt_y"/>
                                          </p:val>
                                        </p:tav>
                                      </p:tavLst>
                                    </p:anim>
                                  </p:childTnLst>
                                </p:cTn>
                              </p:par>
                              <p:par>
                                <p:cTn id="77" presetID="23" presetClass="entr" presetSubtype="528"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p:cTn id="79" dur="3000" fill="hold"/>
                                        <p:tgtEl>
                                          <p:spTgt spid="29"/>
                                        </p:tgtEl>
                                        <p:attrNameLst>
                                          <p:attrName>ppt_w</p:attrName>
                                        </p:attrNameLst>
                                      </p:cBhvr>
                                      <p:tavLst>
                                        <p:tav tm="0">
                                          <p:val>
                                            <p:fltVal val="0"/>
                                          </p:val>
                                        </p:tav>
                                        <p:tav tm="100000">
                                          <p:val>
                                            <p:strVal val="#ppt_w"/>
                                          </p:val>
                                        </p:tav>
                                      </p:tavLst>
                                    </p:anim>
                                    <p:anim calcmode="lin" valueType="num">
                                      <p:cBhvr>
                                        <p:cTn id="80" dur="3000" fill="hold"/>
                                        <p:tgtEl>
                                          <p:spTgt spid="29"/>
                                        </p:tgtEl>
                                        <p:attrNameLst>
                                          <p:attrName>ppt_h</p:attrName>
                                        </p:attrNameLst>
                                      </p:cBhvr>
                                      <p:tavLst>
                                        <p:tav tm="0">
                                          <p:val>
                                            <p:fltVal val="0"/>
                                          </p:val>
                                        </p:tav>
                                        <p:tav tm="100000">
                                          <p:val>
                                            <p:strVal val="#ppt_h"/>
                                          </p:val>
                                        </p:tav>
                                      </p:tavLst>
                                    </p:anim>
                                    <p:anim calcmode="lin" valueType="num">
                                      <p:cBhvr>
                                        <p:cTn id="81" dur="3000" fill="hold"/>
                                        <p:tgtEl>
                                          <p:spTgt spid="29"/>
                                        </p:tgtEl>
                                        <p:attrNameLst>
                                          <p:attrName>ppt_x</p:attrName>
                                        </p:attrNameLst>
                                      </p:cBhvr>
                                      <p:tavLst>
                                        <p:tav tm="0">
                                          <p:val>
                                            <p:fltVal val="0.5"/>
                                          </p:val>
                                        </p:tav>
                                        <p:tav tm="100000">
                                          <p:val>
                                            <p:strVal val="#ppt_x"/>
                                          </p:val>
                                        </p:tav>
                                      </p:tavLst>
                                    </p:anim>
                                    <p:anim calcmode="lin" valueType="num">
                                      <p:cBhvr>
                                        <p:cTn id="82" dur="3000" fill="hold"/>
                                        <p:tgtEl>
                                          <p:spTgt spid="29"/>
                                        </p:tgtEl>
                                        <p:attrNameLst>
                                          <p:attrName>ppt_y</p:attrName>
                                        </p:attrNameLst>
                                      </p:cBhvr>
                                      <p:tavLst>
                                        <p:tav tm="0">
                                          <p:val>
                                            <p:fltVal val="0.5"/>
                                          </p:val>
                                        </p:tav>
                                        <p:tav tm="100000">
                                          <p:val>
                                            <p:strVal val="#ppt_y"/>
                                          </p:val>
                                        </p:tav>
                                      </p:tavLst>
                                    </p:anim>
                                  </p:childTnLst>
                                </p:cTn>
                              </p:par>
                              <p:par>
                                <p:cTn id="83" presetID="23" presetClass="entr" presetSubtype="528"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 calcmode="lin" valueType="num">
                                      <p:cBhvr>
                                        <p:cTn id="85" dur="3000" fill="hold"/>
                                        <p:tgtEl>
                                          <p:spTgt spid="30"/>
                                        </p:tgtEl>
                                        <p:attrNameLst>
                                          <p:attrName>ppt_w</p:attrName>
                                        </p:attrNameLst>
                                      </p:cBhvr>
                                      <p:tavLst>
                                        <p:tav tm="0">
                                          <p:val>
                                            <p:fltVal val="0"/>
                                          </p:val>
                                        </p:tav>
                                        <p:tav tm="100000">
                                          <p:val>
                                            <p:strVal val="#ppt_w"/>
                                          </p:val>
                                        </p:tav>
                                      </p:tavLst>
                                    </p:anim>
                                    <p:anim calcmode="lin" valueType="num">
                                      <p:cBhvr>
                                        <p:cTn id="86" dur="3000" fill="hold"/>
                                        <p:tgtEl>
                                          <p:spTgt spid="30"/>
                                        </p:tgtEl>
                                        <p:attrNameLst>
                                          <p:attrName>ppt_h</p:attrName>
                                        </p:attrNameLst>
                                      </p:cBhvr>
                                      <p:tavLst>
                                        <p:tav tm="0">
                                          <p:val>
                                            <p:fltVal val="0"/>
                                          </p:val>
                                        </p:tav>
                                        <p:tav tm="100000">
                                          <p:val>
                                            <p:strVal val="#ppt_h"/>
                                          </p:val>
                                        </p:tav>
                                      </p:tavLst>
                                    </p:anim>
                                    <p:anim calcmode="lin" valueType="num">
                                      <p:cBhvr>
                                        <p:cTn id="87" dur="3000" fill="hold"/>
                                        <p:tgtEl>
                                          <p:spTgt spid="30"/>
                                        </p:tgtEl>
                                        <p:attrNameLst>
                                          <p:attrName>ppt_x</p:attrName>
                                        </p:attrNameLst>
                                      </p:cBhvr>
                                      <p:tavLst>
                                        <p:tav tm="0">
                                          <p:val>
                                            <p:fltVal val="0.5"/>
                                          </p:val>
                                        </p:tav>
                                        <p:tav tm="100000">
                                          <p:val>
                                            <p:strVal val="#ppt_x"/>
                                          </p:val>
                                        </p:tav>
                                      </p:tavLst>
                                    </p:anim>
                                    <p:anim calcmode="lin" valueType="num">
                                      <p:cBhvr>
                                        <p:cTn id="88" dur="3000" fill="hold"/>
                                        <p:tgtEl>
                                          <p:spTgt spid="30"/>
                                        </p:tgtEl>
                                        <p:attrNameLst>
                                          <p:attrName>ppt_y</p:attrName>
                                        </p:attrNameLst>
                                      </p:cBhvr>
                                      <p:tavLst>
                                        <p:tav tm="0">
                                          <p:val>
                                            <p:fltVal val="0.5"/>
                                          </p:val>
                                        </p:tav>
                                        <p:tav tm="100000">
                                          <p:val>
                                            <p:strVal val="#ppt_y"/>
                                          </p:val>
                                        </p:tav>
                                      </p:tavLst>
                                    </p:anim>
                                  </p:childTnLst>
                                </p:cTn>
                              </p:par>
                              <p:par>
                                <p:cTn id="89" presetID="23" presetClass="entr" presetSubtype="528" fill="hold" grpId="0" nodeType="withEffect">
                                  <p:stCondLst>
                                    <p:cond delay="0"/>
                                  </p:stCondLst>
                                  <p:childTnLst>
                                    <p:set>
                                      <p:cBhvr>
                                        <p:cTn id="90" dur="1" fill="hold">
                                          <p:stCondLst>
                                            <p:cond delay="0"/>
                                          </p:stCondLst>
                                        </p:cTn>
                                        <p:tgtEl>
                                          <p:spTgt spid="31"/>
                                        </p:tgtEl>
                                        <p:attrNameLst>
                                          <p:attrName>style.visibility</p:attrName>
                                        </p:attrNameLst>
                                      </p:cBhvr>
                                      <p:to>
                                        <p:strVal val="visible"/>
                                      </p:to>
                                    </p:set>
                                    <p:anim calcmode="lin" valueType="num">
                                      <p:cBhvr>
                                        <p:cTn id="91" dur="3000" fill="hold"/>
                                        <p:tgtEl>
                                          <p:spTgt spid="31"/>
                                        </p:tgtEl>
                                        <p:attrNameLst>
                                          <p:attrName>ppt_w</p:attrName>
                                        </p:attrNameLst>
                                      </p:cBhvr>
                                      <p:tavLst>
                                        <p:tav tm="0">
                                          <p:val>
                                            <p:fltVal val="0"/>
                                          </p:val>
                                        </p:tav>
                                        <p:tav tm="100000">
                                          <p:val>
                                            <p:strVal val="#ppt_w"/>
                                          </p:val>
                                        </p:tav>
                                      </p:tavLst>
                                    </p:anim>
                                    <p:anim calcmode="lin" valueType="num">
                                      <p:cBhvr>
                                        <p:cTn id="92" dur="3000" fill="hold"/>
                                        <p:tgtEl>
                                          <p:spTgt spid="31"/>
                                        </p:tgtEl>
                                        <p:attrNameLst>
                                          <p:attrName>ppt_h</p:attrName>
                                        </p:attrNameLst>
                                      </p:cBhvr>
                                      <p:tavLst>
                                        <p:tav tm="0">
                                          <p:val>
                                            <p:fltVal val="0"/>
                                          </p:val>
                                        </p:tav>
                                        <p:tav tm="100000">
                                          <p:val>
                                            <p:strVal val="#ppt_h"/>
                                          </p:val>
                                        </p:tav>
                                      </p:tavLst>
                                    </p:anim>
                                    <p:anim calcmode="lin" valueType="num">
                                      <p:cBhvr>
                                        <p:cTn id="93" dur="3000" fill="hold"/>
                                        <p:tgtEl>
                                          <p:spTgt spid="31"/>
                                        </p:tgtEl>
                                        <p:attrNameLst>
                                          <p:attrName>ppt_x</p:attrName>
                                        </p:attrNameLst>
                                      </p:cBhvr>
                                      <p:tavLst>
                                        <p:tav tm="0">
                                          <p:val>
                                            <p:fltVal val="0.5"/>
                                          </p:val>
                                        </p:tav>
                                        <p:tav tm="100000">
                                          <p:val>
                                            <p:strVal val="#ppt_x"/>
                                          </p:val>
                                        </p:tav>
                                      </p:tavLst>
                                    </p:anim>
                                    <p:anim calcmode="lin" valueType="num">
                                      <p:cBhvr>
                                        <p:cTn id="94" dur="3000" fill="hold"/>
                                        <p:tgtEl>
                                          <p:spTgt spid="31"/>
                                        </p:tgtEl>
                                        <p:attrNameLst>
                                          <p:attrName>ppt_y</p:attrName>
                                        </p:attrNameLst>
                                      </p:cBhvr>
                                      <p:tavLst>
                                        <p:tav tm="0">
                                          <p:val>
                                            <p:fltVal val="0.5"/>
                                          </p:val>
                                        </p:tav>
                                        <p:tav tm="100000">
                                          <p:val>
                                            <p:strVal val="#ppt_y"/>
                                          </p:val>
                                        </p:tav>
                                      </p:tavLst>
                                    </p:anim>
                                  </p:childTnLst>
                                </p:cTn>
                              </p:par>
                              <p:par>
                                <p:cTn id="95" presetID="23" presetClass="entr" presetSubtype="528" fill="hold" grpId="0"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3000" fill="hold"/>
                                        <p:tgtEl>
                                          <p:spTgt spid="32"/>
                                        </p:tgtEl>
                                        <p:attrNameLst>
                                          <p:attrName>ppt_w</p:attrName>
                                        </p:attrNameLst>
                                      </p:cBhvr>
                                      <p:tavLst>
                                        <p:tav tm="0">
                                          <p:val>
                                            <p:fltVal val="0"/>
                                          </p:val>
                                        </p:tav>
                                        <p:tav tm="100000">
                                          <p:val>
                                            <p:strVal val="#ppt_w"/>
                                          </p:val>
                                        </p:tav>
                                      </p:tavLst>
                                    </p:anim>
                                    <p:anim calcmode="lin" valueType="num">
                                      <p:cBhvr>
                                        <p:cTn id="98" dur="3000" fill="hold"/>
                                        <p:tgtEl>
                                          <p:spTgt spid="32"/>
                                        </p:tgtEl>
                                        <p:attrNameLst>
                                          <p:attrName>ppt_h</p:attrName>
                                        </p:attrNameLst>
                                      </p:cBhvr>
                                      <p:tavLst>
                                        <p:tav tm="0">
                                          <p:val>
                                            <p:fltVal val="0"/>
                                          </p:val>
                                        </p:tav>
                                        <p:tav tm="100000">
                                          <p:val>
                                            <p:strVal val="#ppt_h"/>
                                          </p:val>
                                        </p:tav>
                                      </p:tavLst>
                                    </p:anim>
                                    <p:anim calcmode="lin" valueType="num">
                                      <p:cBhvr>
                                        <p:cTn id="99" dur="3000" fill="hold"/>
                                        <p:tgtEl>
                                          <p:spTgt spid="32"/>
                                        </p:tgtEl>
                                        <p:attrNameLst>
                                          <p:attrName>ppt_x</p:attrName>
                                        </p:attrNameLst>
                                      </p:cBhvr>
                                      <p:tavLst>
                                        <p:tav tm="0">
                                          <p:val>
                                            <p:fltVal val="0.5"/>
                                          </p:val>
                                        </p:tav>
                                        <p:tav tm="100000">
                                          <p:val>
                                            <p:strVal val="#ppt_x"/>
                                          </p:val>
                                        </p:tav>
                                      </p:tavLst>
                                    </p:anim>
                                    <p:anim calcmode="lin" valueType="num">
                                      <p:cBhvr>
                                        <p:cTn id="100" dur="3000" fill="hold"/>
                                        <p:tgtEl>
                                          <p:spTgt spid="32"/>
                                        </p:tgtEl>
                                        <p:attrNameLst>
                                          <p:attrName>ppt_y</p:attrName>
                                        </p:attrNameLst>
                                      </p:cBhvr>
                                      <p:tavLst>
                                        <p:tav tm="0">
                                          <p:val>
                                            <p:fltVal val="0.5"/>
                                          </p:val>
                                        </p:tav>
                                        <p:tav tm="100000">
                                          <p:val>
                                            <p:strVal val="#ppt_y"/>
                                          </p:val>
                                        </p:tav>
                                      </p:tavLst>
                                    </p:anim>
                                  </p:childTnLst>
                                </p:cTn>
                              </p:par>
                              <p:par>
                                <p:cTn id="101" presetID="23" presetClass="entr" presetSubtype="528" fill="hold" grpId="0" nodeType="withEffect">
                                  <p:stCondLst>
                                    <p:cond delay="0"/>
                                  </p:stCondLst>
                                  <p:childTnLst>
                                    <p:set>
                                      <p:cBhvr>
                                        <p:cTn id="102" dur="1" fill="hold">
                                          <p:stCondLst>
                                            <p:cond delay="0"/>
                                          </p:stCondLst>
                                        </p:cTn>
                                        <p:tgtEl>
                                          <p:spTgt spid="33"/>
                                        </p:tgtEl>
                                        <p:attrNameLst>
                                          <p:attrName>style.visibility</p:attrName>
                                        </p:attrNameLst>
                                      </p:cBhvr>
                                      <p:to>
                                        <p:strVal val="visible"/>
                                      </p:to>
                                    </p:set>
                                    <p:anim calcmode="lin" valueType="num">
                                      <p:cBhvr>
                                        <p:cTn id="103" dur="3000" fill="hold"/>
                                        <p:tgtEl>
                                          <p:spTgt spid="33"/>
                                        </p:tgtEl>
                                        <p:attrNameLst>
                                          <p:attrName>ppt_w</p:attrName>
                                        </p:attrNameLst>
                                      </p:cBhvr>
                                      <p:tavLst>
                                        <p:tav tm="0">
                                          <p:val>
                                            <p:fltVal val="0"/>
                                          </p:val>
                                        </p:tav>
                                        <p:tav tm="100000">
                                          <p:val>
                                            <p:strVal val="#ppt_w"/>
                                          </p:val>
                                        </p:tav>
                                      </p:tavLst>
                                    </p:anim>
                                    <p:anim calcmode="lin" valueType="num">
                                      <p:cBhvr>
                                        <p:cTn id="104" dur="3000" fill="hold"/>
                                        <p:tgtEl>
                                          <p:spTgt spid="33"/>
                                        </p:tgtEl>
                                        <p:attrNameLst>
                                          <p:attrName>ppt_h</p:attrName>
                                        </p:attrNameLst>
                                      </p:cBhvr>
                                      <p:tavLst>
                                        <p:tav tm="0">
                                          <p:val>
                                            <p:fltVal val="0"/>
                                          </p:val>
                                        </p:tav>
                                        <p:tav tm="100000">
                                          <p:val>
                                            <p:strVal val="#ppt_h"/>
                                          </p:val>
                                        </p:tav>
                                      </p:tavLst>
                                    </p:anim>
                                    <p:anim calcmode="lin" valueType="num">
                                      <p:cBhvr>
                                        <p:cTn id="105" dur="3000" fill="hold"/>
                                        <p:tgtEl>
                                          <p:spTgt spid="33"/>
                                        </p:tgtEl>
                                        <p:attrNameLst>
                                          <p:attrName>ppt_x</p:attrName>
                                        </p:attrNameLst>
                                      </p:cBhvr>
                                      <p:tavLst>
                                        <p:tav tm="0">
                                          <p:val>
                                            <p:fltVal val="0.5"/>
                                          </p:val>
                                        </p:tav>
                                        <p:tav tm="100000">
                                          <p:val>
                                            <p:strVal val="#ppt_x"/>
                                          </p:val>
                                        </p:tav>
                                      </p:tavLst>
                                    </p:anim>
                                    <p:anim calcmode="lin" valueType="num">
                                      <p:cBhvr>
                                        <p:cTn id="106" dur="3000" fill="hold"/>
                                        <p:tgtEl>
                                          <p:spTgt spid="33"/>
                                        </p:tgtEl>
                                        <p:attrNameLst>
                                          <p:attrName>ppt_y</p:attrName>
                                        </p:attrNameLst>
                                      </p:cBhvr>
                                      <p:tavLst>
                                        <p:tav tm="0">
                                          <p:val>
                                            <p:fltVal val="0.5"/>
                                          </p:val>
                                        </p:tav>
                                        <p:tav tm="100000">
                                          <p:val>
                                            <p:strVal val="#ppt_y"/>
                                          </p:val>
                                        </p:tav>
                                      </p:tavLst>
                                    </p:anim>
                                  </p:childTnLst>
                                </p:cTn>
                              </p:par>
                              <p:par>
                                <p:cTn id="107" presetID="23" presetClass="entr" presetSubtype="528" fill="hold" grpId="0" nodeType="withEffect">
                                  <p:stCondLst>
                                    <p:cond delay="0"/>
                                  </p:stCondLst>
                                  <p:childTnLst>
                                    <p:set>
                                      <p:cBhvr>
                                        <p:cTn id="108" dur="1" fill="hold">
                                          <p:stCondLst>
                                            <p:cond delay="0"/>
                                          </p:stCondLst>
                                        </p:cTn>
                                        <p:tgtEl>
                                          <p:spTgt spid="34"/>
                                        </p:tgtEl>
                                        <p:attrNameLst>
                                          <p:attrName>style.visibility</p:attrName>
                                        </p:attrNameLst>
                                      </p:cBhvr>
                                      <p:to>
                                        <p:strVal val="visible"/>
                                      </p:to>
                                    </p:set>
                                    <p:anim calcmode="lin" valueType="num">
                                      <p:cBhvr>
                                        <p:cTn id="109" dur="3000" fill="hold"/>
                                        <p:tgtEl>
                                          <p:spTgt spid="34"/>
                                        </p:tgtEl>
                                        <p:attrNameLst>
                                          <p:attrName>ppt_w</p:attrName>
                                        </p:attrNameLst>
                                      </p:cBhvr>
                                      <p:tavLst>
                                        <p:tav tm="0">
                                          <p:val>
                                            <p:fltVal val="0"/>
                                          </p:val>
                                        </p:tav>
                                        <p:tav tm="100000">
                                          <p:val>
                                            <p:strVal val="#ppt_w"/>
                                          </p:val>
                                        </p:tav>
                                      </p:tavLst>
                                    </p:anim>
                                    <p:anim calcmode="lin" valueType="num">
                                      <p:cBhvr>
                                        <p:cTn id="110" dur="3000" fill="hold"/>
                                        <p:tgtEl>
                                          <p:spTgt spid="34"/>
                                        </p:tgtEl>
                                        <p:attrNameLst>
                                          <p:attrName>ppt_h</p:attrName>
                                        </p:attrNameLst>
                                      </p:cBhvr>
                                      <p:tavLst>
                                        <p:tav tm="0">
                                          <p:val>
                                            <p:fltVal val="0"/>
                                          </p:val>
                                        </p:tav>
                                        <p:tav tm="100000">
                                          <p:val>
                                            <p:strVal val="#ppt_h"/>
                                          </p:val>
                                        </p:tav>
                                      </p:tavLst>
                                    </p:anim>
                                    <p:anim calcmode="lin" valueType="num">
                                      <p:cBhvr>
                                        <p:cTn id="111" dur="3000" fill="hold"/>
                                        <p:tgtEl>
                                          <p:spTgt spid="34"/>
                                        </p:tgtEl>
                                        <p:attrNameLst>
                                          <p:attrName>ppt_x</p:attrName>
                                        </p:attrNameLst>
                                      </p:cBhvr>
                                      <p:tavLst>
                                        <p:tav tm="0">
                                          <p:val>
                                            <p:fltVal val="0.5"/>
                                          </p:val>
                                        </p:tav>
                                        <p:tav tm="100000">
                                          <p:val>
                                            <p:strVal val="#ppt_x"/>
                                          </p:val>
                                        </p:tav>
                                      </p:tavLst>
                                    </p:anim>
                                    <p:anim calcmode="lin" valueType="num">
                                      <p:cBhvr>
                                        <p:cTn id="112" dur="3000" fill="hold"/>
                                        <p:tgtEl>
                                          <p:spTgt spid="34"/>
                                        </p:tgtEl>
                                        <p:attrNameLst>
                                          <p:attrName>ppt_y</p:attrName>
                                        </p:attrNameLst>
                                      </p:cBhvr>
                                      <p:tavLst>
                                        <p:tav tm="0">
                                          <p:val>
                                            <p:fltVal val="0.5"/>
                                          </p:val>
                                        </p:tav>
                                        <p:tav tm="100000">
                                          <p:val>
                                            <p:strVal val="#ppt_y"/>
                                          </p:val>
                                        </p:tav>
                                      </p:tavLst>
                                    </p:anim>
                                  </p:childTnLst>
                                </p:cTn>
                              </p:par>
                              <p:par>
                                <p:cTn id="113" presetID="23" presetClass="entr" presetSubtype="528" fill="hold" grpId="0"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p:cTn id="115" dur="3000" fill="hold"/>
                                        <p:tgtEl>
                                          <p:spTgt spid="35"/>
                                        </p:tgtEl>
                                        <p:attrNameLst>
                                          <p:attrName>ppt_w</p:attrName>
                                        </p:attrNameLst>
                                      </p:cBhvr>
                                      <p:tavLst>
                                        <p:tav tm="0">
                                          <p:val>
                                            <p:fltVal val="0"/>
                                          </p:val>
                                        </p:tav>
                                        <p:tav tm="100000">
                                          <p:val>
                                            <p:strVal val="#ppt_w"/>
                                          </p:val>
                                        </p:tav>
                                      </p:tavLst>
                                    </p:anim>
                                    <p:anim calcmode="lin" valueType="num">
                                      <p:cBhvr>
                                        <p:cTn id="116" dur="3000" fill="hold"/>
                                        <p:tgtEl>
                                          <p:spTgt spid="35"/>
                                        </p:tgtEl>
                                        <p:attrNameLst>
                                          <p:attrName>ppt_h</p:attrName>
                                        </p:attrNameLst>
                                      </p:cBhvr>
                                      <p:tavLst>
                                        <p:tav tm="0">
                                          <p:val>
                                            <p:fltVal val="0"/>
                                          </p:val>
                                        </p:tav>
                                        <p:tav tm="100000">
                                          <p:val>
                                            <p:strVal val="#ppt_h"/>
                                          </p:val>
                                        </p:tav>
                                      </p:tavLst>
                                    </p:anim>
                                    <p:anim calcmode="lin" valueType="num">
                                      <p:cBhvr>
                                        <p:cTn id="117" dur="3000" fill="hold"/>
                                        <p:tgtEl>
                                          <p:spTgt spid="35"/>
                                        </p:tgtEl>
                                        <p:attrNameLst>
                                          <p:attrName>ppt_x</p:attrName>
                                        </p:attrNameLst>
                                      </p:cBhvr>
                                      <p:tavLst>
                                        <p:tav tm="0">
                                          <p:val>
                                            <p:fltVal val="0.5"/>
                                          </p:val>
                                        </p:tav>
                                        <p:tav tm="100000">
                                          <p:val>
                                            <p:strVal val="#ppt_x"/>
                                          </p:val>
                                        </p:tav>
                                      </p:tavLst>
                                    </p:anim>
                                    <p:anim calcmode="lin" valueType="num">
                                      <p:cBhvr>
                                        <p:cTn id="118" dur="3000" fill="hold"/>
                                        <p:tgtEl>
                                          <p:spTgt spid="35"/>
                                        </p:tgtEl>
                                        <p:attrNameLst>
                                          <p:attrName>ppt_y</p:attrName>
                                        </p:attrNameLst>
                                      </p:cBhvr>
                                      <p:tavLst>
                                        <p:tav tm="0">
                                          <p:val>
                                            <p:fltVal val="0.5"/>
                                          </p:val>
                                        </p:tav>
                                        <p:tav tm="100000">
                                          <p:val>
                                            <p:strVal val="#ppt_y"/>
                                          </p:val>
                                        </p:tav>
                                      </p:tavLst>
                                    </p:anim>
                                  </p:childTnLst>
                                </p:cTn>
                              </p:par>
                              <p:par>
                                <p:cTn id="119" presetID="23" presetClass="entr" presetSubtype="528" fill="hold" grpId="0" nodeType="withEffect">
                                  <p:stCondLst>
                                    <p:cond delay="0"/>
                                  </p:stCondLst>
                                  <p:childTnLst>
                                    <p:set>
                                      <p:cBhvr>
                                        <p:cTn id="120" dur="1" fill="hold">
                                          <p:stCondLst>
                                            <p:cond delay="0"/>
                                          </p:stCondLst>
                                        </p:cTn>
                                        <p:tgtEl>
                                          <p:spTgt spid="36"/>
                                        </p:tgtEl>
                                        <p:attrNameLst>
                                          <p:attrName>style.visibility</p:attrName>
                                        </p:attrNameLst>
                                      </p:cBhvr>
                                      <p:to>
                                        <p:strVal val="visible"/>
                                      </p:to>
                                    </p:set>
                                    <p:anim calcmode="lin" valueType="num">
                                      <p:cBhvr>
                                        <p:cTn id="121" dur="3000" fill="hold"/>
                                        <p:tgtEl>
                                          <p:spTgt spid="36"/>
                                        </p:tgtEl>
                                        <p:attrNameLst>
                                          <p:attrName>ppt_w</p:attrName>
                                        </p:attrNameLst>
                                      </p:cBhvr>
                                      <p:tavLst>
                                        <p:tav tm="0">
                                          <p:val>
                                            <p:fltVal val="0"/>
                                          </p:val>
                                        </p:tav>
                                        <p:tav tm="100000">
                                          <p:val>
                                            <p:strVal val="#ppt_w"/>
                                          </p:val>
                                        </p:tav>
                                      </p:tavLst>
                                    </p:anim>
                                    <p:anim calcmode="lin" valueType="num">
                                      <p:cBhvr>
                                        <p:cTn id="122" dur="3000" fill="hold"/>
                                        <p:tgtEl>
                                          <p:spTgt spid="36"/>
                                        </p:tgtEl>
                                        <p:attrNameLst>
                                          <p:attrName>ppt_h</p:attrName>
                                        </p:attrNameLst>
                                      </p:cBhvr>
                                      <p:tavLst>
                                        <p:tav tm="0">
                                          <p:val>
                                            <p:fltVal val="0"/>
                                          </p:val>
                                        </p:tav>
                                        <p:tav tm="100000">
                                          <p:val>
                                            <p:strVal val="#ppt_h"/>
                                          </p:val>
                                        </p:tav>
                                      </p:tavLst>
                                    </p:anim>
                                    <p:anim calcmode="lin" valueType="num">
                                      <p:cBhvr>
                                        <p:cTn id="123" dur="3000" fill="hold"/>
                                        <p:tgtEl>
                                          <p:spTgt spid="36"/>
                                        </p:tgtEl>
                                        <p:attrNameLst>
                                          <p:attrName>ppt_x</p:attrName>
                                        </p:attrNameLst>
                                      </p:cBhvr>
                                      <p:tavLst>
                                        <p:tav tm="0">
                                          <p:val>
                                            <p:fltVal val="0.5"/>
                                          </p:val>
                                        </p:tav>
                                        <p:tav tm="100000">
                                          <p:val>
                                            <p:strVal val="#ppt_x"/>
                                          </p:val>
                                        </p:tav>
                                      </p:tavLst>
                                    </p:anim>
                                    <p:anim calcmode="lin" valueType="num">
                                      <p:cBhvr>
                                        <p:cTn id="124" dur="3000" fill="hold"/>
                                        <p:tgtEl>
                                          <p:spTgt spid="36"/>
                                        </p:tgtEl>
                                        <p:attrNameLst>
                                          <p:attrName>ppt_y</p:attrName>
                                        </p:attrNameLst>
                                      </p:cBhvr>
                                      <p:tavLst>
                                        <p:tav tm="0">
                                          <p:val>
                                            <p:fltVal val="0.5"/>
                                          </p:val>
                                        </p:tav>
                                        <p:tav tm="100000">
                                          <p:val>
                                            <p:strVal val="#ppt_y"/>
                                          </p:val>
                                        </p:tav>
                                      </p:tavLst>
                                    </p:anim>
                                  </p:childTnLst>
                                </p:cTn>
                              </p:par>
                              <p:par>
                                <p:cTn id="125" presetID="23" presetClass="entr" presetSubtype="528" fill="hold" grpId="0" nodeType="withEffect">
                                  <p:stCondLst>
                                    <p:cond delay="0"/>
                                  </p:stCondLst>
                                  <p:childTnLst>
                                    <p:set>
                                      <p:cBhvr>
                                        <p:cTn id="126" dur="1" fill="hold">
                                          <p:stCondLst>
                                            <p:cond delay="0"/>
                                          </p:stCondLst>
                                        </p:cTn>
                                        <p:tgtEl>
                                          <p:spTgt spid="37"/>
                                        </p:tgtEl>
                                        <p:attrNameLst>
                                          <p:attrName>style.visibility</p:attrName>
                                        </p:attrNameLst>
                                      </p:cBhvr>
                                      <p:to>
                                        <p:strVal val="visible"/>
                                      </p:to>
                                    </p:set>
                                    <p:anim calcmode="lin" valueType="num">
                                      <p:cBhvr>
                                        <p:cTn id="127" dur="3000" fill="hold"/>
                                        <p:tgtEl>
                                          <p:spTgt spid="37"/>
                                        </p:tgtEl>
                                        <p:attrNameLst>
                                          <p:attrName>ppt_w</p:attrName>
                                        </p:attrNameLst>
                                      </p:cBhvr>
                                      <p:tavLst>
                                        <p:tav tm="0">
                                          <p:val>
                                            <p:fltVal val="0"/>
                                          </p:val>
                                        </p:tav>
                                        <p:tav tm="100000">
                                          <p:val>
                                            <p:strVal val="#ppt_w"/>
                                          </p:val>
                                        </p:tav>
                                      </p:tavLst>
                                    </p:anim>
                                    <p:anim calcmode="lin" valueType="num">
                                      <p:cBhvr>
                                        <p:cTn id="128" dur="3000" fill="hold"/>
                                        <p:tgtEl>
                                          <p:spTgt spid="37"/>
                                        </p:tgtEl>
                                        <p:attrNameLst>
                                          <p:attrName>ppt_h</p:attrName>
                                        </p:attrNameLst>
                                      </p:cBhvr>
                                      <p:tavLst>
                                        <p:tav tm="0">
                                          <p:val>
                                            <p:fltVal val="0"/>
                                          </p:val>
                                        </p:tav>
                                        <p:tav tm="100000">
                                          <p:val>
                                            <p:strVal val="#ppt_h"/>
                                          </p:val>
                                        </p:tav>
                                      </p:tavLst>
                                    </p:anim>
                                    <p:anim calcmode="lin" valueType="num">
                                      <p:cBhvr>
                                        <p:cTn id="129" dur="3000" fill="hold"/>
                                        <p:tgtEl>
                                          <p:spTgt spid="37"/>
                                        </p:tgtEl>
                                        <p:attrNameLst>
                                          <p:attrName>ppt_x</p:attrName>
                                        </p:attrNameLst>
                                      </p:cBhvr>
                                      <p:tavLst>
                                        <p:tav tm="0">
                                          <p:val>
                                            <p:fltVal val="0.5"/>
                                          </p:val>
                                        </p:tav>
                                        <p:tav tm="100000">
                                          <p:val>
                                            <p:strVal val="#ppt_x"/>
                                          </p:val>
                                        </p:tav>
                                      </p:tavLst>
                                    </p:anim>
                                    <p:anim calcmode="lin" valueType="num">
                                      <p:cBhvr>
                                        <p:cTn id="130" dur="3000" fill="hold"/>
                                        <p:tgtEl>
                                          <p:spTgt spid="37"/>
                                        </p:tgtEl>
                                        <p:attrNameLst>
                                          <p:attrName>ppt_y</p:attrName>
                                        </p:attrNameLst>
                                      </p:cBhvr>
                                      <p:tavLst>
                                        <p:tav tm="0">
                                          <p:val>
                                            <p:fltVal val="0.5"/>
                                          </p:val>
                                        </p:tav>
                                        <p:tav tm="100000">
                                          <p:val>
                                            <p:strVal val="#ppt_y"/>
                                          </p:val>
                                        </p:tav>
                                      </p:tavLst>
                                    </p:anim>
                                  </p:childTnLst>
                                </p:cTn>
                              </p:par>
                              <p:par>
                                <p:cTn id="131" presetID="23" presetClass="entr" presetSubtype="528" fill="hold" grpId="0" nodeType="withEffect">
                                  <p:stCondLst>
                                    <p:cond delay="0"/>
                                  </p:stCondLst>
                                  <p:childTnLst>
                                    <p:set>
                                      <p:cBhvr>
                                        <p:cTn id="132" dur="1" fill="hold">
                                          <p:stCondLst>
                                            <p:cond delay="0"/>
                                          </p:stCondLst>
                                        </p:cTn>
                                        <p:tgtEl>
                                          <p:spTgt spid="38"/>
                                        </p:tgtEl>
                                        <p:attrNameLst>
                                          <p:attrName>style.visibility</p:attrName>
                                        </p:attrNameLst>
                                      </p:cBhvr>
                                      <p:to>
                                        <p:strVal val="visible"/>
                                      </p:to>
                                    </p:set>
                                    <p:anim calcmode="lin" valueType="num">
                                      <p:cBhvr>
                                        <p:cTn id="133" dur="3000" fill="hold"/>
                                        <p:tgtEl>
                                          <p:spTgt spid="38"/>
                                        </p:tgtEl>
                                        <p:attrNameLst>
                                          <p:attrName>ppt_w</p:attrName>
                                        </p:attrNameLst>
                                      </p:cBhvr>
                                      <p:tavLst>
                                        <p:tav tm="0">
                                          <p:val>
                                            <p:fltVal val="0"/>
                                          </p:val>
                                        </p:tav>
                                        <p:tav tm="100000">
                                          <p:val>
                                            <p:strVal val="#ppt_w"/>
                                          </p:val>
                                        </p:tav>
                                      </p:tavLst>
                                    </p:anim>
                                    <p:anim calcmode="lin" valueType="num">
                                      <p:cBhvr>
                                        <p:cTn id="134" dur="3000" fill="hold"/>
                                        <p:tgtEl>
                                          <p:spTgt spid="38"/>
                                        </p:tgtEl>
                                        <p:attrNameLst>
                                          <p:attrName>ppt_h</p:attrName>
                                        </p:attrNameLst>
                                      </p:cBhvr>
                                      <p:tavLst>
                                        <p:tav tm="0">
                                          <p:val>
                                            <p:fltVal val="0"/>
                                          </p:val>
                                        </p:tav>
                                        <p:tav tm="100000">
                                          <p:val>
                                            <p:strVal val="#ppt_h"/>
                                          </p:val>
                                        </p:tav>
                                      </p:tavLst>
                                    </p:anim>
                                    <p:anim calcmode="lin" valueType="num">
                                      <p:cBhvr>
                                        <p:cTn id="135" dur="3000" fill="hold"/>
                                        <p:tgtEl>
                                          <p:spTgt spid="38"/>
                                        </p:tgtEl>
                                        <p:attrNameLst>
                                          <p:attrName>ppt_x</p:attrName>
                                        </p:attrNameLst>
                                      </p:cBhvr>
                                      <p:tavLst>
                                        <p:tav tm="0">
                                          <p:val>
                                            <p:fltVal val="0.5"/>
                                          </p:val>
                                        </p:tav>
                                        <p:tav tm="100000">
                                          <p:val>
                                            <p:strVal val="#ppt_x"/>
                                          </p:val>
                                        </p:tav>
                                      </p:tavLst>
                                    </p:anim>
                                    <p:anim calcmode="lin" valueType="num">
                                      <p:cBhvr>
                                        <p:cTn id="136" dur="3000" fill="hold"/>
                                        <p:tgtEl>
                                          <p:spTgt spid="38"/>
                                        </p:tgtEl>
                                        <p:attrNameLst>
                                          <p:attrName>ppt_y</p:attrName>
                                        </p:attrNameLst>
                                      </p:cBhvr>
                                      <p:tavLst>
                                        <p:tav tm="0">
                                          <p:val>
                                            <p:fltVal val="0.5"/>
                                          </p:val>
                                        </p:tav>
                                        <p:tav tm="100000">
                                          <p:val>
                                            <p:strVal val="#ppt_y"/>
                                          </p:val>
                                        </p:tav>
                                      </p:tavLst>
                                    </p:anim>
                                  </p:childTnLst>
                                </p:cTn>
                              </p:par>
                              <p:par>
                                <p:cTn id="137" presetID="23" presetClass="entr" presetSubtype="528" fill="hold" grpId="0" nodeType="withEffect">
                                  <p:stCondLst>
                                    <p:cond delay="0"/>
                                  </p:stCondLst>
                                  <p:childTnLst>
                                    <p:set>
                                      <p:cBhvr>
                                        <p:cTn id="138" dur="1" fill="hold">
                                          <p:stCondLst>
                                            <p:cond delay="0"/>
                                          </p:stCondLst>
                                        </p:cTn>
                                        <p:tgtEl>
                                          <p:spTgt spid="39"/>
                                        </p:tgtEl>
                                        <p:attrNameLst>
                                          <p:attrName>style.visibility</p:attrName>
                                        </p:attrNameLst>
                                      </p:cBhvr>
                                      <p:to>
                                        <p:strVal val="visible"/>
                                      </p:to>
                                    </p:set>
                                    <p:anim calcmode="lin" valueType="num">
                                      <p:cBhvr>
                                        <p:cTn id="139" dur="3000" fill="hold"/>
                                        <p:tgtEl>
                                          <p:spTgt spid="39"/>
                                        </p:tgtEl>
                                        <p:attrNameLst>
                                          <p:attrName>ppt_w</p:attrName>
                                        </p:attrNameLst>
                                      </p:cBhvr>
                                      <p:tavLst>
                                        <p:tav tm="0">
                                          <p:val>
                                            <p:fltVal val="0"/>
                                          </p:val>
                                        </p:tav>
                                        <p:tav tm="100000">
                                          <p:val>
                                            <p:strVal val="#ppt_w"/>
                                          </p:val>
                                        </p:tav>
                                      </p:tavLst>
                                    </p:anim>
                                    <p:anim calcmode="lin" valueType="num">
                                      <p:cBhvr>
                                        <p:cTn id="140" dur="3000" fill="hold"/>
                                        <p:tgtEl>
                                          <p:spTgt spid="39"/>
                                        </p:tgtEl>
                                        <p:attrNameLst>
                                          <p:attrName>ppt_h</p:attrName>
                                        </p:attrNameLst>
                                      </p:cBhvr>
                                      <p:tavLst>
                                        <p:tav tm="0">
                                          <p:val>
                                            <p:fltVal val="0"/>
                                          </p:val>
                                        </p:tav>
                                        <p:tav tm="100000">
                                          <p:val>
                                            <p:strVal val="#ppt_h"/>
                                          </p:val>
                                        </p:tav>
                                      </p:tavLst>
                                    </p:anim>
                                    <p:anim calcmode="lin" valueType="num">
                                      <p:cBhvr>
                                        <p:cTn id="141" dur="3000" fill="hold"/>
                                        <p:tgtEl>
                                          <p:spTgt spid="39"/>
                                        </p:tgtEl>
                                        <p:attrNameLst>
                                          <p:attrName>ppt_x</p:attrName>
                                        </p:attrNameLst>
                                      </p:cBhvr>
                                      <p:tavLst>
                                        <p:tav tm="0">
                                          <p:val>
                                            <p:fltVal val="0.5"/>
                                          </p:val>
                                        </p:tav>
                                        <p:tav tm="100000">
                                          <p:val>
                                            <p:strVal val="#ppt_x"/>
                                          </p:val>
                                        </p:tav>
                                      </p:tavLst>
                                    </p:anim>
                                    <p:anim calcmode="lin" valueType="num">
                                      <p:cBhvr>
                                        <p:cTn id="142" dur="3000" fill="hold"/>
                                        <p:tgtEl>
                                          <p:spTgt spid="39"/>
                                        </p:tgtEl>
                                        <p:attrNameLst>
                                          <p:attrName>ppt_y</p:attrName>
                                        </p:attrNameLst>
                                      </p:cBhvr>
                                      <p:tavLst>
                                        <p:tav tm="0">
                                          <p:val>
                                            <p:fltVal val="0.5"/>
                                          </p:val>
                                        </p:tav>
                                        <p:tav tm="100000">
                                          <p:val>
                                            <p:strVal val="#ppt_y"/>
                                          </p:val>
                                        </p:tav>
                                      </p:tavLst>
                                    </p:anim>
                                  </p:childTnLst>
                                </p:cTn>
                              </p:par>
                              <p:par>
                                <p:cTn id="143" presetID="23" presetClass="entr" presetSubtype="528" fill="hold" grpId="0" nodeType="withEffect">
                                  <p:stCondLst>
                                    <p:cond delay="0"/>
                                  </p:stCondLst>
                                  <p:childTnLst>
                                    <p:set>
                                      <p:cBhvr>
                                        <p:cTn id="144" dur="1" fill="hold">
                                          <p:stCondLst>
                                            <p:cond delay="0"/>
                                          </p:stCondLst>
                                        </p:cTn>
                                        <p:tgtEl>
                                          <p:spTgt spid="40"/>
                                        </p:tgtEl>
                                        <p:attrNameLst>
                                          <p:attrName>style.visibility</p:attrName>
                                        </p:attrNameLst>
                                      </p:cBhvr>
                                      <p:to>
                                        <p:strVal val="visible"/>
                                      </p:to>
                                    </p:set>
                                    <p:anim calcmode="lin" valueType="num">
                                      <p:cBhvr>
                                        <p:cTn id="145" dur="3000" fill="hold"/>
                                        <p:tgtEl>
                                          <p:spTgt spid="40"/>
                                        </p:tgtEl>
                                        <p:attrNameLst>
                                          <p:attrName>ppt_w</p:attrName>
                                        </p:attrNameLst>
                                      </p:cBhvr>
                                      <p:tavLst>
                                        <p:tav tm="0">
                                          <p:val>
                                            <p:fltVal val="0"/>
                                          </p:val>
                                        </p:tav>
                                        <p:tav tm="100000">
                                          <p:val>
                                            <p:strVal val="#ppt_w"/>
                                          </p:val>
                                        </p:tav>
                                      </p:tavLst>
                                    </p:anim>
                                    <p:anim calcmode="lin" valueType="num">
                                      <p:cBhvr>
                                        <p:cTn id="146" dur="3000" fill="hold"/>
                                        <p:tgtEl>
                                          <p:spTgt spid="40"/>
                                        </p:tgtEl>
                                        <p:attrNameLst>
                                          <p:attrName>ppt_h</p:attrName>
                                        </p:attrNameLst>
                                      </p:cBhvr>
                                      <p:tavLst>
                                        <p:tav tm="0">
                                          <p:val>
                                            <p:fltVal val="0"/>
                                          </p:val>
                                        </p:tav>
                                        <p:tav tm="100000">
                                          <p:val>
                                            <p:strVal val="#ppt_h"/>
                                          </p:val>
                                        </p:tav>
                                      </p:tavLst>
                                    </p:anim>
                                    <p:anim calcmode="lin" valueType="num">
                                      <p:cBhvr>
                                        <p:cTn id="147" dur="3000" fill="hold"/>
                                        <p:tgtEl>
                                          <p:spTgt spid="40"/>
                                        </p:tgtEl>
                                        <p:attrNameLst>
                                          <p:attrName>ppt_x</p:attrName>
                                        </p:attrNameLst>
                                      </p:cBhvr>
                                      <p:tavLst>
                                        <p:tav tm="0">
                                          <p:val>
                                            <p:fltVal val="0.5"/>
                                          </p:val>
                                        </p:tav>
                                        <p:tav tm="100000">
                                          <p:val>
                                            <p:strVal val="#ppt_x"/>
                                          </p:val>
                                        </p:tav>
                                      </p:tavLst>
                                    </p:anim>
                                    <p:anim calcmode="lin" valueType="num">
                                      <p:cBhvr>
                                        <p:cTn id="148" dur="3000" fill="hold"/>
                                        <p:tgtEl>
                                          <p:spTgt spid="40"/>
                                        </p:tgtEl>
                                        <p:attrNameLst>
                                          <p:attrName>ppt_y</p:attrName>
                                        </p:attrNameLst>
                                      </p:cBhvr>
                                      <p:tavLst>
                                        <p:tav tm="0">
                                          <p:val>
                                            <p:fltVal val="0.5"/>
                                          </p:val>
                                        </p:tav>
                                        <p:tav tm="100000">
                                          <p:val>
                                            <p:strVal val="#ppt_y"/>
                                          </p:val>
                                        </p:tav>
                                      </p:tavLst>
                                    </p:anim>
                                  </p:childTnLst>
                                </p:cTn>
                              </p:par>
                              <p:par>
                                <p:cTn id="149" presetID="23" presetClass="entr" presetSubtype="528" fill="hold" grpId="0" nodeType="withEffect">
                                  <p:stCondLst>
                                    <p:cond delay="0"/>
                                  </p:stCondLst>
                                  <p:childTnLst>
                                    <p:set>
                                      <p:cBhvr>
                                        <p:cTn id="150" dur="1" fill="hold">
                                          <p:stCondLst>
                                            <p:cond delay="0"/>
                                          </p:stCondLst>
                                        </p:cTn>
                                        <p:tgtEl>
                                          <p:spTgt spid="41"/>
                                        </p:tgtEl>
                                        <p:attrNameLst>
                                          <p:attrName>style.visibility</p:attrName>
                                        </p:attrNameLst>
                                      </p:cBhvr>
                                      <p:to>
                                        <p:strVal val="visible"/>
                                      </p:to>
                                    </p:set>
                                    <p:anim calcmode="lin" valueType="num">
                                      <p:cBhvr>
                                        <p:cTn id="151" dur="3000" fill="hold"/>
                                        <p:tgtEl>
                                          <p:spTgt spid="41"/>
                                        </p:tgtEl>
                                        <p:attrNameLst>
                                          <p:attrName>ppt_w</p:attrName>
                                        </p:attrNameLst>
                                      </p:cBhvr>
                                      <p:tavLst>
                                        <p:tav tm="0">
                                          <p:val>
                                            <p:fltVal val="0"/>
                                          </p:val>
                                        </p:tav>
                                        <p:tav tm="100000">
                                          <p:val>
                                            <p:strVal val="#ppt_w"/>
                                          </p:val>
                                        </p:tav>
                                      </p:tavLst>
                                    </p:anim>
                                    <p:anim calcmode="lin" valueType="num">
                                      <p:cBhvr>
                                        <p:cTn id="152" dur="3000" fill="hold"/>
                                        <p:tgtEl>
                                          <p:spTgt spid="41"/>
                                        </p:tgtEl>
                                        <p:attrNameLst>
                                          <p:attrName>ppt_h</p:attrName>
                                        </p:attrNameLst>
                                      </p:cBhvr>
                                      <p:tavLst>
                                        <p:tav tm="0">
                                          <p:val>
                                            <p:fltVal val="0"/>
                                          </p:val>
                                        </p:tav>
                                        <p:tav tm="100000">
                                          <p:val>
                                            <p:strVal val="#ppt_h"/>
                                          </p:val>
                                        </p:tav>
                                      </p:tavLst>
                                    </p:anim>
                                    <p:anim calcmode="lin" valueType="num">
                                      <p:cBhvr>
                                        <p:cTn id="153" dur="3000" fill="hold"/>
                                        <p:tgtEl>
                                          <p:spTgt spid="41"/>
                                        </p:tgtEl>
                                        <p:attrNameLst>
                                          <p:attrName>ppt_x</p:attrName>
                                        </p:attrNameLst>
                                      </p:cBhvr>
                                      <p:tavLst>
                                        <p:tav tm="0">
                                          <p:val>
                                            <p:fltVal val="0.5"/>
                                          </p:val>
                                        </p:tav>
                                        <p:tav tm="100000">
                                          <p:val>
                                            <p:strVal val="#ppt_x"/>
                                          </p:val>
                                        </p:tav>
                                      </p:tavLst>
                                    </p:anim>
                                    <p:anim calcmode="lin" valueType="num">
                                      <p:cBhvr>
                                        <p:cTn id="154" dur="3000" fill="hold"/>
                                        <p:tgtEl>
                                          <p:spTgt spid="41"/>
                                        </p:tgtEl>
                                        <p:attrNameLst>
                                          <p:attrName>ppt_y</p:attrName>
                                        </p:attrNameLst>
                                      </p:cBhvr>
                                      <p:tavLst>
                                        <p:tav tm="0">
                                          <p:val>
                                            <p:fltVal val="0.5"/>
                                          </p:val>
                                        </p:tav>
                                        <p:tav tm="100000">
                                          <p:val>
                                            <p:strVal val="#ppt_y"/>
                                          </p:val>
                                        </p:tav>
                                      </p:tavLst>
                                    </p:anim>
                                  </p:childTnLst>
                                </p:cTn>
                              </p:par>
                              <p:par>
                                <p:cTn id="155" presetID="23" presetClass="entr" presetSubtype="528" fill="hold" grpId="0" nodeType="withEffect">
                                  <p:stCondLst>
                                    <p:cond delay="0"/>
                                  </p:stCondLst>
                                  <p:childTnLst>
                                    <p:set>
                                      <p:cBhvr>
                                        <p:cTn id="156" dur="1" fill="hold">
                                          <p:stCondLst>
                                            <p:cond delay="0"/>
                                          </p:stCondLst>
                                        </p:cTn>
                                        <p:tgtEl>
                                          <p:spTgt spid="42"/>
                                        </p:tgtEl>
                                        <p:attrNameLst>
                                          <p:attrName>style.visibility</p:attrName>
                                        </p:attrNameLst>
                                      </p:cBhvr>
                                      <p:to>
                                        <p:strVal val="visible"/>
                                      </p:to>
                                    </p:set>
                                    <p:anim calcmode="lin" valueType="num">
                                      <p:cBhvr>
                                        <p:cTn id="157" dur="3000" fill="hold"/>
                                        <p:tgtEl>
                                          <p:spTgt spid="42"/>
                                        </p:tgtEl>
                                        <p:attrNameLst>
                                          <p:attrName>ppt_w</p:attrName>
                                        </p:attrNameLst>
                                      </p:cBhvr>
                                      <p:tavLst>
                                        <p:tav tm="0">
                                          <p:val>
                                            <p:fltVal val="0"/>
                                          </p:val>
                                        </p:tav>
                                        <p:tav tm="100000">
                                          <p:val>
                                            <p:strVal val="#ppt_w"/>
                                          </p:val>
                                        </p:tav>
                                      </p:tavLst>
                                    </p:anim>
                                    <p:anim calcmode="lin" valueType="num">
                                      <p:cBhvr>
                                        <p:cTn id="158" dur="3000" fill="hold"/>
                                        <p:tgtEl>
                                          <p:spTgt spid="42"/>
                                        </p:tgtEl>
                                        <p:attrNameLst>
                                          <p:attrName>ppt_h</p:attrName>
                                        </p:attrNameLst>
                                      </p:cBhvr>
                                      <p:tavLst>
                                        <p:tav tm="0">
                                          <p:val>
                                            <p:fltVal val="0"/>
                                          </p:val>
                                        </p:tav>
                                        <p:tav tm="100000">
                                          <p:val>
                                            <p:strVal val="#ppt_h"/>
                                          </p:val>
                                        </p:tav>
                                      </p:tavLst>
                                    </p:anim>
                                    <p:anim calcmode="lin" valueType="num">
                                      <p:cBhvr>
                                        <p:cTn id="159" dur="3000" fill="hold"/>
                                        <p:tgtEl>
                                          <p:spTgt spid="42"/>
                                        </p:tgtEl>
                                        <p:attrNameLst>
                                          <p:attrName>ppt_x</p:attrName>
                                        </p:attrNameLst>
                                      </p:cBhvr>
                                      <p:tavLst>
                                        <p:tav tm="0">
                                          <p:val>
                                            <p:fltVal val="0.5"/>
                                          </p:val>
                                        </p:tav>
                                        <p:tav tm="100000">
                                          <p:val>
                                            <p:strVal val="#ppt_x"/>
                                          </p:val>
                                        </p:tav>
                                      </p:tavLst>
                                    </p:anim>
                                    <p:anim calcmode="lin" valueType="num">
                                      <p:cBhvr>
                                        <p:cTn id="160" dur="3000" fill="hold"/>
                                        <p:tgtEl>
                                          <p:spTgt spid="42"/>
                                        </p:tgtEl>
                                        <p:attrNameLst>
                                          <p:attrName>ppt_y</p:attrName>
                                        </p:attrNameLst>
                                      </p:cBhvr>
                                      <p:tavLst>
                                        <p:tav tm="0">
                                          <p:val>
                                            <p:fltVal val="0.5"/>
                                          </p:val>
                                        </p:tav>
                                        <p:tav tm="100000">
                                          <p:val>
                                            <p:strVal val="#ppt_y"/>
                                          </p:val>
                                        </p:tav>
                                      </p:tavLst>
                                    </p:anim>
                                  </p:childTnLst>
                                </p:cTn>
                              </p:par>
                              <p:par>
                                <p:cTn id="161" presetID="23" presetClass="entr" presetSubtype="528" fill="hold" grpId="0" nodeType="withEffect">
                                  <p:stCondLst>
                                    <p:cond delay="0"/>
                                  </p:stCondLst>
                                  <p:childTnLst>
                                    <p:set>
                                      <p:cBhvr>
                                        <p:cTn id="162" dur="1" fill="hold">
                                          <p:stCondLst>
                                            <p:cond delay="0"/>
                                          </p:stCondLst>
                                        </p:cTn>
                                        <p:tgtEl>
                                          <p:spTgt spid="43"/>
                                        </p:tgtEl>
                                        <p:attrNameLst>
                                          <p:attrName>style.visibility</p:attrName>
                                        </p:attrNameLst>
                                      </p:cBhvr>
                                      <p:to>
                                        <p:strVal val="visible"/>
                                      </p:to>
                                    </p:set>
                                    <p:anim calcmode="lin" valueType="num">
                                      <p:cBhvr>
                                        <p:cTn id="163" dur="3000" fill="hold"/>
                                        <p:tgtEl>
                                          <p:spTgt spid="43"/>
                                        </p:tgtEl>
                                        <p:attrNameLst>
                                          <p:attrName>ppt_w</p:attrName>
                                        </p:attrNameLst>
                                      </p:cBhvr>
                                      <p:tavLst>
                                        <p:tav tm="0">
                                          <p:val>
                                            <p:fltVal val="0"/>
                                          </p:val>
                                        </p:tav>
                                        <p:tav tm="100000">
                                          <p:val>
                                            <p:strVal val="#ppt_w"/>
                                          </p:val>
                                        </p:tav>
                                      </p:tavLst>
                                    </p:anim>
                                    <p:anim calcmode="lin" valueType="num">
                                      <p:cBhvr>
                                        <p:cTn id="164" dur="3000" fill="hold"/>
                                        <p:tgtEl>
                                          <p:spTgt spid="43"/>
                                        </p:tgtEl>
                                        <p:attrNameLst>
                                          <p:attrName>ppt_h</p:attrName>
                                        </p:attrNameLst>
                                      </p:cBhvr>
                                      <p:tavLst>
                                        <p:tav tm="0">
                                          <p:val>
                                            <p:fltVal val="0"/>
                                          </p:val>
                                        </p:tav>
                                        <p:tav tm="100000">
                                          <p:val>
                                            <p:strVal val="#ppt_h"/>
                                          </p:val>
                                        </p:tav>
                                      </p:tavLst>
                                    </p:anim>
                                    <p:anim calcmode="lin" valueType="num">
                                      <p:cBhvr>
                                        <p:cTn id="165" dur="3000" fill="hold"/>
                                        <p:tgtEl>
                                          <p:spTgt spid="43"/>
                                        </p:tgtEl>
                                        <p:attrNameLst>
                                          <p:attrName>ppt_x</p:attrName>
                                        </p:attrNameLst>
                                      </p:cBhvr>
                                      <p:tavLst>
                                        <p:tav tm="0">
                                          <p:val>
                                            <p:fltVal val="0.5"/>
                                          </p:val>
                                        </p:tav>
                                        <p:tav tm="100000">
                                          <p:val>
                                            <p:strVal val="#ppt_x"/>
                                          </p:val>
                                        </p:tav>
                                      </p:tavLst>
                                    </p:anim>
                                    <p:anim calcmode="lin" valueType="num">
                                      <p:cBhvr>
                                        <p:cTn id="166" dur="3000" fill="hold"/>
                                        <p:tgtEl>
                                          <p:spTgt spid="43"/>
                                        </p:tgtEl>
                                        <p:attrNameLst>
                                          <p:attrName>ppt_y</p:attrName>
                                        </p:attrNameLst>
                                      </p:cBhvr>
                                      <p:tavLst>
                                        <p:tav tm="0">
                                          <p:val>
                                            <p:fltVal val="0.5"/>
                                          </p:val>
                                        </p:tav>
                                        <p:tav tm="100000">
                                          <p:val>
                                            <p:strVal val="#ppt_y"/>
                                          </p:val>
                                        </p:tav>
                                      </p:tavLst>
                                    </p:anim>
                                  </p:childTnLst>
                                </p:cTn>
                              </p:par>
                              <p:par>
                                <p:cTn id="167" presetID="23" presetClass="entr" presetSubtype="528" fill="hold" grpId="0" nodeType="withEffect">
                                  <p:stCondLst>
                                    <p:cond delay="0"/>
                                  </p:stCondLst>
                                  <p:childTnLst>
                                    <p:set>
                                      <p:cBhvr>
                                        <p:cTn id="168" dur="1" fill="hold">
                                          <p:stCondLst>
                                            <p:cond delay="0"/>
                                          </p:stCondLst>
                                        </p:cTn>
                                        <p:tgtEl>
                                          <p:spTgt spid="44"/>
                                        </p:tgtEl>
                                        <p:attrNameLst>
                                          <p:attrName>style.visibility</p:attrName>
                                        </p:attrNameLst>
                                      </p:cBhvr>
                                      <p:to>
                                        <p:strVal val="visible"/>
                                      </p:to>
                                    </p:set>
                                    <p:anim calcmode="lin" valueType="num">
                                      <p:cBhvr>
                                        <p:cTn id="169" dur="3000" fill="hold"/>
                                        <p:tgtEl>
                                          <p:spTgt spid="44"/>
                                        </p:tgtEl>
                                        <p:attrNameLst>
                                          <p:attrName>ppt_w</p:attrName>
                                        </p:attrNameLst>
                                      </p:cBhvr>
                                      <p:tavLst>
                                        <p:tav tm="0">
                                          <p:val>
                                            <p:fltVal val="0"/>
                                          </p:val>
                                        </p:tav>
                                        <p:tav tm="100000">
                                          <p:val>
                                            <p:strVal val="#ppt_w"/>
                                          </p:val>
                                        </p:tav>
                                      </p:tavLst>
                                    </p:anim>
                                    <p:anim calcmode="lin" valueType="num">
                                      <p:cBhvr>
                                        <p:cTn id="170" dur="3000" fill="hold"/>
                                        <p:tgtEl>
                                          <p:spTgt spid="44"/>
                                        </p:tgtEl>
                                        <p:attrNameLst>
                                          <p:attrName>ppt_h</p:attrName>
                                        </p:attrNameLst>
                                      </p:cBhvr>
                                      <p:tavLst>
                                        <p:tav tm="0">
                                          <p:val>
                                            <p:fltVal val="0"/>
                                          </p:val>
                                        </p:tav>
                                        <p:tav tm="100000">
                                          <p:val>
                                            <p:strVal val="#ppt_h"/>
                                          </p:val>
                                        </p:tav>
                                      </p:tavLst>
                                    </p:anim>
                                    <p:anim calcmode="lin" valueType="num">
                                      <p:cBhvr>
                                        <p:cTn id="171" dur="3000" fill="hold"/>
                                        <p:tgtEl>
                                          <p:spTgt spid="44"/>
                                        </p:tgtEl>
                                        <p:attrNameLst>
                                          <p:attrName>ppt_x</p:attrName>
                                        </p:attrNameLst>
                                      </p:cBhvr>
                                      <p:tavLst>
                                        <p:tav tm="0">
                                          <p:val>
                                            <p:fltVal val="0.5"/>
                                          </p:val>
                                        </p:tav>
                                        <p:tav tm="100000">
                                          <p:val>
                                            <p:strVal val="#ppt_x"/>
                                          </p:val>
                                        </p:tav>
                                      </p:tavLst>
                                    </p:anim>
                                    <p:anim calcmode="lin" valueType="num">
                                      <p:cBhvr>
                                        <p:cTn id="172" dur="3000" fill="hold"/>
                                        <p:tgtEl>
                                          <p:spTgt spid="44"/>
                                        </p:tgtEl>
                                        <p:attrNameLst>
                                          <p:attrName>ppt_y</p:attrName>
                                        </p:attrNameLst>
                                      </p:cBhvr>
                                      <p:tavLst>
                                        <p:tav tm="0">
                                          <p:val>
                                            <p:fltVal val="0.5"/>
                                          </p:val>
                                        </p:tav>
                                        <p:tav tm="100000">
                                          <p:val>
                                            <p:strVal val="#ppt_y"/>
                                          </p:val>
                                        </p:tav>
                                      </p:tavLst>
                                    </p:anim>
                                  </p:childTnLst>
                                </p:cTn>
                              </p:par>
                              <p:par>
                                <p:cTn id="173" presetID="23" presetClass="entr" presetSubtype="528" fill="hold" grpId="0" nodeType="withEffect">
                                  <p:stCondLst>
                                    <p:cond delay="0"/>
                                  </p:stCondLst>
                                  <p:childTnLst>
                                    <p:set>
                                      <p:cBhvr>
                                        <p:cTn id="174" dur="1" fill="hold">
                                          <p:stCondLst>
                                            <p:cond delay="0"/>
                                          </p:stCondLst>
                                        </p:cTn>
                                        <p:tgtEl>
                                          <p:spTgt spid="45"/>
                                        </p:tgtEl>
                                        <p:attrNameLst>
                                          <p:attrName>style.visibility</p:attrName>
                                        </p:attrNameLst>
                                      </p:cBhvr>
                                      <p:to>
                                        <p:strVal val="visible"/>
                                      </p:to>
                                    </p:set>
                                    <p:anim calcmode="lin" valueType="num">
                                      <p:cBhvr>
                                        <p:cTn id="175" dur="3000" fill="hold"/>
                                        <p:tgtEl>
                                          <p:spTgt spid="45"/>
                                        </p:tgtEl>
                                        <p:attrNameLst>
                                          <p:attrName>ppt_w</p:attrName>
                                        </p:attrNameLst>
                                      </p:cBhvr>
                                      <p:tavLst>
                                        <p:tav tm="0">
                                          <p:val>
                                            <p:fltVal val="0"/>
                                          </p:val>
                                        </p:tav>
                                        <p:tav tm="100000">
                                          <p:val>
                                            <p:strVal val="#ppt_w"/>
                                          </p:val>
                                        </p:tav>
                                      </p:tavLst>
                                    </p:anim>
                                    <p:anim calcmode="lin" valueType="num">
                                      <p:cBhvr>
                                        <p:cTn id="176" dur="3000" fill="hold"/>
                                        <p:tgtEl>
                                          <p:spTgt spid="45"/>
                                        </p:tgtEl>
                                        <p:attrNameLst>
                                          <p:attrName>ppt_h</p:attrName>
                                        </p:attrNameLst>
                                      </p:cBhvr>
                                      <p:tavLst>
                                        <p:tav tm="0">
                                          <p:val>
                                            <p:fltVal val="0"/>
                                          </p:val>
                                        </p:tav>
                                        <p:tav tm="100000">
                                          <p:val>
                                            <p:strVal val="#ppt_h"/>
                                          </p:val>
                                        </p:tav>
                                      </p:tavLst>
                                    </p:anim>
                                    <p:anim calcmode="lin" valueType="num">
                                      <p:cBhvr>
                                        <p:cTn id="177" dur="3000" fill="hold"/>
                                        <p:tgtEl>
                                          <p:spTgt spid="45"/>
                                        </p:tgtEl>
                                        <p:attrNameLst>
                                          <p:attrName>ppt_x</p:attrName>
                                        </p:attrNameLst>
                                      </p:cBhvr>
                                      <p:tavLst>
                                        <p:tav tm="0">
                                          <p:val>
                                            <p:fltVal val="0.5"/>
                                          </p:val>
                                        </p:tav>
                                        <p:tav tm="100000">
                                          <p:val>
                                            <p:strVal val="#ppt_x"/>
                                          </p:val>
                                        </p:tav>
                                      </p:tavLst>
                                    </p:anim>
                                    <p:anim calcmode="lin" valueType="num">
                                      <p:cBhvr>
                                        <p:cTn id="178" dur="3000" fill="hold"/>
                                        <p:tgtEl>
                                          <p:spTgt spid="45"/>
                                        </p:tgtEl>
                                        <p:attrNameLst>
                                          <p:attrName>ppt_y</p:attrName>
                                        </p:attrNameLst>
                                      </p:cBhvr>
                                      <p:tavLst>
                                        <p:tav tm="0">
                                          <p:val>
                                            <p:fltVal val="0.5"/>
                                          </p:val>
                                        </p:tav>
                                        <p:tav tm="100000">
                                          <p:val>
                                            <p:strVal val="#ppt_y"/>
                                          </p:val>
                                        </p:tav>
                                      </p:tavLst>
                                    </p:anim>
                                  </p:childTnLst>
                                </p:cTn>
                              </p:par>
                              <p:par>
                                <p:cTn id="179" presetID="23" presetClass="entr" presetSubtype="528" fill="hold" grpId="0" nodeType="withEffect">
                                  <p:stCondLst>
                                    <p:cond delay="0"/>
                                  </p:stCondLst>
                                  <p:childTnLst>
                                    <p:set>
                                      <p:cBhvr>
                                        <p:cTn id="180" dur="1" fill="hold">
                                          <p:stCondLst>
                                            <p:cond delay="0"/>
                                          </p:stCondLst>
                                        </p:cTn>
                                        <p:tgtEl>
                                          <p:spTgt spid="46"/>
                                        </p:tgtEl>
                                        <p:attrNameLst>
                                          <p:attrName>style.visibility</p:attrName>
                                        </p:attrNameLst>
                                      </p:cBhvr>
                                      <p:to>
                                        <p:strVal val="visible"/>
                                      </p:to>
                                    </p:set>
                                    <p:anim calcmode="lin" valueType="num">
                                      <p:cBhvr>
                                        <p:cTn id="181" dur="3000" fill="hold"/>
                                        <p:tgtEl>
                                          <p:spTgt spid="46"/>
                                        </p:tgtEl>
                                        <p:attrNameLst>
                                          <p:attrName>ppt_w</p:attrName>
                                        </p:attrNameLst>
                                      </p:cBhvr>
                                      <p:tavLst>
                                        <p:tav tm="0">
                                          <p:val>
                                            <p:fltVal val="0"/>
                                          </p:val>
                                        </p:tav>
                                        <p:tav tm="100000">
                                          <p:val>
                                            <p:strVal val="#ppt_w"/>
                                          </p:val>
                                        </p:tav>
                                      </p:tavLst>
                                    </p:anim>
                                    <p:anim calcmode="lin" valueType="num">
                                      <p:cBhvr>
                                        <p:cTn id="182" dur="3000" fill="hold"/>
                                        <p:tgtEl>
                                          <p:spTgt spid="46"/>
                                        </p:tgtEl>
                                        <p:attrNameLst>
                                          <p:attrName>ppt_h</p:attrName>
                                        </p:attrNameLst>
                                      </p:cBhvr>
                                      <p:tavLst>
                                        <p:tav tm="0">
                                          <p:val>
                                            <p:fltVal val="0"/>
                                          </p:val>
                                        </p:tav>
                                        <p:tav tm="100000">
                                          <p:val>
                                            <p:strVal val="#ppt_h"/>
                                          </p:val>
                                        </p:tav>
                                      </p:tavLst>
                                    </p:anim>
                                    <p:anim calcmode="lin" valueType="num">
                                      <p:cBhvr>
                                        <p:cTn id="183" dur="3000" fill="hold"/>
                                        <p:tgtEl>
                                          <p:spTgt spid="46"/>
                                        </p:tgtEl>
                                        <p:attrNameLst>
                                          <p:attrName>ppt_x</p:attrName>
                                        </p:attrNameLst>
                                      </p:cBhvr>
                                      <p:tavLst>
                                        <p:tav tm="0">
                                          <p:val>
                                            <p:fltVal val="0.5"/>
                                          </p:val>
                                        </p:tav>
                                        <p:tav tm="100000">
                                          <p:val>
                                            <p:strVal val="#ppt_x"/>
                                          </p:val>
                                        </p:tav>
                                      </p:tavLst>
                                    </p:anim>
                                    <p:anim calcmode="lin" valueType="num">
                                      <p:cBhvr>
                                        <p:cTn id="184" dur="3000" fill="hold"/>
                                        <p:tgtEl>
                                          <p:spTgt spid="46"/>
                                        </p:tgtEl>
                                        <p:attrNameLst>
                                          <p:attrName>ppt_y</p:attrName>
                                        </p:attrNameLst>
                                      </p:cBhvr>
                                      <p:tavLst>
                                        <p:tav tm="0">
                                          <p:val>
                                            <p:fltVal val="0.5"/>
                                          </p:val>
                                        </p:tav>
                                        <p:tav tm="100000">
                                          <p:val>
                                            <p:strVal val="#ppt_y"/>
                                          </p:val>
                                        </p:tav>
                                      </p:tavLst>
                                    </p:anim>
                                  </p:childTnLst>
                                </p:cTn>
                              </p:par>
                              <p:par>
                                <p:cTn id="185" presetID="23" presetClass="entr" presetSubtype="528" fill="hold" grpId="0"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3000" fill="hold"/>
                                        <p:tgtEl>
                                          <p:spTgt spid="47"/>
                                        </p:tgtEl>
                                        <p:attrNameLst>
                                          <p:attrName>ppt_w</p:attrName>
                                        </p:attrNameLst>
                                      </p:cBhvr>
                                      <p:tavLst>
                                        <p:tav tm="0">
                                          <p:val>
                                            <p:fltVal val="0"/>
                                          </p:val>
                                        </p:tav>
                                        <p:tav tm="100000">
                                          <p:val>
                                            <p:strVal val="#ppt_w"/>
                                          </p:val>
                                        </p:tav>
                                      </p:tavLst>
                                    </p:anim>
                                    <p:anim calcmode="lin" valueType="num">
                                      <p:cBhvr>
                                        <p:cTn id="188" dur="3000" fill="hold"/>
                                        <p:tgtEl>
                                          <p:spTgt spid="47"/>
                                        </p:tgtEl>
                                        <p:attrNameLst>
                                          <p:attrName>ppt_h</p:attrName>
                                        </p:attrNameLst>
                                      </p:cBhvr>
                                      <p:tavLst>
                                        <p:tav tm="0">
                                          <p:val>
                                            <p:fltVal val="0"/>
                                          </p:val>
                                        </p:tav>
                                        <p:tav tm="100000">
                                          <p:val>
                                            <p:strVal val="#ppt_h"/>
                                          </p:val>
                                        </p:tav>
                                      </p:tavLst>
                                    </p:anim>
                                    <p:anim calcmode="lin" valueType="num">
                                      <p:cBhvr>
                                        <p:cTn id="189" dur="3000" fill="hold"/>
                                        <p:tgtEl>
                                          <p:spTgt spid="47"/>
                                        </p:tgtEl>
                                        <p:attrNameLst>
                                          <p:attrName>ppt_x</p:attrName>
                                        </p:attrNameLst>
                                      </p:cBhvr>
                                      <p:tavLst>
                                        <p:tav tm="0">
                                          <p:val>
                                            <p:fltVal val="0.5"/>
                                          </p:val>
                                        </p:tav>
                                        <p:tav tm="100000">
                                          <p:val>
                                            <p:strVal val="#ppt_x"/>
                                          </p:val>
                                        </p:tav>
                                      </p:tavLst>
                                    </p:anim>
                                    <p:anim calcmode="lin" valueType="num">
                                      <p:cBhvr>
                                        <p:cTn id="190" dur="3000" fill="hold"/>
                                        <p:tgtEl>
                                          <p:spTgt spid="47"/>
                                        </p:tgtEl>
                                        <p:attrNameLst>
                                          <p:attrName>ppt_y</p:attrName>
                                        </p:attrNameLst>
                                      </p:cBhvr>
                                      <p:tavLst>
                                        <p:tav tm="0">
                                          <p:val>
                                            <p:fltVal val="0.5"/>
                                          </p:val>
                                        </p:tav>
                                        <p:tav tm="100000">
                                          <p:val>
                                            <p:strVal val="#ppt_y"/>
                                          </p:val>
                                        </p:tav>
                                      </p:tavLst>
                                    </p:anim>
                                  </p:childTnLst>
                                </p:cTn>
                              </p:par>
                              <p:par>
                                <p:cTn id="191" presetID="23" presetClass="entr" presetSubtype="528" fill="hold" grpId="0" nodeType="withEffect">
                                  <p:stCondLst>
                                    <p:cond delay="0"/>
                                  </p:stCondLst>
                                  <p:childTnLst>
                                    <p:set>
                                      <p:cBhvr>
                                        <p:cTn id="192" dur="1" fill="hold">
                                          <p:stCondLst>
                                            <p:cond delay="0"/>
                                          </p:stCondLst>
                                        </p:cTn>
                                        <p:tgtEl>
                                          <p:spTgt spid="48"/>
                                        </p:tgtEl>
                                        <p:attrNameLst>
                                          <p:attrName>style.visibility</p:attrName>
                                        </p:attrNameLst>
                                      </p:cBhvr>
                                      <p:to>
                                        <p:strVal val="visible"/>
                                      </p:to>
                                    </p:set>
                                    <p:anim calcmode="lin" valueType="num">
                                      <p:cBhvr>
                                        <p:cTn id="193" dur="3000" fill="hold"/>
                                        <p:tgtEl>
                                          <p:spTgt spid="48"/>
                                        </p:tgtEl>
                                        <p:attrNameLst>
                                          <p:attrName>ppt_w</p:attrName>
                                        </p:attrNameLst>
                                      </p:cBhvr>
                                      <p:tavLst>
                                        <p:tav tm="0">
                                          <p:val>
                                            <p:fltVal val="0"/>
                                          </p:val>
                                        </p:tav>
                                        <p:tav tm="100000">
                                          <p:val>
                                            <p:strVal val="#ppt_w"/>
                                          </p:val>
                                        </p:tav>
                                      </p:tavLst>
                                    </p:anim>
                                    <p:anim calcmode="lin" valueType="num">
                                      <p:cBhvr>
                                        <p:cTn id="194" dur="3000" fill="hold"/>
                                        <p:tgtEl>
                                          <p:spTgt spid="48"/>
                                        </p:tgtEl>
                                        <p:attrNameLst>
                                          <p:attrName>ppt_h</p:attrName>
                                        </p:attrNameLst>
                                      </p:cBhvr>
                                      <p:tavLst>
                                        <p:tav tm="0">
                                          <p:val>
                                            <p:fltVal val="0"/>
                                          </p:val>
                                        </p:tav>
                                        <p:tav tm="100000">
                                          <p:val>
                                            <p:strVal val="#ppt_h"/>
                                          </p:val>
                                        </p:tav>
                                      </p:tavLst>
                                    </p:anim>
                                    <p:anim calcmode="lin" valueType="num">
                                      <p:cBhvr>
                                        <p:cTn id="195" dur="3000" fill="hold"/>
                                        <p:tgtEl>
                                          <p:spTgt spid="48"/>
                                        </p:tgtEl>
                                        <p:attrNameLst>
                                          <p:attrName>ppt_x</p:attrName>
                                        </p:attrNameLst>
                                      </p:cBhvr>
                                      <p:tavLst>
                                        <p:tav tm="0">
                                          <p:val>
                                            <p:fltVal val="0.5"/>
                                          </p:val>
                                        </p:tav>
                                        <p:tav tm="100000">
                                          <p:val>
                                            <p:strVal val="#ppt_x"/>
                                          </p:val>
                                        </p:tav>
                                      </p:tavLst>
                                    </p:anim>
                                    <p:anim calcmode="lin" valueType="num">
                                      <p:cBhvr>
                                        <p:cTn id="196" dur="3000" fill="hold"/>
                                        <p:tgtEl>
                                          <p:spTgt spid="48"/>
                                        </p:tgtEl>
                                        <p:attrNameLst>
                                          <p:attrName>ppt_y</p:attrName>
                                        </p:attrNameLst>
                                      </p:cBhvr>
                                      <p:tavLst>
                                        <p:tav tm="0">
                                          <p:val>
                                            <p:fltVal val="0.5"/>
                                          </p:val>
                                        </p:tav>
                                        <p:tav tm="100000">
                                          <p:val>
                                            <p:strVal val="#ppt_y"/>
                                          </p:val>
                                        </p:tav>
                                      </p:tavLst>
                                    </p:anim>
                                  </p:childTnLst>
                                </p:cTn>
                              </p:par>
                              <p:par>
                                <p:cTn id="197" presetID="23" presetClass="entr" presetSubtype="528" fill="hold" grpId="0" nodeType="withEffect">
                                  <p:stCondLst>
                                    <p:cond delay="0"/>
                                  </p:stCondLst>
                                  <p:childTnLst>
                                    <p:set>
                                      <p:cBhvr>
                                        <p:cTn id="198" dur="1" fill="hold">
                                          <p:stCondLst>
                                            <p:cond delay="0"/>
                                          </p:stCondLst>
                                        </p:cTn>
                                        <p:tgtEl>
                                          <p:spTgt spid="51"/>
                                        </p:tgtEl>
                                        <p:attrNameLst>
                                          <p:attrName>style.visibility</p:attrName>
                                        </p:attrNameLst>
                                      </p:cBhvr>
                                      <p:to>
                                        <p:strVal val="visible"/>
                                      </p:to>
                                    </p:set>
                                    <p:anim calcmode="lin" valueType="num">
                                      <p:cBhvr>
                                        <p:cTn id="199" dur="3000" fill="hold"/>
                                        <p:tgtEl>
                                          <p:spTgt spid="51"/>
                                        </p:tgtEl>
                                        <p:attrNameLst>
                                          <p:attrName>ppt_w</p:attrName>
                                        </p:attrNameLst>
                                      </p:cBhvr>
                                      <p:tavLst>
                                        <p:tav tm="0">
                                          <p:val>
                                            <p:fltVal val="0"/>
                                          </p:val>
                                        </p:tav>
                                        <p:tav tm="100000">
                                          <p:val>
                                            <p:strVal val="#ppt_w"/>
                                          </p:val>
                                        </p:tav>
                                      </p:tavLst>
                                    </p:anim>
                                    <p:anim calcmode="lin" valueType="num">
                                      <p:cBhvr>
                                        <p:cTn id="200" dur="3000" fill="hold"/>
                                        <p:tgtEl>
                                          <p:spTgt spid="51"/>
                                        </p:tgtEl>
                                        <p:attrNameLst>
                                          <p:attrName>ppt_h</p:attrName>
                                        </p:attrNameLst>
                                      </p:cBhvr>
                                      <p:tavLst>
                                        <p:tav tm="0">
                                          <p:val>
                                            <p:fltVal val="0"/>
                                          </p:val>
                                        </p:tav>
                                        <p:tav tm="100000">
                                          <p:val>
                                            <p:strVal val="#ppt_h"/>
                                          </p:val>
                                        </p:tav>
                                      </p:tavLst>
                                    </p:anim>
                                    <p:anim calcmode="lin" valueType="num">
                                      <p:cBhvr>
                                        <p:cTn id="201" dur="3000" fill="hold"/>
                                        <p:tgtEl>
                                          <p:spTgt spid="51"/>
                                        </p:tgtEl>
                                        <p:attrNameLst>
                                          <p:attrName>ppt_x</p:attrName>
                                        </p:attrNameLst>
                                      </p:cBhvr>
                                      <p:tavLst>
                                        <p:tav tm="0">
                                          <p:val>
                                            <p:fltVal val="0.5"/>
                                          </p:val>
                                        </p:tav>
                                        <p:tav tm="100000">
                                          <p:val>
                                            <p:strVal val="#ppt_x"/>
                                          </p:val>
                                        </p:tav>
                                      </p:tavLst>
                                    </p:anim>
                                    <p:anim calcmode="lin" valueType="num">
                                      <p:cBhvr>
                                        <p:cTn id="202" dur="3000" fill="hold"/>
                                        <p:tgtEl>
                                          <p:spTgt spid="51"/>
                                        </p:tgtEl>
                                        <p:attrNameLst>
                                          <p:attrName>ppt_y</p:attrName>
                                        </p:attrNameLst>
                                      </p:cBhvr>
                                      <p:tavLst>
                                        <p:tav tm="0">
                                          <p:val>
                                            <p:fltVal val="0.5"/>
                                          </p:val>
                                        </p:tav>
                                        <p:tav tm="100000">
                                          <p:val>
                                            <p:strVal val="#ppt_y"/>
                                          </p:val>
                                        </p:tav>
                                      </p:tavLst>
                                    </p:anim>
                                  </p:childTnLst>
                                </p:cTn>
                              </p:par>
                              <p:par>
                                <p:cTn id="203" presetID="23" presetClass="entr" presetSubtype="528" fill="hold" grpId="0" nodeType="withEffect">
                                  <p:stCondLst>
                                    <p:cond delay="0"/>
                                  </p:stCondLst>
                                  <p:childTnLst>
                                    <p:set>
                                      <p:cBhvr>
                                        <p:cTn id="204" dur="1" fill="hold">
                                          <p:stCondLst>
                                            <p:cond delay="0"/>
                                          </p:stCondLst>
                                        </p:cTn>
                                        <p:tgtEl>
                                          <p:spTgt spid="52"/>
                                        </p:tgtEl>
                                        <p:attrNameLst>
                                          <p:attrName>style.visibility</p:attrName>
                                        </p:attrNameLst>
                                      </p:cBhvr>
                                      <p:to>
                                        <p:strVal val="visible"/>
                                      </p:to>
                                    </p:set>
                                    <p:anim calcmode="lin" valueType="num">
                                      <p:cBhvr>
                                        <p:cTn id="205" dur="3000" fill="hold"/>
                                        <p:tgtEl>
                                          <p:spTgt spid="52"/>
                                        </p:tgtEl>
                                        <p:attrNameLst>
                                          <p:attrName>ppt_w</p:attrName>
                                        </p:attrNameLst>
                                      </p:cBhvr>
                                      <p:tavLst>
                                        <p:tav tm="0">
                                          <p:val>
                                            <p:fltVal val="0"/>
                                          </p:val>
                                        </p:tav>
                                        <p:tav tm="100000">
                                          <p:val>
                                            <p:strVal val="#ppt_w"/>
                                          </p:val>
                                        </p:tav>
                                      </p:tavLst>
                                    </p:anim>
                                    <p:anim calcmode="lin" valueType="num">
                                      <p:cBhvr>
                                        <p:cTn id="206" dur="3000" fill="hold"/>
                                        <p:tgtEl>
                                          <p:spTgt spid="52"/>
                                        </p:tgtEl>
                                        <p:attrNameLst>
                                          <p:attrName>ppt_h</p:attrName>
                                        </p:attrNameLst>
                                      </p:cBhvr>
                                      <p:tavLst>
                                        <p:tav tm="0">
                                          <p:val>
                                            <p:fltVal val="0"/>
                                          </p:val>
                                        </p:tav>
                                        <p:tav tm="100000">
                                          <p:val>
                                            <p:strVal val="#ppt_h"/>
                                          </p:val>
                                        </p:tav>
                                      </p:tavLst>
                                    </p:anim>
                                    <p:anim calcmode="lin" valueType="num">
                                      <p:cBhvr>
                                        <p:cTn id="207" dur="3000" fill="hold"/>
                                        <p:tgtEl>
                                          <p:spTgt spid="52"/>
                                        </p:tgtEl>
                                        <p:attrNameLst>
                                          <p:attrName>ppt_x</p:attrName>
                                        </p:attrNameLst>
                                      </p:cBhvr>
                                      <p:tavLst>
                                        <p:tav tm="0">
                                          <p:val>
                                            <p:fltVal val="0.5"/>
                                          </p:val>
                                        </p:tav>
                                        <p:tav tm="100000">
                                          <p:val>
                                            <p:strVal val="#ppt_x"/>
                                          </p:val>
                                        </p:tav>
                                      </p:tavLst>
                                    </p:anim>
                                    <p:anim calcmode="lin" valueType="num">
                                      <p:cBhvr>
                                        <p:cTn id="208" dur="3000" fill="hold"/>
                                        <p:tgtEl>
                                          <p:spTgt spid="52"/>
                                        </p:tgtEl>
                                        <p:attrNameLst>
                                          <p:attrName>ppt_y</p:attrName>
                                        </p:attrNameLst>
                                      </p:cBhvr>
                                      <p:tavLst>
                                        <p:tav tm="0">
                                          <p:val>
                                            <p:fltVal val="0.5"/>
                                          </p:val>
                                        </p:tav>
                                        <p:tav tm="100000">
                                          <p:val>
                                            <p:strVal val="#ppt_y"/>
                                          </p:val>
                                        </p:tav>
                                      </p:tavLst>
                                    </p:anim>
                                  </p:childTnLst>
                                </p:cTn>
                              </p:par>
                              <p:par>
                                <p:cTn id="209" presetID="23" presetClass="entr" presetSubtype="528" fill="hold" grpId="0" nodeType="withEffect">
                                  <p:stCondLst>
                                    <p:cond delay="0"/>
                                  </p:stCondLst>
                                  <p:childTnLst>
                                    <p:set>
                                      <p:cBhvr>
                                        <p:cTn id="210" dur="1" fill="hold">
                                          <p:stCondLst>
                                            <p:cond delay="0"/>
                                          </p:stCondLst>
                                        </p:cTn>
                                        <p:tgtEl>
                                          <p:spTgt spid="53"/>
                                        </p:tgtEl>
                                        <p:attrNameLst>
                                          <p:attrName>style.visibility</p:attrName>
                                        </p:attrNameLst>
                                      </p:cBhvr>
                                      <p:to>
                                        <p:strVal val="visible"/>
                                      </p:to>
                                    </p:set>
                                    <p:anim calcmode="lin" valueType="num">
                                      <p:cBhvr>
                                        <p:cTn id="211" dur="3000" fill="hold"/>
                                        <p:tgtEl>
                                          <p:spTgt spid="53"/>
                                        </p:tgtEl>
                                        <p:attrNameLst>
                                          <p:attrName>ppt_w</p:attrName>
                                        </p:attrNameLst>
                                      </p:cBhvr>
                                      <p:tavLst>
                                        <p:tav tm="0">
                                          <p:val>
                                            <p:fltVal val="0"/>
                                          </p:val>
                                        </p:tav>
                                        <p:tav tm="100000">
                                          <p:val>
                                            <p:strVal val="#ppt_w"/>
                                          </p:val>
                                        </p:tav>
                                      </p:tavLst>
                                    </p:anim>
                                    <p:anim calcmode="lin" valueType="num">
                                      <p:cBhvr>
                                        <p:cTn id="212" dur="3000" fill="hold"/>
                                        <p:tgtEl>
                                          <p:spTgt spid="53"/>
                                        </p:tgtEl>
                                        <p:attrNameLst>
                                          <p:attrName>ppt_h</p:attrName>
                                        </p:attrNameLst>
                                      </p:cBhvr>
                                      <p:tavLst>
                                        <p:tav tm="0">
                                          <p:val>
                                            <p:fltVal val="0"/>
                                          </p:val>
                                        </p:tav>
                                        <p:tav tm="100000">
                                          <p:val>
                                            <p:strVal val="#ppt_h"/>
                                          </p:val>
                                        </p:tav>
                                      </p:tavLst>
                                    </p:anim>
                                    <p:anim calcmode="lin" valueType="num">
                                      <p:cBhvr>
                                        <p:cTn id="213" dur="3000" fill="hold"/>
                                        <p:tgtEl>
                                          <p:spTgt spid="53"/>
                                        </p:tgtEl>
                                        <p:attrNameLst>
                                          <p:attrName>ppt_x</p:attrName>
                                        </p:attrNameLst>
                                      </p:cBhvr>
                                      <p:tavLst>
                                        <p:tav tm="0">
                                          <p:val>
                                            <p:fltVal val="0.5"/>
                                          </p:val>
                                        </p:tav>
                                        <p:tav tm="100000">
                                          <p:val>
                                            <p:strVal val="#ppt_x"/>
                                          </p:val>
                                        </p:tav>
                                      </p:tavLst>
                                    </p:anim>
                                    <p:anim calcmode="lin" valueType="num">
                                      <p:cBhvr>
                                        <p:cTn id="214" dur="3000" fill="hold"/>
                                        <p:tgtEl>
                                          <p:spTgt spid="53"/>
                                        </p:tgtEl>
                                        <p:attrNameLst>
                                          <p:attrName>ppt_y</p:attrName>
                                        </p:attrNameLst>
                                      </p:cBhvr>
                                      <p:tavLst>
                                        <p:tav tm="0">
                                          <p:val>
                                            <p:fltVal val="0.5"/>
                                          </p:val>
                                        </p:tav>
                                        <p:tav tm="100000">
                                          <p:val>
                                            <p:strVal val="#ppt_y"/>
                                          </p:val>
                                        </p:tav>
                                      </p:tavLst>
                                    </p:anim>
                                  </p:childTnLst>
                                </p:cTn>
                              </p:par>
                              <p:par>
                                <p:cTn id="215" presetID="23" presetClass="entr" presetSubtype="528" fill="hold" grpId="0" nodeType="withEffect">
                                  <p:stCondLst>
                                    <p:cond delay="0"/>
                                  </p:stCondLst>
                                  <p:childTnLst>
                                    <p:set>
                                      <p:cBhvr>
                                        <p:cTn id="216" dur="1" fill="hold">
                                          <p:stCondLst>
                                            <p:cond delay="0"/>
                                          </p:stCondLst>
                                        </p:cTn>
                                        <p:tgtEl>
                                          <p:spTgt spid="54"/>
                                        </p:tgtEl>
                                        <p:attrNameLst>
                                          <p:attrName>style.visibility</p:attrName>
                                        </p:attrNameLst>
                                      </p:cBhvr>
                                      <p:to>
                                        <p:strVal val="visible"/>
                                      </p:to>
                                    </p:set>
                                    <p:anim calcmode="lin" valueType="num">
                                      <p:cBhvr>
                                        <p:cTn id="217" dur="3000" fill="hold"/>
                                        <p:tgtEl>
                                          <p:spTgt spid="54"/>
                                        </p:tgtEl>
                                        <p:attrNameLst>
                                          <p:attrName>ppt_w</p:attrName>
                                        </p:attrNameLst>
                                      </p:cBhvr>
                                      <p:tavLst>
                                        <p:tav tm="0">
                                          <p:val>
                                            <p:fltVal val="0"/>
                                          </p:val>
                                        </p:tav>
                                        <p:tav tm="100000">
                                          <p:val>
                                            <p:strVal val="#ppt_w"/>
                                          </p:val>
                                        </p:tav>
                                      </p:tavLst>
                                    </p:anim>
                                    <p:anim calcmode="lin" valueType="num">
                                      <p:cBhvr>
                                        <p:cTn id="218" dur="3000" fill="hold"/>
                                        <p:tgtEl>
                                          <p:spTgt spid="54"/>
                                        </p:tgtEl>
                                        <p:attrNameLst>
                                          <p:attrName>ppt_h</p:attrName>
                                        </p:attrNameLst>
                                      </p:cBhvr>
                                      <p:tavLst>
                                        <p:tav tm="0">
                                          <p:val>
                                            <p:fltVal val="0"/>
                                          </p:val>
                                        </p:tav>
                                        <p:tav tm="100000">
                                          <p:val>
                                            <p:strVal val="#ppt_h"/>
                                          </p:val>
                                        </p:tav>
                                      </p:tavLst>
                                    </p:anim>
                                    <p:anim calcmode="lin" valueType="num">
                                      <p:cBhvr>
                                        <p:cTn id="219" dur="3000" fill="hold"/>
                                        <p:tgtEl>
                                          <p:spTgt spid="54"/>
                                        </p:tgtEl>
                                        <p:attrNameLst>
                                          <p:attrName>ppt_x</p:attrName>
                                        </p:attrNameLst>
                                      </p:cBhvr>
                                      <p:tavLst>
                                        <p:tav tm="0">
                                          <p:val>
                                            <p:fltVal val="0.5"/>
                                          </p:val>
                                        </p:tav>
                                        <p:tav tm="100000">
                                          <p:val>
                                            <p:strVal val="#ppt_x"/>
                                          </p:val>
                                        </p:tav>
                                      </p:tavLst>
                                    </p:anim>
                                    <p:anim calcmode="lin" valueType="num">
                                      <p:cBhvr>
                                        <p:cTn id="220" dur="3000" fill="hold"/>
                                        <p:tgtEl>
                                          <p:spTgt spid="54"/>
                                        </p:tgtEl>
                                        <p:attrNameLst>
                                          <p:attrName>ppt_y</p:attrName>
                                        </p:attrNameLst>
                                      </p:cBhvr>
                                      <p:tavLst>
                                        <p:tav tm="0">
                                          <p:val>
                                            <p:fltVal val="0.5"/>
                                          </p:val>
                                        </p:tav>
                                        <p:tav tm="100000">
                                          <p:val>
                                            <p:strVal val="#ppt_y"/>
                                          </p:val>
                                        </p:tav>
                                      </p:tavLst>
                                    </p:anim>
                                  </p:childTnLst>
                                </p:cTn>
                              </p:par>
                              <p:par>
                                <p:cTn id="221" presetID="23" presetClass="entr" presetSubtype="528" fill="hold" grpId="0" nodeType="withEffect">
                                  <p:stCondLst>
                                    <p:cond delay="0"/>
                                  </p:stCondLst>
                                  <p:childTnLst>
                                    <p:set>
                                      <p:cBhvr>
                                        <p:cTn id="222" dur="1" fill="hold">
                                          <p:stCondLst>
                                            <p:cond delay="0"/>
                                          </p:stCondLst>
                                        </p:cTn>
                                        <p:tgtEl>
                                          <p:spTgt spid="55"/>
                                        </p:tgtEl>
                                        <p:attrNameLst>
                                          <p:attrName>style.visibility</p:attrName>
                                        </p:attrNameLst>
                                      </p:cBhvr>
                                      <p:to>
                                        <p:strVal val="visible"/>
                                      </p:to>
                                    </p:set>
                                    <p:anim calcmode="lin" valueType="num">
                                      <p:cBhvr>
                                        <p:cTn id="223" dur="3000" fill="hold"/>
                                        <p:tgtEl>
                                          <p:spTgt spid="55"/>
                                        </p:tgtEl>
                                        <p:attrNameLst>
                                          <p:attrName>ppt_w</p:attrName>
                                        </p:attrNameLst>
                                      </p:cBhvr>
                                      <p:tavLst>
                                        <p:tav tm="0">
                                          <p:val>
                                            <p:fltVal val="0"/>
                                          </p:val>
                                        </p:tav>
                                        <p:tav tm="100000">
                                          <p:val>
                                            <p:strVal val="#ppt_w"/>
                                          </p:val>
                                        </p:tav>
                                      </p:tavLst>
                                    </p:anim>
                                    <p:anim calcmode="lin" valueType="num">
                                      <p:cBhvr>
                                        <p:cTn id="224" dur="3000" fill="hold"/>
                                        <p:tgtEl>
                                          <p:spTgt spid="55"/>
                                        </p:tgtEl>
                                        <p:attrNameLst>
                                          <p:attrName>ppt_h</p:attrName>
                                        </p:attrNameLst>
                                      </p:cBhvr>
                                      <p:tavLst>
                                        <p:tav tm="0">
                                          <p:val>
                                            <p:fltVal val="0"/>
                                          </p:val>
                                        </p:tav>
                                        <p:tav tm="100000">
                                          <p:val>
                                            <p:strVal val="#ppt_h"/>
                                          </p:val>
                                        </p:tav>
                                      </p:tavLst>
                                    </p:anim>
                                    <p:anim calcmode="lin" valueType="num">
                                      <p:cBhvr>
                                        <p:cTn id="225" dur="3000" fill="hold"/>
                                        <p:tgtEl>
                                          <p:spTgt spid="55"/>
                                        </p:tgtEl>
                                        <p:attrNameLst>
                                          <p:attrName>ppt_x</p:attrName>
                                        </p:attrNameLst>
                                      </p:cBhvr>
                                      <p:tavLst>
                                        <p:tav tm="0">
                                          <p:val>
                                            <p:fltVal val="0.5"/>
                                          </p:val>
                                        </p:tav>
                                        <p:tav tm="100000">
                                          <p:val>
                                            <p:strVal val="#ppt_x"/>
                                          </p:val>
                                        </p:tav>
                                      </p:tavLst>
                                    </p:anim>
                                    <p:anim calcmode="lin" valueType="num">
                                      <p:cBhvr>
                                        <p:cTn id="226" dur="3000" fill="hold"/>
                                        <p:tgtEl>
                                          <p:spTgt spid="55"/>
                                        </p:tgtEl>
                                        <p:attrNameLst>
                                          <p:attrName>ppt_y</p:attrName>
                                        </p:attrNameLst>
                                      </p:cBhvr>
                                      <p:tavLst>
                                        <p:tav tm="0">
                                          <p:val>
                                            <p:fltVal val="0.5"/>
                                          </p:val>
                                        </p:tav>
                                        <p:tav tm="100000">
                                          <p:val>
                                            <p:strVal val="#ppt_y"/>
                                          </p:val>
                                        </p:tav>
                                      </p:tavLst>
                                    </p:anim>
                                  </p:childTnLst>
                                </p:cTn>
                              </p:par>
                              <p:par>
                                <p:cTn id="227" presetID="23" presetClass="entr" presetSubtype="528" fill="hold" grpId="0" nodeType="withEffect">
                                  <p:stCondLst>
                                    <p:cond delay="0"/>
                                  </p:stCondLst>
                                  <p:childTnLst>
                                    <p:set>
                                      <p:cBhvr>
                                        <p:cTn id="228" dur="1" fill="hold">
                                          <p:stCondLst>
                                            <p:cond delay="0"/>
                                          </p:stCondLst>
                                        </p:cTn>
                                        <p:tgtEl>
                                          <p:spTgt spid="56"/>
                                        </p:tgtEl>
                                        <p:attrNameLst>
                                          <p:attrName>style.visibility</p:attrName>
                                        </p:attrNameLst>
                                      </p:cBhvr>
                                      <p:to>
                                        <p:strVal val="visible"/>
                                      </p:to>
                                    </p:set>
                                    <p:anim calcmode="lin" valueType="num">
                                      <p:cBhvr>
                                        <p:cTn id="229" dur="3000" fill="hold"/>
                                        <p:tgtEl>
                                          <p:spTgt spid="56"/>
                                        </p:tgtEl>
                                        <p:attrNameLst>
                                          <p:attrName>ppt_w</p:attrName>
                                        </p:attrNameLst>
                                      </p:cBhvr>
                                      <p:tavLst>
                                        <p:tav tm="0">
                                          <p:val>
                                            <p:fltVal val="0"/>
                                          </p:val>
                                        </p:tav>
                                        <p:tav tm="100000">
                                          <p:val>
                                            <p:strVal val="#ppt_w"/>
                                          </p:val>
                                        </p:tav>
                                      </p:tavLst>
                                    </p:anim>
                                    <p:anim calcmode="lin" valueType="num">
                                      <p:cBhvr>
                                        <p:cTn id="230" dur="3000" fill="hold"/>
                                        <p:tgtEl>
                                          <p:spTgt spid="56"/>
                                        </p:tgtEl>
                                        <p:attrNameLst>
                                          <p:attrName>ppt_h</p:attrName>
                                        </p:attrNameLst>
                                      </p:cBhvr>
                                      <p:tavLst>
                                        <p:tav tm="0">
                                          <p:val>
                                            <p:fltVal val="0"/>
                                          </p:val>
                                        </p:tav>
                                        <p:tav tm="100000">
                                          <p:val>
                                            <p:strVal val="#ppt_h"/>
                                          </p:val>
                                        </p:tav>
                                      </p:tavLst>
                                    </p:anim>
                                    <p:anim calcmode="lin" valueType="num">
                                      <p:cBhvr>
                                        <p:cTn id="231" dur="3000" fill="hold"/>
                                        <p:tgtEl>
                                          <p:spTgt spid="56"/>
                                        </p:tgtEl>
                                        <p:attrNameLst>
                                          <p:attrName>ppt_x</p:attrName>
                                        </p:attrNameLst>
                                      </p:cBhvr>
                                      <p:tavLst>
                                        <p:tav tm="0">
                                          <p:val>
                                            <p:fltVal val="0.5"/>
                                          </p:val>
                                        </p:tav>
                                        <p:tav tm="100000">
                                          <p:val>
                                            <p:strVal val="#ppt_x"/>
                                          </p:val>
                                        </p:tav>
                                      </p:tavLst>
                                    </p:anim>
                                    <p:anim calcmode="lin" valueType="num">
                                      <p:cBhvr>
                                        <p:cTn id="232" dur="3000" fill="hold"/>
                                        <p:tgtEl>
                                          <p:spTgt spid="56"/>
                                        </p:tgtEl>
                                        <p:attrNameLst>
                                          <p:attrName>ppt_y</p:attrName>
                                        </p:attrNameLst>
                                      </p:cBhvr>
                                      <p:tavLst>
                                        <p:tav tm="0">
                                          <p:val>
                                            <p:fltVal val="0.5"/>
                                          </p:val>
                                        </p:tav>
                                        <p:tav tm="100000">
                                          <p:val>
                                            <p:strVal val="#ppt_y"/>
                                          </p:val>
                                        </p:tav>
                                      </p:tavLst>
                                    </p:anim>
                                  </p:childTnLst>
                                </p:cTn>
                              </p:par>
                              <p:par>
                                <p:cTn id="233" presetID="23" presetClass="entr" presetSubtype="528" fill="hold" grpId="0" nodeType="withEffect">
                                  <p:stCondLst>
                                    <p:cond delay="0"/>
                                  </p:stCondLst>
                                  <p:childTnLst>
                                    <p:set>
                                      <p:cBhvr>
                                        <p:cTn id="234" dur="1" fill="hold">
                                          <p:stCondLst>
                                            <p:cond delay="0"/>
                                          </p:stCondLst>
                                        </p:cTn>
                                        <p:tgtEl>
                                          <p:spTgt spid="57"/>
                                        </p:tgtEl>
                                        <p:attrNameLst>
                                          <p:attrName>style.visibility</p:attrName>
                                        </p:attrNameLst>
                                      </p:cBhvr>
                                      <p:to>
                                        <p:strVal val="visible"/>
                                      </p:to>
                                    </p:set>
                                    <p:anim calcmode="lin" valueType="num">
                                      <p:cBhvr>
                                        <p:cTn id="235" dur="3000" fill="hold"/>
                                        <p:tgtEl>
                                          <p:spTgt spid="57"/>
                                        </p:tgtEl>
                                        <p:attrNameLst>
                                          <p:attrName>ppt_w</p:attrName>
                                        </p:attrNameLst>
                                      </p:cBhvr>
                                      <p:tavLst>
                                        <p:tav tm="0">
                                          <p:val>
                                            <p:fltVal val="0"/>
                                          </p:val>
                                        </p:tav>
                                        <p:tav tm="100000">
                                          <p:val>
                                            <p:strVal val="#ppt_w"/>
                                          </p:val>
                                        </p:tav>
                                      </p:tavLst>
                                    </p:anim>
                                    <p:anim calcmode="lin" valueType="num">
                                      <p:cBhvr>
                                        <p:cTn id="236" dur="3000" fill="hold"/>
                                        <p:tgtEl>
                                          <p:spTgt spid="57"/>
                                        </p:tgtEl>
                                        <p:attrNameLst>
                                          <p:attrName>ppt_h</p:attrName>
                                        </p:attrNameLst>
                                      </p:cBhvr>
                                      <p:tavLst>
                                        <p:tav tm="0">
                                          <p:val>
                                            <p:fltVal val="0"/>
                                          </p:val>
                                        </p:tav>
                                        <p:tav tm="100000">
                                          <p:val>
                                            <p:strVal val="#ppt_h"/>
                                          </p:val>
                                        </p:tav>
                                      </p:tavLst>
                                    </p:anim>
                                    <p:anim calcmode="lin" valueType="num">
                                      <p:cBhvr>
                                        <p:cTn id="237" dur="3000" fill="hold"/>
                                        <p:tgtEl>
                                          <p:spTgt spid="57"/>
                                        </p:tgtEl>
                                        <p:attrNameLst>
                                          <p:attrName>ppt_x</p:attrName>
                                        </p:attrNameLst>
                                      </p:cBhvr>
                                      <p:tavLst>
                                        <p:tav tm="0">
                                          <p:val>
                                            <p:fltVal val="0.5"/>
                                          </p:val>
                                        </p:tav>
                                        <p:tav tm="100000">
                                          <p:val>
                                            <p:strVal val="#ppt_x"/>
                                          </p:val>
                                        </p:tav>
                                      </p:tavLst>
                                    </p:anim>
                                    <p:anim calcmode="lin" valueType="num">
                                      <p:cBhvr>
                                        <p:cTn id="238" dur="3000" fill="hold"/>
                                        <p:tgtEl>
                                          <p:spTgt spid="57"/>
                                        </p:tgtEl>
                                        <p:attrNameLst>
                                          <p:attrName>ppt_y</p:attrName>
                                        </p:attrNameLst>
                                      </p:cBhvr>
                                      <p:tavLst>
                                        <p:tav tm="0">
                                          <p:val>
                                            <p:fltVal val="0.5"/>
                                          </p:val>
                                        </p:tav>
                                        <p:tav tm="100000">
                                          <p:val>
                                            <p:strVal val="#ppt_y"/>
                                          </p:val>
                                        </p:tav>
                                      </p:tavLst>
                                    </p:anim>
                                  </p:childTnLst>
                                </p:cTn>
                              </p:par>
                              <p:par>
                                <p:cTn id="239" presetID="23" presetClass="entr" presetSubtype="528" fill="hold" grpId="0" nodeType="withEffect">
                                  <p:stCondLst>
                                    <p:cond delay="0"/>
                                  </p:stCondLst>
                                  <p:childTnLst>
                                    <p:set>
                                      <p:cBhvr>
                                        <p:cTn id="240" dur="1" fill="hold">
                                          <p:stCondLst>
                                            <p:cond delay="0"/>
                                          </p:stCondLst>
                                        </p:cTn>
                                        <p:tgtEl>
                                          <p:spTgt spid="58"/>
                                        </p:tgtEl>
                                        <p:attrNameLst>
                                          <p:attrName>style.visibility</p:attrName>
                                        </p:attrNameLst>
                                      </p:cBhvr>
                                      <p:to>
                                        <p:strVal val="visible"/>
                                      </p:to>
                                    </p:set>
                                    <p:anim calcmode="lin" valueType="num">
                                      <p:cBhvr>
                                        <p:cTn id="241" dur="3000" fill="hold"/>
                                        <p:tgtEl>
                                          <p:spTgt spid="58"/>
                                        </p:tgtEl>
                                        <p:attrNameLst>
                                          <p:attrName>ppt_w</p:attrName>
                                        </p:attrNameLst>
                                      </p:cBhvr>
                                      <p:tavLst>
                                        <p:tav tm="0">
                                          <p:val>
                                            <p:fltVal val="0"/>
                                          </p:val>
                                        </p:tav>
                                        <p:tav tm="100000">
                                          <p:val>
                                            <p:strVal val="#ppt_w"/>
                                          </p:val>
                                        </p:tav>
                                      </p:tavLst>
                                    </p:anim>
                                    <p:anim calcmode="lin" valueType="num">
                                      <p:cBhvr>
                                        <p:cTn id="242" dur="3000" fill="hold"/>
                                        <p:tgtEl>
                                          <p:spTgt spid="58"/>
                                        </p:tgtEl>
                                        <p:attrNameLst>
                                          <p:attrName>ppt_h</p:attrName>
                                        </p:attrNameLst>
                                      </p:cBhvr>
                                      <p:tavLst>
                                        <p:tav tm="0">
                                          <p:val>
                                            <p:fltVal val="0"/>
                                          </p:val>
                                        </p:tav>
                                        <p:tav tm="100000">
                                          <p:val>
                                            <p:strVal val="#ppt_h"/>
                                          </p:val>
                                        </p:tav>
                                      </p:tavLst>
                                    </p:anim>
                                    <p:anim calcmode="lin" valueType="num">
                                      <p:cBhvr>
                                        <p:cTn id="243" dur="3000" fill="hold"/>
                                        <p:tgtEl>
                                          <p:spTgt spid="58"/>
                                        </p:tgtEl>
                                        <p:attrNameLst>
                                          <p:attrName>ppt_x</p:attrName>
                                        </p:attrNameLst>
                                      </p:cBhvr>
                                      <p:tavLst>
                                        <p:tav tm="0">
                                          <p:val>
                                            <p:fltVal val="0.5"/>
                                          </p:val>
                                        </p:tav>
                                        <p:tav tm="100000">
                                          <p:val>
                                            <p:strVal val="#ppt_x"/>
                                          </p:val>
                                        </p:tav>
                                      </p:tavLst>
                                    </p:anim>
                                    <p:anim calcmode="lin" valueType="num">
                                      <p:cBhvr>
                                        <p:cTn id="244" dur="3000" fill="hold"/>
                                        <p:tgtEl>
                                          <p:spTgt spid="58"/>
                                        </p:tgtEl>
                                        <p:attrNameLst>
                                          <p:attrName>ppt_y</p:attrName>
                                        </p:attrNameLst>
                                      </p:cBhvr>
                                      <p:tavLst>
                                        <p:tav tm="0">
                                          <p:val>
                                            <p:fltVal val="0.5"/>
                                          </p:val>
                                        </p:tav>
                                        <p:tav tm="100000">
                                          <p:val>
                                            <p:strVal val="#ppt_y"/>
                                          </p:val>
                                        </p:tav>
                                      </p:tavLst>
                                    </p:anim>
                                  </p:childTnLst>
                                </p:cTn>
                              </p:par>
                              <p:par>
                                <p:cTn id="245" presetID="23" presetClass="entr" presetSubtype="528" fill="hold" grpId="0" nodeType="withEffect">
                                  <p:stCondLst>
                                    <p:cond delay="0"/>
                                  </p:stCondLst>
                                  <p:childTnLst>
                                    <p:set>
                                      <p:cBhvr>
                                        <p:cTn id="246" dur="1" fill="hold">
                                          <p:stCondLst>
                                            <p:cond delay="0"/>
                                          </p:stCondLst>
                                        </p:cTn>
                                        <p:tgtEl>
                                          <p:spTgt spid="59"/>
                                        </p:tgtEl>
                                        <p:attrNameLst>
                                          <p:attrName>style.visibility</p:attrName>
                                        </p:attrNameLst>
                                      </p:cBhvr>
                                      <p:to>
                                        <p:strVal val="visible"/>
                                      </p:to>
                                    </p:set>
                                    <p:anim calcmode="lin" valueType="num">
                                      <p:cBhvr>
                                        <p:cTn id="247" dur="3000" fill="hold"/>
                                        <p:tgtEl>
                                          <p:spTgt spid="59"/>
                                        </p:tgtEl>
                                        <p:attrNameLst>
                                          <p:attrName>ppt_w</p:attrName>
                                        </p:attrNameLst>
                                      </p:cBhvr>
                                      <p:tavLst>
                                        <p:tav tm="0">
                                          <p:val>
                                            <p:fltVal val="0"/>
                                          </p:val>
                                        </p:tav>
                                        <p:tav tm="100000">
                                          <p:val>
                                            <p:strVal val="#ppt_w"/>
                                          </p:val>
                                        </p:tav>
                                      </p:tavLst>
                                    </p:anim>
                                    <p:anim calcmode="lin" valueType="num">
                                      <p:cBhvr>
                                        <p:cTn id="248" dur="3000" fill="hold"/>
                                        <p:tgtEl>
                                          <p:spTgt spid="59"/>
                                        </p:tgtEl>
                                        <p:attrNameLst>
                                          <p:attrName>ppt_h</p:attrName>
                                        </p:attrNameLst>
                                      </p:cBhvr>
                                      <p:tavLst>
                                        <p:tav tm="0">
                                          <p:val>
                                            <p:fltVal val="0"/>
                                          </p:val>
                                        </p:tav>
                                        <p:tav tm="100000">
                                          <p:val>
                                            <p:strVal val="#ppt_h"/>
                                          </p:val>
                                        </p:tav>
                                      </p:tavLst>
                                    </p:anim>
                                    <p:anim calcmode="lin" valueType="num">
                                      <p:cBhvr>
                                        <p:cTn id="249" dur="3000" fill="hold"/>
                                        <p:tgtEl>
                                          <p:spTgt spid="59"/>
                                        </p:tgtEl>
                                        <p:attrNameLst>
                                          <p:attrName>ppt_x</p:attrName>
                                        </p:attrNameLst>
                                      </p:cBhvr>
                                      <p:tavLst>
                                        <p:tav tm="0">
                                          <p:val>
                                            <p:fltVal val="0.5"/>
                                          </p:val>
                                        </p:tav>
                                        <p:tav tm="100000">
                                          <p:val>
                                            <p:strVal val="#ppt_x"/>
                                          </p:val>
                                        </p:tav>
                                      </p:tavLst>
                                    </p:anim>
                                    <p:anim calcmode="lin" valueType="num">
                                      <p:cBhvr>
                                        <p:cTn id="250" dur="3000" fill="hold"/>
                                        <p:tgtEl>
                                          <p:spTgt spid="59"/>
                                        </p:tgtEl>
                                        <p:attrNameLst>
                                          <p:attrName>ppt_y</p:attrName>
                                        </p:attrNameLst>
                                      </p:cBhvr>
                                      <p:tavLst>
                                        <p:tav tm="0">
                                          <p:val>
                                            <p:fltVal val="0.5"/>
                                          </p:val>
                                        </p:tav>
                                        <p:tav tm="100000">
                                          <p:val>
                                            <p:strVal val="#ppt_y"/>
                                          </p:val>
                                        </p:tav>
                                      </p:tavLst>
                                    </p:anim>
                                  </p:childTnLst>
                                </p:cTn>
                              </p:par>
                              <p:par>
                                <p:cTn id="251" presetID="23" presetClass="entr" presetSubtype="528" fill="hold" grpId="0" nodeType="withEffect">
                                  <p:stCondLst>
                                    <p:cond delay="0"/>
                                  </p:stCondLst>
                                  <p:childTnLst>
                                    <p:set>
                                      <p:cBhvr>
                                        <p:cTn id="252" dur="1" fill="hold">
                                          <p:stCondLst>
                                            <p:cond delay="0"/>
                                          </p:stCondLst>
                                        </p:cTn>
                                        <p:tgtEl>
                                          <p:spTgt spid="60"/>
                                        </p:tgtEl>
                                        <p:attrNameLst>
                                          <p:attrName>style.visibility</p:attrName>
                                        </p:attrNameLst>
                                      </p:cBhvr>
                                      <p:to>
                                        <p:strVal val="visible"/>
                                      </p:to>
                                    </p:set>
                                    <p:anim calcmode="lin" valueType="num">
                                      <p:cBhvr>
                                        <p:cTn id="253" dur="3000" fill="hold"/>
                                        <p:tgtEl>
                                          <p:spTgt spid="60"/>
                                        </p:tgtEl>
                                        <p:attrNameLst>
                                          <p:attrName>ppt_w</p:attrName>
                                        </p:attrNameLst>
                                      </p:cBhvr>
                                      <p:tavLst>
                                        <p:tav tm="0">
                                          <p:val>
                                            <p:fltVal val="0"/>
                                          </p:val>
                                        </p:tav>
                                        <p:tav tm="100000">
                                          <p:val>
                                            <p:strVal val="#ppt_w"/>
                                          </p:val>
                                        </p:tav>
                                      </p:tavLst>
                                    </p:anim>
                                    <p:anim calcmode="lin" valueType="num">
                                      <p:cBhvr>
                                        <p:cTn id="254" dur="3000" fill="hold"/>
                                        <p:tgtEl>
                                          <p:spTgt spid="60"/>
                                        </p:tgtEl>
                                        <p:attrNameLst>
                                          <p:attrName>ppt_h</p:attrName>
                                        </p:attrNameLst>
                                      </p:cBhvr>
                                      <p:tavLst>
                                        <p:tav tm="0">
                                          <p:val>
                                            <p:fltVal val="0"/>
                                          </p:val>
                                        </p:tav>
                                        <p:tav tm="100000">
                                          <p:val>
                                            <p:strVal val="#ppt_h"/>
                                          </p:val>
                                        </p:tav>
                                      </p:tavLst>
                                    </p:anim>
                                    <p:anim calcmode="lin" valueType="num">
                                      <p:cBhvr>
                                        <p:cTn id="255" dur="3000" fill="hold"/>
                                        <p:tgtEl>
                                          <p:spTgt spid="60"/>
                                        </p:tgtEl>
                                        <p:attrNameLst>
                                          <p:attrName>ppt_x</p:attrName>
                                        </p:attrNameLst>
                                      </p:cBhvr>
                                      <p:tavLst>
                                        <p:tav tm="0">
                                          <p:val>
                                            <p:fltVal val="0.5"/>
                                          </p:val>
                                        </p:tav>
                                        <p:tav tm="100000">
                                          <p:val>
                                            <p:strVal val="#ppt_x"/>
                                          </p:val>
                                        </p:tav>
                                      </p:tavLst>
                                    </p:anim>
                                    <p:anim calcmode="lin" valueType="num">
                                      <p:cBhvr>
                                        <p:cTn id="256" dur="3000" fill="hold"/>
                                        <p:tgtEl>
                                          <p:spTgt spid="60"/>
                                        </p:tgtEl>
                                        <p:attrNameLst>
                                          <p:attrName>ppt_y</p:attrName>
                                        </p:attrNameLst>
                                      </p:cBhvr>
                                      <p:tavLst>
                                        <p:tav tm="0">
                                          <p:val>
                                            <p:fltVal val="0.5"/>
                                          </p:val>
                                        </p:tav>
                                        <p:tav tm="100000">
                                          <p:val>
                                            <p:strVal val="#ppt_y"/>
                                          </p:val>
                                        </p:tav>
                                      </p:tavLst>
                                    </p:anim>
                                  </p:childTnLst>
                                </p:cTn>
                              </p:par>
                              <p:par>
                                <p:cTn id="257" presetID="23" presetClass="entr" presetSubtype="528" fill="hold" grpId="0" nodeType="withEffect">
                                  <p:stCondLst>
                                    <p:cond delay="0"/>
                                  </p:stCondLst>
                                  <p:childTnLst>
                                    <p:set>
                                      <p:cBhvr>
                                        <p:cTn id="258" dur="1" fill="hold">
                                          <p:stCondLst>
                                            <p:cond delay="0"/>
                                          </p:stCondLst>
                                        </p:cTn>
                                        <p:tgtEl>
                                          <p:spTgt spid="61"/>
                                        </p:tgtEl>
                                        <p:attrNameLst>
                                          <p:attrName>style.visibility</p:attrName>
                                        </p:attrNameLst>
                                      </p:cBhvr>
                                      <p:to>
                                        <p:strVal val="visible"/>
                                      </p:to>
                                    </p:set>
                                    <p:anim calcmode="lin" valueType="num">
                                      <p:cBhvr>
                                        <p:cTn id="259" dur="3000" fill="hold"/>
                                        <p:tgtEl>
                                          <p:spTgt spid="61"/>
                                        </p:tgtEl>
                                        <p:attrNameLst>
                                          <p:attrName>ppt_w</p:attrName>
                                        </p:attrNameLst>
                                      </p:cBhvr>
                                      <p:tavLst>
                                        <p:tav tm="0">
                                          <p:val>
                                            <p:fltVal val="0"/>
                                          </p:val>
                                        </p:tav>
                                        <p:tav tm="100000">
                                          <p:val>
                                            <p:strVal val="#ppt_w"/>
                                          </p:val>
                                        </p:tav>
                                      </p:tavLst>
                                    </p:anim>
                                    <p:anim calcmode="lin" valueType="num">
                                      <p:cBhvr>
                                        <p:cTn id="260" dur="3000" fill="hold"/>
                                        <p:tgtEl>
                                          <p:spTgt spid="61"/>
                                        </p:tgtEl>
                                        <p:attrNameLst>
                                          <p:attrName>ppt_h</p:attrName>
                                        </p:attrNameLst>
                                      </p:cBhvr>
                                      <p:tavLst>
                                        <p:tav tm="0">
                                          <p:val>
                                            <p:fltVal val="0"/>
                                          </p:val>
                                        </p:tav>
                                        <p:tav tm="100000">
                                          <p:val>
                                            <p:strVal val="#ppt_h"/>
                                          </p:val>
                                        </p:tav>
                                      </p:tavLst>
                                    </p:anim>
                                    <p:anim calcmode="lin" valueType="num">
                                      <p:cBhvr>
                                        <p:cTn id="261" dur="3000" fill="hold"/>
                                        <p:tgtEl>
                                          <p:spTgt spid="61"/>
                                        </p:tgtEl>
                                        <p:attrNameLst>
                                          <p:attrName>ppt_x</p:attrName>
                                        </p:attrNameLst>
                                      </p:cBhvr>
                                      <p:tavLst>
                                        <p:tav tm="0">
                                          <p:val>
                                            <p:fltVal val="0.5"/>
                                          </p:val>
                                        </p:tav>
                                        <p:tav tm="100000">
                                          <p:val>
                                            <p:strVal val="#ppt_x"/>
                                          </p:val>
                                        </p:tav>
                                      </p:tavLst>
                                    </p:anim>
                                    <p:anim calcmode="lin" valueType="num">
                                      <p:cBhvr>
                                        <p:cTn id="262" dur="3000" fill="hold"/>
                                        <p:tgtEl>
                                          <p:spTgt spid="61"/>
                                        </p:tgtEl>
                                        <p:attrNameLst>
                                          <p:attrName>ppt_y</p:attrName>
                                        </p:attrNameLst>
                                      </p:cBhvr>
                                      <p:tavLst>
                                        <p:tav tm="0">
                                          <p:val>
                                            <p:fltVal val="0.5"/>
                                          </p:val>
                                        </p:tav>
                                        <p:tav tm="100000">
                                          <p:val>
                                            <p:strVal val="#ppt_y"/>
                                          </p:val>
                                        </p:tav>
                                      </p:tavLst>
                                    </p:anim>
                                  </p:childTnLst>
                                </p:cTn>
                              </p:par>
                              <p:par>
                                <p:cTn id="263" presetID="23" presetClass="entr" presetSubtype="528" fill="hold" grpId="0" nodeType="withEffect">
                                  <p:stCondLst>
                                    <p:cond delay="0"/>
                                  </p:stCondLst>
                                  <p:childTnLst>
                                    <p:set>
                                      <p:cBhvr>
                                        <p:cTn id="264" dur="1" fill="hold">
                                          <p:stCondLst>
                                            <p:cond delay="0"/>
                                          </p:stCondLst>
                                        </p:cTn>
                                        <p:tgtEl>
                                          <p:spTgt spid="62"/>
                                        </p:tgtEl>
                                        <p:attrNameLst>
                                          <p:attrName>style.visibility</p:attrName>
                                        </p:attrNameLst>
                                      </p:cBhvr>
                                      <p:to>
                                        <p:strVal val="visible"/>
                                      </p:to>
                                    </p:set>
                                    <p:anim calcmode="lin" valueType="num">
                                      <p:cBhvr>
                                        <p:cTn id="265" dur="3000" fill="hold"/>
                                        <p:tgtEl>
                                          <p:spTgt spid="62"/>
                                        </p:tgtEl>
                                        <p:attrNameLst>
                                          <p:attrName>ppt_w</p:attrName>
                                        </p:attrNameLst>
                                      </p:cBhvr>
                                      <p:tavLst>
                                        <p:tav tm="0">
                                          <p:val>
                                            <p:fltVal val="0"/>
                                          </p:val>
                                        </p:tav>
                                        <p:tav tm="100000">
                                          <p:val>
                                            <p:strVal val="#ppt_w"/>
                                          </p:val>
                                        </p:tav>
                                      </p:tavLst>
                                    </p:anim>
                                    <p:anim calcmode="lin" valueType="num">
                                      <p:cBhvr>
                                        <p:cTn id="266" dur="3000" fill="hold"/>
                                        <p:tgtEl>
                                          <p:spTgt spid="62"/>
                                        </p:tgtEl>
                                        <p:attrNameLst>
                                          <p:attrName>ppt_h</p:attrName>
                                        </p:attrNameLst>
                                      </p:cBhvr>
                                      <p:tavLst>
                                        <p:tav tm="0">
                                          <p:val>
                                            <p:fltVal val="0"/>
                                          </p:val>
                                        </p:tav>
                                        <p:tav tm="100000">
                                          <p:val>
                                            <p:strVal val="#ppt_h"/>
                                          </p:val>
                                        </p:tav>
                                      </p:tavLst>
                                    </p:anim>
                                    <p:anim calcmode="lin" valueType="num">
                                      <p:cBhvr>
                                        <p:cTn id="267" dur="3000" fill="hold"/>
                                        <p:tgtEl>
                                          <p:spTgt spid="62"/>
                                        </p:tgtEl>
                                        <p:attrNameLst>
                                          <p:attrName>ppt_x</p:attrName>
                                        </p:attrNameLst>
                                      </p:cBhvr>
                                      <p:tavLst>
                                        <p:tav tm="0">
                                          <p:val>
                                            <p:fltVal val="0.5"/>
                                          </p:val>
                                        </p:tav>
                                        <p:tav tm="100000">
                                          <p:val>
                                            <p:strVal val="#ppt_x"/>
                                          </p:val>
                                        </p:tav>
                                      </p:tavLst>
                                    </p:anim>
                                    <p:anim calcmode="lin" valueType="num">
                                      <p:cBhvr>
                                        <p:cTn id="268" dur="3000" fill="hold"/>
                                        <p:tgtEl>
                                          <p:spTgt spid="62"/>
                                        </p:tgtEl>
                                        <p:attrNameLst>
                                          <p:attrName>ppt_y</p:attrName>
                                        </p:attrNameLst>
                                      </p:cBhvr>
                                      <p:tavLst>
                                        <p:tav tm="0">
                                          <p:val>
                                            <p:fltVal val="0.5"/>
                                          </p:val>
                                        </p:tav>
                                        <p:tav tm="100000">
                                          <p:val>
                                            <p:strVal val="#ppt_y"/>
                                          </p:val>
                                        </p:tav>
                                      </p:tavLst>
                                    </p:anim>
                                  </p:childTnLst>
                                </p:cTn>
                              </p:par>
                              <p:par>
                                <p:cTn id="269" presetID="23" presetClass="entr" presetSubtype="528" fill="hold" grpId="0" nodeType="withEffect">
                                  <p:stCondLst>
                                    <p:cond delay="0"/>
                                  </p:stCondLst>
                                  <p:childTnLst>
                                    <p:set>
                                      <p:cBhvr>
                                        <p:cTn id="270" dur="1" fill="hold">
                                          <p:stCondLst>
                                            <p:cond delay="0"/>
                                          </p:stCondLst>
                                        </p:cTn>
                                        <p:tgtEl>
                                          <p:spTgt spid="63"/>
                                        </p:tgtEl>
                                        <p:attrNameLst>
                                          <p:attrName>style.visibility</p:attrName>
                                        </p:attrNameLst>
                                      </p:cBhvr>
                                      <p:to>
                                        <p:strVal val="visible"/>
                                      </p:to>
                                    </p:set>
                                    <p:anim calcmode="lin" valueType="num">
                                      <p:cBhvr>
                                        <p:cTn id="271" dur="3000" fill="hold"/>
                                        <p:tgtEl>
                                          <p:spTgt spid="63"/>
                                        </p:tgtEl>
                                        <p:attrNameLst>
                                          <p:attrName>ppt_w</p:attrName>
                                        </p:attrNameLst>
                                      </p:cBhvr>
                                      <p:tavLst>
                                        <p:tav tm="0">
                                          <p:val>
                                            <p:fltVal val="0"/>
                                          </p:val>
                                        </p:tav>
                                        <p:tav tm="100000">
                                          <p:val>
                                            <p:strVal val="#ppt_w"/>
                                          </p:val>
                                        </p:tav>
                                      </p:tavLst>
                                    </p:anim>
                                    <p:anim calcmode="lin" valueType="num">
                                      <p:cBhvr>
                                        <p:cTn id="272" dur="3000" fill="hold"/>
                                        <p:tgtEl>
                                          <p:spTgt spid="63"/>
                                        </p:tgtEl>
                                        <p:attrNameLst>
                                          <p:attrName>ppt_h</p:attrName>
                                        </p:attrNameLst>
                                      </p:cBhvr>
                                      <p:tavLst>
                                        <p:tav tm="0">
                                          <p:val>
                                            <p:fltVal val="0"/>
                                          </p:val>
                                        </p:tav>
                                        <p:tav tm="100000">
                                          <p:val>
                                            <p:strVal val="#ppt_h"/>
                                          </p:val>
                                        </p:tav>
                                      </p:tavLst>
                                    </p:anim>
                                    <p:anim calcmode="lin" valueType="num">
                                      <p:cBhvr>
                                        <p:cTn id="273" dur="3000" fill="hold"/>
                                        <p:tgtEl>
                                          <p:spTgt spid="63"/>
                                        </p:tgtEl>
                                        <p:attrNameLst>
                                          <p:attrName>ppt_x</p:attrName>
                                        </p:attrNameLst>
                                      </p:cBhvr>
                                      <p:tavLst>
                                        <p:tav tm="0">
                                          <p:val>
                                            <p:fltVal val="0.5"/>
                                          </p:val>
                                        </p:tav>
                                        <p:tav tm="100000">
                                          <p:val>
                                            <p:strVal val="#ppt_x"/>
                                          </p:val>
                                        </p:tav>
                                      </p:tavLst>
                                    </p:anim>
                                    <p:anim calcmode="lin" valueType="num">
                                      <p:cBhvr>
                                        <p:cTn id="274" dur="3000" fill="hold"/>
                                        <p:tgtEl>
                                          <p:spTgt spid="63"/>
                                        </p:tgtEl>
                                        <p:attrNameLst>
                                          <p:attrName>ppt_y</p:attrName>
                                        </p:attrNameLst>
                                      </p:cBhvr>
                                      <p:tavLst>
                                        <p:tav tm="0">
                                          <p:val>
                                            <p:fltVal val="0.5"/>
                                          </p:val>
                                        </p:tav>
                                        <p:tav tm="100000">
                                          <p:val>
                                            <p:strVal val="#ppt_y"/>
                                          </p:val>
                                        </p:tav>
                                      </p:tavLst>
                                    </p:anim>
                                  </p:childTnLst>
                                </p:cTn>
                              </p:par>
                              <p:par>
                                <p:cTn id="275" presetID="23" presetClass="entr" presetSubtype="528" fill="hold" grpId="0" nodeType="withEffect">
                                  <p:stCondLst>
                                    <p:cond delay="0"/>
                                  </p:stCondLst>
                                  <p:childTnLst>
                                    <p:set>
                                      <p:cBhvr>
                                        <p:cTn id="276" dur="1" fill="hold">
                                          <p:stCondLst>
                                            <p:cond delay="0"/>
                                          </p:stCondLst>
                                        </p:cTn>
                                        <p:tgtEl>
                                          <p:spTgt spid="64"/>
                                        </p:tgtEl>
                                        <p:attrNameLst>
                                          <p:attrName>style.visibility</p:attrName>
                                        </p:attrNameLst>
                                      </p:cBhvr>
                                      <p:to>
                                        <p:strVal val="visible"/>
                                      </p:to>
                                    </p:set>
                                    <p:anim calcmode="lin" valueType="num">
                                      <p:cBhvr>
                                        <p:cTn id="277" dur="3000" fill="hold"/>
                                        <p:tgtEl>
                                          <p:spTgt spid="64"/>
                                        </p:tgtEl>
                                        <p:attrNameLst>
                                          <p:attrName>ppt_w</p:attrName>
                                        </p:attrNameLst>
                                      </p:cBhvr>
                                      <p:tavLst>
                                        <p:tav tm="0">
                                          <p:val>
                                            <p:fltVal val="0"/>
                                          </p:val>
                                        </p:tav>
                                        <p:tav tm="100000">
                                          <p:val>
                                            <p:strVal val="#ppt_w"/>
                                          </p:val>
                                        </p:tav>
                                      </p:tavLst>
                                    </p:anim>
                                    <p:anim calcmode="lin" valueType="num">
                                      <p:cBhvr>
                                        <p:cTn id="278" dur="3000" fill="hold"/>
                                        <p:tgtEl>
                                          <p:spTgt spid="64"/>
                                        </p:tgtEl>
                                        <p:attrNameLst>
                                          <p:attrName>ppt_h</p:attrName>
                                        </p:attrNameLst>
                                      </p:cBhvr>
                                      <p:tavLst>
                                        <p:tav tm="0">
                                          <p:val>
                                            <p:fltVal val="0"/>
                                          </p:val>
                                        </p:tav>
                                        <p:tav tm="100000">
                                          <p:val>
                                            <p:strVal val="#ppt_h"/>
                                          </p:val>
                                        </p:tav>
                                      </p:tavLst>
                                    </p:anim>
                                    <p:anim calcmode="lin" valueType="num">
                                      <p:cBhvr>
                                        <p:cTn id="279" dur="3000" fill="hold"/>
                                        <p:tgtEl>
                                          <p:spTgt spid="64"/>
                                        </p:tgtEl>
                                        <p:attrNameLst>
                                          <p:attrName>ppt_x</p:attrName>
                                        </p:attrNameLst>
                                      </p:cBhvr>
                                      <p:tavLst>
                                        <p:tav tm="0">
                                          <p:val>
                                            <p:fltVal val="0.5"/>
                                          </p:val>
                                        </p:tav>
                                        <p:tav tm="100000">
                                          <p:val>
                                            <p:strVal val="#ppt_x"/>
                                          </p:val>
                                        </p:tav>
                                      </p:tavLst>
                                    </p:anim>
                                    <p:anim calcmode="lin" valueType="num">
                                      <p:cBhvr>
                                        <p:cTn id="280" dur="3000" fill="hold"/>
                                        <p:tgtEl>
                                          <p:spTgt spid="64"/>
                                        </p:tgtEl>
                                        <p:attrNameLst>
                                          <p:attrName>ppt_y</p:attrName>
                                        </p:attrNameLst>
                                      </p:cBhvr>
                                      <p:tavLst>
                                        <p:tav tm="0">
                                          <p:val>
                                            <p:fltVal val="0.5"/>
                                          </p:val>
                                        </p:tav>
                                        <p:tav tm="100000">
                                          <p:val>
                                            <p:strVal val="#ppt_y"/>
                                          </p:val>
                                        </p:tav>
                                      </p:tavLst>
                                    </p:anim>
                                  </p:childTnLst>
                                </p:cTn>
                              </p:par>
                              <p:par>
                                <p:cTn id="281" presetID="23" presetClass="entr" presetSubtype="528" fill="hold" grpId="0" nodeType="withEffect">
                                  <p:stCondLst>
                                    <p:cond delay="0"/>
                                  </p:stCondLst>
                                  <p:childTnLst>
                                    <p:set>
                                      <p:cBhvr>
                                        <p:cTn id="282" dur="1" fill="hold">
                                          <p:stCondLst>
                                            <p:cond delay="0"/>
                                          </p:stCondLst>
                                        </p:cTn>
                                        <p:tgtEl>
                                          <p:spTgt spid="65"/>
                                        </p:tgtEl>
                                        <p:attrNameLst>
                                          <p:attrName>style.visibility</p:attrName>
                                        </p:attrNameLst>
                                      </p:cBhvr>
                                      <p:to>
                                        <p:strVal val="visible"/>
                                      </p:to>
                                    </p:set>
                                    <p:anim calcmode="lin" valueType="num">
                                      <p:cBhvr>
                                        <p:cTn id="283" dur="3000" fill="hold"/>
                                        <p:tgtEl>
                                          <p:spTgt spid="65"/>
                                        </p:tgtEl>
                                        <p:attrNameLst>
                                          <p:attrName>ppt_w</p:attrName>
                                        </p:attrNameLst>
                                      </p:cBhvr>
                                      <p:tavLst>
                                        <p:tav tm="0">
                                          <p:val>
                                            <p:fltVal val="0"/>
                                          </p:val>
                                        </p:tav>
                                        <p:tav tm="100000">
                                          <p:val>
                                            <p:strVal val="#ppt_w"/>
                                          </p:val>
                                        </p:tav>
                                      </p:tavLst>
                                    </p:anim>
                                    <p:anim calcmode="lin" valueType="num">
                                      <p:cBhvr>
                                        <p:cTn id="284" dur="3000" fill="hold"/>
                                        <p:tgtEl>
                                          <p:spTgt spid="65"/>
                                        </p:tgtEl>
                                        <p:attrNameLst>
                                          <p:attrName>ppt_h</p:attrName>
                                        </p:attrNameLst>
                                      </p:cBhvr>
                                      <p:tavLst>
                                        <p:tav tm="0">
                                          <p:val>
                                            <p:fltVal val="0"/>
                                          </p:val>
                                        </p:tav>
                                        <p:tav tm="100000">
                                          <p:val>
                                            <p:strVal val="#ppt_h"/>
                                          </p:val>
                                        </p:tav>
                                      </p:tavLst>
                                    </p:anim>
                                    <p:anim calcmode="lin" valueType="num">
                                      <p:cBhvr>
                                        <p:cTn id="285" dur="3000" fill="hold"/>
                                        <p:tgtEl>
                                          <p:spTgt spid="65"/>
                                        </p:tgtEl>
                                        <p:attrNameLst>
                                          <p:attrName>ppt_x</p:attrName>
                                        </p:attrNameLst>
                                      </p:cBhvr>
                                      <p:tavLst>
                                        <p:tav tm="0">
                                          <p:val>
                                            <p:fltVal val="0.5"/>
                                          </p:val>
                                        </p:tav>
                                        <p:tav tm="100000">
                                          <p:val>
                                            <p:strVal val="#ppt_x"/>
                                          </p:val>
                                        </p:tav>
                                      </p:tavLst>
                                    </p:anim>
                                    <p:anim calcmode="lin" valueType="num">
                                      <p:cBhvr>
                                        <p:cTn id="286" dur="3000" fill="hold"/>
                                        <p:tgtEl>
                                          <p:spTgt spid="65"/>
                                        </p:tgtEl>
                                        <p:attrNameLst>
                                          <p:attrName>ppt_y</p:attrName>
                                        </p:attrNameLst>
                                      </p:cBhvr>
                                      <p:tavLst>
                                        <p:tav tm="0">
                                          <p:val>
                                            <p:fltVal val="0.5"/>
                                          </p:val>
                                        </p:tav>
                                        <p:tav tm="100000">
                                          <p:val>
                                            <p:strVal val="#ppt_y"/>
                                          </p:val>
                                        </p:tav>
                                      </p:tavLst>
                                    </p:anim>
                                  </p:childTnLst>
                                </p:cTn>
                              </p:par>
                              <p:par>
                                <p:cTn id="287" presetID="23" presetClass="entr" presetSubtype="528" fill="hold" grpId="0" nodeType="withEffect">
                                  <p:stCondLst>
                                    <p:cond delay="0"/>
                                  </p:stCondLst>
                                  <p:childTnLst>
                                    <p:set>
                                      <p:cBhvr>
                                        <p:cTn id="288" dur="1" fill="hold">
                                          <p:stCondLst>
                                            <p:cond delay="0"/>
                                          </p:stCondLst>
                                        </p:cTn>
                                        <p:tgtEl>
                                          <p:spTgt spid="66"/>
                                        </p:tgtEl>
                                        <p:attrNameLst>
                                          <p:attrName>style.visibility</p:attrName>
                                        </p:attrNameLst>
                                      </p:cBhvr>
                                      <p:to>
                                        <p:strVal val="visible"/>
                                      </p:to>
                                    </p:set>
                                    <p:anim calcmode="lin" valueType="num">
                                      <p:cBhvr>
                                        <p:cTn id="289" dur="3000" fill="hold"/>
                                        <p:tgtEl>
                                          <p:spTgt spid="66"/>
                                        </p:tgtEl>
                                        <p:attrNameLst>
                                          <p:attrName>ppt_w</p:attrName>
                                        </p:attrNameLst>
                                      </p:cBhvr>
                                      <p:tavLst>
                                        <p:tav tm="0">
                                          <p:val>
                                            <p:fltVal val="0"/>
                                          </p:val>
                                        </p:tav>
                                        <p:tav tm="100000">
                                          <p:val>
                                            <p:strVal val="#ppt_w"/>
                                          </p:val>
                                        </p:tav>
                                      </p:tavLst>
                                    </p:anim>
                                    <p:anim calcmode="lin" valueType="num">
                                      <p:cBhvr>
                                        <p:cTn id="290" dur="3000" fill="hold"/>
                                        <p:tgtEl>
                                          <p:spTgt spid="66"/>
                                        </p:tgtEl>
                                        <p:attrNameLst>
                                          <p:attrName>ppt_h</p:attrName>
                                        </p:attrNameLst>
                                      </p:cBhvr>
                                      <p:tavLst>
                                        <p:tav tm="0">
                                          <p:val>
                                            <p:fltVal val="0"/>
                                          </p:val>
                                        </p:tav>
                                        <p:tav tm="100000">
                                          <p:val>
                                            <p:strVal val="#ppt_h"/>
                                          </p:val>
                                        </p:tav>
                                      </p:tavLst>
                                    </p:anim>
                                    <p:anim calcmode="lin" valueType="num">
                                      <p:cBhvr>
                                        <p:cTn id="291" dur="3000" fill="hold"/>
                                        <p:tgtEl>
                                          <p:spTgt spid="66"/>
                                        </p:tgtEl>
                                        <p:attrNameLst>
                                          <p:attrName>ppt_x</p:attrName>
                                        </p:attrNameLst>
                                      </p:cBhvr>
                                      <p:tavLst>
                                        <p:tav tm="0">
                                          <p:val>
                                            <p:fltVal val="0.5"/>
                                          </p:val>
                                        </p:tav>
                                        <p:tav tm="100000">
                                          <p:val>
                                            <p:strVal val="#ppt_x"/>
                                          </p:val>
                                        </p:tav>
                                      </p:tavLst>
                                    </p:anim>
                                    <p:anim calcmode="lin" valueType="num">
                                      <p:cBhvr>
                                        <p:cTn id="292" dur="3000" fill="hold"/>
                                        <p:tgtEl>
                                          <p:spTgt spid="66"/>
                                        </p:tgtEl>
                                        <p:attrNameLst>
                                          <p:attrName>ppt_y</p:attrName>
                                        </p:attrNameLst>
                                      </p:cBhvr>
                                      <p:tavLst>
                                        <p:tav tm="0">
                                          <p:val>
                                            <p:fltVal val="0.5"/>
                                          </p:val>
                                        </p:tav>
                                        <p:tav tm="100000">
                                          <p:val>
                                            <p:strVal val="#ppt_y"/>
                                          </p:val>
                                        </p:tav>
                                      </p:tavLst>
                                    </p:anim>
                                  </p:childTnLst>
                                </p:cTn>
                              </p:par>
                              <p:par>
                                <p:cTn id="293" presetID="23" presetClass="entr" presetSubtype="32" fill="hold" nodeType="withEffect">
                                  <p:stCondLst>
                                    <p:cond delay="0"/>
                                  </p:stCondLst>
                                  <p:childTnLst>
                                    <p:set>
                                      <p:cBhvr>
                                        <p:cTn id="294" dur="1" fill="hold">
                                          <p:stCondLst>
                                            <p:cond delay="0"/>
                                          </p:stCondLst>
                                        </p:cTn>
                                        <p:tgtEl>
                                          <p:spTgt spid="72"/>
                                        </p:tgtEl>
                                        <p:attrNameLst>
                                          <p:attrName>style.visibility</p:attrName>
                                        </p:attrNameLst>
                                      </p:cBhvr>
                                      <p:to>
                                        <p:strVal val="visible"/>
                                      </p:to>
                                    </p:set>
                                    <p:anim calcmode="lin" valueType="num">
                                      <p:cBhvr>
                                        <p:cTn id="295" dur="3000" fill="hold"/>
                                        <p:tgtEl>
                                          <p:spTgt spid="72"/>
                                        </p:tgtEl>
                                        <p:attrNameLst>
                                          <p:attrName>ppt_w</p:attrName>
                                        </p:attrNameLst>
                                      </p:cBhvr>
                                      <p:tavLst>
                                        <p:tav tm="0">
                                          <p:val>
                                            <p:strVal val="4*#ppt_w"/>
                                          </p:val>
                                        </p:tav>
                                        <p:tav tm="100000">
                                          <p:val>
                                            <p:strVal val="#ppt_w"/>
                                          </p:val>
                                        </p:tav>
                                      </p:tavLst>
                                    </p:anim>
                                    <p:anim calcmode="lin" valueType="num">
                                      <p:cBhvr>
                                        <p:cTn id="296" dur="3000" fill="hold"/>
                                        <p:tgtEl>
                                          <p:spTgt spid="72"/>
                                        </p:tgtEl>
                                        <p:attrNameLst>
                                          <p:attrName>ppt_h</p:attrName>
                                        </p:attrNameLst>
                                      </p:cBhvr>
                                      <p:tavLst>
                                        <p:tav tm="0">
                                          <p:val>
                                            <p:strVal val="4*#ppt_h"/>
                                          </p:val>
                                        </p:tav>
                                        <p:tav tm="100000">
                                          <p:val>
                                            <p:strVal val="#ppt_h"/>
                                          </p:val>
                                        </p:tav>
                                      </p:tavLst>
                                    </p:anim>
                                  </p:childTnLst>
                                </p:cTn>
                              </p:par>
                              <p:par>
                                <p:cTn id="297" presetID="8" presetClass="emph" presetSubtype="0" fill="hold" grpId="1" nodeType="withEffect">
                                  <p:stCondLst>
                                    <p:cond delay="0"/>
                                  </p:stCondLst>
                                  <p:childTnLst>
                                    <p:animRot by="21600000">
                                      <p:cBhvr>
                                        <p:cTn id="298" dur="3000" fill="hold"/>
                                        <p:tgtEl>
                                          <p:spTgt spid="2"/>
                                        </p:tgtEl>
                                        <p:attrNameLst>
                                          <p:attrName>r</p:attrName>
                                        </p:attrNameLst>
                                      </p:cBhvr>
                                    </p:animRot>
                                  </p:childTnLst>
                                </p:cTn>
                              </p:par>
                              <p:par>
                                <p:cTn id="299" presetID="8" presetClass="emph" presetSubtype="0" fill="hold" grpId="1" nodeType="withEffect">
                                  <p:stCondLst>
                                    <p:cond delay="0"/>
                                  </p:stCondLst>
                                  <p:childTnLst>
                                    <p:animRot by="21600000">
                                      <p:cBhvr>
                                        <p:cTn id="300" dur="3000" fill="hold"/>
                                        <p:tgtEl>
                                          <p:spTgt spid="3"/>
                                        </p:tgtEl>
                                        <p:attrNameLst>
                                          <p:attrName>r</p:attrName>
                                        </p:attrNameLst>
                                      </p:cBhvr>
                                    </p:animRot>
                                  </p:childTnLst>
                                </p:cTn>
                              </p:par>
                              <p:par>
                                <p:cTn id="301" presetID="8" presetClass="emph" presetSubtype="0" fill="hold" grpId="1" nodeType="withEffect">
                                  <p:stCondLst>
                                    <p:cond delay="0"/>
                                  </p:stCondLst>
                                  <p:childTnLst>
                                    <p:animRot by="21600000">
                                      <p:cBhvr>
                                        <p:cTn id="302" dur="3000" fill="hold"/>
                                        <p:tgtEl>
                                          <p:spTgt spid="6"/>
                                        </p:tgtEl>
                                        <p:attrNameLst>
                                          <p:attrName>r</p:attrName>
                                        </p:attrNameLst>
                                      </p:cBhvr>
                                    </p:animRot>
                                  </p:childTnLst>
                                </p:cTn>
                              </p:par>
                              <p:par>
                                <p:cTn id="303" presetID="8" presetClass="emph" presetSubtype="0" fill="hold" grpId="1" nodeType="withEffect">
                                  <p:stCondLst>
                                    <p:cond delay="0"/>
                                  </p:stCondLst>
                                  <p:childTnLst>
                                    <p:animRot by="21600000">
                                      <p:cBhvr>
                                        <p:cTn id="304" dur="3000" fill="hold"/>
                                        <p:tgtEl>
                                          <p:spTgt spid="7"/>
                                        </p:tgtEl>
                                        <p:attrNameLst>
                                          <p:attrName>r</p:attrName>
                                        </p:attrNameLst>
                                      </p:cBhvr>
                                    </p:animRot>
                                  </p:childTnLst>
                                </p:cTn>
                              </p:par>
                              <p:par>
                                <p:cTn id="305" presetID="8" presetClass="emph" presetSubtype="0" fill="hold" grpId="1" nodeType="withEffect">
                                  <p:stCondLst>
                                    <p:cond delay="0"/>
                                  </p:stCondLst>
                                  <p:childTnLst>
                                    <p:animRot by="21600000">
                                      <p:cBhvr>
                                        <p:cTn id="306" dur="3000" fill="hold"/>
                                        <p:tgtEl>
                                          <p:spTgt spid="18"/>
                                        </p:tgtEl>
                                        <p:attrNameLst>
                                          <p:attrName>r</p:attrName>
                                        </p:attrNameLst>
                                      </p:cBhvr>
                                    </p:animRot>
                                  </p:childTnLst>
                                </p:cTn>
                              </p:par>
                              <p:par>
                                <p:cTn id="307" presetID="8" presetClass="emph" presetSubtype="0" fill="hold" grpId="1" nodeType="withEffect">
                                  <p:stCondLst>
                                    <p:cond delay="0"/>
                                  </p:stCondLst>
                                  <p:childTnLst>
                                    <p:animRot by="21600000">
                                      <p:cBhvr>
                                        <p:cTn id="308" dur="3000" fill="hold"/>
                                        <p:tgtEl>
                                          <p:spTgt spid="19"/>
                                        </p:tgtEl>
                                        <p:attrNameLst>
                                          <p:attrName>r</p:attrName>
                                        </p:attrNameLst>
                                      </p:cBhvr>
                                    </p:animRot>
                                  </p:childTnLst>
                                </p:cTn>
                              </p:par>
                              <p:par>
                                <p:cTn id="309" presetID="8" presetClass="emph" presetSubtype="0" fill="hold" grpId="1" nodeType="withEffect">
                                  <p:stCondLst>
                                    <p:cond delay="0"/>
                                  </p:stCondLst>
                                  <p:childTnLst>
                                    <p:animRot by="21600000">
                                      <p:cBhvr>
                                        <p:cTn id="310" dur="3000" fill="hold"/>
                                        <p:tgtEl>
                                          <p:spTgt spid="20"/>
                                        </p:tgtEl>
                                        <p:attrNameLst>
                                          <p:attrName>r</p:attrName>
                                        </p:attrNameLst>
                                      </p:cBhvr>
                                    </p:animRot>
                                  </p:childTnLst>
                                </p:cTn>
                              </p:par>
                              <p:par>
                                <p:cTn id="311" presetID="8" presetClass="emph" presetSubtype="0" fill="hold" grpId="1" nodeType="withEffect">
                                  <p:stCondLst>
                                    <p:cond delay="0"/>
                                  </p:stCondLst>
                                  <p:childTnLst>
                                    <p:animRot by="21600000">
                                      <p:cBhvr>
                                        <p:cTn id="312" dur="3000" fill="hold"/>
                                        <p:tgtEl>
                                          <p:spTgt spid="21"/>
                                        </p:tgtEl>
                                        <p:attrNameLst>
                                          <p:attrName>r</p:attrName>
                                        </p:attrNameLst>
                                      </p:cBhvr>
                                    </p:animRot>
                                  </p:childTnLst>
                                </p:cTn>
                              </p:par>
                              <p:par>
                                <p:cTn id="313" presetID="8" presetClass="emph" presetSubtype="0" fill="hold" grpId="1" nodeType="withEffect">
                                  <p:stCondLst>
                                    <p:cond delay="0"/>
                                  </p:stCondLst>
                                  <p:childTnLst>
                                    <p:animRot by="21600000">
                                      <p:cBhvr>
                                        <p:cTn id="314" dur="3000" fill="hold"/>
                                        <p:tgtEl>
                                          <p:spTgt spid="24"/>
                                        </p:tgtEl>
                                        <p:attrNameLst>
                                          <p:attrName>r</p:attrName>
                                        </p:attrNameLst>
                                      </p:cBhvr>
                                    </p:animRot>
                                  </p:childTnLst>
                                </p:cTn>
                              </p:par>
                              <p:par>
                                <p:cTn id="315" presetID="8" presetClass="emph" presetSubtype="0" fill="hold" grpId="1" nodeType="withEffect">
                                  <p:stCondLst>
                                    <p:cond delay="0"/>
                                  </p:stCondLst>
                                  <p:childTnLst>
                                    <p:animRot by="21600000">
                                      <p:cBhvr>
                                        <p:cTn id="316" dur="3000" fill="hold"/>
                                        <p:tgtEl>
                                          <p:spTgt spid="25"/>
                                        </p:tgtEl>
                                        <p:attrNameLst>
                                          <p:attrName>r</p:attrName>
                                        </p:attrNameLst>
                                      </p:cBhvr>
                                    </p:animRot>
                                  </p:childTnLst>
                                </p:cTn>
                              </p:par>
                              <p:par>
                                <p:cTn id="317" presetID="8" presetClass="emph" presetSubtype="0" fill="hold" grpId="1" nodeType="withEffect">
                                  <p:stCondLst>
                                    <p:cond delay="0"/>
                                  </p:stCondLst>
                                  <p:childTnLst>
                                    <p:animRot by="21600000">
                                      <p:cBhvr>
                                        <p:cTn id="318" dur="3000" fill="hold"/>
                                        <p:tgtEl>
                                          <p:spTgt spid="26"/>
                                        </p:tgtEl>
                                        <p:attrNameLst>
                                          <p:attrName>r</p:attrName>
                                        </p:attrNameLst>
                                      </p:cBhvr>
                                    </p:animRot>
                                  </p:childTnLst>
                                </p:cTn>
                              </p:par>
                              <p:par>
                                <p:cTn id="319" presetID="8" presetClass="emph" presetSubtype="0" fill="hold" grpId="1" nodeType="withEffect">
                                  <p:stCondLst>
                                    <p:cond delay="0"/>
                                  </p:stCondLst>
                                  <p:childTnLst>
                                    <p:animRot by="21600000">
                                      <p:cBhvr>
                                        <p:cTn id="320" dur="3000" fill="hold"/>
                                        <p:tgtEl>
                                          <p:spTgt spid="27"/>
                                        </p:tgtEl>
                                        <p:attrNameLst>
                                          <p:attrName>r</p:attrName>
                                        </p:attrNameLst>
                                      </p:cBhvr>
                                    </p:animRot>
                                  </p:childTnLst>
                                </p:cTn>
                              </p:par>
                              <p:par>
                                <p:cTn id="321" presetID="8" presetClass="emph" presetSubtype="0" fill="hold" grpId="1" nodeType="withEffect">
                                  <p:stCondLst>
                                    <p:cond delay="0"/>
                                  </p:stCondLst>
                                  <p:childTnLst>
                                    <p:animRot by="21600000">
                                      <p:cBhvr>
                                        <p:cTn id="322" dur="3000" fill="hold"/>
                                        <p:tgtEl>
                                          <p:spTgt spid="29"/>
                                        </p:tgtEl>
                                        <p:attrNameLst>
                                          <p:attrName>r</p:attrName>
                                        </p:attrNameLst>
                                      </p:cBhvr>
                                    </p:animRot>
                                  </p:childTnLst>
                                </p:cTn>
                              </p:par>
                              <p:par>
                                <p:cTn id="323" presetID="8" presetClass="emph" presetSubtype="0" fill="hold" grpId="1" nodeType="withEffect">
                                  <p:stCondLst>
                                    <p:cond delay="0"/>
                                  </p:stCondLst>
                                  <p:childTnLst>
                                    <p:animRot by="21600000">
                                      <p:cBhvr>
                                        <p:cTn id="324" dur="3000" fill="hold"/>
                                        <p:tgtEl>
                                          <p:spTgt spid="30"/>
                                        </p:tgtEl>
                                        <p:attrNameLst>
                                          <p:attrName>r</p:attrName>
                                        </p:attrNameLst>
                                      </p:cBhvr>
                                    </p:animRot>
                                  </p:childTnLst>
                                </p:cTn>
                              </p:par>
                              <p:par>
                                <p:cTn id="325" presetID="8" presetClass="emph" presetSubtype="0" fill="hold" grpId="1" nodeType="withEffect">
                                  <p:stCondLst>
                                    <p:cond delay="0"/>
                                  </p:stCondLst>
                                  <p:childTnLst>
                                    <p:animRot by="21600000">
                                      <p:cBhvr>
                                        <p:cTn id="326" dur="3000" fill="hold"/>
                                        <p:tgtEl>
                                          <p:spTgt spid="31"/>
                                        </p:tgtEl>
                                        <p:attrNameLst>
                                          <p:attrName>r</p:attrName>
                                        </p:attrNameLst>
                                      </p:cBhvr>
                                    </p:animRot>
                                  </p:childTnLst>
                                </p:cTn>
                              </p:par>
                              <p:par>
                                <p:cTn id="327" presetID="8" presetClass="emph" presetSubtype="0" fill="hold" grpId="1" nodeType="withEffect">
                                  <p:stCondLst>
                                    <p:cond delay="0"/>
                                  </p:stCondLst>
                                  <p:childTnLst>
                                    <p:animRot by="21600000">
                                      <p:cBhvr>
                                        <p:cTn id="328" dur="3000" fill="hold"/>
                                        <p:tgtEl>
                                          <p:spTgt spid="32"/>
                                        </p:tgtEl>
                                        <p:attrNameLst>
                                          <p:attrName>r</p:attrName>
                                        </p:attrNameLst>
                                      </p:cBhvr>
                                    </p:animRot>
                                  </p:childTnLst>
                                </p:cTn>
                              </p:par>
                              <p:par>
                                <p:cTn id="329" presetID="8" presetClass="emph" presetSubtype="0" fill="hold" grpId="1" nodeType="withEffect">
                                  <p:stCondLst>
                                    <p:cond delay="0"/>
                                  </p:stCondLst>
                                  <p:childTnLst>
                                    <p:animRot by="21600000">
                                      <p:cBhvr>
                                        <p:cTn id="330" dur="3000" fill="hold"/>
                                        <p:tgtEl>
                                          <p:spTgt spid="33"/>
                                        </p:tgtEl>
                                        <p:attrNameLst>
                                          <p:attrName>r</p:attrName>
                                        </p:attrNameLst>
                                      </p:cBhvr>
                                    </p:animRot>
                                  </p:childTnLst>
                                </p:cTn>
                              </p:par>
                              <p:par>
                                <p:cTn id="331" presetID="8" presetClass="emph" presetSubtype="0" fill="hold" grpId="1" nodeType="withEffect">
                                  <p:stCondLst>
                                    <p:cond delay="0"/>
                                  </p:stCondLst>
                                  <p:childTnLst>
                                    <p:animRot by="21600000">
                                      <p:cBhvr>
                                        <p:cTn id="332" dur="3000" fill="hold"/>
                                        <p:tgtEl>
                                          <p:spTgt spid="34"/>
                                        </p:tgtEl>
                                        <p:attrNameLst>
                                          <p:attrName>r</p:attrName>
                                        </p:attrNameLst>
                                      </p:cBhvr>
                                    </p:animRot>
                                  </p:childTnLst>
                                </p:cTn>
                              </p:par>
                              <p:par>
                                <p:cTn id="333" presetID="8" presetClass="emph" presetSubtype="0" fill="hold" grpId="1" nodeType="withEffect">
                                  <p:stCondLst>
                                    <p:cond delay="0"/>
                                  </p:stCondLst>
                                  <p:childTnLst>
                                    <p:animRot by="21600000">
                                      <p:cBhvr>
                                        <p:cTn id="334" dur="3000" fill="hold"/>
                                        <p:tgtEl>
                                          <p:spTgt spid="35"/>
                                        </p:tgtEl>
                                        <p:attrNameLst>
                                          <p:attrName>r</p:attrName>
                                        </p:attrNameLst>
                                      </p:cBhvr>
                                    </p:animRot>
                                  </p:childTnLst>
                                </p:cTn>
                              </p:par>
                              <p:par>
                                <p:cTn id="335" presetID="8" presetClass="emph" presetSubtype="0" fill="hold" grpId="1" nodeType="withEffect">
                                  <p:stCondLst>
                                    <p:cond delay="0"/>
                                  </p:stCondLst>
                                  <p:childTnLst>
                                    <p:animRot by="21600000">
                                      <p:cBhvr>
                                        <p:cTn id="336" dur="3000" fill="hold"/>
                                        <p:tgtEl>
                                          <p:spTgt spid="36"/>
                                        </p:tgtEl>
                                        <p:attrNameLst>
                                          <p:attrName>r</p:attrName>
                                        </p:attrNameLst>
                                      </p:cBhvr>
                                    </p:animRot>
                                  </p:childTnLst>
                                </p:cTn>
                              </p:par>
                              <p:par>
                                <p:cTn id="337" presetID="8" presetClass="emph" presetSubtype="0" fill="hold" grpId="1" nodeType="withEffect">
                                  <p:stCondLst>
                                    <p:cond delay="0"/>
                                  </p:stCondLst>
                                  <p:childTnLst>
                                    <p:animRot by="21600000">
                                      <p:cBhvr>
                                        <p:cTn id="338" dur="3000" fill="hold"/>
                                        <p:tgtEl>
                                          <p:spTgt spid="37"/>
                                        </p:tgtEl>
                                        <p:attrNameLst>
                                          <p:attrName>r</p:attrName>
                                        </p:attrNameLst>
                                      </p:cBhvr>
                                    </p:animRot>
                                  </p:childTnLst>
                                </p:cTn>
                              </p:par>
                              <p:par>
                                <p:cTn id="339" presetID="8" presetClass="emph" presetSubtype="0" fill="hold" grpId="1" nodeType="withEffect">
                                  <p:stCondLst>
                                    <p:cond delay="0"/>
                                  </p:stCondLst>
                                  <p:childTnLst>
                                    <p:animRot by="21600000">
                                      <p:cBhvr>
                                        <p:cTn id="340" dur="3000" fill="hold"/>
                                        <p:tgtEl>
                                          <p:spTgt spid="38"/>
                                        </p:tgtEl>
                                        <p:attrNameLst>
                                          <p:attrName>r</p:attrName>
                                        </p:attrNameLst>
                                      </p:cBhvr>
                                    </p:animRot>
                                  </p:childTnLst>
                                </p:cTn>
                              </p:par>
                              <p:par>
                                <p:cTn id="341" presetID="8" presetClass="emph" presetSubtype="0" fill="hold" grpId="1" nodeType="withEffect">
                                  <p:stCondLst>
                                    <p:cond delay="0"/>
                                  </p:stCondLst>
                                  <p:childTnLst>
                                    <p:animRot by="21600000">
                                      <p:cBhvr>
                                        <p:cTn id="342" dur="3000" fill="hold"/>
                                        <p:tgtEl>
                                          <p:spTgt spid="39"/>
                                        </p:tgtEl>
                                        <p:attrNameLst>
                                          <p:attrName>r</p:attrName>
                                        </p:attrNameLst>
                                      </p:cBhvr>
                                    </p:animRot>
                                  </p:childTnLst>
                                </p:cTn>
                              </p:par>
                              <p:par>
                                <p:cTn id="343" presetID="8" presetClass="emph" presetSubtype="0" fill="hold" grpId="1" nodeType="withEffect">
                                  <p:stCondLst>
                                    <p:cond delay="0"/>
                                  </p:stCondLst>
                                  <p:childTnLst>
                                    <p:animRot by="21600000">
                                      <p:cBhvr>
                                        <p:cTn id="344" dur="3000" fill="hold"/>
                                        <p:tgtEl>
                                          <p:spTgt spid="40"/>
                                        </p:tgtEl>
                                        <p:attrNameLst>
                                          <p:attrName>r</p:attrName>
                                        </p:attrNameLst>
                                      </p:cBhvr>
                                    </p:animRot>
                                  </p:childTnLst>
                                </p:cTn>
                              </p:par>
                              <p:par>
                                <p:cTn id="345" presetID="8" presetClass="emph" presetSubtype="0" fill="hold" grpId="1" nodeType="withEffect">
                                  <p:stCondLst>
                                    <p:cond delay="0"/>
                                  </p:stCondLst>
                                  <p:childTnLst>
                                    <p:animRot by="21600000">
                                      <p:cBhvr>
                                        <p:cTn id="346" dur="3000" fill="hold"/>
                                        <p:tgtEl>
                                          <p:spTgt spid="41"/>
                                        </p:tgtEl>
                                        <p:attrNameLst>
                                          <p:attrName>r</p:attrName>
                                        </p:attrNameLst>
                                      </p:cBhvr>
                                    </p:animRot>
                                  </p:childTnLst>
                                </p:cTn>
                              </p:par>
                              <p:par>
                                <p:cTn id="347" presetID="8" presetClass="emph" presetSubtype="0" fill="hold" grpId="1" nodeType="withEffect">
                                  <p:stCondLst>
                                    <p:cond delay="0"/>
                                  </p:stCondLst>
                                  <p:childTnLst>
                                    <p:animRot by="21600000">
                                      <p:cBhvr>
                                        <p:cTn id="348" dur="3000" fill="hold"/>
                                        <p:tgtEl>
                                          <p:spTgt spid="42"/>
                                        </p:tgtEl>
                                        <p:attrNameLst>
                                          <p:attrName>r</p:attrName>
                                        </p:attrNameLst>
                                      </p:cBhvr>
                                    </p:animRot>
                                  </p:childTnLst>
                                </p:cTn>
                              </p:par>
                              <p:par>
                                <p:cTn id="349" presetID="8" presetClass="emph" presetSubtype="0" fill="hold" grpId="1" nodeType="withEffect">
                                  <p:stCondLst>
                                    <p:cond delay="0"/>
                                  </p:stCondLst>
                                  <p:childTnLst>
                                    <p:animRot by="21600000">
                                      <p:cBhvr>
                                        <p:cTn id="350" dur="3000" fill="hold"/>
                                        <p:tgtEl>
                                          <p:spTgt spid="43"/>
                                        </p:tgtEl>
                                        <p:attrNameLst>
                                          <p:attrName>r</p:attrName>
                                        </p:attrNameLst>
                                      </p:cBhvr>
                                    </p:animRot>
                                  </p:childTnLst>
                                </p:cTn>
                              </p:par>
                              <p:par>
                                <p:cTn id="351" presetID="8" presetClass="emph" presetSubtype="0" fill="hold" grpId="1" nodeType="withEffect">
                                  <p:stCondLst>
                                    <p:cond delay="0"/>
                                  </p:stCondLst>
                                  <p:childTnLst>
                                    <p:animRot by="21600000">
                                      <p:cBhvr>
                                        <p:cTn id="352" dur="3000" fill="hold"/>
                                        <p:tgtEl>
                                          <p:spTgt spid="44"/>
                                        </p:tgtEl>
                                        <p:attrNameLst>
                                          <p:attrName>r</p:attrName>
                                        </p:attrNameLst>
                                      </p:cBhvr>
                                    </p:animRot>
                                  </p:childTnLst>
                                </p:cTn>
                              </p:par>
                              <p:par>
                                <p:cTn id="353" presetID="8" presetClass="emph" presetSubtype="0" fill="hold" grpId="1" nodeType="withEffect">
                                  <p:stCondLst>
                                    <p:cond delay="0"/>
                                  </p:stCondLst>
                                  <p:childTnLst>
                                    <p:animRot by="21600000">
                                      <p:cBhvr>
                                        <p:cTn id="354" dur="3000" fill="hold"/>
                                        <p:tgtEl>
                                          <p:spTgt spid="45"/>
                                        </p:tgtEl>
                                        <p:attrNameLst>
                                          <p:attrName>r</p:attrName>
                                        </p:attrNameLst>
                                      </p:cBhvr>
                                    </p:animRot>
                                  </p:childTnLst>
                                </p:cTn>
                              </p:par>
                              <p:par>
                                <p:cTn id="355" presetID="8" presetClass="emph" presetSubtype="0" fill="hold" grpId="1" nodeType="withEffect">
                                  <p:stCondLst>
                                    <p:cond delay="0"/>
                                  </p:stCondLst>
                                  <p:childTnLst>
                                    <p:animRot by="21600000">
                                      <p:cBhvr>
                                        <p:cTn id="356" dur="3000" fill="hold"/>
                                        <p:tgtEl>
                                          <p:spTgt spid="46"/>
                                        </p:tgtEl>
                                        <p:attrNameLst>
                                          <p:attrName>r</p:attrName>
                                        </p:attrNameLst>
                                      </p:cBhvr>
                                    </p:animRot>
                                  </p:childTnLst>
                                </p:cTn>
                              </p:par>
                              <p:par>
                                <p:cTn id="357" presetID="8" presetClass="emph" presetSubtype="0" fill="hold" grpId="1" nodeType="withEffect">
                                  <p:stCondLst>
                                    <p:cond delay="0"/>
                                  </p:stCondLst>
                                  <p:childTnLst>
                                    <p:animRot by="21600000">
                                      <p:cBhvr>
                                        <p:cTn id="358" dur="3000" fill="hold"/>
                                        <p:tgtEl>
                                          <p:spTgt spid="47"/>
                                        </p:tgtEl>
                                        <p:attrNameLst>
                                          <p:attrName>r</p:attrName>
                                        </p:attrNameLst>
                                      </p:cBhvr>
                                    </p:animRot>
                                  </p:childTnLst>
                                </p:cTn>
                              </p:par>
                              <p:par>
                                <p:cTn id="359" presetID="8" presetClass="emph" presetSubtype="0" fill="hold" grpId="1" nodeType="withEffect">
                                  <p:stCondLst>
                                    <p:cond delay="0"/>
                                  </p:stCondLst>
                                  <p:childTnLst>
                                    <p:animRot by="21600000">
                                      <p:cBhvr>
                                        <p:cTn id="360" dur="3000" fill="hold"/>
                                        <p:tgtEl>
                                          <p:spTgt spid="48"/>
                                        </p:tgtEl>
                                        <p:attrNameLst>
                                          <p:attrName>r</p:attrName>
                                        </p:attrNameLst>
                                      </p:cBhvr>
                                    </p:animRot>
                                  </p:childTnLst>
                                </p:cTn>
                              </p:par>
                              <p:par>
                                <p:cTn id="361" presetID="8" presetClass="emph" presetSubtype="0" fill="hold" grpId="1" nodeType="withEffect">
                                  <p:stCondLst>
                                    <p:cond delay="0"/>
                                  </p:stCondLst>
                                  <p:childTnLst>
                                    <p:animRot by="21600000">
                                      <p:cBhvr>
                                        <p:cTn id="362" dur="3000" fill="hold"/>
                                        <p:tgtEl>
                                          <p:spTgt spid="51"/>
                                        </p:tgtEl>
                                        <p:attrNameLst>
                                          <p:attrName>r</p:attrName>
                                        </p:attrNameLst>
                                      </p:cBhvr>
                                    </p:animRot>
                                  </p:childTnLst>
                                </p:cTn>
                              </p:par>
                              <p:par>
                                <p:cTn id="363" presetID="8" presetClass="emph" presetSubtype="0" fill="hold" grpId="1" nodeType="withEffect">
                                  <p:stCondLst>
                                    <p:cond delay="0"/>
                                  </p:stCondLst>
                                  <p:childTnLst>
                                    <p:animRot by="21600000">
                                      <p:cBhvr>
                                        <p:cTn id="364" dur="3000" fill="hold"/>
                                        <p:tgtEl>
                                          <p:spTgt spid="52"/>
                                        </p:tgtEl>
                                        <p:attrNameLst>
                                          <p:attrName>r</p:attrName>
                                        </p:attrNameLst>
                                      </p:cBhvr>
                                    </p:animRot>
                                  </p:childTnLst>
                                </p:cTn>
                              </p:par>
                              <p:par>
                                <p:cTn id="365" presetID="8" presetClass="emph" presetSubtype="0" fill="hold" grpId="1" nodeType="withEffect">
                                  <p:stCondLst>
                                    <p:cond delay="0"/>
                                  </p:stCondLst>
                                  <p:childTnLst>
                                    <p:animRot by="21600000">
                                      <p:cBhvr>
                                        <p:cTn id="366" dur="3000" fill="hold"/>
                                        <p:tgtEl>
                                          <p:spTgt spid="53"/>
                                        </p:tgtEl>
                                        <p:attrNameLst>
                                          <p:attrName>r</p:attrName>
                                        </p:attrNameLst>
                                      </p:cBhvr>
                                    </p:animRot>
                                  </p:childTnLst>
                                </p:cTn>
                              </p:par>
                              <p:par>
                                <p:cTn id="367" presetID="8" presetClass="emph" presetSubtype="0" fill="hold" grpId="1" nodeType="withEffect">
                                  <p:stCondLst>
                                    <p:cond delay="0"/>
                                  </p:stCondLst>
                                  <p:childTnLst>
                                    <p:animRot by="21600000">
                                      <p:cBhvr>
                                        <p:cTn id="368" dur="3000" fill="hold"/>
                                        <p:tgtEl>
                                          <p:spTgt spid="54"/>
                                        </p:tgtEl>
                                        <p:attrNameLst>
                                          <p:attrName>r</p:attrName>
                                        </p:attrNameLst>
                                      </p:cBhvr>
                                    </p:animRot>
                                  </p:childTnLst>
                                </p:cTn>
                              </p:par>
                              <p:par>
                                <p:cTn id="369" presetID="8" presetClass="emph" presetSubtype="0" fill="hold" grpId="1" nodeType="withEffect">
                                  <p:stCondLst>
                                    <p:cond delay="0"/>
                                  </p:stCondLst>
                                  <p:childTnLst>
                                    <p:animRot by="21600000">
                                      <p:cBhvr>
                                        <p:cTn id="370" dur="3000" fill="hold"/>
                                        <p:tgtEl>
                                          <p:spTgt spid="55"/>
                                        </p:tgtEl>
                                        <p:attrNameLst>
                                          <p:attrName>r</p:attrName>
                                        </p:attrNameLst>
                                      </p:cBhvr>
                                    </p:animRot>
                                  </p:childTnLst>
                                </p:cTn>
                              </p:par>
                              <p:par>
                                <p:cTn id="371" presetID="8" presetClass="emph" presetSubtype="0" fill="hold" grpId="1" nodeType="withEffect">
                                  <p:stCondLst>
                                    <p:cond delay="0"/>
                                  </p:stCondLst>
                                  <p:childTnLst>
                                    <p:animRot by="21600000">
                                      <p:cBhvr>
                                        <p:cTn id="372" dur="3000" fill="hold"/>
                                        <p:tgtEl>
                                          <p:spTgt spid="56"/>
                                        </p:tgtEl>
                                        <p:attrNameLst>
                                          <p:attrName>r</p:attrName>
                                        </p:attrNameLst>
                                      </p:cBhvr>
                                    </p:animRot>
                                  </p:childTnLst>
                                </p:cTn>
                              </p:par>
                              <p:par>
                                <p:cTn id="373" presetID="8" presetClass="emph" presetSubtype="0" fill="hold" grpId="1" nodeType="withEffect">
                                  <p:stCondLst>
                                    <p:cond delay="0"/>
                                  </p:stCondLst>
                                  <p:childTnLst>
                                    <p:animRot by="21600000">
                                      <p:cBhvr>
                                        <p:cTn id="374" dur="3000" fill="hold"/>
                                        <p:tgtEl>
                                          <p:spTgt spid="57"/>
                                        </p:tgtEl>
                                        <p:attrNameLst>
                                          <p:attrName>r</p:attrName>
                                        </p:attrNameLst>
                                      </p:cBhvr>
                                    </p:animRot>
                                  </p:childTnLst>
                                </p:cTn>
                              </p:par>
                              <p:par>
                                <p:cTn id="375" presetID="8" presetClass="emph" presetSubtype="0" fill="hold" grpId="1" nodeType="withEffect">
                                  <p:stCondLst>
                                    <p:cond delay="0"/>
                                  </p:stCondLst>
                                  <p:childTnLst>
                                    <p:animRot by="21600000">
                                      <p:cBhvr>
                                        <p:cTn id="376" dur="3000" fill="hold"/>
                                        <p:tgtEl>
                                          <p:spTgt spid="58"/>
                                        </p:tgtEl>
                                        <p:attrNameLst>
                                          <p:attrName>r</p:attrName>
                                        </p:attrNameLst>
                                      </p:cBhvr>
                                    </p:animRot>
                                  </p:childTnLst>
                                </p:cTn>
                              </p:par>
                              <p:par>
                                <p:cTn id="377" presetID="8" presetClass="emph" presetSubtype="0" fill="hold" grpId="1" nodeType="withEffect">
                                  <p:stCondLst>
                                    <p:cond delay="0"/>
                                  </p:stCondLst>
                                  <p:childTnLst>
                                    <p:animRot by="21600000">
                                      <p:cBhvr>
                                        <p:cTn id="378" dur="3000" fill="hold"/>
                                        <p:tgtEl>
                                          <p:spTgt spid="59"/>
                                        </p:tgtEl>
                                        <p:attrNameLst>
                                          <p:attrName>r</p:attrName>
                                        </p:attrNameLst>
                                      </p:cBhvr>
                                    </p:animRot>
                                  </p:childTnLst>
                                </p:cTn>
                              </p:par>
                              <p:par>
                                <p:cTn id="379" presetID="8" presetClass="emph" presetSubtype="0" fill="hold" grpId="1" nodeType="withEffect">
                                  <p:stCondLst>
                                    <p:cond delay="0"/>
                                  </p:stCondLst>
                                  <p:childTnLst>
                                    <p:animRot by="21600000">
                                      <p:cBhvr>
                                        <p:cTn id="380" dur="3000" fill="hold"/>
                                        <p:tgtEl>
                                          <p:spTgt spid="60"/>
                                        </p:tgtEl>
                                        <p:attrNameLst>
                                          <p:attrName>r</p:attrName>
                                        </p:attrNameLst>
                                      </p:cBhvr>
                                    </p:animRot>
                                  </p:childTnLst>
                                </p:cTn>
                              </p:par>
                              <p:par>
                                <p:cTn id="381" presetID="8" presetClass="emph" presetSubtype="0" fill="hold" grpId="1" nodeType="withEffect">
                                  <p:stCondLst>
                                    <p:cond delay="0"/>
                                  </p:stCondLst>
                                  <p:childTnLst>
                                    <p:animRot by="21600000">
                                      <p:cBhvr>
                                        <p:cTn id="382" dur="3000" fill="hold"/>
                                        <p:tgtEl>
                                          <p:spTgt spid="61"/>
                                        </p:tgtEl>
                                        <p:attrNameLst>
                                          <p:attrName>r</p:attrName>
                                        </p:attrNameLst>
                                      </p:cBhvr>
                                    </p:animRot>
                                  </p:childTnLst>
                                </p:cTn>
                              </p:par>
                              <p:par>
                                <p:cTn id="383" presetID="8" presetClass="emph" presetSubtype="0" fill="hold" grpId="1" nodeType="withEffect">
                                  <p:stCondLst>
                                    <p:cond delay="0"/>
                                  </p:stCondLst>
                                  <p:childTnLst>
                                    <p:animRot by="21600000">
                                      <p:cBhvr>
                                        <p:cTn id="384" dur="3000" fill="hold"/>
                                        <p:tgtEl>
                                          <p:spTgt spid="62"/>
                                        </p:tgtEl>
                                        <p:attrNameLst>
                                          <p:attrName>r</p:attrName>
                                        </p:attrNameLst>
                                      </p:cBhvr>
                                    </p:animRot>
                                  </p:childTnLst>
                                </p:cTn>
                              </p:par>
                              <p:par>
                                <p:cTn id="385" presetID="8" presetClass="emph" presetSubtype="0" fill="hold" grpId="1" nodeType="withEffect">
                                  <p:stCondLst>
                                    <p:cond delay="0"/>
                                  </p:stCondLst>
                                  <p:childTnLst>
                                    <p:animRot by="21600000">
                                      <p:cBhvr>
                                        <p:cTn id="386" dur="3000" fill="hold"/>
                                        <p:tgtEl>
                                          <p:spTgt spid="63"/>
                                        </p:tgtEl>
                                        <p:attrNameLst>
                                          <p:attrName>r</p:attrName>
                                        </p:attrNameLst>
                                      </p:cBhvr>
                                    </p:animRot>
                                  </p:childTnLst>
                                </p:cTn>
                              </p:par>
                              <p:par>
                                <p:cTn id="387" presetID="8" presetClass="emph" presetSubtype="0" fill="hold" grpId="1" nodeType="withEffect">
                                  <p:stCondLst>
                                    <p:cond delay="0"/>
                                  </p:stCondLst>
                                  <p:childTnLst>
                                    <p:animRot by="21600000">
                                      <p:cBhvr>
                                        <p:cTn id="388" dur="3000" fill="hold"/>
                                        <p:tgtEl>
                                          <p:spTgt spid="64"/>
                                        </p:tgtEl>
                                        <p:attrNameLst>
                                          <p:attrName>r</p:attrName>
                                        </p:attrNameLst>
                                      </p:cBhvr>
                                    </p:animRot>
                                  </p:childTnLst>
                                </p:cTn>
                              </p:par>
                              <p:par>
                                <p:cTn id="389" presetID="8" presetClass="emph" presetSubtype="0" fill="hold" grpId="1" nodeType="withEffect">
                                  <p:stCondLst>
                                    <p:cond delay="0"/>
                                  </p:stCondLst>
                                  <p:childTnLst>
                                    <p:animRot by="21600000">
                                      <p:cBhvr>
                                        <p:cTn id="390" dur="3000" fill="hold"/>
                                        <p:tgtEl>
                                          <p:spTgt spid="65"/>
                                        </p:tgtEl>
                                        <p:attrNameLst>
                                          <p:attrName>r</p:attrName>
                                        </p:attrNameLst>
                                      </p:cBhvr>
                                    </p:animRot>
                                  </p:childTnLst>
                                </p:cTn>
                              </p:par>
                              <p:par>
                                <p:cTn id="391" presetID="8" presetClass="emph" presetSubtype="0" fill="hold" grpId="1" nodeType="withEffect">
                                  <p:stCondLst>
                                    <p:cond delay="0"/>
                                  </p:stCondLst>
                                  <p:childTnLst>
                                    <p:animRot by="21600000">
                                      <p:cBhvr>
                                        <p:cTn id="392" dur="3000" fill="hold"/>
                                        <p:tgtEl>
                                          <p:spTgt spid="66"/>
                                        </p:tgtEl>
                                        <p:attrNameLst>
                                          <p:attrName>r</p:attrName>
                                        </p:attrNameLst>
                                      </p:cBhvr>
                                    </p:animRot>
                                  </p:childTnLst>
                                </p:cTn>
                              </p:par>
                              <p:par>
                                <p:cTn id="393" presetID="9" presetClass="emph" presetSubtype="0" grpId="0" nodeType="withEffect">
                                  <p:stCondLst>
                                    <p:cond delay="0"/>
                                  </p:stCondLst>
                                  <p:childTnLst>
                                    <p:set>
                                      <p:cBhvr rctx="PPT">
                                        <p:cTn id="394" dur="indefinite"/>
                                        <p:tgtEl>
                                          <p:spTgt spid="73"/>
                                        </p:tgtEl>
                                        <p:attrNameLst>
                                          <p:attrName>style.opacity</p:attrName>
                                        </p:attrNameLst>
                                      </p:cBhvr>
                                      <p:to>
                                        <p:strVal val="0"/>
                                      </p:to>
                                    </p:set>
                                    <p:animEffect filter="image" prLst="opacity: 0">
                                      <p:cBhvr rctx="IE">
                                        <p:cTn id="395" dur="indefinite"/>
                                        <p:tgtEl>
                                          <p:spTgt spid="73"/>
                                        </p:tgtEl>
                                      </p:cBhvr>
                                    </p:animEffect>
                                  </p:childTnLst>
                                </p:cTn>
                              </p:par>
                            </p:childTnLst>
                          </p:cTn>
                        </p:par>
                        <p:par>
                          <p:cTn id="396" fill="hold">
                            <p:stCondLst>
                              <p:cond delay="3000"/>
                            </p:stCondLst>
                            <p:childTnLst>
                              <p:par>
                                <p:cTn id="397" presetID="23" presetClass="exit" presetSubtype="288" fill="hold" grpId="2" nodeType="afterEffect">
                                  <p:stCondLst>
                                    <p:cond delay="0"/>
                                  </p:stCondLst>
                                  <p:childTnLst>
                                    <p:anim calcmode="lin" valueType="num">
                                      <p:cBhvr>
                                        <p:cTn id="398" dur="3000"/>
                                        <p:tgtEl>
                                          <p:spTgt spid="2"/>
                                        </p:tgtEl>
                                        <p:attrNameLst>
                                          <p:attrName>ppt_w</p:attrName>
                                        </p:attrNameLst>
                                      </p:cBhvr>
                                      <p:tavLst>
                                        <p:tav tm="0">
                                          <p:val>
                                            <p:strVal val="ppt_w"/>
                                          </p:val>
                                        </p:tav>
                                        <p:tav tm="100000">
                                          <p:val>
                                            <p:strVal val="2/3*ppt_w"/>
                                          </p:val>
                                        </p:tav>
                                      </p:tavLst>
                                    </p:anim>
                                    <p:anim calcmode="lin" valueType="num">
                                      <p:cBhvr>
                                        <p:cTn id="399" dur="3000"/>
                                        <p:tgtEl>
                                          <p:spTgt spid="2"/>
                                        </p:tgtEl>
                                        <p:attrNameLst>
                                          <p:attrName>ppt_h</p:attrName>
                                        </p:attrNameLst>
                                      </p:cBhvr>
                                      <p:tavLst>
                                        <p:tav tm="0">
                                          <p:val>
                                            <p:strVal val="ppt_h"/>
                                          </p:val>
                                        </p:tav>
                                        <p:tav tm="100000">
                                          <p:val>
                                            <p:strVal val="2/3*ppt_h"/>
                                          </p:val>
                                        </p:tav>
                                      </p:tavLst>
                                    </p:anim>
                                    <p:set>
                                      <p:cBhvr>
                                        <p:cTn id="400" dur="1" fill="hold">
                                          <p:stCondLst>
                                            <p:cond delay="2999"/>
                                          </p:stCondLst>
                                        </p:cTn>
                                        <p:tgtEl>
                                          <p:spTgt spid="2"/>
                                        </p:tgtEl>
                                        <p:attrNameLst>
                                          <p:attrName>style.visibility</p:attrName>
                                        </p:attrNameLst>
                                      </p:cBhvr>
                                      <p:to>
                                        <p:strVal val="hidden"/>
                                      </p:to>
                                    </p:set>
                                  </p:childTnLst>
                                </p:cTn>
                              </p:par>
                              <p:par>
                                <p:cTn id="401" presetID="23" presetClass="exit" presetSubtype="288" fill="hold" grpId="2" nodeType="withEffect">
                                  <p:stCondLst>
                                    <p:cond delay="0"/>
                                  </p:stCondLst>
                                  <p:childTnLst>
                                    <p:anim calcmode="lin" valueType="num">
                                      <p:cBhvr>
                                        <p:cTn id="402" dur="3000"/>
                                        <p:tgtEl>
                                          <p:spTgt spid="3"/>
                                        </p:tgtEl>
                                        <p:attrNameLst>
                                          <p:attrName>ppt_w</p:attrName>
                                        </p:attrNameLst>
                                      </p:cBhvr>
                                      <p:tavLst>
                                        <p:tav tm="0">
                                          <p:val>
                                            <p:strVal val="ppt_w"/>
                                          </p:val>
                                        </p:tav>
                                        <p:tav tm="100000">
                                          <p:val>
                                            <p:strVal val="2/3*ppt_w"/>
                                          </p:val>
                                        </p:tav>
                                      </p:tavLst>
                                    </p:anim>
                                    <p:anim calcmode="lin" valueType="num">
                                      <p:cBhvr>
                                        <p:cTn id="403" dur="3000"/>
                                        <p:tgtEl>
                                          <p:spTgt spid="3"/>
                                        </p:tgtEl>
                                        <p:attrNameLst>
                                          <p:attrName>ppt_h</p:attrName>
                                        </p:attrNameLst>
                                      </p:cBhvr>
                                      <p:tavLst>
                                        <p:tav tm="0">
                                          <p:val>
                                            <p:strVal val="ppt_h"/>
                                          </p:val>
                                        </p:tav>
                                        <p:tav tm="100000">
                                          <p:val>
                                            <p:strVal val="2/3*ppt_h"/>
                                          </p:val>
                                        </p:tav>
                                      </p:tavLst>
                                    </p:anim>
                                    <p:set>
                                      <p:cBhvr>
                                        <p:cTn id="404" dur="1" fill="hold">
                                          <p:stCondLst>
                                            <p:cond delay="2999"/>
                                          </p:stCondLst>
                                        </p:cTn>
                                        <p:tgtEl>
                                          <p:spTgt spid="3"/>
                                        </p:tgtEl>
                                        <p:attrNameLst>
                                          <p:attrName>style.visibility</p:attrName>
                                        </p:attrNameLst>
                                      </p:cBhvr>
                                      <p:to>
                                        <p:strVal val="hidden"/>
                                      </p:to>
                                    </p:set>
                                  </p:childTnLst>
                                </p:cTn>
                              </p:par>
                              <p:par>
                                <p:cTn id="405" presetID="23" presetClass="exit" presetSubtype="288" fill="hold" grpId="2" nodeType="withEffect">
                                  <p:stCondLst>
                                    <p:cond delay="0"/>
                                  </p:stCondLst>
                                  <p:childTnLst>
                                    <p:anim calcmode="lin" valueType="num">
                                      <p:cBhvr>
                                        <p:cTn id="406" dur="3000"/>
                                        <p:tgtEl>
                                          <p:spTgt spid="6"/>
                                        </p:tgtEl>
                                        <p:attrNameLst>
                                          <p:attrName>ppt_w</p:attrName>
                                        </p:attrNameLst>
                                      </p:cBhvr>
                                      <p:tavLst>
                                        <p:tav tm="0">
                                          <p:val>
                                            <p:strVal val="ppt_w"/>
                                          </p:val>
                                        </p:tav>
                                        <p:tav tm="100000">
                                          <p:val>
                                            <p:strVal val="2/3*ppt_w"/>
                                          </p:val>
                                        </p:tav>
                                      </p:tavLst>
                                    </p:anim>
                                    <p:anim calcmode="lin" valueType="num">
                                      <p:cBhvr>
                                        <p:cTn id="407" dur="3000"/>
                                        <p:tgtEl>
                                          <p:spTgt spid="6"/>
                                        </p:tgtEl>
                                        <p:attrNameLst>
                                          <p:attrName>ppt_h</p:attrName>
                                        </p:attrNameLst>
                                      </p:cBhvr>
                                      <p:tavLst>
                                        <p:tav tm="0">
                                          <p:val>
                                            <p:strVal val="ppt_h"/>
                                          </p:val>
                                        </p:tav>
                                        <p:tav tm="100000">
                                          <p:val>
                                            <p:strVal val="2/3*ppt_h"/>
                                          </p:val>
                                        </p:tav>
                                      </p:tavLst>
                                    </p:anim>
                                    <p:set>
                                      <p:cBhvr>
                                        <p:cTn id="408" dur="1" fill="hold">
                                          <p:stCondLst>
                                            <p:cond delay="2999"/>
                                          </p:stCondLst>
                                        </p:cTn>
                                        <p:tgtEl>
                                          <p:spTgt spid="6"/>
                                        </p:tgtEl>
                                        <p:attrNameLst>
                                          <p:attrName>style.visibility</p:attrName>
                                        </p:attrNameLst>
                                      </p:cBhvr>
                                      <p:to>
                                        <p:strVal val="hidden"/>
                                      </p:to>
                                    </p:set>
                                  </p:childTnLst>
                                </p:cTn>
                              </p:par>
                              <p:par>
                                <p:cTn id="409" presetID="23" presetClass="exit" presetSubtype="288" fill="hold" grpId="2" nodeType="withEffect">
                                  <p:stCondLst>
                                    <p:cond delay="0"/>
                                  </p:stCondLst>
                                  <p:childTnLst>
                                    <p:anim calcmode="lin" valueType="num">
                                      <p:cBhvr>
                                        <p:cTn id="410" dur="3000"/>
                                        <p:tgtEl>
                                          <p:spTgt spid="7"/>
                                        </p:tgtEl>
                                        <p:attrNameLst>
                                          <p:attrName>ppt_w</p:attrName>
                                        </p:attrNameLst>
                                      </p:cBhvr>
                                      <p:tavLst>
                                        <p:tav tm="0">
                                          <p:val>
                                            <p:strVal val="ppt_w"/>
                                          </p:val>
                                        </p:tav>
                                        <p:tav tm="100000">
                                          <p:val>
                                            <p:strVal val="2/3*ppt_w"/>
                                          </p:val>
                                        </p:tav>
                                      </p:tavLst>
                                    </p:anim>
                                    <p:anim calcmode="lin" valueType="num">
                                      <p:cBhvr>
                                        <p:cTn id="411" dur="3000"/>
                                        <p:tgtEl>
                                          <p:spTgt spid="7"/>
                                        </p:tgtEl>
                                        <p:attrNameLst>
                                          <p:attrName>ppt_h</p:attrName>
                                        </p:attrNameLst>
                                      </p:cBhvr>
                                      <p:tavLst>
                                        <p:tav tm="0">
                                          <p:val>
                                            <p:strVal val="ppt_h"/>
                                          </p:val>
                                        </p:tav>
                                        <p:tav tm="100000">
                                          <p:val>
                                            <p:strVal val="2/3*ppt_h"/>
                                          </p:val>
                                        </p:tav>
                                      </p:tavLst>
                                    </p:anim>
                                    <p:set>
                                      <p:cBhvr>
                                        <p:cTn id="412" dur="1" fill="hold">
                                          <p:stCondLst>
                                            <p:cond delay="2999"/>
                                          </p:stCondLst>
                                        </p:cTn>
                                        <p:tgtEl>
                                          <p:spTgt spid="7"/>
                                        </p:tgtEl>
                                        <p:attrNameLst>
                                          <p:attrName>style.visibility</p:attrName>
                                        </p:attrNameLst>
                                      </p:cBhvr>
                                      <p:to>
                                        <p:strVal val="hidden"/>
                                      </p:to>
                                    </p:set>
                                  </p:childTnLst>
                                </p:cTn>
                              </p:par>
                              <p:par>
                                <p:cTn id="413" presetID="23" presetClass="exit" presetSubtype="288" fill="hold" grpId="2" nodeType="withEffect">
                                  <p:stCondLst>
                                    <p:cond delay="0"/>
                                  </p:stCondLst>
                                  <p:childTnLst>
                                    <p:anim calcmode="lin" valueType="num">
                                      <p:cBhvr>
                                        <p:cTn id="414" dur="3000"/>
                                        <p:tgtEl>
                                          <p:spTgt spid="18"/>
                                        </p:tgtEl>
                                        <p:attrNameLst>
                                          <p:attrName>ppt_w</p:attrName>
                                        </p:attrNameLst>
                                      </p:cBhvr>
                                      <p:tavLst>
                                        <p:tav tm="0">
                                          <p:val>
                                            <p:strVal val="ppt_w"/>
                                          </p:val>
                                        </p:tav>
                                        <p:tav tm="100000">
                                          <p:val>
                                            <p:strVal val="2/3*ppt_w"/>
                                          </p:val>
                                        </p:tav>
                                      </p:tavLst>
                                    </p:anim>
                                    <p:anim calcmode="lin" valueType="num">
                                      <p:cBhvr>
                                        <p:cTn id="415" dur="3000"/>
                                        <p:tgtEl>
                                          <p:spTgt spid="18"/>
                                        </p:tgtEl>
                                        <p:attrNameLst>
                                          <p:attrName>ppt_h</p:attrName>
                                        </p:attrNameLst>
                                      </p:cBhvr>
                                      <p:tavLst>
                                        <p:tav tm="0">
                                          <p:val>
                                            <p:strVal val="ppt_h"/>
                                          </p:val>
                                        </p:tav>
                                        <p:tav tm="100000">
                                          <p:val>
                                            <p:strVal val="2/3*ppt_h"/>
                                          </p:val>
                                        </p:tav>
                                      </p:tavLst>
                                    </p:anim>
                                    <p:set>
                                      <p:cBhvr>
                                        <p:cTn id="416" dur="1" fill="hold">
                                          <p:stCondLst>
                                            <p:cond delay="2999"/>
                                          </p:stCondLst>
                                        </p:cTn>
                                        <p:tgtEl>
                                          <p:spTgt spid="18"/>
                                        </p:tgtEl>
                                        <p:attrNameLst>
                                          <p:attrName>style.visibility</p:attrName>
                                        </p:attrNameLst>
                                      </p:cBhvr>
                                      <p:to>
                                        <p:strVal val="hidden"/>
                                      </p:to>
                                    </p:set>
                                  </p:childTnLst>
                                </p:cTn>
                              </p:par>
                              <p:par>
                                <p:cTn id="417" presetID="23" presetClass="exit" presetSubtype="288" fill="hold" grpId="2" nodeType="withEffect">
                                  <p:stCondLst>
                                    <p:cond delay="0"/>
                                  </p:stCondLst>
                                  <p:childTnLst>
                                    <p:anim calcmode="lin" valueType="num">
                                      <p:cBhvr>
                                        <p:cTn id="418" dur="3000"/>
                                        <p:tgtEl>
                                          <p:spTgt spid="19"/>
                                        </p:tgtEl>
                                        <p:attrNameLst>
                                          <p:attrName>ppt_w</p:attrName>
                                        </p:attrNameLst>
                                      </p:cBhvr>
                                      <p:tavLst>
                                        <p:tav tm="0">
                                          <p:val>
                                            <p:strVal val="ppt_w"/>
                                          </p:val>
                                        </p:tav>
                                        <p:tav tm="100000">
                                          <p:val>
                                            <p:strVal val="2/3*ppt_w"/>
                                          </p:val>
                                        </p:tav>
                                      </p:tavLst>
                                    </p:anim>
                                    <p:anim calcmode="lin" valueType="num">
                                      <p:cBhvr>
                                        <p:cTn id="419" dur="3000"/>
                                        <p:tgtEl>
                                          <p:spTgt spid="19"/>
                                        </p:tgtEl>
                                        <p:attrNameLst>
                                          <p:attrName>ppt_h</p:attrName>
                                        </p:attrNameLst>
                                      </p:cBhvr>
                                      <p:tavLst>
                                        <p:tav tm="0">
                                          <p:val>
                                            <p:strVal val="ppt_h"/>
                                          </p:val>
                                        </p:tav>
                                        <p:tav tm="100000">
                                          <p:val>
                                            <p:strVal val="2/3*ppt_h"/>
                                          </p:val>
                                        </p:tav>
                                      </p:tavLst>
                                    </p:anim>
                                    <p:set>
                                      <p:cBhvr>
                                        <p:cTn id="420" dur="1" fill="hold">
                                          <p:stCondLst>
                                            <p:cond delay="2999"/>
                                          </p:stCondLst>
                                        </p:cTn>
                                        <p:tgtEl>
                                          <p:spTgt spid="19"/>
                                        </p:tgtEl>
                                        <p:attrNameLst>
                                          <p:attrName>style.visibility</p:attrName>
                                        </p:attrNameLst>
                                      </p:cBhvr>
                                      <p:to>
                                        <p:strVal val="hidden"/>
                                      </p:to>
                                    </p:set>
                                  </p:childTnLst>
                                </p:cTn>
                              </p:par>
                              <p:par>
                                <p:cTn id="421" presetID="23" presetClass="exit" presetSubtype="288" fill="hold" grpId="2" nodeType="withEffect">
                                  <p:stCondLst>
                                    <p:cond delay="0"/>
                                  </p:stCondLst>
                                  <p:childTnLst>
                                    <p:anim calcmode="lin" valueType="num">
                                      <p:cBhvr>
                                        <p:cTn id="422" dur="3000"/>
                                        <p:tgtEl>
                                          <p:spTgt spid="20"/>
                                        </p:tgtEl>
                                        <p:attrNameLst>
                                          <p:attrName>ppt_w</p:attrName>
                                        </p:attrNameLst>
                                      </p:cBhvr>
                                      <p:tavLst>
                                        <p:tav tm="0">
                                          <p:val>
                                            <p:strVal val="ppt_w"/>
                                          </p:val>
                                        </p:tav>
                                        <p:tav tm="100000">
                                          <p:val>
                                            <p:strVal val="2/3*ppt_w"/>
                                          </p:val>
                                        </p:tav>
                                      </p:tavLst>
                                    </p:anim>
                                    <p:anim calcmode="lin" valueType="num">
                                      <p:cBhvr>
                                        <p:cTn id="423" dur="3000"/>
                                        <p:tgtEl>
                                          <p:spTgt spid="20"/>
                                        </p:tgtEl>
                                        <p:attrNameLst>
                                          <p:attrName>ppt_h</p:attrName>
                                        </p:attrNameLst>
                                      </p:cBhvr>
                                      <p:tavLst>
                                        <p:tav tm="0">
                                          <p:val>
                                            <p:strVal val="ppt_h"/>
                                          </p:val>
                                        </p:tav>
                                        <p:tav tm="100000">
                                          <p:val>
                                            <p:strVal val="2/3*ppt_h"/>
                                          </p:val>
                                        </p:tav>
                                      </p:tavLst>
                                    </p:anim>
                                    <p:set>
                                      <p:cBhvr>
                                        <p:cTn id="424" dur="1" fill="hold">
                                          <p:stCondLst>
                                            <p:cond delay="2999"/>
                                          </p:stCondLst>
                                        </p:cTn>
                                        <p:tgtEl>
                                          <p:spTgt spid="20"/>
                                        </p:tgtEl>
                                        <p:attrNameLst>
                                          <p:attrName>style.visibility</p:attrName>
                                        </p:attrNameLst>
                                      </p:cBhvr>
                                      <p:to>
                                        <p:strVal val="hidden"/>
                                      </p:to>
                                    </p:set>
                                  </p:childTnLst>
                                </p:cTn>
                              </p:par>
                              <p:par>
                                <p:cTn id="425" presetID="23" presetClass="exit" presetSubtype="288" fill="hold" grpId="2" nodeType="withEffect">
                                  <p:stCondLst>
                                    <p:cond delay="0"/>
                                  </p:stCondLst>
                                  <p:childTnLst>
                                    <p:anim calcmode="lin" valueType="num">
                                      <p:cBhvr>
                                        <p:cTn id="426" dur="3000"/>
                                        <p:tgtEl>
                                          <p:spTgt spid="21"/>
                                        </p:tgtEl>
                                        <p:attrNameLst>
                                          <p:attrName>ppt_w</p:attrName>
                                        </p:attrNameLst>
                                      </p:cBhvr>
                                      <p:tavLst>
                                        <p:tav tm="0">
                                          <p:val>
                                            <p:strVal val="ppt_w"/>
                                          </p:val>
                                        </p:tav>
                                        <p:tav tm="100000">
                                          <p:val>
                                            <p:strVal val="2/3*ppt_w"/>
                                          </p:val>
                                        </p:tav>
                                      </p:tavLst>
                                    </p:anim>
                                    <p:anim calcmode="lin" valueType="num">
                                      <p:cBhvr>
                                        <p:cTn id="427" dur="3000"/>
                                        <p:tgtEl>
                                          <p:spTgt spid="21"/>
                                        </p:tgtEl>
                                        <p:attrNameLst>
                                          <p:attrName>ppt_h</p:attrName>
                                        </p:attrNameLst>
                                      </p:cBhvr>
                                      <p:tavLst>
                                        <p:tav tm="0">
                                          <p:val>
                                            <p:strVal val="ppt_h"/>
                                          </p:val>
                                        </p:tav>
                                        <p:tav tm="100000">
                                          <p:val>
                                            <p:strVal val="2/3*ppt_h"/>
                                          </p:val>
                                        </p:tav>
                                      </p:tavLst>
                                    </p:anim>
                                    <p:set>
                                      <p:cBhvr>
                                        <p:cTn id="428" dur="1" fill="hold">
                                          <p:stCondLst>
                                            <p:cond delay="2999"/>
                                          </p:stCondLst>
                                        </p:cTn>
                                        <p:tgtEl>
                                          <p:spTgt spid="21"/>
                                        </p:tgtEl>
                                        <p:attrNameLst>
                                          <p:attrName>style.visibility</p:attrName>
                                        </p:attrNameLst>
                                      </p:cBhvr>
                                      <p:to>
                                        <p:strVal val="hidden"/>
                                      </p:to>
                                    </p:set>
                                  </p:childTnLst>
                                </p:cTn>
                              </p:par>
                              <p:par>
                                <p:cTn id="429" presetID="23" presetClass="exit" presetSubtype="288" fill="hold" grpId="2" nodeType="withEffect">
                                  <p:stCondLst>
                                    <p:cond delay="0"/>
                                  </p:stCondLst>
                                  <p:childTnLst>
                                    <p:anim calcmode="lin" valueType="num">
                                      <p:cBhvr>
                                        <p:cTn id="430" dur="3000"/>
                                        <p:tgtEl>
                                          <p:spTgt spid="24"/>
                                        </p:tgtEl>
                                        <p:attrNameLst>
                                          <p:attrName>ppt_w</p:attrName>
                                        </p:attrNameLst>
                                      </p:cBhvr>
                                      <p:tavLst>
                                        <p:tav tm="0">
                                          <p:val>
                                            <p:strVal val="ppt_w"/>
                                          </p:val>
                                        </p:tav>
                                        <p:tav tm="100000">
                                          <p:val>
                                            <p:strVal val="2/3*ppt_w"/>
                                          </p:val>
                                        </p:tav>
                                      </p:tavLst>
                                    </p:anim>
                                    <p:anim calcmode="lin" valueType="num">
                                      <p:cBhvr>
                                        <p:cTn id="431" dur="3000"/>
                                        <p:tgtEl>
                                          <p:spTgt spid="24"/>
                                        </p:tgtEl>
                                        <p:attrNameLst>
                                          <p:attrName>ppt_h</p:attrName>
                                        </p:attrNameLst>
                                      </p:cBhvr>
                                      <p:tavLst>
                                        <p:tav tm="0">
                                          <p:val>
                                            <p:strVal val="ppt_h"/>
                                          </p:val>
                                        </p:tav>
                                        <p:tav tm="100000">
                                          <p:val>
                                            <p:strVal val="2/3*ppt_h"/>
                                          </p:val>
                                        </p:tav>
                                      </p:tavLst>
                                    </p:anim>
                                    <p:set>
                                      <p:cBhvr>
                                        <p:cTn id="432" dur="1" fill="hold">
                                          <p:stCondLst>
                                            <p:cond delay="2999"/>
                                          </p:stCondLst>
                                        </p:cTn>
                                        <p:tgtEl>
                                          <p:spTgt spid="24"/>
                                        </p:tgtEl>
                                        <p:attrNameLst>
                                          <p:attrName>style.visibility</p:attrName>
                                        </p:attrNameLst>
                                      </p:cBhvr>
                                      <p:to>
                                        <p:strVal val="hidden"/>
                                      </p:to>
                                    </p:set>
                                  </p:childTnLst>
                                </p:cTn>
                              </p:par>
                              <p:par>
                                <p:cTn id="433" presetID="23" presetClass="exit" presetSubtype="288" fill="hold" grpId="2" nodeType="withEffect">
                                  <p:stCondLst>
                                    <p:cond delay="0"/>
                                  </p:stCondLst>
                                  <p:childTnLst>
                                    <p:anim calcmode="lin" valueType="num">
                                      <p:cBhvr>
                                        <p:cTn id="434" dur="3000"/>
                                        <p:tgtEl>
                                          <p:spTgt spid="25"/>
                                        </p:tgtEl>
                                        <p:attrNameLst>
                                          <p:attrName>ppt_w</p:attrName>
                                        </p:attrNameLst>
                                      </p:cBhvr>
                                      <p:tavLst>
                                        <p:tav tm="0">
                                          <p:val>
                                            <p:strVal val="ppt_w"/>
                                          </p:val>
                                        </p:tav>
                                        <p:tav tm="100000">
                                          <p:val>
                                            <p:strVal val="2/3*ppt_w"/>
                                          </p:val>
                                        </p:tav>
                                      </p:tavLst>
                                    </p:anim>
                                    <p:anim calcmode="lin" valueType="num">
                                      <p:cBhvr>
                                        <p:cTn id="435" dur="3000"/>
                                        <p:tgtEl>
                                          <p:spTgt spid="25"/>
                                        </p:tgtEl>
                                        <p:attrNameLst>
                                          <p:attrName>ppt_h</p:attrName>
                                        </p:attrNameLst>
                                      </p:cBhvr>
                                      <p:tavLst>
                                        <p:tav tm="0">
                                          <p:val>
                                            <p:strVal val="ppt_h"/>
                                          </p:val>
                                        </p:tav>
                                        <p:tav tm="100000">
                                          <p:val>
                                            <p:strVal val="2/3*ppt_h"/>
                                          </p:val>
                                        </p:tav>
                                      </p:tavLst>
                                    </p:anim>
                                    <p:set>
                                      <p:cBhvr>
                                        <p:cTn id="436" dur="1" fill="hold">
                                          <p:stCondLst>
                                            <p:cond delay="2999"/>
                                          </p:stCondLst>
                                        </p:cTn>
                                        <p:tgtEl>
                                          <p:spTgt spid="25"/>
                                        </p:tgtEl>
                                        <p:attrNameLst>
                                          <p:attrName>style.visibility</p:attrName>
                                        </p:attrNameLst>
                                      </p:cBhvr>
                                      <p:to>
                                        <p:strVal val="hidden"/>
                                      </p:to>
                                    </p:set>
                                  </p:childTnLst>
                                </p:cTn>
                              </p:par>
                              <p:par>
                                <p:cTn id="437" presetID="23" presetClass="exit" presetSubtype="288" fill="hold" grpId="2" nodeType="withEffect">
                                  <p:stCondLst>
                                    <p:cond delay="0"/>
                                  </p:stCondLst>
                                  <p:childTnLst>
                                    <p:anim calcmode="lin" valueType="num">
                                      <p:cBhvr>
                                        <p:cTn id="438" dur="3000"/>
                                        <p:tgtEl>
                                          <p:spTgt spid="26"/>
                                        </p:tgtEl>
                                        <p:attrNameLst>
                                          <p:attrName>ppt_w</p:attrName>
                                        </p:attrNameLst>
                                      </p:cBhvr>
                                      <p:tavLst>
                                        <p:tav tm="0">
                                          <p:val>
                                            <p:strVal val="ppt_w"/>
                                          </p:val>
                                        </p:tav>
                                        <p:tav tm="100000">
                                          <p:val>
                                            <p:strVal val="2/3*ppt_w"/>
                                          </p:val>
                                        </p:tav>
                                      </p:tavLst>
                                    </p:anim>
                                    <p:anim calcmode="lin" valueType="num">
                                      <p:cBhvr>
                                        <p:cTn id="439" dur="3000"/>
                                        <p:tgtEl>
                                          <p:spTgt spid="26"/>
                                        </p:tgtEl>
                                        <p:attrNameLst>
                                          <p:attrName>ppt_h</p:attrName>
                                        </p:attrNameLst>
                                      </p:cBhvr>
                                      <p:tavLst>
                                        <p:tav tm="0">
                                          <p:val>
                                            <p:strVal val="ppt_h"/>
                                          </p:val>
                                        </p:tav>
                                        <p:tav tm="100000">
                                          <p:val>
                                            <p:strVal val="2/3*ppt_h"/>
                                          </p:val>
                                        </p:tav>
                                      </p:tavLst>
                                    </p:anim>
                                    <p:set>
                                      <p:cBhvr>
                                        <p:cTn id="440" dur="1" fill="hold">
                                          <p:stCondLst>
                                            <p:cond delay="2999"/>
                                          </p:stCondLst>
                                        </p:cTn>
                                        <p:tgtEl>
                                          <p:spTgt spid="26"/>
                                        </p:tgtEl>
                                        <p:attrNameLst>
                                          <p:attrName>style.visibility</p:attrName>
                                        </p:attrNameLst>
                                      </p:cBhvr>
                                      <p:to>
                                        <p:strVal val="hidden"/>
                                      </p:to>
                                    </p:set>
                                  </p:childTnLst>
                                </p:cTn>
                              </p:par>
                              <p:par>
                                <p:cTn id="441" presetID="23" presetClass="exit" presetSubtype="288" fill="hold" grpId="2" nodeType="withEffect">
                                  <p:stCondLst>
                                    <p:cond delay="0"/>
                                  </p:stCondLst>
                                  <p:childTnLst>
                                    <p:anim calcmode="lin" valueType="num">
                                      <p:cBhvr>
                                        <p:cTn id="442" dur="3000"/>
                                        <p:tgtEl>
                                          <p:spTgt spid="27"/>
                                        </p:tgtEl>
                                        <p:attrNameLst>
                                          <p:attrName>ppt_w</p:attrName>
                                        </p:attrNameLst>
                                      </p:cBhvr>
                                      <p:tavLst>
                                        <p:tav tm="0">
                                          <p:val>
                                            <p:strVal val="ppt_w"/>
                                          </p:val>
                                        </p:tav>
                                        <p:tav tm="100000">
                                          <p:val>
                                            <p:strVal val="2/3*ppt_w"/>
                                          </p:val>
                                        </p:tav>
                                      </p:tavLst>
                                    </p:anim>
                                    <p:anim calcmode="lin" valueType="num">
                                      <p:cBhvr>
                                        <p:cTn id="443" dur="3000"/>
                                        <p:tgtEl>
                                          <p:spTgt spid="27"/>
                                        </p:tgtEl>
                                        <p:attrNameLst>
                                          <p:attrName>ppt_h</p:attrName>
                                        </p:attrNameLst>
                                      </p:cBhvr>
                                      <p:tavLst>
                                        <p:tav tm="0">
                                          <p:val>
                                            <p:strVal val="ppt_h"/>
                                          </p:val>
                                        </p:tav>
                                        <p:tav tm="100000">
                                          <p:val>
                                            <p:strVal val="2/3*ppt_h"/>
                                          </p:val>
                                        </p:tav>
                                      </p:tavLst>
                                    </p:anim>
                                    <p:set>
                                      <p:cBhvr>
                                        <p:cTn id="444" dur="1" fill="hold">
                                          <p:stCondLst>
                                            <p:cond delay="2999"/>
                                          </p:stCondLst>
                                        </p:cTn>
                                        <p:tgtEl>
                                          <p:spTgt spid="27"/>
                                        </p:tgtEl>
                                        <p:attrNameLst>
                                          <p:attrName>style.visibility</p:attrName>
                                        </p:attrNameLst>
                                      </p:cBhvr>
                                      <p:to>
                                        <p:strVal val="hidden"/>
                                      </p:to>
                                    </p:set>
                                  </p:childTnLst>
                                </p:cTn>
                              </p:par>
                              <p:par>
                                <p:cTn id="445" presetID="23" presetClass="exit" presetSubtype="288" fill="hold" grpId="2" nodeType="withEffect">
                                  <p:stCondLst>
                                    <p:cond delay="0"/>
                                  </p:stCondLst>
                                  <p:childTnLst>
                                    <p:anim calcmode="lin" valueType="num">
                                      <p:cBhvr>
                                        <p:cTn id="446" dur="3000"/>
                                        <p:tgtEl>
                                          <p:spTgt spid="29"/>
                                        </p:tgtEl>
                                        <p:attrNameLst>
                                          <p:attrName>ppt_w</p:attrName>
                                        </p:attrNameLst>
                                      </p:cBhvr>
                                      <p:tavLst>
                                        <p:tav tm="0">
                                          <p:val>
                                            <p:strVal val="ppt_w"/>
                                          </p:val>
                                        </p:tav>
                                        <p:tav tm="100000">
                                          <p:val>
                                            <p:strVal val="2/3*ppt_w"/>
                                          </p:val>
                                        </p:tav>
                                      </p:tavLst>
                                    </p:anim>
                                    <p:anim calcmode="lin" valueType="num">
                                      <p:cBhvr>
                                        <p:cTn id="447" dur="3000"/>
                                        <p:tgtEl>
                                          <p:spTgt spid="29"/>
                                        </p:tgtEl>
                                        <p:attrNameLst>
                                          <p:attrName>ppt_h</p:attrName>
                                        </p:attrNameLst>
                                      </p:cBhvr>
                                      <p:tavLst>
                                        <p:tav tm="0">
                                          <p:val>
                                            <p:strVal val="ppt_h"/>
                                          </p:val>
                                        </p:tav>
                                        <p:tav tm="100000">
                                          <p:val>
                                            <p:strVal val="2/3*ppt_h"/>
                                          </p:val>
                                        </p:tav>
                                      </p:tavLst>
                                    </p:anim>
                                    <p:set>
                                      <p:cBhvr>
                                        <p:cTn id="448" dur="1" fill="hold">
                                          <p:stCondLst>
                                            <p:cond delay="2999"/>
                                          </p:stCondLst>
                                        </p:cTn>
                                        <p:tgtEl>
                                          <p:spTgt spid="29"/>
                                        </p:tgtEl>
                                        <p:attrNameLst>
                                          <p:attrName>style.visibility</p:attrName>
                                        </p:attrNameLst>
                                      </p:cBhvr>
                                      <p:to>
                                        <p:strVal val="hidden"/>
                                      </p:to>
                                    </p:set>
                                  </p:childTnLst>
                                </p:cTn>
                              </p:par>
                              <p:par>
                                <p:cTn id="449" presetID="23" presetClass="exit" presetSubtype="288" fill="hold" grpId="2" nodeType="withEffect">
                                  <p:stCondLst>
                                    <p:cond delay="0"/>
                                  </p:stCondLst>
                                  <p:childTnLst>
                                    <p:anim calcmode="lin" valueType="num">
                                      <p:cBhvr>
                                        <p:cTn id="450" dur="3000"/>
                                        <p:tgtEl>
                                          <p:spTgt spid="30"/>
                                        </p:tgtEl>
                                        <p:attrNameLst>
                                          <p:attrName>ppt_w</p:attrName>
                                        </p:attrNameLst>
                                      </p:cBhvr>
                                      <p:tavLst>
                                        <p:tav tm="0">
                                          <p:val>
                                            <p:strVal val="ppt_w"/>
                                          </p:val>
                                        </p:tav>
                                        <p:tav tm="100000">
                                          <p:val>
                                            <p:strVal val="2/3*ppt_w"/>
                                          </p:val>
                                        </p:tav>
                                      </p:tavLst>
                                    </p:anim>
                                    <p:anim calcmode="lin" valueType="num">
                                      <p:cBhvr>
                                        <p:cTn id="451" dur="3000"/>
                                        <p:tgtEl>
                                          <p:spTgt spid="30"/>
                                        </p:tgtEl>
                                        <p:attrNameLst>
                                          <p:attrName>ppt_h</p:attrName>
                                        </p:attrNameLst>
                                      </p:cBhvr>
                                      <p:tavLst>
                                        <p:tav tm="0">
                                          <p:val>
                                            <p:strVal val="ppt_h"/>
                                          </p:val>
                                        </p:tav>
                                        <p:tav tm="100000">
                                          <p:val>
                                            <p:strVal val="2/3*ppt_h"/>
                                          </p:val>
                                        </p:tav>
                                      </p:tavLst>
                                    </p:anim>
                                    <p:set>
                                      <p:cBhvr>
                                        <p:cTn id="452" dur="1" fill="hold">
                                          <p:stCondLst>
                                            <p:cond delay="2999"/>
                                          </p:stCondLst>
                                        </p:cTn>
                                        <p:tgtEl>
                                          <p:spTgt spid="30"/>
                                        </p:tgtEl>
                                        <p:attrNameLst>
                                          <p:attrName>style.visibility</p:attrName>
                                        </p:attrNameLst>
                                      </p:cBhvr>
                                      <p:to>
                                        <p:strVal val="hidden"/>
                                      </p:to>
                                    </p:set>
                                  </p:childTnLst>
                                </p:cTn>
                              </p:par>
                              <p:par>
                                <p:cTn id="453" presetID="23" presetClass="exit" presetSubtype="288" fill="hold" grpId="2" nodeType="withEffect">
                                  <p:stCondLst>
                                    <p:cond delay="0"/>
                                  </p:stCondLst>
                                  <p:childTnLst>
                                    <p:anim calcmode="lin" valueType="num">
                                      <p:cBhvr>
                                        <p:cTn id="454" dur="3000"/>
                                        <p:tgtEl>
                                          <p:spTgt spid="31"/>
                                        </p:tgtEl>
                                        <p:attrNameLst>
                                          <p:attrName>ppt_w</p:attrName>
                                        </p:attrNameLst>
                                      </p:cBhvr>
                                      <p:tavLst>
                                        <p:tav tm="0">
                                          <p:val>
                                            <p:strVal val="ppt_w"/>
                                          </p:val>
                                        </p:tav>
                                        <p:tav tm="100000">
                                          <p:val>
                                            <p:strVal val="2/3*ppt_w"/>
                                          </p:val>
                                        </p:tav>
                                      </p:tavLst>
                                    </p:anim>
                                    <p:anim calcmode="lin" valueType="num">
                                      <p:cBhvr>
                                        <p:cTn id="455" dur="3000"/>
                                        <p:tgtEl>
                                          <p:spTgt spid="31"/>
                                        </p:tgtEl>
                                        <p:attrNameLst>
                                          <p:attrName>ppt_h</p:attrName>
                                        </p:attrNameLst>
                                      </p:cBhvr>
                                      <p:tavLst>
                                        <p:tav tm="0">
                                          <p:val>
                                            <p:strVal val="ppt_h"/>
                                          </p:val>
                                        </p:tav>
                                        <p:tav tm="100000">
                                          <p:val>
                                            <p:strVal val="2/3*ppt_h"/>
                                          </p:val>
                                        </p:tav>
                                      </p:tavLst>
                                    </p:anim>
                                    <p:set>
                                      <p:cBhvr>
                                        <p:cTn id="456" dur="1" fill="hold">
                                          <p:stCondLst>
                                            <p:cond delay="2999"/>
                                          </p:stCondLst>
                                        </p:cTn>
                                        <p:tgtEl>
                                          <p:spTgt spid="31"/>
                                        </p:tgtEl>
                                        <p:attrNameLst>
                                          <p:attrName>style.visibility</p:attrName>
                                        </p:attrNameLst>
                                      </p:cBhvr>
                                      <p:to>
                                        <p:strVal val="hidden"/>
                                      </p:to>
                                    </p:set>
                                  </p:childTnLst>
                                </p:cTn>
                              </p:par>
                              <p:par>
                                <p:cTn id="457" presetID="23" presetClass="exit" presetSubtype="288" fill="hold" grpId="2" nodeType="withEffect">
                                  <p:stCondLst>
                                    <p:cond delay="0"/>
                                  </p:stCondLst>
                                  <p:childTnLst>
                                    <p:anim calcmode="lin" valueType="num">
                                      <p:cBhvr>
                                        <p:cTn id="458" dur="3000"/>
                                        <p:tgtEl>
                                          <p:spTgt spid="32"/>
                                        </p:tgtEl>
                                        <p:attrNameLst>
                                          <p:attrName>ppt_w</p:attrName>
                                        </p:attrNameLst>
                                      </p:cBhvr>
                                      <p:tavLst>
                                        <p:tav tm="0">
                                          <p:val>
                                            <p:strVal val="ppt_w"/>
                                          </p:val>
                                        </p:tav>
                                        <p:tav tm="100000">
                                          <p:val>
                                            <p:strVal val="2/3*ppt_w"/>
                                          </p:val>
                                        </p:tav>
                                      </p:tavLst>
                                    </p:anim>
                                    <p:anim calcmode="lin" valueType="num">
                                      <p:cBhvr>
                                        <p:cTn id="459" dur="3000"/>
                                        <p:tgtEl>
                                          <p:spTgt spid="32"/>
                                        </p:tgtEl>
                                        <p:attrNameLst>
                                          <p:attrName>ppt_h</p:attrName>
                                        </p:attrNameLst>
                                      </p:cBhvr>
                                      <p:tavLst>
                                        <p:tav tm="0">
                                          <p:val>
                                            <p:strVal val="ppt_h"/>
                                          </p:val>
                                        </p:tav>
                                        <p:tav tm="100000">
                                          <p:val>
                                            <p:strVal val="2/3*ppt_h"/>
                                          </p:val>
                                        </p:tav>
                                      </p:tavLst>
                                    </p:anim>
                                    <p:set>
                                      <p:cBhvr>
                                        <p:cTn id="460" dur="1" fill="hold">
                                          <p:stCondLst>
                                            <p:cond delay="2999"/>
                                          </p:stCondLst>
                                        </p:cTn>
                                        <p:tgtEl>
                                          <p:spTgt spid="32"/>
                                        </p:tgtEl>
                                        <p:attrNameLst>
                                          <p:attrName>style.visibility</p:attrName>
                                        </p:attrNameLst>
                                      </p:cBhvr>
                                      <p:to>
                                        <p:strVal val="hidden"/>
                                      </p:to>
                                    </p:set>
                                  </p:childTnLst>
                                </p:cTn>
                              </p:par>
                              <p:par>
                                <p:cTn id="461" presetID="23" presetClass="exit" presetSubtype="544" fill="hold" grpId="2" nodeType="withEffect">
                                  <p:stCondLst>
                                    <p:cond delay="0"/>
                                  </p:stCondLst>
                                  <p:childTnLst>
                                    <p:anim calcmode="lin" valueType="num">
                                      <p:cBhvr>
                                        <p:cTn id="462" dur="3000"/>
                                        <p:tgtEl>
                                          <p:spTgt spid="33"/>
                                        </p:tgtEl>
                                        <p:attrNameLst>
                                          <p:attrName>ppt_w</p:attrName>
                                        </p:attrNameLst>
                                      </p:cBhvr>
                                      <p:tavLst>
                                        <p:tav tm="0">
                                          <p:val>
                                            <p:strVal val="ppt_w"/>
                                          </p:val>
                                        </p:tav>
                                        <p:tav tm="100000">
                                          <p:val>
                                            <p:fltVal val="0"/>
                                          </p:val>
                                        </p:tav>
                                      </p:tavLst>
                                    </p:anim>
                                    <p:anim calcmode="lin" valueType="num">
                                      <p:cBhvr>
                                        <p:cTn id="463" dur="3000"/>
                                        <p:tgtEl>
                                          <p:spTgt spid="33"/>
                                        </p:tgtEl>
                                        <p:attrNameLst>
                                          <p:attrName>ppt_h</p:attrName>
                                        </p:attrNameLst>
                                      </p:cBhvr>
                                      <p:tavLst>
                                        <p:tav tm="0">
                                          <p:val>
                                            <p:strVal val="ppt_h"/>
                                          </p:val>
                                        </p:tav>
                                        <p:tav tm="100000">
                                          <p:val>
                                            <p:fltVal val="0"/>
                                          </p:val>
                                        </p:tav>
                                      </p:tavLst>
                                    </p:anim>
                                    <p:anim calcmode="lin" valueType="num">
                                      <p:cBhvr>
                                        <p:cTn id="464" dur="3000"/>
                                        <p:tgtEl>
                                          <p:spTgt spid="33"/>
                                        </p:tgtEl>
                                        <p:attrNameLst>
                                          <p:attrName>ppt_x</p:attrName>
                                        </p:attrNameLst>
                                      </p:cBhvr>
                                      <p:tavLst>
                                        <p:tav tm="0">
                                          <p:val>
                                            <p:strVal val="ppt_x"/>
                                          </p:val>
                                        </p:tav>
                                        <p:tav tm="100000">
                                          <p:val>
                                            <p:fltVal val="0.5"/>
                                          </p:val>
                                        </p:tav>
                                      </p:tavLst>
                                    </p:anim>
                                    <p:anim calcmode="lin" valueType="num">
                                      <p:cBhvr>
                                        <p:cTn id="465" dur="3000"/>
                                        <p:tgtEl>
                                          <p:spTgt spid="33"/>
                                        </p:tgtEl>
                                        <p:attrNameLst>
                                          <p:attrName>ppt_y</p:attrName>
                                        </p:attrNameLst>
                                      </p:cBhvr>
                                      <p:tavLst>
                                        <p:tav tm="0">
                                          <p:val>
                                            <p:strVal val="ppt_y"/>
                                          </p:val>
                                        </p:tav>
                                        <p:tav tm="100000">
                                          <p:val>
                                            <p:fltVal val="0.5"/>
                                          </p:val>
                                        </p:tav>
                                      </p:tavLst>
                                    </p:anim>
                                    <p:set>
                                      <p:cBhvr>
                                        <p:cTn id="466" dur="1" fill="hold">
                                          <p:stCondLst>
                                            <p:cond delay="2999"/>
                                          </p:stCondLst>
                                        </p:cTn>
                                        <p:tgtEl>
                                          <p:spTgt spid="33"/>
                                        </p:tgtEl>
                                        <p:attrNameLst>
                                          <p:attrName>style.visibility</p:attrName>
                                        </p:attrNameLst>
                                      </p:cBhvr>
                                      <p:to>
                                        <p:strVal val="hidden"/>
                                      </p:to>
                                    </p:set>
                                  </p:childTnLst>
                                </p:cTn>
                              </p:par>
                              <p:par>
                                <p:cTn id="467" presetID="23" presetClass="exit" presetSubtype="544" fill="hold" grpId="2" nodeType="withEffect">
                                  <p:stCondLst>
                                    <p:cond delay="0"/>
                                  </p:stCondLst>
                                  <p:childTnLst>
                                    <p:anim calcmode="lin" valueType="num">
                                      <p:cBhvr>
                                        <p:cTn id="468" dur="3000"/>
                                        <p:tgtEl>
                                          <p:spTgt spid="34"/>
                                        </p:tgtEl>
                                        <p:attrNameLst>
                                          <p:attrName>ppt_w</p:attrName>
                                        </p:attrNameLst>
                                      </p:cBhvr>
                                      <p:tavLst>
                                        <p:tav tm="0">
                                          <p:val>
                                            <p:strVal val="ppt_w"/>
                                          </p:val>
                                        </p:tav>
                                        <p:tav tm="100000">
                                          <p:val>
                                            <p:fltVal val="0"/>
                                          </p:val>
                                        </p:tav>
                                      </p:tavLst>
                                    </p:anim>
                                    <p:anim calcmode="lin" valueType="num">
                                      <p:cBhvr>
                                        <p:cTn id="469" dur="3000"/>
                                        <p:tgtEl>
                                          <p:spTgt spid="34"/>
                                        </p:tgtEl>
                                        <p:attrNameLst>
                                          <p:attrName>ppt_h</p:attrName>
                                        </p:attrNameLst>
                                      </p:cBhvr>
                                      <p:tavLst>
                                        <p:tav tm="0">
                                          <p:val>
                                            <p:strVal val="ppt_h"/>
                                          </p:val>
                                        </p:tav>
                                        <p:tav tm="100000">
                                          <p:val>
                                            <p:fltVal val="0"/>
                                          </p:val>
                                        </p:tav>
                                      </p:tavLst>
                                    </p:anim>
                                    <p:anim calcmode="lin" valueType="num">
                                      <p:cBhvr>
                                        <p:cTn id="470" dur="3000"/>
                                        <p:tgtEl>
                                          <p:spTgt spid="34"/>
                                        </p:tgtEl>
                                        <p:attrNameLst>
                                          <p:attrName>ppt_x</p:attrName>
                                        </p:attrNameLst>
                                      </p:cBhvr>
                                      <p:tavLst>
                                        <p:tav tm="0">
                                          <p:val>
                                            <p:strVal val="ppt_x"/>
                                          </p:val>
                                        </p:tav>
                                        <p:tav tm="100000">
                                          <p:val>
                                            <p:fltVal val="0.5"/>
                                          </p:val>
                                        </p:tav>
                                      </p:tavLst>
                                    </p:anim>
                                    <p:anim calcmode="lin" valueType="num">
                                      <p:cBhvr>
                                        <p:cTn id="471" dur="3000"/>
                                        <p:tgtEl>
                                          <p:spTgt spid="34"/>
                                        </p:tgtEl>
                                        <p:attrNameLst>
                                          <p:attrName>ppt_y</p:attrName>
                                        </p:attrNameLst>
                                      </p:cBhvr>
                                      <p:tavLst>
                                        <p:tav tm="0">
                                          <p:val>
                                            <p:strVal val="ppt_y"/>
                                          </p:val>
                                        </p:tav>
                                        <p:tav tm="100000">
                                          <p:val>
                                            <p:fltVal val="0.5"/>
                                          </p:val>
                                        </p:tav>
                                      </p:tavLst>
                                    </p:anim>
                                    <p:set>
                                      <p:cBhvr>
                                        <p:cTn id="472" dur="1" fill="hold">
                                          <p:stCondLst>
                                            <p:cond delay="2999"/>
                                          </p:stCondLst>
                                        </p:cTn>
                                        <p:tgtEl>
                                          <p:spTgt spid="34"/>
                                        </p:tgtEl>
                                        <p:attrNameLst>
                                          <p:attrName>style.visibility</p:attrName>
                                        </p:attrNameLst>
                                      </p:cBhvr>
                                      <p:to>
                                        <p:strVal val="hidden"/>
                                      </p:to>
                                    </p:set>
                                  </p:childTnLst>
                                </p:cTn>
                              </p:par>
                              <p:par>
                                <p:cTn id="473" presetID="23" presetClass="exit" presetSubtype="544" fill="hold" grpId="2" nodeType="withEffect">
                                  <p:stCondLst>
                                    <p:cond delay="0"/>
                                  </p:stCondLst>
                                  <p:childTnLst>
                                    <p:anim calcmode="lin" valueType="num">
                                      <p:cBhvr>
                                        <p:cTn id="474" dur="3000"/>
                                        <p:tgtEl>
                                          <p:spTgt spid="35"/>
                                        </p:tgtEl>
                                        <p:attrNameLst>
                                          <p:attrName>ppt_w</p:attrName>
                                        </p:attrNameLst>
                                      </p:cBhvr>
                                      <p:tavLst>
                                        <p:tav tm="0">
                                          <p:val>
                                            <p:strVal val="ppt_w"/>
                                          </p:val>
                                        </p:tav>
                                        <p:tav tm="100000">
                                          <p:val>
                                            <p:fltVal val="0"/>
                                          </p:val>
                                        </p:tav>
                                      </p:tavLst>
                                    </p:anim>
                                    <p:anim calcmode="lin" valueType="num">
                                      <p:cBhvr>
                                        <p:cTn id="475" dur="3000"/>
                                        <p:tgtEl>
                                          <p:spTgt spid="35"/>
                                        </p:tgtEl>
                                        <p:attrNameLst>
                                          <p:attrName>ppt_h</p:attrName>
                                        </p:attrNameLst>
                                      </p:cBhvr>
                                      <p:tavLst>
                                        <p:tav tm="0">
                                          <p:val>
                                            <p:strVal val="ppt_h"/>
                                          </p:val>
                                        </p:tav>
                                        <p:tav tm="100000">
                                          <p:val>
                                            <p:fltVal val="0"/>
                                          </p:val>
                                        </p:tav>
                                      </p:tavLst>
                                    </p:anim>
                                    <p:anim calcmode="lin" valueType="num">
                                      <p:cBhvr>
                                        <p:cTn id="476" dur="3000"/>
                                        <p:tgtEl>
                                          <p:spTgt spid="35"/>
                                        </p:tgtEl>
                                        <p:attrNameLst>
                                          <p:attrName>ppt_x</p:attrName>
                                        </p:attrNameLst>
                                      </p:cBhvr>
                                      <p:tavLst>
                                        <p:tav tm="0">
                                          <p:val>
                                            <p:strVal val="ppt_x"/>
                                          </p:val>
                                        </p:tav>
                                        <p:tav tm="100000">
                                          <p:val>
                                            <p:fltVal val="0.5"/>
                                          </p:val>
                                        </p:tav>
                                      </p:tavLst>
                                    </p:anim>
                                    <p:anim calcmode="lin" valueType="num">
                                      <p:cBhvr>
                                        <p:cTn id="477" dur="3000"/>
                                        <p:tgtEl>
                                          <p:spTgt spid="35"/>
                                        </p:tgtEl>
                                        <p:attrNameLst>
                                          <p:attrName>ppt_y</p:attrName>
                                        </p:attrNameLst>
                                      </p:cBhvr>
                                      <p:tavLst>
                                        <p:tav tm="0">
                                          <p:val>
                                            <p:strVal val="ppt_y"/>
                                          </p:val>
                                        </p:tav>
                                        <p:tav tm="100000">
                                          <p:val>
                                            <p:fltVal val="0.5"/>
                                          </p:val>
                                        </p:tav>
                                      </p:tavLst>
                                    </p:anim>
                                    <p:set>
                                      <p:cBhvr>
                                        <p:cTn id="478" dur="1" fill="hold">
                                          <p:stCondLst>
                                            <p:cond delay="2999"/>
                                          </p:stCondLst>
                                        </p:cTn>
                                        <p:tgtEl>
                                          <p:spTgt spid="35"/>
                                        </p:tgtEl>
                                        <p:attrNameLst>
                                          <p:attrName>style.visibility</p:attrName>
                                        </p:attrNameLst>
                                      </p:cBhvr>
                                      <p:to>
                                        <p:strVal val="hidden"/>
                                      </p:to>
                                    </p:set>
                                  </p:childTnLst>
                                </p:cTn>
                              </p:par>
                              <p:par>
                                <p:cTn id="479" presetID="23" presetClass="exit" presetSubtype="544" fill="hold" grpId="2" nodeType="withEffect">
                                  <p:stCondLst>
                                    <p:cond delay="0"/>
                                  </p:stCondLst>
                                  <p:childTnLst>
                                    <p:anim calcmode="lin" valueType="num">
                                      <p:cBhvr>
                                        <p:cTn id="480" dur="3000"/>
                                        <p:tgtEl>
                                          <p:spTgt spid="36"/>
                                        </p:tgtEl>
                                        <p:attrNameLst>
                                          <p:attrName>ppt_w</p:attrName>
                                        </p:attrNameLst>
                                      </p:cBhvr>
                                      <p:tavLst>
                                        <p:tav tm="0">
                                          <p:val>
                                            <p:strVal val="ppt_w"/>
                                          </p:val>
                                        </p:tav>
                                        <p:tav tm="100000">
                                          <p:val>
                                            <p:fltVal val="0"/>
                                          </p:val>
                                        </p:tav>
                                      </p:tavLst>
                                    </p:anim>
                                    <p:anim calcmode="lin" valueType="num">
                                      <p:cBhvr>
                                        <p:cTn id="481" dur="3000"/>
                                        <p:tgtEl>
                                          <p:spTgt spid="36"/>
                                        </p:tgtEl>
                                        <p:attrNameLst>
                                          <p:attrName>ppt_h</p:attrName>
                                        </p:attrNameLst>
                                      </p:cBhvr>
                                      <p:tavLst>
                                        <p:tav tm="0">
                                          <p:val>
                                            <p:strVal val="ppt_h"/>
                                          </p:val>
                                        </p:tav>
                                        <p:tav tm="100000">
                                          <p:val>
                                            <p:fltVal val="0"/>
                                          </p:val>
                                        </p:tav>
                                      </p:tavLst>
                                    </p:anim>
                                    <p:anim calcmode="lin" valueType="num">
                                      <p:cBhvr>
                                        <p:cTn id="482" dur="3000"/>
                                        <p:tgtEl>
                                          <p:spTgt spid="36"/>
                                        </p:tgtEl>
                                        <p:attrNameLst>
                                          <p:attrName>ppt_x</p:attrName>
                                        </p:attrNameLst>
                                      </p:cBhvr>
                                      <p:tavLst>
                                        <p:tav tm="0">
                                          <p:val>
                                            <p:strVal val="ppt_x"/>
                                          </p:val>
                                        </p:tav>
                                        <p:tav tm="100000">
                                          <p:val>
                                            <p:fltVal val="0.5"/>
                                          </p:val>
                                        </p:tav>
                                      </p:tavLst>
                                    </p:anim>
                                    <p:anim calcmode="lin" valueType="num">
                                      <p:cBhvr>
                                        <p:cTn id="483" dur="3000"/>
                                        <p:tgtEl>
                                          <p:spTgt spid="36"/>
                                        </p:tgtEl>
                                        <p:attrNameLst>
                                          <p:attrName>ppt_y</p:attrName>
                                        </p:attrNameLst>
                                      </p:cBhvr>
                                      <p:tavLst>
                                        <p:tav tm="0">
                                          <p:val>
                                            <p:strVal val="ppt_y"/>
                                          </p:val>
                                        </p:tav>
                                        <p:tav tm="100000">
                                          <p:val>
                                            <p:fltVal val="0.5"/>
                                          </p:val>
                                        </p:tav>
                                      </p:tavLst>
                                    </p:anim>
                                    <p:set>
                                      <p:cBhvr>
                                        <p:cTn id="484" dur="1" fill="hold">
                                          <p:stCondLst>
                                            <p:cond delay="2999"/>
                                          </p:stCondLst>
                                        </p:cTn>
                                        <p:tgtEl>
                                          <p:spTgt spid="36"/>
                                        </p:tgtEl>
                                        <p:attrNameLst>
                                          <p:attrName>style.visibility</p:attrName>
                                        </p:attrNameLst>
                                      </p:cBhvr>
                                      <p:to>
                                        <p:strVal val="hidden"/>
                                      </p:to>
                                    </p:set>
                                  </p:childTnLst>
                                </p:cTn>
                              </p:par>
                              <p:par>
                                <p:cTn id="485" presetID="23" presetClass="exit" presetSubtype="544" fill="hold" grpId="2" nodeType="withEffect">
                                  <p:stCondLst>
                                    <p:cond delay="0"/>
                                  </p:stCondLst>
                                  <p:childTnLst>
                                    <p:anim calcmode="lin" valueType="num">
                                      <p:cBhvr>
                                        <p:cTn id="486" dur="3000"/>
                                        <p:tgtEl>
                                          <p:spTgt spid="37"/>
                                        </p:tgtEl>
                                        <p:attrNameLst>
                                          <p:attrName>ppt_w</p:attrName>
                                        </p:attrNameLst>
                                      </p:cBhvr>
                                      <p:tavLst>
                                        <p:tav tm="0">
                                          <p:val>
                                            <p:strVal val="ppt_w"/>
                                          </p:val>
                                        </p:tav>
                                        <p:tav tm="100000">
                                          <p:val>
                                            <p:fltVal val="0"/>
                                          </p:val>
                                        </p:tav>
                                      </p:tavLst>
                                    </p:anim>
                                    <p:anim calcmode="lin" valueType="num">
                                      <p:cBhvr>
                                        <p:cTn id="487" dur="3000"/>
                                        <p:tgtEl>
                                          <p:spTgt spid="37"/>
                                        </p:tgtEl>
                                        <p:attrNameLst>
                                          <p:attrName>ppt_h</p:attrName>
                                        </p:attrNameLst>
                                      </p:cBhvr>
                                      <p:tavLst>
                                        <p:tav tm="0">
                                          <p:val>
                                            <p:strVal val="ppt_h"/>
                                          </p:val>
                                        </p:tav>
                                        <p:tav tm="100000">
                                          <p:val>
                                            <p:fltVal val="0"/>
                                          </p:val>
                                        </p:tav>
                                      </p:tavLst>
                                    </p:anim>
                                    <p:anim calcmode="lin" valueType="num">
                                      <p:cBhvr>
                                        <p:cTn id="488" dur="3000"/>
                                        <p:tgtEl>
                                          <p:spTgt spid="37"/>
                                        </p:tgtEl>
                                        <p:attrNameLst>
                                          <p:attrName>ppt_x</p:attrName>
                                        </p:attrNameLst>
                                      </p:cBhvr>
                                      <p:tavLst>
                                        <p:tav tm="0">
                                          <p:val>
                                            <p:strVal val="ppt_x"/>
                                          </p:val>
                                        </p:tav>
                                        <p:tav tm="100000">
                                          <p:val>
                                            <p:fltVal val="0.5"/>
                                          </p:val>
                                        </p:tav>
                                      </p:tavLst>
                                    </p:anim>
                                    <p:anim calcmode="lin" valueType="num">
                                      <p:cBhvr>
                                        <p:cTn id="489" dur="3000"/>
                                        <p:tgtEl>
                                          <p:spTgt spid="37"/>
                                        </p:tgtEl>
                                        <p:attrNameLst>
                                          <p:attrName>ppt_y</p:attrName>
                                        </p:attrNameLst>
                                      </p:cBhvr>
                                      <p:tavLst>
                                        <p:tav tm="0">
                                          <p:val>
                                            <p:strVal val="ppt_y"/>
                                          </p:val>
                                        </p:tav>
                                        <p:tav tm="100000">
                                          <p:val>
                                            <p:fltVal val="0.5"/>
                                          </p:val>
                                        </p:tav>
                                      </p:tavLst>
                                    </p:anim>
                                    <p:set>
                                      <p:cBhvr>
                                        <p:cTn id="490" dur="1" fill="hold">
                                          <p:stCondLst>
                                            <p:cond delay="2999"/>
                                          </p:stCondLst>
                                        </p:cTn>
                                        <p:tgtEl>
                                          <p:spTgt spid="37"/>
                                        </p:tgtEl>
                                        <p:attrNameLst>
                                          <p:attrName>style.visibility</p:attrName>
                                        </p:attrNameLst>
                                      </p:cBhvr>
                                      <p:to>
                                        <p:strVal val="hidden"/>
                                      </p:to>
                                    </p:set>
                                  </p:childTnLst>
                                </p:cTn>
                              </p:par>
                              <p:par>
                                <p:cTn id="491" presetID="23" presetClass="exit" presetSubtype="544" fill="hold" grpId="2" nodeType="withEffect">
                                  <p:stCondLst>
                                    <p:cond delay="0"/>
                                  </p:stCondLst>
                                  <p:childTnLst>
                                    <p:anim calcmode="lin" valueType="num">
                                      <p:cBhvr>
                                        <p:cTn id="492" dur="3000"/>
                                        <p:tgtEl>
                                          <p:spTgt spid="38"/>
                                        </p:tgtEl>
                                        <p:attrNameLst>
                                          <p:attrName>ppt_w</p:attrName>
                                        </p:attrNameLst>
                                      </p:cBhvr>
                                      <p:tavLst>
                                        <p:tav tm="0">
                                          <p:val>
                                            <p:strVal val="ppt_w"/>
                                          </p:val>
                                        </p:tav>
                                        <p:tav tm="100000">
                                          <p:val>
                                            <p:fltVal val="0"/>
                                          </p:val>
                                        </p:tav>
                                      </p:tavLst>
                                    </p:anim>
                                    <p:anim calcmode="lin" valueType="num">
                                      <p:cBhvr>
                                        <p:cTn id="493" dur="3000"/>
                                        <p:tgtEl>
                                          <p:spTgt spid="38"/>
                                        </p:tgtEl>
                                        <p:attrNameLst>
                                          <p:attrName>ppt_h</p:attrName>
                                        </p:attrNameLst>
                                      </p:cBhvr>
                                      <p:tavLst>
                                        <p:tav tm="0">
                                          <p:val>
                                            <p:strVal val="ppt_h"/>
                                          </p:val>
                                        </p:tav>
                                        <p:tav tm="100000">
                                          <p:val>
                                            <p:fltVal val="0"/>
                                          </p:val>
                                        </p:tav>
                                      </p:tavLst>
                                    </p:anim>
                                    <p:anim calcmode="lin" valueType="num">
                                      <p:cBhvr>
                                        <p:cTn id="494" dur="3000"/>
                                        <p:tgtEl>
                                          <p:spTgt spid="38"/>
                                        </p:tgtEl>
                                        <p:attrNameLst>
                                          <p:attrName>ppt_x</p:attrName>
                                        </p:attrNameLst>
                                      </p:cBhvr>
                                      <p:tavLst>
                                        <p:tav tm="0">
                                          <p:val>
                                            <p:strVal val="ppt_x"/>
                                          </p:val>
                                        </p:tav>
                                        <p:tav tm="100000">
                                          <p:val>
                                            <p:fltVal val="0.5"/>
                                          </p:val>
                                        </p:tav>
                                      </p:tavLst>
                                    </p:anim>
                                    <p:anim calcmode="lin" valueType="num">
                                      <p:cBhvr>
                                        <p:cTn id="495" dur="3000"/>
                                        <p:tgtEl>
                                          <p:spTgt spid="38"/>
                                        </p:tgtEl>
                                        <p:attrNameLst>
                                          <p:attrName>ppt_y</p:attrName>
                                        </p:attrNameLst>
                                      </p:cBhvr>
                                      <p:tavLst>
                                        <p:tav tm="0">
                                          <p:val>
                                            <p:strVal val="ppt_y"/>
                                          </p:val>
                                        </p:tav>
                                        <p:tav tm="100000">
                                          <p:val>
                                            <p:fltVal val="0.5"/>
                                          </p:val>
                                        </p:tav>
                                      </p:tavLst>
                                    </p:anim>
                                    <p:set>
                                      <p:cBhvr>
                                        <p:cTn id="496" dur="1" fill="hold">
                                          <p:stCondLst>
                                            <p:cond delay="2999"/>
                                          </p:stCondLst>
                                        </p:cTn>
                                        <p:tgtEl>
                                          <p:spTgt spid="38"/>
                                        </p:tgtEl>
                                        <p:attrNameLst>
                                          <p:attrName>style.visibility</p:attrName>
                                        </p:attrNameLst>
                                      </p:cBhvr>
                                      <p:to>
                                        <p:strVal val="hidden"/>
                                      </p:to>
                                    </p:set>
                                  </p:childTnLst>
                                </p:cTn>
                              </p:par>
                              <p:par>
                                <p:cTn id="497" presetID="23" presetClass="exit" presetSubtype="544" fill="hold" grpId="2" nodeType="withEffect">
                                  <p:stCondLst>
                                    <p:cond delay="0"/>
                                  </p:stCondLst>
                                  <p:childTnLst>
                                    <p:anim calcmode="lin" valueType="num">
                                      <p:cBhvr>
                                        <p:cTn id="498" dur="3000"/>
                                        <p:tgtEl>
                                          <p:spTgt spid="39"/>
                                        </p:tgtEl>
                                        <p:attrNameLst>
                                          <p:attrName>ppt_w</p:attrName>
                                        </p:attrNameLst>
                                      </p:cBhvr>
                                      <p:tavLst>
                                        <p:tav tm="0">
                                          <p:val>
                                            <p:strVal val="ppt_w"/>
                                          </p:val>
                                        </p:tav>
                                        <p:tav tm="100000">
                                          <p:val>
                                            <p:fltVal val="0"/>
                                          </p:val>
                                        </p:tav>
                                      </p:tavLst>
                                    </p:anim>
                                    <p:anim calcmode="lin" valueType="num">
                                      <p:cBhvr>
                                        <p:cTn id="499" dur="3000"/>
                                        <p:tgtEl>
                                          <p:spTgt spid="39"/>
                                        </p:tgtEl>
                                        <p:attrNameLst>
                                          <p:attrName>ppt_h</p:attrName>
                                        </p:attrNameLst>
                                      </p:cBhvr>
                                      <p:tavLst>
                                        <p:tav tm="0">
                                          <p:val>
                                            <p:strVal val="ppt_h"/>
                                          </p:val>
                                        </p:tav>
                                        <p:tav tm="100000">
                                          <p:val>
                                            <p:fltVal val="0"/>
                                          </p:val>
                                        </p:tav>
                                      </p:tavLst>
                                    </p:anim>
                                    <p:anim calcmode="lin" valueType="num">
                                      <p:cBhvr>
                                        <p:cTn id="500" dur="3000"/>
                                        <p:tgtEl>
                                          <p:spTgt spid="39"/>
                                        </p:tgtEl>
                                        <p:attrNameLst>
                                          <p:attrName>ppt_x</p:attrName>
                                        </p:attrNameLst>
                                      </p:cBhvr>
                                      <p:tavLst>
                                        <p:tav tm="0">
                                          <p:val>
                                            <p:strVal val="ppt_x"/>
                                          </p:val>
                                        </p:tav>
                                        <p:tav tm="100000">
                                          <p:val>
                                            <p:fltVal val="0.5"/>
                                          </p:val>
                                        </p:tav>
                                      </p:tavLst>
                                    </p:anim>
                                    <p:anim calcmode="lin" valueType="num">
                                      <p:cBhvr>
                                        <p:cTn id="501" dur="3000"/>
                                        <p:tgtEl>
                                          <p:spTgt spid="39"/>
                                        </p:tgtEl>
                                        <p:attrNameLst>
                                          <p:attrName>ppt_y</p:attrName>
                                        </p:attrNameLst>
                                      </p:cBhvr>
                                      <p:tavLst>
                                        <p:tav tm="0">
                                          <p:val>
                                            <p:strVal val="ppt_y"/>
                                          </p:val>
                                        </p:tav>
                                        <p:tav tm="100000">
                                          <p:val>
                                            <p:fltVal val="0.5"/>
                                          </p:val>
                                        </p:tav>
                                      </p:tavLst>
                                    </p:anim>
                                    <p:set>
                                      <p:cBhvr>
                                        <p:cTn id="502" dur="1" fill="hold">
                                          <p:stCondLst>
                                            <p:cond delay="2999"/>
                                          </p:stCondLst>
                                        </p:cTn>
                                        <p:tgtEl>
                                          <p:spTgt spid="39"/>
                                        </p:tgtEl>
                                        <p:attrNameLst>
                                          <p:attrName>style.visibility</p:attrName>
                                        </p:attrNameLst>
                                      </p:cBhvr>
                                      <p:to>
                                        <p:strVal val="hidden"/>
                                      </p:to>
                                    </p:set>
                                  </p:childTnLst>
                                </p:cTn>
                              </p:par>
                              <p:par>
                                <p:cTn id="503" presetID="23" presetClass="exit" presetSubtype="544" fill="hold" grpId="2" nodeType="withEffect">
                                  <p:stCondLst>
                                    <p:cond delay="0"/>
                                  </p:stCondLst>
                                  <p:childTnLst>
                                    <p:anim calcmode="lin" valueType="num">
                                      <p:cBhvr>
                                        <p:cTn id="504" dur="3000"/>
                                        <p:tgtEl>
                                          <p:spTgt spid="40"/>
                                        </p:tgtEl>
                                        <p:attrNameLst>
                                          <p:attrName>ppt_w</p:attrName>
                                        </p:attrNameLst>
                                      </p:cBhvr>
                                      <p:tavLst>
                                        <p:tav tm="0">
                                          <p:val>
                                            <p:strVal val="ppt_w"/>
                                          </p:val>
                                        </p:tav>
                                        <p:tav tm="100000">
                                          <p:val>
                                            <p:fltVal val="0"/>
                                          </p:val>
                                        </p:tav>
                                      </p:tavLst>
                                    </p:anim>
                                    <p:anim calcmode="lin" valueType="num">
                                      <p:cBhvr>
                                        <p:cTn id="505" dur="3000"/>
                                        <p:tgtEl>
                                          <p:spTgt spid="40"/>
                                        </p:tgtEl>
                                        <p:attrNameLst>
                                          <p:attrName>ppt_h</p:attrName>
                                        </p:attrNameLst>
                                      </p:cBhvr>
                                      <p:tavLst>
                                        <p:tav tm="0">
                                          <p:val>
                                            <p:strVal val="ppt_h"/>
                                          </p:val>
                                        </p:tav>
                                        <p:tav tm="100000">
                                          <p:val>
                                            <p:fltVal val="0"/>
                                          </p:val>
                                        </p:tav>
                                      </p:tavLst>
                                    </p:anim>
                                    <p:anim calcmode="lin" valueType="num">
                                      <p:cBhvr>
                                        <p:cTn id="506" dur="3000"/>
                                        <p:tgtEl>
                                          <p:spTgt spid="40"/>
                                        </p:tgtEl>
                                        <p:attrNameLst>
                                          <p:attrName>ppt_x</p:attrName>
                                        </p:attrNameLst>
                                      </p:cBhvr>
                                      <p:tavLst>
                                        <p:tav tm="0">
                                          <p:val>
                                            <p:strVal val="ppt_x"/>
                                          </p:val>
                                        </p:tav>
                                        <p:tav tm="100000">
                                          <p:val>
                                            <p:fltVal val="0.5"/>
                                          </p:val>
                                        </p:tav>
                                      </p:tavLst>
                                    </p:anim>
                                    <p:anim calcmode="lin" valueType="num">
                                      <p:cBhvr>
                                        <p:cTn id="507" dur="3000"/>
                                        <p:tgtEl>
                                          <p:spTgt spid="40"/>
                                        </p:tgtEl>
                                        <p:attrNameLst>
                                          <p:attrName>ppt_y</p:attrName>
                                        </p:attrNameLst>
                                      </p:cBhvr>
                                      <p:tavLst>
                                        <p:tav tm="0">
                                          <p:val>
                                            <p:strVal val="ppt_y"/>
                                          </p:val>
                                        </p:tav>
                                        <p:tav tm="100000">
                                          <p:val>
                                            <p:fltVal val="0.5"/>
                                          </p:val>
                                        </p:tav>
                                      </p:tavLst>
                                    </p:anim>
                                    <p:set>
                                      <p:cBhvr>
                                        <p:cTn id="508" dur="1" fill="hold">
                                          <p:stCondLst>
                                            <p:cond delay="2999"/>
                                          </p:stCondLst>
                                        </p:cTn>
                                        <p:tgtEl>
                                          <p:spTgt spid="40"/>
                                        </p:tgtEl>
                                        <p:attrNameLst>
                                          <p:attrName>style.visibility</p:attrName>
                                        </p:attrNameLst>
                                      </p:cBhvr>
                                      <p:to>
                                        <p:strVal val="hidden"/>
                                      </p:to>
                                    </p:set>
                                  </p:childTnLst>
                                </p:cTn>
                              </p:par>
                              <p:par>
                                <p:cTn id="509" presetID="23" presetClass="exit" presetSubtype="544" fill="hold" grpId="2" nodeType="withEffect">
                                  <p:stCondLst>
                                    <p:cond delay="0"/>
                                  </p:stCondLst>
                                  <p:childTnLst>
                                    <p:anim calcmode="lin" valueType="num">
                                      <p:cBhvr>
                                        <p:cTn id="510" dur="3000"/>
                                        <p:tgtEl>
                                          <p:spTgt spid="41"/>
                                        </p:tgtEl>
                                        <p:attrNameLst>
                                          <p:attrName>ppt_w</p:attrName>
                                        </p:attrNameLst>
                                      </p:cBhvr>
                                      <p:tavLst>
                                        <p:tav tm="0">
                                          <p:val>
                                            <p:strVal val="ppt_w"/>
                                          </p:val>
                                        </p:tav>
                                        <p:tav tm="100000">
                                          <p:val>
                                            <p:fltVal val="0"/>
                                          </p:val>
                                        </p:tav>
                                      </p:tavLst>
                                    </p:anim>
                                    <p:anim calcmode="lin" valueType="num">
                                      <p:cBhvr>
                                        <p:cTn id="511" dur="3000"/>
                                        <p:tgtEl>
                                          <p:spTgt spid="41"/>
                                        </p:tgtEl>
                                        <p:attrNameLst>
                                          <p:attrName>ppt_h</p:attrName>
                                        </p:attrNameLst>
                                      </p:cBhvr>
                                      <p:tavLst>
                                        <p:tav tm="0">
                                          <p:val>
                                            <p:strVal val="ppt_h"/>
                                          </p:val>
                                        </p:tav>
                                        <p:tav tm="100000">
                                          <p:val>
                                            <p:fltVal val="0"/>
                                          </p:val>
                                        </p:tav>
                                      </p:tavLst>
                                    </p:anim>
                                    <p:anim calcmode="lin" valueType="num">
                                      <p:cBhvr>
                                        <p:cTn id="512" dur="3000"/>
                                        <p:tgtEl>
                                          <p:spTgt spid="41"/>
                                        </p:tgtEl>
                                        <p:attrNameLst>
                                          <p:attrName>ppt_x</p:attrName>
                                        </p:attrNameLst>
                                      </p:cBhvr>
                                      <p:tavLst>
                                        <p:tav tm="0">
                                          <p:val>
                                            <p:strVal val="ppt_x"/>
                                          </p:val>
                                        </p:tav>
                                        <p:tav tm="100000">
                                          <p:val>
                                            <p:fltVal val="0.5"/>
                                          </p:val>
                                        </p:tav>
                                      </p:tavLst>
                                    </p:anim>
                                    <p:anim calcmode="lin" valueType="num">
                                      <p:cBhvr>
                                        <p:cTn id="513" dur="3000"/>
                                        <p:tgtEl>
                                          <p:spTgt spid="41"/>
                                        </p:tgtEl>
                                        <p:attrNameLst>
                                          <p:attrName>ppt_y</p:attrName>
                                        </p:attrNameLst>
                                      </p:cBhvr>
                                      <p:tavLst>
                                        <p:tav tm="0">
                                          <p:val>
                                            <p:strVal val="ppt_y"/>
                                          </p:val>
                                        </p:tav>
                                        <p:tav tm="100000">
                                          <p:val>
                                            <p:fltVal val="0.5"/>
                                          </p:val>
                                        </p:tav>
                                      </p:tavLst>
                                    </p:anim>
                                    <p:set>
                                      <p:cBhvr>
                                        <p:cTn id="514" dur="1" fill="hold">
                                          <p:stCondLst>
                                            <p:cond delay="2999"/>
                                          </p:stCondLst>
                                        </p:cTn>
                                        <p:tgtEl>
                                          <p:spTgt spid="41"/>
                                        </p:tgtEl>
                                        <p:attrNameLst>
                                          <p:attrName>style.visibility</p:attrName>
                                        </p:attrNameLst>
                                      </p:cBhvr>
                                      <p:to>
                                        <p:strVal val="hidden"/>
                                      </p:to>
                                    </p:set>
                                  </p:childTnLst>
                                </p:cTn>
                              </p:par>
                              <p:par>
                                <p:cTn id="515" presetID="23" presetClass="exit" presetSubtype="544" fill="hold" grpId="2" nodeType="withEffect">
                                  <p:stCondLst>
                                    <p:cond delay="0"/>
                                  </p:stCondLst>
                                  <p:childTnLst>
                                    <p:anim calcmode="lin" valueType="num">
                                      <p:cBhvr>
                                        <p:cTn id="516" dur="3000"/>
                                        <p:tgtEl>
                                          <p:spTgt spid="42"/>
                                        </p:tgtEl>
                                        <p:attrNameLst>
                                          <p:attrName>ppt_w</p:attrName>
                                        </p:attrNameLst>
                                      </p:cBhvr>
                                      <p:tavLst>
                                        <p:tav tm="0">
                                          <p:val>
                                            <p:strVal val="ppt_w"/>
                                          </p:val>
                                        </p:tav>
                                        <p:tav tm="100000">
                                          <p:val>
                                            <p:fltVal val="0"/>
                                          </p:val>
                                        </p:tav>
                                      </p:tavLst>
                                    </p:anim>
                                    <p:anim calcmode="lin" valueType="num">
                                      <p:cBhvr>
                                        <p:cTn id="517" dur="3000"/>
                                        <p:tgtEl>
                                          <p:spTgt spid="42"/>
                                        </p:tgtEl>
                                        <p:attrNameLst>
                                          <p:attrName>ppt_h</p:attrName>
                                        </p:attrNameLst>
                                      </p:cBhvr>
                                      <p:tavLst>
                                        <p:tav tm="0">
                                          <p:val>
                                            <p:strVal val="ppt_h"/>
                                          </p:val>
                                        </p:tav>
                                        <p:tav tm="100000">
                                          <p:val>
                                            <p:fltVal val="0"/>
                                          </p:val>
                                        </p:tav>
                                      </p:tavLst>
                                    </p:anim>
                                    <p:anim calcmode="lin" valueType="num">
                                      <p:cBhvr>
                                        <p:cTn id="518" dur="3000"/>
                                        <p:tgtEl>
                                          <p:spTgt spid="42"/>
                                        </p:tgtEl>
                                        <p:attrNameLst>
                                          <p:attrName>ppt_x</p:attrName>
                                        </p:attrNameLst>
                                      </p:cBhvr>
                                      <p:tavLst>
                                        <p:tav tm="0">
                                          <p:val>
                                            <p:strVal val="ppt_x"/>
                                          </p:val>
                                        </p:tav>
                                        <p:tav tm="100000">
                                          <p:val>
                                            <p:fltVal val="0.5"/>
                                          </p:val>
                                        </p:tav>
                                      </p:tavLst>
                                    </p:anim>
                                    <p:anim calcmode="lin" valueType="num">
                                      <p:cBhvr>
                                        <p:cTn id="519" dur="3000"/>
                                        <p:tgtEl>
                                          <p:spTgt spid="42"/>
                                        </p:tgtEl>
                                        <p:attrNameLst>
                                          <p:attrName>ppt_y</p:attrName>
                                        </p:attrNameLst>
                                      </p:cBhvr>
                                      <p:tavLst>
                                        <p:tav tm="0">
                                          <p:val>
                                            <p:strVal val="ppt_y"/>
                                          </p:val>
                                        </p:tav>
                                        <p:tav tm="100000">
                                          <p:val>
                                            <p:fltVal val="0.5"/>
                                          </p:val>
                                        </p:tav>
                                      </p:tavLst>
                                    </p:anim>
                                    <p:set>
                                      <p:cBhvr>
                                        <p:cTn id="520" dur="1" fill="hold">
                                          <p:stCondLst>
                                            <p:cond delay="2999"/>
                                          </p:stCondLst>
                                        </p:cTn>
                                        <p:tgtEl>
                                          <p:spTgt spid="42"/>
                                        </p:tgtEl>
                                        <p:attrNameLst>
                                          <p:attrName>style.visibility</p:attrName>
                                        </p:attrNameLst>
                                      </p:cBhvr>
                                      <p:to>
                                        <p:strVal val="hidden"/>
                                      </p:to>
                                    </p:set>
                                  </p:childTnLst>
                                </p:cTn>
                              </p:par>
                              <p:par>
                                <p:cTn id="521" presetID="23" presetClass="exit" presetSubtype="544" fill="hold" grpId="2" nodeType="withEffect">
                                  <p:stCondLst>
                                    <p:cond delay="0"/>
                                  </p:stCondLst>
                                  <p:childTnLst>
                                    <p:anim calcmode="lin" valueType="num">
                                      <p:cBhvr>
                                        <p:cTn id="522" dur="3000"/>
                                        <p:tgtEl>
                                          <p:spTgt spid="43"/>
                                        </p:tgtEl>
                                        <p:attrNameLst>
                                          <p:attrName>ppt_w</p:attrName>
                                        </p:attrNameLst>
                                      </p:cBhvr>
                                      <p:tavLst>
                                        <p:tav tm="0">
                                          <p:val>
                                            <p:strVal val="ppt_w"/>
                                          </p:val>
                                        </p:tav>
                                        <p:tav tm="100000">
                                          <p:val>
                                            <p:fltVal val="0"/>
                                          </p:val>
                                        </p:tav>
                                      </p:tavLst>
                                    </p:anim>
                                    <p:anim calcmode="lin" valueType="num">
                                      <p:cBhvr>
                                        <p:cTn id="523" dur="3000"/>
                                        <p:tgtEl>
                                          <p:spTgt spid="43"/>
                                        </p:tgtEl>
                                        <p:attrNameLst>
                                          <p:attrName>ppt_h</p:attrName>
                                        </p:attrNameLst>
                                      </p:cBhvr>
                                      <p:tavLst>
                                        <p:tav tm="0">
                                          <p:val>
                                            <p:strVal val="ppt_h"/>
                                          </p:val>
                                        </p:tav>
                                        <p:tav tm="100000">
                                          <p:val>
                                            <p:fltVal val="0"/>
                                          </p:val>
                                        </p:tav>
                                      </p:tavLst>
                                    </p:anim>
                                    <p:anim calcmode="lin" valueType="num">
                                      <p:cBhvr>
                                        <p:cTn id="524" dur="3000"/>
                                        <p:tgtEl>
                                          <p:spTgt spid="43"/>
                                        </p:tgtEl>
                                        <p:attrNameLst>
                                          <p:attrName>ppt_x</p:attrName>
                                        </p:attrNameLst>
                                      </p:cBhvr>
                                      <p:tavLst>
                                        <p:tav tm="0">
                                          <p:val>
                                            <p:strVal val="ppt_x"/>
                                          </p:val>
                                        </p:tav>
                                        <p:tav tm="100000">
                                          <p:val>
                                            <p:fltVal val="0.5"/>
                                          </p:val>
                                        </p:tav>
                                      </p:tavLst>
                                    </p:anim>
                                    <p:anim calcmode="lin" valueType="num">
                                      <p:cBhvr>
                                        <p:cTn id="525" dur="3000"/>
                                        <p:tgtEl>
                                          <p:spTgt spid="43"/>
                                        </p:tgtEl>
                                        <p:attrNameLst>
                                          <p:attrName>ppt_y</p:attrName>
                                        </p:attrNameLst>
                                      </p:cBhvr>
                                      <p:tavLst>
                                        <p:tav tm="0">
                                          <p:val>
                                            <p:strVal val="ppt_y"/>
                                          </p:val>
                                        </p:tav>
                                        <p:tav tm="100000">
                                          <p:val>
                                            <p:fltVal val="0.5"/>
                                          </p:val>
                                        </p:tav>
                                      </p:tavLst>
                                    </p:anim>
                                    <p:set>
                                      <p:cBhvr>
                                        <p:cTn id="526" dur="1" fill="hold">
                                          <p:stCondLst>
                                            <p:cond delay="2999"/>
                                          </p:stCondLst>
                                        </p:cTn>
                                        <p:tgtEl>
                                          <p:spTgt spid="43"/>
                                        </p:tgtEl>
                                        <p:attrNameLst>
                                          <p:attrName>style.visibility</p:attrName>
                                        </p:attrNameLst>
                                      </p:cBhvr>
                                      <p:to>
                                        <p:strVal val="hidden"/>
                                      </p:to>
                                    </p:set>
                                  </p:childTnLst>
                                </p:cTn>
                              </p:par>
                              <p:par>
                                <p:cTn id="527" presetID="23" presetClass="exit" presetSubtype="544" fill="hold" grpId="2" nodeType="withEffect">
                                  <p:stCondLst>
                                    <p:cond delay="0"/>
                                  </p:stCondLst>
                                  <p:childTnLst>
                                    <p:anim calcmode="lin" valueType="num">
                                      <p:cBhvr>
                                        <p:cTn id="528" dur="3000"/>
                                        <p:tgtEl>
                                          <p:spTgt spid="44"/>
                                        </p:tgtEl>
                                        <p:attrNameLst>
                                          <p:attrName>ppt_w</p:attrName>
                                        </p:attrNameLst>
                                      </p:cBhvr>
                                      <p:tavLst>
                                        <p:tav tm="0">
                                          <p:val>
                                            <p:strVal val="ppt_w"/>
                                          </p:val>
                                        </p:tav>
                                        <p:tav tm="100000">
                                          <p:val>
                                            <p:fltVal val="0"/>
                                          </p:val>
                                        </p:tav>
                                      </p:tavLst>
                                    </p:anim>
                                    <p:anim calcmode="lin" valueType="num">
                                      <p:cBhvr>
                                        <p:cTn id="529" dur="3000"/>
                                        <p:tgtEl>
                                          <p:spTgt spid="44"/>
                                        </p:tgtEl>
                                        <p:attrNameLst>
                                          <p:attrName>ppt_h</p:attrName>
                                        </p:attrNameLst>
                                      </p:cBhvr>
                                      <p:tavLst>
                                        <p:tav tm="0">
                                          <p:val>
                                            <p:strVal val="ppt_h"/>
                                          </p:val>
                                        </p:tav>
                                        <p:tav tm="100000">
                                          <p:val>
                                            <p:fltVal val="0"/>
                                          </p:val>
                                        </p:tav>
                                      </p:tavLst>
                                    </p:anim>
                                    <p:anim calcmode="lin" valueType="num">
                                      <p:cBhvr>
                                        <p:cTn id="530" dur="3000"/>
                                        <p:tgtEl>
                                          <p:spTgt spid="44"/>
                                        </p:tgtEl>
                                        <p:attrNameLst>
                                          <p:attrName>ppt_x</p:attrName>
                                        </p:attrNameLst>
                                      </p:cBhvr>
                                      <p:tavLst>
                                        <p:tav tm="0">
                                          <p:val>
                                            <p:strVal val="ppt_x"/>
                                          </p:val>
                                        </p:tav>
                                        <p:tav tm="100000">
                                          <p:val>
                                            <p:fltVal val="0.5"/>
                                          </p:val>
                                        </p:tav>
                                      </p:tavLst>
                                    </p:anim>
                                    <p:anim calcmode="lin" valueType="num">
                                      <p:cBhvr>
                                        <p:cTn id="531" dur="3000"/>
                                        <p:tgtEl>
                                          <p:spTgt spid="44"/>
                                        </p:tgtEl>
                                        <p:attrNameLst>
                                          <p:attrName>ppt_y</p:attrName>
                                        </p:attrNameLst>
                                      </p:cBhvr>
                                      <p:tavLst>
                                        <p:tav tm="0">
                                          <p:val>
                                            <p:strVal val="ppt_y"/>
                                          </p:val>
                                        </p:tav>
                                        <p:tav tm="100000">
                                          <p:val>
                                            <p:fltVal val="0.5"/>
                                          </p:val>
                                        </p:tav>
                                      </p:tavLst>
                                    </p:anim>
                                    <p:set>
                                      <p:cBhvr>
                                        <p:cTn id="532" dur="1" fill="hold">
                                          <p:stCondLst>
                                            <p:cond delay="2999"/>
                                          </p:stCondLst>
                                        </p:cTn>
                                        <p:tgtEl>
                                          <p:spTgt spid="44"/>
                                        </p:tgtEl>
                                        <p:attrNameLst>
                                          <p:attrName>style.visibility</p:attrName>
                                        </p:attrNameLst>
                                      </p:cBhvr>
                                      <p:to>
                                        <p:strVal val="hidden"/>
                                      </p:to>
                                    </p:set>
                                  </p:childTnLst>
                                </p:cTn>
                              </p:par>
                              <p:par>
                                <p:cTn id="533" presetID="23" presetClass="exit" presetSubtype="544" fill="hold" grpId="2" nodeType="withEffect">
                                  <p:stCondLst>
                                    <p:cond delay="0"/>
                                  </p:stCondLst>
                                  <p:childTnLst>
                                    <p:anim calcmode="lin" valueType="num">
                                      <p:cBhvr>
                                        <p:cTn id="534" dur="3000"/>
                                        <p:tgtEl>
                                          <p:spTgt spid="45"/>
                                        </p:tgtEl>
                                        <p:attrNameLst>
                                          <p:attrName>ppt_w</p:attrName>
                                        </p:attrNameLst>
                                      </p:cBhvr>
                                      <p:tavLst>
                                        <p:tav tm="0">
                                          <p:val>
                                            <p:strVal val="ppt_w"/>
                                          </p:val>
                                        </p:tav>
                                        <p:tav tm="100000">
                                          <p:val>
                                            <p:fltVal val="0"/>
                                          </p:val>
                                        </p:tav>
                                      </p:tavLst>
                                    </p:anim>
                                    <p:anim calcmode="lin" valueType="num">
                                      <p:cBhvr>
                                        <p:cTn id="535" dur="3000"/>
                                        <p:tgtEl>
                                          <p:spTgt spid="45"/>
                                        </p:tgtEl>
                                        <p:attrNameLst>
                                          <p:attrName>ppt_h</p:attrName>
                                        </p:attrNameLst>
                                      </p:cBhvr>
                                      <p:tavLst>
                                        <p:tav tm="0">
                                          <p:val>
                                            <p:strVal val="ppt_h"/>
                                          </p:val>
                                        </p:tav>
                                        <p:tav tm="100000">
                                          <p:val>
                                            <p:fltVal val="0"/>
                                          </p:val>
                                        </p:tav>
                                      </p:tavLst>
                                    </p:anim>
                                    <p:anim calcmode="lin" valueType="num">
                                      <p:cBhvr>
                                        <p:cTn id="536" dur="3000"/>
                                        <p:tgtEl>
                                          <p:spTgt spid="45"/>
                                        </p:tgtEl>
                                        <p:attrNameLst>
                                          <p:attrName>ppt_x</p:attrName>
                                        </p:attrNameLst>
                                      </p:cBhvr>
                                      <p:tavLst>
                                        <p:tav tm="0">
                                          <p:val>
                                            <p:strVal val="ppt_x"/>
                                          </p:val>
                                        </p:tav>
                                        <p:tav tm="100000">
                                          <p:val>
                                            <p:fltVal val="0.5"/>
                                          </p:val>
                                        </p:tav>
                                      </p:tavLst>
                                    </p:anim>
                                    <p:anim calcmode="lin" valueType="num">
                                      <p:cBhvr>
                                        <p:cTn id="537" dur="3000"/>
                                        <p:tgtEl>
                                          <p:spTgt spid="45"/>
                                        </p:tgtEl>
                                        <p:attrNameLst>
                                          <p:attrName>ppt_y</p:attrName>
                                        </p:attrNameLst>
                                      </p:cBhvr>
                                      <p:tavLst>
                                        <p:tav tm="0">
                                          <p:val>
                                            <p:strVal val="ppt_y"/>
                                          </p:val>
                                        </p:tav>
                                        <p:tav tm="100000">
                                          <p:val>
                                            <p:fltVal val="0.5"/>
                                          </p:val>
                                        </p:tav>
                                      </p:tavLst>
                                    </p:anim>
                                    <p:set>
                                      <p:cBhvr>
                                        <p:cTn id="538" dur="1" fill="hold">
                                          <p:stCondLst>
                                            <p:cond delay="2999"/>
                                          </p:stCondLst>
                                        </p:cTn>
                                        <p:tgtEl>
                                          <p:spTgt spid="45"/>
                                        </p:tgtEl>
                                        <p:attrNameLst>
                                          <p:attrName>style.visibility</p:attrName>
                                        </p:attrNameLst>
                                      </p:cBhvr>
                                      <p:to>
                                        <p:strVal val="hidden"/>
                                      </p:to>
                                    </p:set>
                                  </p:childTnLst>
                                </p:cTn>
                              </p:par>
                              <p:par>
                                <p:cTn id="539" presetID="23" presetClass="exit" presetSubtype="544" fill="hold" grpId="2" nodeType="withEffect">
                                  <p:stCondLst>
                                    <p:cond delay="0"/>
                                  </p:stCondLst>
                                  <p:childTnLst>
                                    <p:anim calcmode="lin" valueType="num">
                                      <p:cBhvr>
                                        <p:cTn id="540" dur="3000"/>
                                        <p:tgtEl>
                                          <p:spTgt spid="46"/>
                                        </p:tgtEl>
                                        <p:attrNameLst>
                                          <p:attrName>ppt_w</p:attrName>
                                        </p:attrNameLst>
                                      </p:cBhvr>
                                      <p:tavLst>
                                        <p:tav tm="0">
                                          <p:val>
                                            <p:strVal val="ppt_w"/>
                                          </p:val>
                                        </p:tav>
                                        <p:tav tm="100000">
                                          <p:val>
                                            <p:fltVal val="0"/>
                                          </p:val>
                                        </p:tav>
                                      </p:tavLst>
                                    </p:anim>
                                    <p:anim calcmode="lin" valueType="num">
                                      <p:cBhvr>
                                        <p:cTn id="541" dur="3000"/>
                                        <p:tgtEl>
                                          <p:spTgt spid="46"/>
                                        </p:tgtEl>
                                        <p:attrNameLst>
                                          <p:attrName>ppt_h</p:attrName>
                                        </p:attrNameLst>
                                      </p:cBhvr>
                                      <p:tavLst>
                                        <p:tav tm="0">
                                          <p:val>
                                            <p:strVal val="ppt_h"/>
                                          </p:val>
                                        </p:tav>
                                        <p:tav tm="100000">
                                          <p:val>
                                            <p:fltVal val="0"/>
                                          </p:val>
                                        </p:tav>
                                      </p:tavLst>
                                    </p:anim>
                                    <p:anim calcmode="lin" valueType="num">
                                      <p:cBhvr>
                                        <p:cTn id="542" dur="3000"/>
                                        <p:tgtEl>
                                          <p:spTgt spid="46"/>
                                        </p:tgtEl>
                                        <p:attrNameLst>
                                          <p:attrName>ppt_x</p:attrName>
                                        </p:attrNameLst>
                                      </p:cBhvr>
                                      <p:tavLst>
                                        <p:tav tm="0">
                                          <p:val>
                                            <p:strVal val="ppt_x"/>
                                          </p:val>
                                        </p:tav>
                                        <p:tav tm="100000">
                                          <p:val>
                                            <p:fltVal val="0.5"/>
                                          </p:val>
                                        </p:tav>
                                      </p:tavLst>
                                    </p:anim>
                                    <p:anim calcmode="lin" valueType="num">
                                      <p:cBhvr>
                                        <p:cTn id="543" dur="3000"/>
                                        <p:tgtEl>
                                          <p:spTgt spid="46"/>
                                        </p:tgtEl>
                                        <p:attrNameLst>
                                          <p:attrName>ppt_y</p:attrName>
                                        </p:attrNameLst>
                                      </p:cBhvr>
                                      <p:tavLst>
                                        <p:tav tm="0">
                                          <p:val>
                                            <p:strVal val="ppt_y"/>
                                          </p:val>
                                        </p:tav>
                                        <p:tav tm="100000">
                                          <p:val>
                                            <p:fltVal val="0.5"/>
                                          </p:val>
                                        </p:tav>
                                      </p:tavLst>
                                    </p:anim>
                                    <p:set>
                                      <p:cBhvr>
                                        <p:cTn id="544" dur="1" fill="hold">
                                          <p:stCondLst>
                                            <p:cond delay="2999"/>
                                          </p:stCondLst>
                                        </p:cTn>
                                        <p:tgtEl>
                                          <p:spTgt spid="46"/>
                                        </p:tgtEl>
                                        <p:attrNameLst>
                                          <p:attrName>style.visibility</p:attrName>
                                        </p:attrNameLst>
                                      </p:cBhvr>
                                      <p:to>
                                        <p:strVal val="hidden"/>
                                      </p:to>
                                    </p:set>
                                  </p:childTnLst>
                                </p:cTn>
                              </p:par>
                              <p:par>
                                <p:cTn id="545" presetID="23" presetClass="exit" presetSubtype="544" fill="hold" grpId="2" nodeType="withEffect">
                                  <p:stCondLst>
                                    <p:cond delay="0"/>
                                  </p:stCondLst>
                                  <p:childTnLst>
                                    <p:anim calcmode="lin" valueType="num">
                                      <p:cBhvr>
                                        <p:cTn id="546" dur="3000"/>
                                        <p:tgtEl>
                                          <p:spTgt spid="47"/>
                                        </p:tgtEl>
                                        <p:attrNameLst>
                                          <p:attrName>ppt_w</p:attrName>
                                        </p:attrNameLst>
                                      </p:cBhvr>
                                      <p:tavLst>
                                        <p:tav tm="0">
                                          <p:val>
                                            <p:strVal val="ppt_w"/>
                                          </p:val>
                                        </p:tav>
                                        <p:tav tm="100000">
                                          <p:val>
                                            <p:fltVal val="0"/>
                                          </p:val>
                                        </p:tav>
                                      </p:tavLst>
                                    </p:anim>
                                    <p:anim calcmode="lin" valueType="num">
                                      <p:cBhvr>
                                        <p:cTn id="547" dur="3000"/>
                                        <p:tgtEl>
                                          <p:spTgt spid="47"/>
                                        </p:tgtEl>
                                        <p:attrNameLst>
                                          <p:attrName>ppt_h</p:attrName>
                                        </p:attrNameLst>
                                      </p:cBhvr>
                                      <p:tavLst>
                                        <p:tav tm="0">
                                          <p:val>
                                            <p:strVal val="ppt_h"/>
                                          </p:val>
                                        </p:tav>
                                        <p:tav tm="100000">
                                          <p:val>
                                            <p:fltVal val="0"/>
                                          </p:val>
                                        </p:tav>
                                      </p:tavLst>
                                    </p:anim>
                                    <p:anim calcmode="lin" valueType="num">
                                      <p:cBhvr>
                                        <p:cTn id="548" dur="3000"/>
                                        <p:tgtEl>
                                          <p:spTgt spid="47"/>
                                        </p:tgtEl>
                                        <p:attrNameLst>
                                          <p:attrName>ppt_x</p:attrName>
                                        </p:attrNameLst>
                                      </p:cBhvr>
                                      <p:tavLst>
                                        <p:tav tm="0">
                                          <p:val>
                                            <p:strVal val="ppt_x"/>
                                          </p:val>
                                        </p:tav>
                                        <p:tav tm="100000">
                                          <p:val>
                                            <p:fltVal val="0.5"/>
                                          </p:val>
                                        </p:tav>
                                      </p:tavLst>
                                    </p:anim>
                                    <p:anim calcmode="lin" valueType="num">
                                      <p:cBhvr>
                                        <p:cTn id="549" dur="3000"/>
                                        <p:tgtEl>
                                          <p:spTgt spid="47"/>
                                        </p:tgtEl>
                                        <p:attrNameLst>
                                          <p:attrName>ppt_y</p:attrName>
                                        </p:attrNameLst>
                                      </p:cBhvr>
                                      <p:tavLst>
                                        <p:tav tm="0">
                                          <p:val>
                                            <p:strVal val="ppt_y"/>
                                          </p:val>
                                        </p:tav>
                                        <p:tav tm="100000">
                                          <p:val>
                                            <p:fltVal val="0.5"/>
                                          </p:val>
                                        </p:tav>
                                      </p:tavLst>
                                    </p:anim>
                                    <p:set>
                                      <p:cBhvr>
                                        <p:cTn id="550" dur="1" fill="hold">
                                          <p:stCondLst>
                                            <p:cond delay="2999"/>
                                          </p:stCondLst>
                                        </p:cTn>
                                        <p:tgtEl>
                                          <p:spTgt spid="47"/>
                                        </p:tgtEl>
                                        <p:attrNameLst>
                                          <p:attrName>style.visibility</p:attrName>
                                        </p:attrNameLst>
                                      </p:cBhvr>
                                      <p:to>
                                        <p:strVal val="hidden"/>
                                      </p:to>
                                    </p:set>
                                  </p:childTnLst>
                                </p:cTn>
                              </p:par>
                              <p:par>
                                <p:cTn id="551" presetID="23" presetClass="exit" presetSubtype="544" fill="hold" grpId="2" nodeType="withEffect">
                                  <p:stCondLst>
                                    <p:cond delay="0"/>
                                  </p:stCondLst>
                                  <p:childTnLst>
                                    <p:anim calcmode="lin" valueType="num">
                                      <p:cBhvr>
                                        <p:cTn id="552" dur="3000"/>
                                        <p:tgtEl>
                                          <p:spTgt spid="48"/>
                                        </p:tgtEl>
                                        <p:attrNameLst>
                                          <p:attrName>ppt_w</p:attrName>
                                        </p:attrNameLst>
                                      </p:cBhvr>
                                      <p:tavLst>
                                        <p:tav tm="0">
                                          <p:val>
                                            <p:strVal val="ppt_w"/>
                                          </p:val>
                                        </p:tav>
                                        <p:tav tm="100000">
                                          <p:val>
                                            <p:fltVal val="0"/>
                                          </p:val>
                                        </p:tav>
                                      </p:tavLst>
                                    </p:anim>
                                    <p:anim calcmode="lin" valueType="num">
                                      <p:cBhvr>
                                        <p:cTn id="553" dur="3000"/>
                                        <p:tgtEl>
                                          <p:spTgt spid="48"/>
                                        </p:tgtEl>
                                        <p:attrNameLst>
                                          <p:attrName>ppt_h</p:attrName>
                                        </p:attrNameLst>
                                      </p:cBhvr>
                                      <p:tavLst>
                                        <p:tav tm="0">
                                          <p:val>
                                            <p:strVal val="ppt_h"/>
                                          </p:val>
                                        </p:tav>
                                        <p:tav tm="100000">
                                          <p:val>
                                            <p:fltVal val="0"/>
                                          </p:val>
                                        </p:tav>
                                      </p:tavLst>
                                    </p:anim>
                                    <p:anim calcmode="lin" valueType="num">
                                      <p:cBhvr>
                                        <p:cTn id="554" dur="3000"/>
                                        <p:tgtEl>
                                          <p:spTgt spid="48"/>
                                        </p:tgtEl>
                                        <p:attrNameLst>
                                          <p:attrName>ppt_x</p:attrName>
                                        </p:attrNameLst>
                                      </p:cBhvr>
                                      <p:tavLst>
                                        <p:tav tm="0">
                                          <p:val>
                                            <p:strVal val="ppt_x"/>
                                          </p:val>
                                        </p:tav>
                                        <p:tav tm="100000">
                                          <p:val>
                                            <p:fltVal val="0.5"/>
                                          </p:val>
                                        </p:tav>
                                      </p:tavLst>
                                    </p:anim>
                                    <p:anim calcmode="lin" valueType="num">
                                      <p:cBhvr>
                                        <p:cTn id="555" dur="3000"/>
                                        <p:tgtEl>
                                          <p:spTgt spid="48"/>
                                        </p:tgtEl>
                                        <p:attrNameLst>
                                          <p:attrName>ppt_y</p:attrName>
                                        </p:attrNameLst>
                                      </p:cBhvr>
                                      <p:tavLst>
                                        <p:tav tm="0">
                                          <p:val>
                                            <p:strVal val="ppt_y"/>
                                          </p:val>
                                        </p:tav>
                                        <p:tav tm="100000">
                                          <p:val>
                                            <p:fltVal val="0.5"/>
                                          </p:val>
                                        </p:tav>
                                      </p:tavLst>
                                    </p:anim>
                                    <p:set>
                                      <p:cBhvr>
                                        <p:cTn id="556" dur="1" fill="hold">
                                          <p:stCondLst>
                                            <p:cond delay="2999"/>
                                          </p:stCondLst>
                                        </p:cTn>
                                        <p:tgtEl>
                                          <p:spTgt spid="48"/>
                                        </p:tgtEl>
                                        <p:attrNameLst>
                                          <p:attrName>style.visibility</p:attrName>
                                        </p:attrNameLst>
                                      </p:cBhvr>
                                      <p:to>
                                        <p:strVal val="hidden"/>
                                      </p:to>
                                    </p:set>
                                  </p:childTnLst>
                                </p:cTn>
                              </p:par>
                              <p:par>
                                <p:cTn id="557" presetID="23" presetClass="exit" presetSubtype="544" fill="hold" grpId="2" nodeType="withEffect">
                                  <p:stCondLst>
                                    <p:cond delay="0"/>
                                  </p:stCondLst>
                                  <p:childTnLst>
                                    <p:anim calcmode="lin" valueType="num">
                                      <p:cBhvr>
                                        <p:cTn id="558" dur="3000"/>
                                        <p:tgtEl>
                                          <p:spTgt spid="51"/>
                                        </p:tgtEl>
                                        <p:attrNameLst>
                                          <p:attrName>ppt_w</p:attrName>
                                        </p:attrNameLst>
                                      </p:cBhvr>
                                      <p:tavLst>
                                        <p:tav tm="0">
                                          <p:val>
                                            <p:strVal val="ppt_w"/>
                                          </p:val>
                                        </p:tav>
                                        <p:tav tm="100000">
                                          <p:val>
                                            <p:fltVal val="0"/>
                                          </p:val>
                                        </p:tav>
                                      </p:tavLst>
                                    </p:anim>
                                    <p:anim calcmode="lin" valueType="num">
                                      <p:cBhvr>
                                        <p:cTn id="559" dur="3000"/>
                                        <p:tgtEl>
                                          <p:spTgt spid="51"/>
                                        </p:tgtEl>
                                        <p:attrNameLst>
                                          <p:attrName>ppt_h</p:attrName>
                                        </p:attrNameLst>
                                      </p:cBhvr>
                                      <p:tavLst>
                                        <p:tav tm="0">
                                          <p:val>
                                            <p:strVal val="ppt_h"/>
                                          </p:val>
                                        </p:tav>
                                        <p:tav tm="100000">
                                          <p:val>
                                            <p:fltVal val="0"/>
                                          </p:val>
                                        </p:tav>
                                      </p:tavLst>
                                    </p:anim>
                                    <p:anim calcmode="lin" valueType="num">
                                      <p:cBhvr>
                                        <p:cTn id="560" dur="3000"/>
                                        <p:tgtEl>
                                          <p:spTgt spid="51"/>
                                        </p:tgtEl>
                                        <p:attrNameLst>
                                          <p:attrName>ppt_x</p:attrName>
                                        </p:attrNameLst>
                                      </p:cBhvr>
                                      <p:tavLst>
                                        <p:tav tm="0">
                                          <p:val>
                                            <p:strVal val="ppt_x"/>
                                          </p:val>
                                        </p:tav>
                                        <p:tav tm="100000">
                                          <p:val>
                                            <p:fltVal val="0.5"/>
                                          </p:val>
                                        </p:tav>
                                      </p:tavLst>
                                    </p:anim>
                                    <p:anim calcmode="lin" valueType="num">
                                      <p:cBhvr>
                                        <p:cTn id="561" dur="3000"/>
                                        <p:tgtEl>
                                          <p:spTgt spid="51"/>
                                        </p:tgtEl>
                                        <p:attrNameLst>
                                          <p:attrName>ppt_y</p:attrName>
                                        </p:attrNameLst>
                                      </p:cBhvr>
                                      <p:tavLst>
                                        <p:tav tm="0">
                                          <p:val>
                                            <p:strVal val="ppt_y"/>
                                          </p:val>
                                        </p:tav>
                                        <p:tav tm="100000">
                                          <p:val>
                                            <p:fltVal val="0.5"/>
                                          </p:val>
                                        </p:tav>
                                      </p:tavLst>
                                    </p:anim>
                                    <p:set>
                                      <p:cBhvr>
                                        <p:cTn id="562" dur="1" fill="hold">
                                          <p:stCondLst>
                                            <p:cond delay="2999"/>
                                          </p:stCondLst>
                                        </p:cTn>
                                        <p:tgtEl>
                                          <p:spTgt spid="51"/>
                                        </p:tgtEl>
                                        <p:attrNameLst>
                                          <p:attrName>style.visibility</p:attrName>
                                        </p:attrNameLst>
                                      </p:cBhvr>
                                      <p:to>
                                        <p:strVal val="hidden"/>
                                      </p:to>
                                    </p:set>
                                  </p:childTnLst>
                                </p:cTn>
                              </p:par>
                              <p:par>
                                <p:cTn id="563" presetID="23" presetClass="exit" presetSubtype="544" fill="hold" grpId="2" nodeType="withEffect">
                                  <p:stCondLst>
                                    <p:cond delay="0"/>
                                  </p:stCondLst>
                                  <p:childTnLst>
                                    <p:anim calcmode="lin" valueType="num">
                                      <p:cBhvr>
                                        <p:cTn id="564" dur="3000"/>
                                        <p:tgtEl>
                                          <p:spTgt spid="52"/>
                                        </p:tgtEl>
                                        <p:attrNameLst>
                                          <p:attrName>ppt_w</p:attrName>
                                        </p:attrNameLst>
                                      </p:cBhvr>
                                      <p:tavLst>
                                        <p:tav tm="0">
                                          <p:val>
                                            <p:strVal val="ppt_w"/>
                                          </p:val>
                                        </p:tav>
                                        <p:tav tm="100000">
                                          <p:val>
                                            <p:fltVal val="0"/>
                                          </p:val>
                                        </p:tav>
                                      </p:tavLst>
                                    </p:anim>
                                    <p:anim calcmode="lin" valueType="num">
                                      <p:cBhvr>
                                        <p:cTn id="565" dur="3000"/>
                                        <p:tgtEl>
                                          <p:spTgt spid="52"/>
                                        </p:tgtEl>
                                        <p:attrNameLst>
                                          <p:attrName>ppt_h</p:attrName>
                                        </p:attrNameLst>
                                      </p:cBhvr>
                                      <p:tavLst>
                                        <p:tav tm="0">
                                          <p:val>
                                            <p:strVal val="ppt_h"/>
                                          </p:val>
                                        </p:tav>
                                        <p:tav tm="100000">
                                          <p:val>
                                            <p:fltVal val="0"/>
                                          </p:val>
                                        </p:tav>
                                      </p:tavLst>
                                    </p:anim>
                                    <p:anim calcmode="lin" valueType="num">
                                      <p:cBhvr>
                                        <p:cTn id="566" dur="3000"/>
                                        <p:tgtEl>
                                          <p:spTgt spid="52"/>
                                        </p:tgtEl>
                                        <p:attrNameLst>
                                          <p:attrName>ppt_x</p:attrName>
                                        </p:attrNameLst>
                                      </p:cBhvr>
                                      <p:tavLst>
                                        <p:tav tm="0">
                                          <p:val>
                                            <p:strVal val="ppt_x"/>
                                          </p:val>
                                        </p:tav>
                                        <p:tav tm="100000">
                                          <p:val>
                                            <p:fltVal val="0.5"/>
                                          </p:val>
                                        </p:tav>
                                      </p:tavLst>
                                    </p:anim>
                                    <p:anim calcmode="lin" valueType="num">
                                      <p:cBhvr>
                                        <p:cTn id="567" dur="3000"/>
                                        <p:tgtEl>
                                          <p:spTgt spid="52"/>
                                        </p:tgtEl>
                                        <p:attrNameLst>
                                          <p:attrName>ppt_y</p:attrName>
                                        </p:attrNameLst>
                                      </p:cBhvr>
                                      <p:tavLst>
                                        <p:tav tm="0">
                                          <p:val>
                                            <p:strVal val="ppt_y"/>
                                          </p:val>
                                        </p:tav>
                                        <p:tav tm="100000">
                                          <p:val>
                                            <p:fltVal val="0.5"/>
                                          </p:val>
                                        </p:tav>
                                      </p:tavLst>
                                    </p:anim>
                                    <p:set>
                                      <p:cBhvr>
                                        <p:cTn id="568" dur="1" fill="hold">
                                          <p:stCondLst>
                                            <p:cond delay="2999"/>
                                          </p:stCondLst>
                                        </p:cTn>
                                        <p:tgtEl>
                                          <p:spTgt spid="52"/>
                                        </p:tgtEl>
                                        <p:attrNameLst>
                                          <p:attrName>style.visibility</p:attrName>
                                        </p:attrNameLst>
                                      </p:cBhvr>
                                      <p:to>
                                        <p:strVal val="hidden"/>
                                      </p:to>
                                    </p:set>
                                  </p:childTnLst>
                                </p:cTn>
                              </p:par>
                              <p:par>
                                <p:cTn id="569" presetID="23" presetClass="exit" presetSubtype="544" fill="hold" grpId="2" nodeType="withEffect">
                                  <p:stCondLst>
                                    <p:cond delay="0"/>
                                  </p:stCondLst>
                                  <p:childTnLst>
                                    <p:anim calcmode="lin" valueType="num">
                                      <p:cBhvr>
                                        <p:cTn id="570" dur="3000"/>
                                        <p:tgtEl>
                                          <p:spTgt spid="53"/>
                                        </p:tgtEl>
                                        <p:attrNameLst>
                                          <p:attrName>ppt_w</p:attrName>
                                        </p:attrNameLst>
                                      </p:cBhvr>
                                      <p:tavLst>
                                        <p:tav tm="0">
                                          <p:val>
                                            <p:strVal val="ppt_w"/>
                                          </p:val>
                                        </p:tav>
                                        <p:tav tm="100000">
                                          <p:val>
                                            <p:fltVal val="0"/>
                                          </p:val>
                                        </p:tav>
                                      </p:tavLst>
                                    </p:anim>
                                    <p:anim calcmode="lin" valueType="num">
                                      <p:cBhvr>
                                        <p:cTn id="571" dur="3000"/>
                                        <p:tgtEl>
                                          <p:spTgt spid="53"/>
                                        </p:tgtEl>
                                        <p:attrNameLst>
                                          <p:attrName>ppt_h</p:attrName>
                                        </p:attrNameLst>
                                      </p:cBhvr>
                                      <p:tavLst>
                                        <p:tav tm="0">
                                          <p:val>
                                            <p:strVal val="ppt_h"/>
                                          </p:val>
                                        </p:tav>
                                        <p:tav tm="100000">
                                          <p:val>
                                            <p:fltVal val="0"/>
                                          </p:val>
                                        </p:tav>
                                      </p:tavLst>
                                    </p:anim>
                                    <p:anim calcmode="lin" valueType="num">
                                      <p:cBhvr>
                                        <p:cTn id="572" dur="3000"/>
                                        <p:tgtEl>
                                          <p:spTgt spid="53"/>
                                        </p:tgtEl>
                                        <p:attrNameLst>
                                          <p:attrName>ppt_x</p:attrName>
                                        </p:attrNameLst>
                                      </p:cBhvr>
                                      <p:tavLst>
                                        <p:tav tm="0">
                                          <p:val>
                                            <p:strVal val="ppt_x"/>
                                          </p:val>
                                        </p:tav>
                                        <p:tav tm="100000">
                                          <p:val>
                                            <p:fltVal val="0.5"/>
                                          </p:val>
                                        </p:tav>
                                      </p:tavLst>
                                    </p:anim>
                                    <p:anim calcmode="lin" valueType="num">
                                      <p:cBhvr>
                                        <p:cTn id="573" dur="3000"/>
                                        <p:tgtEl>
                                          <p:spTgt spid="53"/>
                                        </p:tgtEl>
                                        <p:attrNameLst>
                                          <p:attrName>ppt_y</p:attrName>
                                        </p:attrNameLst>
                                      </p:cBhvr>
                                      <p:tavLst>
                                        <p:tav tm="0">
                                          <p:val>
                                            <p:strVal val="ppt_y"/>
                                          </p:val>
                                        </p:tav>
                                        <p:tav tm="100000">
                                          <p:val>
                                            <p:fltVal val="0.5"/>
                                          </p:val>
                                        </p:tav>
                                      </p:tavLst>
                                    </p:anim>
                                    <p:set>
                                      <p:cBhvr>
                                        <p:cTn id="574" dur="1" fill="hold">
                                          <p:stCondLst>
                                            <p:cond delay="2999"/>
                                          </p:stCondLst>
                                        </p:cTn>
                                        <p:tgtEl>
                                          <p:spTgt spid="53"/>
                                        </p:tgtEl>
                                        <p:attrNameLst>
                                          <p:attrName>style.visibility</p:attrName>
                                        </p:attrNameLst>
                                      </p:cBhvr>
                                      <p:to>
                                        <p:strVal val="hidden"/>
                                      </p:to>
                                    </p:set>
                                  </p:childTnLst>
                                </p:cTn>
                              </p:par>
                              <p:par>
                                <p:cTn id="575" presetID="23" presetClass="exit" presetSubtype="544" fill="hold" grpId="2" nodeType="withEffect">
                                  <p:stCondLst>
                                    <p:cond delay="0"/>
                                  </p:stCondLst>
                                  <p:childTnLst>
                                    <p:anim calcmode="lin" valueType="num">
                                      <p:cBhvr>
                                        <p:cTn id="576" dur="3000"/>
                                        <p:tgtEl>
                                          <p:spTgt spid="54"/>
                                        </p:tgtEl>
                                        <p:attrNameLst>
                                          <p:attrName>ppt_w</p:attrName>
                                        </p:attrNameLst>
                                      </p:cBhvr>
                                      <p:tavLst>
                                        <p:tav tm="0">
                                          <p:val>
                                            <p:strVal val="ppt_w"/>
                                          </p:val>
                                        </p:tav>
                                        <p:tav tm="100000">
                                          <p:val>
                                            <p:fltVal val="0"/>
                                          </p:val>
                                        </p:tav>
                                      </p:tavLst>
                                    </p:anim>
                                    <p:anim calcmode="lin" valueType="num">
                                      <p:cBhvr>
                                        <p:cTn id="577" dur="3000"/>
                                        <p:tgtEl>
                                          <p:spTgt spid="54"/>
                                        </p:tgtEl>
                                        <p:attrNameLst>
                                          <p:attrName>ppt_h</p:attrName>
                                        </p:attrNameLst>
                                      </p:cBhvr>
                                      <p:tavLst>
                                        <p:tav tm="0">
                                          <p:val>
                                            <p:strVal val="ppt_h"/>
                                          </p:val>
                                        </p:tav>
                                        <p:tav tm="100000">
                                          <p:val>
                                            <p:fltVal val="0"/>
                                          </p:val>
                                        </p:tav>
                                      </p:tavLst>
                                    </p:anim>
                                    <p:anim calcmode="lin" valueType="num">
                                      <p:cBhvr>
                                        <p:cTn id="578" dur="3000"/>
                                        <p:tgtEl>
                                          <p:spTgt spid="54"/>
                                        </p:tgtEl>
                                        <p:attrNameLst>
                                          <p:attrName>ppt_x</p:attrName>
                                        </p:attrNameLst>
                                      </p:cBhvr>
                                      <p:tavLst>
                                        <p:tav tm="0">
                                          <p:val>
                                            <p:strVal val="ppt_x"/>
                                          </p:val>
                                        </p:tav>
                                        <p:tav tm="100000">
                                          <p:val>
                                            <p:fltVal val="0.5"/>
                                          </p:val>
                                        </p:tav>
                                      </p:tavLst>
                                    </p:anim>
                                    <p:anim calcmode="lin" valueType="num">
                                      <p:cBhvr>
                                        <p:cTn id="579" dur="3000"/>
                                        <p:tgtEl>
                                          <p:spTgt spid="54"/>
                                        </p:tgtEl>
                                        <p:attrNameLst>
                                          <p:attrName>ppt_y</p:attrName>
                                        </p:attrNameLst>
                                      </p:cBhvr>
                                      <p:tavLst>
                                        <p:tav tm="0">
                                          <p:val>
                                            <p:strVal val="ppt_y"/>
                                          </p:val>
                                        </p:tav>
                                        <p:tav tm="100000">
                                          <p:val>
                                            <p:fltVal val="0.5"/>
                                          </p:val>
                                        </p:tav>
                                      </p:tavLst>
                                    </p:anim>
                                    <p:set>
                                      <p:cBhvr>
                                        <p:cTn id="580" dur="1" fill="hold">
                                          <p:stCondLst>
                                            <p:cond delay="2999"/>
                                          </p:stCondLst>
                                        </p:cTn>
                                        <p:tgtEl>
                                          <p:spTgt spid="54"/>
                                        </p:tgtEl>
                                        <p:attrNameLst>
                                          <p:attrName>style.visibility</p:attrName>
                                        </p:attrNameLst>
                                      </p:cBhvr>
                                      <p:to>
                                        <p:strVal val="hidden"/>
                                      </p:to>
                                    </p:set>
                                  </p:childTnLst>
                                </p:cTn>
                              </p:par>
                              <p:par>
                                <p:cTn id="581" presetID="23" presetClass="exit" presetSubtype="544" fill="hold" grpId="2" nodeType="withEffect">
                                  <p:stCondLst>
                                    <p:cond delay="0"/>
                                  </p:stCondLst>
                                  <p:childTnLst>
                                    <p:anim calcmode="lin" valueType="num">
                                      <p:cBhvr>
                                        <p:cTn id="582" dur="3000"/>
                                        <p:tgtEl>
                                          <p:spTgt spid="55"/>
                                        </p:tgtEl>
                                        <p:attrNameLst>
                                          <p:attrName>ppt_w</p:attrName>
                                        </p:attrNameLst>
                                      </p:cBhvr>
                                      <p:tavLst>
                                        <p:tav tm="0">
                                          <p:val>
                                            <p:strVal val="ppt_w"/>
                                          </p:val>
                                        </p:tav>
                                        <p:tav tm="100000">
                                          <p:val>
                                            <p:fltVal val="0"/>
                                          </p:val>
                                        </p:tav>
                                      </p:tavLst>
                                    </p:anim>
                                    <p:anim calcmode="lin" valueType="num">
                                      <p:cBhvr>
                                        <p:cTn id="583" dur="3000"/>
                                        <p:tgtEl>
                                          <p:spTgt spid="55"/>
                                        </p:tgtEl>
                                        <p:attrNameLst>
                                          <p:attrName>ppt_h</p:attrName>
                                        </p:attrNameLst>
                                      </p:cBhvr>
                                      <p:tavLst>
                                        <p:tav tm="0">
                                          <p:val>
                                            <p:strVal val="ppt_h"/>
                                          </p:val>
                                        </p:tav>
                                        <p:tav tm="100000">
                                          <p:val>
                                            <p:fltVal val="0"/>
                                          </p:val>
                                        </p:tav>
                                      </p:tavLst>
                                    </p:anim>
                                    <p:anim calcmode="lin" valueType="num">
                                      <p:cBhvr>
                                        <p:cTn id="584" dur="3000"/>
                                        <p:tgtEl>
                                          <p:spTgt spid="55"/>
                                        </p:tgtEl>
                                        <p:attrNameLst>
                                          <p:attrName>ppt_x</p:attrName>
                                        </p:attrNameLst>
                                      </p:cBhvr>
                                      <p:tavLst>
                                        <p:tav tm="0">
                                          <p:val>
                                            <p:strVal val="ppt_x"/>
                                          </p:val>
                                        </p:tav>
                                        <p:tav tm="100000">
                                          <p:val>
                                            <p:fltVal val="0.5"/>
                                          </p:val>
                                        </p:tav>
                                      </p:tavLst>
                                    </p:anim>
                                    <p:anim calcmode="lin" valueType="num">
                                      <p:cBhvr>
                                        <p:cTn id="585" dur="3000"/>
                                        <p:tgtEl>
                                          <p:spTgt spid="55"/>
                                        </p:tgtEl>
                                        <p:attrNameLst>
                                          <p:attrName>ppt_y</p:attrName>
                                        </p:attrNameLst>
                                      </p:cBhvr>
                                      <p:tavLst>
                                        <p:tav tm="0">
                                          <p:val>
                                            <p:strVal val="ppt_y"/>
                                          </p:val>
                                        </p:tav>
                                        <p:tav tm="100000">
                                          <p:val>
                                            <p:fltVal val="0.5"/>
                                          </p:val>
                                        </p:tav>
                                      </p:tavLst>
                                    </p:anim>
                                    <p:set>
                                      <p:cBhvr>
                                        <p:cTn id="586" dur="1" fill="hold">
                                          <p:stCondLst>
                                            <p:cond delay="2999"/>
                                          </p:stCondLst>
                                        </p:cTn>
                                        <p:tgtEl>
                                          <p:spTgt spid="55"/>
                                        </p:tgtEl>
                                        <p:attrNameLst>
                                          <p:attrName>style.visibility</p:attrName>
                                        </p:attrNameLst>
                                      </p:cBhvr>
                                      <p:to>
                                        <p:strVal val="hidden"/>
                                      </p:to>
                                    </p:set>
                                  </p:childTnLst>
                                </p:cTn>
                              </p:par>
                              <p:par>
                                <p:cTn id="587" presetID="23" presetClass="exit" presetSubtype="544" fill="hold" grpId="2" nodeType="withEffect">
                                  <p:stCondLst>
                                    <p:cond delay="0"/>
                                  </p:stCondLst>
                                  <p:childTnLst>
                                    <p:anim calcmode="lin" valueType="num">
                                      <p:cBhvr>
                                        <p:cTn id="588" dur="3000"/>
                                        <p:tgtEl>
                                          <p:spTgt spid="56"/>
                                        </p:tgtEl>
                                        <p:attrNameLst>
                                          <p:attrName>ppt_w</p:attrName>
                                        </p:attrNameLst>
                                      </p:cBhvr>
                                      <p:tavLst>
                                        <p:tav tm="0">
                                          <p:val>
                                            <p:strVal val="ppt_w"/>
                                          </p:val>
                                        </p:tav>
                                        <p:tav tm="100000">
                                          <p:val>
                                            <p:fltVal val="0"/>
                                          </p:val>
                                        </p:tav>
                                      </p:tavLst>
                                    </p:anim>
                                    <p:anim calcmode="lin" valueType="num">
                                      <p:cBhvr>
                                        <p:cTn id="589" dur="3000"/>
                                        <p:tgtEl>
                                          <p:spTgt spid="56"/>
                                        </p:tgtEl>
                                        <p:attrNameLst>
                                          <p:attrName>ppt_h</p:attrName>
                                        </p:attrNameLst>
                                      </p:cBhvr>
                                      <p:tavLst>
                                        <p:tav tm="0">
                                          <p:val>
                                            <p:strVal val="ppt_h"/>
                                          </p:val>
                                        </p:tav>
                                        <p:tav tm="100000">
                                          <p:val>
                                            <p:fltVal val="0"/>
                                          </p:val>
                                        </p:tav>
                                      </p:tavLst>
                                    </p:anim>
                                    <p:anim calcmode="lin" valueType="num">
                                      <p:cBhvr>
                                        <p:cTn id="590" dur="3000"/>
                                        <p:tgtEl>
                                          <p:spTgt spid="56"/>
                                        </p:tgtEl>
                                        <p:attrNameLst>
                                          <p:attrName>ppt_x</p:attrName>
                                        </p:attrNameLst>
                                      </p:cBhvr>
                                      <p:tavLst>
                                        <p:tav tm="0">
                                          <p:val>
                                            <p:strVal val="ppt_x"/>
                                          </p:val>
                                        </p:tav>
                                        <p:tav tm="100000">
                                          <p:val>
                                            <p:fltVal val="0.5"/>
                                          </p:val>
                                        </p:tav>
                                      </p:tavLst>
                                    </p:anim>
                                    <p:anim calcmode="lin" valueType="num">
                                      <p:cBhvr>
                                        <p:cTn id="591" dur="3000"/>
                                        <p:tgtEl>
                                          <p:spTgt spid="56"/>
                                        </p:tgtEl>
                                        <p:attrNameLst>
                                          <p:attrName>ppt_y</p:attrName>
                                        </p:attrNameLst>
                                      </p:cBhvr>
                                      <p:tavLst>
                                        <p:tav tm="0">
                                          <p:val>
                                            <p:strVal val="ppt_y"/>
                                          </p:val>
                                        </p:tav>
                                        <p:tav tm="100000">
                                          <p:val>
                                            <p:fltVal val="0.5"/>
                                          </p:val>
                                        </p:tav>
                                      </p:tavLst>
                                    </p:anim>
                                    <p:set>
                                      <p:cBhvr>
                                        <p:cTn id="592" dur="1" fill="hold">
                                          <p:stCondLst>
                                            <p:cond delay="2999"/>
                                          </p:stCondLst>
                                        </p:cTn>
                                        <p:tgtEl>
                                          <p:spTgt spid="56"/>
                                        </p:tgtEl>
                                        <p:attrNameLst>
                                          <p:attrName>style.visibility</p:attrName>
                                        </p:attrNameLst>
                                      </p:cBhvr>
                                      <p:to>
                                        <p:strVal val="hidden"/>
                                      </p:to>
                                    </p:set>
                                  </p:childTnLst>
                                </p:cTn>
                              </p:par>
                              <p:par>
                                <p:cTn id="593" presetID="23" presetClass="exit" presetSubtype="544" fill="hold" grpId="2" nodeType="withEffect">
                                  <p:stCondLst>
                                    <p:cond delay="0"/>
                                  </p:stCondLst>
                                  <p:childTnLst>
                                    <p:anim calcmode="lin" valueType="num">
                                      <p:cBhvr>
                                        <p:cTn id="594" dur="3000"/>
                                        <p:tgtEl>
                                          <p:spTgt spid="57"/>
                                        </p:tgtEl>
                                        <p:attrNameLst>
                                          <p:attrName>ppt_w</p:attrName>
                                        </p:attrNameLst>
                                      </p:cBhvr>
                                      <p:tavLst>
                                        <p:tav tm="0">
                                          <p:val>
                                            <p:strVal val="ppt_w"/>
                                          </p:val>
                                        </p:tav>
                                        <p:tav tm="100000">
                                          <p:val>
                                            <p:fltVal val="0"/>
                                          </p:val>
                                        </p:tav>
                                      </p:tavLst>
                                    </p:anim>
                                    <p:anim calcmode="lin" valueType="num">
                                      <p:cBhvr>
                                        <p:cTn id="595" dur="3000"/>
                                        <p:tgtEl>
                                          <p:spTgt spid="57"/>
                                        </p:tgtEl>
                                        <p:attrNameLst>
                                          <p:attrName>ppt_h</p:attrName>
                                        </p:attrNameLst>
                                      </p:cBhvr>
                                      <p:tavLst>
                                        <p:tav tm="0">
                                          <p:val>
                                            <p:strVal val="ppt_h"/>
                                          </p:val>
                                        </p:tav>
                                        <p:tav tm="100000">
                                          <p:val>
                                            <p:fltVal val="0"/>
                                          </p:val>
                                        </p:tav>
                                      </p:tavLst>
                                    </p:anim>
                                    <p:anim calcmode="lin" valueType="num">
                                      <p:cBhvr>
                                        <p:cTn id="596" dur="3000"/>
                                        <p:tgtEl>
                                          <p:spTgt spid="57"/>
                                        </p:tgtEl>
                                        <p:attrNameLst>
                                          <p:attrName>ppt_x</p:attrName>
                                        </p:attrNameLst>
                                      </p:cBhvr>
                                      <p:tavLst>
                                        <p:tav tm="0">
                                          <p:val>
                                            <p:strVal val="ppt_x"/>
                                          </p:val>
                                        </p:tav>
                                        <p:tav tm="100000">
                                          <p:val>
                                            <p:fltVal val="0.5"/>
                                          </p:val>
                                        </p:tav>
                                      </p:tavLst>
                                    </p:anim>
                                    <p:anim calcmode="lin" valueType="num">
                                      <p:cBhvr>
                                        <p:cTn id="597" dur="3000"/>
                                        <p:tgtEl>
                                          <p:spTgt spid="57"/>
                                        </p:tgtEl>
                                        <p:attrNameLst>
                                          <p:attrName>ppt_y</p:attrName>
                                        </p:attrNameLst>
                                      </p:cBhvr>
                                      <p:tavLst>
                                        <p:tav tm="0">
                                          <p:val>
                                            <p:strVal val="ppt_y"/>
                                          </p:val>
                                        </p:tav>
                                        <p:tav tm="100000">
                                          <p:val>
                                            <p:fltVal val="0.5"/>
                                          </p:val>
                                        </p:tav>
                                      </p:tavLst>
                                    </p:anim>
                                    <p:set>
                                      <p:cBhvr>
                                        <p:cTn id="598" dur="1" fill="hold">
                                          <p:stCondLst>
                                            <p:cond delay="2999"/>
                                          </p:stCondLst>
                                        </p:cTn>
                                        <p:tgtEl>
                                          <p:spTgt spid="57"/>
                                        </p:tgtEl>
                                        <p:attrNameLst>
                                          <p:attrName>style.visibility</p:attrName>
                                        </p:attrNameLst>
                                      </p:cBhvr>
                                      <p:to>
                                        <p:strVal val="hidden"/>
                                      </p:to>
                                    </p:set>
                                  </p:childTnLst>
                                </p:cTn>
                              </p:par>
                              <p:par>
                                <p:cTn id="599" presetID="23" presetClass="exit" presetSubtype="544" fill="hold" grpId="2" nodeType="withEffect">
                                  <p:stCondLst>
                                    <p:cond delay="0"/>
                                  </p:stCondLst>
                                  <p:childTnLst>
                                    <p:anim calcmode="lin" valueType="num">
                                      <p:cBhvr>
                                        <p:cTn id="600" dur="3000"/>
                                        <p:tgtEl>
                                          <p:spTgt spid="58"/>
                                        </p:tgtEl>
                                        <p:attrNameLst>
                                          <p:attrName>ppt_w</p:attrName>
                                        </p:attrNameLst>
                                      </p:cBhvr>
                                      <p:tavLst>
                                        <p:tav tm="0">
                                          <p:val>
                                            <p:strVal val="ppt_w"/>
                                          </p:val>
                                        </p:tav>
                                        <p:tav tm="100000">
                                          <p:val>
                                            <p:fltVal val="0"/>
                                          </p:val>
                                        </p:tav>
                                      </p:tavLst>
                                    </p:anim>
                                    <p:anim calcmode="lin" valueType="num">
                                      <p:cBhvr>
                                        <p:cTn id="601" dur="3000"/>
                                        <p:tgtEl>
                                          <p:spTgt spid="58"/>
                                        </p:tgtEl>
                                        <p:attrNameLst>
                                          <p:attrName>ppt_h</p:attrName>
                                        </p:attrNameLst>
                                      </p:cBhvr>
                                      <p:tavLst>
                                        <p:tav tm="0">
                                          <p:val>
                                            <p:strVal val="ppt_h"/>
                                          </p:val>
                                        </p:tav>
                                        <p:tav tm="100000">
                                          <p:val>
                                            <p:fltVal val="0"/>
                                          </p:val>
                                        </p:tav>
                                      </p:tavLst>
                                    </p:anim>
                                    <p:anim calcmode="lin" valueType="num">
                                      <p:cBhvr>
                                        <p:cTn id="602" dur="3000"/>
                                        <p:tgtEl>
                                          <p:spTgt spid="58"/>
                                        </p:tgtEl>
                                        <p:attrNameLst>
                                          <p:attrName>ppt_x</p:attrName>
                                        </p:attrNameLst>
                                      </p:cBhvr>
                                      <p:tavLst>
                                        <p:tav tm="0">
                                          <p:val>
                                            <p:strVal val="ppt_x"/>
                                          </p:val>
                                        </p:tav>
                                        <p:tav tm="100000">
                                          <p:val>
                                            <p:fltVal val="0.5"/>
                                          </p:val>
                                        </p:tav>
                                      </p:tavLst>
                                    </p:anim>
                                    <p:anim calcmode="lin" valueType="num">
                                      <p:cBhvr>
                                        <p:cTn id="603" dur="3000"/>
                                        <p:tgtEl>
                                          <p:spTgt spid="58"/>
                                        </p:tgtEl>
                                        <p:attrNameLst>
                                          <p:attrName>ppt_y</p:attrName>
                                        </p:attrNameLst>
                                      </p:cBhvr>
                                      <p:tavLst>
                                        <p:tav tm="0">
                                          <p:val>
                                            <p:strVal val="ppt_y"/>
                                          </p:val>
                                        </p:tav>
                                        <p:tav tm="100000">
                                          <p:val>
                                            <p:fltVal val="0.5"/>
                                          </p:val>
                                        </p:tav>
                                      </p:tavLst>
                                    </p:anim>
                                    <p:set>
                                      <p:cBhvr>
                                        <p:cTn id="604" dur="1" fill="hold">
                                          <p:stCondLst>
                                            <p:cond delay="2999"/>
                                          </p:stCondLst>
                                        </p:cTn>
                                        <p:tgtEl>
                                          <p:spTgt spid="58"/>
                                        </p:tgtEl>
                                        <p:attrNameLst>
                                          <p:attrName>style.visibility</p:attrName>
                                        </p:attrNameLst>
                                      </p:cBhvr>
                                      <p:to>
                                        <p:strVal val="hidden"/>
                                      </p:to>
                                    </p:set>
                                  </p:childTnLst>
                                </p:cTn>
                              </p:par>
                              <p:par>
                                <p:cTn id="605" presetID="23" presetClass="exit" presetSubtype="544" fill="hold" grpId="2" nodeType="withEffect">
                                  <p:stCondLst>
                                    <p:cond delay="0"/>
                                  </p:stCondLst>
                                  <p:childTnLst>
                                    <p:anim calcmode="lin" valueType="num">
                                      <p:cBhvr>
                                        <p:cTn id="606" dur="3000"/>
                                        <p:tgtEl>
                                          <p:spTgt spid="59"/>
                                        </p:tgtEl>
                                        <p:attrNameLst>
                                          <p:attrName>ppt_w</p:attrName>
                                        </p:attrNameLst>
                                      </p:cBhvr>
                                      <p:tavLst>
                                        <p:tav tm="0">
                                          <p:val>
                                            <p:strVal val="ppt_w"/>
                                          </p:val>
                                        </p:tav>
                                        <p:tav tm="100000">
                                          <p:val>
                                            <p:fltVal val="0"/>
                                          </p:val>
                                        </p:tav>
                                      </p:tavLst>
                                    </p:anim>
                                    <p:anim calcmode="lin" valueType="num">
                                      <p:cBhvr>
                                        <p:cTn id="607" dur="3000"/>
                                        <p:tgtEl>
                                          <p:spTgt spid="59"/>
                                        </p:tgtEl>
                                        <p:attrNameLst>
                                          <p:attrName>ppt_h</p:attrName>
                                        </p:attrNameLst>
                                      </p:cBhvr>
                                      <p:tavLst>
                                        <p:tav tm="0">
                                          <p:val>
                                            <p:strVal val="ppt_h"/>
                                          </p:val>
                                        </p:tav>
                                        <p:tav tm="100000">
                                          <p:val>
                                            <p:fltVal val="0"/>
                                          </p:val>
                                        </p:tav>
                                      </p:tavLst>
                                    </p:anim>
                                    <p:anim calcmode="lin" valueType="num">
                                      <p:cBhvr>
                                        <p:cTn id="608" dur="3000"/>
                                        <p:tgtEl>
                                          <p:spTgt spid="59"/>
                                        </p:tgtEl>
                                        <p:attrNameLst>
                                          <p:attrName>ppt_x</p:attrName>
                                        </p:attrNameLst>
                                      </p:cBhvr>
                                      <p:tavLst>
                                        <p:tav tm="0">
                                          <p:val>
                                            <p:strVal val="ppt_x"/>
                                          </p:val>
                                        </p:tav>
                                        <p:tav tm="100000">
                                          <p:val>
                                            <p:fltVal val="0.5"/>
                                          </p:val>
                                        </p:tav>
                                      </p:tavLst>
                                    </p:anim>
                                    <p:anim calcmode="lin" valueType="num">
                                      <p:cBhvr>
                                        <p:cTn id="609" dur="3000"/>
                                        <p:tgtEl>
                                          <p:spTgt spid="59"/>
                                        </p:tgtEl>
                                        <p:attrNameLst>
                                          <p:attrName>ppt_y</p:attrName>
                                        </p:attrNameLst>
                                      </p:cBhvr>
                                      <p:tavLst>
                                        <p:tav tm="0">
                                          <p:val>
                                            <p:strVal val="ppt_y"/>
                                          </p:val>
                                        </p:tav>
                                        <p:tav tm="100000">
                                          <p:val>
                                            <p:fltVal val="0.5"/>
                                          </p:val>
                                        </p:tav>
                                      </p:tavLst>
                                    </p:anim>
                                    <p:set>
                                      <p:cBhvr>
                                        <p:cTn id="610" dur="1" fill="hold">
                                          <p:stCondLst>
                                            <p:cond delay="2999"/>
                                          </p:stCondLst>
                                        </p:cTn>
                                        <p:tgtEl>
                                          <p:spTgt spid="59"/>
                                        </p:tgtEl>
                                        <p:attrNameLst>
                                          <p:attrName>style.visibility</p:attrName>
                                        </p:attrNameLst>
                                      </p:cBhvr>
                                      <p:to>
                                        <p:strVal val="hidden"/>
                                      </p:to>
                                    </p:set>
                                  </p:childTnLst>
                                </p:cTn>
                              </p:par>
                              <p:par>
                                <p:cTn id="611" presetID="23" presetClass="exit" presetSubtype="544" fill="hold" grpId="2" nodeType="withEffect">
                                  <p:stCondLst>
                                    <p:cond delay="0"/>
                                  </p:stCondLst>
                                  <p:childTnLst>
                                    <p:anim calcmode="lin" valueType="num">
                                      <p:cBhvr>
                                        <p:cTn id="612" dur="3000"/>
                                        <p:tgtEl>
                                          <p:spTgt spid="60"/>
                                        </p:tgtEl>
                                        <p:attrNameLst>
                                          <p:attrName>ppt_w</p:attrName>
                                        </p:attrNameLst>
                                      </p:cBhvr>
                                      <p:tavLst>
                                        <p:tav tm="0">
                                          <p:val>
                                            <p:strVal val="ppt_w"/>
                                          </p:val>
                                        </p:tav>
                                        <p:tav tm="100000">
                                          <p:val>
                                            <p:fltVal val="0"/>
                                          </p:val>
                                        </p:tav>
                                      </p:tavLst>
                                    </p:anim>
                                    <p:anim calcmode="lin" valueType="num">
                                      <p:cBhvr>
                                        <p:cTn id="613" dur="3000"/>
                                        <p:tgtEl>
                                          <p:spTgt spid="60"/>
                                        </p:tgtEl>
                                        <p:attrNameLst>
                                          <p:attrName>ppt_h</p:attrName>
                                        </p:attrNameLst>
                                      </p:cBhvr>
                                      <p:tavLst>
                                        <p:tav tm="0">
                                          <p:val>
                                            <p:strVal val="ppt_h"/>
                                          </p:val>
                                        </p:tav>
                                        <p:tav tm="100000">
                                          <p:val>
                                            <p:fltVal val="0"/>
                                          </p:val>
                                        </p:tav>
                                      </p:tavLst>
                                    </p:anim>
                                    <p:anim calcmode="lin" valueType="num">
                                      <p:cBhvr>
                                        <p:cTn id="614" dur="3000"/>
                                        <p:tgtEl>
                                          <p:spTgt spid="60"/>
                                        </p:tgtEl>
                                        <p:attrNameLst>
                                          <p:attrName>ppt_x</p:attrName>
                                        </p:attrNameLst>
                                      </p:cBhvr>
                                      <p:tavLst>
                                        <p:tav tm="0">
                                          <p:val>
                                            <p:strVal val="ppt_x"/>
                                          </p:val>
                                        </p:tav>
                                        <p:tav tm="100000">
                                          <p:val>
                                            <p:fltVal val="0.5"/>
                                          </p:val>
                                        </p:tav>
                                      </p:tavLst>
                                    </p:anim>
                                    <p:anim calcmode="lin" valueType="num">
                                      <p:cBhvr>
                                        <p:cTn id="615" dur="3000"/>
                                        <p:tgtEl>
                                          <p:spTgt spid="60"/>
                                        </p:tgtEl>
                                        <p:attrNameLst>
                                          <p:attrName>ppt_y</p:attrName>
                                        </p:attrNameLst>
                                      </p:cBhvr>
                                      <p:tavLst>
                                        <p:tav tm="0">
                                          <p:val>
                                            <p:strVal val="ppt_y"/>
                                          </p:val>
                                        </p:tav>
                                        <p:tav tm="100000">
                                          <p:val>
                                            <p:fltVal val="0.5"/>
                                          </p:val>
                                        </p:tav>
                                      </p:tavLst>
                                    </p:anim>
                                    <p:set>
                                      <p:cBhvr>
                                        <p:cTn id="616" dur="1" fill="hold">
                                          <p:stCondLst>
                                            <p:cond delay="2999"/>
                                          </p:stCondLst>
                                        </p:cTn>
                                        <p:tgtEl>
                                          <p:spTgt spid="60"/>
                                        </p:tgtEl>
                                        <p:attrNameLst>
                                          <p:attrName>style.visibility</p:attrName>
                                        </p:attrNameLst>
                                      </p:cBhvr>
                                      <p:to>
                                        <p:strVal val="hidden"/>
                                      </p:to>
                                    </p:set>
                                  </p:childTnLst>
                                </p:cTn>
                              </p:par>
                              <p:par>
                                <p:cTn id="617" presetID="23" presetClass="exit" presetSubtype="544" fill="hold" grpId="2" nodeType="withEffect">
                                  <p:stCondLst>
                                    <p:cond delay="0"/>
                                  </p:stCondLst>
                                  <p:childTnLst>
                                    <p:anim calcmode="lin" valueType="num">
                                      <p:cBhvr>
                                        <p:cTn id="618" dur="3000"/>
                                        <p:tgtEl>
                                          <p:spTgt spid="61"/>
                                        </p:tgtEl>
                                        <p:attrNameLst>
                                          <p:attrName>ppt_w</p:attrName>
                                        </p:attrNameLst>
                                      </p:cBhvr>
                                      <p:tavLst>
                                        <p:tav tm="0">
                                          <p:val>
                                            <p:strVal val="ppt_w"/>
                                          </p:val>
                                        </p:tav>
                                        <p:tav tm="100000">
                                          <p:val>
                                            <p:fltVal val="0"/>
                                          </p:val>
                                        </p:tav>
                                      </p:tavLst>
                                    </p:anim>
                                    <p:anim calcmode="lin" valueType="num">
                                      <p:cBhvr>
                                        <p:cTn id="619" dur="3000"/>
                                        <p:tgtEl>
                                          <p:spTgt spid="61"/>
                                        </p:tgtEl>
                                        <p:attrNameLst>
                                          <p:attrName>ppt_h</p:attrName>
                                        </p:attrNameLst>
                                      </p:cBhvr>
                                      <p:tavLst>
                                        <p:tav tm="0">
                                          <p:val>
                                            <p:strVal val="ppt_h"/>
                                          </p:val>
                                        </p:tav>
                                        <p:tav tm="100000">
                                          <p:val>
                                            <p:fltVal val="0"/>
                                          </p:val>
                                        </p:tav>
                                      </p:tavLst>
                                    </p:anim>
                                    <p:anim calcmode="lin" valueType="num">
                                      <p:cBhvr>
                                        <p:cTn id="620" dur="3000"/>
                                        <p:tgtEl>
                                          <p:spTgt spid="61"/>
                                        </p:tgtEl>
                                        <p:attrNameLst>
                                          <p:attrName>ppt_x</p:attrName>
                                        </p:attrNameLst>
                                      </p:cBhvr>
                                      <p:tavLst>
                                        <p:tav tm="0">
                                          <p:val>
                                            <p:strVal val="ppt_x"/>
                                          </p:val>
                                        </p:tav>
                                        <p:tav tm="100000">
                                          <p:val>
                                            <p:fltVal val="0.5"/>
                                          </p:val>
                                        </p:tav>
                                      </p:tavLst>
                                    </p:anim>
                                    <p:anim calcmode="lin" valueType="num">
                                      <p:cBhvr>
                                        <p:cTn id="621" dur="3000"/>
                                        <p:tgtEl>
                                          <p:spTgt spid="61"/>
                                        </p:tgtEl>
                                        <p:attrNameLst>
                                          <p:attrName>ppt_y</p:attrName>
                                        </p:attrNameLst>
                                      </p:cBhvr>
                                      <p:tavLst>
                                        <p:tav tm="0">
                                          <p:val>
                                            <p:strVal val="ppt_y"/>
                                          </p:val>
                                        </p:tav>
                                        <p:tav tm="100000">
                                          <p:val>
                                            <p:fltVal val="0.5"/>
                                          </p:val>
                                        </p:tav>
                                      </p:tavLst>
                                    </p:anim>
                                    <p:set>
                                      <p:cBhvr>
                                        <p:cTn id="622" dur="1" fill="hold">
                                          <p:stCondLst>
                                            <p:cond delay="2999"/>
                                          </p:stCondLst>
                                        </p:cTn>
                                        <p:tgtEl>
                                          <p:spTgt spid="61"/>
                                        </p:tgtEl>
                                        <p:attrNameLst>
                                          <p:attrName>style.visibility</p:attrName>
                                        </p:attrNameLst>
                                      </p:cBhvr>
                                      <p:to>
                                        <p:strVal val="hidden"/>
                                      </p:to>
                                    </p:set>
                                  </p:childTnLst>
                                </p:cTn>
                              </p:par>
                              <p:par>
                                <p:cTn id="623" presetID="23" presetClass="exit" presetSubtype="544" fill="hold" grpId="2" nodeType="withEffect">
                                  <p:stCondLst>
                                    <p:cond delay="0"/>
                                  </p:stCondLst>
                                  <p:childTnLst>
                                    <p:anim calcmode="lin" valueType="num">
                                      <p:cBhvr>
                                        <p:cTn id="624" dur="3000"/>
                                        <p:tgtEl>
                                          <p:spTgt spid="62"/>
                                        </p:tgtEl>
                                        <p:attrNameLst>
                                          <p:attrName>ppt_w</p:attrName>
                                        </p:attrNameLst>
                                      </p:cBhvr>
                                      <p:tavLst>
                                        <p:tav tm="0">
                                          <p:val>
                                            <p:strVal val="ppt_w"/>
                                          </p:val>
                                        </p:tav>
                                        <p:tav tm="100000">
                                          <p:val>
                                            <p:fltVal val="0"/>
                                          </p:val>
                                        </p:tav>
                                      </p:tavLst>
                                    </p:anim>
                                    <p:anim calcmode="lin" valueType="num">
                                      <p:cBhvr>
                                        <p:cTn id="625" dur="3000"/>
                                        <p:tgtEl>
                                          <p:spTgt spid="62"/>
                                        </p:tgtEl>
                                        <p:attrNameLst>
                                          <p:attrName>ppt_h</p:attrName>
                                        </p:attrNameLst>
                                      </p:cBhvr>
                                      <p:tavLst>
                                        <p:tav tm="0">
                                          <p:val>
                                            <p:strVal val="ppt_h"/>
                                          </p:val>
                                        </p:tav>
                                        <p:tav tm="100000">
                                          <p:val>
                                            <p:fltVal val="0"/>
                                          </p:val>
                                        </p:tav>
                                      </p:tavLst>
                                    </p:anim>
                                    <p:anim calcmode="lin" valueType="num">
                                      <p:cBhvr>
                                        <p:cTn id="626" dur="3000"/>
                                        <p:tgtEl>
                                          <p:spTgt spid="62"/>
                                        </p:tgtEl>
                                        <p:attrNameLst>
                                          <p:attrName>ppt_x</p:attrName>
                                        </p:attrNameLst>
                                      </p:cBhvr>
                                      <p:tavLst>
                                        <p:tav tm="0">
                                          <p:val>
                                            <p:strVal val="ppt_x"/>
                                          </p:val>
                                        </p:tav>
                                        <p:tav tm="100000">
                                          <p:val>
                                            <p:fltVal val="0.5"/>
                                          </p:val>
                                        </p:tav>
                                      </p:tavLst>
                                    </p:anim>
                                    <p:anim calcmode="lin" valueType="num">
                                      <p:cBhvr>
                                        <p:cTn id="627" dur="3000"/>
                                        <p:tgtEl>
                                          <p:spTgt spid="62"/>
                                        </p:tgtEl>
                                        <p:attrNameLst>
                                          <p:attrName>ppt_y</p:attrName>
                                        </p:attrNameLst>
                                      </p:cBhvr>
                                      <p:tavLst>
                                        <p:tav tm="0">
                                          <p:val>
                                            <p:strVal val="ppt_y"/>
                                          </p:val>
                                        </p:tav>
                                        <p:tav tm="100000">
                                          <p:val>
                                            <p:fltVal val="0.5"/>
                                          </p:val>
                                        </p:tav>
                                      </p:tavLst>
                                    </p:anim>
                                    <p:set>
                                      <p:cBhvr>
                                        <p:cTn id="628" dur="1" fill="hold">
                                          <p:stCondLst>
                                            <p:cond delay="2999"/>
                                          </p:stCondLst>
                                        </p:cTn>
                                        <p:tgtEl>
                                          <p:spTgt spid="62"/>
                                        </p:tgtEl>
                                        <p:attrNameLst>
                                          <p:attrName>style.visibility</p:attrName>
                                        </p:attrNameLst>
                                      </p:cBhvr>
                                      <p:to>
                                        <p:strVal val="hidden"/>
                                      </p:to>
                                    </p:set>
                                  </p:childTnLst>
                                </p:cTn>
                              </p:par>
                              <p:par>
                                <p:cTn id="629" presetID="23" presetClass="exit" presetSubtype="544" fill="hold" grpId="2" nodeType="withEffect">
                                  <p:stCondLst>
                                    <p:cond delay="0"/>
                                  </p:stCondLst>
                                  <p:childTnLst>
                                    <p:anim calcmode="lin" valueType="num">
                                      <p:cBhvr>
                                        <p:cTn id="630" dur="3000"/>
                                        <p:tgtEl>
                                          <p:spTgt spid="63"/>
                                        </p:tgtEl>
                                        <p:attrNameLst>
                                          <p:attrName>ppt_w</p:attrName>
                                        </p:attrNameLst>
                                      </p:cBhvr>
                                      <p:tavLst>
                                        <p:tav tm="0">
                                          <p:val>
                                            <p:strVal val="ppt_w"/>
                                          </p:val>
                                        </p:tav>
                                        <p:tav tm="100000">
                                          <p:val>
                                            <p:fltVal val="0"/>
                                          </p:val>
                                        </p:tav>
                                      </p:tavLst>
                                    </p:anim>
                                    <p:anim calcmode="lin" valueType="num">
                                      <p:cBhvr>
                                        <p:cTn id="631" dur="3000"/>
                                        <p:tgtEl>
                                          <p:spTgt spid="63"/>
                                        </p:tgtEl>
                                        <p:attrNameLst>
                                          <p:attrName>ppt_h</p:attrName>
                                        </p:attrNameLst>
                                      </p:cBhvr>
                                      <p:tavLst>
                                        <p:tav tm="0">
                                          <p:val>
                                            <p:strVal val="ppt_h"/>
                                          </p:val>
                                        </p:tav>
                                        <p:tav tm="100000">
                                          <p:val>
                                            <p:fltVal val="0"/>
                                          </p:val>
                                        </p:tav>
                                      </p:tavLst>
                                    </p:anim>
                                    <p:anim calcmode="lin" valueType="num">
                                      <p:cBhvr>
                                        <p:cTn id="632" dur="3000"/>
                                        <p:tgtEl>
                                          <p:spTgt spid="63"/>
                                        </p:tgtEl>
                                        <p:attrNameLst>
                                          <p:attrName>ppt_x</p:attrName>
                                        </p:attrNameLst>
                                      </p:cBhvr>
                                      <p:tavLst>
                                        <p:tav tm="0">
                                          <p:val>
                                            <p:strVal val="ppt_x"/>
                                          </p:val>
                                        </p:tav>
                                        <p:tav tm="100000">
                                          <p:val>
                                            <p:fltVal val="0.5"/>
                                          </p:val>
                                        </p:tav>
                                      </p:tavLst>
                                    </p:anim>
                                    <p:anim calcmode="lin" valueType="num">
                                      <p:cBhvr>
                                        <p:cTn id="633" dur="3000"/>
                                        <p:tgtEl>
                                          <p:spTgt spid="63"/>
                                        </p:tgtEl>
                                        <p:attrNameLst>
                                          <p:attrName>ppt_y</p:attrName>
                                        </p:attrNameLst>
                                      </p:cBhvr>
                                      <p:tavLst>
                                        <p:tav tm="0">
                                          <p:val>
                                            <p:strVal val="ppt_y"/>
                                          </p:val>
                                        </p:tav>
                                        <p:tav tm="100000">
                                          <p:val>
                                            <p:fltVal val="0.5"/>
                                          </p:val>
                                        </p:tav>
                                      </p:tavLst>
                                    </p:anim>
                                    <p:set>
                                      <p:cBhvr>
                                        <p:cTn id="634" dur="1" fill="hold">
                                          <p:stCondLst>
                                            <p:cond delay="2999"/>
                                          </p:stCondLst>
                                        </p:cTn>
                                        <p:tgtEl>
                                          <p:spTgt spid="63"/>
                                        </p:tgtEl>
                                        <p:attrNameLst>
                                          <p:attrName>style.visibility</p:attrName>
                                        </p:attrNameLst>
                                      </p:cBhvr>
                                      <p:to>
                                        <p:strVal val="hidden"/>
                                      </p:to>
                                    </p:set>
                                  </p:childTnLst>
                                </p:cTn>
                              </p:par>
                              <p:par>
                                <p:cTn id="635" presetID="23" presetClass="exit" presetSubtype="544" fill="hold" grpId="2" nodeType="withEffect">
                                  <p:stCondLst>
                                    <p:cond delay="0"/>
                                  </p:stCondLst>
                                  <p:childTnLst>
                                    <p:anim calcmode="lin" valueType="num">
                                      <p:cBhvr>
                                        <p:cTn id="636" dur="3000"/>
                                        <p:tgtEl>
                                          <p:spTgt spid="64"/>
                                        </p:tgtEl>
                                        <p:attrNameLst>
                                          <p:attrName>ppt_w</p:attrName>
                                        </p:attrNameLst>
                                      </p:cBhvr>
                                      <p:tavLst>
                                        <p:tav tm="0">
                                          <p:val>
                                            <p:strVal val="ppt_w"/>
                                          </p:val>
                                        </p:tav>
                                        <p:tav tm="100000">
                                          <p:val>
                                            <p:fltVal val="0"/>
                                          </p:val>
                                        </p:tav>
                                      </p:tavLst>
                                    </p:anim>
                                    <p:anim calcmode="lin" valueType="num">
                                      <p:cBhvr>
                                        <p:cTn id="637" dur="3000"/>
                                        <p:tgtEl>
                                          <p:spTgt spid="64"/>
                                        </p:tgtEl>
                                        <p:attrNameLst>
                                          <p:attrName>ppt_h</p:attrName>
                                        </p:attrNameLst>
                                      </p:cBhvr>
                                      <p:tavLst>
                                        <p:tav tm="0">
                                          <p:val>
                                            <p:strVal val="ppt_h"/>
                                          </p:val>
                                        </p:tav>
                                        <p:tav tm="100000">
                                          <p:val>
                                            <p:fltVal val="0"/>
                                          </p:val>
                                        </p:tav>
                                      </p:tavLst>
                                    </p:anim>
                                    <p:anim calcmode="lin" valueType="num">
                                      <p:cBhvr>
                                        <p:cTn id="638" dur="3000"/>
                                        <p:tgtEl>
                                          <p:spTgt spid="64"/>
                                        </p:tgtEl>
                                        <p:attrNameLst>
                                          <p:attrName>ppt_x</p:attrName>
                                        </p:attrNameLst>
                                      </p:cBhvr>
                                      <p:tavLst>
                                        <p:tav tm="0">
                                          <p:val>
                                            <p:strVal val="ppt_x"/>
                                          </p:val>
                                        </p:tav>
                                        <p:tav tm="100000">
                                          <p:val>
                                            <p:fltVal val="0.5"/>
                                          </p:val>
                                        </p:tav>
                                      </p:tavLst>
                                    </p:anim>
                                    <p:anim calcmode="lin" valueType="num">
                                      <p:cBhvr>
                                        <p:cTn id="639" dur="3000"/>
                                        <p:tgtEl>
                                          <p:spTgt spid="64"/>
                                        </p:tgtEl>
                                        <p:attrNameLst>
                                          <p:attrName>ppt_y</p:attrName>
                                        </p:attrNameLst>
                                      </p:cBhvr>
                                      <p:tavLst>
                                        <p:tav tm="0">
                                          <p:val>
                                            <p:strVal val="ppt_y"/>
                                          </p:val>
                                        </p:tav>
                                        <p:tav tm="100000">
                                          <p:val>
                                            <p:fltVal val="0.5"/>
                                          </p:val>
                                        </p:tav>
                                      </p:tavLst>
                                    </p:anim>
                                    <p:set>
                                      <p:cBhvr>
                                        <p:cTn id="640" dur="1" fill="hold">
                                          <p:stCondLst>
                                            <p:cond delay="2999"/>
                                          </p:stCondLst>
                                        </p:cTn>
                                        <p:tgtEl>
                                          <p:spTgt spid="64"/>
                                        </p:tgtEl>
                                        <p:attrNameLst>
                                          <p:attrName>style.visibility</p:attrName>
                                        </p:attrNameLst>
                                      </p:cBhvr>
                                      <p:to>
                                        <p:strVal val="hidden"/>
                                      </p:to>
                                    </p:set>
                                  </p:childTnLst>
                                </p:cTn>
                              </p:par>
                              <p:par>
                                <p:cTn id="641" presetID="23" presetClass="exit" presetSubtype="544" fill="hold" grpId="2" nodeType="withEffect">
                                  <p:stCondLst>
                                    <p:cond delay="0"/>
                                  </p:stCondLst>
                                  <p:childTnLst>
                                    <p:anim calcmode="lin" valueType="num">
                                      <p:cBhvr>
                                        <p:cTn id="642" dur="3000"/>
                                        <p:tgtEl>
                                          <p:spTgt spid="65"/>
                                        </p:tgtEl>
                                        <p:attrNameLst>
                                          <p:attrName>ppt_w</p:attrName>
                                        </p:attrNameLst>
                                      </p:cBhvr>
                                      <p:tavLst>
                                        <p:tav tm="0">
                                          <p:val>
                                            <p:strVal val="ppt_w"/>
                                          </p:val>
                                        </p:tav>
                                        <p:tav tm="100000">
                                          <p:val>
                                            <p:fltVal val="0"/>
                                          </p:val>
                                        </p:tav>
                                      </p:tavLst>
                                    </p:anim>
                                    <p:anim calcmode="lin" valueType="num">
                                      <p:cBhvr>
                                        <p:cTn id="643" dur="3000"/>
                                        <p:tgtEl>
                                          <p:spTgt spid="65"/>
                                        </p:tgtEl>
                                        <p:attrNameLst>
                                          <p:attrName>ppt_h</p:attrName>
                                        </p:attrNameLst>
                                      </p:cBhvr>
                                      <p:tavLst>
                                        <p:tav tm="0">
                                          <p:val>
                                            <p:strVal val="ppt_h"/>
                                          </p:val>
                                        </p:tav>
                                        <p:tav tm="100000">
                                          <p:val>
                                            <p:fltVal val="0"/>
                                          </p:val>
                                        </p:tav>
                                      </p:tavLst>
                                    </p:anim>
                                    <p:anim calcmode="lin" valueType="num">
                                      <p:cBhvr>
                                        <p:cTn id="644" dur="3000"/>
                                        <p:tgtEl>
                                          <p:spTgt spid="65"/>
                                        </p:tgtEl>
                                        <p:attrNameLst>
                                          <p:attrName>ppt_x</p:attrName>
                                        </p:attrNameLst>
                                      </p:cBhvr>
                                      <p:tavLst>
                                        <p:tav tm="0">
                                          <p:val>
                                            <p:strVal val="ppt_x"/>
                                          </p:val>
                                        </p:tav>
                                        <p:tav tm="100000">
                                          <p:val>
                                            <p:fltVal val="0.5"/>
                                          </p:val>
                                        </p:tav>
                                      </p:tavLst>
                                    </p:anim>
                                    <p:anim calcmode="lin" valueType="num">
                                      <p:cBhvr>
                                        <p:cTn id="645" dur="3000"/>
                                        <p:tgtEl>
                                          <p:spTgt spid="65"/>
                                        </p:tgtEl>
                                        <p:attrNameLst>
                                          <p:attrName>ppt_y</p:attrName>
                                        </p:attrNameLst>
                                      </p:cBhvr>
                                      <p:tavLst>
                                        <p:tav tm="0">
                                          <p:val>
                                            <p:strVal val="ppt_y"/>
                                          </p:val>
                                        </p:tav>
                                        <p:tav tm="100000">
                                          <p:val>
                                            <p:fltVal val="0.5"/>
                                          </p:val>
                                        </p:tav>
                                      </p:tavLst>
                                    </p:anim>
                                    <p:set>
                                      <p:cBhvr>
                                        <p:cTn id="646" dur="1" fill="hold">
                                          <p:stCondLst>
                                            <p:cond delay="2999"/>
                                          </p:stCondLst>
                                        </p:cTn>
                                        <p:tgtEl>
                                          <p:spTgt spid="65"/>
                                        </p:tgtEl>
                                        <p:attrNameLst>
                                          <p:attrName>style.visibility</p:attrName>
                                        </p:attrNameLst>
                                      </p:cBhvr>
                                      <p:to>
                                        <p:strVal val="hidden"/>
                                      </p:to>
                                    </p:set>
                                  </p:childTnLst>
                                </p:cTn>
                              </p:par>
                              <p:par>
                                <p:cTn id="647" presetID="23" presetClass="exit" presetSubtype="544" fill="hold" grpId="2" nodeType="withEffect">
                                  <p:stCondLst>
                                    <p:cond delay="0"/>
                                  </p:stCondLst>
                                  <p:childTnLst>
                                    <p:anim calcmode="lin" valueType="num">
                                      <p:cBhvr>
                                        <p:cTn id="648" dur="3000"/>
                                        <p:tgtEl>
                                          <p:spTgt spid="66"/>
                                        </p:tgtEl>
                                        <p:attrNameLst>
                                          <p:attrName>ppt_w</p:attrName>
                                        </p:attrNameLst>
                                      </p:cBhvr>
                                      <p:tavLst>
                                        <p:tav tm="0">
                                          <p:val>
                                            <p:strVal val="ppt_w"/>
                                          </p:val>
                                        </p:tav>
                                        <p:tav tm="100000">
                                          <p:val>
                                            <p:fltVal val="0"/>
                                          </p:val>
                                        </p:tav>
                                      </p:tavLst>
                                    </p:anim>
                                    <p:anim calcmode="lin" valueType="num">
                                      <p:cBhvr>
                                        <p:cTn id="649" dur="3000"/>
                                        <p:tgtEl>
                                          <p:spTgt spid="66"/>
                                        </p:tgtEl>
                                        <p:attrNameLst>
                                          <p:attrName>ppt_h</p:attrName>
                                        </p:attrNameLst>
                                      </p:cBhvr>
                                      <p:tavLst>
                                        <p:tav tm="0">
                                          <p:val>
                                            <p:strVal val="ppt_h"/>
                                          </p:val>
                                        </p:tav>
                                        <p:tav tm="100000">
                                          <p:val>
                                            <p:fltVal val="0"/>
                                          </p:val>
                                        </p:tav>
                                      </p:tavLst>
                                    </p:anim>
                                    <p:anim calcmode="lin" valueType="num">
                                      <p:cBhvr>
                                        <p:cTn id="650" dur="3000"/>
                                        <p:tgtEl>
                                          <p:spTgt spid="66"/>
                                        </p:tgtEl>
                                        <p:attrNameLst>
                                          <p:attrName>ppt_x</p:attrName>
                                        </p:attrNameLst>
                                      </p:cBhvr>
                                      <p:tavLst>
                                        <p:tav tm="0">
                                          <p:val>
                                            <p:strVal val="ppt_x"/>
                                          </p:val>
                                        </p:tav>
                                        <p:tav tm="100000">
                                          <p:val>
                                            <p:fltVal val="0.5"/>
                                          </p:val>
                                        </p:tav>
                                      </p:tavLst>
                                    </p:anim>
                                    <p:anim calcmode="lin" valueType="num">
                                      <p:cBhvr>
                                        <p:cTn id="651" dur="3000"/>
                                        <p:tgtEl>
                                          <p:spTgt spid="66"/>
                                        </p:tgtEl>
                                        <p:attrNameLst>
                                          <p:attrName>ppt_y</p:attrName>
                                        </p:attrNameLst>
                                      </p:cBhvr>
                                      <p:tavLst>
                                        <p:tav tm="0">
                                          <p:val>
                                            <p:strVal val="ppt_y"/>
                                          </p:val>
                                        </p:tav>
                                        <p:tav tm="100000">
                                          <p:val>
                                            <p:fltVal val="0.5"/>
                                          </p:val>
                                        </p:tav>
                                      </p:tavLst>
                                    </p:anim>
                                    <p:set>
                                      <p:cBhvr>
                                        <p:cTn id="652" dur="1" fill="hold">
                                          <p:stCondLst>
                                            <p:cond delay="2999"/>
                                          </p:stCondLst>
                                        </p:cTn>
                                        <p:tgtEl>
                                          <p:spTgt spid="66"/>
                                        </p:tgtEl>
                                        <p:attrNameLst>
                                          <p:attrName>style.visibility</p:attrName>
                                        </p:attrNameLst>
                                      </p:cBhvr>
                                      <p:to>
                                        <p:strVal val="hidden"/>
                                      </p:to>
                                    </p:set>
                                  </p:childTnLst>
                                </p:cTn>
                              </p:par>
                              <p:par>
                                <p:cTn id="653" presetID="8" presetClass="emph" presetSubtype="0" fill="hold" grpId="3" nodeType="withEffect">
                                  <p:stCondLst>
                                    <p:cond delay="0"/>
                                  </p:stCondLst>
                                  <p:childTnLst>
                                    <p:animRot by="-21600000">
                                      <p:cBhvr>
                                        <p:cTn id="654" dur="3000" fill="hold"/>
                                        <p:tgtEl>
                                          <p:spTgt spid="2"/>
                                        </p:tgtEl>
                                        <p:attrNameLst>
                                          <p:attrName>r</p:attrName>
                                        </p:attrNameLst>
                                      </p:cBhvr>
                                    </p:animRot>
                                  </p:childTnLst>
                                </p:cTn>
                              </p:par>
                              <p:par>
                                <p:cTn id="655" presetID="8" presetClass="emph" presetSubtype="0" fill="hold" grpId="3" nodeType="withEffect">
                                  <p:stCondLst>
                                    <p:cond delay="0"/>
                                  </p:stCondLst>
                                  <p:childTnLst>
                                    <p:animRot by="-21600000">
                                      <p:cBhvr>
                                        <p:cTn id="656" dur="3000" fill="hold"/>
                                        <p:tgtEl>
                                          <p:spTgt spid="3"/>
                                        </p:tgtEl>
                                        <p:attrNameLst>
                                          <p:attrName>r</p:attrName>
                                        </p:attrNameLst>
                                      </p:cBhvr>
                                    </p:animRot>
                                  </p:childTnLst>
                                </p:cTn>
                              </p:par>
                              <p:par>
                                <p:cTn id="657" presetID="8" presetClass="emph" presetSubtype="0" fill="hold" grpId="3" nodeType="withEffect">
                                  <p:stCondLst>
                                    <p:cond delay="0"/>
                                  </p:stCondLst>
                                  <p:childTnLst>
                                    <p:animRot by="-21600000">
                                      <p:cBhvr>
                                        <p:cTn id="658" dur="3000" fill="hold"/>
                                        <p:tgtEl>
                                          <p:spTgt spid="6"/>
                                        </p:tgtEl>
                                        <p:attrNameLst>
                                          <p:attrName>r</p:attrName>
                                        </p:attrNameLst>
                                      </p:cBhvr>
                                    </p:animRot>
                                  </p:childTnLst>
                                </p:cTn>
                              </p:par>
                              <p:par>
                                <p:cTn id="659" presetID="8" presetClass="emph" presetSubtype="0" fill="hold" grpId="3" nodeType="withEffect">
                                  <p:stCondLst>
                                    <p:cond delay="0"/>
                                  </p:stCondLst>
                                  <p:childTnLst>
                                    <p:animRot by="-21600000">
                                      <p:cBhvr>
                                        <p:cTn id="660" dur="3000" fill="hold"/>
                                        <p:tgtEl>
                                          <p:spTgt spid="7"/>
                                        </p:tgtEl>
                                        <p:attrNameLst>
                                          <p:attrName>r</p:attrName>
                                        </p:attrNameLst>
                                      </p:cBhvr>
                                    </p:animRot>
                                  </p:childTnLst>
                                </p:cTn>
                              </p:par>
                              <p:par>
                                <p:cTn id="661" presetID="8" presetClass="emph" presetSubtype="0" fill="hold" grpId="3" nodeType="withEffect">
                                  <p:stCondLst>
                                    <p:cond delay="0"/>
                                  </p:stCondLst>
                                  <p:childTnLst>
                                    <p:animRot by="-21600000">
                                      <p:cBhvr>
                                        <p:cTn id="662" dur="3000" fill="hold"/>
                                        <p:tgtEl>
                                          <p:spTgt spid="18"/>
                                        </p:tgtEl>
                                        <p:attrNameLst>
                                          <p:attrName>r</p:attrName>
                                        </p:attrNameLst>
                                      </p:cBhvr>
                                    </p:animRot>
                                  </p:childTnLst>
                                </p:cTn>
                              </p:par>
                              <p:par>
                                <p:cTn id="663" presetID="8" presetClass="emph" presetSubtype="0" fill="hold" grpId="3" nodeType="withEffect">
                                  <p:stCondLst>
                                    <p:cond delay="0"/>
                                  </p:stCondLst>
                                  <p:childTnLst>
                                    <p:animRot by="-21600000">
                                      <p:cBhvr>
                                        <p:cTn id="664" dur="3000" fill="hold"/>
                                        <p:tgtEl>
                                          <p:spTgt spid="19"/>
                                        </p:tgtEl>
                                        <p:attrNameLst>
                                          <p:attrName>r</p:attrName>
                                        </p:attrNameLst>
                                      </p:cBhvr>
                                    </p:animRot>
                                  </p:childTnLst>
                                </p:cTn>
                              </p:par>
                              <p:par>
                                <p:cTn id="665" presetID="8" presetClass="emph" presetSubtype="0" fill="hold" grpId="3" nodeType="withEffect">
                                  <p:stCondLst>
                                    <p:cond delay="0"/>
                                  </p:stCondLst>
                                  <p:childTnLst>
                                    <p:animRot by="-21600000">
                                      <p:cBhvr>
                                        <p:cTn id="666" dur="3000" fill="hold"/>
                                        <p:tgtEl>
                                          <p:spTgt spid="20"/>
                                        </p:tgtEl>
                                        <p:attrNameLst>
                                          <p:attrName>r</p:attrName>
                                        </p:attrNameLst>
                                      </p:cBhvr>
                                    </p:animRot>
                                  </p:childTnLst>
                                </p:cTn>
                              </p:par>
                              <p:par>
                                <p:cTn id="667" presetID="8" presetClass="emph" presetSubtype="0" fill="hold" grpId="3" nodeType="withEffect">
                                  <p:stCondLst>
                                    <p:cond delay="0"/>
                                  </p:stCondLst>
                                  <p:childTnLst>
                                    <p:animRot by="-21600000">
                                      <p:cBhvr>
                                        <p:cTn id="668" dur="3000" fill="hold"/>
                                        <p:tgtEl>
                                          <p:spTgt spid="21"/>
                                        </p:tgtEl>
                                        <p:attrNameLst>
                                          <p:attrName>r</p:attrName>
                                        </p:attrNameLst>
                                      </p:cBhvr>
                                    </p:animRot>
                                  </p:childTnLst>
                                </p:cTn>
                              </p:par>
                              <p:par>
                                <p:cTn id="669" presetID="8" presetClass="emph" presetSubtype="0" fill="hold" grpId="3" nodeType="withEffect">
                                  <p:stCondLst>
                                    <p:cond delay="0"/>
                                  </p:stCondLst>
                                  <p:childTnLst>
                                    <p:animRot by="-21600000">
                                      <p:cBhvr>
                                        <p:cTn id="670" dur="3000" fill="hold"/>
                                        <p:tgtEl>
                                          <p:spTgt spid="24"/>
                                        </p:tgtEl>
                                        <p:attrNameLst>
                                          <p:attrName>r</p:attrName>
                                        </p:attrNameLst>
                                      </p:cBhvr>
                                    </p:animRot>
                                  </p:childTnLst>
                                </p:cTn>
                              </p:par>
                              <p:par>
                                <p:cTn id="671" presetID="8" presetClass="emph" presetSubtype="0" fill="hold" grpId="3" nodeType="withEffect">
                                  <p:stCondLst>
                                    <p:cond delay="0"/>
                                  </p:stCondLst>
                                  <p:childTnLst>
                                    <p:animRot by="-21600000">
                                      <p:cBhvr>
                                        <p:cTn id="672" dur="3000" fill="hold"/>
                                        <p:tgtEl>
                                          <p:spTgt spid="25"/>
                                        </p:tgtEl>
                                        <p:attrNameLst>
                                          <p:attrName>r</p:attrName>
                                        </p:attrNameLst>
                                      </p:cBhvr>
                                    </p:animRot>
                                  </p:childTnLst>
                                </p:cTn>
                              </p:par>
                              <p:par>
                                <p:cTn id="673" presetID="8" presetClass="emph" presetSubtype="0" fill="hold" grpId="3" nodeType="withEffect">
                                  <p:stCondLst>
                                    <p:cond delay="0"/>
                                  </p:stCondLst>
                                  <p:childTnLst>
                                    <p:animRot by="-21600000">
                                      <p:cBhvr>
                                        <p:cTn id="674" dur="3000" fill="hold"/>
                                        <p:tgtEl>
                                          <p:spTgt spid="26"/>
                                        </p:tgtEl>
                                        <p:attrNameLst>
                                          <p:attrName>r</p:attrName>
                                        </p:attrNameLst>
                                      </p:cBhvr>
                                    </p:animRot>
                                  </p:childTnLst>
                                </p:cTn>
                              </p:par>
                              <p:par>
                                <p:cTn id="675" presetID="8" presetClass="emph" presetSubtype="0" fill="hold" grpId="3" nodeType="withEffect">
                                  <p:stCondLst>
                                    <p:cond delay="0"/>
                                  </p:stCondLst>
                                  <p:childTnLst>
                                    <p:animRot by="-21600000">
                                      <p:cBhvr>
                                        <p:cTn id="676" dur="3000" fill="hold"/>
                                        <p:tgtEl>
                                          <p:spTgt spid="27"/>
                                        </p:tgtEl>
                                        <p:attrNameLst>
                                          <p:attrName>r</p:attrName>
                                        </p:attrNameLst>
                                      </p:cBhvr>
                                    </p:animRot>
                                  </p:childTnLst>
                                </p:cTn>
                              </p:par>
                              <p:par>
                                <p:cTn id="677" presetID="8" presetClass="emph" presetSubtype="0" fill="hold" grpId="3" nodeType="withEffect">
                                  <p:stCondLst>
                                    <p:cond delay="0"/>
                                  </p:stCondLst>
                                  <p:childTnLst>
                                    <p:animRot by="-21600000">
                                      <p:cBhvr>
                                        <p:cTn id="678" dur="3000" fill="hold"/>
                                        <p:tgtEl>
                                          <p:spTgt spid="29"/>
                                        </p:tgtEl>
                                        <p:attrNameLst>
                                          <p:attrName>r</p:attrName>
                                        </p:attrNameLst>
                                      </p:cBhvr>
                                    </p:animRot>
                                  </p:childTnLst>
                                </p:cTn>
                              </p:par>
                              <p:par>
                                <p:cTn id="679" presetID="8" presetClass="emph" presetSubtype="0" fill="hold" grpId="3" nodeType="withEffect">
                                  <p:stCondLst>
                                    <p:cond delay="0"/>
                                  </p:stCondLst>
                                  <p:childTnLst>
                                    <p:animRot by="-21600000">
                                      <p:cBhvr>
                                        <p:cTn id="680" dur="3000" fill="hold"/>
                                        <p:tgtEl>
                                          <p:spTgt spid="30"/>
                                        </p:tgtEl>
                                        <p:attrNameLst>
                                          <p:attrName>r</p:attrName>
                                        </p:attrNameLst>
                                      </p:cBhvr>
                                    </p:animRot>
                                  </p:childTnLst>
                                </p:cTn>
                              </p:par>
                              <p:par>
                                <p:cTn id="681" presetID="8" presetClass="emph" presetSubtype="0" fill="hold" grpId="3" nodeType="withEffect">
                                  <p:stCondLst>
                                    <p:cond delay="0"/>
                                  </p:stCondLst>
                                  <p:childTnLst>
                                    <p:animRot by="-21600000">
                                      <p:cBhvr>
                                        <p:cTn id="682" dur="3000" fill="hold"/>
                                        <p:tgtEl>
                                          <p:spTgt spid="31"/>
                                        </p:tgtEl>
                                        <p:attrNameLst>
                                          <p:attrName>r</p:attrName>
                                        </p:attrNameLst>
                                      </p:cBhvr>
                                    </p:animRot>
                                  </p:childTnLst>
                                </p:cTn>
                              </p:par>
                              <p:par>
                                <p:cTn id="683" presetID="8" presetClass="emph" presetSubtype="0" fill="hold" grpId="3" nodeType="withEffect">
                                  <p:stCondLst>
                                    <p:cond delay="0"/>
                                  </p:stCondLst>
                                  <p:childTnLst>
                                    <p:animRot by="-21600000">
                                      <p:cBhvr>
                                        <p:cTn id="684" dur="3000" fill="hold"/>
                                        <p:tgtEl>
                                          <p:spTgt spid="32"/>
                                        </p:tgtEl>
                                        <p:attrNameLst>
                                          <p:attrName>r</p:attrName>
                                        </p:attrNameLst>
                                      </p:cBhvr>
                                    </p:animRot>
                                  </p:childTnLst>
                                </p:cTn>
                              </p:par>
                              <p:par>
                                <p:cTn id="685" presetID="8" presetClass="emph" presetSubtype="0" fill="hold" grpId="3" nodeType="withEffect">
                                  <p:stCondLst>
                                    <p:cond delay="0"/>
                                  </p:stCondLst>
                                  <p:childTnLst>
                                    <p:animRot by="-21600000">
                                      <p:cBhvr>
                                        <p:cTn id="686" dur="3000" fill="hold"/>
                                        <p:tgtEl>
                                          <p:spTgt spid="33"/>
                                        </p:tgtEl>
                                        <p:attrNameLst>
                                          <p:attrName>r</p:attrName>
                                        </p:attrNameLst>
                                      </p:cBhvr>
                                    </p:animRot>
                                  </p:childTnLst>
                                </p:cTn>
                              </p:par>
                              <p:par>
                                <p:cTn id="687" presetID="8" presetClass="emph" presetSubtype="0" fill="hold" grpId="3" nodeType="withEffect">
                                  <p:stCondLst>
                                    <p:cond delay="0"/>
                                  </p:stCondLst>
                                  <p:childTnLst>
                                    <p:animRot by="-21600000">
                                      <p:cBhvr>
                                        <p:cTn id="688" dur="3000" fill="hold"/>
                                        <p:tgtEl>
                                          <p:spTgt spid="34"/>
                                        </p:tgtEl>
                                        <p:attrNameLst>
                                          <p:attrName>r</p:attrName>
                                        </p:attrNameLst>
                                      </p:cBhvr>
                                    </p:animRot>
                                  </p:childTnLst>
                                </p:cTn>
                              </p:par>
                              <p:par>
                                <p:cTn id="689" presetID="8" presetClass="emph" presetSubtype="0" fill="hold" grpId="3" nodeType="withEffect">
                                  <p:stCondLst>
                                    <p:cond delay="0"/>
                                  </p:stCondLst>
                                  <p:childTnLst>
                                    <p:animRot by="-21600000">
                                      <p:cBhvr>
                                        <p:cTn id="690" dur="3000" fill="hold"/>
                                        <p:tgtEl>
                                          <p:spTgt spid="35"/>
                                        </p:tgtEl>
                                        <p:attrNameLst>
                                          <p:attrName>r</p:attrName>
                                        </p:attrNameLst>
                                      </p:cBhvr>
                                    </p:animRot>
                                  </p:childTnLst>
                                </p:cTn>
                              </p:par>
                              <p:par>
                                <p:cTn id="691" presetID="8" presetClass="emph" presetSubtype="0" fill="hold" grpId="3" nodeType="withEffect">
                                  <p:stCondLst>
                                    <p:cond delay="0"/>
                                  </p:stCondLst>
                                  <p:childTnLst>
                                    <p:animRot by="-21600000">
                                      <p:cBhvr>
                                        <p:cTn id="692" dur="3000" fill="hold"/>
                                        <p:tgtEl>
                                          <p:spTgt spid="36"/>
                                        </p:tgtEl>
                                        <p:attrNameLst>
                                          <p:attrName>r</p:attrName>
                                        </p:attrNameLst>
                                      </p:cBhvr>
                                    </p:animRot>
                                  </p:childTnLst>
                                </p:cTn>
                              </p:par>
                              <p:par>
                                <p:cTn id="693" presetID="8" presetClass="emph" presetSubtype="0" fill="hold" grpId="3" nodeType="withEffect">
                                  <p:stCondLst>
                                    <p:cond delay="0"/>
                                  </p:stCondLst>
                                  <p:childTnLst>
                                    <p:animRot by="-21600000">
                                      <p:cBhvr>
                                        <p:cTn id="694" dur="3000" fill="hold"/>
                                        <p:tgtEl>
                                          <p:spTgt spid="37"/>
                                        </p:tgtEl>
                                        <p:attrNameLst>
                                          <p:attrName>r</p:attrName>
                                        </p:attrNameLst>
                                      </p:cBhvr>
                                    </p:animRot>
                                  </p:childTnLst>
                                </p:cTn>
                              </p:par>
                              <p:par>
                                <p:cTn id="695" presetID="8" presetClass="emph" presetSubtype="0" fill="hold" grpId="3" nodeType="withEffect">
                                  <p:stCondLst>
                                    <p:cond delay="0"/>
                                  </p:stCondLst>
                                  <p:childTnLst>
                                    <p:animRot by="-21600000">
                                      <p:cBhvr>
                                        <p:cTn id="696" dur="3000" fill="hold"/>
                                        <p:tgtEl>
                                          <p:spTgt spid="38"/>
                                        </p:tgtEl>
                                        <p:attrNameLst>
                                          <p:attrName>r</p:attrName>
                                        </p:attrNameLst>
                                      </p:cBhvr>
                                    </p:animRot>
                                  </p:childTnLst>
                                </p:cTn>
                              </p:par>
                              <p:par>
                                <p:cTn id="697" presetID="8" presetClass="emph" presetSubtype="0" fill="hold" grpId="3" nodeType="withEffect">
                                  <p:stCondLst>
                                    <p:cond delay="0"/>
                                  </p:stCondLst>
                                  <p:childTnLst>
                                    <p:animRot by="-21600000">
                                      <p:cBhvr>
                                        <p:cTn id="698" dur="3000" fill="hold"/>
                                        <p:tgtEl>
                                          <p:spTgt spid="39"/>
                                        </p:tgtEl>
                                        <p:attrNameLst>
                                          <p:attrName>r</p:attrName>
                                        </p:attrNameLst>
                                      </p:cBhvr>
                                    </p:animRot>
                                  </p:childTnLst>
                                </p:cTn>
                              </p:par>
                              <p:par>
                                <p:cTn id="699" presetID="8" presetClass="emph" presetSubtype="0" fill="hold" grpId="3" nodeType="withEffect">
                                  <p:stCondLst>
                                    <p:cond delay="0"/>
                                  </p:stCondLst>
                                  <p:childTnLst>
                                    <p:animRot by="-21600000">
                                      <p:cBhvr>
                                        <p:cTn id="700" dur="3000" fill="hold"/>
                                        <p:tgtEl>
                                          <p:spTgt spid="40"/>
                                        </p:tgtEl>
                                        <p:attrNameLst>
                                          <p:attrName>r</p:attrName>
                                        </p:attrNameLst>
                                      </p:cBhvr>
                                    </p:animRot>
                                  </p:childTnLst>
                                </p:cTn>
                              </p:par>
                              <p:par>
                                <p:cTn id="701" presetID="8" presetClass="emph" presetSubtype="0" fill="hold" grpId="3" nodeType="withEffect">
                                  <p:stCondLst>
                                    <p:cond delay="0"/>
                                  </p:stCondLst>
                                  <p:childTnLst>
                                    <p:animRot by="-21600000">
                                      <p:cBhvr>
                                        <p:cTn id="702" dur="3000" fill="hold"/>
                                        <p:tgtEl>
                                          <p:spTgt spid="41"/>
                                        </p:tgtEl>
                                        <p:attrNameLst>
                                          <p:attrName>r</p:attrName>
                                        </p:attrNameLst>
                                      </p:cBhvr>
                                    </p:animRot>
                                  </p:childTnLst>
                                </p:cTn>
                              </p:par>
                              <p:par>
                                <p:cTn id="703" presetID="8" presetClass="emph" presetSubtype="0" fill="hold" grpId="3" nodeType="withEffect">
                                  <p:stCondLst>
                                    <p:cond delay="0"/>
                                  </p:stCondLst>
                                  <p:childTnLst>
                                    <p:animRot by="-21600000">
                                      <p:cBhvr>
                                        <p:cTn id="704" dur="3000" fill="hold"/>
                                        <p:tgtEl>
                                          <p:spTgt spid="42"/>
                                        </p:tgtEl>
                                        <p:attrNameLst>
                                          <p:attrName>r</p:attrName>
                                        </p:attrNameLst>
                                      </p:cBhvr>
                                    </p:animRot>
                                  </p:childTnLst>
                                </p:cTn>
                              </p:par>
                              <p:par>
                                <p:cTn id="705" presetID="8" presetClass="emph" presetSubtype="0" fill="hold" grpId="3" nodeType="withEffect">
                                  <p:stCondLst>
                                    <p:cond delay="0"/>
                                  </p:stCondLst>
                                  <p:childTnLst>
                                    <p:animRot by="-21600000">
                                      <p:cBhvr>
                                        <p:cTn id="706" dur="3000" fill="hold"/>
                                        <p:tgtEl>
                                          <p:spTgt spid="43"/>
                                        </p:tgtEl>
                                        <p:attrNameLst>
                                          <p:attrName>r</p:attrName>
                                        </p:attrNameLst>
                                      </p:cBhvr>
                                    </p:animRot>
                                  </p:childTnLst>
                                </p:cTn>
                              </p:par>
                              <p:par>
                                <p:cTn id="707" presetID="8" presetClass="emph" presetSubtype="0" fill="hold" grpId="3" nodeType="withEffect">
                                  <p:stCondLst>
                                    <p:cond delay="0"/>
                                  </p:stCondLst>
                                  <p:childTnLst>
                                    <p:animRot by="-21600000">
                                      <p:cBhvr>
                                        <p:cTn id="708" dur="3000" fill="hold"/>
                                        <p:tgtEl>
                                          <p:spTgt spid="44"/>
                                        </p:tgtEl>
                                        <p:attrNameLst>
                                          <p:attrName>r</p:attrName>
                                        </p:attrNameLst>
                                      </p:cBhvr>
                                    </p:animRot>
                                  </p:childTnLst>
                                </p:cTn>
                              </p:par>
                              <p:par>
                                <p:cTn id="709" presetID="8" presetClass="emph" presetSubtype="0" fill="hold" grpId="3" nodeType="withEffect">
                                  <p:stCondLst>
                                    <p:cond delay="0"/>
                                  </p:stCondLst>
                                  <p:childTnLst>
                                    <p:animRot by="-21600000">
                                      <p:cBhvr>
                                        <p:cTn id="710" dur="3000" fill="hold"/>
                                        <p:tgtEl>
                                          <p:spTgt spid="45"/>
                                        </p:tgtEl>
                                        <p:attrNameLst>
                                          <p:attrName>r</p:attrName>
                                        </p:attrNameLst>
                                      </p:cBhvr>
                                    </p:animRot>
                                  </p:childTnLst>
                                </p:cTn>
                              </p:par>
                              <p:par>
                                <p:cTn id="711" presetID="8" presetClass="emph" presetSubtype="0" fill="hold" grpId="3" nodeType="withEffect">
                                  <p:stCondLst>
                                    <p:cond delay="0"/>
                                  </p:stCondLst>
                                  <p:childTnLst>
                                    <p:animRot by="-21600000">
                                      <p:cBhvr>
                                        <p:cTn id="712" dur="3000" fill="hold"/>
                                        <p:tgtEl>
                                          <p:spTgt spid="46"/>
                                        </p:tgtEl>
                                        <p:attrNameLst>
                                          <p:attrName>r</p:attrName>
                                        </p:attrNameLst>
                                      </p:cBhvr>
                                    </p:animRot>
                                  </p:childTnLst>
                                </p:cTn>
                              </p:par>
                              <p:par>
                                <p:cTn id="713" presetID="8" presetClass="emph" presetSubtype="0" fill="hold" grpId="3" nodeType="withEffect">
                                  <p:stCondLst>
                                    <p:cond delay="0"/>
                                  </p:stCondLst>
                                  <p:childTnLst>
                                    <p:animRot by="-21600000">
                                      <p:cBhvr>
                                        <p:cTn id="714" dur="3000" fill="hold"/>
                                        <p:tgtEl>
                                          <p:spTgt spid="47"/>
                                        </p:tgtEl>
                                        <p:attrNameLst>
                                          <p:attrName>r</p:attrName>
                                        </p:attrNameLst>
                                      </p:cBhvr>
                                    </p:animRot>
                                  </p:childTnLst>
                                </p:cTn>
                              </p:par>
                              <p:par>
                                <p:cTn id="715" presetID="8" presetClass="emph" presetSubtype="0" fill="hold" grpId="3" nodeType="withEffect">
                                  <p:stCondLst>
                                    <p:cond delay="0"/>
                                  </p:stCondLst>
                                  <p:childTnLst>
                                    <p:animRot by="-21600000">
                                      <p:cBhvr>
                                        <p:cTn id="716" dur="3000" fill="hold"/>
                                        <p:tgtEl>
                                          <p:spTgt spid="48"/>
                                        </p:tgtEl>
                                        <p:attrNameLst>
                                          <p:attrName>r</p:attrName>
                                        </p:attrNameLst>
                                      </p:cBhvr>
                                    </p:animRot>
                                  </p:childTnLst>
                                </p:cTn>
                              </p:par>
                              <p:par>
                                <p:cTn id="717" presetID="8" presetClass="emph" presetSubtype="0" fill="hold" grpId="3" nodeType="withEffect">
                                  <p:stCondLst>
                                    <p:cond delay="0"/>
                                  </p:stCondLst>
                                  <p:childTnLst>
                                    <p:animRot by="-21600000">
                                      <p:cBhvr>
                                        <p:cTn id="718" dur="3000" fill="hold"/>
                                        <p:tgtEl>
                                          <p:spTgt spid="51"/>
                                        </p:tgtEl>
                                        <p:attrNameLst>
                                          <p:attrName>r</p:attrName>
                                        </p:attrNameLst>
                                      </p:cBhvr>
                                    </p:animRot>
                                  </p:childTnLst>
                                </p:cTn>
                              </p:par>
                              <p:par>
                                <p:cTn id="719" presetID="8" presetClass="emph" presetSubtype="0" fill="hold" grpId="3" nodeType="withEffect">
                                  <p:stCondLst>
                                    <p:cond delay="0"/>
                                  </p:stCondLst>
                                  <p:childTnLst>
                                    <p:animRot by="-21600000">
                                      <p:cBhvr>
                                        <p:cTn id="720" dur="3000" fill="hold"/>
                                        <p:tgtEl>
                                          <p:spTgt spid="52"/>
                                        </p:tgtEl>
                                        <p:attrNameLst>
                                          <p:attrName>r</p:attrName>
                                        </p:attrNameLst>
                                      </p:cBhvr>
                                    </p:animRot>
                                  </p:childTnLst>
                                </p:cTn>
                              </p:par>
                              <p:par>
                                <p:cTn id="721" presetID="8" presetClass="emph" presetSubtype="0" fill="hold" grpId="3" nodeType="withEffect">
                                  <p:stCondLst>
                                    <p:cond delay="0"/>
                                  </p:stCondLst>
                                  <p:childTnLst>
                                    <p:animRot by="-21600000">
                                      <p:cBhvr>
                                        <p:cTn id="722" dur="3000" fill="hold"/>
                                        <p:tgtEl>
                                          <p:spTgt spid="53"/>
                                        </p:tgtEl>
                                        <p:attrNameLst>
                                          <p:attrName>r</p:attrName>
                                        </p:attrNameLst>
                                      </p:cBhvr>
                                    </p:animRot>
                                  </p:childTnLst>
                                </p:cTn>
                              </p:par>
                              <p:par>
                                <p:cTn id="723" presetID="8" presetClass="emph" presetSubtype="0" fill="hold" grpId="3" nodeType="withEffect">
                                  <p:stCondLst>
                                    <p:cond delay="0"/>
                                  </p:stCondLst>
                                  <p:childTnLst>
                                    <p:animRot by="-21600000">
                                      <p:cBhvr>
                                        <p:cTn id="724" dur="3000" fill="hold"/>
                                        <p:tgtEl>
                                          <p:spTgt spid="54"/>
                                        </p:tgtEl>
                                        <p:attrNameLst>
                                          <p:attrName>r</p:attrName>
                                        </p:attrNameLst>
                                      </p:cBhvr>
                                    </p:animRot>
                                  </p:childTnLst>
                                </p:cTn>
                              </p:par>
                              <p:par>
                                <p:cTn id="725" presetID="8" presetClass="emph" presetSubtype="0" fill="hold" grpId="3" nodeType="withEffect">
                                  <p:stCondLst>
                                    <p:cond delay="0"/>
                                  </p:stCondLst>
                                  <p:childTnLst>
                                    <p:animRot by="-21600000">
                                      <p:cBhvr>
                                        <p:cTn id="726" dur="3000" fill="hold"/>
                                        <p:tgtEl>
                                          <p:spTgt spid="55"/>
                                        </p:tgtEl>
                                        <p:attrNameLst>
                                          <p:attrName>r</p:attrName>
                                        </p:attrNameLst>
                                      </p:cBhvr>
                                    </p:animRot>
                                  </p:childTnLst>
                                </p:cTn>
                              </p:par>
                              <p:par>
                                <p:cTn id="727" presetID="8" presetClass="emph" presetSubtype="0" fill="hold" grpId="3" nodeType="withEffect">
                                  <p:stCondLst>
                                    <p:cond delay="0"/>
                                  </p:stCondLst>
                                  <p:childTnLst>
                                    <p:animRot by="-21600000">
                                      <p:cBhvr>
                                        <p:cTn id="728" dur="3000" fill="hold"/>
                                        <p:tgtEl>
                                          <p:spTgt spid="56"/>
                                        </p:tgtEl>
                                        <p:attrNameLst>
                                          <p:attrName>r</p:attrName>
                                        </p:attrNameLst>
                                      </p:cBhvr>
                                    </p:animRot>
                                  </p:childTnLst>
                                </p:cTn>
                              </p:par>
                              <p:par>
                                <p:cTn id="729" presetID="8" presetClass="emph" presetSubtype="0" fill="hold" grpId="3" nodeType="withEffect">
                                  <p:stCondLst>
                                    <p:cond delay="0"/>
                                  </p:stCondLst>
                                  <p:childTnLst>
                                    <p:animRot by="-21600000">
                                      <p:cBhvr>
                                        <p:cTn id="730" dur="3000" fill="hold"/>
                                        <p:tgtEl>
                                          <p:spTgt spid="57"/>
                                        </p:tgtEl>
                                        <p:attrNameLst>
                                          <p:attrName>r</p:attrName>
                                        </p:attrNameLst>
                                      </p:cBhvr>
                                    </p:animRot>
                                  </p:childTnLst>
                                </p:cTn>
                              </p:par>
                              <p:par>
                                <p:cTn id="731" presetID="8" presetClass="emph" presetSubtype="0" fill="hold" grpId="3" nodeType="withEffect">
                                  <p:stCondLst>
                                    <p:cond delay="0"/>
                                  </p:stCondLst>
                                  <p:childTnLst>
                                    <p:animRot by="-21600000">
                                      <p:cBhvr>
                                        <p:cTn id="732" dur="3000" fill="hold"/>
                                        <p:tgtEl>
                                          <p:spTgt spid="58"/>
                                        </p:tgtEl>
                                        <p:attrNameLst>
                                          <p:attrName>r</p:attrName>
                                        </p:attrNameLst>
                                      </p:cBhvr>
                                    </p:animRot>
                                  </p:childTnLst>
                                </p:cTn>
                              </p:par>
                              <p:par>
                                <p:cTn id="733" presetID="8" presetClass="emph" presetSubtype="0" fill="hold" grpId="3" nodeType="withEffect">
                                  <p:stCondLst>
                                    <p:cond delay="0"/>
                                  </p:stCondLst>
                                  <p:childTnLst>
                                    <p:animRot by="-21600000">
                                      <p:cBhvr>
                                        <p:cTn id="734" dur="3000" fill="hold"/>
                                        <p:tgtEl>
                                          <p:spTgt spid="59"/>
                                        </p:tgtEl>
                                        <p:attrNameLst>
                                          <p:attrName>r</p:attrName>
                                        </p:attrNameLst>
                                      </p:cBhvr>
                                    </p:animRot>
                                  </p:childTnLst>
                                </p:cTn>
                              </p:par>
                              <p:par>
                                <p:cTn id="735" presetID="8" presetClass="emph" presetSubtype="0" fill="hold" grpId="3" nodeType="withEffect">
                                  <p:stCondLst>
                                    <p:cond delay="0"/>
                                  </p:stCondLst>
                                  <p:childTnLst>
                                    <p:animRot by="-21600000">
                                      <p:cBhvr>
                                        <p:cTn id="736" dur="3000" fill="hold"/>
                                        <p:tgtEl>
                                          <p:spTgt spid="60"/>
                                        </p:tgtEl>
                                        <p:attrNameLst>
                                          <p:attrName>r</p:attrName>
                                        </p:attrNameLst>
                                      </p:cBhvr>
                                    </p:animRot>
                                  </p:childTnLst>
                                </p:cTn>
                              </p:par>
                              <p:par>
                                <p:cTn id="737" presetID="8" presetClass="emph" presetSubtype="0" fill="hold" grpId="3" nodeType="withEffect">
                                  <p:stCondLst>
                                    <p:cond delay="0"/>
                                  </p:stCondLst>
                                  <p:childTnLst>
                                    <p:animRot by="-21600000">
                                      <p:cBhvr>
                                        <p:cTn id="738" dur="3000" fill="hold"/>
                                        <p:tgtEl>
                                          <p:spTgt spid="61"/>
                                        </p:tgtEl>
                                        <p:attrNameLst>
                                          <p:attrName>r</p:attrName>
                                        </p:attrNameLst>
                                      </p:cBhvr>
                                    </p:animRot>
                                  </p:childTnLst>
                                </p:cTn>
                              </p:par>
                              <p:par>
                                <p:cTn id="739" presetID="8" presetClass="emph" presetSubtype="0" fill="hold" grpId="3" nodeType="withEffect">
                                  <p:stCondLst>
                                    <p:cond delay="0"/>
                                  </p:stCondLst>
                                  <p:childTnLst>
                                    <p:animRot by="-21600000">
                                      <p:cBhvr>
                                        <p:cTn id="740" dur="3000" fill="hold"/>
                                        <p:tgtEl>
                                          <p:spTgt spid="62"/>
                                        </p:tgtEl>
                                        <p:attrNameLst>
                                          <p:attrName>r</p:attrName>
                                        </p:attrNameLst>
                                      </p:cBhvr>
                                    </p:animRot>
                                  </p:childTnLst>
                                </p:cTn>
                              </p:par>
                              <p:par>
                                <p:cTn id="741" presetID="8" presetClass="emph" presetSubtype="0" fill="hold" grpId="3" nodeType="withEffect">
                                  <p:stCondLst>
                                    <p:cond delay="0"/>
                                  </p:stCondLst>
                                  <p:childTnLst>
                                    <p:animRot by="-21600000">
                                      <p:cBhvr>
                                        <p:cTn id="742" dur="3000" fill="hold"/>
                                        <p:tgtEl>
                                          <p:spTgt spid="63"/>
                                        </p:tgtEl>
                                        <p:attrNameLst>
                                          <p:attrName>r</p:attrName>
                                        </p:attrNameLst>
                                      </p:cBhvr>
                                    </p:animRot>
                                  </p:childTnLst>
                                </p:cTn>
                              </p:par>
                              <p:par>
                                <p:cTn id="743" presetID="8" presetClass="emph" presetSubtype="0" fill="hold" grpId="3" nodeType="withEffect">
                                  <p:stCondLst>
                                    <p:cond delay="0"/>
                                  </p:stCondLst>
                                  <p:childTnLst>
                                    <p:animRot by="-21600000">
                                      <p:cBhvr>
                                        <p:cTn id="744" dur="3000" fill="hold"/>
                                        <p:tgtEl>
                                          <p:spTgt spid="64"/>
                                        </p:tgtEl>
                                        <p:attrNameLst>
                                          <p:attrName>r</p:attrName>
                                        </p:attrNameLst>
                                      </p:cBhvr>
                                    </p:animRot>
                                  </p:childTnLst>
                                </p:cTn>
                              </p:par>
                              <p:par>
                                <p:cTn id="745" presetID="8" presetClass="emph" presetSubtype="0" fill="hold" grpId="3" nodeType="withEffect">
                                  <p:stCondLst>
                                    <p:cond delay="0"/>
                                  </p:stCondLst>
                                  <p:childTnLst>
                                    <p:animRot by="-21600000">
                                      <p:cBhvr>
                                        <p:cTn id="746" dur="3000" fill="hold"/>
                                        <p:tgtEl>
                                          <p:spTgt spid="65"/>
                                        </p:tgtEl>
                                        <p:attrNameLst>
                                          <p:attrName>r</p:attrName>
                                        </p:attrNameLst>
                                      </p:cBhvr>
                                    </p:animRot>
                                  </p:childTnLst>
                                </p:cTn>
                              </p:par>
                              <p:par>
                                <p:cTn id="747" presetID="8" presetClass="emph" presetSubtype="0" fill="hold" grpId="3" nodeType="withEffect">
                                  <p:stCondLst>
                                    <p:cond delay="0"/>
                                  </p:stCondLst>
                                  <p:childTnLst>
                                    <p:animRot by="-21600000">
                                      <p:cBhvr>
                                        <p:cTn id="748" dur="3000" fill="hold"/>
                                        <p:tgtEl>
                                          <p:spTgt spid="66"/>
                                        </p:tgtEl>
                                        <p:attrNameLst>
                                          <p:attrName>r</p:attrName>
                                        </p:attrNameLst>
                                      </p:cBhvr>
                                    </p:animRot>
                                  </p:childTnLst>
                                </p:cTn>
                              </p:par>
                              <p:par>
                                <p:cTn id="749" presetID="6" presetClass="emph" presetSubtype="0" fill="hold" grpId="4" nodeType="withEffect">
                                  <p:stCondLst>
                                    <p:cond delay="0"/>
                                  </p:stCondLst>
                                  <p:childTnLst>
                                    <p:animScale>
                                      <p:cBhvr>
                                        <p:cTn id="750" dur="3000" fill="hold"/>
                                        <p:tgtEl>
                                          <p:spTgt spid="2"/>
                                        </p:tgtEl>
                                      </p:cBhvr>
                                      <p:by x="400000" y="400000"/>
                                    </p:animScale>
                                  </p:childTnLst>
                                </p:cTn>
                              </p:par>
                              <p:par>
                                <p:cTn id="751" presetID="6" presetClass="emph" presetSubtype="0" fill="hold" grpId="4" nodeType="withEffect">
                                  <p:stCondLst>
                                    <p:cond delay="0"/>
                                  </p:stCondLst>
                                  <p:childTnLst>
                                    <p:animScale>
                                      <p:cBhvr>
                                        <p:cTn id="752" dur="3000" fill="hold"/>
                                        <p:tgtEl>
                                          <p:spTgt spid="3"/>
                                        </p:tgtEl>
                                      </p:cBhvr>
                                      <p:by x="400000" y="400000"/>
                                    </p:animScale>
                                  </p:childTnLst>
                                </p:cTn>
                              </p:par>
                              <p:par>
                                <p:cTn id="753" presetID="6" presetClass="emph" presetSubtype="0" fill="hold" grpId="4" nodeType="withEffect">
                                  <p:stCondLst>
                                    <p:cond delay="0"/>
                                  </p:stCondLst>
                                  <p:childTnLst>
                                    <p:animScale>
                                      <p:cBhvr>
                                        <p:cTn id="754" dur="3000" fill="hold"/>
                                        <p:tgtEl>
                                          <p:spTgt spid="6"/>
                                        </p:tgtEl>
                                      </p:cBhvr>
                                      <p:by x="400000" y="400000"/>
                                    </p:animScale>
                                  </p:childTnLst>
                                </p:cTn>
                              </p:par>
                              <p:par>
                                <p:cTn id="755" presetID="6" presetClass="emph" presetSubtype="0" fill="hold" grpId="4" nodeType="withEffect">
                                  <p:stCondLst>
                                    <p:cond delay="0"/>
                                  </p:stCondLst>
                                  <p:childTnLst>
                                    <p:animScale>
                                      <p:cBhvr>
                                        <p:cTn id="756" dur="3000" fill="hold"/>
                                        <p:tgtEl>
                                          <p:spTgt spid="7"/>
                                        </p:tgtEl>
                                      </p:cBhvr>
                                      <p:by x="400000" y="400000"/>
                                    </p:animScale>
                                  </p:childTnLst>
                                </p:cTn>
                              </p:par>
                              <p:par>
                                <p:cTn id="757" presetID="6" presetClass="emph" presetSubtype="0" fill="hold" grpId="4" nodeType="withEffect">
                                  <p:stCondLst>
                                    <p:cond delay="0"/>
                                  </p:stCondLst>
                                  <p:childTnLst>
                                    <p:animScale>
                                      <p:cBhvr>
                                        <p:cTn id="758" dur="3000" fill="hold"/>
                                        <p:tgtEl>
                                          <p:spTgt spid="18"/>
                                        </p:tgtEl>
                                      </p:cBhvr>
                                      <p:by x="400000" y="400000"/>
                                    </p:animScale>
                                  </p:childTnLst>
                                </p:cTn>
                              </p:par>
                              <p:par>
                                <p:cTn id="759" presetID="6" presetClass="emph" presetSubtype="0" fill="hold" grpId="4" nodeType="withEffect">
                                  <p:stCondLst>
                                    <p:cond delay="0"/>
                                  </p:stCondLst>
                                  <p:childTnLst>
                                    <p:animScale>
                                      <p:cBhvr>
                                        <p:cTn id="760" dur="3000" fill="hold"/>
                                        <p:tgtEl>
                                          <p:spTgt spid="19"/>
                                        </p:tgtEl>
                                      </p:cBhvr>
                                      <p:by x="400000" y="400000"/>
                                    </p:animScale>
                                  </p:childTnLst>
                                </p:cTn>
                              </p:par>
                              <p:par>
                                <p:cTn id="761" presetID="6" presetClass="emph" presetSubtype="0" fill="hold" grpId="4" nodeType="withEffect">
                                  <p:stCondLst>
                                    <p:cond delay="0"/>
                                  </p:stCondLst>
                                  <p:childTnLst>
                                    <p:animScale>
                                      <p:cBhvr>
                                        <p:cTn id="762" dur="3000" fill="hold"/>
                                        <p:tgtEl>
                                          <p:spTgt spid="20"/>
                                        </p:tgtEl>
                                      </p:cBhvr>
                                      <p:by x="400000" y="400000"/>
                                    </p:animScale>
                                  </p:childTnLst>
                                </p:cTn>
                              </p:par>
                              <p:par>
                                <p:cTn id="763" presetID="6" presetClass="emph" presetSubtype="0" fill="hold" grpId="4" nodeType="withEffect">
                                  <p:stCondLst>
                                    <p:cond delay="0"/>
                                  </p:stCondLst>
                                  <p:childTnLst>
                                    <p:animScale>
                                      <p:cBhvr>
                                        <p:cTn id="764" dur="3000" fill="hold"/>
                                        <p:tgtEl>
                                          <p:spTgt spid="21"/>
                                        </p:tgtEl>
                                      </p:cBhvr>
                                      <p:by x="400000" y="400000"/>
                                    </p:animScale>
                                  </p:childTnLst>
                                </p:cTn>
                              </p:par>
                              <p:par>
                                <p:cTn id="765" presetID="6" presetClass="emph" presetSubtype="0" fill="hold" grpId="4" nodeType="withEffect">
                                  <p:stCondLst>
                                    <p:cond delay="0"/>
                                  </p:stCondLst>
                                  <p:childTnLst>
                                    <p:animScale>
                                      <p:cBhvr>
                                        <p:cTn id="766" dur="3000" fill="hold"/>
                                        <p:tgtEl>
                                          <p:spTgt spid="24"/>
                                        </p:tgtEl>
                                      </p:cBhvr>
                                      <p:by x="400000" y="400000"/>
                                    </p:animScale>
                                  </p:childTnLst>
                                </p:cTn>
                              </p:par>
                              <p:par>
                                <p:cTn id="767" presetID="6" presetClass="emph" presetSubtype="0" fill="hold" grpId="4" nodeType="withEffect">
                                  <p:stCondLst>
                                    <p:cond delay="0"/>
                                  </p:stCondLst>
                                  <p:childTnLst>
                                    <p:animScale>
                                      <p:cBhvr>
                                        <p:cTn id="768" dur="3000" fill="hold"/>
                                        <p:tgtEl>
                                          <p:spTgt spid="25"/>
                                        </p:tgtEl>
                                      </p:cBhvr>
                                      <p:by x="400000" y="400000"/>
                                    </p:animScale>
                                  </p:childTnLst>
                                </p:cTn>
                              </p:par>
                              <p:par>
                                <p:cTn id="769" presetID="6" presetClass="emph" presetSubtype="0" fill="hold" grpId="4" nodeType="withEffect">
                                  <p:stCondLst>
                                    <p:cond delay="0"/>
                                  </p:stCondLst>
                                  <p:childTnLst>
                                    <p:animScale>
                                      <p:cBhvr>
                                        <p:cTn id="770" dur="3000" fill="hold"/>
                                        <p:tgtEl>
                                          <p:spTgt spid="26"/>
                                        </p:tgtEl>
                                      </p:cBhvr>
                                      <p:by x="400000" y="400000"/>
                                    </p:animScale>
                                  </p:childTnLst>
                                </p:cTn>
                              </p:par>
                              <p:par>
                                <p:cTn id="771" presetID="6" presetClass="emph" presetSubtype="0" fill="hold" grpId="4" nodeType="withEffect">
                                  <p:stCondLst>
                                    <p:cond delay="0"/>
                                  </p:stCondLst>
                                  <p:childTnLst>
                                    <p:animScale>
                                      <p:cBhvr>
                                        <p:cTn id="772" dur="3000" fill="hold"/>
                                        <p:tgtEl>
                                          <p:spTgt spid="27"/>
                                        </p:tgtEl>
                                      </p:cBhvr>
                                      <p:by x="400000" y="400000"/>
                                    </p:animScale>
                                  </p:childTnLst>
                                </p:cTn>
                              </p:par>
                              <p:par>
                                <p:cTn id="773" presetID="6" presetClass="emph" presetSubtype="0" fill="hold" grpId="4" nodeType="withEffect">
                                  <p:stCondLst>
                                    <p:cond delay="0"/>
                                  </p:stCondLst>
                                  <p:childTnLst>
                                    <p:animScale>
                                      <p:cBhvr>
                                        <p:cTn id="774" dur="3000" fill="hold"/>
                                        <p:tgtEl>
                                          <p:spTgt spid="29"/>
                                        </p:tgtEl>
                                      </p:cBhvr>
                                      <p:by x="400000" y="400000"/>
                                    </p:animScale>
                                  </p:childTnLst>
                                </p:cTn>
                              </p:par>
                              <p:par>
                                <p:cTn id="775" presetID="6" presetClass="emph" presetSubtype="0" fill="hold" grpId="4" nodeType="withEffect">
                                  <p:stCondLst>
                                    <p:cond delay="0"/>
                                  </p:stCondLst>
                                  <p:childTnLst>
                                    <p:animScale>
                                      <p:cBhvr>
                                        <p:cTn id="776" dur="3000" fill="hold"/>
                                        <p:tgtEl>
                                          <p:spTgt spid="30"/>
                                        </p:tgtEl>
                                      </p:cBhvr>
                                      <p:by x="400000" y="400000"/>
                                    </p:animScale>
                                  </p:childTnLst>
                                </p:cTn>
                              </p:par>
                              <p:par>
                                <p:cTn id="777" presetID="6" presetClass="emph" presetSubtype="0" fill="hold" grpId="4" nodeType="withEffect">
                                  <p:stCondLst>
                                    <p:cond delay="0"/>
                                  </p:stCondLst>
                                  <p:childTnLst>
                                    <p:animScale>
                                      <p:cBhvr>
                                        <p:cTn id="778" dur="3000" fill="hold"/>
                                        <p:tgtEl>
                                          <p:spTgt spid="31"/>
                                        </p:tgtEl>
                                      </p:cBhvr>
                                      <p:by x="400000" y="400000"/>
                                    </p:animScale>
                                  </p:childTnLst>
                                </p:cTn>
                              </p:par>
                              <p:par>
                                <p:cTn id="779" presetID="6" presetClass="emph" presetSubtype="0" fill="hold" grpId="4" nodeType="withEffect">
                                  <p:stCondLst>
                                    <p:cond delay="0"/>
                                  </p:stCondLst>
                                  <p:childTnLst>
                                    <p:animScale>
                                      <p:cBhvr>
                                        <p:cTn id="780" dur="3000" fill="hold"/>
                                        <p:tgtEl>
                                          <p:spTgt spid="32"/>
                                        </p:tgtEl>
                                      </p:cBhvr>
                                      <p:by x="400000" y="400000"/>
                                    </p:animScale>
                                  </p:childTnLst>
                                </p:cTn>
                              </p:par>
                              <p:par>
                                <p:cTn id="781" presetID="6" presetClass="emph" presetSubtype="0" fill="hold" grpId="4" nodeType="withEffect">
                                  <p:stCondLst>
                                    <p:cond delay="0"/>
                                  </p:stCondLst>
                                  <p:childTnLst>
                                    <p:animScale>
                                      <p:cBhvr>
                                        <p:cTn id="782" dur="3000" fill="hold"/>
                                        <p:tgtEl>
                                          <p:spTgt spid="33"/>
                                        </p:tgtEl>
                                      </p:cBhvr>
                                      <p:by x="400000" y="400000"/>
                                    </p:animScale>
                                  </p:childTnLst>
                                </p:cTn>
                              </p:par>
                              <p:par>
                                <p:cTn id="783" presetID="6" presetClass="emph" presetSubtype="0" fill="hold" grpId="4" nodeType="withEffect">
                                  <p:stCondLst>
                                    <p:cond delay="0"/>
                                  </p:stCondLst>
                                  <p:childTnLst>
                                    <p:animScale>
                                      <p:cBhvr>
                                        <p:cTn id="784" dur="3000" fill="hold"/>
                                        <p:tgtEl>
                                          <p:spTgt spid="34"/>
                                        </p:tgtEl>
                                      </p:cBhvr>
                                      <p:by x="400000" y="400000"/>
                                    </p:animScale>
                                  </p:childTnLst>
                                </p:cTn>
                              </p:par>
                              <p:par>
                                <p:cTn id="785" presetID="6" presetClass="emph" presetSubtype="0" fill="hold" grpId="4" nodeType="withEffect">
                                  <p:stCondLst>
                                    <p:cond delay="0"/>
                                  </p:stCondLst>
                                  <p:childTnLst>
                                    <p:animScale>
                                      <p:cBhvr>
                                        <p:cTn id="786" dur="3000" fill="hold"/>
                                        <p:tgtEl>
                                          <p:spTgt spid="35"/>
                                        </p:tgtEl>
                                      </p:cBhvr>
                                      <p:by x="400000" y="400000"/>
                                    </p:animScale>
                                  </p:childTnLst>
                                </p:cTn>
                              </p:par>
                              <p:par>
                                <p:cTn id="787" presetID="6" presetClass="emph" presetSubtype="0" fill="hold" grpId="4" nodeType="withEffect">
                                  <p:stCondLst>
                                    <p:cond delay="0"/>
                                  </p:stCondLst>
                                  <p:childTnLst>
                                    <p:animScale>
                                      <p:cBhvr>
                                        <p:cTn id="788" dur="3000" fill="hold"/>
                                        <p:tgtEl>
                                          <p:spTgt spid="36"/>
                                        </p:tgtEl>
                                      </p:cBhvr>
                                      <p:by x="400000" y="400000"/>
                                    </p:animScale>
                                  </p:childTnLst>
                                </p:cTn>
                              </p:par>
                              <p:par>
                                <p:cTn id="789" presetID="6" presetClass="emph" presetSubtype="0" fill="hold" grpId="4" nodeType="withEffect">
                                  <p:stCondLst>
                                    <p:cond delay="0"/>
                                  </p:stCondLst>
                                  <p:childTnLst>
                                    <p:animScale>
                                      <p:cBhvr>
                                        <p:cTn id="790" dur="3000" fill="hold"/>
                                        <p:tgtEl>
                                          <p:spTgt spid="37"/>
                                        </p:tgtEl>
                                      </p:cBhvr>
                                      <p:by x="400000" y="400000"/>
                                    </p:animScale>
                                  </p:childTnLst>
                                </p:cTn>
                              </p:par>
                              <p:par>
                                <p:cTn id="791" presetID="6" presetClass="emph" presetSubtype="0" fill="hold" grpId="4" nodeType="withEffect">
                                  <p:stCondLst>
                                    <p:cond delay="0"/>
                                  </p:stCondLst>
                                  <p:childTnLst>
                                    <p:animScale>
                                      <p:cBhvr>
                                        <p:cTn id="792" dur="3000" fill="hold"/>
                                        <p:tgtEl>
                                          <p:spTgt spid="38"/>
                                        </p:tgtEl>
                                      </p:cBhvr>
                                      <p:by x="400000" y="400000"/>
                                    </p:animScale>
                                  </p:childTnLst>
                                </p:cTn>
                              </p:par>
                              <p:par>
                                <p:cTn id="793" presetID="6" presetClass="emph" presetSubtype="0" fill="hold" grpId="4" nodeType="withEffect">
                                  <p:stCondLst>
                                    <p:cond delay="0"/>
                                  </p:stCondLst>
                                  <p:childTnLst>
                                    <p:animScale>
                                      <p:cBhvr>
                                        <p:cTn id="794" dur="3000" fill="hold"/>
                                        <p:tgtEl>
                                          <p:spTgt spid="39"/>
                                        </p:tgtEl>
                                      </p:cBhvr>
                                      <p:by x="400000" y="400000"/>
                                    </p:animScale>
                                  </p:childTnLst>
                                </p:cTn>
                              </p:par>
                              <p:par>
                                <p:cTn id="795" presetID="6" presetClass="emph" presetSubtype="0" fill="hold" grpId="4" nodeType="withEffect">
                                  <p:stCondLst>
                                    <p:cond delay="0"/>
                                  </p:stCondLst>
                                  <p:childTnLst>
                                    <p:animScale>
                                      <p:cBhvr>
                                        <p:cTn id="796" dur="3000" fill="hold"/>
                                        <p:tgtEl>
                                          <p:spTgt spid="40"/>
                                        </p:tgtEl>
                                      </p:cBhvr>
                                      <p:by x="400000" y="400000"/>
                                    </p:animScale>
                                  </p:childTnLst>
                                </p:cTn>
                              </p:par>
                              <p:par>
                                <p:cTn id="797" presetID="6" presetClass="emph" presetSubtype="0" fill="hold" grpId="4" nodeType="withEffect">
                                  <p:stCondLst>
                                    <p:cond delay="0"/>
                                  </p:stCondLst>
                                  <p:childTnLst>
                                    <p:animScale>
                                      <p:cBhvr>
                                        <p:cTn id="798" dur="3000" fill="hold"/>
                                        <p:tgtEl>
                                          <p:spTgt spid="41"/>
                                        </p:tgtEl>
                                      </p:cBhvr>
                                      <p:by x="400000" y="400000"/>
                                    </p:animScale>
                                  </p:childTnLst>
                                </p:cTn>
                              </p:par>
                              <p:par>
                                <p:cTn id="799" presetID="6" presetClass="emph" presetSubtype="0" fill="hold" grpId="4" nodeType="withEffect">
                                  <p:stCondLst>
                                    <p:cond delay="0"/>
                                  </p:stCondLst>
                                  <p:childTnLst>
                                    <p:animScale>
                                      <p:cBhvr>
                                        <p:cTn id="800" dur="3000" fill="hold"/>
                                        <p:tgtEl>
                                          <p:spTgt spid="42"/>
                                        </p:tgtEl>
                                      </p:cBhvr>
                                      <p:by x="400000" y="400000"/>
                                    </p:animScale>
                                  </p:childTnLst>
                                </p:cTn>
                              </p:par>
                              <p:par>
                                <p:cTn id="801" presetID="6" presetClass="emph" presetSubtype="0" fill="hold" grpId="4" nodeType="withEffect">
                                  <p:stCondLst>
                                    <p:cond delay="0"/>
                                  </p:stCondLst>
                                  <p:childTnLst>
                                    <p:animScale>
                                      <p:cBhvr>
                                        <p:cTn id="802" dur="3000" fill="hold"/>
                                        <p:tgtEl>
                                          <p:spTgt spid="43"/>
                                        </p:tgtEl>
                                      </p:cBhvr>
                                      <p:by x="400000" y="400000"/>
                                    </p:animScale>
                                  </p:childTnLst>
                                </p:cTn>
                              </p:par>
                              <p:par>
                                <p:cTn id="803" presetID="6" presetClass="emph" presetSubtype="0" fill="hold" grpId="4" nodeType="withEffect">
                                  <p:stCondLst>
                                    <p:cond delay="0"/>
                                  </p:stCondLst>
                                  <p:childTnLst>
                                    <p:animScale>
                                      <p:cBhvr>
                                        <p:cTn id="804" dur="3000" fill="hold"/>
                                        <p:tgtEl>
                                          <p:spTgt spid="44"/>
                                        </p:tgtEl>
                                      </p:cBhvr>
                                      <p:by x="400000" y="400000"/>
                                    </p:animScale>
                                  </p:childTnLst>
                                </p:cTn>
                              </p:par>
                              <p:par>
                                <p:cTn id="805" presetID="6" presetClass="emph" presetSubtype="0" fill="hold" grpId="4" nodeType="withEffect">
                                  <p:stCondLst>
                                    <p:cond delay="0"/>
                                  </p:stCondLst>
                                  <p:childTnLst>
                                    <p:animScale>
                                      <p:cBhvr>
                                        <p:cTn id="806" dur="3000" fill="hold"/>
                                        <p:tgtEl>
                                          <p:spTgt spid="45"/>
                                        </p:tgtEl>
                                      </p:cBhvr>
                                      <p:by x="400000" y="400000"/>
                                    </p:animScale>
                                  </p:childTnLst>
                                </p:cTn>
                              </p:par>
                              <p:par>
                                <p:cTn id="807" presetID="6" presetClass="emph" presetSubtype="0" fill="hold" grpId="4" nodeType="withEffect">
                                  <p:stCondLst>
                                    <p:cond delay="0"/>
                                  </p:stCondLst>
                                  <p:childTnLst>
                                    <p:animScale>
                                      <p:cBhvr>
                                        <p:cTn id="808" dur="3000" fill="hold"/>
                                        <p:tgtEl>
                                          <p:spTgt spid="46"/>
                                        </p:tgtEl>
                                      </p:cBhvr>
                                      <p:by x="400000" y="400000"/>
                                    </p:animScale>
                                  </p:childTnLst>
                                </p:cTn>
                              </p:par>
                              <p:par>
                                <p:cTn id="809" presetID="6" presetClass="emph" presetSubtype="0" fill="hold" grpId="4" nodeType="withEffect">
                                  <p:stCondLst>
                                    <p:cond delay="0"/>
                                  </p:stCondLst>
                                  <p:childTnLst>
                                    <p:animScale>
                                      <p:cBhvr>
                                        <p:cTn id="810" dur="3000" fill="hold"/>
                                        <p:tgtEl>
                                          <p:spTgt spid="47"/>
                                        </p:tgtEl>
                                      </p:cBhvr>
                                      <p:by x="400000" y="400000"/>
                                    </p:animScale>
                                  </p:childTnLst>
                                </p:cTn>
                              </p:par>
                              <p:par>
                                <p:cTn id="811" presetID="6" presetClass="emph" presetSubtype="0" fill="hold" grpId="4" nodeType="withEffect">
                                  <p:stCondLst>
                                    <p:cond delay="0"/>
                                  </p:stCondLst>
                                  <p:childTnLst>
                                    <p:animScale>
                                      <p:cBhvr>
                                        <p:cTn id="812" dur="3000" fill="hold"/>
                                        <p:tgtEl>
                                          <p:spTgt spid="48"/>
                                        </p:tgtEl>
                                      </p:cBhvr>
                                      <p:by x="400000" y="400000"/>
                                    </p:animScale>
                                  </p:childTnLst>
                                </p:cTn>
                              </p:par>
                              <p:par>
                                <p:cTn id="813" presetID="6" presetClass="emph" presetSubtype="0" fill="hold" grpId="4" nodeType="withEffect">
                                  <p:stCondLst>
                                    <p:cond delay="0"/>
                                  </p:stCondLst>
                                  <p:childTnLst>
                                    <p:animScale>
                                      <p:cBhvr>
                                        <p:cTn id="814" dur="3000" fill="hold"/>
                                        <p:tgtEl>
                                          <p:spTgt spid="51"/>
                                        </p:tgtEl>
                                      </p:cBhvr>
                                      <p:by x="400000" y="400000"/>
                                    </p:animScale>
                                  </p:childTnLst>
                                </p:cTn>
                              </p:par>
                              <p:par>
                                <p:cTn id="815" presetID="6" presetClass="emph" presetSubtype="0" fill="hold" grpId="4" nodeType="withEffect">
                                  <p:stCondLst>
                                    <p:cond delay="0"/>
                                  </p:stCondLst>
                                  <p:childTnLst>
                                    <p:animScale>
                                      <p:cBhvr>
                                        <p:cTn id="816" dur="3000" fill="hold"/>
                                        <p:tgtEl>
                                          <p:spTgt spid="52"/>
                                        </p:tgtEl>
                                      </p:cBhvr>
                                      <p:by x="400000" y="400000"/>
                                    </p:animScale>
                                  </p:childTnLst>
                                </p:cTn>
                              </p:par>
                              <p:par>
                                <p:cTn id="817" presetID="6" presetClass="emph" presetSubtype="0" fill="hold" grpId="4" nodeType="withEffect">
                                  <p:stCondLst>
                                    <p:cond delay="0"/>
                                  </p:stCondLst>
                                  <p:childTnLst>
                                    <p:animScale>
                                      <p:cBhvr>
                                        <p:cTn id="818" dur="3000" fill="hold"/>
                                        <p:tgtEl>
                                          <p:spTgt spid="53"/>
                                        </p:tgtEl>
                                      </p:cBhvr>
                                      <p:by x="400000" y="400000"/>
                                    </p:animScale>
                                  </p:childTnLst>
                                </p:cTn>
                              </p:par>
                              <p:par>
                                <p:cTn id="819" presetID="6" presetClass="emph" presetSubtype="0" fill="hold" grpId="4" nodeType="withEffect">
                                  <p:stCondLst>
                                    <p:cond delay="0"/>
                                  </p:stCondLst>
                                  <p:childTnLst>
                                    <p:animScale>
                                      <p:cBhvr>
                                        <p:cTn id="820" dur="3000" fill="hold"/>
                                        <p:tgtEl>
                                          <p:spTgt spid="54"/>
                                        </p:tgtEl>
                                      </p:cBhvr>
                                      <p:by x="400000" y="400000"/>
                                    </p:animScale>
                                  </p:childTnLst>
                                </p:cTn>
                              </p:par>
                              <p:par>
                                <p:cTn id="821" presetID="6" presetClass="emph" presetSubtype="0" fill="hold" grpId="4" nodeType="withEffect">
                                  <p:stCondLst>
                                    <p:cond delay="0"/>
                                  </p:stCondLst>
                                  <p:childTnLst>
                                    <p:animScale>
                                      <p:cBhvr>
                                        <p:cTn id="822" dur="3000" fill="hold"/>
                                        <p:tgtEl>
                                          <p:spTgt spid="55"/>
                                        </p:tgtEl>
                                      </p:cBhvr>
                                      <p:by x="400000" y="400000"/>
                                    </p:animScale>
                                  </p:childTnLst>
                                </p:cTn>
                              </p:par>
                              <p:par>
                                <p:cTn id="823" presetID="6" presetClass="emph" presetSubtype="0" fill="hold" grpId="4" nodeType="withEffect">
                                  <p:stCondLst>
                                    <p:cond delay="0"/>
                                  </p:stCondLst>
                                  <p:childTnLst>
                                    <p:animScale>
                                      <p:cBhvr>
                                        <p:cTn id="824" dur="3000" fill="hold"/>
                                        <p:tgtEl>
                                          <p:spTgt spid="56"/>
                                        </p:tgtEl>
                                      </p:cBhvr>
                                      <p:by x="400000" y="400000"/>
                                    </p:animScale>
                                  </p:childTnLst>
                                </p:cTn>
                              </p:par>
                              <p:par>
                                <p:cTn id="825" presetID="6" presetClass="emph" presetSubtype="0" fill="hold" grpId="4" nodeType="withEffect">
                                  <p:stCondLst>
                                    <p:cond delay="0"/>
                                  </p:stCondLst>
                                  <p:childTnLst>
                                    <p:animScale>
                                      <p:cBhvr>
                                        <p:cTn id="826" dur="3000" fill="hold"/>
                                        <p:tgtEl>
                                          <p:spTgt spid="57"/>
                                        </p:tgtEl>
                                      </p:cBhvr>
                                      <p:by x="400000" y="400000"/>
                                    </p:animScale>
                                  </p:childTnLst>
                                </p:cTn>
                              </p:par>
                              <p:par>
                                <p:cTn id="827" presetID="6" presetClass="emph" presetSubtype="0" fill="hold" grpId="4" nodeType="withEffect">
                                  <p:stCondLst>
                                    <p:cond delay="0"/>
                                  </p:stCondLst>
                                  <p:childTnLst>
                                    <p:animScale>
                                      <p:cBhvr>
                                        <p:cTn id="828" dur="3000" fill="hold"/>
                                        <p:tgtEl>
                                          <p:spTgt spid="58"/>
                                        </p:tgtEl>
                                      </p:cBhvr>
                                      <p:by x="400000" y="400000"/>
                                    </p:animScale>
                                  </p:childTnLst>
                                </p:cTn>
                              </p:par>
                              <p:par>
                                <p:cTn id="829" presetID="6" presetClass="emph" presetSubtype="0" fill="hold" grpId="4" nodeType="withEffect">
                                  <p:stCondLst>
                                    <p:cond delay="0"/>
                                  </p:stCondLst>
                                  <p:childTnLst>
                                    <p:animScale>
                                      <p:cBhvr>
                                        <p:cTn id="830" dur="3000" fill="hold"/>
                                        <p:tgtEl>
                                          <p:spTgt spid="59"/>
                                        </p:tgtEl>
                                      </p:cBhvr>
                                      <p:by x="400000" y="400000"/>
                                    </p:animScale>
                                  </p:childTnLst>
                                </p:cTn>
                              </p:par>
                              <p:par>
                                <p:cTn id="831" presetID="6" presetClass="emph" presetSubtype="0" fill="hold" grpId="4" nodeType="withEffect">
                                  <p:stCondLst>
                                    <p:cond delay="0"/>
                                  </p:stCondLst>
                                  <p:childTnLst>
                                    <p:animScale>
                                      <p:cBhvr>
                                        <p:cTn id="832" dur="3000" fill="hold"/>
                                        <p:tgtEl>
                                          <p:spTgt spid="60"/>
                                        </p:tgtEl>
                                      </p:cBhvr>
                                      <p:by x="400000" y="400000"/>
                                    </p:animScale>
                                  </p:childTnLst>
                                </p:cTn>
                              </p:par>
                              <p:par>
                                <p:cTn id="833" presetID="6" presetClass="emph" presetSubtype="0" fill="hold" grpId="4" nodeType="withEffect">
                                  <p:stCondLst>
                                    <p:cond delay="0"/>
                                  </p:stCondLst>
                                  <p:childTnLst>
                                    <p:animScale>
                                      <p:cBhvr>
                                        <p:cTn id="834" dur="3000" fill="hold"/>
                                        <p:tgtEl>
                                          <p:spTgt spid="61"/>
                                        </p:tgtEl>
                                      </p:cBhvr>
                                      <p:by x="400000" y="400000"/>
                                    </p:animScale>
                                  </p:childTnLst>
                                </p:cTn>
                              </p:par>
                              <p:par>
                                <p:cTn id="835" presetID="6" presetClass="emph" presetSubtype="0" fill="hold" grpId="4" nodeType="withEffect">
                                  <p:stCondLst>
                                    <p:cond delay="0"/>
                                  </p:stCondLst>
                                  <p:childTnLst>
                                    <p:animScale>
                                      <p:cBhvr>
                                        <p:cTn id="836" dur="3000" fill="hold"/>
                                        <p:tgtEl>
                                          <p:spTgt spid="62"/>
                                        </p:tgtEl>
                                      </p:cBhvr>
                                      <p:by x="400000" y="400000"/>
                                    </p:animScale>
                                  </p:childTnLst>
                                </p:cTn>
                              </p:par>
                              <p:par>
                                <p:cTn id="837" presetID="6" presetClass="emph" presetSubtype="0" fill="hold" grpId="4" nodeType="withEffect">
                                  <p:stCondLst>
                                    <p:cond delay="0"/>
                                  </p:stCondLst>
                                  <p:childTnLst>
                                    <p:animScale>
                                      <p:cBhvr>
                                        <p:cTn id="838" dur="3000" fill="hold"/>
                                        <p:tgtEl>
                                          <p:spTgt spid="63"/>
                                        </p:tgtEl>
                                      </p:cBhvr>
                                      <p:by x="400000" y="400000"/>
                                    </p:animScale>
                                  </p:childTnLst>
                                </p:cTn>
                              </p:par>
                              <p:par>
                                <p:cTn id="839" presetID="6" presetClass="emph" presetSubtype="0" fill="hold" grpId="4" nodeType="withEffect">
                                  <p:stCondLst>
                                    <p:cond delay="0"/>
                                  </p:stCondLst>
                                  <p:childTnLst>
                                    <p:animScale>
                                      <p:cBhvr>
                                        <p:cTn id="840" dur="3000" fill="hold"/>
                                        <p:tgtEl>
                                          <p:spTgt spid="64"/>
                                        </p:tgtEl>
                                      </p:cBhvr>
                                      <p:by x="400000" y="400000"/>
                                    </p:animScale>
                                  </p:childTnLst>
                                </p:cTn>
                              </p:par>
                              <p:par>
                                <p:cTn id="841" presetID="6" presetClass="emph" presetSubtype="0" fill="hold" grpId="4" nodeType="withEffect">
                                  <p:stCondLst>
                                    <p:cond delay="0"/>
                                  </p:stCondLst>
                                  <p:childTnLst>
                                    <p:animScale>
                                      <p:cBhvr>
                                        <p:cTn id="842" dur="3000" fill="hold"/>
                                        <p:tgtEl>
                                          <p:spTgt spid="65"/>
                                        </p:tgtEl>
                                      </p:cBhvr>
                                      <p:by x="400000" y="400000"/>
                                    </p:animScale>
                                  </p:childTnLst>
                                </p:cTn>
                              </p:par>
                              <p:par>
                                <p:cTn id="843" presetID="6" presetClass="emph" presetSubtype="0" fill="hold" grpId="4" nodeType="withEffect">
                                  <p:stCondLst>
                                    <p:cond delay="0"/>
                                  </p:stCondLst>
                                  <p:childTnLst>
                                    <p:animScale>
                                      <p:cBhvr>
                                        <p:cTn id="844" dur="3000" fill="hold"/>
                                        <p:tgtEl>
                                          <p:spTgt spid="66"/>
                                        </p:tgtEl>
                                      </p:cBhvr>
                                      <p:by x="400000" y="400000"/>
                                    </p:animScale>
                                  </p:childTnLst>
                                </p:cTn>
                              </p:par>
                              <p:par>
                                <p:cTn id="845" presetID="21" presetClass="entr" presetSubtype="8" fill="hold" nodeType="withEffect">
                                  <p:stCondLst>
                                    <p:cond delay="0"/>
                                  </p:stCondLst>
                                  <p:childTnLst>
                                    <p:set>
                                      <p:cBhvr>
                                        <p:cTn id="846" dur="1" fill="hold">
                                          <p:stCondLst>
                                            <p:cond delay="0"/>
                                          </p:stCondLst>
                                        </p:cTn>
                                        <p:tgtEl>
                                          <p:spTgt spid="8"/>
                                        </p:tgtEl>
                                        <p:attrNameLst>
                                          <p:attrName>style.visibility</p:attrName>
                                        </p:attrNameLst>
                                      </p:cBhvr>
                                      <p:to>
                                        <p:strVal val="visible"/>
                                      </p:to>
                                    </p:set>
                                    <p:animEffect transition="in" filter="wheel(8)">
                                      <p:cBhvr>
                                        <p:cTn id="847" dur="3000"/>
                                        <p:tgtEl>
                                          <p:spTgt spid="8"/>
                                        </p:tgtEl>
                                      </p:cBhvr>
                                    </p:animEffect>
                                  </p:childTnLst>
                                </p:cTn>
                              </p:par>
                              <p:par>
                                <p:cTn id="848" presetID="23" presetClass="entr" presetSubtype="288" fill="hold" nodeType="withEffect">
                                  <p:stCondLst>
                                    <p:cond delay="0"/>
                                  </p:stCondLst>
                                  <p:childTnLst>
                                    <p:set>
                                      <p:cBhvr>
                                        <p:cTn id="849" dur="1" fill="hold">
                                          <p:stCondLst>
                                            <p:cond delay="0"/>
                                          </p:stCondLst>
                                        </p:cTn>
                                        <p:tgtEl>
                                          <p:spTgt spid="8"/>
                                        </p:tgtEl>
                                        <p:attrNameLst>
                                          <p:attrName>style.visibility</p:attrName>
                                        </p:attrNameLst>
                                      </p:cBhvr>
                                      <p:to>
                                        <p:strVal val="visible"/>
                                      </p:to>
                                    </p:set>
                                    <p:anim calcmode="lin" valueType="num">
                                      <p:cBhvr>
                                        <p:cTn id="850" dur="3000" fill="hold"/>
                                        <p:tgtEl>
                                          <p:spTgt spid="8"/>
                                        </p:tgtEl>
                                        <p:attrNameLst>
                                          <p:attrName>ppt_w</p:attrName>
                                        </p:attrNameLst>
                                      </p:cBhvr>
                                      <p:tavLst>
                                        <p:tav tm="0">
                                          <p:val>
                                            <p:strVal val="4/3*#ppt_w"/>
                                          </p:val>
                                        </p:tav>
                                        <p:tav tm="100000">
                                          <p:val>
                                            <p:strVal val="#ppt_w"/>
                                          </p:val>
                                        </p:tav>
                                      </p:tavLst>
                                    </p:anim>
                                    <p:anim calcmode="lin" valueType="num">
                                      <p:cBhvr>
                                        <p:cTn id="851" dur="3000" fill="hold"/>
                                        <p:tgtEl>
                                          <p:spTgt spid="8"/>
                                        </p:tgtEl>
                                        <p:attrNameLst>
                                          <p:attrName>ppt_h</p:attrName>
                                        </p:attrNameLst>
                                      </p:cBhvr>
                                      <p:tavLst>
                                        <p:tav tm="0">
                                          <p:val>
                                            <p:strVal val="4/3*#ppt_h"/>
                                          </p:val>
                                        </p:tav>
                                        <p:tav tm="100000">
                                          <p:val>
                                            <p:strVal val="#ppt_h"/>
                                          </p:val>
                                        </p:tav>
                                      </p:tavLst>
                                    </p:anim>
                                  </p:childTnLst>
                                </p:cTn>
                              </p:par>
                              <p:par>
                                <p:cTn id="852" presetID="23" presetClass="exit" presetSubtype="32" fill="hold" nodeType="withEffect">
                                  <p:stCondLst>
                                    <p:cond delay="0"/>
                                  </p:stCondLst>
                                  <p:childTnLst>
                                    <p:anim calcmode="lin" valueType="num">
                                      <p:cBhvr>
                                        <p:cTn id="853" dur="3000"/>
                                        <p:tgtEl>
                                          <p:spTgt spid="72"/>
                                        </p:tgtEl>
                                        <p:attrNameLst>
                                          <p:attrName>ppt_w</p:attrName>
                                        </p:attrNameLst>
                                      </p:cBhvr>
                                      <p:tavLst>
                                        <p:tav tm="0">
                                          <p:val>
                                            <p:strVal val="ppt_w"/>
                                          </p:val>
                                        </p:tav>
                                        <p:tav tm="100000">
                                          <p:val>
                                            <p:fltVal val="0"/>
                                          </p:val>
                                        </p:tav>
                                      </p:tavLst>
                                    </p:anim>
                                    <p:anim calcmode="lin" valueType="num">
                                      <p:cBhvr>
                                        <p:cTn id="854" dur="3000"/>
                                        <p:tgtEl>
                                          <p:spTgt spid="72"/>
                                        </p:tgtEl>
                                        <p:attrNameLst>
                                          <p:attrName>ppt_h</p:attrName>
                                        </p:attrNameLst>
                                      </p:cBhvr>
                                      <p:tavLst>
                                        <p:tav tm="0">
                                          <p:val>
                                            <p:strVal val="ppt_h"/>
                                          </p:val>
                                        </p:tav>
                                        <p:tav tm="100000">
                                          <p:val>
                                            <p:fltVal val="0"/>
                                          </p:val>
                                        </p:tav>
                                      </p:tavLst>
                                    </p:anim>
                                    <p:set>
                                      <p:cBhvr>
                                        <p:cTn id="855" dur="1" fill="hold">
                                          <p:stCondLst>
                                            <p:cond delay="2999"/>
                                          </p:stCondLst>
                                        </p:cTn>
                                        <p:tgtEl>
                                          <p:spTgt spid="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2" grpId="4" animBg="1"/>
      <p:bldP spid="33" grpId="0" animBg="1"/>
      <p:bldP spid="33" grpId="1" animBg="1"/>
      <p:bldP spid="33" grpId="2" animBg="1"/>
      <p:bldP spid="33" grpId="3" animBg="1"/>
      <p:bldP spid="33" grpId="4" animBg="1"/>
      <p:bldP spid="34" grpId="0" animBg="1"/>
      <p:bldP spid="34" grpId="1" animBg="1"/>
      <p:bldP spid="34" grpId="2" animBg="1"/>
      <p:bldP spid="34" grpId="3" animBg="1"/>
      <p:bldP spid="34" grpId="4" animBg="1"/>
      <p:bldP spid="35" grpId="0" animBg="1"/>
      <p:bldP spid="35" grpId="1" animBg="1"/>
      <p:bldP spid="35" grpId="2" animBg="1"/>
      <p:bldP spid="35" grpId="3" animBg="1"/>
      <p:bldP spid="35" grpId="4" animBg="1"/>
      <p:bldP spid="36" grpId="0" animBg="1"/>
      <p:bldP spid="36" grpId="1" animBg="1"/>
      <p:bldP spid="36" grpId="2" animBg="1"/>
      <p:bldP spid="36" grpId="3" animBg="1"/>
      <p:bldP spid="36" grpId="4" animBg="1"/>
      <p:bldP spid="37" grpId="0" animBg="1"/>
      <p:bldP spid="37" grpId="1" animBg="1"/>
      <p:bldP spid="37" grpId="2" animBg="1"/>
      <p:bldP spid="37" grpId="3" animBg="1"/>
      <p:bldP spid="37"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46" grpId="0" animBg="1"/>
      <p:bldP spid="46" grpId="1" animBg="1"/>
      <p:bldP spid="46" grpId="2" animBg="1"/>
      <p:bldP spid="46" grpId="3" animBg="1"/>
      <p:bldP spid="46" grpId="4" animBg="1"/>
      <p:bldP spid="47" grpId="0" animBg="1"/>
      <p:bldP spid="47" grpId="1" animBg="1"/>
      <p:bldP spid="47" grpId="2" animBg="1"/>
      <p:bldP spid="47" grpId="3" animBg="1"/>
      <p:bldP spid="47" grpId="4" animBg="1"/>
      <p:bldP spid="48" grpId="0" animBg="1"/>
      <p:bldP spid="48" grpId="1" animBg="1"/>
      <p:bldP spid="48" grpId="2" animBg="1"/>
      <p:bldP spid="48" grpId="3" animBg="1"/>
      <p:bldP spid="48" grpId="4" animBg="1"/>
      <p:bldP spid="51" grpId="0" animBg="1"/>
      <p:bldP spid="51" grpId="1" animBg="1"/>
      <p:bldP spid="51" grpId="2" animBg="1"/>
      <p:bldP spid="51" grpId="3" animBg="1"/>
      <p:bldP spid="51" grpId="4" animBg="1"/>
      <p:bldP spid="52" grpId="0" animBg="1"/>
      <p:bldP spid="52" grpId="1" animBg="1"/>
      <p:bldP spid="52" grpId="2" animBg="1"/>
      <p:bldP spid="52" grpId="3" animBg="1"/>
      <p:bldP spid="52" grpId="4" animBg="1"/>
      <p:bldP spid="53" grpId="0" animBg="1"/>
      <p:bldP spid="53" grpId="1" animBg="1"/>
      <p:bldP spid="53" grpId="2" animBg="1"/>
      <p:bldP spid="53" grpId="3" animBg="1"/>
      <p:bldP spid="53" grpId="4" animBg="1"/>
      <p:bldP spid="54" grpId="0" animBg="1"/>
      <p:bldP spid="54" grpId="1" animBg="1"/>
      <p:bldP spid="54" grpId="2" animBg="1"/>
      <p:bldP spid="54" grpId="3" animBg="1"/>
      <p:bldP spid="54" grpId="4" animBg="1"/>
      <p:bldP spid="55" grpId="0" animBg="1"/>
      <p:bldP spid="55" grpId="1" animBg="1"/>
      <p:bldP spid="55" grpId="2" animBg="1"/>
      <p:bldP spid="55" grpId="3" animBg="1"/>
      <p:bldP spid="55" grpId="4" animBg="1"/>
      <p:bldP spid="56" grpId="0" animBg="1"/>
      <p:bldP spid="56" grpId="1" animBg="1"/>
      <p:bldP spid="56" grpId="2" animBg="1"/>
      <p:bldP spid="56" grpId="3" animBg="1"/>
      <p:bldP spid="56" grpId="4" animBg="1"/>
      <p:bldP spid="57" grpId="0" animBg="1"/>
      <p:bldP spid="57" grpId="1" animBg="1"/>
      <p:bldP spid="57" grpId="2" animBg="1"/>
      <p:bldP spid="57" grpId="3" animBg="1"/>
      <p:bldP spid="57" grpId="4" animBg="1"/>
      <p:bldP spid="58" grpId="0" animBg="1"/>
      <p:bldP spid="58" grpId="1" animBg="1"/>
      <p:bldP spid="58" grpId="2" animBg="1"/>
      <p:bldP spid="58" grpId="3" animBg="1"/>
      <p:bldP spid="58" grpId="4" animBg="1"/>
      <p:bldP spid="59" grpId="0" animBg="1"/>
      <p:bldP spid="59" grpId="1" animBg="1"/>
      <p:bldP spid="59" grpId="2" animBg="1"/>
      <p:bldP spid="59" grpId="3" animBg="1"/>
      <p:bldP spid="59" grpId="4" animBg="1"/>
      <p:bldP spid="60" grpId="0" animBg="1"/>
      <p:bldP spid="60" grpId="1" animBg="1"/>
      <p:bldP spid="60" grpId="2" animBg="1"/>
      <p:bldP spid="60" grpId="3" animBg="1"/>
      <p:bldP spid="60" grpId="4" animBg="1"/>
      <p:bldP spid="61" grpId="0" animBg="1"/>
      <p:bldP spid="61" grpId="1" animBg="1"/>
      <p:bldP spid="61" grpId="2" animBg="1"/>
      <p:bldP spid="61" grpId="3" animBg="1"/>
      <p:bldP spid="61" grpId="4" animBg="1"/>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64" grpId="0" animBg="1"/>
      <p:bldP spid="64" grpId="1" animBg="1"/>
      <p:bldP spid="64" grpId="2" animBg="1"/>
      <p:bldP spid="64" grpId="3" animBg="1"/>
      <p:bldP spid="64" grpId="4" animBg="1"/>
      <p:bldP spid="65" grpId="0" animBg="1"/>
      <p:bldP spid="65" grpId="1" animBg="1"/>
      <p:bldP spid="65" grpId="2" animBg="1"/>
      <p:bldP spid="65" grpId="3" animBg="1"/>
      <p:bldP spid="65" grpId="4" animBg="1"/>
      <p:bldP spid="66" grpId="0" animBg="1"/>
      <p:bldP spid="66" grpId="1" animBg="1"/>
      <p:bldP spid="66" grpId="2" animBg="1"/>
      <p:bldP spid="66" grpId="3" animBg="1"/>
      <p:bldP spid="66" grpId="4" animBg="1"/>
      <p:bldP spid="18" grpId="0" animBg="1"/>
      <p:bldP spid="18" grpId="1" animBg="1"/>
      <p:bldP spid="18" grpId="2" animBg="1"/>
      <p:bldP spid="18" grpId="3" animBg="1"/>
      <p:bldP spid="18" grpId="4" animBg="1"/>
      <p:bldP spid="24" grpId="0" animBg="1"/>
      <p:bldP spid="24" grpId="1" animBg="1"/>
      <p:bldP spid="24" grpId="2" animBg="1"/>
      <p:bldP spid="24" grpId="3" animBg="1"/>
      <p:bldP spid="24" grpId="4" animBg="1"/>
      <p:bldP spid="29" grpId="0" animBg="1"/>
      <p:bldP spid="29" grpId="1" animBg="1"/>
      <p:bldP spid="29" grpId="2" animBg="1"/>
      <p:bldP spid="29" grpId="3" animBg="1"/>
      <p:bldP spid="29" grpId="4" animBg="1"/>
      <p:bldP spid="6" grpId="0" animBg="1"/>
      <p:bldP spid="6" grpId="1" animBg="1"/>
      <p:bldP spid="6" grpId="2" animBg="1"/>
      <p:bldP spid="6" grpId="3" animBg="1"/>
      <p:bldP spid="6" grpId="4" animBg="1"/>
      <p:bldP spid="20" grpId="0" animBg="1"/>
      <p:bldP spid="20" grpId="1" animBg="1"/>
      <p:bldP spid="20" grpId="2" animBg="1"/>
      <p:bldP spid="20" grpId="3" animBg="1"/>
      <p:bldP spid="20" grpId="4" animBg="1"/>
      <p:bldP spid="26" grpId="0" animBg="1"/>
      <p:bldP spid="26" grpId="1" animBg="1"/>
      <p:bldP spid="26" grpId="2" animBg="1"/>
      <p:bldP spid="26" grpId="3" animBg="1"/>
      <p:bldP spid="26" grpId="4" animBg="1"/>
      <p:bldP spid="31" grpId="0" animBg="1"/>
      <p:bldP spid="31" grpId="1" animBg="1"/>
      <p:bldP spid="31" grpId="2" animBg="1"/>
      <p:bldP spid="31" grpId="3" animBg="1"/>
      <p:bldP spid="31" grpId="4" animBg="1"/>
      <p:bldP spid="3" grpId="0" animBg="1"/>
      <p:bldP spid="3" grpId="1" animBg="1"/>
      <p:bldP spid="3" grpId="2" animBg="1"/>
      <p:bldP spid="3" grpId="3" animBg="1"/>
      <p:bldP spid="3" grpId="4" animBg="1"/>
      <p:bldP spid="19" grpId="0" animBg="1"/>
      <p:bldP spid="19" grpId="1" animBg="1"/>
      <p:bldP spid="19" grpId="2" animBg="1"/>
      <p:bldP spid="19" grpId="3" animBg="1"/>
      <p:bldP spid="19" grpId="4" animBg="1"/>
      <p:bldP spid="25" grpId="0" animBg="1"/>
      <p:bldP spid="25" grpId="1" animBg="1"/>
      <p:bldP spid="25" grpId="2" animBg="1"/>
      <p:bldP spid="25" grpId="3" animBg="1"/>
      <p:bldP spid="25" grpId="4" animBg="1"/>
      <p:bldP spid="30" grpId="0" animBg="1"/>
      <p:bldP spid="30" grpId="1" animBg="1"/>
      <p:bldP spid="30" grpId="2" animBg="1"/>
      <p:bldP spid="30" grpId="3" animBg="1"/>
      <p:bldP spid="30" grpId="4" animBg="1"/>
      <p:bldP spid="7" grpId="0" animBg="1"/>
      <p:bldP spid="7" grpId="1" animBg="1"/>
      <p:bldP spid="7" grpId="2" animBg="1"/>
      <p:bldP spid="7" grpId="3" animBg="1"/>
      <p:bldP spid="7" grpId="4" animBg="1"/>
      <p:bldP spid="21" grpId="0" animBg="1"/>
      <p:bldP spid="21" grpId="1" animBg="1"/>
      <p:bldP spid="21" grpId="2" animBg="1"/>
      <p:bldP spid="21" grpId="3" animBg="1"/>
      <p:bldP spid="21" grpId="4" animBg="1"/>
      <p:bldP spid="27" grpId="0" animBg="1"/>
      <p:bldP spid="27" grpId="1" animBg="1"/>
      <p:bldP spid="27" grpId="2" animBg="1"/>
      <p:bldP spid="27" grpId="3" animBg="1"/>
      <p:bldP spid="27" grpId="4" animBg="1"/>
      <p:bldP spid="32" grpId="0" animBg="1"/>
      <p:bldP spid="32" grpId="1" animBg="1"/>
      <p:bldP spid="32" grpId="2" animBg="1"/>
      <p:bldP spid="32" grpId="3" animBg="1"/>
      <p:bldP spid="32" grpId="4" animBg="1"/>
      <p:bldP spid="7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64 Grupo"/>
          <p:cNvGrpSpPr/>
          <p:nvPr/>
        </p:nvGrpSpPr>
        <p:grpSpPr>
          <a:xfrm>
            <a:off x="0" y="0"/>
            <a:ext cx="9144000" cy="5143500"/>
            <a:chOff x="0" y="0"/>
            <a:chExt cx="9144000" cy="5143500"/>
          </a:xfrm>
        </p:grpSpPr>
        <p:sp>
          <p:nvSpPr>
            <p:cNvPr id="75" name="74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4" name="73 Imagen" descr="Diapositiva7"/>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24714" y="0"/>
            <a:ext cx="9168714" cy="5143500"/>
          </a:xfrm>
          <a:prstGeom prst="rect">
            <a:avLst/>
          </a:prstGeom>
          <a:noFill/>
          <a:ln>
            <a:noFill/>
          </a:ln>
        </p:spPr>
      </p:pic>
      <p:sp>
        <p:nvSpPr>
          <p:cNvPr id="2" name="1 Elipse"/>
          <p:cNvSpPr/>
          <p:nvPr/>
        </p:nvSpPr>
        <p:spPr>
          <a:xfrm flipH="1">
            <a:off x="-37126" y="-36902"/>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flipH="1">
            <a:off x="414657" y="442568"/>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flipH="1">
            <a:off x="908794" y="94977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flipH="1">
            <a:off x="1352273" y="1378541"/>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flipH="1">
            <a:off x="1783016" y="1873560"/>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flipH="1">
            <a:off x="2205454" y="231787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flipH="1">
            <a:off x="2657237" y="279734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flipH="1">
            <a:off x="3151374" y="330455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flipH="1">
            <a:off x="3594854" y="3733319"/>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flipH="1">
            <a:off x="4025596" y="4228339"/>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8418083" y="-1830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7966300" y="46116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7472162" y="968372"/>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7028683" y="1397138"/>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6597941" y="1892157"/>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6175503" y="233647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5723719" y="281594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5229582" y="3323150"/>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a:off x="4786103" y="375191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4355361" y="424693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flipH="1">
            <a:off x="7904547" y="383156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flipH="1">
            <a:off x="7410410" y="332435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flipH="1">
            <a:off x="6966931" y="2895590"/>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flipH="1">
            <a:off x="6536188" y="2400571"/>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flipH="1">
            <a:off x="6113750" y="195625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flipH="1">
            <a:off x="5661967" y="147678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flipH="1">
            <a:off x="5167830" y="969578"/>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flipH="1">
            <a:off x="4724350" y="540812"/>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flipH="1">
            <a:off x="4293608" y="45792"/>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a:off x="-98879" y="429243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a:off x="352904" y="3812966"/>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a:off x="847042" y="3305759"/>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a:off x="1290521" y="287699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a:off x="1721263" y="2381974"/>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a:off x="2143701" y="1937658"/>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a:off x="2595485" y="1458188"/>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a:off x="3089622" y="950981"/>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a:off x="3533101" y="52221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3963843" y="27195"/>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flipH="1">
            <a:off x="8324222" y="4288153"/>
            <a:ext cx="819778" cy="856721"/>
          </a:xfrm>
          <a:prstGeom prst="ellipse">
            <a:avLst/>
          </a:prstGeom>
          <a:gradFill>
            <a:gsLst>
              <a:gs pos="34000">
                <a:srgbClr val="00B050"/>
              </a:gs>
              <a:gs pos="72000">
                <a:schemeClr val="accent1">
                  <a:tint val="66000"/>
                  <a:satMod val="160000"/>
                  <a:lumMod val="0"/>
                  <a:lumOff val="100000"/>
                  <a:alpha val="0"/>
                </a:schemeClr>
              </a:gs>
              <a:gs pos="59000">
                <a:srgbClr val="D0DBF1">
                  <a:alpha val="0"/>
                </a:srgbClr>
              </a:gs>
              <a:gs pos="75000">
                <a:srgbClr val="FF0000">
                  <a:lumMod val="0"/>
                  <a:lumOff val="100000"/>
                </a:srgbClr>
              </a:gs>
              <a:gs pos="79000">
                <a:srgbClr val="D7E0F3">
                  <a:alpha val="0"/>
                </a:srgbClr>
              </a:gs>
              <a:gs pos="57000">
                <a:srgbClr val="9900CC"/>
              </a:gs>
              <a:gs pos="38000">
                <a:schemeClr val="accent1">
                  <a:tint val="66000"/>
                  <a:satMod val="160000"/>
                  <a:alpha val="0"/>
                </a:schemeClr>
              </a:gs>
              <a:gs pos="28000">
                <a:srgbClr val="FFC000">
                  <a:lumMod val="0"/>
                  <a:lumOff val="100000"/>
                  <a:alpha val="0"/>
                </a:srgbClr>
              </a:gs>
              <a:gs pos="54000">
                <a:schemeClr val="accent1">
                  <a:tint val="44500"/>
                  <a:satMod val="160000"/>
                  <a:lumMod val="0"/>
                  <a:lumOff val="100000"/>
                  <a:alpha val="0"/>
                </a:schemeClr>
              </a:gs>
            </a:gsLst>
            <a:path path="circle">
              <a:fillToRect t="100000" r="100000"/>
            </a:path>
          </a:gradFill>
          <a:ln>
            <a:noFill/>
          </a:ln>
          <a:scene3d>
            <a:camera prst="orthographicFront"/>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18997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0-#ppt_h/2"/>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2"/>
                                        </p:tgtEl>
                                        <p:attrNameLst>
                                          <p:attrName>r</p:attrName>
                                        </p:attrNameLst>
                                      </p:cBhvr>
                                    </p:animRot>
                                  </p:childTnLst>
                                </p:cTn>
                              </p:par>
                              <p:par>
                                <p:cTn id="11" presetID="2" presetClass="entr" presetSubtype="9"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0-#ppt_w/2"/>
                                          </p:val>
                                        </p:tav>
                                        <p:tav tm="100000">
                                          <p:val>
                                            <p:strVal val="#ppt_x"/>
                                          </p:val>
                                        </p:tav>
                                      </p:tavLst>
                                    </p:anim>
                                    <p:anim calcmode="lin" valueType="num">
                                      <p:cBhvr additive="base">
                                        <p:cTn id="14" dur="2250" fill="hold"/>
                                        <p:tgtEl>
                                          <p:spTgt spid="14"/>
                                        </p:tgtEl>
                                        <p:attrNameLst>
                                          <p:attrName>ppt_y</p:attrName>
                                        </p:attrNameLst>
                                      </p:cBhvr>
                                      <p:tavLst>
                                        <p:tav tm="0">
                                          <p:val>
                                            <p:strVal val="0-#ppt_h/2"/>
                                          </p:val>
                                        </p:tav>
                                        <p:tav tm="100000">
                                          <p:val>
                                            <p:strVal val="#ppt_y"/>
                                          </p:val>
                                        </p:tav>
                                      </p:tavLst>
                                    </p:anim>
                                  </p:childTnLst>
                                </p:cTn>
                              </p:par>
                              <p:par>
                                <p:cTn id="15" presetID="8" presetClass="emph" presetSubtype="0" fill="hold" grpId="1" nodeType="withEffect">
                                  <p:stCondLst>
                                    <p:cond delay="0"/>
                                  </p:stCondLst>
                                  <p:childTnLst>
                                    <p:animRot by="-21600000">
                                      <p:cBhvr>
                                        <p:cTn id="16" dur="2250" fill="hold"/>
                                        <p:tgtEl>
                                          <p:spTgt spid="14"/>
                                        </p:tgtEl>
                                        <p:attrNameLst>
                                          <p:attrName>r</p:attrName>
                                        </p:attrNameLst>
                                      </p:cBhvr>
                                    </p:animRot>
                                  </p:childTnLst>
                                </p:cTn>
                              </p:par>
                              <p:par>
                                <p:cTn id="17" presetID="2" presetClass="entr" presetSubtype="3"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250" fill="hold"/>
                                        <p:tgtEl>
                                          <p:spTgt spid="3"/>
                                        </p:tgtEl>
                                        <p:attrNameLst>
                                          <p:attrName>ppt_x</p:attrName>
                                        </p:attrNameLst>
                                      </p:cBhvr>
                                      <p:tavLst>
                                        <p:tav tm="0">
                                          <p:val>
                                            <p:strVal val="1+#ppt_w/2"/>
                                          </p:val>
                                        </p:tav>
                                        <p:tav tm="100000">
                                          <p:val>
                                            <p:strVal val="#ppt_x"/>
                                          </p:val>
                                        </p:tav>
                                      </p:tavLst>
                                    </p:anim>
                                    <p:anim calcmode="lin" valueType="num">
                                      <p:cBhvr additive="base">
                                        <p:cTn id="20" dur="2250" fill="hold"/>
                                        <p:tgtEl>
                                          <p:spTgt spid="3"/>
                                        </p:tgtEl>
                                        <p:attrNameLst>
                                          <p:attrName>ppt_y</p:attrName>
                                        </p:attrNameLst>
                                      </p:cBhvr>
                                      <p:tavLst>
                                        <p:tav tm="0">
                                          <p:val>
                                            <p:strVal val="0-#ppt_h/2"/>
                                          </p:val>
                                        </p:tav>
                                        <p:tav tm="100000">
                                          <p:val>
                                            <p:strVal val="#ppt_y"/>
                                          </p:val>
                                        </p:tav>
                                      </p:tavLst>
                                    </p:anim>
                                  </p:childTnLst>
                                </p:cTn>
                              </p:par>
                              <p:par>
                                <p:cTn id="21" presetID="8" presetClass="emph" presetSubtype="0" fill="hold" grpId="1" nodeType="withEffect">
                                  <p:stCondLst>
                                    <p:cond delay="0"/>
                                  </p:stCondLst>
                                  <p:childTnLst>
                                    <p:animRot by="21600000">
                                      <p:cBhvr>
                                        <p:cTn id="22" dur="2250" fill="hold"/>
                                        <p:tgtEl>
                                          <p:spTgt spid="3"/>
                                        </p:tgtEl>
                                        <p:attrNameLst>
                                          <p:attrName>r</p:attrName>
                                        </p:attrNameLst>
                                      </p:cBhvr>
                                    </p:animRot>
                                  </p:childTnLst>
                                </p:cTn>
                              </p:par>
                              <p:par>
                                <p:cTn id="23" presetID="2" presetClass="entr" presetSubtype="3"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2250" fill="hold"/>
                                        <p:tgtEl>
                                          <p:spTgt spid="4"/>
                                        </p:tgtEl>
                                        <p:attrNameLst>
                                          <p:attrName>ppt_x</p:attrName>
                                        </p:attrNameLst>
                                      </p:cBhvr>
                                      <p:tavLst>
                                        <p:tav tm="0">
                                          <p:val>
                                            <p:strVal val="1+#ppt_w/2"/>
                                          </p:val>
                                        </p:tav>
                                        <p:tav tm="100000">
                                          <p:val>
                                            <p:strVal val="#ppt_x"/>
                                          </p:val>
                                        </p:tav>
                                      </p:tavLst>
                                    </p:anim>
                                    <p:anim calcmode="lin" valueType="num">
                                      <p:cBhvr additive="base">
                                        <p:cTn id="26" dur="2250" fill="hold"/>
                                        <p:tgtEl>
                                          <p:spTgt spid="4"/>
                                        </p:tgtEl>
                                        <p:attrNameLst>
                                          <p:attrName>ppt_y</p:attrName>
                                        </p:attrNameLst>
                                      </p:cBhvr>
                                      <p:tavLst>
                                        <p:tav tm="0">
                                          <p:val>
                                            <p:strVal val="0-#ppt_h/2"/>
                                          </p:val>
                                        </p:tav>
                                        <p:tav tm="100000">
                                          <p:val>
                                            <p:strVal val="#ppt_y"/>
                                          </p:val>
                                        </p:tav>
                                      </p:tavLst>
                                    </p:anim>
                                  </p:childTnLst>
                                </p:cTn>
                              </p:par>
                              <p:par>
                                <p:cTn id="27" presetID="8" presetClass="emph" presetSubtype="0" fill="hold" grpId="1" nodeType="withEffect">
                                  <p:stCondLst>
                                    <p:cond delay="0"/>
                                  </p:stCondLst>
                                  <p:childTnLst>
                                    <p:animRot by="21600000">
                                      <p:cBhvr>
                                        <p:cTn id="28" dur="2250" fill="hold"/>
                                        <p:tgtEl>
                                          <p:spTgt spid="4"/>
                                        </p:tgtEl>
                                        <p:attrNameLst>
                                          <p:attrName>r</p:attrName>
                                        </p:attrNameLst>
                                      </p:cBhvr>
                                    </p:animRot>
                                  </p:childTnLst>
                                </p:cTn>
                              </p:par>
                              <p:par>
                                <p:cTn id="29" presetID="2" presetClass="entr" presetSubtype="3"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2250" fill="hold"/>
                                        <p:tgtEl>
                                          <p:spTgt spid="5"/>
                                        </p:tgtEl>
                                        <p:attrNameLst>
                                          <p:attrName>ppt_x</p:attrName>
                                        </p:attrNameLst>
                                      </p:cBhvr>
                                      <p:tavLst>
                                        <p:tav tm="0">
                                          <p:val>
                                            <p:strVal val="1+#ppt_w/2"/>
                                          </p:val>
                                        </p:tav>
                                        <p:tav tm="100000">
                                          <p:val>
                                            <p:strVal val="#ppt_x"/>
                                          </p:val>
                                        </p:tav>
                                      </p:tavLst>
                                    </p:anim>
                                    <p:anim calcmode="lin" valueType="num">
                                      <p:cBhvr additive="base">
                                        <p:cTn id="32" dur="2250" fill="hold"/>
                                        <p:tgtEl>
                                          <p:spTgt spid="5"/>
                                        </p:tgtEl>
                                        <p:attrNameLst>
                                          <p:attrName>ppt_y</p:attrName>
                                        </p:attrNameLst>
                                      </p:cBhvr>
                                      <p:tavLst>
                                        <p:tav tm="0">
                                          <p:val>
                                            <p:strVal val="0-#ppt_h/2"/>
                                          </p:val>
                                        </p:tav>
                                        <p:tav tm="100000">
                                          <p:val>
                                            <p:strVal val="#ppt_y"/>
                                          </p:val>
                                        </p:tav>
                                      </p:tavLst>
                                    </p:anim>
                                  </p:childTnLst>
                                </p:cTn>
                              </p:par>
                              <p:par>
                                <p:cTn id="33" presetID="8" presetClass="emph" presetSubtype="0" fill="hold" grpId="1" nodeType="withEffect">
                                  <p:stCondLst>
                                    <p:cond delay="0"/>
                                  </p:stCondLst>
                                  <p:childTnLst>
                                    <p:animRot by="21600000">
                                      <p:cBhvr>
                                        <p:cTn id="34" dur="2250" fill="hold"/>
                                        <p:tgtEl>
                                          <p:spTgt spid="5"/>
                                        </p:tgtEl>
                                        <p:attrNameLst>
                                          <p:attrName>r</p:attrName>
                                        </p:attrNameLst>
                                      </p:cBhvr>
                                    </p:animRot>
                                  </p:childTnLst>
                                </p:cTn>
                              </p:par>
                              <p:par>
                                <p:cTn id="35" presetID="2" presetClass="entr" presetSubtype="3"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250" fill="hold"/>
                                        <p:tgtEl>
                                          <p:spTgt spid="6"/>
                                        </p:tgtEl>
                                        <p:attrNameLst>
                                          <p:attrName>ppt_x</p:attrName>
                                        </p:attrNameLst>
                                      </p:cBhvr>
                                      <p:tavLst>
                                        <p:tav tm="0">
                                          <p:val>
                                            <p:strVal val="1+#ppt_w/2"/>
                                          </p:val>
                                        </p:tav>
                                        <p:tav tm="100000">
                                          <p:val>
                                            <p:strVal val="#ppt_x"/>
                                          </p:val>
                                        </p:tav>
                                      </p:tavLst>
                                    </p:anim>
                                    <p:anim calcmode="lin" valueType="num">
                                      <p:cBhvr additive="base">
                                        <p:cTn id="38" dur="2250" fill="hold"/>
                                        <p:tgtEl>
                                          <p:spTgt spid="6"/>
                                        </p:tgtEl>
                                        <p:attrNameLst>
                                          <p:attrName>ppt_y</p:attrName>
                                        </p:attrNameLst>
                                      </p:cBhvr>
                                      <p:tavLst>
                                        <p:tav tm="0">
                                          <p:val>
                                            <p:strVal val="0-#ppt_h/2"/>
                                          </p:val>
                                        </p:tav>
                                        <p:tav tm="100000">
                                          <p:val>
                                            <p:strVal val="#ppt_y"/>
                                          </p:val>
                                        </p:tav>
                                      </p:tavLst>
                                    </p:anim>
                                  </p:childTnLst>
                                </p:cTn>
                              </p:par>
                              <p:par>
                                <p:cTn id="39" presetID="8" presetClass="emph" presetSubtype="0" fill="hold" grpId="1" nodeType="withEffect">
                                  <p:stCondLst>
                                    <p:cond delay="0"/>
                                  </p:stCondLst>
                                  <p:childTnLst>
                                    <p:animRot by="21600000">
                                      <p:cBhvr>
                                        <p:cTn id="40" dur="2250" fill="hold"/>
                                        <p:tgtEl>
                                          <p:spTgt spid="6"/>
                                        </p:tgtEl>
                                        <p:attrNameLst>
                                          <p:attrName>r</p:attrName>
                                        </p:attrNameLst>
                                      </p:cBhvr>
                                    </p:animRot>
                                  </p:childTnLst>
                                </p:cTn>
                              </p:par>
                              <p:par>
                                <p:cTn id="41" presetID="2" presetClass="entr" presetSubtype="3"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250" fill="hold"/>
                                        <p:tgtEl>
                                          <p:spTgt spid="7"/>
                                        </p:tgtEl>
                                        <p:attrNameLst>
                                          <p:attrName>ppt_x</p:attrName>
                                        </p:attrNameLst>
                                      </p:cBhvr>
                                      <p:tavLst>
                                        <p:tav tm="0">
                                          <p:val>
                                            <p:strVal val="1+#ppt_w/2"/>
                                          </p:val>
                                        </p:tav>
                                        <p:tav tm="100000">
                                          <p:val>
                                            <p:strVal val="#ppt_x"/>
                                          </p:val>
                                        </p:tav>
                                      </p:tavLst>
                                    </p:anim>
                                    <p:anim calcmode="lin" valueType="num">
                                      <p:cBhvr additive="base">
                                        <p:cTn id="44" dur="2250" fill="hold"/>
                                        <p:tgtEl>
                                          <p:spTgt spid="7"/>
                                        </p:tgtEl>
                                        <p:attrNameLst>
                                          <p:attrName>ppt_y</p:attrName>
                                        </p:attrNameLst>
                                      </p:cBhvr>
                                      <p:tavLst>
                                        <p:tav tm="0">
                                          <p:val>
                                            <p:strVal val="0-#ppt_h/2"/>
                                          </p:val>
                                        </p:tav>
                                        <p:tav tm="100000">
                                          <p:val>
                                            <p:strVal val="#ppt_y"/>
                                          </p:val>
                                        </p:tav>
                                      </p:tavLst>
                                    </p:anim>
                                  </p:childTnLst>
                                </p:cTn>
                              </p:par>
                              <p:par>
                                <p:cTn id="45" presetID="8" presetClass="emph" presetSubtype="0" fill="hold" grpId="1" nodeType="withEffect">
                                  <p:stCondLst>
                                    <p:cond delay="0"/>
                                  </p:stCondLst>
                                  <p:childTnLst>
                                    <p:animRot by="21600000">
                                      <p:cBhvr>
                                        <p:cTn id="46" dur="2250" fill="hold"/>
                                        <p:tgtEl>
                                          <p:spTgt spid="7"/>
                                        </p:tgtEl>
                                        <p:attrNameLst>
                                          <p:attrName>r</p:attrName>
                                        </p:attrNameLst>
                                      </p:cBhvr>
                                    </p:animRot>
                                  </p:childTnLst>
                                </p:cTn>
                              </p:par>
                              <p:par>
                                <p:cTn id="47" presetID="2" presetClass="entr" presetSubtype="3" fill="hold" grpId="0" nodeType="with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2250" fill="hold"/>
                                        <p:tgtEl>
                                          <p:spTgt spid="8"/>
                                        </p:tgtEl>
                                        <p:attrNameLst>
                                          <p:attrName>ppt_x</p:attrName>
                                        </p:attrNameLst>
                                      </p:cBhvr>
                                      <p:tavLst>
                                        <p:tav tm="0">
                                          <p:val>
                                            <p:strVal val="1+#ppt_w/2"/>
                                          </p:val>
                                        </p:tav>
                                        <p:tav tm="100000">
                                          <p:val>
                                            <p:strVal val="#ppt_x"/>
                                          </p:val>
                                        </p:tav>
                                      </p:tavLst>
                                    </p:anim>
                                    <p:anim calcmode="lin" valueType="num">
                                      <p:cBhvr additive="base">
                                        <p:cTn id="50" dur="2250" fill="hold"/>
                                        <p:tgtEl>
                                          <p:spTgt spid="8"/>
                                        </p:tgtEl>
                                        <p:attrNameLst>
                                          <p:attrName>ppt_y</p:attrName>
                                        </p:attrNameLst>
                                      </p:cBhvr>
                                      <p:tavLst>
                                        <p:tav tm="0">
                                          <p:val>
                                            <p:strVal val="0-#ppt_h/2"/>
                                          </p:val>
                                        </p:tav>
                                        <p:tav tm="100000">
                                          <p:val>
                                            <p:strVal val="#ppt_y"/>
                                          </p:val>
                                        </p:tav>
                                      </p:tavLst>
                                    </p:anim>
                                  </p:childTnLst>
                                </p:cTn>
                              </p:par>
                              <p:par>
                                <p:cTn id="51" presetID="8" presetClass="emph" presetSubtype="0" fill="hold" grpId="1" nodeType="withEffect">
                                  <p:stCondLst>
                                    <p:cond delay="0"/>
                                  </p:stCondLst>
                                  <p:childTnLst>
                                    <p:animRot by="21600000">
                                      <p:cBhvr>
                                        <p:cTn id="52" dur="2250" fill="hold"/>
                                        <p:tgtEl>
                                          <p:spTgt spid="8"/>
                                        </p:tgtEl>
                                        <p:attrNameLst>
                                          <p:attrName>r</p:attrName>
                                        </p:attrNameLst>
                                      </p:cBhvr>
                                    </p:animRot>
                                  </p:childTnLst>
                                </p:cTn>
                              </p:par>
                              <p:par>
                                <p:cTn id="53" presetID="2" presetClass="entr" presetSubtype="3"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2250" fill="hold"/>
                                        <p:tgtEl>
                                          <p:spTgt spid="9"/>
                                        </p:tgtEl>
                                        <p:attrNameLst>
                                          <p:attrName>ppt_x</p:attrName>
                                        </p:attrNameLst>
                                      </p:cBhvr>
                                      <p:tavLst>
                                        <p:tav tm="0">
                                          <p:val>
                                            <p:strVal val="1+#ppt_w/2"/>
                                          </p:val>
                                        </p:tav>
                                        <p:tav tm="100000">
                                          <p:val>
                                            <p:strVal val="#ppt_x"/>
                                          </p:val>
                                        </p:tav>
                                      </p:tavLst>
                                    </p:anim>
                                    <p:anim calcmode="lin" valueType="num">
                                      <p:cBhvr additive="base">
                                        <p:cTn id="56" dur="2250" fill="hold"/>
                                        <p:tgtEl>
                                          <p:spTgt spid="9"/>
                                        </p:tgtEl>
                                        <p:attrNameLst>
                                          <p:attrName>ppt_y</p:attrName>
                                        </p:attrNameLst>
                                      </p:cBhvr>
                                      <p:tavLst>
                                        <p:tav tm="0">
                                          <p:val>
                                            <p:strVal val="0-#ppt_h/2"/>
                                          </p:val>
                                        </p:tav>
                                        <p:tav tm="100000">
                                          <p:val>
                                            <p:strVal val="#ppt_y"/>
                                          </p:val>
                                        </p:tav>
                                      </p:tavLst>
                                    </p:anim>
                                  </p:childTnLst>
                                </p:cTn>
                              </p:par>
                              <p:par>
                                <p:cTn id="57" presetID="8" presetClass="emph" presetSubtype="0" fill="hold" grpId="1" nodeType="withEffect">
                                  <p:stCondLst>
                                    <p:cond delay="0"/>
                                  </p:stCondLst>
                                  <p:childTnLst>
                                    <p:animRot by="21600000">
                                      <p:cBhvr>
                                        <p:cTn id="58" dur="2250" fill="hold"/>
                                        <p:tgtEl>
                                          <p:spTgt spid="9"/>
                                        </p:tgtEl>
                                        <p:attrNameLst>
                                          <p:attrName>r</p:attrName>
                                        </p:attrNameLst>
                                      </p:cBhvr>
                                    </p:animRot>
                                  </p:childTnLst>
                                </p:cTn>
                              </p:par>
                              <p:par>
                                <p:cTn id="59" presetID="2" presetClass="entr" presetSubtype="3" fill="hold" grpId="0" nodeType="with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additive="base">
                                        <p:cTn id="61" dur="2250" fill="hold"/>
                                        <p:tgtEl>
                                          <p:spTgt spid="10"/>
                                        </p:tgtEl>
                                        <p:attrNameLst>
                                          <p:attrName>ppt_x</p:attrName>
                                        </p:attrNameLst>
                                      </p:cBhvr>
                                      <p:tavLst>
                                        <p:tav tm="0">
                                          <p:val>
                                            <p:strVal val="1+#ppt_w/2"/>
                                          </p:val>
                                        </p:tav>
                                        <p:tav tm="100000">
                                          <p:val>
                                            <p:strVal val="#ppt_x"/>
                                          </p:val>
                                        </p:tav>
                                      </p:tavLst>
                                    </p:anim>
                                    <p:anim calcmode="lin" valueType="num">
                                      <p:cBhvr additive="base">
                                        <p:cTn id="62" dur="2250" fill="hold"/>
                                        <p:tgtEl>
                                          <p:spTgt spid="10"/>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2250" fill="hold"/>
                                        <p:tgtEl>
                                          <p:spTgt spid="10"/>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2250" fill="hold"/>
                                        <p:tgtEl>
                                          <p:spTgt spid="11"/>
                                        </p:tgtEl>
                                        <p:attrNameLst>
                                          <p:attrName>ppt_x</p:attrName>
                                        </p:attrNameLst>
                                      </p:cBhvr>
                                      <p:tavLst>
                                        <p:tav tm="0">
                                          <p:val>
                                            <p:strVal val="1+#ppt_w/2"/>
                                          </p:val>
                                        </p:tav>
                                        <p:tav tm="100000">
                                          <p:val>
                                            <p:strVal val="#ppt_x"/>
                                          </p:val>
                                        </p:tav>
                                      </p:tavLst>
                                    </p:anim>
                                    <p:anim calcmode="lin" valueType="num">
                                      <p:cBhvr additive="base">
                                        <p:cTn id="68" dur="2250" fill="hold"/>
                                        <p:tgtEl>
                                          <p:spTgt spid="11"/>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2250" fill="hold"/>
                                        <p:tgtEl>
                                          <p:spTgt spid="11"/>
                                        </p:tgtEl>
                                        <p:attrNameLst>
                                          <p:attrName>r</p:attrName>
                                        </p:attrNameLst>
                                      </p:cBhvr>
                                    </p:animRot>
                                  </p:childTnLst>
                                </p:cTn>
                              </p:par>
                              <p:par>
                                <p:cTn id="71" presetID="2" presetClass="entr" presetSubtype="9"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2250" fill="hold"/>
                                        <p:tgtEl>
                                          <p:spTgt spid="15"/>
                                        </p:tgtEl>
                                        <p:attrNameLst>
                                          <p:attrName>ppt_x</p:attrName>
                                        </p:attrNameLst>
                                      </p:cBhvr>
                                      <p:tavLst>
                                        <p:tav tm="0">
                                          <p:val>
                                            <p:strVal val="0-#ppt_w/2"/>
                                          </p:val>
                                        </p:tav>
                                        <p:tav tm="100000">
                                          <p:val>
                                            <p:strVal val="#ppt_x"/>
                                          </p:val>
                                        </p:tav>
                                      </p:tavLst>
                                    </p:anim>
                                    <p:anim calcmode="lin" valueType="num">
                                      <p:cBhvr additive="base">
                                        <p:cTn id="74" dur="2250" fill="hold"/>
                                        <p:tgtEl>
                                          <p:spTgt spid="15"/>
                                        </p:tgtEl>
                                        <p:attrNameLst>
                                          <p:attrName>ppt_y</p:attrName>
                                        </p:attrNameLst>
                                      </p:cBhvr>
                                      <p:tavLst>
                                        <p:tav tm="0">
                                          <p:val>
                                            <p:strVal val="0-#ppt_h/2"/>
                                          </p:val>
                                        </p:tav>
                                        <p:tav tm="100000">
                                          <p:val>
                                            <p:strVal val="#ppt_y"/>
                                          </p:val>
                                        </p:tav>
                                      </p:tavLst>
                                    </p:anim>
                                  </p:childTnLst>
                                </p:cTn>
                              </p:par>
                              <p:par>
                                <p:cTn id="75" presetID="8" presetClass="emph" presetSubtype="0" fill="hold" grpId="1" nodeType="withEffect">
                                  <p:stCondLst>
                                    <p:cond delay="0"/>
                                  </p:stCondLst>
                                  <p:childTnLst>
                                    <p:animRot by="-21600000">
                                      <p:cBhvr>
                                        <p:cTn id="76" dur="2250" fill="hold"/>
                                        <p:tgtEl>
                                          <p:spTgt spid="15"/>
                                        </p:tgtEl>
                                        <p:attrNameLst>
                                          <p:attrName>r</p:attrName>
                                        </p:attrNameLst>
                                      </p:cBhvr>
                                    </p:animRot>
                                  </p:childTnLst>
                                </p:cTn>
                              </p:par>
                              <p:par>
                                <p:cTn id="77" presetID="2" presetClass="entr" presetSubtype="9"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2250" fill="hold"/>
                                        <p:tgtEl>
                                          <p:spTgt spid="16"/>
                                        </p:tgtEl>
                                        <p:attrNameLst>
                                          <p:attrName>ppt_x</p:attrName>
                                        </p:attrNameLst>
                                      </p:cBhvr>
                                      <p:tavLst>
                                        <p:tav tm="0">
                                          <p:val>
                                            <p:strVal val="0-#ppt_w/2"/>
                                          </p:val>
                                        </p:tav>
                                        <p:tav tm="100000">
                                          <p:val>
                                            <p:strVal val="#ppt_x"/>
                                          </p:val>
                                        </p:tav>
                                      </p:tavLst>
                                    </p:anim>
                                    <p:anim calcmode="lin" valueType="num">
                                      <p:cBhvr additive="base">
                                        <p:cTn id="80" dur="2250" fill="hold"/>
                                        <p:tgtEl>
                                          <p:spTgt spid="16"/>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2250" fill="hold"/>
                                        <p:tgtEl>
                                          <p:spTgt spid="16"/>
                                        </p:tgtEl>
                                        <p:attrNameLst>
                                          <p:attrName>r</p:attrName>
                                        </p:attrNameLst>
                                      </p:cBhvr>
                                    </p:animRot>
                                  </p:childTnLst>
                                </p:cTn>
                              </p:par>
                              <p:par>
                                <p:cTn id="83" presetID="2" presetClass="entr" presetSubtype="9"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2250" fill="hold"/>
                                        <p:tgtEl>
                                          <p:spTgt spid="17"/>
                                        </p:tgtEl>
                                        <p:attrNameLst>
                                          <p:attrName>ppt_x</p:attrName>
                                        </p:attrNameLst>
                                      </p:cBhvr>
                                      <p:tavLst>
                                        <p:tav tm="0">
                                          <p:val>
                                            <p:strVal val="0-#ppt_w/2"/>
                                          </p:val>
                                        </p:tav>
                                        <p:tav tm="100000">
                                          <p:val>
                                            <p:strVal val="#ppt_x"/>
                                          </p:val>
                                        </p:tav>
                                      </p:tavLst>
                                    </p:anim>
                                    <p:anim calcmode="lin" valueType="num">
                                      <p:cBhvr additive="base">
                                        <p:cTn id="86" dur="2250" fill="hold"/>
                                        <p:tgtEl>
                                          <p:spTgt spid="17"/>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2250" fill="hold"/>
                                        <p:tgtEl>
                                          <p:spTgt spid="17"/>
                                        </p:tgtEl>
                                        <p:attrNameLst>
                                          <p:attrName>r</p:attrName>
                                        </p:attrNameLst>
                                      </p:cBhvr>
                                    </p:animRot>
                                  </p:childTnLst>
                                </p:cTn>
                              </p:par>
                              <p:par>
                                <p:cTn id="89" presetID="2" presetClass="entr" presetSubtype="9" fill="hold" grpId="0" nodeType="with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2250" fill="hold"/>
                                        <p:tgtEl>
                                          <p:spTgt spid="18"/>
                                        </p:tgtEl>
                                        <p:attrNameLst>
                                          <p:attrName>ppt_x</p:attrName>
                                        </p:attrNameLst>
                                      </p:cBhvr>
                                      <p:tavLst>
                                        <p:tav tm="0">
                                          <p:val>
                                            <p:strVal val="0-#ppt_w/2"/>
                                          </p:val>
                                        </p:tav>
                                        <p:tav tm="100000">
                                          <p:val>
                                            <p:strVal val="#ppt_x"/>
                                          </p:val>
                                        </p:tav>
                                      </p:tavLst>
                                    </p:anim>
                                    <p:anim calcmode="lin" valueType="num">
                                      <p:cBhvr additive="base">
                                        <p:cTn id="92" dur="2250" fill="hold"/>
                                        <p:tgtEl>
                                          <p:spTgt spid="18"/>
                                        </p:tgtEl>
                                        <p:attrNameLst>
                                          <p:attrName>ppt_y</p:attrName>
                                        </p:attrNameLst>
                                      </p:cBhvr>
                                      <p:tavLst>
                                        <p:tav tm="0">
                                          <p:val>
                                            <p:strVal val="0-#ppt_h/2"/>
                                          </p:val>
                                        </p:tav>
                                        <p:tav tm="100000">
                                          <p:val>
                                            <p:strVal val="#ppt_y"/>
                                          </p:val>
                                        </p:tav>
                                      </p:tavLst>
                                    </p:anim>
                                  </p:childTnLst>
                                </p:cTn>
                              </p:par>
                              <p:par>
                                <p:cTn id="93" presetID="8" presetClass="emph" presetSubtype="0" fill="hold" grpId="1" nodeType="withEffect">
                                  <p:stCondLst>
                                    <p:cond delay="0"/>
                                  </p:stCondLst>
                                  <p:childTnLst>
                                    <p:animRot by="-21600000">
                                      <p:cBhvr>
                                        <p:cTn id="94" dur="2250" fill="hold"/>
                                        <p:tgtEl>
                                          <p:spTgt spid="18"/>
                                        </p:tgtEl>
                                        <p:attrNameLst>
                                          <p:attrName>r</p:attrName>
                                        </p:attrNameLst>
                                      </p:cBhvr>
                                    </p:animRot>
                                  </p:childTnLst>
                                </p:cTn>
                              </p:par>
                              <p:par>
                                <p:cTn id="95" presetID="2" presetClass="entr" presetSubtype="9"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2250" fill="hold"/>
                                        <p:tgtEl>
                                          <p:spTgt spid="19"/>
                                        </p:tgtEl>
                                        <p:attrNameLst>
                                          <p:attrName>ppt_x</p:attrName>
                                        </p:attrNameLst>
                                      </p:cBhvr>
                                      <p:tavLst>
                                        <p:tav tm="0">
                                          <p:val>
                                            <p:strVal val="0-#ppt_w/2"/>
                                          </p:val>
                                        </p:tav>
                                        <p:tav tm="100000">
                                          <p:val>
                                            <p:strVal val="#ppt_x"/>
                                          </p:val>
                                        </p:tav>
                                      </p:tavLst>
                                    </p:anim>
                                    <p:anim calcmode="lin" valueType="num">
                                      <p:cBhvr additive="base">
                                        <p:cTn id="98" dur="2250" fill="hold"/>
                                        <p:tgtEl>
                                          <p:spTgt spid="19"/>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2250" fill="hold"/>
                                        <p:tgtEl>
                                          <p:spTgt spid="19"/>
                                        </p:tgtEl>
                                        <p:attrNameLst>
                                          <p:attrName>r</p:attrName>
                                        </p:attrNameLst>
                                      </p:cBhvr>
                                    </p:animRot>
                                  </p:childTnLst>
                                </p:cTn>
                              </p:par>
                              <p:par>
                                <p:cTn id="101" presetID="2" presetClass="entr" presetSubtype="9" fill="hold" grpId="0" nodeType="withEffect">
                                  <p:stCondLst>
                                    <p:cond delay="0"/>
                                  </p:stCondLst>
                                  <p:childTnLst>
                                    <p:set>
                                      <p:cBhvr>
                                        <p:cTn id="102" dur="1" fill="hold">
                                          <p:stCondLst>
                                            <p:cond delay="0"/>
                                          </p:stCondLst>
                                        </p:cTn>
                                        <p:tgtEl>
                                          <p:spTgt spid="20"/>
                                        </p:tgtEl>
                                        <p:attrNameLst>
                                          <p:attrName>style.visibility</p:attrName>
                                        </p:attrNameLst>
                                      </p:cBhvr>
                                      <p:to>
                                        <p:strVal val="visible"/>
                                      </p:to>
                                    </p:set>
                                    <p:anim calcmode="lin" valueType="num">
                                      <p:cBhvr additive="base">
                                        <p:cTn id="103" dur="2250" fill="hold"/>
                                        <p:tgtEl>
                                          <p:spTgt spid="20"/>
                                        </p:tgtEl>
                                        <p:attrNameLst>
                                          <p:attrName>ppt_x</p:attrName>
                                        </p:attrNameLst>
                                      </p:cBhvr>
                                      <p:tavLst>
                                        <p:tav tm="0">
                                          <p:val>
                                            <p:strVal val="0-#ppt_w/2"/>
                                          </p:val>
                                        </p:tav>
                                        <p:tav tm="100000">
                                          <p:val>
                                            <p:strVal val="#ppt_x"/>
                                          </p:val>
                                        </p:tav>
                                      </p:tavLst>
                                    </p:anim>
                                    <p:anim calcmode="lin" valueType="num">
                                      <p:cBhvr additive="base">
                                        <p:cTn id="104" dur="2250" fill="hold"/>
                                        <p:tgtEl>
                                          <p:spTgt spid="20"/>
                                        </p:tgtEl>
                                        <p:attrNameLst>
                                          <p:attrName>ppt_y</p:attrName>
                                        </p:attrNameLst>
                                      </p:cBhvr>
                                      <p:tavLst>
                                        <p:tav tm="0">
                                          <p:val>
                                            <p:strVal val="0-#ppt_h/2"/>
                                          </p:val>
                                        </p:tav>
                                        <p:tav tm="100000">
                                          <p:val>
                                            <p:strVal val="#ppt_y"/>
                                          </p:val>
                                        </p:tav>
                                      </p:tavLst>
                                    </p:anim>
                                  </p:childTnLst>
                                </p:cTn>
                              </p:par>
                              <p:par>
                                <p:cTn id="105" presetID="8" presetClass="emph" presetSubtype="0" fill="hold" grpId="1" nodeType="withEffect">
                                  <p:stCondLst>
                                    <p:cond delay="0"/>
                                  </p:stCondLst>
                                  <p:childTnLst>
                                    <p:animRot by="-21600000">
                                      <p:cBhvr>
                                        <p:cTn id="106" dur="2250" fill="hold"/>
                                        <p:tgtEl>
                                          <p:spTgt spid="20"/>
                                        </p:tgtEl>
                                        <p:attrNameLst>
                                          <p:attrName>r</p:attrName>
                                        </p:attrNameLst>
                                      </p:cBhvr>
                                    </p:animRot>
                                  </p:childTnLst>
                                </p:cTn>
                              </p:par>
                              <p:par>
                                <p:cTn id="107" presetID="2" presetClass="entr" presetSubtype="9" fill="hold" grpId="0" nodeType="withEffect">
                                  <p:stCondLst>
                                    <p:cond delay="0"/>
                                  </p:stCondLst>
                                  <p:childTnLst>
                                    <p:set>
                                      <p:cBhvr>
                                        <p:cTn id="108" dur="1" fill="hold">
                                          <p:stCondLst>
                                            <p:cond delay="0"/>
                                          </p:stCondLst>
                                        </p:cTn>
                                        <p:tgtEl>
                                          <p:spTgt spid="21"/>
                                        </p:tgtEl>
                                        <p:attrNameLst>
                                          <p:attrName>style.visibility</p:attrName>
                                        </p:attrNameLst>
                                      </p:cBhvr>
                                      <p:to>
                                        <p:strVal val="visible"/>
                                      </p:to>
                                    </p:set>
                                    <p:anim calcmode="lin" valueType="num">
                                      <p:cBhvr additive="base">
                                        <p:cTn id="109" dur="2250" fill="hold"/>
                                        <p:tgtEl>
                                          <p:spTgt spid="21"/>
                                        </p:tgtEl>
                                        <p:attrNameLst>
                                          <p:attrName>ppt_x</p:attrName>
                                        </p:attrNameLst>
                                      </p:cBhvr>
                                      <p:tavLst>
                                        <p:tav tm="0">
                                          <p:val>
                                            <p:strVal val="0-#ppt_w/2"/>
                                          </p:val>
                                        </p:tav>
                                        <p:tav tm="100000">
                                          <p:val>
                                            <p:strVal val="#ppt_x"/>
                                          </p:val>
                                        </p:tav>
                                      </p:tavLst>
                                    </p:anim>
                                    <p:anim calcmode="lin" valueType="num">
                                      <p:cBhvr additive="base">
                                        <p:cTn id="110" dur="2250" fill="hold"/>
                                        <p:tgtEl>
                                          <p:spTgt spid="21"/>
                                        </p:tgtEl>
                                        <p:attrNameLst>
                                          <p:attrName>ppt_y</p:attrName>
                                        </p:attrNameLst>
                                      </p:cBhvr>
                                      <p:tavLst>
                                        <p:tav tm="0">
                                          <p:val>
                                            <p:strVal val="0-#ppt_h/2"/>
                                          </p:val>
                                        </p:tav>
                                        <p:tav tm="100000">
                                          <p:val>
                                            <p:strVal val="#ppt_y"/>
                                          </p:val>
                                        </p:tav>
                                      </p:tavLst>
                                    </p:anim>
                                  </p:childTnLst>
                                </p:cTn>
                              </p:par>
                              <p:par>
                                <p:cTn id="111" presetID="8" presetClass="emph" presetSubtype="0" fill="hold" grpId="1" nodeType="withEffect">
                                  <p:stCondLst>
                                    <p:cond delay="0"/>
                                  </p:stCondLst>
                                  <p:childTnLst>
                                    <p:animRot by="-21600000">
                                      <p:cBhvr>
                                        <p:cTn id="112" dur="2250" fill="hold"/>
                                        <p:tgtEl>
                                          <p:spTgt spid="21"/>
                                        </p:tgtEl>
                                        <p:attrNameLst>
                                          <p:attrName>r</p:attrName>
                                        </p:attrNameLst>
                                      </p:cBhvr>
                                    </p:animRo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2250" fill="hold"/>
                                        <p:tgtEl>
                                          <p:spTgt spid="22"/>
                                        </p:tgtEl>
                                        <p:attrNameLst>
                                          <p:attrName>ppt_x</p:attrName>
                                        </p:attrNameLst>
                                      </p:cBhvr>
                                      <p:tavLst>
                                        <p:tav tm="0">
                                          <p:val>
                                            <p:strVal val="0-#ppt_w/2"/>
                                          </p:val>
                                        </p:tav>
                                        <p:tav tm="100000">
                                          <p:val>
                                            <p:strVal val="#ppt_x"/>
                                          </p:val>
                                        </p:tav>
                                      </p:tavLst>
                                    </p:anim>
                                    <p:anim calcmode="lin" valueType="num">
                                      <p:cBhvr additive="base">
                                        <p:cTn id="116" dur="2250" fill="hold"/>
                                        <p:tgtEl>
                                          <p:spTgt spid="22"/>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2250" fill="hold"/>
                                        <p:tgtEl>
                                          <p:spTgt spid="22"/>
                                        </p:tgtEl>
                                        <p:attrNameLst>
                                          <p:attrName>r</p:attrName>
                                        </p:attrNameLst>
                                      </p:cBhvr>
                                    </p:animRot>
                                  </p:childTnLst>
                                </p:cTn>
                              </p:par>
                              <p:par>
                                <p:cTn id="119" presetID="2" presetClass="entr" presetSubtype="9" fill="hold" grpId="0" nodeType="withEffect">
                                  <p:stCondLst>
                                    <p:cond delay="0"/>
                                  </p:stCondLst>
                                  <p:childTnLst>
                                    <p:set>
                                      <p:cBhvr>
                                        <p:cTn id="120" dur="1" fill="hold">
                                          <p:stCondLst>
                                            <p:cond delay="0"/>
                                          </p:stCondLst>
                                        </p:cTn>
                                        <p:tgtEl>
                                          <p:spTgt spid="23"/>
                                        </p:tgtEl>
                                        <p:attrNameLst>
                                          <p:attrName>style.visibility</p:attrName>
                                        </p:attrNameLst>
                                      </p:cBhvr>
                                      <p:to>
                                        <p:strVal val="visible"/>
                                      </p:to>
                                    </p:set>
                                    <p:anim calcmode="lin" valueType="num">
                                      <p:cBhvr additive="base">
                                        <p:cTn id="121" dur="2250" fill="hold"/>
                                        <p:tgtEl>
                                          <p:spTgt spid="23"/>
                                        </p:tgtEl>
                                        <p:attrNameLst>
                                          <p:attrName>ppt_x</p:attrName>
                                        </p:attrNameLst>
                                      </p:cBhvr>
                                      <p:tavLst>
                                        <p:tav tm="0">
                                          <p:val>
                                            <p:strVal val="0-#ppt_w/2"/>
                                          </p:val>
                                        </p:tav>
                                        <p:tav tm="100000">
                                          <p:val>
                                            <p:strVal val="#ppt_x"/>
                                          </p:val>
                                        </p:tav>
                                      </p:tavLst>
                                    </p:anim>
                                    <p:anim calcmode="lin" valueType="num">
                                      <p:cBhvr additive="base">
                                        <p:cTn id="122" dur="2250" fill="hold"/>
                                        <p:tgtEl>
                                          <p:spTgt spid="23"/>
                                        </p:tgtEl>
                                        <p:attrNameLst>
                                          <p:attrName>ppt_y</p:attrName>
                                        </p:attrNameLst>
                                      </p:cBhvr>
                                      <p:tavLst>
                                        <p:tav tm="0">
                                          <p:val>
                                            <p:strVal val="0-#ppt_h/2"/>
                                          </p:val>
                                        </p:tav>
                                        <p:tav tm="100000">
                                          <p:val>
                                            <p:strVal val="#ppt_y"/>
                                          </p:val>
                                        </p:tav>
                                      </p:tavLst>
                                    </p:anim>
                                  </p:childTnLst>
                                </p:cTn>
                              </p:par>
                              <p:par>
                                <p:cTn id="123" presetID="8" presetClass="emph" presetSubtype="0" fill="hold" grpId="1" nodeType="withEffect">
                                  <p:stCondLst>
                                    <p:cond delay="0"/>
                                  </p:stCondLst>
                                  <p:childTnLst>
                                    <p:animRot by="-21600000">
                                      <p:cBhvr>
                                        <p:cTn id="124" dur="2250" fill="hold"/>
                                        <p:tgtEl>
                                          <p:spTgt spid="23"/>
                                        </p:tgtEl>
                                        <p:attrNameLst>
                                          <p:attrName>r</p:attrName>
                                        </p:attrNameLst>
                                      </p:cBhvr>
                                    </p:animRot>
                                  </p:childTnLst>
                                </p:cTn>
                              </p:par>
                              <p:par>
                                <p:cTn id="125" presetID="2" presetClass="entr" presetSubtype="6" fill="hold" grpId="0" nodeType="withEffect">
                                  <p:stCondLst>
                                    <p:cond delay="0"/>
                                  </p:stCondLst>
                                  <p:childTnLst>
                                    <p:set>
                                      <p:cBhvr>
                                        <p:cTn id="126" dur="1" fill="hold">
                                          <p:stCondLst>
                                            <p:cond delay="0"/>
                                          </p:stCondLst>
                                        </p:cTn>
                                        <p:tgtEl>
                                          <p:spTgt spid="64"/>
                                        </p:tgtEl>
                                        <p:attrNameLst>
                                          <p:attrName>style.visibility</p:attrName>
                                        </p:attrNameLst>
                                      </p:cBhvr>
                                      <p:to>
                                        <p:strVal val="visible"/>
                                      </p:to>
                                    </p:set>
                                    <p:anim calcmode="lin" valueType="num">
                                      <p:cBhvr additive="base">
                                        <p:cTn id="127" dur="2250" fill="hold"/>
                                        <p:tgtEl>
                                          <p:spTgt spid="64"/>
                                        </p:tgtEl>
                                        <p:attrNameLst>
                                          <p:attrName>ppt_x</p:attrName>
                                        </p:attrNameLst>
                                      </p:cBhvr>
                                      <p:tavLst>
                                        <p:tav tm="0">
                                          <p:val>
                                            <p:strVal val="1+#ppt_w/2"/>
                                          </p:val>
                                        </p:tav>
                                        <p:tav tm="100000">
                                          <p:val>
                                            <p:strVal val="#ppt_x"/>
                                          </p:val>
                                        </p:tav>
                                      </p:tavLst>
                                    </p:anim>
                                    <p:anim calcmode="lin" valueType="num">
                                      <p:cBhvr additive="base">
                                        <p:cTn id="128" dur="2250" fill="hold"/>
                                        <p:tgtEl>
                                          <p:spTgt spid="64"/>
                                        </p:tgtEl>
                                        <p:attrNameLst>
                                          <p:attrName>ppt_y</p:attrName>
                                        </p:attrNameLst>
                                      </p:cBhvr>
                                      <p:tavLst>
                                        <p:tav tm="0">
                                          <p:val>
                                            <p:strVal val="1+#ppt_h/2"/>
                                          </p:val>
                                        </p:tav>
                                        <p:tav tm="100000">
                                          <p:val>
                                            <p:strVal val="#ppt_y"/>
                                          </p:val>
                                        </p:tav>
                                      </p:tavLst>
                                    </p:anim>
                                  </p:childTnLst>
                                </p:cTn>
                              </p:par>
                              <p:par>
                                <p:cTn id="129" presetID="8" presetClass="emph" presetSubtype="0" fill="hold" grpId="1" nodeType="withEffect">
                                  <p:stCondLst>
                                    <p:cond delay="0"/>
                                  </p:stCondLst>
                                  <p:childTnLst>
                                    <p:animRot by="-21600000">
                                      <p:cBhvr>
                                        <p:cTn id="130" dur="2250" fill="hold"/>
                                        <p:tgtEl>
                                          <p:spTgt spid="64"/>
                                        </p:tgtEl>
                                        <p:attrNameLst>
                                          <p:attrName>r</p:attrName>
                                        </p:attrNameLst>
                                      </p:cBhvr>
                                    </p:animRot>
                                  </p:childTnLst>
                                </p:cTn>
                              </p:par>
                              <p:par>
                                <p:cTn id="131" presetID="2" presetClass="entr" presetSubtype="6" fill="hold" grpId="0" nodeType="withEffect">
                                  <p:stCondLst>
                                    <p:cond delay="0"/>
                                  </p:stCondLst>
                                  <p:childTnLst>
                                    <p:set>
                                      <p:cBhvr>
                                        <p:cTn id="132" dur="1" fill="hold">
                                          <p:stCondLst>
                                            <p:cond delay="0"/>
                                          </p:stCondLst>
                                        </p:cTn>
                                        <p:tgtEl>
                                          <p:spTgt spid="55"/>
                                        </p:tgtEl>
                                        <p:attrNameLst>
                                          <p:attrName>style.visibility</p:attrName>
                                        </p:attrNameLst>
                                      </p:cBhvr>
                                      <p:to>
                                        <p:strVal val="visible"/>
                                      </p:to>
                                    </p:set>
                                    <p:anim calcmode="lin" valueType="num">
                                      <p:cBhvr additive="base">
                                        <p:cTn id="133" dur="2250" fill="hold"/>
                                        <p:tgtEl>
                                          <p:spTgt spid="55"/>
                                        </p:tgtEl>
                                        <p:attrNameLst>
                                          <p:attrName>ppt_x</p:attrName>
                                        </p:attrNameLst>
                                      </p:cBhvr>
                                      <p:tavLst>
                                        <p:tav tm="0">
                                          <p:val>
                                            <p:strVal val="1+#ppt_w/2"/>
                                          </p:val>
                                        </p:tav>
                                        <p:tav tm="100000">
                                          <p:val>
                                            <p:strVal val="#ppt_x"/>
                                          </p:val>
                                        </p:tav>
                                      </p:tavLst>
                                    </p:anim>
                                    <p:anim calcmode="lin" valueType="num">
                                      <p:cBhvr additive="base">
                                        <p:cTn id="134" dur="2250" fill="hold"/>
                                        <p:tgtEl>
                                          <p:spTgt spid="55"/>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2250" fill="hold"/>
                                        <p:tgtEl>
                                          <p:spTgt spid="55"/>
                                        </p:tgtEl>
                                        <p:attrNameLst>
                                          <p:attrName>r</p:attrName>
                                        </p:attrNameLst>
                                      </p:cBhvr>
                                    </p:animRot>
                                  </p:childTnLst>
                                </p:cTn>
                              </p:par>
                              <p:par>
                                <p:cTn id="137" presetID="2" presetClass="entr" presetSubtype="6" fill="hold" grpId="0" nodeType="withEffect">
                                  <p:stCondLst>
                                    <p:cond delay="0"/>
                                  </p:stCondLst>
                                  <p:childTnLst>
                                    <p:set>
                                      <p:cBhvr>
                                        <p:cTn id="138" dur="1" fill="hold">
                                          <p:stCondLst>
                                            <p:cond delay="0"/>
                                          </p:stCondLst>
                                        </p:cTn>
                                        <p:tgtEl>
                                          <p:spTgt spid="56"/>
                                        </p:tgtEl>
                                        <p:attrNameLst>
                                          <p:attrName>style.visibility</p:attrName>
                                        </p:attrNameLst>
                                      </p:cBhvr>
                                      <p:to>
                                        <p:strVal val="visible"/>
                                      </p:to>
                                    </p:set>
                                    <p:anim calcmode="lin" valueType="num">
                                      <p:cBhvr additive="base">
                                        <p:cTn id="139" dur="2250" fill="hold"/>
                                        <p:tgtEl>
                                          <p:spTgt spid="56"/>
                                        </p:tgtEl>
                                        <p:attrNameLst>
                                          <p:attrName>ppt_x</p:attrName>
                                        </p:attrNameLst>
                                      </p:cBhvr>
                                      <p:tavLst>
                                        <p:tav tm="0">
                                          <p:val>
                                            <p:strVal val="1+#ppt_w/2"/>
                                          </p:val>
                                        </p:tav>
                                        <p:tav tm="100000">
                                          <p:val>
                                            <p:strVal val="#ppt_x"/>
                                          </p:val>
                                        </p:tav>
                                      </p:tavLst>
                                    </p:anim>
                                    <p:anim calcmode="lin" valueType="num">
                                      <p:cBhvr additive="base">
                                        <p:cTn id="140" dur="2250" fill="hold"/>
                                        <p:tgtEl>
                                          <p:spTgt spid="56"/>
                                        </p:tgtEl>
                                        <p:attrNameLst>
                                          <p:attrName>ppt_y</p:attrName>
                                        </p:attrNameLst>
                                      </p:cBhvr>
                                      <p:tavLst>
                                        <p:tav tm="0">
                                          <p:val>
                                            <p:strVal val="1+#ppt_h/2"/>
                                          </p:val>
                                        </p:tav>
                                        <p:tav tm="100000">
                                          <p:val>
                                            <p:strVal val="#ppt_y"/>
                                          </p:val>
                                        </p:tav>
                                      </p:tavLst>
                                    </p:anim>
                                  </p:childTnLst>
                                </p:cTn>
                              </p:par>
                              <p:par>
                                <p:cTn id="141" presetID="8" presetClass="emph" presetSubtype="0" fill="hold" grpId="1" nodeType="withEffect">
                                  <p:stCondLst>
                                    <p:cond delay="0"/>
                                  </p:stCondLst>
                                  <p:childTnLst>
                                    <p:animRot by="-21600000">
                                      <p:cBhvr>
                                        <p:cTn id="142" dur="2250" fill="hold"/>
                                        <p:tgtEl>
                                          <p:spTgt spid="56"/>
                                        </p:tgtEl>
                                        <p:attrNameLst>
                                          <p:attrName>r</p:attrName>
                                        </p:attrNameLst>
                                      </p:cBhvr>
                                    </p:animRot>
                                  </p:childTnLst>
                                </p:cTn>
                              </p:par>
                              <p:par>
                                <p:cTn id="143" presetID="2" presetClass="entr" presetSubtype="6" fill="hold" grpId="0" nodeType="withEffect">
                                  <p:stCondLst>
                                    <p:cond delay="0"/>
                                  </p:stCondLst>
                                  <p:childTnLst>
                                    <p:set>
                                      <p:cBhvr>
                                        <p:cTn id="144" dur="1" fill="hold">
                                          <p:stCondLst>
                                            <p:cond delay="0"/>
                                          </p:stCondLst>
                                        </p:cTn>
                                        <p:tgtEl>
                                          <p:spTgt spid="57"/>
                                        </p:tgtEl>
                                        <p:attrNameLst>
                                          <p:attrName>style.visibility</p:attrName>
                                        </p:attrNameLst>
                                      </p:cBhvr>
                                      <p:to>
                                        <p:strVal val="visible"/>
                                      </p:to>
                                    </p:set>
                                    <p:anim calcmode="lin" valueType="num">
                                      <p:cBhvr additive="base">
                                        <p:cTn id="145" dur="2250" fill="hold"/>
                                        <p:tgtEl>
                                          <p:spTgt spid="57"/>
                                        </p:tgtEl>
                                        <p:attrNameLst>
                                          <p:attrName>ppt_x</p:attrName>
                                        </p:attrNameLst>
                                      </p:cBhvr>
                                      <p:tavLst>
                                        <p:tav tm="0">
                                          <p:val>
                                            <p:strVal val="1+#ppt_w/2"/>
                                          </p:val>
                                        </p:tav>
                                        <p:tav tm="100000">
                                          <p:val>
                                            <p:strVal val="#ppt_x"/>
                                          </p:val>
                                        </p:tav>
                                      </p:tavLst>
                                    </p:anim>
                                    <p:anim calcmode="lin" valueType="num">
                                      <p:cBhvr additive="base">
                                        <p:cTn id="146" dur="2250" fill="hold"/>
                                        <p:tgtEl>
                                          <p:spTgt spid="57"/>
                                        </p:tgtEl>
                                        <p:attrNameLst>
                                          <p:attrName>ppt_y</p:attrName>
                                        </p:attrNameLst>
                                      </p:cBhvr>
                                      <p:tavLst>
                                        <p:tav tm="0">
                                          <p:val>
                                            <p:strVal val="1+#ppt_h/2"/>
                                          </p:val>
                                        </p:tav>
                                        <p:tav tm="100000">
                                          <p:val>
                                            <p:strVal val="#ppt_y"/>
                                          </p:val>
                                        </p:tav>
                                      </p:tavLst>
                                    </p:anim>
                                  </p:childTnLst>
                                </p:cTn>
                              </p:par>
                              <p:par>
                                <p:cTn id="147" presetID="8" presetClass="emph" presetSubtype="0" fill="hold" grpId="1" nodeType="withEffect">
                                  <p:stCondLst>
                                    <p:cond delay="0"/>
                                  </p:stCondLst>
                                  <p:childTnLst>
                                    <p:animRot by="-21600000">
                                      <p:cBhvr>
                                        <p:cTn id="148" dur="2250" fill="hold"/>
                                        <p:tgtEl>
                                          <p:spTgt spid="57"/>
                                        </p:tgtEl>
                                        <p:attrNameLst>
                                          <p:attrName>r</p:attrName>
                                        </p:attrNameLst>
                                      </p:cBhvr>
                                    </p:animRot>
                                  </p:childTnLst>
                                </p:cTn>
                              </p:par>
                              <p:par>
                                <p:cTn id="149" presetID="2" presetClass="entr" presetSubtype="6" fill="hold" grpId="0" nodeType="withEffect">
                                  <p:stCondLst>
                                    <p:cond delay="0"/>
                                  </p:stCondLst>
                                  <p:childTnLst>
                                    <p:set>
                                      <p:cBhvr>
                                        <p:cTn id="150" dur="1" fill="hold">
                                          <p:stCondLst>
                                            <p:cond delay="0"/>
                                          </p:stCondLst>
                                        </p:cTn>
                                        <p:tgtEl>
                                          <p:spTgt spid="58"/>
                                        </p:tgtEl>
                                        <p:attrNameLst>
                                          <p:attrName>style.visibility</p:attrName>
                                        </p:attrNameLst>
                                      </p:cBhvr>
                                      <p:to>
                                        <p:strVal val="visible"/>
                                      </p:to>
                                    </p:set>
                                    <p:anim calcmode="lin" valueType="num">
                                      <p:cBhvr additive="base">
                                        <p:cTn id="151" dur="2250" fill="hold"/>
                                        <p:tgtEl>
                                          <p:spTgt spid="58"/>
                                        </p:tgtEl>
                                        <p:attrNameLst>
                                          <p:attrName>ppt_x</p:attrName>
                                        </p:attrNameLst>
                                      </p:cBhvr>
                                      <p:tavLst>
                                        <p:tav tm="0">
                                          <p:val>
                                            <p:strVal val="1+#ppt_w/2"/>
                                          </p:val>
                                        </p:tav>
                                        <p:tav tm="100000">
                                          <p:val>
                                            <p:strVal val="#ppt_x"/>
                                          </p:val>
                                        </p:tav>
                                      </p:tavLst>
                                    </p:anim>
                                    <p:anim calcmode="lin" valueType="num">
                                      <p:cBhvr additive="base">
                                        <p:cTn id="152" dur="2250" fill="hold"/>
                                        <p:tgtEl>
                                          <p:spTgt spid="58"/>
                                        </p:tgtEl>
                                        <p:attrNameLst>
                                          <p:attrName>ppt_y</p:attrName>
                                        </p:attrNameLst>
                                      </p:cBhvr>
                                      <p:tavLst>
                                        <p:tav tm="0">
                                          <p:val>
                                            <p:strVal val="1+#ppt_h/2"/>
                                          </p:val>
                                        </p:tav>
                                        <p:tav tm="100000">
                                          <p:val>
                                            <p:strVal val="#ppt_y"/>
                                          </p:val>
                                        </p:tav>
                                      </p:tavLst>
                                    </p:anim>
                                  </p:childTnLst>
                                </p:cTn>
                              </p:par>
                              <p:par>
                                <p:cTn id="153" presetID="8" presetClass="emph" presetSubtype="0" fill="hold" grpId="1" nodeType="withEffect">
                                  <p:stCondLst>
                                    <p:cond delay="0"/>
                                  </p:stCondLst>
                                  <p:childTnLst>
                                    <p:animRot by="-21600000">
                                      <p:cBhvr>
                                        <p:cTn id="154" dur="2250" fill="hold"/>
                                        <p:tgtEl>
                                          <p:spTgt spid="58"/>
                                        </p:tgtEl>
                                        <p:attrNameLst>
                                          <p:attrName>r</p:attrName>
                                        </p:attrNameLst>
                                      </p:cBhvr>
                                    </p:animRot>
                                  </p:childTnLst>
                                </p:cTn>
                              </p:par>
                              <p:par>
                                <p:cTn id="155" presetID="2" presetClass="entr" presetSubtype="6" fill="hold" grpId="0" nodeType="withEffect">
                                  <p:stCondLst>
                                    <p:cond delay="0"/>
                                  </p:stCondLst>
                                  <p:childTnLst>
                                    <p:set>
                                      <p:cBhvr>
                                        <p:cTn id="156" dur="1" fill="hold">
                                          <p:stCondLst>
                                            <p:cond delay="0"/>
                                          </p:stCondLst>
                                        </p:cTn>
                                        <p:tgtEl>
                                          <p:spTgt spid="59"/>
                                        </p:tgtEl>
                                        <p:attrNameLst>
                                          <p:attrName>style.visibility</p:attrName>
                                        </p:attrNameLst>
                                      </p:cBhvr>
                                      <p:to>
                                        <p:strVal val="visible"/>
                                      </p:to>
                                    </p:set>
                                    <p:anim calcmode="lin" valueType="num">
                                      <p:cBhvr additive="base">
                                        <p:cTn id="157" dur="2250" fill="hold"/>
                                        <p:tgtEl>
                                          <p:spTgt spid="59"/>
                                        </p:tgtEl>
                                        <p:attrNameLst>
                                          <p:attrName>ppt_x</p:attrName>
                                        </p:attrNameLst>
                                      </p:cBhvr>
                                      <p:tavLst>
                                        <p:tav tm="0">
                                          <p:val>
                                            <p:strVal val="1+#ppt_w/2"/>
                                          </p:val>
                                        </p:tav>
                                        <p:tav tm="100000">
                                          <p:val>
                                            <p:strVal val="#ppt_x"/>
                                          </p:val>
                                        </p:tav>
                                      </p:tavLst>
                                    </p:anim>
                                    <p:anim calcmode="lin" valueType="num">
                                      <p:cBhvr additive="base">
                                        <p:cTn id="158" dur="2250" fill="hold"/>
                                        <p:tgtEl>
                                          <p:spTgt spid="59"/>
                                        </p:tgtEl>
                                        <p:attrNameLst>
                                          <p:attrName>ppt_y</p:attrName>
                                        </p:attrNameLst>
                                      </p:cBhvr>
                                      <p:tavLst>
                                        <p:tav tm="0">
                                          <p:val>
                                            <p:strVal val="1+#ppt_h/2"/>
                                          </p:val>
                                        </p:tav>
                                        <p:tav tm="100000">
                                          <p:val>
                                            <p:strVal val="#ppt_y"/>
                                          </p:val>
                                        </p:tav>
                                      </p:tavLst>
                                    </p:anim>
                                  </p:childTnLst>
                                </p:cTn>
                              </p:par>
                              <p:par>
                                <p:cTn id="159" presetID="8" presetClass="emph" presetSubtype="0" fill="hold" grpId="1" nodeType="withEffect">
                                  <p:stCondLst>
                                    <p:cond delay="0"/>
                                  </p:stCondLst>
                                  <p:childTnLst>
                                    <p:animRot by="-21600000">
                                      <p:cBhvr>
                                        <p:cTn id="160" dur="2250" fill="hold"/>
                                        <p:tgtEl>
                                          <p:spTgt spid="59"/>
                                        </p:tgtEl>
                                        <p:attrNameLst>
                                          <p:attrName>r</p:attrName>
                                        </p:attrNameLst>
                                      </p:cBhvr>
                                    </p:animRot>
                                  </p:childTnLst>
                                </p:cTn>
                              </p:par>
                              <p:par>
                                <p:cTn id="161" presetID="2" presetClass="entr" presetSubtype="6" fill="hold" grpId="0" nodeType="withEffect">
                                  <p:stCondLst>
                                    <p:cond delay="0"/>
                                  </p:stCondLst>
                                  <p:childTnLst>
                                    <p:set>
                                      <p:cBhvr>
                                        <p:cTn id="162" dur="1" fill="hold">
                                          <p:stCondLst>
                                            <p:cond delay="0"/>
                                          </p:stCondLst>
                                        </p:cTn>
                                        <p:tgtEl>
                                          <p:spTgt spid="60"/>
                                        </p:tgtEl>
                                        <p:attrNameLst>
                                          <p:attrName>style.visibility</p:attrName>
                                        </p:attrNameLst>
                                      </p:cBhvr>
                                      <p:to>
                                        <p:strVal val="visible"/>
                                      </p:to>
                                    </p:set>
                                    <p:anim calcmode="lin" valueType="num">
                                      <p:cBhvr additive="base">
                                        <p:cTn id="163" dur="2250" fill="hold"/>
                                        <p:tgtEl>
                                          <p:spTgt spid="60"/>
                                        </p:tgtEl>
                                        <p:attrNameLst>
                                          <p:attrName>ppt_x</p:attrName>
                                        </p:attrNameLst>
                                      </p:cBhvr>
                                      <p:tavLst>
                                        <p:tav tm="0">
                                          <p:val>
                                            <p:strVal val="1+#ppt_w/2"/>
                                          </p:val>
                                        </p:tav>
                                        <p:tav tm="100000">
                                          <p:val>
                                            <p:strVal val="#ppt_x"/>
                                          </p:val>
                                        </p:tav>
                                      </p:tavLst>
                                    </p:anim>
                                    <p:anim calcmode="lin" valueType="num">
                                      <p:cBhvr additive="base">
                                        <p:cTn id="164" dur="2250" fill="hold"/>
                                        <p:tgtEl>
                                          <p:spTgt spid="60"/>
                                        </p:tgtEl>
                                        <p:attrNameLst>
                                          <p:attrName>ppt_y</p:attrName>
                                        </p:attrNameLst>
                                      </p:cBhvr>
                                      <p:tavLst>
                                        <p:tav tm="0">
                                          <p:val>
                                            <p:strVal val="1+#ppt_h/2"/>
                                          </p:val>
                                        </p:tav>
                                        <p:tav tm="100000">
                                          <p:val>
                                            <p:strVal val="#ppt_y"/>
                                          </p:val>
                                        </p:tav>
                                      </p:tavLst>
                                    </p:anim>
                                  </p:childTnLst>
                                </p:cTn>
                              </p:par>
                              <p:par>
                                <p:cTn id="165" presetID="8" presetClass="emph" presetSubtype="0" fill="hold" grpId="1" nodeType="withEffect">
                                  <p:stCondLst>
                                    <p:cond delay="0"/>
                                  </p:stCondLst>
                                  <p:childTnLst>
                                    <p:animRot by="-21600000">
                                      <p:cBhvr>
                                        <p:cTn id="166" dur="2250" fill="hold"/>
                                        <p:tgtEl>
                                          <p:spTgt spid="60"/>
                                        </p:tgtEl>
                                        <p:attrNameLst>
                                          <p:attrName>r</p:attrName>
                                        </p:attrNameLst>
                                      </p:cBhvr>
                                    </p:animRot>
                                  </p:childTnLst>
                                </p:cTn>
                              </p:par>
                              <p:par>
                                <p:cTn id="167" presetID="2" presetClass="entr" presetSubtype="6" fill="hold" grpId="0" nodeType="withEffect">
                                  <p:stCondLst>
                                    <p:cond delay="0"/>
                                  </p:stCondLst>
                                  <p:childTnLst>
                                    <p:set>
                                      <p:cBhvr>
                                        <p:cTn id="168" dur="1" fill="hold">
                                          <p:stCondLst>
                                            <p:cond delay="0"/>
                                          </p:stCondLst>
                                        </p:cTn>
                                        <p:tgtEl>
                                          <p:spTgt spid="61"/>
                                        </p:tgtEl>
                                        <p:attrNameLst>
                                          <p:attrName>style.visibility</p:attrName>
                                        </p:attrNameLst>
                                      </p:cBhvr>
                                      <p:to>
                                        <p:strVal val="visible"/>
                                      </p:to>
                                    </p:set>
                                    <p:anim calcmode="lin" valueType="num">
                                      <p:cBhvr additive="base">
                                        <p:cTn id="169" dur="2250" fill="hold"/>
                                        <p:tgtEl>
                                          <p:spTgt spid="61"/>
                                        </p:tgtEl>
                                        <p:attrNameLst>
                                          <p:attrName>ppt_x</p:attrName>
                                        </p:attrNameLst>
                                      </p:cBhvr>
                                      <p:tavLst>
                                        <p:tav tm="0">
                                          <p:val>
                                            <p:strVal val="1+#ppt_w/2"/>
                                          </p:val>
                                        </p:tav>
                                        <p:tav tm="100000">
                                          <p:val>
                                            <p:strVal val="#ppt_x"/>
                                          </p:val>
                                        </p:tav>
                                      </p:tavLst>
                                    </p:anim>
                                    <p:anim calcmode="lin" valueType="num">
                                      <p:cBhvr additive="base">
                                        <p:cTn id="170" dur="2250" fill="hold"/>
                                        <p:tgtEl>
                                          <p:spTgt spid="61"/>
                                        </p:tgtEl>
                                        <p:attrNameLst>
                                          <p:attrName>ppt_y</p:attrName>
                                        </p:attrNameLst>
                                      </p:cBhvr>
                                      <p:tavLst>
                                        <p:tav tm="0">
                                          <p:val>
                                            <p:strVal val="1+#ppt_h/2"/>
                                          </p:val>
                                        </p:tav>
                                        <p:tav tm="100000">
                                          <p:val>
                                            <p:strVal val="#ppt_y"/>
                                          </p:val>
                                        </p:tav>
                                      </p:tavLst>
                                    </p:anim>
                                  </p:childTnLst>
                                </p:cTn>
                              </p:par>
                              <p:par>
                                <p:cTn id="171" presetID="8" presetClass="emph" presetSubtype="0" fill="hold" grpId="1" nodeType="withEffect">
                                  <p:stCondLst>
                                    <p:cond delay="0"/>
                                  </p:stCondLst>
                                  <p:childTnLst>
                                    <p:animRot by="-21600000">
                                      <p:cBhvr>
                                        <p:cTn id="172" dur="2250" fill="hold"/>
                                        <p:tgtEl>
                                          <p:spTgt spid="61"/>
                                        </p:tgtEl>
                                        <p:attrNameLst>
                                          <p:attrName>r</p:attrName>
                                        </p:attrNameLst>
                                      </p:cBhvr>
                                    </p:animRot>
                                  </p:childTnLst>
                                </p:cTn>
                              </p:par>
                              <p:par>
                                <p:cTn id="173" presetID="2" presetClass="entr" presetSubtype="6" fill="hold" grpId="0" nodeType="withEffect">
                                  <p:stCondLst>
                                    <p:cond delay="0"/>
                                  </p:stCondLst>
                                  <p:childTnLst>
                                    <p:set>
                                      <p:cBhvr>
                                        <p:cTn id="174" dur="1" fill="hold">
                                          <p:stCondLst>
                                            <p:cond delay="0"/>
                                          </p:stCondLst>
                                        </p:cTn>
                                        <p:tgtEl>
                                          <p:spTgt spid="62"/>
                                        </p:tgtEl>
                                        <p:attrNameLst>
                                          <p:attrName>style.visibility</p:attrName>
                                        </p:attrNameLst>
                                      </p:cBhvr>
                                      <p:to>
                                        <p:strVal val="visible"/>
                                      </p:to>
                                    </p:set>
                                    <p:anim calcmode="lin" valueType="num">
                                      <p:cBhvr additive="base">
                                        <p:cTn id="175" dur="2250" fill="hold"/>
                                        <p:tgtEl>
                                          <p:spTgt spid="62"/>
                                        </p:tgtEl>
                                        <p:attrNameLst>
                                          <p:attrName>ppt_x</p:attrName>
                                        </p:attrNameLst>
                                      </p:cBhvr>
                                      <p:tavLst>
                                        <p:tav tm="0">
                                          <p:val>
                                            <p:strVal val="1+#ppt_w/2"/>
                                          </p:val>
                                        </p:tav>
                                        <p:tav tm="100000">
                                          <p:val>
                                            <p:strVal val="#ppt_x"/>
                                          </p:val>
                                        </p:tav>
                                      </p:tavLst>
                                    </p:anim>
                                    <p:anim calcmode="lin" valueType="num">
                                      <p:cBhvr additive="base">
                                        <p:cTn id="176" dur="2250" fill="hold"/>
                                        <p:tgtEl>
                                          <p:spTgt spid="62"/>
                                        </p:tgtEl>
                                        <p:attrNameLst>
                                          <p:attrName>ppt_y</p:attrName>
                                        </p:attrNameLst>
                                      </p:cBhvr>
                                      <p:tavLst>
                                        <p:tav tm="0">
                                          <p:val>
                                            <p:strVal val="1+#ppt_h/2"/>
                                          </p:val>
                                        </p:tav>
                                        <p:tav tm="100000">
                                          <p:val>
                                            <p:strVal val="#ppt_y"/>
                                          </p:val>
                                        </p:tav>
                                      </p:tavLst>
                                    </p:anim>
                                  </p:childTnLst>
                                </p:cTn>
                              </p:par>
                              <p:par>
                                <p:cTn id="177" presetID="8" presetClass="emph" presetSubtype="0" fill="hold" grpId="1" nodeType="withEffect">
                                  <p:stCondLst>
                                    <p:cond delay="0"/>
                                  </p:stCondLst>
                                  <p:childTnLst>
                                    <p:animRot by="-21600000">
                                      <p:cBhvr>
                                        <p:cTn id="178" dur="2250" fill="hold"/>
                                        <p:tgtEl>
                                          <p:spTgt spid="62"/>
                                        </p:tgtEl>
                                        <p:attrNameLst>
                                          <p:attrName>r</p:attrName>
                                        </p:attrNameLst>
                                      </p:cBhvr>
                                    </p:animRot>
                                  </p:childTnLst>
                                </p:cTn>
                              </p:par>
                              <p:par>
                                <p:cTn id="179" presetID="2" presetClass="entr" presetSubtype="6"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 calcmode="lin" valueType="num">
                                      <p:cBhvr additive="base">
                                        <p:cTn id="181" dur="2250" fill="hold"/>
                                        <p:tgtEl>
                                          <p:spTgt spid="63"/>
                                        </p:tgtEl>
                                        <p:attrNameLst>
                                          <p:attrName>ppt_x</p:attrName>
                                        </p:attrNameLst>
                                      </p:cBhvr>
                                      <p:tavLst>
                                        <p:tav tm="0">
                                          <p:val>
                                            <p:strVal val="1+#ppt_w/2"/>
                                          </p:val>
                                        </p:tav>
                                        <p:tav tm="100000">
                                          <p:val>
                                            <p:strVal val="#ppt_x"/>
                                          </p:val>
                                        </p:tav>
                                      </p:tavLst>
                                    </p:anim>
                                    <p:anim calcmode="lin" valueType="num">
                                      <p:cBhvr additive="base">
                                        <p:cTn id="182" dur="2250" fill="hold"/>
                                        <p:tgtEl>
                                          <p:spTgt spid="63"/>
                                        </p:tgtEl>
                                        <p:attrNameLst>
                                          <p:attrName>ppt_y</p:attrName>
                                        </p:attrNameLst>
                                      </p:cBhvr>
                                      <p:tavLst>
                                        <p:tav tm="0">
                                          <p:val>
                                            <p:strVal val="1+#ppt_h/2"/>
                                          </p:val>
                                        </p:tav>
                                        <p:tav tm="100000">
                                          <p:val>
                                            <p:strVal val="#ppt_y"/>
                                          </p:val>
                                        </p:tav>
                                      </p:tavLst>
                                    </p:anim>
                                  </p:childTnLst>
                                </p:cTn>
                              </p:par>
                              <p:par>
                                <p:cTn id="183" presetID="8" presetClass="emph" presetSubtype="0" fill="hold" grpId="1" nodeType="withEffect">
                                  <p:stCondLst>
                                    <p:cond delay="0"/>
                                  </p:stCondLst>
                                  <p:childTnLst>
                                    <p:animRot by="-21600000">
                                      <p:cBhvr>
                                        <p:cTn id="184" dur="2250" fill="hold"/>
                                        <p:tgtEl>
                                          <p:spTgt spid="63"/>
                                        </p:tgtEl>
                                        <p:attrNameLst>
                                          <p:attrName>r</p:attrName>
                                        </p:attrNameLst>
                                      </p:cBhvr>
                                    </p:animRot>
                                  </p:childTnLst>
                                </p:cTn>
                              </p:par>
                              <p:par>
                                <p:cTn id="185" presetID="2" presetClass="entr" presetSubtype="12" fill="hold" grpId="0" nodeType="withEffect">
                                  <p:stCondLst>
                                    <p:cond delay="0"/>
                                  </p:stCondLst>
                                  <p:childTnLst>
                                    <p:set>
                                      <p:cBhvr>
                                        <p:cTn id="186" dur="1" fill="hold">
                                          <p:stCondLst>
                                            <p:cond delay="0"/>
                                          </p:stCondLst>
                                        </p:cTn>
                                        <p:tgtEl>
                                          <p:spTgt spid="46"/>
                                        </p:tgtEl>
                                        <p:attrNameLst>
                                          <p:attrName>style.visibility</p:attrName>
                                        </p:attrNameLst>
                                      </p:cBhvr>
                                      <p:to>
                                        <p:strVal val="visible"/>
                                      </p:to>
                                    </p:set>
                                    <p:anim calcmode="lin" valueType="num">
                                      <p:cBhvr additive="base">
                                        <p:cTn id="187" dur="2250" fill="hold"/>
                                        <p:tgtEl>
                                          <p:spTgt spid="46"/>
                                        </p:tgtEl>
                                        <p:attrNameLst>
                                          <p:attrName>ppt_x</p:attrName>
                                        </p:attrNameLst>
                                      </p:cBhvr>
                                      <p:tavLst>
                                        <p:tav tm="0">
                                          <p:val>
                                            <p:strVal val="0-#ppt_w/2"/>
                                          </p:val>
                                        </p:tav>
                                        <p:tav tm="100000">
                                          <p:val>
                                            <p:strVal val="#ppt_x"/>
                                          </p:val>
                                        </p:tav>
                                      </p:tavLst>
                                    </p:anim>
                                    <p:anim calcmode="lin" valueType="num">
                                      <p:cBhvr additive="base">
                                        <p:cTn id="188" dur="2250" fill="hold"/>
                                        <p:tgtEl>
                                          <p:spTgt spid="46"/>
                                        </p:tgtEl>
                                        <p:attrNameLst>
                                          <p:attrName>ppt_y</p:attrName>
                                        </p:attrNameLst>
                                      </p:cBhvr>
                                      <p:tavLst>
                                        <p:tav tm="0">
                                          <p:val>
                                            <p:strVal val="1+#ppt_h/2"/>
                                          </p:val>
                                        </p:tav>
                                        <p:tav tm="100000">
                                          <p:val>
                                            <p:strVal val="#ppt_y"/>
                                          </p:val>
                                        </p:tav>
                                      </p:tavLst>
                                    </p:anim>
                                  </p:childTnLst>
                                </p:cTn>
                              </p:par>
                              <p:par>
                                <p:cTn id="189" presetID="8" presetClass="emph" presetSubtype="0" fill="hold" grpId="1" nodeType="withEffect">
                                  <p:stCondLst>
                                    <p:cond delay="0"/>
                                  </p:stCondLst>
                                  <p:childTnLst>
                                    <p:animRot by="21600000">
                                      <p:cBhvr>
                                        <p:cTn id="190" dur="2250" fill="hold"/>
                                        <p:tgtEl>
                                          <p:spTgt spid="46"/>
                                        </p:tgtEl>
                                        <p:attrNameLst>
                                          <p:attrName>r</p:attrName>
                                        </p:attrNameLst>
                                      </p:cBhvr>
                                    </p:animRot>
                                  </p:childTnLst>
                                </p:cTn>
                              </p:par>
                              <p:par>
                                <p:cTn id="191" presetID="2" presetClass="entr" presetSubtype="12" fill="hold" grpId="0" nodeType="withEffect">
                                  <p:stCondLst>
                                    <p:cond delay="0"/>
                                  </p:stCondLst>
                                  <p:childTnLst>
                                    <p:set>
                                      <p:cBhvr>
                                        <p:cTn id="192" dur="1" fill="hold">
                                          <p:stCondLst>
                                            <p:cond delay="0"/>
                                          </p:stCondLst>
                                        </p:cTn>
                                        <p:tgtEl>
                                          <p:spTgt spid="48"/>
                                        </p:tgtEl>
                                        <p:attrNameLst>
                                          <p:attrName>style.visibility</p:attrName>
                                        </p:attrNameLst>
                                      </p:cBhvr>
                                      <p:to>
                                        <p:strVal val="visible"/>
                                      </p:to>
                                    </p:set>
                                    <p:anim calcmode="lin" valueType="num">
                                      <p:cBhvr additive="base">
                                        <p:cTn id="193" dur="2250" fill="hold"/>
                                        <p:tgtEl>
                                          <p:spTgt spid="48"/>
                                        </p:tgtEl>
                                        <p:attrNameLst>
                                          <p:attrName>ppt_x</p:attrName>
                                        </p:attrNameLst>
                                      </p:cBhvr>
                                      <p:tavLst>
                                        <p:tav tm="0">
                                          <p:val>
                                            <p:strVal val="0-#ppt_w/2"/>
                                          </p:val>
                                        </p:tav>
                                        <p:tav tm="100000">
                                          <p:val>
                                            <p:strVal val="#ppt_x"/>
                                          </p:val>
                                        </p:tav>
                                      </p:tavLst>
                                    </p:anim>
                                    <p:anim calcmode="lin" valueType="num">
                                      <p:cBhvr additive="base">
                                        <p:cTn id="194" dur="2250" fill="hold"/>
                                        <p:tgtEl>
                                          <p:spTgt spid="48"/>
                                        </p:tgtEl>
                                        <p:attrNameLst>
                                          <p:attrName>ppt_y</p:attrName>
                                        </p:attrNameLst>
                                      </p:cBhvr>
                                      <p:tavLst>
                                        <p:tav tm="0">
                                          <p:val>
                                            <p:strVal val="1+#ppt_h/2"/>
                                          </p:val>
                                        </p:tav>
                                        <p:tav tm="100000">
                                          <p:val>
                                            <p:strVal val="#ppt_y"/>
                                          </p:val>
                                        </p:tav>
                                      </p:tavLst>
                                    </p:anim>
                                  </p:childTnLst>
                                </p:cTn>
                              </p:par>
                              <p:par>
                                <p:cTn id="195" presetID="8" presetClass="emph" presetSubtype="0" fill="hold" grpId="1" nodeType="withEffect">
                                  <p:stCondLst>
                                    <p:cond delay="0"/>
                                  </p:stCondLst>
                                  <p:childTnLst>
                                    <p:animRot by="21600000">
                                      <p:cBhvr>
                                        <p:cTn id="196" dur="2250" fill="hold"/>
                                        <p:tgtEl>
                                          <p:spTgt spid="48"/>
                                        </p:tgtEl>
                                        <p:attrNameLst>
                                          <p:attrName>r</p:attrName>
                                        </p:attrNameLst>
                                      </p:cBhvr>
                                    </p:animRot>
                                  </p:childTnLst>
                                </p:cTn>
                              </p:par>
                              <p:par>
                                <p:cTn id="197" presetID="2" presetClass="entr" presetSubtype="12" fill="hold" grpId="0" nodeType="withEffect">
                                  <p:stCondLst>
                                    <p:cond delay="0"/>
                                  </p:stCondLst>
                                  <p:childTnLst>
                                    <p:set>
                                      <p:cBhvr>
                                        <p:cTn id="198" dur="1" fill="hold">
                                          <p:stCondLst>
                                            <p:cond delay="0"/>
                                          </p:stCondLst>
                                        </p:cTn>
                                        <p:tgtEl>
                                          <p:spTgt spid="49"/>
                                        </p:tgtEl>
                                        <p:attrNameLst>
                                          <p:attrName>style.visibility</p:attrName>
                                        </p:attrNameLst>
                                      </p:cBhvr>
                                      <p:to>
                                        <p:strVal val="visible"/>
                                      </p:to>
                                    </p:set>
                                    <p:anim calcmode="lin" valueType="num">
                                      <p:cBhvr additive="base">
                                        <p:cTn id="199" dur="2250" fill="hold"/>
                                        <p:tgtEl>
                                          <p:spTgt spid="49"/>
                                        </p:tgtEl>
                                        <p:attrNameLst>
                                          <p:attrName>ppt_x</p:attrName>
                                        </p:attrNameLst>
                                      </p:cBhvr>
                                      <p:tavLst>
                                        <p:tav tm="0">
                                          <p:val>
                                            <p:strVal val="0-#ppt_w/2"/>
                                          </p:val>
                                        </p:tav>
                                        <p:tav tm="100000">
                                          <p:val>
                                            <p:strVal val="#ppt_x"/>
                                          </p:val>
                                        </p:tav>
                                      </p:tavLst>
                                    </p:anim>
                                    <p:anim calcmode="lin" valueType="num">
                                      <p:cBhvr additive="base">
                                        <p:cTn id="200" dur="2250" fill="hold"/>
                                        <p:tgtEl>
                                          <p:spTgt spid="49"/>
                                        </p:tgtEl>
                                        <p:attrNameLst>
                                          <p:attrName>ppt_y</p:attrName>
                                        </p:attrNameLst>
                                      </p:cBhvr>
                                      <p:tavLst>
                                        <p:tav tm="0">
                                          <p:val>
                                            <p:strVal val="1+#ppt_h/2"/>
                                          </p:val>
                                        </p:tav>
                                        <p:tav tm="100000">
                                          <p:val>
                                            <p:strVal val="#ppt_y"/>
                                          </p:val>
                                        </p:tav>
                                      </p:tavLst>
                                    </p:anim>
                                  </p:childTnLst>
                                </p:cTn>
                              </p:par>
                              <p:par>
                                <p:cTn id="201" presetID="8" presetClass="emph" presetSubtype="0" fill="hold" grpId="1" nodeType="withEffect">
                                  <p:stCondLst>
                                    <p:cond delay="0"/>
                                  </p:stCondLst>
                                  <p:childTnLst>
                                    <p:animRot by="21600000">
                                      <p:cBhvr>
                                        <p:cTn id="202" dur="2250" fill="hold"/>
                                        <p:tgtEl>
                                          <p:spTgt spid="49"/>
                                        </p:tgtEl>
                                        <p:attrNameLst>
                                          <p:attrName>r</p:attrName>
                                        </p:attrNameLst>
                                      </p:cBhvr>
                                    </p:animRot>
                                  </p:childTnLst>
                                </p:cTn>
                              </p:par>
                              <p:par>
                                <p:cTn id="203" presetID="2" presetClass="entr" presetSubtype="12" fill="hold" grpId="0" nodeType="withEffect">
                                  <p:stCondLst>
                                    <p:cond delay="0"/>
                                  </p:stCondLst>
                                  <p:childTnLst>
                                    <p:set>
                                      <p:cBhvr>
                                        <p:cTn id="204" dur="1" fill="hold">
                                          <p:stCondLst>
                                            <p:cond delay="0"/>
                                          </p:stCondLst>
                                        </p:cTn>
                                        <p:tgtEl>
                                          <p:spTgt spid="50"/>
                                        </p:tgtEl>
                                        <p:attrNameLst>
                                          <p:attrName>style.visibility</p:attrName>
                                        </p:attrNameLst>
                                      </p:cBhvr>
                                      <p:to>
                                        <p:strVal val="visible"/>
                                      </p:to>
                                    </p:set>
                                    <p:anim calcmode="lin" valueType="num">
                                      <p:cBhvr additive="base">
                                        <p:cTn id="205" dur="2250" fill="hold"/>
                                        <p:tgtEl>
                                          <p:spTgt spid="50"/>
                                        </p:tgtEl>
                                        <p:attrNameLst>
                                          <p:attrName>ppt_x</p:attrName>
                                        </p:attrNameLst>
                                      </p:cBhvr>
                                      <p:tavLst>
                                        <p:tav tm="0">
                                          <p:val>
                                            <p:strVal val="0-#ppt_w/2"/>
                                          </p:val>
                                        </p:tav>
                                        <p:tav tm="100000">
                                          <p:val>
                                            <p:strVal val="#ppt_x"/>
                                          </p:val>
                                        </p:tav>
                                      </p:tavLst>
                                    </p:anim>
                                    <p:anim calcmode="lin" valueType="num">
                                      <p:cBhvr additive="base">
                                        <p:cTn id="206" dur="2250" fill="hold"/>
                                        <p:tgtEl>
                                          <p:spTgt spid="50"/>
                                        </p:tgtEl>
                                        <p:attrNameLst>
                                          <p:attrName>ppt_y</p:attrName>
                                        </p:attrNameLst>
                                      </p:cBhvr>
                                      <p:tavLst>
                                        <p:tav tm="0">
                                          <p:val>
                                            <p:strVal val="1+#ppt_h/2"/>
                                          </p:val>
                                        </p:tav>
                                        <p:tav tm="100000">
                                          <p:val>
                                            <p:strVal val="#ppt_y"/>
                                          </p:val>
                                        </p:tav>
                                      </p:tavLst>
                                    </p:anim>
                                  </p:childTnLst>
                                </p:cTn>
                              </p:par>
                              <p:par>
                                <p:cTn id="207" presetID="8" presetClass="emph" presetSubtype="0" fill="hold" grpId="1" nodeType="withEffect">
                                  <p:stCondLst>
                                    <p:cond delay="0"/>
                                  </p:stCondLst>
                                  <p:childTnLst>
                                    <p:animRot by="21600000">
                                      <p:cBhvr>
                                        <p:cTn id="208" dur="2250" fill="hold"/>
                                        <p:tgtEl>
                                          <p:spTgt spid="50"/>
                                        </p:tgtEl>
                                        <p:attrNameLst>
                                          <p:attrName>r</p:attrName>
                                        </p:attrNameLst>
                                      </p:cBhvr>
                                    </p:animRot>
                                  </p:childTnLst>
                                </p:cTn>
                              </p:par>
                              <p:par>
                                <p:cTn id="209" presetID="2" presetClass="entr" presetSubtype="12" fill="hold" grpId="0" nodeType="withEffect">
                                  <p:stCondLst>
                                    <p:cond delay="0"/>
                                  </p:stCondLst>
                                  <p:childTnLst>
                                    <p:set>
                                      <p:cBhvr>
                                        <p:cTn id="210" dur="1" fill="hold">
                                          <p:stCondLst>
                                            <p:cond delay="0"/>
                                          </p:stCondLst>
                                        </p:cTn>
                                        <p:tgtEl>
                                          <p:spTgt spid="51"/>
                                        </p:tgtEl>
                                        <p:attrNameLst>
                                          <p:attrName>style.visibility</p:attrName>
                                        </p:attrNameLst>
                                      </p:cBhvr>
                                      <p:to>
                                        <p:strVal val="visible"/>
                                      </p:to>
                                    </p:set>
                                    <p:anim calcmode="lin" valueType="num">
                                      <p:cBhvr additive="base">
                                        <p:cTn id="211" dur="2250" fill="hold"/>
                                        <p:tgtEl>
                                          <p:spTgt spid="51"/>
                                        </p:tgtEl>
                                        <p:attrNameLst>
                                          <p:attrName>ppt_x</p:attrName>
                                        </p:attrNameLst>
                                      </p:cBhvr>
                                      <p:tavLst>
                                        <p:tav tm="0">
                                          <p:val>
                                            <p:strVal val="0-#ppt_w/2"/>
                                          </p:val>
                                        </p:tav>
                                        <p:tav tm="100000">
                                          <p:val>
                                            <p:strVal val="#ppt_x"/>
                                          </p:val>
                                        </p:tav>
                                      </p:tavLst>
                                    </p:anim>
                                    <p:anim calcmode="lin" valueType="num">
                                      <p:cBhvr additive="base">
                                        <p:cTn id="212" dur="2250" fill="hold"/>
                                        <p:tgtEl>
                                          <p:spTgt spid="51"/>
                                        </p:tgtEl>
                                        <p:attrNameLst>
                                          <p:attrName>ppt_y</p:attrName>
                                        </p:attrNameLst>
                                      </p:cBhvr>
                                      <p:tavLst>
                                        <p:tav tm="0">
                                          <p:val>
                                            <p:strVal val="1+#ppt_h/2"/>
                                          </p:val>
                                        </p:tav>
                                        <p:tav tm="100000">
                                          <p:val>
                                            <p:strVal val="#ppt_y"/>
                                          </p:val>
                                        </p:tav>
                                      </p:tavLst>
                                    </p:anim>
                                  </p:childTnLst>
                                </p:cTn>
                              </p:par>
                              <p:par>
                                <p:cTn id="213" presetID="8" presetClass="emph" presetSubtype="0" fill="hold" grpId="1" nodeType="withEffect">
                                  <p:stCondLst>
                                    <p:cond delay="0"/>
                                  </p:stCondLst>
                                  <p:childTnLst>
                                    <p:animRot by="21600000">
                                      <p:cBhvr>
                                        <p:cTn id="214" dur="2250" fill="hold"/>
                                        <p:tgtEl>
                                          <p:spTgt spid="51"/>
                                        </p:tgtEl>
                                        <p:attrNameLst>
                                          <p:attrName>r</p:attrName>
                                        </p:attrNameLst>
                                      </p:cBhvr>
                                    </p:animRot>
                                  </p:childTnLst>
                                </p:cTn>
                              </p:par>
                              <p:par>
                                <p:cTn id="215" presetID="2" presetClass="entr" presetSubtype="12" fill="hold" grpId="0" nodeType="withEffect">
                                  <p:stCondLst>
                                    <p:cond delay="0"/>
                                  </p:stCondLst>
                                  <p:childTnLst>
                                    <p:set>
                                      <p:cBhvr>
                                        <p:cTn id="216" dur="1" fill="hold">
                                          <p:stCondLst>
                                            <p:cond delay="0"/>
                                          </p:stCondLst>
                                        </p:cTn>
                                        <p:tgtEl>
                                          <p:spTgt spid="53"/>
                                        </p:tgtEl>
                                        <p:attrNameLst>
                                          <p:attrName>style.visibility</p:attrName>
                                        </p:attrNameLst>
                                      </p:cBhvr>
                                      <p:to>
                                        <p:strVal val="visible"/>
                                      </p:to>
                                    </p:set>
                                    <p:anim calcmode="lin" valueType="num">
                                      <p:cBhvr additive="base">
                                        <p:cTn id="217" dur="2250" fill="hold"/>
                                        <p:tgtEl>
                                          <p:spTgt spid="53"/>
                                        </p:tgtEl>
                                        <p:attrNameLst>
                                          <p:attrName>ppt_x</p:attrName>
                                        </p:attrNameLst>
                                      </p:cBhvr>
                                      <p:tavLst>
                                        <p:tav tm="0">
                                          <p:val>
                                            <p:strVal val="0-#ppt_w/2"/>
                                          </p:val>
                                        </p:tav>
                                        <p:tav tm="100000">
                                          <p:val>
                                            <p:strVal val="#ppt_x"/>
                                          </p:val>
                                        </p:tav>
                                      </p:tavLst>
                                    </p:anim>
                                    <p:anim calcmode="lin" valueType="num">
                                      <p:cBhvr additive="base">
                                        <p:cTn id="218" dur="2250" fill="hold"/>
                                        <p:tgtEl>
                                          <p:spTgt spid="53"/>
                                        </p:tgtEl>
                                        <p:attrNameLst>
                                          <p:attrName>ppt_y</p:attrName>
                                        </p:attrNameLst>
                                      </p:cBhvr>
                                      <p:tavLst>
                                        <p:tav tm="0">
                                          <p:val>
                                            <p:strVal val="1+#ppt_h/2"/>
                                          </p:val>
                                        </p:tav>
                                        <p:tav tm="100000">
                                          <p:val>
                                            <p:strVal val="#ppt_y"/>
                                          </p:val>
                                        </p:tav>
                                      </p:tavLst>
                                    </p:anim>
                                  </p:childTnLst>
                                </p:cTn>
                              </p:par>
                              <p:par>
                                <p:cTn id="219" presetID="8" presetClass="emph" presetSubtype="0" fill="hold" grpId="1" nodeType="withEffect">
                                  <p:stCondLst>
                                    <p:cond delay="0"/>
                                  </p:stCondLst>
                                  <p:childTnLst>
                                    <p:animRot by="21600000">
                                      <p:cBhvr>
                                        <p:cTn id="220" dur="2250" fill="hold"/>
                                        <p:tgtEl>
                                          <p:spTgt spid="53"/>
                                        </p:tgtEl>
                                        <p:attrNameLst>
                                          <p:attrName>r</p:attrName>
                                        </p:attrNameLst>
                                      </p:cBhvr>
                                    </p:animRot>
                                  </p:childTnLst>
                                </p:cTn>
                              </p:par>
                              <p:par>
                                <p:cTn id="221" presetID="2" presetClass="entr" presetSubtype="12" fill="hold" grpId="0" nodeType="withEffect">
                                  <p:stCondLst>
                                    <p:cond delay="0"/>
                                  </p:stCondLst>
                                  <p:childTnLst>
                                    <p:set>
                                      <p:cBhvr>
                                        <p:cTn id="222" dur="1" fill="hold">
                                          <p:stCondLst>
                                            <p:cond delay="0"/>
                                          </p:stCondLst>
                                        </p:cTn>
                                        <p:tgtEl>
                                          <p:spTgt spid="54"/>
                                        </p:tgtEl>
                                        <p:attrNameLst>
                                          <p:attrName>style.visibility</p:attrName>
                                        </p:attrNameLst>
                                      </p:cBhvr>
                                      <p:to>
                                        <p:strVal val="visible"/>
                                      </p:to>
                                    </p:set>
                                    <p:anim calcmode="lin" valueType="num">
                                      <p:cBhvr additive="base">
                                        <p:cTn id="223" dur="2250" fill="hold"/>
                                        <p:tgtEl>
                                          <p:spTgt spid="54"/>
                                        </p:tgtEl>
                                        <p:attrNameLst>
                                          <p:attrName>ppt_x</p:attrName>
                                        </p:attrNameLst>
                                      </p:cBhvr>
                                      <p:tavLst>
                                        <p:tav tm="0">
                                          <p:val>
                                            <p:strVal val="0-#ppt_w/2"/>
                                          </p:val>
                                        </p:tav>
                                        <p:tav tm="100000">
                                          <p:val>
                                            <p:strVal val="#ppt_x"/>
                                          </p:val>
                                        </p:tav>
                                      </p:tavLst>
                                    </p:anim>
                                    <p:anim calcmode="lin" valueType="num">
                                      <p:cBhvr additive="base">
                                        <p:cTn id="224" dur="2250" fill="hold"/>
                                        <p:tgtEl>
                                          <p:spTgt spid="54"/>
                                        </p:tgtEl>
                                        <p:attrNameLst>
                                          <p:attrName>ppt_y</p:attrName>
                                        </p:attrNameLst>
                                      </p:cBhvr>
                                      <p:tavLst>
                                        <p:tav tm="0">
                                          <p:val>
                                            <p:strVal val="1+#ppt_h/2"/>
                                          </p:val>
                                        </p:tav>
                                        <p:tav tm="100000">
                                          <p:val>
                                            <p:strVal val="#ppt_y"/>
                                          </p:val>
                                        </p:tav>
                                      </p:tavLst>
                                    </p:anim>
                                  </p:childTnLst>
                                </p:cTn>
                              </p:par>
                              <p:par>
                                <p:cTn id="225" presetID="8" presetClass="emph" presetSubtype="0" fill="hold" grpId="1" nodeType="withEffect">
                                  <p:stCondLst>
                                    <p:cond delay="0"/>
                                  </p:stCondLst>
                                  <p:childTnLst>
                                    <p:animRot by="21600000">
                                      <p:cBhvr>
                                        <p:cTn id="226" dur="2250" fill="hold"/>
                                        <p:tgtEl>
                                          <p:spTgt spid="54"/>
                                        </p:tgtEl>
                                        <p:attrNameLst>
                                          <p:attrName>r</p:attrName>
                                        </p:attrNameLst>
                                      </p:cBhvr>
                                    </p:animRot>
                                  </p:childTnLst>
                                </p:cTn>
                              </p:par>
                              <p:par>
                                <p:cTn id="227" presetID="2" presetClass="entr" presetSubtype="12" fill="hold" grpId="0" nodeType="withEffect">
                                  <p:stCondLst>
                                    <p:cond delay="0"/>
                                  </p:stCondLst>
                                  <p:childTnLst>
                                    <p:set>
                                      <p:cBhvr>
                                        <p:cTn id="228" dur="1" fill="hold">
                                          <p:stCondLst>
                                            <p:cond delay="0"/>
                                          </p:stCondLst>
                                        </p:cTn>
                                        <p:tgtEl>
                                          <p:spTgt spid="52"/>
                                        </p:tgtEl>
                                        <p:attrNameLst>
                                          <p:attrName>style.visibility</p:attrName>
                                        </p:attrNameLst>
                                      </p:cBhvr>
                                      <p:to>
                                        <p:strVal val="visible"/>
                                      </p:to>
                                    </p:set>
                                    <p:anim calcmode="lin" valueType="num">
                                      <p:cBhvr additive="base">
                                        <p:cTn id="229" dur="2250" fill="hold"/>
                                        <p:tgtEl>
                                          <p:spTgt spid="52"/>
                                        </p:tgtEl>
                                        <p:attrNameLst>
                                          <p:attrName>ppt_x</p:attrName>
                                        </p:attrNameLst>
                                      </p:cBhvr>
                                      <p:tavLst>
                                        <p:tav tm="0">
                                          <p:val>
                                            <p:strVal val="0-#ppt_w/2"/>
                                          </p:val>
                                        </p:tav>
                                        <p:tav tm="100000">
                                          <p:val>
                                            <p:strVal val="#ppt_x"/>
                                          </p:val>
                                        </p:tav>
                                      </p:tavLst>
                                    </p:anim>
                                    <p:anim calcmode="lin" valueType="num">
                                      <p:cBhvr additive="base">
                                        <p:cTn id="230" dur="2250" fill="hold"/>
                                        <p:tgtEl>
                                          <p:spTgt spid="52"/>
                                        </p:tgtEl>
                                        <p:attrNameLst>
                                          <p:attrName>ppt_y</p:attrName>
                                        </p:attrNameLst>
                                      </p:cBhvr>
                                      <p:tavLst>
                                        <p:tav tm="0">
                                          <p:val>
                                            <p:strVal val="1+#ppt_h/2"/>
                                          </p:val>
                                        </p:tav>
                                        <p:tav tm="100000">
                                          <p:val>
                                            <p:strVal val="#ppt_y"/>
                                          </p:val>
                                        </p:tav>
                                      </p:tavLst>
                                    </p:anim>
                                  </p:childTnLst>
                                </p:cTn>
                              </p:par>
                              <p:par>
                                <p:cTn id="231" presetID="8" presetClass="emph" presetSubtype="0" fill="hold" grpId="1" nodeType="withEffect">
                                  <p:stCondLst>
                                    <p:cond delay="0"/>
                                  </p:stCondLst>
                                  <p:childTnLst>
                                    <p:animRot by="21600000">
                                      <p:cBhvr>
                                        <p:cTn id="232" dur="2250" fill="hold"/>
                                        <p:tgtEl>
                                          <p:spTgt spid="52"/>
                                        </p:tgtEl>
                                        <p:attrNameLst>
                                          <p:attrName>r</p:attrName>
                                        </p:attrNameLst>
                                      </p:cBhvr>
                                    </p:animRot>
                                  </p:childTnLst>
                                </p:cTn>
                              </p:par>
                              <p:par>
                                <p:cTn id="233" presetID="2" presetClass="entr" presetSubtype="12" fill="hold" grpId="0" nodeType="withEffect">
                                  <p:stCondLst>
                                    <p:cond delay="0"/>
                                  </p:stCondLst>
                                  <p:childTnLst>
                                    <p:set>
                                      <p:cBhvr>
                                        <p:cTn id="234" dur="1" fill="hold">
                                          <p:stCondLst>
                                            <p:cond delay="0"/>
                                          </p:stCondLst>
                                        </p:cTn>
                                        <p:tgtEl>
                                          <p:spTgt spid="47"/>
                                        </p:tgtEl>
                                        <p:attrNameLst>
                                          <p:attrName>style.visibility</p:attrName>
                                        </p:attrNameLst>
                                      </p:cBhvr>
                                      <p:to>
                                        <p:strVal val="visible"/>
                                      </p:to>
                                    </p:set>
                                    <p:anim calcmode="lin" valueType="num">
                                      <p:cBhvr additive="base">
                                        <p:cTn id="235" dur="2250" fill="hold"/>
                                        <p:tgtEl>
                                          <p:spTgt spid="47"/>
                                        </p:tgtEl>
                                        <p:attrNameLst>
                                          <p:attrName>ppt_x</p:attrName>
                                        </p:attrNameLst>
                                      </p:cBhvr>
                                      <p:tavLst>
                                        <p:tav tm="0">
                                          <p:val>
                                            <p:strVal val="0-#ppt_w/2"/>
                                          </p:val>
                                        </p:tav>
                                        <p:tav tm="100000">
                                          <p:val>
                                            <p:strVal val="#ppt_x"/>
                                          </p:val>
                                        </p:tav>
                                      </p:tavLst>
                                    </p:anim>
                                    <p:anim calcmode="lin" valueType="num">
                                      <p:cBhvr additive="base">
                                        <p:cTn id="236" dur="2250" fill="hold"/>
                                        <p:tgtEl>
                                          <p:spTgt spid="47"/>
                                        </p:tgtEl>
                                        <p:attrNameLst>
                                          <p:attrName>ppt_y</p:attrName>
                                        </p:attrNameLst>
                                      </p:cBhvr>
                                      <p:tavLst>
                                        <p:tav tm="0">
                                          <p:val>
                                            <p:strVal val="1+#ppt_h/2"/>
                                          </p:val>
                                        </p:tav>
                                        <p:tav tm="100000">
                                          <p:val>
                                            <p:strVal val="#ppt_y"/>
                                          </p:val>
                                        </p:tav>
                                      </p:tavLst>
                                    </p:anim>
                                  </p:childTnLst>
                                </p:cTn>
                              </p:par>
                              <p:par>
                                <p:cTn id="237" presetID="8" presetClass="emph" presetSubtype="0" fill="hold" grpId="1" nodeType="withEffect">
                                  <p:stCondLst>
                                    <p:cond delay="0"/>
                                  </p:stCondLst>
                                  <p:childTnLst>
                                    <p:animRot by="21600000">
                                      <p:cBhvr>
                                        <p:cTn id="238" dur="2250" fill="hold"/>
                                        <p:tgtEl>
                                          <p:spTgt spid="47"/>
                                        </p:tgtEl>
                                        <p:attrNameLst>
                                          <p:attrName>r</p:attrName>
                                        </p:attrNameLst>
                                      </p:cBhvr>
                                    </p:animRot>
                                  </p:childTnLst>
                                </p:cTn>
                              </p:par>
                              <p:par>
                                <p:cTn id="239" presetID="2" presetClass="entr" presetSubtype="12" fill="hold" grpId="0" nodeType="withEffect">
                                  <p:stCondLst>
                                    <p:cond delay="0"/>
                                  </p:stCondLst>
                                  <p:childTnLst>
                                    <p:set>
                                      <p:cBhvr>
                                        <p:cTn id="240" dur="1" fill="hold">
                                          <p:stCondLst>
                                            <p:cond delay="0"/>
                                          </p:stCondLst>
                                        </p:cTn>
                                        <p:tgtEl>
                                          <p:spTgt spid="66"/>
                                        </p:tgtEl>
                                        <p:attrNameLst>
                                          <p:attrName>style.visibility</p:attrName>
                                        </p:attrNameLst>
                                      </p:cBhvr>
                                      <p:to>
                                        <p:strVal val="visible"/>
                                      </p:to>
                                    </p:set>
                                    <p:anim calcmode="lin" valueType="num">
                                      <p:cBhvr additive="base">
                                        <p:cTn id="241" dur="2250" fill="hold"/>
                                        <p:tgtEl>
                                          <p:spTgt spid="66"/>
                                        </p:tgtEl>
                                        <p:attrNameLst>
                                          <p:attrName>ppt_x</p:attrName>
                                        </p:attrNameLst>
                                      </p:cBhvr>
                                      <p:tavLst>
                                        <p:tav tm="0">
                                          <p:val>
                                            <p:strVal val="0-#ppt_w/2"/>
                                          </p:val>
                                        </p:tav>
                                        <p:tav tm="100000">
                                          <p:val>
                                            <p:strVal val="#ppt_x"/>
                                          </p:val>
                                        </p:tav>
                                      </p:tavLst>
                                    </p:anim>
                                    <p:anim calcmode="lin" valueType="num">
                                      <p:cBhvr additive="base">
                                        <p:cTn id="242" dur="2250" fill="hold"/>
                                        <p:tgtEl>
                                          <p:spTgt spid="66"/>
                                        </p:tgtEl>
                                        <p:attrNameLst>
                                          <p:attrName>ppt_y</p:attrName>
                                        </p:attrNameLst>
                                      </p:cBhvr>
                                      <p:tavLst>
                                        <p:tav tm="0">
                                          <p:val>
                                            <p:strVal val="1+#ppt_h/2"/>
                                          </p:val>
                                        </p:tav>
                                        <p:tav tm="100000">
                                          <p:val>
                                            <p:strVal val="#ppt_y"/>
                                          </p:val>
                                        </p:tav>
                                      </p:tavLst>
                                    </p:anim>
                                  </p:childTnLst>
                                </p:cTn>
                              </p:par>
                              <p:par>
                                <p:cTn id="243" presetID="8" presetClass="emph" presetSubtype="0" fill="hold" grpId="1" nodeType="withEffect">
                                  <p:stCondLst>
                                    <p:cond delay="0"/>
                                  </p:stCondLst>
                                  <p:childTnLst>
                                    <p:animRot by="21600000">
                                      <p:cBhvr>
                                        <p:cTn id="244" dur="2250" fill="hold"/>
                                        <p:tgtEl>
                                          <p:spTgt spid="66"/>
                                        </p:tgtEl>
                                        <p:attrNameLst>
                                          <p:attrName>r</p:attrName>
                                        </p:attrNameLst>
                                      </p:cBhvr>
                                    </p:animRot>
                                  </p:childTnLst>
                                </p:cTn>
                              </p:par>
                              <p:par>
                                <p:cTn id="245" presetID="9" presetClass="emph" presetSubtype="0" grpId="0" nodeType="withEffect">
                                  <p:stCondLst>
                                    <p:cond delay="0"/>
                                  </p:stCondLst>
                                  <p:childTnLst>
                                    <p:set>
                                      <p:cBhvr rctx="PPT">
                                        <p:cTn id="246" dur="indefinite"/>
                                        <p:tgtEl>
                                          <p:spTgt spid="67"/>
                                        </p:tgtEl>
                                        <p:attrNameLst>
                                          <p:attrName>style.opacity</p:attrName>
                                        </p:attrNameLst>
                                      </p:cBhvr>
                                      <p:to>
                                        <p:strVal val="0"/>
                                      </p:to>
                                    </p:set>
                                    <p:animEffect filter="image" prLst="opacity: 0">
                                      <p:cBhvr rctx="IE">
                                        <p:cTn id="247" dur="indefinite"/>
                                        <p:tgtEl>
                                          <p:spTgt spid="67"/>
                                        </p:tgtEl>
                                      </p:cBhvr>
                                    </p:animEffect>
                                  </p:childTnLst>
                                </p:cTn>
                              </p:par>
                            </p:childTnLst>
                          </p:cTn>
                        </p:par>
                        <p:par>
                          <p:cTn id="248" fill="hold">
                            <p:stCondLst>
                              <p:cond delay="2250"/>
                            </p:stCondLst>
                            <p:childTnLst>
                              <p:par>
                                <p:cTn id="249" presetID="2" presetClass="exit" presetSubtype="1" fill="hold" grpId="2" nodeType="afterEffect">
                                  <p:stCondLst>
                                    <p:cond delay="0"/>
                                  </p:stCondLst>
                                  <p:childTnLst>
                                    <p:anim calcmode="lin" valueType="num">
                                      <p:cBhvr additive="base">
                                        <p:cTn id="250" dur="2250"/>
                                        <p:tgtEl>
                                          <p:spTgt spid="66"/>
                                        </p:tgtEl>
                                        <p:attrNameLst>
                                          <p:attrName>ppt_x</p:attrName>
                                        </p:attrNameLst>
                                      </p:cBhvr>
                                      <p:tavLst>
                                        <p:tav tm="0">
                                          <p:val>
                                            <p:strVal val="ppt_x"/>
                                          </p:val>
                                        </p:tav>
                                        <p:tav tm="100000">
                                          <p:val>
                                            <p:strVal val="ppt_x"/>
                                          </p:val>
                                        </p:tav>
                                      </p:tavLst>
                                    </p:anim>
                                    <p:anim calcmode="lin" valueType="num">
                                      <p:cBhvr additive="base">
                                        <p:cTn id="251" dur="2250"/>
                                        <p:tgtEl>
                                          <p:spTgt spid="66"/>
                                        </p:tgtEl>
                                        <p:attrNameLst>
                                          <p:attrName>ppt_y</p:attrName>
                                        </p:attrNameLst>
                                      </p:cBhvr>
                                      <p:tavLst>
                                        <p:tav tm="0">
                                          <p:val>
                                            <p:strVal val="ppt_y"/>
                                          </p:val>
                                        </p:tav>
                                        <p:tav tm="100000">
                                          <p:val>
                                            <p:strVal val="0-ppt_h/2"/>
                                          </p:val>
                                        </p:tav>
                                      </p:tavLst>
                                    </p:anim>
                                    <p:set>
                                      <p:cBhvr>
                                        <p:cTn id="252" dur="1" fill="hold">
                                          <p:stCondLst>
                                            <p:cond delay="2249"/>
                                          </p:stCondLst>
                                        </p:cTn>
                                        <p:tgtEl>
                                          <p:spTgt spid="66"/>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2250"/>
                                        <p:tgtEl>
                                          <p:spTgt spid="2"/>
                                        </p:tgtEl>
                                        <p:attrNameLst>
                                          <p:attrName>ppt_x</p:attrName>
                                        </p:attrNameLst>
                                      </p:cBhvr>
                                      <p:tavLst>
                                        <p:tav tm="0">
                                          <p:val>
                                            <p:strVal val="ppt_x"/>
                                          </p:val>
                                        </p:tav>
                                        <p:tav tm="100000">
                                          <p:val>
                                            <p:strVal val="ppt_x"/>
                                          </p:val>
                                        </p:tav>
                                      </p:tavLst>
                                    </p:anim>
                                    <p:anim calcmode="lin" valueType="num">
                                      <p:cBhvr additive="base">
                                        <p:cTn id="255" dur="2250"/>
                                        <p:tgtEl>
                                          <p:spTgt spid="2"/>
                                        </p:tgtEl>
                                        <p:attrNameLst>
                                          <p:attrName>ppt_y</p:attrName>
                                        </p:attrNameLst>
                                      </p:cBhvr>
                                      <p:tavLst>
                                        <p:tav tm="0">
                                          <p:val>
                                            <p:strVal val="ppt_y"/>
                                          </p:val>
                                        </p:tav>
                                        <p:tav tm="100000">
                                          <p:val>
                                            <p:strVal val="1+ppt_h/2"/>
                                          </p:val>
                                        </p:tav>
                                      </p:tavLst>
                                    </p:anim>
                                    <p:set>
                                      <p:cBhvr>
                                        <p:cTn id="256" dur="1" fill="hold">
                                          <p:stCondLst>
                                            <p:cond delay="2249"/>
                                          </p:stCondLst>
                                        </p:cTn>
                                        <p:tgtEl>
                                          <p:spTgt spid="2"/>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2250"/>
                                        <p:tgtEl>
                                          <p:spTgt spid="14"/>
                                        </p:tgtEl>
                                        <p:attrNameLst>
                                          <p:attrName>ppt_x</p:attrName>
                                        </p:attrNameLst>
                                      </p:cBhvr>
                                      <p:tavLst>
                                        <p:tav tm="0">
                                          <p:val>
                                            <p:strVal val="ppt_x"/>
                                          </p:val>
                                        </p:tav>
                                        <p:tav tm="100000">
                                          <p:val>
                                            <p:strVal val="ppt_x"/>
                                          </p:val>
                                        </p:tav>
                                      </p:tavLst>
                                    </p:anim>
                                    <p:anim calcmode="lin" valueType="num">
                                      <p:cBhvr additive="base">
                                        <p:cTn id="259" dur="2250"/>
                                        <p:tgtEl>
                                          <p:spTgt spid="14"/>
                                        </p:tgtEl>
                                        <p:attrNameLst>
                                          <p:attrName>ppt_y</p:attrName>
                                        </p:attrNameLst>
                                      </p:cBhvr>
                                      <p:tavLst>
                                        <p:tav tm="0">
                                          <p:val>
                                            <p:strVal val="ppt_y"/>
                                          </p:val>
                                        </p:tav>
                                        <p:tav tm="100000">
                                          <p:val>
                                            <p:strVal val="1+ppt_h/2"/>
                                          </p:val>
                                        </p:tav>
                                      </p:tavLst>
                                    </p:anim>
                                    <p:set>
                                      <p:cBhvr>
                                        <p:cTn id="260" dur="1" fill="hold">
                                          <p:stCondLst>
                                            <p:cond delay="2249"/>
                                          </p:stCondLst>
                                        </p:cTn>
                                        <p:tgtEl>
                                          <p:spTgt spid="14"/>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2250"/>
                                        <p:tgtEl>
                                          <p:spTgt spid="3"/>
                                        </p:tgtEl>
                                        <p:attrNameLst>
                                          <p:attrName>ppt_x</p:attrName>
                                        </p:attrNameLst>
                                      </p:cBhvr>
                                      <p:tavLst>
                                        <p:tav tm="0">
                                          <p:val>
                                            <p:strVal val="ppt_x"/>
                                          </p:val>
                                        </p:tav>
                                        <p:tav tm="100000">
                                          <p:val>
                                            <p:strVal val="ppt_x"/>
                                          </p:val>
                                        </p:tav>
                                      </p:tavLst>
                                    </p:anim>
                                    <p:anim calcmode="lin" valueType="num">
                                      <p:cBhvr additive="base">
                                        <p:cTn id="263" dur="2250"/>
                                        <p:tgtEl>
                                          <p:spTgt spid="3"/>
                                        </p:tgtEl>
                                        <p:attrNameLst>
                                          <p:attrName>ppt_y</p:attrName>
                                        </p:attrNameLst>
                                      </p:cBhvr>
                                      <p:tavLst>
                                        <p:tav tm="0">
                                          <p:val>
                                            <p:strVal val="ppt_y"/>
                                          </p:val>
                                        </p:tav>
                                        <p:tav tm="100000">
                                          <p:val>
                                            <p:strVal val="1+ppt_h/2"/>
                                          </p:val>
                                        </p:tav>
                                      </p:tavLst>
                                    </p:anim>
                                    <p:set>
                                      <p:cBhvr>
                                        <p:cTn id="264" dur="1" fill="hold">
                                          <p:stCondLst>
                                            <p:cond delay="2249"/>
                                          </p:stCondLst>
                                        </p:cTn>
                                        <p:tgtEl>
                                          <p:spTgt spid="3"/>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2250"/>
                                        <p:tgtEl>
                                          <p:spTgt spid="4"/>
                                        </p:tgtEl>
                                        <p:attrNameLst>
                                          <p:attrName>ppt_x</p:attrName>
                                        </p:attrNameLst>
                                      </p:cBhvr>
                                      <p:tavLst>
                                        <p:tav tm="0">
                                          <p:val>
                                            <p:strVal val="ppt_x"/>
                                          </p:val>
                                        </p:tav>
                                        <p:tav tm="100000">
                                          <p:val>
                                            <p:strVal val="ppt_x"/>
                                          </p:val>
                                        </p:tav>
                                      </p:tavLst>
                                    </p:anim>
                                    <p:anim calcmode="lin" valueType="num">
                                      <p:cBhvr additive="base">
                                        <p:cTn id="267" dur="2250"/>
                                        <p:tgtEl>
                                          <p:spTgt spid="4"/>
                                        </p:tgtEl>
                                        <p:attrNameLst>
                                          <p:attrName>ppt_y</p:attrName>
                                        </p:attrNameLst>
                                      </p:cBhvr>
                                      <p:tavLst>
                                        <p:tav tm="0">
                                          <p:val>
                                            <p:strVal val="ppt_y"/>
                                          </p:val>
                                        </p:tav>
                                        <p:tav tm="100000">
                                          <p:val>
                                            <p:strVal val="1+ppt_h/2"/>
                                          </p:val>
                                        </p:tav>
                                      </p:tavLst>
                                    </p:anim>
                                    <p:set>
                                      <p:cBhvr>
                                        <p:cTn id="268" dur="1" fill="hold">
                                          <p:stCondLst>
                                            <p:cond delay="2249"/>
                                          </p:stCondLst>
                                        </p:cTn>
                                        <p:tgtEl>
                                          <p:spTgt spid="4"/>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2250"/>
                                        <p:tgtEl>
                                          <p:spTgt spid="5"/>
                                        </p:tgtEl>
                                        <p:attrNameLst>
                                          <p:attrName>ppt_x</p:attrName>
                                        </p:attrNameLst>
                                      </p:cBhvr>
                                      <p:tavLst>
                                        <p:tav tm="0">
                                          <p:val>
                                            <p:strVal val="ppt_x"/>
                                          </p:val>
                                        </p:tav>
                                        <p:tav tm="100000">
                                          <p:val>
                                            <p:strVal val="ppt_x"/>
                                          </p:val>
                                        </p:tav>
                                      </p:tavLst>
                                    </p:anim>
                                    <p:anim calcmode="lin" valueType="num">
                                      <p:cBhvr additive="base">
                                        <p:cTn id="271" dur="2250"/>
                                        <p:tgtEl>
                                          <p:spTgt spid="5"/>
                                        </p:tgtEl>
                                        <p:attrNameLst>
                                          <p:attrName>ppt_y</p:attrName>
                                        </p:attrNameLst>
                                      </p:cBhvr>
                                      <p:tavLst>
                                        <p:tav tm="0">
                                          <p:val>
                                            <p:strVal val="ppt_y"/>
                                          </p:val>
                                        </p:tav>
                                        <p:tav tm="100000">
                                          <p:val>
                                            <p:strVal val="1+ppt_h/2"/>
                                          </p:val>
                                        </p:tav>
                                      </p:tavLst>
                                    </p:anim>
                                    <p:set>
                                      <p:cBhvr>
                                        <p:cTn id="272" dur="1" fill="hold">
                                          <p:stCondLst>
                                            <p:cond delay="2249"/>
                                          </p:stCondLst>
                                        </p:cTn>
                                        <p:tgtEl>
                                          <p:spTgt spid="5"/>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2250"/>
                                        <p:tgtEl>
                                          <p:spTgt spid="6"/>
                                        </p:tgtEl>
                                        <p:attrNameLst>
                                          <p:attrName>ppt_x</p:attrName>
                                        </p:attrNameLst>
                                      </p:cBhvr>
                                      <p:tavLst>
                                        <p:tav tm="0">
                                          <p:val>
                                            <p:strVal val="ppt_x"/>
                                          </p:val>
                                        </p:tav>
                                        <p:tav tm="100000">
                                          <p:val>
                                            <p:strVal val="ppt_x"/>
                                          </p:val>
                                        </p:tav>
                                      </p:tavLst>
                                    </p:anim>
                                    <p:anim calcmode="lin" valueType="num">
                                      <p:cBhvr additive="base">
                                        <p:cTn id="275" dur="2250"/>
                                        <p:tgtEl>
                                          <p:spTgt spid="6"/>
                                        </p:tgtEl>
                                        <p:attrNameLst>
                                          <p:attrName>ppt_y</p:attrName>
                                        </p:attrNameLst>
                                      </p:cBhvr>
                                      <p:tavLst>
                                        <p:tav tm="0">
                                          <p:val>
                                            <p:strVal val="ppt_y"/>
                                          </p:val>
                                        </p:tav>
                                        <p:tav tm="100000">
                                          <p:val>
                                            <p:strVal val="1+ppt_h/2"/>
                                          </p:val>
                                        </p:tav>
                                      </p:tavLst>
                                    </p:anim>
                                    <p:set>
                                      <p:cBhvr>
                                        <p:cTn id="276" dur="1" fill="hold">
                                          <p:stCondLst>
                                            <p:cond delay="2249"/>
                                          </p:stCondLst>
                                        </p:cTn>
                                        <p:tgtEl>
                                          <p:spTgt spid="6"/>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2250"/>
                                        <p:tgtEl>
                                          <p:spTgt spid="7"/>
                                        </p:tgtEl>
                                        <p:attrNameLst>
                                          <p:attrName>ppt_x</p:attrName>
                                        </p:attrNameLst>
                                      </p:cBhvr>
                                      <p:tavLst>
                                        <p:tav tm="0">
                                          <p:val>
                                            <p:strVal val="ppt_x"/>
                                          </p:val>
                                        </p:tav>
                                        <p:tav tm="100000">
                                          <p:val>
                                            <p:strVal val="ppt_x"/>
                                          </p:val>
                                        </p:tav>
                                      </p:tavLst>
                                    </p:anim>
                                    <p:anim calcmode="lin" valueType="num">
                                      <p:cBhvr additive="base">
                                        <p:cTn id="279" dur="2250"/>
                                        <p:tgtEl>
                                          <p:spTgt spid="7"/>
                                        </p:tgtEl>
                                        <p:attrNameLst>
                                          <p:attrName>ppt_y</p:attrName>
                                        </p:attrNameLst>
                                      </p:cBhvr>
                                      <p:tavLst>
                                        <p:tav tm="0">
                                          <p:val>
                                            <p:strVal val="ppt_y"/>
                                          </p:val>
                                        </p:tav>
                                        <p:tav tm="100000">
                                          <p:val>
                                            <p:strVal val="1+ppt_h/2"/>
                                          </p:val>
                                        </p:tav>
                                      </p:tavLst>
                                    </p:anim>
                                    <p:set>
                                      <p:cBhvr>
                                        <p:cTn id="280" dur="1" fill="hold">
                                          <p:stCondLst>
                                            <p:cond delay="2249"/>
                                          </p:stCondLst>
                                        </p:cTn>
                                        <p:tgtEl>
                                          <p:spTgt spid="7"/>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2250"/>
                                        <p:tgtEl>
                                          <p:spTgt spid="8"/>
                                        </p:tgtEl>
                                        <p:attrNameLst>
                                          <p:attrName>ppt_x</p:attrName>
                                        </p:attrNameLst>
                                      </p:cBhvr>
                                      <p:tavLst>
                                        <p:tav tm="0">
                                          <p:val>
                                            <p:strVal val="ppt_x"/>
                                          </p:val>
                                        </p:tav>
                                        <p:tav tm="100000">
                                          <p:val>
                                            <p:strVal val="ppt_x"/>
                                          </p:val>
                                        </p:tav>
                                      </p:tavLst>
                                    </p:anim>
                                    <p:anim calcmode="lin" valueType="num">
                                      <p:cBhvr additive="base">
                                        <p:cTn id="283" dur="2250"/>
                                        <p:tgtEl>
                                          <p:spTgt spid="8"/>
                                        </p:tgtEl>
                                        <p:attrNameLst>
                                          <p:attrName>ppt_y</p:attrName>
                                        </p:attrNameLst>
                                      </p:cBhvr>
                                      <p:tavLst>
                                        <p:tav tm="0">
                                          <p:val>
                                            <p:strVal val="ppt_y"/>
                                          </p:val>
                                        </p:tav>
                                        <p:tav tm="100000">
                                          <p:val>
                                            <p:strVal val="1+ppt_h/2"/>
                                          </p:val>
                                        </p:tav>
                                      </p:tavLst>
                                    </p:anim>
                                    <p:set>
                                      <p:cBhvr>
                                        <p:cTn id="284" dur="1" fill="hold">
                                          <p:stCondLst>
                                            <p:cond delay="2249"/>
                                          </p:stCondLst>
                                        </p:cTn>
                                        <p:tgtEl>
                                          <p:spTgt spid="8"/>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2250"/>
                                        <p:tgtEl>
                                          <p:spTgt spid="9"/>
                                        </p:tgtEl>
                                        <p:attrNameLst>
                                          <p:attrName>ppt_x</p:attrName>
                                        </p:attrNameLst>
                                      </p:cBhvr>
                                      <p:tavLst>
                                        <p:tav tm="0">
                                          <p:val>
                                            <p:strVal val="ppt_x"/>
                                          </p:val>
                                        </p:tav>
                                        <p:tav tm="100000">
                                          <p:val>
                                            <p:strVal val="ppt_x"/>
                                          </p:val>
                                        </p:tav>
                                      </p:tavLst>
                                    </p:anim>
                                    <p:anim calcmode="lin" valueType="num">
                                      <p:cBhvr additive="base">
                                        <p:cTn id="287" dur="2250"/>
                                        <p:tgtEl>
                                          <p:spTgt spid="9"/>
                                        </p:tgtEl>
                                        <p:attrNameLst>
                                          <p:attrName>ppt_y</p:attrName>
                                        </p:attrNameLst>
                                      </p:cBhvr>
                                      <p:tavLst>
                                        <p:tav tm="0">
                                          <p:val>
                                            <p:strVal val="ppt_y"/>
                                          </p:val>
                                        </p:tav>
                                        <p:tav tm="100000">
                                          <p:val>
                                            <p:strVal val="1+ppt_h/2"/>
                                          </p:val>
                                        </p:tav>
                                      </p:tavLst>
                                    </p:anim>
                                    <p:set>
                                      <p:cBhvr>
                                        <p:cTn id="288" dur="1" fill="hold">
                                          <p:stCondLst>
                                            <p:cond delay="2249"/>
                                          </p:stCondLst>
                                        </p:cTn>
                                        <p:tgtEl>
                                          <p:spTgt spid="9"/>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2250"/>
                                        <p:tgtEl>
                                          <p:spTgt spid="10"/>
                                        </p:tgtEl>
                                        <p:attrNameLst>
                                          <p:attrName>ppt_x</p:attrName>
                                        </p:attrNameLst>
                                      </p:cBhvr>
                                      <p:tavLst>
                                        <p:tav tm="0">
                                          <p:val>
                                            <p:strVal val="ppt_x"/>
                                          </p:val>
                                        </p:tav>
                                        <p:tav tm="100000">
                                          <p:val>
                                            <p:strVal val="ppt_x"/>
                                          </p:val>
                                        </p:tav>
                                      </p:tavLst>
                                    </p:anim>
                                    <p:anim calcmode="lin" valueType="num">
                                      <p:cBhvr additive="base">
                                        <p:cTn id="291" dur="2250"/>
                                        <p:tgtEl>
                                          <p:spTgt spid="10"/>
                                        </p:tgtEl>
                                        <p:attrNameLst>
                                          <p:attrName>ppt_y</p:attrName>
                                        </p:attrNameLst>
                                      </p:cBhvr>
                                      <p:tavLst>
                                        <p:tav tm="0">
                                          <p:val>
                                            <p:strVal val="ppt_y"/>
                                          </p:val>
                                        </p:tav>
                                        <p:tav tm="100000">
                                          <p:val>
                                            <p:strVal val="1+ppt_h/2"/>
                                          </p:val>
                                        </p:tav>
                                      </p:tavLst>
                                    </p:anim>
                                    <p:set>
                                      <p:cBhvr>
                                        <p:cTn id="292" dur="1" fill="hold">
                                          <p:stCondLst>
                                            <p:cond delay="2249"/>
                                          </p:stCondLst>
                                        </p:cTn>
                                        <p:tgtEl>
                                          <p:spTgt spid="10"/>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2250"/>
                                        <p:tgtEl>
                                          <p:spTgt spid="11"/>
                                        </p:tgtEl>
                                        <p:attrNameLst>
                                          <p:attrName>ppt_x</p:attrName>
                                        </p:attrNameLst>
                                      </p:cBhvr>
                                      <p:tavLst>
                                        <p:tav tm="0">
                                          <p:val>
                                            <p:strVal val="ppt_x"/>
                                          </p:val>
                                        </p:tav>
                                        <p:tav tm="100000">
                                          <p:val>
                                            <p:strVal val="ppt_x"/>
                                          </p:val>
                                        </p:tav>
                                      </p:tavLst>
                                    </p:anim>
                                    <p:anim calcmode="lin" valueType="num">
                                      <p:cBhvr additive="base">
                                        <p:cTn id="295" dur="2250"/>
                                        <p:tgtEl>
                                          <p:spTgt spid="11"/>
                                        </p:tgtEl>
                                        <p:attrNameLst>
                                          <p:attrName>ppt_y</p:attrName>
                                        </p:attrNameLst>
                                      </p:cBhvr>
                                      <p:tavLst>
                                        <p:tav tm="0">
                                          <p:val>
                                            <p:strVal val="ppt_y"/>
                                          </p:val>
                                        </p:tav>
                                        <p:tav tm="100000">
                                          <p:val>
                                            <p:strVal val="1+ppt_h/2"/>
                                          </p:val>
                                        </p:tav>
                                      </p:tavLst>
                                    </p:anim>
                                    <p:set>
                                      <p:cBhvr>
                                        <p:cTn id="296" dur="1" fill="hold">
                                          <p:stCondLst>
                                            <p:cond delay="2249"/>
                                          </p:stCondLst>
                                        </p:cTn>
                                        <p:tgtEl>
                                          <p:spTgt spid="11"/>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2250"/>
                                        <p:tgtEl>
                                          <p:spTgt spid="15"/>
                                        </p:tgtEl>
                                        <p:attrNameLst>
                                          <p:attrName>ppt_x</p:attrName>
                                        </p:attrNameLst>
                                      </p:cBhvr>
                                      <p:tavLst>
                                        <p:tav tm="0">
                                          <p:val>
                                            <p:strVal val="ppt_x"/>
                                          </p:val>
                                        </p:tav>
                                        <p:tav tm="100000">
                                          <p:val>
                                            <p:strVal val="ppt_x"/>
                                          </p:val>
                                        </p:tav>
                                      </p:tavLst>
                                    </p:anim>
                                    <p:anim calcmode="lin" valueType="num">
                                      <p:cBhvr additive="base">
                                        <p:cTn id="299" dur="2250"/>
                                        <p:tgtEl>
                                          <p:spTgt spid="15"/>
                                        </p:tgtEl>
                                        <p:attrNameLst>
                                          <p:attrName>ppt_y</p:attrName>
                                        </p:attrNameLst>
                                      </p:cBhvr>
                                      <p:tavLst>
                                        <p:tav tm="0">
                                          <p:val>
                                            <p:strVal val="ppt_y"/>
                                          </p:val>
                                        </p:tav>
                                        <p:tav tm="100000">
                                          <p:val>
                                            <p:strVal val="1+ppt_h/2"/>
                                          </p:val>
                                        </p:tav>
                                      </p:tavLst>
                                    </p:anim>
                                    <p:set>
                                      <p:cBhvr>
                                        <p:cTn id="300" dur="1" fill="hold">
                                          <p:stCondLst>
                                            <p:cond delay="2249"/>
                                          </p:stCondLst>
                                        </p:cTn>
                                        <p:tgtEl>
                                          <p:spTgt spid="1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2250"/>
                                        <p:tgtEl>
                                          <p:spTgt spid="16"/>
                                        </p:tgtEl>
                                        <p:attrNameLst>
                                          <p:attrName>ppt_x</p:attrName>
                                        </p:attrNameLst>
                                      </p:cBhvr>
                                      <p:tavLst>
                                        <p:tav tm="0">
                                          <p:val>
                                            <p:strVal val="ppt_x"/>
                                          </p:val>
                                        </p:tav>
                                        <p:tav tm="100000">
                                          <p:val>
                                            <p:strVal val="ppt_x"/>
                                          </p:val>
                                        </p:tav>
                                      </p:tavLst>
                                    </p:anim>
                                    <p:anim calcmode="lin" valueType="num">
                                      <p:cBhvr additive="base">
                                        <p:cTn id="303" dur="2250"/>
                                        <p:tgtEl>
                                          <p:spTgt spid="16"/>
                                        </p:tgtEl>
                                        <p:attrNameLst>
                                          <p:attrName>ppt_y</p:attrName>
                                        </p:attrNameLst>
                                      </p:cBhvr>
                                      <p:tavLst>
                                        <p:tav tm="0">
                                          <p:val>
                                            <p:strVal val="ppt_y"/>
                                          </p:val>
                                        </p:tav>
                                        <p:tav tm="100000">
                                          <p:val>
                                            <p:strVal val="1+ppt_h/2"/>
                                          </p:val>
                                        </p:tav>
                                      </p:tavLst>
                                    </p:anim>
                                    <p:set>
                                      <p:cBhvr>
                                        <p:cTn id="304" dur="1" fill="hold">
                                          <p:stCondLst>
                                            <p:cond delay="2249"/>
                                          </p:stCondLst>
                                        </p:cTn>
                                        <p:tgtEl>
                                          <p:spTgt spid="1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2250"/>
                                        <p:tgtEl>
                                          <p:spTgt spid="17"/>
                                        </p:tgtEl>
                                        <p:attrNameLst>
                                          <p:attrName>ppt_x</p:attrName>
                                        </p:attrNameLst>
                                      </p:cBhvr>
                                      <p:tavLst>
                                        <p:tav tm="0">
                                          <p:val>
                                            <p:strVal val="ppt_x"/>
                                          </p:val>
                                        </p:tav>
                                        <p:tav tm="100000">
                                          <p:val>
                                            <p:strVal val="ppt_x"/>
                                          </p:val>
                                        </p:tav>
                                      </p:tavLst>
                                    </p:anim>
                                    <p:anim calcmode="lin" valueType="num">
                                      <p:cBhvr additive="base">
                                        <p:cTn id="307" dur="2250"/>
                                        <p:tgtEl>
                                          <p:spTgt spid="17"/>
                                        </p:tgtEl>
                                        <p:attrNameLst>
                                          <p:attrName>ppt_y</p:attrName>
                                        </p:attrNameLst>
                                      </p:cBhvr>
                                      <p:tavLst>
                                        <p:tav tm="0">
                                          <p:val>
                                            <p:strVal val="ppt_y"/>
                                          </p:val>
                                        </p:tav>
                                        <p:tav tm="100000">
                                          <p:val>
                                            <p:strVal val="1+ppt_h/2"/>
                                          </p:val>
                                        </p:tav>
                                      </p:tavLst>
                                    </p:anim>
                                    <p:set>
                                      <p:cBhvr>
                                        <p:cTn id="308" dur="1" fill="hold">
                                          <p:stCondLst>
                                            <p:cond delay="2249"/>
                                          </p:stCondLst>
                                        </p:cTn>
                                        <p:tgtEl>
                                          <p:spTgt spid="1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2250"/>
                                        <p:tgtEl>
                                          <p:spTgt spid="18"/>
                                        </p:tgtEl>
                                        <p:attrNameLst>
                                          <p:attrName>ppt_x</p:attrName>
                                        </p:attrNameLst>
                                      </p:cBhvr>
                                      <p:tavLst>
                                        <p:tav tm="0">
                                          <p:val>
                                            <p:strVal val="ppt_x"/>
                                          </p:val>
                                        </p:tav>
                                        <p:tav tm="100000">
                                          <p:val>
                                            <p:strVal val="ppt_x"/>
                                          </p:val>
                                        </p:tav>
                                      </p:tavLst>
                                    </p:anim>
                                    <p:anim calcmode="lin" valueType="num">
                                      <p:cBhvr additive="base">
                                        <p:cTn id="311" dur="2250"/>
                                        <p:tgtEl>
                                          <p:spTgt spid="18"/>
                                        </p:tgtEl>
                                        <p:attrNameLst>
                                          <p:attrName>ppt_y</p:attrName>
                                        </p:attrNameLst>
                                      </p:cBhvr>
                                      <p:tavLst>
                                        <p:tav tm="0">
                                          <p:val>
                                            <p:strVal val="ppt_y"/>
                                          </p:val>
                                        </p:tav>
                                        <p:tav tm="100000">
                                          <p:val>
                                            <p:strVal val="1+ppt_h/2"/>
                                          </p:val>
                                        </p:tav>
                                      </p:tavLst>
                                    </p:anim>
                                    <p:set>
                                      <p:cBhvr>
                                        <p:cTn id="312" dur="1" fill="hold">
                                          <p:stCondLst>
                                            <p:cond delay="2249"/>
                                          </p:stCondLst>
                                        </p:cTn>
                                        <p:tgtEl>
                                          <p:spTgt spid="1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2250"/>
                                        <p:tgtEl>
                                          <p:spTgt spid="19"/>
                                        </p:tgtEl>
                                        <p:attrNameLst>
                                          <p:attrName>ppt_x</p:attrName>
                                        </p:attrNameLst>
                                      </p:cBhvr>
                                      <p:tavLst>
                                        <p:tav tm="0">
                                          <p:val>
                                            <p:strVal val="ppt_x"/>
                                          </p:val>
                                        </p:tav>
                                        <p:tav tm="100000">
                                          <p:val>
                                            <p:strVal val="ppt_x"/>
                                          </p:val>
                                        </p:tav>
                                      </p:tavLst>
                                    </p:anim>
                                    <p:anim calcmode="lin" valueType="num">
                                      <p:cBhvr additive="base">
                                        <p:cTn id="315" dur="2250"/>
                                        <p:tgtEl>
                                          <p:spTgt spid="19"/>
                                        </p:tgtEl>
                                        <p:attrNameLst>
                                          <p:attrName>ppt_y</p:attrName>
                                        </p:attrNameLst>
                                      </p:cBhvr>
                                      <p:tavLst>
                                        <p:tav tm="0">
                                          <p:val>
                                            <p:strVal val="ppt_y"/>
                                          </p:val>
                                        </p:tav>
                                        <p:tav tm="100000">
                                          <p:val>
                                            <p:strVal val="1+ppt_h/2"/>
                                          </p:val>
                                        </p:tav>
                                      </p:tavLst>
                                    </p:anim>
                                    <p:set>
                                      <p:cBhvr>
                                        <p:cTn id="316" dur="1" fill="hold">
                                          <p:stCondLst>
                                            <p:cond delay="2249"/>
                                          </p:stCondLst>
                                        </p:cTn>
                                        <p:tgtEl>
                                          <p:spTgt spid="1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2250"/>
                                        <p:tgtEl>
                                          <p:spTgt spid="20"/>
                                        </p:tgtEl>
                                        <p:attrNameLst>
                                          <p:attrName>ppt_x</p:attrName>
                                        </p:attrNameLst>
                                      </p:cBhvr>
                                      <p:tavLst>
                                        <p:tav tm="0">
                                          <p:val>
                                            <p:strVal val="ppt_x"/>
                                          </p:val>
                                        </p:tav>
                                        <p:tav tm="100000">
                                          <p:val>
                                            <p:strVal val="ppt_x"/>
                                          </p:val>
                                        </p:tav>
                                      </p:tavLst>
                                    </p:anim>
                                    <p:anim calcmode="lin" valueType="num">
                                      <p:cBhvr additive="base">
                                        <p:cTn id="319" dur="2250"/>
                                        <p:tgtEl>
                                          <p:spTgt spid="20"/>
                                        </p:tgtEl>
                                        <p:attrNameLst>
                                          <p:attrName>ppt_y</p:attrName>
                                        </p:attrNameLst>
                                      </p:cBhvr>
                                      <p:tavLst>
                                        <p:tav tm="0">
                                          <p:val>
                                            <p:strVal val="ppt_y"/>
                                          </p:val>
                                        </p:tav>
                                        <p:tav tm="100000">
                                          <p:val>
                                            <p:strVal val="1+ppt_h/2"/>
                                          </p:val>
                                        </p:tav>
                                      </p:tavLst>
                                    </p:anim>
                                    <p:set>
                                      <p:cBhvr>
                                        <p:cTn id="320" dur="1" fill="hold">
                                          <p:stCondLst>
                                            <p:cond delay="2249"/>
                                          </p:stCondLst>
                                        </p:cTn>
                                        <p:tgtEl>
                                          <p:spTgt spid="2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2250"/>
                                        <p:tgtEl>
                                          <p:spTgt spid="21"/>
                                        </p:tgtEl>
                                        <p:attrNameLst>
                                          <p:attrName>ppt_x</p:attrName>
                                        </p:attrNameLst>
                                      </p:cBhvr>
                                      <p:tavLst>
                                        <p:tav tm="0">
                                          <p:val>
                                            <p:strVal val="ppt_x"/>
                                          </p:val>
                                        </p:tav>
                                        <p:tav tm="100000">
                                          <p:val>
                                            <p:strVal val="ppt_x"/>
                                          </p:val>
                                        </p:tav>
                                      </p:tavLst>
                                    </p:anim>
                                    <p:anim calcmode="lin" valueType="num">
                                      <p:cBhvr additive="base">
                                        <p:cTn id="323" dur="2250"/>
                                        <p:tgtEl>
                                          <p:spTgt spid="21"/>
                                        </p:tgtEl>
                                        <p:attrNameLst>
                                          <p:attrName>ppt_y</p:attrName>
                                        </p:attrNameLst>
                                      </p:cBhvr>
                                      <p:tavLst>
                                        <p:tav tm="0">
                                          <p:val>
                                            <p:strVal val="ppt_y"/>
                                          </p:val>
                                        </p:tav>
                                        <p:tav tm="100000">
                                          <p:val>
                                            <p:strVal val="1+ppt_h/2"/>
                                          </p:val>
                                        </p:tav>
                                      </p:tavLst>
                                    </p:anim>
                                    <p:set>
                                      <p:cBhvr>
                                        <p:cTn id="324" dur="1" fill="hold">
                                          <p:stCondLst>
                                            <p:cond delay="2249"/>
                                          </p:stCondLst>
                                        </p:cTn>
                                        <p:tgtEl>
                                          <p:spTgt spid="2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2250"/>
                                        <p:tgtEl>
                                          <p:spTgt spid="22"/>
                                        </p:tgtEl>
                                        <p:attrNameLst>
                                          <p:attrName>ppt_x</p:attrName>
                                        </p:attrNameLst>
                                      </p:cBhvr>
                                      <p:tavLst>
                                        <p:tav tm="0">
                                          <p:val>
                                            <p:strVal val="ppt_x"/>
                                          </p:val>
                                        </p:tav>
                                        <p:tav tm="100000">
                                          <p:val>
                                            <p:strVal val="ppt_x"/>
                                          </p:val>
                                        </p:tav>
                                      </p:tavLst>
                                    </p:anim>
                                    <p:anim calcmode="lin" valueType="num">
                                      <p:cBhvr additive="base">
                                        <p:cTn id="327" dur="2250"/>
                                        <p:tgtEl>
                                          <p:spTgt spid="22"/>
                                        </p:tgtEl>
                                        <p:attrNameLst>
                                          <p:attrName>ppt_y</p:attrName>
                                        </p:attrNameLst>
                                      </p:cBhvr>
                                      <p:tavLst>
                                        <p:tav tm="0">
                                          <p:val>
                                            <p:strVal val="ppt_y"/>
                                          </p:val>
                                        </p:tav>
                                        <p:tav tm="100000">
                                          <p:val>
                                            <p:strVal val="1+ppt_h/2"/>
                                          </p:val>
                                        </p:tav>
                                      </p:tavLst>
                                    </p:anim>
                                    <p:set>
                                      <p:cBhvr>
                                        <p:cTn id="328" dur="1" fill="hold">
                                          <p:stCondLst>
                                            <p:cond delay="2249"/>
                                          </p:stCondLst>
                                        </p:cTn>
                                        <p:tgtEl>
                                          <p:spTgt spid="2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2250"/>
                                        <p:tgtEl>
                                          <p:spTgt spid="23"/>
                                        </p:tgtEl>
                                        <p:attrNameLst>
                                          <p:attrName>ppt_x</p:attrName>
                                        </p:attrNameLst>
                                      </p:cBhvr>
                                      <p:tavLst>
                                        <p:tav tm="0">
                                          <p:val>
                                            <p:strVal val="ppt_x"/>
                                          </p:val>
                                        </p:tav>
                                        <p:tav tm="100000">
                                          <p:val>
                                            <p:strVal val="ppt_x"/>
                                          </p:val>
                                        </p:tav>
                                      </p:tavLst>
                                    </p:anim>
                                    <p:anim calcmode="lin" valueType="num">
                                      <p:cBhvr additive="base">
                                        <p:cTn id="331" dur="2250"/>
                                        <p:tgtEl>
                                          <p:spTgt spid="23"/>
                                        </p:tgtEl>
                                        <p:attrNameLst>
                                          <p:attrName>ppt_y</p:attrName>
                                        </p:attrNameLst>
                                      </p:cBhvr>
                                      <p:tavLst>
                                        <p:tav tm="0">
                                          <p:val>
                                            <p:strVal val="ppt_y"/>
                                          </p:val>
                                        </p:tav>
                                        <p:tav tm="100000">
                                          <p:val>
                                            <p:strVal val="1+ppt_h/2"/>
                                          </p:val>
                                        </p:tav>
                                      </p:tavLst>
                                    </p:anim>
                                    <p:set>
                                      <p:cBhvr>
                                        <p:cTn id="332" dur="1" fill="hold">
                                          <p:stCondLst>
                                            <p:cond delay="2249"/>
                                          </p:stCondLst>
                                        </p:cTn>
                                        <p:tgtEl>
                                          <p:spTgt spid="23"/>
                                        </p:tgtEl>
                                        <p:attrNameLst>
                                          <p:attrName>style.visibility</p:attrName>
                                        </p:attrNameLst>
                                      </p:cBhvr>
                                      <p:to>
                                        <p:strVal val="hidden"/>
                                      </p:to>
                                    </p:set>
                                  </p:childTnLst>
                                </p:cTn>
                              </p:par>
                              <p:par>
                                <p:cTn id="333" presetID="8" presetClass="emph" presetSubtype="0" fill="hold" grpId="3" nodeType="withEffect">
                                  <p:stCondLst>
                                    <p:cond delay="0"/>
                                  </p:stCondLst>
                                  <p:childTnLst>
                                    <p:animRot by="-21600000">
                                      <p:cBhvr>
                                        <p:cTn id="334" dur="2250" fill="hold"/>
                                        <p:tgtEl>
                                          <p:spTgt spid="2"/>
                                        </p:tgtEl>
                                        <p:attrNameLst>
                                          <p:attrName>r</p:attrName>
                                        </p:attrNameLst>
                                      </p:cBhvr>
                                    </p:animRot>
                                  </p:childTnLst>
                                </p:cTn>
                              </p:par>
                              <p:par>
                                <p:cTn id="335" presetID="8" presetClass="emph" presetSubtype="0" fill="hold" grpId="3" nodeType="withEffect">
                                  <p:stCondLst>
                                    <p:cond delay="0"/>
                                  </p:stCondLst>
                                  <p:childTnLst>
                                    <p:animRot by="21600000">
                                      <p:cBhvr>
                                        <p:cTn id="336" dur="2250" fill="hold"/>
                                        <p:tgtEl>
                                          <p:spTgt spid="14"/>
                                        </p:tgtEl>
                                        <p:attrNameLst>
                                          <p:attrName>r</p:attrName>
                                        </p:attrNameLst>
                                      </p:cBhvr>
                                    </p:animRot>
                                  </p:childTnLst>
                                </p:cTn>
                              </p:par>
                              <p:par>
                                <p:cTn id="337" presetID="8" presetClass="emph" presetSubtype="0" fill="hold" grpId="3" nodeType="withEffect">
                                  <p:stCondLst>
                                    <p:cond delay="0"/>
                                  </p:stCondLst>
                                  <p:childTnLst>
                                    <p:animRot by="-21600000">
                                      <p:cBhvr>
                                        <p:cTn id="338" dur="2250" fill="hold"/>
                                        <p:tgtEl>
                                          <p:spTgt spid="3"/>
                                        </p:tgtEl>
                                        <p:attrNameLst>
                                          <p:attrName>r</p:attrName>
                                        </p:attrNameLst>
                                      </p:cBhvr>
                                    </p:animRot>
                                  </p:childTnLst>
                                </p:cTn>
                              </p:par>
                              <p:par>
                                <p:cTn id="339" presetID="8" presetClass="emph" presetSubtype="0" fill="hold" grpId="3" nodeType="withEffect">
                                  <p:stCondLst>
                                    <p:cond delay="0"/>
                                  </p:stCondLst>
                                  <p:childTnLst>
                                    <p:animRot by="-21600000">
                                      <p:cBhvr>
                                        <p:cTn id="340" dur="2250" fill="hold"/>
                                        <p:tgtEl>
                                          <p:spTgt spid="4"/>
                                        </p:tgtEl>
                                        <p:attrNameLst>
                                          <p:attrName>r</p:attrName>
                                        </p:attrNameLst>
                                      </p:cBhvr>
                                    </p:animRot>
                                  </p:childTnLst>
                                </p:cTn>
                              </p:par>
                              <p:par>
                                <p:cTn id="341" presetID="8" presetClass="emph" presetSubtype="0" fill="hold" grpId="3" nodeType="withEffect">
                                  <p:stCondLst>
                                    <p:cond delay="0"/>
                                  </p:stCondLst>
                                  <p:childTnLst>
                                    <p:animRot by="-21600000">
                                      <p:cBhvr>
                                        <p:cTn id="342" dur="2250" fill="hold"/>
                                        <p:tgtEl>
                                          <p:spTgt spid="5"/>
                                        </p:tgtEl>
                                        <p:attrNameLst>
                                          <p:attrName>r</p:attrName>
                                        </p:attrNameLst>
                                      </p:cBhvr>
                                    </p:animRot>
                                  </p:childTnLst>
                                </p:cTn>
                              </p:par>
                              <p:par>
                                <p:cTn id="343" presetID="8" presetClass="emph" presetSubtype="0" fill="hold" grpId="3" nodeType="withEffect">
                                  <p:stCondLst>
                                    <p:cond delay="0"/>
                                  </p:stCondLst>
                                  <p:childTnLst>
                                    <p:animRot by="-21600000">
                                      <p:cBhvr>
                                        <p:cTn id="344" dur="2250" fill="hold"/>
                                        <p:tgtEl>
                                          <p:spTgt spid="6"/>
                                        </p:tgtEl>
                                        <p:attrNameLst>
                                          <p:attrName>r</p:attrName>
                                        </p:attrNameLst>
                                      </p:cBhvr>
                                    </p:animRot>
                                  </p:childTnLst>
                                </p:cTn>
                              </p:par>
                              <p:par>
                                <p:cTn id="345" presetID="8" presetClass="emph" presetSubtype="0" fill="hold" grpId="3" nodeType="withEffect">
                                  <p:stCondLst>
                                    <p:cond delay="0"/>
                                  </p:stCondLst>
                                  <p:childTnLst>
                                    <p:animRot by="-21600000">
                                      <p:cBhvr>
                                        <p:cTn id="346" dur="2250" fill="hold"/>
                                        <p:tgtEl>
                                          <p:spTgt spid="7"/>
                                        </p:tgtEl>
                                        <p:attrNameLst>
                                          <p:attrName>r</p:attrName>
                                        </p:attrNameLst>
                                      </p:cBhvr>
                                    </p:animRot>
                                  </p:childTnLst>
                                </p:cTn>
                              </p:par>
                              <p:par>
                                <p:cTn id="347" presetID="8" presetClass="emph" presetSubtype="0" fill="hold" grpId="3" nodeType="withEffect">
                                  <p:stCondLst>
                                    <p:cond delay="0"/>
                                  </p:stCondLst>
                                  <p:childTnLst>
                                    <p:animRot by="-21600000">
                                      <p:cBhvr>
                                        <p:cTn id="348" dur="2250" fill="hold"/>
                                        <p:tgtEl>
                                          <p:spTgt spid="8"/>
                                        </p:tgtEl>
                                        <p:attrNameLst>
                                          <p:attrName>r</p:attrName>
                                        </p:attrNameLst>
                                      </p:cBhvr>
                                    </p:animRot>
                                  </p:childTnLst>
                                </p:cTn>
                              </p:par>
                              <p:par>
                                <p:cTn id="349" presetID="8" presetClass="emph" presetSubtype="0" fill="hold" grpId="3" nodeType="withEffect">
                                  <p:stCondLst>
                                    <p:cond delay="0"/>
                                  </p:stCondLst>
                                  <p:childTnLst>
                                    <p:animRot by="-21600000">
                                      <p:cBhvr>
                                        <p:cTn id="350" dur="2250" fill="hold"/>
                                        <p:tgtEl>
                                          <p:spTgt spid="9"/>
                                        </p:tgtEl>
                                        <p:attrNameLst>
                                          <p:attrName>r</p:attrName>
                                        </p:attrNameLst>
                                      </p:cBhvr>
                                    </p:animRot>
                                  </p:childTnLst>
                                </p:cTn>
                              </p:par>
                              <p:par>
                                <p:cTn id="351" presetID="8" presetClass="emph" presetSubtype="0" fill="hold" grpId="3" nodeType="withEffect">
                                  <p:stCondLst>
                                    <p:cond delay="0"/>
                                  </p:stCondLst>
                                  <p:childTnLst>
                                    <p:animRot by="-21600000">
                                      <p:cBhvr>
                                        <p:cTn id="352" dur="2250" fill="hold"/>
                                        <p:tgtEl>
                                          <p:spTgt spid="10"/>
                                        </p:tgtEl>
                                        <p:attrNameLst>
                                          <p:attrName>r</p:attrName>
                                        </p:attrNameLst>
                                      </p:cBhvr>
                                    </p:animRot>
                                  </p:childTnLst>
                                </p:cTn>
                              </p:par>
                              <p:par>
                                <p:cTn id="353" presetID="8" presetClass="emph" presetSubtype="0" fill="hold" grpId="3" nodeType="withEffect">
                                  <p:stCondLst>
                                    <p:cond delay="0"/>
                                  </p:stCondLst>
                                  <p:childTnLst>
                                    <p:animRot by="-21600000">
                                      <p:cBhvr>
                                        <p:cTn id="354" dur="2250" fill="hold"/>
                                        <p:tgtEl>
                                          <p:spTgt spid="11"/>
                                        </p:tgtEl>
                                        <p:attrNameLst>
                                          <p:attrName>r</p:attrName>
                                        </p:attrNameLst>
                                      </p:cBhvr>
                                    </p:animRot>
                                  </p:childTnLst>
                                </p:cTn>
                              </p:par>
                              <p:par>
                                <p:cTn id="355" presetID="8" presetClass="emph" presetSubtype="0" fill="hold" grpId="3" nodeType="withEffect">
                                  <p:stCondLst>
                                    <p:cond delay="0"/>
                                  </p:stCondLst>
                                  <p:childTnLst>
                                    <p:animRot by="21600000">
                                      <p:cBhvr>
                                        <p:cTn id="356" dur="2250" fill="hold"/>
                                        <p:tgtEl>
                                          <p:spTgt spid="15"/>
                                        </p:tgtEl>
                                        <p:attrNameLst>
                                          <p:attrName>r</p:attrName>
                                        </p:attrNameLst>
                                      </p:cBhvr>
                                    </p:animRot>
                                  </p:childTnLst>
                                </p:cTn>
                              </p:par>
                              <p:par>
                                <p:cTn id="357" presetID="8" presetClass="emph" presetSubtype="0" fill="hold" grpId="3" nodeType="withEffect">
                                  <p:stCondLst>
                                    <p:cond delay="0"/>
                                  </p:stCondLst>
                                  <p:childTnLst>
                                    <p:animRot by="21600000">
                                      <p:cBhvr>
                                        <p:cTn id="358" dur="2250" fill="hold"/>
                                        <p:tgtEl>
                                          <p:spTgt spid="16"/>
                                        </p:tgtEl>
                                        <p:attrNameLst>
                                          <p:attrName>r</p:attrName>
                                        </p:attrNameLst>
                                      </p:cBhvr>
                                    </p:animRot>
                                  </p:childTnLst>
                                </p:cTn>
                              </p:par>
                              <p:par>
                                <p:cTn id="359" presetID="8" presetClass="emph" presetSubtype="0" fill="hold" grpId="3" nodeType="withEffect">
                                  <p:stCondLst>
                                    <p:cond delay="0"/>
                                  </p:stCondLst>
                                  <p:childTnLst>
                                    <p:animRot by="21600000">
                                      <p:cBhvr>
                                        <p:cTn id="360" dur="2250" fill="hold"/>
                                        <p:tgtEl>
                                          <p:spTgt spid="17"/>
                                        </p:tgtEl>
                                        <p:attrNameLst>
                                          <p:attrName>r</p:attrName>
                                        </p:attrNameLst>
                                      </p:cBhvr>
                                    </p:animRot>
                                  </p:childTnLst>
                                </p:cTn>
                              </p:par>
                              <p:par>
                                <p:cTn id="361" presetID="8" presetClass="emph" presetSubtype="0" fill="hold" grpId="3" nodeType="withEffect">
                                  <p:stCondLst>
                                    <p:cond delay="0"/>
                                  </p:stCondLst>
                                  <p:childTnLst>
                                    <p:animRot by="21600000">
                                      <p:cBhvr>
                                        <p:cTn id="362" dur="2250" fill="hold"/>
                                        <p:tgtEl>
                                          <p:spTgt spid="18"/>
                                        </p:tgtEl>
                                        <p:attrNameLst>
                                          <p:attrName>r</p:attrName>
                                        </p:attrNameLst>
                                      </p:cBhvr>
                                    </p:animRot>
                                  </p:childTnLst>
                                </p:cTn>
                              </p:par>
                              <p:par>
                                <p:cTn id="363" presetID="8" presetClass="emph" presetSubtype="0" fill="hold" grpId="3" nodeType="withEffect">
                                  <p:stCondLst>
                                    <p:cond delay="0"/>
                                  </p:stCondLst>
                                  <p:childTnLst>
                                    <p:animRot by="21600000">
                                      <p:cBhvr>
                                        <p:cTn id="364" dur="2250" fill="hold"/>
                                        <p:tgtEl>
                                          <p:spTgt spid="19"/>
                                        </p:tgtEl>
                                        <p:attrNameLst>
                                          <p:attrName>r</p:attrName>
                                        </p:attrNameLst>
                                      </p:cBhvr>
                                    </p:animRot>
                                  </p:childTnLst>
                                </p:cTn>
                              </p:par>
                              <p:par>
                                <p:cTn id="365" presetID="8" presetClass="emph" presetSubtype="0" fill="hold" grpId="3" nodeType="withEffect">
                                  <p:stCondLst>
                                    <p:cond delay="0"/>
                                  </p:stCondLst>
                                  <p:childTnLst>
                                    <p:animRot by="21600000">
                                      <p:cBhvr>
                                        <p:cTn id="366" dur="2250" fill="hold"/>
                                        <p:tgtEl>
                                          <p:spTgt spid="20"/>
                                        </p:tgtEl>
                                        <p:attrNameLst>
                                          <p:attrName>r</p:attrName>
                                        </p:attrNameLst>
                                      </p:cBhvr>
                                    </p:animRot>
                                  </p:childTnLst>
                                </p:cTn>
                              </p:par>
                              <p:par>
                                <p:cTn id="367" presetID="8" presetClass="emph" presetSubtype="0" fill="hold" grpId="3" nodeType="withEffect">
                                  <p:stCondLst>
                                    <p:cond delay="0"/>
                                  </p:stCondLst>
                                  <p:childTnLst>
                                    <p:animRot by="21600000">
                                      <p:cBhvr>
                                        <p:cTn id="368" dur="2250" fill="hold"/>
                                        <p:tgtEl>
                                          <p:spTgt spid="21"/>
                                        </p:tgtEl>
                                        <p:attrNameLst>
                                          <p:attrName>r</p:attrName>
                                        </p:attrNameLst>
                                      </p:cBhvr>
                                    </p:animRot>
                                  </p:childTnLst>
                                </p:cTn>
                              </p:par>
                              <p:par>
                                <p:cTn id="369" presetID="8" presetClass="emph" presetSubtype="0" fill="hold" grpId="3" nodeType="withEffect">
                                  <p:stCondLst>
                                    <p:cond delay="0"/>
                                  </p:stCondLst>
                                  <p:childTnLst>
                                    <p:animRot by="21600000">
                                      <p:cBhvr>
                                        <p:cTn id="370" dur="2250" fill="hold"/>
                                        <p:tgtEl>
                                          <p:spTgt spid="22"/>
                                        </p:tgtEl>
                                        <p:attrNameLst>
                                          <p:attrName>r</p:attrName>
                                        </p:attrNameLst>
                                      </p:cBhvr>
                                    </p:animRot>
                                  </p:childTnLst>
                                </p:cTn>
                              </p:par>
                              <p:par>
                                <p:cTn id="371" presetID="8" presetClass="emph" presetSubtype="0" fill="hold" grpId="3" nodeType="withEffect">
                                  <p:stCondLst>
                                    <p:cond delay="0"/>
                                  </p:stCondLst>
                                  <p:childTnLst>
                                    <p:animRot by="21600000">
                                      <p:cBhvr>
                                        <p:cTn id="372" dur="2250" fill="hold"/>
                                        <p:tgtEl>
                                          <p:spTgt spid="23"/>
                                        </p:tgtEl>
                                        <p:attrNameLst>
                                          <p:attrName>r</p:attrName>
                                        </p:attrNameLst>
                                      </p:cBhvr>
                                    </p:animRot>
                                  </p:childTnLst>
                                </p:cTn>
                              </p:par>
                              <p:par>
                                <p:cTn id="373" presetID="2" presetClass="exit" presetSubtype="1" fill="hold" grpId="2" nodeType="withEffect">
                                  <p:stCondLst>
                                    <p:cond delay="0"/>
                                  </p:stCondLst>
                                  <p:childTnLst>
                                    <p:anim calcmode="lin" valueType="num">
                                      <p:cBhvr additive="base">
                                        <p:cTn id="374" dur="2250"/>
                                        <p:tgtEl>
                                          <p:spTgt spid="64"/>
                                        </p:tgtEl>
                                        <p:attrNameLst>
                                          <p:attrName>ppt_x</p:attrName>
                                        </p:attrNameLst>
                                      </p:cBhvr>
                                      <p:tavLst>
                                        <p:tav tm="0">
                                          <p:val>
                                            <p:strVal val="ppt_x"/>
                                          </p:val>
                                        </p:tav>
                                        <p:tav tm="100000">
                                          <p:val>
                                            <p:strVal val="ppt_x"/>
                                          </p:val>
                                        </p:tav>
                                      </p:tavLst>
                                    </p:anim>
                                    <p:anim calcmode="lin" valueType="num">
                                      <p:cBhvr additive="base">
                                        <p:cTn id="375" dur="2250"/>
                                        <p:tgtEl>
                                          <p:spTgt spid="64"/>
                                        </p:tgtEl>
                                        <p:attrNameLst>
                                          <p:attrName>ppt_y</p:attrName>
                                        </p:attrNameLst>
                                      </p:cBhvr>
                                      <p:tavLst>
                                        <p:tav tm="0">
                                          <p:val>
                                            <p:strVal val="ppt_y"/>
                                          </p:val>
                                        </p:tav>
                                        <p:tav tm="100000">
                                          <p:val>
                                            <p:strVal val="0-ppt_h/2"/>
                                          </p:val>
                                        </p:tav>
                                      </p:tavLst>
                                    </p:anim>
                                    <p:set>
                                      <p:cBhvr>
                                        <p:cTn id="376" dur="1" fill="hold">
                                          <p:stCondLst>
                                            <p:cond delay="2249"/>
                                          </p:stCondLst>
                                        </p:cTn>
                                        <p:tgtEl>
                                          <p:spTgt spid="64"/>
                                        </p:tgtEl>
                                        <p:attrNameLst>
                                          <p:attrName>style.visibility</p:attrName>
                                        </p:attrNameLst>
                                      </p:cBhvr>
                                      <p:to>
                                        <p:strVal val="hidden"/>
                                      </p:to>
                                    </p:set>
                                  </p:childTnLst>
                                </p:cTn>
                              </p:par>
                              <p:par>
                                <p:cTn id="377" presetID="2" presetClass="exit" presetSubtype="1" fill="hold" grpId="2" nodeType="withEffect">
                                  <p:stCondLst>
                                    <p:cond delay="0"/>
                                  </p:stCondLst>
                                  <p:childTnLst>
                                    <p:anim calcmode="lin" valueType="num">
                                      <p:cBhvr additive="base">
                                        <p:cTn id="378" dur="2250"/>
                                        <p:tgtEl>
                                          <p:spTgt spid="55"/>
                                        </p:tgtEl>
                                        <p:attrNameLst>
                                          <p:attrName>ppt_x</p:attrName>
                                        </p:attrNameLst>
                                      </p:cBhvr>
                                      <p:tavLst>
                                        <p:tav tm="0">
                                          <p:val>
                                            <p:strVal val="ppt_x"/>
                                          </p:val>
                                        </p:tav>
                                        <p:tav tm="100000">
                                          <p:val>
                                            <p:strVal val="ppt_x"/>
                                          </p:val>
                                        </p:tav>
                                      </p:tavLst>
                                    </p:anim>
                                    <p:anim calcmode="lin" valueType="num">
                                      <p:cBhvr additive="base">
                                        <p:cTn id="379" dur="2250"/>
                                        <p:tgtEl>
                                          <p:spTgt spid="55"/>
                                        </p:tgtEl>
                                        <p:attrNameLst>
                                          <p:attrName>ppt_y</p:attrName>
                                        </p:attrNameLst>
                                      </p:cBhvr>
                                      <p:tavLst>
                                        <p:tav tm="0">
                                          <p:val>
                                            <p:strVal val="ppt_y"/>
                                          </p:val>
                                        </p:tav>
                                        <p:tav tm="100000">
                                          <p:val>
                                            <p:strVal val="0-ppt_h/2"/>
                                          </p:val>
                                        </p:tav>
                                      </p:tavLst>
                                    </p:anim>
                                    <p:set>
                                      <p:cBhvr>
                                        <p:cTn id="380" dur="1" fill="hold">
                                          <p:stCondLst>
                                            <p:cond delay="2249"/>
                                          </p:stCondLst>
                                        </p:cTn>
                                        <p:tgtEl>
                                          <p:spTgt spid="55"/>
                                        </p:tgtEl>
                                        <p:attrNameLst>
                                          <p:attrName>style.visibility</p:attrName>
                                        </p:attrNameLst>
                                      </p:cBhvr>
                                      <p:to>
                                        <p:strVal val="hidden"/>
                                      </p:to>
                                    </p:set>
                                  </p:childTnLst>
                                </p:cTn>
                              </p:par>
                              <p:par>
                                <p:cTn id="381" presetID="2" presetClass="exit" presetSubtype="1" fill="hold" grpId="2" nodeType="withEffect">
                                  <p:stCondLst>
                                    <p:cond delay="0"/>
                                  </p:stCondLst>
                                  <p:childTnLst>
                                    <p:anim calcmode="lin" valueType="num">
                                      <p:cBhvr additive="base">
                                        <p:cTn id="382" dur="2250"/>
                                        <p:tgtEl>
                                          <p:spTgt spid="56"/>
                                        </p:tgtEl>
                                        <p:attrNameLst>
                                          <p:attrName>ppt_x</p:attrName>
                                        </p:attrNameLst>
                                      </p:cBhvr>
                                      <p:tavLst>
                                        <p:tav tm="0">
                                          <p:val>
                                            <p:strVal val="ppt_x"/>
                                          </p:val>
                                        </p:tav>
                                        <p:tav tm="100000">
                                          <p:val>
                                            <p:strVal val="ppt_x"/>
                                          </p:val>
                                        </p:tav>
                                      </p:tavLst>
                                    </p:anim>
                                    <p:anim calcmode="lin" valueType="num">
                                      <p:cBhvr additive="base">
                                        <p:cTn id="383" dur="2250"/>
                                        <p:tgtEl>
                                          <p:spTgt spid="56"/>
                                        </p:tgtEl>
                                        <p:attrNameLst>
                                          <p:attrName>ppt_y</p:attrName>
                                        </p:attrNameLst>
                                      </p:cBhvr>
                                      <p:tavLst>
                                        <p:tav tm="0">
                                          <p:val>
                                            <p:strVal val="ppt_y"/>
                                          </p:val>
                                        </p:tav>
                                        <p:tav tm="100000">
                                          <p:val>
                                            <p:strVal val="0-ppt_h/2"/>
                                          </p:val>
                                        </p:tav>
                                      </p:tavLst>
                                    </p:anim>
                                    <p:set>
                                      <p:cBhvr>
                                        <p:cTn id="384" dur="1" fill="hold">
                                          <p:stCondLst>
                                            <p:cond delay="2249"/>
                                          </p:stCondLst>
                                        </p:cTn>
                                        <p:tgtEl>
                                          <p:spTgt spid="56"/>
                                        </p:tgtEl>
                                        <p:attrNameLst>
                                          <p:attrName>style.visibility</p:attrName>
                                        </p:attrNameLst>
                                      </p:cBhvr>
                                      <p:to>
                                        <p:strVal val="hidden"/>
                                      </p:to>
                                    </p:set>
                                  </p:childTnLst>
                                </p:cTn>
                              </p:par>
                              <p:par>
                                <p:cTn id="385" presetID="2" presetClass="exit" presetSubtype="1" fill="hold" grpId="2" nodeType="withEffect">
                                  <p:stCondLst>
                                    <p:cond delay="0"/>
                                  </p:stCondLst>
                                  <p:childTnLst>
                                    <p:anim calcmode="lin" valueType="num">
                                      <p:cBhvr additive="base">
                                        <p:cTn id="386" dur="2250"/>
                                        <p:tgtEl>
                                          <p:spTgt spid="57"/>
                                        </p:tgtEl>
                                        <p:attrNameLst>
                                          <p:attrName>ppt_x</p:attrName>
                                        </p:attrNameLst>
                                      </p:cBhvr>
                                      <p:tavLst>
                                        <p:tav tm="0">
                                          <p:val>
                                            <p:strVal val="ppt_x"/>
                                          </p:val>
                                        </p:tav>
                                        <p:tav tm="100000">
                                          <p:val>
                                            <p:strVal val="ppt_x"/>
                                          </p:val>
                                        </p:tav>
                                      </p:tavLst>
                                    </p:anim>
                                    <p:anim calcmode="lin" valueType="num">
                                      <p:cBhvr additive="base">
                                        <p:cTn id="387" dur="2250"/>
                                        <p:tgtEl>
                                          <p:spTgt spid="57"/>
                                        </p:tgtEl>
                                        <p:attrNameLst>
                                          <p:attrName>ppt_y</p:attrName>
                                        </p:attrNameLst>
                                      </p:cBhvr>
                                      <p:tavLst>
                                        <p:tav tm="0">
                                          <p:val>
                                            <p:strVal val="ppt_y"/>
                                          </p:val>
                                        </p:tav>
                                        <p:tav tm="100000">
                                          <p:val>
                                            <p:strVal val="0-ppt_h/2"/>
                                          </p:val>
                                        </p:tav>
                                      </p:tavLst>
                                    </p:anim>
                                    <p:set>
                                      <p:cBhvr>
                                        <p:cTn id="388" dur="1" fill="hold">
                                          <p:stCondLst>
                                            <p:cond delay="2249"/>
                                          </p:stCondLst>
                                        </p:cTn>
                                        <p:tgtEl>
                                          <p:spTgt spid="57"/>
                                        </p:tgtEl>
                                        <p:attrNameLst>
                                          <p:attrName>style.visibility</p:attrName>
                                        </p:attrNameLst>
                                      </p:cBhvr>
                                      <p:to>
                                        <p:strVal val="hidden"/>
                                      </p:to>
                                    </p:set>
                                  </p:childTnLst>
                                </p:cTn>
                              </p:par>
                              <p:par>
                                <p:cTn id="389" presetID="2" presetClass="exit" presetSubtype="1" fill="hold" grpId="2" nodeType="withEffect">
                                  <p:stCondLst>
                                    <p:cond delay="0"/>
                                  </p:stCondLst>
                                  <p:childTnLst>
                                    <p:anim calcmode="lin" valueType="num">
                                      <p:cBhvr additive="base">
                                        <p:cTn id="390" dur="2250"/>
                                        <p:tgtEl>
                                          <p:spTgt spid="58"/>
                                        </p:tgtEl>
                                        <p:attrNameLst>
                                          <p:attrName>ppt_x</p:attrName>
                                        </p:attrNameLst>
                                      </p:cBhvr>
                                      <p:tavLst>
                                        <p:tav tm="0">
                                          <p:val>
                                            <p:strVal val="ppt_x"/>
                                          </p:val>
                                        </p:tav>
                                        <p:tav tm="100000">
                                          <p:val>
                                            <p:strVal val="ppt_x"/>
                                          </p:val>
                                        </p:tav>
                                      </p:tavLst>
                                    </p:anim>
                                    <p:anim calcmode="lin" valueType="num">
                                      <p:cBhvr additive="base">
                                        <p:cTn id="391" dur="2250"/>
                                        <p:tgtEl>
                                          <p:spTgt spid="58"/>
                                        </p:tgtEl>
                                        <p:attrNameLst>
                                          <p:attrName>ppt_y</p:attrName>
                                        </p:attrNameLst>
                                      </p:cBhvr>
                                      <p:tavLst>
                                        <p:tav tm="0">
                                          <p:val>
                                            <p:strVal val="ppt_y"/>
                                          </p:val>
                                        </p:tav>
                                        <p:tav tm="100000">
                                          <p:val>
                                            <p:strVal val="0-ppt_h/2"/>
                                          </p:val>
                                        </p:tav>
                                      </p:tavLst>
                                    </p:anim>
                                    <p:set>
                                      <p:cBhvr>
                                        <p:cTn id="392" dur="1" fill="hold">
                                          <p:stCondLst>
                                            <p:cond delay="2249"/>
                                          </p:stCondLst>
                                        </p:cTn>
                                        <p:tgtEl>
                                          <p:spTgt spid="58"/>
                                        </p:tgtEl>
                                        <p:attrNameLst>
                                          <p:attrName>style.visibility</p:attrName>
                                        </p:attrNameLst>
                                      </p:cBhvr>
                                      <p:to>
                                        <p:strVal val="hidden"/>
                                      </p:to>
                                    </p:set>
                                  </p:childTnLst>
                                </p:cTn>
                              </p:par>
                              <p:par>
                                <p:cTn id="393" presetID="2" presetClass="exit" presetSubtype="1" fill="hold" grpId="2" nodeType="withEffect">
                                  <p:stCondLst>
                                    <p:cond delay="0"/>
                                  </p:stCondLst>
                                  <p:childTnLst>
                                    <p:anim calcmode="lin" valueType="num">
                                      <p:cBhvr additive="base">
                                        <p:cTn id="394" dur="2250"/>
                                        <p:tgtEl>
                                          <p:spTgt spid="59"/>
                                        </p:tgtEl>
                                        <p:attrNameLst>
                                          <p:attrName>ppt_x</p:attrName>
                                        </p:attrNameLst>
                                      </p:cBhvr>
                                      <p:tavLst>
                                        <p:tav tm="0">
                                          <p:val>
                                            <p:strVal val="ppt_x"/>
                                          </p:val>
                                        </p:tav>
                                        <p:tav tm="100000">
                                          <p:val>
                                            <p:strVal val="ppt_x"/>
                                          </p:val>
                                        </p:tav>
                                      </p:tavLst>
                                    </p:anim>
                                    <p:anim calcmode="lin" valueType="num">
                                      <p:cBhvr additive="base">
                                        <p:cTn id="395" dur="2250"/>
                                        <p:tgtEl>
                                          <p:spTgt spid="59"/>
                                        </p:tgtEl>
                                        <p:attrNameLst>
                                          <p:attrName>ppt_y</p:attrName>
                                        </p:attrNameLst>
                                      </p:cBhvr>
                                      <p:tavLst>
                                        <p:tav tm="0">
                                          <p:val>
                                            <p:strVal val="ppt_y"/>
                                          </p:val>
                                        </p:tav>
                                        <p:tav tm="100000">
                                          <p:val>
                                            <p:strVal val="0-ppt_h/2"/>
                                          </p:val>
                                        </p:tav>
                                      </p:tavLst>
                                    </p:anim>
                                    <p:set>
                                      <p:cBhvr>
                                        <p:cTn id="396" dur="1" fill="hold">
                                          <p:stCondLst>
                                            <p:cond delay="2249"/>
                                          </p:stCondLst>
                                        </p:cTn>
                                        <p:tgtEl>
                                          <p:spTgt spid="59"/>
                                        </p:tgtEl>
                                        <p:attrNameLst>
                                          <p:attrName>style.visibility</p:attrName>
                                        </p:attrNameLst>
                                      </p:cBhvr>
                                      <p:to>
                                        <p:strVal val="hidden"/>
                                      </p:to>
                                    </p:set>
                                  </p:childTnLst>
                                </p:cTn>
                              </p:par>
                              <p:par>
                                <p:cTn id="397" presetID="2" presetClass="exit" presetSubtype="1" fill="hold" grpId="2" nodeType="withEffect">
                                  <p:stCondLst>
                                    <p:cond delay="0"/>
                                  </p:stCondLst>
                                  <p:childTnLst>
                                    <p:anim calcmode="lin" valueType="num">
                                      <p:cBhvr additive="base">
                                        <p:cTn id="398" dur="2250"/>
                                        <p:tgtEl>
                                          <p:spTgt spid="60"/>
                                        </p:tgtEl>
                                        <p:attrNameLst>
                                          <p:attrName>ppt_x</p:attrName>
                                        </p:attrNameLst>
                                      </p:cBhvr>
                                      <p:tavLst>
                                        <p:tav tm="0">
                                          <p:val>
                                            <p:strVal val="ppt_x"/>
                                          </p:val>
                                        </p:tav>
                                        <p:tav tm="100000">
                                          <p:val>
                                            <p:strVal val="ppt_x"/>
                                          </p:val>
                                        </p:tav>
                                      </p:tavLst>
                                    </p:anim>
                                    <p:anim calcmode="lin" valueType="num">
                                      <p:cBhvr additive="base">
                                        <p:cTn id="399" dur="2250"/>
                                        <p:tgtEl>
                                          <p:spTgt spid="60"/>
                                        </p:tgtEl>
                                        <p:attrNameLst>
                                          <p:attrName>ppt_y</p:attrName>
                                        </p:attrNameLst>
                                      </p:cBhvr>
                                      <p:tavLst>
                                        <p:tav tm="0">
                                          <p:val>
                                            <p:strVal val="ppt_y"/>
                                          </p:val>
                                        </p:tav>
                                        <p:tav tm="100000">
                                          <p:val>
                                            <p:strVal val="0-ppt_h/2"/>
                                          </p:val>
                                        </p:tav>
                                      </p:tavLst>
                                    </p:anim>
                                    <p:set>
                                      <p:cBhvr>
                                        <p:cTn id="400" dur="1" fill="hold">
                                          <p:stCondLst>
                                            <p:cond delay="2249"/>
                                          </p:stCondLst>
                                        </p:cTn>
                                        <p:tgtEl>
                                          <p:spTgt spid="60"/>
                                        </p:tgtEl>
                                        <p:attrNameLst>
                                          <p:attrName>style.visibility</p:attrName>
                                        </p:attrNameLst>
                                      </p:cBhvr>
                                      <p:to>
                                        <p:strVal val="hidden"/>
                                      </p:to>
                                    </p:set>
                                  </p:childTnLst>
                                </p:cTn>
                              </p:par>
                              <p:par>
                                <p:cTn id="401" presetID="2" presetClass="exit" presetSubtype="1" fill="hold" grpId="2" nodeType="withEffect">
                                  <p:stCondLst>
                                    <p:cond delay="0"/>
                                  </p:stCondLst>
                                  <p:childTnLst>
                                    <p:anim calcmode="lin" valueType="num">
                                      <p:cBhvr additive="base">
                                        <p:cTn id="402" dur="2250"/>
                                        <p:tgtEl>
                                          <p:spTgt spid="61"/>
                                        </p:tgtEl>
                                        <p:attrNameLst>
                                          <p:attrName>ppt_x</p:attrName>
                                        </p:attrNameLst>
                                      </p:cBhvr>
                                      <p:tavLst>
                                        <p:tav tm="0">
                                          <p:val>
                                            <p:strVal val="ppt_x"/>
                                          </p:val>
                                        </p:tav>
                                        <p:tav tm="100000">
                                          <p:val>
                                            <p:strVal val="ppt_x"/>
                                          </p:val>
                                        </p:tav>
                                      </p:tavLst>
                                    </p:anim>
                                    <p:anim calcmode="lin" valueType="num">
                                      <p:cBhvr additive="base">
                                        <p:cTn id="403" dur="2250"/>
                                        <p:tgtEl>
                                          <p:spTgt spid="61"/>
                                        </p:tgtEl>
                                        <p:attrNameLst>
                                          <p:attrName>ppt_y</p:attrName>
                                        </p:attrNameLst>
                                      </p:cBhvr>
                                      <p:tavLst>
                                        <p:tav tm="0">
                                          <p:val>
                                            <p:strVal val="ppt_y"/>
                                          </p:val>
                                        </p:tav>
                                        <p:tav tm="100000">
                                          <p:val>
                                            <p:strVal val="0-ppt_h/2"/>
                                          </p:val>
                                        </p:tav>
                                      </p:tavLst>
                                    </p:anim>
                                    <p:set>
                                      <p:cBhvr>
                                        <p:cTn id="404" dur="1" fill="hold">
                                          <p:stCondLst>
                                            <p:cond delay="2249"/>
                                          </p:stCondLst>
                                        </p:cTn>
                                        <p:tgtEl>
                                          <p:spTgt spid="61"/>
                                        </p:tgtEl>
                                        <p:attrNameLst>
                                          <p:attrName>style.visibility</p:attrName>
                                        </p:attrNameLst>
                                      </p:cBhvr>
                                      <p:to>
                                        <p:strVal val="hidden"/>
                                      </p:to>
                                    </p:set>
                                  </p:childTnLst>
                                </p:cTn>
                              </p:par>
                              <p:par>
                                <p:cTn id="405" presetID="2" presetClass="exit" presetSubtype="1" fill="hold" grpId="2" nodeType="withEffect">
                                  <p:stCondLst>
                                    <p:cond delay="0"/>
                                  </p:stCondLst>
                                  <p:childTnLst>
                                    <p:anim calcmode="lin" valueType="num">
                                      <p:cBhvr additive="base">
                                        <p:cTn id="406" dur="2250"/>
                                        <p:tgtEl>
                                          <p:spTgt spid="62"/>
                                        </p:tgtEl>
                                        <p:attrNameLst>
                                          <p:attrName>ppt_x</p:attrName>
                                        </p:attrNameLst>
                                      </p:cBhvr>
                                      <p:tavLst>
                                        <p:tav tm="0">
                                          <p:val>
                                            <p:strVal val="ppt_x"/>
                                          </p:val>
                                        </p:tav>
                                        <p:tav tm="100000">
                                          <p:val>
                                            <p:strVal val="ppt_x"/>
                                          </p:val>
                                        </p:tav>
                                      </p:tavLst>
                                    </p:anim>
                                    <p:anim calcmode="lin" valueType="num">
                                      <p:cBhvr additive="base">
                                        <p:cTn id="407" dur="2250"/>
                                        <p:tgtEl>
                                          <p:spTgt spid="62"/>
                                        </p:tgtEl>
                                        <p:attrNameLst>
                                          <p:attrName>ppt_y</p:attrName>
                                        </p:attrNameLst>
                                      </p:cBhvr>
                                      <p:tavLst>
                                        <p:tav tm="0">
                                          <p:val>
                                            <p:strVal val="ppt_y"/>
                                          </p:val>
                                        </p:tav>
                                        <p:tav tm="100000">
                                          <p:val>
                                            <p:strVal val="0-ppt_h/2"/>
                                          </p:val>
                                        </p:tav>
                                      </p:tavLst>
                                    </p:anim>
                                    <p:set>
                                      <p:cBhvr>
                                        <p:cTn id="408" dur="1" fill="hold">
                                          <p:stCondLst>
                                            <p:cond delay="2249"/>
                                          </p:stCondLst>
                                        </p:cTn>
                                        <p:tgtEl>
                                          <p:spTgt spid="62"/>
                                        </p:tgtEl>
                                        <p:attrNameLst>
                                          <p:attrName>style.visibility</p:attrName>
                                        </p:attrNameLst>
                                      </p:cBhvr>
                                      <p:to>
                                        <p:strVal val="hidden"/>
                                      </p:to>
                                    </p:set>
                                  </p:childTnLst>
                                </p:cTn>
                              </p:par>
                              <p:par>
                                <p:cTn id="409" presetID="2" presetClass="exit" presetSubtype="1" fill="hold" grpId="2" nodeType="withEffect">
                                  <p:stCondLst>
                                    <p:cond delay="0"/>
                                  </p:stCondLst>
                                  <p:childTnLst>
                                    <p:anim calcmode="lin" valueType="num">
                                      <p:cBhvr additive="base">
                                        <p:cTn id="410" dur="2250"/>
                                        <p:tgtEl>
                                          <p:spTgt spid="63"/>
                                        </p:tgtEl>
                                        <p:attrNameLst>
                                          <p:attrName>ppt_x</p:attrName>
                                        </p:attrNameLst>
                                      </p:cBhvr>
                                      <p:tavLst>
                                        <p:tav tm="0">
                                          <p:val>
                                            <p:strVal val="ppt_x"/>
                                          </p:val>
                                        </p:tav>
                                        <p:tav tm="100000">
                                          <p:val>
                                            <p:strVal val="ppt_x"/>
                                          </p:val>
                                        </p:tav>
                                      </p:tavLst>
                                    </p:anim>
                                    <p:anim calcmode="lin" valueType="num">
                                      <p:cBhvr additive="base">
                                        <p:cTn id="411" dur="2250"/>
                                        <p:tgtEl>
                                          <p:spTgt spid="63"/>
                                        </p:tgtEl>
                                        <p:attrNameLst>
                                          <p:attrName>ppt_y</p:attrName>
                                        </p:attrNameLst>
                                      </p:cBhvr>
                                      <p:tavLst>
                                        <p:tav tm="0">
                                          <p:val>
                                            <p:strVal val="ppt_y"/>
                                          </p:val>
                                        </p:tav>
                                        <p:tav tm="100000">
                                          <p:val>
                                            <p:strVal val="0-ppt_h/2"/>
                                          </p:val>
                                        </p:tav>
                                      </p:tavLst>
                                    </p:anim>
                                    <p:set>
                                      <p:cBhvr>
                                        <p:cTn id="412" dur="1" fill="hold">
                                          <p:stCondLst>
                                            <p:cond delay="2249"/>
                                          </p:stCondLst>
                                        </p:cTn>
                                        <p:tgtEl>
                                          <p:spTgt spid="63"/>
                                        </p:tgtEl>
                                        <p:attrNameLst>
                                          <p:attrName>style.visibility</p:attrName>
                                        </p:attrNameLst>
                                      </p:cBhvr>
                                      <p:to>
                                        <p:strVal val="hidden"/>
                                      </p:to>
                                    </p:set>
                                  </p:childTnLst>
                                </p:cTn>
                              </p:par>
                              <p:par>
                                <p:cTn id="413" presetID="2" presetClass="exit" presetSubtype="1" fill="hold" grpId="2" nodeType="withEffect">
                                  <p:stCondLst>
                                    <p:cond delay="0"/>
                                  </p:stCondLst>
                                  <p:childTnLst>
                                    <p:anim calcmode="lin" valueType="num">
                                      <p:cBhvr additive="base">
                                        <p:cTn id="414" dur="2250"/>
                                        <p:tgtEl>
                                          <p:spTgt spid="46"/>
                                        </p:tgtEl>
                                        <p:attrNameLst>
                                          <p:attrName>ppt_x</p:attrName>
                                        </p:attrNameLst>
                                      </p:cBhvr>
                                      <p:tavLst>
                                        <p:tav tm="0">
                                          <p:val>
                                            <p:strVal val="ppt_x"/>
                                          </p:val>
                                        </p:tav>
                                        <p:tav tm="100000">
                                          <p:val>
                                            <p:strVal val="ppt_x"/>
                                          </p:val>
                                        </p:tav>
                                      </p:tavLst>
                                    </p:anim>
                                    <p:anim calcmode="lin" valueType="num">
                                      <p:cBhvr additive="base">
                                        <p:cTn id="415" dur="2250"/>
                                        <p:tgtEl>
                                          <p:spTgt spid="46"/>
                                        </p:tgtEl>
                                        <p:attrNameLst>
                                          <p:attrName>ppt_y</p:attrName>
                                        </p:attrNameLst>
                                      </p:cBhvr>
                                      <p:tavLst>
                                        <p:tav tm="0">
                                          <p:val>
                                            <p:strVal val="ppt_y"/>
                                          </p:val>
                                        </p:tav>
                                        <p:tav tm="100000">
                                          <p:val>
                                            <p:strVal val="0-ppt_h/2"/>
                                          </p:val>
                                        </p:tav>
                                      </p:tavLst>
                                    </p:anim>
                                    <p:set>
                                      <p:cBhvr>
                                        <p:cTn id="416" dur="1" fill="hold">
                                          <p:stCondLst>
                                            <p:cond delay="2249"/>
                                          </p:stCondLst>
                                        </p:cTn>
                                        <p:tgtEl>
                                          <p:spTgt spid="46"/>
                                        </p:tgtEl>
                                        <p:attrNameLst>
                                          <p:attrName>style.visibility</p:attrName>
                                        </p:attrNameLst>
                                      </p:cBhvr>
                                      <p:to>
                                        <p:strVal val="hidden"/>
                                      </p:to>
                                    </p:set>
                                  </p:childTnLst>
                                </p:cTn>
                              </p:par>
                              <p:par>
                                <p:cTn id="417" presetID="2" presetClass="exit" presetSubtype="1" fill="hold" grpId="2" nodeType="withEffect">
                                  <p:stCondLst>
                                    <p:cond delay="0"/>
                                  </p:stCondLst>
                                  <p:childTnLst>
                                    <p:anim calcmode="lin" valueType="num">
                                      <p:cBhvr additive="base">
                                        <p:cTn id="418" dur="2250"/>
                                        <p:tgtEl>
                                          <p:spTgt spid="48"/>
                                        </p:tgtEl>
                                        <p:attrNameLst>
                                          <p:attrName>ppt_x</p:attrName>
                                        </p:attrNameLst>
                                      </p:cBhvr>
                                      <p:tavLst>
                                        <p:tav tm="0">
                                          <p:val>
                                            <p:strVal val="ppt_x"/>
                                          </p:val>
                                        </p:tav>
                                        <p:tav tm="100000">
                                          <p:val>
                                            <p:strVal val="ppt_x"/>
                                          </p:val>
                                        </p:tav>
                                      </p:tavLst>
                                    </p:anim>
                                    <p:anim calcmode="lin" valueType="num">
                                      <p:cBhvr additive="base">
                                        <p:cTn id="419" dur="2250"/>
                                        <p:tgtEl>
                                          <p:spTgt spid="48"/>
                                        </p:tgtEl>
                                        <p:attrNameLst>
                                          <p:attrName>ppt_y</p:attrName>
                                        </p:attrNameLst>
                                      </p:cBhvr>
                                      <p:tavLst>
                                        <p:tav tm="0">
                                          <p:val>
                                            <p:strVal val="ppt_y"/>
                                          </p:val>
                                        </p:tav>
                                        <p:tav tm="100000">
                                          <p:val>
                                            <p:strVal val="0-ppt_h/2"/>
                                          </p:val>
                                        </p:tav>
                                      </p:tavLst>
                                    </p:anim>
                                    <p:set>
                                      <p:cBhvr>
                                        <p:cTn id="420" dur="1" fill="hold">
                                          <p:stCondLst>
                                            <p:cond delay="2249"/>
                                          </p:stCondLst>
                                        </p:cTn>
                                        <p:tgtEl>
                                          <p:spTgt spid="48"/>
                                        </p:tgtEl>
                                        <p:attrNameLst>
                                          <p:attrName>style.visibility</p:attrName>
                                        </p:attrNameLst>
                                      </p:cBhvr>
                                      <p:to>
                                        <p:strVal val="hidden"/>
                                      </p:to>
                                    </p:set>
                                  </p:childTnLst>
                                </p:cTn>
                              </p:par>
                              <p:par>
                                <p:cTn id="421" presetID="2" presetClass="exit" presetSubtype="1" fill="hold" grpId="2" nodeType="withEffect">
                                  <p:stCondLst>
                                    <p:cond delay="0"/>
                                  </p:stCondLst>
                                  <p:childTnLst>
                                    <p:anim calcmode="lin" valueType="num">
                                      <p:cBhvr additive="base">
                                        <p:cTn id="422" dur="2250"/>
                                        <p:tgtEl>
                                          <p:spTgt spid="49"/>
                                        </p:tgtEl>
                                        <p:attrNameLst>
                                          <p:attrName>ppt_x</p:attrName>
                                        </p:attrNameLst>
                                      </p:cBhvr>
                                      <p:tavLst>
                                        <p:tav tm="0">
                                          <p:val>
                                            <p:strVal val="ppt_x"/>
                                          </p:val>
                                        </p:tav>
                                        <p:tav tm="100000">
                                          <p:val>
                                            <p:strVal val="ppt_x"/>
                                          </p:val>
                                        </p:tav>
                                      </p:tavLst>
                                    </p:anim>
                                    <p:anim calcmode="lin" valueType="num">
                                      <p:cBhvr additive="base">
                                        <p:cTn id="423" dur="2250"/>
                                        <p:tgtEl>
                                          <p:spTgt spid="49"/>
                                        </p:tgtEl>
                                        <p:attrNameLst>
                                          <p:attrName>ppt_y</p:attrName>
                                        </p:attrNameLst>
                                      </p:cBhvr>
                                      <p:tavLst>
                                        <p:tav tm="0">
                                          <p:val>
                                            <p:strVal val="ppt_y"/>
                                          </p:val>
                                        </p:tav>
                                        <p:tav tm="100000">
                                          <p:val>
                                            <p:strVal val="0-ppt_h/2"/>
                                          </p:val>
                                        </p:tav>
                                      </p:tavLst>
                                    </p:anim>
                                    <p:set>
                                      <p:cBhvr>
                                        <p:cTn id="424" dur="1" fill="hold">
                                          <p:stCondLst>
                                            <p:cond delay="2249"/>
                                          </p:stCondLst>
                                        </p:cTn>
                                        <p:tgtEl>
                                          <p:spTgt spid="49"/>
                                        </p:tgtEl>
                                        <p:attrNameLst>
                                          <p:attrName>style.visibility</p:attrName>
                                        </p:attrNameLst>
                                      </p:cBhvr>
                                      <p:to>
                                        <p:strVal val="hidden"/>
                                      </p:to>
                                    </p:set>
                                  </p:childTnLst>
                                </p:cTn>
                              </p:par>
                              <p:par>
                                <p:cTn id="425" presetID="2" presetClass="exit" presetSubtype="1" fill="hold" grpId="2" nodeType="withEffect">
                                  <p:stCondLst>
                                    <p:cond delay="0"/>
                                  </p:stCondLst>
                                  <p:childTnLst>
                                    <p:anim calcmode="lin" valueType="num">
                                      <p:cBhvr additive="base">
                                        <p:cTn id="426" dur="2250"/>
                                        <p:tgtEl>
                                          <p:spTgt spid="50"/>
                                        </p:tgtEl>
                                        <p:attrNameLst>
                                          <p:attrName>ppt_x</p:attrName>
                                        </p:attrNameLst>
                                      </p:cBhvr>
                                      <p:tavLst>
                                        <p:tav tm="0">
                                          <p:val>
                                            <p:strVal val="ppt_x"/>
                                          </p:val>
                                        </p:tav>
                                        <p:tav tm="100000">
                                          <p:val>
                                            <p:strVal val="ppt_x"/>
                                          </p:val>
                                        </p:tav>
                                      </p:tavLst>
                                    </p:anim>
                                    <p:anim calcmode="lin" valueType="num">
                                      <p:cBhvr additive="base">
                                        <p:cTn id="427" dur="2250"/>
                                        <p:tgtEl>
                                          <p:spTgt spid="50"/>
                                        </p:tgtEl>
                                        <p:attrNameLst>
                                          <p:attrName>ppt_y</p:attrName>
                                        </p:attrNameLst>
                                      </p:cBhvr>
                                      <p:tavLst>
                                        <p:tav tm="0">
                                          <p:val>
                                            <p:strVal val="ppt_y"/>
                                          </p:val>
                                        </p:tav>
                                        <p:tav tm="100000">
                                          <p:val>
                                            <p:strVal val="0-ppt_h/2"/>
                                          </p:val>
                                        </p:tav>
                                      </p:tavLst>
                                    </p:anim>
                                    <p:set>
                                      <p:cBhvr>
                                        <p:cTn id="428" dur="1" fill="hold">
                                          <p:stCondLst>
                                            <p:cond delay="2249"/>
                                          </p:stCondLst>
                                        </p:cTn>
                                        <p:tgtEl>
                                          <p:spTgt spid="50"/>
                                        </p:tgtEl>
                                        <p:attrNameLst>
                                          <p:attrName>style.visibility</p:attrName>
                                        </p:attrNameLst>
                                      </p:cBhvr>
                                      <p:to>
                                        <p:strVal val="hidden"/>
                                      </p:to>
                                    </p:set>
                                  </p:childTnLst>
                                </p:cTn>
                              </p:par>
                              <p:par>
                                <p:cTn id="429" presetID="2" presetClass="exit" presetSubtype="1" fill="hold" grpId="2" nodeType="withEffect">
                                  <p:stCondLst>
                                    <p:cond delay="0"/>
                                  </p:stCondLst>
                                  <p:childTnLst>
                                    <p:anim calcmode="lin" valueType="num">
                                      <p:cBhvr additive="base">
                                        <p:cTn id="430" dur="2250"/>
                                        <p:tgtEl>
                                          <p:spTgt spid="51"/>
                                        </p:tgtEl>
                                        <p:attrNameLst>
                                          <p:attrName>ppt_x</p:attrName>
                                        </p:attrNameLst>
                                      </p:cBhvr>
                                      <p:tavLst>
                                        <p:tav tm="0">
                                          <p:val>
                                            <p:strVal val="ppt_x"/>
                                          </p:val>
                                        </p:tav>
                                        <p:tav tm="100000">
                                          <p:val>
                                            <p:strVal val="ppt_x"/>
                                          </p:val>
                                        </p:tav>
                                      </p:tavLst>
                                    </p:anim>
                                    <p:anim calcmode="lin" valueType="num">
                                      <p:cBhvr additive="base">
                                        <p:cTn id="431" dur="2250"/>
                                        <p:tgtEl>
                                          <p:spTgt spid="51"/>
                                        </p:tgtEl>
                                        <p:attrNameLst>
                                          <p:attrName>ppt_y</p:attrName>
                                        </p:attrNameLst>
                                      </p:cBhvr>
                                      <p:tavLst>
                                        <p:tav tm="0">
                                          <p:val>
                                            <p:strVal val="ppt_y"/>
                                          </p:val>
                                        </p:tav>
                                        <p:tav tm="100000">
                                          <p:val>
                                            <p:strVal val="0-ppt_h/2"/>
                                          </p:val>
                                        </p:tav>
                                      </p:tavLst>
                                    </p:anim>
                                    <p:set>
                                      <p:cBhvr>
                                        <p:cTn id="432" dur="1" fill="hold">
                                          <p:stCondLst>
                                            <p:cond delay="2249"/>
                                          </p:stCondLst>
                                        </p:cTn>
                                        <p:tgtEl>
                                          <p:spTgt spid="51"/>
                                        </p:tgtEl>
                                        <p:attrNameLst>
                                          <p:attrName>style.visibility</p:attrName>
                                        </p:attrNameLst>
                                      </p:cBhvr>
                                      <p:to>
                                        <p:strVal val="hidden"/>
                                      </p:to>
                                    </p:set>
                                  </p:childTnLst>
                                </p:cTn>
                              </p:par>
                              <p:par>
                                <p:cTn id="433" presetID="2" presetClass="exit" presetSubtype="1" fill="hold" grpId="2" nodeType="withEffect">
                                  <p:stCondLst>
                                    <p:cond delay="0"/>
                                  </p:stCondLst>
                                  <p:childTnLst>
                                    <p:anim calcmode="lin" valueType="num">
                                      <p:cBhvr additive="base">
                                        <p:cTn id="434" dur="2250"/>
                                        <p:tgtEl>
                                          <p:spTgt spid="53"/>
                                        </p:tgtEl>
                                        <p:attrNameLst>
                                          <p:attrName>ppt_x</p:attrName>
                                        </p:attrNameLst>
                                      </p:cBhvr>
                                      <p:tavLst>
                                        <p:tav tm="0">
                                          <p:val>
                                            <p:strVal val="ppt_x"/>
                                          </p:val>
                                        </p:tav>
                                        <p:tav tm="100000">
                                          <p:val>
                                            <p:strVal val="ppt_x"/>
                                          </p:val>
                                        </p:tav>
                                      </p:tavLst>
                                    </p:anim>
                                    <p:anim calcmode="lin" valueType="num">
                                      <p:cBhvr additive="base">
                                        <p:cTn id="435" dur="2250"/>
                                        <p:tgtEl>
                                          <p:spTgt spid="53"/>
                                        </p:tgtEl>
                                        <p:attrNameLst>
                                          <p:attrName>ppt_y</p:attrName>
                                        </p:attrNameLst>
                                      </p:cBhvr>
                                      <p:tavLst>
                                        <p:tav tm="0">
                                          <p:val>
                                            <p:strVal val="ppt_y"/>
                                          </p:val>
                                        </p:tav>
                                        <p:tav tm="100000">
                                          <p:val>
                                            <p:strVal val="0-ppt_h/2"/>
                                          </p:val>
                                        </p:tav>
                                      </p:tavLst>
                                    </p:anim>
                                    <p:set>
                                      <p:cBhvr>
                                        <p:cTn id="436" dur="1" fill="hold">
                                          <p:stCondLst>
                                            <p:cond delay="2249"/>
                                          </p:stCondLst>
                                        </p:cTn>
                                        <p:tgtEl>
                                          <p:spTgt spid="53"/>
                                        </p:tgtEl>
                                        <p:attrNameLst>
                                          <p:attrName>style.visibility</p:attrName>
                                        </p:attrNameLst>
                                      </p:cBhvr>
                                      <p:to>
                                        <p:strVal val="hidden"/>
                                      </p:to>
                                    </p:set>
                                  </p:childTnLst>
                                </p:cTn>
                              </p:par>
                              <p:par>
                                <p:cTn id="437" presetID="2" presetClass="exit" presetSubtype="1" fill="hold" grpId="2" nodeType="withEffect">
                                  <p:stCondLst>
                                    <p:cond delay="0"/>
                                  </p:stCondLst>
                                  <p:childTnLst>
                                    <p:anim calcmode="lin" valueType="num">
                                      <p:cBhvr additive="base">
                                        <p:cTn id="438" dur="2250"/>
                                        <p:tgtEl>
                                          <p:spTgt spid="54"/>
                                        </p:tgtEl>
                                        <p:attrNameLst>
                                          <p:attrName>ppt_x</p:attrName>
                                        </p:attrNameLst>
                                      </p:cBhvr>
                                      <p:tavLst>
                                        <p:tav tm="0">
                                          <p:val>
                                            <p:strVal val="ppt_x"/>
                                          </p:val>
                                        </p:tav>
                                        <p:tav tm="100000">
                                          <p:val>
                                            <p:strVal val="ppt_x"/>
                                          </p:val>
                                        </p:tav>
                                      </p:tavLst>
                                    </p:anim>
                                    <p:anim calcmode="lin" valueType="num">
                                      <p:cBhvr additive="base">
                                        <p:cTn id="439" dur="2250"/>
                                        <p:tgtEl>
                                          <p:spTgt spid="54"/>
                                        </p:tgtEl>
                                        <p:attrNameLst>
                                          <p:attrName>ppt_y</p:attrName>
                                        </p:attrNameLst>
                                      </p:cBhvr>
                                      <p:tavLst>
                                        <p:tav tm="0">
                                          <p:val>
                                            <p:strVal val="ppt_y"/>
                                          </p:val>
                                        </p:tav>
                                        <p:tav tm="100000">
                                          <p:val>
                                            <p:strVal val="0-ppt_h/2"/>
                                          </p:val>
                                        </p:tav>
                                      </p:tavLst>
                                    </p:anim>
                                    <p:set>
                                      <p:cBhvr>
                                        <p:cTn id="440" dur="1" fill="hold">
                                          <p:stCondLst>
                                            <p:cond delay="2249"/>
                                          </p:stCondLst>
                                        </p:cTn>
                                        <p:tgtEl>
                                          <p:spTgt spid="54"/>
                                        </p:tgtEl>
                                        <p:attrNameLst>
                                          <p:attrName>style.visibility</p:attrName>
                                        </p:attrNameLst>
                                      </p:cBhvr>
                                      <p:to>
                                        <p:strVal val="hidden"/>
                                      </p:to>
                                    </p:set>
                                  </p:childTnLst>
                                </p:cTn>
                              </p:par>
                              <p:par>
                                <p:cTn id="441" presetID="2" presetClass="exit" presetSubtype="1" fill="hold" grpId="2" nodeType="withEffect">
                                  <p:stCondLst>
                                    <p:cond delay="0"/>
                                  </p:stCondLst>
                                  <p:childTnLst>
                                    <p:anim calcmode="lin" valueType="num">
                                      <p:cBhvr additive="base">
                                        <p:cTn id="442" dur="2250"/>
                                        <p:tgtEl>
                                          <p:spTgt spid="52"/>
                                        </p:tgtEl>
                                        <p:attrNameLst>
                                          <p:attrName>ppt_x</p:attrName>
                                        </p:attrNameLst>
                                      </p:cBhvr>
                                      <p:tavLst>
                                        <p:tav tm="0">
                                          <p:val>
                                            <p:strVal val="ppt_x"/>
                                          </p:val>
                                        </p:tav>
                                        <p:tav tm="100000">
                                          <p:val>
                                            <p:strVal val="ppt_x"/>
                                          </p:val>
                                        </p:tav>
                                      </p:tavLst>
                                    </p:anim>
                                    <p:anim calcmode="lin" valueType="num">
                                      <p:cBhvr additive="base">
                                        <p:cTn id="443" dur="2250"/>
                                        <p:tgtEl>
                                          <p:spTgt spid="52"/>
                                        </p:tgtEl>
                                        <p:attrNameLst>
                                          <p:attrName>ppt_y</p:attrName>
                                        </p:attrNameLst>
                                      </p:cBhvr>
                                      <p:tavLst>
                                        <p:tav tm="0">
                                          <p:val>
                                            <p:strVal val="ppt_y"/>
                                          </p:val>
                                        </p:tav>
                                        <p:tav tm="100000">
                                          <p:val>
                                            <p:strVal val="0-ppt_h/2"/>
                                          </p:val>
                                        </p:tav>
                                      </p:tavLst>
                                    </p:anim>
                                    <p:set>
                                      <p:cBhvr>
                                        <p:cTn id="444" dur="1" fill="hold">
                                          <p:stCondLst>
                                            <p:cond delay="2249"/>
                                          </p:stCondLst>
                                        </p:cTn>
                                        <p:tgtEl>
                                          <p:spTgt spid="52"/>
                                        </p:tgtEl>
                                        <p:attrNameLst>
                                          <p:attrName>style.visibility</p:attrName>
                                        </p:attrNameLst>
                                      </p:cBhvr>
                                      <p:to>
                                        <p:strVal val="hidden"/>
                                      </p:to>
                                    </p:set>
                                  </p:childTnLst>
                                </p:cTn>
                              </p:par>
                              <p:par>
                                <p:cTn id="445" presetID="2" presetClass="exit" presetSubtype="1" fill="hold" grpId="2" nodeType="withEffect">
                                  <p:stCondLst>
                                    <p:cond delay="0"/>
                                  </p:stCondLst>
                                  <p:childTnLst>
                                    <p:anim calcmode="lin" valueType="num">
                                      <p:cBhvr additive="base">
                                        <p:cTn id="446" dur="2250"/>
                                        <p:tgtEl>
                                          <p:spTgt spid="47"/>
                                        </p:tgtEl>
                                        <p:attrNameLst>
                                          <p:attrName>ppt_x</p:attrName>
                                        </p:attrNameLst>
                                      </p:cBhvr>
                                      <p:tavLst>
                                        <p:tav tm="0">
                                          <p:val>
                                            <p:strVal val="ppt_x"/>
                                          </p:val>
                                        </p:tav>
                                        <p:tav tm="100000">
                                          <p:val>
                                            <p:strVal val="ppt_x"/>
                                          </p:val>
                                        </p:tav>
                                      </p:tavLst>
                                    </p:anim>
                                    <p:anim calcmode="lin" valueType="num">
                                      <p:cBhvr additive="base">
                                        <p:cTn id="447" dur="2250"/>
                                        <p:tgtEl>
                                          <p:spTgt spid="47"/>
                                        </p:tgtEl>
                                        <p:attrNameLst>
                                          <p:attrName>ppt_y</p:attrName>
                                        </p:attrNameLst>
                                      </p:cBhvr>
                                      <p:tavLst>
                                        <p:tav tm="0">
                                          <p:val>
                                            <p:strVal val="ppt_y"/>
                                          </p:val>
                                        </p:tav>
                                        <p:tav tm="100000">
                                          <p:val>
                                            <p:strVal val="0-ppt_h/2"/>
                                          </p:val>
                                        </p:tav>
                                      </p:tavLst>
                                    </p:anim>
                                    <p:set>
                                      <p:cBhvr>
                                        <p:cTn id="448" dur="1" fill="hold">
                                          <p:stCondLst>
                                            <p:cond delay="2249"/>
                                          </p:stCondLst>
                                        </p:cTn>
                                        <p:tgtEl>
                                          <p:spTgt spid="47"/>
                                        </p:tgtEl>
                                        <p:attrNameLst>
                                          <p:attrName>style.visibility</p:attrName>
                                        </p:attrNameLst>
                                      </p:cBhvr>
                                      <p:to>
                                        <p:strVal val="hidden"/>
                                      </p:to>
                                    </p:set>
                                  </p:childTnLst>
                                </p:cTn>
                              </p:par>
                              <p:par>
                                <p:cTn id="449" presetID="8" presetClass="emph" presetSubtype="0" fill="hold" grpId="3" nodeType="withEffect">
                                  <p:stCondLst>
                                    <p:cond delay="0"/>
                                  </p:stCondLst>
                                  <p:childTnLst>
                                    <p:animRot by="21600000">
                                      <p:cBhvr>
                                        <p:cTn id="450" dur="2250" fill="hold"/>
                                        <p:tgtEl>
                                          <p:spTgt spid="64"/>
                                        </p:tgtEl>
                                        <p:attrNameLst>
                                          <p:attrName>r</p:attrName>
                                        </p:attrNameLst>
                                      </p:cBhvr>
                                    </p:animRot>
                                  </p:childTnLst>
                                </p:cTn>
                              </p:par>
                              <p:par>
                                <p:cTn id="451" presetID="8" presetClass="emph" presetSubtype="0" fill="hold" grpId="3" nodeType="withEffect">
                                  <p:stCondLst>
                                    <p:cond delay="0"/>
                                  </p:stCondLst>
                                  <p:childTnLst>
                                    <p:animRot by="21600000">
                                      <p:cBhvr>
                                        <p:cTn id="452" dur="2250" fill="hold"/>
                                        <p:tgtEl>
                                          <p:spTgt spid="55"/>
                                        </p:tgtEl>
                                        <p:attrNameLst>
                                          <p:attrName>r</p:attrName>
                                        </p:attrNameLst>
                                      </p:cBhvr>
                                    </p:animRot>
                                  </p:childTnLst>
                                </p:cTn>
                              </p:par>
                              <p:par>
                                <p:cTn id="453" presetID="8" presetClass="emph" presetSubtype="0" fill="hold" grpId="3" nodeType="withEffect">
                                  <p:stCondLst>
                                    <p:cond delay="0"/>
                                  </p:stCondLst>
                                  <p:childTnLst>
                                    <p:animRot by="21600000">
                                      <p:cBhvr>
                                        <p:cTn id="454" dur="2250" fill="hold"/>
                                        <p:tgtEl>
                                          <p:spTgt spid="56"/>
                                        </p:tgtEl>
                                        <p:attrNameLst>
                                          <p:attrName>r</p:attrName>
                                        </p:attrNameLst>
                                      </p:cBhvr>
                                    </p:animRot>
                                  </p:childTnLst>
                                </p:cTn>
                              </p:par>
                              <p:par>
                                <p:cTn id="455" presetID="8" presetClass="emph" presetSubtype="0" fill="hold" grpId="3" nodeType="withEffect">
                                  <p:stCondLst>
                                    <p:cond delay="0"/>
                                  </p:stCondLst>
                                  <p:childTnLst>
                                    <p:animRot by="21600000">
                                      <p:cBhvr>
                                        <p:cTn id="456" dur="2250" fill="hold"/>
                                        <p:tgtEl>
                                          <p:spTgt spid="57"/>
                                        </p:tgtEl>
                                        <p:attrNameLst>
                                          <p:attrName>r</p:attrName>
                                        </p:attrNameLst>
                                      </p:cBhvr>
                                    </p:animRot>
                                  </p:childTnLst>
                                </p:cTn>
                              </p:par>
                              <p:par>
                                <p:cTn id="457" presetID="8" presetClass="emph" presetSubtype="0" fill="hold" grpId="3" nodeType="withEffect">
                                  <p:stCondLst>
                                    <p:cond delay="0"/>
                                  </p:stCondLst>
                                  <p:childTnLst>
                                    <p:animRot by="21600000">
                                      <p:cBhvr>
                                        <p:cTn id="458" dur="2250" fill="hold"/>
                                        <p:tgtEl>
                                          <p:spTgt spid="58"/>
                                        </p:tgtEl>
                                        <p:attrNameLst>
                                          <p:attrName>r</p:attrName>
                                        </p:attrNameLst>
                                      </p:cBhvr>
                                    </p:animRot>
                                  </p:childTnLst>
                                </p:cTn>
                              </p:par>
                              <p:par>
                                <p:cTn id="459" presetID="8" presetClass="emph" presetSubtype="0" fill="hold" grpId="3" nodeType="withEffect">
                                  <p:stCondLst>
                                    <p:cond delay="0"/>
                                  </p:stCondLst>
                                  <p:childTnLst>
                                    <p:animRot by="21600000">
                                      <p:cBhvr>
                                        <p:cTn id="460" dur="2250" fill="hold"/>
                                        <p:tgtEl>
                                          <p:spTgt spid="59"/>
                                        </p:tgtEl>
                                        <p:attrNameLst>
                                          <p:attrName>r</p:attrName>
                                        </p:attrNameLst>
                                      </p:cBhvr>
                                    </p:animRot>
                                  </p:childTnLst>
                                </p:cTn>
                              </p:par>
                              <p:par>
                                <p:cTn id="461" presetID="8" presetClass="emph" presetSubtype="0" fill="hold" grpId="3" nodeType="withEffect">
                                  <p:stCondLst>
                                    <p:cond delay="0"/>
                                  </p:stCondLst>
                                  <p:childTnLst>
                                    <p:animRot by="21600000">
                                      <p:cBhvr>
                                        <p:cTn id="462" dur="2250" fill="hold"/>
                                        <p:tgtEl>
                                          <p:spTgt spid="60"/>
                                        </p:tgtEl>
                                        <p:attrNameLst>
                                          <p:attrName>r</p:attrName>
                                        </p:attrNameLst>
                                      </p:cBhvr>
                                    </p:animRot>
                                  </p:childTnLst>
                                </p:cTn>
                              </p:par>
                              <p:par>
                                <p:cTn id="463" presetID="8" presetClass="emph" presetSubtype="0" fill="hold" grpId="3" nodeType="withEffect">
                                  <p:stCondLst>
                                    <p:cond delay="0"/>
                                  </p:stCondLst>
                                  <p:childTnLst>
                                    <p:animRot by="21600000">
                                      <p:cBhvr>
                                        <p:cTn id="464" dur="2250" fill="hold"/>
                                        <p:tgtEl>
                                          <p:spTgt spid="61"/>
                                        </p:tgtEl>
                                        <p:attrNameLst>
                                          <p:attrName>r</p:attrName>
                                        </p:attrNameLst>
                                      </p:cBhvr>
                                    </p:animRot>
                                  </p:childTnLst>
                                </p:cTn>
                              </p:par>
                              <p:par>
                                <p:cTn id="465" presetID="8" presetClass="emph" presetSubtype="0" fill="hold" grpId="3" nodeType="withEffect">
                                  <p:stCondLst>
                                    <p:cond delay="0"/>
                                  </p:stCondLst>
                                  <p:childTnLst>
                                    <p:animRot by="21600000">
                                      <p:cBhvr>
                                        <p:cTn id="466" dur="2250" fill="hold"/>
                                        <p:tgtEl>
                                          <p:spTgt spid="62"/>
                                        </p:tgtEl>
                                        <p:attrNameLst>
                                          <p:attrName>r</p:attrName>
                                        </p:attrNameLst>
                                      </p:cBhvr>
                                    </p:animRot>
                                  </p:childTnLst>
                                </p:cTn>
                              </p:par>
                              <p:par>
                                <p:cTn id="467" presetID="8" presetClass="emph" presetSubtype="0" fill="hold" grpId="3" nodeType="withEffect">
                                  <p:stCondLst>
                                    <p:cond delay="0"/>
                                  </p:stCondLst>
                                  <p:childTnLst>
                                    <p:animRot by="21600000">
                                      <p:cBhvr>
                                        <p:cTn id="468" dur="2250" fill="hold"/>
                                        <p:tgtEl>
                                          <p:spTgt spid="63"/>
                                        </p:tgtEl>
                                        <p:attrNameLst>
                                          <p:attrName>r</p:attrName>
                                        </p:attrNameLst>
                                      </p:cBhvr>
                                    </p:animRot>
                                  </p:childTnLst>
                                </p:cTn>
                              </p:par>
                              <p:par>
                                <p:cTn id="469" presetID="8" presetClass="emph" presetSubtype="0" fill="hold" grpId="3" nodeType="withEffect">
                                  <p:stCondLst>
                                    <p:cond delay="0"/>
                                  </p:stCondLst>
                                  <p:childTnLst>
                                    <p:animRot by="-21600000">
                                      <p:cBhvr>
                                        <p:cTn id="470" dur="2250" fill="hold"/>
                                        <p:tgtEl>
                                          <p:spTgt spid="46"/>
                                        </p:tgtEl>
                                        <p:attrNameLst>
                                          <p:attrName>r</p:attrName>
                                        </p:attrNameLst>
                                      </p:cBhvr>
                                    </p:animRot>
                                  </p:childTnLst>
                                </p:cTn>
                              </p:par>
                              <p:par>
                                <p:cTn id="471" presetID="8" presetClass="emph" presetSubtype="0" fill="hold" grpId="3" nodeType="withEffect">
                                  <p:stCondLst>
                                    <p:cond delay="0"/>
                                  </p:stCondLst>
                                  <p:childTnLst>
                                    <p:animRot by="-21600000">
                                      <p:cBhvr>
                                        <p:cTn id="472" dur="2250" fill="hold"/>
                                        <p:tgtEl>
                                          <p:spTgt spid="48"/>
                                        </p:tgtEl>
                                        <p:attrNameLst>
                                          <p:attrName>r</p:attrName>
                                        </p:attrNameLst>
                                      </p:cBhvr>
                                    </p:animRot>
                                  </p:childTnLst>
                                </p:cTn>
                              </p:par>
                              <p:par>
                                <p:cTn id="473" presetID="8" presetClass="emph" presetSubtype="0" fill="hold" grpId="3" nodeType="withEffect">
                                  <p:stCondLst>
                                    <p:cond delay="0"/>
                                  </p:stCondLst>
                                  <p:childTnLst>
                                    <p:animRot by="-21600000">
                                      <p:cBhvr>
                                        <p:cTn id="474" dur="2250" fill="hold"/>
                                        <p:tgtEl>
                                          <p:spTgt spid="49"/>
                                        </p:tgtEl>
                                        <p:attrNameLst>
                                          <p:attrName>r</p:attrName>
                                        </p:attrNameLst>
                                      </p:cBhvr>
                                    </p:animRot>
                                  </p:childTnLst>
                                </p:cTn>
                              </p:par>
                              <p:par>
                                <p:cTn id="475" presetID="8" presetClass="emph" presetSubtype="0" fill="hold" grpId="3" nodeType="withEffect">
                                  <p:stCondLst>
                                    <p:cond delay="0"/>
                                  </p:stCondLst>
                                  <p:childTnLst>
                                    <p:animRot by="-21600000">
                                      <p:cBhvr>
                                        <p:cTn id="476" dur="2250" fill="hold"/>
                                        <p:tgtEl>
                                          <p:spTgt spid="50"/>
                                        </p:tgtEl>
                                        <p:attrNameLst>
                                          <p:attrName>r</p:attrName>
                                        </p:attrNameLst>
                                      </p:cBhvr>
                                    </p:animRot>
                                  </p:childTnLst>
                                </p:cTn>
                              </p:par>
                              <p:par>
                                <p:cTn id="477" presetID="8" presetClass="emph" presetSubtype="0" fill="hold" grpId="3" nodeType="withEffect">
                                  <p:stCondLst>
                                    <p:cond delay="0"/>
                                  </p:stCondLst>
                                  <p:childTnLst>
                                    <p:animRot by="-21600000">
                                      <p:cBhvr>
                                        <p:cTn id="478" dur="2250" fill="hold"/>
                                        <p:tgtEl>
                                          <p:spTgt spid="51"/>
                                        </p:tgtEl>
                                        <p:attrNameLst>
                                          <p:attrName>r</p:attrName>
                                        </p:attrNameLst>
                                      </p:cBhvr>
                                    </p:animRot>
                                  </p:childTnLst>
                                </p:cTn>
                              </p:par>
                              <p:par>
                                <p:cTn id="479" presetID="8" presetClass="emph" presetSubtype="0" fill="hold" grpId="3" nodeType="withEffect">
                                  <p:stCondLst>
                                    <p:cond delay="0"/>
                                  </p:stCondLst>
                                  <p:childTnLst>
                                    <p:animRot by="-21600000">
                                      <p:cBhvr>
                                        <p:cTn id="480" dur="2250" fill="hold"/>
                                        <p:tgtEl>
                                          <p:spTgt spid="53"/>
                                        </p:tgtEl>
                                        <p:attrNameLst>
                                          <p:attrName>r</p:attrName>
                                        </p:attrNameLst>
                                      </p:cBhvr>
                                    </p:animRot>
                                  </p:childTnLst>
                                </p:cTn>
                              </p:par>
                              <p:par>
                                <p:cTn id="481" presetID="8" presetClass="emph" presetSubtype="0" fill="hold" grpId="3" nodeType="withEffect">
                                  <p:stCondLst>
                                    <p:cond delay="0"/>
                                  </p:stCondLst>
                                  <p:childTnLst>
                                    <p:animRot by="-21600000">
                                      <p:cBhvr>
                                        <p:cTn id="482" dur="2250" fill="hold"/>
                                        <p:tgtEl>
                                          <p:spTgt spid="66"/>
                                        </p:tgtEl>
                                        <p:attrNameLst>
                                          <p:attrName>r</p:attrName>
                                        </p:attrNameLst>
                                      </p:cBhvr>
                                    </p:animRot>
                                  </p:childTnLst>
                                </p:cTn>
                              </p:par>
                              <p:par>
                                <p:cTn id="483" presetID="8" presetClass="emph" presetSubtype="0" fill="hold" grpId="3" nodeType="withEffect">
                                  <p:stCondLst>
                                    <p:cond delay="0"/>
                                  </p:stCondLst>
                                  <p:childTnLst>
                                    <p:animRot by="-21600000">
                                      <p:cBhvr>
                                        <p:cTn id="484" dur="2250" fill="hold"/>
                                        <p:tgtEl>
                                          <p:spTgt spid="54"/>
                                        </p:tgtEl>
                                        <p:attrNameLst>
                                          <p:attrName>r</p:attrName>
                                        </p:attrNameLst>
                                      </p:cBhvr>
                                    </p:animRot>
                                  </p:childTnLst>
                                </p:cTn>
                              </p:par>
                              <p:par>
                                <p:cTn id="485" presetID="8" presetClass="emph" presetSubtype="0" fill="hold" grpId="3" nodeType="withEffect">
                                  <p:stCondLst>
                                    <p:cond delay="0"/>
                                  </p:stCondLst>
                                  <p:childTnLst>
                                    <p:animRot by="-21600000">
                                      <p:cBhvr>
                                        <p:cTn id="486" dur="2250" fill="hold"/>
                                        <p:tgtEl>
                                          <p:spTgt spid="52"/>
                                        </p:tgtEl>
                                        <p:attrNameLst>
                                          <p:attrName>r</p:attrName>
                                        </p:attrNameLst>
                                      </p:cBhvr>
                                    </p:animRot>
                                  </p:childTnLst>
                                </p:cTn>
                              </p:par>
                              <p:par>
                                <p:cTn id="487" presetID="8" presetClass="emph" presetSubtype="0" fill="hold" grpId="3" nodeType="withEffect">
                                  <p:stCondLst>
                                    <p:cond delay="0"/>
                                  </p:stCondLst>
                                  <p:childTnLst>
                                    <p:animRot by="-21600000">
                                      <p:cBhvr>
                                        <p:cTn id="488" dur="2250" fill="hold"/>
                                        <p:tgtEl>
                                          <p:spTgt spid="47"/>
                                        </p:tgtEl>
                                        <p:attrNameLst>
                                          <p:attrName>r</p:attrName>
                                        </p:attrNameLst>
                                      </p:cBhvr>
                                    </p:animRot>
                                  </p:childTnLst>
                                </p:cTn>
                              </p:par>
                              <p:par>
                                <p:cTn id="489" presetID="23" presetClass="entr" presetSubtype="272" fill="hold" nodeType="withEffect">
                                  <p:stCondLst>
                                    <p:cond delay="0"/>
                                  </p:stCondLst>
                                  <p:childTnLst>
                                    <p:set>
                                      <p:cBhvr>
                                        <p:cTn id="490" dur="1" fill="hold">
                                          <p:stCondLst>
                                            <p:cond delay="0"/>
                                          </p:stCondLst>
                                        </p:cTn>
                                        <p:tgtEl>
                                          <p:spTgt spid="74"/>
                                        </p:tgtEl>
                                        <p:attrNameLst>
                                          <p:attrName>style.visibility</p:attrName>
                                        </p:attrNameLst>
                                      </p:cBhvr>
                                      <p:to>
                                        <p:strVal val="visible"/>
                                      </p:to>
                                    </p:set>
                                    <p:anim calcmode="lin" valueType="num">
                                      <p:cBhvr>
                                        <p:cTn id="491" dur="2250" fill="hold"/>
                                        <p:tgtEl>
                                          <p:spTgt spid="74"/>
                                        </p:tgtEl>
                                        <p:attrNameLst>
                                          <p:attrName>ppt_w</p:attrName>
                                        </p:attrNameLst>
                                      </p:cBhvr>
                                      <p:tavLst>
                                        <p:tav tm="0">
                                          <p:val>
                                            <p:strVal val="2/3*#ppt_w"/>
                                          </p:val>
                                        </p:tav>
                                        <p:tav tm="100000">
                                          <p:val>
                                            <p:strVal val="#ppt_w"/>
                                          </p:val>
                                        </p:tav>
                                      </p:tavLst>
                                    </p:anim>
                                    <p:anim calcmode="lin" valueType="num">
                                      <p:cBhvr>
                                        <p:cTn id="492" dur="2250" fill="hold"/>
                                        <p:tgtEl>
                                          <p:spTgt spid="74"/>
                                        </p:tgtEl>
                                        <p:attrNameLst>
                                          <p:attrName>ppt_h</p:attrName>
                                        </p:attrNameLst>
                                      </p:cBhvr>
                                      <p:tavLst>
                                        <p:tav tm="0">
                                          <p:val>
                                            <p:strVal val="2/3*#ppt_h"/>
                                          </p:val>
                                        </p:tav>
                                        <p:tav tm="100000">
                                          <p:val>
                                            <p:strVal val="#ppt_h"/>
                                          </p:val>
                                        </p:tav>
                                      </p:tavLst>
                                    </p:anim>
                                  </p:childTnLst>
                                </p:cTn>
                              </p:par>
                              <p:par>
                                <p:cTn id="493" presetID="8" presetClass="entr" presetSubtype="32" fill="hold" nodeType="withEffect">
                                  <p:stCondLst>
                                    <p:cond delay="0"/>
                                  </p:stCondLst>
                                  <p:childTnLst>
                                    <p:set>
                                      <p:cBhvr>
                                        <p:cTn id="494" dur="1" fill="hold">
                                          <p:stCondLst>
                                            <p:cond delay="0"/>
                                          </p:stCondLst>
                                        </p:cTn>
                                        <p:tgtEl>
                                          <p:spTgt spid="74"/>
                                        </p:tgtEl>
                                        <p:attrNameLst>
                                          <p:attrName>style.visibility</p:attrName>
                                        </p:attrNameLst>
                                      </p:cBhvr>
                                      <p:to>
                                        <p:strVal val="visible"/>
                                      </p:to>
                                    </p:set>
                                    <p:animEffect transition="in" filter="diamond(out)">
                                      <p:cBhvr>
                                        <p:cTn id="495" dur="225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6" grpId="0" animBg="1"/>
      <p:bldP spid="66" grpId="1" animBg="1"/>
      <p:bldP spid="66" grpId="2" animBg="1"/>
      <p:bldP spid="66" grpId="3" animBg="1"/>
      <p:bldP spid="6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4560" y="28590"/>
            <a:ext cx="9144000" cy="5143500"/>
            <a:chOff x="0" y="0"/>
            <a:chExt cx="9144000" cy="5143500"/>
          </a:xfrm>
        </p:grpSpPr>
        <p:sp>
          <p:nvSpPr>
            <p:cNvPr id="13" name="1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3" name="Forma libre 27"/>
          <p:cNvSpPr/>
          <p:nvPr/>
        </p:nvSpPr>
        <p:spPr>
          <a:xfrm rot="3001671">
            <a:off x="1806478" y="2574497"/>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chemeClr val="accent6">
                  <a:lumMod val="75000"/>
                </a:schemeClr>
              </a:gs>
              <a:gs pos="100000">
                <a:srgbClr val="FF0000"/>
              </a:gs>
              <a:gs pos="90000">
                <a:srgbClr val="B10000">
                  <a:alpha val="0"/>
                </a:srgbClr>
              </a:gs>
              <a:gs pos="8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threePt" dir="t"/>
          </a:scene3d>
          <a:sp3d contourW="6350" prstMaterial="powder">
            <a:bevelT w="152400" h="50800" prst="softRound"/>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4" y="51401"/>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chemeClr val="accent6">
                  <a:lumMod val="75000"/>
                </a:schemeClr>
              </a:gs>
              <a:gs pos="100000">
                <a:srgbClr val="FF0000"/>
              </a:gs>
              <a:gs pos="90000">
                <a:srgbClr val="B10000">
                  <a:alpha val="0"/>
                </a:srgbClr>
              </a:gs>
              <a:gs pos="8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threePt" dir="t"/>
          </a:scene3d>
          <a:sp3d contourW="6350" prstMaterial="powder">
            <a:bevelT w="152400" h="50800" prst="softRound"/>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190853" y="2574498"/>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chemeClr val="accent6">
                  <a:lumMod val="75000"/>
                </a:schemeClr>
              </a:gs>
              <a:gs pos="100000">
                <a:srgbClr val="FF0000"/>
              </a:gs>
              <a:gs pos="90000">
                <a:srgbClr val="B10000">
                  <a:alpha val="0"/>
                </a:srgbClr>
              </a:gs>
              <a:gs pos="8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threePt" dir="t"/>
          </a:scene3d>
          <a:sp3d contourW="6350" prstMaterial="powder">
            <a:bevelT w="152400" h="50800" prst="softRound"/>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9" y="51402"/>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alpha val="0"/>
                </a:srgbClr>
              </a:gs>
              <a:gs pos="50000">
                <a:srgbClr val="B60000">
                  <a:alpha val="0"/>
                </a:srgbClr>
              </a:gs>
              <a:gs pos="72000">
                <a:schemeClr val="accent6">
                  <a:lumMod val="75000"/>
                </a:schemeClr>
              </a:gs>
              <a:gs pos="100000">
                <a:srgbClr val="FF0000"/>
              </a:gs>
              <a:gs pos="90000">
                <a:srgbClr val="B10000">
                  <a:alpha val="0"/>
                </a:srgbClr>
              </a:gs>
              <a:gs pos="8000">
                <a:srgbClr val="FF6600"/>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accent6">
                <a:lumMod val="40000"/>
                <a:lumOff val="60000"/>
              </a:schemeClr>
            </a:solidFill>
          </a:ln>
          <a:scene3d>
            <a:camera prst="obliqueBottomLeft"/>
            <a:lightRig rig="threePt" dir="t"/>
          </a:scene3d>
          <a:sp3d contourW="6350" prstMaterial="powder">
            <a:bevelT w="152400" h="50800" prst="softRound"/>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7" name="1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07706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9" presetClass="emph" presetSubtype="0" grpId="0" nodeType="withEffect">
                                  <p:stCondLst>
                                    <p:cond delay="0"/>
                                  </p:stCondLst>
                                  <p:childTnLst>
                                    <p:set>
                                      <p:cBhvr rctx="PPT">
                                        <p:cTn id="38" dur="indefinite"/>
                                        <p:tgtEl>
                                          <p:spTgt spid="17"/>
                                        </p:tgtEl>
                                        <p:attrNameLst>
                                          <p:attrName>style.opacity</p:attrName>
                                        </p:attrNameLst>
                                      </p:cBhvr>
                                      <p:to>
                                        <p:strVal val="0"/>
                                      </p:to>
                                    </p:set>
                                    <p:animEffect filter="image" prLst="opacity: 0">
                                      <p:cBhvr rctx="IE">
                                        <p:cTn id="39" dur="indefinite"/>
                                        <p:tgtEl>
                                          <p:spTgt spid="17"/>
                                        </p:tgtEl>
                                      </p:cBhvr>
                                    </p:animEffect>
                                  </p:childTnLst>
                                </p:cTn>
                              </p:par>
                              <p:par>
                                <p:cTn id="40" presetID="2" presetClass="exit" presetSubtype="6" fill="hold" grpId="2" nodeType="withEffect">
                                  <p:stCondLst>
                                    <p:cond delay="0"/>
                                  </p:stCondLst>
                                  <p:childTnLst>
                                    <p:anim calcmode="lin" valueType="num">
                                      <p:cBhvr additive="base">
                                        <p:cTn id="41" dur="3800"/>
                                        <p:tgtEl>
                                          <p:spTgt spid="5"/>
                                        </p:tgtEl>
                                        <p:attrNameLst>
                                          <p:attrName>ppt_x</p:attrName>
                                        </p:attrNameLst>
                                      </p:cBhvr>
                                      <p:tavLst>
                                        <p:tav tm="0">
                                          <p:val>
                                            <p:strVal val="ppt_x"/>
                                          </p:val>
                                        </p:tav>
                                        <p:tav tm="100000">
                                          <p:val>
                                            <p:strVal val="1+ppt_w/2"/>
                                          </p:val>
                                        </p:tav>
                                      </p:tavLst>
                                    </p:anim>
                                    <p:anim calcmode="lin" valueType="num">
                                      <p:cBhvr additive="base">
                                        <p:cTn id="42" dur="3800"/>
                                        <p:tgtEl>
                                          <p:spTgt spid="5"/>
                                        </p:tgtEl>
                                        <p:attrNameLst>
                                          <p:attrName>ppt_y</p:attrName>
                                        </p:attrNameLst>
                                      </p:cBhvr>
                                      <p:tavLst>
                                        <p:tav tm="0">
                                          <p:val>
                                            <p:strVal val="ppt_y"/>
                                          </p:val>
                                        </p:tav>
                                        <p:tav tm="100000">
                                          <p:val>
                                            <p:strVal val="1+ppt_h/2"/>
                                          </p:val>
                                        </p:tav>
                                      </p:tavLst>
                                    </p:anim>
                                    <p:set>
                                      <p:cBhvr>
                                        <p:cTn id="43" dur="1" fill="hold">
                                          <p:stCondLst>
                                            <p:cond delay="3799"/>
                                          </p:stCondLst>
                                        </p:cTn>
                                        <p:tgtEl>
                                          <p:spTgt spid="5"/>
                                        </p:tgtEl>
                                        <p:attrNameLst>
                                          <p:attrName>style.visibility</p:attrName>
                                        </p:attrNameLst>
                                      </p:cBhvr>
                                      <p:to>
                                        <p:strVal val="hidden"/>
                                      </p:to>
                                    </p:set>
                                  </p:childTnLst>
                                </p:cTn>
                              </p:par>
                              <p:par>
                                <p:cTn id="44" presetID="2" presetClass="exit" presetSubtype="12" fill="hold" grpId="2" nodeType="withEffect">
                                  <p:stCondLst>
                                    <p:cond delay="0"/>
                                  </p:stCondLst>
                                  <p:childTnLst>
                                    <p:anim calcmode="lin" valueType="num">
                                      <p:cBhvr additive="base">
                                        <p:cTn id="45" dur="3800"/>
                                        <p:tgtEl>
                                          <p:spTgt spid="8"/>
                                        </p:tgtEl>
                                        <p:attrNameLst>
                                          <p:attrName>ppt_x</p:attrName>
                                        </p:attrNameLst>
                                      </p:cBhvr>
                                      <p:tavLst>
                                        <p:tav tm="0">
                                          <p:val>
                                            <p:strVal val="ppt_x"/>
                                          </p:val>
                                        </p:tav>
                                        <p:tav tm="100000">
                                          <p:val>
                                            <p:strVal val="0-ppt_w/2"/>
                                          </p:val>
                                        </p:tav>
                                      </p:tavLst>
                                    </p:anim>
                                    <p:anim calcmode="lin" valueType="num">
                                      <p:cBhvr additive="base">
                                        <p:cTn id="46" dur="3800"/>
                                        <p:tgtEl>
                                          <p:spTgt spid="8"/>
                                        </p:tgtEl>
                                        <p:attrNameLst>
                                          <p:attrName>ppt_y</p:attrName>
                                        </p:attrNameLst>
                                      </p:cBhvr>
                                      <p:tavLst>
                                        <p:tav tm="0">
                                          <p:val>
                                            <p:strVal val="ppt_y"/>
                                          </p:val>
                                        </p:tav>
                                        <p:tav tm="100000">
                                          <p:val>
                                            <p:strVal val="1+ppt_h/2"/>
                                          </p:val>
                                        </p:tav>
                                      </p:tavLst>
                                    </p:anim>
                                    <p:set>
                                      <p:cBhvr>
                                        <p:cTn id="47" dur="1" fill="hold">
                                          <p:stCondLst>
                                            <p:cond delay="3799"/>
                                          </p:stCondLst>
                                        </p:cTn>
                                        <p:tgtEl>
                                          <p:spTgt spid="8"/>
                                        </p:tgtEl>
                                        <p:attrNameLst>
                                          <p:attrName>style.visibility</p:attrName>
                                        </p:attrNameLst>
                                      </p:cBhvr>
                                      <p:to>
                                        <p:strVal val="hidden"/>
                                      </p:to>
                                    </p:set>
                                  </p:childTnLst>
                                </p:cTn>
                              </p:par>
                              <p:par>
                                <p:cTn id="48" presetID="2" presetClass="exit" presetSubtype="3" fill="hold" grpId="2" nodeType="withEffect">
                                  <p:stCondLst>
                                    <p:cond delay="0"/>
                                  </p:stCondLst>
                                  <p:childTnLst>
                                    <p:anim calcmode="lin" valueType="num">
                                      <p:cBhvr additive="base">
                                        <p:cTn id="49" dur="3800"/>
                                        <p:tgtEl>
                                          <p:spTgt spid="3"/>
                                        </p:tgtEl>
                                        <p:attrNameLst>
                                          <p:attrName>ppt_x</p:attrName>
                                        </p:attrNameLst>
                                      </p:cBhvr>
                                      <p:tavLst>
                                        <p:tav tm="0">
                                          <p:val>
                                            <p:strVal val="ppt_x"/>
                                          </p:val>
                                        </p:tav>
                                        <p:tav tm="100000">
                                          <p:val>
                                            <p:strVal val="1+ppt_w/2"/>
                                          </p:val>
                                        </p:tav>
                                      </p:tavLst>
                                    </p:anim>
                                    <p:anim calcmode="lin" valueType="num">
                                      <p:cBhvr additive="base">
                                        <p:cTn id="50" dur="3800"/>
                                        <p:tgtEl>
                                          <p:spTgt spid="3"/>
                                        </p:tgtEl>
                                        <p:attrNameLst>
                                          <p:attrName>ppt_y</p:attrName>
                                        </p:attrNameLst>
                                      </p:cBhvr>
                                      <p:tavLst>
                                        <p:tav tm="0">
                                          <p:val>
                                            <p:strVal val="ppt_y"/>
                                          </p:val>
                                        </p:tav>
                                        <p:tav tm="100000">
                                          <p:val>
                                            <p:strVal val="0-ppt_h/2"/>
                                          </p:val>
                                        </p:tav>
                                      </p:tavLst>
                                    </p:anim>
                                    <p:set>
                                      <p:cBhvr>
                                        <p:cTn id="51" dur="1" fill="hold">
                                          <p:stCondLst>
                                            <p:cond delay="3799"/>
                                          </p:stCondLst>
                                        </p:cTn>
                                        <p:tgtEl>
                                          <p:spTgt spid="3"/>
                                        </p:tgtEl>
                                        <p:attrNameLst>
                                          <p:attrName>style.visibility</p:attrName>
                                        </p:attrNameLst>
                                      </p:cBhvr>
                                      <p:to>
                                        <p:strVal val="hidden"/>
                                      </p:to>
                                    </p:set>
                                  </p:childTnLst>
                                </p:cTn>
                              </p:par>
                              <p:par>
                                <p:cTn id="52" presetID="2" presetClass="exit" presetSubtype="9" fill="hold" grpId="2" nodeType="withEffect">
                                  <p:stCondLst>
                                    <p:cond delay="0"/>
                                  </p:stCondLst>
                                  <p:childTnLst>
                                    <p:anim calcmode="lin" valueType="num">
                                      <p:cBhvr additive="base">
                                        <p:cTn id="53" dur="3800"/>
                                        <p:tgtEl>
                                          <p:spTgt spid="7"/>
                                        </p:tgtEl>
                                        <p:attrNameLst>
                                          <p:attrName>ppt_x</p:attrName>
                                        </p:attrNameLst>
                                      </p:cBhvr>
                                      <p:tavLst>
                                        <p:tav tm="0">
                                          <p:val>
                                            <p:strVal val="ppt_x"/>
                                          </p:val>
                                        </p:tav>
                                        <p:tav tm="100000">
                                          <p:val>
                                            <p:strVal val="0-ppt_w/2"/>
                                          </p:val>
                                        </p:tav>
                                      </p:tavLst>
                                    </p:anim>
                                    <p:anim calcmode="lin" valueType="num">
                                      <p:cBhvr additive="base">
                                        <p:cTn id="54" dur="3800"/>
                                        <p:tgtEl>
                                          <p:spTgt spid="7"/>
                                        </p:tgtEl>
                                        <p:attrNameLst>
                                          <p:attrName>ppt_y</p:attrName>
                                        </p:attrNameLst>
                                      </p:cBhvr>
                                      <p:tavLst>
                                        <p:tav tm="0">
                                          <p:val>
                                            <p:strVal val="ppt_y"/>
                                          </p:val>
                                        </p:tav>
                                        <p:tav tm="100000">
                                          <p:val>
                                            <p:strVal val="0-ppt_h/2"/>
                                          </p:val>
                                        </p:tav>
                                      </p:tavLst>
                                    </p:anim>
                                    <p:set>
                                      <p:cBhvr>
                                        <p:cTn id="55" dur="1" fill="hold">
                                          <p:stCondLst>
                                            <p:cond delay="3799"/>
                                          </p:stCondLst>
                                        </p:cTn>
                                        <p:tgtEl>
                                          <p:spTgt spid="7"/>
                                        </p:tgtEl>
                                        <p:attrNameLst>
                                          <p:attrName>style.visibility</p:attrName>
                                        </p:attrNameLst>
                                      </p:cBhvr>
                                      <p:to>
                                        <p:strVal val="hidden"/>
                                      </p:to>
                                    </p:set>
                                  </p:childTnLst>
                                </p:cTn>
                              </p:par>
                              <p:par>
                                <p:cTn id="56" presetID="23" presetClass="entr" presetSubtype="528" fill="hold" nodeType="withEffect">
                                  <p:stCondLst>
                                    <p:cond delay="0"/>
                                  </p:stCondLst>
                                  <p:childTnLst>
                                    <p:set>
                                      <p:cBhvr>
                                        <p:cTn id="57" dur="1" fill="hold">
                                          <p:stCondLst>
                                            <p:cond delay="0"/>
                                          </p:stCondLst>
                                        </p:cTn>
                                        <p:tgtEl>
                                          <p:spTgt spid="2"/>
                                        </p:tgtEl>
                                        <p:attrNameLst>
                                          <p:attrName>style.visibility</p:attrName>
                                        </p:attrNameLst>
                                      </p:cBhvr>
                                      <p:to>
                                        <p:strVal val="visible"/>
                                      </p:to>
                                    </p:set>
                                    <p:anim calcmode="lin" valueType="num">
                                      <p:cBhvr>
                                        <p:cTn id="58" dur="3250" fill="hold"/>
                                        <p:tgtEl>
                                          <p:spTgt spid="2"/>
                                        </p:tgtEl>
                                        <p:attrNameLst>
                                          <p:attrName>ppt_w</p:attrName>
                                        </p:attrNameLst>
                                      </p:cBhvr>
                                      <p:tavLst>
                                        <p:tav tm="0">
                                          <p:val>
                                            <p:fltVal val="0"/>
                                          </p:val>
                                        </p:tav>
                                        <p:tav tm="100000">
                                          <p:val>
                                            <p:strVal val="#ppt_w"/>
                                          </p:val>
                                        </p:tav>
                                      </p:tavLst>
                                    </p:anim>
                                    <p:anim calcmode="lin" valueType="num">
                                      <p:cBhvr>
                                        <p:cTn id="59" dur="3250" fill="hold"/>
                                        <p:tgtEl>
                                          <p:spTgt spid="2"/>
                                        </p:tgtEl>
                                        <p:attrNameLst>
                                          <p:attrName>ppt_h</p:attrName>
                                        </p:attrNameLst>
                                      </p:cBhvr>
                                      <p:tavLst>
                                        <p:tav tm="0">
                                          <p:val>
                                            <p:fltVal val="0"/>
                                          </p:val>
                                        </p:tav>
                                        <p:tav tm="100000">
                                          <p:val>
                                            <p:strVal val="#ppt_h"/>
                                          </p:val>
                                        </p:tav>
                                      </p:tavLst>
                                    </p:anim>
                                    <p:anim calcmode="lin" valueType="num">
                                      <p:cBhvr>
                                        <p:cTn id="60" dur="3250" fill="hold"/>
                                        <p:tgtEl>
                                          <p:spTgt spid="2"/>
                                        </p:tgtEl>
                                        <p:attrNameLst>
                                          <p:attrName>ppt_x</p:attrName>
                                        </p:attrNameLst>
                                      </p:cBhvr>
                                      <p:tavLst>
                                        <p:tav tm="0">
                                          <p:val>
                                            <p:fltVal val="0.5"/>
                                          </p:val>
                                        </p:tav>
                                        <p:tav tm="100000">
                                          <p:val>
                                            <p:strVal val="#ppt_x"/>
                                          </p:val>
                                        </p:tav>
                                      </p:tavLst>
                                    </p:anim>
                                    <p:anim calcmode="lin" valueType="num">
                                      <p:cBhvr>
                                        <p:cTn id="61" dur="3250" fill="hold"/>
                                        <p:tgtEl>
                                          <p:spTgt spid="2"/>
                                        </p:tgtEl>
                                        <p:attrNameLst>
                                          <p:attrName>ppt_y</p:attrName>
                                        </p:attrNameLst>
                                      </p:cBhvr>
                                      <p:tavLst>
                                        <p:tav tm="0">
                                          <p:val>
                                            <p:fltVal val="0.5"/>
                                          </p:val>
                                        </p:tav>
                                        <p:tav tm="100000">
                                          <p:val>
                                            <p:strVal val="#ppt_y"/>
                                          </p:val>
                                        </p:tav>
                                      </p:tavLst>
                                    </p:anim>
                                  </p:childTnLst>
                                </p:cTn>
                              </p:par>
                              <p:par>
                                <p:cTn id="62" presetID="8" presetClass="entr" presetSubtype="32" fill="hold" nodeType="withEffect">
                                  <p:stCondLst>
                                    <p:cond delay="0"/>
                                  </p:stCondLst>
                                  <p:childTnLst>
                                    <p:set>
                                      <p:cBhvr>
                                        <p:cTn id="63" dur="1" fill="hold">
                                          <p:stCondLst>
                                            <p:cond delay="0"/>
                                          </p:stCondLst>
                                        </p:cTn>
                                        <p:tgtEl>
                                          <p:spTgt spid="2"/>
                                        </p:tgtEl>
                                        <p:attrNameLst>
                                          <p:attrName>style.visibility</p:attrName>
                                        </p:attrNameLst>
                                      </p:cBhvr>
                                      <p:to>
                                        <p:strVal val="visible"/>
                                      </p:to>
                                    </p:set>
                                    <p:animEffect transition="in" filter="diamond(out)">
                                      <p:cBhvr>
                                        <p:cTn id="64" dur="3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P spid="1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3"/>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92546"/>
            <a:ext cx="9144000" cy="5236046"/>
          </a:xfrm>
          <a:prstGeom prst="rect">
            <a:avLst/>
          </a:prstGeom>
          <a:noFill/>
          <a:ln>
            <a:noFill/>
          </a:ln>
        </p:spPr>
      </p:pic>
      <p:sp>
        <p:nvSpPr>
          <p:cNvPr id="3" name="2 Rectángulo"/>
          <p:cNvSpPr/>
          <p:nvPr/>
        </p:nvSpPr>
        <p:spPr>
          <a:xfrm>
            <a:off x="2411760" y="0"/>
            <a:ext cx="6120680" cy="3708708"/>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Previene </a:t>
            </a:r>
            <a:r>
              <a:rPr lang="es-ES" sz="1600" b="1" dirty="0">
                <a:solidFill>
                  <a:schemeClr val="tx2">
                    <a:lumMod val="25000"/>
                  </a:schemeClr>
                </a:solidFill>
                <a:latin typeface="Hobo Std" pitchFamily="34" charset="0"/>
              </a:rPr>
              <a:t>y combate el cáncer</a:t>
            </a:r>
          </a:p>
          <a:p>
            <a:pPr algn="ctr">
              <a:defRPr/>
            </a:pPr>
            <a:endParaRPr lang="es-ES" sz="1600" b="1" dirty="0">
              <a:solidFill>
                <a:schemeClr val="tx2">
                  <a:lumMod val="25000"/>
                </a:schemeClr>
              </a:solidFill>
              <a:latin typeface="Hobo Std" pitchFamily="34" charset="0"/>
            </a:endParaRPr>
          </a:p>
          <a:p>
            <a:pPr algn="ctr">
              <a:defRPr/>
            </a:pPr>
            <a:r>
              <a:rPr lang="es-ES" sz="1100" b="1" dirty="0">
                <a:solidFill>
                  <a:schemeClr val="tx2">
                    <a:lumMod val="25000"/>
                  </a:schemeClr>
                </a:solidFill>
                <a:latin typeface="Hobo Std" pitchFamily="34" charset="0"/>
              </a:rPr>
              <a:t>Se cree que los vegetales </a:t>
            </a:r>
            <a:r>
              <a:rPr lang="es-ES" sz="1100" b="1" dirty="0" err="1">
                <a:solidFill>
                  <a:schemeClr val="tx2">
                    <a:lumMod val="25000"/>
                  </a:schemeClr>
                </a:solidFill>
                <a:latin typeface="Hobo Std" pitchFamily="34" charset="0"/>
              </a:rPr>
              <a:t>Allium</a:t>
            </a:r>
            <a:r>
              <a:rPr lang="es-ES" sz="1100" b="1" dirty="0">
                <a:solidFill>
                  <a:schemeClr val="tx2">
                    <a:lumMod val="25000"/>
                  </a:schemeClr>
                </a:solidFill>
                <a:latin typeface="Hobo Std" pitchFamily="34" charset="0"/>
              </a:rPr>
              <a:t>, especialmente el ajo y la cebolla,  pueden influir en cada una de las etapas de la formación del cáncer y afectar muchos procesos biológicos que modifican el riesgo de desarrollarlo, todo esto debido a sus compuestos </a:t>
            </a:r>
            <a:r>
              <a:rPr lang="es-ES" sz="1100" b="1" dirty="0" err="1">
                <a:solidFill>
                  <a:schemeClr val="tx2">
                    <a:lumMod val="25000"/>
                  </a:schemeClr>
                </a:solidFill>
                <a:latin typeface="Hobo Std" pitchFamily="34" charset="0"/>
              </a:rPr>
              <a:t>bioactios</a:t>
            </a:r>
            <a:r>
              <a:rPr lang="es-ES" sz="1100" b="1" dirty="0">
                <a:solidFill>
                  <a:schemeClr val="tx2">
                    <a:lumMod val="25000"/>
                  </a:schemeClr>
                </a:solidFill>
                <a:latin typeface="Hobo Std" pitchFamily="34" charset="0"/>
              </a:rPr>
              <a:t> </a:t>
            </a:r>
            <a:endParaRPr lang="es-ES" sz="1100" b="1" dirty="0" smtClean="0">
              <a:solidFill>
                <a:schemeClr val="tx2">
                  <a:lumMod val="25000"/>
                </a:schemeClr>
              </a:solidFill>
              <a:latin typeface="Hobo Std" pitchFamily="34" charset="0"/>
            </a:endParaRPr>
          </a:p>
          <a:p>
            <a:pPr algn="ctr">
              <a:defRPr/>
            </a:pPr>
            <a:r>
              <a:rPr lang="es-ES" sz="1100" b="1" dirty="0" smtClean="0">
                <a:solidFill>
                  <a:schemeClr val="tx2">
                    <a:lumMod val="25000"/>
                  </a:schemeClr>
                </a:solidFill>
                <a:latin typeface="Hobo Std" pitchFamily="34" charset="0"/>
              </a:rPr>
              <a:t>de azufre.</a:t>
            </a:r>
            <a:endParaRPr lang="es-ES" sz="1100" b="1" dirty="0">
              <a:solidFill>
                <a:schemeClr val="tx2">
                  <a:lumMod val="25000"/>
                </a:schemeClr>
              </a:solidFill>
              <a:latin typeface="Hobo Std" pitchFamily="34" charset="0"/>
            </a:endParaRPr>
          </a:p>
          <a:p>
            <a:pPr algn="ctr">
              <a:defRPr/>
            </a:pPr>
            <a:r>
              <a:rPr lang="es-ES" sz="1100" b="1" dirty="0" smtClean="0">
                <a:solidFill>
                  <a:schemeClr val="tx2">
                    <a:lumMod val="25000"/>
                  </a:schemeClr>
                </a:solidFill>
                <a:latin typeface="Hobo Std" pitchFamily="34" charset="0"/>
              </a:rPr>
              <a:t>Recientes estudios </a:t>
            </a:r>
            <a:r>
              <a:rPr lang="es-ES" sz="1100" b="1" dirty="0">
                <a:solidFill>
                  <a:schemeClr val="tx2">
                    <a:lumMod val="25000"/>
                  </a:schemeClr>
                </a:solidFill>
                <a:latin typeface="Hobo Std" pitchFamily="34" charset="0"/>
              </a:rPr>
              <a:t>muestran una asociación entre el aumento del consumo de ajo y la reducción del riesgo de ciertos cánceres, como el cáncer de estómago, de colon, esófago, páncreas </a:t>
            </a:r>
            <a:r>
              <a:rPr lang="es-ES" sz="1100" b="1" dirty="0" err="1">
                <a:solidFill>
                  <a:schemeClr val="tx2">
                    <a:lumMod val="25000"/>
                  </a:schemeClr>
                </a:solidFill>
                <a:latin typeface="Hobo Std" pitchFamily="34" charset="0"/>
              </a:rPr>
              <a:t>yde</a:t>
            </a:r>
            <a:r>
              <a:rPr lang="es-ES" sz="1100" b="1" dirty="0">
                <a:solidFill>
                  <a:schemeClr val="tx2">
                    <a:lumMod val="25000"/>
                  </a:schemeClr>
                </a:solidFill>
                <a:latin typeface="Hobo Std" pitchFamily="34" charset="0"/>
              </a:rPr>
              <a:t>  mama”….”los efectos protectores del ajo pueden surgir de sus propiedades antibacterianas o de su capacidad para bloquear la formación de sustancias cancerígenas, mejorar la reparación del ADN y reducir la proliferación celular</a:t>
            </a:r>
            <a:r>
              <a:rPr lang="es-ES" sz="1100" b="1" dirty="0" smtClean="0">
                <a:solidFill>
                  <a:schemeClr val="tx2">
                    <a:lumMod val="25000"/>
                  </a:schemeClr>
                </a:solidFill>
                <a:latin typeface="Hobo Std" pitchFamily="34" charset="0"/>
              </a:rPr>
              <a:t>”.</a:t>
            </a:r>
            <a:endParaRPr lang="es-ES" sz="1100" b="1" dirty="0">
              <a:solidFill>
                <a:schemeClr val="tx2">
                  <a:lumMod val="25000"/>
                </a:schemeClr>
              </a:solidFill>
              <a:latin typeface="Hobo Std" pitchFamily="34" charset="0"/>
            </a:endParaRPr>
          </a:p>
          <a:p>
            <a:pPr algn="ctr">
              <a:defRPr/>
            </a:pPr>
            <a:r>
              <a:rPr lang="es-ES" sz="1100" b="1" dirty="0" smtClean="0">
                <a:solidFill>
                  <a:schemeClr val="tx2">
                    <a:lumMod val="25000"/>
                  </a:schemeClr>
                </a:solidFill>
                <a:latin typeface="Hobo Std" pitchFamily="34" charset="0"/>
              </a:rPr>
              <a:t>También </a:t>
            </a:r>
            <a:r>
              <a:rPr lang="es-ES" sz="1100" b="1" dirty="0">
                <a:solidFill>
                  <a:schemeClr val="tx2">
                    <a:lumMod val="25000"/>
                  </a:schemeClr>
                </a:solidFill>
                <a:latin typeface="Hobo Std" pitchFamily="34" charset="0"/>
              </a:rPr>
              <a:t>se han observado resultados prometedores en cuanto al tratamiento del cáncer. Varios compuestos del ajo (DATS, DADS, </a:t>
            </a:r>
            <a:r>
              <a:rPr lang="es-ES" sz="1100" b="1" dirty="0" err="1">
                <a:solidFill>
                  <a:schemeClr val="tx2">
                    <a:lumMod val="25000"/>
                  </a:schemeClr>
                </a:solidFill>
                <a:latin typeface="Hobo Std" pitchFamily="34" charset="0"/>
              </a:rPr>
              <a:t>ajoeno</a:t>
            </a:r>
            <a:r>
              <a:rPr lang="es-ES" sz="1100" b="1" dirty="0">
                <a:solidFill>
                  <a:schemeClr val="tx2">
                    <a:lumMod val="25000"/>
                  </a:schemeClr>
                </a:solidFill>
                <a:latin typeface="Hobo Std" pitchFamily="34" charset="0"/>
              </a:rPr>
              <a:t>, S-</a:t>
            </a:r>
            <a:r>
              <a:rPr lang="es-ES" sz="1100" b="1" dirty="0" err="1">
                <a:solidFill>
                  <a:schemeClr val="tx2">
                    <a:lumMod val="25000"/>
                  </a:schemeClr>
                </a:solidFill>
                <a:latin typeface="Hobo Std" pitchFamily="34" charset="0"/>
              </a:rPr>
              <a:t>alilmercaptocisteína</a:t>
            </a:r>
            <a:r>
              <a:rPr lang="es-ES" sz="1100" b="1" dirty="0">
                <a:solidFill>
                  <a:schemeClr val="tx2">
                    <a:lumMod val="25000"/>
                  </a:schemeClr>
                </a:solidFill>
                <a:latin typeface="Hobo Std" pitchFamily="34" charset="0"/>
              </a:rPr>
              <a:t>-SAMC) inducen el bloqueo del ciclo celular y la apoptosis (muerte celular programada) cuando son agregados a las células cancerosas durante los experimentos in vitro. Por otro lado, se ha informado que tomar extracto líquido de ajo y S-</a:t>
            </a:r>
            <a:r>
              <a:rPr lang="es-ES" sz="1100" b="1" dirty="0" err="1">
                <a:solidFill>
                  <a:schemeClr val="tx2">
                    <a:lumMod val="25000"/>
                  </a:schemeClr>
                </a:solidFill>
                <a:latin typeface="Hobo Std" pitchFamily="34" charset="0"/>
              </a:rPr>
              <a:t>alilcisteína</a:t>
            </a:r>
            <a:r>
              <a:rPr lang="es-ES" sz="1100" b="1" dirty="0">
                <a:solidFill>
                  <a:schemeClr val="tx2">
                    <a:lumMod val="25000"/>
                  </a:schemeClr>
                </a:solidFill>
                <a:latin typeface="Hobo Std" pitchFamily="34" charset="0"/>
              </a:rPr>
              <a:t> (SAC) por vía oral aumenta la muerte de células cancerosas en animales con cáncer </a:t>
            </a:r>
            <a:r>
              <a:rPr lang="es-ES" sz="1100" b="1" dirty="0" smtClean="0">
                <a:solidFill>
                  <a:schemeClr val="tx2">
                    <a:lumMod val="25000"/>
                  </a:schemeClr>
                </a:solidFill>
                <a:latin typeface="Hobo Std" pitchFamily="34" charset="0"/>
              </a:rPr>
              <a:t>oral.</a:t>
            </a:r>
            <a:endParaRPr lang="es-ES" sz="105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2966261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6 Grupo"/>
          <p:cNvGrpSpPr/>
          <p:nvPr/>
        </p:nvGrpSpPr>
        <p:grpSpPr>
          <a:xfrm>
            <a:off x="0" y="12051"/>
            <a:ext cx="9144000" cy="5143500"/>
            <a:chOff x="0" y="0"/>
            <a:chExt cx="9144000" cy="5143500"/>
          </a:xfrm>
        </p:grpSpPr>
        <p:sp>
          <p:nvSpPr>
            <p:cNvPr id="8" name="7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2" name="1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7744" y="-524594"/>
            <a:ext cx="4608512" cy="218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a:off x="2267744" y="3507854"/>
            <a:ext cx="4608512" cy="218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6200000">
            <a:off x="190799" y="1480343"/>
            <a:ext cx="4608512" cy="218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flipH="1">
            <a:off x="4367262" y="1480343"/>
            <a:ext cx="4608512" cy="2182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12 Rectángulo"/>
          <p:cNvSpPr/>
          <p:nvPr/>
        </p:nvSpPr>
        <p:spPr>
          <a:xfrm flipH="1">
            <a:off x="-252536" y="-271660"/>
            <a:ext cx="9577064" cy="572373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6516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ppt_x"/>
                                          </p:val>
                                        </p:tav>
                                        <p:tav tm="100000">
                                          <p:val>
                                            <p:strVal val="#ppt_x"/>
                                          </p:val>
                                        </p:tav>
                                      </p:tavLst>
                                    </p:anim>
                                    <p:anim calcmode="lin" valueType="num">
                                      <p:cBhvr additive="base">
                                        <p:cTn id="8" dur="3000" fill="hold"/>
                                        <p:tgtEl>
                                          <p:spTgt spid="2"/>
                                        </p:tgtEl>
                                        <p:attrNameLst>
                                          <p:attrName>ppt_y</p:attrName>
                                        </p:attrNameLst>
                                      </p:cBhvr>
                                      <p:tavLst>
                                        <p:tav tm="0">
                                          <p:val>
                                            <p:strVal val="0-#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3000" fill="hold"/>
                                        <p:tgtEl>
                                          <p:spTgt spid="2"/>
                                        </p:tgtEl>
                                        <p:attrNameLst>
                                          <p:attrName>ppt_w</p:attrName>
                                        </p:attrNameLst>
                                      </p:cBhvr>
                                      <p:tavLst>
                                        <p:tav tm="0">
                                          <p:val>
                                            <p:strVal val="#ppt_w"/>
                                          </p:val>
                                        </p:tav>
                                        <p:tav tm="100000">
                                          <p:val>
                                            <p:strVal val="#ppt_w"/>
                                          </p:val>
                                        </p:tav>
                                      </p:tavLst>
                                    </p:anim>
                                    <p:anim calcmode="lin" valueType="num">
                                      <p:cBhvr>
                                        <p:cTn id="12" dur="3000" fill="hold"/>
                                        <p:tgtEl>
                                          <p:spTgt spid="2"/>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3000"/>
                                        <p:tgtEl>
                                          <p:spTgt spid="2"/>
                                        </p:tgtEl>
                                        <p:attrNameLst>
                                          <p:attrName>ppt_x</p:attrName>
                                        </p:attrNameLst>
                                      </p:cBhvr>
                                      <p:tavLst>
                                        <p:tav tm="0">
                                          <p:val>
                                            <p:strVal val="ppt_x"/>
                                          </p:val>
                                        </p:tav>
                                        <p:tav tm="100000">
                                          <p:val>
                                            <p:strVal val="ppt_x"/>
                                          </p:val>
                                        </p:tav>
                                      </p:tavLst>
                                    </p:anim>
                                    <p:anim calcmode="lin" valueType="num">
                                      <p:cBhvr additive="base">
                                        <p:cTn id="15" dur="3000"/>
                                        <p:tgtEl>
                                          <p:spTgt spid="2"/>
                                        </p:tgtEl>
                                        <p:attrNameLst>
                                          <p:attrName>ppt_y</p:attrName>
                                        </p:attrNameLst>
                                      </p:cBhvr>
                                      <p:tavLst>
                                        <p:tav tm="0">
                                          <p:val>
                                            <p:strVal val="ppt_y"/>
                                          </p:val>
                                        </p:tav>
                                        <p:tav tm="100000">
                                          <p:val>
                                            <p:strVal val="1+ppt_h/2"/>
                                          </p:val>
                                        </p:tav>
                                      </p:tavLst>
                                    </p:anim>
                                    <p:set>
                                      <p:cBhvr>
                                        <p:cTn id="16" dur="1" fill="hold">
                                          <p:stCondLst>
                                            <p:cond delay="2999"/>
                                          </p:stCondLst>
                                        </p:cTn>
                                        <p:tgtEl>
                                          <p:spTgt spid="2"/>
                                        </p:tgtEl>
                                        <p:attrNameLst>
                                          <p:attrName>style.visibility</p:attrName>
                                        </p:attrNameLst>
                                      </p:cBhvr>
                                      <p:to>
                                        <p:strVal val="hidden"/>
                                      </p:to>
                                    </p:set>
                                  </p:childTnLst>
                                </p:cTn>
                              </p:par>
                              <p:par>
                                <p:cTn id="17" presetID="19" presetClass="entr" presetSubtype="5"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3250" fill="hold"/>
                                        <p:tgtEl>
                                          <p:spTgt spid="2"/>
                                        </p:tgtEl>
                                        <p:attrNameLst>
                                          <p:attrName>ppt_w</p:attrName>
                                        </p:attrNameLst>
                                      </p:cBhvr>
                                      <p:tavLst>
                                        <p:tav tm="0">
                                          <p:val>
                                            <p:strVal val="#ppt_w"/>
                                          </p:val>
                                        </p:tav>
                                        <p:tav tm="100000">
                                          <p:val>
                                            <p:strVal val="#ppt_w"/>
                                          </p:val>
                                        </p:tav>
                                      </p:tavLst>
                                    </p:anim>
                                    <p:anim calcmode="lin" valueType="num">
                                      <p:cBhvr>
                                        <p:cTn id="20" dur="3250" fill="hold"/>
                                        <p:tgtEl>
                                          <p:spTgt spid="2"/>
                                        </p:tgtEl>
                                        <p:attrNameLst>
                                          <p:attrName>ppt_h</p:attrName>
                                        </p:attrNameLst>
                                      </p:cBhvr>
                                      <p:tavLst>
                                        <p:tav tm="0" fmla="#ppt_h*sin(2.5*pi*$)">
                                          <p:val>
                                            <p:fltVal val="0"/>
                                          </p:val>
                                        </p:tav>
                                        <p:tav tm="100000">
                                          <p:val>
                                            <p:fltVal val="1"/>
                                          </p:val>
                                        </p:tav>
                                      </p:tavLst>
                                    </p:anim>
                                  </p:childTnLst>
                                </p:cTn>
                              </p:par>
                              <p:par>
                                <p:cTn id="21" presetID="2" presetClass="entr" presetSubtype="4"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3000" fill="hold"/>
                                        <p:tgtEl>
                                          <p:spTgt spid="3"/>
                                        </p:tgtEl>
                                        <p:attrNameLst>
                                          <p:attrName>ppt_x</p:attrName>
                                        </p:attrNameLst>
                                      </p:cBhvr>
                                      <p:tavLst>
                                        <p:tav tm="0">
                                          <p:val>
                                            <p:strVal val="#ppt_x"/>
                                          </p:val>
                                        </p:tav>
                                        <p:tav tm="100000">
                                          <p:val>
                                            <p:strVal val="#ppt_x"/>
                                          </p:val>
                                        </p:tav>
                                      </p:tavLst>
                                    </p:anim>
                                    <p:anim calcmode="lin" valueType="num">
                                      <p:cBhvr additive="base">
                                        <p:cTn id="24" dur="3000" fill="hold"/>
                                        <p:tgtEl>
                                          <p:spTgt spid="3"/>
                                        </p:tgtEl>
                                        <p:attrNameLst>
                                          <p:attrName>ppt_y</p:attrName>
                                        </p:attrNameLst>
                                      </p:cBhvr>
                                      <p:tavLst>
                                        <p:tav tm="0">
                                          <p:val>
                                            <p:strVal val="1+#ppt_h/2"/>
                                          </p:val>
                                        </p:tav>
                                        <p:tav tm="100000">
                                          <p:val>
                                            <p:strVal val="#ppt_y"/>
                                          </p:val>
                                        </p:tav>
                                      </p:tavLst>
                                    </p:anim>
                                  </p:childTnLst>
                                </p:cTn>
                              </p:par>
                              <p:par>
                                <p:cTn id="25" presetID="19" presetClass="entr" presetSubtype="5"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p:cTn id="27" dur="3000" fill="hold"/>
                                        <p:tgtEl>
                                          <p:spTgt spid="3"/>
                                        </p:tgtEl>
                                        <p:attrNameLst>
                                          <p:attrName>ppt_w</p:attrName>
                                        </p:attrNameLst>
                                      </p:cBhvr>
                                      <p:tavLst>
                                        <p:tav tm="0">
                                          <p:val>
                                            <p:strVal val="#ppt_w"/>
                                          </p:val>
                                        </p:tav>
                                        <p:tav tm="100000">
                                          <p:val>
                                            <p:strVal val="#ppt_w"/>
                                          </p:val>
                                        </p:tav>
                                      </p:tavLst>
                                    </p:anim>
                                    <p:anim calcmode="lin" valueType="num">
                                      <p:cBhvr>
                                        <p:cTn id="28" dur="3000" fill="hold"/>
                                        <p:tgtEl>
                                          <p:spTgt spid="3"/>
                                        </p:tgtEl>
                                        <p:attrNameLst>
                                          <p:attrName>ppt_h</p:attrName>
                                        </p:attrNameLst>
                                      </p:cBhvr>
                                      <p:tavLst>
                                        <p:tav tm="0" fmla="#ppt_h*sin(2.5*pi*$)">
                                          <p:val>
                                            <p:fltVal val="0"/>
                                          </p:val>
                                        </p:tav>
                                        <p:tav tm="100000">
                                          <p:val>
                                            <p:fltVal val="1"/>
                                          </p:val>
                                        </p:tav>
                                      </p:tavLst>
                                    </p:anim>
                                  </p:childTnLst>
                                </p:cTn>
                              </p:par>
                              <p:par>
                                <p:cTn id="29" presetID="2" presetClass="exit" presetSubtype="1" fill="hold" nodeType="withEffect">
                                  <p:stCondLst>
                                    <p:cond delay="0"/>
                                  </p:stCondLst>
                                  <p:childTnLst>
                                    <p:anim calcmode="lin" valueType="num">
                                      <p:cBhvr additive="base">
                                        <p:cTn id="30" dur="3000"/>
                                        <p:tgtEl>
                                          <p:spTgt spid="3"/>
                                        </p:tgtEl>
                                        <p:attrNameLst>
                                          <p:attrName>ppt_x</p:attrName>
                                        </p:attrNameLst>
                                      </p:cBhvr>
                                      <p:tavLst>
                                        <p:tav tm="0">
                                          <p:val>
                                            <p:strVal val="ppt_x"/>
                                          </p:val>
                                        </p:tav>
                                        <p:tav tm="100000">
                                          <p:val>
                                            <p:strVal val="ppt_x"/>
                                          </p:val>
                                        </p:tav>
                                      </p:tavLst>
                                    </p:anim>
                                    <p:anim calcmode="lin" valueType="num">
                                      <p:cBhvr additive="base">
                                        <p:cTn id="31" dur="3000"/>
                                        <p:tgtEl>
                                          <p:spTgt spid="3"/>
                                        </p:tgtEl>
                                        <p:attrNameLst>
                                          <p:attrName>ppt_y</p:attrName>
                                        </p:attrNameLst>
                                      </p:cBhvr>
                                      <p:tavLst>
                                        <p:tav tm="0">
                                          <p:val>
                                            <p:strVal val="ppt_y"/>
                                          </p:val>
                                        </p:tav>
                                        <p:tav tm="100000">
                                          <p:val>
                                            <p:strVal val="0-ppt_h/2"/>
                                          </p:val>
                                        </p:tav>
                                      </p:tavLst>
                                    </p:anim>
                                    <p:set>
                                      <p:cBhvr>
                                        <p:cTn id="32" dur="1" fill="hold">
                                          <p:stCondLst>
                                            <p:cond delay="2999"/>
                                          </p:stCondLst>
                                        </p:cTn>
                                        <p:tgtEl>
                                          <p:spTgt spid="3"/>
                                        </p:tgtEl>
                                        <p:attrNameLst>
                                          <p:attrName>style.visibility</p:attrName>
                                        </p:attrNameLst>
                                      </p:cBhvr>
                                      <p:to>
                                        <p:strVal val="hidden"/>
                                      </p:to>
                                    </p:set>
                                  </p:childTnLst>
                                </p:cTn>
                              </p:par>
                              <p:par>
                                <p:cTn id="33" presetID="19" presetClass="entr" presetSubtype="5" fill="hold" nodeType="with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3250" fill="hold"/>
                                        <p:tgtEl>
                                          <p:spTgt spid="3"/>
                                        </p:tgtEl>
                                        <p:attrNameLst>
                                          <p:attrName>ppt_w</p:attrName>
                                        </p:attrNameLst>
                                      </p:cBhvr>
                                      <p:tavLst>
                                        <p:tav tm="0">
                                          <p:val>
                                            <p:strVal val="#ppt_w"/>
                                          </p:val>
                                        </p:tav>
                                        <p:tav tm="100000">
                                          <p:val>
                                            <p:strVal val="#ppt_w"/>
                                          </p:val>
                                        </p:tav>
                                      </p:tavLst>
                                    </p:anim>
                                    <p:anim calcmode="lin" valueType="num">
                                      <p:cBhvr>
                                        <p:cTn id="36" dur="3250" fill="hold"/>
                                        <p:tgtEl>
                                          <p:spTgt spid="3"/>
                                        </p:tgtEl>
                                        <p:attrNameLst>
                                          <p:attrName>ppt_h</p:attrName>
                                        </p:attrNameLst>
                                      </p:cBhvr>
                                      <p:tavLst>
                                        <p:tav tm="0" fmla="#ppt_h*sin(2.5*pi*$)">
                                          <p:val>
                                            <p:fltVal val="0"/>
                                          </p:val>
                                        </p:tav>
                                        <p:tav tm="100000">
                                          <p:val>
                                            <p:fltVal val="1"/>
                                          </p:val>
                                        </p:tav>
                                      </p:tavLst>
                                    </p:anim>
                                  </p:childTnLst>
                                </p:cTn>
                              </p:par>
                              <p:par>
                                <p:cTn id="37" presetID="2" presetClass="entr" presetSubtype="8"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3000" fill="hold"/>
                                        <p:tgtEl>
                                          <p:spTgt spid="4"/>
                                        </p:tgtEl>
                                        <p:attrNameLst>
                                          <p:attrName>ppt_x</p:attrName>
                                        </p:attrNameLst>
                                      </p:cBhvr>
                                      <p:tavLst>
                                        <p:tav tm="0">
                                          <p:val>
                                            <p:strVal val="0-#ppt_w/2"/>
                                          </p:val>
                                        </p:tav>
                                        <p:tav tm="100000">
                                          <p:val>
                                            <p:strVal val="#ppt_x"/>
                                          </p:val>
                                        </p:tav>
                                      </p:tavLst>
                                    </p:anim>
                                    <p:anim calcmode="lin" valueType="num">
                                      <p:cBhvr additive="base">
                                        <p:cTn id="40" dur="3000" fill="hold"/>
                                        <p:tgtEl>
                                          <p:spTgt spid="4"/>
                                        </p:tgtEl>
                                        <p:attrNameLst>
                                          <p:attrName>ppt_y</p:attrName>
                                        </p:attrNameLst>
                                      </p:cBhvr>
                                      <p:tavLst>
                                        <p:tav tm="0">
                                          <p:val>
                                            <p:strVal val="#ppt_y"/>
                                          </p:val>
                                        </p:tav>
                                        <p:tav tm="100000">
                                          <p:val>
                                            <p:strVal val="#ppt_y"/>
                                          </p:val>
                                        </p:tav>
                                      </p:tavLst>
                                    </p:anim>
                                  </p:childTnLst>
                                </p:cTn>
                              </p:par>
                              <p:par>
                                <p:cTn id="41" presetID="19" presetClass="entr" presetSubtype="10"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p:cTn id="43" dur="3000" fill="hold"/>
                                        <p:tgtEl>
                                          <p:spTgt spid="4"/>
                                        </p:tgtEl>
                                        <p:attrNameLst>
                                          <p:attrName>ppt_w</p:attrName>
                                        </p:attrNameLst>
                                      </p:cBhvr>
                                      <p:tavLst>
                                        <p:tav tm="0" fmla="#ppt_w*sin(2.5*pi*$)">
                                          <p:val>
                                            <p:fltVal val="0"/>
                                          </p:val>
                                        </p:tav>
                                        <p:tav tm="100000">
                                          <p:val>
                                            <p:fltVal val="1"/>
                                          </p:val>
                                        </p:tav>
                                      </p:tavLst>
                                    </p:anim>
                                    <p:anim calcmode="lin" valueType="num">
                                      <p:cBhvr>
                                        <p:cTn id="44" dur="3000" fill="hold"/>
                                        <p:tgtEl>
                                          <p:spTgt spid="4"/>
                                        </p:tgtEl>
                                        <p:attrNameLst>
                                          <p:attrName>ppt_h</p:attrName>
                                        </p:attrNameLst>
                                      </p:cBhvr>
                                      <p:tavLst>
                                        <p:tav tm="0">
                                          <p:val>
                                            <p:strVal val="#ppt_h"/>
                                          </p:val>
                                        </p:tav>
                                        <p:tav tm="100000">
                                          <p:val>
                                            <p:strVal val="#ppt_h"/>
                                          </p:val>
                                        </p:tav>
                                      </p:tavLst>
                                    </p:anim>
                                  </p:childTnLst>
                                </p:cTn>
                              </p:par>
                              <p:par>
                                <p:cTn id="45" presetID="2" presetClass="exit" presetSubtype="2" fill="hold" nodeType="withEffect">
                                  <p:stCondLst>
                                    <p:cond delay="0"/>
                                  </p:stCondLst>
                                  <p:childTnLst>
                                    <p:anim calcmode="lin" valueType="num">
                                      <p:cBhvr additive="base">
                                        <p:cTn id="46" dur="3000"/>
                                        <p:tgtEl>
                                          <p:spTgt spid="4"/>
                                        </p:tgtEl>
                                        <p:attrNameLst>
                                          <p:attrName>ppt_x</p:attrName>
                                        </p:attrNameLst>
                                      </p:cBhvr>
                                      <p:tavLst>
                                        <p:tav tm="0">
                                          <p:val>
                                            <p:strVal val="ppt_x"/>
                                          </p:val>
                                        </p:tav>
                                        <p:tav tm="100000">
                                          <p:val>
                                            <p:strVal val="1+ppt_w/2"/>
                                          </p:val>
                                        </p:tav>
                                      </p:tavLst>
                                    </p:anim>
                                    <p:anim calcmode="lin" valueType="num">
                                      <p:cBhvr additive="base">
                                        <p:cTn id="47" dur="3000"/>
                                        <p:tgtEl>
                                          <p:spTgt spid="4"/>
                                        </p:tgtEl>
                                        <p:attrNameLst>
                                          <p:attrName>ppt_y</p:attrName>
                                        </p:attrNameLst>
                                      </p:cBhvr>
                                      <p:tavLst>
                                        <p:tav tm="0">
                                          <p:val>
                                            <p:strVal val="ppt_y"/>
                                          </p:val>
                                        </p:tav>
                                        <p:tav tm="100000">
                                          <p:val>
                                            <p:strVal val="ppt_y"/>
                                          </p:val>
                                        </p:tav>
                                      </p:tavLst>
                                    </p:anim>
                                    <p:set>
                                      <p:cBhvr>
                                        <p:cTn id="48" dur="1" fill="hold">
                                          <p:stCondLst>
                                            <p:cond delay="2999"/>
                                          </p:stCondLst>
                                        </p:cTn>
                                        <p:tgtEl>
                                          <p:spTgt spid="4"/>
                                        </p:tgtEl>
                                        <p:attrNameLst>
                                          <p:attrName>style.visibility</p:attrName>
                                        </p:attrNameLst>
                                      </p:cBhvr>
                                      <p:to>
                                        <p:strVal val="hidden"/>
                                      </p:to>
                                    </p:set>
                                  </p:childTnLst>
                                </p:cTn>
                              </p:par>
                              <p:par>
                                <p:cTn id="49" presetID="19" presetClass="entr" presetSubtype="10" fill="hold" nodeType="withEffect">
                                  <p:stCondLst>
                                    <p:cond delay="0"/>
                                  </p:stCondLst>
                                  <p:childTnLst>
                                    <p:set>
                                      <p:cBhvr>
                                        <p:cTn id="50" dur="1" fill="hold">
                                          <p:stCondLst>
                                            <p:cond delay="0"/>
                                          </p:stCondLst>
                                        </p:cTn>
                                        <p:tgtEl>
                                          <p:spTgt spid="4"/>
                                        </p:tgtEl>
                                        <p:attrNameLst>
                                          <p:attrName>style.visibility</p:attrName>
                                        </p:attrNameLst>
                                      </p:cBhvr>
                                      <p:to>
                                        <p:strVal val="visible"/>
                                      </p:to>
                                    </p:set>
                                    <p:anim calcmode="lin" valueType="num">
                                      <p:cBhvr>
                                        <p:cTn id="51" dur="3250" fill="hold"/>
                                        <p:tgtEl>
                                          <p:spTgt spid="4"/>
                                        </p:tgtEl>
                                        <p:attrNameLst>
                                          <p:attrName>ppt_w</p:attrName>
                                        </p:attrNameLst>
                                      </p:cBhvr>
                                      <p:tavLst>
                                        <p:tav tm="0" fmla="#ppt_w*sin(2.5*pi*$)">
                                          <p:val>
                                            <p:fltVal val="0"/>
                                          </p:val>
                                        </p:tav>
                                        <p:tav tm="100000">
                                          <p:val>
                                            <p:fltVal val="1"/>
                                          </p:val>
                                        </p:tav>
                                      </p:tavLst>
                                    </p:anim>
                                    <p:anim calcmode="lin" valueType="num">
                                      <p:cBhvr>
                                        <p:cTn id="52" dur="3250" fill="hold"/>
                                        <p:tgtEl>
                                          <p:spTgt spid="4"/>
                                        </p:tgtEl>
                                        <p:attrNameLst>
                                          <p:attrName>ppt_h</p:attrName>
                                        </p:attrNameLst>
                                      </p:cBhvr>
                                      <p:tavLst>
                                        <p:tav tm="0">
                                          <p:val>
                                            <p:strVal val="#ppt_h"/>
                                          </p:val>
                                        </p:tav>
                                        <p:tav tm="100000">
                                          <p:val>
                                            <p:strVal val="#ppt_h"/>
                                          </p:val>
                                        </p:tav>
                                      </p:tavLst>
                                    </p:anim>
                                  </p:childTnLst>
                                </p:cTn>
                              </p:par>
                              <p:par>
                                <p:cTn id="53" presetID="2" presetClass="entr" presetSubtype="2" fill="hold" nodeType="withEffect">
                                  <p:stCondLst>
                                    <p:cond delay="0"/>
                                  </p:stCondLst>
                                  <p:childTnLst>
                                    <p:set>
                                      <p:cBhvr>
                                        <p:cTn id="54" dur="1" fill="hold">
                                          <p:stCondLst>
                                            <p:cond delay="0"/>
                                          </p:stCondLst>
                                        </p:cTn>
                                        <p:tgtEl>
                                          <p:spTgt spid="5"/>
                                        </p:tgtEl>
                                        <p:attrNameLst>
                                          <p:attrName>style.visibility</p:attrName>
                                        </p:attrNameLst>
                                      </p:cBhvr>
                                      <p:to>
                                        <p:strVal val="visible"/>
                                      </p:to>
                                    </p:set>
                                    <p:anim calcmode="lin" valueType="num">
                                      <p:cBhvr additive="base">
                                        <p:cTn id="55" dur="3000" fill="hold"/>
                                        <p:tgtEl>
                                          <p:spTgt spid="5"/>
                                        </p:tgtEl>
                                        <p:attrNameLst>
                                          <p:attrName>ppt_x</p:attrName>
                                        </p:attrNameLst>
                                      </p:cBhvr>
                                      <p:tavLst>
                                        <p:tav tm="0">
                                          <p:val>
                                            <p:strVal val="1+#ppt_w/2"/>
                                          </p:val>
                                        </p:tav>
                                        <p:tav tm="100000">
                                          <p:val>
                                            <p:strVal val="#ppt_x"/>
                                          </p:val>
                                        </p:tav>
                                      </p:tavLst>
                                    </p:anim>
                                    <p:anim calcmode="lin" valueType="num">
                                      <p:cBhvr additive="base">
                                        <p:cTn id="56" dur="3000" fill="hold"/>
                                        <p:tgtEl>
                                          <p:spTgt spid="5"/>
                                        </p:tgtEl>
                                        <p:attrNameLst>
                                          <p:attrName>ppt_y</p:attrName>
                                        </p:attrNameLst>
                                      </p:cBhvr>
                                      <p:tavLst>
                                        <p:tav tm="0">
                                          <p:val>
                                            <p:strVal val="#ppt_y"/>
                                          </p:val>
                                        </p:tav>
                                        <p:tav tm="100000">
                                          <p:val>
                                            <p:strVal val="#ppt_y"/>
                                          </p:val>
                                        </p:tav>
                                      </p:tavLst>
                                    </p:anim>
                                  </p:childTnLst>
                                </p:cTn>
                              </p:par>
                              <p:par>
                                <p:cTn id="57" presetID="19" presetClass="entr" presetSubtype="10" fill="hold" nodeType="withEffect">
                                  <p:stCondLst>
                                    <p:cond delay="0"/>
                                  </p:stCondLst>
                                  <p:childTnLst>
                                    <p:set>
                                      <p:cBhvr>
                                        <p:cTn id="58" dur="1" fill="hold">
                                          <p:stCondLst>
                                            <p:cond delay="0"/>
                                          </p:stCondLst>
                                        </p:cTn>
                                        <p:tgtEl>
                                          <p:spTgt spid="5"/>
                                        </p:tgtEl>
                                        <p:attrNameLst>
                                          <p:attrName>style.visibility</p:attrName>
                                        </p:attrNameLst>
                                      </p:cBhvr>
                                      <p:to>
                                        <p:strVal val="visible"/>
                                      </p:to>
                                    </p:set>
                                    <p:anim calcmode="lin" valueType="num">
                                      <p:cBhvr>
                                        <p:cTn id="59" dur="3000" fill="hold"/>
                                        <p:tgtEl>
                                          <p:spTgt spid="5"/>
                                        </p:tgtEl>
                                        <p:attrNameLst>
                                          <p:attrName>ppt_w</p:attrName>
                                        </p:attrNameLst>
                                      </p:cBhvr>
                                      <p:tavLst>
                                        <p:tav tm="0" fmla="#ppt_w*sin(2.5*pi*$)">
                                          <p:val>
                                            <p:fltVal val="0"/>
                                          </p:val>
                                        </p:tav>
                                        <p:tav tm="100000">
                                          <p:val>
                                            <p:fltVal val="1"/>
                                          </p:val>
                                        </p:tav>
                                      </p:tavLst>
                                    </p:anim>
                                    <p:anim calcmode="lin" valueType="num">
                                      <p:cBhvr>
                                        <p:cTn id="60" dur="3000" fill="hold"/>
                                        <p:tgtEl>
                                          <p:spTgt spid="5"/>
                                        </p:tgtEl>
                                        <p:attrNameLst>
                                          <p:attrName>ppt_h</p:attrName>
                                        </p:attrNameLst>
                                      </p:cBhvr>
                                      <p:tavLst>
                                        <p:tav tm="0">
                                          <p:val>
                                            <p:strVal val="#ppt_h"/>
                                          </p:val>
                                        </p:tav>
                                        <p:tav tm="100000">
                                          <p:val>
                                            <p:strVal val="#ppt_h"/>
                                          </p:val>
                                        </p:tav>
                                      </p:tavLst>
                                    </p:anim>
                                  </p:childTnLst>
                                </p:cTn>
                              </p:par>
                              <p:par>
                                <p:cTn id="61" presetID="2" presetClass="exit" presetSubtype="8" fill="hold" nodeType="withEffect">
                                  <p:stCondLst>
                                    <p:cond delay="0"/>
                                  </p:stCondLst>
                                  <p:childTnLst>
                                    <p:anim calcmode="lin" valueType="num">
                                      <p:cBhvr additive="base">
                                        <p:cTn id="62" dur="3000"/>
                                        <p:tgtEl>
                                          <p:spTgt spid="5"/>
                                        </p:tgtEl>
                                        <p:attrNameLst>
                                          <p:attrName>ppt_x</p:attrName>
                                        </p:attrNameLst>
                                      </p:cBhvr>
                                      <p:tavLst>
                                        <p:tav tm="0">
                                          <p:val>
                                            <p:strVal val="ppt_x"/>
                                          </p:val>
                                        </p:tav>
                                        <p:tav tm="100000">
                                          <p:val>
                                            <p:strVal val="0-ppt_w/2"/>
                                          </p:val>
                                        </p:tav>
                                      </p:tavLst>
                                    </p:anim>
                                    <p:anim calcmode="lin" valueType="num">
                                      <p:cBhvr additive="base">
                                        <p:cTn id="63" dur="3000"/>
                                        <p:tgtEl>
                                          <p:spTgt spid="5"/>
                                        </p:tgtEl>
                                        <p:attrNameLst>
                                          <p:attrName>ppt_y</p:attrName>
                                        </p:attrNameLst>
                                      </p:cBhvr>
                                      <p:tavLst>
                                        <p:tav tm="0">
                                          <p:val>
                                            <p:strVal val="ppt_y"/>
                                          </p:val>
                                        </p:tav>
                                        <p:tav tm="100000">
                                          <p:val>
                                            <p:strVal val="ppt_y"/>
                                          </p:val>
                                        </p:tav>
                                      </p:tavLst>
                                    </p:anim>
                                    <p:set>
                                      <p:cBhvr>
                                        <p:cTn id="64" dur="1" fill="hold">
                                          <p:stCondLst>
                                            <p:cond delay="2999"/>
                                          </p:stCondLst>
                                        </p:cTn>
                                        <p:tgtEl>
                                          <p:spTgt spid="5"/>
                                        </p:tgtEl>
                                        <p:attrNameLst>
                                          <p:attrName>style.visibility</p:attrName>
                                        </p:attrNameLst>
                                      </p:cBhvr>
                                      <p:to>
                                        <p:strVal val="hidden"/>
                                      </p:to>
                                    </p:set>
                                  </p:childTnLst>
                                </p:cTn>
                              </p:par>
                              <p:par>
                                <p:cTn id="65" presetID="19" presetClass="entr" presetSubtype="10" fill="hold" nodeType="with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p:cTn id="67" dur="3250" fill="hold"/>
                                        <p:tgtEl>
                                          <p:spTgt spid="5"/>
                                        </p:tgtEl>
                                        <p:attrNameLst>
                                          <p:attrName>ppt_w</p:attrName>
                                        </p:attrNameLst>
                                      </p:cBhvr>
                                      <p:tavLst>
                                        <p:tav tm="0" fmla="#ppt_w*sin(2.5*pi*$)">
                                          <p:val>
                                            <p:fltVal val="0"/>
                                          </p:val>
                                        </p:tav>
                                        <p:tav tm="100000">
                                          <p:val>
                                            <p:fltVal val="1"/>
                                          </p:val>
                                        </p:tav>
                                      </p:tavLst>
                                    </p:anim>
                                    <p:anim calcmode="lin" valueType="num">
                                      <p:cBhvr>
                                        <p:cTn id="68" dur="3250" fill="hold"/>
                                        <p:tgtEl>
                                          <p:spTgt spid="5"/>
                                        </p:tgtEl>
                                        <p:attrNameLst>
                                          <p:attrName>ppt_h</p:attrName>
                                        </p:attrNameLst>
                                      </p:cBhvr>
                                      <p:tavLst>
                                        <p:tav tm="0">
                                          <p:val>
                                            <p:strVal val="#ppt_h"/>
                                          </p:val>
                                        </p:tav>
                                        <p:tav tm="100000">
                                          <p:val>
                                            <p:strVal val="#ppt_h"/>
                                          </p:val>
                                        </p:tav>
                                      </p:tavLst>
                                    </p:anim>
                                  </p:childTnLst>
                                </p:cTn>
                              </p:par>
                              <p:par>
                                <p:cTn id="69" presetID="23" presetClass="entr" presetSubtype="272" fill="hold" nodeType="with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p:cTn id="71" dur="3000" fill="hold"/>
                                        <p:tgtEl>
                                          <p:spTgt spid="12"/>
                                        </p:tgtEl>
                                        <p:attrNameLst>
                                          <p:attrName>ppt_w</p:attrName>
                                        </p:attrNameLst>
                                      </p:cBhvr>
                                      <p:tavLst>
                                        <p:tav tm="0">
                                          <p:val>
                                            <p:strVal val="2/3*#ppt_w"/>
                                          </p:val>
                                        </p:tav>
                                        <p:tav tm="100000">
                                          <p:val>
                                            <p:strVal val="#ppt_w"/>
                                          </p:val>
                                        </p:tav>
                                      </p:tavLst>
                                    </p:anim>
                                    <p:anim calcmode="lin" valueType="num">
                                      <p:cBhvr>
                                        <p:cTn id="72" dur="3000" fill="hold"/>
                                        <p:tgtEl>
                                          <p:spTgt spid="12"/>
                                        </p:tgtEl>
                                        <p:attrNameLst>
                                          <p:attrName>ppt_h</p:attrName>
                                        </p:attrNameLst>
                                      </p:cBhvr>
                                      <p:tavLst>
                                        <p:tav tm="0">
                                          <p:val>
                                            <p:strVal val="2/3*#ppt_h"/>
                                          </p:val>
                                        </p:tav>
                                        <p:tav tm="100000">
                                          <p:val>
                                            <p:strVal val="#ppt_h"/>
                                          </p:val>
                                        </p:tav>
                                      </p:tavLst>
                                    </p:anim>
                                  </p:childTnLst>
                                </p:cTn>
                              </p:par>
                              <p:par>
                                <p:cTn id="73" presetID="4" presetClass="entr" presetSubtype="32" fill="hold" nodeType="withEffect">
                                  <p:stCondLst>
                                    <p:cond delay="0"/>
                                  </p:stCondLst>
                                  <p:childTnLst>
                                    <p:set>
                                      <p:cBhvr>
                                        <p:cTn id="74" dur="1" fill="hold">
                                          <p:stCondLst>
                                            <p:cond delay="0"/>
                                          </p:stCondLst>
                                        </p:cTn>
                                        <p:tgtEl>
                                          <p:spTgt spid="12"/>
                                        </p:tgtEl>
                                        <p:attrNameLst>
                                          <p:attrName>style.visibility</p:attrName>
                                        </p:attrNameLst>
                                      </p:cBhvr>
                                      <p:to>
                                        <p:strVal val="visible"/>
                                      </p:to>
                                    </p:set>
                                    <p:animEffect transition="in" filter="box(out)">
                                      <p:cBhvr>
                                        <p:cTn id="75" dur="3000"/>
                                        <p:tgtEl>
                                          <p:spTgt spid="12"/>
                                        </p:tgtEl>
                                      </p:cBhvr>
                                    </p:animEffect>
                                  </p:childTnLst>
                                </p:cTn>
                              </p:par>
                              <p:par>
                                <p:cTn id="76" presetID="9" presetClass="emph" presetSubtype="0" grpId="0" nodeType="withEffect">
                                  <p:stCondLst>
                                    <p:cond delay="0"/>
                                  </p:stCondLst>
                                  <p:childTnLst>
                                    <p:set>
                                      <p:cBhvr rctx="PPT">
                                        <p:cTn id="77" dur="indefinite"/>
                                        <p:tgtEl>
                                          <p:spTgt spid="13"/>
                                        </p:tgtEl>
                                        <p:attrNameLst>
                                          <p:attrName>style.opacity</p:attrName>
                                        </p:attrNameLst>
                                      </p:cBhvr>
                                      <p:to>
                                        <p:strVal val="0"/>
                                      </p:to>
                                    </p:set>
                                    <p:animEffect filter="image" prLst="opacity: 0">
                                      <p:cBhvr rctx="IE">
                                        <p:cTn id="78" dur="indefinite"/>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0" name="309 Grupo"/>
          <p:cNvGrpSpPr/>
          <p:nvPr/>
        </p:nvGrpSpPr>
        <p:grpSpPr>
          <a:xfrm flipV="1">
            <a:off x="0" y="-1388690"/>
            <a:ext cx="9144000" cy="6532190"/>
            <a:chOff x="-20251" y="35092"/>
            <a:chExt cx="9136792" cy="5115715"/>
          </a:xfrm>
        </p:grpSpPr>
        <p:sp>
          <p:nvSpPr>
            <p:cNvPr id="311" name="310 Rectángulo"/>
            <p:cNvSpPr/>
            <p:nvPr/>
          </p:nvSpPr>
          <p:spPr>
            <a:xfrm>
              <a:off x="-20251" y="35092"/>
              <a:ext cx="4592251" cy="5114437"/>
            </a:xfrm>
            <a:prstGeom prst="rect">
              <a:avLst/>
            </a:prstGeom>
            <a:gradFill flip="none" rotWithShape="1">
              <a:gsLst>
                <a:gs pos="57000">
                  <a:srgbClr val="600000">
                    <a:lumMod val="16000"/>
                  </a:srgbClr>
                </a:gs>
                <a:gs pos="39000">
                  <a:srgbClr val="600000">
                    <a:lumMod val="17000"/>
                  </a:srgbClr>
                </a:gs>
                <a:gs pos="30000">
                  <a:schemeClr val="bg1">
                    <a:lumMod val="13000"/>
                  </a:schemeClr>
                </a:gs>
                <a:gs pos="48000">
                  <a:srgbClr val="600000">
                    <a:lumMod val="43000"/>
                  </a:srgbClr>
                </a:gs>
                <a:gs pos="43752">
                  <a:srgbClr val="FFC000"/>
                </a:gs>
                <a:gs pos="52000">
                  <a:schemeClr val="tx1">
                    <a:lumMod val="95000"/>
                  </a:schemeClr>
                </a:gs>
                <a:gs pos="34000">
                  <a:schemeClr val="tx1">
                    <a:lumMod val="95000"/>
                  </a:schemeClr>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2" name="311 Rectángulo"/>
            <p:cNvSpPr/>
            <p:nvPr/>
          </p:nvSpPr>
          <p:spPr>
            <a:xfrm flipH="1">
              <a:off x="4524290" y="36370"/>
              <a:ext cx="4592251" cy="5114437"/>
            </a:xfrm>
            <a:prstGeom prst="rect">
              <a:avLst/>
            </a:prstGeom>
            <a:gradFill flip="none" rotWithShape="1">
              <a:gsLst>
                <a:gs pos="57000">
                  <a:srgbClr val="600000">
                    <a:lumMod val="16000"/>
                  </a:srgbClr>
                </a:gs>
                <a:gs pos="39000">
                  <a:srgbClr val="600000">
                    <a:lumMod val="17000"/>
                  </a:srgbClr>
                </a:gs>
                <a:gs pos="30000">
                  <a:schemeClr val="bg1">
                    <a:lumMod val="13000"/>
                  </a:schemeClr>
                </a:gs>
                <a:gs pos="48000">
                  <a:srgbClr val="600000">
                    <a:lumMod val="43000"/>
                  </a:srgbClr>
                </a:gs>
                <a:gs pos="43752">
                  <a:srgbClr val="FFC000"/>
                </a:gs>
                <a:gs pos="52000">
                  <a:schemeClr val="tx1">
                    <a:lumMod val="95000"/>
                  </a:schemeClr>
                </a:gs>
                <a:gs pos="34000">
                  <a:schemeClr val="tx1">
                    <a:lumMod val="95000"/>
                  </a:schemeClr>
                </a:gs>
              </a:gsLst>
              <a:lin ang="2700000" scaled="1"/>
              <a:tileRect/>
            </a:gradFill>
            <a:ln>
              <a:noFill/>
            </a:ln>
            <a:scene3d>
              <a:camera prst="orthographicFront"/>
              <a:lightRig rig="chilly" dir="t">
                <a:rot lat="0" lon="0" rev="13200000"/>
              </a:lightRig>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59" name="158 Imagen"/>
          <p:cNvPicPr>
            <a:picLocks noChangeAspect="1"/>
          </p:cNvPicPr>
          <p:nvPr/>
        </p:nvPicPr>
        <p:blipFill rotWithShape="1">
          <a:blip r:embed="rId3">
            <a:extLst>
              <a:ext uri="{28A0092B-C50C-407E-A947-70E740481C1C}">
                <a14:useLocalDpi xmlns:a14="http://schemas.microsoft.com/office/drawing/2010/main" val="0"/>
              </a:ext>
            </a:extLst>
          </a:blip>
          <a:srcRect t="-103095"/>
          <a:stretch/>
        </p:blipFill>
        <p:spPr>
          <a:xfrm>
            <a:off x="0" y="-5302669"/>
            <a:ext cx="9252520" cy="10446169"/>
          </a:xfrm>
          <a:prstGeom prst="rect">
            <a:avLst/>
          </a:prstGeom>
        </p:spPr>
      </p:pic>
      <p:grpSp>
        <p:nvGrpSpPr>
          <p:cNvPr id="163" name="162 Grupo"/>
          <p:cNvGrpSpPr/>
          <p:nvPr/>
        </p:nvGrpSpPr>
        <p:grpSpPr>
          <a:xfrm rot="9395916" flipH="1" flipV="1">
            <a:off x="-894198" y="-2359841"/>
            <a:ext cx="4032448" cy="6736130"/>
            <a:chOff x="-1296000" y="144000"/>
            <a:chExt cx="3704088" cy="2290800"/>
          </a:xfrm>
          <a:effectLst/>
          <a:scene3d>
            <a:camera prst="orthographicFront"/>
            <a:lightRig rig="flat" dir="t"/>
          </a:scene3d>
        </p:grpSpPr>
        <p:grpSp>
          <p:nvGrpSpPr>
            <p:cNvPr id="164" name="163 Grupo"/>
            <p:cNvGrpSpPr/>
            <p:nvPr/>
          </p:nvGrpSpPr>
          <p:grpSpPr>
            <a:xfrm>
              <a:off x="-26864" y="1368000"/>
              <a:ext cx="2434952" cy="1066800"/>
              <a:chOff x="2123728" y="1419622"/>
              <a:chExt cx="2434952" cy="1066800"/>
            </a:xfrm>
          </p:grpSpPr>
          <p:cxnSp>
            <p:nvCxnSpPr>
              <p:cNvPr id="174" name="173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5" name="174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7" name="176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8" name="177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9" name="178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0" name="179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81" name="180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65" name="164 Grupo"/>
            <p:cNvGrpSpPr/>
            <p:nvPr/>
          </p:nvGrpSpPr>
          <p:grpSpPr>
            <a:xfrm>
              <a:off x="-1296000" y="144000"/>
              <a:ext cx="2434952" cy="1066800"/>
              <a:chOff x="2123728" y="1419622"/>
              <a:chExt cx="2434952" cy="1066800"/>
            </a:xfrm>
          </p:grpSpPr>
          <p:cxnSp>
            <p:nvCxnSpPr>
              <p:cNvPr id="166" name="165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7" name="166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8" name="167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9" name="168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0" name="169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1" name="170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2" name="171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73" name="172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82" name="181 Grupo"/>
          <p:cNvGrpSpPr/>
          <p:nvPr/>
        </p:nvGrpSpPr>
        <p:grpSpPr>
          <a:xfrm rot="9395916" flipH="1" flipV="1">
            <a:off x="-1132943" y="-1423737"/>
            <a:ext cx="4032448" cy="6736130"/>
            <a:chOff x="-1296000" y="144000"/>
            <a:chExt cx="3704088" cy="2290800"/>
          </a:xfrm>
          <a:effectLst/>
          <a:scene3d>
            <a:camera prst="orthographicFront"/>
            <a:lightRig rig="flat" dir="t"/>
          </a:scene3d>
        </p:grpSpPr>
        <p:grpSp>
          <p:nvGrpSpPr>
            <p:cNvPr id="183" name="182 Grupo"/>
            <p:cNvGrpSpPr/>
            <p:nvPr/>
          </p:nvGrpSpPr>
          <p:grpSpPr>
            <a:xfrm>
              <a:off x="-26864" y="1368000"/>
              <a:ext cx="2434952" cy="1066800"/>
              <a:chOff x="2123728" y="1419622"/>
              <a:chExt cx="2434952" cy="1066800"/>
            </a:xfrm>
          </p:grpSpPr>
          <p:cxnSp>
            <p:nvCxnSpPr>
              <p:cNvPr id="193" name="192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4" name="193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5" name="194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6" name="195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7" name="196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8" name="197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9" name="198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00" name="199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184" name="183 Grupo"/>
            <p:cNvGrpSpPr/>
            <p:nvPr/>
          </p:nvGrpSpPr>
          <p:grpSpPr>
            <a:xfrm>
              <a:off x="-1296000" y="144000"/>
              <a:ext cx="2434952" cy="1066800"/>
              <a:chOff x="2123728" y="1419622"/>
              <a:chExt cx="2434952" cy="1066800"/>
            </a:xfrm>
          </p:grpSpPr>
          <p:cxnSp>
            <p:nvCxnSpPr>
              <p:cNvPr id="185" name="184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6" name="185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7" name="186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8" name="187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89" name="188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0" name="189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1" name="190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192" name="191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01" name="200 Grupo"/>
          <p:cNvGrpSpPr/>
          <p:nvPr/>
        </p:nvGrpSpPr>
        <p:grpSpPr>
          <a:xfrm rot="9395916" flipH="1" flipV="1">
            <a:off x="-897362" y="-136473"/>
            <a:ext cx="4032448" cy="6736130"/>
            <a:chOff x="-1296000" y="144000"/>
            <a:chExt cx="3704088" cy="2290800"/>
          </a:xfrm>
          <a:effectLst/>
          <a:scene3d>
            <a:camera prst="orthographicFront"/>
            <a:lightRig rig="flat" dir="t"/>
          </a:scene3d>
        </p:grpSpPr>
        <p:grpSp>
          <p:nvGrpSpPr>
            <p:cNvPr id="202" name="201 Grupo"/>
            <p:cNvGrpSpPr/>
            <p:nvPr/>
          </p:nvGrpSpPr>
          <p:grpSpPr>
            <a:xfrm>
              <a:off x="-26864" y="1368000"/>
              <a:ext cx="2434952" cy="1066800"/>
              <a:chOff x="2123728" y="1419622"/>
              <a:chExt cx="2434952" cy="1066800"/>
            </a:xfrm>
          </p:grpSpPr>
          <p:cxnSp>
            <p:nvCxnSpPr>
              <p:cNvPr id="212" name="211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3" name="212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4" name="213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5" name="214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6" name="215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7" name="216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8" name="217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9" name="218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03" name="202 Grupo"/>
            <p:cNvGrpSpPr/>
            <p:nvPr/>
          </p:nvGrpSpPr>
          <p:grpSpPr>
            <a:xfrm>
              <a:off x="-1296000" y="144000"/>
              <a:ext cx="2434952" cy="1066800"/>
              <a:chOff x="2123728" y="1419622"/>
              <a:chExt cx="2434952" cy="1066800"/>
            </a:xfrm>
          </p:grpSpPr>
          <p:cxnSp>
            <p:nvCxnSpPr>
              <p:cNvPr id="204" name="203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5" name="204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6" name="205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7" name="206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8" name="207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09" name="208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0" name="209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11" name="210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20" name="219 Grupo"/>
          <p:cNvGrpSpPr/>
          <p:nvPr/>
        </p:nvGrpSpPr>
        <p:grpSpPr>
          <a:xfrm rot="9395916" flipH="1" flipV="1">
            <a:off x="-1096943" y="808512"/>
            <a:ext cx="4032448" cy="6736130"/>
            <a:chOff x="-1296000" y="144000"/>
            <a:chExt cx="3704088" cy="2290800"/>
          </a:xfrm>
          <a:effectLst/>
          <a:scene3d>
            <a:camera prst="orthographicFront"/>
            <a:lightRig rig="flat" dir="t"/>
          </a:scene3d>
        </p:grpSpPr>
        <p:grpSp>
          <p:nvGrpSpPr>
            <p:cNvPr id="221" name="220 Grupo"/>
            <p:cNvGrpSpPr/>
            <p:nvPr/>
          </p:nvGrpSpPr>
          <p:grpSpPr>
            <a:xfrm>
              <a:off x="-26864" y="1368000"/>
              <a:ext cx="2434952" cy="1066800"/>
              <a:chOff x="2123728" y="1419622"/>
              <a:chExt cx="2434952" cy="1066800"/>
            </a:xfrm>
          </p:grpSpPr>
          <p:cxnSp>
            <p:nvCxnSpPr>
              <p:cNvPr id="231" name="230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2" name="231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3" name="232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4" name="233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5" name="234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6" name="235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7" name="236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8" name="237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22" name="221 Grupo"/>
            <p:cNvGrpSpPr/>
            <p:nvPr/>
          </p:nvGrpSpPr>
          <p:grpSpPr>
            <a:xfrm>
              <a:off x="-1296000" y="144000"/>
              <a:ext cx="2434952" cy="1066800"/>
              <a:chOff x="2123728" y="1419622"/>
              <a:chExt cx="2434952" cy="1066800"/>
            </a:xfrm>
          </p:grpSpPr>
          <p:cxnSp>
            <p:nvCxnSpPr>
              <p:cNvPr id="223" name="222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4" name="223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5" name="224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6" name="225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7" name="226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8" name="227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29" name="228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30" name="229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156" name="155 Grupo"/>
          <p:cNvGrpSpPr/>
          <p:nvPr/>
        </p:nvGrpSpPr>
        <p:grpSpPr>
          <a:xfrm rot="12204084" flipV="1">
            <a:off x="5868000" y="-2376000"/>
            <a:ext cx="4032448" cy="6736130"/>
            <a:chOff x="-1296000" y="144000"/>
            <a:chExt cx="3704088" cy="2290800"/>
          </a:xfrm>
          <a:effectLst/>
          <a:scene3d>
            <a:camera prst="orthographicFront"/>
            <a:lightRig rig="flat" dir="t"/>
          </a:scene3d>
        </p:grpSpPr>
        <p:grpSp>
          <p:nvGrpSpPr>
            <p:cNvPr id="157" name="156 Grupo"/>
            <p:cNvGrpSpPr/>
            <p:nvPr/>
          </p:nvGrpSpPr>
          <p:grpSpPr>
            <a:xfrm>
              <a:off x="-26864" y="1368000"/>
              <a:ext cx="2434952" cy="1066800"/>
              <a:chOff x="2123728" y="1419622"/>
              <a:chExt cx="2434952" cy="1066800"/>
            </a:xfrm>
          </p:grpSpPr>
          <p:cxnSp>
            <p:nvCxnSpPr>
              <p:cNvPr id="245" name="244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52" name="251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160" name="159 Grupo"/>
            <p:cNvGrpSpPr/>
            <p:nvPr/>
          </p:nvGrpSpPr>
          <p:grpSpPr>
            <a:xfrm>
              <a:off x="-1296000" y="144000"/>
              <a:ext cx="2434952" cy="1066800"/>
              <a:chOff x="2123728" y="1419622"/>
              <a:chExt cx="2434952" cy="1066800"/>
            </a:xfrm>
          </p:grpSpPr>
          <p:cxnSp>
            <p:nvCxnSpPr>
              <p:cNvPr id="161" name="160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162" name="161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39" name="238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0" name="239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1" name="240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2" name="241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3" name="242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44" name="243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53" name="252 Grupo"/>
          <p:cNvGrpSpPr/>
          <p:nvPr/>
        </p:nvGrpSpPr>
        <p:grpSpPr>
          <a:xfrm rot="12204084" flipV="1">
            <a:off x="6106745" y="-1439896"/>
            <a:ext cx="4032448" cy="6736130"/>
            <a:chOff x="-1296000" y="144000"/>
            <a:chExt cx="3704088" cy="2290800"/>
          </a:xfrm>
          <a:effectLst/>
          <a:scene3d>
            <a:camera prst="orthographicFront"/>
            <a:lightRig rig="flat" dir="t"/>
          </a:scene3d>
        </p:grpSpPr>
        <p:grpSp>
          <p:nvGrpSpPr>
            <p:cNvPr id="254" name="253 Grupo"/>
            <p:cNvGrpSpPr/>
            <p:nvPr/>
          </p:nvGrpSpPr>
          <p:grpSpPr>
            <a:xfrm>
              <a:off x="-26864" y="1368000"/>
              <a:ext cx="2434952" cy="1066800"/>
              <a:chOff x="2123728" y="1419622"/>
              <a:chExt cx="2434952" cy="1066800"/>
            </a:xfrm>
          </p:grpSpPr>
          <p:cxnSp>
            <p:nvCxnSpPr>
              <p:cNvPr id="264" name="263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71" name="270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55" name="254 Grupo"/>
            <p:cNvGrpSpPr/>
            <p:nvPr/>
          </p:nvGrpSpPr>
          <p:grpSpPr>
            <a:xfrm>
              <a:off x="-1296000" y="144000"/>
              <a:ext cx="2434952" cy="1066800"/>
              <a:chOff x="2123728" y="1419622"/>
              <a:chExt cx="2434952" cy="1066800"/>
            </a:xfrm>
          </p:grpSpPr>
          <p:cxnSp>
            <p:nvCxnSpPr>
              <p:cNvPr id="256" name="255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0" name="259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1" name="260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2" name="261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63" name="262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72" name="271 Grupo"/>
          <p:cNvGrpSpPr/>
          <p:nvPr/>
        </p:nvGrpSpPr>
        <p:grpSpPr>
          <a:xfrm rot="12204084" flipV="1">
            <a:off x="5871164" y="-152632"/>
            <a:ext cx="4032448" cy="6736130"/>
            <a:chOff x="-1296000" y="144000"/>
            <a:chExt cx="3704088" cy="2290800"/>
          </a:xfrm>
          <a:effectLst/>
          <a:scene3d>
            <a:camera prst="orthographicFront"/>
            <a:lightRig rig="flat" dir="t"/>
          </a:scene3d>
        </p:grpSpPr>
        <p:grpSp>
          <p:nvGrpSpPr>
            <p:cNvPr id="273" name="272 Grupo"/>
            <p:cNvGrpSpPr/>
            <p:nvPr/>
          </p:nvGrpSpPr>
          <p:grpSpPr>
            <a:xfrm>
              <a:off x="-26864" y="1368000"/>
              <a:ext cx="2434952" cy="1066800"/>
              <a:chOff x="2123728" y="1419622"/>
              <a:chExt cx="2434952" cy="1066800"/>
            </a:xfrm>
          </p:grpSpPr>
          <p:cxnSp>
            <p:nvCxnSpPr>
              <p:cNvPr id="283" name="282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90" name="289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nvGrpSpPr>
            <p:cNvPr id="274" name="273 Grupo"/>
            <p:cNvGrpSpPr/>
            <p:nvPr/>
          </p:nvGrpSpPr>
          <p:grpSpPr>
            <a:xfrm>
              <a:off x="-1296000" y="144000"/>
              <a:ext cx="2434952" cy="1066800"/>
              <a:chOff x="2123728" y="1419622"/>
              <a:chExt cx="2434952" cy="1066800"/>
            </a:xfrm>
          </p:grpSpPr>
          <p:cxnSp>
            <p:nvCxnSpPr>
              <p:cNvPr id="275" name="274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79" name="278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0" name="279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1" name="280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cxnSp>
            <p:nvCxnSpPr>
              <p:cNvPr id="282" name="281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powder">
                <a:bevelT w="165100" prst="coolSlant"/>
              </a:sp3d>
            </p:spPr>
            <p:style>
              <a:lnRef idx="1">
                <a:schemeClr val="accent1"/>
              </a:lnRef>
              <a:fillRef idx="0">
                <a:schemeClr val="accent1"/>
              </a:fillRef>
              <a:effectRef idx="0">
                <a:schemeClr val="accent1"/>
              </a:effectRef>
              <a:fontRef idx="minor">
                <a:schemeClr val="tx1"/>
              </a:fontRef>
            </p:style>
          </p:cxnSp>
        </p:grpSp>
      </p:grpSp>
      <p:grpSp>
        <p:nvGrpSpPr>
          <p:cNvPr id="291" name="290 Grupo"/>
          <p:cNvGrpSpPr/>
          <p:nvPr/>
        </p:nvGrpSpPr>
        <p:grpSpPr>
          <a:xfrm rot="12204084" flipV="1">
            <a:off x="6070745" y="792353"/>
            <a:ext cx="4032448" cy="6736130"/>
            <a:chOff x="-1296000" y="144000"/>
            <a:chExt cx="3704088" cy="2290800"/>
          </a:xfrm>
          <a:effectLst/>
          <a:scene3d>
            <a:camera prst="orthographicFront"/>
            <a:lightRig rig="flat" dir="t"/>
          </a:scene3d>
        </p:grpSpPr>
        <p:grpSp>
          <p:nvGrpSpPr>
            <p:cNvPr id="292" name="291 Grupo"/>
            <p:cNvGrpSpPr/>
            <p:nvPr/>
          </p:nvGrpSpPr>
          <p:grpSpPr>
            <a:xfrm>
              <a:off x="-26864" y="1368000"/>
              <a:ext cx="2434952" cy="1066800"/>
              <a:chOff x="2123728" y="1419622"/>
              <a:chExt cx="2434952" cy="1066800"/>
            </a:xfrm>
          </p:grpSpPr>
          <p:cxnSp>
            <p:nvCxnSpPr>
              <p:cNvPr id="302" name="301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9" name="308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nvGrpSpPr>
            <p:cNvPr id="293" name="292 Grupo"/>
            <p:cNvGrpSpPr/>
            <p:nvPr/>
          </p:nvGrpSpPr>
          <p:grpSpPr>
            <a:xfrm>
              <a:off x="-1296000" y="144000"/>
              <a:ext cx="2434952" cy="1066800"/>
              <a:chOff x="2123728" y="1419622"/>
              <a:chExt cx="2434952" cy="1066800"/>
            </a:xfrm>
          </p:grpSpPr>
          <p:cxnSp>
            <p:nvCxnSpPr>
              <p:cNvPr id="294" name="293 Conector recto"/>
              <p:cNvCxnSpPr/>
              <p:nvPr/>
            </p:nvCxnSpPr>
            <p:spPr>
              <a:xfrm>
                <a:off x="2123728" y="1419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276128" y="1572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2428528" y="1724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2580928" y="18768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8" name="297 Conector recto"/>
              <p:cNvCxnSpPr/>
              <p:nvPr/>
            </p:nvCxnSpPr>
            <p:spPr>
              <a:xfrm>
                <a:off x="2733328" y="20292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299" name="298 Conector recto"/>
              <p:cNvCxnSpPr/>
              <p:nvPr/>
            </p:nvCxnSpPr>
            <p:spPr>
              <a:xfrm>
                <a:off x="2885728" y="21816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0" name="299 Conector recto"/>
              <p:cNvCxnSpPr/>
              <p:nvPr/>
            </p:nvCxnSpPr>
            <p:spPr>
              <a:xfrm>
                <a:off x="3038128" y="23340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cxnSp>
            <p:nvCxnSpPr>
              <p:cNvPr id="301" name="300 Conector recto"/>
              <p:cNvCxnSpPr/>
              <p:nvPr/>
            </p:nvCxnSpPr>
            <p:spPr>
              <a:xfrm>
                <a:off x="3190528" y="2486422"/>
                <a:ext cx="1368152" cy="0"/>
              </a:xfrm>
              <a:prstGeom prst="line">
                <a:avLst/>
              </a:prstGeom>
              <a:ln w="50800" cap="sq" cmpd="sng">
                <a:gradFill>
                  <a:gsLst>
                    <a:gs pos="29000">
                      <a:srgbClr val="FFC000"/>
                    </a:gs>
                    <a:gs pos="34000">
                      <a:schemeClr val="tx1">
                        <a:alpha val="0"/>
                      </a:schemeClr>
                    </a:gs>
                  </a:gsLst>
                  <a:lin ang="5400000" scaled="0"/>
                </a:gradFill>
                <a:prstDash val="sysDot"/>
                <a:headEnd type="none" w="lg" len="lg"/>
                <a:tailEnd type="oval" w="lg" len="lg"/>
              </a:ln>
              <a:sp3d prstMaterial="metal">
                <a:bevelT w="165100" prst="coolSlant"/>
              </a:sp3d>
            </p:spPr>
            <p:style>
              <a:lnRef idx="1">
                <a:schemeClr val="accent1"/>
              </a:lnRef>
              <a:fillRef idx="0">
                <a:schemeClr val="accent1"/>
              </a:fillRef>
              <a:effectRef idx="0">
                <a:schemeClr val="accent1"/>
              </a:effectRef>
              <a:fontRef idx="minor">
                <a:schemeClr val="tx1"/>
              </a:fontRef>
            </p:style>
          </p:cxnSp>
        </p:grpSp>
      </p:grpSp>
      <p:sp>
        <p:nvSpPr>
          <p:cNvPr id="313" name="312 Rectángulo"/>
          <p:cNvSpPr/>
          <p:nvPr/>
        </p:nvSpPr>
        <p:spPr>
          <a:xfrm flipH="1">
            <a:off x="-2124744" y="-2684834"/>
            <a:ext cx="13393488" cy="9577064"/>
          </a:xfrm>
          <a:prstGeom prst="rect">
            <a:avLst/>
          </a:prstGeom>
          <a:gradFill>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29720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63"/>
                                        </p:tgtEl>
                                        <p:attrNameLst>
                                          <p:attrName>style.visibility</p:attrName>
                                        </p:attrNameLst>
                                      </p:cBhvr>
                                      <p:to>
                                        <p:strVal val="visible"/>
                                      </p:to>
                                    </p:set>
                                    <p:anim calcmode="lin" valueType="num">
                                      <p:cBhvr additive="base">
                                        <p:cTn id="7" dur="2000" fill="hold"/>
                                        <p:tgtEl>
                                          <p:spTgt spid="163"/>
                                        </p:tgtEl>
                                        <p:attrNameLst>
                                          <p:attrName>ppt_x</p:attrName>
                                        </p:attrNameLst>
                                      </p:cBhvr>
                                      <p:tavLst>
                                        <p:tav tm="0">
                                          <p:val>
                                            <p:strVal val="0-#ppt_w/2"/>
                                          </p:val>
                                        </p:tav>
                                        <p:tav tm="100000">
                                          <p:val>
                                            <p:strVal val="#ppt_x"/>
                                          </p:val>
                                        </p:tav>
                                      </p:tavLst>
                                    </p:anim>
                                    <p:anim calcmode="lin" valueType="num">
                                      <p:cBhvr additive="base">
                                        <p:cTn id="8" dur="2000" fill="hold"/>
                                        <p:tgtEl>
                                          <p:spTgt spid="163"/>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182"/>
                                        </p:tgtEl>
                                        <p:attrNameLst>
                                          <p:attrName>style.visibility</p:attrName>
                                        </p:attrNameLst>
                                      </p:cBhvr>
                                      <p:to>
                                        <p:strVal val="visible"/>
                                      </p:to>
                                    </p:set>
                                    <p:anim calcmode="lin" valueType="num">
                                      <p:cBhvr additive="base">
                                        <p:cTn id="11" dur="2000" fill="hold"/>
                                        <p:tgtEl>
                                          <p:spTgt spid="182"/>
                                        </p:tgtEl>
                                        <p:attrNameLst>
                                          <p:attrName>ppt_x</p:attrName>
                                        </p:attrNameLst>
                                      </p:cBhvr>
                                      <p:tavLst>
                                        <p:tav tm="0">
                                          <p:val>
                                            <p:strVal val="0-#ppt_w/2"/>
                                          </p:val>
                                        </p:tav>
                                        <p:tav tm="100000">
                                          <p:val>
                                            <p:strVal val="#ppt_x"/>
                                          </p:val>
                                        </p:tav>
                                      </p:tavLst>
                                    </p:anim>
                                    <p:anim calcmode="lin" valueType="num">
                                      <p:cBhvr additive="base">
                                        <p:cTn id="12" dur="2000" fill="hold"/>
                                        <p:tgtEl>
                                          <p:spTgt spid="182"/>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201"/>
                                        </p:tgtEl>
                                        <p:attrNameLst>
                                          <p:attrName>style.visibility</p:attrName>
                                        </p:attrNameLst>
                                      </p:cBhvr>
                                      <p:to>
                                        <p:strVal val="visible"/>
                                      </p:to>
                                    </p:set>
                                    <p:anim calcmode="lin" valueType="num">
                                      <p:cBhvr additive="base">
                                        <p:cTn id="15" dur="2000" fill="hold"/>
                                        <p:tgtEl>
                                          <p:spTgt spid="201"/>
                                        </p:tgtEl>
                                        <p:attrNameLst>
                                          <p:attrName>ppt_x</p:attrName>
                                        </p:attrNameLst>
                                      </p:cBhvr>
                                      <p:tavLst>
                                        <p:tav tm="0">
                                          <p:val>
                                            <p:strVal val="0-#ppt_w/2"/>
                                          </p:val>
                                        </p:tav>
                                        <p:tav tm="100000">
                                          <p:val>
                                            <p:strVal val="#ppt_x"/>
                                          </p:val>
                                        </p:tav>
                                      </p:tavLst>
                                    </p:anim>
                                    <p:anim calcmode="lin" valueType="num">
                                      <p:cBhvr additive="base">
                                        <p:cTn id="16" dur="2000" fill="hold"/>
                                        <p:tgtEl>
                                          <p:spTgt spid="201"/>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220"/>
                                        </p:tgtEl>
                                        <p:attrNameLst>
                                          <p:attrName>style.visibility</p:attrName>
                                        </p:attrNameLst>
                                      </p:cBhvr>
                                      <p:to>
                                        <p:strVal val="visible"/>
                                      </p:to>
                                    </p:set>
                                    <p:anim calcmode="lin" valueType="num">
                                      <p:cBhvr additive="base">
                                        <p:cTn id="19" dur="2000" fill="hold"/>
                                        <p:tgtEl>
                                          <p:spTgt spid="220"/>
                                        </p:tgtEl>
                                        <p:attrNameLst>
                                          <p:attrName>ppt_x</p:attrName>
                                        </p:attrNameLst>
                                      </p:cBhvr>
                                      <p:tavLst>
                                        <p:tav tm="0">
                                          <p:val>
                                            <p:strVal val="0-#ppt_w/2"/>
                                          </p:val>
                                        </p:tav>
                                        <p:tav tm="100000">
                                          <p:val>
                                            <p:strVal val="#ppt_x"/>
                                          </p:val>
                                        </p:tav>
                                      </p:tavLst>
                                    </p:anim>
                                    <p:anim calcmode="lin" valueType="num">
                                      <p:cBhvr additive="base">
                                        <p:cTn id="20" dur="2000" fill="hold"/>
                                        <p:tgtEl>
                                          <p:spTgt spid="220"/>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0"/>
                                  </p:stCondLst>
                                  <p:childTnLst>
                                    <p:set>
                                      <p:cBhvr>
                                        <p:cTn id="22" dur="1" fill="hold">
                                          <p:stCondLst>
                                            <p:cond delay="0"/>
                                          </p:stCondLst>
                                        </p:cTn>
                                        <p:tgtEl>
                                          <p:spTgt spid="156"/>
                                        </p:tgtEl>
                                        <p:attrNameLst>
                                          <p:attrName>style.visibility</p:attrName>
                                        </p:attrNameLst>
                                      </p:cBhvr>
                                      <p:to>
                                        <p:strVal val="visible"/>
                                      </p:to>
                                    </p:set>
                                    <p:anim calcmode="lin" valueType="num">
                                      <p:cBhvr additive="base">
                                        <p:cTn id="23" dur="2000" fill="hold"/>
                                        <p:tgtEl>
                                          <p:spTgt spid="156"/>
                                        </p:tgtEl>
                                        <p:attrNameLst>
                                          <p:attrName>ppt_x</p:attrName>
                                        </p:attrNameLst>
                                      </p:cBhvr>
                                      <p:tavLst>
                                        <p:tav tm="0">
                                          <p:val>
                                            <p:strVal val="1+#ppt_w/2"/>
                                          </p:val>
                                        </p:tav>
                                        <p:tav tm="100000">
                                          <p:val>
                                            <p:strVal val="#ppt_x"/>
                                          </p:val>
                                        </p:tav>
                                      </p:tavLst>
                                    </p:anim>
                                    <p:anim calcmode="lin" valueType="num">
                                      <p:cBhvr additive="base">
                                        <p:cTn id="24" dur="2000" fill="hold"/>
                                        <p:tgtEl>
                                          <p:spTgt spid="156"/>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253"/>
                                        </p:tgtEl>
                                        <p:attrNameLst>
                                          <p:attrName>style.visibility</p:attrName>
                                        </p:attrNameLst>
                                      </p:cBhvr>
                                      <p:to>
                                        <p:strVal val="visible"/>
                                      </p:to>
                                    </p:set>
                                    <p:anim calcmode="lin" valueType="num">
                                      <p:cBhvr additive="base">
                                        <p:cTn id="27" dur="2000" fill="hold"/>
                                        <p:tgtEl>
                                          <p:spTgt spid="253"/>
                                        </p:tgtEl>
                                        <p:attrNameLst>
                                          <p:attrName>ppt_x</p:attrName>
                                        </p:attrNameLst>
                                      </p:cBhvr>
                                      <p:tavLst>
                                        <p:tav tm="0">
                                          <p:val>
                                            <p:strVal val="1+#ppt_w/2"/>
                                          </p:val>
                                        </p:tav>
                                        <p:tav tm="100000">
                                          <p:val>
                                            <p:strVal val="#ppt_x"/>
                                          </p:val>
                                        </p:tav>
                                      </p:tavLst>
                                    </p:anim>
                                    <p:anim calcmode="lin" valueType="num">
                                      <p:cBhvr additive="base">
                                        <p:cTn id="28" dur="2000" fill="hold"/>
                                        <p:tgtEl>
                                          <p:spTgt spid="253"/>
                                        </p:tgtEl>
                                        <p:attrNameLst>
                                          <p:attrName>ppt_y</p:attrName>
                                        </p:attrNameLst>
                                      </p:cBhvr>
                                      <p:tavLst>
                                        <p:tav tm="0">
                                          <p:val>
                                            <p:strVal val="0-#ppt_h/2"/>
                                          </p:val>
                                        </p:tav>
                                        <p:tav tm="100000">
                                          <p:val>
                                            <p:strVal val="#ppt_y"/>
                                          </p:val>
                                        </p:tav>
                                      </p:tavLst>
                                    </p:anim>
                                  </p:childTnLst>
                                </p:cTn>
                              </p:par>
                              <p:par>
                                <p:cTn id="29" presetID="2" presetClass="entr" presetSubtype="3" fill="hold" nodeType="withEffect">
                                  <p:stCondLst>
                                    <p:cond delay="0"/>
                                  </p:stCondLst>
                                  <p:childTnLst>
                                    <p:set>
                                      <p:cBhvr>
                                        <p:cTn id="30" dur="1" fill="hold">
                                          <p:stCondLst>
                                            <p:cond delay="0"/>
                                          </p:stCondLst>
                                        </p:cTn>
                                        <p:tgtEl>
                                          <p:spTgt spid="272"/>
                                        </p:tgtEl>
                                        <p:attrNameLst>
                                          <p:attrName>style.visibility</p:attrName>
                                        </p:attrNameLst>
                                      </p:cBhvr>
                                      <p:to>
                                        <p:strVal val="visible"/>
                                      </p:to>
                                    </p:set>
                                    <p:anim calcmode="lin" valueType="num">
                                      <p:cBhvr additive="base">
                                        <p:cTn id="31" dur="2000" fill="hold"/>
                                        <p:tgtEl>
                                          <p:spTgt spid="272"/>
                                        </p:tgtEl>
                                        <p:attrNameLst>
                                          <p:attrName>ppt_x</p:attrName>
                                        </p:attrNameLst>
                                      </p:cBhvr>
                                      <p:tavLst>
                                        <p:tav tm="0">
                                          <p:val>
                                            <p:strVal val="1+#ppt_w/2"/>
                                          </p:val>
                                        </p:tav>
                                        <p:tav tm="100000">
                                          <p:val>
                                            <p:strVal val="#ppt_x"/>
                                          </p:val>
                                        </p:tav>
                                      </p:tavLst>
                                    </p:anim>
                                    <p:anim calcmode="lin" valueType="num">
                                      <p:cBhvr additive="base">
                                        <p:cTn id="32" dur="2000" fill="hold"/>
                                        <p:tgtEl>
                                          <p:spTgt spid="272"/>
                                        </p:tgtEl>
                                        <p:attrNameLst>
                                          <p:attrName>ppt_y</p:attrName>
                                        </p:attrNameLst>
                                      </p:cBhvr>
                                      <p:tavLst>
                                        <p:tav tm="0">
                                          <p:val>
                                            <p:strVal val="0-#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291"/>
                                        </p:tgtEl>
                                        <p:attrNameLst>
                                          <p:attrName>style.visibility</p:attrName>
                                        </p:attrNameLst>
                                      </p:cBhvr>
                                      <p:to>
                                        <p:strVal val="visible"/>
                                      </p:to>
                                    </p:set>
                                    <p:anim calcmode="lin" valueType="num">
                                      <p:cBhvr additive="base">
                                        <p:cTn id="35" dur="2000" fill="hold"/>
                                        <p:tgtEl>
                                          <p:spTgt spid="291"/>
                                        </p:tgtEl>
                                        <p:attrNameLst>
                                          <p:attrName>ppt_x</p:attrName>
                                        </p:attrNameLst>
                                      </p:cBhvr>
                                      <p:tavLst>
                                        <p:tav tm="0">
                                          <p:val>
                                            <p:strVal val="1+#ppt_w/2"/>
                                          </p:val>
                                        </p:tav>
                                        <p:tav tm="100000">
                                          <p:val>
                                            <p:strVal val="#ppt_x"/>
                                          </p:val>
                                        </p:tav>
                                      </p:tavLst>
                                    </p:anim>
                                    <p:anim calcmode="lin" valueType="num">
                                      <p:cBhvr additive="base">
                                        <p:cTn id="36" dur="2000" fill="hold"/>
                                        <p:tgtEl>
                                          <p:spTgt spid="291"/>
                                        </p:tgtEl>
                                        <p:attrNameLst>
                                          <p:attrName>ppt_y</p:attrName>
                                        </p:attrNameLst>
                                      </p:cBhvr>
                                      <p:tavLst>
                                        <p:tav tm="0">
                                          <p:val>
                                            <p:strVal val="0-#ppt_h/2"/>
                                          </p:val>
                                        </p:tav>
                                        <p:tav tm="100000">
                                          <p:val>
                                            <p:strVal val="#ppt_y"/>
                                          </p:val>
                                        </p:tav>
                                      </p:tavLst>
                                    </p:anim>
                                  </p:childTnLst>
                                </p:cTn>
                              </p:par>
                              <p:par>
                                <p:cTn id="37" presetID="2" presetClass="exit" presetSubtype="6" fill="hold" nodeType="withEffect">
                                  <p:stCondLst>
                                    <p:cond delay="0"/>
                                  </p:stCondLst>
                                  <p:childTnLst>
                                    <p:anim calcmode="lin" valueType="num">
                                      <p:cBhvr additive="base">
                                        <p:cTn id="38" dur="3750"/>
                                        <p:tgtEl>
                                          <p:spTgt spid="163"/>
                                        </p:tgtEl>
                                        <p:attrNameLst>
                                          <p:attrName>ppt_x</p:attrName>
                                        </p:attrNameLst>
                                      </p:cBhvr>
                                      <p:tavLst>
                                        <p:tav tm="0">
                                          <p:val>
                                            <p:strVal val="ppt_x"/>
                                          </p:val>
                                        </p:tav>
                                        <p:tav tm="100000">
                                          <p:val>
                                            <p:strVal val="1+ppt_w/2"/>
                                          </p:val>
                                        </p:tav>
                                      </p:tavLst>
                                    </p:anim>
                                    <p:anim calcmode="lin" valueType="num">
                                      <p:cBhvr additive="base">
                                        <p:cTn id="39" dur="3750"/>
                                        <p:tgtEl>
                                          <p:spTgt spid="163"/>
                                        </p:tgtEl>
                                        <p:attrNameLst>
                                          <p:attrName>ppt_y</p:attrName>
                                        </p:attrNameLst>
                                      </p:cBhvr>
                                      <p:tavLst>
                                        <p:tav tm="0">
                                          <p:val>
                                            <p:strVal val="ppt_y"/>
                                          </p:val>
                                        </p:tav>
                                        <p:tav tm="100000">
                                          <p:val>
                                            <p:strVal val="1+ppt_h/2"/>
                                          </p:val>
                                        </p:tav>
                                      </p:tavLst>
                                    </p:anim>
                                    <p:set>
                                      <p:cBhvr>
                                        <p:cTn id="40" dur="1" fill="hold">
                                          <p:stCondLst>
                                            <p:cond delay="3749"/>
                                          </p:stCondLst>
                                        </p:cTn>
                                        <p:tgtEl>
                                          <p:spTgt spid="163"/>
                                        </p:tgtEl>
                                        <p:attrNameLst>
                                          <p:attrName>style.visibility</p:attrName>
                                        </p:attrNameLst>
                                      </p:cBhvr>
                                      <p:to>
                                        <p:strVal val="hidden"/>
                                      </p:to>
                                    </p:set>
                                  </p:childTnLst>
                                </p:cTn>
                              </p:par>
                              <p:par>
                                <p:cTn id="41" presetID="2" presetClass="exit" presetSubtype="6" fill="hold" nodeType="withEffect">
                                  <p:stCondLst>
                                    <p:cond delay="0"/>
                                  </p:stCondLst>
                                  <p:childTnLst>
                                    <p:anim calcmode="lin" valueType="num">
                                      <p:cBhvr additive="base">
                                        <p:cTn id="42" dur="4000"/>
                                        <p:tgtEl>
                                          <p:spTgt spid="182"/>
                                        </p:tgtEl>
                                        <p:attrNameLst>
                                          <p:attrName>ppt_x</p:attrName>
                                        </p:attrNameLst>
                                      </p:cBhvr>
                                      <p:tavLst>
                                        <p:tav tm="0">
                                          <p:val>
                                            <p:strVal val="ppt_x"/>
                                          </p:val>
                                        </p:tav>
                                        <p:tav tm="100000">
                                          <p:val>
                                            <p:strVal val="1+ppt_w/2"/>
                                          </p:val>
                                        </p:tav>
                                      </p:tavLst>
                                    </p:anim>
                                    <p:anim calcmode="lin" valueType="num">
                                      <p:cBhvr additive="base">
                                        <p:cTn id="43" dur="4000"/>
                                        <p:tgtEl>
                                          <p:spTgt spid="182"/>
                                        </p:tgtEl>
                                        <p:attrNameLst>
                                          <p:attrName>ppt_y</p:attrName>
                                        </p:attrNameLst>
                                      </p:cBhvr>
                                      <p:tavLst>
                                        <p:tav tm="0">
                                          <p:val>
                                            <p:strVal val="ppt_y"/>
                                          </p:val>
                                        </p:tav>
                                        <p:tav tm="100000">
                                          <p:val>
                                            <p:strVal val="1+ppt_h/2"/>
                                          </p:val>
                                        </p:tav>
                                      </p:tavLst>
                                    </p:anim>
                                    <p:set>
                                      <p:cBhvr>
                                        <p:cTn id="44" dur="1" fill="hold">
                                          <p:stCondLst>
                                            <p:cond delay="3999"/>
                                          </p:stCondLst>
                                        </p:cTn>
                                        <p:tgtEl>
                                          <p:spTgt spid="182"/>
                                        </p:tgtEl>
                                        <p:attrNameLst>
                                          <p:attrName>style.visibility</p:attrName>
                                        </p:attrNameLst>
                                      </p:cBhvr>
                                      <p:to>
                                        <p:strVal val="hidden"/>
                                      </p:to>
                                    </p:set>
                                  </p:childTnLst>
                                </p:cTn>
                              </p:par>
                              <p:par>
                                <p:cTn id="45" presetID="2" presetClass="exit" presetSubtype="6" fill="hold" nodeType="withEffect">
                                  <p:stCondLst>
                                    <p:cond delay="0"/>
                                  </p:stCondLst>
                                  <p:childTnLst>
                                    <p:anim calcmode="lin" valueType="num">
                                      <p:cBhvr additive="base">
                                        <p:cTn id="46" dur="3750"/>
                                        <p:tgtEl>
                                          <p:spTgt spid="201"/>
                                        </p:tgtEl>
                                        <p:attrNameLst>
                                          <p:attrName>ppt_x</p:attrName>
                                        </p:attrNameLst>
                                      </p:cBhvr>
                                      <p:tavLst>
                                        <p:tav tm="0">
                                          <p:val>
                                            <p:strVal val="ppt_x"/>
                                          </p:val>
                                        </p:tav>
                                        <p:tav tm="100000">
                                          <p:val>
                                            <p:strVal val="1+ppt_w/2"/>
                                          </p:val>
                                        </p:tav>
                                      </p:tavLst>
                                    </p:anim>
                                    <p:anim calcmode="lin" valueType="num">
                                      <p:cBhvr additive="base">
                                        <p:cTn id="47" dur="3750"/>
                                        <p:tgtEl>
                                          <p:spTgt spid="201"/>
                                        </p:tgtEl>
                                        <p:attrNameLst>
                                          <p:attrName>ppt_y</p:attrName>
                                        </p:attrNameLst>
                                      </p:cBhvr>
                                      <p:tavLst>
                                        <p:tav tm="0">
                                          <p:val>
                                            <p:strVal val="ppt_y"/>
                                          </p:val>
                                        </p:tav>
                                        <p:tav tm="100000">
                                          <p:val>
                                            <p:strVal val="1+ppt_h/2"/>
                                          </p:val>
                                        </p:tav>
                                      </p:tavLst>
                                    </p:anim>
                                    <p:set>
                                      <p:cBhvr>
                                        <p:cTn id="48" dur="1" fill="hold">
                                          <p:stCondLst>
                                            <p:cond delay="3749"/>
                                          </p:stCondLst>
                                        </p:cTn>
                                        <p:tgtEl>
                                          <p:spTgt spid="201"/>
                                        </p:tgtEl>
                                        <p:attrNameLst>
                                          <p:attrName>style.visibility</p:attrName>
                                        </p:attrNameLst>
                                      </p:cBhvr>
                                      <p:to>
                                        <p:strVal val="hidden"/>
                                      </p:to>
                                    </p:set>
                                  </p:childTnLst>
                                </p:cTn>
                              </p:par>
                              <p:par>
                                <p:cTn id="49" presetID="2" presetClass="exit" presetSubtype="6" fill="hold" nodeType="withEffect">
                                  <p:stCondLst>
                                    <p:cond delay="0"/>
                                  </p:stCondLst>
                                  <p:childTnLst>
                                    <p:anim calcmode="lin" valueType="num">
                                      <p:cBhvr additive="base">
                                        <p:cTn id="50" dur="3750"/>
                                        <p:tgtEl>
                                          <p:spTgt spid="220"/>
                                        </p:tgtEl>
                                        <p:attrNameLst>
                                          <p:attrName>ppt_x</p:attrName>
                                        </p:attrNameLst>
                                      </p:cBhvr>
                                      <p:tavLst>
                                        <p:tav tm="0">
                                          <p:val>
                                            <p:strVal val="ppt_x"/>
                                          </p:val>
                                        </p:tav>
                                        <p:tav tm="100000">
                                          <p:val>
                                            <p:strVal val="1+ppt_w/2"/>
                                          </p:val>
                                        </p:tav>
                                      </p:tavLst>
                                    </p:anim>
                                    <p:anim calcmode="lin" valueType="num">
                                      <p:cBhvr additive="base">
                                        <p:cTn id="51" dur="3750"/>
                                        <p:tgtEl>
                                          <p:spTgt spid="220"/>
                                        </p:tgtEl>
                                        <p:attrNameLst>
                                          <p:attrName>ppt_y</p:attrName>
                                        </p:attrNameLst>
                                      </p:cBhvr>
                                      <p:tavLst>
                                        <p:tav tm="0">
                                          <p:val>
                                            <p:strVal val="ppt_y"/>
                                          </p:val>
                                        </p:tav>
                                        <p:tav tm="100000">
                                          <p:val>
                                            <p:strVal val="1+ppt_h/2"/>
                                          </p:val>
                                        </p:tav>
                                      </p:tavLst>
                                    </p:anim>
                                    <p:set>
                                      <p:cBhvr>
                                        <p:cTn id="52" dur="1" fill="hold">
                                          <p:stCondLst>
                                            <p:cond delay="3749"/>
                                          </p:stCondLst>
                                        </p:cTn>
                                        <p:tgtEl>
                                          <p:spTgt spid="220"/>
                                        </p:tgtEl>
                                        <p:attrNameLst>
                                          <p:attrName>style.visibility</p:attrName>
                                        </p:attrNameLst>
                                      </p:cBhvr>
                                      <p:to>
                                        <p:strVal val="hidden"/>
                                      </p:to>
                                    </p:set>
                                  </p:childTnLst>
                                </p:cTn>
                              </p:par>
                              <p:par>
                                <p:cTn id="53" presetID="2" presetClass="exit" presetSubtype="12" fill="hold" nodeType="withEffect">
                                  <p:stCondLst>
                                    <p:cond delay="0"/>
                                  </p:stCondLst>
                                  <p:childTnLst>
                                    <p:anim calcmode="lin" valueType="num">
                                      <p:cBhvr additive="base">
                                        <p:cTn id="54" dur="3750"/>
                                        <p:tgtEl>
                                          <p:spTgt spid="156"/>
                                        </p:tgtEl>
                                        <p:attrNameLst>
                                          <p:attrName>ppt_x</p:attrName>
                                        </p:attrNameLst>
                                      </p:cBhvr>
                                      <p:tavLst>
                                        <p:tav tm="0">
                                          <p:val>
                                            <p:strVal val="ppt_x"/>
                                          </p:val>
                                        </p:tav>
                                        <p:tav tm="100000">
                                          <p:val>
                                            <p:strVal val="0-ppt_w/2"/>
                                          </p:val>
                                        </p:tav>
                                      </p:tavLst>
                                    </p:anim>
                                    <p:anim calcmode="lin" valueType="num">
                                      <p:cBhvr additive="base">
                                        <p:cTn id="55" dur="3750"/>
                                        <p:tgtEl>
                                          <p:spTgt spid="156"/>
                                        </p:tgtEl>
                                        <p:attrNameLst>
                                          <p:attrName>ppt_y</p:attrName>
                                        </p:attrNameLst>
                                      </p:cBhvr>
                                      <p:tavLst>
                                        <p:tav tm="0">
                                          <p:val>
                                            <p:strVal val="ppt_y"/>
                                          </p:val>
                                        </p:tav>
                                        <p:tav tm="100000">
                                          <p:val>
                                            <p:strVal val="1+ppt_h/2"/>
                                          </p:val>
                                        </p:tav>
                                      </p:tavLst>
                                    </p:anim>
                                    <p:set>
                                      <p:cBhvr>
                                        <p:cTn id="56" dur="1" fill="hold">
                                          <p:stCondLst>
                                            <p:cond delay="3749"/>
                                          </p:stCondLst>
                                        </p:cTn>
                                        <p:tgtEl>
                                          <p:spTgt spid="156"/>
                                        </p:tgtEl>
                                        <p:attrNameLst>
                                          <p:attrName>style.visibility</p:attrName>
                                        </p:attrNameLst>
                                      </p:cBhvr>
                                      <p:to>
                                        <p:strVal val="hidden"/>
                                      </p:to>
                                    </p:set>
                                  </p:childTnLst>
                                </p:cTn>
                              </p:par>
                              <p:par>
                                <p:cTn id="57" presetID="2" presetClass="exit" presetSubtype="12" fill="hold" nodeType="withEffect">
                                  <p:stCondLst>
                                    <p:cond delay="0"/>
                                  </p:stCondLst>
                                  <p:childTnLst>
                                    <p:anim calcmode="lin" valueType="num">
                                      <p:cBhvr additive="base">
                                        <p:cTn id="58" dur="3750"/>
                                        <p:tgtEl>
                                          <p:spTgt spid="253"/>
                                        </p:tgtEl>
                                        <p:attrNameLst>
                                          <p:attrName>ppt_x</p:attrName>
                                        </p:attrNameLst>
                                      </p:cBhvr>
                                      <p:tavLst>
                                        <p:tav tm="0">
                                          <p:val>
                                            <p:strVal val="ppt_x"/>
                                          </p:val>
                                        </p:tav>
                                        <p:tav tm="100000">
                                          <p:val>
                                            <p:strVal val="0-ppt_w/2"/>
                                          </p:val>
                                        </p:tav>
                                      </p:tavLst>
                                    </p:anim>
                                    <p:anim calcmode="lin" valueType="num">
                                      <p:cBhvr additive="base">
                                        <p:cTn id="59" dur="3750"/>
                                        <p:tgtEl>
                                          <p:spTgt spid="253"/>
                                        </p:tgtEl>
                                        <p:attrNameLst>
                                          <p:attrName>ppt_y</p:attrName>
                                        </p:attrNameLst>
                                      </p:cBhvr>
                                      <p:tavLst>
                                        <p:tav tm="0">
                                          <p:val>
                                            <p:strVal val="ppt_y"/>
                                          </p:val>
                                        </p:tav>
                                        <p:tav tm="100000">
                                          <p:val>
                                            <p:strVal val="1+ppt_h/2"/>
                                          </p:val>
                                        </p:tav>
                                      </p:tavLst>
                                    </p:anim>
                                    <p:set>
                                      <p:cBhvr>
                                        <p:cTn id="60" dur="1" fill="hold">
                                          <p:stCondLst>
                                            <p:cond delay="3749"/>
                                          </p:stCondLst>
                                        </p:cTn>
                                        <p:tgtEl>
                                          <p:spTgt spid="253"/>
                                        </p:tgtEl>
                                        <p:attrNameLst>
                                          <p:attrName>style.visibility</p:attrName>
                                        </p:attrNameLst>
                                      </p:cBhvr>
                                      <p:to>
                                        <p:strVal val="hidden"/>
                                      </p:to>
                                    </p:set>
                                  </p:childTnLst>
                                </p:cTn>
                              </p:par>
                              <p:par>
                                <p:cTn id="61" presetID="2" presetClass="exit" presetSubtype="12" fill="hold" nodeType="withEffect">
                                  <p:stCondLst>
                                    <p:cond delay="0"/>
                                  </p:stCondLst>
                                  <p:childTnLst>
                                    <p:anim calcmode="lin" valueType="num">
                                      <p:cBhvr additive="base">
                                        <p:cTn id="62" dur="3750"/>
                                        <p:tgtEl>
                                          <p:spTgt spid="272"/>
                                        </p:tgtEl>
                                        <p:attrNameLst>
                                          <p:attrName>ppt_x</p:attrName>
                                        </p:attrNameLst>
                                      </p:cBhvr>
                                      <p:tavLst>
                                        <p:tav tm="0">
                                          <p:val>
                                            <p:strVal val="ppt_x"/>
                                          </p:val>
                                        </p:tav>
                                        <p:tav tm="100000">
                                          <p:val>
                                            <p:strVal val="0-ppt_w/2"/>
                                          </p:val>
                                        </p:tav>
                                      </p:tavLst>
                                    </p:anim>
                                    <p:anim calcmode="lin" valueType="num">
                                      <p:cBhvr additive="base">
                                        <p:cTn id="63" dur="3750"/>
                                        <p:tgtEl>
                                          <p:spTgt spid="272"/>
                                        </p:tgtEl>
                                        <p:attrNameLst>
                                          <p:attrName>ppt_y</p:attrName>
                                        </p:attrNameLst>
                                      </p:cBhvr>
                                      <p:tavLst>
                                        <p:tav tm="0">
                                          <p:val>
                                            <p:strVal val="ppt_y"/>
                                          </p:val>
                                        </p:tav>
                                        <p:tav tm="100000">
                                          <p:val>
                                            <p:strVal val="1+ppt_h/2"/>
                                          </p:val>
                                        </p:tav>
                                      </p:tavLst>
                                    </p:anim>
                                    <p:set>
                                      <p:cBhvr>
                                        <p:cTn id="64" dur="1" fill="hold">
                                          <p:stCondLst>
                                            <p:cond delay="3749"/>
                                          </p:stCondLst>
                                        </p:cTn>
                                        <p:tgtEl>
                                          <p:spTgt spid="272"/>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750"/>
                                        <p:tgtEl>
                                          <p:spTgt spid="291"/>
                                        </p:tgtEl>
                                        <p:attrNameLst>
                                          <p:attrName>ppt_x</p:attrName>
                                        </p:attrNameLst>
                                      </p:cBhvr>
                                      <p:tavLst>
                                        <p:tav tm="0">
                                          <p:val>
                                            <p:strVal val="ppt_x"/>
                                          </p:val>
                                        </p:tav>
                                        <p:tav tm="100000">
                                          <p:val>
                                            <p:strVal val="0-ppt_w/2"/>
                                          </p:val>
                                        </p:tav>
                                      </p:tavLst>
                                    </p:anim>
                                    <p:anim calcmode="lin" valueType="num">
                                      <p:cBhvr additive="base">
                                        <p:cTn id="67" dur="3750"/>
                                        <p:tgtEl>
                                          <p:spTgt spid="291"/>
                                        </p:tgtEl>
                                        <p:attrNameLst>
                                          <p:attrName>ppt_y</p:attrName>
                                        </p:attrNameLst>
                                      </p:cBhvr>
                                      <p:tavLst>
                                        <p:tav tm="0">
                                          <p:val>
                                            <p:strVal val="ppt_y"/>
                                          </p:val>
                                        </p:tav>
                                        <p:tav tm="100000">
                                          <p:val>
                                            <p:strVal val="1+ppt_h/2"/>
                                          </p:val>
                                        </p:tav>
                                      </p:tavLst>
                                    </p:anim>
                                    <p:set>
                                      <p:cBhvr>
                                        <p:cTn id="68" dur="1" fill="hold">
                                          <p:stCondLst>
                                            <p:cond delay="3749"/>
                                          </p:stCondLst>
                                        </p:cTn>
                                        <p:tgtEl>
                                          <p:spTgt spid="291"/>
                                        </p:tgtEl>
                                        <p:attrNameLst>
                                          <p:attrName>style.visibility</p:attrName>
                                        </p:attrNameLst>
                                      </p:cBhvr>
                                      <p:to>
                                        <p:strVal val="hidden"/>
                                      </p:to>
                                    </p:set>
                                  </p:childTnLst>
                                </p:cTn>
                              </p:par>
                              <p:par>
                                <p:cTn id="69" presetID="6" presetClass="emph" presetSubtype="0" fill="hold" nodeType="withEffect">
                                  <p:stCondLst>
                                    <p:cond delay="0"/>
                                  </p:stCondLst>
                                  <p:childTnLst>
                                    <p:animScale>
                                      <p:cBhvr>
                                        <p:cTn id="70" dur="3750" fill="hold"/>
                                        <p:tgtEl>
                                          <p:spTgt spid="310"/>
                                        </p:tgtEl>
                                      </p:cBhvr>
                                      <p:by x="400000" y="400000"/>
                                    </p:animScale>
                                  </p:childTnLst>
                                </p:cTn>
                              </p:par>
                              <p:par>
                                <p:cTn id="71" presetID="9" presetClass="emph" presetSubtype="0" grpId="0" nodeType="withEffect">
                                  <p:stCondLst>
                                    <p:cond delay="0"/>
                                  </p:stCondLst>
                                  <p:childTnLst>
                                    <p:set>
                                      <p:cBhvr rctx="PPT">
                                        <p:cTn id="72" dur="indefinite"/>
                                        <p:tgtEl>
                                          <p:spTgt spid="313"/>
                                        </p:tgtEl>
                                        <p:attrNameLst>
                                          <p:attrName>style.opacity</p:attrName>
                                        </p:attrNameLst>
                                      </p:cBhvr>
                                      <p:to>
                                        <p:strVal val="0"/>
                                      </p:to>
                                    </p:set>
                                    <p:animEffect filter="image" prLst="opacity: 0">
                                      <p:cBhvr rctx="IE">
                                        <p:cTn id="73" dur="indefinite"/>
                                        <p:tgtEl>
                                          <p:spTgt spid="313"/>
                                        </p:tgtEl>
                                      </p:cBhvr>
                                    </p:animEffect>
                                  </p:childTnLst>
                                </p:cTn>
                              </p:par>
                              <p:par>
                                <p:cTn id="74" presetID="8" presetClass="entr" presetSubtype="32" fill="hold" nodeType="withEffect">
                                  <p:stCondLst>
                                    <p:cond delay="0"/>
                                  </p:stCondLst>
                                  <p:childTnLst>
                                    <p:set>
                                      <p:cBhvr>
                                        <p:cTn id="75" dur="1" fill="hold">
                                          <p:stCondLst>
                                            <p:cond delay="0"/>
                                          </p:stCondLst>
                                        </p:cTn>
                                        <p:tgtEl>
                                          <p:spTgt spid="159"/>
                                        </p:tgtEl>
                                        <p:attrNameLst>
                                          <p:attrName>style.visibility</p:attrName>
                                        </p:attrNameLst>
                                      </p:cBhvr>
                                      <p:to>
                                        <p:strVal val="visible"/>
                                      </p:to>
                                    </p:set>
                                    <p:animEffect transition="in" filter="diamond(out)">
                                      <p:cBhvr>
                                        <p:cTn id="76" dur="3500"/>
                                        <p:tgtEl>
                                          <p:spTgt spid="159"/>
                                        </p:tgtEl>
                                      </p:cBhvr>
                                    </p:animEffect>
                                  </p:childTnLst>
                                </p:cTn>
                              </p:par>
                              <p:par>
                                <p:cTn id="77" presetID="23" presetClass="entr" presetSubtype="288" fill="hold" nodeType="withEffect">
                                  <p:stCondLst>
                                    <p:cond delay="0"/>
                                  </p:stCondLst>
                                  <p:childTnLst>
                                    <p:set>
                                      <p:cBhvr>
                                        <p:cTn id="78" dur="1" fill="hold">
                                          <p:stCondLst>
                                            <p:cond delay="0"/>
                                          </p:stCondLst>
                                        </p:cTn>
                                        <p:tgtEl>
                                          <p:spTgt spid="159"/>
                                        </p:tgtEl>
                                        <p:attrNameLst>
                                          <p:attrName>style.visibility</p:attrName>
                                        </p:attrNameLst>
                                      </p:cBhvr>
                                      <p:to>
                                        <p:strVal val="visible"/>
                                      </p:to>
                                    </p:set>
                                    <p:anim calcmode="lin" valueType="num">
                                      <p:cBhvr>
                                        <p:cTn id="79" dur="3500" fill="hold"/>
                                        <p:tgtEl>
                                          <p:spTgt spid="159"/>
                                        </p:tgtEl>
                                        <p:attrNameLst>
                                          <p:attrName>ppt_w</p:attrName>
                                        </p:attrNameLst>
                                      </p:cBhvr>
                                      <p:tavLst>
                                        <p:tav tm="0">
                                          <p:val>
                                            <p:strVal val="4/3*#ppt_w"/>
                                          </p:val>
                                        </p:tav>
                                        <p:tav tm="100000">
                                          <p:val>
                                            <p:strVal val="#ppt_w"/>
                                          </p:val>
                                        </p:tav>
                                      </p:tavLst>
                                    </p:anim>
                                    <p:anim calcmode="lin" valueType="num">
                                      <p:cBhvr>
                                        <p:cTn id="80" dur="3500" fill="hold"/>
                                        <p:tgtEl>
                                          <p:spTgt spid="159"/>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216 Grupo"/>
          <p:cNvGrpSpPr/>
          <p:nvPr/>
        </p:nvGrpSpPr>
        <p:grpSpPr>
          <a:xfrm>
            <a:off x="0" y="0"/>
            <a:ext cx="9144000" cy="5143500"/>
            <a:chOff x="0" y="0"/>
            <a:chExt cx="9144000" cy="5143500"/>
          </a:xfrm>
        </p:grpSpPr>
        <p:sp>
          <p:nvSpPr>
            <p:cNvPr id="218" name="217 Rectángulo"/>
            <p:cNvSpPr/>
            <p:nvPr/>
          </p:nvSpPr>
          <p:spPr>
            <a:xfrm rot="10800000">
              <a:off x="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a:off x="457200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10800000" flipH="1">
              <a:off x="457200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flipH="1">
              <a:off x="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22" name="22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210475"/>
          </a:xfrm>
          <a:prstGeom prst="rect">
            <a:avLst/>
          </a:prstGeom>
        </p:spPr>
      </p:pic>
      <p:sp>
        <p:nvSpPr>
          <p:cNvPr id="2" name="1 Elipse"/>
          <p:cNvSpPr/>
          <p:nvPr/>
        </p:nvSpPr>
        <p:spPr>
          <a:xfrm rot="16200000">
            <a:off x="2070957" y="438685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a:off x="2399609" y="418568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a:off x="2740420" y="400545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a:off x="3094112" y="382586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3422765" y="362469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3763575" y="344446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4100200" y="324335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4428851" y="304219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4769663" y="286195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5123355" y="268236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5452007" y="248119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a:off x="5792818" y="23009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a:off x="6105577" y="209831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a:off x="2885586" y="438324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a:off x="3214238" y="418207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a:off x="3555049" y="400184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a:off x="3908741" y="382225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a:off x="4237394" y="362108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4578205" y="344085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4914829" y="323974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5243481" y="303858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5584292" y="285834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5937984" y="267875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6266637" y="247758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6607448" y="229735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a:off x="6920206" y="209470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a:off x="3724037" y="440378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a:off x="4052690" y="420261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a:off x="4393500" y="402238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a:off x="4747192" y="384278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a:off x="5075845" y="364161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a:off x="5416656" y="346138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a:off x="5753280" y="326028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081932" y="305911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6422743" y="287888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776435" y="269929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7105088" y="249812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445899" y="231789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758658" y="211524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a:off x="4543022" y="440378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a:off x="4871675" y="420261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a:off x="5212486" y="402238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a:off x="5566178" y="384278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a:off x="5894830" y="364161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a:off x="6235641" y="346138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a:off x="6572265" y="326028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6900918" y="305911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7241729" y="287888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7595421" y="269929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7924073" y="249812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8264884" y="231789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8577643" y="211524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H="1">
            <a:off x="2079347" y="-43850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2407999" y="-23733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2748810" y="-5710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102502" y="12248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431154" y="32365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3771965" y="50388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108589" y="70499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H="1">
            <a:off x="4437242" y="90615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H="1">
            <a:off x="4778053" y="108639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H="1">
            <a:off x="5131745" y="126598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H="1">
            <a:off x="5460397" y="146715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H="1">
            <a:off x="5801207" y="164738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H="1">
            <a:off x="6113966" y="185003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H="1">
            <a:off x="2893976" y="-43489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3222628" y="-23372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3563439" y="-5349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917131" y="12609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4245784" y="3272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586594" y="50749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923219" y="70860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H="1">
            <a:off x="5251871" y="90976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H="1">
            <a:off x="5592682" y="109000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H="1">
            <a:off x="5946374" y="126959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H="1">
            <a:off x="6275027" y="147076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H="1">
            <a:off x="6615836" y="165099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H="1">
            <a:off x="6928595" y="185364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H="1">
            <a:off x="3732427" y="-45543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061079" y="-25426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4401890" y="-7403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755582" y="10556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5084235" y="30673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5425046" y="48696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761670" y="6880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H="1">
            <a:off x="6090322" y="88923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H="1">
            <a:off x="6431133" y="106946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H="1">
            <a:off x="6784825" y="124905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H="1">
            <a:off x="7113478" y="145022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H="1">
            <a:off x="7454288" y="163045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H="1">
            <a:off x="7767047" y="183310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H="1">
            <a:off x="4551412" y="-45543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4880065" y="-25426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5220875" y="-7403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574568" y="10556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5903220" y="30673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244031" y="48696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6580655" y="6880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H="1">
            <a:off x="6909308" y="889232"/>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H="1">
            <a:off x="7250118" y="106946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H="1">
            <a:off x="7603811" y="124905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H="1">
            <a:off x="7932463" y="1450226"/>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H="1">
            <a:off x="8273274" y="163045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H="1">
            <a:off x="8586033" y="1833109"/>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a:off x="6423989" y="-47182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a:off x="6095337" y="-27065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a:off x="5754526" y="-9042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a:off x="5400833" y="8917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a:off x="5072180" y="290338"/>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a:off x="4731370" y="47057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a:off x="4394745" y="67167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a:off x="4066093" y="87284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a:off x="3725282" y="105307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a:off x="3371590" y="123266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a:off x="3042937" y="143383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a:off x="2702126" y="161406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a:off x="2389368" y="181671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a:off x="5609360" y="-468214"/>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a:off x="5280707" y="-267048"/>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a:off x="4939897" y="-8681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a:off x="4586203" y="9278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a:off x="4257551" y="29394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a:off x="3916740" y="47418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a:off x="3580116" y="67528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a:off x="3251463" y="87644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a:off x="2910653" y="105668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a:off x="2556960" y="123627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a:off x="2228308" y="143744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a:off x="1887497" y="161767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a:off x="1574738" y="182032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a:off x="4770909" y="-48875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a:off x="4442256" y="-28758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a:off x="4101445" y="-10735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a:off x="3747752" y="7224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a:off x="3419100" y="27341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a:off x="3078289" y="453644"/>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a:off x="2741665" y="65474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a:off x="2413012" y="855914"/>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a:off x="2072201" y="103614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a:off x="1718509" y="121574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a:off x="1389857" y="141690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a:off x="1049046" y="159714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a:off x="736287" y="179979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a:off x="3951923" y="-48875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a:off x="3623271" y="-287583"/>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a:off x="3282460" y="-107351"/>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a:off x="2928767" y="7224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a:off x="2600114" y="27341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a:off x="2259304" y="453644"/>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a:off x="1922679" y="65474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a:off x="1594027" y="855914"/>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a:off x="1253216" y="103614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a:off x="899524" y="121574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a:off x="570871" y="141690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a:off x="230061" y="159714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a:off x="-82698" y="179979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H="1">
            <a:off x="6415598" y="435353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H="1">
            <a:off x="6086946" y="415236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H="1">
            <a:off x="5746135" y="397213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H="1">
            <a:off x="5392443" y="379254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H="1">
            <a:off x="5063790" y="359137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H="1">
            <a:off x="4722980" y="341114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H="1">
            <a:off x="4386355" y="321004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H="1">
            <a:off x="4057703" y="300887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H="1">
            <a:off x="3716892" y="282864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H="1">
            <a:off x="3363200" y="264904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H="1">
            <a:off x="3034547" y="244787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H="1">
            <a:off x="2693737" y="226764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H="1">
            <a:off x="2380978" y="206499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H="1">
            <a:off x="5600969" y="434992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H="1">
            <a:off x="5272317" y="414875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H="1">
            <a:off x="4931506" y="396852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H="1">
            <a:off x="4577814" y="378893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H="1">
            <a:off x="4249161" y="358776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H="1">
            <a:off x="3908350" y="340753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H="1">
            <a:off x="3571726" y="320643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H="1">
            <a:off x="3243073" y="300526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H="1">
            <a:off x="2902263" y="282503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H="1">
            <a:off x="2548570" y="264543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H="1">
            <a:off x="2219918" y="2444270"/>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H="1">
            <a:off x="1879107" y="226403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H="1">
            <a:off x="1566348" y="206138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H="1">
            <a:off x="4762518" y="437046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H="1">
            <a:off x="4433865" y="416929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H="1">
            <a:off x="4093055" y="398906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H="1">
            <a:off x="3739362" y="380946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H="1">
            <a:off x="3410711" y="360830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H="1">
            <a:off x="3069900" y="342806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H="1">
            <a:off x="2733276" y="32269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H="1">
            <a:off x="2404622" y="302579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H="1">
            <a:off x="2063812" y="284556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H="1">
            <a:off x="1710119" y="266597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H="1">
            <a:off x="1381467" y="246480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H="1">
            <a:off x="1040656" y="228457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H="1">
            <a:off x="727897" y="208192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H="1">
            <a:off x="3943532" y="4370461"/>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H="1">
            <a:off x="3614880" y="416929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H="1">
            <a:off x="3274069" y="398906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H="1">
            <a:off x="2920377" y="3809467"/>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H="1">
            <a:off x="2591726" y="3608300"/>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H="1">
            <a:off x="2250915" y="3428067"/>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H="1">
            <a:off x="1914290" y="3226965"/>
            <a:ext cx="647249" cy="1117773"/>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H="1">
            <a:off x="1585637" y="3025799"/>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H="1">
            <a:off x="1244826" y="2845566"/>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H="1">
            <a:off x="891134" y="266597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H="1">
            <a:off x="562481" y="2464805"/>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H="1">
            <a:off x="221671" y="2284573"/>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H="1">
            <a:off x="-91088" y="2081922"/>
            <a:ext cx="647249" cy="1117771"/>
          </a:xfrm>
          <a:prstGeom prst="ellipse">
            <a:avLst/>
          </a:prstGeom>
          <a:gradFill>
            <a:gsLst>
              <a:gs pos="19000">
                <a:srgbClr val="FF0000"/>
              </a:gs>
              <a:gs pos="26000">
                <a:srgbClr val="FF6633">
                  <a:alpha val="0"/>
                </a:srgbClr>
              </a:gs>
              <a:gs pos="22000">
                <a:srgbClr val="C00000"/>
              </a:gs>
            </a:gsLst>
            <a:path path="shape">
              <a:fillToRect l="50000" t="50000" r="50000" b="50000"/>
            </a:path>
          </a:gradFill>
          <a:ln w="0">
            <a:gradFill flip="none" rotWithShape="1">
              <a:gsLst>
                <a:gs pos="0">
                  <a:srgbClr val="FF0000"/>
                </a:gs>
                <a:gs pos="35000">
                  <a:srgbClr val="FF6633"/>
                </a:gs>
                <a:gs pos="67000">
                  <a:srgbClr val="FFFF00"/>
                </a:gs>
                <a:gs pos="86000">
                  <a:srgbClr val="22B000"/>
                </a:gs>
              </a:gsLst>
              <a:lin ang="5400000" scaled="0"/>
              <a:tileRect/>
            </a:gradFill>
          </a:ln>
          <a:effectLst>
            <a:reflection blurRad="6350" stA="52000" endA="300" endPos="35000" dir="5400000" sy="-100000" algn="bl" rotWithShape="0"/>
          </a:effectLst>
          <a:scene3d>
            <a:camera prst="orthographicFron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6" name="215 Grupo"/>
          <p:cNvGrpSpPr/>
          <p:nvPr/>
        </p:nvGrpSpPr>
        <p:grpSpPr>
          <a:xfrm>
            <a:off x="0" y="108000"/>
            <a:ext cx="9144000" cy="4896544"/>
            <a:chOff x="0" y="123478"/>
            <a:chExt cx="9144000" cy="4896544"/>
          </a:xfrm>
          <a:gradFill flip="none" rotWithShape="1">
            <a:gsLst>
              <a:gs pos="0">
                <a:srgbClr val="FF0000"/>
              </a:gs>
              <a:gs pos="10000">
                <a:srgbClr val="FF6633">
                  <a:alpha val="0"/>
                </a:srgbClr>
              </a:gs>
              <a:gs pos="4000">
                <a:srgbClr val="C00000"/>
              </a:gs>
            </a:gsLst>
            <a:path path="shape">
              <a:fillToRect l="50000" t="50000" r="50000" b="50000"/>
            </a:path>
            <a:tileRect/>
          </a:gradFill>
          <a:scene3d>
            <a:camera prst="orthographicFront"/>
            <a:lightRig rig="flat" dir="t"/>
          </a:scene3d>
        </p:grpSpPr>
        <p:sp>
          <p:nvSpPr>
            <p:cNvPr id="223" name="222 Decisión"/>
            <p:cNvSpPr/>
            <p:nvPr/>
          </p:nvSpPr>
          <p:spPr>
            <a:xfrm>
              <a:off x="0" y="123478"/>
              <a:ext cx="9144000" cy="4896544"/>
            </a:xfrm>
            <a:prstGeom prst="flowChartDecision">
              <a:avLst/>
            </a:prstGeom>
            <a:grpFill/>
            <a:ln w="25400" cap="rnd" cmpd="dbl">
              <a:gradFill flip="none" rotWithShape="1">
                <a:gsLst>
                  <a:gs pos="0">
                    <a:srgbClr val="FF0000"/>
                  </a:gs>
                  <a:gs pos="35000">
                    <a:srgbClr val="FF6633"/>
                  </a:gs>
                  <a:gs pos="67000">
                    <a:srgbClr val="FFFF00"/>
                  </a:gs>
                  <a:gs pos="86000">
                    <a:srgbClr val="22B000"/>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Decisión"/>
            <p:cNvSpPr/>
            <p:nvPr/>
          </p:nvSpPr>
          <p:spPr>
            <a:xfrm>
              <a:off x="611560" y="504000"/>
              <a:ext cx="7920880" cy="4104456"/>
            </a:xfrm>
            <a:prstGeom prst="flowChartDecision">
              <a:avLst/>
            </a:prstGeom>
            <a:grpFill/>
            <a:ln w="25400" cap="rnd" cmpd="dbl">
              <a:gradFill flip="none" rotWithShape="1">
                <a:gsLst>
                  <a:gs pos="0">
                    <a:srgbClr val="FF0000"/>
                  </a:gs>
                  <a:gs pos="35000">
                    <a:srgbClr val="FF6633"/>
                  </a:gs>
                  <a:gs pos="67000">
                    <a:srgbClr val="FFFF00"/>
                  </a:gs>
                  <a:gs pos="86000">
                    <a:srgbClr val="22B000"/>
                  </a:gs>
                </a:gsLst>
                <a:lin ang="5400000" scaled="0"/>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25" name="224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60539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8" presetClass="emph" presetSubtype="0" repeatCount="indefinite" fill="hold" grpId="1" nodeType="withEffect">
                                  <p:stCondLst>
                                    <p:cond delay="0"/>
                                  </p:stCondLst>
                                  <p:childTnLst>
                                    <p:animRot by="21600000">
                                      <p:cBhvr>
                                        <p:cTn id="838" dur="2250" fill="hold"/>
                                        <p:tgtEl>
                                          <p:spTgt spid="54"/>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55"/>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56"/>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57"/>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58"/>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59"/>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60"/>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61"/>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62"/>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63"/>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64"/>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65"/>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66"/>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67"/>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68"/>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69"/>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70"/>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71"/>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72"/>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73"/>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74"/>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75"/>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76"/>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77"/>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78"/>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79"/>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80"/>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81"/>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82"/>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83"/>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84"/>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85"/>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86"/>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87"/>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88"/>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89"/>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90"/>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91"/>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92"/>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93"/>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94"/>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95"/>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96"/>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97"/>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98"/>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99"/>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100"/>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101"/>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102"/>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103"/>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104"/>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105"/>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2250" fill="hold"/>
                                        <p:tgtEl>
                                          <p:spTgt spid="107"/>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2250" fill="hold"/>
                                        <p:tgtEl>
                                          <p:spTgt spid="108"/>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2250" fill="hold"/>
                                        <p:tgtEl>
                                          <p:spTgt spid="109"/>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2250" fill="hold"/>
                                        <p:tgtEl>
                                          <p:spTgt spid="110"/>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2250" fill="hold"/>
                                        <p:tgtEl>
                                          <p:spTgt spid="111"/>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2250" fill="hold"/>
                                        <p:tgtEl>
                                          <p:spTgt spid="112"/>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2250" fill="hold"/>
                                        <p:tgtEl>
                                          <p:spTgt spid="113"/>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2250" fill="hold"/>
                                        <p:tgtEl>
                                          <p:spTgt spid="114"/>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2250" fill="hold"/>
                                        <p:tgtEl>
                                          <p:spTgt spid="115"/>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2250" fill="hold"/>
                                        <p:tgtEl>
                                          <p:spTgt spid="116"/>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2250" fill="hold"/>
                                        <p:tgtEl>
                                          <p:spTgt spid="117"/>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2250" fill="hold"/>
                                        <p:tgtEl>
                                          <p:spTgt spid="118"/>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2250" fill="hold"/>
                                        <p:tgtEl>
                                          <p:spTgt spid="119"/>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2250" fill="hold"/>
                                        <p:tgtEl>
                                          <p:spTgt spid="120"/>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2250" fill="hold"/>
                                        <p:tgtEl>
                                          <p:spTgt spid="121"/>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2250" fill="hold"/>
                                        <p:tgtEl>
                                          <p:spTgt spid="122"/>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2250" fill="hold"/>
                                        <p:tgtEl>
                                          <p:spTgt spid="123"/>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2250" fill="hold"/>
                                        <p:tgtEl>
                                          <p:spTgt spid="124"/>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2250" fill="hold"/>
                                        <p:tgtEl>
                                          <p:spTgt spid="125"/>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2250" fill="hold"/>
                                        <p:tgtEl>
                                          <p:spTgt spid="126"/>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2250" fill="hold"/>
                                        <p:tgtEl>
                                          <p:spTgt spid="127"/>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2250" fill="hold"/>
                                        <p:tgtEl>
                                          <p:spTgt spid="128"/>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2250" fill="hold"/>
                                        <p:tgtEl>
                                          <p:spTgt spid="129"/>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2250" fill="hold"/>
                                        <p:tgtEl>
                                          <p:spTgt spid="130"/>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2250" fill="hold"/>
                                        <p:tgtEl>
                                          <p:spTgt spid="131"/>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2250" fill="hold"/>
                                        <p:tgtEl>
                                          <p:spTgt spid="132"/>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2250" fill="hold"/>
                                        <p:tgtEl>
                                          <p:spTgt spid="133"/>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2250" fill="hold"/>
                                        <p:tgtEl>
                                          <p:spTgt spid="134"/>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2250" fill="hold"/>
                                        <p:tgtEl>
                                          <p:spTgt spid="135"/>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2250" fill="hold"/>
                                        <p:tgtEl>
                                          <p:spTgt spid="136"/>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2250" fill="hold"/>
                                        <p:tgtEl>
                                          <p:spTgt spid="137"/>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2250" fill="hold"/>
                                        <p:tgtEl>
                                          <p:spTgt spid="138"/>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2250" fill="hold"/>
                                        <p:tgtEl>
                                          <p:spTgt spid="139"/>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2250" fill="hold"/>
                                        <p:tgtEl>
                                          <p:spTgt spid="140"/>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2250" fill="hold"/>
                                        <p:tgtEl>
                                          <p:spTgt spid="141"/>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2250" fill="hold"/>
                                        <p:tgtEl>
                                          <p:spTgt spid="142"/>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2250" fill="hold"/>
                                        <p:tgtEl>
                                          <p:spTgt spid="143"/>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2250" fill="hold"/>
                                        <p:tgtEl>
                                          <p:spTgt spid="144"/>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2250" fill="hold"/>
                                        <p:tgtEl>
                                          <p:spTgt spid="145"/>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2250" fill="hold"/>
                                        <p:tgtEl>
                                          <p:spTgt spid="146"/>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2250" fill="hold"/>
                                        <p:tgtEl>
                                          <p:spTgt spid="147"/>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2250" fill="hold"/>
                                        <p:tgtEl>
                                          <p:spTgt spid="148"/>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2250" fill="hold"/>
                                        <p:tgtEl>
                                          <p:spTgt spid="149"/>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2250" fill="hold"/>
                                        <p:tgtEl>
                                          <p:spTgt spid="150"/>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2250" fill="hold"/>
                                        <p:tgtEl>
                                          <p:spTgt spid="151"/>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2250" fill="hold"/>
                                        <p:tgtEl>
                                          <p:spTgt spid="152"/>
                                        </p:tgtEl>
                                        <p:attrNameLst>
                                          <p:attrName>r</p:attrName>
                                        </p:attrNameLst>
                                      </p:cBhvr>
                                    </p:animRot>
                                  </p:childTnLst>
                                </p:cTn>
                              </p:par>
                              <p:par>
                                <p:cTn id="1033" presetID="8" presetClass="emph" presetSubtype="0" repeatCount="indefinite" fill="hold" grpId="1" nodeType="withEffect">
                                  <p:stCondLst>
                                    <p:cond delay="0"/>
                                  </p:stCondLst>
                                  <p:childTnLst>
                                    <p:animRot by="-21600000">
                                      <p:cBhvr>
                                        <p:cTn id="1034" dur="2250" fill="hold"/>
                                        <p:tgtEl>
                                          <p:spTgt spid="153"/>
                                        </p:tgtEl>
                                        <p:attrNameLst>
                                          <p:attrName>r</p:attrName>
                                        </p:attrNameLst>
                                      </p:cBhvr>
                                    </p:animRot>
                                  </p:childTnLst>
                                </p:cTn>
                              </p:par>
                              <p:par>
                                <p:cTn id="1035" presetID="8" presetClass="emph" presetSubtype="0" repeatCount="indefinite" fill="hold" grpId="1" nodeType="withEffect">
                                  <p:stCondLst>
                                    <p:cond delay="0"/>
                                  </p:stCondLst>
                                  <p:childTnLst>
                                    <p:animRot by="-21600000">
                                      <p:cBhvr>
                                        <p:cTn id="1036" dur="2250" fill="hold"/>
                                        <p:tgtEl>
                                          <p:spTgt spid="154"/>
                                        </p:tgtEl>
                                        <p:attrNameLst>
                                          <p:attrName>r</p:attrName>
                                        </p:attrNameLst>
                                      </p:cBhvr>
                                    </p:animRot>
                                  </p:childTnLst>
                                </p:cTn>
                              </p:par>
                              <p:par>
                                <p:cTn id="1037" presetID="8" presetClass="emph" presetSubtype="0" repeatCount="indefinite" fill="hold" grpId="1" nodeType="withEffect">
                                  <p:stCondLst>
                                    <p:cond delay="0"/>
                                  </p:stCondLst>
                                  <p:childTnLst>
                                    <p:animRot by="-21600000">
                                      <p:cBhvr>
                                        <p:cTn id="1038" dur="2250" fill="hold"/>
                                        <p:tgtEl>
                                          <p:spTgt spid="155"/>
                                        </p:tgtEl>
                                        <p:attrNameLst>
                                          <p:attrName>r</p:attrName>
                                        </p:attrNameLst>
                                      </p:cBhvr>
                                    </p:animRot>
                                  </p:childTnLst>
                                </p:cTn>
                              </p:par>
                              <p:par>
                                <p:cTn id="1039" presetID="8" presetClass="emph" presetSubtype="0" repeatCount="indefinite" fill="hold" grpId="1" nodeType="withEffect">
                                  <p:stCondLst>
                                    <p:cond delay="0"/>
                                  </p:stCondLst>
                                  <p:childTnLst>
                                    <p:animRot by="-21600000">
                                      <p:cBhvr>
                                        <p:cTn id="1040" dur="2250" fill="hold"/>
                                        <p:tgtEl>
                                          <p:spTgt spid="156"/>
                                        </p:tgtEl>
                                        <p:attrNameLst>
                                          <p:attrName>r</p:attrName>
                                        </p:attrNameLst>
                                      </p:cBhvr>
                                    </p:animRot>
                                  </p:childTnLst>
                                </p:cTn>
                              </p:par>
                              <p:par>
                                <p:cTn id="1041" presetID="8" presetClass="emph" presetSubtype="0" repeatCount="indefinite" fill="hold" grpId="1" nodeType="withEffect">
                                  <p:stCondLst>
                                    <p:cond delay="0"/>
                                  </p:stCondLst>
                                  <p:childTnLst>
                                    <p:animRot by="-21600000">
                                      <p:cBhvr>
                                        <p:cTn id="1042" dur="2250" fill="hold"/>
                                        <p:tgtEl>
                                          <p:spTgt spid="157"/>
                                        </p:tgtEl>
                                        <p:attrNameLst>
                                          <p:attrName>r</p:attrName>
                                        </p:attrNameLst>
                                      </p:cBhvr>
                                    </p:animRot>
                                  </p:childTnLst>
                                </p:cTn>
                              </p:par>
                              <p:par>
                                <p:cTn id="1043" presetID="8" presetClass="emph" presetSubtype="0" repeatCount="indefinite" fill="hold" grpId="1" nodeType="withEffect">
                                  <p:stCondLst>
                                    <p:cond delay="0"/>
                                  </p:stCondLst>
                                  <p:childTnLst>
                                    <p:animRot by="-21600000">
                                      <p:cBhvr>
                                        <p:cTn id="1044" dur="2250" fill="hold"/>
                                        <p:tgtEl>
                                          <p:spTgt spid="158"/>
                                        </p:tgtEl>
                                        <p:attrNameLst>
                                          <p:attrName>r</p:attrName>
                                        </p:attrNameLst>
                                      </p:cBhvr>
                                    </p:animRot>
                                  </p:childTnLst>
                                </p:cTn>
                              </p:par>
                              <p:par>
                                <p:cTn id="1045" presetID="8" presetClass="emph" presetSubtype="0" repeatCount="indefinite" fill="hold" grpId="1" nodeType="withEffect">
                                  <p:stCondLst>
                                    <p:cond delay="0"/>
                                  </p:stCondLst>
                                  <p:childTnLst>
                                    <p:animRot by="-21600000">
                                      <p:cBhvr>
                                        <p:cTn id="1046" dur="2250" fill="hold"/>
                                        <p:tgtEl>
                                          <p:spTgt spid="2"/>
                                        </p:tgtEl>
                                        <p:attrNameLst>
                                          <p:attrName>r</p:attrName>
                                        </p:attrNameLst>
                                      </p:cBhvr>
                                    </p:animRot>
                                  </p:childTnLst>
                                </p:cTn>
                              </p:par>
                              <p:par>
                                <p:cTn id="1047" presetID="8" presetClass="emph" presetSubtype="0" repeatCount="indefinite" fill="hold" grpId="1" nodeType="withEffect">
                                  <p:stCondLst>
                                    <p:cond delay="0"/>
                                  </p:stCondLst>
                                  <p:childTnLst>
                                    <p:animRot by="-21600000">
                                      <p:cBhvr>
                                        <p:cTn id="1048" dur="2250" fill="hold"/>
                                        <p:tgtEl>
                                          <p:spTgt spid="3"/>
                                        </p:tgtEl>
                                        <p:attrNameLst>
                                          <p:attrName>r</p:attrName>
                                        </p:attrNameLst>
                                      </p:cBhvr>
                                    </p:animRot>
                                  </p:childTnLst>
                                </p:cTn>
                              </p:par>
                              <p:par>
                                <p:cTn id="1049" presetID="8" presetClass="emph" presetSubtype="0" repeatCount="indefinite" fill="hold" grpId="1" nodeType="withEffect">
                                  <p:stCondLst>
                                    <p:cond delay="0"/>
                                  </p:stCondLst>
                                  <p:childTnLst>
                                    <p:animRot by="-21600000">
                                      <p:cBhvr>
                                        <p:cTn id="1050" dur="2250" fill="hold"/>
                                        <p:tgtEl>
                                          <p:spTgt spid="4"/>
                                        </p:tgtEl>
                                        <p:attrNameLst>
                                          <p:attrName>r</p:attrName>
                                        </p:attrNameLst>
                                      </p:cBhvr>
                                    </p:animRot>
                                  </p:childTnLst>
                                </p:cTn>
                              </p:par>
                              <p:par>
                                <p:cTn id="1051" presetID="8" presetClass="emph" presetSubtype="0" repeatCount="indefinite" fill="hold" grpId="1" nodeType="withEffect">
                                  <p:stCondLst>
                                    <p:cond delay="0"/>
                                  </p:stCondLst>
                                  <p:childTnLst>
                                    <p:animRot by="-21600000">
                                      <p:cBhvr>
                                        <p:cTn id="1052" dur="2250" fill="hold"/>
                                        <p:tgtEl>
                                          <p:spTgt spid="5"/>
                                        </p:tgtEl>
                                        <p:attrNameLst>
                                          <p:attrName>r</p:attrName>
                                        </p:attrNameLst>
                                      </p:cBhvr>
                                    </p:animRot>
                                  </p:childTnLst>
                                </p:cTn>
                              </p:par>
                              <p:par>
                                <p:cTn id="1053" presetID="8" presetClass="emph" presetSubtype="0" repeatCount="indefinite" fill="hold" grpId="1" nodeType="withEffect">
                                  <p:stCondLst>
                                    <p:cond delay="0"/>
                                  </p:stCondLst>
                                  <p:childTnLst>
                                    <p:animRot by="-21600000">
                                      <p:cBhvr>
                                        <p:cTn id="1054" dur="2250" fill="hold"/>
                                        <p:tgtEl>
                                          <p:spTgt spid="6"/>
                                        </p:tgtEl>
                                        <p:attrNameLst>
                                          <p:attrName>r</p:attrName>
                                        </p:attrNameLst>
                                      </p:cBhvr>
                                    </p:animRot>
                                  </p:childTnLst>
                                </p:cTn>
                              </p:par>
                              <p:par>
                                <p:cTn id="1055" presetID="8" presetClass="emph" presetSubtype="0" repeatCount="indefinite" fill="hold" grpId="1" nodeType="withEffect">
                                  <p:stCondLst>
                                    <p:cond delay="0"/>
                                  </p:stCondLst>
                                  <p:childTnLst>
                                    <p:animRot by="-21600000">
                                      <p:cBhvr>
                                        <p:cTn id="1056" dur="2250" fill="hold"/>
                                        <p:tgtEl>
                                          <p:spTgt spid="7"/>
                                        </p:tgtEl>
                                        <p:attrNameLst>
                                          <p:attrName>r</p:attrName>
                                        </p:attrNameLst>
                                      </p:cBhvr>
                                    </p:animRot>
                                  </p:childTnLst>
                                </p:cTn>
                              </p:par>
                              <p:par>
                                <p:cTn id="1057" presetID="8" presetClass="emph" presetSubtype="0" repeatCount="indefinite" fill="hold" grpId="1" nodeType="withEffect">
                                  <p:stCondLst>
                                    <p:cond delay="0"/>
                                  </p:stCondLst>
                                  <p:childTnLst>
                                    <p:animRot by="-21600000">
                                      <p:cBhvr>
                                        <p:cTn id="1058" dur="2250" fill="hold"/>
                                        <p:tgtEl>
                                          <p:spTgt spid="8"/>
                                        </p:tgtEl>
                                        <p:attrNameLst>
                                          <p:attrName>r</p:attrName>
                                        </p:attrNameLst>
                                      </p:cBhvr>
                                    </p:animRot>
                                  </p:childTnLst>
                                </p:cTn>
                              </p:par>
                              <p:par>
                                <p:cTn id="1059" presetID="8" presetClass="emph" presetSubtype="0" repeatCount="indefinite" fill="hold" grpId="1" nodeType="withEffect">
                                  <p:stCondLst>
                                    <p:cond delay="0"/>
                                  </p:stCondLst>
                                  <p:childTnLst>
                                    <p:animRot by="-21600000">
                                      <p:cBhvr>
                                        <p:cTn id="1060" dur="2250" fill="hold"/>
                                        <p:tgtEl>
                                          <p:spTgt spid="9"/>
                                        </p:tgtEl>
                                        <p:attrNameLst>
                                          <p:attrName>r</p:attrName>
                                        </p:attrNameLst>
                                      </p:cBhvr>
                                    </p:animRot>
                                  </p:childTnLst>
                                </p:cTn>
                              </p:par>
                              <p:par>
                                <p:cTn id="1061" presetID="8" presetClass="emph" presetSubtype="0" repeatCount="indefinite" fill="hold" grpId="1" nodeType="withEffect">
                                  <p:stCondLst>
                                    <p:cond delay="0"/>
                                  </p:stCondLst>
                                  <p:childTnLst>
                                    <p:animRot by="-21600000">
                                      <p:cBhvr>
                                        <p:cTn id="1062" dur="2250" fill="hold"/>
                                        <p:tgtEl>
                                          <p:spTgt spid="10"/>
                                        </p:tgtEl>
                                        <p:attrNameLst>
                                          <p:attrName>r</p:attrName>
                                        </p:attrNameLst>
                                      </p:cBhvr>
                                    </p:animRot>
                                  </p:childTnLst>
                                </p:cTn>
                              </p:par>
                              <p:par>
                                <p:cTn id="1063" presetID="8" presetClass="emph" presetSubtype="0" repeatCount="indefinite" fill="hold" grpId="1" nodeType="withEffect">
                                  <p:stCondLst>
                                    <p:cond delay="0"/>
                                  </p:stCondLst>
                                  <p:childTnLst>
                                    <p:animRot by="-21600000">
                                      <p:cBhvr>
                                        <p:cTn id="1064" dur="2250" fill="hold"/>
                                        <p:tgtEl>
                                          <p:spTgt spid="11"/>
                                        </p:tgtEl>
                                        <p:attrNameLst>
                                          <p:attrName>r</p:attrName>
                                        </p:attrNameLst>
                                      </p:cBhvr>
                                    </p:animRot>
                                  </p:childTnLst>
                                </p:cTn>
                              </p:par>
                              <p:par>
                                <p:cTn id="1065" presetID="8" presetClass="emph" presetSubtype="0" repeatCount="indefinite" fill="hold" grpId="1" nodeType="withEffect">
                                  <p:stCondLst>
                                    <p:cond delay="0"/>
                                  </p:stCondLst>
                                  <p:childTnLst>
                                    <p:animRot by="-21600000">
                                      <p:cBhvr>
                                        <p:cTn id="1066" dur="2250" fill="hold"/>
                                        <p:tgtEl>
                                          <p:spTgt spid="12"/>
                                        </p:tgtEl>
                                        <p:attrNameLst>
                                          <p:attrName>r</p:attrName>
                                        </p:attrNameLst>
                                      </p:cBhvr>
                                    </p:animRot>
                                  </p:childTnLst>
                                </p:cTn>
                              </p:par>
                              <p:par>
                                <p:cTn id="1067" presetID="8" presetClass="emph" presetSubtype="0" repeatCount="indefinite" fill="hold" grpId="1" nodeType="withEffect">
                                  <p:stCondLst>
                                    <p:cond delay="0"/>
                                  </p:stCondLst>
                                  <p:childTnLst>
                                    <p:animRot by="-21600000">
                                      <p:cBhvr>
                                        <p:cTn id="1068" dur="2250" fill="hold"/>
                                        <p:tgtEl>
                                          <p:spTgt spid="13"/>
                                        </p:tgtEl>
                                        <p:attrNameLst>
                                          <p:attrName>r</p:attrName>
                                        </p:attrNameLst>
                                      </p:cBhvr>
                                    </p:animRot>
                                  </p:childTnLst>
                                </p:cTn>
                              </p:par>
                              <p:par>
                                <p:cTn id="1069" presetID="8" presetClass="emph" presetSubtype="0" repeatCount="indefinite" fill="hold" grpId="1" nodeType="withEffect">
                                  <p:stCondLst>
                                    <p:cond delay="0"/>
                                  </p:stCondLst>
                                  <p:childTnLst>
                                    <p:animRot by="-21600000">
                                      <p:cBhvr>
                                        <p:cTn id="1070" dur="2250" fill="hold"/>
                                        <p:tgtEl>
                                          <p:spTgt spid="14"/>
                                        </p:tgtEl>
                                        <p:attrNameLst>
                                          <p:attrName>r</p:attrName>
                                        </p:attrNameLst>
                                      </p:cBhvr>
                                    </p:animRot>
                                  </p:childTnLst>
                                </p:cTn>
                              </p:par>
                              <p:par>
                                <p:cTn id="1071" presetID="8" presetClass="emph" presetSubtype="0" repeatCount="indefinite" fill="hold" grpId="1" nodeType="withEffect">
                                  <p:stCondLst>
                                    <p:cond delay="0"/>
                                  </p:stCondLst>
                                  <p:childTnLst>
                                    <p:animRot by="-21600000">
                                      <p:cBhvr>
                                        <p:cTn id="1072" dur="2250" fill="hold"/>
                                        <p:tgtEl>
                                          <p:spTgt spid="15"/>
                                        </p:tgtEl>
                                        <p:attrNameLst>
                                          <p:attrName>r</p:attrName>
                                        </p:attrNameLst>
                                      </p:cBhvr>
                                    </p:animRot>
                                  </p:childTnLst>
                                </p:cTn>
                              </p:par>
                              <p:par>
                                <p:cTn id="1073" presetID="8" presetClass="emph" presetSubtype="0" repeatCount="indefinite" fill="hold" grpId="1" nodeType="withEffect">
                                  <p:stCondLst>
                                    <p:cond delay="0"/>
                                  </p:stCondLst>
                                  <p:childTnLst>
                                    <p:animRot by="-21600000">
                                      <p:cBhvr>
                                        <p:cTn id="1074" dur="2250" fill="hold"/>
                                        <p:tgtEl>
                                          <p:spTgt spid="16"/>
                                        </p:tgtEl>
                                        <p:attrNameLst>
                                          <p:attrName>r</p:attrName>
                                        </p:attrNameLst>
                                      </p:cBhvr>
                                    </p:animRot>
                                  </p:childTnLst>
                                </p:cTn>
                              </p:par>
                              <p:par>
                                <p:cTn id="1075" presetID="8" presetClass="emph" presetSubtype="0" repeatCount="indefinite" fill="hold" grpId="1" nodeType="withEffect">
                                  <p:stCondLst>
                                    <p:cond delay="0"/>
                                  </p:stCondLst>
                                  <p:childTnLst>
                                    <p:animRot by="-21600000">
                                      <p:cBhvr>
                                        <p:cTn id="1076" dur="2250" fill="hold"/>
                                        <p:tgtEl>
                                          <p:spTgt spid="17"/>
                                        </p:tgtEl>
                                        <p:attrNameLst>
                                          <p:attrName>r</p:attrName>
                                        </p:attrNameLst>
                                      </p:cBhvr>
                                    </p:animRot>
                                  </p:childTnLst>
                                </p:cTn>
                              </p:par>
                              <p:par>
                                <p:cTn id="1077" presetID="8" presetClass="emph" presetSubtype="0" repeatCount="indefinite" fill="hold" grpId="1" nodeType="withEffect">
                                  <p:stCondLst>
                                    <p:cond delay="0"/>
                                  </p:stCondLst>
                                  <p:childTnLst>
                                    <p:animRot by="-21600000">
                                      <p:cBhvr>
                                        <p:cTn id="1078" dur="2250" fill="hold"/>
                                        <p:tgtEl>
                                          <p:spTgt spid="18"/>
                                        </p:tgtEl>
                                        <p:attrNameLst>
                                          <p:attrName>r</p:attrName>
                                        </p:attrNameLst>
                                      </p:cBhvr>
                                    </p:animRot>
                                  </p:childTnLst>
                                </p:cTn>
                              </p:par>
                              <p:par>
                                <p:cTn id="1079" presetID="8" presetClass="emph" presetSubtype="0" repeatCount="indefinite" fill="hold" grpId="1" nodeType="withEffect">
                                  <p:stCondLst>
                                    <p:cond delay="0"/>
                                  </p:stCondLst>
                                  <p:childTnLst>
                                    <p:animRot by="-21600000">
                                      <p:cBhvr>
                                        <p:cTn id="1080" dur="2250" fill="hold"/>
                                        <p:tgtEl>
                                          <p:spTgt spid="19"/>
                                        </p:tgtEl>
                                        <p:attrNameLst>
                                          <p:attrName>r</p:attrName>
                                        </p:attrNameLst>
                                      </p:cBhvr>
                                    </p:animRot>
                                  </p:childTnLst>
                                </p:cTn>
                              </p:par>
                              <p:par>
                                <p:cTn id="1081" presetID="8" presetClass="emph" presetSubtype="0" repeatCount="indefinite" fill="hold" grpId="1" nodeType="withEffect">
                                  <p:stCondLst>
                                    <p:cond delay="0"/>
                                  </p:stCondLst>
                                  <p:childTnLst>
                                    <p:animRot by="-21600000">
                                      <p:cBhvr>
                                        <p:cTn id="1082" dur="2250" fill="hold"/>
                                        <p:tgtEl>
                                          <p:spTgt spid="20"/>
                                        </p:tgtEl>
                                        <p:attrNameLst>
                                          <p:attrName>r</p:attrName>
                                        </p:attrNameLst>
                                      </p:cBhvr>
                                    </p:animRot>
                                  </p:childTnLst>
                                </p:cTn>
                              </p:par>
                              <p:par>
                                <p:cTn id="1083" presetID="8" presetClass="emph" presetSubtype="0" repeatCount="indefinite" fill="hold" grpId="1" nodeType="withEffect">
                                  <p:stCondLst>
                                    <p:cond delay="0"/>
                                  </p:stCondLst>
                                  <p:childTnLst>
                                    <p:animRot by="-21600000">
                                      <p:cBhvr>
                                        <p:cTn id="1084" dur="2250" fill="hold"/>
                                        <p:tgtEl>
                                          <p:spTgt spid="21"/>
                                        </p:tgtEl>
                                        <p:attrNameLst>
                                          <p:attrName>r</p:attrName>
                                        </p:attrNameLst>
                                      </p:cBhvr>
                                    </p:animRot>
                                  </p:childTnLst>
                                </p:cTn>
                              </p:par>
                              <p:par>
                                <p:cTn id="1085" presetID="8" presetClass="emph" presetSubtype="0" repeatCount="indefinite" fill="hold" grpId="1" nodeType="withEffect">
                                  <p:stCondLst>
                                    <p:cond delay="0"/>
                                  </p:stCondLst>
                                  <p:childTnLst>
                                    <p:animRot by="-21600000">
                                      <p:cBhvr>
                                        <p:cTn id="1086" dur="2250" fill="hold"/>
                                        <p:tgtEl>
                                          <p:spTgt spid="22"/>
                                        </p:tgtEl>
                                        <p:attrNameLst>
                                          <p:attrName>r</p:attrName>
                                        </p:attrNameLst>
                                      </p:cBhvr>
                                    </p:animRot>
                                  </p:childTnLst>
                                </p:cTn>
                              </p:par>
                              <p:par>
                                <p:cTn id="1087" presetID="8" presetClass="emph" presetSubtype="0" repeatCount="indefinite" fill="hold" grpId="1" nodeType="withEffect">
                                  <p:stCondLst>
                                    <p:cond delay="0"/>
                                  </p:stCondLst>
                                  <p:childTnLst>
                                    <p:animRot by="-21600000">
                                      <p:cBhvr>
                                        <p:cTn id="1088" dur="2250" fill="hold"/>
                                        <p:tgtEl>
                                          <p:spTgt spid="23"/>
                                        </p:tgtEl>
                                        <p:attrNameLst>
                                          <p:attrName>r</p:attrName>
                                        </p:attrNameLst>
                                      </p:cBhvr>
                                    </p:animRot>
                                  </p:childTnLst>
                                </p:cTn>
                              </p:par>
                              <p:par>
                                <p:cTn id="1089" presetID="8" presetClass="emph" presetSubtype="0" repeatCount="indefinite" fill="hold" grpId="1" nodeType="withEffect">
                                  <p:stCondLst>
                                    <p:cond delay="0"/>
                                  </p:stCondLst>
                                  <p:childTnLst>
                                    <p:animRot by="-21600000">
                                      <p:cBhvr>
                                        <p:cTn id="1090" dur="2250" fill="hold"/>
                                        <p:tgtEl>
                                          <p:spTgt spid="24"/>
                                        </p:tgtEl>
                                        <p:attrNameLst>
                                          <p:attrName>r</p:attrName>
                                        </p:attrNameLst>
                                      </p:cBhvr>
                                    </p:animRot>
                                  </p:childTnLst>
                                </p:cTn>
                              </p:par>
                              <p:par>
                                <p:cTn id="1091" presetID="8" presetClass="emph" presetSubtype="0" repeatCount="indefinite" fill="hold" grpId="1" nodeType="withEffect">
                                  <p:stCondLst>
                                    <p:cond delay="0"/>
                                  </p:stCondLst>
                                  <p:childTnLst>
                                    <p:animRot by="-21600000">
                                      <p:cBhvr>
                                        <p:cTn id="1092" dur="2250" fill="hold"/>
                                        <p:tgtEl>
                                          <p:spTgt spid="25"/>
                                        </p:tgtEl>
                                        <p:attrNameLst>
                                          <p:attrName>r</p:attrName>
                                        </p:attrNameLst>
                                      </p:cBhvr>
                                    </p:animRot>
                                  </p:childTnLst>
                                </p:cTn>
                              </p:par>
                              <p:par>
                                <p:cTn id="1093" presetID="8" presetClass="emph" presetSubtype="0" repeatCount="indefinite" fill="hold" grpId="1" nodeType="withEffect">
                                  <p:stCondLst>
                                    <p:cond delay="0"/>
                                  </p:stCondLst>
                                  <p:childTnLst>
                                    <p:animRot by="-21600000">
                                      <p:cBhvr>
                                        <p:cTn id="1094" dur="2250" fill="hold"/>
                                        <p:tgtEl>
                                          <p:spTgt spid="26"/>
                                        </p:tgtEl>
                                        <p:attrNameLst>
                                          <p:attrName>r</p:attrName>
                                        </p:attrNameLst>
                                      </p:cBhvr>
                                    </p:animRot>
                                  </p:childTnLst>
                                </p:cTn>
                              </p:par>
                              <p:par>
                                <p:cTn id="1095" presetID="8" presetClass="emph" presetSubtype="0" repeatCount="indefinite" fill="hold" grpId="1" nodeType="withEffect">
                                  <p:stCondLst>
                                    <p:cond delay="0"/>
                                  </p:stCondLst>
                                  <p:childTnLst>
                                    <p:animRot by="-21600000">
                                      <p:cBhvr>
                                        <p:cTn id="1096" dur="2250" fill="hold"/>
                                        <p:tgtEl>
                                          <p:spTgt spid="27"/>
                                        </p:tgtEl>
                                        <p:attrNameLst>
                                          <p:attrName>r</p:attrName>
                                        </p:attrNameLst>
                                      </p:cBhvr>
                                    </p:animRot>
                                  </p:childTnLst>
                                </p:cTn>
                              </p:par>
                              <p:par>
                                <p:cTn id="1097" presetID="8" presetClass="emph" presetSubtype="0" repeatCount="indefinite" fill="hold" grpId="1" nodeType="withEffect">
                                  <p:stCondLst>
                                    <p:cond delay="0"/>
                                  </p:stCondLst>
                                  <p:childTnLst>
                                    <p:animRot by="-21600000">
                                      <p:cBhvr>
                                        <p:cTn id="1098" dur="2250" fill="hold"/>
                                        <p:tgtEl>
                                          <p:spTgt spid="28"/>
                                        </p:tgtEl>
                                        <p:attrNameLst>
                                          <p:attrName>r</p:attrName>
                                        </p:attrNameLst>
                                      </p:cBhvr>
                                    </p:animRot>
                                  </p:childTnLst>
                                </p:cTn>
                              </p:par>
                              <p:par>
                                <p:cTn id="1099" presetID="8" presetClass="emph" presetSubtype="0" repeatCount="indefinite" fill="hold" grpId="1" nodeType="withEffect">
                                  <p:stCondLst>
                                    <p:cond delay="0"/>
                                  </p:stCondLst>
                                  <p:childTnLst>
                                    <p:animRot by="-21600000">
                                      <p:cBhvr>
                                        <p:cTn id="1100" dur="2250" fill="hold"/>
                                        <p:tgtEl>
                                          <p:spTgt spid="29"/>
                                        </p:tgtEl>
                                        <p:attrNameLst>
                                          <p:attrName>r</p:attrName>
                                        </p:attrNameLst>
                                      </p:cBhvr>
                                    </p:animRot>
                                  </p:childTnLst>
                                </p:cTn>
                              </p:par>
                              <p:par>
                                <p:cTn id="1101" presetID="8" presetClass="emph" presetSubtype="0" repeatCount="indefinite" fill="hold" grpId="1" nodeType="withEffect">
                                  <p:stCondLst>
                                    <p:cond delay="0"/>
                                  </p:stCondLst>
                                  <p:childTnLst>
                                    <p:animRot by="-21600000">
                                      <p:cBhvr>
                                        <p:cTn id="1102" dur="2250" fill="hold"/>
                                        <p:tgtEl>
                                          <p:spTgt spid="30"/>
                                        </p:tgtEl>
                                        <p:attrNameLst>
                                          <p:attrName>r</p:attrName>
                                        </p:attrNameLst>
                                      </p:cBhvr>
                                    </p:animRot>
                                  </p:childTnLst>
                                </p:cTn>
                              </p:par>
                              <p:par>
                                <p:cTn id="1103" presetID="8" presetClass="emph" presetSubtype="0" repeatCount="indefinite" fill="hold" grpId="1" nodeType="withEffect">
                                  <p:stCondLst>
                                    <p:cond delay="0"/>
                                  </p:stCondLst>
                                  <p:childTnLst>
                                    <p:animRot by="-21600000">
                                      <p:cBhvr>
                                        <p:cTn id="1104" dur="2250" fill="hold"/>
                                        <p:tgtEl>
                                          <p:spTgt spid="31"/>
                                        </p:tgtEl>
                                        <p:attrNameLst>
                                          <p:attrName>r</p:attrName>
                                        </p:attrNameLst>
                                      </p:cBhvr>
                                    </p:animRot>
                                  </p:childTnLst>
                                </p:cTn>
                              </p:par>
                              <p:par>
                                <p:cTn id="1105" presetID="8" presetClass="emph" presetSubtype="0" repeatCount="indefinite" fill="hold" grpId="1" nodeType="withEffect">
                                  <p:stCondLst>
                                    <p:cond delay="0"/>
                                  </p:stCondLst>
                                  <p:childTnLst>
                                    <p:animRot by="-21600000">
                                      <p:cBhvr>
                                        <p:cTn id="1106" dur="2250" fill="hold"/>
                                        <p:tgtEl>
                                          <p:spTgt spid="32"/>
                                        </p:tgtEl>
                                        <p:attrNameLst>
                                          <p:attrName>r</p:attrName>
                                        </p:attrNameLst>
                                      </p:cBhvr>
                                    </p:animRot>
                                  </p:childTnLst>
                                </p:cTn>
                              </p:par>
                              <p:par>
                                <p:cTn id="1107" presetID="8" presetClass="emph" presetSubtype="0" repeatCount="indefinite" fill="hold" grpId="1" nodeType="withEffect">
                                  <p:stCondLst>
                                    <p:cond delay="0"/>
                                  </p:stCondLst>
                                  <p:childTnLst>
                                    <p:animRot by="-21600000">
                                      <p:cBhvr>
                                        <p:cTn id="1108" dur="2250" fill="hold"/>
                                        <p:tgtEl>
                                          <p:spTgt spid="33"/>
                                        </p:tgtEl>
                                        <p:attrNameLst>
                                          <p:attrName>r</p:attrName>
                                        </p:attrNameLst>
                                      </p:cBhvr>
                                    </p:animRot>
                                  </p:childTnLst>
                                </p:cTn>
                              </p:par>
                              <p:par>
                                <p:cTn id="1109" presetID="8" presetClass="emph" presetSubtype="0" repeatCount="indefinite" fill="hold" grpId="1" nodeType="withEffect">
                                  <p:stCondLst>
                                    <p:cond delay="0"/>
                                  </p:stCondLst>
                                  <p:childTnLst>
                                    <p:animRot by="-21600000">
                                      <p:cBhvr>
                                        <p:cTn id="1110" dur="2250" fill="hold"/>
                                        <p:tgtEl>
                                          <p:spTgt spid="34"/>
                                        </p:tgtEl>
                                        <p:attrNameLst>
                                          <p:attrName>r</p:attrName>
                                        </p:attrNameLst>
                                      </p:cBhvr>
                                    </p:animRot>
                                  </p:childTnLst>
                                </p:cTn>
                              </p:par>
                              <p:par>
                                <p:cTn id="1111" presetID="8" presetClass="emph" presetSubtype="0" repeatCount="indefinite" fill="hold" grpId="1" nodeType="withEffect">
                                  <p:stCondLst>
                                    <p:cond delay="0"/>
                                  </p:stCondLst>
                                  <p:childTnLst>
                                    <p:animRot by="-21600000">
                                      <p:cBhvr>
                                        <p:cTn id="1112" dur="2250" fill="hold"/>
                                        <p:tgtEl>
                                          <p:spTgt spid="35"/>
                                        </p:tgtEl>
                                        <p:attrNameLst>
                                          <p:attrName>r</p:attrName>
                                        </p:attrNameLst>
                                      </p:cBhvr>
                                    </p:animRot>
                                  </p:childTnLst>
                                </p:cTn>
                              </p:par>
                              <p:par>
                                <p:cTn id="1113" presetID="8" presetClass="emph" presetSubtype="0" repeatCount="indefinite" fill="hold" grpId="1" nodeType="withEffect">
                                  <p:stCondLst>
                                    <p:cond delay="0"/>
                                  </p:stCondLst>
                                  <p:childTnLst>
                                    <p:animRot by="-21600000">
                                      <p:cBhvr>
                                        <p:cTn id="1114" dur="2250" fill="hold"/>
                                        <p:tgtEl>
                                          <p:spTgt spid="36"/>
                                        </p:tgtEl>
                                        <p:attrNameLst>
                                          <p:attrName>r</p:attrName>
                                        </p:attrNameLst>
                                      </p:cBhvr>
                                    </p:animRot>
                                  </p:childTnLst>
                                </p:cTn>
                              </p:par>
                              <p:par>
                                <p:cTn id="1115" presetID="8" presetClass="emph" presetSubtype="0" repeatCount="indefinite" fill="hold" grpId="1" nodeType="withEffect">
                                  <p:stCondLst>
                                    <p:cond delay="0"/>
                                  </p:stCondLst>
                                  <p:childTnLst>
                                    <p:animRot by="-21600000">
                                      <p:cBhvr>
                                        <p:cTn id="1116" dur="2250" fill="hold"/>
                                        <p:tgtEl>
                                          <p:spTgt spid="37"/>
                                        </p:tgtEl>
                                        <p:attrNameLst>
                                          <p:attrName>r</p:attrName>
                                        </p:attrNameLst>
                                      </p:cBhvr>
                                    </p:animRot>
                                  </p:childTnLst>
                                </p:cTn>
                              </p:par>
                              <p:par>
                                <p:cTn id="1117" presetID="8" presetClass="emph" presetSubtype="0" repeatCount="indefinite" fill="hold" grpId="1" nodeType="withEffect">
                                  <p:stCondLst>
                                    <p:cond delay="0"/>
                                  </p:stCondLst>
                                  <p:childTnLst>
                                    <p:animRot by="-21600000">
                                      <p:cBhvr>
                                        <p:cTn id="1118" dur="2250" fill="hold"/>
                                        <p:tgtEl>
                                          <p:spTgt spid="38"/>
                                        </p:tgtEl>
                                        <p:attrNameLst>
                                          <p:attrName>r</p:attrName>
                                        </p:attrNameLst>
                                      </p:cBhvr>
                                    </p:animRot>
                                  </p:childTnLst>
                                </p:cTn>
                              </p:par>
                              <p:par>
                                <p:cTn id="1119" presetID="8" presetClass="emph" presetSubtype="0" repeatCount="indefinite" fill="hold" grpId="1" nodeType="withEffect">
                                  <p:stCondLst>
                                    <p:cond delay="0"/>
                                  </p:stCondLst>
                                  <p:childTnLst>
                                    <p:animRot by="-21600000">
                                      <p:cBhvr>
                                        <p:cTn id="1120" dur="2250" fill="hold"/>
                                        <p:tgtEl>
                                          <p:spTgt spid="39"/>
                                        </p:tgtEl>
                                        <p:attrNameLst>
                                          <p:attrName>r</p:attrName>
                                        </p:attrNameLst>
                                      </p:cBhvr>
                                    </p:animRot>
                                  </p:childTnLst>
                                </p:cTn>
                              </p:par>
                              <p:par>
                                <p:cTn id="1121" presetID="8" presetClass="emph" presetSubtype="0" repeatCount="indefinite" fill="hold" grpId="1" nodeType="withEffect">
                                  <p:stCondLst>
                                    <p:cond delay="0"/>
                                  </p:stCondLst>
                                  <p:childTnLst>
                                    <p:animRot by="-21600000">
                                      <p:cBhvr>
                                        <p:cTn id="1122" dur="2250" fill="hold"/>
                                        <p:tgtEl>
                                          <p:spTgt spid="40"/>
                                        </p:tgtEl>
                                        <p:attrNameLst>
                                          <p:attrName>r</p:attrName>
                                        </p:attrNameLst>
                                      </p:cBhvr>
                                    </p:animRot>
                                  </p:childTnLst>
                                </p:cTn>
                              </p:par>
                              <p:par>
                                <p:cTn id="1123" presetID="8" presetClass="emph" presetSubtype="0" repeatCount="indefinite" fill="hold" grpId="1" nodeType="withEffect">
                                  <p:stCondLst>
                                    <p:cond delay="0"/>
                                  </p:stCondLst>
                                  <p:childTnLst>
                                    <p:animRot by="-21600000">
                                      <p:cBhvr>
                                        <p:cTn id="1124" dur="2250" fill="hold"/>
                                        <p:tgtEl>
                                          <p:spTgt spid="41"/>
                                        </p:tgtEl>
                                        <p:attrNameLst>
                                          <p:attrName>r</p:attrName>
                                        </p:attrNameLst>
                                      </p:cBhvr>
                                    </p:animRot>
                                  </p:childTnLst>
                                </p:cTn>
                              </p:par>
                              <p:par>
                                <p:cTn id="1125" presetID="8" presetClass="emph" presetSubtype="0" repeatCount="indefinite" fill="hold" grpId="1" nodeType="withEffect">
                                  <p:stCondLst>
                                    <p:cond delay="0"/>
                                  </p:stCondLst>
                                  <p:childTnLst>
                                    <p:animRot by="-21600000">
                                      <p:cBhvr>
                                        <p:cTn id="1126" dur="2250" fill="hold"/>
                                        <p:tgtEl>
                                          <p:spTgt spid="42"/>
                                        </p:tgtEl>
                                        <p:attrNameLst>
                                          <p:attrName>r</p:attrName>
                                        </p:attrNameLst>
                                      </p:cBhvr>
                                    </p:animRot>
                                  </p:childTnLst>
                                </p:cTn>
                              </p:par>
                              <p:par>
                                <p:cTn id="1127" presetID="8" presetClass="emph" presetSubtype="0" repeatCount="indefinite" fill="hold" grpId="1" nodeType="withEffect">
                                  <p:stCondLst>
                                    <p:cond delay="0"/>
                                  </p:stCondLst>
                                  <p:childTnLst>
                                    <p:animRot by="-21600000">
                                      <p:cBhvr>
                                        <p:cTn id="1128" dur="2250" fill="hold"/>
                                        <p:tgtEl>
                                          <p:spTgt spid="43"/>
                                        </p:tgtEl>
                                        <p:attrNameLst>
                                          <p:attrName>r</p:attrName>
                                        </p:attrNameLst>
                                      </p:cBhvr>
                                    </p:animRot>
                                  </p:childTnLst>
                                </p:cTn>
                              </p:par>
                              <p:par>
                                <p:cTn id="1129" presetID="8" presetClass="emph" presetSubtype="0" repeatCount="indefinite" fill="hold" grpId="1" nodeType="withEffect">
                                  <p:stCondLst>
                                    <p:cond delay="0"/>
                                  </p:stCondLst>
                                  <p:childTnLst>
                                    <p:animRot by="-21600000">
                                      <p:cBhvr>
                                        <p:cTn id="1130" dur="2250" fill="hold"/>
                                        <p:tgtEl>
                                          <p:spTgt spid="44"/>
                                        </p:tgtEl>
                                        <p:attrNameLst>
                                          <p:attrName>r</p:attrName>
                                        </p:attrNameLst>
                                      </p:cBhvr>
                                    </p:animRot>
                                  </p:childTnLst>
                                </p:cTn>
                              </p:par>
                              <p:par>
                                <p:cTn id="1131" presetID="8" presetClass="emph" presetSubtype="0" repeatCount="indefinite" fill="hold" grpId="1" nodeType="withEffect">
                                  <p:stCondLst>
                                    <p:cond delay="0"/>
                                  </p:stCondLst>
                                  <p:childTnLst>
                                    <p:animRot by="-21600000">
                                      <p:cBhvr>
                                        <p:cTn id="1132" dur="2250" fill="hold"/>
                                        <p:tgtEl>
                                          <p:spTgt spid="45"/>
                                        </p:tgtEl>
                                        <p:attrNameLst>
                                          <p:attrName>r</p:attrName>
                                        </p:attrNameLst>
                                      </p:cBhvr>
                                    </p:animRot>
                                  </p:childTnLst>
                                </p:cTn>
                              </p:par>
                              <p:par>
                                <p:cTn id="1133" presetID="8" presetClass="emph" presetSubtype="0" repeatCount="indefinite" fill="hold" grpId="1" nodeType="withEffect">
                                  <p:stCondLst>
                                    <p:cond delay="0"/>
                                  </p:stCondLst>
                                  <p:childTnLst>
                                    <p:animRot by="-21600000">
                                      <p:cBhvr>
                                        <p:cTn id="1134" dur="2250" fill="hold"/>
                                        <p:tgtEl>
                                          <p:spTgt spid="46"/>
                                        </p:tgtEl>
                                        <p:attrNameLst>
                                          <p:attrName>r</p:attrName>
                                        </p:attrNameLst>
                                      </p:cBhvr>
                                    </p:animRot>
                                  </p:childTnLst>
                                </p:cTn>
                              </p:par>
                              <p:par>
                                <p:cTn id="1135" presetID="8" presetClass="emph" presetSubtype="0" repeatCount="indefinite" fill="hold" grpId="1" nodeType="withEffect">
                                  <p:stCondLst>
                                    <p:cond delay="0"/>
                                  </p:stCondLst>
                                  <p:childTnLst>
                                    <p:animRot by="-21600000">
                                      <p:cBhvr>
                                        <p:cTn id="1136" dur="2250" fill="hold"/>
                                        <p:tgtEl>
                                          <p:spTgt spid="47"/>
                                        </p:tgtEl>
                                        <p:attrNameLst>
                                          <p:attrName>r</p:attrName>
                                        </p:attrNameLst>
                                      </p:cBhvr>
                                    </p:animRot>
                                  </p:childTnLst>
                                </p:cTn>
                              </p:par>
                              <p:par>
                                <p:cTn id="1137" presetID="8" presetClass="emph" presetSubtype="0" repeatCount="indefinite" fill="hold" grpId="1" nodeType="withEffect">
                                  <p:stCondLst>
                                    <p:cond delay="0"/>
                                  </p:stCondLst>
                                  <p:childTnLst>
                                    <p:animRot by="-21600000">
                                      <p:cBhvr>
                                        <p:cTn id="1138" dur="2250" fill="hold"/>
                                        <p:tgtEl>
                                          <p:spTgt spid="48"/>
                                        </p:tgtEl>
                                        <p:attrNameLst>
                                          <p:attrName>r</p:attrName>
                                        </p:attrNameLst>
                                      </p:cBhvr>
                                    </p:animRot>
                                  </p:childTnLst>
                                </p:cTn>
                              </p:par>
                              <p:par>
                                <p:cTn id="1139" presetID="8" presetClass="emph" presetSubtype="0" repeatCount="indefinite" fill="hold" grpId="1" nodeType="withEffect">
                                  <p:stCondLst>
                                    <p:cond delay="0"/>
                                  </p:stCondLst>
                                  <p:childTnLst>
                                    <p:animRot by="-21600000">
                                      <p:cBhvr>
                                        <p:cTn id="1140" dur="2250" fill="hold"/>
                                        <p:tgtEl>
                                          <p:spTgt spid="49"/>
                                        </p:tgtEl>
                                        <p:attrNameLst>
                                          <p:attrName>r</p:attrName>
                                        </p:attrNameLst>
                                      </p:cBhvr>
                                    </p:animRot>
                                  </p:childTnLst>
                                </p:cTn>
                              </p:par>
                              <p:par>
                                <p:cTn id="1141" presetID="8" presetClass="emph" presetSubtype="0" repeatCount="indefinite" fill="hold" grpId="1" nodeType="withEffect">
                                  <p:stCondLst>
                                    <p:cond delay="0"/>
                                  </p:stCondLst>
                                  <p:childTnLst>
                                    <p:animRot by="-21600000">
                                      <p:cBhvr>
                                        <p:cTn id="1142" dur="2250" fill="hold"/>
                                        <p:tgtEl>
                                          <p:spTgt spid="50"/>
                                        </p:tgtEl>
                                        <p:attrNameLst>
                                          <p:attrName>r</p:attrName>
                                        </p:attrNameLst>
                                      </p:cBhvr>
                                    </p:animRot>
                                  </p:childTnLst>
                                </p:cTn>
                              </p:par>
                              <p:par>
                                <p:cTn id="1143" presetID="8" presetClass="emph" presetSubtype="0" repeatCount="indefinite" fill="hold" grpId="1" nodeType="withEffect">
                                  <p:stCondLst>
                                    <p:cond delay="0"/>
                                  </p:stCondLst>
                                  <p:childTnLst>
                                    <p:animRot by="-21600000">
                                      <p:cBhvr>
                                        <p:cTn id="1144" dur="2250" fill="hold"/>
                                        <p:tgtEl>
                                          <p:spTgt spid="51"/>
                                        </p:tgtEl>
                                        <p:attrNameLst>
                                          <p:attrName>r</p:attrName>
                                        </p:attrNameLst>
                                      </p:cBhvr>
                                    </p:animRot>
                                  </p:childTnLst>
                                </p:cTn>
                              </p:par>
                              <p:par>
                                <p:cTn id="1145" presetID="8" presetClass="emph" presetSubtype="0" repeatCount="indefinite" fill="hold" grpId="1" nodeType="withEffect">
                                  <p:stCondLst>
                                    <p:cond delay="0"/>
                                  </p:stCondLst>
                                  <p:childTnLst>
                                    <p:animRot by="-21600000">
                                      <p:cBhvr>
                                        <p:cTn id="1146" dur="2250" fill="hold"/>
                                        <p:tgtEl>
                                          <p:spTgt spid="52"/>
                                        </p:tgtEl>
                                        <p:attrNameLst>
                                          <p:attrName>r</p:attrName>
                                        </p:attrNameLst>
                                      </p:cBhvr>
                                    </p:animRot>
                                  </p:childTnLst>
                                </p:cTn>
                              </p:par>
                              <p:par>
                                <p:cTn id="1147" presetID="8" presetClass="emph" presetSubtype="0" repeatCount="indefinite" fill="hold" grpId="1" nodeType="withEffect">
                                  <p:stCondLst>
                                    <p:cond delay="0"/>
                                  </p:stCondLst>
                                  <p:childTnLst>
                                    <p:animRot by="-21600000">
                                      <p:cBhvr>
                                        <p:cTn id="1148" dur="2250" fill="hold"/>
                                        <p:tgtEl>
                                          <p:spTgt spid="53"/>
                                        </p:tgtEl>
                                        <p:attrNameLst>
                                          <p:attrName>r</p:attrName>
                                        </p:attrNameLst>
                                      </p:cBhvr>
                                    </p:animRot>
                                  </p:childTnLst>
                                </p:cTn>
                              </p:par>
                              <p:par>
                                <p:cTn id="1149" presetID="8" presetClass="emph" presetSubtype="0" repeatCount="indefinite" fill="hold" grpId="1" nodeType="withEffect">
                                  <p:stCondLst>
                                    <p:cond delay="0"/>
                                  </p:stCondLst>
                                  <p:childTnLst>
                                    <p:animRot by="21600000">
                                      <p:cBhvr>
                                        <p:cTn id="1150" dur="2250" fill="hold"/>
                                        <p:tgtEl>
                                          <p:spTgt spid="160"/>
                                        </p:tgtEl>
                                        <p:attrNameLst>
                                          <p:attrName>r</p:attrName>
                                        </p:attrNameLst>
                                      </p:cBhvr>
                                    </p:animRot>
                                  </p:childTnLst>
                                </p:cTn>
                              </p:par>
                              <p:par>
                                <p:cTn id="1151" presetID="8" presetClass="emph" presetSubtype="0" repeatCount="indefinite" fill="hold" grpId="1" nodeType="withEffect">
                                  <p:stCondLst>
                                    <p:cond delay="0"/>
                                  </p:stCondLst>
                                  <p:childTnLst>
                                    <p:animRot by="21600000">
                                      <p:cBhvr>
                                        <p:cTn id="1152" dur="2250" fill="hold"/>
                                        <p:tgtEl>
                                          <p:spTgt spid="161"/>
                                        </p:tgtEl>
                                        <p:attrNameLst>
                                          <p:attrName>r</p:attrName>
                                        </p:attrNameLst>
                                      </p:cBhvr>
                                    </p:animRot>
                                  </p:childTnLst>
                                </p:cTn>
                              </p:par>
                              <p:par>
                                <p:cTn id="1153" presetID="8" presetClass="emph" presetSubtype="0" repeatCount="indefinite" fill="hold" grpId="1" nodeType="withEffect">
                                  <p:stCondLst>
                                    <p:cond delay="0"/>
                                  </p:stCondLst>
                                  <p:childTnLst>
                                    <p:animRot by="21600000">
                                      <p:cBhvr>
                                        <p:cTn id="1154" dur="2250" fill="hold"/>
                                        <p:tgtEl>
                                          <p:spTgt spid="162"/>
                                        </p:tgtEl>
                                        <p:attrNameLst>
                                          <p:attrName>r</p:attrName>
                                        </p:attrNameLst>
                                      </p:cBhvr>
                                    </p:animRot>
                                  </p:childTnLst>
                                </p:cTn>
                              </p:par>
                              <p:par>
                                <p:cTn id="1155" presetID="8" presetClass="emph" presetSubtype="0" repeatCount="indefinite" fill="hold" grpId="1" nodeType="withEffect">
                                  <p:stCondLst>
                                    <p:cond delay="0"/>
                                  </p:stCondLst>
                                  <p:childTnLst>
                                    <p:animRot by="21600000">
                                      <p:cBhvr>
                                        <p:cTn id="1156" dur="2250" fill="hold"/>
                                        <p:tgtEl>
                                          <p:spTgt spid="163"/>
                                        </p:tgtEl>
                                        <p:attrNameLst>
                                          <p:attrName>r</p:attrName>
                                        </p:attrNameLst>
                                      </p:cBhvr>
                                    </p:animRot>
                                  </p:childTnLst>
                                </p:cTn>
                              </p:par>
                              <p:par>
                                <p:cTn id="1157" presetID="8" presetClass="emph" presetSubtype="0" repeatCount="indefinite" fill="hold" grpId="1" nodeType="withEffect">
                                  <p:stCondLst>
                                    <p:cond delay="0"/>
                                  </p:stCondLst>
                                  <p:childTnLst>
                                    <p:animRot by="21600000">
                                      <p:cBhvr>
                                        <p:cTn id="1158" dur="2250" fill="hold"/>
                                        <p:tgtEl>
                                          <p:spTgt spid="164"/>
                                        </p:tgtEl>
                                        <p:attrNameLst>
                                          <p:attrName>r</p:attrName>
                                        </p:attrNameLst>
                                      </p:cBhvr>
                                    </p:animRot>
                                  </p:childTnLst>
                                </p:cTn>
                              </p:par>
                              <p:par>
                                <p:cTn id="1159" presetID="8" presetClass="emph" presetSubtype="0" repeatCount="indefinite" fill="hold" grpId="1" nodeType="withEffect">
                                  <p:stCondLst>
                                    <p:cond delay="0"/>
                                  </p:stCondLst>
                                  <p:childTnLst>
                                    <p:animRot by="21600000">
                                      <p:cBhvr>
                                        <p:cTn id="1160" dur="2250" fill="hold"/>
                                        <p:tgtEl>
                                          <p:spTgt spid="165"/>
                                        </p:tgtEl>
                                        <p:attrNameLst>
                                          <p:attrName>r</p:attrName>
                                        </p:attrNameLst>
                                      </p:cBhvr>
                                    </p:animRot>
                                  </p:childTnLst>
                                </p:cTn>
                              </p:par>
                              <p:par>
                                <p:cTn id="1161" presetID="8" presetClass="emph" presetSubtype="0" repeatCount="indefinite" fill="hold" grpId="1" nodeType="withEffect">
                                  <p:stCondLst>
                                    <p:cond delay="0"/>
                                  </p:stCondLst>
                                  <p:childTnLst>
                                    <p:animRot by="21600000">
                                      <p:cBhvr>
                                        <p:cTn id="1162" dur="2250" fill="hold"/>
                                        <p:tgtEl>
                                          <p:spTgt spid="166"/>
                                        </p:tgtEl>
                                        <p:attrNameLst>
                                          <p:attrName>r</p:attrName>
                                        </p:attrNameLst>
                                      </p:cBhvr>
                                    </p:animRot>
                                  </p:childTnLst>
                                </p:cTn>
                              </p:par>
                              <p:par>
                                <p:cTn id="1163" presetID="8" presetClass="emph" presetSubtype="0" repeatCount="indefinite" fill="hold" grpId="1" nodeType="withEffect">
                                  <p:stCondLst>
                                    <p:cond delay="0"/>
                                  </p:stCondLst>
                                  <p:childTnLst>
                                    <p:animRot by="21600000">
                                      <p:cBhvr>
                                        <p:cTn id="1164" dur="2250" fill="hold"/>
                                        <p:tgtEl>
                                          <p:spTgt spid="167"/>
                                        </p:tgtEl>
                                        <p:attrNameLst>
                                          <p:attrName>r</p:attrName>
                                        </p:attrNameLst>
                                      </p:cBhvr>
                                    </p:animRot>
                                  </p:childTnLst>
                                </p:cTn>
                              </p:par>
                              <p:par>
                                <p:cTn id="1165" presetID="8" presetClass="emph" presetSubtype="0" repeatCount="indefinite" fill="hold" grpId="1" nodeType="withEffect">
                                  <p:stCondLst>
                                    <p:cond delay="0"/>
                                  </p:stCondLst>
                                  <p:childTnLst>
                                    <p:animRot by="21600000">
                                      <p:cBhvr>
                                        <p:cTn id="1166" dur="2250" fill="hold"/>
                                        <p:tgtEl>
                                          <p:spTgt spid="168"/>
                                        </p:tgtEl>
                                        <p:attrNameLst>
                                          <p:attrName>r</p:attrName>
                                        </p:attrNameLst>
                                      </p:cBhvr>
                                    </p:animRot>
                                  </p:childTnLst>
                                </p:cTn>
                              </p:par>
                              <p:par>
                                <p:cTn id="1167" presetID="8" presetClass="emph" presetSubtype="0" repeatCount="indefinite" fill="hold" grpId="1" nodeType="withEffect">
                                  <p:stCondLst>
                                    <p:cond delay="0"/>
                                  </p:stCondLst>
                                  <p:childTnLst>
                                    <p:animRot by="21600000">
                                      <p:cBhvr>
                                        <p:cTn id="1168" dur="2250" fill="hold"/>
                                        <p:tgtEl>
                                          <p:spTgt spid="169"/>
                                        </p:tgtEl>
                                        <p:attrNameLst>
                                          <p:attrName>r</p:attrName>
                                        </p:attrNameLst>
                                      </p:cBhvr>
                                    </p:animRot>
                                  </p:childTnLst>
                                </p:cTn>
                              </p:par>
                              <p:par>
                                <p:cTn id="1169" presetID="8" presetClass="emph" presetSubtype="0" repeatCount="indefinite" fill="hold" grpId="1" nodeType="withEffect">
                                  <p:stCondLst>
                                    <p:cond delay="0"/>
                                  </p:stCondLst>
                                  <p:childTnLst>
                                    <p:animRot by="21600000">
                                      <p:cBhvr>
                                        <p:cTn id="1170" dur="2250" fill="hold"/>
                                        <p:tgtEl>
                                          <p:spTgt spid="170"/>
                                        </p:tgtEl>
                                        <p:attrNameLst>
                                          <p:attrName>r</p:attrName>
                                        </p:attrNameLst>
                                      </p:cBhvr>
                                    </p:animRot>
                                  </p:childTnLst>
                                </p:cTn>
                              </p:par>
                              <p:par>
                                <p:cTn id="1171" presetID="8" presetClass="emph" presetSubtype="0" repeatCount="indefinite" fill="hold" grpId="1" nodeType="withEffect">
                                  <p:stCondLst>
                                    <p:cond delay="0"/>
                                  </p:stCondLst>
                                  <p:childTnLst>
                                    <p:animRot by="21600000">
                                      <p:cBhvr>
                                        <p:cTn id="1172" dur="2250" fill="hold"/>
                                        <p:tgtEl>
                                          <p:spTgt spid="171"/>
                                        </p:tgtEl>
                                        <p:attrNameLst>
                                          <p:attrName>r</p:attrName>
                                        </p:attrNameLst>
                                      </p:cBhvr>
                                    </p:animRot>
                                  </p:childTnLst>
                                </p:cTn>
                              </p:par>
                              <p:par>
                                <p:cTn id="1173" presetID="8" presetClass="emph" presetSubtype="0" repeatCount="indefinite" fill="hold" grpId="1" nodeType="withEffect">
                                  <p:stCondLst>
                                    <p:cond delay="0"/>
                                  </p:stCondLst>
                                  <p:childTnLst>
                                    <p:animRot by="21600000">
                                      <p:cBhvr>
                                        <p:cTn id="1174" dur="2250" fill="hold"/>
                                        <p:tgtEl>
                                          <p:spTgt spid="172"/>
                                        </p:tgtEl>
                                        <p:attrNameLst>
                                          <p:attrName>r</p:attrName>
                                        </p:attrNameLst>
                                      </p:cBhvr>
                                    </p:animRot>
                                  </p:childTnLst>
                                </p:cTn>
                              </p:par>
                              <p:par>
                                <p:cTn id="1175" presetID="8" presetClass="emph" presetSubtype="0" repeatCount="indefinite" fill="hold" grpId="1" nodeType="withEffect">
                                  <p:stCondLst>
                                    <p:cond delay="0"/>
                                  </p:stCondLst>
                                  <p:childTnLst>
                                    <p:animRot by="21600000">
                                      <p:cBhvr>
                                        <p:cTn id="1176" dur="2250" fill="hold"/>
                                        <p:tgtEl>
                                          <p:spTgt spid="173"/>
                                        </p:tgtEl>
                                        <p:attrNameLst>
                                          <p:attrName>r</p:attrName>
                                        </p:attrNameLst>
                                      </p:cBhvr>
                                    </p:animRot>
                                  </p:childTnLst>
                                </p:cTn>
                              </p:par>
                              <p:par>
                                <p:cTn id="1177" presetID="8" presetClass="emph" presetSubtype="0" repeatCount="indefinite" fill="hold" grpId="1" nodeType="withEffect">
                                  <p:stCondLst>
                                    <p:cond delay="0"/>
                                  </p:stCondLst>
                                  <p:childTnLst>
                                    <p:animRot by="21600000">
                                      <p:cBhvr>
                                        <p:cTn id="1178" dur="2250" fill="hold"/>
                                        <p:tgtEl>
                                          <p:spTgt spid="174"/>
                                        </p:tgtEl>
                                        <p:attrNameLst>
                                          <p:attrName>r</p:attrName>
                                        </p:attrNameLst>
                                      </p:cBhvr>
                                    </p:animRot>
                                  </p:childTnLst>
                                </p:cTn>
                              </p:par>
                              <p:par>
                                <p:cTn id="1179" presetID="8" presetClass="emph" presetSubtype="0" repeatCount="indefinite" fill="hold" grpId="1" nodeType="withEffect">
                                  <p:stCondLst>
                                    <p:cond delay="0"/>
                                  </p:stCondLst>
                                  <p:childTnLst>
                                    <p:animRot by="21600000">
                                      <p:cBhvr>
                                        <p:cTn id="1180" dur="2250" fill="hold"/>
                                        <p:tgtEl>
                                          <p:spTgt spid="175"/>
                                        </p:tgtEl>
                                        <p:attrNameLst>
                                          <p:attrName>r</p:attrName>
                                        </p:attrNameLst>
                                      </p:cBhvr>
                                    </p:animRot>
                                  </p:childTnLst>
                                </p:cTn>
                              </p:par>
                              <p:par>
                                <p:cTn id="1181" presetID="8" presetClass="emph" presetSubtype="0" repeatCount="indefinite" fill="hold" grpId="1" nodeType="withEffect">
                                  <p:stCondLst>
                                    <p:cond delay="0"/>
                                  </p:stCondLst>
                                  <p:childTnLst>
                                    <p:animRot by="21600000">
                                      <p:cBhvr>
                                        <p:cTn id="1182" dur="2250" fill="hold"/>
                                        <p:tgtEl>
                                          <p:spTgt spid="176"/>
                                        </p:tgtEl>
                                        <p:attrNameLst>
                                          <p:attrName>r</p:attrName>
                                        </p:attrNameLst>
                                      </p:cBhvr>
                                    </p:animRot>
                                  </p:childTnLst>
                                </p:cTn>
                              </p:par>
                              <p:par>
                                <p:cTn id="1183" presetID="8" presetClass="emph" presetSubtype="0" repeatCount="indefinite" fill="hold" grpId="1" nodeType="withEffect">
                                  <p:stCondLst>
                                    <p:cond delay="0"/>
                                  </p:stCondLst>
                                  <p:childTnLst>
                                    <p:animRot by="21600000">
                                      <p:cBhvr>
                                        <p:cTn id="1184" dur="2250" fill="hold"/>
                                        <p:tgtEl>
                                          <p:spTgt spid="177"/>
                                        </p:tgtEl>
                                        <p:attrNameLst>
                                          <p:attrName>r</p:attrName>
                                        </p:attrNameLst>
                                      </p:cBhvr>
                                    </p:animRot>
                                  </p:childTnLst>
                                </p:cTn>
                              </p:par>
                              <p:par>
                                <p:cTn id="1185" presetID="8" presetClass="emph" presetSubtype="0" repeatCount="indefinite" fill="hold" grpId="1" nodeType="withEffect">
                                  <p:stCondLst>
                                    <p:cond delay="0"/>
                                  </p:stCondLst>
                                  <p:childTnLst>
                                    <p:animRot by="21600000">
                                      <p:cBhvr>
                                        <p:cTn id="1186" dur="2250" fill="hold"/>
                                        <p:tgtEl>
                                          <p:spTgt spid="178"/>
                                        </p:tgtEl>
                                        <p:attrNameLst>
                                          <p:attrName>r</p:attrName>
                                        </p:attrNameLst>
                                      </p:cBhvr>
                                    </p:animRot>
                                  </p:childTnLst>
                                </p:cTn>
                              </p:par>
                              <p:par>
                                <p:cTn id="1187" presetID="8" presetClass="emph" presetSubtype="0" repeatCount="indefinite" fill="hold" grpId="1" nodeType="withEffect">
                                  <p:stCondLst>
                                    <p:cond delay="0"/>
                                  </p:stCondLst>
                                  <p:childTnLst>
                                    <p:animRot by="21600000">
                                      <p:cBhvr>
                                        <p:cTn id="1188" dur="2250" fill="hold"/>
                                        <p:tgtEl>
                                          <p:spTgt spid="179"/>
                                        </p:tgtEl>
                                        <p:attrNameLst>
                                          <p:attrName>r</p:attrName>
                                        </p:attrNameLst>
                                      </p:cBhvr>
                                    </p:animRot>
                                  </p:childTnLst>
                                </p:cTn>
                              </p:par>
                              <p:par>
                                <p:cTn id="1189" presetID="8" presetClass="emph" presetSubtype="0" repeatCount="indefinite" fill="hold" grpId="1" nodeType="withEffect">
                                  <p:stCondLst>
                                    <p:cond delay="0"/>
                                  </p:stCondLst>
                                  <p:childTnLst>
                                    <p:animRot by="21600000">
                                      <p:cBhvr>
                                        <p:cTn id="1190" dur="2250" fill="hold"/>
                                        <p:tgtEl>
                                          <p:spTgt spid="180"/>
                                        </p:tgtEl>
                                        <p:attrNameLst>
                                          <p:attrName>r</p:attrName>
                                        </p:attrNameLst>
                                      </p:cBhvr>
                                    </p:animRot>
                                  </p:childTnLst>
                                </p:cTn>
                              </p:par>
                              <p:par>
                                <p:cTn id="1191" presetID="8" presetClass="emph" presetSubtype="0" repeatCount="indefinite" fill="hold" grpId="1" nodeType="withEffect">
                                  <p:stCondLst>
                                    <p:cond delay="0"/>
                                  </p:stCondLst>
                                  <p:childTnLst>
                                    <p:animRot by="21600000">
                                      <p:cBhvr>
                                        <p:cTn id="1192" dur="2250" fill="hold"/>
                                        <p:tgtEl>
                                          <p:spTgt spid="181"/>
                                        </p:tgtEl>
                                        <p:attrNameLst>
                                          <p:attrName>r</p:attrName>
                                        </p:attrNameLst>
                                      </p:cBhvr>
                                    </p:animRot>
                                  </p:childTnLst>
                                </p:cTn>
                              </p:par>
                              <p:par>
                                <p:cTn id="1193" presetID="8" presetClass="emph" presetSubtype="0" repeatCount="indefinite" fill="hold" grpId="1" nodeType="withEffect">
                                  <p:stCondLst>
                                    <p:cond delay="0"/>
                                  </p:stCondLst>
                                  <p:childTnLst>
                                    <p:animRot by="21600000">
                                      <p:cBhvr>
                                        <p:cTn id="1194" dur="2250" fill="hold"/>
                                        <p:tgtEl>
                                          <p:spTgt spid="182"/>
                                        </p:tgtEl>
                                        <p:attrNameLst>
                                          <p:attrName>r</p:attrName>
                                        </p:attrNameLst>
                                      </p:cBhvr>
                                    </p:animRot>
                                  </p:childTnLst>
                                </p:cTn>
                              </p:par>
                              <p:par>
                                <p:cTn id="1195" presetID="8" presetClass="emph" presetSubtype="0" repeatCount="indefinite" fill="hold" grpId="1" nodeType="withEffect">
                                  <p:stCondLst>
                                    <p:cond delay="0"/>
                                  </p:stCondLst>
                                  <p:childTnLst>
                                    <p:animRot by="21600000">
                                      <p:cBhvr>
                                        <p:cTn id="1196" dur="2250" fill="hold"/>
                                        <p:tgtEl>
                                          <p:spTgt spid="183"/>
                                        </p:tgtEl>
                                        <p:attrNameLst>
                                          <p:attrName>r</p:attrName>
                                        </p:attrNameLst>
                                      </p:cBhvr>
                                    </p:animRot>
                                  </p:childTnLst>
                                </p:cTn>
                              </p:par>
                              <p:par>
                                <p:cTn id="1197" presetID="8" presetClass="emph" presetSubtype="0" repeatCount="indefinite" fill="hold" grpId="1" nodeType="withEffect">
                                  <p:stCondLst>
                                    <p:cond delay="0"/>
                                  </p:stCondLst>
                                  <p:childTnLst>
                                    <p:animRot by="21600000">
                                      <p:cBhvr>
                                        <p:cTn id="1198" dur="2250" fill="hold"/>
                                        <p:tgtEl>
                                          <p:spTgt spid="184"/>
                                        </p:tgtEl>
                                        <p:attrNameLst>
                                          <p:attrName>r</p:attrName>
                                        </p:attrNameLst>
                                      </p:cBhvr>
                                    </p:animRot>
                                  </p:childTnLst>
                                </p:cTn>
                              </p:par>
                              <p:par>
                                <p:cTn id="1199" presetID="8" presetClass="emph" presetSubtype="0" repeatCount="indefinite" fill="hold" grpId="1" nodeType="withEffect">
                                  <p:stCondLst>
                                    <p:cond delay="0"/>
                                  </p:stCondLst>
                                  <p:childTnLst>
                                    <p:animRot by="21600000">
                                      <p:cBhvr>
                                        <p:cTn id="1200" dur="2250" fill="hold"/>
                                        <p:tgtEl>
                                          <p:spTgt spid="185"/>
                                        </p:tgtEl>
                                        <p:attrNameLst>
                                          <p:attrName>r</p:attrName>
                                        </p:attrNameLst>
                                      </p:cBhvr>
                                    </p:animRot>
                                  </p:childTnLst>
                                </p:cTn>
                              </p:par>
                              <p:par>
                                <p:cTn id="1201" presetID="8" presetClass="emph" presetSubtype="0" repeatCount="indefinite" fill="hold" grpId="1" nodeType="withEffect">
                                  <p:stCondLst>
                                    <p:cond delay="0"/>
                                  </p:stCondLst>
                                  <p:childTnLst>
                                    <p:animRot by="21600000">
                                      <p:cBhvr>
                                        <p:cTn id="1202" dur="2250" fill="hold"/>
                                        <p:tgtEl>
                                          <p:spTgt spid="186"/>
                                        </p:tgtEl>
                                        <p:attrNameLst>
                                          <p:attrName>r</p:attrName>
                                        </p:attrNameLst>
                                      </p:cBhvr>
                                    </p:animRot>
                                  </p:childTnLst>
                                </p:cTn>
                              </p:par>
                              <p:par>
                                <p:cTn id="1203" presetID="8" presetClass="emph" presetSubtype="0" repeatCount="indefinite" fill="hold" grpId="1" nodeType="withEffect">
                                  <p:stCondLst>
                                    <p:cond delay="0"/>
                                  </p:stCondLst>
                                  <p:childTnLst>
                                    <p:animRot by="21600000">
                                      <p:cBhvr>
                                        <p:cTn id="1204" dur="2250" fill="hold"/>
                                        <p:tgtEl>
                                          <p:spTgt spid="187"/>
                                        </p:tgtEl>
                                        <p:attrNameLst>
                                          <p:attrName>r</p:attrName>
                                        </p:attrNameLst>
                                      </p:cBhvr>
                                    </p:animRot>
                                  </p:childTnLst>
                                </p:cTn>
                              </p:par>
                              <p:par>
                                <p:cTn id="1205" presetID="8" presetClass="emph" presetSubtype="0" repeatCount="indefinite" fill="hold" grpId="1" nodeType="withEffect">
                                  <p:stCondLst>
                                    <p:cond delay="0"/>
                                  </p:stCondLst>
                                  <p:childTnLst>
                                    <p:animRot by="21600000">
                                      <p:cBhvr>
                                        <p:cTn id="1206" dur="2250" fill="hold"/>
                                        <p:tgtEl>
                                          <p:spTgt spid="188"/>
                                        </p:tgtEl>
                                        <p:attrNameLst>
                                          <p:attrName>r</p:attrName>
                                        </p:attrNameLst>
                                      </p:cBhvr>
                                    </p:animRot>
                                  </p:childTnLst>
                                </p:cTn>
                              </p:par>
                              <p:par>
                                <p:cTn id="1207" presetID="8" presetClass="emph" presetSubtype="0" repeatCount="indefinite" fill="hold" grpId="1" nodeType="withEffect">
                                  <p:stCondLst>
                                    <p:cond delay="0"/>
                                  </p:stCondLst>
                                  <p:childTnLst>
                                    <p:animRot by="21600000">
                                      <p:cBhvr>
                                        <p:cTn id="1208" dur="2250" fill="hold"/>
                                        <p:tgtEl>
                                          <p:spTgt spid="189"/>
                                        </p:tgtEl>
                                        <p:attrNameLst>
                                          <p:attrName>r</p:attrName>
                                        </p:attrNameLst>
                                      </p:cBhvr>
                                    </p:animRot>
                                  </p:childTnLst>
                                </p:cTn>
                              </p:par>
                              <p:par>
                                <p:cTn id="1209" presetID="8" presetClass="emph" presetSubtype="0" repeatCount="indefinite" fill="hold" grpId="1" nodeType="withEffect">
                                  <p:stCondLst>
                                    <p:cond delay="0"/>
                                  </p:stCondLst>
                                  <p:childTnLst>
                                    <p:animRot by="21600000">
                                      <p:cBhvr>
                                        <p:cTn id="1210" dur="2250" fill="hold"/>
                                        <p:tgtEl>
                                          <p:spTgt spid="190"/>
                                        </p:tgtEl>
                                        <p:attrNameLst>
                                          <p:attrName>r</p:attrName>
                                        </p:attrNameLst>
                                      </p:cBhvr>
                                    </p:animRot>
                                  </p:childTnLst>
                                </p:cTn>
                              </p:par>
                              <p:par>
                                <p:cTn id="1211" presetID="8" presetClass="emph" presetSubtype="0" repeatCount="indefinite" fill="hold" grpId="1" nodeType="withEffect">
                                  <p:stCondLst>
                                    <p:cond delay="0"/>
                                  </p:stCondLst>
                                  <p:childTnLst>
                                    <p:animRot by="21600000">
                                      <p:cBhvr>
                                        <p:cTn id="1212" dur="2250" fill="hold"/>
                                        <p:tgtEl>
                                          <p:spTgt spid="191"/>
                                        </p:tgtEl>
                                        <p:attrNameLst>
                                          <p:attrName>r</p:attrName>
                                        </p:attrNameLst>
                                      </p:cBhvr>
                                    </p:animRot>
                                  </p:childTnLst>
                                </p:cTn>
                              </p:par>
                              <p:par>
                                <p:cTn id="1213" presetID="8" presetClass="emph" presetSubtype="0" repeatCount="indefinite" fill="hold" grpId="1" nodeType="withEffect">
                                  <p:stCondLst>
                                    <p:cond delay="0"/>
                                  </p:stCondLst>
                                  <p:childTnLst>
                                    <p:animRot by="21600000">
                                      <p:cBhvr>
                                        <p:cTn id="1214" dur="2250" fill="hold"/>
                                        <p:tgtEl>
                                          <p:spTgt spid="192"/>
                                        </p:tgtEl>
                                        <p:attrNameLst>
                                          <p:attrName>r</p:attrName>
                                        </p:attrNameLst>
                                      </p:cBhvr>
                                    </p:animRot>
                                  </p:childTnLst>
                                </p:cTn>
                              </p:par>
                              <p:par>
                                <p:cTn id="1215" presetID="8" presetClass="emph" presetSubtype="0" repeatCount="indefinite" fill="hold" grpId="1" nodeType="withEffect">
                                  <p:stCondLst>
                                    <p:cond delay="0"/>
                                  </p:stCondLst>
                                  <p:childTnLst>
                                    <p:animRot by="21600000">
                                      <p:cBhvr>
                                        <p:cTn id="1216" dur="2250" fill="hold"/>
                                        <p:tgtEl>
                                          <p:spTgt spid="193"/>
                                        </p:tgtEl>
                                        <p:attrNameLst>
                                          <p:attrName>r</p:attrName>
                                        </p:attrNameLst>
                                      </p:cBhvr>
                                    </p:animRot>
                                  </p:childTnLst>
                                </p:cTn>
                              </p:par>
                              <p:par>
                                <p:cTn id="1217" presetID="8" presetClass="emph" presetSubtype="0" repeatCount="indefinite" fill="hold" grpId="1" nodeType="withEffect">
                                  <p:stCondLst>
                                    <p:cond delay="0"/>
                                  </p:stCondLst>
                                  <p:childTnLst>
                                    <p:animRot by="21600000">
                                      <p:cBhvr>
                                        <p:cTn id="1218" dur="2250" fill="hold"/>
                                        <p:tgtEl>
                                          <p:spTgt spid="194"/>
                                        </p:tgtEl>
                                        <p:attrNameLst>
                                          <p:attrName>r</p:attrName>
                                        </p:attrNameLst>
                                      </p:cBhvr>
                                    </p:animRot>
                                  </p:childTnLst>
                                </p:cTn>
                              </p:par>
                              <p:par>
                                <p:cTn id="1219" presetID="8" presetClass="emph" presetSubtype="0" repeatCount="indefinite" fill="hold" grpId="1" nodeType="withEffect">
                                  <p:stCondLst>
                                    <p:cond delay="0"/>
                                  </p:stCondLst>
                                  <p:childTnLst>
                                    <p:animRot by="21600000">
                                      <p:cBhvr>
                                        <p:cTn id="1220" dur="2250" fill="hold"/>
                                        <p:tgtEl>
                                          <p:spTgt spid="195"/>
                                        </p:tgtEl>
                                        <p:attrNameLst>
                                          <p:attrName>r</p:attrName>
                                        </p:attrNameLst>
                                      </p:cBhvr>
                                    </p:animRot>
                                  </p:childTnLst>
                                </p:cTn>
                              </p:par>
                              <p:par>
                                <p:cTn id="1221" presetID="8" presetClass="emph" presetSubtype="0" repeatCount="indefinite" fill="hold" grpId="1" nodeType="withEffect">
                                  <p:stCondLst>
                                    <p:cond delay="0"/>
                                  </p:stCondLst>
                                  <p:childTnLst>
                                    <p:animRot by="21600000">
                                      <p:cBhvr>
                                        <p:cTn id="1222" dur="2250" fill="hold"/>
                                        <p:tgtEl>
                                          <p:spTgt spid="196"/>
                                        </p:tgtEl>
                                        <p:attrNameLst>
                                          <p:attrName>r</p:attrName>
                                        </p:attrNameLst>
                                      </p:cBhvr>
                                    </p:animRot>
                                  </p:childTnLst>
                                </p:cTn>
                              </p:par>
                              <p:par>
                                <p:cTn id="1223" presetID="8" presetClass="emph" presetSubtype="0" repeatCount="indefinite" fill="hold" grpId="1" nodeType="withEffect">
                                  <p:stCondLst>
                                    <p:cond delay="0"/>
                                  </p:stCondLst>
                                  <p:childTnLst>
                                    <p:animRot by="21600000">
                                      <p:cBhvr>
                                        <p:cTn id="1224" dur="2250" fill="hold"/>
                                        <p:tgtEl>
                                          <p:spTgt spid="197"/>
                                        </p:tgtEl>
                                        <p:attrNameLst>
                                          <p:attrName>r</p:attrName>
                                        </p:attrNameLst>
                                      </p:cBhvr>
                                    </p:animRot>
                                  </p:childTnLst>
                                </p:cTn>
                              </p:par>
                              <p:par>
                                <p:cTn id="1225" presetID="8" presetClass="emph" presetSubtype="0" repeatCount="indefinite" fill="hold" grpId="1" nodeType="withEffect">
                                  <p:stCondLst>
                                    <p:cond delay="0"/>
                                  </p:stCondLst>
                                  <p:childTnLst>
                                    <p:animRot by="21600000">
                                      <p:cBhvr>
                                        <p:cTn id="1226" dur="2250" fill="hold"/>
                                        <p:tgtEl>
                                          <p:spTgt spid="198"/>
                                        </p:tgtEl>
                                        <p:attrNameLst>
                                          <p:attrName>r</p:attrName>
                                        </p:attrNameLst>
                                      </p:cBhvr>
                                    </p:animRot>
                                  </p:childTnLst>
                                </p:cTn>
                              </p:par>
                              <p:par>
                                <p:cTn id="1227" presetID="8" presetClass="emph" presetSubtype="0" repeatCount="indefinite" fill="hold" grpId="1" nodeType="withEffect">
                                  <p:stCondLst>
                                    <p:cond delay="0"/>
                                  </p:stCondLst>
                                  <p:childTnLst>
                                    <p:animRot by="21600000">
                                      <p:cBhvr>
                                        <p:cTn id="1228" dur="2250" fill="hold"/>
                                        <p:tgtEl>
                                          <p:spTgt spid="199"/>
                                        </p:tgtEl>
                                        <p:attrNameLst>
                                          <p:attrName>r</p:attrName>
                                        </p:attrNameLst>
                                      </p:cBhvr>
                                    </p:animRot>
                                  </p:childTnLst>
                                </p:cTn>
                              </p:par>
                              <p:par>
                                <p:cTn id="1229" presetID="8" presetClass="emph" presetSubtype="0" repeatCount="indefinite" fill="hold" grpId="1" nodeType="withEffect">
                                  <p:stCondLst>
                                    <p:cond delay="0"/>
                                  </p:stCondLst>
                                  <p:childTnLst>
                                    <p:animRot by="21600000">
                                      <p:cBhvr>
                                        <p:cTn id="1230" dur="2250" fill="hold"/>
                                        <p:tgtEl>
                                          <p:spTgt spid="200"/>
                                        </p:tgtEl>
                                        <p:attrNameLst>
                                          <p:attrName>r</p:attrName>
                                        </p:attrNameLst>
                                      </p:cBhvr>
                                    </p:animRot>
                                  </p:childTnLst>
                                </p:cTn>
                              </p:par>
                              <p:par>
                                <p:cTn id="1231" presetID="8" presetClass="emph" presetSubtype="0" repeatCount="indefinite" fill="hold" grpId="1" nodeType="withEffect">
                                  <p:stCondLst>
                                    <p:cond delay="0"/>
                                  </p:stCondLst>
                                  <p:childTnLst>
                                    <p:animRot by="21600000">
                                      <p:cBhvr>
                                        <p:cTn id="1232" dur="2250" fill="hold"/>
                                        <p:tgtEl>
                                          <p:spTgt spid="201"/>
                                        </p:tgtEl>
                                        <p:attrNameLst>
                                          <p:attrName>r</p:attrName>
                                        </p:attrNameLst>
                                      </p:cBhvr>
                                    </p:animRot>
                                  </p:childTnLst>
                                </p:cTn>
                              </p:par>
                              <p:par>
                                <p:cTn id="1233" presetID="8" presetClass="emph" presetSubtype="0" repeatCount="indefinite" fill="hold" grpId="1" nodeType="withEffect">
                                  <p:stCondLst>
                                    <p:cond delay="0"/>
                                  </p:stCondLst>
                                  <p:childTnLst>
                                    <p:animRot by="21600000">
                                      <p:cBhvr>
                                        <p:cTn id="1234" dur="2250" fill="hold"/>
                                        <p:tgtEl>
                                          <p:spTgt spid="202"/>
                                        </p:tgtEl>
                                        <p:attrNameLst>
                                          <p:attrName>r</p:attrName>
                                        </p:attrNameLst>
                                      </p:cBhvr>
                                    </p:animRot>
                                  </p:childTnLst>
                                </p:cTn>
                              </p:par>
                              <p:par>
                                <p:cTn id="1235" presetID="8" presetClass="emph" presetSubtype="0" repeatCount="indefinite" fill="hold" grpId="1" nodeType="withEffect">
                                  <p:stCondLst>
                                    <p:cond delay="0"/>
                                  </p:stCondLst>
                                  <p:childTnLst>
                                    <p:animRot by="21600000">
                                      <p:cBhvr>
                                        <p:cTn id="1236" dur="2250" fill="hold"/>
                                        <p:tgtEl>
                                          <p:spTgt spid="203"/>
                                        </p:tgtEl>
                                        <p:attrNameLst>
                                          <p:attrName>r</p:attrName>
                                        </p:attrNameLst>
                                      </p:cBhvr>
                                    </p:animRot>
                                  </p:childTnLst>
                                </p:cTn>
                              </p:par>
                              <p:par>
                                <p:cTn id="1237" presetID="8" presetClass="emph" presetSubtype="0" repeatCount="indefinite" fill="hold" grpId="1" nodeType="withEffect">
                                  <p:stCondLst>
                                    <p:cond delay="0"/>
                                  </p:stCondLst>
                                  <p:childTnLst>
                                    <p:animRot by="21600000">
                                      <p:cBhvr>
                                        <p:cTn id="1238" dur="2250" fill="hold"/>
                                        <p:tgtEl>
                                          <p:spTgt spid="204"/>
                                        </p:tgtEl>
                                        <p:attrNameLst>
                                          <p:attrName>r</p:attrName>
                                        </p:attrNameLst>
                                      </p:cBhvr>
                                    </p:animRot>
                                  </p:childTnLst>
                                </p:cTn>
                              </p:par>
                              <p:par>
                                <p:cTn id="1239" presetID="8" presetClass="emph" presetSubtype="0" repeatCount="indefinite" fill="hold" grpId="1" nodeType="withEffect">
                                  <p:stCondLst>
                                    <p:cond delay="0"/>
                                  </p:stCondLst>
                                  <p:childTnLst>
                                    <p:animRot by="21600000">
                                      <p:cBhvr>
                                        <p:cTn id="1240" dur="2250" fill="hold"/>
                                        <p:tgtEl>
                                          <p:spTgt spid="205"/>
                                        </p:tgtEl>
                                        <p:attrNameLst>
                                          <p:attrName>r</p:attrName>
                                        </p:attrNameLst>
                                      </p:cBhvr>
                                    </p:animRot>
                                  </p:childTnLst>
                                </p:cTn>
                              </p:par>
                              <p:par>
                                <p:cTn id="1241" presetID="8" presetClass="emph" presetSubtype="0" repeatCount="indefinite" fill="hold" grpId="1" nodeType="withEffect">
                                  <p:stCondLst>
                                    <p:cond delay="0"/>
                                  </p:stCondLst>
                                  <p:childTnLst>
                                    <p:animRot by="21600000">
                                      <p:cBhvr>
                                        <p:cTn id="1242" dur="2250" fill="hold"/>
                                        <p:tgtEl>
                                          <p:spTgt spid="206"/>
                                        </p:tgtEl>
                                        <p:attrNameLst>
                                          <p:attrName>r</p:attrName>
                                        </p:attrNameLst>
                                      </p:cBhvr>
                                    </p:animRot>
                                  </p:childTnLst>
                                </p:cTn>
                              </p:par>
                              <p:par>
                                <p:cTn id="1243" presetID="8" presetClass="emph" presetSubtype="0" repeatCount="indefinite" fill="hold" grpId="1" nodeType="withEffect">
                                  <p:stCondLst>
                                    <p:cond delay="0"/>
                                  </p:stCondLst>
                                  <p:childTnLst>
                                    <p:animRot by="21600000">
                                      <p:cBhvr>
                                        <p:cTn id="1244" dur="2250" fill="hold"/>
                                        <p:tgtEl>
                                          <p:spTgt spid="207"/>
                                        </p:tgtEl>
                                        <p:attrNameLst>
                                          <p:attrName>r</p:attrName>
                                        </p:attrNameLst>
                                      </p:cBhvr>
                                    </p:animRot>
                                  </p:childTnLst>
                                </p:cTn>
                              </p:par>
                              <p:par>
                                <p:cTn id="1245" presetID="8" presetClass="emph" presetSubtype="0" repeatCount="indefinite" fill="hold" grpId="1" nodeType="withEffect">
                                  <p:stCondLst>
                                    <p:cond delay="0"/>
                                  </p:stCondLst>
                                  <p:childTnLst>
                                    <p:animRot by="21600000">
                                      <p:cBhvr>
                                        <p:cTn id="1246" dur="2250" fill="hold"/>
                                        <p:tgtEl>
                                          <p:spTgt spid="208"/>
                                        </p:tgtEl>
                                        <p:attrNameLst>
                                          <p:attrName>r</p:attrName>
                                        </p:attrNameLst>
                                      </p:cBhvr>
                                    </p:animRot>
                                  </p:childTnLst>
                                </p:cTn>
                              </p:par>
                              <p:par>
                                <p:cTn id="1247" presetID="8" presetClass="emph" presetSubtype="0" repeatCount="indefinite" fill="hold" grpId="1" nodeType="withEffect">
                                  <p:stCondLst>
                                    <p:cond delay="0"/>
                                  </p:stCondLst>
                                  <p:childTnLst>
                                    <p:animRot by="21600000">
                                      <p:cBhvr>
                                        <p:cTn id="1248" dur="2250" fill="hold"/>
                                        <p:tgtEl>
                                          <p:spTgt spid="209"/>
                                        </p:tgtEl>
                                        <p:attrNameLst>
                                          <p:attrName>r</p:attrName>
                                        </p:attrNameLst>
                                      </p:cBhvr>
                                    </p:animRot>
                                  </p:childTnLst>
                                </p:cTn>
                              </p:par>
                              <p:par>
                                <p:cTn id="1249" presetID="8" presetClass="emph" presetSubtype="0" repeatCount="indefinite" fill="hold" grpId="1" nodeType="withEffect">
                                  <p:stCondLst>
                                    <p:cond delay="0"/>
                                  </p:stCondLst>
                                  <p:childTnLst>
                                    <p:animRot by="21600000">
                                      <p:cBhvr>
                                        <p:cTn id="1250" dur="2250" fill="hold"/>
                                        <p:tgtEl>
                                          <p:spTgt spid="210"/>
                                        </p:tgtEl>
                                        <p:attrNameLst>
                                          <p:attrName>r</p:attrName>
                                        </p:attrNameLst>
                                      </p:cBhvr>
                                    </p:animRot>
                                  </p:childTnLst>
                                </p:cTn>
                              </p:par>
                              <p:par>
                                <p:cTn id="1251" presetID="8" presetClass="emph" presetSubtype="0" repeatCount="indefinite" fill="hold" grpId="1" nodeType="withEffect">
                                  <p:stCondLst>
                                    <p:cond delay="0"/>
                                  </p:stCondLst>
                                  <p:childTnLst>
                                    <p:animRot by="21600000">
                                      <p:cBhvr>
                                        <p:cTn id="1252" dur="2250" fill="hold"/>
                                        <p:tgtEl>
                                          <p:spTgt spid="159"/>
                                        </p:tgtEl>
                                        <p:attrNameLst>
                                          <p:attrName>r</p:attrName>
                                        </p:attrNameLst>
                                      </p:cBhvr>
                                    </p:animRot>
                                  </p:childTnLst>
                                </p:cTn>
                              </p:par>
                              <p:par>
                                <p:cTn id="1253" presetID="23" presetClass="entr" presetSubtype="16" fill="hold" nodeType="withEffect">
                                  <p:stCondLst>
                                    <p:cond delay="0"/>
                                  </p:stCondLst>
                                  <p:childTnLst>
                                    <p:set>
                                      <p:cBhvr>
                                        <p:cTn id="1254" dur="1" fill="hold">
                                          <p:stCondLst>
                                            <p:cond delay="0"/>
                                          </p:stCondLst>
                                        </p:cTn>
                                        <p:tgtEl>
                                          <p:spTgt spid="216"/>
                                        </p:tgtEl>
                                        <p:attrNameLst>
                                          <p:attrName>style.visibility</p:attrName>
                                        </p:attrNameLst>
                                      </p:cBhvr>
                                      <p:to>
                                        <p:strVal val="visible"/>
                                      </p:to>
                                    </p:set>
                                    <p:anim calcmode="lin" valueType="num">
                                      <p:cBhvr>
                                        <p:cTn id="1255" dur="2250" fill="hold"/>
                                        <p:tgtEl>
                                          <p:spTgt spid="216"/>
                                        </p:tgtEl>
                                        <p:attrNameLst>
                                          <p:attrName>ppt_w</p:attrName>
                                        </p:attrNameLst>
                                      </p:cBhvr>
                                      <p:tavLst>
                                        <p:tav tm="0">
                                          <p:val>
                                            <p:fltVal val="0"/>
                                          </p:val>
                                        </p:tav>
                                        <p:tav tm="100000">
                                          <p:val>
                                            <p:strVal val="#ppt_w"/>
                                          </p:val>
                                        </p:tav>
                                      </p:tavLst>
                                    </p:anim>
                                    <p:anim calcmode="lin" valueType="num">
                                      <p:cBhvr>
                                        <p:cTn id="1256" dur="2250" fill="hold"/>
                                        <p:tgtEl>
                                          <p:spTgt spid="216"/>
                                        </p:tgtEl>
                                        <p:attrNameLst>
                                          <p:attrName>ppt_h</p:attrName>
                                        </p:attrNameLst>
                                      </p:cBhvr>
                                      <p:tavLst>
                                        <p:tav tm="0">
                                          <p:val>
                                            <p:fltVal val="0"/>
                                          </p:val>
                                        </p:tav>
                                        <p:tav tm="100000">
                                          <p:val>
                                            <p:strVal val="#ppt_h"/>
                                          </p:val>
                                        </p:tav>
                                      </p:tavLst>
                                    </p:anim>
                                  </p:childTnLst>
                                </p:cTn>
                              </p:par>
                              <p:par>
                                <p:cTn id="1257" presetID="9" presetClass="emph" presetSubtype="0" grpId="0" nodeType="withEffect">
                                  <p:stCondLst>
                                    <p:cond delay="0"/>
                                  </p:stCondLst>
                                  <p:childTnLst>
                                    <p:set>
                                      <p:cBhvr rctx="PPT">
                                        <p:cTn id="1258" dur="indefinite"/>
                                        <p:tgtEl>
                                          <p:spTgt spid="225"/>
                                        </p:tgtEl>
                                        <p:attrNameLst>
                                          <p:attrName>style.opacity</p:attrName>
                                        </p:attrNameLst>
                                      </p:cBhvr>
                                      <p:to>
                                        <p:strVal val="0"/>
                                      </p:to>
                                    </p:set>
                                    <p:animEffect filter="image" prLst="opacity: 0">
                                      <p:cBhvr rctx="IE">
                                        <p:cTn id="1259" dur="indefinite"/>
                                        <p:tgtEl>
                                          <p:spTgt spid="225"/>
                                        </p:tgtEl>
                                      </p:cBhvr>
                                    </p:animEffect>
                                  </p:childTnLst>
                                </p:cTn>
                              </p:par>
                            </p:childTnLst>
                          </p:cTn>
                        </p:par>
                        <p:par>
                          <p:cTn id="1260" fill="hold">
                            <p:stCondLst>
                              <p:cond delay="2250"/>
                            </p:stCondLst>
                            <p:childTnLst>
                              <p:par>
                                <p:cTn id="1261" presetID="2" presetClass="exit" presetSubtype="6" fill="hold" grpId="2" nodeType="afterEffect">
                                  <p:stCondLst>
                                    <p:cond delay="0"/>
                                  </p:stCondLst>
                                  <p:childTnLst>
                                    <p:anim calcmode="lin" valueType="num">
                                      <p:cBhvr additive="base">
                                        <p:cTn id="1262" dur="2250"/>
                                        <p:tgtEl>
                                          <p:spTgt spid="54"/>
                                        </p:tgtEl>
                                        <p:attrNameLst>
                                          <p:attrName>ppt_x</p:attrName>
                                        </p:attrNameLst>
                                      </p:cBhvr>
                                      <p:tavLst>
                                        <p:tav tm="0">
                                          <p:val>
                                            <p:strVal val="ppt_x"/>
                                          </p:val>
                                        </p:tav>
                                        <p:tav tm="100000">
                                          <p:val>
                                            <p:strVal val="1+ppt_w/2"/>
                                          </p:val>
                                        </p:tav>
                                      </p:tavLst>
                                    </p:anim>
                                    <p:anim calcmode="lin" valueType="num">
                                      <p:cBhvr additive="base">
                                        <p:cTn id="1263" dur="2250"/>
                                        <p:tgtEl>
                                          <p:spTgt spid="54"/>
                                        </p:tgtEl>
                                        <p:attrNameLst>
                                          <p:attrName>ppt_y</p:attrName>
                                        </p:attrNameLst>
                                      </p:cBhvr>
                                      <p:tavLst>
                                        <p:tav tm="0">
                                          <p:val>
                                            <p:strVal val="ppt_y"/>
                                          </p:val>
                                        </p:tav>
                                        <p:tav tm="100000">
                                          <p:val>
                                            <p:strVal val="1+ppt_h/2"/>
                                          </p:val>
                                        </p:tav>
                                      </p:tavLst>
                                    </p:anim>
                                    <p:set>
                                      <p:cBhvr>
                                        <p:cTn id="1264" dur="1" fill="hold">
                                          <p:stCondLst>
                                            <p:cond delay="2249"/>
                                          </p:stCondLst>
                                        </p:cTn>
                                        <p:tgtEl>
                                          <p:spTgt spid="54"/>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5"/>
                                        </p:tgtEl>
                                        <p:attrNameLst>
                                          <p:attrName>ppt_x</p:attrName>
                                        </p:attrNameLst>
                                      </p:cBhvr>
                                      <p:tavLst>
                                        <p:tav tm="0">
                                          <p:val>
                                            <p:strVal val="ppt_x"/>
                                          </p:val>
                                        </p:tav>
                                        <p:tav tm="100000">
                                          <p:val>
                                            <p:strVal val="1+ppt_w/2"/>
                                          </p:val>
                                        </p:tav>
                                      </p:tavLst>
                                    </p:anim>
                                    <p:anim calcmode="lin" valueType="num">
                                      <p:cBhvr additive="base">
                                        <p:cTn id="1267" dur="2250"/>
                                        <p:tgtEl>
                                          <p:spTgt spid="55"/>
                                        </p:tgtEl>
                                        <p:attrNameLst>
                                          <p:attrName>ppt_y</p:attrName>
                                        </p:attrNameLst>
                                      </p:cBhvr>
                                      <p:tavLst>
                                        <p:tav tm="0">
                                          <p:val>
                                            <p:strVal val="ppt_y"/>
                                          </p:val>
                                        </p:tav>
                                        <p:tav tm="100000">
                                          <p:val>
                                            <p:strVal val="1+ppt_h/2"/>
                                          </p:val>
                                        </p:tav>
                                      </p:tavLst>
                                    </p:anim>
                                    <p:set>
                                      <p:cBhvr>
                                        <p:cTn id="1268" dur="1" fill="hold">
                                          <p:stCondLst>
                                            <p:cond delay="2249"/>
                                          </p:stCondLst>
                                        </p:cTn>
                                        <p:tgtEl>
                                          <p:spTgt spid="55"/>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6"/>
                                        </p:tgtEl>
                                        <p:attrNameLst>
                                          <p:attrName>ppt_x</p:attrName>
                                        </p:attrNameLst>
                                      </p:cBhvr>
                                      <p:tavLst>
                                        <p:tav tm="0">
                                          <p:val>
                                            <p:strVal val="ppt_x"/>
                                          </p:val>
                                        </p:tav>
                                        <p:tav tm="100000">
                                          <p:val>
                                            <p:strVal val="1+ppt_w/2"/>
                                          </p:val>
                                        </p:tav>
                                      </p:tavLst>
                                    </p:anim>
                                    <p:anim calcmode="lin" valueType="num">
                                      <p:cBhvr additive="base">
                                        <p:cTn id="1271" dur="2250"/>
                                        <p:tgtEl>
                                          <p:spTgt spid="56"/>
                                        </p:tgtEl>
                                        <p:attrNameLst>
                                          <p:attrName>ppt_y</p:attrName>
                                        </p:attrNameLst>
                                      </p:cBhvr>
                                      <p:tavLst>
                                        <p:tav tm="0">
                                          <p:val>
                                            <p:strVal val="ppt_y"/>
                                          </p:val>
                                        </p:tav>
                                        <p:tav tm="100000">
                                          <p:val>
                                            <p:strVal val="1+ppt_h/2"/>
                                          </p:val>
                                        </p:tav>
                                      </p:tavLst>
                                    </p:anim>
                                    <p:set>
                                      <p:cBhvr>
                                        <p:cTn id="1272" dur="1" fill="hold">
                                          <p:stCondLst>
                                            <p:cond delay="2249"/>
                                          </p:stCondLst>
                                        </p:cTn>
                                        <p:tgtEl>
                                          <p:spTgt spid="56"/>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7"/>
                                        </p:tgtEl>
                                        <p:attrNameLst>
                                          <p:attrName>ppt_x</p:attrName>
                                        </p:attrNameLst>
                                      </p:cBhvr>
                                      <p:tavLst>
                                        <p:tav tm="0">
                                          <p:val>
                                            <p:strVal val="ppt_x"/>
                                          </p:val>
                                        </p:tav>
                                        <p:tav tm="100000">
                                          <p:val>
                                            <p:strVal val="1+ppt_w/2"/>
                                          </p:val>
                                        </p:tav>
                                      </p:tavLst>
                                    </p:anim>
                                    <p:anim calcmode="lin" valueType="num">
                                      <p:cBhvr additive="base">
                                        <p:cTn id="1275" dur="2250"/>
                                        <p:tgtEl>
                                          <p:spTgt spid="57"/>
                                        </p:tgtEl>
                                        <p:attrNameLst>
                                          <p:attrName>ppt_y</p:attrName>
                                        </p:attrNameLst>
                                      </p:cBhvr>
                                      <p:tavLst>
                                        <p:tav tm="0">
                                          <p:val>
                                            <p:strVal val="ppt_y"/>
                                          </p:val>
                                        </p:tav>
                                        <p:tav tm="100000">
                                          <p:val>
                                            <p:strVal val="1+ppt_h/2"/>
                                          </p:val>
                                        </p:tav>
                                      </p:tavLst>
                                    </p:anim>
                                    <p:set>
                                      <p:cBhvr>
                                        <p:cTn id="1276" dur="1" fill="hold">
                                          <p:stCondLst>
                                            <p:cond delay="2249"/>
                                          </p:stCondLst>
                                        </p:cTn>
                                        <p:tgtEl>
                                          <p:spTgt spid="57"/>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8"/>
                                        </p:tgtEl>
                                        <p:attrNameLst>
                                          <p:attrName>ppt_x</p:attrName>
                                        </p:attrNameLst>
                                      </p:cBhvr>
                                      <p:tavLst>
                                        <p:tav tm="0">
                                          <p:val>
                                            <p:strVal val="ppt_x"/>
                                          </p:val>
                                        </p:tav>
                                        <p:tav tm="100000">
                                          <p:val>
                                            <p:strVal val="1+ppt_w/2"/>
                                          </p:val>
                                        </p:tav>
                                      </p:tavLst>
                                    </p:anim>
                                    <p:anim calcmode="lin" valueType="num">
                                      <p:cBhvr additive="base">
                                        <p:cTn id="1279" dur="2250"/>
                                        <p:tgtEl>
                                          <p:spTgt spid="58"/>
                                        </p:tgtEl>
                                        <p:attrNameLst>
                                          <p:attrName>ppt_y</p:attrName>
                                        </p:attrNameLst>
                                      </p:cBhvr>
                                      <p:tavLst>
                                        <p:tav tm="0">
                                          <p:val>
                                            <p:strVal val="ppt_y"/>
                                          </p:val>
                                        </p:tav>
                                        <p:tav tm="100000">
                                          <p:val>
                                            <p:strVal val="1+ppt_h/2"/>
                                          </p:val>
                                        </p:tav>
                                      </p:tavLst>
                                    </p:anim>
                                    <p:set>
                                      <p:cBhvr>
                                        <p:cTn id="1280" dur="1" fill="hold">
                                          <p:stCondLst>
                                            <p:cond delay="2249"/>
                                          </p:stCondLst>
                                        </p:cTn>
                                        <p:tgtEl>
                                          <p:spTgt spid="58"/>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59"/>
                                        </p:tgtEl>
                                        <p:attrNameLst>
                                          <p:attrName>ppt_x</p:attrName>
                                        </p:attrNameLst>
                                      </p:cBhvr>
                                      <p:tavLst>
                                        <p:tav tm="0">
                                          <p:val>
                                            <p:strVal val="ppt_x"/>
                                          </p:val>
                                        </p:tav>
                                        <p:tav tm="100000">
                                          <p:val>
                                            <p:strVal val="1+ppt_w/2"/>
                                          </p:val>
                                        </p:tav>
                                      </p:tavLst>
                                    </p:anim>
                                    <p:anim calcmode="lin" valueType="num">
                                      <p:cBhvr additive="base">
                                        <p:cTn id="1283" dur="2250"/>
                                        <p:tgtEl>
                                          <p:spTgt spid="59"/>
                                        </p:tgtEl>
                                        <p:attrNameLst>
                                          <p:attrName>ppt_y</p:attrName>
                                        </p:attrNameLst>
                                      </p:cBhvr>
                                      <p:tavLst>
                                        <p:tav tm="0">
                                          <p:val>
                                            <p:strVal val="ppt_y"/>
                                          </p:val>
                                        </p:tav>
                                        <p:tav tm="100000">
                                          <p:val>
                                            <p:strVal val="1+ppt_h/2"/>
                                          </p:val>
                                        </p:tav>
                                      </p:tavLst>
                                    </p:anim>
                                    <p:set>
                                      <p:cBhvr>
                                        <p:cTn id="1284" dur="1" fill="hold">
                                          <p:stCondLst>
                                            <p:cond delay="2249"/>
                                          </p:stCondLst>
                                        </p:cTn>
                                        <p:tgtEl>
                                          <p:spTgt spid="59"/>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0"/>
                                        </p:tgtEl>
                                        <p:attrNameLst>
                                          <p:attrName>ppt_x</p:attrName>
                                        </p:attrNameLst>
                                      </p:cBhvr>
                                      <p:tavLst>
                                        <p:tav tm="0">
                                          <p:val>
                                            <p:strVal val="ppt_x"/>
                                          </p:val>
                                        </p:tav>
                                        <p:tav tm="100000">
                                          <p:val>
                                            <p:strVal val="1+ppt_w/2"/>
                                          </p:val>
                                        </p:tav>
                                      </p:tavLst>
                                    </p:anim>
                                    <p:anim calcmode="lin" valueType="num">
                                      <p:cBhvr additive="base">
                                        <p:cTn id="1287" dur="2250"/>
                                        <p:tgtEl>
                                          <p:spTgt spid="60"/>
                                        </p:tgtEl>
                                        <p:attrNameLst>
                                          <p:attrName>ppt_y</p:attrName>
                                        </p:attrNameLst>
                                      </p:cBhvr>
                                      <p:tavLst>
                                        <p:tav tm="0">
                                          <p:val>
                                            <p:strVal val="ppt_y"/>
                                          </p:val>
                                        </p:tav>
                                        <p:tav tm="100000">
                                          <p:val>
                                            <p:strVal val="1+ppt_h/2"/>
                                          </p:val>
                                        </p:tav>
                                      </p:tavLst>
                                    </p:anim>
                                    <p:set>
                                      <p:cBhvr>
                                        <p:cTn id="1288" dur="1" fill="hold">
                                          <p:stCondLst>
                                            <p:cond delay="2249"/>
                                          </p:stCondLst>
                                        </p:cTn>
                                        <p:tgtEl>
                                          <p:spTgt spid="60"/>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1"/>
                                        </p:tgtEl>
                                        <p:attrNameLst>
                                          <p:attrName>ppt_x</p:attrName>
                                        </p:attrNameLst>
                                      </p:cBhvr>
                                      <p:tavLst>
                                        <p:tav tm="0">
                                          <p:val>
                                            <p:strVal val="ppt_x"/>
                                          </p:val>
                                        </p:tav>
                                        <p:tav tm="100000">
                                          <p:val>
                                            <p:strVal val="1+ppt_w/2"/>
                                          </p:val>
                                        </p:tav>
                                      </p:tavLst>
                                    </p:anim>
                                    <p:anim calcmode="lin" valueType="num">
                                      <p:cBhvr additive="base">
                                        <p:cTn id="1291" dur="2250"/>
                                        <p:tgtEl>
                                          <p:spTgt spid="61"/>
                                        </p:tgtEl>
                                        <p:attrNameLst>
                                          <p:attrName>ppt_y</p:attrName>
                                        </p:attrNameLst>
                                      </p:cBhvr>
                                      <p:tavLst>
                                        <p:tav tm="0">
                                          <p:val>
                                            <p:strVal val="ppt_y"/>
                                          </p:val>
                                        </p:tav>
                                        <p:tav tm="100000">
                                          <p:val>
                                            <p:strVal val="1+ppt_h/2"/>
                                          </p:val>
                                        </p:tav>
                                      </p:tavLst>
                                    </p:anim>
                                    <p:set>
                                      <p:cBhvr>
                                        <p:cTn id="1292" dur="1" fill="hold">
                                          <p:stCondLst>
                                            <p:cond delay="2249"/>
                                          </p:stCondLst>
                                        </p:cTn>
                                        <p:tgtEl>
                                          <p:spTgt spid="61"/>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2"/>
                                        </p:tgtEl>
                                        <p:attrNameLst>
                                          <p:attrName>ppt_x</p:attrName>
                                        </p:attrNameLst>
                                      </p:cBhvr>
                                      <p:tavLst>
                                        <p:tav tm="0">
                                          <p:val>
                                            <p:strVal val="ppt_x"/>
                                          </p:val>
                                        </p:tav>
                                        <p:tav tm="100000">
                                          <p:val>
                                            <p:strVal val="1+ppt_w/2"/>
                                          </p:val>
                                        </p:tav>
                                      </p:tavLst>
                                    </p:anim>
                                    <p:anim calcmode="lin" valueType="num">
                                      <p:cBhvr additive="base">
                                        <p:cTn id="1295" dur="2250"/>
                                        <p:tgtEl>
                                          <p:spTgt spid="62"/>
                                        </p:tgtEl>
                                        <p:attrNameLst>
                                          <p:attrName>ppt_y</p:attrName>
                                        </p:attrNameLst>
                                      </p:cBhvr>
                                      <p:tavLst>
                                        <p:tav tm="0">
                                          <p:val>
                                            <p:strVal val="ppt_y"/>
                                          </p:val>
                                        </p:tav>
                                        <p:tav tm="100000">
                                          <p:val>
                                            <p:strVal val="1+ppt_h/2"/>
                                          </p:val>
                                        </p:tav>
                                      </p:tavLst>
                                    </p:anim>
                                    <p:set>
                                      <p:cBhvr>
                                        <p:cTn id="1296" dur="1" fill="hold">
                                          <p:stCondLst>
                                            <p:cond delay="2249"/>
                                          </p:stCondLst>
                                        </p:cTn>
                                        <p:tgtEl>
                                          <p:spTgt spid="62"/>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3"/>
                                        </p:tgtEl>
                                        <p:attrNameLst>
                                          <p:attrName>ppt_x</p:attrName>
                                        </p:attrNameLst>
                                      </p:cBhvr>
                                      <p:tavLst>
                                        <p:tav tm="0">
                                          <p:val>
                                            <p:strVal val="ppt_x"/>
                                          </p:val>
                                        </p:tav>
                                        <p:tav tm="100000">
                                          <p:val>
                                            <p:strVal val="1+ppt_w/2"/>
                                          </p:val>
                                        </p:tav>
                                      </p:tavLst>
                                    </p:anim>
                                    <p:anim calcmode="lin" valueType="num">
                                      <p:cBhvr additive="base">
                                        <p:cTn id="1299" dur="2250"/>
                                        <p:tgtEl>
                                          <p:spTgt spid="63"/>
                                        </p:tgtEl>
                                        <p:attrNameLst>
                                          <p:attrName>ppt_y</p:attrName>
                                        </p:attrNameLst>
                                      </p:cBhvr>
                                      <p:tavLst>
                                        <p:tav tm="0">
                                          <p:val>
                                            <p:strVal val="ppt_y"/>
                                          </p:val>
                                        </p:tav>
                                        <p:tav tm="100000">
                                          <p:val>
                                            <p:strVal val="1+ppt_h/2"/>
                                          </p:val>
                                        </p:tav>
                                      </p:tavLst>
                                    </p:anim>
                                    <p:set>
                                      <p:cBhvr>
                                        <p:cTn id="1300" dur="1" fill="hold">
                                          <p:stCondLst>
                                            <p:cond delay="2249"/>
                                          </p:stCondLst>
                                        </p:cTn>
                                        <p:tgtEl>
                                          <p:spTgt spid="63"/>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4"/>
                                        </p:tgtEl>
                                        <p:attrNameLst>
                                          <p:attrName>ppt_x</p:attrName>
                                        </p:attrNameLst>
                                      </p:cBhvr>
                                      <p:tavLst>
                                        <p:tav tm="0">
                                          <p:val>
                                            <p:strVal val="ppt_x"/>
                                          </p:val>
                                        </p:tav>
                                        <p:tav tm="100000">
                                          <p:val>
                                            <p:strVal val="1+ppt_w/2"/>
                                          </p:val>
                                        </p:tav>
                                      </p:tavLst>
                                    </p:anim>
                                    <p:anim calcmode="lin" valueType="num">
                                      <p:cBhvr additive="base">
                                        <p:cTn id="1303" dur="2250"/>
                                        <p:tgtEl>
                                          <p:spTgt spid="64"/>
                                        </p:tgtEl>
                                        <p:attrNameLst>
                                          <p:attrName>ppt_y</p:attrName>
                                        </p:attrNameLst>
                                      </p:cBhvr>
                                      <p:tavLst>
                                        <p:tav tm="0">
                                          <p:val>
                                            <p:strVal val="ppt_y"/>
                                          </p:val>
                                        </p:tav>
                                        <p:tav tm="100000">
                                          <p:val>
                                            <p:strVal val="1+ppt_h/2"/>
                                          </p:val>
                                        </p:tav>
                                      </p:tavLst>
                                    </p:anim>
                                    <p:set>
                                      <p:cBhvr>
                                        <p:cTn id="1304" dur="1" fill="hold">
                                          <p:stCondLst>
                                            <p:cond delay="2249"/>
                                          </p:stCondLst>
                                        </p:cTn>
                                        <p:tgtEl>
                                          <p:spTgt spid="64"/>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5"/>
                                        </p:tgtEl>
                                        <p:attrNameLst>
                                          <p:attrName>ppt_x</p:attrName>
                                        </p:attrNameLst>
                                      </p:cBhvr>
                                      <p:tavLst>
                                        <p:tav tm="0">
                                          <p:val>
                                            <p:strVal val="ppt_x"/>
                                          </p:val>
                                        </p:tav>
                                        <p:tav tm="100000">
                                          <p:val>
                                            <p:strVal val="1+ppt_w/2"/>
                                          </p:val>
                                        </p:tav>
                                      </p:tavLst>
                                    </p:anim>
                                    <p:anim calcmode="lin" valueType="num">
                                      <p:cBhvr additive="base">
                                        <p:cTn id="1307" dur="2250"/>
                                        <p:tgtEl>
                                          <p:spTgt spid="65"/>
                                        </p:tgtEl>
                                        <p:attrNameLst>
                                          <p:attrName>ppt_y</p:attrName>
                                        </p:attrNameLst>
                                      </p:cBhvr>
                                      <p:tavLst>
                                        <p:tav tm="0">
                                          <p:val>
                                            <p:strVal val="ppt_y"/>
                                          </p:val>
                                        </p:tav>
                                        <p:tav tm="100000">
                                          <p:val>
                                            <p:strVal val="1+ppt_h/2"/>
                                          </p:val>
                                        </p:tav>
                                      </p:tavLst>
                                    </p:anim>
                                    <p:set>
                                      <p:cBhvr>
                                        <p:cTn id="1308" dur="1" fill="hold">
                                          <p:stCondLst>
                                            <p:cond delay="2249"/>
                                          </p:stCondLst>
                                        </p:cTn>
                                        <p:tgtEl>
                                          <p:spTgt spid="65"/>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6"/>
                                        </p:tgtEl>
                                        <p:attrNameLst>
                                          <p:attrName>ppt_x</p:attrName>
                                        </p:attrNameLst>
                                      </p:cBhvr>
                                      <p:tavLst>
                                        <p:tav tm="0">
                                          <p:val>
                                            <p:strVal val="ppt_x"/>
                                          </p:val>
                                        </p:tav>
                                        <p:tav tm="100000">
                                          <p:val>
                                            <p:strVal val="1+ppt_w/2"/>
                                          </p:val>
                                        </p:tav>
                                      </p:tavLst>
                                    </p:anim>
                                    <p:anim calcmode="lin" valueType="num">
                                      <p:cBhvr additive="base">
                                        <p:cTn id="1311" dur="2250"/>
                                        <p:tgtEl>
                                          <p:spTgt spid="66"/>
                                        </p:tgtEl>
                                        <p:attrNameLst>
                                          <p:attrName>ppt_y</p:attrName>
                                        </p:attrNameLst>
                                      </p:cBhvr>
                                      <p:tavLst>
                                        <p:tav tm="0">
                                          <p:val>
                                            <p:strVal val="ppt_y"/>
                                          </p:val>
                                        </p:tav>
                                        <p:tav tm="100000">
                                          <p:val>
                                            <p:strVal val="1+ppt_h/2"/>
                                          </p:val>
                                        </p:tav>
                                      </p:tavLst>
                                    </p:anim>
                                    <p:set>
                                      <p:cBhvr>
                                        <p:cTn id="1312" dur="1" fill="hold">
                                          <p:stCondLst>
                                            <p:cond delay="2249"/>
                                          </p:stCondLst>
                                        </p:cTn>
                                        <p:tgtEl>
                                          <p:spTgt spid="66"/>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7"/>
                                        </p:tgtEl>
                                        <p:attrNameLst>
                                          <p:attrName>ppt_x</p:attrName>
                                        </p:attrNameLst>
                                      </p:cBhvr>
                                      <p:tavLst>
                                        <p:tav tm="0">
                                          <p:val>
                                            <p:strVal val="ppt_x"/>
                                          </p:val>
                                        </p:tav>
                                        <p:tav tm="100000">
                                          <p:val>
                                            <p:strVal val="1+ppt_w/2"/>
                                          </p:val>
                                        </p:tav>
                                      </p:tavLst>
                                    </p:anim>
                                    <p:anim calcmode="lin" valueType="num">
                                      <p:cBhvr additive="base">
                                        <p:cTn id="1315" dur="2250"/>
                                        <p:tgtEl>
                                          <p:spTgt spid="67"/>
                                        </p:tgtEl>
                                        <p:attrNameLst>
                                          <p:attrName>ppt_y</p:attrName>
                                        </p:attrNameLst>
                                      </p:cBhvr>
                                      <p:tavLst>
                                        <p:tav tm="0">
                                          <p:val>
                                            <p:strVal val="ppt_y"/>
                                          </p:val>
                                        </p:tav>
                                        <p:tav tm="100000">
                                          <p:val>
                                            <p:strVal val="1+ppt_h/2"/>
                                          </p:val>
                                        </p:tav>
                                      </p:tavLst>
                                    </p:anim>
                                    <p:set>
                                      <p:cBhvr>
                                        <p:cTn id="1316" dur="1" fill="hold">
                                          <p:stCondLst>
                                            <p:cond delay="2249"/>
                                          </p:stCondLst>
                                        </p:cTn>
                                        <p:tgtEl>
                                          <p:spTgt spid="67"/>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8"/>
                                        </p:tgtEl>
                                        <p:attrNameLst>
                                          <p:attrName>ppt_x</p:attrName>
                                        </p:attrNameLst>
                                      </p:cBhvr>
                                      <p:tavLst>
                                        <p:tav tm="0">
                                          <p:val>
                                            <p:strVal val="ppt_x"/>
                                          </p:val>
                                        </p:tav>
                                        <p:tav tm="100000">
                                          <p:val>
                                            <p:strVal val="1+ppt_w/2"/>
                                          </p:val>
                                        </p:tav>
                                      </p:tavLst>
                                    </p:anim>
                                    <p:anim calcmode="lin" valueType="num">
                                      <p:cBhvr additive="base">
                                        <p:cTn id="1319" dur="2250"/>
                                        <p:tgtEl>
                                          <p:spTgt spid="68"/>
                                        </p:tgtEl>
                                        <p:attrNameLst>
                                          <p:attrName>ppt_y</p:attrName>
                                        </p:attrNameLst>
                                      </p:cBhvr>
                                      <p:tavLst>
                                        <p:tav tm="0">
                                          <p:val>
                                            <p:strVal val="ppt_y"/>
                                          </p:val>
                                        </p:tav>
                                        <p:tav tm="100000">
                                          <p:val>
                                            <p:strVal val="1+ppt_h/2"/>
                                          </p:val>
                                        </p:tav>
                                      </p:tavLst>
                                    </p:anim>
                                    <p:set>
                                      <p:cBhvr>
                                        <p:cTn id="1320" dur="1" fill="hold">
                                          <p:stCondLst>
                                            <p:cond delay="2249"/>
                                          </p:stCondLst>
                                        </p:cTn>
                                        <p:tgtEl>
                                          <p:spTgt spid="68"/>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69"/>
                                        </p:tgtEl>
                                        <p:attrNameLst>
                                          <p:attrName>ppt_x</p:attrName>
                                        </p:attrNameLst>
                                      </p:cBhvr>
                                      <p:tavLst>
                                        <p:tav tm="0">
                                          <p:val>
                                            <p:strVal val="ppt_x"/>
                                          </p:val>
                                        </p:tav>
                                        <p:tav tm="100000">
                                          <p:val>
                                            <p:strVal val="1+ppt_w/2"/>
                                          </p:val>
                                        </p:tav>
                                      </p:tavLst>
                                    </p:anim>
                                    <p:anim calcmode="lin" valueType="num">
                                      <p:cBhvr additive="base">
                                        <p:cTn id="1323" dur="2250"/>
                                        <p:tgtEl>
                                          <p:spTgt spid="69"/>
                                        </p:tgtEl>
                                        <p:attrNameLst>
                                          <p:attrName>ppt_y</p:attrName>
                                        </p:attrNameLst>
                                      </p:cBhvr>
                                      <p:tavLst>
                                        <p:tav tm="0">
                                          <p:val>
                                            <p:strVal val="ppt_y"/>
                                          </p:val>
                                        </p:tav>
                                        <p:tav tm="100000">
                                          <p:val>
                                            <p:strVal val="1+ppt_h/2"/>
                                          </p:val>
                                        </p:tav>
                                      </p:tavLst>
                                    </p:anim>
                                    <p:set>
                                      <p:cBhvr>
                                        <p:cTn id="1324" dur="1" fill="hold">
                                          <p:stCondLst>
                                            <p:cond delay="2249"/>
                                          </p:stCondLst>
                                        </p:cTn>
                                        <p:tgtEl>
                                          <p:spTgt spid="69"/>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0"/>
                                        </p:tgtEl>
                                        <p:attrNameLst>
                                          <p:attrName>ppt_x</p:attrName>
                                        </p:attrNameLst>
                                      </p:cBhvr>
                                      <p:tavLst>
                                        <p:tav tm="0">
                                          <p:val>
                                            <p:strVal val="ppt_x"/>
                                          </p:val>
                                        </p:tav>
                                        <p:tav tm="100000">
                                          <p:val>
                                            <p:strVal val="1+ppt_w/2"/>
                                          </p:val>
                                        </p:tav>
                                      </p:tavLst>
                                    </p:anim>
                                    <p:anim calcmode="lin" valueType="num">
                                      <p:cBhvr additive="base">
                                        <p:cTn id="1327" dur="2250"/>
                                        <p:tgtEl>
                                          <p:spTgt spid="70"/>
                                        </p:tgtEl>
                                        <p:attrNameLst>
                                          <p:attrName>ppt_y</p:attrName>
                                        </p:attrNameLst>
                                      </p:cBhvr>
                                      <p:tavLst>
                                        <p:tav tm="0">
                                          <p:val>
                                            <p:strVal val="ppt_y"/>
                                          </p:val>
                                        </p:tav>
                                        <p:tav tm="100000">
                                          <p:val>
                                            <p:strVal val="1+ppt_h/2"/>
                                          </p:val>
                                        </p:tav>
                                      </p:tavLst>
                                    </p:anim>
                                    <p:set>
                                      <p:cBhvr>
                                        <p:cTn id="1328" dur="1" fill="hold">
                                          <p:stCondLst>
                                            <p:cond delay="2249"/>
                                          </p:stCondLst>
                                        </p:cTn>
                                        <p:tgtEl>
                                          <p:spTgt spid="70"/>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1"/>
                                        </p:tgtEl>
                                        <p:attrNameLst>
                                          <p:attrName>ppt_x</p:attrName>
                                        </p:attrNameLst>
                                      </p:cBhvr>
                                      <p:tavLst>
                                        <p:tav tm="0">
                                          <p:val>
                                            <p:strVal val="ppt_x"/>
                                          </p:val>
                                        </p:tav>
                                        <p:tav tm="100000">
                                          <p:val>
                                            <p:strVal val="1+ppt_w/2"/>
                                          </p:val>
                                        </p:tav>
                                      </p:tavLst>
                                    </p:anim>
                                    <p:anim calcmode="lin" valueType="num">
                                      <p:cBhvr additive="base">
                                        <p:cTn id="1331" dur="2250"/>
                                        <p:tgtEl>
                                          <p:spTgt spid="71"/>
                                        </p:tgtEl>
                                        <p:attrNameLst>
                                          <p:attrName>ppt_y</p:attrName>
                                        </p:attrNameLst>
                                      </p:cBhvr>
                                      <p:tavLst>
                                        <p:tav tm="0">
                                          <p:val>
                                            <p:strVal val="ppt_y"/>
                                          </p:val>
                                        </p:tav>
                                        <p:tav tm="100000">
                                          <p:val>
                                            <p:strVal val="1+ppt_h/2"/>
                                          </p:val>
                                        </p:tav>
                                      </p:tavLst>
                                    </p:anim>
                                    <p:set>
                                      <p:cBhvr>
                                        <p:cTn id="1332" dur="1" fill="hold">
                                          <p:stCondLst>
                                            <p:cond delay="2249"/>
                                          </p:stCondLst>
                                        </p:cTn>
                                        <p:tgtEl>
                                          <p:spTgt spid="71"/>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2"/>
                                        </p:tgtEl>
                                        <p:attrNameLst>
                                          <p:attrName>ppt_x</p:attrName>
                                        </p:attrNameLst>
                                      </p:cBhvr>
                                      <p:tavLst>
                                        <p:tav tm="0">
                                          <p:val>
                                            <p:strVal val="ppt_x"/>
                                          </p:val>
                                        </p:tav>
                                        <p:tav tm="100000">
                                          <p:val>
                                            <p:strVal val="1+ppt_w/2"/>
                                          </p:val>
                                        </p:tav>
                                      </p:tavLst>
                                    </p:anim>
                                    <p:anim calcmode="lin" valueType="num">
                                      <p:cBhvr additive="base">
                                        <p:cTn id="1335" dur="2250"/>
                                        <p:tgtEl>
                                          <p:spTgt spid="72"/>
                                        </p:tgtEl>
                                        <p:attrNameLst>
                                          <p:attrName>ppt_y</p:attrName>
                                        </p:attrNameLst>
                                      </p:cBhvr>
                                      <p:tavLst>
                                        <p:tav tm="0">
                                          <p:val>
                                            <p:strVal val="ppt_y"/>
                                          </p:val>
                                        </p:tav>
                                        <p:tav tm="100000">
                                          <p:val>
                                            <p:strVal val="1+ppt_h/2"/>
                                          </p:val>
                                        </p:tav>
                                      </p:tavLst>
                                    </p:anim>
                                    <p:set>
                                      <p:cBhvr>
                                        <p:cTn id="1336" dur="1" fill="hold">
                                          <p:stCondLst>
                                            <p:cond delay="2249"/>
                                          </p:stCondLst>
                                        </p:cTn>
                                        <p:tgtEl>
                                          <p:spTgt spid="72"/>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3"/>
                                        </p:tgtEl>
                                        <p:attrNameLst>
                                          <p:attrName>ppt_x</p:attrName>
                                        </p:attrNameLst>
                                      </p:cBhvr>
                                      <p:tavLst>
                                        <p:tav tm="0">
                                          <p:val>
                                            <p:strVal val="ppt_x"/>
                                          </p:val>
                                        </p:tav>
                                        <p:tav tm="100000">
                                          <p:val>
                                            <p:strVal val="1+ppt_w/2"/>
                                          </p:val>
                                        </p:tav>
                                      </p:tavLst>
                                    </p:anim>
                                    <p:anim calcmode="lin" valueType="num">
                                      <p:cBhvr additive="base">
                                        <p:cTn id="1339" dur="2250"/>
                                        <p:tgtEl>
                                          <p:spTgt spid="73"/>
                                        </p:tgtEl>
                                        <p:attrNameLst>
                                          <p:attrName>ppt_y</p:attrName>
                                        </p:attrNameLst>
                                      </p:cBhvr>
                                      <p:tavLst>
                                        <p:tav tm="0">
                                          <p:val>
                                            <p:strVal val="ppt_y"/>
                                          </p:val>
                                        </p:tav>
                                        <p:tav tm="100000">
                                          <p:val>
                                            <p:strVal val="1+ppt_h/2"/>
                                          </p:val>
                                        </p:tav>
                                      </p:tavLst>
                                    </p:anim>
                                    <p:set>
                                      <p:cBhvr>
                                        <p:cTn id="1340" dur="1" fill="hold">
                                          <p:stCondLst>
                                            <p:cond delay="2249"/>
                                          </p:stCondLst>
                                        </p:cTn>
                                        <p:tgtEl>
                                          <p:spTgt spid="73"/>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4"/>
                                        </p:tgtEl>
                                        <p:attrNameLst>
                                          <p:attrName>ppt_x</p:attrName>
                                        </p:attrNameLst>
                                      </p:cBhvr>
                                      <p:tavLst>
                                        <p:tav tm="0">
                                          <p:val>
                                            <p:strVal val="ppt_x"/>
                                          </p:val>
                                        </p:tav>
                                        <p:tav tm="100000">
                                          <p:val>
                                            <p:strVal val="1+ppt_w/2"/>
                                          </p:val>
                                        </p:tav>
                                      </p:tavLst>
                                    </p:anim>
                                    <p:anim calcmode="lin" valueType="num">
                                      <p:cBhvr additive="base">
                                        <p:cTn id="1343" dur="2250"/>
                                        <p:tgtEl>
                                          <p:spTgt spid="74"/>
                                        </p:tgtEl>
                                        <p:attrNameLst>
                                          <p:attrName>ppt_y</p:attrName>
                                        </p:attrNameLst>
                                      </p:cBhvr>
                                      <p:tavLst>
                                        <p:tav tm="0">
                                          <p:val>
                                            <p:strVal val="ppt_y"/>
                                          </p:val>
                                        </p:tav>
                                        <p:tav tm="100000">
                                          <p:val>
                                            <p:strVal val="1+ppt_h/2"/>
                                          </p:val>
                                        </p:tav>
                                      </p:tavLst>
                                    </p:anim>
                                    <p:set>
                                      <p:cBhvr>
                                        <p:cTn id="1344" dur="1" fill="hold">
                                          <p:stCondLst>
                                            <p:cond delay="2249"/>
                                          </p:stCondLst>
                                        </p:cTn>
                                        <p:tgtEl>
                                          <p:spTgt spid="74"/>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5"/>
                                        </p:tgtEl>
                                        <p:attrNameLst>
                                          <p:attrName>ppt_x</p:attrName>
                                        </p:attrNameLst>
                                      </p:cBhvr>
                                      <p:tavLst>
                                        <p:tav tm="0">
                                          <p:val>
                                            <p:strVal val="ppt_x"/>
                                          </p:val>
                                        </p:tav>
                                        <p:tav tm="100000">
                                          <p:val>
                                            <p:strVal val="1+ppt_w/2"/>
                                          </p:val>
                                        </p:tav>
                                      </p:tavLst>
                                    </p:anim>
                                    <p:anim calcmode="lin" valueType="num">
                                      <p:cBhvr additive="base">
                                        <p:cTn id="1347" dur="2250"/>
                                        <p:tgtEl>
                                          <p:spTgt spid="75"/>
                                        </p:tgtEl>
                                        <p:attrNameLst>
                                          <p:attrName>ppt_y</p:attrName>
                                        </p:attrNameLst>
                                      </p:cBhvr>
                                      <p:tavLst>
                                        <p:tav tm="0">
                                          <p:val>
                                            <p:strVal val="ppt_y"/>
                                          </p:val>
                                        </p:tav>
                                        <p:tav tm="100000">
                                          <p:val>
                                            <p:strVal val="1+ppt_h/2"/>
                                          </p:val>
                                        </p:tav>
                                      </p:tavLst>
                                    </p:anim>
                                    <p:set>
                                      <p:cBhvr>
                                        <p:cTn id="1348" dur="1" fill="hold">
                                          <p:stCondLst>
                                            <p:cond delay="2249"/>
                                          </p:stCondLst>
                                        </p:cTn>
                                        <p:tgtEl>
                                          <p:spTgt spid="75"/>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6"/>
                                        </p:tgtEl>
                                        <p:attrNameLst>
                                          <p:attrName>ppt_x</p:attrName>
                                        </p:attrNameLst>
                                      </p:cBhvr>
                                      <p:tavLst>
                                        <p:tav tm="0">
                                          <p:val>
                                            <p:strVal val="ppt_x"/>
                                          </p:val>
                                        </p:tav>
                                        <p:tav tm="100000">
                                          <p:val>
                                            <p:strVal val="1+ppt_w/2"/>
                                          </p:val>
                                        </p:tav>
                                      </p:tavLst>
                                    </p:anim>
                                    <p:anim calcmode="lin" valueType="num">
                                      <p:cBhvr additive="base">
                                        <p:cTn id="1351" dur="2250"/>
                                        <p:tgtEl>
                                          <p:spTgt spid="76"/>
                                        </p:tgtEl>
                                        <p:attrNameLst>
                                          <p:attrName>ppt_y</p:attrName>
                                        </p:attrNameLst>
                                      </p:cBhvr>
                                      <p:tavLst>
                                        <p:tav tm="0">
                                          <p:val>
                                            <p:strVal val="ppt_y"/>
                                          </p:val>
                                        </p:tav>
                                        <p:tav tm="100000">
                                          <p:val>
                                            <p:strVal val="1+ppt_h/2"/>
                                          </p:val>
                                        </p:tav>
                                      </p:tavLst>
                                    </p:anim>
                                    <p:set>
                                      <p:cBhvr>
                                        <p:cTn id="1352" dur="1" fill="hold">
                                          <p:stCondLst>
                                            <p:cond delay="2249"/>
                                          </p:stCondLst>
                                        </p:cTn>
                                        <p:tgtEl>
                                          <p:spTgt spid="76"/>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7"/>
                                        </p:tgtEl>
                                        <p:attrNameLst>
                                          <p:attrName>ppt_x</p:attrName>
                                        </p:attrNameLst>
                                      </p:cBhvr>
                                      <p:tavLst>
                                        <p:tav tm="0">
                                          <p:val>
                                            <p:strVal val="ppt_x"/>
                                          </p:val>
                                        </p:tav>
                                        <p:tav tm="100000">
                                          <p:val>
                                            <p:strVal val="1+ppt_w/2"/>
                                          </p:val>
                                        </p:tav>
                                      </p:tavLst>
                                    </p:anim>
                                    <p:anim calcmode="lin" valueType="num">
                                      <p:cBhvr additive="base">
                                        <p:cTn id="1355" dur="2250"/>
                                        <p:tgtEl>
                                          <p:spTgt spid="77"/>
                                        </p:tgtEl>
                                        <p:attrNameLst>
                                          <p:attrName>ppt_y</p:attrName>
                                        </p:attrNameLst>
                                      </p:cBhvr>
                                      <p:tavLst>
                                        <p:tav tm="0">
                                          <p:val>
                                            <p:strVal val="ppt_y"/>
                                          </p:val>
                                        </p:tav>
                                        <p:tav tm="100000">
                                          <p:val>
                                            <p:strVal val="1+ppt_h/2"/>
                                          </p:val>
                                        </p:tav>
                                      </p:tavLst>
                                    </p:anim>
                                    <p:set>
                                      <p:cBhvr>
                                        <p:cTn id="1356" dur="1" fill="hold">
                                          <p:stCondLst>
                                            <p:cond delay="2249"/>
                                          </p:stCondLst>
                                        </p:cTn>
                                        <p:tgtEl>
                                          <p:spTgt spid="77"/>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8"/>
                                        </p:tgtEl>
                                        <p:attrNameLst>
                                          <p:attrName>ppt_x</p:attrName>
                                        </p:attrNameLst>
                                      </p:cBhvr>
                                      <p:tavLst>
                                        <p:tav tm="0">
                                          <p:val>
                                            <p:strVal val="ppt_x"/>
                                          </p:val>
                                        </p:tav>
                                        <p:tav tm="100000">
                                          <p:val>
                                            <p:strVal val="1+ppt_w/2"/>
                                          </p:val>
                                        </p:tav>
                                      </p:tavLst>
                                    </p:anim>
                                    <p:anim calcmode="lin" valueType="num">
                                      <p:cBhvr additive="base">
                                        <p:cTn id="1359" dur="2250"/>
                                        <p:tgtEl>
                                          <p:spTgt spid="78"/>
                                        </p:tgtEl>
                                        <p:attrNameLst>
                                          <p:attrName>ppt_y</p:attrName>
                                        </p:attrNameLst>
                                      </p:cBhvr>
                                      <p:tavLst>
                                        <p:tav tm="0">
                                          <p:val>
                                            <p:strVal val="ppt_y"/>
                                          </p:val>
                                        </p:tav>
                                        <p:tav tm="100000">
                                          <p:val>
                                            <p:strVal val="1+ppt_h/2"/>
                                          </p:val>
                                        </p:tav>
                                      </p:tavLst>
                                    </p:anim>
                                    <p:set>
                                      <p:cBhvr>
                                        <p:cTn id="1360" dur="1" fill="hold">
                                          <p:stCondLst>
                                            <p:cond delay="2249"/>
                                          </p:stCondLst>
                                        </p:cTn>
                                        <p:tgtEl>
                                          <p:spTgt spid="78"/>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79"/>
                                        </p:tgtEl>
                                        <p:attrNameLst>
                                          <p:attrName>ppt_x</p:attrName>
                                        </p:attrNameLst>
                                      </p:cBhvr>
                                      <p:tavLst>
                                        <p:tav tm="0">
                                          <p:val>
                                            <p:strVal val="ppt_x"/>
                                          </p:val>
                                        </p:tav>
                                        <p:tav tm="100000">
                                          <p:val>
                                            <p:strVal val="1+ppt_w/2"/>
                                          </p:val>
                                        </p:tav>
                                      </p:tavLst>
                                    </p:anim>
                                    <p:anim calcmode="lin" valueType="num">
                                      <p:cBhvr additive="base">
                                        <p:cTn id="1363" dur="2250"/>
                                        <p:tgtEl>
                                          <p:spTgt spid="79"/>
                                        </p:tgtEl>
                                        <p:attrNameLst>
                                          <p:attrName>ppt_y</p:attrName>
                                        </p:attrNameLst>
                                      </p:cBhvr>
                                      <p:tavLst>
                                        <p:tav tm="0">
                                          <p:val>
                                            <p:strVal val="ppt_y"/>
                                          </p:val>
                                        </p:tav>
                                        <p:tav tm="100000">
                                          <p:val>
                                            <p:strVal val="1+ppt_h/2"/>
                                          </p:val>
                                        </p:tav>
                                      </p:tavLst>
                                    </p:anim>
                                    <p:set>
                                      <p:cBhvr>
                                        <p:cTn id="1364" dur="1" fill="hold">
                                          <p:stCondLst>
                                            <p:cond delay="2249"/>
                                          </p:stCondLst>
                                        </p:cTn>
                                        <p:tgtEl>
                                          <p:spTgt spid="79"/>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0"/>
                                        </p:tgtEl>
                                        <p:attrNameLst>
                                          <p:attrName>ppt_x</p:attrName>
                                        </p:attrNameLst>
                                      </p:cBhvr>
                                      <p:tavLst>
                                        <p:tav tm="0">
                                          <p:val>
                                            <p:strVal val="ppt_x"/>
                                          </p:val>
                                        </p:tav>
                                        <p:tav tm="100000">
                                          <p:val>
                                            <p:strVal val="1+ppt_w/2"/>
                                          </p:val>
                                        </p:tav>
                                      </p:tavLst>
                                    </p:anim>
                                    <p:anim calcmode="lin" valueType="num">
                                      <p:cBhvr additive="base">
                                        <p:cTn id="1367" dur="2250"/>
                                        <p:tgtEl>
                                          <p:spTgt spid="80"/>
                                        </p:tgtEl>
                                        <p:attrNameLst>
                                          <p:attrName>ppt_y</p:attrName>
                                        </p:attrNameLst>
                                      </p:cBhvr>
                                      <p:tavLst>
                                        <p:tav tm="0">
                                          <p:val>
                                            <p:strVal val="ppt_y"/>
                                          </p:val>
                                        </p:tav>
                                        <p:tav tm="100000">
                                          <p:val>
                                            <p:strVal val="1+ppt_h/2"/>
                                          </p:val>
                                        </p:tav>
                                      </p:tavLst>
                                    </p:anim>
                                    <p:set>
                                      <p:cBhvr>
                                        <p:cTn id="1368" dur="1" fill="hold">
                                          <p:stCondLst>
                                            <p:cond delay="2249"/>
                                          </p:stCondLst>
                                        </p:cTn>
                                        <p:tgtEl>
                                          <p:spTgt spid="80"/>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1"/>
                                        </p:tgtEl>
                                        <p:attrNameLst>
                                          <p:attrName>ppt_x</p:attrName>
                                        </p:attrNameLst>
                                      </p:cBhvr>
                                      <p:tavLst>
                                        <p:tav tm="0">
                                          <p:val>
                                            <p:strVal val="ppt_x"/>
                                          </p:val>
                                        </p:tav>
                                        <p:tav tm="100000">
                                          <p:val>
                                            <p:strVal val="1+ppt_w/2"/>
                                          </p:val>
                                        </p:tav>
                                      </p:tavLst>
                                    </p:anim>
                                    <p:anim calcmode="lin" valueType="num">
                                      <p:cBhvr additive="base">
                                        <p:cTn id="1371" dur="2250"/>
                                        <p:tgtEl>
                                          <p:spTgt spid="81"/>
                                        </p:tgtEl>
                                        <p:attrNameLst>
                                          <p:attrName>ppt_y</p:attrName>
                                        </p:attrNameLst>
                                      </p:cBhvr>
                                      <p:tavLst>
                                        <p:tav tm="0">
                                          <p:val>
                                            <p:strVal val="ppt_y"/>
                                          </p:val>
                                        </p:tav>
                                        <p:tav tm="100000">
                                          <p:val>
                                            <p:strVal val="1+ppt_h/2"/>
                                          </p:val>
                                        </p:tav>
                                      </p:tavLst>
                                    </p:anim>
                                    <p:set>
                                      <p:cBhvr>
                                        <p:cTn id="1372" dur="1" fill="hold">
                                          <p:stCondLst>
                                            <p:cond delay="2249"/>
                                          </p:stCondLst>
                                        </p:cTn>
                                        <p:tgtEl>
                                          <p:spTgt spid="81"/>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2"/>
                                        </p:tgtEl>
                                        <p:attrNameLst>
                                          <p:attrName>ppt_x</p:attrName>
                                        </p:attrNameLst>
                                      </p:cBhvr>
                                      <p:tavLst>
                                        <p:tav tm="0">
                                          <p:val>
                                            <p:strVal val="ppt_x"/>
                                          </p:val>
                                        </p:tav>
                                        <p:tav tm="100000">
                                          <p:val>
                                            <p:strVal val="1+ppt_w/2"/>
                                          </p:val>
                                        </p:tav>
                                      </p:tavLst>
                                    </p:anim>
                                    <p:anim calcmode="lin" valueType="num">
                                      <p:cBhvr additive="base">
                                        <p:cTn id="1375" dur="2250"/>
                                        <p:tgtEl>
                                          <p:spTgt spid="82"/>
                                        </p:tgtEl>
                                        <p:attrNameLst>
                                          <p:attrName>ppt_y</p:attrName>
                                        </p:attrNameLst>
                                      </p:cBhvr>
                                      <p:tavLst>
                                        <p:tav tm="0">
                                          <p:val>
                                            <p:strVal val="ppt_y"/>
                                          </p:val>
                                        </p:tav>
                                        <p:tav tm="100000">
                                          <p:val>
                                            <p:strVal val="1+ppt_h/2"/>
                                          </p:val>
                                        </p:tav>
                                      </p:tavLst>
                                    </p:anim>
                                    <p:set>
                                      <p:cBhvr>
                                        <p:cTn id="1376" dur="1" fill="hold">
                                          <p:stCondLst>
                                            <p:cond delay="2249"/>
                                          </p:stCondLst>
                                        </p:cTn>
                                        <p:tgtEl>
                                          <p:spTgt spid="82"/>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3"/>
                                        </p:tgtEl>
                                        <p:attrNameLst>
                                          <p:attrName>ppt_x</p:attrName>
                                        </p:attrNameLst>
                                      </p:cBhvr>
                                      <p:tavLst>
                                        <p:tav tm="0">
                                          <p:val>
                                            <p:strVal val="ppt_x"/>
                                          </p:val>
                                        </p:tav>
                                        <p:tav tm="100000">
                                          <p:val>
                                            <p:strVal val="1+ppt_w/2"/>
                                          </p:val>
                                        </p:tav>
                                      </p:tavLst>
                                    </p:anim>
                                    <p:anim calcmode="lin" valueType="num">
                                      <p:cBhvr additive="base">
                                        <p:cTn id="1379" dur="2250"/>
                                        <p:tgtEl>
                                          <p:spTgt spid="83"/>
                                        </p:tgtEl>
                                        <p:attrNameLst>
                                          <p:attrName>ppt_y</p:attrName>
                                        </p:attrNameLst>
                                      </p:cBhvr>
                                      <p:tavLst>
                                        <p:tav tm="0">
                                          <p:val>
                                            <p:strVal val="ppt_y"/>
                                          </p:val>
                                        </p:tav>
                                        <p:tav tm="100000">
                                          <p:val>
                                            <p:strVal val="1+ppt_h/2"/>
                                          </p:val>
                                        </p:tav>
                                      </p:tavLst>
                                    </p:anim>
                                    <p:set>
                                      <p:cBhvr>
                                        <p:cTn id="1380" dur="1" fill="hold">
                                          <p:stCondLst>
                                            <p:cond delay="2249"/>
                                          </p:stCondLst>
                                        </p:cTn>
                                        <p:tgtEl>
                                          <p:spTgt spid="83"/>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4"/>
                                        </p:tgtEl>
                                        <p:attrNameLst>
                                          <p:attrName>ppt_x</p:attrName>
                                        </p:attrNameLst>
                                      </p:cBhvr>
                                      <p:tavLst>
                                        <p:tav tm="0">
                                          <p:val>
                                            <p:strVal val="ppt_x"/>
                                          </p:val>
                                        </p:tav>
                                        <p:tav tm="100000">
                                          <p:val>
                                            <p:strVal val="1+ppt_w/2"/>
                                          </p:val>
                                        </p:tav>
                                      </p:tavLst>
                                    </p:anim>
                                    <p:anim calcmode="lin" valueType="num">
                                      <p:cBhvr additive="base">
                                        <p:cTn id="1383" dur="2250"/>
                                        <p:tgtEl>
                                          <p:spTgt spid="84"/>
                                        </p:tgtEl>
                                        <p:attrNameLst>
                                          <p:attrName>ppt_y</p:attrName>
                                        </p:attrNameLst>
                                      </p:cBhvr>
                                      <p:tavLst>
                                        <p:tav tm="0">
                                          <p:val>
                                            <p:strVal val="ppt_y"/>
                                          </p:val>
                                        </p:tav>
                                        <p:tav tm="100000">
                                          <p:val>
                                            <p:strVal val="1+ppt_h/2"/>
                                          </p:val>
                                        </p:tav>
                                      </p:tavLst>
                                    </p:anim>
                                    <p:set>
                                      <p:cBhvr>
                                        <p:cTn id="1384" dur="1" fill="hold">
                                          <p:stCondLst>
                                            <p:cond delay="2249"/>
                                          </p:stCondLst>
                                        </p:cTn>
                                        <p:tgtEl>
                                          <p:spTgt spid="84"/>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5"/>
                                        </p:tgtEl>
                                        <p:attrNameLst>
                                          <p:attrName>ppt_x</p:attrName>
                                        </p:attrNameLst>
                                      </p:cBhvr>
                                      <p:tavLst>
                                        <p:tav tm="0">
                                          <p:val>
                                            <p:strVal val="ppt_x"/>
                                          </p:val>
                                        </p:tav>
                                        <p:tav tm="100000">
                                          <p:val>
                                            <p:strVal val="1+ppt_w/2"/>
                                          </p:val>
                                        </p:tav>
                                      </p:tavLst>
                                    </p:anim>
                                    <p:anim calcmode="lin" valueType="num">
                                      <p:cBhvr additive="base">
                                        <p:cTn id="1387" dur="2250"/>
                                        <p:tgtEl>
                                          <p:spTgt spid="85"/>
                                        </p:tgtEl>
                                        <p:attrNameLst>
                                          <p:attrName>ppt_y</p:attrName>
                                        </p:attrNameLst>
                                      </p:cBhvr>
                                      <p:tavLst>
                                        <p:tav tm="0">
                                          <p:val>
                                            <p:strVal val="ppt_y"/>
                                          </p:val>
                                        </p:tav>
                                        <p:tav tm="100000">
                                          <p:val>
                                            <p:strVal val="1+ppt_h/2"/>
                                          </p:val>
                                        </p:tav>
                                      </p:tavLst>
                                    </p:anim>
                                    <p:set>
                                      <p:cBhvr>
                                        <p:cTn id="1388" dur="1" fill="hold">
                                          <p:stCondLst>
                                            <p:cond delay="2249"/>
                                          </p:stCondLst>
                                        </p:cTn>
                                        <p:tgtEl>
                                          <p:spTgt spid="85"/>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6"/>
                                        </p:tgtEl>
                                        <p:attrNameLst>
                                          <p:attrName>ppt_x</p:attrName>
                                        </p:attrNameLst>
                                      </p:cBhvr>
                                      <p:tavLst>
                                        <p:tav tm="0">
                                          <p:val>
                                            <p:strVal val="ppt_x"/>
                                          </p:val>
                                        </p:tav>
                                        <p:tav tm="100000">
                                          <p:val>
                                            <p:strVal val="1+ppt_w/2"/>
                                          </p:val>
                                        </p:tav>
                                      </p:tavLst>
                                    </p:anim>
                                    <p:anim calcmode="lin" valueType="num">
                                      <p:cBhvr additive="base">
                                        <p:cTn id="1391" dur="2250"/>
                                        <p:tgtEl>
                                          <p:spTgt spid="86"/>
                                        </p:tgtEl>
                                        <p:attrNameLst>
                                          <p:attrName>ppt_y</p:attrName>
                                        </p:attrNameLst>
                                      </p:cBhvr>
                                      <p:tavLst>
                                        <p:tav tm="0">
                                          <p:val>
                                            <p:strVal val="ppt_y"/>
                                          </p:val>
                                        </p:tav>
                                        <p:tav tm="100000">
                                          <p:val>
                                            <p:strVal val="1+ppt_h/2"/>
                                          </p:val>
                                        </p:tav>
                                      </p:tavLst>
                                    </p:anim>
                                    <p:set>
                                      <p:cBhvr>
                                        <p:cTn id="1392" dur="1" fill="hold">
                                          <p:stCondLst>
                                            <p:cond delay="2249"/>
                                          </p:stCondLst>
                                        </p:cTn>
                                        <p:tgtEl>
                                          <p:spTgt spid="86"/>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7"/>
                                        </p:tgtEl>
                                        <p:attrNameLst>
                                          <p:attrName>ppt_x</p:attrName>
                                        </p:attrNameLst>
                                      </p:cBhvr>
                                      <p:tavLst>
                                        <p:tav tm="0">
                                          <p:val>
                                            <p:strVal val="ppt_x"/>
                                          </p:val>
                                        </p:tav>
                                        <p:tav tm="100000">
                                          <p:val>
                                            <p:strVal val="1+ppt_w/2"/>
                                          </p:val>
                                        </p:tav>
                                      </p:tavLst>
                                    </p:anim>
                                    <p:anim calcmode="lin" valueType="num">
                                      <p:cBhvr additive="base">
                                        <p:cTn id="1395" dur="2250"/>
                                        <p:tgtEl>
                                          <p:spTgt spid="87"/>
                                        </p:tgtEl>
                                        <p:attrNameLst>
                                          <p:attrName>ppt_y</p:attrName>
                                        </p:attrNameLst>
                                      </p:cBhvr>
                                      <p:tavLst>
                                        <p:tav tm="0">
                                          <p:val>
                                            <p:strVal val="ppt_y"/>
                                          </p:val>
                                        </p:tav>
                                        <p:tav tm="100000">
                                          <p:val>
                                            <p:strVal val="1+ppt_h/2"/>
                                          </p:val>
                                        </p:tav>
                                      </p:tavLst>
                                    </p:anim>
                                    <p:set>
                                      <p:cBhvr>
                                        <p:cTn id="1396" dur="1" fill="hold">
                                          <p:stCondLst>
                                            <p:cond delay="2249"/>
                                          </p:stCondLst>
                                        </p:cTn>
                                        <p:tgtEl>
                                          <p:spTgt spid="87"/>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8"/>
                                        </p:tgtEl>
                                        <p:attrNameLst>
                                          <p:attrName>ppt_x</p:attrName>
                                        </p:attrNameLst>
                                      </p:cBhvr>
                                      <p:tavLst>
                                        <p:tav tm="0">
                                          <p:val>
                                            <p:strVal val="ppt_x"/>
                                          </p:val>
                                        </p:tav>
                                        <p:tav tm="100000">
                                          <p:val>
                                            <p:strVal val="1+ppt_w/2"/>
                                          </p:val>
                                        </p:tav>
                                      </p:tavLst>
                                    </p:anim>
                                    <p:anim calcmode="lin" valueType="num">
                                      <p:cBhvr additive="base">
                                        <p:cTn id="1399" dur="2250"/>
                                        <p:tgtEl>
                                          <p:spTgt spid="88"/>
                                        </p:tgtEl>
                                        <p:attrNameLst>
                                          <p:attrName>ppt_y</p:attrName>
                                        </p:attrNameLst>
                                      </p:cBhvr>
                                      <p:tavLst>
                                        <p:tav tm="0">
                                          <p:val>
                                            <p:strVal val="ppt_y"/>
                                          </p:val>
                                        </p:tav>
                                        <p:tav tm="100000">
                                          <p:val>
                                            <p:strVal val="1+ppt_h/2"/>
                                          </p:val>
                                        </p:tav>
                                      </p:tavLst>
                                    </p:anim>
                                    <p:set>
                                      <p:cBhvr>
                                        <p:cTn id="1400" dur="1" fill="hold">
                                          <p:stCondLst>
                                            <p:cond delay="2249"/>
                                          </p:stCondLst>
                                        </p:cTn>
                                        <p:tgtEl>
                                          <p:spTgt spid="88"/>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89"/>
                                        </p:tgtEl>
                                        <p:attrNameLst>
                                          <p:attrName>ppt_x</p:attrName>
                                        </p:attrNameLst>
                                      </p:cBhvr>
                                      <p:tavLst>
                                        <p:tav tm="0">
                                          <p:val>
                                            <p:strVal val="ppt_x"/>
                                          </p:val>
                                        </p:tav>
                                        <p:tav tm="100000">
                                          <p:val>
                                            <p:strVal val="1+ppt_w/2"/>
                                          </p:val>
                                        </p:tav>
                                      </p:tavLst>
                                    </p:anim>
                                    <p:anim calcmode="lin" valueType="num">
                                      <p:cBhvr additive="base">
                                        <p:cTn id="1403" dur="2250"/>
                                        <p:tgtEl>
                                          <p:spTgt spid="89"/>
                                        </p:tgtEl>
                                        <p:attrNameLst>
                                          <p:attrName>ppt_y</p:attrName>
                                        </p:attrNameLst>
                                      </p:cBhvr>
                                      <p:tavLst>
                                        <p:tav tm="0">
                                          <p:val>
                                            <p:strVal val="ppt_y"/>
                                          </p:val>
                                        </p:tav>
                                        <p:tav tm="100000">
                                          <p:val>
                                            <p:strVal val="1+ppt_h/2"/>
                                          </p:val>
                                        </p:tav>
                                      </p:tavLst>
                                    </p:anim>
                                    <p:set>
                                      <p:cBhvr>
                                        <p:cTn id="1404" dur="1" fill="hold">
                                          <p:stCondLst>
                                            <p:cond delay="2249"/>
                                          </p:stCondLst>
                                        </p:cTn>
                                        <p:tgtEl>
                                          <p:spTgt spid="89"/>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0"/>
                                        </p:tgtEl>
                                        <p:attrNameLst>
                                          <p:attrName>ppt_x</p:attrName>
                                        </p:attrNameLst>
                                      </p:cBhvr>
                                      <p:tavLst>
                                        <p:tav tm="0">
                                          <p:val>
                                            <p:strVal val="ppt_x"/>
                                          </p:val>
                                        </p:tav>
                                        <p:tav tm="100000">
                                          <p:val>
                                            <p:strVal val="1+ppt_w/2"/>
                                          </p:val>
                                        </p:tav>
                                      </p:tavLst>
                                    </p:anim>
                                    <p:anim calcmode="lin" valueType="num">
                                      <p:cBhvr additive="base">
                                        <p:cTn id="1407" dur="2250"/>
                                        <p:tgtEl>
                                          <p:spTgt spid="90"/>
                                        </p:tgtEl>
                                        <p:attrNameLst>
                                          <p:attrName>ppt_y</p:attrName>
                                        </p:attrNameLst>
                                      </p:cBhvr>
                                      <p:tavLst>
                                        <p:tav tm="0">
                                          <p:val>
                                            <p:strVal val="ppt_y"/>
                                          </p:val>
                                        </p:tav>
                                        <p:tav tm="100000">
                                          <p:val>
                                            <p:strVal val="1+ppt_h/2"/>
                                          </p:val>
                                        </p:tav>
                                      </p:tavLst>
                                    </p:anim>
                                    <p:set>
                                      <p:cBhvr>
                                        <p:cTn id="1408" dur="1" fill="hold">
                                          <p:stCondLst>
                                            <p:cond delay="2249"/>
                                          </p:stCondLst>
                                        </p:cTn>
                                        <p:tgtEl>
                                          <p:spTgt spid="90"/>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1"/>
                                        </p:tgtEl>
                                        <p:attrNameLst>
                                          <p:attrName>ppt_x</p:attrName>
                                        </p:attrNameLst>
                                      </p:cBhvr>
                                      <p:tavLst>
                                        <p:tav tm="0">
                                          <p:val>
                                            <p:strVal val="ppt_x"/>
                                          </p:val>
                                        </p:tav>
                                        <p:tav tm="100000">
                                          <p:val>
                                            <p:strVal val="1+ppt_w/2"/>
                                          </p:val>
                                        </p:tav>
                                      </p:tavLst>
                                    </p:anim>
                                    <p:anim calcmode="lin" valueType="num">
                                      <p:cBhvr additive="base">
                                        <p:cTn id="1411" dur="2250"/>
                                        <p:tgtEl>
                                          <p:spTgt spid="91"/>
                                        </p:tgtEl>
                                        <p:attrNameLst>
                                          <p:attrName>ppt_y</p:attrName>
                                        </p:attrNameLst>
                                      </p:cBhvr>
                                      <p:tavLst>
                                        <p:tav tm="0">
                                          <p:val>
                                            <p:strVal val="ppt_y"/>
                                          </p:val>
                                        </p:tav>
                                        <p:tav tm="100000">
                                          <p:val>
                                            <p:strVal val="1+ppt_h/2"/>
                                          </p:val>
                                        </p:tav>
                                      </p:tavLst>
                                    </p:anim>
                                    <p:set>
                                      <p:cBhvr>
                                        <p:cTn id="1412" dur="1" fill="hold">
                                          <p:stCondLst>
                                            <p:cond delay="2249"/>
                                          </p:stCondLst>
                                        </p:cTn>
                                        <p:tgtEl>
                                          <p:spTgt spid="91"/>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2"/>
                                        </p:tgtEl>
                                        <p:attrNameLst>
                                          <p:attrName>ppt_x</p:attrName>
                                        </p:attrNameLst>
                                      </p:cBhvr>
                                      <p:tavLst>
                                        <p:tav tm="0">
                                          <p:val>
                                            <p:strVal val="ppt_x"/>
                                          </p:val>
                                        </p:tav>
                                        <p:tav tm="100000">
                                          <p:val>
                                            <p:strVal val="1+ppt_w/2"/>
                                          </p:val>
                                        </p:tav>
                                      </p:tavLst>
                                    </p:anim>
                                    <p:anim calcmode="lin" valueType="num">
                                      <p:cBhvr additive="base">
                                        <p:cTn id="1415" dur="2250"/>
                                        <p:tgtEl>
                                          <p:spTgt spid="92"/>
                                        </p:tgtEl>
                                        <p:attrNameLst>
                                          <p:attrName>ppt_y</p:attrName>
                                        </p:attrNameLst>
                                      </p:cBhvr>
                                      <p:tavLst>
                                        <p:tav tm="0">
                                          <p:val>
                                            <p:strVal val="ppt_y"/>
                                          </p:val>
                                        </p:tav>
                                        <p:tav tm="100000">
                                          <p:val>
                                            <p:strVal val="1+ppt_h/2"/>
                                          </p:val>
                                        </p:tav>
                                      </p:tavLst>
                                    </p:anim>
                                    <p:set>
                                      <p:cBhvr>
                                        <p:cTn id="1416" dur="1" fill="hold">
                                          <p:stCondLst>
                                            <p:cond delay="2249"/>
                                          </p:stCondLst>
                                        </p:cTn>
                                        <p:tgtEl>
                                          <p:spTgt spid="92"/>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3"/>
                                        </p:tgtEl>
                                        <p:attrNameLst>
                                          <p:attrName>ppt_x</p:attrName>
                                        </p:attrNameLst>
                                      </p:cBhvr>
                                      <p:tavLst>
                                        <p:tav tm="0">
                                          <p:val>
                                            <p:strVal val="ppt_x"/>
                                          </p:val>
                                        </p:tav>
                                        <p:tav tm="100000">
                                          <p:val>
                                            <p:strVal val="1+ppt_w/2"/>
                                          </p:val>
                                        </p:tav>
                                      </p:tavLst>
                                    </p:anim>
                                    <p:anim calcmode="lin" valueType="num">
                                      <p:cBhvr additive="base">
                                        <p:cTn id="1419" dur="2250"/>
                                        <p:tgtEl>
                                          <p:spTgt spid="93"/>
                                        </p:tgtEl>
                                        <p:attrNameLst>
                                          <p:attrName>ppt_y</p:attrName>
                                        </p:attrNameLst>
                                      </p:cBhvr>
                                      <p:tavLst>
                                        <p:tav tm="0">
                                          <p:val>
                                            <p:strVal val="ppt_y"/>
                                          </p:val>
                                        </p:tav>
                                        <p:tav tm="100000">
                                          <p:val>
                                            <p:strVal val="1+ppt_h/2"/>
                                          </p:val>
                                        </p:tav>
                                      </p:tavLst>
                                    </p:anim>
                                    <p:set>
                                      <p:cBhvr>
                                        <p:cTn id="1420" dur="1" fill="hold">
                                          <p:stCondLst>
                                            <p:cond delay="2249"/>
                                          </p:stCondLst>
                                        </p:cTn>
                                        <p:tgtEl>
                                          <p:spTgt spid="93"/>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4"/>
                                        </p:tgtEl>
                                        <p:attrNameLst>
                                          <p:attrName>ppt_x</p:attrName>
                                        </p:attrNameLst>
                                      </p:cBhvr>
                                      <p:tavLst>
                                        <p:tav tm="0">
                                          <p:val>
                                            <p:strVal val="ppt_x"/>
                                          </p:val>
                                        </p:tav>
                                        <p:tav tm="100000">
                                          <p:val>
                                            <p:strVal val="1+ppt_w/2"/>
                                          </p:val>
                                        </p:tav>
                                      </p:tavLst>
                                    </p:anim>
                                    <p:anim calcmode="lin" valueType="num">
                                      <p:cBhvr additive="base">
                                        <p:cTn id="1423" dur="2250"/>
                                        <p:tgtEl>
                                          <p:spTgt spid="94"/>
                                        </p:tgtEl>
                                        <p:attrNameLst>
                                          <p:attrName>ppt_y</p:attrName>
                                        </p:attrNameLst>
                                      </p:cBhvr>
                                      <p:tavLst>
                                        <p:tav tm="0">
                                          <p:val>
                                            <p:strVal val="ppt_y"/>
                                          </p:val>
                                        </p:tav>
                                        <p:tav tm="100000">
                                          <p:val>
                                            <p:strVal val="1+ppt_h/2"/>
                                          </p:val>
                                        </p:tav>
                                      </p:tavLst>
                                    </p:anim>
                                    <p:set>
                                      <p:cBhvr>
                                        <p:cTn id="1424" dur="1" fill="hold">
                                          <p:stCondLst>
                                            <p:cond delay="2249"/>
                                          </p:stCondLst>
                                        </p:cTn>
                                        <p:tgtEl>
                                          <p:spTgt spid="94"/>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5"/>
                                        </p:tgtEl>
                                        <p:attrNameLst>
                                          <p:attrName>ppt_x</p:attrName>
                                        </p:attrNameLst>
                                      </p:cBhvr>
                                      <p:tavLst>
                                        <p:tav tm="0">
                                          <p:val>
                                            <p:strVal val="ppt_x"/>
                                          </p:val>
                                        </p:tav>
                                        <p:tav tm="100000">
                                          <p:val>
                                            <p:strVal val="1+ppt_w/2"/>
                                          </p:val>
                                        </p:tav>
                                      </p:tavLst>
                                    </p:anim>
                                    <p:anim calcmode="lin" valueType="num">
                                      <p:cBhvr additive="base">
                                        <p:cTn id="1427" dur="2250"/>
                                        <p:tgtEl>
                                          <p:spTgt spid="95"/>
                                        </p:tgtEl>
                                        <p:attrNameLst>
                                          <p:attrName>ppt_y</p:attrName>
                                        </p:attrNameLst>
                                      </p:cBhvr>
                                      <p:tavLst>
                                        <p:tav tm="0">
                                          <p:val>
                                            <p:strVal val="ppt_y"/>
                                          </p:val>
                                        </p:tav>
                                        <p:tav tm="100000">
                                          <p:val>
                                            <p:strVal val="1+ppt_h/2"/>
                                          </p:val>
                                        </p:tav>
                                      </p:tavLst>
                                    </p:anim>
                                    <p:set>
                                      <p:cBhvr>
                                        <p:cTn id="1428" dur="1" fill="hold">
                                          <p:stCondLst>
                                            <p:cond delay="2249"/>
                                          </p:stCondLst>
                                        </p:cTn>
                                        <p:tgtEl>
                                          <p:spTgt spid="95"/>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6"/>
                                        </p:tgtEl>
                                        <p:attrNameLst>
                                          <p:attrName>ppt_x</p:attrName>
                                        </p:attrNameLst>
                                      </p:cBhvr>
                                      <p:tavLst>
                                        <p:tav tm="0">
                                          <p:val>
                                            <p:strVal val="ppt_x"/>
                                          </p:val>
                                        </p:tav>
                                        <p:tav tm="100000">
                                          <p:val>
                                            <p:strVal val="1+ppt_w/2"/>
                                          </p:val>
                                        </p:tav>
                                      </p:tavLst>
                                    </p:anim>
                                    <p:anim calcmode="lin" valueType="num">
                                      <p:cBhvr additive="base">
                                        <p:cTn id="1431" dur="2250"/>
                                        <p:tgtEl>
                                          <p:spTgt spid="96"/>
                                        </p:tgtEl>
                                        <p:attrNameLst>
                                          <p:attrName>ppt_y</p:attrName>
                                        </p:attrNameLst>
                                      </p:cBhvr>
                                      <p:tavLst>
                                        <p:tav tm="0">
                                          <p:val>
                                            <p:strVal val="ppt_y"/>
                                          </p:val>
                                        </p:tav>
                                        <p:tav tm="100000">
                                          <p:val>
                                            <p:strVal val="1+ppt_h/2"/>
                                          </p:val>
                                        </p:tav>
                                      </p:tavLst>
                                    </p:anim>
                                    <p:set>
                                      <p:cBhvr>
                                        <p:cTn id="1432" dur="1" fill="hold">
                                          <p:stCondLst>
                                            <p:cond delay="2249"/>
                                          </p:stCondLst>
                                        </p:cTn>
                                        <p:tgtEl>
                                          <p:spTgt spid="96"/>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7"/>
                                        </p:tgtEl>
                                        <p:attrNameLst>
                                          <p:attrName>ppt_x</p:attrName>
                                        </p:attrNameLst>
                                      </p:cBhvr>
                                      <p:tavLst>
                                        <p:tav tm="0">
                                          <p:val>
                                            <p:strVal val="ppt_x"/>
                                          </p:val>
                                        </p:tav>
                                        <p:tav tm="100000">
                                          <p:val>
                                            <p:strVal val="1+ppt_w/2"/>
                                          </p:val>
                                        </p:tav>
                                      </p:tavLst>
                                    </p:anim>
                                    <p:anim calcmode="lin" valueType="num">
                                      <p:cBhvr additive="base">
                                        <p:cTn id="1435" dur="2250"/>
                                        <p:tgtEl>
                                          <p:spTgt spid="97"/>
                                        </p:tgtEl>
                                        <p:attrNameLst>
                                          <p:attrName>ppt_y</p:attrName>
                                        </p:attrNameLst>
                                      </p:cBhvr>
                                      <p:tavLst>
                                        <p:tav tm="0">
                                          <p:val>
                                            <p:strVal val="ppt_y"/>
                                          </p:val>
                                        </p:tav>
                                        <p:tav tm="100000">
                                          <p:val>
                                            <p:strVal val="1+ppt_h/2"/>
                                          </p:val>
                                        </p:tav>
                                      </p:tavLst>
                                    </p:anim>
                                    <p:set>
                                      <p:cBhvr>
                                        <p:cTn id="1436" dur="1" fill="hold">
                                          <p:stCondLst>
                                            <p:cond delay="2249"/>
                                          </p:stCondLst>
                                        </p:cTn>
                                        <p:tgtEl>
                                          <p:spTgt spid="97"/>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8"/>
                                        </p:tgtEl>
                                        <p:attrNameLst>
                                          <p:attrName>ppt_x</p:attrName>
                                        </p:attrNameLst>
                                      </p:cBhvr>
                                      <p:tavLst>
                                        <p:tav tm="0">
                                          <p:val>
                                            <p:strVal val="ppt_x"/>
                                          </p:val>
                                        </p:tav>
                                        <p:tav tm="100000">
                                          <p:val>
                                            <p:strVal val="1+ppt_w/2"/>
                                          </p:val>
                                        </p:tav>
                                      </p:tavLst>
                                    </p:anim>
                                    <p:anim calcmode="lin" valueType="num">
                                      <p:cBhvr additive="base">
                                        <p:cTn id="1439" dur="2250"/>
                                        <p:tgtEl>
                                          <p:spTgt spid="98"/>
                                        </p:tgtEl>
                                        <p:attrNameLst>
                                          <p:attrName>ppt_y</p:attrName>
                                        </p:attrNameLst>
                                      </p:cBhvr>
                                      <p:tavLst>
                                        <p:tav tm="0">
                                          <p:val>
                                            <p:strVal val="ppt_y"/>
                                          </p:val>
                                        </p:tav>
                                        <p:tav tm="100000">
                                          <p:val>
                                            <p:strVal val="1+ppt_h/2"/>
                                          </p:val>
                                        </p:tav>
                                      </p:tavLst>
                                    </p:anim>
                                    <p:set>
                                      <p:cBhvr>
                                        <p:cTn id="1440" dur="1" fill="hold">
                                          <p:stCondLst>
                                            <p:cond delay="2249"/>
                                          </p:stCondLst>
                                        </p:cTn>
                                        <p:tgtEl>
                                          <p:spTgt spid="98"/>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99"/>
                                        </p:tgtEl>
                                        <p:attrNameLst>
                                          <p:attrName>ppt_x</p:attrName>
                                        </p:attrNameLst>
                                      </p:cBhvr>
                                      <p:tavLst>
                                        <p:tav tm="0">
                                          <p:val>
                                            <p:strVal val="ppt_x"/>
                                          </p:val>
                                        </p:tav>
                                        <p:tav tm="100000">
                                          <p:val>
                                            <p:strVal val="1+ppt_w/2"/>
                                          </p:val>
                                        </p:tav>
                                      </p:tavLst>
                                    </p:anim>
                                    <p:anim calcmode="lin" valueType="num">
                                      <p:cBhvr additive="base">
                                        <p:cTn id="1443" dur="2250"/>
                                        <p:tgtEl>
                                          <p:spTgt spid="99"/>
                                        </p:tgtEl>
                                        <p:attrNameLst>
                                          <p:attrName>ppt_y</p:attrName>
                                        </p:attrNameLst>
                                      </p:cBhvr>
                                      <p:tavLst>
                                        <p:tav tm="0">
                                          <p:val>
                                            <p:strVal val="ppt_y"/>
                                          </p:val>
                                        </p:tav>
                                        <p:tav tm="100000">
                                          <p:val>
                                            <p:strVal val="1+ppt_h/2"/>
                                          </p:val>
                                        </p:tav>
                                      </p:tavLst>
                                    </p:anim>
                                    <p:set>
                                      <p:cBhvr>
                                        <p:cTn id="1444" dur="1" fill="hold">
                                          <p:stCondLst>
                                            <p:cond delay="2249"/>
                                          </p:stCondLst>
                                        </p:cTn>
                                        <p:tgtEl>
                                          <p:spTgt spid="99"/>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0"/>
                                        </p:tgtEl>
                                        <p:attrNameLst>
                                          <p:attrName>ppt_x</p:attrName>
                                        </p:attrNameLst>
                                      </p:cBhvr>
                                      <p:tavLst>
                                        <p:tav tm="0">
                                          <p:val>
                                            <p:strVal val="ppt_x"/>
                                          </p:val>
                                        </p:tav>
                                        <p:tav tm="100000">
                                          <p:val>
                                            <p:strVal val="1+ppt_w/2"/>
                                          </p:val>
                                        </p:tav>
                                      </p:tavLst>
                                    </p:anim>
                                    <p:anim calcmode="lin" valueType="num">
                                      <p:cBhvr additive="base">
                                        <p:cTn id="1447" dur="2250"/>
                                        <p:tgtEl>
                                          <p:spTgt spid="100"/>
                                        </p:tgtEl>
                                        <p:attrNameLst>
                                          <p:attrName>ppt_y</p:attrName>
                                        </p:attrNameLst>
                                      </p:cBhvr>
                                      <p:tavLst>
                                        <p:tav tm="0">
                                          <p:val>
                                            <p:strVal val="ppt_y"/>
                                          </p:val>
                                        </p:tav>
                                        <p:tav tm="100000">
                                          <p:val>
                                            <p:strVal val="1+ppt_h/2"/>
                                          </p:val>
                                        </p:tav>
                                      </p:tavLst>
                                    </p:anim>
                                    <p:set>
                                      <p:cBhvr>
                                        <p:cTn id="1448" dur="1" fill="hold">
                                          <p:stCondLst>
                                            <p:cond delay="2249"/>
                                          </p:stCondLst>
                                        </p:cTn>
                                        <p:tgtEl>
                                          <p:spTgt spid="100"/>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1"/>
                                        </p:tgtEl>
                                        <p:attrNameLst>
                                          <p:attrName>ppt_x</p:attrName>
                                        </p:attrNameLst>
                                      </p:cBhvr>
                                      <p:tavLst>
                                        <p:tav tm="0">
                                          <p:val>
                                            <p:strVal val="ppt_x"/>
                                          </p:val>
                                        </p:tav>
                                        <p:tav tm="100000">
                                          <p:val>
                                            <p:strVal val="1+ppt_w/2"/>
                                          </p:val>
                                        </p:tav>
                                      </p:tavLst>
                                    </p:anim>
                                    <p:anim calcmode="lin" valueType="num">
                                      <p:cBhvr additive="base">
                                        <p:cTn id="1451" dur="2250"/>
                                        <p:tgtEl>
                                          <p:spTgt spid="101"/>
                                        </p:tgtEl>
                                        <p:attrNameLst>
                                          <p:attrName>ppt_y</p:attrName>
                                        </p:attrNameLst>
                                      </p:cBhvr>
                                      <p:tavLst>
                                        <p:tav tm="0">
                                          <p:val>
                                            <p:strVal val="ppt_y"/>
                                          </p:val>
                                        </p:tav>
                                        <p:tav tm="100000">
                                          <p:val>
                                            <p:strVal val="1+ppt_h/2"/>
                                          </p:val>
                                        </p:tav>
                                      </p:tavLst>
                                    </p:anim>
                                    <p:set>
                                      <p:cBhvr>
                                        <p:cTn id="1452" dur="1" fill="hold">
                                          <p:stCondLst>
                                            <p:cond delay="2249"/>
                                          </p:stCondLst>
                                        </p:cTn>
                                        <p:tgtEl>
                                          <p:spTgt spid="101"/>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2"/>
                                        </p:tgtEl>
                                        <p:attrNameLst>
                                          <p:attrName>ppt_x</p:attrName>
                                        </p:attrNameLst>
                                      </p:cBhvr>
                                      <p:tavLst>
                                        <p:tav tm="0">
                                          <p:val>
                                            <p:strVal val="ppt_x"/>
                                          </p:val>
                                        </p:tav>
                                        <p:tav tm="100000">
                                          <p:val>
                                            <p:strVal val="1+ppt_w/2"/>
                                          </p:val>
                                        </p:tav>
                                      </p:tavLst>
                                    </p:anim>
                                    <p:anim calcmode="lin" valueType="num">
                                      <p:cBhvr additive="base">
                                        <p:cTn id="1455" dur="2250"/>
                                        <p:tgtEl>
                                          <p:spTgt spid="102"/>
                                        </p:tgtEl>
                                        <p:attrNameLst>
                                          <p:attrName>ppt_y</p:attrName>
                                        </p:attrNameLst>
                                      </p:cBhvr>
                                      <p:tavLst>
                                        <p:tav tm="0">
                                          <p:val>
                                            <p:strVal val="ppt_y"/>
                                          </p:val>
                                        </p:tav>
                                        <p:tav tm="100000">
                                          <p:val>
                                            <p:strVal val="1+ppt_h/2"/>
                                          </p:val>
                                        </p:tav>
                                      </p:tavLst>
                                    </p:anim>
                                    <p:set>
                                      <p:cBhvr>
                                        <p:cTn id="1456" dur="1" fill="hold">
                                          <p:stCondLst>
                                            <p:cond delay="2249"/>
                                          </p:stCondLst>
                                        </p:cTn>
                                        <p:tgtEl>
                                          <p:spTgt spid="102"/>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3"/>
                                        </p:tgtEl>
                                        <p:attrNameLst>
                                          <p:attrName>ppt_x</p:attrName>
                                        </p:attrNameLst>
                                      </p:cBhvr>
                                      <p:tavLst>
                                        <p:tav tm="0">
                                          <p:val>
                                            <p:strVal val="ppt_x"/>
                                          </p:val>
                                        </p:tav>
                                        <p:tav tm="100000">
                                          <p:val>
                                            <p:strVal val="1+ppt_w/2"/>
                                          </p:val>
                                        </p:tav>
                                      </p:tavLst>
                                    </p:anim>
                                    <p:anim calcmode="lin" valueType="num">
                                      <p:cBhvr additive="base">
                                        <p:cTn id="1459" dur="2250"/>
                                        <p:tgtEl>
                                          <p:spTgt spid="103"/>
                                        </p:tgtEl>
                                        <p:attrNameLst>
                                          <p:attrName>ppt_y</p:attrName>
                                        </p:attrNameLst>
                                      </p:cBhvr>
                                      <p:tavLst>
                                        <p:tav tm="0">
                                          <p:val>
                                            <p:strVal val="ppt_y"/>
                                          </p:val>
                                        </p:tav>
                                        <p:tav tm="100000">
                                          <p:val>
                                            <p:strVal val="1+ppt_h/2"/>
                                          </p:val>
                                        </p:tav>
                                      </p:tavLst>
                                    </p:anim>
                                    <p:set>
                                      <p:cBhvr>
                                        <p:cTn id="1460" dur="1" fill="hold">
                                          <p:stCondLst>
                                            <p:cond delay="2249"/>
                                          </p:stCondLst>
                                        </p:cTn>
                                        <p:tgtEl>
                                          <p:spTgt spid="103"/>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4"/>
                                        </p:tgtEl>
                                        <p:attrNameLst>
                                          <p:attrName>ppt_x</p:attrName>
                                        </p:attrNameLst>
                                      </p:cBhvr>
                                      <p:tavLst>
                                        <p:tav tm="0">
                                          <p:val>
                                            <p:strVal val="ppt_x"/>
                                          </p:val>
                                        </p:tav>
                                        <p:tav tm="100000">
                                          <p:val>
                                            <p:strVal val="1+ppt_w/2"/>
                                          </p:val>
                                        </p:tav>
                                      </p:tavLst>
                                    </p:anim>
                                    <p:anim calcmode="lin" valueType="num">
                                      <p:cBhvr additive="base">
                                        <p:cTn id="1463" dur="2250"/>
                                        <p:tgtEl>
                                          <p:spTgt spid="104"/>
                                        </p:tgtEl>
                                        <p:attrNameLst>
                                          <p:attrName>ppt_y</p:attrName>
                                        </p:attrNameLst>
                                      </p:cBhvr>
                                      <p:tavLst>
                                        <p:tav tm="0">
                                          <p:val>
                                            <p:strVal val="ppt_y"/>
                                          </p:val>
                                        </p:tav>
                                        <p:tav tm="100000">
                                          <p:val>
                                            <p:strVal val="1+ppt_h/2"/>
                                          </p:val>
                                        </p:tav>
                                      </p:tavLst>
                                    </p:anim>
                                    <p:set>
                                      <p:cBhvr>
                                        <p:cTn id="1464" dur="1" fill="hold">
                                          <p:stCondLst>
                                            <p:cond delay="2249"/>
                                          </p:stCondLst>
                                        </p:cTn>
                                        <p:tgtEl>
                                          <p:spTgt spid="104"/>
                                        </p:tgtEl>
                                        <p:attrNameLst>
                                          <p:attrName>style.visibility</p:attrName>
                                        </p:attrNameLst>
                                      </p:cBhvr>
                                      <p:to>
                                        <p:strVal val="hidden"/>
                                      </p:to>
                                    </p:set>
                                  </p:childTnLst>
                                </p:cTn>
                              </p:par>
                              <p:par>
                                <p:cTn id="1465" presetID="2" presetClass="exit" presetSubtype="6" fill="hold" grpId="2" nodeType="withEffect">
                                  <p:stCondLst>
                                    <p:cond delay="0"/>
                                  </p:stCondLst>
                                  <p:childTnLst>
                                    <p:anim calcmode="lin" valueType="num">
                                      <p:cBhvr additive="base">
                                        <p:cTn id="1466" dur="2250"/>
                                        <p:tgtEl>
                                          <p:spTgt spid="105"/>
                                        </p:tgtEl>
                                        <p:attrNameLst>
                                          <p:attrName>ppt_x</p:attrName>
                                        </p:attrNameLst>
                                      </p:cBhvr>
                                      <p:tavLst>
                                        <p:tav tm="0">
                                          <p:val>
                                            <p:strVal val="ppt_x"/>
                                          </p:val>
                                        </p:tav>
                                        <p:tav tm="100000">
                                          <p:val>
                                            <p:strVal val="1+ppt_w/2"/>
                                          </p:val>
                                        </p:tav>
                                      </p:tavLst>
                                    </p:anim>
                                    <p:anim calcmode="lin" valueType="num">
                                      <p:cBhvr additive="base">
                                        <p:cTn id="1467" dur="2250"/>
                                        <p:tgtEl>
                                          <p:spTgt spid="105"/>
                                        </p:tgtEl>
                                        <p:attrNameLst>
                                          <p:attrName>ppt_y</p:attrName>
                                        </p:attrNameLst>
                                      </p:cBhvr>
                                      <p:tavLst>
                                        <p:tav tm="0">
                                          <p:val>
                                            <p:strVal val="ppt_y"/>
                                          </p:val>
                                        </p:tav>
                                        <p:tav tm="100000">
                                          <p:val>
                                            <p:strVal val="1+ppt_h/2"/>
                                          </p:val>
                                        </p:tav>
                                      </p:tavLst>
                                    </p:anim>
                                    <p:set>
                                      <p:cBhvr>
                                        <p:cTn id="1468" dur="1" fill="hold">
                                          <p:stCondLst>
                                            <p:cond delay="2249"/>
                                          </p:stCondLst>
                                        </p:cTn>
                                        <p:tgtEl>
                                          <p:spTgt spid="105"/>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2"/>
                                        </p:tgtEl>
                                        <p:attrNameLst>
                                          <p:attrName>ppt_x</p:attrName>
                                        </p:attrNameLst>
                                      </p:cBhvr>
                                      <p:tavLst>
                                        <p:tav tm="0">
                                          <p:val>
                                            <p:strVal val="ppt_x"/>
                                          </p:val>
                                        </p:tav>
                                        <p:tav tm="100000">
                                          <p:val>
                                            <p:strVal val="1+ppt_w/2"/>
                                          </p:val>
                                        </p:tav>
                                      </p:tavLst>
                                    </p:anim>
                                    <p:anim calcmode="lin" valueType="num">
                                      <p:cBhvr additive="base">
                                        <p:cTn id="1471" dur="2250"/>
                                        <p:tgtEl>
                                          <p:spTgt spid="2"/>
                                        </p:tgtEl>
                                        <p:attrNameLst>
                                          <p:attrName>ppt_y</p:attrName>
                                        </p:attrNameLst>
                                      </p:cBhvr>
                                      <p:tavLst>
                                        <p:tav tm="0">
                                          <p:val>
                                            <p:strVal val="ppt_y"/>
                                          </p:val>
                                        </p:tav>
                                        <p:tav tm="100000">
                                          <p:val>
                                            <p:strVal val="0-ppt_h/2"/>
                                          </p:val>
                                        </p:tav>
                                      </p:tavLst>
                                    </p:anim>
                                    <p:set>
                                      <p:cBhvr>
                                        <p:cTn id="1472" dur="1" fill="hold">
                                          <p:stCondLst>
                                            <p:cond delay="2249"/>
                                          </p:stCondLst>
                                        </p:cTn>
                                        <p:tgtEl>
                                          <p:spTgt spid="2"/>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3"/>
                                        </p:tgtEl>
                                        <p:attrNameLst>
                                          <p:attrName>ppt_x</p:attrName>
                                        </p:attrNameLst>
                                      </p:cBhvr>
                                      <p:tavLst>
                                        <p:tav tm="0">
                                          <p:val>
                                            <p:strVal val="ppt_x"/>
                                          </p:val>
                                        </p:tav>
                                        <p:tav tm="100000">
                                          <p:val>
                                            <p:strVal val="1+ppt_w/2"/>
                                          </p:val>
                                        </p:tav>
                                      </p:tavLst>
                                    </p:anim>
                                    <p:anim calcmode="lin" valueType="num">
                                      <p:cBhvr additive="base">
                                        <p:cTn id="1475" dur="2250"/>
                                        <p:tgtEl>
                                          <p:spTgt spid="3"/>
                                        </p:tgtEl>
                                        <p:attrNameLst>
                                          <p:attrName>ppt_y</p:attrName>
                                        </p:attrNameLst>
                                      </p:cBhvr>
                                      <p:tavLst>
                                        <p:tav tm="0">
                                          <p:val>
                                            <p:strVal val="ppt_y"/>
                                          </p:val>
                                        </p:tav>
                                        <p:tav tm="100000">
                                          <p:val>
                                            <p:strVal val="0-ppt_h/2"/>
                                          </p:val>
                                        </p:tav>
                                      </p:tavLst>
                                    </p:anim>
                                    <p:set>
                                      <p:cBhvr>
                                        <p:cTn id="1476" dur="1" fill="hold">
                                          <p:stCondLst>
                                            <p:cond delay="2249"/>
                                          </p:stCondLst>
                                        </p:cTn>
                                        <p:tgtEl>
                                          <p:spTgt spid="3"/>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4"/>
                                        </p:tgtEl>
                                        <p:attrNameLst>
                                          <p:attrName>ppt_x</p:attrName>
                                        </p:attrNameLst>
                                      </p:cBhvr>
                                      <p:tavLst>
                                        <p:tav tm="0">
                                          <p:val>
                                            <p:strVal val="ppt_x"/>
                                          </p:val>
                                        </p:tav>
                                        <p:tav tm="100000">
                                          <p:val>
                                            <p:strVal val="1+ppt_w/2"/>
                                          </p:val>
                                        </p:tav>
                                      </p:tavLst>
                                    </p:anim>
                                    <p:anim calcmode="lin" valueType="num">
                                      <p:cBhvr additive="base">
                                        <p:cTn id="1479" dur="2250"/>
                                        <p:tgtEl>
                                          <p:spTgt spid="4"/>
                                        </p:tgtEl>
                                        <p:attrNameLst>
                                          <p:attrName>ppt_y</p:attrName>
                                        </p:attrNameLst>
                                      </p:cBhvr>
                                      <p:tavLst>
                                        <p:tav tm="0">
                                          <p:val>
                                            <p:strVal val="ppt_y"/>
                                          </p:val>
                                        </p:tav>
                                        <p:tav tm="100000">
                                          <p:val>
                                            <p:strVal val="0-ppt_h/2"/>
                                          </p:val>
                                        </p:tav>
                                      </p:tavLst>
                                    </p:anim>
                                    <p:set>
                                      <p:cBhvr>
                                        <p:cTn id="1480" dur="1" fill="hold">
                                          <p:stCondLst>
                                            <p:cond delay="2249"/>
                                          </p:stCondLst>
                                        </p:cTn>
                                        <p:tgtEl>
                                          <p:spTgt spid="4"/>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5"/>
                                        </p:tgtEl>
                                        <p:attrNameLst>
                                          <p:attrName>ppt_x</p:attrName>
                                        </p:attrNameLst>
                                      </p:cBhvr>
                                      <p:tavLst>
                                        <p:tav tm="0">
                                          <p:val>
                                            <p:strVal val="ppt_x"/>
                                          </p:val>
                                        </p:tav>
                                        <p:tav tm="100000">
                                          <p:val>
                                            <p:strVal val="1+ppt_w/2"/>
                                          </p:val>
                                        </p:tav>
                                      </p:tavLst>
                                    </p:anim>
                                    <p:anim calcmode="lin" valueType="num">
                                      <p:cBhvr additive="base">
                                        <p:cTn id="1483" dur="2250"/>
                                        <p:tgtEl>
                                          <p:spTgt spid="5"/>
                                        </p:tgtEl>
                                        <p:attrNameLst>
                                          <p:attrName>ppt_y</p:attrName>
                                        </p:attrNameLst>
                                      </p:cBhvr>
                                      <p:tavLst>
                                        <p:tav tm="0">
                                          <p:val>
                                            <p:strVal val="ppt_y"/>
                                          </p:val>
                                        </p:tav>
                                        <p:tav tm="100000">
                                          <p:val>
                                            <p:strVal val="0-ppt_h/2"/>
                                          </p:val>
                                        </p:tav>
                                      </p:tavLst>
                                    </p:anim>
                                    <p:set>
                                      <p:cBhvr>
                                        <p:cTn id="1484" dur="1" fill="hold">
                                          <p:stCondLst>
                                            <p:cond delay="2249"/>
                                          </p:stCondLst>
                                        </p:cTn>
                                        <p:tgtEl>
                                          <p:spTgt spid="5"/>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6"/>
                                        </p:tgtEl>
                                        <p:attrNameLst>
                                          <p:attrName>ppt_x</p:attrName>
                                        </p:attrNameLst>
                                      </p:cBhvr>
                                      <p:tavLst>
                                        <p:tav tm="0">
                                          <p:val>
                                            <p:strVal val="ppt_x"/>
                                          </p:val>
                                        </p:tav>
                                        <p:tav tm="100000">
                                          <p:val>
                                            <p:strVal val="1+ppt_w/2"/>
                                          </p:val>
                                        </p:tav>
                                      </p:tavLst>
                                    </p:anim>
                                    <p:anim calcmode="lin" valueType="num">
                                      <p:cBhvr additive="base">
                                        <p:cTn id="1487" dur="2250"/>
                                        <p:tgtEl>
                                          <p:spTgt spid="6"/>
                                        </p:tgtEl>
                                        <p:attrNameLst>
                                          <p:attrName>ppt_y</p:attrName>
                                        </p:attrNameLst>
                                      </p:cBhvr>
                                      <p:tavLst>
                                        <p:tav tm="0">
                                          <p:val>
                                            <p:strVal val="ppt_y"/>
                                          </p:val>
                                        </p:tav>
                                        <p:tav tm="100000">
                                          <p:val>
                                            <p:strVal val="0-ppt_h/2"/>
                                          </p:val>
                                        </p:tav>
                                      </p:tavLst>
                                    </p:anim>
                                    <p:set>
                                      <p:cBhvr>
                                        <p:cTn id="1488" dur="1" fill="hold">
                                          <p:stCondLst>
                                            <p:cond delay="2249"/>
                                          </p:stCondLst>
                                        </p:cTn>
                                        <p:tgtEl>
                                          <p:spTgt spid="6"/>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7"/>
                                        </p:tgtEl>
                                        <p:attrNameLst>
                                          <p:attrName>ppt_x</p:attrName>
                                        </p:attrNameLst>
                                      </p:cBhvr>
                                      <p:tavLst>
                                        <p:tav tm="0">
                                          <p:val>
                                            <p:strVal val="ppt_x"/>
                                          </p:val>
                                        </p:tav>
                                        <p:tav tm="100000">
                                          <p:val>
                                            <p:strVal val="1+ppt_w/2"/>
                                          </p:val>
                                        </p:tav>
                                      </p:tavLst>
                                    </p:anim>
                                    <p:anim calcmode="lin" valueType="num">
                                      <p:cBhvr additive="base">
                                        <p:cTn id="1491" dur="2250"/>
                                        <p:tgtEl>
                                          <p:spTgt spid="7"/>
                                        </p:tgtEl>
                                        <p:attrNameLst>
                                          <p:attrName>ppt_y</p:attrName>
                                        </p:attrNameLst>
                                      </p:cBhvr>
                                      <p:tavLst>
                                        <p:tav tm="0">
                                          <p:val>
                                            <p:strVal val="ppt_y"/>
                                          </p:val>
                                        </p:tav>
                                        <p:tav tm="100000">
                                          <p:val>
                                            <p:strVal val="0-ppt_h/2"/>
                                          </p:val>
                                        </p:tav>
                                      </p:tavLst>
                                    </p:anim>
                                    <p:set>
                                      <p:cBhvr>
                                        <p:cTn id="1492" dur="1" fill="hold">
                                          <p:stCondLst>
                                            <p:cond delay="2249"/>
                                          </p:stCondLst>
                                        </p:cTn>
                                        <p:tgtEl>
                                          <p:spTgt spid="7"/>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8"/>
                                        </p:tgtEl>
                                        <p:attrNameLst>
                                          <p:attrName>ppt_x</p:attrName>
                                        </p:attrNameLst>
                                      </p:cBhvr>
                                      <p:tavLst>
                                        <p:tav tm="0">
                                          <p:val>
                                            <p:strVal val="ppt_x"/>
                                          </p:val>
                                        </p:tav>
                                        <p:tav tm="100000">
                                          <p:val>
                                            <p:strVal val="1+ppt_w/2"/>
                                          </p:val>
                                        </p:tav>
                                      </p:tavLst>
                                    </p:anim>
                                    <p:anim calcmode="lin" valueType="num">
                                      <p:cBhvr additive="base">
                                        <p:cTn id="1495" dur="2250"/>
                                        <p:tgtEl>
                                          <p:spTgt spid="8"/>
                                        </p:tgtEl>
                                        <p:attrNameLst>
                                          <p:attrName>ppt_y</p:attrName>
                                        </p:attrNameLst>
                                      </p:cBhvr>
                                      <p:tavLst>
                                        <p:tav tm="0">
                                          <p:val>
                                            <p:strVal val="ppt_y"/>
                                          </p:val>
                                        </p:tav>
                                        <p:tav tm="100000">
                                          <p:val>
                                            <p:strVal val="0-ppt_h/2"/>
                                          </p:val>
                                        </p:tav>
                                      </p:tavLst>
                                    </p:anim>
                                    <p:set>
                                      <p:cBhvr>
                                        <p:cTn id="1496" dur="1" fill="hold">
                                          <p:stCondLst>
                                            <p:cond delay="2249"/>
                                          </p:stCondLst>
                                        </p:cTn>
                                        <p:tgtEl>
                                          <p:spTgt spid="8"/>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9"/>
                                        </p:tgtEl>
                                        <p:attrNameLst>
                                          <p:attrName>ppt_x</p:attrName>
                                        </p:attrNameLst>
                                      </p:cBhvr>
                                      <p:tavLst>
                                        <p:tav tm="0">
                                          <p:val>
                                            <p:strVal val="ppt_x"/>
                                          </p:val>
                                        </p:tav>
                                        <p:tav tm="100000">
                                          <p:val>
                                            <p:strVal val="1+ppt_w/2"/>
                                          </p:val>
                                        </p:tav>
                                      </p:tavLst>
                                    </p:anim>
                                    <p:anim calcmode="lin" valueType="num">
                                      <p:cBhvr additive="base">
                                        <p:cTn id="1499" dur="2250"/>
                                        <p:tgtEl>
                                          <p:spTgt spid="9"/>
                                        </p:tgtEl>
                                        <p:attrNameLst>
                                          <p:attrName>ppt_y</p:attrName>
                                        </p:attrNameLst>
                                      </p:cBhvr>
                                      <p:tavLst>
                                        <p:tav tm="0">
                                          <p:val>
                                            <p:strVal val="ppt_y"/>
                                          </p:val>
                                        </p:tav>
                                        <p:tav tm="100000">
                                          <p:val>
                                            <p:strVal val="0-ppt_h/2"/>
                                          </p:val>
                                        </p:tav>
                                      </p:tavLst>
                                    </p:anim>
                                    <p:set>
                                      <p:cBhvr>
                                        <p:cTn id="1500" dur="1" fill="hold">
                                          <p:stCondLst>
                                            <p:cond delay="2249"/>
                                          </p:stCondLst>
                                        </p:cTn>
                                        <p:tgtEl>
                                          <p:spTgt spid="9"/>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0"/>
                                        </p:tgtEl>
                                        <p:attrNameLst>
                                          <p:attrName>ppt_x</p:attrName>
                                        </p:attrNameLst>
                                      </p:cBhvr>
                                      <p:tavLst>
                                        <p:tav tm="0">
                                          <p:val>
                                            <p:strVal val="ppt_x"/>
                                          </p:val>
                                        </p:tav>
                                        <p:tav tm="100000">
                                          <p:val>
                                            <p:strVal val="1+ppt_w/2"/>
                                          </p:val>
                                        </p:tav>
                                      </p:tavLst>
                                    </p:anim>
                                    <p:anim calcmode="lin" valueType="num">
                                      <p:cBhvr additive="base">
                                        <p:cTn id="1503" dur="2250"/>
                                        <p:tgtEl>
                                          <p:spTgt spid="10"/>
                                        </p:tgtEl>
                                        <p:attrNameLst>
                                          <p:attrName>ppt_y</p:attrName>
                                        </p:attrNameLst>
                                      </p:cBhvr>
                                      <p:tavLst>
                                        <p:tav tm="0">
                                          <p:val>
                                            <p:strVal val="ppt_y"/>
                                          </p:val>
                                        </p:tav>
                                        <p:tav tm="100000">
                                          <p:val>
                                            <p:strVal val="0-ppt_h/2"/>
                                          </p:val>
                                        </p:tav>
                                      </p:tavLst>
                                    </p:anim>
                                    <p:set>
                                      <p:cBhvr>
                                        <p:cTn id="1504" dur="1" fill="hold">
                                          <p:stCondLst>
                                            <p:cond delay="2249"/>
                                          </p:stCondLst>
                                        </p:cTn>
                                        <p:tgtEl>
                                          <p:spTgt spid="10"/>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1"/>
                                        </p:tgtEl>
                                        <p:attrNameLst>
                                          <p:attrName>ppt_x</p:attrName>
                                        </p:attrNameLst>
                                      </p:cBhvr>
                                      <p:tavLst>
                                        <p:tav tm="0">
                                          <p:val>
                                            <p:strVal val="ppt_x"/>
                                          </p:val>
                                        </p:tav>
                                        <p:tav tm="100000">
                                          <p:val>
                                            <p:strVal val="1+ppt_w/2"/>
                                          </p:val>
                                        </p:tav>
                                      </p:tavLst>
                                    </p:anim>
                                    <p:anim calcmode="lin" valueType="num">
                                      <p:cBhvr additive="base">
                                        <p:cTn id="1507" dur="2250"/>
                                        <p:tgtEl>
                                          <p:spTgt spid="11"/>
                                        </p:tgtEl>
                                        <p:attrNameLst>
                                          <p:attrName>ppt_y</p:attrName>
                                        </p:attrNameLst>
                                      </p:cBhvr>
                                      <p:tavLst>
                                        <p:tav tm="0">
                                          <p:val>
                                            <p:strVal val="ppt_y"/>
                                          </p:val>
                                        </p:tav>
                                        <p:tav tm="100000">
                                          <p:val>
                                            <p:strVal val="0-ppt_h/2"/>
                                          </p:val>
                                        </p:tav>
                                      </p:tavLst>
                                    </p:anim>
                                    <p:set>
                                      <p:cBhvr>
                                        <p:cTn id="1508" dur="1" fill="hold">
                                          <p:stCondLst>
                                            <p:cond delay="2249"/>
                                          </p:stCondLst>
                                        </p:cTn>
                                        <p:tgtEl>
                                          <p:spTgt spid="11"/>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2"/>
                                        </p:tgtEl>
                                        <p:attrNameLst>
                                          <p:attrName>ppt_x</p:attrName>
                                        </p:attrNameLst>
                                      </p:cBhvr>
                                      <p:tavLst>
                                        <p:tav tm="0">
                                          <p:val>
                                            <p:strVal val="ppt_x"/>
                                          </p:val>
                                        </p:tav>
                                        <p:tav tm="100000">
                                          <p:val>
                                            <p:strVal val="1+ppt_w/2"/>
                                          </p:val>
                                        </p:tav>
                                      </p:tavLst>
                                    </p:anim>
                                    <p:anim calcmode="lin" valueType="num">
                                      <p:cBhvr additive="base">
                                        <p:cTn id="1511" dur="2250"/>
                                        <p:tgtEl>
                                          <p:spTgt spid="12"/>
                                        </p:tgtEl>
                                        <p:attrNameLst>
                                          <p:attrName>ppt_y</p:attrName>
                                        </p:attrNameLst>
                                      </p:cBhvr>
                                      <p:tavLst>
                                        <p:tav tm="0">
                                          <p:val>
                                            <p:strVal val="ppt_y"/>
                                          </p:val>
                                        </p:tav>
                                        <p:tav tm="100000">
                                          <p:val>
                                            <p:strVal val="0-ppt_h/2"/>
                                          </p:val>
                                        </p:tav>
                                      </p:tavLst>
                                    </p:anim>
                                    <p:set>
                                      <p:cBhvr>
                                        <p:cTn id="1512" dur="1" fill="hold">
                                          <p:stCondLst>
                                            <p:cond delay="2249"/>
                                          </p:stCondLst>
                                        </p:cTn>
                                        <p:tgtEl>
                                          <p:spTgt spid="12"/>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3"/>
                                        </p:tgtEl>
                                        <p:attrNameLst>
                                          <p:attrName>ppt_x</p:attrName>
                                        </p:attrNameLst>
                                      </p:cBhvr>
                                      <p:tavLst>
                                        <p:tav tm="0">
                                          <p:val>
                                            <p:strVal val="ppt_x"/>
                                          </p:val>
                                        </p:tav>
                                        <p:tav tm="100000">
                                          <p:val>
                                            <p:strVal val="1+ppt_w/2"/>
                                          </p:val>
                                        </p:tav>
                                      </p:tavLst>
                                    </p:anim>
                                    <p:anim calcmode="lin" valueType="num">
                                      <p:cBhvr additive="base">
                                        <p:cTn id="1515" dur="2250"/>
                                        <p:tgtEl>
                                          <p:spTgt spid="13"/>
                                        </p:tgtEl>
                                        <p:attrNameLst>
                                          <p:attrName>ppt_y</p:attrName>
                                        </p:attrNameLst>
                                      </p:cBhvr>
                                      <p:tavLst>
                                        <p:tav tm="0">
                                          <p:val>
                                            <p:strVal val="ppt_y"/>
                                          </p:val>
                                        </p:tav>
                                        <p:tav tm="100000">
                                          <p:val>
                                            <p:strVal val="0-ppt_h/2"/>
                                          </p:val>
                                        </p:tav>
                                      </p:tavLst>
                                    </p:anim>
                                    <p:set>
                                      <p:cBhvr>
                                        <p:cTn id="1516" dur="1" fill="hold">
                                          <p:stCondLst>
                                            <p:cond delay="2249"/>
                                          </p:stCondLst>
                                        </p:cTn>
                                        <p:tgtEl>
                                          <p:spTgt spid="13"/>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4"/>
                                        </p:tgtEl>
                                        <p:attrNameLst>
                                          <p:attrName>ppt_x</p:attrName>
                                        </p:attrNameLst>
                                      </p:cBhvr>
                                      <p:tavLst>
                                        <p:tav tm="0">
                                          <p:val>
                                            <p:strVal val="ppt_x"/>
                                          </p:val>
                                        </p:tav>
                                        <p:tav tm="100000">
                                          <p:val>
                                            <p:strVal val="1+ppt_w/2"/>
                                          </p:val>
                                        </p:tav>
                                      </p:tavLst>
                                    </p:anim>
                                    <p:anim calcmode="lin" valueType="num">
                                      <p:cBhvr additive="base">
                                        <p:cTn id="1519" dur="2250"/>
                                        <p:tgtEl>
                                          <p:spTgt spid="14"/>
                                        </p:tgtEl>
                                        <p:attrNameLst>
                                          <p:attrName>ppt_y</p:attrName>
                                        </p:attrNameLst>
                                      </p:cBhvr>
                                      <p:tavLst>
                                        <p:tav tm="0">
                                          <p:val>
                                            <p:strVal val="ppt_y"/>
                                          </p:val>
                                        </p:tav>
                                        <p:tav tm="100000">
                                          <p:val>
                                            <p:strVal val="0-ppt_h/2"/>
                                          </p:val>
                                        </p:tav>
                                      </p:tavLst>
                                    </p:anim>
                                    <p:set>
                                      <p:cBhvr>
                                        <p:cTn id="1520" dur="1" fill="hold">
                                          <p:stCondLst>
                                            <p:cond delay="2249"/>
                                          </p:stCondLst>
                                        </p:cTn>
                                        <p:tgtEl>
                                          <p:spTgt spid="14"/>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5"/>
                                        </p:tgtEl>
                                        <p:attrNameLst>
                                          <p:attrName>ppt_x</p:attrName>
                                        </p:attrNameLst>
                                      </p:cBhvr>
                                      <p:tavLst>
                                        <p:tav tm="0">
                                          <p:val>
                                            <p:strVal val="ppt_x"/>
                                          </p:val>
                                        </p:tav>
                                        <p:tav tm="100000">
                                          <p:val>
                                            <p:strVal val="1+ppt_w/2"/>
                                          </p:val>
                                        </p:tav>
                                      </p:tavLst>
                                    </p:anim>
                                    <p:anim calcmode="lin" valueType="num">
                                      <p:cBhvr additive="base">
                                        <p:cTn id="1523" dur="2250"/>
                                        <p:tgtEl>
                                          <p:spTgt spid="15"/>
                                        </p:tgtEl>
                                        <p:attrNameLst>
                                          <p:attrName>ppt_y</p:attrName>
                                        </p:attrNameLst>
                                      </p:cBhvr>
                                      <p:tavLst>
                                        <p:tav tm="0">
                                          <p:val>
                                            <p:strVal val="ppt_y"/>
                                          </p:val>
                                        </p:tav>
                                        <p:tav tm="100000">
                                          <p:val>
                                            <p:strVal val="0-ppt_h/2"/>
                                          </p:val>
                                        </p:tav>
                                      </p:tavLst>
                                    </p:anim>
                                    <p:set>
                                      <p:cBhvr>
                                        <p:cTn id="1524" dur="1" fill="hold">
                                          <p:stCondLst>
                                            <p:cond delay="2249"/>
                                          </p:stCondLst>
                                        </p:cTn>
                                        <p:tgtEl>
                                          <p:spTgt spid="15"/>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6"/>
                                        </p:tgtEl>
                                        <p:attrNameLst>
                                          <p:attrName>ppt_x</p:attrName>
                                        </p:attrNameLst>
                                      </p:cBhvr>
                                      <p:tavLst>
                                        <p:tav tm="0">
                                          <p:val>
                                            <p:strVal val="ppt_x"/>
                                          </p:val>
                                        </p:tav>
                                        <p:tav tm="100000">
                                          <p:val>
                                            <p:strVal val="1+ppt_w/2"/>
                                          </p:val>
                                        </p:tav>
                                      </p:tavLst>
                                    </p:anim>
                                    <p:anim calcmode="lin" valueType="num">
                                      <p:cBhvr additive="base">
                                        <p:cTn id="1527" dur="2250"/>
                                        <p:tgtEl>
                                          <p:spTgt spid="16"/>
                                        </p:tgtEl>
                                        <p:attrNameLst>
                                          <p:attrName>ppt_y</p:attrName>
                                        </p:attrNameLst>
                                      </p:cBhvr>
                                      <p:tavLst>
                                        <p:tav tm="0">
                                          <p:val>
                                            <p:strVal val="ppt_y"/>
                                          </p:val>
                                        </p:tav>
                                        <p:tav tm="100000">
                                          <p:val>
                                            <p:strVal val="0-ppt_h/2"/>
                                          </p:val>
                                        </p:tav>
                                      </p:tavLst>
                                    </p:anim>
                                    <p:set>
                                      <p:cBhvr>
                                        <p:cTn id="1528" dur="1" fill="hold">
                                          <p:stCondLst>
                                            <p:cond delay="2249"/>
                                          </p:stCondLst>
                                        </p:cTn>
                                        <p:tgtEl>
                                          <p:spTgt spid="16"/>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7"/>
                                        </p:tgtEl>
                                        <p:attrNameLst>
                                          <p:attrName>ppt_x</p:attrName>
                                        </p:attrNameLst>
                                      </p:cBhvr>
                                      <p:tavLst>
                                        <p:tav tm="0">
                                          <p:val>
                                            <p:strVal val="ppt_x"/>
                                          </p:val>
                                        </p:tav>
                                        <p:tav tm="100000">
                                          <p:val>
                                            <p:strVal val="1+ppt_w/2"/>
                                          </p:val>
                                        </p:tav>
                                      </p:tavLst>
                                    </p:anim>
                                    <p:anim calcmode="lin" valueType="num">
                                      <p:cBhvr additive="base">
                                        <p:cTn id="1531" dur="2250"/>
                                        <p:tgtEl>
                                          <p:spTgt spid="17"/>
                                        </p:tgtEl>
                                        <p:attrNameLst>
                                          <p:attrName>ppt_y</p:attrName>
                                        </p:attrNameLst>
                                      </p:cBhvr>
                                      <p:tavLst>
                                        <p:tav tm="0">
                                          <p:val>
                                            <p:strVal val="ppt_y"/>
                                          </p:val>
                                        </p:tav>
                                        <p:tav tm="100000">
                                          <p:val>
                                            <p:strVal val="0-ppt_h/2"/>
                                          </p:val>
                                        </p:tav>
                                      </p:tavLst>
                                    </p:anim>
                                    <p:set>
                                      <p:cBhvr>
                                        <p:cTn id="1532" dur="1" fill="hold">
                                          <p:stCondLst>
                                            <p:cond delay="2249"/>
                                          </p:stCondLst>
                                        </p:cTn>
                                        <p:tgtEl>
                                          <p:spTgt spid="17"/>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8"/>
                                        </p:tgtEl>
                                        <p:attrNameLst>
                                          <p:attrName>ppt_x</p:attrName>
                                        </p:attrNameLst>
                                      </p:cBhvr>
                                      <p:tavLst>
                                        <p:tav tm="0">
                                          <p:val>
                                            <p:strVal val="ppt_x"/>
                                          </p:val>
                                        </p:tav>
                                        <p:tav tm="100000">
                                          <p:val>
                                            <p:strVal val="1+ppt_w/2"/>
                                          </p:val>
                                        </p:tav>
                                      </p:tavLst>
                                    </p:anim>
                                    <p:anim calcmode="lin" valueType="num">
                                      <p:cBhvr additive="base">
                                        <p:cTn id="1535" dur="2250"/>
                                        <p:tgtEl>
                                          <p:spTgt spid="18"/>
                                        </p:tgtEl>
                                        <p:attrNameLst>
                                          <p:attrName>ppt_y</p:attrName>
                                        </p:attrNameLst>
                                      </p:cBhvr>
                                      <p:tavLst>
                                        <p:tav tm="0">
                                          <p:val>
                                            <p:strVal val="ppt_y"/>
                                          </p:val>
                                        </p:tav>
                                        <p:tav tm="100000">
                                          <p:val>
                                            <p:strVal val="0-ppt_h/2"/>
                                          </p:val>
                                        </p:tav>
                                      </p:tavLst>
                                    </p:anim>
                                    <p:set>
                                      <p:cBhvr>
                                        <p:cTn id="1536" dur="1" fill="hold">
                                          <p:stCondLst>
                                            <p:cond delay="2249"/>
                                          </p:stCondLst>
                                        </p:cTn>
                                        <p:tgtEl>
                                          <p:spTgt spid="18"/>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19"/>
                                        </p:tgtEl>
                                        <p:attrNameLst>
                                          <p:attrName>ppt_x</p:attrName>
                                        </p:attrNameLst>
                                      </p:cBhvr>
                                      <p:tavLst>
                                        <p:tav tm="0">
                                          <p:val>
                                            <p:strVal val="ppt_x"/>
                                          </p:val>
                                        </p:tav>
                                        <p:tav tm="100000">
                                          <p:val>
                                            <p:strVal val="1+ppt_w/2"/>
                                          </p:val>
                                        </p:tav>
                                      </p:tavLst>
                                    </p:anim>
                                    <p:anim calcmode="lin" valueType="num">
                                      <p:cBhvr additive="base">
                                        <p:cTn id="1539" dur="2250"/>
                                        <p:tgtEl>
                                          <p:spTgt spid="19"/>
                                        </p:tgtEl>
                                        <p:attrNameLst>
                                          <p:attrName>ppt_y</p:attrName>
                                        </p:attrNameLst>
                                      </p:cBhvr>
                                      <p:tavLst>
                                        <p:tav tm="0">
                                          <p:val>
                                            <p:strVal val="ppt_y"/>
                                          </p:val>
                                        </p:tav>
                                        <p:tav tm="100000">
                                          <p:val>
                                            <p:strVal val="0-ppt_h/2"/>
                                          </p:val>
                                        </p:tav>
                                      </p:tavLst>
                                    </p:anim>
                                    <p:set>
                                      <p:cBhvr>
                                        <p:cTn id="1540" dur="1" fill="hold">
                                          <p:stCondLst>
                                            <p:cond delay="2249"/>
                                          </p:stCondLst>
                                        </p:cTn>
                                        <p:tgtEl>
                                          <p:spTgt spid="19"/>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0"/>
                                        </p:tgtEl>
                                        <p:attrNameLst>
                                          <p:attrName>ppt_x</p:attrName>
                                        </p:attrNameLst>
                                      </p:cBhvr>
                                      <p:tavLst>
                                        <p:tav tm="0">
                                          <p:val>
                                            <p:strVal val="ppt_x"/>
                                          </p:val>
                                        </p:tav>
                                        <p:tav tm="100000">
                                          <p:val>
                                            <p:strVal val="1+ppt_w/2"/>
                                          </p:val>
                                        </p:tav>
                                      </p:tavLst>
                                    </p:anim>
                                    <p:anim calcmode="lin" valueType="num">
                                      <p:cBhvr additive="base">
                                        <p:cTn id="1543" dur="2250"/>
                                        <p:tgtEl>
                                          <p:spTgt spid="20"/>
                                        </p:tgtEl>
                                        <p:attrNameLst>
                                          <p:attrName>ppt_y</p:attrName>
                                        </p:attrNameLst>
                                      </p:cBhvr>
                                      <p:tavLst>
                                        <p:tav tm="0">
                                          <p:val>
                                            <p:strVal val="ppt_y"/>
                                          </p:val>
                                        </p:tav>
                                        <p:tav tm="100000">
                                          <p:val>
                                            <p:strVal val="0-ppt_h/2"/>
                                          </p:val>
                                        </p:tav>
                                      </p:tavLst>
                                    </p:anim>
                                    <p:set>
                                      <p:cBhvr>
                                        <p:cTn id="1544" dur="1" fill="hold">
                                          <p:stCondLst>
                                            <p:cond delay="2249"/>
                                          </p:stCondLst>
                                        </p:cTn>
                                        <p:tgtEl>
                                          <p:spTgt spid="20"/>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1"/>
                                        </p:tgtEl>
                                        <p:attrNameLst>
                                          <p:attrName>ppt_x</p:attrName>
                                        </p:attrNameLst>
                                      </p:cBhvr>
                                      <p:tavLst>
                                        <p:tav tm="0">
                                          <p:val>
                                            <p:strVal val="ppt_x"/>
                                          </p:val>
                                        </p:tav>
                                        <p:tav tm="100000">
                                          <p:val>
                                            <p:strVal val="1+ppt_w/2"/>
                                          </p:val>
                                        </p:tav>
                                      </p:tavLst>
                                    </p:anim>
                                    <p:anim calcmode="lin" valueType="num">
                                      <p:cBhvr additive="base">
                                        <p:cTn id="1547" dur="2250"/>
                                        <p:tgtEl>
                                          <p:spTgt spid="21"/>
                                        </p:tgtEl>
                                        <p:attrNameLst>
                                          <p:attrName>ppt_y</p:attrName>
                                        </p:attrNameLst>
                                      </p:cBhvr>
                                      <p:tavLst>
                                        <p:tav tm="0">
                                          <p:val>
                                            <p:strVal val="ppt_y"/>
                                          </p:val>
                                        </p:tav>
                                        <p:tav tm="100000">
                                          <p:val>
                                            <p:strVal val="0-ppt_h/2"/>
                                          </p:val>
                                        </p:tav>
                                      </p:tavLst>
                                    </p:anim>
                                    <p:set>
                                      <p:cBhvr>
                                        <p:cTn id="1548" dur="1" fill="hold">
                                          <p:stCondLst>
                                            <p:cond delay="2249"/>
                                          </p:stCondLst>
                                        </p:cTn>
                                        <p:tgtEl>
                                          <p:spTgt spid="21"/>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2"/>
                                        </p:tgtEl>
                                        <p:attrNameLst>
                                          <p:attrName>ppt_x</p:attrName>
                                        </p:attrNameLst>
                                      </p:cBhvr>
                                      <p:tavLst>
                                        <p:tav tm="0">
                                          <p:val>
                                            <p:strVal val="ppt_x"/>
                                          </p:val>
                                        </p:tav>
                                        <p:tav tm="100000">
                                          <p:val>
                                            <p:strVal val="1+ppt_w/2"/>
                                          </p:val>
                                        </p:tav>
                                      </p:tavLst>
                                    </p:anim>
                                    <p:anim calcmode="lin" valueType="num">
                                      <p:cBhvr additive="base">
                                        <p:cTn id="1551" dur="2250"/>
                                        <p:tgtEl>
                                          <p:spTgt spid="22"/>
                                        </p:tgtEl>
                                        <p:attrNameLst>
                                          <p:attrName>ppt_y</p:attrName>
                                        </p:attrNameLst>
                                      </p:cBhvr>
                                      <p:tavLst>
                                        <p:tav tm="0">
                                          <p:val>
                                            <p:strVal val="ppt_y"/>
                                          </p:val>
                                        </p:tav>
                                        <p:tav tm="100000">
                                          <p:val>
                                            <p:strVal val="0-ppt_h/2"/>
                                          </p:val>
                                        </p:tav>
                                      </p:tavLst>
                                    </p:anim>
                                    <p:set>
                                      <p:cBhvr>
                                        <p:cTn id="1552" dur="1" fill="hold">
                                          <p:stCondLst>
                                            <p:cond delay="2249"/>
                                          </p:stCondLst>
                                        </p:cTn>
                                        <p:tgtEl>
                                          <p:spTgt spid="22"/>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3"/>
                                        </p:tgtEl>
                                        <p:attrNameLst>
                                          <p:attrName>ppt_x</p:attrName>
                                        </p:attrNameLst>
                                      </p:cBhvr>
                                      <p:tavLst>
                                        <p:tav tm="0">
                                          <p:val>
                                            <p:strVal val="ppt_x"/>
                                          </p:val>
                                        </p:tav>
                                        <p:tav tm="100000">
                                          <p:val>
                                            <p:strVal val="1+ppt_w/2"/>
                                          </p:val>
                                        </p:tav>
                                      </p:tavLst>
                                    </p:anim>
                                    <p:anim calcmode="lin" valueType="num">
                                      <p:cBhvr additive="base">
                                        <p:cTn id="1555" dur="2250"/>
                                        <p:tgtEl>
                                          <p:spTgt spid="23"/>
                                        </p:tgtEl>
                                        <p:attrNameLst>
                                          <p:attrName>ppt_y</p:attrName>
                                        </p:attrNameLst>
                                      </p:cBhvr>
                                      <p:tavLst>
                                        <p:tav tm="0">
                                          <p:val>
                                            <p:strVal val="ppt_y"/>
                                          </p:val>
                                        </p:tav>
                                        <p:tav tm="100000">
                                          <p:val>
                                            <p:strVal val="0-ppt_h/2"/>
                                          </p:val>
                                        </p:tav>
                                      </p:tavLst>
                                    </p:anim>
                                    <p:set>
                                      <p:cBhvr>
                                        <p:cTn id="1556" dur="1" fill="hold">
                                          <p:stCondLst>
                                            <p:cond delay="2249"/>
                                          </p:stCondLst>
                                        </p:cTn>
                                        <p:tgtEl>
                                          <p:spTgt spid="23"/>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4"/>
                                        </p:tgtEl>
                                        <p:attrNameLst>
                                          <p:attrName>ppt_x</p:attrName>
                                        </p:attrNameLst>
                                      </p:cBhvr>
                                      <p:tavLst>
                                        <p:tav tm="0">
                                          <p:val>
                                            <p:strVal val="ppt_x"/>
                                          </p:val>
                                        </p:tav>
                                        <p:tav tm="100000">
                                          <p:val>
                                            <p:strVal val="1+ppt_w/2"/>
                                          </p:val>
                                        </p:tav>
                                      </p:tavLst>
                                    </p:anim>
                                    <p:anim calcmode="lin" valueType="num">
                                      <p:cBhvr additive="base">
                                        <p:cTn id="1559" dur="2250"/>
                                        <p:tgtEl>
                                          <p:spTgt spid="24"/>
                                        </p:tgtEl>
                                        <p:attrNameLst>
                                          <p:attrName>ppt_y</p:attrName>
                                        </p:attrNameLst>
                                      </p:cBhvr>
                                      <p:tavLst>
                                        <p:tav tm="0">
                                          <p:val>
                                            <p:strVal val="ppt_y"/>
                                          </p:val>
                                        </p:tav>
                                        <p:tav tm="100000">
                                          <p:val>
                                            <p:strVal val="0-ppt_h/2"/>
                                          </p:val>
                                        </p:tav>
                                      </p:tavLst>
                                    </p:anim>
                                    <p:set>
                                      <p:cBhvr>
                                        <p:cTn id="1560" dur="1" fill="hold">
                                          <p:stCondLst>
                                            <p:cond delay="2249"/>
                                          </p:stCondLst>
                                        </p:cTn>
                                        <p:tgtEl>
                                          <p:spTgt spid="24"/>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5"/>
                                        </p:tgtEl>
                                        <p:attrNameLst>
                                          <p:attrName>ppt_x</p:attrName>
                                        </p:attrNameLst>
                                      </p:cBhvr>
                                      <p:tavLst>
                                        <p:tav tm="0">
                                          <p:val>
                                            <p:strVal val="ppt_x"/>
                                          </p:val>
                                        </p:tav>
                                        <p:tav tm="100000">
                                          <p:val>
                                            <p:strVal val="1+ppt_w/2"/>
                                          </p:val>
                                        </p:tav>
                                      </p:tavLst>
                                    </p:anim>
                                    <p:anim calcmode="lin" valueType="num">
                                      <p:cBhvr additive="base">
                                        <p:cTn id="1563" dur="2250"/>
                                        <p:tgtEl>
                                          <p:spTgt spid="25"/>
                                        </p:tgtEl>
                                        <p:attrNameLst>
                                          <p:attrName>ppt_y</p:attrName>
                                        </p:attrNameLst>
                                      </p:cBhvr>
                                      <p:tavLst>
                                        <p:tav tm="0">
                                          <p:val>
                                            <p:strVal val="ppt_y"/>
                                          </p:val>
                                        </p:tav>
                                        <p:tav tm="100000">
                                          <p:val>
                                            <p:strVal val="0-ppt_h/2"/>
                                          </p:val>
                                        </p:tav>
                                      </p:tavLst>
                                    </p:anim>
                                    <p:set>
                                      <p:cBhvr>
                                        <p:cTn id="1564" dur="1" fill="hold">
                                          <p:stCondLst>
                                            <p:cond delay="2249"/>
                                          </p:stCondLst>
                                        </p:cTn>
                                        <p:tgtEl>
                                          <p:spTgt spid="25"/>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6"/>
                                        </p:tgtEl>
                                        <p:attrNameLst>
                                          <p:attrName>ppt_x</p:attrName>
                                        </p:attrNameLst>
                                      </p:cBhvr>
                                      <p:tavLst>
                                        <p:tav tm="0">
                                          <p:val>
                                            <p:strVal val="ppt_x"/>
                                          </p:val>
                                        </p:tav>
                                        <p:tav tm="100000">
                                          <p:val>
                                            <p:strVal val="1+ppt_w/2"/>
                                          </p:val>
                                        </p:tav>
                                      </p:tavLst>
                                    </p:anim>
                                    <p:anim calcmode="lin" valueType="num">
                                      <p:cBhvr additive="base">
                                        <p:cTn id="1567" dur="2250"/>
                                        <p:tgtEl>
                                          <p:spTgt spid="26"/>
                                        </p:tgtEl>
                                        <p:attrNameLst>
                                          <p:attrName>ppt_y</p:attrName>
                                        </p:attrNameLst>
                                      </p:cBhvr>
                                      <p:tavLst>
                                        <p:tav tm="0">
                                          <p:val>
                                            <p:strVal val="ppt_y"/>
                                          </p:val>
                                        </p:tav>
                                        <p:tav tm="100000">
                                          <p:val>
                                            <p:strVal val="0-ppt_h/2"/>
                                          </p:val>
                                        </p:tav>
                                      </p:tavLst>
                                    </p:anim>
                                    <p:set>
                                      <p:cBhvr>
                                        <p:cTn id="1568" dur="1" fill="hold">
                                          <p:stCondLst>
                                            <p:cond delay="2249"/>
                                          </p:stCondLst>
                                        </p:cTn>
                                        <p:tgtEl>
                                          <p:spTgt spid="26"/>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7"/>
                                        </p:tgtEl>
                                        <p:attrNameLst>
                                          <p:attrName>ppt_x</p:attrName>
                                        </p:attrNameLst>
                                      </p:cBhvr>
                                      <p:tavLst>
                                        <p:tav tm="0">
                                          <p:val>
                                            <p:strVal val="ppt_x"/>
                                          </p:val>
                                        </p:tav>
                                        <p:tav tm="100000">
                                          <p:val>
                                            <p:strVal val="1+ppt_w/2"/>
                                          </p:val>
                                        </p:tav>
                                      </p:tavLst>
                                    </p:anim>
                                    <p:anim calcmode="lin" valueType="num">
                                      <p:cBhvr additive="base">
                                        <p:cTn id="1571" dur="2250"/>
                                        <p:tgtEl>
                                          <p:spTgt spid="27"/>
                                        </p:tgtEl>
                                        <p:attrNameLst>
                                          <p:attrName>ppt_y</p:attrName>
                                        </p:attrNameLst>
                                      </p:cBhvr>
                                      <p:tavLst>
                                        <p:tav tm="0">
                                          <p:val>
                                            <p:strVal val="ppt_y"/>
                                          </p:val>
                                        </p:tav>
                                        <p:tav tm="100000">
                                          <p:val>
                                            <p:strVal val="0-ppt_h/2"/>
                                          </p:val>
                                        </p:tav>
                                      </p:tavLst>
                                    </p:anim>
                                    <p:set>
                                      <p:cBhvr>
                                        <p:cTn id="1572" dur="1" fill="hold">
                                          <p:stCondLst>
                                            <p:cond delay="2249"/>
                                          </p:stCondLst>
                                        </p:cTn>
                                        <p:tgtEl>
                                          <p:spTgt spid="27"/>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8"/>
                                        </p:tgtEl>
                                        <p:attrNameLst>
                                          <p:attrName>ppt_x</p:attrName>
                                        </p:attrNameLst>
                                      </p:cBhvr>
                                      <p:tavLst>
                                        <p:tav tm="0">
                                          <p:val>
                                            <p:strVal val="ppt_x"/>
                                          </p:val>
                                        </p:tav>
                                        <p:tav tm="100000">
                                          <p:val>
                                            <p:strVal val="1+ppt_w/2"/>
                                          </p:val>
                                        </p:tav>
                                      </p:tavLst>
                                    </p:anim>
                                    <p:anim calcmode="lin" valueType="num">
                                      <p:cBhvr additive="base">
                                        <p:cTn id="1575" dur="2250"/>
                                        <p:tgtEl>
                                          <p:spTgt spid="28"/>
                                        </p:tgtEl>
                                        <p:attrNameLst>
                                          <p:attrName>ppt_y</p:attrName>
                                        </p:attrNameLst>
                                      </p:cBhvr>
                                      <p:tavLst>
                                        <p:tav tm="0">
                                          <p:val>
                                            <p:strVal val="ppt_y"/>
                                          </p:val>
                                        </p:tav>
                                        <p:tav tm="100000">
                                          <p:val>
                                            <p:strVal val="0-ppt_h/2"/>
                                          </p:val>
                                        </p:tav>
                                      </p:tavLst>
                                    </p:anim>
                                    <p:set>
                                      <p:cBhvr>
                                        <p:cTn id="1576" dur="1" fill="hold">
                                          <p:stCondLst>
                                            <p:cond delay="2249"/>
                                          </p:stCondLst>
                                        </p:cTn>
                                        <p:tgtEl>
                                          <p:spTgt spid="28"/>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29"/>
                                        </p:tgtEl>
                                        <p:attrNameLst>
                                          <p:attrName>ppt_x</p:attrName>
                                        </p:attrNameLst>
                                      </p:cBhvr>
                                      <p:tavLst>
                                        <p:tav tm="0">
                                          <p:val>
                                            <p:strVal val="ppt_x"/>
                                          </p:val>
                                        </p:tav>
                                        <p:tav tm="100000">
                                          <p:val>
                                            <p:strVal val="1+ppt_w/2"/>
                                          </p:val>
                                        </p:tav>
                                      </p:tavLst>
                                    </p:anim>
                                    <p:anim calcmode="lin" valueType="num">
                                      <p:cBhvr additive="base">
                                        <p:cTn id="1579" dur="2250"/>
                                        <p:tgtEl>
                                          <p:spTgt spid="29"/>
                                        </p:tgtEl>
                                        <p:attrNameLst>
                                          <p:attrName>ppt_y</p:attrName>
                                        </p:attrNameLst>
                                      </p:cBhvr>
                                      <p:tavLst>
                                        <p:tav tm="0">
                                          <p:val>
                                            <p:strVal val="ppt_y"/>
                                          </p:val>
                                        </p:tav>
                                        <p:tav tm="100000">
                                          <p:val>
                                            <p:strVal val="0-ppt_h/2"/>
                                          </p:val>
                                        </p:tav>
                                      </p:tavLst>
                                    </p:anim>
                                    <p:set>
                                      <p:cBhvr>
                                        <p:cTn id="1580" dur="1" fill="hold">
                                          <p:stCondLst>
                                            <p:cond delay="2249"/>
                                          </p:stCondLst>
                                        </p:cTn>
                                        <p:tgtEl>
                                          <p:spTgt spid="29"/>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0"/>
                                        </p:tgtEl>
                                        <p:attrNameLst>
                                          <p:attrName>ppt_x</p:attrName>
                                        </p:attrNameLst>
                                      </p:cBhvr>
                                      <p:tavLst>
                                        <p:tav tm="0">
                                          <p:val>
                                            <p:strVal val="ppt_x"/>
                                          </p:val>
                                        </p:tav>
                                        <p:tav tm="100000">
                                          <p:val>
                                            <p:strVal val="1+ppt_w/2"/>
                                          </p:val>
                                        </p:tav>
                                      </p:tavLst>
                                    </p:anim>
                                    <p:anim calcmode="lin" valueType="num">
                                      <p:cBhvr additive="base">
                                        <p:cTn id="1583" dur="2250"/>
                                        <p:tgtEl>
                                          <p:spTgt spid="30"/>
                                        </p:tgtEl>
                                        <p:attrNameLst>
                                          <p:attrName>ppt_y</p:attrName>
                                        </p:attrNameLst>
                                      </p:cBhvr>
                                      <p:tavLst>
                                        <p:tav tm="0">
                                          <p:val>
                                            <p:strVal val="ppt_y"/>
                                          </p:val>
                                        </p:tav>
                                        <p:tav tm="100000">
                                          <p:val>
                                            <p:strVal val="0-ppt_h/2"/>
                                          </p:val>
                                        </p:tav>
                                      </p:tavLst>
                                    </p:anim>
                                    <p:set>
                                      <p:cBhvr>
                                        <p:cTn id="1584" dur="1" fill="hold">
                                          <p:stCondLst>
                                            <p:cond delay="2249"/>
                                          </p:stCondLst>
                                        </p:cTn>
                                        <p:tgtEl>
                                          <p:spTgt spid="30"/>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1"/>
                                        </p:tgtEl>
                                        <p:attrNameLst>
                                          <p:attrName>ppt_x</p:attrName>
                                        </p:attrNameLst>
                                      </p:cBhvr>
                                      <p:tavLst>
                                        <p:tav tm="0">
                                          <p:val>
                                            <p:strVal val="ppt_x"/>
                                          </p:val>
                                        </p:tav>
                                        <p:tav tm="100000">
                                          <p:val>
                                            <p:strVal val="1+ppt_w/2"/>
                                          </p:val>
                                        </p:tav>
                                      </p:tavLst>
                                    </p:anim>
                                    <p:anim calcmode="lin" valueType="num">
                                      <p:cBhvr additive="base">
                                        <p:cTn id="1587" dur="2250"/>
                                        <p:tgtEl>
                                          <p:spTgt spid="31"/>
                                        </p:tgtEl>
                                        <p:attrNameLst>
                                          <p:attrName>ppt_y</p:attrName>
                                        </p:attrNameLst>
                                      </p:cBhvr>
                                      <p:tavLst>
                                        <p:tav tm="0">
                                          <p:val>
                                            <p:strVal val="ppt_y"/>
                                          </p:val>
                                        </p:tav>
                                        <p:tav tm="100000">
                                          <p:val>
                                            <p:strVal val="0-ppt_h/2"/>
                                          </p:val>
                                        </p:tav>
                                      </p:tavLst>
                                    </p:anim>
                                    <p:set>
                                      <p:cBhvr>
                                        <p:cTn id="1588" dur="1" fill="hold">
                                          <p:stCondLst>
                                            <p:cond delay="2249"/>
                                          </p:stCondLst>
                                        </p:cTn>
                                        <p:tgtEl>
                                          <p:spTgt spid="31"/>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2"/>
                                        </p:tgtEl>
                                        <p:attrNameLst>
                                          <p:attrName>ppt_x</p:attrName>
                                        </p:attrNameLst>
                                      </p:cBhvr>
                                      <p:tavLst>
                                        <p:tav tm="0">
                                          <p:val>
                                            <p:strVal val="ppt_x"/>
                                          </p:val>
                                        </p:tav>
                                        <p:tav tm="100000">
                                          <p:val>
                                            <p:strVal val="1+ppt_w/2"/>
                                          </p:val>
                                        </p:tav>
                                      </p:tavLst>
                                    </p:anim>
                                    <p:anim calcmode="lin" valueType="num">
                                      <p:cBhvr additive="base">
                                        <p:cTn id="1591" dur="2250"/>
                                        <p:tgtEl>
                                          <p:spTgt spid="32"/>
                                        </p:tgtEl>
                                        <p:attrNameLst>
                                          <p:attrName>ppt_y</p:attrName>
                                        </p:attrNameLst>
                                      </p:cBhvr>
                                      <p:tavLst>
                                        <p:tav tm="0">
                                          <p:val>
                                            <p:strVal val="ppt_y"/>
                                          </p:val>
                                        </p:tav>
                                        <p:tav tm="100000">
                                          <p:val>
                                            <p:strVal val="0-ppt_h/2"/>
                                          </p:val>
                                        </p:tav>
                                      </p:tavLst>
                                    </p:anim>
                                    <p:set>
                                      <p:cBhvr>
                                        <p:cTn id="1592" dur="1" fill="hold">
                                          <p:stCondLst>
                                            <p:cond delay="2249"/>
                                          </p:stCondLst>
                                        </p:cTn>
                                        <p:tgtEl>
                                          <p:spTgt spid="32"/>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3"/>
                                        </p:tgtEl>
                                        <p:attrNameLst>
                                          <p:attrName>ppt_x</p:attrName>
                                        </p:attrNameLst>
                                      </p:cBhvr>
                                      <p:tavLst>
                                        <p:tav tm="0">
                                          <p:val>
                                            <p:strVal val="ppt_x"/>
                                          </p:val>
                                        </p:tav>
                                        <p:tav tm="100000">
                                          <p:val>
                                            <p:strVal val="1+ppt_w/2"/>
                                          </p:val>
                                        </p:tav>
                                      </p:tavLst>
                                    </p:anim>
                                    <p:anim calcmode="lin" valueType="num">
                                      <p:cBhvr additive="base">
                                        <p:cTn id="1595" dur="2250"/>
                                        <p:tgtEl>
                                          <p:spTgt spid="33"/>
                                        </p:tgtEl>
                                        <p:attrNameLst>
                                          <p:attrName>ppt_y</p:attrName>
                                        </p:attrNameLst>
                                      </p:cBhvr>
                                      <p:tavLst>
                                        <p:tav tm="0">
                                          <p:val>
                                            <p:strVal val="ppt_y"/>
                                          </p:val>
                                        </p:tav>
                                        <p:tav tm="100000">
                                          <p:val>
                                            <p:strVal val="0-ppt_h/2"/>
                                          </p:val>
                                        </p:tav>
                                      </p:tavLst>
                                    </p:anim>
                                    <p:set>
                                      <p:cBhvr>
                                        <p:cTn id="1596" dur="1" fill="hold">
                                          <p:stCondLst>
                                            <p:cond delay="2249"/>
                                          </p:stCondLst>
                                        </p:cTn>
                                        <p:tgtEl>
                                          <p:spTgt spid="33"/>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4"/>
                                        </p:tgtEl>
                                        <p:attrNameLst>
                                          <p:attrName>ppt_x</p:attrName>
                                        </p:attrNameLst>
                                      </p:cBhvr>
                                      <p:tavLst>
                                        <p:tav tm="0">
                                          <p:val>
                                            <p:strVal val="ppt_x"/>
                                          </p:val>
                                        </p:tav>
                                        <p:tav tm="100000">
                                          <p:val>
                                            <p:strVal val="1+ppt_w/2"/>
                                          </p:val>
                                        </p:tav>
                                      </p:tavLst>
                                    </p:anim>
                                    <p:anim calcmode="lin" valueType="num">
                                      <p:cBhvr additive="base">
                                        <p:cTn id="1599" dur="2250"/>
                                        <p:tgtEl>
                                          <p:spTgt spid="34"/>
                                        </p:tgtEl>
                                        <p:attrNameLst>
                                          <p:attrName>ppt_y</p:attrName>
                                        </p:attrNameLst>
                                      </p:cBhvr>
                                      <p:tavLst>
                                        <p:tav tm="0">
                                          <p:val>
                                            <p:strVal val="ppt_y"/>
                                          </p:val>
                                        </p:tav>
                                        <p:tav tm="100000">
                                          <p:val>
                                            <p:strVal val="0-ppt_h/2"/>
                                          </p:val>
                                        </p:tav>
                                      </p:tavLst>
                                    </p:anim>
                                    <p:set>
                                      <p:cBhvr>
                                        <p:cTn id="1600" dur="1" fill="hold">
                                          <p:stCondLst>
                                            <p:cond delay="2249"/>
                                          </p:stCondLst>
                                        </p:cTn>
                                        <p:tgtEl>
                                          <p:spTgt spid="34"/>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5"/>
                                        </p:tgtEl>
                                        <p:attrNameLst>
                                          <p:attrName>ppt_x</p:attrName>
                                        </p:attrNameLst>
                                      </p:cBhvr>
                                      <p:tavLst>
                                        <p:tav tm="0">
                                          <p:val>
                                            <p:strVal val="ppt_x"/>
                                          </p:val>
                                        </p:tav>
                                        <p:tav tm="100000">
                                          <p:val>
                                            <p:strVal val="1+ppt_w/2"/>
                                          </p:val>
                                        </p:tav>
                                      </p:tavLst>
                                    </p:anim>
                                    <p:anim calcmode="lin" valueType="num">
                                      <p:cBhvr additive="base">
                                        <p:cTn id="1603" dur="2250"/>
                                        <p:tgtEl>
                                          <p:spTgt spid="35"/>
                                        </p:tgtEl>
                                        <p:attrNameLst>
                                          <p:attrName>ppt_y</p:attrName>
                                        </p:attrNameLst>
                                      </p:cBhvr>
                                      <p:tavLst>
                                        <p:tav tm="0">
                                          <p:val>
                                            <p:strVal val="ppt_y"/>
                                          </p:val>
                                        </p:tav>
                                        <p:tav tm="100000">
                                          <p:val>
                                            <p:strVal val="0-ppt_h/2"/>
                                          </p:val>
                                        </p:tav>
                                      </p:tavLst>
                                    </p:anim>
                                    <p:set>
                                      <p:cBhvr>
                                        <p:cTn id="1604" dur="1" fill="hold">
                                          <p:stCondLst>
                                            <p:cond delay="2249"/>
                                          </p:stCondLst>
                                        </p:cTn>
                                        <p:tgtEl>
                                          <p:spTgt spid="35"/>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6"/>
                                        </p:tgtEl>
                                        <p:attrNameLst>
                                          <p:attrName>ppt_x</p:attrName>
                                        </p:attrNameLst>
                                      </p:cBhvr>
                                      <p:tavLst>
                                        <p:tav tm="0">
                                          <p:val>
                                            <p:strVal val="ppt_x"/>
                                          </p:val>
                                        </p:tav>
                                        <p:tav tm="100000">
                                          <p:val>
                                            <p:strVal val="1+ppt_w/2"/>
                                          </p:val>
                                        </p:tav>
                                      </p:tavLst>
                                    </p:anim>
                                    <p:anim calcmode="lin" valueType="num">
                                      <p:cBhvr additive="base">
                                        <p:cTn id="1607" dur="2250"/>
                                        <p:tgtEl>
                                          <p:spTgt spid="36"/>
                                        </p:tgtEl>
                                        <p:attrNameLst>
                                          <p:attrName>ppt_y</p:attrName>
                                        </p:attrNameLst>
                                      </p:cBhvr>
                                      <p:tavLst>
                                        <p:tav tm="0">
                                          <p:val>
                                            <p:strVal val="ppt_y"/>
                                          </p:val>
                                        </p:tav>
                                        <p:tav tm="100000">
                                          <p:val>
                                            <p:strVal val="0-ppt_h/2"/>
                                          </p:val>
                                        </p:tav>
                                      </p:tavLst>
                                    </p:anim>
                                    <p:set>
                                      <p:cBhvr>
                                        <p:cTn id="1608" dur="1" fill="hold">
                                          <p:stCondLst>
                                            <p:cond delay="2249"/>
                                          </p:stCondLst>
                                        </p:cTn>
                                        <p:tgtEl>
                                          <p:spTgt spid="36"/>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7"/>
                                        </p:tgtEl>
                                        <p:attrNameLst>
                                          <p:attrName>ppt_x</p:attrName>
                                        </p:attrNameLst>
                                      </p:cBhvr>
                                      <p:tavLst>
                                        <p:tav tm="0">
                                          <p:val>
                                            <p:strVal val="ppt_x"/>
                                          </p:val>
                                        </p:tav>
                                        <p:tav tm="100000">
                                          <p:val>
                                            <p:strVal val="1+ppt_w/2"/>
                                          </p:val>
                                        </p:tav>
                                      </p:tavLst>
                                    </p:anim>
                                    <p:anim calcmode="lin" valueType="num">
                                      <p:cBhvr additive="base">
                                        <p:cTn id="1611" dur="2250"/>
                                        <p:tgtEl>
                                          <p:spTgt spid="37"/>
                                        </p:tgtEl>
                                        <p:attrNameLst>
                                          <p:attrName>ppt_y</p:attrName>
                                        </p:attrNameLst>
                                      </p:cBhvr>
                                      <p:tavLst>
                                        <p:tav tm="0">
                                          <p:val>
                                            <p:strVal val="ppt_y"/>
                                          </p:val>
                                        </p:tav>
                                        <p:tav tm="100000">
                                          <p:val>
                                            <p:strVal val="0-ppt_h/2"/>
                                          </p:val>
                                        </p:tav>
                                      </p:tavLst>
                                    </p:anim>
                                    <p:set>
                                      <p:cBhvr>
                                        <p:cTn id="1612" dur="1" fill="hold">
                                          <p:stCondLst>
                                            <p:cond delay="2249"/>
                                          </p:stCondLst>
                                        </p:cTn>
                                        <p:tgtEl>
                                          <p:spTgt spid="37"/>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8"/>
                                        </p:tgtEl>
                                        <p:attrNameLst>
                                          <p:attrName>ppt_x</p:attrName>
                                        </p:attrNameLst>
                                      </p:cBhvr>
                                      <p:tavLst>
                                        <p:tav tm="0">
                                          <p:val>
                                            <p:strVal val="ppt_x"/>
                                          </p:val>
                                        </p:tav>
                                        <p:tav tm="100000">
                                          <p:val>
                                            <p:strVal val="1+ppt_w/2"/>
                                          </p:val>
                                        </p:tav>
                                      </p:tavLst>
                                    </p:anim>
                                    <p:anim calcmode="lin" valueType="num">
                                      <p:cBhvr additive="base">
                                        <p:cTn id="1615" dur="2250"/>
                                        <p:tgtEl>
                                          <p:spTgt spid="38"/>
                                        </p:tgtEl>
                                        <p:attrNameLst>
                                          <p:attrName>ppt_y</p:attrName>
                                        </p:attrNameLst>
                                      </p:cBhvr>
                                      <p:tavLst>
                                        <p:tav tm="0">
                                          <p:val>
                                            <p:strVal val="ppt_y"/>
                                          </p:val>
                                        </p:tav>
                                        <p:tav tm="100000">
                                          <p:val>
                                            <p:strVal val="0-ppt_h/2"/>
                                          </p:val>
                                        </p:tav>
                                      </p:tavLst>
                                    </p:anim>
                                    <p:set>
                                      <p:cBhvr>
                                        <p:cTn id="1616" dur="1" fill="hold">
                                          <p:stCondLst>
                                            <p:cond delay="2249"/>
                                          </p:stCondLst>
                                        </p:cTn>
                                        <p:tgtEl>
                                          <p:spTgt spid="38"/>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39"/>
                                        </p:tgtEl>
                                        <p:attrNameLst>
                                          <p:attrName>ppt_x</p:attrName>
                                        </p:attrNameLst>
                                      </p:cBhvr>
                                      <p:tavLst>
                                        <p:tav tm="0">
                                          <p:val>
                                            <p:strVal val="ppt_x"/>
                                          </p:val>
                                        </p:tav>
                                        <p:tav tm="100000">
                                          <p:val>
                                            <p:strVal val="1+ppt_w/2"/>
                                          </p:val>
                                        </p:tav>
                                      </p:tavLst>
                                    </p:anim>
                                    <p:anim calcmode="lin" valueType="num">
                                      <p:cBhvr additive="base">
                                        <p:cTn id="1619" dur="2250"/>
                                        <p:tgtEl>
                                          <p:spTgt spid="39"/>
                                        </p:tgtEl>
                                        <p:attrNameLst>
                                          <p:attrName>ppt_y</p:attrName>
                                        </p:attrNameLst>
                                      </p:cBhvr>
                                      <p:tavLst>
                                        <p:tav tm="0">
                                          <p:val>
                                            <p:strVal val="ppt_y"/>
                                          </p:val>
                                        </p:tav>
                                        <p:tav tm="100000">
                                          <p:val>
                                            <p:strVal val="0-ppt_h/2"/>
                                          </p:val>
                                        </p:tav>
                                      </p:tavLst>
                                    </p:anim>
                                    <p:set>
                                      <p:cBhvr>
                                        <p:cTn id="1620" dur="1" fill="hold">
                                          <p:stCondLst>
                                            <p:cond delay="2249"/>
                                          </p:stCondLst>
                                        </p:cTn>
                                        <p:tgtEl>
                                          <p:spTgt spid="39"/>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0"/>
                                        </p:tgtEl>
                                        <p:attrNameLst>
                                          <p:attrName>ppt_x</p:attrName>
                                        </p:attrNameLst>
                                      </p:cBhvr>
                                      <p:tavLst>
                                        <p:tav tm="0">
                                          <p:val>
                                            <p:strVal val="ppt_x"/>
                                          </p:val>
                                        </p:tav>
                                        <p:tav tm="100000">
                                          <p:val>
                                            <p:strVal val="1+ppt_w/2"/>
                                          </p:val>
                                        </p:tav>
                                      </p:tavLst>
                                    </p:anim>
                                    <p:anim calcmode="lin" valueType="num">
                                      <p:cBhvr additive="base">
                                        <p:cTn id="1623" dur="2250"/>
                                        <p:tgtEl>
                                          <p:spTgt spid="40"/>
                                        </p:tgtEl>
                                        <p:attrNameLst>
                                          <p:attrName>ppt_y</p:attrName>
                                        </p:attrNameLst>
                                      </p:cBhvr>
                                      <p:tavLst>
                                        <p:tav tm="0">
                                          <p:val>
                                            <p:strVal val="ppt_y"/>
                                          </p:val>
                                        </p:tav>
                                        <p:tav tm="100000">
                                          <p:val>
                                            <p:strVal val="0-ppt_h/2"/>
                                          </p:val>
                                        </p:tav>
                                      </p:tavLst>
                                    </p:anim>
                                    <p:set>
                                      <p:cBhvr>
                                        <p:cTn id="1624" dur="1" fill="hold">
                                          <p:stCondLst>
                                            <p:cond delay="2249"/>
                                          </p:stCondLst>
                                        </p:cTn>
                                        <p:tgtEl>
                                          <p:spTgt spid="40"/>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1"/>
                                        </p:tgtEl>
                                        <p:attrNameLst>
                                          <p:attrName>ppt_x</p:attrName>
                                        </p:attrNameLst>
                                      </p:cBhvr>
                                      <p:tavLst>
                                        <p:tav tm="0">
                                          <p:val>
                                            <p:strVal val="ppt_x"/>
                                          </p:val>
                                        </p:tav>
                                        <p:tav tm="100000">
                                          <p:val>
                                            <p:strVal val="1+ppt_w/2"/>
                                          </p:val>
                                        </p:tav>
                                      </p:tavLst>
                                    </p:anim>
                                    <p:anim calcmode="lin" valueType="num">
                                      <p:cBhvr additive="base">
                                        <p:cTn id="1627" dur="2250"/>
                                        <p:tgtEl>
                                          <p:spTgt spid="41"/>
                                        </p:tgtEl>
                                        <p:attrNameLst>
                                          <p:attrName>ppt_y</p:attrName>
                                        </p:attrNameLst>
                                      </p:cBhvr>
                                      <p:tavLst>
                                        <p:tav tm="0">
                                          <p:val>
                                            <p:strVal val="ppt_y"/>
                                          </p:val>
                                        </p:tav>
                                        <p:tav tm="100000">
                                          <p:val>
                                            <p:strVal val="0-ppt_h/2"/>
                                          </p:val>
                                        </p:tav>
                                      </p:tavLst>
                                    </p:anim>
                                    <p:set>
                                      <p:cBhvr>
                                        <p:cTn id="1628" dur="1" fill="hold">
                                          <p:stCondLst>
                                            <p:cond delay="2249"/>
                                          </p:stCondLst>
                                        </p:cTn>
                                        <p:tgtEl>
                                          <p:spTgt spid="41"/>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2"/>
                                        </p:tgtEl>
                                        <p:attrNameLst>
                                          <p:attrName>ppt_x</p:attrName>
                                        </p:attrNameLst>
                                      </p:cBhvr>
                                      <p:tavLst>
                                        <p:tav tm="0">
                                          <p:val>
                                            <p:strVal val="ppt_x"/>
                                          </p:val>
                                        </p:tav>
                                        <p:tav tm="100000">
                                          <p:val>
                                            <p:strVal val="1+ppt_w/2"/>
                                          </p:val>
                                        </p:tav>
                                      </p:tavLst>
                                    </p:anim>
                                    <p:anim calcmode="lin" valueType="num">
                                      <p:cBhvr additive="base">
                                        <p:cTn id="1631" dur="2250"/>
                                        <p:tgtEl>
                                          <p:spTgt spid="42"/>
                                        </p:tgtEl>
                                        <p:attrNameLst>
                                          <p:attrName>ppt_y</p:attrName>
                                        </p:attrNameLst>
                                      </p:cBhvr>
                                      <p:tavLst>
                                        <p:tav tm="0">
                                          <p:val>
                                            <p:strVal val="ppt_y"/>
                                          </p:val>
                                        </p:tav>
                                        <p:tav tm="100000">
                                          <p:val>
                                            <p:strVal val="0-ppt_h/2"/>
                                          </p:val>
                                        </p:tav>
                                      </p:tavLst>
                                    </p:anim>
                                    <p:set>
                                      <p:cBhvr>
                                        <p:cTn id="1632" dur="1" fill="hold">
                                          <p:stCondLst>
                                            <p:cond delay="2249"/>
                                          </p:stCondLst>
                                        </p:cTn>
                                        <p:tgtEl>
                                          <p:spTgt spid="42"/>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3"/>
                                        </p:tgtEl>
                                        <p:attrNameLst>
                                          <p:attrName>ppt_x</p:attrName>
                                        </p:attrNameLst>
                                      </p:cBhvr>
                                      <p:tavLst>
                                        <p:tav tm="0">
                                          <p:val>
                                            <p:strVal val="ppt_x"/>
                                          </p:val>
                                        </p:tav>
                                        <p:tav tm="100000">
                                          <p:val>
                                            <p:strVal val="1+ppt_w/2"/>
                                          </p:val>
                                        </p:tav>
                                      </p:tavLst>
                                    </p:anim>
                                    <p:anim calcmode="lin" valueType="num">
                                      <p:cBhvr additive="base">
                                        <p:cTn id="1635" dur="2250"/>
                                        <p:tgtEl>
                                          <p:spTgt spid="43"/>
                                        </p:tgtEl>
                                        <p:attrNameLst>
                                          <p:attrName>ppt_y</p:attrName>
                                        </p:attrNameLst>
                                      </p:cBhvr>
                                      <p:tavLst>
                                        <p:tav tm="0">
                                          <p:val>
                                            <p:strVal val="ppt_y"/>
                                          </p:val>
                                        </p:tav>
                                        <p:tav tm="100000">
                                          <p:val>
                                            <p:strVal val="0-ppt_h/2"/>
                                          </p:val>
                                        </p:tav>
                                      </p:tavLst>
                                    </p:anim>
                                    <p:set>
                                      <p:cBhvr>
                                        <p:cTn id="1636" dur="1" fill="hold">
                                          <p:stCondLst>
                                            <p:cond delay="2249"/>
                                          </p:stCondLst>
                                        </p:cTn>
                                        <p:tgtEl>
                                          <p:spTgt spid="43"/>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4"/>
                                        </p:tgtEl>
                                        <p:attrNameLst>
                                          <p:attrName>ppt_x</p:attrName>
                                        </p:attrNameLst>
                                      </p:cBhvr>
                                      <p:tavLst>
                                        <p:tav tm="0">
                                          <p:val>
                                            <p:strVal val="ppt_x"/>
                                          </p:val>
                                        </p:tav>
                                        <p:tav tm="100000">
                                          <p:val>
                                            <p:strVal val="1+ppt_w/2"/>
                                          </p:val>
                                        </p:tav>
                                      </p:tavLst>
                                    </p:anim>
                                    <p:anim calcmode="lin" valueType="num">
                                      <p:cBhvr additive="base">
                                        <p:cTn id="1639" dur="2250"/>
                                        <p:tgtEl>
                                          <p:spTgt spid="44"/>
                                        </p:tgtEl>
                                        <p:attrNameLst>
                                          <p:attrName>ppt_y</p:attrName>
                                        </p:attrNameLst>
                                      </p:cBhvr>
                                      <p:tavLst>
                                        <p:tav tm="0">
                                          <p:val>
                                            <p:strVal val="ppt_y"/>
                                          </p:val>
                                        </p:tav>
                                        <p:tav tm="100000">
                                          <p:val>
                                            <p:strVal val="0-ppt_h/2"/>
                                          </p:val>
                                        </p:tav>
                                      </p:tavLst>
                                    </p:anim>
                                    <p:set>
                                      <p:cBhvr>
                                        <p:cTn id="1640" dur="1" fill="hold">
                                          <p:stCondLst>
                                            <p:cond delay="2249"/>
                                          </p:stCondLst>
                                        </p:cTn>
                                        <p:tgtEl>
                                          <p:spTgt spid="44"/>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5"/>
                                        </p:tgtEl>
                                        <p:attrNameLst>
                                          <p:attrName>ppt_x</p:attrName>
                                        </p:attrNameLst>
                                      </p:cBhvr>
                                      <p:tavLst>
                                        <p:tav tm="0">
                                          <p:val>
                                            <p:strVal val="ppt_x"/>
                                          </p:val>
                                        </p:tav>
                                        <p:tav tm="100000">
                                          <p:val>
                                            <p:strVal val="1+ppt_w/2"/>
                                          </p:val>
                                        </p:tav>
                                      </p:tavLst>
                                    </p:anim>
                                    <p:anim calcmode="lin" valueType="num">
                                      <p:cBhvr additive="base">
                                        <p:cTn id="1643" dur="2250"/>
                                        <p:tgtEl>
                                          <p:spTgt spid="45"/>
                                        </p:tgtEl>
                                        <p:attrNameLst>
                                          <p:attrName>ppt_y</p:attrName>
                                        </p:attrNameLst>
                                      </p:cBhvr>
                                      <p:tavLst>
                                        <p:tav tm="0">
                                          <p:val>
                                            <p:strVal val="ppt_y"/>
                                          </p:val>
                                        </p:tav>
                                        <p:tav tm="100000">
                                          <p:val>
                                            <p:strVal val="0-ppt_h/2"/>
                                          </p:val>
                                        </p:tav>
                                      </p:tavLst>
                                    </p:anim>
                                    <p:set>
                                      <p:cBhvr>
                                        <p:cTn id="1644" dur="1" fill="hold">
                                          <p:stCondLst>
                                            <p:cond delay="2249"/>
                                          </p:stCondLst>
                                        </p:cTn>
                                        <p:tgtEl>
                                          <p:spTgt spid="45"/>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6"/>
                                        </p:tgtEl>
                                        <p:attrNameLst>
                                          <p:attrName>ppt_x</p:attrName>
                                        </p:attrNameLst>
                                      </p:cBhvr>
                                      <p:tavLst>
                                        <p:tav tm="0">
                                          <p:val>
                                            <p:strVal val="ppt_x"/>
                                          </p:val>
                                        </p:tav>
                                        <p:tav tm="100000">
                                          <p:val>
                                            <p:strVal val="1+ppt_w/2"/>
                                          </p:val>
                                        </p:tav>
                                      </p:tavLst>
                                    </p:anim>
                                    <p:anim calcmode="lin" valueType="num">
                                      <p:cBhvr additive="base">
                                        <p:cTn id="1647" dur="2250"/>
                                        <p:tgtEl>
                                          <p:spTgt spid="46"/>
                                        </p:tgtEl>
                                        <p:attrNameLst>
                                          <p:attrName>ppt_y</p:attrName>
                                        </p:attrNameLst>
                                      </p:cBhvr>
                                      <p:tavLst>
                                        <p:tav tm="0">
                                          <p:val>
                                            <p:strVal val="ppt_y"/>
                                          </p:val>
                                        </p:tav>
                                        <p:tav tm="100000">
                                          <p:val>
                                            <p:strVal val="0-ppt_h/2"/>
                                          </p:val>
                                        </p:tav>
                                      </p:tavLst>
                                    </p:anim>
                                    <p:set>
                                      <p:cBhvr>
                                        <p:cTn id="1648" dur="1" fill="hold">
                                          <p:stCondLst>
                                            <p:cond delay="2249"/>
                                          </p:stCondLst>
                                        </p:cTn>
                                        <p:tgtEl>
                                          <p:spTgt spid="46"/>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7"/>
                                        </p:tgtEl>
                                        <p:attrNameLst>
                                          <p:attrName>ppt_x</p:attrName>
                                        </p:attrNameLst>
                                      </p:cBhvr>
                                      <p:tavLst>
                                        <p:tav tm="0">
                                          <p:val>
                                            <p:strVal val="ppt_x"/>
                                          </p:val>
                                        </p:tav>
                                        <p:tav tm="100000">
                                          <p:val>
                                            <p:strVal val="1+ppt_w/2"/>
                                          </p:val>
                                        </p:tav>
                                      </p:tavLst>
                                    </p:anim>
                                    <p:anim calcmode="lin" valueType="num">
                                      <p:cBhvr additive="base">
                                        <p:cTn id="1651" dur="2250"/>
                                        <p:tgtEl>
                                          <p:spTgt spid="47"/>
                                        </p:tgtEl>
                                        <p:attrNameLst>
                                          <p:attrName>ppt_y</p:attrName>
                                        </p:attrNameLst>
                                      </p:cBhvr>
                                      <p:tavLst>
                                        <p:tav tm="0">
                                          <p:val>
                                            <p:strVal val="ppt_y"/>
                                          </p:val>
                                        </p:tav>
                                        <p:tav tm="100000">
                                          <p:val>
                                            <p:strVal val="0-ppt_h/2"/>
                                          </p:val>
                                        </p:tav>
                                      </p:tavLst>
                                    </p:anim>
                                    <p:set>
                                      <p:cBhvr>
                                        <p:cTn id="1652" dur="1" fill="hold">
                                          <p:stCondLst>
                                            <p:cond delay="2249"/>
                                          </p:stCondLst>
                                        </p:cTn>
                                        <p:tgtEl>
                                          <p:spTgt spid="47"/>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8"/>
                                        </p:tgtEl>
                                        <p:attrNameLst>
                                          <p:attrName>ppt_x</p:attrName>
                                        </p:attrNameLst>
                                      </p:cBhvr>
                                      <p:tavLst>
                                        <p:tav tm="0">
                                          <p:val>
                                            <p:strVal val="ppt_x"/>
                                          </p:val>
                                        </p:tav>
                                        <p:tav tm="100000">
                                          <p:val>
                                            <p:strVal val="1+ppt_w/2"/>
                                          </p:val>
                                        </p:tav>
                                      </p:tavLst>
                                    </p:anim>
                                    <p:anim calcmode="lin" valueType="num">
                                      <p:cBhvr additive="base">
                                        <p:cTn id="1655" dur="2250"/>
                                        <p:tgtEl>
                                          <p:spTgt spid="48"/>
                                        </p:tgtEl>
                                        <p:attrNameLst>
                                          <p:attrName>ppt_y</p:attrName>
                                        </p:attrNameLst>
                                      </p:cBhvr>
                                      <p:tavLst>
                                        <p:tav tm="0">
                                          <p:val>
                                            <p:strVal val="ppt_y"/>
                                          </p:val>
                                        </p:tav>
                                        <p:tav tm="100000">
                                          <p:val>
                                            <p:strVal val="0-ppt_h/2"/>
                                          </p:val>
                                        </p:tav>
                                      </p:tavLst>
                                    </p:anim>
                                    <p:set>
                                      <p:cBhvr>
                                        <p:cTn id="1656" dur="1" fill="hold">
                                          <p:stCondLst>
                                            <p:cond delay="2249"/>
                                          </p:stCondLst>
                                        </p:cTn>
                                        <p:tgtEl>
                                          <p:spTgt spid="48"/>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49"/>
                                        </p:tgtEl>
                                        <p:attrNameLst>
                                          <p:attrName>ppt_x</p:attrName>
                                        </p:attrNameLst>
                                      </p:cBhvr>
                                      <p:tavLst>
                                        <p:tav tm="0">
                                          <p:val>
                                            <p:strVal val="ppt_x"/>
                                          </p:val>
                                        </p:tav>
                                        <p:tav tm="100000">
                                          <p:val>
                                            <p:strVal val="1+ppt_w/2"/>
                                          </p:val>
                                        </p:tav>
                                      </p:tavLst>
                                    </p:anim>
                                    <p:anim calcmode="lin" valueType="num">
                                      <p:cBhvr additive="base">
                                        <p:cTn id="1659" dur="2250"/>
                                        <p:tgtEl>
                                          <p:spTgt spid="49"/>
                                        </p:tgtEl>
                                        <p:attrNameLst>
                                          <p:attrName>ppt_y</p:attrName>
                                        </p:attrNameLst>
                                      </p:cBhvr>
                                      <p:tavLst>
                                        <p:tav tm="0">
                                          <p:val>
                                            <p:strVal val="ppt_y"/>
                                          </p:val>
                                        </p:tav>
                                        <p:tav tm="100000">
                                          <p:val>
                                            <p:strVal val="0-ppt_h/2"/>
                                          </p:val>
                                        </p:tav>
                                      </p:tavLst>
                                    </p:anim>
                                    <p:set>
                                      <p:cBhvr>
                                        <p:cTn id="1660" dur="1" fill="hold">
                                          <p:stCondLst>
                                            <p:cond delay="2249"/>
                                          </p:stCondLst>
                                        </p:cTn>
                                        <p:tgtEl>
                                          <p:spTgt spid="49"/>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0"/>
                                        </p:tgtEl>
                                        <p:attrNameLst>
                                          <p:attrName>ppt_x</p:attrName>
                                        </p:attrNameLst>
                                      </p:cBhvr>
                                      <p:tavLst>
                                        <p:tav tm="0">
                                          <p:val>
                                            <p:strVal val="ppt_x"/>
                                          </p:val>
                                        </p:tav>
                                        <p:tav tm="100000">
                                          <p:val>
                                            <p:strVal val="1+ppt_w/2"/>
                                          </p:val>
                                        </p:tav>
                                      </p:tavLst>
                                    </p:anim>
                                    <p:anim calcmode="lin" valueType="num">
                                      <p:cBhvr additive="base">
                                        <p:cTn id="1663" dur="2250"/>
                                        <p:tgtEl>
                                          <p:spTgt spid="50"/>
                                        </p:tgtEl>
                                        <p:attrNameLst>
                                          <p:attrName>ppt_y</p:attrName>
                                        </p:attrNameLst>
                                      </p:cBhvr>
                                      <p:tavLst>
                                        <p:tav tm="0">
                                          <p:val>
                                            <p:strVal val="ppt_y"/>
                                          </p:val>
                                        </p:tav>
                                        <p:tav tm="100000">
                                          <p:val>
                                            <p:strVal val="0-ppt_h/2"/>
                                          </p:val>
                                        </p:tav>
                                      </p:tavLst>
                                    </p:anim>
                                    <p:set>
                                      <p:cBhvr>
                                        <p:cTn id="1664" dur="1" fill="hold">
                                          <p:stCondLst>
                                            <p:cond delay="2249"/>
                                          </p:stCondLst>
                                        </p:cTn>
                                        <p:tgtEl>
                                          <p:spTgt spid="50"/>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1"/>
                                        </p:tgtEl>
                                        <p:attrNameLst>
                                          <p:attrName>ppt_x</p:attrName>
                                        </p:attrNameLst>
                                      </p:cBhvr>
                                      <p:tavLst>
                                        <p:tav tm="0">
                                          <p:val>
                                            <p:strVal val="ppt_x"/>
                                          </p:val>
                                        </p:tav>
                                        <p:tav tm="100000">
                                          <p:val>
                                            <p:strVal val="1+ppt_w/2"/>
                                          </p:val>
                                        </p:tav>
                                      </p:tavLst>
                                    </p:anim>
                                    <p:anim calcmode="lin" valueType="num">
                                      <p:cBhvr additive="base">
                                        <p:cTn id="1667" dur="2250"/>
                                        <p:tgtEl>
                                          <p:spTgt spid="51"/>
                                        </p:tgtEl>
                                        <p:attrNameLst>
                                          <p:attrName>ppt_y</p:attrName>
                                        </p:attrNameLst>
                                      </p:cBhvr>
                                      <p:tavLst>
                                        <p:tav tm="0">
                                          <p:val>
                                            <p:strVal val="ppt_y"/>
                                          </p:val>
                                        </p:tav>
                                        <p:tav tm="100000">
                                          <p:val>
                                            <p:strVal val="0-ppt_h/2"/>
                                          </p:val>
                                        </p:tav>
                                      </p:tavLst>
                                    </p:anim>
                                    <p:set>
                                      <p:cBhvr>
                                        <p:cTn id="1668" dur="1" fill="hold">
                                          <p:stCondLst>
                                            <p:cond delay="2249"/>
                                          </p:stCondLst>
                                        </p:cTn>
                                        <p:tgtEl>
                                          <p:spTgt spid="51"/>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2"/>
                                        </p:tgtEl>
                                        <p:attrNameLst>
                                          <p:attrName>ppt_x</p:attrName>
                                        </p:attrNameLst>
                                      </p:cBhvr>
                                      <p:tavLst>
                                        <p:tav tm="0">
                                          <p:val>
                                            <p:strVal val="ppt_x"/>
                                          </p:val>
                                        </p:tav>
                                        <p:tav tm="100000">
                                          <p:val>
                                            <p:strVal val="1+ppt_w/2"/>
                                          </p:val>
                                        </p:tav>
                                      </p:tavLst>
                                    </p:anim>
                                    <p:anim calcmode="lin" valueType="num">
                                      <p:cBhvr additive="base">
                                        <p:cTn id="1671" dur="2250"/>
                                        <p:tgtEl>
                                          <p:spTgt spid="52"/>
                                        </p:tgtEl>
                                        <p:attrNameLst>
                                          <p:attrName>ppt_y</p:attrName>
                                        </p:attrNameLst>
                                      </p:cBhvr>
                                      <p:tavLst>
                                        <p:tav tm="0">
                                          <p:val>
                                            <p:strVal val="ppt_y"/>
                                          </p:val>
                                        </p:tav>
                                        <p:tav tm="100000">
                                          <p:val>
                                            <p:strVal val="0-ppt_h/2"/>
                                          </p:val>
                                        </p:tav>
                                      </p:tavLst>
                                    </p:anim>
                                    <p:set>
                                      <p:cBhvr>
                                        <p:cTn id="1672" dur="1" fill="hold">
                                          <p:stCondLst>
                                            <p:cond delay="2249"/>
                                          </p:stCondLst>
                                        </p:cTn>
                                        <p:tgtEl>
                                          <p:spTgt spid="52"/>
                                        </p:tgtEl>
                                        <p:attrNameLst>
                                          <p:attrName>style.visibility</p:attrName>
                                        </p:attrNameLst>
                                      </p:cBhvr>
                                      <p:to>
                                        <p:strVal val="hidden"/>
                                      </p:to>
                                    </p:set>
                                  </p:childTnLst>
                                </p:cTn>
                              </p:par>
                              <p:par>
                                <p:cTn id="1673" presetID="2" presetClass="exit" presetSubtype="3" fill="hold" grpId="2" nodeType="withEffect">
                                  <p:stCondLst>
                                    <p:cond delay="0"/>
                                  </p:stCondLst>
                                  <p:childTnLst>
                                    <p:anim calcmode="lin" valueType="num">
                                      <p:cBhvr additive="base">
                                        <p:cTn id="1674" dur="2250"/>
                                        <p:tgtEl>
                                          <p:spTgt spid="53"/>
                                        </p:tgtEl>
                                        <p:attrNameLst>
                                          <p:attrName>ppt_x</p:attrName>
                                        </p:attrNameLst>
                                      </p:cBhvr>
                                      <p:tavLst>
                                        <p:tav tm="0">
                                          <p:val>
                                            <p:strVal val="ppt_x"/>
                                          </p:val>
                                        </p:tav>
                                        <p:tav tm="100000">
                                          <p:val>
                                            <p:strVal val="1+ppt_w/2"/>
                                          </p:val>
                                        </p:tav>
                                      </p:tavLst>
                                    </p:anim>
                                    <p:anim calcmode="lin" valueType="num">
                                      <p:cBhvr additive="base">
                                        <p:cTn id="1675" dur="2250"/>
                                        <p:tgtEl>
                                          <p:spTgt spid="53"/>
                                        </p:tgtEl>
                                        <p:attrNameLst>
                                          <p:attrName>ppt_y</p:attrName>
                                        </p:attrNameLst>
                                      </p:cBhvr>
                                      <p:tavLst>
                                        <p:tav tm="0">
                                          <p:val>
                                            <p:strVal val="ppt_y"/>
                                          </p:val>
                                        </p:tav>
                                        <p:tav tm="100000">
                                          <p:val>
                                            <p:strVal val="0-ppt_h/2"/>
                                          </p:val>
                                        </p:tav>
                                      </p:tavLst>
                                    </p:anim>
                                    <p:set>
                                      <p:cBhvr>
                                        <p:cTn id="1676" dur="1" fill="hold">
                                          <p:stCondLst>
                                            <p:cond delay="2249"/>
                                          </p:stCondLst>
                                        </p:cTn>
                                        <p:tgtEl>
                                          <p:spTgt spid="53"/>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7"/>
                                        </p:tgtEl>
                                        <p:attrNameLst>
                                          <p:attrName>ppt_x</p:attrName>
                                        </p:attrNameLst>
                                      </p:cBhvr>
                                      <p:tavLst>
                                        <p:tav tm="0">
                                          <p:val>
                                            <p:strVal val="ppt_x"/>
                                          </p:val>
                                        </p:tav>
                                        <p:tav tm="100000">
                                          <p:val>
                                            <p:strVal val="0-ppt_w/2"/>
                                          </p:val>
                                        </p:tav>
                                      </p:tavLst>
                                    </p:anim>
                                    <p:anim calcmode="lin" valueType="num">
                                      <p:cBhvr additive="base">
                                        <p:cTn id="1679" dur="2250"/>
                                        <p:tgtEl>
                                          <p:spTgt spid="107"/>
                                        </p:tgtEl>
                                        <p:attrNameLst>
                                          <p:attrName>ppt_y</p:attrName>
                                        </p:attrNameLst>
                                      </p:cBhvr>
                                      <p:tavLst>
                                        <p:tav tm="0">
                                          <p:val>
                                            <p:strVal val="ppt_y"/>
                                          </p:val>
                                        </p:tav>
                                        <p:tav tm="100000">
                                          <p:val>
                                            <p:strVal val="1+ppt_h/2"/>
                                          </p:val>
                                        </p:tav>
                                      </p:tavLst>
                                    </p:anim>
                                    <p:set>
                                      <p:cBhvr>
                                        <p:cTn id="1680" dur="1" fill="hold">
                                          <p:stCondLst>
                                            <p:cond delay="2249"/>
                                          </p:stCondLst>
                                        </p:cTn>
                                        <p:tgtEl>
                                          <p:spTgt spid="107"/>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8"/>
                                        </p:tgtEl>
                                        <p:attrNameLst>
                                          <p:attrName>ppt_x</p:attrName>
                                        </p:attrNameLst>
                                      </p:cBhvr>
                                      <p:tavLst>
                                        <p:tav tm="0">
                                          <p:val>
                                            <p:strVal val="ppt_x"/>
                                          </p:val>
                                        </p:tav>
                                        <p:tav tm="100000">
                                          <p:val>
                                            <p:strVal val="0-ppt_w/2"/>
                                          </p:val>
                                        </p:tav>
                                      </p:tavLst>
                                    </p:anim>
                                    <p:anim calcmode="lin" valueType="num">
                                      <p:cBhvr additive="base">
                                        <p:cTn id="1683" dur="2250"/>
                                        <p:tgtEl>
                                          <p:spTgt spid="108"/>
                                        </p:tgtEl>
                                        <p:attrNameLst>
                                          <p:attrName>ppt_y</p:attrName>
                                        </p:attrNameLst>
                                      </p:cBhvr>
                                      <p:tavLst>
                                        <p:tav tm="0">
                                          <p:val>
                                            <p:strVal val="ppt_y"/>
                                          </p:val>
                                        </p:tav>
                                        <p:tav tm="100000">
                                          <p:val>
                                            <p:strVal val="1+ppt_h/2"/>
                                          </p:val>
                                        </p:tav>
                                      </p:tavLst>
                                    </p:anim>
                                    <p:set>
                                      <p:cBhvr>
                                        <p:cTn id="1684" dur="1" fill="hold">
                                          <p:stCondLst>
                                            <p:cond delay="2249"/>
                                          </p:stCondLst>
                                        </p:cTn>
                                        <p:tgtEl>
                                          <p:spTgt spid="108"/>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09"/>
                                        </p:tgtEl>
                                        <p:attrNameLst>
                                          <p:attrName>ppt_x</p:attrName>
                                        </p:attrNameLst>
                                      </p:cBhvr>
                                      <p:tavLst>
                                        <p:tav tm="0">
                                          <p:val>
                                            <p:strVal val="ppt_x"/>
                                          </p:val>
                                        </p:tav>
                                        <p:tav tm="100000">
                                          <p:val>
                                            <p:strVal val="0-ppt_w/2"/>
                                          </p:val>
                                        </p:tav>
                                      </p:tavLst>
                                    </p:anim>
                                    <p:anim calcmode="lin" valueType="num">
                                      <p:cBhvr additive="base">
                                        <p:cTn id="1687" dur="2250"/>
                                        <p:tgtEl>
                                          <p:spTgt spid="109"/>
                                        </p:tgtEl>
                                        <p:attrNameLst>
                                          <p:attrName>ppt_y</p:attrName>
                                        </p:attrNameLst>
                                      </p:cBhvr>
                                      <p:tavLst>
                                        <p:tav tm="0">
                                          <p:val>
                                            <p:strVal val="ppt_y"/>
                                          </p:val>
                                        </p:tav>
                                        <p:tav tm="100000">
                                          <p:val>
                                            <p:strVal val="1+ppt_h/2"/>
                                          </p:val>
                                        </p:tav>
                                      </p:tavLst>
                                    </p:anim>
                                    <p:set>
                                      <p:cBhvr>
                                        <p:cTn id="1688" dur="1" fill="hold">
                                          <p:stCondLst>
                                            <p:cond delay="2249"/>
                                          </p:stCondLst>
                                        </p:cTn>
                                        <p:tgtEl>
                                          <p:spTgt spid="109"/>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0"/>
                                        </p:tgtEl>
                                        <p:attrNameLst>
                                          <p:attrName>ppt_x</p:attrName>
                                        </p:attrNameLst>
                                      </p:cBhvr>
                                      <p:tavLst>
                                        <p:tav tm="0">
                                          <p:val>
                                            <p:strVal val="ppt_x"/>
                                          </p:val>
                                        </p:tav>
                                        <p:tav tm="100000">
                                          <p:val>
                                            <p:strVal val="0-ppt_w/2"/>
                                          </p:val>
                                        </p:tav>
                                      </p:tavLst>
                                    </p:anim>
                                    <p:anim calcmode="lin" valueType="num">
                                      <p:cBhvr additive="base">
                                        <p:cTn id="1691" dur="2250"/>
                                        <p:tgtEl>
                                          <p:spTgt spid="110"/>
                                        </p:tgtEl>
                                        <p:attrNameLst>
                                          <p:attrName>ppt_y</p:attrName>
                                        </p:attrNameLst>
                                      </p:cBhvr>
                                      <p:tavLst>
                                        <p:tav tm="0">
                                          <p:val>
                                            <p:strVal val="ppt_y"/>
                                          </p:val>
                                        </p:tav>
                                        <p:tav tm="100000">
                                          <p:val>
                                            <p:strVal val="1+ppt_h/2"/>
                                          </p:val>
                                        </p:tav>
                                      </p:tavLst>
                                    </p:anim>
                                    <p:set>
                                      <p:cBhvr>
                                        <p:cTn id="1692" dur="1" fill="hold">
                                          <p:stCondLst>
                                            <p:cond delay="2249"/>
                                          </p:stCondLst>
                                        </p:cTn>
                                        <p:tgtEl>
                                          <p:spTgt spid="110"/>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1"/>
                                        </p:tgtEl>
                                        <p:attrNameLst>
                                          <p:attrName>ppt_x</p:attrName>
                                        </p:attrNameLst>
                                      </p:cBhvr>
                                      <p:tavLst>
                                        <p:tav tm="0">
                                          <p:val>
                                            <p:strVal val="ppt_x"/>
                                          </p:val>
                                        </p:tav>
                                        <p:tav tm="100000">
                                          <p:val>
                                            <p:strVal val="0-ppt_w/2"/>
                                          </p:val>
                                        </p:tav>
                                      </p:tavLst>
                                    </p:anim>
                                    <p:anim calcmode="lin" valueType="num">
                                      <p:cBhvr additive="base">
                                        <p:cTn id="1695" dur="2250"/>
                                        <p:tgtEl>
                                          <p:spTgt spid="111"/>
                                        </p:tgtEl>
                                        <p:attrNameLst>
                                          <p:attrName>ppt_y</p:attrName>
                                        </p:attrNameLst>
                                      </p:cBhvr>
                                      <p:tavLst>
                                        <p:tav tm="0">
                                          <p:val>
                                            <p:strVal val="ppt_y"/>
                                          </p:val>
                                        </p:tav>
                                        <p:tav tm="100000">
                                          <p:val>
                                            <p:strVal val="1+ppt_h/2"/>
                                          </p:val>
                                        </p:tav>
                                      </p:tavLst>
                                    </p:anim>
                                    <p:set>
                                      <p:cBhvr>
                                        <p:cTn id="1696" dur="1" fill="hold">
                                          <p:stCondLst>
                                            <p:cond delay="2249"/>
                                          </p:stCondLst>
                                        </p:cTn>
                                        <p:tgtEl>
                                          <p:spTgt spid="111"/>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2"/>
                                        </p:tgtEl>
                                        <p:attrNameLst>
                                          <p:attrName>ppt_x</p:attrName>
                                        </p:attrNameLst>
                                      </p:cBhvr>
                                      <p:tavLst>
                                        <p:tav tm="0">
                                          <p:val>
                                            <p:strVal val="ppt_x"/>
                                          </p:val>
                                        </p:tav>
                                        <p:tav tm="100000">
                                          <p:val>
                                            <p:strVal val="0-ppt_w/2"/>
                                          </p:val>
                                        </p:tav>
                                      </p:tavLst>
                                    </p:anim>
                                    <p:anim calcmode="lin" valueType="num">
                                      <p:cBhvr additive="base">
                                        <p:cTn id="1699" dur="2250"/>
                                        <p:tgtEl>
                                          <p:spTgt spid="112"/>
                                        </p:tgtEl>
                                        <p:attrNameLst>
                                          <p:attrName>ppt_y</p:attrName>
                                        </p:attrNameLst>
                                      </p:cBhvr>
                                      <p:tavLst>
                                        <p:tav tm="0">
                                          <p:val>
                                            <p:strVal val="ppt_y"/>
                                          </p:val>
                                        </p:tav>
                                        <p:tav tm="100000">
                                          <p:val>
                                            <p:strVal val="1+ppt_h/2"/>
                                          </p:val>
                                        </p:tav>
                                      </p:tavLst>
                                    </p:anim>
                                    <p:set>
                                      <p:cBhvr>
                                        <p:cTn id="1700" dur="1" fill="hold">
                                          <p:stCondLst>
                                            <p:cond delay="2249"/>
                                          </p:stCondLst>
                                        </p:cTn>
                                        <p:tgtEl>
                                          <p:spTgt spid="112"/>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3"/>
                                        </p:tgtEl>
                                        <p:attrNameLst>
                                          <p:attrName>ppt_x</p:attrName>
                                        </p:attrNameLst>
                                      </p:cBhvr>
                                      <p:tavLst>
                                        <p:tav tm="0">
                                          <p:val>
                                            <p:strVal val="ppt_x"/>
                                          </p:val>
                                        </p:tav>
                                        <p:tav tm="100000">
                                          <p:val>
                                            <p:strVal val="0-ppt_w/2"/>
                                          </p:val>
                                        </p:tav>
                                      </p:tavLst>
                                    </p:anim>
                                    <p:anim calcmode="lin" valueType="num">
                                      <p:cBhvr additive="base">
                                        <p:cTn id="1703" dur="2250"/>
                                        <p:tgtEl>
                                          <p:spTgt spid="113"/>
                                        </p:tgtEl>
                                        <p:attrNameLst>
                                          <p:attrName>ppt_y</p:attrName>
                                        </p:attrNameLst>
                                      </p:cBhvr>
                                      <p:tavLst>
                                        <p:tav tm="0">
                                          <p:val>
                                            <p:strVal val="ppt_y"/>
                                          </p:val>
                                        </p:tav>
                                        <p:tav tm="100000">
                                          <p:val>
                                            <p:strVal val="1+ppt_h/2"/>
                                          </p:val>
                                        </p:tav>
                                      </p:tavLst>
                                    </p:anim>
                                    <p:set>
                                      <p:cBhvr>
                                        <p:cTn id="1704" dur="1" fill="hold">
                                          <p:stCondLst>
                                            <p:cond delay="2249"/>
                                          </p:stCondLst>
                                        </p:cTn>
                                        <p:tgtEl>
                                          <p:spTgt spid="113"/>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4"/>
                                        </p:tgtEl>
                                        <p:attrNameLst>
                                          <p:attrName>ppt_x</p:attrName>
                                        </p:attrNameLst>
                                      </p:cBhvr>
                                      <p:tavLst>
                                        <p:tav tm="0">
                                          <p:val>
                                            <p:strVal val="ppt_x"/>
                                          </p:val>
                                        </p:tav>
                                        <p:tav tm="100000">
                                          <p:val>
                                            <p:strVal val="0-ppt_w/2"/>
                                          </p:val>
                                        </p:tav>
                                      </p:tavLst>
                                    </p:anim>
                                    <p:anim calcmode="lin" valueType="num">
                                      <p:cBhvr additive="base">
                                        <p:cTn id="1707" dur="2250"/>
                                        <p:tgtEl>
                                          <p:spTgt spid="114"/>
                                        </p:tgtEl>
                                        <p:attrNameLst>
                                          <p:attrName>ppt_y</p:attrName>
                                        </p:attrNameLst>
                                      </p:cBhvr>
                                      <p:tavLst>
                                        <p:tav tm="0">
                                          <p:val>
                                            <p:strVal val="ppt_y"/>
                                          </p:val>
                                        </p:tav>
                                        <p:tav tm="100000">
                                          <p:val>
                                            <p:strVal val="1+ppt_h/2"/>
                                          </p:val>
                                        </p:tav>
                                      </p:tavLst>
                                    </p:anim>
                                    <p:set>
                                      <p:cBhvr>
                                        <p:cTn id="1708" dur="1" fill="hold">
                                          <p:stCondLst>
                                            <p:cond delay="2249"/>
                                          </p:stCondLst>
                                        </p:cTn>
                                        <p:tgtEl>
                                          <p:spTgt spid="114"/>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5"/>
                                        </p:tgtEl>
                                        <p:attrNameLst>
                                          <p:attrName>ppt_x</p:attrName>
                                        </p:attrNameLst>
                                      </p:cBhvr>
                                      <p:tavLst>
                                        <p:tav tm="0">
                                          <p:val>
                                            <p:strVal val="ppt_x"/>
                                          </p:val>
                                        </p:tav>
                                        <p:tav tm="100000">
                                          <p:val>
                                            <p:strVal val="0-ppt_w/2"/>
                                          </p:val>
                                        </p:tav>
                                      </p:tavLst>
                                    </p:anim>
                                    <p:anim calcmode="lin" valueType="num">
                                      <p:cBhvr additive="base">
                                        <p:cTn id="1711" dur="2250"/>
                                        <p:tgtEl>
                                          <p:spTgt spid="115"/>
                                        </p:tgtEl>
                                        <p:attrNameLst>
                                          <p:attrName>ppt_y</p:attrName>
                                        </p:attrNameLst>
                                      </p:cBhvr>
                                      <p:tavLst>
                                        <p:tav tm="0">
                                          <p:val>
                                            <p:strVal val="ppt_y"/>
                                          </p:val>
                                        </p:tav>
                                        <p:tav tm="100000">
                                          <p:val>
                                            <p:strVal val="1+ppt_h/2"/>
                                          </p:val>
                                        </p:tav>
                                      </p:tavLst>
                                    </p:anim>
                                    <p:set>
                                      <p:cBhvr>
                                        <p:cTn id="1712" dur="1" fill="hold">
                                          <p:stCondLst>
                                            <p:cond delay="2249"/>
                                          </p:stCondLst>
                                        </p:cTn>
                                        <p:tgtEl>
                                          <p:spTgt spid="115"/>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6"/>
                                        </p:tgtEl>
                                        <p:attrNameLst>
                                          <p:attrName>ppt_x</p:attrName>
                                        </p:attrNameLst>
                                      </p:cBhvr>
                                      <p:tavLst>
                                        <p:tav tm="0">
                                          <p:val>
                                            <p:strVal val="ppt_x"/>
                                          </p:val>
                                        </p:tav>
                                        <p:tav tm="100000">
                                          <p:val>
                                            <p:strVal val="0-ppt_w/2"/>
                                          </p:val>
                                        </p:tav>
                                      </p:tavLst>
                                    </p:anim>
                                    <p:anim calcmode="lin" valueType="num">
                                      <p:cBhvr additive="base">
                                        <p:cTn id="1715" dur="2250"/>
                                        <p:tgtEl>
                                          <p:spTgt spid="116"/>
                                        </p:tgtEl>
                                        <p:attrNameLst>
                                          <p:attrName>ppt_y</p:attrName>
                                        </p:attrNameLst>
                                      </p:cBhvr>
                                      <p:tavLst>
                                        <p:tav tm="0">
                                          <p:val>
                                            <p:strVal val="ppt_y"/>
                                          </p:val>
                                        </p:tav>
                                        <p:tav tm="100000">
                                          <p:val>
                                            <p:strVal val="1+ppt_h/2"/>
                                          </p:val>
                                        </p:tav>
                                      </p:tavLst>
                                    </p:anim>
                                    <p:set>
                                      <p:cBhvr>
                                        <p:cTn id="1716" dur="1" fill="hold">
                                          <p:stCondLst>
                                            <p:cond delay="2249"/>
                                          </p:stCondLst>
                                        </p:cTn>
                                        <p:tgtEl>
                                          <p:spTgt spid="116"/>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7"/>
                                        </p:tgtEl>
                                        <p:attrNameLst>
                                          <p:attrName>ppt_x</p:attrName>
                                        </p:attrNameLst>
                                      </p:cBhvr>
                                      <p:tavLst>
                                        <p:tav tm="0">
                                          <p:val>
                                            <p:strVal val="ppt_x"/>
                                          </p:val>
                                        </p:tav>
                                        <p:tav tm="100000">
                                          <p:val>
                                            <p:strVal val="0-ppt_w/2"/>
                                          </p:val>
                                        </p:tav>
                                      </p:tavLst>
                                    </p:anim>
                                    <p:anim calcmode="lin" valueType="num">
                                      <p:cBhvr additive="base">
                                        <p:cTn id="1719" dur="2250"/>
                                        <p:tgtEl>
                                          <p:spTgt spid="117"/>
                                        </p:tgtEl>
                                        <p:attrNameLst>
                                          <p:attrName>ppt_y</p:attrName>
                                        </p:attrNameLst>
                                      </p:cBhvr>
                                      <p:tavLst>
                                        <p:tav tm="0">
                                          <p:val>
                                            <p:strVal val="ppt_y"/>
                                          </p:val>
                                        </p:tav>
                                        <p:tav tm="100000">
                                          <p:val>
                                            <p:strVal val="1+ppt_h/2"/>
                                          </p:val>
                                        </p:tav>
                                      </p:tavLst>
                                    </p:anim>
                                    <p:set>
                                      <p:cBhvr>
                                        <p:cTn id="1720" dur="1" fill="hold">
                                          <p:stCondLst>
                                            <p:cond delay="2249"/>
                                          </p:stCondLst>
                                        </p:cTn>
                                        <p:tgtEl>
                                          <p:spTgt spid="117"/>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8"/>
                                        </p:tgtEl>
                                        <p:attrNameLst>
                                          <p:attrName>ppt_x</p:attrName>
                                        </p:attrNameLst>
                                      </p:cBhvr>
                                      <p:tavLst>
                                        <p:tav tm="0">
                                          <p:val>
                                            <p:strVal val="ppt_x"/>
                                          </p:val>
                                        </p:tav>
                                        <p:tav tm="100000">
                                          <p:val>
                                            <p:strVal val="0-ppt_w/2"/>
                                          </p:val>
                                        </p:tav>
                                      </p:tavLst>
                                    </p:anim>
                                    <p:anim calcmode="lin" valueType="num">
                                      <p:cBhvr additive="base">
                                        <p:cTn id="1723" dur="2250"/>
                                        <p:tgtEl>
                                          <p:spTgt spid="118"/>
                                        </p:tgtEl>
                                        <p:attrNameLst>
                                          <p:attrName>ppt_y</p:attrName>
                                        </p:attrNameLst>
                                      </p:cBhvr>
                                      <p:tavLst>
                                        <p:tav tm="0">
                                          <p:val>
                                            <p:strVal val="ppt_y"/>
                                          </p:val>
                                        </p:tav>
                                        <p:tav tm="100000">
                                          <p:val>
                                            <p:strVal val="1+ppt_h/2"/>
                                          </p:val>
                                        </p:tav>
                                      </p:tavLst>
                                    </p:anim>
                                    <p:set>
                                      <p:cBhvr>
                                        <p:cTn id="1724" dur="1" fill="hold">
                                          <p:stCondLst>
                                            <p:cond delay="2249"/>
                                          </p:stCondLst>
                                        </p:cTn>
                                        <p:tgtEl>
                                          <p:spTgt spid="118"/>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19"/>
                                        </p:tgtEl>
                                        <p:attrNameLst>
                                          <p:attrName>ppt_x</p:attrName>
                                        </p:attrNameLst>
                                      </p:cBhvr>
                                      <p:tavLst>
                                        <p:tav tm="0">
                                          <p:val>
                                            <p:strVal val="ppt_x"/>
                                          </p:val>
                                        </p:tav>
                                        <p:tav tm="100000">
                                          <p:val>
                                            <p:strVal val="0-ppt_w/2"/>
                                          </p:val>
                                        </p:tav>
                                      </p:tavLst>
                                    </p:anim>
                                    <p:anim calcmode="lin" valueType="num">
                                      <p:cBhvr additive="base">
                                        <p:cTn id="1727" dur="2250"/>
                                        <p:tgtEl>
                                          <p:spTgt spid="119"/>
                                        </p:tgtEl>
                                        <p:attrNameLst>
                                          <p:attrName>ppt_y</p:attrName>
                                        </p:attrNameLst>
                                      </p:cBhvr>
                                      <p:tavLst>
                                        <p:tav tm="0">
                                          <p:val>
                                            <p:strVal val="ppt_y"/>
                                          </p:val>
                                        </p:tav>
                                        <p:tav tm="100000">
                                          <p:val>
                                            <p:strVal val="1+ppt_h/2"/>
                                          </p:val>
                                        </p:tav>
                                      </p:tavLst>
                                    </p:anim>
                                    <p:set>
                                      <p:cBhvr>
                                        <p:cTn id="1728" dur="1" fill="hold">
                                          <p:stCondLst>
                                            <p:cond delay="2249"/>
                                          </p:stCondLst>
                                        </p:cTn>
                                        <p:tgtEl>
                                          <p:spTgt spid="119"/>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0"/>
                                        </p:tgtEl>
                                        <p:attrNameLst>
                                          <p:attrName>ppt_x</p:attrName>
                                        </p:attrNameLst>
                                      </p:cBhvr>
                                      <p:tavLst>
                                        <p:tav tm="0">
                                          <p:val>
                                            <p:strVal val="ppt_x"/>
                                          </p:val>
                                        </p:tav>
                                        <p:tav tm="100000">
                                          <p:val>
                                            <p:strVal val="0-ppt_w/2"/>
                                          </p:val>
                                        </p:tav>
                                      </p:tavLst>
                                    </p:anim>
                                    <p:anim calcmode="lin" valueType="num">
                                      <p:cBhvr additive="base">
                                        <p:cTn id="1731" dur="2250"/>
                                        <p:tgtEl>
                                          <p:spTgt spid="120"/>
                                        </p:tgtEl>
                                        <p:attrNameLst>
                                          <p:attrName>ppt_y</p:attrName>
                                        </p:attrNameLst>
                                      </p:cBhvr>
                                      <p:tavLst>
                                        <p:tav tm="0">
                                          <p:val>
                                            <p:strVal val="ppt_y"/>
                                          </p:val>
                                        </p:tav>
                                        <p:tav tm="100000">
                                          <p:val>
                                            <p:strVal val="1+ppt_h/2"/>
                                          </p:val>
                                        </p:tav>
                                      </p:tavLst>
                                    </p:anim>
                                    <p:set>
                                      <p:cBhvr>
                                        <p:cTn id="1732" dur="1" fill="hold">
                                          <p:stCondLst>
                                            <p:cond delay="2249"/>
                                          </p:stCondLst>
                                        </p:cTn>
                                        <p:tgtEl>
                                          <p:spTgt spid="120"/>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1"/>
                                        </p:tgtEl>
                                        <p:attrNameLst>
                                          <p:attrName>ppt_x</p:attrName>
                                        </p:attrNameLst>
                                      </p:cBhvr>
                                      <p:tavLst>
                                        <p:tav tm="0">
                                          <p:val>
                                            <p:strVal val="ppt_x"/>
                                          </p:val>
                                        </p:tav>
                                        <p:tav tm="100000">
                                          <p:val>
                                            <p:strVal val="0-ppt_w/2"/>
                                          </p:val>
                                        </p:tav>
                                      </p:tavLst>
                                    </p:anim>
                                    <p:anim calcmode="lin" valueType="num">
                                      <p:cBhvr additive="base">
                                        <p:cTn id="1735" dur="2250"/>
                                        <p:tgtEl>
                                          <p:spTgt spid="121"/>
                                        </p:tgtEl>
                                        <p:attrNameLst>
                                          <p:attrName>ppt_y</p:attrName>
                                        </p:attrNameLst>
                                      </p:cBhvr>
                                      <p:tavLst>
                                        <p:tav tm="0">
                                          <p:val>
                                            <p:strVal val="ppt_y"/>
                                          </p:val>
                                        </p:tav>
                                        <p:tav tm="100000">
                                          <p:val>
                                            <p:strVal val="1+ppt_h/2"/>
                                          </p:val>
                                        </p:tav>
                                      </p:tavLst>
                                    </p:anim>
                                    <p:set>
                                      <p:cBhvr>
                                        <p:cTn id="1736" dur="1" fill="hold">
                                          <p:stCondLst>
                                            <p:cond delay="2249"/>
                                          </p:stCondLst>
                                        </p:cTn>
                                        <p:tgtEl>
                                          <p:spTgt spid="121"/>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2"/>
                                        </p:tgtEl>
                                        <p:attrNameLst>
                                          <p:attrName>ppt_x</p:attrName>
                                        </p:attrNameLst>
                                      </p:cBhvr>
                                      <p:tavLst>
                                        <p:tav tm="0">
                                          <p:val>
                                            <p:strVal val="ppt_x"/>
                                          </p:val>
                                        </p:tav>
                                        <p:tav tm="100000">
                                          <p:val>
                                            <p:strVal val="0-ppt_w/2"/>
                                          </p:val>
                                        </p:tav>
                                      </p:tavLst>
                                    </p:anim>
                                    <p:anim calcmode="lin" valueType="num">
                                      <p:cBhvr additive="base">
                                        <p:cTn id="1739" dur="2250"/>
                                        <p:tgtEl>
                                          <p:spTgt spid="122"/>
                                        </p:tgtEl>
                                        <p:attrNameLst>
                                          <p:attrName>ppt_y</p:attrName>
                                        </p:attrNameLst>
                                      </p:cBhvr>
                                      <p:tavLst>
                                        <p:tav tm="0">
                                          <p:val>
                                            <p:strVal val="ppt_y"/>
                                          </p:val>
                                        </p:tav>
                                        <p:tav tm="100000">
                                          <p:val>
                                            <p:strVal val="1+ppt_h/2"/>
                                          </p:val>
                                        </p:tav>
                                      </p:tavLst>
                                    </p:anim>
                                    <p:set>
                                      <p:cBhvr>
                                        <p:cTn id="1740" dur="1" fill="hold">
                                          <p:stCondLst>
                                            <p:cond delay="2249"/>
                                          </p:stCondLst>
                                        </p:cTn>
                                        <p:tgtEl>
                                          <p:spTgt spid="122"/>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3"/>
                                        </p:tgtEl>
                                        <p:attrNameLst>
                                          <p:attrName>ppt_x</p:attrName>
                                        </p:attrNameLst>
                                      </p:cBhvr>
                                      <p:tavLst>
                                        <p:tav tm="0">
                                          <p:val>
                                            <p:strVal val="ppt_x"/>
                                          </p:val>
                                        </p:tav>
                                        <p:tav tm="100000">
                                          <p:val>
                                            <p:strVal val="0-ppt_w/2"/>
                                          </p:val>
                                        </p:tav>
                                      </p:tavLst>
                                    </p:anim>
                                    <p:anim calcmode="lin" valueType="num">
                                      <p:cBhvr additive="base">
                                        <p:cTn id="1743" dur="2250"/>
                                        <p:tgtEl>
                                          <p:spTgt spid="123"/>
                                        </p:tgtEl>
                                        <p:attrNameLst>
                                          <p:attrName>ppt_y</p:attrName>
                                        </p:attrNameLst>
                                      </p:cBhvr>
                                      <p:tavLst>
                                        <p:tav tm="0">
                                          <p:val>
                                            <p:strVal val="ppt_y"/>
                                          </p:val>
                                        </p:tav>
                                        <p:tav tm="100000">
                                          <p:val>
                                            <p:strVal val="1+ppt_h/2"/>
                                          </p:val>
                                        </p:tav>
                                      </p:tavLst>
                                    </p:anim>
                                    <p:set>
                                      <p:cBhvr>
                                        <p:cTn id="1744" dur="1" fill="hold">
                                          <p:stCondLst>
                                            <p:cond delay="2249"/>
                                          </p:stCondLst>
                                        </p:cTn>
                                        <p:tgtEl>
                                          <p:spTgt spid="123"/>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4"/>
                                        </p:tgtEl>
                                        <p:attrNameLst>
                                          <p:attrName>ppt_x</p:attrName>
                                        </p:attrNameLst>
                                      </p:cBhvr>
                                      <p:tavLst>
                                        <p:tav tm="0">
                                          <p:val>
                                            <p:strVal val="ppt_x"/>
                                          </p:val>
                                        </p:tav>
                                        <p:tav tm="100000">
                                          <p:val>
                                            <p:strVal val="0-ppt_w/2"/>
                                          </p:val>
                                        </p:tav>
                                      </p:tavLst>
                                    </p:anim>
                                    <p:anim calcmode="lin" valueType="num">
                                      <p:cBhvr additive="base">
                                        <p:cTn id="1747" dur="2250"/>
                                        <p:tgtEl>
                                          <p:spTgt spid="124"/>
                                        </p:tgtEl>
                                        <p:attrNameLst>
                                          <p:attrName>ppt_y</p:attrName>
                                        </p:attrNameLst>
                                      </p:cBhvr>
                                      <p:tavLst>
                                        <p:tav tm="0">
                                          <p:val>
                                            <p:strVal val="ppt_y"/>
                                          </p:val>
                                        </p:tav>
                                        <p:tav tm="100000">
                                          <p:val>
                                            <p:strVal val="1+ppt_h/2"/>
                                          </p:val>
                                        </p:tav>
                                      </p:tavLst>
                                    </p:anim>
                                    <p:set>
                                      <p:cBhvr>
                                        <p:cTn id="1748" dur="1" fill="hold">
                                          <p:stCondLst>
                                            <p:cond delay="2249"/>
                                          </p:stCondLst>
                                        </p:cTn>
                                        <p:tgtEl>
                                          <p:spTgt spid="124"/>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5"/>
                                        </p:tgtEl>
                                        <p:attrNameLst>
                                          <p:attrName>ppt_x</p:attrName>
                                        </p:attrNameLst>
                                      </p:cBhvr>
                                      <p:tavLst>
                                        <p:tav tm="0">
                                          <p:val>
                                            <p:strVal val="ppt_x"/>
                                          </p:val>
                                        </p:tav>
                                        <p:tav tm="100000">
                                          <p:val>
                                            <p:strVal val="0-ppt_w/2"/>
                                          </p:val>
                                        </p:tav>
                                      </p:tavLst>
                                    </p:anim>
                                    <p:anim calcmode="lin" valueType="num">
                                      <p:cBhvr additive="base">
                                        <p:cTn id="1751" dur="2250"/>
                                        <p:tgtEl>
                                          <p:spTgt spid="125"/>
                                        </p:tgtEl>
                                        <p:attrNameLst>
                                          <p:attrName>ppt_y</p:attrName>
                                        </p:attrNameLst>
                                      </p:cBhvr>
                                      <p:tavLst>
                                        <p:tav tm="0">
                                          <p:val>
                                            <p:strVal val="ppt_y"/>
                                          </p:val>
                                        </p:tav>
                                        <p:tav tm="100000">
                                          <p:val>
                                            <p:strVal val="1+ppt_h/2"/>
                                          </p:val>
                                        </p:tav>
                                      </p:tavLst>
                                    </p:anim>
                                    <p:set>
                                      <p:cBhvr>
                                        <p:cTn id="1752" dur="1" fill="hold">
                                          <p:stCondLst>
                                            <p:cond delay="2249"/>
                                          </p:stCondLst>
                                        </p:cTn>
                                        <p:tgtEl>
                                          <p:spTgt spid="125"/>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6"/>
                                        </p:tgtEl>
                                        <p:attrNameLst>
                                          <p:attrName>ppt_x</p:attrName>
                                        </p:attrNameLst>
                                      </p:cBhvr>
                                      <p:tavLst>
                                        <p:tav tm="0">
                                          <p:val>
                                            <p:strVal val="ppt_x"/>
                                          </p:val>
                                        </p:tav>
                                        <p:tav tm="100000">
                                          <p:val>
                                            <p:strVal val="0-ppt_w/2"/>
                                          </p:val>
                                        </p:tav>
                                      </p:tavLst>
                                    </p:anim>
                                    <p:anim calcmode="lin" valueType="num">
                                      <p:cBhvr additive="base">
                                        <p:cTn id="1755" dur="2250"/>
                                        <p:tgtEl>
                                          <p:spTgt spid="126"/>
                                        </p:tgtEl>
                                        <p:attrNameLst>
                                          <p:attrName>ppt_y</p:attrName>
                                        </p:attrNameLst>
                                      </p:cBhvr>
                                      <p:tavLst>
                                        <p:tav tm="0">
                                          <p:val>
                                            <p:strVal val="ppt_y"/>
                                          </p:val>
                                        </p:tav>
                                        <p:tav tm="100000">
                                          <p:val>
                                            <p:strVal val="1+ppt_h/2"/>
                                          </p:val>
                                        </p:tav>
                                      </p:tavLst>
                                    </p:anim>
                                    <p:set>
                                      <p:cBhvr>
                                        <p:cTn id="1756" dur="1" fill="hold">
                                          <p:stCondLst>
                                            <p:cond delay="2249"/>
                                          </p:stCondLst>
                                        </p:cTn>
                                        <p:tgtEl>
                                          <p:spTgt spid="126"/>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7"/>
                                        </p:tgtEl>
                                        <p:attrNameLst>
                                          <p:attrName>ppt_x</p:attrName>
                                        </p:attrNameLst>
                                      </p:cBhvr>
                                      <p:tavLst>
                                        <p:tav tm="0">
                                          <p:val>
                                            <p:strVal val="ppt_x"/>
                                          </p:val>
                                        </p:tav>
                                        <p:tav tm="100000">
                                          <p:val>
                                            <p:strVal val="0-ppt_w/2"/>
                                          </p:val>
                                        </p:tav>
                                      </p:tavLst>
                                    </p:anim>
                                    <p:anim calcmode="lin" valueType="num">
                                      <p:cBhvr additive="base">
                                        <p:cTn id="1759" dur="2250"/>
                                        <p:tgtEl>
                                          <p:spTgt spid="127"/>
                                        </p:tgtEl>
                                        <p:attrNameLst>
                                          <p:attrName>ppt_y</p:attrName>
                                        </p:attrNameLst>
                                      </p:cBhvr>
                                      <p:tavLst>
                                        <p:tav tm="0">
                                          <p:val>
                                            <p:strVal val="ppt_y"/>
                                          </p:val>
                                        </p:tav>
                                        <p:tav tm="100000">
                                          <p:val>
                                            <p:strVal val="1+ppt_h/2"/>
                                          </p:val>
                                        </p:tav>
                                      </p:tavLst>
                                    </p:anim>
                                    <p:set>
                                      <p:cBhvr>
                                        <p:cTn id="1760" dur="1" fill="hold">
                                          <p:stCondLst>
                                            <p:cond delay="2249"/>
                                          </p:stCondLst>
                                        </p:cTn>
                                        <p:tgtEl>
                                          <p:spTgt spid="127"/>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8"/>
                                        </p:tgtEl>
                                        <p:attrNameLst>
                                          <p:attrName>ppt_x</p:attrName>
                                        </p:attrNameLst>
                                      </p:cBhvr>
                                      <p:tavLst>
                                        <p:tav tm="0">
                                          <p:val>
                                            <p:strVal val="ppt_x"/>
                                          </p:val>
                                        </p:tav>
                                        <p:tav tm="100000">
                                          <p:val>
                                            <p:strVal val="0-ppt_w/2"/>
                                          </p:val>
                                        </p:tav>
                                      </p:tavLst>
                                    </p:anim>
                                    <p:anim calcmode="lin" valueType="num">
                                      <p:cBhvr additive="base">
                                        <p:cTn id="1763" dur="2250"/>
                                        <p:tgtEl>
                                          <p:spTgt spid="128"/>
                                        </p:tgtEl>
                                        <p:attrNameLst>
                                          <p:attrName>ppt_y</p:attrName>
                                        </p:attrNameLst>
                                      </p:cBhvr>
                                      <p:tavLst>
                                        <p:tav tm="0">
                                          <p:val>
                                            <p:strVal val="ppt_y"/>
                                          </p:val>
                                        </p:tav>
                                        <p:tav tm="100000">
                                          <p:val>
                                            <p:strVal val="1+ppt_h/2"/>
                                          </p:val>
                                        </p:tav>
                                      </p:tavLst>
                                    </p:anim>
                                    <p:set>
                                      <p:cBhvr>
                                        <p:cTn id="1764" dur="1" fill="hold">
                                          <p:stCondLst>
                                            <p:cond delay="2249"/>
                                          </p:stCondLst>
                                        </p:cTn>
                                        <p:tgtEl>
                                          <p:spTgt spid="128"/>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29"/>
                                        </p:tgtEl>
                                        <p:attrNameLst>
                                          <p:attrName>ppt_x</p:attrName>
                                        </p:attrNameLst>
                                      </p:cBhvr>
                                      <p:tavLst>
                                        <p:tav tm="0">
                                          <p:val>
                                            <p:strVal val="ppt_x"/>
                                          </p:val>
                                        </p:tav>
                                        <p:tav tm="100000">
                                          <p:val>
                                            <p:strVal val="0-ppt_w/2"/>
                                          </p:val>
                                        </p:tav>
                                      </p:tavLst>
                                    </p:anim>
                                    <p:anim calcmode="lin" valueType="num">
                                      <p:cBhvr additive="base">
                                        <p:cTn id="1767" dur="2250"/>
                                        <p:tgtEl>
                                          <p:spTgt spid="129"/>
                                        </p:tgtEl>
                                        <p:attrNameLst>
                                          <p:attrName>ppt_y</p:attrName>
                                        </p:attrNameLst>
                                      </p:cBhvr>
                                      <p:tavLst>
                                        <p:tav tm="0">
                                          <p:val>
                                            <p:strVal val="ppt_y"/>
                                          </p:val>
                                        </p:tav>
                                        <p:tav tm="100000">
                                          <p:val>
                                            <p:strVal val="1+ppt_h/2"/>
                                          </p:val>
                                        </p:tav>
                                      </p:tavLst>
                                    </p:anim>
                                    <p:set>
                                      <p:cBhvr>
                                        <p:cTn id="1768" dur="1" fill="hold">
                                          <p:stCondLst>
                                            <p:cond delay="2249"/>
                                          </p:stCondLst>
                                        </p:cTn>
                                        <p:tgtEl>
                                          <p:spTgt spid="129"/>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0"/>
                                        </p:tgtEl>
                                        <p:attrNameLst>
                                          <p:attrName>ppt_x</p:attrName>
                                        </p:attrNameLst>
                                      </p:cBhvr>
                                      <p:tavLst>
                                        <p:tav tm="0">
                                          <p:val>
                                            <p:strVal val="ppt_x"/>
                                          </p:val>
                                        </p:tav>
                                        <p:tav tm="100000">
                                          <p:val>
                                            <p:strVal val="0-ppt_w/2"/>
                                          </p:val>
                                        </p:tav>
                                      </p:tavLst>
                                    </p:anim>
                                    <p:anim calcmode="lin" valueType="num">
                                      <p:cBhvr additive="base">
                                        <p:cTn id="1771" dur="2250"/>
                                        <p:tgtEl>
                                          <p:spTgt spid="130"/>
                                        </p:tgtEl>
                                        <p:attrNameLst>
                                          <p:attrName>ppt_y</p:attrName>
                                        </p:attrNameLst>
                                      </p:cBhvr>
                                      <p:tavLst>
                                        <p:tav tm="0">
                                          <p:val>
                                            <p:strVal val="ppt_y"/>
                                          </p:val>
                                        </p:tav>
                                        <p:tav tm="100000">
                                          <p:val>
                                            <p:strVal val="1+ppt_h/2"/>
                                          </p:val>
                                        </p:tav>
                                      </p:tavLst>
                                    </p:anim>
                                    <p:set>
                                      <p:cBhvr>
                                        <p:cTn id="1772" dur="1" fill="hold">
                                          <p:stCondLst>
                                            <p:cond delay="2249"/>
                                          </p:stCondLst>
                                        </p:cTn>
                                        <p:tgtEl>
                                          <p:spTgt spid="130"/>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1"/>
                                        </p:tgtEl>
                                        <p:attrNameLst>
                                          <p:attrName>ppt_x</p:attrName>
                                        </p:attrNameLst>
                                      </p:cBhvr>
                                      <p:tavLst>
                                        <p:tav tm="0">
                                          <p:val>
                                            <p:strVal val="ppt_x"/>
                                          </p:val>
                                        </p:tav>
                                        <p:tav tm="100000">
                                          <p:val>
                                            <p:strVal val="0-ppt_w/2"/>
                                          </p:val>
                                        </p:tav>
                                      </p:tavLst>
                                    </p:anim>
                                    <p:anim calcmode="lin" valueType="num">
                                      <p:cBhvr additive="base">
                                        <p:cTn id="1775" dur="2250"/>
                                        <p:tgtEl>
                                          <p:spTgt spid="131"/>
                                        </p:tgtEl>
                                        <p:attrNameLst>
                                          <p:attrName>ppt_y</p:attrName>
                                        </p:attrNameLst>
                                      </p:cBhvr>
                                      <p:tavLst>
                                        <p:tav tm="0">
                                          <p:val>
                                            <p:strVal val="ppt_y"/>
                                          </p:val>
                                        </p:tav>
                                        <p:tav tm="100000">
                                          <p:val>
                                            <p:strVal val="1+ppt_h/2"/>
                                          </p:val>
                                        </p:tav>
                                      </p:tavLst>
                                    </p:anim>
                                    <p:set>
                                      <p:cBhvr>
                                        <p:cTn id="1776" dur="1" fill="hold">
                                          <p:stCondLst>
                                            <p:cond delay="2249"/>
                                          </p:stCondLst>
                                        </p:cTn>
                                        <p:tgtEl>
                                          <p:spTgt spid="131"/>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2"/>
                                        </p:tgtEl>
                                        <p:attrNameLst>
                                          <p:attrName>ppt_x</p:attrName>
                                        </p:attrNameLst>
                                      </p:cBhvr>
                                      <p:tavLst>
                                        <p:tav tm="0">
                                          <p:val>
                                            <p:strVal val="ppt_x"/>
                                          </p:val>
                                        </p:tav>
                                        <p:tav tm="100000">
                                          <p:val>
                                            <p:strVal val="0-ppt_w/2"/>
                                          </p:val>
                                        </p:tav>
                                      </p:tavLst>
                                    </p:anim>
                                    <p:anim calcmode="lin" valueType="num">
                                      <p:cBhvr additive="base">
                                        <p:cTn id="1779" dur="2250"/>
                                        <p:tgtEl>
                                          <p:spTgt spid="132"/>
                                        </p:tgtEl>
                                        <p:attrNameLst>
                                          <p:attrName>ppt_y</p:attrName>
                                        </p:attrNameLst>
                                      </p:cBhvr>
                                      <p:tavLst>
                                        <p:tav tm="0">
                                          <p:val>
                                            <p:strVal val="ppt_y"/>
                                          </p:val>
                                        </p:tav>
                                        <p:tav tm="100000">
                                          <p:val>
                                            <p:strVal val="1+ppt_h/2"/>
                                          </p:val>
                                        </p:tav>
                                      </p:tavLst>
                                    </p:anim>
                                    <p:set>
                                      <p:cBhvr>
                                        <p:cTn id="1780" dur="1" fill="hold">
                                          <p:stCondLst>
                                            <p:cond delay="2249"/>
                                          </p:stCondLst>
                                        </p:cTn>
                                        <p:tgtEl>
                                          <p:spTgt spid="132"/>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3"/>
                                        </p:tgtEl>
                                        <p:attrNameLst>
                                          <p:attrName>ppt_x</p:attrName>
                                        </p:attrNameLst>
                                      </p:cBhvr>
                                      <p:tavLst>
                                        <p:tav tm="0">
                                          <p:val>
                                            <p:strVal val="ppt_x"/>
                                          </p:val>
                                        </p:tav>
                                        <p:tav tm="100000">
                                          <p:val>
                                            <p:strVal val="0-ppt_w/2"/>
                                          </p:val>
                                        </p:tav>
                                      </p:tavLst>
                                    </p:anim>
                                    <p:anim calcmode="lin" valueType="num">
                                      <p:cBhvr additive="base">
                                        <p:cTn id="1783" dur="2250"/>
                                        <p:tgtEl>
                                          <p:spTgt spid="133"/>
                                        </p:tgtEl>
                                        <p:attrNameLst>
                                          <p:attrName>ppt_y</p:attrName>
                                        </p:attrNameLst>
                                      </p:cBhvr>
                                      <p:tavLst>
                                        <p:tav tm="0">
                                          <p:val>
                                            <p:strVal val="ppt_y"/>
                                          </p:val>
                                        </p:tav>
                                        <p:tav tm="100000">
                                          <p:val>
                                            <p:strVal val="1+ppt_h/2"/>
                                          </p:val>
                                        </p:tav>
                                      </p:tavLst>
                                    </p:anim>
                                    <p:set>
                                      <p:cBhvr>
                                        <p:cTn id="1784" dur="1" fill="hold">
                                          <p:stCondLst>
                                            <p:cond delay="2249"/>
                                          </p:stCondLst>
                                        </p:cTn>
                                        <p:tgtEl>
                                          <p:spTgt spid="133"/>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4"/>
                                        </p:tgtEl>
                                        <p:attrNameLst>
                                          <p:attrName>ppt_x</p:attrName>
                                        </p:attrNameLst>
                                      </p:cBhvr>
                                      <p:tavLst>
                                        <p:tav tm="0">
                                          <p:val>
                                            <p:strVal val="ppt_x"/>
                                          </p:val>
                                        </p:tav>
                                        <p:tav tm="100000">
                                          <p:val>
                                            <p:strVal val="0-ppt_w/2"/>
                                          </p:val>
                                        </p:tav>
                                      </p:tavLst>
                                    </p:anim>
                                    <p:anim calcmode="lin" valueType="num">
                                      <p:cBhvr additive="base">
                                        <p:cTn id="1787" dur="2250"/>
                                        <p:tgtEl>
                                          <p:spTgt spid="134"/>
                                        </p:tgtEl>
                                        <p:attrNameLst>
                                          <p:attrName>ppt_y</p:attrName>
                                        </p:attrNameLst>
                                      </p:cBhvr>
                                      <p:tavLst>
                                        <p:tav tm="0">
                                          <p:val>
                                            <p:strVal val="ppt_y"/>
                                          </p:val>
                                        </p:tav>
                                        <p:tav tm="100000">
                                          <p:val>
                                            <p:strVal val="1+ppt_h/2"/>
                                          </p:val>
                                        </p:tav>
                                      </p:tavLst>
                                    </p:anim>
                                    <p:set>
                                      <p:cBhvr>
                                        <p:cTn id="1788" dur="1" fill="hold">
                                          <p:stCondLst>
                                            <p:cond delay="2249"/>
                                          </p:stCondLst>
                                        </p:cTn>
                                        <p:tgtEl>
                                          <p:spTgt spid="134"/>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5"/>
                                        </p:tgtEl>
                                        <p:attrNameLst>
                                          <p:attrName>ppt_x</p:attrName>
                                        </p:attrNameLst>
                                      </p:cBhvr>
                                      <p:tavLst>
                                        <p:tav tm="0">
                                          <p:val>
                                            <p:strVal val="ppt_x"/>
                                          </p:val>
                                        </p:tav>
                                        <p:tav tm="100000">
                                          <p:val>
                                            <p:strVal val="0-ppt_w/2"/>
                                          </p:val>
                                        </p:tav>
                                      </p:tavLst>
                                    </p:anim>
                                    <p:anim calcmode="lin" valueType="num">
                                      <p:cBhvr additive="base">
                                        <p:cTn id="1791" dur="2250"/>
                                        <p:tgtEl>
                                          <p:spTgt spid="135"/>
                                        </p:tgtEl>
                                        <p:attrNameLst>
                                          <p:attrName>ppt_y</p:attrName>
                                        </p:attrNameLst>
                                      </p:cBhvr>
                                      <p:tavLst>
                                        <p:tav tm="0">
                                          <p:val>
                                            <p:strVal val="ppt_y"/>
                                          </p:val>
                                        </p:tav>
                                        <p:tav tm="100000">
                                          <p:val>
                                            <p:strVal val="1+ppt_h/2"/>
                                          </p:val>
                                        </p:tav>
                                      </p:tavLst>
                                    </p:anim>
                                    <p:set>
                                      <p:cBhvr>
                                        <p:cTn id="1792" dur="1" fill="hold">
                                          <p:stCondLst>
                                            <p:cond delay="2249"/>
                                          </p:stCondLst>
                                        </p:cTn>
                                        <p:tgtEl>
                                          <p:spTgt spid="135"/>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6"/>
                                        </p:tgtEl>
                                        <p:attrNameLst>
                                          <p:attrName>ppt_x</p:attrName>
                                        </p:attrNameLst>
                                      </p:cBhvr>
                                      <p:tavLst>
                                        <p:tav tm="0">
                                          <p:val>
                                            <p:strVal val="ppt_x"/>
                                          </p:val>
                                        </p:tav>
                                        <p:tav tm="100000">
                                          <p:val>
                                            <p:strVal val="0-ppt_w/2"/>
                                          </p:val>
                                        </p:tav>
                                      </p:tavLst>
                                    </p:anim>
                                    <p:anim calcmode="lin" valueType="num">
                                      <p:cBhvr additive="base">
                                        <p:cTn id="1795" dur="2250"/>
                                        <p:tgtEl>
                                          <p:spTgt spid="136"/>
                                        </p:tgtEl>
                                        <p:attrNameLst>
                                          <p:attrName>ppt_y</p:attrName>
                                        </p:attrNameLst>
                                      </p:cBhvr>
                                      <p:tavLst>
                                        <p:tav tm="0">
                                          <p:val>
                                            <p:strVal val="ppt_y"/>
                                          </p:val>
                                        </p:tav>
                                        <p:tav tm="100000">
                                          <p:val>
                                            <p:strVal val="1+ppt_h/2"/>
                                          </p:val>
                                        </p:tav>
                                      </p:tavLst>
                                    </p:anim>
                                    <p:set>
                                      <p:cBhvr>
                                        <p:cTn id="1796" dur="1" fill="hold">
                                          <p:stCondLst>
                                            <p:cond delay="2249"/>
                                          </p:stCondLst>
                                        </p:cTn>
                                        <p:tgtEl>
                                          <p:spTgt spid="136"/>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7"/>
                                        </p:tgtEl>
                                        <p:attrNameLst>
                                          <p:attrName>ppt_x</p:attrName>
                                        </p:attrNameLst>
                                      </p:cBhvr>
                                      <p:tavLst>
                                        <p:tav tm="0">
                                          <p:val>
                                            <p:strVal val="ppt_x"/>
                                          </p:val>
                                        </p:tav>
                                        <p:tav tm="100000">
                                          <p:val>
                                            <p:strVal val="0-ppt_w/2"/>
                                          </p:val>
                                        </p:tav>
                                      </p:tavLst>
                                    </p:anim>
                                    <p:anim calcmode="lin" valueType="num">
                                      <p:cBhvr additive="base">
                                        <p:cTn id="1799" dur="2250"/>
                                        <p:tgtEl>
                                          <p:spTgt spid="137"/>
                                        </p:tgtEl>
                                        <p:attrNameLst>
                                          <p:attrName>ppt_y</p:attrName>
                                        </p:attrNameLst>
                                      </p:cBhvr>
                                      <p:tavLst>
                                        <p:tav tm="0">
                                          <p:val>
                                            <p:strVal val="ppt_y"/>
                                          </p:val>
                                        </p:tav>
                                        <p:tav tm="100000">
                                          <p:val>
                                            <p:strVal val="1+ppt_h/2"/>
                                          </p:val>
                                        </p:tav>
                                      </p:tavLst>
                                    </p:anim>
                                    <p:set>
                                      <p:cBhvr>
                                        <p:cTn id="1800" dur="1" fill="hold">
                                          <p:stCondLst>
                                            <p:cond delay="2249"/>
                                          </p:stCondLst>
                                        </p:cTn>
                                        <p:tgtEl>
                                          <p:spTgt spid="137"/>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8"/>
                                        </p:tgtEl>
                                        <p:attrNameLst>
                                          <p:attrName>ppt_x</p:attrName>
                                        </p:attrNameLst>
                                      </p:cBhvr>
                                      <p:tavLst>
                                        <p:tav tm="0">
                                          <p:val>
                                            <p:strVal val="ppt_x"/>
                                          </p:val>
                                        </p:tav>
                                        <p:tav tm="100000">
                                          <p:val>
                                            <p:strVal val="0-ppt_w/2"/>
                                          </p:val>
                                        </p:tav>
                                      </p:tavLst>
                                    </p:anim>
                                    <p:anim calcmode="lin" valueType="num">
                                      <p:cBhvr additive="base">
                                        <p:cTn id="1803" dur="2250"/>
                                        <p:tgtEl>
                                          <p:spTgt spid="138"/>
                                        </p:tgtEl>
                                        <p:attrNameLst>
                                          <p:attrName>ppt_y</p:attrName>
                                        </p:attrNameLst>
                                      </p:cBhvr>
                                      <p:tavLst>
                                        <p:tav tm="0">
                                          <p:val>
                                            <p:strVal val="ppt_y"/>
                                          </p:val>
                                        </p:tav>
                                        <p:tav tm="100000">
                                          <p:val>
                                            <p:strVal val="1+ppt_h/2"/>
                                          </p:val>
                                        </p:tav>
                                      </p:tavLst>
                                    </p:anim>
                                    <p:set>
                                      <p:cBhvr>
                                        <p:cTn id="1804" dur="1" fill="hold">
                                          <p:stCondLst>
                                            <p:cond delay="2249"/>
                                          </p:stCondLst>
                                        </p:cTn>
                                        <p:tgtEl>
                                          <p:spTgt spid="138"/>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39"/>
                                        </p:tgtEl>
                                        <p:attrNameLst>
                                          <p:attrName>ppt_x</p:attrName>
                                        </p:attrNameLst>
                                      </p:cBhvr>
                                      <p:tavLst>
                                        <p:tav tm="0">
                                          <p:val>
                                            <p:strVal val="ppt_x"/>
                                          </p:val>
                                        </p:tav>
                                        <p:tav tm="100000">
                                          <p:val>
                                            <p:strVal val="0-ppt_w/2"/>
                                          </p:val>
                                        </p:tav>
                                      </p:tavLst>
                                    </p:anim>
                                    <p:anim calcmode="lin" valueType="num">
                                      <p:cBhvr additive="base">
                                        <p:cTn id="1807" dur="2250"/>
                                        <p:tgtEl>
                                          <p:spTgt spid="139"/>
                                        </p:tgtEl>
                                        <p:attrNameLst>
                                          <p:attrName>ppt_y</p:attrName>
                                        </p:attrNameLst>
                                      </p:cBhvr>
                                      <p:tavLst>
                                        <p:tav tm="0">
                                          <p:val>
                                            <p:strVal val="ppt_y"/>
                                          </p:val>
                                        </p:tav>
                                        <p:tav tm="100000">
                                          <p:val>
                                            <p:strVal val="1+ppt_h/2"/>
                                          </p:val>
                                        </p:tav>
                                      </p:tavLst>
                                    </p:anim>
                                    <p:set>
                                      <p:cBhvr>
                                        <p:cTn id="1808" dur="1" fill="hold">
                                          <p:stCondLst>
                                            <p:cond delay="2249"/>
                                          </p:stCondLst>
                                        </p:cTn>
                                        <p:tgtEl>
                                          <p:spTgt spid="139"/>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0"/>
                                        </p:tgtEl>
                                        <p:attrNameLst>
                                          <p:attrName>ppt_x</p:attrName>
                                        </p:attrNameLst>
                                      </p:cBhvr>
                                      <p:tavLst>
                                        <p:tav tm="0">
                                          <p:val>
                                            <p:strVal val="ppt_x"/>
                                          </p:val>
                                        </p:tav>
                                        <p:tav tm="100000">
                                          <p:val>
                                            <p:strVal val="0-ppt_w/2"/>
                                          </p:val>
                                        </p:tav>
                                      </p:tavLst>
                                    </p:anim>
                                    <p:anim calcmode="lin" valueType="num">
                                      <p:cBhvr additive="base">
                                        <p:cTn id="1811" dur="2250"/>
                                        <p:tgtEl>
                                          <p:spTgt spid="140"/>
                                        </p:tgtEl>
                                        <p:attrNameLst>
                                          <p:attrName>ppt_y</p:attrName>
                                        </p:attrNameLst>
                                      </p:cBhvr>
                                      <p:tavLst>
                                        <p:tav tm="0">
                                          <p:val>
                                            <p:strVal val="ppt_y"/>
                                          </p:val>
                                        </p:tav>
                                        <p:tav tm="100000">
                                          <p:val>
                                            <p:strVal val="1+ppt_h/2"/>
                                          </p:val>
                                        </p:tav>
                                      </p:tavLst>
                                    </p:anim>
                                    <p:set>
                                      <p:cBhvr>
                                        <p:cTn id="1812" dur="1" fill="hold">
                                          <p:stCondLst>
                                            <p:cond delay="2249"/>
                                          </p:stCondLst>
                                        </p:cTn>
                                        <p:tgtEl>
                                          <p:spTgt spid="140"/>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1"/>
                                        </p:tgtEl>
                                        <p:attrNameLst>
                                          <p:attrName>ppt_x</p:attrName>
                                        </p:attrNameLst>
                                      </p:cBhvr>
                                      <p:tavLst>
                                        <p:tav tm="0">
                                          <p:val>
                                            <p:strVal val="ppt_x"/>
                                          </p:val>
                                        </p:tav>
                                        <p:tav tm="100000">
                                          <p:val>
                                            <p:strVal val="0-ppt_w/2"/>
                                          </p:val>
                                        </p:tav>
                                      </p:tavLst>
                                    </p:anim>
                                    <p:anim calcmode="lin" valueType="num">
                                      <p:cBhvr additive="base">
                                        <p:cTn id="1815" dur="2250"/>
                                        <p:tgtEl>
                                          <p:spTgt spid="141"/>
                                        </p:tgtEl>
                                        <p:attrNameLst>
                                          <p:attrName>ppt_y</p:attrName>
                                        </p:attrNameLst>
                                      </p:cBhvr>
                                      <p:tavLst>
                                        <p:tav tm="0">
                                          <p:val>
                                            <p:strVal val="ppt_y"/>
                                          </p:val>
                                        </p:tav>
                                        <p:tav tm="100000">
                                          <p:val>
                                            <p:strVal val="1+ppt_h/2"/>
                                          </p:val>
                                        </p:tav>
                                      </p:tavLst>
                                    </p:anim>
                                    <p:set>
                                      <p:cBhvr>
                                        <p:cTn id="1816" dur="1" fill="hold">
                                          <p:stCondLst>
                                            <p:cond delay="2249"/>
                                          </p:stCondLst>
                                        </p:cTn>
                                        <p:tgtEl>
                                          <p:spTgt spid="141"/>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2"/>
                                        </p:tgtEl>
                                        <p:attrNameLst>
                                          <p:attrName>ppt_x</p:attrName>
                                        </p:attrNameLst>
                                      </p:cBhvr>
                                      <p:tavLst>
                                        <p:tav tm="0">
                                          <p:val>
                                            <p:strVal val="ppt_x"/>
                                          </p:val>
                                        </p:tav>
                                        <p:tav tm="100000">
                                          <p:val>
                                            <p:strVal val="0-ppt_w/2"/>
                                          </p:val>
                                        </p:tav>
                                      </p:tavLst>
                                    </p:anim>
                                    <p:anim calcmode="lin" valueType="num">
                                      <p:cBhvr additive="base">
                                        <p:cTn id="1819" dur="2250"/>
                                        <p:tgtEl>
                                          <p:spTgt spid="142"/>
                                        </p:tgtEl>
                                        <p:attrNameLst>
                                          <p:attrName>ppt_y</p:attrName>
                                        </p:attrNameLst>
                                      </p:cBhvr>
                                      <p:tavLst>
                                        <p:tav tm="0">
                                          <p:val>
                                            <p:strVal val="ppt_y"/>
                                          </p:val>
                                        </p:tav>
                                        <p:tav tm="100000">
                                          <p:val>
                                            <p:strVal val="1+ppt_h/2"/>
                                          </p:val>
                                        </p:tav>
                                      </p:tavLst>
                                    </p:anim>
                                    <p:set>
                                      <p:cBhvr>
                                        <p:cTn id="1820" dur="1" fill="hold">
                                          <p:stCondLst>
                                            <p:cond delay="2249"/>
                                          </p:stCondLst>
                                        </p:cTn>
                                        <p:tgtEl>
                                          <p:spTgt spid="142"/>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3"/>
                                        </p:tgtEl>
                                        <p:attrNameLst>
                                          <p:attrName>ppt_x</p:attrName>
                                        </p:attrNameLst>
                                      </p:cBhvr>
                                      <p:tavLst>
                                        <p:tav tm="0">
                                          <p:val>
                                            <p:strVal val="ppt_x"/>
                                          </p:val>
                                        </p:tav>
                                        <p:tav tm="100000">
                                          <p:val>
                                            <p:strVal val="0-ppt_w/2"/>
                                          </p:val>
                                        </p:tav>
                                      </p:tavLst>
                                    </p:anim>
                                    <p:anim calcmode="lin" valueType="num">
                                      <p:cBhvr additive="base">
                                        <p:cTn id="1823" dur="2250"/>
                                        <p:tgtEl>
                                          <p:spTgt spid="143"/>
                                        </p:tgtEl>
                                        <p:attrNameLst>
                                          <p:attrName>ppt_y</p:attrName>
                                        </p:attrNameLst>
                                      </p:cBhvr>
                                      <p:tavLst>
                                        <p:tav tm="0">
                                          <p:val>
                                            <p:strVal val="ppt_y"/>
                                          </p:val>
                                        </p:tav>
                                        <p:tav tm="100000">
                                          <p:val>
                                            <p:strVal val="1+ppt_h/2"/>
                                          </p:val>
                                        </p:tav>
                                      </p:tavLst>
                                    </p:anim>
                                    <p:set>
                                      <p:cBhvr>
                                        <p:cTn id="1824" dur="1" fill="hold">
                                          <p:stCondLst>
                                            <p:cond delay="2249"/>
                                          </p:stCondLst>
                                        </p:cTn>
                                        <p:tgtEl>
                                          <p:spTgt spid="143"/>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4"/>
                                        </p:tgtEl>
                                        <p:attrNameLst>
                                          <p:attrName>ppt_x</p:attrName>
                                        </p:attrNameLst>
                                      </p:cBhvr>
                                      <p:tavLst>
                                        <p:tav tm="0">
                                          <p:val>
                                            <p:strVal val="ppt_x"/>
                                          </p:val>
                                        </p:tav>
                                        <p:tav tm="100000">
                                          <p:val>
                                            <p:strVal val="0-ppt_w/2"/>
                                          </p:val>
                                        </p:tav>
                                      </p:tavLst>
                                    </p:anim>
                                    <p:anim calcmode="lin" valueType="num">
                                      <p:cBhvr additive="base">
                                        <p:cTn id="1827" dur="2250"/>
                                        <p:tgtEl>
                                          <p:spTgt spid="144"/>
                                        </p:tgtEl>
                                        <p:attrNameLst>
                                          <p:attrName>ppt_y</p:attrName>
                                        </p:attrNameLst>
                                      </p:cBhvr>
                                      <p:tavLst>
                                        <p:tav tm="0">
                                          <p:val>
                                            <p:strVal val="ppt_y"/>
                                          </p:val>
                                        </p:tav>
                                        <p:tav tm="100000">
                                          <p:val>
                                            <p:strVal val="1+ppt_h/2"/>
                                          </p:val>
                                        </p:tav>
                                      </p:tavLst>
                                    </p:anim>
                                    <p:set>
                                      <p:cBhvr>
                                        <p:cTn id="1828" dur="1" fill="hold">
                                          <p:stCondLst>
                                            <p:cond delay="2249"/>
                                          </p:stCondLst>
                                        </p:cTn>
                                        <p:tgtEl>
                                          <p:spTgt spid="144"/>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5"/>
                                        </p:tgtEl>
                                        <p:attrNameLst>
                                          <p:attrName>ppt_x</p:attrName>
                                        </p:attrNameLst>
                                      </p:cBhvr>
                                      <p:tavLst>
                                        <p:tav tm="0">
                                          <p:val>
                                            <p:strVal val="ppt_x"/>
                                          </p:val>
                                        </p:tav>
                                        <p:tav tm="100000">
                                          <p:val>
                                            <p:strVal val="0-ppt_w/2"/>
                                          </p:val>
                                        </p:tav>
                                      </p:tavLst>
                                    </p:anim>
                                    <p:anim calcmode="lin" valueType="num">
                                      <p:cBhvr additive="base">
                                        <p:cTn id="1831" dur="2250"/>
                                        <p:tgtEl>
                                          <p:spTgt spid="145"/>
                                        </p:tgtEl>
                                        <p:attrNameLst>
                                          <p:attrName>ppt_y</p:attrName>
                                        </p:attrNameLst>
                                      </p:cBhvr>
                                      <p:tavLst>
                                        <p:tav tm="0">
                                          <p:val>
                                            <p:strVal val="ppt_y"/>
                                          </p:val>
                                        </p:tav>
                                        <p:tav tm="100000">
                                          <p:val>
                                            <p:strVal val="1+ppt_h/2"/>
                                          </p:val>
                                        </p:tav>
                                      </p:tavLst>
                                    </p:anim>
                                    <p:set>
                                      <p:cBhvr>
                                        <p:cTn id="1832" dur="1" fill="hold">
                                          <p:stCondLst>
                                            <p:cond delay="2249"/>
                                          </p:stCondLst>
                                        </p:cTn>
                                        <p:tgtEl>
                                          <p:spTgt spid="145"/>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6"/>
                                        </p:tgtEl>
                                        <p:attrNameLst>
                                          <p:attrName>ppt_x</p:attrName>
                                        </p:attrNameLst>
                                      </p:cBhvr>
                                      <p:tavLst>
                                        <p:tav tm="0">
                                          <p:val>
                                            <p:strVal val="ppt_x"/>
                                          </p:val>
                                        </p:tav>
                                        <p:tav tm="100000">
                                          <p:val>
                                            <p:strVal val="0-ppt_w/2"/>
                                          </p:val>
                                        </p:tav>
                                      </p:tavLst>
                                    </p:anim>
                                    <p:anim calcmode="lin" valueType="num">
                                      <p:cBhvr additive="base">
                                        <p:cTn id="1835" dur="2250"/>
                                        <p:tgtEl>
                                          <p:spTgt spid="146"/>
                                        </p:tgtEl>
                                        <p:attrNameLst>
                                          <p:attrName>ppt_y</p:attrName>
                                        </p:attrNameLst>
                                      </p:cBhvr>
                                      <p:tavLst>
                                        <p:tav tm="0">
                                          <p:val>
                                            <p:strVal val="ppt_y"/>
                                          </p:val>
                                        </p:tav>
                                        <p:tav tm="100000">
                                          <p:val>
                                            <p:strVal val="1+ppt_h/2"/>
                                          </p:val>
                                        </p:tav>
                                      </p:tavLst>
                                    </p:anim>
                                    <p:set>
                                      <p:cBhvr>
                                        <p:cTn id="1836" dur="1" fill="hold">
                                          <p:stCondLst>
                                            <p:cond delay="2249"/>
                                          </p:stCondLst>
                                        </p:cTn>
                                        <p:tgtEl>
                                          <p:spTgt spid="146"/>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7"/>
                                        </p:tgtEl>
                                        <p:attrNameLst>
                                          <p:attrName>ppt_x</p:attrName>
                                        </p:attrNameLst>
                                      </p:cBhvr>
                                      <p:tavLst>
                                        <p:tav tm="0">
                                          <p:val>
                                            <p:strVal val="ppt_x"/>
                                          </p:val>
                                        </p:tav>
                                        <p:tav tm="100000">
                                          <p:val>
                                            <p:strVal val="0-ppt_w/2"/>
                                          </p:val>
                                        </p:tav>
                                      </p:tavLst>
                                    </p:anim>
                                    <p:anim calcmode="lin" valueType="num">
                                      <p:cBhvr additive="base">
                                        <p:cTn id="1839" dur="2250"/>
                                        <p:tgtEl>
                                          <p:spTgt spid="147"/>
                                        </p:tgtEl>
                                        <p:attrNameLst>
                                          <p:attrName>ppt_y</p:attrName>
                                        </p:attrNameLst>
                                      </p:cBhvr>
                                      <p:tavLst>
                                        <p:tav tm="0">
                                          <p:val>
                                            <p:strVal val="ppt_y"/>
                                          </p:val>
                                        </p:tav>
                                        <p:tav tm="100000">
                                          <p:val>
                                            <p:strVal val="1+ppt_h/2"/>
                                          </p:val>
                                        </p:tav>
                                      </p:tavLst>
                                    </p:anim>
                                    <p:set>
                                      <p:cBhvr>
                                        <p:cTn id="1840" dur="1" fill="hold">
                                          <p:stCondLst>
                                            <p:cond delay="2249"/>
                                          </p:stCondLst>
                                        </p:cTn>
                                        <p:tgtEl>
                                          <p:spTgt spid="147"/>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8"/>
                                        </p:tgtEl>
                                        <p:attrNameLst>
                                          <p:attrName>ppt_x</p:attrName>
                                        </p:attrNameLst>
                                      </p:cBhvr>
                                      <p:tavLst>
                                        <p:tav tm="0">
                                          <p:val>
                                            <p:strVal val="ppt_x"/>
                                          </p:val>
                                        </p:tav>
                                        <p:tav tm="100000">
                                          <p:val>
                                            <p:strVal val="0-ppt_w/2"/>
                                          </p:val>
                                        </p:tav>
                                      </p:tavLst>
                                    </p:anim>
                                    <p:anim calcmode="lin" valueType="num">
                                      <p:cBhvr additive="base">
                                        <p:cTn id="1843" dur="2250"/>
                                        <p:tgtEl>
                                          <p:spTgt spid="148"/>
                                        </p:tgtEl>
                                        <p:attrNameLst>
                                          <p:attrName>ppt_y</p:attrName>
                                        </p:attrNameLst>
                                      </p:cBhvr>
                                      <p:tavLst>
                                        <p:tav tm="0">
                                          <p:val>
                                            <p:strVal val="ppt_y"/>
                                          </p:val>
                                        </p:tav>
                                        <p:tav tm="100000">
                                          <p:val>
                                            <p:strVal val="1+ppt_h/2"/>
                                          </p:val>
                                        </p:tav>
                                      </p:tavLst>
                                    </p:anim>
                                    <p:set>
                                      <p:cBhvr>
                                        <p:cTn id="1844" dur="1" fill="hold">
                                          <p:stCondLst>
                                            <p:cond delay="2249"/>
                                          </p:stCondLst>
                                        </p:cTn>
                                        <p:tgtEl>
                                          <p:spTgt spid="148"/>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49"/>
                                        </p:tgtEl>
                                        <p:attrNameLst>
                                          <p:attrName>ppt_x</p:attrName>
                                        </p:attrNameLst>
                                      </p:cBhvr>
                                      <p:tavLst>
                                        <p:tav tm="0">
                                          <p:val>
                                            <p:strVal val="ppt_x"/>
                                          </p:val>
                                        </p:tav>
                                        <p:tav tm="100000">
                                          <p:val>
                                            <p:strVal val="0-ppt_w/2"/>
                                          </p:val>
                                        </p:tav>
                                      </p:tavLst>
                                    </p:anim>
                                    <p:anim calcmode="lin" valueType="num">
                                      <p:cBhvr additive="base">
                                        <p:cTn id="1847" dur="2250"/>
                                        <p:tgtEl>
                                          <p:spTgt spid="149"/>
                                        </p:tgtEl>
                                        <p:attrNameLst>
                                          <p:attrName>ppt_y</p:attrName>
                                        </p:attrNameLst>
                                      </p:cBhvr>
                                      <p:tavLst>
                                        <p:tav tm="0">
                                          <p:val>
                                            <p:strVal val="ppt_y"/>
                                          </p:val>
                                        </p:tav>
                                        <p:tav tm="100000">
                                          <p:val>
                                            <p:strVal val="1+ppt_h/2"/>
                                          </p:val>
                                        </p:tav>
                                      </p:tavLst>
                                    </p:anim>
                                    <p:set>
                                      <p:cBhvr>
                                        <p:cTn id="1848" dur="1" fill="hold">
                                          <p:stCondLst>
                                            <p:cond delay="2249"/>
                                          </p:stCondLst>
                                        </p:cTn>
                                        <p:tgtEl>
                                          <p:spTgt spid="149"/>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0"/>
                                        </p:tgtEl>
                                        <p:attrNameLst>
                                          <p:attrName>ppt_x</p:attrName>
                                        </p:attrNameLst>
                                      </p:cBhvr>
                                      <p:tavLst>
                                        <p:tav tm="0">
                                          <p:val>
                                            <p:strVal val="ppt_x"/>
                                          </p:val>
                                        </p:tav>
                                        <p:tav tm="100000">
                                          <p:val>
                                            <p:strVal val="0-ppt_w/2"/>
                                          </p:val>
                                        </p:tav>
                                      </p:tavLst>
                                    </p:anim>
                                    <p:anim calcmode="lin" valueType="num">
                                      <p:cBhvr additive="base">
                                        <p:cTn id="1851" dur="2250"/>
                                        <p:tgtEl>
                                          <p:spTgt spid="150"/>
                                        </p:tgtEl>
                                        <p:attrNameLst>
                                          <p:attrName>ppt_y</p:attrName>
                                        </p:attrNameLst>
                                      </p:cBhvr>
                                      <p:tavLst>
                                        <p:tav tm="0">
                                          <p:val>
                                            <p:strVal val="ppt_y"/>
                                          </p:val>
                                        </p:tav>
                                        <p:tav tm="100000">
                                          <p:val>
                                            <p:strVal val="1+ppt_h/2"/>
                                          </p:val>
                                        </p:tav>
                                      </p:tavLst>
                                    </p:anim>
                                    <p:set>
                                      <p:cBhvr>
                                        <p:cTn id="1852" dur="1" fill="hold">
                                          <p:stCondLst>
                                            <p:cond delay="2249"/>
                                          </p:stCondLst>
                                        </p:cTn>
                                        <p:tgtEl>
                                          <p:spTgt spid="150"/>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1"/>
                                        </p:tgtEl>
                                        <p:attrNameLst>
                                          <p:attrName>ppt_x</p:attrName>
                                        </p:attrNameLst>
                                      </p:cBhvr>
                                      <p:tavLst>
                                        <p:tav tm="0">
                                          <p:val>
                                            <p:strVal val="ppt_x"/>
                                          </p:val>
                                        </p:tav>
                                        <p:tav tm="100000">
                                          <p:val>
                                            <p:strVal val="0-ppt_w/2"/>
                                          </p:val>
                                        </p:tav>
                                      </p:tavLst>
                                    </p:anim>
                                    <p:anim calcmode="lin" valueType="num">
                                      <p:cBhvr additive="base">
                                        <p:cTn id="1855" dur="2250"/>
                                        <p:tgtEl>
                                          <p:spTgt spid="151"/>
                                        </p:tgtEl>
                                        <p:attrNameLst>
                                          <p:attrName>ppt_y</p:attrName>
                                        </p:attrNameLst>
                                      </p:cBhvr>
                                      <p:tavLst>
                                        <p:tav tm="0">
                                          <p:val>
                                            <p:strVal val="ppt_y"/>
                                          </p:val>
                                        </p:tav>
                                        <p:tav tm="100000">
                                          <p:val>
                                            <p:strVal val="1+ppt_h/2"/>
                                          </p:val>
                                        </p:tav>
                                      </p:tavLst>
                                    </p:anim>
                                    <p:set>
                                      <p:cBhvr>
                                        <p:cTn id="1856" dur="1" fill="hold">
                                          <p:stCondLst>
                                            <p:cond delay="2249"/>
                                          </p:stCondLst>
                                        </p:cTn>
                                        <p:tgtEl>
                                          <p:spTgt spid="151"/>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2"/>
                                        </p:tgtEl>
                                        <p:attrNameLst>
                                          <p:attrName>ppt_x</p:attrName>
                                        </p:attrNameLst>
                                      </p:cBhvr>
                                      <p:tavLst>
                                        <p:tav tm="0">
                                          <p:val>
                                            <p:strVal val="ppt_x"/>
                                          </p:val>
                                        </p:tav>
                                        <p:tav tm="100000">
                                          <p:val>
                                            <p:strVal val="0-ppt_w/2"/>
                                          </p:val>
                                        </p:tav>
                                      </p:tavLst>
                                    </p:anim>
                                    <p:anim calcmode="lin" valueType="num">
                                      <p:cBhvr additive="base">
                                        <p:cTn id="1859" dur="2250"/>
                                        <p:tgtEl>
                                          <p:spTgt spid="152"/>
                                        </p:tgtEl>
                                        <p:attrNameLst>
                                          <p:attrName>ppt_y</p:attrName>
                                        </p:attrNameLst>
                                      </p:cBhvr>
                                      <p:tavLst>
                                        <p:tav tm="0">
                                          <p:val>
                                            <p:strVal val="ppt_y"/>
                                          </p:val>
                                        </p:tav>
                                        <p:tav tm="100000">
                                          <p:val>
                                            <p:strVal val="1+ppt_h/2"/>
                                          </p:val>
                                        </p:tav>
                                      </p:tavLst>
                                    </p:anim>
                                    <p:set>
                                      <p:cBhvr>
                                        <p:cTn id="1860" dur="1" fill="hold">
                                          <p:stCondLst>
                                            <p:cond delay="2249"/>
                                          </p:stCondLst>
                                        </p:cTn>
                                        <p:tgtEl>
                                          <p:spTgt spid="152"/>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3"/>
                                        </p:tgtEl>
                                        <p:attrNameLst>
                                          <p:attrName>ppt_x</p:attrName>
                                        </p:attrNameLst>
                                      </p:cBhvr>
                                      <p:tavLst>
                                        <p:tav tm="0">
                                          <p:val>
                                            <p:strVal val="ppt_x"/>
                                          </p:val>
                                        </p:tav>
                                        <p:tav tm="100000">
                                          <p:val>
                                            <p:strVal val="0-ppt_w/2"/>
                                          </p:val>
                                        </p:tav>
                                      </p:tavLst>
                                    </p:anim>
                                    <p:anim calcmode="lin" valueType="num">
                                      <p:cBhvr additive="base">
                                        <p:cTn id="1863" dur="2250"/>
                                        <p:tgtEl>
                                          <p:spTgt spid="153"/>
                                        </p:tgtEl>
                                        <p:attrNameLst>
                                          <p:attrName>ppt_y</p:attrName>
                                        </p:attrNameLst>
                                      </p:cBhvr>
                                      <p:tavLst>
                                        <p:tav tm="0">
                                          <p:val>
                                            <p:strVal val="ppt_y"/>
                                          </p:val>
                                        </p:tav>
                                        <p:tav tm="100000">
                                          <p:val>
                                            <p:strVal val="1+ppt_h/2"/>
                                          </p:val>
                                        </p:tav>
                                      </p:tavLst>
                                    </p:anim>
                                    <p:set>
                                      <p:cBhvr>
                                        <p:cTn id="1864" dur="1" fill="hold">
                                          <p:stCondLst>
                                            <p:cond delay="2249"/>
                                          </p:stCondLst>
                                        </p:cTn>
                                        <p:tgtEl>
                                          <p:spTgt spid="153"/>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4"/>
                                        </p:tgtEl>
                                        <p:attrNameLst>
                                          <p:attrName>ppt_x</p:attrName>
                                        </p:attrNameLst>
                                      </p:cBhvr>
                                      <p:tavLst>
                                        <p:tav tm="0">
                                          <p:val>
                                            <p:strVal val="ppt_x"/>
                                          </p:val>
                                        </p:tav>
                                        <p:tav tm="100000">
                                          <p:val>
                                            <p:strVal val="0-ppt_w/2"/>
                                          </p:val>
                                        </p:tav>
                                      </p:tavLst>
                                    </p:anim>
                                    <p:anim calcmode="lin" valueType="num">
                                      <p:cBhvr additive="base">
                                        <p:cTn id="1867" dur="2250"/>
                                        <p:tgtEl>
                                          <p:spTgt spid="154"/>
                                        </p:tgtEl>
                                        <p:attrNameLst>
                                          <p:attrName>ppt_y</p:attrName>
                                        </p:attrNameLst>
                                      </p:cBhvr>
                                      <p:tavLst>
                                        <p:tav tm="0">
                                          <p:val>
                                            <p:strVal val="ppt_y"/>
                                          </p:val>
                                        </p:tav>
                                        <p:tav tm="100000">
                                          <p:val>
                                            <p:strVal val="1+ppt_h/2"/>
                                          </p:val>
                                        </p:tav>
                                      </p:tavLst>
                                    </p:anim>
                                    <p:set>
                                      <p:cBhvr>
                                        <p:cTn id="1868" dur="1" fill="hold">
                                          <p:stCondLst>
                                            <p:cond delay="2249"/>
                                          </p:stCondLst>
                                        </p:cTn>
                                        <p:tgtEl>
                                          <p:spTgt spid="154"/>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5"/>
                                        </p:tgtEl>
                                        <p:attrNameLst>
                                          <p:attrName>ppt_x</p:attrName>
                                        </p:attrNameLst>
                                      </p:cBhvr>
                                      <p:tavLst>
                                        <p:tav tm="0">
                                          <p:val>
                                            <p:strVal val="ppt_x"/>
                                          </p:val>
                                        </p:tav>
                                        <p:tav tm="100000">
                                          <p:val>
                                            <p:strVal val="0-ppt_w/2"/>
                                          </p:val>
                                        </p:tav>
                                      </p:tavLst>
                                    </p:anim>
                                    <p:anim calcmode="lin" valueType="num">
                                      <p:cBhvr additive="base">
                                        <p:cTn id="1871" dur="2250"/>
                                        <p:tgtEl>
                                          <p:spTgt spid="155"/>
                                        </p:tgtEl>
                                        <p:attrNameLst>
                                          <p:attrName>ppt_y</p:attrName>
                                        </p:attrNameLst>
                                      </p:cBhvr>
                                      <p:tavLst>
                                        <p:tav tm="0">
                                          <p:val>
                                            <p:strVal val="ppt_y"/>
                                          </p:val>
                                        </p:tav>
                                        <p:tav tm="100000">
                                          <p:val>
                                            <p:strVal val="1+ppt_h/2"/>
                                          </p:val>
                                        </p:tav>
                                      </p:tavLst>
                                    </p:anim>
                                    <p:set>
                                      <p:cBhvr>
                                        <p:cTn id="1872" dur="1" fill="hold">
                                          <p:stCondLst>
                                            <p:cond delay="2249"/>
                                          </p:stCondLst>
                                        </p:cTn>
                                        <p:tgtEl>
                                          <p:spTgt spid="155"/>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6"/>
                                        </p:tgtEl>
                                        <p:attrNameLst>
                                          <p:attrName>ppt_x</p:attrName>
                                        </p:attrNameLst>
                                      </p:cBhvr>
                                      <p:tavLst>
                                        <p:tav tm="0">
                                          <p:val>
                                            <p:strVal val="ppt_x"/>
                                          </p:val>
                                        </p:tav>
                                        <p:tav tm="100000">
                                          <p:val>
                                            <p:strVal val="0-ppt_w/2"/>
                                          </p:val>
                                        </p:tav>
                                      </p:tavLst>
                                    </p:anim>
                                    <p:anim calcmode="lin" valueType="num">
                                      <p:cBhvr additive="base">
                                        <p:cTn id="1875" dur="2250"/>
                                        <p:tgtEl>
                                          <p:spTgt spid="156"/>
                                        </p:tgtEl>
                                        <p:attrNameLst>
                                          <p:attrName>ppt_y</p:attrName>
                                        </p:attrNameLst>
                                      </p:cBhvr>
                                      <p:tavLst>
                                        <p:tav tm="0">
                                          <p:val>
                                            <p:strVal val="ppt_y"/>
                                          </p:val>
                                        </p:tav>
                                        <p:tav tm="100000">
                                          <p:val>
                                            <p:strVal val="1+ppt_h/2"/>
                                          </p:val>
                                        </p:tav>
                                      </p:tavLst>
                                    </p:anim>
                                    <p:set>
                                      <p:cBhvr>
                                        <p:cTn id="1876" dur="1" fill="hold">
                                          <p:stCondLst>
                                            <p:cond delay="2249"/>
                                          </p:stCondLst>
                                        </p:cTn>
                                        <p:tgtEl>
                                          <p:spTgt spid="156"/>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7"/>
                                        </p:tgtEl>
                                        <p:attrNameLst>
                                          <p:attrName>ppt_x</p:attrName>
                                        </p:attrNameLst>
                                      </p:cBhvr>
                                      <p:tavLst>
                                        <p:tav tm="0">
                                          <p:val>
                                            <p:strVal val="ppt_x"/>
                                          </p:val>
                                        </p:tav>
                                        <p:tav tm="100000">
                                          <p:val>
                                            <p:strVal val="0-ppt_w/2"/>
                                          </p:val>
                                        </p:tav>
                                      </p:tavLst>
                                    </p:anim>
                                    <p:anim calcmode="lin" valueType="num">
                                      <p:cBhvr additive="base">
                                        <p:cTn id="1879" dur="2250"/>
                                        <p:tgtEl>
                                          <p:spTgt spid="157"/>
                                        </p:tgtEl>
                                        <p:attrNameLst>
                                          <p:attrName>ppt_y</p:attrName>
                                        </p:attrNameLst>
                                      </p:cBhvr>
                                      <p:tavLst>
                                        <p:tav tm="0">
                                          <p:val>
                                            <p:strVal val="ppt_y"/>
                                          </p:val>
                                        </p:tav>
                                        <p:tav tm="100000">
                                          <p:val>
                                            <p:strVal val="1+ppt_h/2"/>
                                          </p:val>
                                        </p:tav>
                                      </p:tavLst>
                                    </p:anim>
                                    <p:set>
                                      <p:cBhvr>
                                        <p:cTn id="1880" dur="1" fill="hold">
                                          <p:stCondLst>
                                            <p:cond delay="2249"/>
                                          </p:stCondLst>
                                        </p:cTn>
                                        <p:tgtEl>
                                          <p:spTgt spid="157"/>
                                        </p:tgtEl>
                                        <p:attrNameLst>
                                          <p:attrName>style.visibility</p:attrName>
                                        </p:attrNameLst>
                                      </p:cBhvr>
                                      <p:to>
                                        <p:strVal val="hidden"/>
                                      </p:to>
                                    </p:set>
                                  </p:childTnLst>
                                </p:cTn>
                              </p:par>
                              <p:par>
                                <p:cTn id="1881" presetID="2" presetClass="exit" presetSubtype="12" fill="hold" grpId="2" nodeType="withEffect">
                                  <p:stCondLst>
                                    <p:cond delay="0"/>
                                  </p:stCondLst>
                                  <p:childTnLst>
                                    <p:anim calcmode="lin" valueType="num">
                                      <p:cBhvr additive="base">
                                        <p:cTn id="1882" dur="2250"/>
                                        <p:tgtEl>
                                          <p:spTgt spid="158"/>
                                        </p:tgtEl>
                                        <p:attrNameLst>
                                          <p:attrName>ppt_x</p:attrName>
                                        </p:attrNameLst>
                                      </p:cBhvr>
                                      <p:tavLst>
                                        <p:tav tm="0">
                                          <p:val>
                                            <p:strVal val="ppt_x"/>
                                          </p:val>
                                        </p:tav>
                                        <p:tav tm="100000">
                                          <p:val>
                                            <p:strVal val="0-ppt_w/2"/>
                                          </p:val>
                                        </p:tav>
                                      </p:tavLst>
                                    </p:anim>
                                    <p:anim calcmode="lin" valueType="num">
                                      <p:cBhvr additive="base">
                                        <p:cTn id="1883" dur="2250"/>
                                        <p:tgtEl>
                                          <p:spTgt spid="158"/>
                                        </p:tgtEl>
                                        <p:attrNameLst>
                                          <p:attrName>ppt_y</p:attrName>
                                        </p:attrNameLst>
                                      </p:cBhvr>
                                      <p:tavLst>
                                        <p:tav tm="0">
                                          <p:val>
                                            <p:strVal val="ppt_y"/>
                                          </p:val>
                                        </p:tav>
                                        <p:tav tm="100000">
                                          <p:val>
                                            <p:strVal val="1+ppt_h/2"/>
                                          </p:val>
                                        </p:tav>
                                      </p:tavLst>
                                    </p:anim>
                                    <p:set>
                                      <p:cBhvr>
                                        <p:cTn id="1884" dur="1" fill="hold">
                                          <p:stCondLst>
                                            <p:cond delay="2249"/>
                                          </p:stCondLst>
                                        </p:cTn>
                                        <p:tgtEl>
                                          <p:spTgt spid="158"/>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0"/>
                                        </p:tgtEl>
                                        <p:attrNameLst>
                                          <p:attrName>ppt_x</p:attrName>
                                        </p:attrNameLst>
                                      </p:cBhvr>
                                      <p:tavLst>
                                        <p:tav tm="0">
                                          <p:val>
                                            <p:strVal val="ppt_x"/>
                                          </p:val>
                                        </p:tav>
                                        <p:tav tm="100000">
                                          <p:val>
                                            <p:strVal val="0-ppt_w/2"/>
                                          </p:val>
                                        </p:tav>
                                      </p:tavLst>
                                    </p:anim>
                                    <p:anim calcmode="lin" valueType="num">
                                      <p:cBhvr additive="base">
                                        <p:cTn id="1887" dur="2250"/>
                                        <p:tgtEl>
                                          <p:spTgt spid="160"/>
                                        </p:tgtEl>
                                        <p:attrNameLst>
                                          <p:attrName>ppt_y</p:attrName>
                                        </p:attrNameLst>
                                      </p:cBhvr>
                                      <p:tavLst>
                                        <p:tav tm="0">
                                          <p:val>
                                            <p:strVal val="ppt_y"/>
                                          </p:val>
                                        </p:tav>
                                        <p:tav tm="100000">
                                          <p:val>
                                            <p:strVal val="0-ppt_h/2"/>
                                          </p:val>
                                        </p:tav>
                                      </p:tavLst>
                                    </p:anim>
                                    <p:set>
                                      <p:cBhvr>
                                        <p:cTn id="1888" dur="1" fill="hold">
                                          <p:stCondLst>
                                            <p:cond delay="2249"/>
                                          </p:stCondLst>
                                        </p:cTn>
                                        <p:tgtEl>
                                          <p:spTgt spid="160"/>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1"/>
                                        </p:tgtEl>
                                        <p:attrNameLst>
                                          <p:attrName>ppt_x</p:attrName>
                                        </p:attrNameLst>
                                      </p:cBhvr>
                                      <p:tavLst>
                                        <p:tav tm="0">
                                          <p:val>
                                            <p:strVal val="ppt_x"/>
                                          </p:val>
                                        </p:tav>
                                        <p:tav tm="100000">
                                          <p:val>
                                            <p:strVal val="0-ppt_w/2"/>
                                          </p:val>
                                        </p:tav>
                                      </p:tavLst>
                                    </p:anim>
                                    <p:anim calcmode="lin" valueType="num">
                                      <p:cBhvr additive="base">
                                        <p:cTn id="1891" dur="2250"/>
                                        <p:tgtEl>
                                          <p:spTgt spid="161"/>
                                        </p:tgtEl>
                                        <p:attrNameLst>
                                          <p:attrName>ppt_y</p:attrName>
                                        </p:attrNameLst>
                                      </p:cBhvr>
                                      <p:tavLst>
                                        <p:tav tm="0">
                                          <p:val>
                                            <p:strVal val="ppt_y"/>
                                          </p:val>
                                        </p:tav>
                                        <p:tav tm="100000">
                                          <p:val>
                                            <p:strVal val="0-ppt_h/2"/>
                                          </p:val>
                                        </p:tav>
                                      </p:tavLst>
                                    </p:anim>
                                    <p:set>
                                      <p:cBhvr>
                                        <p:cTn id="1892" dur="1" fill="hold">
                                          <p:stCondLst>
                                            <p:cond delay="2249"/>
                                          </p:stCondLst>
                                        </p:cTn>
                                        <p:tgtEl>
                                          <p:spTgt spid="161"/>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2"/>
                                        </p:tgtEl>
                                        <p:attrNameLst>
                                          <p:attrName>ppt_x</p:attrName>
                                        </p:attrNameLst>
                                      </p:cBhvr>
                                      <p:tavLst>
                                        <p:tav tm="0">
                                          <p:val>
                                            <p:strVal val="ppt_x"/>
                                          </p:val>
                                        </p:tav>
                                        <p:tav tm="100000">
                                          <p:val>
                                            <p:strVal val="0-ppt_w/2"/>
                                          </p:val>
                                        </p:tav>
                                      </p:tavLst>
                                    </p:anim>
                                    <p:anim calcmode="lin" valueType="num">
                                      <p:cBhvr additive="base">
                                        <p:cTn id="1895" dur="2250"/>
                                        <p:tgtEl>
                                          <p:spTgt spid="162"/>
                                        </p:tgtEl>
                                        <p:attrNameLst>
                                          <p:attrName>ppt_y</p:attrName>
                                        </p:attrNameLst>
                                      </p:cBhvr>
                                      <p:tavLst>
                                        <p:tav tm="0">
                                          <p:val>
                                            <p:strVal val="ppt_y"/>
                                          </p:val>
                                        </p:tav>
                                        <p:tav tm="100000">
                                          <p:val>
                                            <p:strVal val="0-ppt_h/2"/>
                                          </p:val>
                                        </p:tav>
                                      </p:tavLst>
                                    </p:anim>
                                    <p:set>
                                      <p:cBhvr>
                                        <p:cTn id="1896" dur="1" fill="hold">
                                          <p:stCondLst>
                                            <p:cond delay="2249"/>
                                          </p:stCondLst>
                                        </p:cTn>
                                        <p:tgtEl>
                                          <p:spTgt spid="162"/>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3"/>
                                        </p:tgtEl>
                                        <p:attrNameLst>
                                          <p:attrName>ppt_x</p:attrName>
                                        </p:attrNameLst>
                                      </p:cBhvr>
                                      <p:tavLst>
                                        <p:tav tm="0">
                                          <p:val>
                                            <p:strVal val="ppt_x"/>
                                          </p:val>
                                        </p:tav>
                                        <p:tav tm="100000">
                                          <p:val>
                                            <p:strVal val="0-ppt_w/2"/>
                                          </p:val>
                                        </p:tav>
                                      </p:tavLst>
                                    </p:anim>
                                    <p:anim calcmode="lin" valueType="num">
                                      <p:cBhvr additive="base">
                                        <p:cTn id="1899" dur="2250"/>
                                        <p:tgtEl>
                                          <p:spTgt spid="163"/>
                                        </p:tgtEl>
                                        <p:attrNameLst>
                                          <p:attrName>ppt_y</p:attrName>
                                        </p:attrNameLst>
                                      </p:cBhvr>
                                      <p:tavLst>
                                        <p:tav tm="0">
                                          <p:val>
                                            <p:strVal val="ppt_y"/>
                                          </p:val>
                                        </p:tav>
                                        <p:tav tm="100000">
                                          <p:val>
                                            <p:strVal val="0-ppt_h/2"/>
                                          </p:val>
                                        </p:tav>
                                      </p:tavLst>
                                    </p:anim>
                                    <p:set>
                                      <p:cBhvr>
                                        <p:cTn id="1900" dur="1" fill="hold">
                                          <p:stCondLst>
                                            <p:cond delay="2249"/>
                                          </p:stCondLst>
                                        </p:cTn>
                                        <p:tgtEl>
                                          <p:spTgt spid="163"/>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4"/>
                                        </p:tgtEl>
                                        <p:attrNameLst>
                                          <p:attrName>ppt_x</p:attrName>
                                        </p:attrNameLst>
                                      </p:cBhvr>
                                      <p:tavLst>
                                        <p:tav tm="0">
                                          <p:val>
                                            <p:strVal val="ppt_x"/>
                                          </p:val>
                                        </p:tav>
                                        <p:tav tm="100000">
                                          <p:val>
                                            <p:strVal val="0-ppt_w/2"/>
                                          </p:val>
                                        </p:tav>
                                      </p:tavLst>
                                    </p:anim>
                                    <p:anim calcmode="lin" valueType="num">
                                      <p:cBhvr additive="base">
                                        <p:cTn id="1903" dur="2250"/>
                                        <p:tgtEl>
                                          <p:spTgt spid="164"/>
                                        </p:tgtEl>
                                        <p:attrNameLst>
                                          <p:attrName>ppt_y</p:attrName>
                                        </p:attrNameLst>
                                      </p:cBhvr>
                                      <p:tavLst>
                                        <p:tav tm="0">
                                          <p:val>
                                            <p:strVal val="ppt_y"/>
                                          </p:val>
                                        </p:tav>
                                        <p:tav tm="100000">
                                          <p:val>
                                            <p:strVal val="0-ppt_h/2"/>
                                          </p:val>
                                        </p:tav>
                                      </p:tavLst>
                                    </p:anim>
                                    <p:set>
                                      <p:cBhvr>
                                        <p:cTn id="1904" dur="1" fill="hold">
                                          <p:stCondLst>
                                            <p:cond delay="2249"/>
                                          </p:stCondLst>
                                        </p:cTn>
                                        <p:tgtEl>
                                          <p:spTgt spid="164"/>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5"/>
                                        </p:tgtEl>
                                        <p:attrNameLst>
                                          <p:attrName>ppt_x</p:attrName>
                                        </p:attrNameLst>
                                      </p:cBhvr>
                                      <p:tavLst>
                                        <p:tav tm="0">
                                          <p:val>
                                            <p:strVal val="ppt_x"/>
                                          </p:val>
                                        </p:tav>
                                        <p:tav tm="100000">
                                          <p:val>
                                            <p:strVal val="0-ppt_w/2"/>
                                          </p:val>
                                        </p:tav>
                                      </p:tavLst>
                                    </p:anim>
                                    <p:anim calcmode="lin" valueType="num">
                                      <p:cBhvr additive="base">
                                        <p:cTn id="1907" dur="2250"/>
                                        <p:tgtEl>
                                          <p:spTgt spid="165"/>
                                        </p:tgtEl>
                                        <p:attrNameLst>
                                          <p:attrName>ppt_y</p:attrName>
                                        </p:attrNameLst>
                                      </p:cBhvr>
                                      <p:tavLst>
                                        <p:tav tm="0">
                                          <p:val>
                                            <p:strVal val="ppt_y"/>
                                          </p:val>
                                        </p:tav>
                                        <p:tav tm="100000">
                                          <p:val>
                                            <p:strVal val="0-ppt_h/2"/>
                                          </p:val>
                                        </p:tav>
                                      </p:tavLst>
                                    </p:anim>
                                    <p:set>
                                      <p:cBhvr>
                                        <p:cTn id="1908" dur="1" fill="hold">
                                          <p:stCondLst>
                                            <p:cond delay="2249"/>
                                          </p:stCondLst>
                                        </p:cTn>
                                        <p:tgtEl>
                                          <p:spTgt spid="165"/>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6"/>
                                        </p:tgtEl>
                                        <p:attrNameLst>
                                          <p:attrName>ppt_x</p:attrName>
                                        </p:attrNameLst>
                                      </p:cBhvr>
                                      <p:tavLst>
                                        <p:tav tm="0">
                                          <p:val>
                                            <p:strVal val="ppt_x"/>
                                          </p:val>
                                        </p:tav>
                                        <p:tav tm="100000">
                                          <p:val>
                                            <p:strVal val="0-ppt_w/2"/>
                                          </p:val>
                                        </p:tav>
                                      </p:tavLst>
                                    </p:anim>
                                    <p:anim calcmode="lin" valueType="num">
                                      <p:cBhvr additive="base">
                                        <p:cTn id="1911" dur="2250"/>
                                        <p:tgtEl>
                                          <p:spTgt spid="166"/>
                                        </p:tgtEl>
                                        <p:attrNameLst>
                                          <p:attrName>ppt_y</p:attrName>
                                        </p:attrNameLst>
                                      </p:cBhvr>
                                      <p:tavLst>
                                        <p:tav tm="0">
                                          <p:val>
                                            <p:strVal val="ppt_y"/>
                                          </p:val>
                                        </p:tav>
                                        <p:tav tm="100000">
                                          <p:val>
                                            <p:strVal val="0-ppt_h/2"/>
                                          </p:val>
                                        </p:tav>
                                      </p:tavLst>
                                    </p:anim>
                                    <p:set>
                                      <p:cBhvr>
                                        <p:cTn id="1912" dur="1" fill="hold">
                                          <p:stCondLst>
                                            <p:cond delay="2249"/>
                                          </p:stCondLst>
                                        </p:cTn>
                                        <p:tgtEl>
                                          <p:spTgt spid="166"/>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7"/>
                                        </p:tgtEl>
                                        <p:attrNameLst>
                                          <p:attrName>ppt_x</p:attrName>
                                        </p:attrNameLst>
                                      </p:cBhvr>
                                      <p:tavLst>
                                        <p:tav tm="0">
                                          <p:val>
                                            <p:strVal val="ppt_x"/>
                                          </p:val>
                                        </p:tav>
                                        <p:tav tm="100000">
                                          <p:val>
                                            <p:strVal val="0-ppt_w/2"/>
                                          </p:val>
                                        </p:tav>
                                      </p:tavLst>
                                    </p:anim>
                                    <p:anim calcmode="lin" valueType="num">
                                      <p:cBhvr additive="base">
                                        <p:cTn id="1915" dur="2250"/>
                                        <p:tgtEl>
                                          <p:spTgt spid="167"/>
                                        </p:tgtEl>
                                        <p:attrNameLst>
                                          <p:attrName>ppt_y</p:attrName>
                                        </p:attrNameLst>
                                      </p:cBhvr>
                                      <p:tavLst>
                                        <p:tav tm="0">
                                          <p:val>
                                            <p:strVal val="ppt_y"/>
                                          </p:val>
                                        </p:tav>
                                        <p:tav tm="100000">
                                          <p:val>
                                            <p:strVal val="0-ppt_h/2"/>
                                          </p:val>
                                        </p:tav>
                                      </p:tavLst>
                                    </p:anim>
                                    <p:set>
                                      <p:cBhvr>
                                        <p:cTn id="1916" dur="1" fill="hold">
                                          <p:stCondLst>
                                            <p:cond delay="2249"/>
                                          </p:stCondLst>
                                        </p:cTn>
                                        <p:tgtEl>
                                          <p:spTgt spid="167"/>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8"/>
                                        </p:tgtEl>
                                        <p:attrNameLst>
                                          <p:attrName>ppt_x</p:attrName>
                                        </p:attrNameLst>
                                      </p:cBhvr>
                                      <p:tavLst>
                                        <p:tav tm="0">
                                          <p:val>
                                            <p:strVal val="ppt_x"/>
                                          </p:val>
                                        </p:tav>
                                        <p:tav tm="100000">
                                          <p:val>
                                            <p:strVal val="0-ppt_w/2"/>
                                          </p:val>
                                        </p:tav>
                                      </p:tavLst>
                                    </p:anim>
                                    <p:anim calcmode="lin" valueType="num">
                                      <p:cBhvr additive="base">
                                        <p:cTn id="1919" dur="2250"/>
                                        <p:tgtEl>
                                          <p:spTgt spid="168"/>
                                        </p:tgtEl>
                                        <p:attrNameLst>
                                          <p:attrName>ppt_y</p:attrName>
                                        </p:attrNameLst>
                                      </p:cBhvr>
                                      <p:tavLst>
                                        <p:tav tm="0">
                                          <p:val>
                                            <p:strVal val="ppt_y"/>
                                          </p:val>
                                        </p:tav>
                                        <p:tav tm="100000">
                                          <p:val>
                                            <p:strVal val="0-ppt_h/2"/>
                                          </p:val>
                                        </p:tav>
                                      </p:tavLst>
                                    </p:anim>
                                    <p:set>
                                      <p:cBhvr>
                                        <p:cTn id="1920" dur="1" fill="hold">
                                          <p:stCondLst>
                                            <p:cond delay="2249"/>
                                          </p:stCondLst>
                                        </p:cTn>
                                        <p:tgtEl>
                                          <p:spTgt spid="168"/>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69"/>
                                        </p:tgtEl>
                                        <p:attrNameLst>
                                          <p:attrName>ppt_x</p:attrName>
                                        </p:attrNameLst>
                                      </p:cBhvr>
                                      <p:tavLst>
                                        <p:tav tm="0">
                                          <p:val>
                                            <p:strVal val="ppt_x"/>
                                          </p:val>
                                        </p:tav>
                                        <p:tav tm="100000">
                                          <p:val>
                                            <p:strVal val="0-ppt_w/2"/>
                                          </p:val>
                                        </p:tav>
                                      </p:tavLst>
                                    </p:anim>
                                    <p:anim calcmode="lin" valueType="num">
                                      <p:cBhvr additive="base">
                                        <p:cTn id="1923" dur="2250"/>
                                        <p:tgtEl>
                                          <p:spTgt spid="169"/>
                                        </p:tgtEl>
                                        <p:attrNameLst>
                                          <p:attrName>ppt_y</p:attrName>
                                        </p:attrNameLst>
                                      </p:cBhvr>
                                      <p:tavLst>
                                        <p:tav tm="0">
                                          <p:val>
                                            <p:strVal val="ppt_y"/>
                                          </p:val>
                                        </p:tav>
                                        <p:tav tm="100000">
                                          <p:val>
                                            <p:strVal val="0-ppt_h/2"/>
                                          </p:val>
                                        </p:tav>
                                      </p:tavLst>
                                    </p:anim>
                                    <p:set>
                                      <p:cBhvr>
                                        <p:cTn id="1924" dur="1" fill="hold">
                                          <p:stCondLst>
                                            <p:cond delay="2249"/>
                                          </p:stCondLst>
                                        </p:cTn>
                                        <p:tgtEl>
                                          <p:spTgt spid="169"/>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0"/>
                                        </p:tgtEl>
                                        <p:attrNameLst>
                                          <p:attrName>ppt_x</p:attrName>
                                        </p:attrNameLst>
                                      </p:cBhvr>
                                      <p:tavLst>
                                        <p:tav tm="0">
                                          <p:val>
                                            <p:strVal val="ppt_x"/>
                                          </p:val>
                                        </p:tav>
                                        <p:tav tm="100000">
                                          <p:val>
                                            <p:strVal val="0-ppt_w/2"/>
                                          </p:val>
                                        </p:tav>
                                      </p:tavLst>
                                    </p:anim>
                                    <p:anim calcmode="lin" valueType="num">
                                      <p:cBhvr additive="base">
                                        <p:cTn id="1927" dur="2250"/>
                                        <p:tgtEl>
                                          <p:spTgt spid="170"/>
                                        </p:tgtEl>
                                        <p:attrNameLst>
                                          <p:attrName>ppt_y</p:attrName>
                                        </p:attrNameLst>
                                      </p:cBhvr>
                                      <p:tavLst>
                                        <p:tav tm="0">
                                          <p:val>
                                            <p:strVal val="ppt_y"/>
                                          </p:val>
                                        </p:tav>
                                        <p:tav tm="100000">
                                          <p:val>
                                            <p:strVal val="0-ppt_h/2"/>
                                          </p:val>
                                        </p:tav>
                                      </p:tavLst>
                                    </p:anim>
                                    <p:set>
                                      <p:cBhvr>
                                        <p:cTn id="1928" dur="1" fill="hold">
                                          <p:stCondLst>
                                            <p:cond delay="2249"/>
                                          </p:stCondLst>
                                        </p:cTn>
                                        <p:tgtEl>
                                          <p:spTgt spid="170"/>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1"/>
                                        </p:tgtEl>
                                        <p:attrNameLst>
                                          <p:attrName>ppt_x</p:attrName>
                                        </p:attrNameLst>
                                      </p:cBhvr>
                                      <p:tavLst>
                                        <p:tav tm="0">
                                          <p:val>
                                            <p:strVal val="ppt_x"/>
                                          </p:val>
                                        </p:tav>
                                        <p:tav tm="100000">
                                          <p:val>
                                            <p:strVal val="0-ppt_w/2"/>
                                          </p:val>
                                        </p:tav>
                                      </p:tavLst>
                                    </p:anim>
                                    <p:anim calcmode="lin" valueType="num">
                                      <p:cBhvr additive="base">
                                        <p:cTn id="1931" dur="2250"/>
                                        <p:tgtEl>
                                          <p:spTgt spid="171"/>
                                        </p:tgtEl>
                                        <p:attrNameLst>
                                          <p:attrName>ppt_y</p:attrName>
                                        </p:attrNameLst>
                                      </p:cBhvr>
                                      <p:tavLst>
                                        <p:tav tm="0">
                                          <p:val>
                                            <p:strVal val="ppt_y"/>
                                          </p:val>
                                        </p:tav>
                                        <p:tav tm="100000">
                                          <p:val>
                                            <p:strVal val="0-ppt_h/2"/>
                                          </p:val>
                                        </p:tav>
                                      </p:tavLst>
                                    </p:anim>
                                    <p:set>
                                      <p:cBhvr>
                                        <p:cTn id="1932" dur="1" fill="hold">
                                          <p:stCondLst>
                                            <p:cond delay="2249"/>
                                          </p:stCondLst>
                                        </p:cTn>
                                        <p:tgtEl>
                                          <p:spTgt spid="171"/>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2"/>
                                        </p:tgtEl>
                                        <p:attrNameLst>
                                          <p:attrName>ppt_x</p:attrName>
                                        </p:attrNameLst>
                                      </p:cBhvr>
                                      <p:tavLst>
                                        <p:tav tm="0">
                                          <p:val>
                                            <p:strVal val="ppt_x"/>
                                          </p:val>
                                        </p:tav>
                                        <p:tav tm="100000">
                                          <p:val>
                                            <p:strVal val="0-ppt_w/2"/>
                                          </p:val>
                                        </p:tav>
                                      </p:tavLst>
                                    </p:anim>
                                    <p:anim calcmode="lin" valueType="num">
                                      <p:cBhvr additive="base">
                                        <p:cTn id="1935" dur="2250"/>
                                        <p:tgtEl>
                                          <p:spTgt spid="172"/>
                                        </p:tgtEl>
                                        <p:attrNameLst>
                                          <p:attrName>ppt_y</p:attrName>
                                        </p:attrNameLst>
                                      </p:cBhvr>
                                      <p:tavLst>
                                        <p:tav tm="0">
                                          <p:val>
                                            <p:strVal val="ppt_y"/>
                                          </p:val>
                                        </p:tav>
                                        <p:tav tm="100000">
                                          <p:val>
                                            <p:strVal val="0-ppt_h/2"/>
                                          </p:val>
                                        </p:tav>
                                      </p:tavLst>
                                    </p:anim>
                                    <p:set>
                                      <p:cBhvr>
                                        <p:cTn id="1936" dur="1" fill="hold">
                                          <p:stCondLst>
                                            <p:cond delay="2249"/>
                                          </p:stCondLst>
                                        </p:cTn>
                                        <p:tgtEl>
                                          <p:spTgt spid="172"/>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3"/>
                                        </p:tgtEl>
                                        <p:attrNameLst>
                                          <p:attrName>ppt_x</p:attrName>
                                        </p:attrNameLst>
                                      </p:cBhvr>
                                      <p:tavLst>
                                        <p:tav tm="0">
                                          <p:val>
                                            <p:strVal val="ppt_x"/>
                                          </p:val>
                                        </p:tav>
                                        <p:tav tm="100000">
                                          <p:val>
                                            <p:strVal val="0-ppt_w/2"/>
                                          </p:val>
                                        </p:tav>
                                      </p:tavLst>
                                    </p:anim>
                                    <p:anim calcmode="lin" valueType="num">
                                      <p:cBhvr additive="base">
                                        <p:cTn id="1939" dur="2250"/>
                                        <p:tgtEl>
                                          <p:spTgt spid="173"/>
                                        </p:tgtEl>
                                        <p:attrNameLst>
                                          <p:attrName>ppt_y</p:attrName>
                                        </p:attrNameLst>
                                      </p:cBhvr>
                                      <p:tavLst>
                                        <p:tav tm="0">
                                          <p:val>
                                            <p:strVal val="ppt_y"/>
                                          </p:val>
                                        </p:tav>
                                        <p:tav tm="100000">
                                          <p:val>
                                            <p:strVal val="0-ppt_h/2"/>
                                          </p:val>
                                        </p:tav>
                                      </p:tavLst>
                                    </p:anim>
                                    <p:set>
                                      <p:cBhvr>
                                        <p:cTn id="1940" dur="1" fill="hold">
                                          <p:stCondLst>
                                            <p:cond delay="2249"/>
                                          </p:stCondLst>
                                        </p:cTn>
                                        <p:tgtEl>
                                          <p:spTgt spid="173"/>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4"/>
                                        </p:tgtEl>
                                        <p:attrNameLst>
                                          <p:attrName>ppt_x</p:attrName>
                                        </p:attrNameLst>
                                      </p:cBhvr>
                                      <p:tavLst>
                                        <p:tav tm="0">
                                          <p:val>
                                            <p:strVal val="ppt_x"/>
                                          </p:val>
                                        </p:tav>
                                        <p:tav tm="100000">
                                          <p:val>
                                            <p:strVal val="0-ppt_w/2"/>
                                          </p:val>
                                        </p:tav>
                                      </p:tavLst>
                                    </p:anim>
                                    <p:anim calcmode="lin" valueType="num">
                                      <p:cBhvr additive="base">
                                        <p:cTn id="1943" dur="2250"/>
                                        <p:tgtEl>
                                          <p:spTgt spid="174"/>
                                        </p:tgtEl>
                                        <p:attrNameLst>
                                          <p:attrName>ppt_y</p:attrName>
                                        </p:attrNameLst>
                                      </p:cBhvr>
                                      <p:tavLst>
                                        <p:tav tm="0">
                                          <p:val>
                                            <p:strVal val="ppt_y"/>
                                          </p:val>
                                        </p:tav>
                                        <p:tav tm="100000">
                                          <p:val>
                                            <p:strVal val="0-ppt_h/2"/>
                                          </p:val>
                                        </p:tav>
                                      </p:tavLst>
                                    </p:anim>
                                    <p:set>
                                      <p:cBhvr>
                                        <p:cTn id="1944" dur="1" fill="hold">
                                          <p:stCondLst>
                                            <p:cond delay="2249"/>
                                          </p:stCondLst>
                                        </p:cTn>
                                        <p:tgtEl>
                                          <p:spTgt spid="174"/>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5"/>
                                        </p:tgtEl>
                                        <p:attrNameLst>
                                          <p:attrName>ppt_x</p:attrName>
                                        </p:attrNameLst>
                                      </p:cBhvr>
                                      <p:tavLst>
                                        <p:tav tm="0">
                                          <p:val>
                                            <p:strVal val="ppt_x"/>
                                          </p:val>
                                        </p:tav>
                                        <p:tav tm="100000">
                                          <p:val>
                                            <p:strVal val="0-ppt_w/2"/>
                                          </p:val>
                                        </p:tav>
                                      </p:tavLst>
                                    </p:anim>
                                    <p:anim calcmode="lin" valueType="num">
                                      <p:cBhvr additive="base">
                                        <p:cTn id="1947" dur="2250"/>
                                        <p:tgtEl>
                                          <p:spTgt spid="175"/>
                                        </p:tgtEl>
                                        <p:attrNameLst>
                                          <p:attrName>ppt_y</p:attrName>
                                        </p:attrNameLst>
                                      </p:cBhvr>
                                      <p:tavLst>
                                        <p:tav tm="0">
                                          <p:val>
                                            <p:strVal val="ppt_y"/>
                                          </p:val>
                                        </p:tav>
                                        <p:tav tm="100000">
                                          <p:val>
                                            <p:strVal val="0-ppt_h/2"/>
                                          </p:val>
                                        </p:tav>
                                      </p:tavLst>
                                    </p:anim>
                                    <p:set>
                                      <p:cBhvr>
                                        <p:cTn id="1948" dur="1" fill="hold">
                                          <p:stCondLst>
                                            <p:cond delay="2249"/>
                                          </p:stCondLst>
                                        </p:cTn>
                                        <p:tgtEl>
                                          <p:spTgt spid="175"/>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6"/>
                                        </p:tgtEl>
                                        <p:attrNameLst>
                                          <p:attrName>ppt_x</p:attrName>
                                        </p:attrNameLst>
                                      </p:cBhvr>
                                      <p:tavLst>
                                        <p:tav tm="0">
                                          <p:val>
                                            <p:strVal val="ppt_x"/>
                                          </p:val>
                                        </p:tav>
                                        <p:tav tm="100000">
                                          <p:val>
                                            <p:strVal val="0-ppt_w/2"/>
                                          </p:val>
                                        </p:tav>
                                      </p:tavLst>
                                    </p:anim>
                                    <p:anim calcmode="lin" valueType="num">
                                      <p:cBhvr additive="base">
                                        <p:cTn id="1951" dur="2250"/>
                                        <p:tgtEl>
                                          <p:spTgt spid="176"/>
                                        </p:tgtEl>
                                        <p:attrNameLst>
                                          <p:attrName>ppt_y</p:attrName>
                                        </p:attrNameLst>
                                      </p:cBhvr>
                                      <p:tavLst>
                                        <p:tav tm="0">
                                          <p:val>
                                            <p:strVal val="ppt_y"/>
                                          </p:val>
                                        </p:tav>
                                        <p:tav tm="100000">
                                          <p:val>
                                            <p:strVal val="0-ppt_h/2"/>
                                          </p:val>
                                        </p:tav>
                                      </p:tavLst>
                                    </p:anim>
                                    <p:set>
                                      <p:cBhvr>
                                        <p:cTn id="1952" dur="1" fill="hold">
                                          <p:stCondLst>
                                            <p:cond delay="2249"/>
                                          </p:stCondLst>
                                        </p:cTn>
                                        <p:tgtEl>
                                          <p:spTgt spid="176"/>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7"/>
                                        </p:tgtEl>
                                        <p:attrNameLst>
                                          <p:attrName>ppt_x</p:attrName>
                                        </p:attrNameLst>
                                      </p:cBhvr>
                                      <p:tavLst>
                                        <p:tav tm="0">
                                          <p:val>
                                            <p:strVal val="ppt_x"/>
                                          </p:val>
                                        </p:tav>
                                        <p:tav tm="100000">
                                          <p:val>
                                            <p:strVal val="0-ppt_w/2"/>
                                          </p:val>
                                        </p:tav>
                                      </p:tavLst>
                                    </p:anim>
                                    <p:anim calcmode="lin" valueType="num">
                                      <p:cBhvr additive="base">
                                        <p:cTn id="1955" dur="2250"/>
                                        <p:tgtEl>
                                          <p:spTgt spid="177"/>
                                        </p:tgtEl>
                                        <p:attrNameLst>
                                          <p:attrName>ppt_y</p:attrName>
                                        </p:attrNameLst>
                                      </p:cBhvr>
                                      <p:tavLst>
                                        <p:tav tm="0">
                                          <p:val>
                                            <p:strVal val="ppt_y"/>
                                          </p:val>
                                        </p:tav>
                                        <p:tav tm="100000">
                                          <p:val>
                                            <p:strVal val="0-ppt_h/2"/>
                                          </p:val>
                                        </p:tav>
                                      </p:tavLst>
                                    </p:anim>
                                    <p:set>
                                      <p:cBhvr>
                                        <p:cTn id="1956" dur="1" fill="hold">
                                          <p:stCondLst>
                                            <p:cond delay="2249"/>
                                          </p:stCondLst>
                                        </p:cTn>
                                        <p:tgtEl>
                                          <p:spTgt spid="177"/>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8"/>
                                        </p:tgtEl>
                                        <p:attrNameLst>
                                          <p:attrName>ppt_x</p:attrName>
                                        </p:attrNameLst>
                                      </p:cBhvr>
                                      <p:tavLst>
                                        <p:tav tm="0">
                                          <p:val>
                                            <p:strVal val="ppt_x"/>
                                          </p:val>
                                        </p:tav>
                                        <p:tav tm="100000">
                                          <p:val>
                                            <p:strVal val="0-ppt_w/2"/>
                                          </p:val>
                                        </p:tav>
                                      </p:tavLst>
                                    </p:anim>
                                    <p:anim calcmode="lin" valueType="num">
                                      <p:cBhvr additive="base">
                                        <p:cTn id="1959" dur="2250"/>
                                        <p:tgtEl>
                                          <p:spTgt spid="178"/>
                                        </p:tgtEl>
                                        <p:attrNameLst>
                                          <p:attrName>ppt_y</p:attrName>
                                        </p:attrNameLst>
                                      </p:cBhvr>
                                      <p:tavLst>
                                        <p:tav tm="0">
                                          <p:val>
                                            <p:strVal val="ppt_y"/>
                                          </p:val>
                                        </p:tav>
                                        <p:tav tm="100000">
                                          <p:val>
                                            <p:strVal val="0-ppt_h/2"/>
                                          </p:val>
                                        </p:tav>
                                      </p:tavLst>
                                    </p:anim>
                                    <p:set>
                                      <p:cBhvr>
                                        <p:cTn id="1960" dur="1" fill="hold">
                                          <p:stCondLst>
                                            <p:cond delay="2249"/>
                                          </p:stCondLst>
                                        </p:cTn>
                                        <p:tgtEl>
                                          <p:spTgt spid="178"/>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79"/>
                                        </p:tgtEl>
                                        <p:attrNameLst>
                                          <p:attrName>ppt_x</p:attrName>
                                        </p:attrNameLst>
                                      </p:cBhvr>
                                      <p:tavLst>
                                        <p:tav tm="0">
                                          <p:val>
                                            <p:strVal val="ppt_x"/>
                                          </p:val>
                                        </p:tav>
                                        <p:tav tm="100000">
                                          <p:val>
                                            <p:strVal val="0-ppt_w/2"/>
                                          </p:val>
                                        </p:tav>
                                      </p:tavLst>
                                    </p:anim>
                                    <p:anim calcmode="lin" valueType="num">
                                      <p:cBhvr additive="base">
                                        <p:cTn id="1963" dur="2250"/>
                                        <p:tgtEl>
                                          <p:spTgt spid="179"/>
                                        </p:tgtEl>
                                        <p:attrNameLst>
                                          <p:attrName>ppt_y</p:attrName>
                                        </p:attrNameLst>
                                      </p:cBhvr>
                                      <p:tavLst>
                                        <p:tav tm="0">
                                          <p:val>
                                            <p:strVal val="ppt_y"/>
                                          </p:val>
                                        </p:tav>
                                        <p:tav tm="100000">
                                          <p:val>
                                            <p:strVal val="0-ppt_h/2"/>
                                          </p:val>
                                        </p:tav>
                                      </p:tavLst>
                                    </p:anim>
                                    <p:set>
                                      <p:cBhvr>
                                        <p:cTn id="1964" dur="1" fill="hold">
                                          <p:stCondLst>
                                            <p:cond delay="2249"/>
                                          </p:stCondLst>
                                        </p:cTn>
                                        <p:tgtEl>
                                          <p:spTgt spid="179"/>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0"/>
                                        </p:tgtEl>
                                        <p:attrNameLst>
                                          <p:attrName>ppt_x</p:attrName>
                                        </p:attrNameLst>
                                      </p:cBhvr>
                                      <p:tavLst>
                                        <p:tav tm="0">
                                          <p:val>
                                            <p:strVal val="ppt_x"/>
                                          </p:val>
                                        </p:tav>
                                        <p:tav tm="100000">
                                          <p:val>
                                            <p:strVal val="0-ppt_w/2"/>
                                          </p:val>
                                        </p:tav>
                                      </p:tavLst>
                                    </p:anim>
                                    <p:anim calcmode="lin" valueType="num">
                                      <p:cBhvr additive="base">
                                        <p:cTn id="1967" dur="2250"/>
                                        <p:tgtEl>
                                          <p:spTgt spid="180"/>
                                        </p:tgtEl>
                                        <p:attrNameLst>
                                          <p:attrName>ppt_y</p:attrName>
                                        </p:attrNameLst>
                                      </p:cBhvr>
                                      <p:tavLst>
                                        <p:tav tm="0">
                                          <p:val>
                                            <p:strVal val="ppt_y"/>
                                          </p:val>
                                        </p:tav>
                                        <p:tav tm="100000">
                                          <p:val>
                                            <p:strVal val="0-ppt_h/2"/>
                                          </p:val>
                                        </p:tav>
                                      </p:tavLst>
                                    </p:anim>
                                    <p:set>
                                      <p:cBhvr>
                                        <p:cTn id="1968" dur="1" fill="hold">
                                          <p:stCondLst>
                                            <p:cond delay="2249"/>
                                          </p:stCondLst>
                                        </p:cTn>
                                        <p:tgtEl>
                                          <p:spTgt spid="180"/>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1"/>
                                        </p:tgtEl>
                                        <p:attrNameLst>
                                          <p:attrName>ppt_x</p:attrName>
                                        </p:attrNameLst>
                                      </p:cBhvr>
                                      <p:tavLst>
                                        <p:tav tm="0">
                                          <p:val>
                                            <p:strVal val="ppt_x"/>
                                          </p:val>
                                        </p:tav>
                                        <p:tav tm="100000">
                                          <p:val>
                                            <p:strVal val="0-ppt_w/2"/>
                                          </p:val>
                                        </p:tav>
                                      </p:tavLst>
                                    </p:anim>
                                    <p:anim calcmode="lin" valueType="num">
                                      <p:cBhvr additive="base">
                                        <p:cTn id="1971" dur="2250"/>
                                        <p:tgtEl>
                                          <p:spTgt spid="181"/>
                                        </p:tgtEl>
                                        <p:attrNameLst>
                                          <p:attrName>ppt_y</p:attrName>
                                        </p:attrNameLst>
                                      </p:cBhvr>
                                      <p:tavLst>
                                        <p:tav tm="0">
                                          <p:val>
                                            <p:strVal val="ppt_y"/>
                                          </p:val>
                                        </p:tav>
                                        <p:tav tm="100000">
                                          <p:val>
                                            <p:strVal val="0-ppt_h/2"/>
                                          </p:val>
                                        </p:tav>
                                      </p:tavLst>
                                    </p:anim>
                                    <p:set>
                                      <p:cBhvr>
                                        <p:cTn id="1972" dur="1" fill="hold">
                                          <p:stCondLst>
                                            <p:cond delay="2249"/>
                                          </p:stCondLst>
                                        </p:cTn>
                                        <p:tgtEl>
                                          <p:spTgt spid="181"/>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2"/>
                                        </p:tgtEl>
                                        <p:attrNameLst>
                                          <p:attrName>ppt_x</p:attrName>
                                        </p:attrNameLst>
                                      </p:cBhvr>
                                      <p:tavLst>
                                        <p:tav tm="0">
                                          <p:val>
                                            <p:strVal val="ppt_x"/>
                                          </p:val>
                                        </p:tav>
                                        <p:tav tm="100000">
                                          <p:val>
                                            <p:strVal val="0-ppt_w/2"/>
                                          </p:val>
                                        </p:tav>
                                      </p:tavLst>
                                    </p:anim>
                                    <p:anim calcmode="lin" valueType="num">
                                      <p:cBhvr additive="base">
                                        <p:cTn id="1975" dur="2250"/>
                                        <p:tgtEl>
                                          <p:spTgt spid="182"/>
                                        </p:tgtEl>
                                        <p:attrNameLst>
                                          <p:attrName>ppt_y</p:attrName>
                                        </p:attrNameLst>
                                      </p:cBhvr>
                                      <p:tavLst>
                                        <p:tav tm="0">
                                          <p:val>
                                            <p:strVal val="ppt_y"/>
                                          </p:val>
                                        </p:tav>
                                        <p:tav tm="100000">
                                          <p:val>
                                            <p:strVal val="0-ppt_h/2"/>
                                          </p:val>
                                        </p:tav>
                                      </p:tavLst>
                                    </p:anim>
                                    <p:set>
                                      <p:cBhvr>
                                        <p:cTn id="1976" dur="1" fill="hold">
                                          <p:stCondLst>
                                            <p:cond delay="2249"/>
                                          </p:stCondLst>
                                        </p:cTn>
                                        <p:tgtEl>
                                          <p:spTgt spid="182"/>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3"/>
                                        </p:tgtEl>
                                        <p:attrNameLst>
                                          <p:attrName>ppt_x</p:attrName>
                                        </p:attrNameLst>
                                      </p:cBhvr>
                                      <p:tavLst>
                                        <p:tav tm="0">
                                          <p:val>
                                            <p:strVal val="ppt_x"/>
                                          </p:val>
                                        </p:tav>
                                        <p:tav tm="100000">
                                          <p:val>
                                            <p:strVal val="0-ppt_w/2"/>
                                          </p:val>
                                        </p:tav>
                                      </p:tavLst>
                                    </p:anim>
                                    <p:anim calcmode="lin" valueType="num">
                                      <p:cBhvr additive="base">
                                        <p:cTn id="1979" dur="2250"/>
                                        <p:tgtEl>
                                          <p:spTgt spid="183"/>
                                        </p:tgtEl>
                                        <p:attrNameLst>
                                          <p:attrName>ppt_y</p:attrName>
                                        </p:attrNameLst>
                                      </p:cBhvr>
                                      <p:tavLst>
                                        <p:tav tm="0">
                                          <p:val>
                                            <p:strVal val="ppt_y"/>
                                          </p:val>
                                        </p:tav>
                                        <p:tav tm="100000">
                                          <p:val>
                                            <p:strVal val="0-ppt_h/2"/>
                                          </p:val>
                                        </p:tav>
                                      </p:tavLst>
                                    </p:anim>
                                    <p:set>
                                      <p:cBhvr>
                                        <p:cTn id="1980" dur="1" fill="hold">
                                          <p:stCondLst>
                                            <p:cond delay="2249"/>
                                          </p:stCondLst>
                                        </p:cTn>
                                        <p:tgtEl>
                                          <p:spTgt spid="183"/>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4"/>
                                        </p:tgtEl>
                                        <p:attrNameLst>
                                          <p:attrName>ppt_x</p:attrName>
                                        </p:attrNameLst>
                                      </p:cBhvr>
                                      <p:tavLst>
                                        <p:tav tm="0">
                                          <p:val>
                                            <p:strVal val="ppt_x"/>
                                          </p:val>
                                        </p:tav>
                                        <p:tav tm="100000">
                                          <p:val>
                                            <p:strVal val="0-ppt_w/2"/>
                                          </p:val>
                                        </p:tav>
                                      </p:tavLst>
                                    </p:anim>
                                    <p:anim calcmode="lin" valueType="num">
                                      <p:cBhvr additive="base">
                                        <p:cTn id="1983" dur="2250"/>
                                        <p:tgtEl>
                                          <p:spTgt spid="184"/>
                                        </p:tgtEl>
                                        <p:attrNameLst>
                                          <p:attrName>ppt_y</p:attrName>
                                        </p:attrNameLst>
                                      </p:cBhvr>
                                      <p:tavLst>
                                        <p:tav tm="0">
                                          <p:val>
                                            <p:strVal val="ppt_y"/>
                                          </p:val>
                                        </p:tav>
                                        <p:tav tm="100000">
                                          <p:val>
                                            <p:strVal val="0-ppt_h/2"/>
                                          </p:val>
                                        </p:tav>
                                      </p:tavLst>
                                    </p:anim>
                                    <p:set>
                                      <p:cBhvr>
                                        <p:cTn id="1984" dur="1" fill="hold">
                                          <p:stCondLst>
                                            <p:cond delay="2249"/>
                                          </p:stCondLst>
                                        </p:cTn>
                                        <p:tgtEl>
                                          <p:spTgt spid="184"/>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5"/>
                                        </p:tgtEl>
                                        <p:attrNameLst>
                                          <p:attrName>ppt_x</p:attrName>
                                        </p:attrNameLst>
                                      </p:cBhvr>
                                      <p:tavLst>
                                        <p:tav tm="0">
                                          <p:val>
                                            <p:strVal val="ppt_x"/>
                                          </p:val>
                                        </p:tav>
                                        <p:tav tm="100000">
                                          <p:val>
                                            <p:strVal val="0-ppt_w/2"/>
                                          </p:val>
                                        </p:tav>
                                      </p:tavLst>
                                    </p:anim>
                                    <p:anim calcmode="lin" valueType="num">
                                      <p:cBhvr additive="base">
                                        <p:cTn id="1987" dur="2250"/>
                                        <p:tgtEl>
                                          <p:spTgt spid="185"/>
                                        </p:tgtEl>
                                        <p:attrNameLst>
                                          <p:attrName>ppt_y</p:attrName>
                                        </p:attrNameLst>
                                      </p:cBhvr>
                                      <p:tavLst>
                                        <p:tav tm="0">
                                          <p:val>
                                            <p:strVal val="ppt_y"/>
                                          </p:val>
                                        </p:tav>
                                        <p:tav tm="100000">
                                          <p:val>
                                            <p:strVal val="0-ppt_h/2"/>
                                          </p:val>
                                        </p:tav>
                                      </p:tavLst>
                                    </p:anim>
                                    <p:set>
                                      <p:cBhvr>
                                        <p:cTn id="1988" dur="1" fill="hold">
                                          <p:stCondLst>
                                            <p:cond delay="2249"/>
                                          </p:stCondLst>
                                        </p:cTn>
                                        <p:tgtEl>
                                          <p:spTgt spid="185"/>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6"/>
                                        </p:tgtEl>
                                        <p:attrNameLst>
                                          <p:attrName>ppt_x</p:attrName>
                                        </p:attrNameLst>
                                      </p:cBhvr>
                                      <p:tavLst>
                                        <p:tav tm="0">
                                          <p:val>
                                            <p:strVal val="ppt_x"/>
                                          </p:val>
                                        </p:tav>
                                        <p:tav tm="100000">
                                          <p:val>
                                            <p:strVal val="0-ppt_w/2"/>
                                          </p:val>
                                        </p:tav>
                                      </p:tavLst>
                                    </p:anim>
                                    <p:anim calcmode="lin" valueType="num">
                                      <p:cBhvr additive="base">
                                        <p:cTn id="1991" dur="2250"/>
                                        <p:tgtEl>
                                          <p:spTgt spid="186"/>
                                        </p:tgtEl>
                                        <p:attrNameLst>
                                          <p:attrName>ppt_y</p:attrName>
                                        </p:attrNameLst>
                                      </p:cBhvr>
                                      <p:tavLst>
                                        <p:tav tm="0">
                                          <p:val>
                                            <p:strVal val="ppt_y"/>
                                          </p:val>
                                        </p:tav>
                                        <p:tav tm="100000">
                                          <p:val>
                                            <p:strVal val="0-ppt_h/2"/>
                                          </p:val>
                                        </p:tav>
                                      </p:tavLst>
                                    </p:anim>
                                    <p:set>
                                      <p:cBhvr>
                                        <p:cTn id="1992" dur="1" fill="hold">
                                          <p:stCondLst>
                                            <p:cond delay="2249"/>
                                          </p:stCondLst>
                                        </p:cTn>
                                        <p:tgtEl>
                                          <p:spTgt spid="186"/>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7"/>
                                        </p:tgtEl>
                                        <p:attrNameLst>
                                          <p:attrName>ppt_x</p:attrName>
                                        </p:attrNameLst>
                                      </p:cBhvr>
                                      <p:tavLst>
                                        <p:tav tm="0">
                                          <p:val>
                                            <p:strVal val="ppt_x"/>
                                          </p:val>
                                        </p:tav>
                                        <p:tav tm="100000">
                                          <p:val>
                                            <p:strVal val="0-ppt_w/2"/>
                                          </p:val>
                                        </p:tav>
                                      </p:tavLst>
                                    </p:anim>
                                    <p:anim calcmode="lin" valueType="num">
                                      <p:cBhvr additive="base">
                                        <p:cTn id="1995" dur="2250"/>
                                        <p:tgtEl>
                                          <p:spTgt spid="187"/>
                                        </p:tgtEl>
                                        <p:attrNameLst>
                                          <p:attrName>ppt_y</p:attrName>
                                        </p:attrNameLst>
                                      </p:cBhvr>
                                      <p:tavLst>
                                        <p:tav tm="0">
                                          <p:val>
                                            <p:strVal val="ppt_y"/>
                                          </p:val>
                                        </p:tav>
                                        <p:tav tm="100000">
                                          <p:val>
                                            <p:strVal val="0-ppt_h/2"/>
                                          </p:val>
                                        </p:tav>
                                      </p:tavLst>
                                    </p:anim>
                                    <p:set>
                                      <p:cBhvr>
                                        <p:cTn id="1996" dur="1" fill="hold">
                                          <p:stCondLst>
                                            <p:cond delay="2249"/>
                                          </p:stCondLst>
                                        </p:cTn>
                                        <p:tgtEl>
                                          <p:spTgt spid="187"/>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8"/>
                                        </p:tgtEl>
                                        <p:attrNameLst>
                                          <p:attrName>ppt_x</p:attrName>
                                        </p:attrNameLst>
                                      </p:cBhvr>
                                      <p:tavLst>
                                        <p:tav tm="0">
                                          <p:val>
                                            <p:strVal val="ppt_x"/>
                                          </p:val>
                                        </p:tav>
                                        <p:tav tm="100000">
                                          <p:val>
                                            <p:strVal val="0-ppt_w/2"/>
                                          </p:val>
                                        </p:tav>
                                      </p:tavLst>
                                    </p:anim>
                                    <p:anim calcmode="lin" valueType="num">
                                      <p:cBhvr additive="base">
                                        <p:cTn id="1999" dur="2250"/>
                                        <p:tgtEl>
                                          <p:spTgt spid="188"/>
                                        </p:tgtEl>
                                        <p:attrNameLst>
                                          <p:attrName>ppt_y</p:attrName>
                                        </p:attrNameLst>
                                      </p:cBhvr>
                                      <p:tavLst>
                                        <p:tav tm="0">
                                          <p:val>
                                            <p:strVal val="ppt_y"/>
                                          </p:val>
                                        </p:tav>
                                        <p:tav tm="100000">
                                          <p:val>
                                            <p:strVal val="0-ppt_h/2"/>
                                          </p:val>
                                        </p:tav>
                                      </p:tavLst>
                                    </p:anim>
                                    <p:set>
                                      <p:cBhvr>
                                        <p:cTn id="2000" dur="1" fill="hold">
                                          <p:stCondLst>
                                            <p:cond delay="2249"/>
                                          </p:stCondLst>
                                        </p:cTn>
                                        <p:tgtEl>
                                          <p:spTgt spid="188"/>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89"/>
                                        </p:tgtEl>
                                        <p:attrNameLst>
                                          <p:attrName>ppt_x</p:attrName>
                                        </p:attrNameLst>
                                      </p:cBhvr>
                                      <p:tavLst>
                                        <p:tav tm="0">
                                          <p:val>
                                            <p:strVal val="ppt_x"/>
                                          </p:val>
                                        </p:tav>
                                        <p:tav tm="100000">
                                          <p:val>
                                            <p:strVal val="0-ppt_w/2"/>
                                          </p:val>
                                        </p:tav>
                                      </p:tavLst>
                                    </p:anim>
                                    <p:anim calcmode="lin" valueType="num">
                                      <p:cBhvr additive="base">
                                        <p:cTn id="2003" dur="2250"/>
                                        <p:tgtEl>
                                          <p:spTgt spid="189"/>
                                        </p:tgtEl>
                                        <p:attrNameLst>
                                          <p:attrName>ppt_y</p:attrName>
                                        </p:attrNameLst>
                                      </p:cBhvr>
                                      <p:tavLst>
                                        <p:tav tm="0">
                                          <p:val>
                                            <p:strVal val="ppt_y"/>
                                          </p:val>
                                        </p:tav>
                                        <p:tav tm="100000">
                                          <p:val>
                                            <p:strVal val="0-ppt_h/2"/>
                                          </p:val>
                                        </p:tav>
                                      </p:tavLst>
                                    </p:anim>
                                    <p:set>
                                      <p:cBhvr>
                                        <p:cTn id="2004" dur="1" fill="hold">
                                          <p:stCondLst>
                                            <p:cond delay="2249"/>
                                          </p:stCondLst>
                                        </p:cTn>
                                        <p:tgtEl>
                                          <p:spTgt spid="189"/>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0"/>
                                        </p:tgtEl>
                                        <p:attrNameLst>
                                          <p:attrName>ppt_x</p:attrName>
                                        </p:attrNameLst>
                                      </p:cBhvr>
                                      <p:tavLst>
                                        <p:tav tm="0">
                                          <p:val>
                                            <p:strVal val="ppt_x"/>
                                          </p:val>
                                        </p:tav>
                                        <p:tav tm="100000">
                                          <p:val>
                                            <p:strVal val="0-ppt_w/2"/>
                                          </p:val>
                                        </p:tav>
                                      </p:tavLst>
                                    </p:anim>
                                    <p:anim calcmode="lin" valueType="num">
                                      <p:cBhvr additive="base">
                                        <p:cTn id="2007" dur="2250"/>
                                        <p:tgtEl>
                                          <p:spTgt spid="190"/>
                                        </p:tgtEl>
                                        <p:attrNameLst>
                                          <p:attrName>ppt_y</p:attrName>
                                        </p:attrNameLst>
                                      </p:cBhvr>
                                      <p:tavLst>
                                        <p:tav tm="0">
                                          <p:val>
                                            <p:strVal val="ppt_y"/>
                                          </p:val>
                                        </p:tav>
                                        <p:tav tm="100000">
                                          <p:val>
                                            <p:strVal val="0-ppt_h/2"/>
                                          </p:val>
                                        </p:tav>
                                      </p:tavLst>
                                    </p:anim>
                                    <p:set>
                                      <p:cBhvr>
                                        <p:cTn id="2008" dur="1" fill="hold">
                                          <p:stCondLst>
                                            <p:cond delay="2249"/>
                                          </p:stCondLst>
                                        </p:cTn>
                                        <p:tgtEl>
                                          <p:spTgt spid="190"/>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1"/>
                                        </p:tgtEl>
                                        <p:attrNameLst>
                                          <p:attrName>ppt_x</p:attrName>
                                        </p:attrNameLst>
                                      </p:cBhvr>
                                      <p:tavLst>
                                        <p:tav tm="0">
                                          <p:val>
                                            <p:strVal val="ppt_x"/>
                                          </p:val>
                                        </p:tav>
                                        <p:tav tm="100000">
                                          <p:val>
                                            <p:strVal val="0-ppt_w/2"/>
                                          </p:val>
                                        </p:tav>
                                      </p:tavLst>
                                    </p:anim>
                                    <p:anim calcmode="lin" valueType="num">
                                      <p:cBhvr additive="base">
                                        <p:cTn id="2011" dur="2250"/>
                                        <p:tgtEl>
                                          <p:spTgt spid="191"/>
                                        </p:tgtEl>
                                        <p:attrNameLst>
                                          <p:attrName>ppt_y</p:attrName>
                                        </p:attrNameLst>
                                      </p:cBhvr>
                                      <p:tavLst>
                                        <p:tav tm="0">
                                          <p:val>
                                            <p:strVal val="ppt_y"/>
                                          </p:val>
                                        </p:tav>
                                        <p:tav tm="100000">
                                          <p:val>
                                            <p:strVal val="0-ppt_h/2"/>
                                          </p:val>
                                        </p:tav>
                                      </p:tavLst>
                                    </p:anim>
                                    <p:set>
                                      <p:cBhvr>
                                        <p:cTn id="2012" dur="1" fill="hold">
                                          <p:stCondLst>
                                            <p:cond delay="2249"/>
                                          </p:stCondLst>
                                        </p:cTn>
                                        <p:tgtEl>
                                          <p:spTgt spid="191"/>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2"/>
                                        </p:tgtEl>
                                        <p:attrNameLst>
                                          <p:attrName>ppt_x</p:attrName>
                                        </p:attrNameLst>
                                      </p:cBhvr>
                                      <p:tavLst>
                                        <p:tav tm="0">
                                          <p:val>
                                            <p:strVal val="ppt_x"/>
                                          </p:val>
                                        </p:tav>
                                        <p:tav tm="100000">
                                          <p:val>
                                            <p:strVal val="0-ppt_w/2"/>
                                          </p:val>
                                        </p:tav>
                                      </p:tavLst>
                                    </p:anim>
                                    <p:anim calcmode="lin" valueType="num">
                                      <p:cBhvr additive="base">
                                        <p:cTn id="2015" dur="2250"/>
                                        <p:tgtEl>
                                          <p:spTgt spid="192"/>
                                        </p:tgtEl>
                                        <p:attrNameLst>
                                          <p:attrName>ppt_y</p:attrName>
                                        </p:attrNameLst>
                                      </p:cBhvr>
                                      <p:tavLst>
                                        <p:tav tm="0">
                                          <p:val>
                                            <p:strVal val="ppt_y"/>
                                          </p:val>
                                        </p:tav>
                                        <p:tav tm="100000">
                                          <p:val>
                                            <p:strVal val="0-ppt_h/2"/>
                                          </p:val>
                                        </p:tav>
                                      </p:tavLst>
                                    </p:anim>
                                    <p:set>
                                      <p:cBhvr>
                                        <p:cTn id="2016" dur="1" fill="hold">
                                          <p:stCondLst>
                                            <p:cond delay="2249"/>
                                          </p:stCondLst>
                                        </p:cTn>
                                        <p:tgtEl>
                                          <p:spTgt spid="192"/>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3"/>
                                        </p:tgtEl>
                                        <p:attrNameLst>
                                          <p:attrName>ppt_x</p:attrName>
                                        </p:attrNameLst>
                                      </p:cBhvr>
                                      <p:tavLst>
                                        <p:tav tm="0">
                                          <p:val>
                                            <p:strVal val="ppt_x"/>
                                          </p:val>
                                        </p:tav>
                                        <p:tav tm="100000">
                                          <p:val>
                                            <p:strVal val="0-ppt_w/2"/>
                                          </p:val>
                                        </p:tav>
                                      </p:tavLst>
                                    </p:anim>
                                    <p:anim calcmode="lin" valueType="num">
                                      <p:cBhvr additive="base">
                                        <p:cTn id="2019" dur="2250"/>
                                        <p:tgtEl>
                                          <p:spTgt spid="193"/>
                                        </p:tgtEl>
                                        <p:attrNameLst>
                                          <p:attrName>ppt_y</p:attrName>
                                        </p:attrNameLst>
                                      </p:cBhvr>
                                      <p:tavLst>
                                        <p:tav tm="0">
                                          <p:val>
                                            <p:strVal val="ppt_y"/>
                                          </p:val>
                                        </p:tav>
                                        <p:tav tm="100000">
                                          <p:val>
                                            <p:strVal val="0-ppt_h/2"/>
                                          </p:val>
                                        </p:tav>
                                      </p:tavLst>
                                    </p:anim>
                                    <p:set>
                                      <p:cBhvr>
                                        <p:cTn id="2020" dur="1" fill="hold">
                                          <p:stCondLst>
                                            <p:cond delay="2249"/>
                                          </p:stCondLst>
                                        </p:cTn>
                                        <p:tgtEl>
                                          <p:spTgt spid="193"/>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4"/>
                                        </p:tgtEl>
                                        <p:attrNameLst>
                                          <p:attrName>ppt_x</p:attrName>
                                        </p:attrNameLst>
                                      </p:cBhvr>
                                      <p:tavLst>
                                        <p:tav tm="0">
                                          <p:val>
                                            <p:strVal val="ppt_x"/>
                                          </p:val>
                                        </p:tav>
                                        <p:tav tm="100000">
                                          <p:val>
                                            <p:strVal val="0-ppt_w/2"/>
                                          </p:val>
                                        </p:tav>
                                      </p:tavLst>
                                    </p:anim>
                                    <p:anim calcmode="lin" valueType="num">
                                      <p:cBhvr additive="base">
                                        <p:cTn id="2023" dur="2250"/>
                                        <p:tgtEl>
                                          <p:spTgt spid="194"/>
                                        </p:tgtEl>
                                        <p:attrNameLst>
                                          <p:attrName>ppt_y</p:attrName>
                                        </p:attrNameLst>
                                      </p:cBhvr>
                                      <p:tavLst>
                                        <p:tav tm="0">
                                          <p:val>
                                            <p:strVal val="ppt_y"/>
                                          </p:val>
                                        </p:tav>
                                        <p:tav tm="100000">
                                          <p:val>
                                            <p:strVal val="0-ppt_h/2"/>
                                          </p:val>
                                        </p:tav>
                                      </p:tavLst>
                                    </p:anim>
                                    <p:set>
                                      <p:cBhvr>
                                        <p:cTn id="2024" dur="1" fill="hold">
                                          <p:stCondLst>
                                            <p:cond delay="2249"/>
                                          </p:stCondLst>
                                        </p:cTn>
                                        <p:tgtEl>
                                          <p:spTgt spid="194"/>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5"/>
                                        </p:tgtEl>
                                        <p:attrNameLst>
                                          <p:attrName>ppt_x</p:attrName>
                                        </p:attrNameLst>
                                      </p:cBhvr>
                                      <p:tavLst>
                                        <p:tav tm="0">
                                          <p:val>
                                            <p:strVal val="ppt_x"/>
                                          </p:val>
                                        </p:tav>
                                        <p:tav tm="100000">
                                          <p:val>
                                            <p:strVal val="0-ppt_w/2"/>
                                          </p:val>
                                        </p:tav>
                                      </p:tavLst>
                                    </p:anim>
                                    <p:anim calcmode="lin" valueType="num">
                                      <p:cBhvr additive="base">
                                        <p:cTn id="2027" dur="2250"/>
                                        <p:tgtEl>
                                          <p:spTgt spid="195"/>
                                        </p:tgtEl>
                                        <p:attrNameLst>
                                          <p:attrName>ppt_y</p:attrName>
                                        </p:attrNameLst>
                                      </p:cBhvr>
                                      <p:tavLst>
                                        <p:tav tm="0">
                                          <p:val>
                                            <p:strVal val="ppt_y"/>
                                          </p:val>
                                        </p:tav>
                                        <p:tav tm="100000">
                                          <p:val>
                                            <p:strVal val="0-ppt_h/2"/>
                                          </p:val>
                                        </p:tav>
                                      </p:tavLst>
                                    </p:anim>
                                    <p:set>
                                      <p:cBhvr>
                                        <p:cTn id="2028" dur="1" fill="hold">
                                          <p:stCondLst>
                                            <p:cond delay="2249"/>
                                          </p:stCondLst>
                                        </p:cTn>
                                        <p:tgtEl>
                                          <p:spTgt spid="195"/>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6"/>
                                        </p:tgtEl>
                                        <p:attrNameLst>
                                          <p:attrName>ppt_x</p:attrName>
                                        </p:attrNameLst>
                                      </p:cBhvr>
                                      <p:tavLst>
                                        <p:tav tm="0">
                                          <p:val>
                                            <p:strVal val="ppt_x"/>
                                          </p:val>
                                        </p:tav>
                                        <p:tav tm="100000">
                                          <p:val>
                                            <p:strVal val="0-ppt_w/2"/>
                                          </p:val>
                                        </p:tav>
                                      </p:tavLst>
                                    </p:anim>
                                    <p:anim calcmode="lin" valueType="num">
                                      <p:cBhvr additive="base">
                                        <p:cTn id="2031" dur="2250"/>
                                        <p:tgtEl>
                                          <p:spTgt spid="196"/>
                                        </p:tgtEl>
                                        <p:attrNameLst>
                                          <p:attrName>ppt_y</p:attrName>
                                        </p:attrNameLst>
                                      </p:cBhvr>
                                      <p:tavLst>
                                        <p:tav tm="0">
                                          <p:val>
                                            <p:strVal val="ppt_y"/>
                                          </p:val>
                                        </p:tav>
                                        <p:tav tm="100000">
                                          <p:val>
                                            <p:strVal val="0-ppt_h/2"/>
                                          </p:val>
                                        </p:tav>
                                      </p:tavLst>
                                    </p:anim>
                                    <p:set>
                                      <p:cBhvr>
                                        <p:cTn id="2032" dur="1" fill="hold">
                                          <p:stCondLst>
                                            <p:cond delay="2249"/>
                                          </p:stCondLst>
                                        </p:cTn>
                                        <p:tgtEl>
                                          <p:spTgt spid="196"/>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7"/>
                                        </p:tgtEl>
                                        <p:attrNameLst>
                                          <p:attrName>ppt_x</p:attrName>
                                        </p:attrNameLst>
                                      </p:cBhvr>
                                      <p:tavLst>
                                        <p:tav tm="0">
                                          <p:val>
                                            <p:strVal val="ppt_x"/>
                                          </p:val>
                                        </p:tav>
                                        <p:tav tm="100000">
                                          <p:val>
                                            <p:strVal val="0-ppt_w/2"/>
                                          </p:val>
                                        </p:tav>
                                      </p:tavLst>
                                    </p:anim>
                                    <p:anim calcmode="lin" valueType="num">
                                      <p:cBhvr additive="base">
                                        <p:cTn id="2035" dur="2250"/>
                                        <p:tgtEl>
                                          <p:spTgt spid="197"/>
                                        </p:tgtEl>
                                        <p:attrNameLst>
                                          <p:attrName>ppt_y</p:attrName>
                                        </p:attrNameLst>
                                      </p:cBhvr>
                                      <p:tavLst>
                                        <p:tav tm="0">
                                          <p:val>
                                            <p:strVal val="ppt_y"/>
                                          </p:val>
                                        </p:tav>
                                        <p:tav tm="100000">
                                          <p:val>
                                            <p:strVal val="0-ppt_h/2"/>
                                          </p:val>
                                        </p:tav>
                                      </p:tavLst>
                                    </p:anim>
                                    <p:set>
                                      <p:cBhvr>
                                        <p:cTn id="2036" dur="1" fill="hold">
                                          <p:stCondLst>
                                            <p:cond delay="2249"/>
                                          </p:stCondLst>
                                        </p:cTn>
                                        <p:tgtEl>
                                          <p:spTgt spid="197"/>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8"/>
                                        </p:tgtEl>
                                        <p:attrNameLst>
                                          <p:attrName>ppt_x</p:attrName>
                                        </p:attrNameLst>
                                      </p:cBhvr>
                                      <p:tavLst>
                                        <p:tav tm="0">
                                          <p:val>
                                            <p:strVal val="ppt_x"/>
                                          </p:val>
                                        </p:tav>
                                        <p:tav tm="100000">
                                          <p:val>
                                            <p:strVal val="0-ppt_w/2"/>
                                          </p:val>
                                        </p:tav>
                                      </p:tavLst>
                                    </p:anim>
                                    <p:anim calcmode="lin" valueType="num">
                                      <p:cBhvr additive="base">
                                        <p:cTn id="2039" dur="2250"/>
                                        <p:tgtEl>
                                          <p:spTgt spid="198"/>
                                        </p:tgtEl>
                                        <p:attrNameLst>
                                          <p:attrName>ppt_y</p:attrName>
                                        </p:attrNameLst>
                                      </p:cBhvr>
                                      <p:tavLst>
                                        <p:tav tm="0">
                                          <p:val>
                                            <p:strVal val="ppt_y"/>
                                          </p:val>
                                        </p:tav>
                                        <p:tav tm="100000">
                                          <p:val>
                                            <p:strVal val="0-ppt_h/2"/>
                                          </p:val>
                                        </p:tav>
                                      </p:tavLst>
                                    </p:anim>
                                    <p:set>
                                      <p:cBhvr>
                                        <p:cTn id="2040" dur="1" fill="hold">
                                          <p:stCondLst>
                                            <p:cond delay="2249"/>
                                          </p:stCondLst>
                                        </p:cTn>
                                        <p:tgtEl>
                                          <p:spTgt spid="198"/>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199"/>
                                        </p:tgtEl>
                                        <p:attrNameLst>
                                          <p:attrName>ppt_x</p:attrName>
                                        </p:attrNameLst>
                                      </p:cBhvr>
                                      <p:tavLst>
                                        <p:tav tm="0">
                                          <p:val>
                                            <p:strVal val="ppt_x"/>
                                          </p:val>
                                        </p:tav>
                                        <p:tav tm="100000">
                                          <p:val>
                                            <p:strVal val="0-ppt_w/2"/>
                                          </p:val>
                                        </p:tav>
                                      </p:tavLst>
                                    </p:anim>
                                    <p:anim calcmode="lin" valueType="num">
                                      <p:cBhvr additive="base">
                                        <p:cTn id="2043" dur="2250"/>
                                        <p:tgtEl>
                                          <p:spTgt spid="199"/>
                                        </p:tgtEl>
                                        <p:attrNameLst>
                                          <p:attrName>ppt_y</p:attrName>
                                        </p:attrNameLst>
                                      </p:cBhvr>
                                      <p:tavLst>
                                        <p:tav tm="0">
                                          <p:val>
                                            <p:strVal val="ppt_y"/>
                                          </p:val>
                                        </p:tav>
                                        <p:tav tm="100000">
                                          <p:val>
                                            <p:strVal val="0-ppt_h/2"/>
                                          </p:val>
                                        </p:tav>
                                      </p:tavLst>
                                    </p:anim>
                                    <p:set>
                                      <p:cBhvr>
                                        <p:cTn id="2044" dur="1" fill="hold">
                                          <p:stCondLst>
                                            <p:cond delay="2249"/>
                                          </p:stCondLst>
                                        </p:cTn>
                                        <p:tgtEl>
                                          <p:spTgt spid="199"/>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0"/>
                                        </p:tgtEl>
                                        <p:attrNameLst>
                                          <p:attrName>ppt_x</p:attrName>
                                        </p:attrNameLst>
                                      </p:cBhvr>
                                      <p:tavLst>
                                        <p:tav tm="0">
                                          <p:val>
                                            <p:strVal val="ppt_x"/>
                                          </p:val>
                                        </p:tav>
                                        <p:tav tm="100000">
                                          <p:val>
                                            <p:strVal val="0-ppt_w/2"/>
                                          </p:val>
                                        </p:tav>
                                      </p:tavLst>
                                    </p:anim>
                                    <p:anim calcmode="lin" valueType="num">
                                      <p:cBhvr additive="base">
                                        <p:cTn id="2047" dur="2250"/>
                                        <p:tgtEl>
                                          <p:spTgt spid="200"/>
                                        </p:tgtEl>
                                        <p:attrNameLst>
                                          <p:attrName>ppt_y</p:attrName>
                                        </p:attrNameLst>
                                      </p:cBhvr>
                                      <p:tavLst>
                                        <p:tav tm="0">
                                          <p:val>
                                            <p:strVal val="ppt_y"/>
                                          </p:val>
                                        </p:tav>
                                        <p:tav tm="100000">
                                          <p:val>
                                            <p:strVal val="0-ppt_h/2"/>
                                          </p:val>
                                        </p:tav>
                                      </p:tavLst>
                                    </p:anim>
                                    <p:set>
                                      <p:cBhvr>
                                        <p:cTn id="2048" dur="1" fill="hold">
                                          <p:stCondLst>
                                            <p:cond delay="2249"/>
                                          </p:stCondLst>
                                        </p:cTn>
                                        <p:tgtEl>
                                          <p:spTgt spid="200"/>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1"/>
                                        </p:tgtEl>
                                        <p:attrNameLst>
                                          <p:attrName>ppt_x</p:attrName>
                                        </p:attrNameLst>
                                      </p:cBhvr>
                                      <p:tavLst>
                                        <p:tav tm="0">
                                          <p:val>
                                            <p:strVal val="ppt_x"/>
                                          </p:val>
                                        </p:tav>
                                        <p:tav tm="100000">
                                          <p:val>
                                            <p:strVal val="0-ppt_w/2"/>
                                          </p:val>
                                        </p:tav>
                                      </p:tavLst>
                                    </p:anim>
                                    <p:anim calcmode="lin" valueType="num">
                                      <p:cBhvr additive="base">
                                        <p:cTn id="2051" dur="2250"/>
                                        <p:tgtEl>
                                          <p:spTgt spid="201"/>
                                        </p:tgtEl>
                                        <p:attrNameLst>
                                          <p:attrName>ppt_y</p:attrName>
                                        </p:attrNameLst>
                                      </p:cBhvr>
                                      <p:tavLst>
                                        <p:tav tm="0">
                                          <p:val>
                                            <p:strVal val="ppt_y"/>
                                          </p:val>
                                        </p:tav>
                                        <p:tav tm="100000">
                                          <p:val>
                                            <p:strVal val="0-ppt_h/2"/>
                                          </p:val>
                                        </p:tav>
                                      </p:tavLst>
                                    </p:anim>
                                    <p:set>
                                      <p:cBhvr>
                                        <p:cTn id="2052" dur="1" fill="hold">
                                          <p:stCondLst>
                                            <p:cond delay="2249"/>
                                          </p:stCondLst>
                                        </p:cTn>
                                        <p:tgtEl>
                                          <p:spTgt spid="201"/>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2"/>
                                        </p:tgtEl>
                                        <p:attrNameLst>
                                          <p:attrName>ppt_x</p:attrName>
                                        </p:attrNameLst>
                                      </p:cBhvr>
                                      <p:tavLst>
                                        <p:tav tm="0">
                                          <p:val>
                                            <p:strVal val="ppt_x"/>
                                          </p:val>
                                        </p:tav>
                                        <p:tav tm="100000">
                                          <p:val>
                                            <p:strVal val="0-ppt_w/2"/>
                                          </p:val>
                                        </p:tav>
                                      </p:tavLst>
                                    </p:anim>
                                    <p:anim calcmode="lin" valueType="num">
                                      <p:cBhvr additive="base">
                                        <p:cTn id="2055" dur="2250"/>
                                        <p:tgtEl>
                                          <p:spTgt spid="202"/>
                                        </p:tgtEl>
                                        <p:attrNameLst>
                                          <p:attrName>ppt_y</p:attrName>
                                        </p:attrNameLst>
                                      </p:cBhvr>
                                      <p:tavLst>
                                        <p:tav tm="0">
                                          <p:val>
                                            <p:strVal val="ppt_y"/>
                                          </p:val>
                                        </p:tav>
                                        <p:tav tm="100000">
                                          <p:val>
                                            <p:strVal val="0-ppt_h/2"/>
                                          </p:val>
                                        </p:tav>
                                      </p:tavLst>
                                    </p:anim>
                                    <p:set>
                                      <p:cBhvr>
                                        <p:cTn id="2056" dur="1" fill="hold">
                                          <p:stCondLst>
                                            <p:cond delay="2249"/>
                                          </p:stCondLst>
                                        </p:cTn>
                                        <p:tgtEl>
                                          <p:spTgt spid="202"/>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3"/>
                                        </p:tgtEl>
                                        <p:attrNameLst>
                                          <p:attrName>ppt_x</p:attrName>
                                        </p:attrNameLst>
                                      </p:cBhvr>
                                      <p:tavLst>
                                        <p:tav tm="0">
                                          <p:val>
                                            <p:strVal val="ppt_x"/>
                                          </p:val>
                                        </p:tav>
                                        <p:tav tm="100000">
                                          <p:val>
                                            <p:strVal val="0-ppt_w/2"/>
                                          </p:val>
                                        </p:tav>
                                      </p:tavLst>
                                    </p:anim>
                                    <p:anim calcmode="lin" valueType="num">
                                      <p:cBhvr additive="base">
                                        <p:cTn id="2059" dur="2250"/>
                                        <p:tgtEl>
                                          <p:spTgt spid="203"/>
                                        </p:tgtEl>
                                        <p:attrNameLst>
                                          <p:attrName>ppt_y</p:attrName>
                                        </p:attrNameLst>
                                      </p:cBhvr>
                                      <p:tavLst>
                                        <p:tav tm="0">
                                          <p:val>
                                            <p:strVal val="ppt_y"/>
                                          </p:val>
                                        </p:tav>
                                        <p:tav tm="100000">
                                          <p:val>
                                            <p:strVal val="0-ppt_h/2"/>
                                          </p:val>
                                        </p:tav>
                                      </p:tavLst>
                                    </p:anim>
                                    <p:set>
                                      <p:cBhvr>
                                        <p:cTn id="2060" dur="1" fill="hold">
                                          <p:stCondLst>
                                            <p:cond delay="2249"/>
                                          </p:stCondLst>
                                        </p:cTn>
                                        <p:tgtEl>
                                          <p:spTgt spid="203"/>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4"/>
                                        </p:tgtEl>
                                        <p:attrNameLst>
                                          <p:attrName>ppt_x</p:attrName>
                                        </p:attrNameLst>
                                      </p:cBhvr>
                                      <p:tavLst>
                                        <p:tav tm="0">
                                          <p:val>
                                            <p:strVal val="ppt_x"/>
                                          </p:val>
                                        </p:tav>
                                        <p:tav tm="100000">
                                          <p:val>
                                            <p:strVal val="0-ppt_w/2"/>
                                          </p:val>
                                        </p:tav>
                                      </p:tavLst>
                                    </p:anim>
                                    <p:anim calcmode="lin" valueType="num">
                                      <p:cBhvr additive="base">
                                        <p:cTn id="2063" dur="2250"/>
                                        <p:tgtEl>
                                          <p:spTgt spid="204"/>
                                        </p:tgtEl>
                                        <p:attrNameLst>
                                          <p:attrName>ppt_y</p:attrName>
                                        </p:attrNameLst>
                                      </p:cBhvr>
                                      <p:tavLst>
                                        <p:tav tm="0">
                                          <p:val>
                                            <p:strVal val="ppt_y"/>
                                          </p:val>
                                        </p:tav>
                                        <p:tav tm="100000">
                                          <p:val>
                                            <p:strVal val="0-ppt_h/2"/>
                                          </p:val>
                                        </p:tav>
                                      </p:tavLst>
                                    </p:anim>
                                    <p:set>
                                      <p:cBhvr>
                                        <p:cTn id="2064" dur="1" fill="hold">
                                          <p:stCondLst>
                                            <p:cond delay="2249"/>
                                          </p:stCondLst>
                                        </p:cTn>
                                        <p:tgtEl>
                                          <p:spTgt spid="204"/>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5"/>
                                        </p:tgtEl>
                                        <p:attrNameLst>
                                          <p:attrName>ppt_x</p:attrName>
                                        </p:attrNameLst>
                                      </p:cBhvr>
                                      <p:tavLst>
                                        <p:tav tm="0">
                                          <p:val>
                                            <p:strVal val="ppt_x"/>
                                          </p:val>
                                        </p:tav>
                                        <p:tav tm="100000">
                                          <p:val>
                                            <p:strVal val="0-ppt_w/2"/>
                                          </p:val>
                                        </p:tav>
                                      </p:tavLst>
                                    </p:anim>
                                    <p:anim calcmode="lin" valueType="num">
                                      <p:cBhvr additive="base">
                                        <p:cTn id="2067" dur="2250"/>
                                        <p:tgtEl>
                                          <p:spTgt spid="205"/>
                                        </p:tgtEl>
                                        <p:attrNameLst>
                                          <p:attrName>ppt_y</p:attrName>
                                        </p:attrNameLst>
                                      </p:cBhvr>
                                      <p:tavLst>
                                        <p:tav tm="0">
                                          <p:val>
                                            <p:strVal val="ppt_y"/>
                                          </p:val>
                                        </p:tav>
                                        <p:tav tm="100000">
                                          <p:val>
                                            <p:strVal val="0-ppt_h/2"/>
                                          </p:val>
                                        </p:tav>
                                      </p:tavLst>
                                    </p:anim>
                                    <p:set>
                                      <p:cBhvr>
                                        <p:cTn id="2068" dur="1" fill="hold">
                                          <p:stCondLst>
                                            <p:cond delay="2249"/>
                                          </p:stCondLst>
                                        </p:cTn>
                                        <p:tgtEl>
                                          <p:spTgt spid="205"/>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6"/>
                                        </p:tgtEl>
                                        <p:attrNameLst>
                                          <p:attrName>ppt_x</p:attrName>
                                        </p:attrNameLst>
                                      </p:cBhvr>
                                      <p:tavLst>
                                        <p:tav tm="0">
                                          <p:val>
                                            <p:strVal val="ppt_x"/>
                                          </p:val>
                                        </p:tav>
                                        <p:tav tm="100000">
                                          <p:val>
                                            <p:strVal val="0-ppt_w/2"/>
                                          </p:val>
                                        </p:tav>
                                      </p:tavLst>
                                    </p:anim>
                                    <p:anim calcmode="lin" valueType="num">
                                      <p:cBhvr additive="base">
                                        <p:cTn id="2071" dur="2250"/>
                                        <p:tgtEl>
                                          <p:spTgt spid="206"/>
                                        </p:tgtEl>
                                        <p:attrNameLst>
                                          <p:attrName>ppt_y</p:attrName>
                                        </p:attrNameLst>
                                      </p:cBhvr>
                                      <p:tavLst>
                                        <p:tav tm="0">
                                          <p:val>
                                            <p:strVal val="ppt_y"/>
                                          </p:val>
                                        </p:tav>
                                        <p:tav tm="100000">
                                          <p:val>
                                            <p:strVal val="0-ppt_h/2"/>
                                          </p:val>
                                        </p:tav>
                                      </p:tavLst>
                                    </p:anim>
                                    <p:set>
                                      <p:cBhvr>
                                        <p:cTn id="2072" dur="1" fill="hold">
                                          <p:stCondLst>
                                            <p:cond delay="2249"/>
                                          </p:stCondLst>
                                        </p:cTn>
                                        <p:tgtEl>
                                          <p:spTgt spid="206"/>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7"/>
                                        </p:tgtEl>
                                        <p:attrNameLst>
                                          <p:attrName>ppt_x</p:attrName>
                                        </p:attrNameLst>
                                      </p:cBhvr>
                                      <p:tavLst>
                                        <p:tav tm="0">
                                          <p:val>
                                            <p:strVal val="ppt_x"/>
                                          </p:val>
                                        </p:tav>
                                        <p:tav tm="100000">
                                          <p:val>
                                            <p:strVal val="0-ppt_w/2"/>
                                          </p:val>
                                        </p:tav>
                                      </p:tavLst>
                                    </p:anim>
                                    <p:anim calcmode="lin" valueType="num">
                                      <p:cBhvr additive="base">
                                        <p:cTn id="2075" dur="2250"/>
                                        <p:tgtEl>
                                          <p:spTgt spid="207"/>
                                        </p:tgtEl>
                                        <p:attrNameLst>
                                          <p:attrName>ppt_y</p:attrName>
                                        </p:attrNameLst>
                                      </p:cBhvr>
                                      <p:tavLst>
                                        <p:tav tm="0">
                                          <p:val>
                                            <p:strVal val="ppt_y"/>
                                          </p:val>
                                        </p:tav>
                                        <p:tav tm="100000">
                                          <p:val>
                                            <p:strVal val="0-ppt_h/2"/>
                                          </p:val>
                                        </p:tav>
                                      </p:tavLst>
                                    </p:anim>
                                    <p:set>
                                      <p:cBhvr>
                                        <p:cTn id="2076" dur="1" fill="hold">
                                          <p:stCondLst>
                                            <p:cond delay="2249"/>
                                          </p:stCondLst>
                                        </p:cTn>
                                        <p:tgtEl>
                                          <p:spTgt spid="207"/>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8"/>
                                        </p:tgtEl>
                                        <p:attrNameLst>
                                          <p:attrName>ppt_x</p:attrName>
                                        </p:attrNameLst>
                                      </p:cBhvr>
                                      <p:tavLst>
                                        <p:tav tm="0">
                                          <p:val>
                                            <p:strVal val="ppt_x"/>
                                          </p:val>
                                        </p:tav>
                                        <p:tav tm="100000">
                                          <p:val>
                                            <p:strVal val="0-ppt_w/2"/>
                                          </p:val>
                                        </p:tav>
                                      </p:tavLst>
                                    </p:anim>
                                    <p:anim calcmode="lin" valueType="num">
                                      <p:cBhvr additive="base">
                                        <p:cTn id="2079" dur="2250"/>
                                        <p:tgtEl>
                                          <p:spTgt spid="208"/>
                                        </p:tgtEl>
                                        <p:attrNameLst>
                                          <p:attrName>ppt_y</p:attrName>
                                        </p:attrNameLst>
                                      </p:cBhvr>
                                      <p:tavLst>
                                        <p:tav tm="0">
                                          <p:val>
                                            <p:strVal val="ppt_y"/>
                                          </p:val>
                                        </p:tav>
                                        <p:tav tm="100000">
                                          <p:val>
                                            <p:strVal val="0-ppt_h/2"/>
                                          </p:val>
                                        </p:tav>
                                      </p:tavLst>
                                    </p:anim>
                                    <p:set>
                                      <p:cBhvr>
                                        <p:cTn id="2080" dur="1" fill="hold">
                                          <p:stCondLst>
                                            <p:cond delay="2249"/>
                                          </p:stCondLst>
                                        </p:cTn>
                                        <p:tgtEl>
                                          <p:spTgt spid="208"/>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09"/>
                                        </p:tgtEl>
                                        <p:attrNameLst>
                                          <p:attrName>ppt_x</p:attrName>
                                        </p:attrNameLst>
                                      </p:cBhvr>
                                      <p:tavLst>
                                        <p:tav tm="0">
                                          <p:val>
                                            <p:strVal val="ppt_x"/>
                                          </p:val>
                                        </p:tav>
                                        <p:tav tm="100000">
                                          <p:val>
                                            <p:strVal val="0-ppt_w/2"/>
                                          </p:val>
                                        </p:tav>
                                      </p:tavLst>
                                    </p:anim>
                                    <p:anim calcmode="lin" valueType="num">
                                      <p:cBhvr additive="base">
                                        <p:cTn id="2083" dur="2250"/>
                                        <p:tgtEl>
                                          <p:spTgt spid="209"/>
                                        </p:tgtEl>
                                        <p:attrNameLst>
                                          <p:attrName>ppt_y</p:attrName>
                                        </p:attrNameLst>
                                      </p:cBhvr>
                                      <p:tavLst>
                                        <p:tav tm="0">
                                          <p:val>
                                            <p:strVal val="ppt_y"/>
                                          </p:val>
                                        </p:tav>
                                        <p:tav tm="100000">
                                          <p:val>
                                            <p:strVal val="0-ppt_h/2"/>
                                          </p:val>
                                        </p:tav>
                                      </p:tavLst>
                                    </p:anim>
                                    <p:set>
                                      <p:cBhvr>
                                        <p:cTn id="2084" dur="1" fill="hold">
                                          <p:stCondLst>
                                            <p:cond delay="2249"/>
                                          </p:stCondLst>
                                        </p:cTn>
                                        <p:tgtEl>
                                          <p:spTgt spid="209"/>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210"/>
                                        </p:tgtEl>
                                        <p:attrNameLst>
                                          <p:attrName>ppt_x</p:attrName>
                                        </p:attrNameLst>
                                      </p:cBhvr>
                                      <p:tavLst>
                                        <p:tav tm="0">
                                          <p:val>
                                            <p:strVal val="ppt_x"/>
                                          </p:val>
                                        </p:tav>
                                        <p:tav tm="100000">
                                          <p:val>
                                            <p:strVal val="0-ppt_w/2"/>
                                          </p:val>
                                        </p:tav>
                                      </p:tavLst>
                                    </p:anim>
                                    <p:anim calcmode="lin" valueType="num">
                                      <p:cBhvr additive="base">
                                        <p:cTn id="2087" dur="2250"/>
                                        <p:tgtEl>
                                          <p:spTgt spid="210"/>
                                        </p:tgtEl>
                                        <p:attrNameLst>
                                          <p:attrName>ppt_y</p:attrName>
                                        </p:attrNameLst>
                                      </p:cBhvr>
                                      <p:tavLst>
                                        <p:tav tm="0">
                                          <p:val>
                                            <p:strVal val="ppt_y"/>
                                          </p:val>
                                        </p:tav>
                                        <p:tav tm="100000">
                                          <p:val>
                                            <p:strVal val="0-ppt_h/2"/>
                                          </p:val>
                                        </p:tav>
                                      </p:tavLst>
                                    </p:anim>
                                    <p:set>
                                      <p:cBhvr>
                                        <p:cTn id="2088" dur="1" fill="hold">
                                          <p:stCondLst>
                                            <p:cond delay="2249"/>
                                          </p:stCondLst>
                                        </p:cTn>
                                        <p:tgtEl>
                                          <p:spTgt spid="210"/>
                                        </p:tgtEl>
                                        <p:attrNameLst>
                                          <p:attrName>style.visibility</p:attrName>
                                        </p:attrNameLst>
                                      </p:cBhvr>
                                      <p:to>
                                        <p:strVal val="hidden"/>
                                      </p:to>
                                    </p:set>
                                  </p:childTnLst>
                                </p:cTn>
                              </p:par>
                              <p:par>
                                <p:cTn id="2089" presetID="2" presetClass="exit" presetSubtype="9" fill="hold" grpId="2" nodeType="withEffect">
                                  <p:stCondLst>
                                    <p:cond delay="0"/>
                                  </p:stCondLst>
                                  <p:childTnLst>
                                    <p:anim calcmode="lin" valueType="num">
                                      <p:cBhvr additive="base">
                                        <p:cTn id="2090" dur="2250"/>
                                        <p:tgtEl>
                                          <p:spTgt spid="159"/>
                                        </p:tgtEl>
                                        <p:attrNameLst>
                                          <p:attrName>ppt_x</p:attrName>
                                        </p:attrNameLst>
                                      </p:cBhvr>
                                      <p:tavLst>
                                        <p:tav tm="0">
                                          <p:val>
                                            <p:strVal val="ppt_x"/>
                                          </p:val>
                                        </p:tav>
                                        <p:tav tm="100000">
                                          <p:val>
                                            <p:strVal val="0-ppt_w/2"/>
                                          </p:val>
                                        </p:tav>
                                      </p:tavLst>
                                    </p:anim>
                                    <p:anim calcmode="lin" valueType="num">
                                      <p:cBhvr additive="base">
                                        <p:cTn id="2091" dur="2250"/>
                                        <p:tgtEl>
                                          <p:spTgt spid="159"/>
                                        </p:tgtEl>
                                        <p:attrNameLst>
                                          <p:attrName>ppt_y</p:attrName>
                                        </p:attrNameLst>
                                      </p:cBhvr>
                                      <p:tavLst>
                                        <p:tav tm="0">
                                          <p:val>
                                            <p:strVal val="ppt_y"/>
                                          </p:val>
                                        </p:tav>
                                        <p:tav tm="100000">
                                          <p:val>
                                            <p:strVal val="0-ppt_h/2"/>
                                          </p:val>
                                        </p:tav>
                                      </p:tavLst>
                                    </p:anim>
                                    <p:set>
                                      <p:cBhvr>
                                        <p:cTn id="2092" dur="1" fill="hold">
                                          <p:stCondLst>
                                            <p:cond delay="2249"/>
                                          </p:stCondLst>
                                        </p:cTn>
                                        <p:tgtEl>
                                          <p:spTgt spid="159"/>
                                        </p:tgtEl>
                                        <p:attrNameLst>
                                          <p:attrName>style.visibility</p:attrName>
                                        </p:attrNameLst>
                                      </p:cBhvr>
                                      <p:to>
                                        <p:strVal val="hidden"/>
                                      </p:to>
                                    </p:set>
                                  </p:childTnLst>
                                </p:cTn>
                              </p:par>
                              <p:par>
                                <p:cTn id="2093" presetID="23" presetClass="exit" presetSubtype="32" fill="hold" nodeType="withEffect">
                                  <p:stCondLst>
                                    <p:cond delay="0"/>
                                  </p:stCondLst>
                                  <p:childTnLst>
                                    <p:anim calcmode="lin" valueType="num">
                                      <p:cBhvr>
                                        <p:cTn id="2094" dur="2250"/>
                                        <p:tgtEl>
                                          <p:spTgt spid="216"/>
                                        </p:tgtEl>
                                        <p:attrNameLst>
                                          <p:attrName>ppt_w</p:attrName>
                                        </p:attrNameLst>
                                      </p:cBhvr>
                                      <p:tavLst>
                                        <p:tav tm="0">
                                          <p:val>
                                            <p:strVal val="ppt_w"/>
                                          </p:val>
                                        </p:tav>
                                        <p:tav tm="100000">
                                          <p:val>
                                            <p:fltVal val="0"/>
                                          </p:val>
                                        </p:tav>
                                      </p:tavLst>
                                    </p:anim>
                                    <p:anim calcmode="lin" valueType="num">
                                      <p:cBhvr>
                                        <p:cTn id="2095" dur="2250"/>
                                        <p:tgtEl>
                                          <p:spTgt spid="216"/>
                                        </p:tgtEl>
                                        <p:attrNameLst>
                                          <p:attrName>ppt_h</p:attrName>
                                        </p:attrNameLst>
                                      </p:cBhvr>
                                      <p:tavLst>
                                        <p:tav tm="0">
                                          <p:val>
                                            <p:strVal val="ppt_h"/>
                                          </p:val>
                                        </p:tav>
                                        <p:tav tm="100000">
                                          <p:val>
                                            <p:fltVal val="0"/>
                                          </p:val>
                                        </p:tav>
                                      </p:tavLst>
                                    </p:anim>
                                    <p:set>
                                      <p:cBhvr>
                                        <p:cTn id="2096" dur="1" fill="hold">
                                          <p:stCondLst>
                                            <p:cond delay="2249"/>
                                          </p:stCondLst>
                                        </p:cTn>
                                        <p:tgtEl>
                                          <p:spTgt spid="216"/>
                                        </p:tgtEl>
                                        <p:attrNameLst>
                                          <p:attrName>style.visibility</p:attrName>
                                        </p:attrNameLst>
                                      </p:cBhvr>
                                      <p:to>
                                        <p:strVal val="hidden"/>
                                      </p:to>
                                    </p:set>
                                  </p:childTnLst>
                                </p:cTn>
                              </p:par>
                              <p:par>
                                <p:cTn id="2097" presetID="23" presetClass="entr" presetSubtype="272" fill="hold" nodeType="withEffect">
                                  <p:stCondLst>
                                    <p:cond delay="0"/>
                                  </p:stCondLst>
                                  <p:childTnLst>
                                    <p:set>
                                      <p:cBhvr>
                                        <p:cTn id="2098" dur="1" fill="hold">
                                          <p:stCondLst>
                                            <p:cond delay="0"/>
                                          </p:stCondLst>
                                        </p:cTn>
                                        <p:tgtEl>
                                          <p:spTgt spid="222"/>
                                        </p:tgtEl>
                                        <p:attrNameLst>
                                          <p:attrName>style.visibility</p:attrName>
                                        </p:attrNameLst>
                                      </p:cBhvr>
                                      <p:to>
                                        <p:strVal val="visible"/>
                                      </p:to>
                                    </p:set>
                                    <p:anim calcmode="lin" valueType="num">
                                      <p:cBhvr>
                                        <p:cTn id="2099" dur="2250" fill="hold"/>
                                        <p:tgtEl>
                                          <p:spTgt spid="222"/>
                                        </p:tgtEl>
                                        <p:attrNameLst>
                                          <p:attrName>ppt_w</p:attrName>
                                        </p:attrNameLst>
                                      </p:cBhvr>
                                      <p:tavLst>
                                        <p:tav tm="0">
                                          <p:val>
                                            <p:strVal val="2/3*#ppt_w"/>
                                          </p:val>
                                        </p:tav>
                                        <p:tav tm="100000">
                                          <p:val>
                                            <p:strVal val="#ppt_w"/>
                                          </p:val>
                                        </p:tav>
                                      </p:tavLst>
                                    </p:anim>
                                    <p:anim calcmode="lin" valueType="num">
                                      <p:cBhvr>
                                        <p:cTn id="2100" dur="2250" fill="hold"/>
                                        <p:tgtEl>
                                          <p:spTgt spid="222"/>
                                        </p:tgtEl>
                                        <p:attrNameLst>
                                          <p:attrName>ppt_h</p:attrName>
                                        </p:attrNameLst>
                                      </p:cBhvr>
                                      <p:tavLst>
                                        <p:tav tm="0">
                                          <p:val>
                                            <p:strVal val="2/3*#ppt_h"/>
                                          </p:val>
                                        </p:tav>
                                        <p:tav tm="100000">
                                          <p:val>
                                            <p:strVal val="#ppt_h"/>
                                          </p:val>
                                        </p:tav>
                                      </p:tavLst>
                                    </p:anim>
                                  </p:childTnLst>
                                </p:cTn>
                              </p:par>
                              <p:par>
                                <p:cTn id="2101" presetID="4" presetClass="entr" presetSubtype="32" fill="hold" nodeType="withEffect">
                                  <p:stCondLst>
                                    <p:cond delay="0"/>
                                  </p:stCondLst>
                                  <p:childTnLst>
                                    <p:set>
                                      <p:cBhvr>
                                        <p:cTn id="2102" dur="1" fill="hold">
                                          <p:stCondLst>
                                            <p:cond delay="0"/>
                                          </p:stCondLst>
                                        </p:cTn>
                                        <p:tgtEl>
                                          <p:spTgt spid="222"/>
                                        </p:tgtEl>
                                        <p:attrNameLst>
                                          <p:attrName>style.visibility</p:attrName>
                                        </p:attrNameLst>
                                      </p:cBhvr>
                                      <p:to>
                                        <p:strVal val="visible"/>
                                      </p:to>
                                    </p:set>
                                    <p:animEffect transition="in" filter="box(out)">
                                      <p:cBhvr>
                                        <p:cTn id="2103" dur="225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88 Grupo"/>
          <p:cNvGrpSpPr/>
          <p:nvPr/>
        </p:nvGrpSpPr>
        <p:grpSpPr>
          <a:xfrm>
            <a:off x="-10874" y="0"/>
            <a:ext cx="9144000" cy="5143500"/>
            <a:chOff x="0" y="0"/>
            <a:chExt cx="9144000" cy="5143500"/>
          </a:xfrm>
        </p:grpSpPr>
        <p:sp>
          <p:nvSpPr>
            <p:cNvPr id="90" name="89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5" name="44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095" y="0"/>
            <a:ext cx="9156177" cy="5143500"/>
          </a:xfrm>
          <a:prstGeom prst="rect">
            <a:avLst/>
          </a:prstGeom>
        </p:spPr>
      </p:pic>
      <p:sp>
        <p:nvSpPr>
          <p:cNvPr id="2" name="1 Paralelogramo"/>
          <p:cNvSpPr/>
          <p:nvPr/>
        </p:nvSpPr>
        <p:spPr>
          <a:xfrm rot="5400000" flipH="1" flipV="1">
            <a:off x="413120" y="3845894"/>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2 Paralelogramo"/>
          <p:cNvSpPr/>
          <p:nvPr/>
        </p:nvSpPr>
        <p:spPr>
          <a:xfrm rot="5400000" flipH="1" flipV="1">
            <a:off x="905784" y="3845894"/>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 name="3 Paralelogramo"/>
          <p:cNvSpPr/>
          <p:nvPr/>
        </p:nvSpPr>
        <p:spPr>
          <a:xfrm rot="5400000" flipH="1" flipV="1">
            <a:off x="1385781" y="3845894"/>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5400000" flipH="1" flipV="1">
            <a:off x="1878499" y="3845894"/>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5400000" flipH="1" flipV="1">
            <a:off x="2371217" y="3845894"/>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5400000" flipH="1" flipV="1">
            <a:off x="2874228" y="3839522"/>
            <a:ext cx="802952" cy="1557505"/>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5400000" flipH="1" flipV="1">
            <a:off x="3346013" y="3825386"/>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422524" y="3035994"/>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915187" y="3035994"/>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H="1" flipV="1">
            <a:off x="1395184" y="3035994"/>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H="1" flipV="1">
            <a:off x="1887903" y="3035994"/>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H="1" flipV="1">
            <a:off x="2380621" y="3035994"/>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H="1" flipV="1">
            <a:off x="2883631" y="3029622"/>
            <a:ext cx="802952" cy="1557505"/>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H="1" flipV="1">
            <a:off x="3355416" y="3015486"/>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5400000" flipH="1" flipV="1">
            <a:off x="413380" y="2226634"/>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5400000" flipH="1" flipV="1">
            <a:off x="906044" y="2226634"/>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5400000" flipH="1" flipV="1">
            <a:off x="1386041" y="2226634"/>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5400000" flipH="1" flipV="1">
            <a:off x="1878759" y="2226634"/>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5400000" flipH="1" flipV="1">
            <a:off x="2371477" y="2226634"/>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5400000" flipH="1" flipV="1">
            <a:off x="2874488" y="2220262"/>
            <a:ext cx="802952" cy="1557505"/>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5400000" flipH="1" flipV="1">
            <a:off x="3346272" y="2206126"/>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422784" y="1416734"/>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915447" y="1416734"/>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H="1" flipV="1">
            <a:off x="1395444" y="1416734"/>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H="1" flipV="1">
            <a:off x="1888163" y="1416734"/>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H="1" flipV="1">
            <a:off x="2380881" y="1416734"/>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H="1" flipV="1">
            <a:off x="2883891" y="1410362"/>
            <a:ext cx="802952" cy="1557505"/>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H="1" flipV="1">
            <a:off x="3355676" y="1396225"/>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5400000" flipH="1" flipV="1">
            <a:off x="425515" y="60737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5400000" flipH="1" flipV="1">
            <a:off x="918178" y="60737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5400000" flipH="1" flipV="1">
            <a:off x="1398176" y="60737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5400000" flipH="1" flipV="1">
            <a:off x="1890894" y="60737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5400000" flipH="1" flipV="1">
            <a:off x="2383612" y="60737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5400000" flipH="1" flipV="1">
            <a:off x="2886623" y="601001"/>
            <a:ext cx="802952" cy="1557505"/>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5400000" flipH="1" flipV="1">
            <a:off x="3358408" y="586865"/>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434919" y="-202528"/>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927582" y="-202528"/>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H="1" flipV="1">
            <a:off x="1407579" y="-202528"/>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H="1" flipV="1">
            <a:off x="1900298" y="-202528"/>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H="1" flipV="1">
            <a:off x="2393016" y="-202528"/>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H="1" flipV="1">
            <a:off x="2896026" y="-208900"/>
            <a:ext cx="802952" cy="1557505"/>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H="1" flipV="1">
            <a:off x="3367811" y="-223036"/>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903811" y="38358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411148" y="38358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931151" y="38358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438432" y="38358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945714" y="38358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442704" y="3829439"/>
            <a:ext cx="802952" cy="1557505"/>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970919" y="3815303"/>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5400000" flipV="1">
            <a:off x="7894408" y="3025911"/>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5400000" flipV="1">
            <a:off x="7401744" y="3025911"/>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5400000" flipV="1">
            <a:off x="6921747" y="3025911"/>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5400000" flipV="1">
            <a:off x="6429029" y="3025911"/>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5400000" flipV="1">
            <a:off x="5936311" y="3025911"/>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5400000" flipV="1">
            <a:off x="5433300" y="3019539"/>
            <a:ext cx="802952" cy="1557505"/>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5400000" flipV="1">
            <a:off x="4961515" y="3005403"/>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903551" y="2216551"/>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410888" y="2216551"/>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930891" y="2216551"/>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438172" y="2216551"/>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945454" y="2216551"/>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442444" y="2210179"/>
            <a:ext cx="802952" cy="1557505"/>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970659" y="2196043"/>
            <a:ext cx="802952" cy="1545301"/>
          </a:xfrm>
          <a:prstGeom prst="parallelogram">
            <a:avLst>
              <a:gd name="adj" fmla="val 88032"/>
            </a:avLst>
          </a:prstGeom>
          <a:solidFill>
            <a:srgbClr val="22B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5400000" flipV="1">
            <a:off x="7894148" y="1406651"/>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5400000" flipV="1">
            <a:off x="7401484" y="1406651"/>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5400000" flipV="1">
            <a:off x="6921487" y="1406651"/>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5400000" flipV="1">
            <a:off x="6428769" y="1406651"/>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5400000" flipV="1">
            <a:off x="5936051" y="1406651"/>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5400000" flipV="1">
            <a:off x="5433040" y="1400279"/>
            <a:ext cx="802952" cy="1557505"/>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5400000" flipV="1">
            <a:off x="4961255" y="1386142"/>
            <a:ext cx="802952" cy="1545301"/>
          </a:xfrm>
          <a:prstGeom prst="parallelogram">
            <a:avLst>
              <a:gd name="adj" fmla="val 88032"/>
            </a:avLst>
          </a:prstGeom>
          <a:solidFill>
            <a:srgbClr val="FFC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891416" y="597290"/>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7398753" y="597290"/>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918756" y="597290"/>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426037" y="597290"/>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933319" y="597290"/>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430309" y="590918"/>
            <a:ext cx="802952" cy="1557505"/>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958524" y="576782"/>
            <a:ext cx="802952" cy="1545301"/>
          </a:xfrm>
          <a:prstGeom prst="parallelogram">
            <a:avLst>
              <a:gd name="adj" fmla="val 88032"/>
            </a:avLst>
          </a:prstGeom>
          <a:solidFill>
            <a:srgbClr val="FF0000"/>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5400000" flipV="1">
            <a:off x="7882013" y="-2126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5400000" flipV="1">
            <a:off x="7389349" y="-2126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5400000" flipV="1">
            <a:off x="6909352" y="-2126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5400000" flipV="1">
            <a:off x="6416634" y="-2126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5400000" flipV="1">
            <a:off x="5923916" y="-212611"/>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5400000" flipV="1">
            <a:off x="5420905" y="-218983"/>
            <a:ext cx="802952" cy="1557505"/>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5400000" flipV="1">
            <a:off x="4949120" y="-233119"/>
            <a:ext cx="802952" cy="1545301"/>
          </a:xfrm>
          <a:prstGeom prst="parallelogram">
            <a:avLst>
              <a:gd name="adj" fmla="val 88032"/>
            </a:avLst>
          </a:prstGeom>
          <a:solidFill>
            <a:schemeClr val="tx1">
              <a:lumMod val="95000"/>
            </a:schemeClr>
          </a:solidFill>
          <a:ln w="9525" cmpd="dbl">
            <a:noFill/>
            <a:prstDash val="sysDot"/>
          </a:ln>
          <a:effectLst>
            <a:glow rad="12700">
              <a:schemeClr val="tx1"/>
            </a:glow>
            <a:reflection blurRad="6350" stA="50000" endA="300" endPos="90000" dist="50800" dir="5400000" sy="-100000" algn="bl" rotWithShape="0"/>
          </a:effectLst>
          <a:scene3d>
            <a:camera prst="orthographicFront"/>
            <a:lightRig rig="threePt" dir="t">
              <a:rot lat="0" lon="0" rev="5400000"/>
            </a:lightRig>
          </a:scene3d>
          <a:sp3d>
            <a:bevelT w="165100" prst="coolSlant"/>
            <a:extrusionClr>
              <a:srgbClr val="66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4" name="93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215976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4000" fill="hold"/>
                                        <p:tgtEl>
                                          <p:spTgt spid="37"/>
                                        </p:tgtEl>
                                        <p:attrNameLst>
                                          <p:attrName>ppt_x</p:attrName>
                                        </p:attrNameLst>
                                      </p:cBhvr>
                                      <p:tavLst>
                                        <p:tav tm="0">
                                          <p:val>
                                            <p:strVal val="0-#ppt_w/2"/>
                                          </p:val>
                                        </p:tav>
                                        <p:tav tm="100000">
                                          <p:val>
                                            <p:strVal val="#ppt_x"/>
                                          </p:val>
                                        </p:tav>
                                      </p:tavLst>
                                    </p:anim>
                                    <p:anim calcmode="lin" valueType="num">
                                      <p:cBhvr additive="base">
                                        <p:cTn id="8" dur="4000" fill="hold"/>
                                        <p:tgtEl>
                                          <p:spTgt spid="37"/>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4000" fill="hold"/>
                                        <p:tgtEl>
                                          <p:spTgt spid="37"/>
                                        </p:tgtEl>
                                        <p:attrNameLst>
                                          <p:attrName>ppt_w</p:attrName>
                                        </p:attrNameLst>
                                      </p:cBhvr>
                                      <p:tavLst>
                                        <p:tav tm="0" fmla="#ppt_w*sin(2.5*pi*$)">
                                          <p:val>
                                            <p:fltVal val="0"/>
                                          </p:val>
                                        </p:tav>
                                        <p:tav tm="100000">
                                          <p:val>
                                            <p:fltVal val="1"/>
                                          </p:val>
                                        </p:tav>
                                      </p:tavLst>
                                    </p:anim>
                                    <p:anim calcmode="lin" valueType="num">
                                      <p:cBhvr>
                                        <p:cTn id="12" dur="4000" fill="hold"/>
                                        <p:tgtEl>
                                          <p:spTgt spid="37"/>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4000"/>
                                        <p:tgtEl>
                                          <p:spTgt spid="37"/>
                                        </p:tgtEl>
                                        <p:attrNameLst>
                                          <p:attrName>ppt_x</p:attrName>
                                        </p:attrNameLst>
                                      </p:cBhvr>
                                      <p:tavLst>
                                        <p:tav tm="0">
                                          <p:val>
                                            <p:strVal val="ppt_x"/>
                                          </p:val>
                                        </p:tav>
                                        <p:tav tm="100000">
                                          <p:val>
                                            <p:strVal val="1+ppt_w/2"/>
                                          </p:val>
                                        </p:tav>
                                      </p:tavLst>
                                    </p:anim>
                                    <p:anim calcmode="lin" valueType="num">
                                      <p:cBhvr additive="base">
                                        <p:cTn id="15" dur="4000"/>
                                        <p:tgtEl>
                                          <p:spTgt spid="37"/>
                                        </p:tgtEl>
                                        <p:attrNameLst>
                                          <p:attrName>ppt_y</p:attrName>
                                        </p:attrNameLst>
                                      </p:cBhvr>
                                      <p:tavLst>
                                        <p:tav tm="0">
                                          <p:val>
                                            <p:strVal val="ppt_y"/>
                                          </p:val>
                                        </p:tav>
                                        <p:tav tm="100000">
                                          <p:val>
                                            <p:strVal val="ppt_y"/>
                                          </p:val>
                                        </p:tav>
                                      </p:tavLst>
                                    </p:anim>
                                    <p:set>
                                      <p:cBhvr>
                                        <p:cTn id="16" dur="1" fill="hold">
                                          <p:stCondLst>
                                            <p:cond delay="3999"/>
                                          </p:stCondLst>
                                        </p:cTn>
                                        <p:tgtEl>
                                          <p:spTgt spid="37"/>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4000"/>
                                        <p:tgtEl>
                                          <p:spTgt spid="37"/>
                                        </p:tgtEl>
                                      </p:cBhvr>
                                    </p:animEffect>
                                    <p:set>
                                      <p:cBhvr>
                                        <p:cTn id="19" dur="1" fill="hold">
                                          <p:stCondLst>
                                            <p:cond delay="3999"/>
                                          </p:stCondLst>
                                        </p:cTn>
                                        <p:tgtEl>
                                          <p:spTgt spid="37"/>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4000" fill="hold"/>
                                        <p:tgtEl>
                                          <p:spTgt spid="38"/>
                                        </p:tgtEl>
                                        <p:attrNameLst>
                                          <p:attrName>ppt_x</p:attrName>
                                        </p:attrNameLst>
                                      </p:cBhvr>
                                      <p:tavLst>
                                        <p:tav tm="0">
                                          <p:val>
                                            <p:strVal val="0-#ppt_w/2"/>
                                          </p:val>
                                        </p:tav>
                                        <p:tav tm="100000">
                                          <p:val>
                                            <p:strVal val="#ppt_x"/>
                                          </p:val>
                                        </p:tav>
                                      </p:tavLst>
                                    </p:anim>
                                    <p:anim calcmode="lin" valueType="num">
                                      <p:cBhvr additive="base">
                                        <p:cTn id="23" dur="4000" fill="hold"/>
                                        <p:tgtEl>
                                          <p:spTgt spid="38"/>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38"/>
                                        </p:tgtEl>
                                        <p:attrNameLst>
                                          <p:attrName>style.visibility</p:attrName>
                                        </p:attrNameLst>
                                      </p:cBhvr>
                                      <p:to>
                                        <p:strVal val="visible"/>
                                      </p:to>
                                    </p:set>
                                    <p:anim calcmode="lin" valueType="num">
                                      <p:cBhvr>
                                        <p:cTn id="26" dur="4000" fill="hold"/>
                                        <p:tgtEl>
                                          <p:spTgt spid="38"/>
                                        </p:tgtEl>
                                        <p:attrNameLst>
                                          <p:attrName>ppt_w</p:attrName>
                                        </p:attrNameLst>
                                      </p:cBhvr>
                                      <p:tavLst>
                                        <p:tav tm="0" fmla="#ppt_w*sin(2.5*pi*$)">
                                          <p:val>
                                            <p:fltVal val="0"/>
                                          </p:val>
                                        </p:tav>
                                        <p:tav tm="100000">
                                          <p:val>
                                            <p:fltVal val="1"/>
                                          </p:val>
                                        </p:tav>
                                      </p:tavLst>
                                    </p:anim>
                                    <p:anim calcmode="lin" valueType="num">
                                      <p:cBhvr>
                                        <p:cTn id="27" dur="4000" fill="hold"/>
                                        <p:tgtEl>
                                          <p:spTgt spid="38"/>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4000"/>
                                        <p:tgtEl>
                                          <p:spTgt spid="38"/>
                                        </p:tgtEl>
                                        <p:attrNameLst>
                                          <p:attrName>ppt_x</p:attrName>
                                        </p:attrNameLst>
                                      </p:cBhvr>
                                      <p:tavLst>
                                        <p:tav tm="0">
                                          <p:val>
                                            <p:strVal val="ppt_x"/>
                                          </p:val>
                                        </p:tav>
                                        <p:tav tm="100000">
                                          <p:val>
                                            <p:strVal val="1+ppt_w/2"/>
                                          </p:val>
                                        </p:tav>
                                      </p:tavLst>
                                    </p:anim>
                                    <p:anim calcmode="lin" valueType="num">
                                      <p:cBhvr additive="base">
                                        <p:cTn id="30" dur="4000"/>
                                        <p:tgtEl>
                                          <p:spTgt spid="38"/>
                                        </p:tgtEl>
                                        <p:attrNameLst>
                                          <p:attrName>ppt_y</p:attrName>
                                        </p:attrNameLst>
                                      </p:cBhvr>
                                      <p:tavLst>
                                        <p:tav tm="0">
                                          <p:val>
                                            <p:strVal val="ppt_y"/>
                                          </p:val>
                                        </p:tav>
                                        <p:tav tm="100000">
                                          <p:val>
                                            <p:strVal val="ppt_y"/>
                                          </p:val>
                                        </p:tav>
                                      </p:tavLst>
                                    </p:anim>
                                    <p:set>
                                      <p:cBhvr>
                                        <p:cTn id="31" dur="1" fill="hold">
                                          <p:stCondLst>
                                            <p:cond delay="3999"/>
                                          </p:stCondLst>
                                        </p:cTn>
                                        <p:tgtEl>
                                          <p:spTgt spid="38"/>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4000"/>
                                        <p:tgtEl>
                                          <p:spTgt spid="38"/>
                                        </p:tgtEl>
                                      </p:cBhvr>
                                    </p:animEffect>
                                    <p:set>
                                      <p:cBhvr>
                                        <p:cTn id="34" dur="1" fill="hold">
                                          <p:stCondLst>
                                            <p:cond delay="3999"/>
                                          </p:stCondLst>
                                        </p:cTn>
                                        <p:tgtEl>
                                          <p:spTgt spid="38"/>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4000" fill="hold"/>
                                        <p:tgtEl>
                                          <p:spTgt spid="39"/>
                                        </p:tgtEl>
                                        <p:attrNameLst>
                                          <p:attrName>ppt_x</p:attrName>
                                        </p:attrNameLst>
                                      </p:cBhvr>
                                      <p:tavLst>
                                        <p:tav tm="0">
                                          <p:val>
                                            <p:strVal val="0-#ppt_w/2"/>
                                          </p:val>
                                        </p:tav>
                                        <p:tav tm="100000">
                                          <p:val>
                                            <p:strVal val="#ppt_x"/>
                                          </p:val>
                                        </p:tav>
                                      </p:tavLst>
                                    </p:anim>
                                    <p:anim calcmode="lin" valueType="num">
                                      <p:cBhvr additive="base">
                                        <p:cTn id="38" dur="4000" fill="hold"/>
                                        <p:tgtEl>
                                          <p:spTgt spid="39"/>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p:cTn id="41" dur="4000" fill="hold"/>
                                        <p:tgtEl>
                                          <p:spTgt spid="39"/>
                                        </p:tgtEl>
                                        <p:attrNameLst>
                                          <p:attrName>ppt_w</p:attrName>
                                        </p:attrNameLst>
                                      </p:cBhvr>
                                      <p:tavLst>
                                        <p:tav tm="0" fmla="#ppt_w*sin(2.5*pi*$)">
                                          <p:val>
                                            <p:fltVal val="0"/>
                                          </p:val>
                                        </p:tav>
                                        <p:tav tm="100000">
                                          <p:val>
                                            <p:fltVal val="1"/>
                                          </p:val>
                                        </p:tav>
                                      </p:tavLst>
                                    </p:anim>
                                    <p:anim calcmode="lin" valueType="num">
                                      <p:cBhvr>
                                        <p:cTn id="42" dur="4000" fill="hold"/>
                                        <p:tgtEl>
                                          <p:spTgt spid="39"/>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4000"/>
                                        <p:tgtEl>
                                          <p:spTgt spid="39"/>
                                        </p:tgtEl>
                                        <p:attrNameLst>
                                          <p:attrName>ppt_x</p:attrName>
                                        </p:attrNameLst>
                                      </p:cBhvr>
                                      <p:tavLst>
                                        <p:tav tm="0">
                                          <p:val>
                                            <p:strVal val="ppt_x"/>
                                          </p:val>
                                        </p:tav>
                                        <p:tav tm="100000">
                                          <p:val>
                                            <p:strVal val="1+ppt_w/2"/>
                                          </p:val>
                                        </p:tav>
                                      </p:tavLst>
                                    </p:anim>
                                    <p:anim calcmode="lin" valueType="num">
                                      <p:cBhvr additive="base">
                                        <p:cTn id="45" dur="4000"/>
                                        <p:tgtEl>
                                          <p:spTgt spid="39"/>
                                        </p:tgtEl>
                                        <p:attrNameLst>
                                          <p:attrName>ppt_y</p:attrName>
                                        </p:attrNameLst>
                                      </p:cBhvr>
                                      <p:tavLst>
                                        <p:tav tm="0">
                                          <p:val>
                                            <p:strVal val="ppt_y"/>
                                          </p:val>
                                        </p:tav>
                                        <p:tav tm="100000">
                                          <p:val>
                                            <p:strVal val="ppt_y"/>
                                          </p:val>
                                        </p:tav>
                                      </p:tavLst>
                                    </p:anim>
                                    <p:set>
                                      <p:cBhvr>
                                        <p:cTn id="46" dur="1" fill="hold">
                                          <p:stCondLst>
                                            <p:cond delay="3999"/>
                                          </p:stCondLst>
                                        </p:cTn>
                                        <p:tgtEl>
                                          <p:spTgt spid="39"/>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4000"/>
                                        <p:tgtEl>
                                          <p:spTgt spid="39"/>
                                        </p:tgtEl>
                                      </p:cBhvr>
                                    </p:animEffect>
                                    <p:set>
                                      <p:cBhvr>
                                        <p:cTn id="49" dur="1" fill="hold">
                                          <p:stCondLst>
                                            <p:cond delay="3999"/>
                                          </p:stCondLst>
                                        </p:cTn>
                                        <p:tgtEl>
                                          <p:spTgt spid="39"/>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4000" fill="hold"/>
                                        <p:tgtEl>
                                          <p:spTgt spid="42"/>
                                        </p:tgtEl>
                                        <p:attrNameLst>
                                          <p:attrName>ppt_x</p:attrName>
                                        </p:attrNameLst>
                                      </p:cBhvr>
                                      <p:tavLst>
                                        <p:tav tm="0">
                                          <p:val>
                                            <p:strVal val="0-#ppt_w/2"/>
                                          </p:val>
                                        </p:tav>
                                        <p:tav tm="100000">
                                          <p:val>
                                            <p:strVal val="#ppt_x"/>
                                          </p:val>
                                        </p:tav>
                                      </p:tavLst>
                                    </p:anim>
                                    <p:anim calcmode="lin" valueType="num">
                                      <p:cBhvr additive="base">
                                        <p:cTn id="53" dur="4000" fill="hold"/>
                                        <p:tgtEl>
                                          <p:spTgt spid="42"/>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p:cTn id="56" dur="4000" fill="hold"/>
                                        <p:tgtEl>
                                          <p:spTgt spid="42"/>
                                        </p:tgtEl>
                                        <p:attrNameLst>
                                          <p:attrName>ppt_w</p:attrName>
                                        </p:attrNameLst>
                                      </p:cBhvr>
                                      <p:tavLst>
                                        <p:tav tm="0" fmla="#ppt_w*sin(2.5*pi*$)">
                                          <p:val>
                                            <p:fltVal val="0"/>
                                          </p:val>
                                        </p:tav>
                                        <p:tav tm="100000">
                                          <p:val>
                                            <p:fltVal val="1"/>
                                          </p:val>
                                        </p:tav>
                                      </p:tavLst>
                                    </p:anim>
                                    <p:anim calcmode="lin" valueType="num">
                                      <p:cBhvr>
                                        <p:cTn id="57" dur="4000" fill="hold"/>
                                        <p:tgtEl>
                                          <p:spTgt spid="42"/>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4000"/>
                                        <p:tgtEl>
                                          <p:spTgt spid="42"/>
                                        </p:tgtEl>
                                        <p:attrNameLst>
                                          <p:attrName>ppt_x</p:attrName>
                                        </p:attrNameLst>
                                      </p:cBhvr>
                                      <p:tavLst>
                                        <p:tav tm="0">
                                          <p:val>
                                            <p:strVal val="ppt_x"/>
                                          </p:val>
                                        </p:tav>
                                        <p:tav tm="100000">
                                          <p:val>
                                            <p:strVal val="1+ppt_w/2"/>
                                          </p:val>
                                        </p:tav>
                                      </p:tavLst>
                                    </p:anim>
                                    <p:anim calcmode="lin" valueType="num">
                                      <p:cBhvr additive="base">
                                        <p:cTn id="60" dur="4000"/>
                                        <p:tgtEl>
                                          <p:spTgt spid="42"/>
                                        </p:tgtEl>
                                        <p:attrNameLst>
                                          <p:attrName>ppt_y</p:attrName>
                                        </p:attrNameLst>
                                      </p:cBhvr>
                                      <p:tavLst>
                                        <p:tav tm="0">
                                          <p:val>
                                            <p:strVal val="ppt_y"/>
                                          </p:val>
                                        </p:tav>
                                        <p:tav tm="100000">
                                          <p:val>
                                            <p:strVal val="ppt_y"/>
                                          </p:val>
                                        </p:tav>
                                      </p:tavLst>
                                    </p:anim>
                                    <p:set>
                                      <p:cBhvr>
                                        <p:cTn id="61" dur="1" fill="hold">
                                          <p:stCondLst>
                                            <p:cond delay="3999"/>
                                          </p:stCondLst>
                                        </p:cTn>
                                        <p:tgtEl>
                                          <p:spTgt spid="42"/>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4000"/>
                                        <p:tgtEl>
                                          <p:spTgt spid="42"/>
                                        </p:tgtEl>
                                      </p:cBhvr>
                                    </p:animEffect>
                                    <p:set>
                                      <p:cBhvr>
                                        <p:cTn id="64" dur="1" fill="hold">
                                          <p:stCondLst>
                                            <p:cond delay="3999"/>
                                          </p:stCondLst>
                                        </p:cTn>
                                        <p:tgtEl>
                                          <p:spTgt spid="42"/>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0"/>
                                        </p:tgtEl>
                                        <p:attrNameLst>
                                          <p:attrName>style.visibility</p:attrName>
                                        </p:attrNameLst>
                                      </p:cBhvr>
                                      <p:to>
                                        <p:strVal val="visible"/>
                                      </p:to>
                                    </p:set>
                                    <p:anim calcmode="lin" valueType="num">
                                      <p:cBhvr additive="base">
                                        <p:cTn id="67" dur="4000" fill="hold"/>
                                        <p:tgtEl>
                                          <p:spTgt spid="40"/>
                                        </p:tgtEl>
                                        <p:attrNameLst>
                                          <p:attrName>ppt_x</p:attrName>
                                        </p:attrNameLst>
                                      </p:cBhvr>
                                      <p:tavLst>
                                        <p:tav tm="0">
                                          <p:val>
                                            <p:strVal val="0-#ppt_w/2"/>
                                          </p:val>
                                        </p:tav>
                                        <p:tav tm="100000">
                                          <p:val>
                                            <p:strVal val="#ppt_x"/>
                                          </p:val>
                                        </p:tav>
                                      </p:tavLst>
                                    </p:anim>
                                    <p:anim calcmode="lin" valueType="num">
                                      <p:cBhvr additive="base">
                                        <p:cTn id="68" dur="4000" fill="hold"/>
                                        <p:tgtEl>
                                          <p:spTgt spid="40"/>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0"/>
                                        </p:tgtEl>
                                        <p:attrNameLst>
                                          <p:attrName>style.visibility</p:attrName>
                                        </p:attrNameLst>
                                      </p:cBhvr>
                                      <p:to>
                                        <p:strVal val="visible"/>
                                      </p:to>
                                    </p:set>
                                    <p:anim calcmode="lin" valueType="num">
                                      <p:cBhvr>
                                        <p:cTn id="71" dur="4000" fill="hold"/>
                                        <p:tgtEl>
                                          <p:spTgt spid="40"/>
                                        </p:tgtEl>
                                        <p:attrNameLst>
                                          <p:attrName>ppt_w</p:attrName>
                                        </p:attrNameLst>
                                      </p:cBhvr>
                                      <p:tavLst>
                                        <p:tav tm="0" fmla="#ppt_w*sin(2.5*pi*$)">
                                          <p:val>
                                            <p:fltVal val="0"/>
                                          </p:val>
                                        </p:tav>
                                        <p:tav tm="100000">
                                          <p:val>
                                            <p:fltVal val="1"/>
                                          </p:val>
                                        </p:tav>
                                      </p:tavLst>
                                    </p:anim>
                                    <p:anim calcmode="lin" valueType="num">
                                      <p:cBhvr>
                                        <p:cTn id="72" dur="4000" fill="hold"/>
                                        <p:tgtEl>
                                          <p:spTgt spid="40"/>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4000"/>
                                        <p:tgtEl>
                                          <p:spTgt spid="40"/>
                                        </p:tgtEl>
                                        <p:attrNameLst>
                                          <p:attrName>ppt_x</p:attrName>
                                        </p:attrNameLst>
                                      </p:cBhvr>
                                      <p:tavLst>
                                        <p:tav tm="0">
                                          <p:val>
                                            <p:strVal val="ppt_x"/>
                                          </p:val>
                                        </p:tav>
                                        <p:tav tm="100000">
                                          <p:val>
                                            <p:strVal val="1+ppt_w/2"/>
                                          </p:val>
                                        </p:tav>
                                      </p:tavLst>
                                    </p:anim>
                                    <p:anim calcmode="lin" valueType="num">
                                      <p:cBhvr additive="base">
                                        <p:cTn id="75" dur="4000"/>
                                        <p:tgtEl>
                                          <p:spTgt spid="40"/>
                                        </p:tgtEl>
                                        <p:attrNameLst>
                                          <p:attrName>ppt_y</p:attrName>
                                        </p:attrNameLst>
                                      </p:cBhvr>
                                      <p:tavLst>
                                        <p:tav tm="0">
                                          <p:val>
                                            <p:strVal val="ppt_y"/>
                                          </p:val>
                                        </p:tav>
                                        <p:tav tm="100000">
                                          <p:val>
                                            <p:strVal val="ppt_y"/>
                                          </p:val>
                                        </p:tav>
                                      </p:tavLst>
                                    </p:anim>
                                    <p:set>
                                      <p:cBhvr>
                                        <p:cTn id="76" dur="1" fill="hold">
                                          <p:stCondLst>
                                            <p:cond delay="3999"/>
                                          </p:stCondLst>
                                        </p:cTn>
                                        <p:tgtEl>
                                          <p:spTgt spid="40"/>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4000"/>
                                        <p:tgtEl>
                                          <p:spTgt spid="40"/>
                                        </p:tgtEl>
                                      </p:cBhvr>
                                    </p:animEffect>
                                    <p:set>
                                      <p:cBhvr>
                                        <p:cTn id="79" dur="1" fill="hold">
                                          <p:stCondLst>
                                            <p:cond delay="3999"/>
                                          </p:stCondLst>
                                        </p:cTn>
                                        <p:tgtEl>
                                          <p:spTgt spid="40"/>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4000" fill="hold"/>
                                        <p:tgtEl>
                                          <p:spTgt spid="43"/>
                                        </p:tgtEl>
                                        <p:attrNameLst>
                                          <p:attrName>ppt_x</p:attrName>
                                        </p:attrNameLst>
                                      </p:cBhvr>
                                      <p:tavLst>
                                        <p:tav tm="0">
                                          <p:val>
                                            <p:strVal val="0-#ppt_w/2"/>
                                          </p:val>
                                        </p:tav>
                                        <p:tav tm="100000">
                                          <p:val>
                                            <p:strVal val="#ppt_x"/>
                                          </p:val>
                                        </p:tav>
                                      </p:tavLst>
                                    </p:anim>
                                    <p:anim calcmode="lin" valueType="num">
                                      <p:cBhvr additive="base">
                                        <p:cTn id="83" dur="4000" fill="hold"/>
                                        <p:tgtEl>
                                          <p:spTgt spid="43"/>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3"/>
                                        </p:tgtEl>
                                        <p:attrNameLst>
                                          <p:attrName>style.visibility</p:attrName>
                                        </p:attrNameLst>
                                      </p:cBhvr>
                                      <p:to>
                                        <p:strVal val="visible"/>
                                      </p:to>
                                    </p:set>
                                    <p:anim calcmode="lin" valueType="num">
                                      <p:cBhvr>
                                        <p:cTn id="86" dur="4000" fill="hold"/>
                                        <p:tgtEl>
                                          <p:spTgt spid="43"/>
                                        </p:tgtEl>
                                        <p:attrNameLst>
                                          <p:attrName>ppt_w</p:attrName>
                                        </p:attrNameLst>
                                      </p:cBhvr>
                                      <p:tavLst>
                                        <p:tav tm="0" fmla="#ppt_w*sin(2.5*pi*$)">
                                          <p:val>
                                            <p:fltVal val="0"/>
                                          </p:val>
                                        </p:tav>
                                        <p:tav tm="100000">
                                          <p:val>
                                            <p:fltVal val="1"/>
                                          </p:val>
                                        </p:tav>
                                      </p:tavLst>
                                    </p:anim>
                                    <p:anim calcmode="lin" valueType="num">
                                      <p:cBhvr>
                                        <p:cTn id="87" dur="4000" fill="hold"/>
                                        <p:tgtEl>
                                          <p:spTgt spid="43"/>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4000"/>
                                        <p:tgtEl>
                                          <p:spTgt spid="43"/>
                                        </p:tgtEl>
                                        <p:attrNameLst>
                                          <p:attrName>ppt_x</p:attrName>
                                        </p:attrNameLst>
                                      </p:cBhvr>
                                      <p:tavLst>
                                        <p:tav tm="0">
                                          <p:val>
                                            <p:strVal val="ppt_x"/>
                                          </p:val>
                                        </p:tav>
                                        <p:tav tm="100000">
                                          <p:val>
                                            <p:strVal val="1+ppt_w/2"/>
                                          </p:val>
                                        </p:tav>
                                      </p:tavLst>
                                    </p:anim>
                                    <p:anim calcmode="lin" valueType="num">
                                      <p:cBhvr additive="base">
                                        <p:cTn id="90" dur="4000"/>
                                        <p:tgtEl>
                                          <p:spTgt spid="43"/>
                                        </p:tgtEl>
                                        <p:attrNameLst>
                                          <p:attrName>ppt_y</p:attrName>
                                        </p:attrNameLst>
                                      </p:cBhvr>
                                      <p:tavLst>
                                        <p:tav tm="0">
                                          <p:val>
                                            <p:strVal val="ppt_y"/>
                                          </p:val>
                                        </p:tav>
                                        <p:tav tm="100000">
                                          <p:val>
                                            <p:strVal val="ppt_y"/>
                                          </p:val>
                                        </p:tav>
                                      </p:tavLst>
                                    </p:anim>
                                    <p:set>
                                      <p:cBhvr>
                                        <p:cTn id="91" dur="1" fill="hold">
                                          <p:stCondLst>
                                            <p:cond delay="3999"/>
                                          </p:stCondLst>
                                        </p:cTn>
                                        <p:tgtEl>
                                          <p:spTgt spid="43"/>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4000"/>
                                        <p:tgtEl>
                                          <p:spTgt spid="43"/>
                                        </p:tgtEl>
                                      </p:cBhvr>
                                    </p:animEffect>
                                    <p:set>
                                      <p:cBhvr>
                                        <p:cTn id="94" dur="1" fill="hold">
                                          <p:stCondLst>
                                            <p:cond delay="3999"/>
                                          </p:stCondLst>
                                        </p:cTn>
                                        <p:tgtEl>
                                          <p:spTgt spid="43"/>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4000" fill="hold"/>
                                        <p:tgtEl>
                                          <p:spTgt spid="41"/>
                                        </p:tgtEl>
                                        <p:attrNameLst>
                                          <p:attrName>ppt_x</p:attrName>
                                        </p:attrNameLst>
                                      </p:cBhvr>
                                      <p:tavLst>
                                        <p:tav tm="0">
                                          <p:val>
                                            <p:strVal val="0-#ppt_w/2"/>
                                          </p:val>
                                        </p:tav>
                                        <p:tav tm="100000">
                                          <p:val>
                                            <p:strVal val="#ppt_x"/>
                                          </p:val>
                                        </p:tav>
                                      </p:tavLst>
                                    </p:anim>
                                    <p:anim calcmode="lin" valueType="num">
                                      <p:cBhvr additive="base">
                                        <p:cTn id="98" dur="4000" fill="hold"/>
                                        <p:tgtEl>
                                          <p:spTgt spid="41"/>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p:cTn id="101" dur="4000" fill="hold"/>
                                        <p:tgtEl>
                                          <p:spTgt spid="41"/>
                                        </p:tgtEl>
                                        <p:attrNameLst>
                                          <p:attrName>ppt_w</p:attrName>
                                        </p:attrNameLst>
                                      </p:cBhvr>
                                      <p:tavLst>
                                        <p:tav tm="0" fmla="#ppt_w*sin(2.5*pi*$)">
                                          <p:val>
                                            <p:fltVal val="0"/>
                                          </p:val>
                                        </p:tav>
                                        <p:tav tm="100000">
                                          <p:val>
                                            <p:fltVal val="1"/>
                                          </p:val>
                                        </p:tav>
                                      </p:tavLst>
                                    </p:anim>
                                    <p:anim calcmode="lin" valueType="num">
                                      <p:cBhvr>
                                        <p:cTn id="102" dur="4000" fill="hold"/>
                                        <p:tgtEl>
                                          <p:spTgt spid="41"/>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4000"/>
                                        <p:tgtEl>
                                          <p:spTgt spid="41"/>
                                        </p:tgtEl>
                                        <p:attrNameLst>
                                          <p:attrName>ppt_x</p:attrName>
                                        </p:attrNameLst>
                                      </p:cBhvr>
                                      <p:tavLst>
                                        <p:tav tm="0">
                                          <p:val>
                                            <p:strVal val="ppt_x"/>
                                          </p:val>
                                        </p:tav>
                                        <p:tav tm="100000">
                                          <p:val>
                                            <p:strVal val="1+ppt_w/2"/>
                                          </p:val>
                                        </p:tav>
                                      </p:tavLst>
                                    </p:anim>
                                    <p:anim calcmode="lin" valueType="num">
                                      <p:cBhvr additive="base">
                                        <p:cTn id="105" dur="4000"/>
                                        <p:tgtEl>
                                          <p:spTgt spid="41"/>
                                        </p:tgtEl>
                                        <p:attrNameLst>
                                          <p:attrName>ppt_y</p:attrName>
                                        </p:attrNameLst>
                                      </p:cBhvr>
                                      <p:tavLst>
                                        <p:tav tm="0">
                                          <p:val>
                                            <p:strVal val="ppt_y"/>
                                          </p:val>
                                        </p:tav>
                                        <p:tav tm="100000">
                                          <p:val>
                                            <p:strVal val="ppt_y"/>
                                          </p:val>
                                        </p:tav>
                                      </p:tavLst>
                                    </p:anim>
                                    <p:set>
                                      <p:cBhvr>
                                        <p:cTn id="106" dur="1" fill="hold">
                                          <p:stCondLst>
                                            <p:cond delay="3999"/>
                                          </p:stCondLst>
                                        </p:cTn>
                                        <p:tgtEl>
                                          <p:spTgt spid="41"/>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4000"/>
                                        <p:tgtEl>
                                          <p:spTgt spid="41"/>
                                        </p:tgtEl>
                                      </p:cBhvr>
                                    </p:animEffect>
                                    <p:set>
                                      <p:cBhvr>
                                        <p:cTn id="109" dur="1" fill="hold">
                                          <p:stCondLst>
                                            <p:cond delay="3999"/>
                                          </p:stCondLst>
                                        </p:cTn>
                                        <p:tgtEl>
                                          <p:spTgt spid="41"/>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4000" fill="hold"/>
                                        <p:tgtEl>
                                          <p:spTgt spid="30"/>
                                        </p:tgtEl>
                                        <p:attrNameLst>
                                          <p:attrName>ppt_x</p:attrName>
                                        </p:attrNameLst>
                                      </p:cBhvr>
                                      <p:tavLst>
                                        <p:tav tm="0">
                                          <p:val>
                                            <p:strVal val="0-#ppt_w/2"/>
                                          </p:val>
                                        </p:tav>
                                        <p:tav tm="100000">
                                          <p:val>
                                            <p:strVal val="#ppt_x"/>
                                          </p:val>
                                        </p:tav>
                                      </p:tavLst>
                                    </p:anim>
                                    <p:anim calcmode="lin" valueType="num">
                                      <p:cBhvr additive="base">
                                        <p:cTn id="113" dur="4000" fill="hold"/>
                                        <p:tgtEl>
                                          <p:spTgt spid="30"/>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0"/>
                                        </p:tgtEl>
                                        <p:attrNameLst>
                                          <p:attrName>style.visibility</p:attrName>
                                        </p:attrNameLst>
                                      </p:cBhvr>
                                      <p:to>
                                        <p:strVal val="visible"/>
                                      </p:to>
                                    </p:set>
                                    <p:anim calcmode="lin" valueType="num">
                                      <p:cBhvr>
                                        <p:cTn id="116" dur="4000" fill="hold"/>
                                        <p:tgtEl>
                                          <p:spTgt spid="30"/>
                                        </p:tgtEl>
                                        <p:attrNameLst>
                                          <p:attrName>ppt_w</p:attrName>
                                        </p:attrNameLst>
                                      </p:cBhvr>
                                      <p:tavLst>
                                        <p:tav tm="0" fmla="#ppt_w*sin(2.5*pi*$)">
                                          <p:val>
                                            <p:fltVal val="0"/>
                                          </p:val>
                                        </p:tav>
                                        <p:tav tm="100000">
                                          <p:val>
                                            <p:fltVal val="1"/>
                                          </p:val>
                                        </p:tav>
                                      </p:tavLst>
                                    </p:anim>
                                    <p:anim calcmode="lin" valueType="num">
                                      <p:cBhvr>
                                        <p:cTn id="117" dur="4000" fill="hold"/>
                                        <p:tgtEl>
                                          <p:spTgt spid="30"/>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4000"/>
                                        <p:tgtEl>
                                          <p:spTgt spid="30"/>
                                        </p:tgtEl>
                                        <p:attrNameLst>
                                          <p:attrName>ppt_x</p:attrName>
                                        </p:attrNameLst>
                                      </p:cBhvr>
                                      <p:tavLst>
                                        <p:tav tm="0">
                                          <p:val>
                                            <p:strVal val="ppt_x"/>
                                          </p:val>
                                        </p:tav>
                                        <p:tav tm="100000">
                                          <p:val>
                                            <p:strVal val="1+ppt_w/2"/>
                                          </p:val>
                                        </p:tav>
                                      </p:tavLst>
                                    </p:anim>
                                    <p:anim calcmode="lin" valueType="num">
                                      <p:cBhvr additive="base">
                                        <p:cTn id="120" dur="4000"/>
                                        <p:tgtEl>
                                          <p:spTgt spid="30"/>
                                        </p:tgtEl>
                                        <p:attrNameLst>
                                          <p:attrName>ppt_y</p:attrName>
                                        </p:attrNameLst>
                                      </p:cBhvr>
                                      <p:tavLst>
                                        <p:tav tm="0">
                                          <p:val>
                                            <p:strVal val="ppt_y"/>
                                          </p:val>
                                        </p:tav>
                                        <p:tav tm="100000">
                                          <p:val>
                                            <p:strVal val="ppt_y"/>
                                          </p:val>
                                        </p:tav>
                                      </p:tavLst>
                                    </p:anim>
                                    <p:set>
                                      <p:cBhvr>
                                        <p:cTn id="121" dur="1" fill="hold">
                                          <p:stCondLst>
                                            <p:cond delay="3999"/>
                                          </p:stCondLst>
                                        </p:cTn>
                                        <p:tgtEl>
                                          <p:spTgt spid="30"/>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4000"/>
                                        <p:tgtEl>
                                          <p:spTgt spid="30"/>
                                        </p:tgtEl>
                                      </p:cBhvr>
                                    </p:animEffect>
                                    <p:set>
                                      <p:cBhvr>
                                        <p:cTn id="124" dur="1" fill="hold">
                                          <p:stCondLst>
                                            <p:cond delay="3999"/>
                                          </p:stCondLst>
                                        </p:cTn>
                                        <p:tgtEl>
                                          <p:spTgt spid="30"/>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4000" fill="hold"/>
                                        <p:tgtEl>
                                          <p:spTgt spid="36"/>
                                        </p:tgtEl>
                                        <p:attrNameLst>
                                          <p:attrName>ppt_x</p:attrName>
                                        </p:attrNameLst>
                                      </p:cBhvr>
                                      <p:tavLst>
                                        <p:tav tm="0">
                                          <p:val>
                                            <p:strVal val="0-#ppt_w/2"/>
                                          </p:val>
                                        </p:tav>
                                        <p:tav tm="100000">
                                          <p:val>
                                            <p:strVal val="#ppt_x"/>
                                          </p:val>
                                        </p:tav>
                                      </p:tavLst>
                                    </p:anim>
                                    <p:anim calcmode="lin" valueType="num">
                                      <p:cBhvr additive="base">
                                        <p:cTn id="128" dur="4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4000" fill="hold"/>
                                        <p:tgtEl>
                                          <p:spTgt spid="36"/>
                                        </p:tgtEl>
                                        <p:attrNameLst>
                                          <p:attrName>ppt_w</p:attrName>
                                        </p:attrNameLst>
                                      </p:cBhvr>
                                      <p:tavLst>
                                        <p:tav tm="0" fmla="#ppt_w*sin(2.5*pi*$)">
                                          <p:val>
                                            <p:fltVal val="0"/>
                                          </p:val>
                                        </p:tav>
                                        <p:tav tm="100000">
                                          <p:val>
                                            <p:fltVal val="1"/>
                                          </p:val>
                                        </p:tav>
                                      </p:tavLst>
                                    </p:anim>
                                    <p:anim calcmode="lin" valueType="num">
                                      <p:cBhvr>
                                        <p:cTn id="132" dur="4000" fill="hold"/>
                                        <p:tgtEl>
                                          <p:spTgt spid="36"/>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4000"/>
                                        <p:tgtEl>
                                          <p:spTgt spid="36"/>
                                        </p:tgtEl>
                                        <p:attrNameLst>
                                          <p:attrName>ppt_x</p:attrName>
                                        </p:attrNameLst>
                                      </p:cBhvr>
                                      <p:tavLst>
                                        <p:tav tm="0">
                                          <p:val>
                                            <p:strVal val="ppt_x"/>
                                          </p:val>
                                        </p:tav>
                                        <p:tav tm="100000">
                                          <p:val>
                                            <p:strVal val="1+ppt_w/2"/>
                                          </p:val>
                                        </p:tav>
                                      </p:tavLst>
                                    </p:anim>
                                    <p:anim calcmode="lin" valueType="num">
                                      <p:cBhvr additive="base">
                                        <p:cTn id="135" dur="4000"/>
                                        <p:tgtEl>
                                          <p:spTgt spid="36"/>
                                        </p:tgtEl>
                                        <p:attrNameLst>
                                          <p:attrName>ppt_y</p:attrName>
                                        </p:attrNameLst>
                                      </p:cBhvr>
                                      <p:tavLst>
                                        <p:tav tm="0">
                                          <p:val>
                                            <p:strVal val="ppt_y"/>
                                          </p:val>
                                        </p:tav>
                                        <p:tav tm="100000">
                                          <p:val>
                                            <p:strVal val="ppt_y"/>
                                          </p:val>
                                        </p:tav>
                                      </p:tavLst>
                                    </p:anim>
                                    <p:set>
                                      <p:cBhvr>
                                        <p:cTn id="136" dur="1" fill="hold">
                                          <p:stCondLst>
                                            <p:cond delay="3999"/>
                                          </p:stCondLst>
                                        </p:cTn>
                                        <p:tgtEl>
                                          <p:spTgt spid="36"/>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4000"/>
                                        <p:tgtEl>
                                          <p:spTgt spid="36"/>
                                        </p:tgtEl>
                                      </p:cBhvr>
                                    </p:animEffect>
                                    <p:set>
                                      <p:cBhvr>
                                        <p:cTn id="139" dur="1" fill="hold">
                                          <p:stCondLst>
                                            <p:cond delay="3999"/>
                                          </p:stCondLst>
                                        </p:cTn>
                                        <p:tgtEl>
                                          <p:spTgt spid="36"/>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4000" fill="hold"/>
                                        <p:tgtEl>
                                          <p:spTgt spid="35"/>
                                        </p:tgtEl>
                                        <p:attrNameLst>
                                          <p:attrName>ppt_x</p:attrName>
                                        </p:attrNameLst>
                                      </p:cBhvr>
                                      <p:tavLst>
                                        <p:tav tm="0">
                                          <p:val>
                                            <p:strVal val="0-#ppt_w/2"/>
                                          </p:val>
                                        </p:tav>
                                        <p:tav tm="100000">
                                          <p:val>
                                            <p:strVal val="#ppt_x"/>
                                          </p:val>
                                        </p:tav>
                                      </p:tavLst>
                                    </p:anim>
                                    <p:anim calcmode="lin" valueType="num">
                                      <p:cBhvr additive="base">
                                        <p:cTn id="143" dur="4000" fill="hold"/>
                                        <p:tgtEl>
                                          <p:spTgt spid="35"/>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5"/>
                                        </p:tgtEl>
                                        <p:attrNameLst>
                                          <p:attrName>style.visibility</p:attrName>
                                        </p:attrNameLst>
                                      </p:cBhvr>
                                      <p:to>
                                        <p:strVal val="visible"/>
                                      </p:to>
                                    </p:set>
                                    <p:anim calcmode="lin" valueType="num">
                                      <p:cBhvr>
                                        <p:cTn id="146" dur="4000" fill="hold"/>
                                        <p:tgtEl>
                                          <p:spTgt spid="35"/>
                                        </p:tgtEl>
                                        <p:attrNameLst>
                                          <p:attrName>ppt_w</p:attrName>
                                        </p:attrNameLst>
                                      </p:cBhvr>
                                      <p:tavLst>
                                        <p:tav tm="0" fmla="#ppt_w*sin(2.5*pi*$)">
                                          <p:val>
                                            <p:fltVal val="0"/>
                                          </p:val>
                                        </p:tav>
                                        <p:tav tm="100000">
                                          <p:val>
                                            <p:fltVal val="1"/>
                                          </p:val>
                                        </p:tav>
                                      </p:tavLst>
                                    </p:anim>
                                    <p:anim calcmode="lin" valueType="num">
                                      <p:cBhvr>
                                        <p:cTn id="147" dur="4000" fill="hold"/>
                                        <p:tgtEl>
                                          <p:spTgt spid="35"/>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4000"/>
                                        <p:tgtEl>
                                          <p:spTgt spid="35"/>
                                        </p:tgtEl>
                                        <p:attrNameLst>
                                          <p:attrName>ppt_x</p:attrName>
                                        </p:attrNameLst>
                                      </p:cBhvr>
                                      <p:tavLst>
                                        <p:tav tm="0">
                                          <p:val>
                                            <p:strVal val="ppt_x"/>
                                          </p:val>
                                        </p:tav>
                                        <p:tav tm="100000">
                                          <p:val>
                                            <p:strVal val="1+ppt_w/2"/>
                                          </p:val>
                                        </p:tav>
                                      </p:tavLst>
                                    </p:anim>
                                    <p:anim calcmode="lin" valueType="num">
                                      <p:cBhvr additive="base">
                                        <p:cTn id="150" dur="4000"/>
                                        <p:tgtEl>
                                          <p:spTgt spid="35"/>
                                        </p:tgtEl>
                                        <p:attrNameLst>
                                          <p:attrName>ppt_y</p:attrName>
                                        </p:attrNameLst>
                                      </p:cBhvr>
                                      <p:tavLst>
                                        <p:tav tm="0">
                                          <p:val>
                                            <p:strVal val="ppt_y"/>
                                          </p:val>
                                        </p:tav>
                                        <p:tav tm="100000">
                                          <p:val>
                                            <p:strVal val="ppt_y"/>
                                          </p:val>
                                        </p:tav>
                                      </p:tavLst>
                                    </p:anim>
                                    <p:set>
                                      <p:cBhvr>
                                        <p:cTn id="151" dur="1" fill="hold">
                                          <p:stCondLst>
                                            <p:cond delay="3999"/>
                                          </p:stCondLst>
                                        </p:cTn>
                                        <p:tgtEl>
                                          <p:spTgt spid="35"/>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4000"/>
                                        <p:tgtEl>
                                          <p:spTgt spid="35"/>
                                        </p:tgtEl>
                                      </p:cBhvr>
                                    </p:animEffect>
                                    <p:set>
                                      <p:cBhvr>
                                        <p:cTn id="154" dur="1" fill="hold">
                                          <p:stCondLst>
                                            <p:cond delay="3999"/>
                                          </p:stCondLst>
                                        </p:cTn>
                                        <p:tgtEl>
                                          <p:spTgt spid="35"/>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4000" fill="hold"/>
                                        <p:tgtEl>
                                          <p:spTgt spid="34"/>
                                        </p:tgtEl>
                                        <p:attrNameLst>
                                          <p:attrName>ppt_x</p:attrName>
                                        </p:attrNameLst>
                                      </p:cBhvr>
                                      <p:tavLst>
                                        <p:tav tm="0">
                                          <p:val>
                                            <p:strVal val="0-#ppt_w/2"/>
                                          </p:val>
                                        </p:tav>
                                        <p:tav tm="100000">
                                          <p:val>
                                            <p:strVal val="#ppt_x"/>
                                          </p:val>
                                        </p:tav>
                                      </p:tavLst>
                                    </p:anim>
                                    <p:anim calcmode="lin" valueType="num">
                                      <p:cBhvr additive="base">
                                        <p:cTn id="158" dur="4000" fill="hold"/>
                                        <p:tgtEl>
                                          <p:spTgt spid="34"/>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4"/>
                                        </p:tgtEl>
                                        <p:attrNameLst>
                                          <p:attrName>style.visibility</p:attrName>
                                        </p:attrNameLst>
                                      </p:cBhvr>
                                      <p:to>
                                        <p:strVal val="visible"/>
                                      </p:to>
                                    </p:set>
                                    <p:anim calcmode="lin" valueType="num">
                                      <p:cBhvr>
                                        <p:cTn id="161" dur="4000" fill="hold"/>
                                        <p:tgtEl>
                                          <p:spTgt spid="34"/>
                                        </p:tgtEl>
                                        <p:attrNameLst>
                                          <p:attrName>ppt_w</p:attrName>
                                        </p:attrNameLst>
                                      </p:cBhvr>
                                      <p:tavLst>
                                        <p:tav tm="0" fmla="#ppt_w*sin(2.5*pi*$)">
                                          <p:val>
                                            <p:fltVal val="0"/>
                                          </p:val>
                                        </p:tav>
                                        <p:tav tm="100000">
                                          <p:val>
                                            <p:fltVal val="1"/>
                                          </p:val>
                                        </p:tav>
                                      </p:tavLst>
                                    </p:anim>
                                    <p:anim calcmode="lin" valueType="num">
                                      <p:cBhvr>
                                        <p:cTn id="162" dur="4000" fill="hold"/>
                                        <p:tgtEl>
                                          <p:spTgt spid="34"/>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4000"/>
                                        <p:tgtEl>
                                          <p:spTgt spid="34"/>
                                        </p:tgtEl>
                                        <p:attrNameLst>
                                          <p:attrName>ppt_x</p:attrName>
                                        </p:attrNameLst>
                                      </p:cBhvr>
                                      <p:tavLst>
                                        <p:tav tm="0">
                                          <p:val>
                                            <p:strVal val="ppt_x"/>
                                          </p:val>
                                        </p:tav>
                                        <p:tav tm="100000">
                                          <p:val>
                                            <p:strVal val="1+ppt_w/2"/>
                                          </p:val>
                                        </p:tav>
                                      </p:tavLst>
                                    </p:anim>
                                    <p:anim calcmode="lin" valueType="num">
                                      <p:cBhvr additive="base">
                                        <p:cTn id="165" dur="4000"/>
                                        <p:tgtEl>
                                          <p:spTgt spid="34"/>
                                        </p:tgtEl>
                                        <p:attrNameLst>
                                          <p:attrName>ppt_y</p:attrName>
                                        </p:attrNameLst>
                                      </p:cBhvr>
                                      <p:tavLst>
                                        <p:tav tm="0">
                                          <p:val>
                                            <p:strVal val="ppt_y"/>
                                          </p:val>
                                        </p:tav>
                                        <p:tav tm="100000">
                                          <p:val>
                                            <p:strVal val="ppt_y"/>
                                          </p:val>
                                        </p:tav>
                                      </p:tavLst>
                                    </p:anim>
                                    <p:set>
                                      <p:cBhvr>
                                        <p:cTn id="166" dur="1" fill="hold">
                                          <p:stCondLst>
                                            <p:cond delay="3999"/>
                                          </p:stCondLst>
                                        </p:cTn>
                                        <p:tgtEl>
                                          <p:spTgt spid="34"/>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4000"/>
                                        <p:tgtEl>
                                          <p:spTgt spid="34"/>
                                        </p:tgtEl>
                                      </p:cBhvr>
                                    </p:animEffect>
                                    <p:set>
                                      <p:cBhvr>
                                        <p:cTn id="169" dur="1" fill="hold">
                                          <p:stCondLst>
                                            <p:cond delay="3999"/>
                                          </p:stCondLst>
                                        </p:cTn>
                                        <p:tgtEl>
                                          <p:spTgt spid="34"/>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3"/>
                                        </p:tgtEl>
                                        <p:attrNameLst>
                                          <p:attrName>style.visibility</p:attrName>
                                        </p:attrNameLst>
                                      </p:cBhvr>
                                      <p:to>
                                        <p:strVal val="visible"/>
                                      </p:to>
                                    </p:set>
                                    <p:anim calcmode="lin" valueType="num">
                                      <p:cBhvr additive="base">
                                        <p:cTn id="172" dur="4000" fill="hold"/>
                                        <p:tgtEl>
                                          <p:spTgt spid="33"/>
                                        </p:tgtEl>
                                        <p:attrNameLst>
                                          <p:attrName>ppt_x</p:attrName>
                                        </p:attrNameLst>
                                      </p:cBhvr>
                                      <p:tavLst>
                                        <p:tav tm="0">
                                          <p:val>
                                            <p:strVal val="0-#ppt_w/2"/>
                                          </p:val>
                                        </p:tav>
                                        <p:tav tm="100000">
                                          <p:val>
                                            <p:strVal val="#ppt_x"/>
                                          </p:val>
                                        </p:tav>
                                      </p:tavLst>
                                    </p:anim>
                                    <p:anim calcmode="lin" valueType="num">
                                      <p:cBhvr additive="base">
                                        <p:cTn id="173" dur="4000" fill="hold"/>
                                        <p:tgtEl>
                                          <p:spTgt spid="33"/>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3"/>
                                        </p:tgtEl>
                                        <p:attrNameLst>
                                          <p:attrName>style.visibility</p:attrName>
                                        </p:attrNameLst>
                                      </p:cBhvr>
                                      <p:to>
                                        <p:strVal val="visible"/>
                                      </p:to>
                                    </p:set>
                                    <p:anim calcmode="lin" valueType="num">
                                      <p:cBhvr>
                                        <p:cTn id="176" dur="4000" fill="hold"/>
                                        <p:tgtEl>
                                          <p:spTgt spid="33"/>
                                        </p:tgtEl>
                                        <p:attrNameLst>
                                          <p:attrName>ppt_w</p:attrName>
                                        </p:attrNameLst>
                                      </p:cBhvr>
                                      <p:tavLst>
                                        <p:tav tm="0" fmla="#ppt_w*sin(2.5*pi*$)">
                                          <p:val>
                                            <p:fltVal val="0"/>
                                          </p:val>
                                        </p:tav>
                                        <p:tav tm="100000">
                                          <p:val>
                                            <p:fltVal val="1"/>
                                          </p:val>
                                        </p:tav>
                                      </p:tavLst>
                                    </p:anim>
                                    <p:anim calcmode="lin" valueType="num">
                                      <p:cBhvr>
                                        <p:cTn id="177" dur="4000" fill="hold"/>
                                        <p:tgtEl>
                                          <p:spTgt spid="33"/>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4000"/>
                                        <p:tgtEl>
                                          <p:spTgt spid="33"/>
                                        </p:tgtEl>
                                        <p:attrNameLst>
                                          <p:attrName>ppt_x</p:attrName>
                                        </p:attrNameLst>
                                      </p:cBhvr>
                                      <p:tavLst>
                                        <p:tav tm="0">
                                          <p:val>
                                            <p:strVal val="ppt_x"/>
                                          </p:val>
                                        </p:tav>
                                        <p:tav tm="100000">
                                          <p:val>
                                            <p:strVal val="1+ppt_w/2"/>
                                          </p:val>
                                        </p:tav>
                                      </p:tavLst>
                                    </p:anim>
                                    <p:anim calcmode="lin" valueType="num">
                                      <p:cBhvr additive="base">
                                        <p:cTn id="180" dur="4000"/>
                                        <p:tgtEl>
                                          <p:spTgt spid="33"/>
                                        </p:tgtEl>
                                        <p:attrNameLst>
                                          <p:attrName>ppt_y</p:attrName>
                                        </p:attrNameLst>
                                      </p:cBhvr>
                                      <p:tavLst>
                                        <p:tav tm="0">
                                          <p:val>
                                            <p:strVal val="ppt_y"/>
                                          </p:val>
                                        </p:tav>
                                        <p:tav tm="100000">
                                          <p:val>
                                            <p:strVal val="ppt_y"/>
                                          </p:val>
                                        </p:tav>
                                      </p:tavLst>
                                    </p:anim>
                                    <p:set>
                                      <p:cBhvr>
                                        <p:cTn id="181" dur="1" fill="hold">
                                          <p:stCondLst>
                                            <p:cond delay="3999"/>
                                          </p:stCondLst>
                                        </p:cTn>
                                        <p:tgtEl>
                                          <p:spTgt spid="33"/>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4000"/>
                                        <p:tgtEl>
                                          <p:spTgt spid="33"/>
                                        </p:tgtEl>
                                      </p:cBhvr>
                                    </p:animEffect>
                                    <p:set>
                                      <p:cBhvr>
                                        <p:cTn id="184" dur="1" fill="hold">
                                          <p:stCondLst>
                                            <p:cond delay="3999"/>
                                          </p:stCondLst>
                                        </p:cTn>
                                        <p:tgtEl>
                                          <p:spTgt spid="33"/>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2"/>
                                        </p:tgtEl>
                                        <p:attrNameLst>
                                          <p:attrName>style.visibility</p:attrName>
                                        </p:attrNameLst>
                                      </p:cBhvr>
                                      <p:to>
                                        <p:strVal val="visible"/>
                                      </p:to>
                                    </p:set>
                                    <p:anim calcmode="lin" valueType="num">
                                      <p:cBhvr additive="base">
                                        <p:cTn id="187" dur="4000" fill="hold"/>
                                        <p:tgtEl>
                                          <p:spTgt spid="32"/>
                                        </p:tgtEl>
                                        <p:attrNameLst>
                                          <p:attrName>ppt_x</p:attrName>
                                        </p:attrNameLst>
                                      </p:cBhvr>
                                      <p:tavLst>
                                        <p:tav tm="0">
                                          <p:val>
                                            <p:strVal val="0-#ppt_w/2"/>
                                          </p:val>
                                        </p:tav>
                                        <p:tav tm="100000">
                                          <p:val>
                                            <p:strVal val="#ppt_x"/>
                                          </p:val>
                                        </p:tav>
                                      </p:tavLst>
                                    </p:anim>
                                    <p:anim calcmode="lin" valueType="num">
                                      <p:cBhvr additive="base">
                                        <p:cTn id="188" dur="4000" fill="hold"/>
                                        <p:tgtEl>
                                          <p:spTgt spid="32"/>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2"/>
                                        </p:tgtEl>
                                        <p:attrNameLst>
                                          <p:attrName>style.visibility</p:attrName>
                                        </p:attrNameLst>
                                      </p:cBhvr>
                                      <p:to>
                                        <p:strVal val="visible"/>
                                      </p:to>
                                    </p:set>
                                    <p:anim calcmode="lin" valueType="num">
                                      <p:cBhvr>
                                        <p:cTn id="191" dur="4000" fill="hold"/>
                                        <p:tgtEl>
                                          <p:spTgt spid="32"/>
                                        </p:tgtEl>
                                        <p:attrNameLst>
                                          <p:attrName>ppt_w</p:attrName>
                                        </p:attrNameLst>
                                      </p:cBhvr>
                                      <p:tavLst>
                                        <p:tav tm="0" fmla="#ppt_w*sin(2.5*pi*$)">
                                          <p:val>
                                            <p:fltVal val="0"/>
                                          </p:val>
                                        </p:tav>
                                        <p:tav tm="100000">
                                          <p:val>
                                            <p:fltVal val="1"/>
                                          </p:val>
                                        </p:tav>
                                      </p:tavLst>
                                    </p:anim>
                                    <p:anim calcmode="lin" valueType="num">
                                      <p:cBhvr>
                                        <p:cTn id="192" dur="4000" fill="hold"/>
                                        <p:tgtEl>
                                          <p:spTgt spid="32"/>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4000"/>
                                        <p:tgtEl>
                                          <p:spTgt spid="32"/>
                                        </p:tgtEl>
                                        <p:attrNameLst>
                                          <p:attrName>ppt_x</p:attrName>
                                        </p:attrNameLst>
                                      </p:cBhvr>
                                      <p:tavLst>
                                        <p:tav tm="0">
                                          <p:val>
                                            <p:strVal val="ppt_x"/>
                                          </p:val>
                                        </p:tav>
                                        <p:tav tm="100000">
                                          <p:val>
                                            <p:strVal val="1+ppt_w/2"/>
                                          </p:val>
                                        </p:tav>
                                      </p:tavLst>
                                    </p:anim>
                                    <p:anim calcmode="lin" valueType="num">
                                      <p:cBhvr additive="base">
                                        <p:cTn id="195" dur="4000"/>
                                        <p:tgtEl>
                                          <p:spTgt spid="32"/>
                                        </p:tgtEl>
                                        <p:attrNameLst>
                                          <p:attrName>ppt_y</p:attrName>
                                        </p:attrNameLst>
                                      </p:cBhvr>
                                      <p:tavLst>
                                        <p:tav tm="0">
                                          <p:val>
                                            <p:strVal val="ppt_y"/>
                                          </p:val>
                                        </p:tav>
                                        <p:tav tm="100000">
                                          <p:val>
                                            <p:strVal val="ppt_y"/>
                                          </p:val>
                                        </p:tav>
                                      </p:tavLst>
                                    </p:anim>
                                    <p:set>
                                      <p:cBhvr>
                                        <p:cTn id="196" dur="1" fill="hold">
                                          <p:stCondLst>
                                            <p:cond delay="3999"/>
                                          </p:stCondLst>
                                        </p:cTn>
                                        <p:tgtEl>
                                          <p:spTgt spid="32"/>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4000"/>
                                        <p:tgtEl>
                                          <p:spTgt spid="32"/>
                                        </p:tgtEl>
                                      </p:cBhvr>
                                    </p:animEffect>
                                    <p:set>
                                      <p:cBhvr>
                                        <p:cTn id="199" dur="1" fill="hold">
                                          <p:stCondLst>
                                            <p:cond delay="3999"/>
                                          </p:stCondLst>
                                        </p:cTn>
                                        <p:tgtEl>
                                          <p:spTgt spid="32"/>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1"/>
                                        </p:tgtEl>
                                        <p:attrNameLst>
                                          <p:attrName>style.visibility</p:attrName>
                                        </p:attrNameLst>
                                      </p:cBhvr>
                                      <p:to>
                                        <p:strVal val="visible"/>
                                      </p:to>
                                    </p:set>
                                    <p:anim calcmode="lin" valueType="num">
                                      <p:cBhvr additive="base">
                                        <p:cTn id="202" dur="4000" fill="hold"/>
                                        <p:tgtEl>
                                          <p:spTgt spid="31"/>
                                        </p:tgtEl>
                                        <p:attrNameLst>
                                          <p:attrName>ppt_x</p:attrName>
                                        </p:attrNameLst>
                                      </p:cBhvr>
                                      <p:tavLst>
                                        <p:tav tm="0">
                                          <p:val>
                                            <p:strVal val="0-#ppt_w/2"/>
                                          </p:val>
                                        </p:tav>
                                        <p:tav tm="100000">
                                          <p:val>
                                            <p:strVal val="#ppt_x"/>
                                          </p:val>
                                        </p:tav>
                                      </p:tavLst>
                                    </p:anim>
                                    <p:anim calcmode="lin" valueType="num">
                                      <p:cBhvr additive="base">
                                        <p:cTn id="203" dur="4000" fill="hold"/>
                                        <p:tgtEl>
                                          <p:spTgt spid="31"/>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1"/>
                                        </p:tgtEl>
                                        <p:attrNameLst>
                                          <p:attrName>style.visibility</p:attrName>
                                        </p:attrNameLst>
                                      </p:cBhvr>
                                      <p:to>
                                        <p:strVal val="visible"/>
                                      </p:to>
                                    </p:set>
                                    <p:anim calcmode="lin" valueType="num">
                                      <p:cBhvr>
                                        <p:cTn id="206" dur="4000" fill="hold"/>
                                        <p:tgtEl>
                                          <p:spTgt spid="31"/>
                                        </p:tgtEl>
                                        <p:attrNameLst>
                                          <p:attrName>ppt_w</p:attrName>
                                        </p:attrNameLst>
                                      </p:cBhvr>
                                      <p:tavLst>
                                        <p:tav tm="0" fmla="#ppt_w*sin(2.5*pi*$)">
                                          <p:val>
                                            <p:fltVal val="0"/>
                                          </p:val>
                                        </p:tav>
                                        <p:tav tm="100000">
                                          <p:val>
                                            <p:fltVal val="1"/>
                                          </p:val>
                                        </p:tav>
                                      </p:tavLst>
                                    </p:anim>
                                    <p:anim calcmode="lin" valueType="num">
                                      <p:cBhvr>
                                        <p:cTn id="207" dur="4000" fill="hold"/>
                                        <p:tgtEl>
                                          <p:spTgt spid="31"/>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4000"/>
                                        <p:tgtEl>
                                          <p:spTgt spid="31"/>
                                        </p:tgtEl>
                                        <p:attrNameLst>
                                          <p:attrName>ppt_x</p:attrName>
                                        </p:attrNameLst>
                                      </p:cBhvr>
                                      <p:tavLst>
                                        <p:tav tm="0">
                                          <p:val>
                                            <p:strVal val="ppt_x"/>
                                          </p:val>
                                        </p:tav>
                                        <p:tav tm="100000">
                                          <p:val>
                                            <p:strVal val="1+ppt_w/2"/>
                                          </p:val>
                                        </p:tav>
                                      </p:tavLst>
                                    </p:anim>
                                    <p:anim calcmode="lin" valueType="num">
                                      <p:cBhvr additive="base">
                                        <p:cTn id="210" dur="4000"/>
                                        <p:tgtEl>
                                          <p:spTgt spid="31"/>
                                        </p:tgtEl>
                                        <p:attrNameLst>
                                          <p:attrName>ppt_y</p:attrName>
                                        </p:attrNameLst>
                                      </p:cBhvr>
                                      <p:tavLst>
                                        <p:tav tm="0">
                                          <p:val>
                                            <p:strVal val="ppt_y"/>
                                          </p:val>
                                        </p:tav>
                                        <p:tav tm="100000">
                                          <p:val>
                                            <p:strVal val="ppt_y"/>
                                          </p:val>
                                        </p:tav>
                                      </p:tavLst>
                                    </p:anim>
                                    <p:set>
                                      <p:cBhvr>
                                        <p:cTn id="211" dur="1" fill="hold">
                                          <p:stCondLst>
                                            <p:cond delay="3999"/>
                                          </p:stCondLst>
                                        </p:cTn>
                                        <p:tgtEl>
                                          <p:spTgt spid="31"/>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4000"/>
                                        <p:tgtEl>
                                          <p:spTgt spid="31"/>
                                        </p:tgtEl>
                                      </p:cBhvr>
                                    </p:animEffect>
                                    <p:set>
                                      <p:cBhvr>
                                        <p:cTn id="214" dur="1" fill="hold">
                                          <p:stCondLst>
                                            <p:cond delay="3999"/>
                                          </p:stCondLst>
                                        </p:cTn>
                                        <p:tgtEl>
                                          <p:spTgt spid="31"/>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4000" fill="hold"/>
                                        <p:tgtEl>
                                          <p:spTgt spid="29"/>
                                        </p:tgtEl>
                                        <p:attrNameLst>
                                          <p:attrName>ppt_x</p:attrName>
                                        </p:attrNameLst>
                                      </p:cBhvr>
                                      <p:tavLst>
                                        <p:tav tm="0">
                                          <p:val>
                                            <p:strVal val="0-#ppt_w/2"/>
                                          </p:val>
                                        </p:tav>
                                        <p:tav tm="100000">
                                          <p:val>
                                            <p:strVal val="#ppt_x"/>
                                          </p:val>
                                        </p:tav>
                                      </p:tavLst>
                                    </p:anim>
                                    <p:anim calcmode="lin" valueType="num">
                                      <p:cBhvr additive="base">
                                        <p:cTn id="218" dur="4000" fill="hold"/>
                                        <p:tgtEl>
                                          <p:spTgt spid="29"/>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29"/>
                                        </p:tgtEl>
                                        <p:attrNameLst>
                                          <p:attrName>style.visibility</p:attrName>
                                        </p:attrNameLst>
                                      </p:cBhvr>
                                      <p:to>
                                        <p:strVal val="visible"/>
                                      </p:to>
                                    </p:set>
                                    <p:anim calcmode="lin" valueType="num">
                                      <p:cBhvr>
                                        <p:cTn id="221" dur="4000" fill="hold"/>
                                        <p:tgtEl>
                                          <p:spTgt spid="29"/>
                                        </p:tgtEl>
                                        <p:attrNameLst>
                                          <p:attrName>ppt_w</p:attrName>
                                        </p:attrNameLst>
                                      </p:cBhvr>
                                      <p:tavLst>
                                        <p:tav tm="0" fmla="#ppt_w*sin(2.5*pi*$)">
                                          <p:val>
                                            <p:fltVal val="0"/>
                                          </p:val>
                                        </p:tav>
                                        <p:tav tm="100000">
                                          <p:val>
                                            <p:fltVal val="1"/>
                                          </p:val>
                                        </p:tav>
                                      </p:tavLst>
                                    </p:anim>
                                    <p:anim calcmode="lin" valueType="num">
                                      <p:cBhvr>
                                        <p:cTn id="222" dur="4000" fill="hold"/>
                                        <p:tgtEl>
                                          <p:spTgt spid="29"/>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4000"/>
                                        <p:tgtEl>
                                          <p:spTgt spid="29"/>
                                        </p:tgtEl>
                                        <p:attrNameLst>
                                          <p:attrName>ppt_x</p:attrName>
                                        </p:attrNameLst>
                                      </p:cBhvr>
                                      <p:tavLst>
                                        <p:tav tm="0">
                                          <p:val>
                                            <p:strVal val="ppt_x"/>
                                          </p:val>
                                        </p:tav>
                                        <p:tav tm="100000">
                                          <p:val>
                                            <p:strVal val="1+ppt_w/2"/>
                                          </p:val>
                                        </p:tav>
                                      </p:tavLst>
                                    </p:anim>
                                    <p:anim calcmode="lin" valueType="num">
                                      <p:cBhvr additive="base">
                                        <p:cTn id="225" dur="4000"/>
                                        <p:tgtEl>
                                          <p:spTgt spid="29"/>
                                        </p:tgtEl>
                                        <p:attrNameLst>
                                          <p:attrName>ppt_y</p:attrName>
                                        </p:attrNameLst>
                                      </p:cBhvr>
                                      <p:tavLst>
                                        <p:tav tm="0">
                                          <p:val>
                                            <p:strVal val="ppt_y"/>
                                          </p:val>
                                        </p:tav>
                                        <p:tav tm="100000">
                                          <p:val>
                                            <p:strVal val="ppt_y"/>
                                          </p:val>
                                        </p:tav>
                                      </p:tavLst>
                                    </p:anim>
                                    <p:set>
                                      <p:cBhvr>
                                        <p:cTn id="226" dur="1" fill="hold">
                                          <p:stCondLst>
                                            <p:cond delay="3999"/>
                                          </p:stCondLst>
                                        </p:cTn>
                                        <p:tgtEl>
                                          <p:spTgt spid="29"/>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4000"/>
                                        <p:tgtEl>
                                          <p:spTgt spid="29"/>
                                        </p:tgtEl>
                                      </p:cBhvr>
                                    </p:animEffect>
                                    <p:set>
                                      <p:cBhvr>
                                        <p:cTn id="229" dur="1" fill="hold">
                                          <p:stCondLst>
                                            <p:cond delay="3999"/>
                                          </p:stCondLst>
                                        </p:cTn>
                                        <p:tgtEl>
                                          <p:spTgt spid="29"/>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28"/>
                                        </p:tgtEl>
                                        <p:attrNameLst>
                                          <p:attrName>style.visibility</p:attrName>
                                        </p:attrNameLst>
                                      </p:cBhvr>
                                      <p:to>
                                        <p:strVal val="visible"/>
                                      </p:to>
                                    </p:set>
                                    <p:anim calcmode="lin" valueType="num">
                                      <p:cBhvr additive="base">
                                        <p:cTn id="232" dur="4000" fill="hold"/>
                                        <p:tgtEl>
                                          <p:spTgt spid="28"/>
                                        </p:tgtEl>
                                        <p:attrNameLst>
                                          <p:attrName>ppt_x</p:attrName>
                                        </p:attrNameLst>
                                      </p:cBhvr>
                                      <p:tavLst>
                                        <p:tav tm="0">
                                          <p:val>
                                            <p:strVal val="0-#ppt_w/2"/>
                                          </p:val>
                                        </p:tav>
                                        <p:tav tm="100000">
                                          <p:val>
                                            <p:strVal val="#ppt_x"/>
                                          </p:val>
                                        </p:tav>
                                      </p:tavLst>
                                    </p:anim>
                                    <p:anim calcmode="lin" valueType="num">
                                      <p:cBhvr additive="base">
                                        <p:cTn id="233" dur="4000" fill="hold"/>
                                        <p:tgtEl>
                                          <p:spTgt spid="28"/>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28"/>
                                        </p:tgtEl>
                                        <p:attrNameLst>
                                          <p:attrName>style.visibility</p:attrName>
                                        </p:attrNameLst>
                                      </p:cBhvr>
                                      <p:to>
                                        <p:strVal val="visible"/>
                                      </p:to>
                                    </p:set>
                                    <p:anim calcmode="lin" valueType="num">
                                      <p:cBhvr>
                                        <p:cTn id="236" dur="4000" fill="hold"/>
                                        <p:tgtEl>
                                          <p:spTgt spid="28"/>
                                        </p:tgtEl>
                                        <p:attrNameLst>
                                          <p:attrName>ppt_w</p:attrName>
                                        </p:attrNameLst>
                                      </p:cBhvr>
                                      <p:tavLst>
                                        <p:tav tm="0" fmla="#ppt_w*sin(2.5*pi*$)">
                                          <p:val>
                                            <p:fltVal val="0"/>
                                          </p:val>
                                        </p:tav>
                                        <p:tav tm="100000">
                                          <p:val>
                                            <p:fltVal val="1"/>
                                          </p:val>
                                        </p:tav>
                                      </p:tavLst>
                                    </p:anim>
                                    <p:anim calcmode="lin" valueType="num">
                                      <p:cBhvr>
                                        <p:cTn id="237" dur="4000" fill="hold"/>
                                        <p:tgtEl>
                                          <p:spTgt spid="28"/>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4000"/>
                                        <p:tgtEl>
                                          <p:spTgt spid="28"/>
                                        </p:tgtEl>
                                        <p:attrNameLst>
                                          <p:attrName>ppt_x</p:attrName>
                                        </p:attrNameLst>
                                      </p:cBhvr>
                                      <p:tavLst>
                                        <p:tav tm="0">
                                          <p:val>
                                            <p:strVal val="ppt_x"/>
                                          </p:val>
                                        </p:tav>
                                        <p:tav tm="100000">
                                          <p:val>
                                            <p:strVal val="1+ppt_w/2"/>
                                          </p:val>
                                        </p:tav>
                                      </p:tavLst>
                                    </p:anim>
                                    <p:anim calcmode="lin" valueType="num">
                                      <p:cBhvr additive="base">
                                        <p:cTn id="240" dur="4000"/>
                                        <p:tgtEl>
                                          <p:spTgt spid="28"/>
                                        </p:tgtEl>
                                        <p:attrNameLst>
                                          <p:attrName>ppt_y</p:attrName>
                                        </p:attrNameLst>
                                      </p:cBhvr>
                                      <p:tavLst>
                                        <p:tav tm="0">
                                          <p:val>
                                            <p:strVal val="ppt_y"/>
                                          </p:val>
                                        </p:tav>
                                        <p:tav tm="100000">
                                          <p:val>
                                            <p:strVal val="ppt_y"/>
                                          </p:val>
                                        </p:tav>
                                      </p:tavLst>
                                    </p:anim>
                                    <p:set>
                                      <p:cBhvr>
                                        <p:cTn id="241" dur="1" fill="hold">
                                          <p:stCondLst>
                                            <p:cond delay="3999"/>
                                          </p:stCondLst>
                                        </p:cTn>
                                        <p:tgtEl>
                                          <p:spTgt spid="28"/>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4000"/>
                                        <p:tgtEl>
                                          <p:spTgt spid="28"/>
                                        </p:tgtEl>
                                      </p:cBhvr>
                                    </p:animEffect>
                                    <p:set>
                                      <p:cBhvr>
                                        <p:cTn id="244" dur="1" fill="hold">
                                          <p:stCondLst>
                                            <p:cond delay="3999"/>
                                          </p:stCondLst>
                                        </p:cTn>
                                        <p:tgtEl>
                                          <p:spTgt spid="28"/>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7"/>
                                        </p:tgtEl>
                                        <p:attrNameLst>
                                          <p:attrName>style.visibility</p:attrName>
                                        </p:attrNameLst>
                                      </p:cBhvr>
                                      <p:to>
                                        <p:strVal val="visible"/>
                                      </p:to>
                                    </p:set>
                                    <p:anim calcmode="lin" valueType="num">
                                      <p:cBhvr additive="base">
                                        <p:cTn id="247" dur="4000" fill="hold"/>
                                        <p:tgtEl>
                                          <p:spTgt spid="27"/>
                                        </p:tgtEl>
                                        <p:attrNameLst>
                                          <p:attrName>ppt_x</p:attrName>
                                        </p:attrNameLst>
                                      </p:cBhvr>
                                      <p:tavLst>
                                        <p:tav tm="0">
                                          <p:val>
                                            <p:strVal val="0-#ppt_w/2"/>
                                          </p:val>
                                        </p:tav>
                                        <p:tav tm="100000">
                                          <p:val>
                                            <p:strVal val="#ppt_x"/>
                                          </p:val>
                                        </p:tav>
                                      </p:tavLst>
                                    </p:anim>
                                    <p:anim calcmode="lin" valueType="num">
                                      <p:cBhvr additive="base">
                                        <p:cTn id="248" dur="4000" fill="hold"/>
                                        <p:tgtEl>
                                          <p:spTgt spid="27"/>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7"/>
                                        </p:tgtEl>
                                        <p:attrNameLst>
                                          <p:attrName>style.visibility</p:attrName>
                                        </p:attrNameLst>
                                      </p:cBhvr>
                                      <p:to>
                                        <p:strVal val="visible"/>
                                      </p:to>
                                    </p:set>
                                    <p:anim calcmode="lin" valueType="num">
                                      <p:cBhvr>
                                        <p:cTn id="251" dur="4000" fill="hold"/>
                                        <p:tgtEl>
                                          <p:spTgt spid="27"/>
                                        </p:tgtEl>
                                        <p:attrNameLst>
                                          <p:attrName>ppt_w</p:attrName>
                                        </p:attrNameLst>
                                      </p:cBhvr>
                                      <p:tavLst>
                                        <p:tav tm="0" fmla="#ppt_w*sin(2.5*pi*$)">
                                          <p:val>
                                            <p:fltVal val="0"/>
                                          </p:val>
                                        </p:tav>
                                        <p:tav tm="100000">
                                          <p:val>
                                            <p:fltVal val="1"/>
                                          </p:val>
                                        </p:tav>
                                      </p:tavLst>
                                    </p:anim>
                                    <p:anim calcmode="lin" valueType="num">
                                      <p:cBhvr>
                                        <p:cTn id="252" dur="4000" fill="hold"/>
                                        <p:tgtEl>
                                          <p:spTgt spid="27"/>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4000"/>
                                        <p:tgtEl>
                                          <p:spTgt spid="27"/>
                                        </p:tgtEl>
                                        <p:attrNameLst>
                                          <p:attrName>ppt_x</p:attrName>
                                        </p:attrNameLst>
                                      </p:cBhvr>
                                      <p:tavLst>
                                        <p:tav tm="0">
                                          <p:val>
                                            <p:strVal val="ppt_x"/>
                                          </p:val>
                                        </p:tav>
                                        <p:tav tm="100000">
                                          <p:val>
                                            <p:strVal val="1+ppt_w/2"/>
                                          </p:val>
                                        </p:tav>
                                      </p:tavLst>
                                    </p:anim>
                                    <p:anim calcmode="lin" valueType="num">
                                      <p:cBhvr additive="base">
                                        <p:cTn id="255" dur="4000"/>
                                        <p:tgtEl>
                                          <p:spTgt spid="27"/>
                                        </p:tgtEl>
                                        <p:attrNameLst>
                                          <p:attrName>ppt_y</p:attrName>
                                        </p:attrNameLst>
                                      </p:cBhvr>
                                      <p:tavLst>
                                        <p:tav tm="0">
                                          <p:val>
                                            <p:strVal val="ppt_y"/>
                                          </p:val>
                                        </p:tav>
                                        <p:tav tm="100000">
                                          <p:val>
                                            <p:strVal val="ppt_y"/>
                                          </p:val>
                                        </p:tav>
                                      </p:tavLst>
                                    </p:anim>
                                    <p:set>
                                      <p:cBhvr>
                                        <p:cTn id="256" dur="1" fill="hold">
                                          <p:stCondLst>
                                            <p:cond delay="3999"/>
                                          </p:stCondLst>
                                        </p:cTn>
                                        <p:tgtEl>
                                          <p:spTgt spid="27"/>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4000"/>
                                        <p:tgtEl>
                                          <p:spTgt spid="27"/>
                                        </p:tgtEl>
                                      </p:cBhvr>
                                    </p:animEffect>
                                    <p:set>
                                      <p:cBhvr>
                                        <p:cTn id="259" dur="1" fill="hold">
                                          <p:stCondLst>
                                            <p:cond delay="3999"/>
                                          </p:stCondLst>
                                        </p:cTn>
                                        <p:tgtEl>
                                          <p:spTgt spid="27"/>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6"/>
                                        </p:tgtEl>
                                        <p:attrNameLst>
                                          <p:attrName>style.visibility</p:attrName>
                                        </p:attrNameLst>
                                      </p:cBhvr>
                                      <p:to>
                                        <p:strVal val="visible"/>
                                      </p:to>
                                    </p:set>
                                    <p:anim calcmode="lin" valueType="num">
                                      <p:cBhvr additive="base">
                                        <p:cTn id="262" dur="4000" fill="hold"/>
                                        <p:tgtEl>
                                          <p:spTgt spid="26"/>
                                        </p:tgtEl>
                                        <p:attrNameLst>
                                          <p:attrName>ppt_x</p:attrName>
                                        </p:attrNameLst>
                                      </p:cBhvr>
                                      <p:tavLst>
                                        <p:tav tm="0">
                                          <p:val>
                                            <p:strVal val="0-#ppt_w/2"/>
                                          </p:val>
                                        </p:tav>
                                        <p:tav tm="100000">
                                          <p:val>
                                            <p:strVal val="#ppt_x"/>
                                          </p:val>
                                        </p:tav>
                                      </p:tavLst>
                                    </p:anim>
                                    <p:anim calcmode="lin" valueType="num">
                                      <p:cBhvr additive="base">
                                        <p:cTn id="263" dur="4000" fill="hold"/>
                                        <p:tgtEl>
                                          <p:spTgt spid="26"/>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6"/>
                                        </p:tgtEl>
                                        <p:attrNameLst>
                                          <p:attrName>style.visibility</p:attrName>
                                        </p:attrNameLst>
                                      </p:cBhvr>
                                      <p:to>
                                        <p:strVal val="visible"/>
                                      </p:to>
                                    </p:set>
                                    <p:anim calcmode="lin" valueType="num">
                                      <p:cBhvr>
                                        <p:cTn id="266" dur="4000" fill="hold"/>
                                        <p:tgtEl>
                                          <p:spTgt spid="26"/>
                                        </p:tgtEl>
                                        <p:attrNameLst>
                                          <p:attrName>ppt_w</p:attrName>
                                        </p:attrNameLst>
                                      </p:cBhvr>
                                      <p:tavLst>
                                        <p:tav tm="0" fmla="#ppt_w*sin(2.5*pi*$)">
                                          <p:val>
                                            <p:fltVal val="0"/>
                                          </p:val>
                                        </p:tav>
                                        <p:tav tm="100000">
                                          <p:val>
                                            <p:fltVal val="1"/>
                                          </p:val>
                                        </p:tav>
                                      </p:tavLst>
                                    </p:anim>
                                    <p:anim calcmode="lin" valueType="num">
                                      <p:cBhvr>
                                        <p:cTn id="267" dur="4000" fill="hold"/>
                                        <p:tgtEl>
                                          <p:spTgt spid="26"/>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4000"/>
                                        <p:tgtEl>
                                          <p:spTgt spid="26"/>
                                        </p:tgtEl>
                                        <p:attrNameLst>
                                          <p:attrName>ppt_x</p:attrName>
                                        </p:attrNameLst>
                                      </p:cBhvr>
                                      <p:tavLst>
                                        <p:tav tm="0">
                                          <p:val>
                                            <p:strVal val="ppt_x"/>
                                          </p:val>
                                        </p:tav>
                                        <p:tav tm="100000">
                                          <p:val>
                                            <p:strVal val="1+ppt_w/2"/>
                                          </p:val>
                                        </p:tav>
                                      </p:tavLst>
                                    </p:anim>
                                    <p:anim calcmode="lin" valueType="num">
                                      <p:cBhvr additive="base">
                                        <p:cTn id="270" dur="4000"/>
                                        <p:tgtEl>
                                          <p:spTgt spid="26"/>
                                        </p:tgtEl>
                                        <p:attrNameLst>
                                          <p:attrName>ppt_y</p:attrName>
                                        </p:attrNameLst>
                                      </p:cBhvr>
                                      <p:tavLst>
                                        <p:tav tm="0">
                                          <p:val>
                                            <p:strVal val="ppt_y"/>
                                          </p:val>
                                        </p:tav>
                                        <p:tav tm="100000">
                                          <p:val>
                                            <p:strVal val="ppt_y"/>
                                          </p:val>
                                        </p:tav>
                                      </p:tavLst>
                                    </p:anim>
                                    <p:set>
                                      <p:cBhvr>
                                        <p:cTn id="271" dur="1" fill="hold">
                                          <p:stCondLst>
                                            <p:cond delay="3999"/>
                                          </p:stCondLst>
                                        </p:cTn>
                                        <p:tgtEl>
                                          <p:spTgt spid="26"/>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4000"/>
                                        <p:tgtEl>
                                          <p:spTgt spid="26"/>
                                        </p:tgtEl>
                                      </p:cBhvr>
                                    </p:animEffect>
                                    <p:set>
                                      <p:cBhvr>
                                        <p:cTn id="274" dur="1" fill="hold">
                                          <p:stCondLst>
                                            <p:cond delay="3999"/>
                                          </p:stCondLst>
                                        </p:cTn>
                                        <p:tgtEl>
                                          <p:spTgt spid="26"/>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5"/>
                                        </p:tgtEl>
                                        <p:attrNameLst>
                                          <p:attrName>style.visibility</p:attrName>
                                        </p:attrNameLst>
                                      </p:cBhvr>
                                      <p:to>
                                        <p:strVal val="visible"/>
                                      </p:to>
                                    </p:set>
                                    <p:anim calcmode="lin" valueType="num">
                                      <p:cBhvr additive="base">
                                        <p:cTn id="277" dur="4000" fill="hold"/>
                                        <p:tgtEl>
                                          <p:spTgt spid="25"/>
                                        </p:tgtEl>
                                        <p:attrNameLst>
                                          <p:attrName>ppt_x</p:attrName>
                                        </p:attrNameLst>
                                      </p:cBhvr>
                                      <p:tavLst>
                                        <p:tav tm="0">
                                          <p:val>
                                            <p:strVal val="0-#ppt_w/2"/>
                                          </p:val>
                                        </p:tav>
                                        <p:tav tm="100000">
                                          <p:val>
                                            <p:strVal val="#ppt_x"/>
                                          </p:val>
                                        </p:tav>
                                      </p:tavLst>
                                    </p:anim>
                                    <p:anim calcmode="lin" valueType="num">
                                      <p:cBhvr additive="base">
                                        <p:cTn id="278" dur="4000" fill="hold"/>
                                        <p:tgtEl>
                                          <p:spTgt spid="25"/>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5"/>
                                        </p:tgtEl>
                                        <p:attrNameLst>
                                          <p:attrName>style.visibility</p:attrName>
                                        </p:attrNameLst>
                                      </p:cBhvr>
                                      <p:to>
                                        <p:strVal val="visible"/>
                                      </p:to>
                                    </p:set>
                                    <p:anim calcmode="lin" valueType="num">
                                      <p:cBhvr>
                                        <p:cTn id="281" dur="4000" fill="hold"/>
                                        <p:tgtEl>
                                          <p:spTgt spid="25"/>
                                        </p:tgtEl>
                                        <p:attrNameLst>
                                          <p:attrName>ppt_w</p:attrName>
                                        </p:attrNameLst>
                                      </p:cBhvr>
                                      <p:tavLst>
                                        <p:tav tm="0" fmla="#ppt_w*sin(2.5*pi*$)">
                                          <p:val>
                                            <p:fltVal val="0"/>
                                          </p:val>
                                        </p:tav>
                                        <p:tav tm="100000">
                                          <p:val>
                                            <p:fltVal val="1"/>
                                          </p:val>
                                        </p:tav>
                                      </p:tavLst>
                                    </p:anim>
                                    <p:anim calcmode="lin" valueType="num">
                                      <p:cBhvr>
                                        <p:cTn id="282" dur="4000" fill="hold"/>
                                        <p:tgtEl>
                                          <p:spTgt spid="25"/>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4000"/>
                                        <p:tgtEl>
                                          <p:spTgt spid="25"/>
                                        </p:tgtEl>
                                        <p:attrNameLst>
                                          <p:attrName>ppt_x</p:attrName>
                                        </p:attrNameLst>
                                      </p:cBhvr>
                                      <p:tavLst>
                                        <p:tav tm="0">
                                          <p:val>
                                            <p:strVal val="ppt_x"/>
                                          </p:val>
                                        </p:tav>
                                        <p:tav tm="100000">
                                          <p:val>
                                            <p:strVal val="1+ppt_w/2"/>
                                          </p:val>
                                        </p:tav>
                                      </p:tavLst>
                                    </p:anim>
                                    <p:anim calcmode="lin" valueType="num">
                                      <p:cBhvr additive="base">
                                        <p:cTn id="285" dur="4000"/>
                                        <p:tgtEl>
                                          <p:spTgt spid="25"/>
                                        </p:tgtEl>
                                        <p:attrNameLst>
                                          <p:attrName>ppt_y</p:attrName>
                                        </p:attrNameLst>
                                      </p:cBhvr>
                                      <p:tavLst>
                                        <p:tav tm="0">
                                          <p:val>
                                            <p:strVal val="ppt_y"/>
                                          </p:val>
                                        </p:tav>
                                        <p:tav tm="100000">
                                          <p:val>
                                            <p:strVal val="ppt_y"/>
                                          </p:val>
                                        </p:tav>
                                      </p:tavLst>
                                    </p:anim>
                                    <p:set>
                                      <p:cBhvr>
                                        <p:cTn id="286" dur="1" fill="hold">
                                          <p:stCondLst>
                                            <p:cond delay="3999"/>
                                          </p:stCondLst>
                                        </p:cTn>
                                        <p:tgtEl>
                                          <p:spTgt spid="25"/>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4000"/>
                                        <p:tgtEl>
                                          <p:spTgt spid="25"/>
                                        </p:tgtEl>
                                      </p:cBhvr>
                                    </p:animEffect>
                                    <p:set>
                                      <p:cBhvr>
                                        <p:cTn id="289" dur="1" fill="hold">
                                          <p:stCondLst>
                                            <p:cond delay="3999"/>
                                          </p:stCondLst>
                                        </p:cTn>
                                        <p:tgtEl>
                                          <p:spTgt spid="25"/>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4"/>
                                        </p:tgtEl>
                                        <p:attrNameLst>
                                          <p:attrName>style.visibility</p:attrName>
                                        </p:attrNameLst>
                                      </p:cBhvr>
                                      <p:to>
                                        <p:strVal val="visible"/>
                                      </p:to>
                                    </p:set>
                                    <p:anim calcmode="lin" valueType="num">
                                      <p:cBhvr additive="base">
                                        <p:cTn id="292" dur="4000" fill="hold"/>
                                        <p:tgtEl>
                                          <p:spTgt spid="24"/>
                                        </p:tgtEl>
                                        <p:attrNameLst>
                                          <p:attrName>ppt_x</p:attrName>
                                        </p:attrNameLst>
                                      </p:cBhvr>
                                      <p:tavLst>
                                        <p:tav tm="0">
                                          <p:val>
                                            <p:strVal val="0-#ppt_w/2"/>
                                          </p:val>
                                        </p:tav>
                                        <p:tav tm="100000">
                                          <p:val>
                                            <p:strVal val="#ppt_x"/>
                                          </p:val>
                                        </p:tav>
                                      </p:tavLst>
                                    </p:anim>
                                    <p:anim calcmode="lin" valueType="num">
                                      <p:cBhvr additive="base">
                                        <p:cTn id="293" dur="4000" fill="hold"/>
                                        <p:tgtEl>
                                          <p:spTgt spid="24"/>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4"/>
                                        </p:tgtEl>
                                        <p:attrNameLst>
                                          <p:attrName>style.visibility</p:attrName>
                                        </p:attrNameLst>
                                      </p:cBhvr>
                                      <p:to>
                                        <p:strVal val="visible"/>
                                      </p:to>
                                    </p:set>
                                    <p:anim calcmode="lin" valueType="num">
                                      <p:cBhvr>
                                        <p:cTn id="296" dur="4000" fill="hold"/>
                                        <p:tgtEl>
                                          <p:spTgt spid="24"/>
                                        </p:tgtEl>
                                        <p:attrNameLst>
                                          <p:attrName>ppt_w</p:attrName>
                                        </p:attrNameLst>
                                      </p:cBhvr>
                                      <p:tavLst>
                                        <p:tav tm="0" fmla="#ppt_w*sin(2.5*pi*$)">
                                          <p:val>
                                            <p:fltVal val="0"/>
                                          </p:val>
                                        </p:tav>
                                        <p:tav tm="100000">
                                          <p:val>
                                            <p:fltVal val="1"/>
                                          </p:val>
                                        </p:tav>
                                      </p:tavLst>
                                    </p:anim>
                                    <p:anim calcmode="lin" valueType="num">
                                      <p:cBhvr>
                                        <p:cTn id="297" dur="4000" fill="hold"/>
                                        <p:tgtEl>
                                          <p:spTgt spid="24"/>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4000"/>
                                        <p:tgtEl>
                                          <p:spTgt spid="24"/>
                                        </p:tgtEl>
                                        <p:attrNameLst>
                                          <p:attrName>ppt_x</p:attrName>
                                        </p:attrNameLst>
                                      </p:cBhvr>
                                      <p:tavLst>
                                        <p:tav tm="0">
                                          <p:val>
                                            <p:strVal val="ppt_x"/>
                                          </p:val>
                                        </p:tav>
                                        <p:tav tm="100000">
                                          <p:val>
                                            <p:strVal val="1+ppt_w/2"/>
                                          </p:val>
                                        </p:tav>
                                      </p:tavLst>
                                    </p:anim>
                                    <p:anim calcmode="lin" valueType="num">
                                      <p:cBhvr additive="base">
                                        <p:cTn id="300" dur="4000"/>
                                        <p:tgtEl>
                                          <p:spTgt spid="24"/>
                                        </p:tgtEl>
                                        <p:attrNameLst>
                                          <p:attrName>ppt_y</p:attrName>
                                        </p:attrNameLst>
                                      </p:cBhvr>
                                      <p:tavLst>
                                        <p:tav tm="0">
                                          <p:val>
                                            <p:strVal val="ppt_y"/>
                                          </p:val>
                                        </p:tav>
                                        <p:tav tm="100000">
                                          <p:val>
                                            <p:strVal val="ppt_y"/>
                                          </p:val>
                                        </p:tav>
                                      </p:tavLst>
                                    </p:anim>
                                    <p:set>
                                      <p:cBhvr>
                                        <p:cTn id="301" dur="1" fill="hold">
                                          <p:stCondLst>
                                            <p:cond delay="3999"/>
                                          </p:stCondLst>
                                        </p:cTn>
                                        <p:tgtEl>
                                          <p:spTgt spid="24"/>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4000"/>
                                        <p:tgtEl>
                                          <p:spTgt spid="24"/>
                                        </p:tgtEl>
                                      </p:cBhvr>
                                    </p:animEffect>
                                    <p:set>
                                      <p:cBhvr>
                                        <p:cTn id="304" dur="1" fill="hold">
                                          <p:stCondLst>
                                            <p:cond delay="3999"/>
                                          </p:stCondLst>
                                        </p:cTn>
                                        <p:tgtEl>
                                          <p:spTgt spid="24"/>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3"/>
                                        </p:tgtEl>
                                        <p:attrNameLst>
                                          <p:attrName>style.visibility</p:attrName>
                                        </p:attrNameLst>
                                      </p:cBhvr>
                                      <p:to>
                                        <p:strVal val="visible"/>
                                      </p:to>
                                    </p:set>
                                    <p:anim calcmode="lin" valueType="num">
                                      <p:cBhvr additive="base">
                                        <p:cTn id="307" dur="4000" fill="hold"/>
                                        <p:tgtEl>
                                          <p:spTgt spid="23"/>
                                        </p:tgtEl>
                                        <p:attrNameLst>
                                          <p:attrName>ppt_x</p:attrName>
                                        </p:attrNameLst>
                                      </p:cBhvr>
                                      <p:tavLst>
                                        <p:tav tm="0">
                                          <p:val>
                                            <p:strVal val="0-#ppt_w/2"/>
                                          </p:val>
                                        </p:tav>
                                        <p:tav tm="100000">
                                          <p:val>
                                            <p:strVal val="#ppt_x"/>
                                          </p:val>
                                        </p:tav>
                                      </p:tavLst>
                                    </p:anim>
                                    <p:anim calcmode="lin" valueType="num">
                                      <p:cBhvr additive="base">
                                        <p:cTn id="308" dur="4000" fill="hold"/>
                                        <p:tgtEl>
                                          <p:spTgt spid="23"/>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3"/>
                                        </p:tgtEl>
                                        <p:attrNameLst>
                                          <p:attrName>style.visibility</p:attrName>
                                        </p:attrNameLst>
                                      </p:cBhvr>
                                      <p:to>
                                        <p:strVal val="visible"/>
                                      </p:to>
                                    </p:set>
                                    <p:anim calcmode="lin" valueType="num">
                                      <p:cBhvr>
                                        <p:cTn id="311" dur="4000" fill="hold"/>
                                        <p:tgtEl>
                                          <p:spTgt spid="23"/>
                                        </p:tgtEl>
                                        <p:attrNameLst>
                                          <p:attrName>ppt_w</p:attrName>
                                        </p:attrNameLst>
                                      </p:cBhvr>
                                      <p:tavLst>
                                        <p:tav tm="0" fmla="#ppt_w*sin(2.5*pi*$)">
                                          <p:val>
                                            <p:fltVal val="0"/>
                                          </p:val>
                                        </p:tav>
                                        <p:tav tm="100000">
                                          <p:val>
                                            <p:fltVal val="1"/>
                                          </p:val>
                                        </p:tav>
                                      </p:tavLst>
                                    </p:anim>
                                    <p:anim calcmode="lin" valueType="num">
                                      <p:cBhvr>
                                        <p:cTn id="312" dur="4000" fill="hold"/>
                                        <p:tgtEl>
                                          <p:spTgt spid="23"/>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4000"/>
                                        <p:tgtEl>
                                          <p:spTgt spid="23"/>
                                        </p:tgtEl>
                                        <p:attrNameLst>
                                          <p:attrName>ppt_x</p:attrName>
                                        </p:attrNameLst>
                                      </p:cBhvr>
                                      <p:tavLst>
                                        <p:tav tm="0">
                                          <p:val>
                                            <p:strVal val="ppt_x"/>
                                          </p:val>
                                        </p:tav>
                                        <p:tav tm="100000">
                                          <p:val>
                                            <p:strVal val="1+ppt_w/2"/>
                                          </p:val>
                                        </p:tav>
                                      </p:tavLst>
                                    </p:anim>
                                    <p:anim calcmode="lin" valueType="num">
                                      <p:cBhvr additive="base">
                                        <p:cTn id="315" dur="4000"/>
                                        <p:tgtEl>
                                          <p:spTgt spid="23"/>
                                        </p:tgtEl>
                                        <p:attrNameLst>
                                          <p:attrName>ppt_y</p:attrName>
                                        </p:attrNameLst>
                                      </p:cBhvr>
                                      <p:tavLst>
                                        <p:tav tm="0">
                                          <p:val>
                                            <p:strVal val="ppt_y"/>
                                          </p:val>
                                        </p:tav>
                                        <p:tav tm="100000">
                                          <p:val>
                                            <p:strVal val="ppt_y"/>
                                          </p:val>
                                        </p:tav>
                                      </p:tavLst>
                                    </p:anim>
                                    <p:set>
                                      <p:cBhvr>
                                        <p:cTn id="316" dur="1" fill="hold">
                                          <p:stCondLst>
                                            <p:cond delay="3999"/>
                                          </p:stCondLst>
                                        </p:cTn>
                                        <p:tgtEl>
                                          <p:spTgt spid="23"/>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4000"/>
                                        <p:tgtEl>
                                          <p:spTgt spid="23"/>
                                        </p:tgtEl>
                                      </p:cBhvr>
                                    </p:animEffect>
                                    <p:set>
                                      <p:cBhvr>
                                        <p:cTn id="319" dur="1" fill="hold">
                                          <p:stCondLst>
                                            <p:cond delay="3999"/>
                                          </p:stCondLst>
                                        </p:cTn>
                                        <p:tgtEl>
                                          <p:spTgt spid="23"/>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2"/>
                                        </p:tgtEl>
                                        <p:attrNameLst>
                                          <p:attrName>style.visibility</p:attrName>
                                        </p:attrNameLst>
                                      </p:cBhvr>
                                      <p:to>
                                        <p:strVal val="visible"/>
                                      </p:to>
                                    </p:set>
                                    <p:anim calcmode="lin" valueType="num">
                                      <p:cBhvr additive="base">
                                        <p:cTn id="322" dur="4000" fill="hold"/>
                                        <p:tgtEl>
                                          <p:spTgt spid="22"/>
                                        </p:tgtEl>
                                        <p:attrNameLst>
                                          <p:attrName>ppt_x</p:attrName>
                                        </p:attrNameLst>
                                      </p:cBhvr>
                                      <p:tavLst>
                                        <p:tav tm="0">
                                          <p:val>
                                            <p:strVal val="0-#ppt_w/2"/>
                                          </p:val>
                                        </p:tav>
                                        <p:tav tm="100000">
                                          <p:val>
                                            <p:strVal val="#ppt_x"/>
                                          </p:val>
                                        </p:tav>
                                      </p:tavLst>
                                    </p:anim>
                                    <p:anim calcmode="lin" valueType="num">
                                      <p:cBhvr additive="base">
                                        <p:cTn id="323" dur="4000" fill="hold"/>
                                        <p:tgtEl>
                                          <p:spTgt spid="22"/>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2"/>
                                        </p:tgtEl>
                                        <p:attrNameLst>
                                          <p:attrName>style.visibility</p:attrName>
                                        </p:attrNameLst>
                                      </p:cBhvr>
                                      <p:to>
                                        <p:strVal val="visible"/>
                                      </p:to>
                                    </p:set>
                                    <p:anim calcmode="lin" valueType="num">
                                      <p:cBhvr>
                                        <p:cTn id="326" dur="4000" fill="hold"/>
                                        <p:tgtEl>
                                          <p:spTgt spid="22"/>
                                        </p:tgtEl>
                                        <p:attrNameLst>
                                          <p:attrName>ppt_w</p:attrName>
                                        </p:attrNameLst>
                                      </p:cBhvr>
                                      <p:tavLst>
                                        <p:tav tm="0" fmla="#ppt_w*sin(2.5*pi*$)">
                                          <p:val>
                                            <p:fltVal val="0"/>
                                          </p:val>
                                        </p:tav>
                                        <p:tav tm="100000">
                                          <p:val>
                                            <p:fltVal val="1"/>
                                          </p:val>
                                        </p:tav>
                                      </p:tavLst>
                                    </p:anim>
                                    <p:anim calcmode="lin" valueType="num">
                                      <p:cBhvr>
                                        <p:cTn id="327" dur="4000" fill="hold"/>
                                        <p:tgtEl>
                                          <p:spTgt spid="22"/>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4000"/>
                                        <p:tgtEl>
                                          <p:spTgt spid="22"/>
                                        </p:tgtEl>
                                        <p:attrNameLst>
                                          <p:attrName>ppt_x</p:attrName>
                                        </p:attrNameLst>
                                      </p:cBhvr>
                                      <p:tavLst>
                                        <p:tav tm="0">
                                          <p:val>
                                            <p:strVal val="ppt_x"/>
                                          </p:val>
                                        </p:tav>
                                        <p:tav tm="100000">
                                          <p:val>
                                            <p:strVal val="1+ppt_w/2"/>
                                          </p:val>
                                        </p:tav>
                                      </p:tavLst>
                                    </p:anim>
                                    <p:anim calcmode="lin" valueType="num">
                                      <p:cBhvr additive="base">
                                        <p:cTn id="330" dur="4000"/>
                                        <p:tgtEl>
                                          <p:spTgt spid="22"/>
                                        </p:tgtEl>
                                        <p:attrNameLst>
                                          <p:attrName>ppt_y</p:attrName>
                                        </p:attrNameLst>
                                      </p:cBhvr>
                                      <p:tavLst>
                                        <p:tav tm="0">
                                          <p:val>
                                            <p:strVal val="ppt_y"/>
                                          </p:val>
                                        </p:tav>
                                        <p:tav tm="100000">
                                          <p:val>
                                            <p:strVal val="ppt_y"/>
                                          </p:val>
                                        </p:tav>
                                      </p:tavLst>
                                    </p:anim>
                                    <p:set>
                                      <p:cBhvr>
                                        <p:cTn id="331" dur="1" fill="hold">
                                          <p:stCondLst>
                                            <p:cond delay="3999"/>
                                          </p:stCondLst>
                                        </p:cTn>
                                        <p:tgtEl>
                                          <p:spTgt spid="22"/>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4000"/>
                                        <p:tgtEl>
                                          <p:spTgt spid="22"/>
                                        </p:tgtEl>
                                      </p:cBhvr>
                                    </p:animEffect>
                                    <p:set>
                                      <p:cBhvr>
                                        <p:cTn id="334" dur="1" fill="hold">
                                          <p:stCondLst>
                                            <p:cond delay="3999"/>
                                          </p:stCondLst>
                                        </p:cTn>
                                        <p:tgtEl>
                                          <p:spTgt spid="22"/>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1"/>
                                        </p:tgtEl>
                                        <p:attrNameLst>
                                          <p:attrName>style.visibility</p:attrName>
                                        </p:attrNameLst>
                                      </p:cBhvr>
                                      <p:to>
                                        <p:strVal val="visible"/>
                                      </p:to>
                                    </p:set>
                                    <p:anim calcmode="lin" valueType="num">
                                      <p:cBhvr additive="base">
                                        <p:cTn id="337" dur="4000" fill="hold"/>
                                        <p:tgtEl>
                                          <p:spTgt spid="21"/>
                                        </p:tgtEl>
                                        <p:attrNameLst>
                                          <p:attrName>ppt_x</p:attrName>
                                        </p:attrNameLst>
                                      </p:cBhvr>
                                      <p:tavLst>
                                        <p:tav tm="0">
                                          <p:val>
                                            <p:strVal val="0-#ppt_w/2"/>
                                          </p:val>
                                        </p:tav>
                                        <p:tav tm="100000">
                                          <p:val>
                                            <p:strVal val="#ppt_x"/>
                                          </p:val>
                                        </p:tav>
                                      </p:tavLst>
                                    </p:anim>
                                    <p:anim calcmode="lin" valueType="num">
                                      <p:cBhvr additive="base">
                                        <p:cTn id="338" dur="4000" fill="hold"/>
                                        <p:tgtEl>
                                          <p:spTgt spid="21"/>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1"/>
                                        </p:tgtEl>
                                        <p:attrNameLst>
                                          <p:attrName>style.visibility</p:attrName>
                                        </p:attrNameLst>
                                      </p:cBhvr>
                                      <p:to>
                                        <p:strVal val="visible"/>
                                      </p:to>
                                    </p:set>
                                    <p:anim calcmode="lin" valueType="num">
                                      <p:cBhvr>
                                        <p:cTn id="341" dur="4000" fill="hold"/>
                                        <p:tgtEl>
                                          <p:spTgt spid="21"/>
                                        </p:tgtEl>
                                        <p:attrNameLst>
                                          <p:attrName>ppt_w</p:attrName>
                                        </p:attrNameLst>
                                      </p:cBhvr>
                                      <p:tavLst>
                                        <p:tav tm="0" fmla="#ppt_w*sin(2.5*pi*$)">
                                          <p:val>
                                            <p:fltVal val="0"/>
                                          </p:val>
                                        </p:tav>
                                        <p:tav tm="100000">
                                          <p:val>
                                            <p:fltVal val="1"/>
                                          </p:val>
                                        </p:tav>
                                      </p:tavLst>
                                    </p:anim>
                                    <p:anim calcmode="lin" valueType="num">
                                      <p:cBhvr>
                                        <p:cTn id="342" dur="4000" fill="hold"/>
                                        <p:tgtEl>
                                          <p:spTgt spid="21"/>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4000"/>
                                        <p:tgtEl>
                                          <p:spTgt spid="21"/>
                                        </p:tgtEl>
                                        <p:attrNameLst>
                                          <p:attrName>ppt_x</p:attrName>
                                        </p:attrNameLst>
                                      </p:cBhvr>
                                      <p:tavLst>
                                        <p:tav tm="0">
                                          <p:val>
                                            <p:strVal val="ppt_x"/>
                                          </p:val>
                                        </p:tav>
                                        <p:tav tm="100000">
                                          <p:val>
                                            <p:strVal val="1+ppt_w/2"/>
                                          </p:val>
                                        </p:tav>
                                      </p:tavLst>
                                    </p:anim>
                                    <p:anim calcmode="lin" valueType="num">
                                      <p:cBhvr additive="base">
                                        <p:cTn id="345" dur="4000"/>
                                        <p:tgtEl>
                                          <p:spTgt spid="21"/>
                                        </p:tgtEl>
                                        <p:attrNameLst>
                                          <p:attrName>ppt_y</p:attrName>
                                        </p:attrNameLst>
                                      </p:cBhvr>
                                      <p:tavLst>
                                        <p:tav tm="0">
                                          <p:val>
                                            <p:strVal val="ppt_y"/>
                                          </p:val>
                                        </p:tav>
                                        <p:tav tm="100000">
                                          <p:val>
                                            <p:strVal val="ppt_y"/>
                                          </p:val>
                                        </p:tav>
                                      </p:tavLst>
                                    </p:anim>
                                    <p:set>
                                      <p:cBhvr>
                                        <p:cTn id="346" dur="1" fill="hold">
                                          <p:stCondLst>
                                            <p:cond delay="3999"/>
                                          </p:stCondLst>
                                        </p:cTn>
                                        <p:tgtEl>
                                          <p:spTgt spid="21"/>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4000"/>
                                        <p:tgtEl>
                                          <p:spTgt spid="21"/>
                                        </p:tgtEl>
                                      </p:cBhvr>
                                    </p:animEffect>
                                    <p:set>
                                      <p:cBhvr>
                                        <p:cTn id="349" dur="1" fill="hold">
                                          <p:stCondLst>
                                            <p:cond delay="3999"/>
                                          </p:stCondLst>
                                        </p:cTn>
                                        <p:tgtEl>
                                          <p:spTgt spid="21"/>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0"/>
                                        </p:tgtEl>
                                        <p:attrNameLst>
                                          <p:attrName>style.visibility</p:attrName>
                                        </p:attrNameLst>
                                      </p:cBhvr>
                                      <p:to>
                                        <p:strVal val="visible"/>
                                      </p:to>
                                    </p:set>
                                    <p:anim calcmode="lin" valueType="num">
                                      <p:cBhvr additive="base">
                                        <p:cTn id="352" dur="4000" fill="hold"/>
                                        <p:tgtEl>
                                          <p:spTgt spid="20"/>
                                        </p:tgtEl>
                                        <p:attrNameLst>
                                          <p:attrName>ppt_x</p:attrName>
                                        </p:attrNameLst>
                                      </p:cBhvr>
                                      <p:tavLst>
                                        <p:tav tm="0">
                                          <p:val>
                                            <p:strVal val="0-#ppt_w/2"/>
                                          </p:val>
                                        </p:tav>
                                        <p:tav tm="100000">
                                          <p:val>
                                            <p:strVal val="#ppt_x"/>
                                          </p:val>
                                        </p:tav>
                                      </p:tavLst>
                                    </p:anim>
                                    <p:anim calcmode="lin" valueType="num">
                                      <p:cBhvr additive="base">
                                        <p:cTn id="353" dur="4000" fill="hold"/>
                                        <p:tgtEl>
                                          <p:spTgt spid="20"/>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0"/>
                                        </p:tgtEl>
                                        <p:attrNameLst>
                                          <p:attrName>style.visibility</p:attrName>
                                        </p:attrNameLst>
                                      </p:cBhvr>
                                      <p:to>
                                        <p:strVal val="visible"/>
                                      </p:to>
                                    </p:set>
                                    <p:anim calcmode="lin" valueType="num">
                                      <p:cBhvr>
                                        <p:cTn id="356" dur="4000" fill="hold"/>
                                        <p:tgtEl>
                                          <p:spTgt spid="20"/>
                                        </p:tgtEl>
                                        <p:attrNameLst>
                                          <p:attrName>ppt_w</p:attrName>
                                        </p:attrNameLst>
                                      </p:cBhvr>
                                      <p:tavLst>
                                        <p:tav tm="0" fmla="#ppt_w*sin(2.5*pi*$)">
                                          <p:val>
                                            <p:fltVal val="0"/>
                                          </p:val>
                                        </p:tav>
                                        <p:tav tm="100000">
                                          <p:val>
                                            <p:fltVal val="1"/>
                                          </p:val>
                                        </p:tav>
                                      </p:tavLst>
                                    </p:anim>
                                    <p:anim calcmode="lin" valueType="num">
                                      <p:cBhvr>
                                        <p:cTn id="357" dur="4000" fill="hold"/>
                                        <p:tgtEl>
                                          <p:spTgt spid="20"/>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4000"/>
                                        <p:tgtEl>
                                          <p:spTgt spid="20"/>
                                        </p:tgtEl>
                                        <p:attrNameLst>
                                          <p:attrName>ppt_x</p:attrName>
                                        </p:attrNameLst>
                                      </p:cBhvr>
                                      <p:tavLst>
                                        <p:tav tm="0">
                                          <p:val>
                                            <p:strVal val="ppt_x"/>
                                          </p:val>
                                        </p:tav>
                                        <p:tav tm="100000">
                                          <p:val>
                                            <p:strVal val="1+ppt_w/2"/>
                                          </p:val>
                                        </p:tav>
                                      </p:tavLst>
                                    </p:anim>
                                    <p:anim calcmode="lin" valueType="num">
                                      <p:cBhvr additive="base">
                                        <p:cTn id="360" dur="4000"/>
                                        <p:tgtEl>
                                          <p:spTgt spid="20"/>
                                        </p:tgtEl>
                                        <p:attrNameLst>
                                          <p:attrName>ppt_y</p:attrName>
                                        </p:attrNameLst>
                                      </p:cBhvr>
                                      <p:tavLst>
                                        <p:tav tm="0">
                                          <p:val>
                                            <p:strVal val="ppt_y"/>
                                          </p:val>
                                        </p:tav>
                                        <p:tav tm="100000">
                                          <p:val>
                                            <p:strVal val="ppt_y"/>
                                          </p:val>
                                        </p:tav>
                                      </p:tavLst>
                                    </p:anim>
                                    <p:set>
                                      <p:cBhvr>
                                        <p:cTn id="361" dur="1" fill="hold">
                                          <p:stCondLst>
                                            <p:cond delay="3999"/>
                                          </p:stCondLst>
                                        </p:cTn>
                                        <p:tgtEl>
                                          <p:spTgt spid="20"/>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4000"/>
                                        <p:tgtEl>
                                          <p:spTgt spid="20"/>
                                        </p:tgtEl>
                                      </p:cBhvr>
                                    </p:animEffect>
                                    <p:set>
                                      <p:cBhvr>
                                        <p:cTn id="364" dur="1" fill="hold">
                                          <p:stCondLst>
                                            <p:cond delay="3999"/>
                                          </p:stCondLst>
                                        </p:cTn>
                                        <p:tgtEl>
                                          <p:spTgt spid="20"/>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4000" fill="hold"/>
                                        <p:tgtEl>
                                          <p:spTgt spid="19"/>
                                        </p:tgtEl>
                                        <p:attrNameLst>
                                          <p:attrName>ppt_x</p:attrName>
                                        </p:attrNameLst>
                                      </p:cBhvr>
                                      <p:tavLst>
                                        <p:tav tm="0">
                                          <p:val>
                                            <p:strVal val="0-#ppt_w/2"/>
                                          </p:val>
                                        </p:tav>
                                        <p:tav tm="100000">
                                          <p:val>
                                            <p:strVal val="#ppt_x"/>
                                          </p:val>
                                        </p:tav>
                                      </p:tavLst>
                                    </p:anim>
                                    <p:anim calcmode="lin" valueType="num">
                                      <p:cBhvr additive="base">
                                        <p:cTn id="368" dur="4000" fill="hold"/>
                                        <p:tgtEl>
                                          <p:spTgt spid="19"/>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19"/>
                                        </p:tgtEl>
                                        <p:attrNameLst>
                                          <p:attrName>style.visibility</p:attrName>
                                        </p:attrNameLst>
                                      </p:cBhvr>
                                      <p:to>
                                        <p:strVal val="visible"/>
                                      </p:to>
                                    </p:set>
                                    <p:anim calcmode="lin" valueType="num">
                                      <p:cBhvr>
                                        <p:cTn id="371" dur="4000" fill="hold"/>
                                        <p:tgtEl>
                                          <p:spTgt spid="19"/>
                                        </p:tgtEl>
                                        <p:attrNameLst>
                                          <p:attrName>ppt_w</p:attrName>
                                        </p:attrNameLst>
                                      </p:cBhvr>
                                      <p:tavLst>
                                        <p:tav tm="0" fmla="#ppt_w*sin(2.5*pi*$)">
                                          <p:val>
                                            <p:fltVal val="0"/>
                                          </p:val>
                                        </p:tav>
                                        <p:tav tm="100000">
                                          <p:val>
                                            <p:fltVal val="1"/>
                                          </p:val>
                                        </p:tav>
                                      </p:tavLst>
                                    </p:anim>
                                    <p:anim calcmode="lin" valueType="num">
                                      <p:cBhvr>
                                        <p:cTn id="372" dur="4000" fill="hold"/>
                                        <p:tgtEl>
                                          <p:spTgt spid="19"/>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4000"/>
                                        <p:tgtEl>
                                          <p:spTgt spid="19"/>
                                        </p:tgtEl>
                                        <p:attrNameLst>
                                          <p:attrName>ppt_x</p:attrName>
                                        </p:attrNameLst>
                                      </p:cBhvr>
                                      <p:tavLst>
                                        <p:tav tm="0">
                                          <p:val>
                                            <p:strVal val="ppt_x"/>
                                          </p:val>
                                        </p:tav>
                                        <p:tav tm="100000">
                                          <p:val>
                                            <p:strVal val="1+ppt_w/2"/>
                                          </p:val>
                                        </p:tav>
                                      </p:tavLst>
                                    </p:anim>
                                    <p:anim calcmode="lin" valueType="num">
                                      <p:cBhvr additive="base">
                                        <p:cTn id="375" dur="4000"/>
                                        <p:tgtEl>
                                          <p:spTgt spid="19"/>
                                        </p:tgtEl>
                                        <p:attrNameLst>
                                          <p:attrName>ppt_y</p:attrName>
                                        </p:attrNameLst>
                                      </p:cBhvr>
                                      <p:tavLst>
                                        <p:tav tm="0">
                                          <p:val>
                                            <p:strVal val="ppt_y"/>
                                          </p:val>
                                        </p:tav>
                                        <p:tav tm="100000">
                                          <p:val>
                                            <p:strVal val="ppt_y"/>
                                          </p:val>
                                        </p:tav>
                                      </p:tavLst>
                                    </p:anim>
                                    <p:set>
                                      <p:cBhvr>
                                        <p:cTn id="376" dur="1" fill="hold">
                                          <p:stCondLst>
                                            <p:cond delay="3999"/>
                                          </p:stCondLst>
                                        </p:cTn>
                                        <p:tgtEl>
                                          <p:spTgt spid="19"/>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4000"/>
                                        <p:tgtEl>
                                          <p:spTgt spid="19"/>
                                        </p:tgtEl>
                                      </p:cBhvr>
                                    </p:animEffect>
                                    <p:set>
                                      <p:cBhvr>
                                        <p:cTn id="379" dur="1" fill="hold">
                                          <p:stCondLst>
                                            <p:cond delay="3999"/>
                                          </p:stCondLst>
                                        </p:cTn>
                                        <p:tgtEl>
                                          <p:spTgt spid="19"/>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6"/>
                                        </p:tgtEl>
                                        <p:attrNameLst>
                                          <p:attrName>style.visibility</p:attrName>
                                        </p:attrNameLst>
                                      </p:cBhvr>
                                      <p:to>
                                        <p:strVal val="visible"/>
                                      </p:to>
                                    </p:set>
                                    <p:anim calcmode="lin" valueType="num">
                                      <p:cBhvr additive="base">
                                        <p:cTn id="382" dur="4000" fill="hold"/>
                                        <p:tgtEl>
                                          <p:spTgt spid="16"/>
                                        </p:tgtEl>
                                        <p:attrNameLst>
                                          <p:attrName>ppt_x</p:attrName>
                                        </p:attrNameLst>
                                      </p:cBhvr>
                                      <p:tavLst>
                                        <p:tav tm="0">
                                          <p:val>
                                            <p:strVal val="0-#ppt_w/2"/>
                                          </p:val>
                                        </p:tav>
                                        <p:tav tm="100000">
                                          <p:val>
                                            <p:strVal val="#ppt_x"/>
                                          </p:val>
                                        </p:tav>
                                      </p:tavLst>
                                    </p:anim>
                                    <p:anim calcmode="lin" valueType="num">
                                      <p:cBhvr additive="base">
                                        <p:cTn id="383" dur="4000" fill="hold"/>
                                        <p:tgtEl>
                                          <p:spTgt spid="16"/>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6"/>
                                        </p:tgtEl>
                                        <p:attrNameLst>
                                          <p:attrName>style.visibility</p:attrName>
                                        </p:attrNameLst>
                                      </p:cBhvr>
                                      <p:to>
                                        <p:strVal val="visible"/>
                                      </p:to>
                                    </p:set>
                                    <p:anim calcmode="lin" valueType="num">
                                      <p:cBhvr>
                                        <p:cTn id="386" dur="4000" fill="hold"/>
                                        <p:tgtEl>
                                          <p:spTgt spid="16"/>
                                        </p:tgtEl>
                                        <p:attrNameLst>
                                          <p:attrName>ppt_w</p:attrName>
                                        </p:attrNameLst>
                                      </p:cBhvr>
                                      <p:tavLst>
                                        <p:tav tm="0" fmla="#ppt_w*sin(2.5*pi*$)">
                                          <p:val>
                                            <p:fltVal val="0"/>
                                          </p:val>
                                        </p:tav>
                                        <p:tav tm="100000">
                                          <p:val>
                                            <p:fltVal val="1"/>
                                          </p:val>
                                        </p:tav>
                                      </p:tavLst>
                                    </p:anim>
                                    <p:anim calcmode="lin" valueType="num">
                                      <p:cBhvr>
                                        <p:cTn id="387" dur="4000" fill="hold"/>
                                        <p:tgtEl>
                                          <p:spTgt spid="16"/>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4000"/>
                                        <p:tgtEl>
                                          <p:spTgt spid="16"/>
                                        </p:tgtEl>
                                        <p:attrNameLst>
                                          <p:attrName>ppt_x</p:attrName>
                                        </p:attrNameLst>
                                      </p:cBhvr>
                                      <p:tavLst>
                                        <p:tav tm="0">
                                          <p:val>
                                            <p:strVal val="ppt_x"/>
                                          </p:val>
                                        </p:tav>
                                        <p:tav tm="100000">
                                          <p:val>
                                            <p:strVal val="1+ppt_w/2"/>
                                          </p:val>
                                        </p:tav>
                                      </p:tavLst>
                                    </p:anim>
                                    <p:anim calcmode="lin" valueType="num">
                                      <p:cBhvr additive="base">
                                        <p:cTn id="390" dur="4000"/>
                                        <p:tgtEl>
                                          <p:spTgt spid="16"/>
                                        </p:tgtEl>
                                        <p:attrNameLst>
                                          <p:attrName>ppt_y</p:attrName>
                                        </p:attrNameLst>
                                      </p:cBhvr>
                                      <p:tavLst>
                                        <p:tav tm="0">
                                          <p:val>
                                            <p:strVal val="ppt_y"/>
                                          </p:val>
                                        </p:tav>
                                        <p:tav tm="100000">
                                          <p:val>
                                            <p:strVal val="ppt_y"/>
                                          </p:val>
                                        </p:tav>
                                      </p:tavLst>
                                    </p:anim>
                                    <p:set>
                                      <p:cBhvr>
                                        <p:cTn id="391" dur="1" fill="hold">
                                          <p:stCondLst>
                                            <p:cond delay="3999"/>
                                          </p:stCondLst>
                                        </p:cTn>
                                        <p:tgtEl>
                                          <p:spTgt spid="16"/>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4000"/>
                                        <p:tgtEl>
                                          <p:spTgt spid="16"/>
                                        </p:tgtEl>
                                      </p:cBhvr>
                                    </p:animEffect>
                                    <p:set>
                                      <p:cBhvr>
                                        <p:cTn id="394" dur="1" fill="hold">
                                          <p:stCondLst>
                                            <p:cond delay="3999"/>
                                          </p:stCondLst>
                                        </p:cTn>
                                        <p:tgtEl>
                                          <p:spTgt spid="16"/>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7"/>
                                        </p:tgtEl>
                                        <p:attrNameLst>
                                          <p:attrName>style.visibility</p:attrName>
                                        </p:attrNameLst>
                                      </p:cBhvr>
                                      <p:to>
                                        <p:strVal val="visible"/>
                                      </p:to>
                                    </p:set>
                                    <p:anim calcmode="lin" valueType="num">
                                      <p:cBhvr additive="base">
                                        <p:cTn id="397" dur="4000" fill="hold"/>
                                        <p:tgtEl>
                                          <p:spTgt spid="17"/>
                                        </p:tgtEl>
                                        <p:attrNameLst>
                                          <p:attrName>ppt_x</p:attrName>
                                        </p:attrNameLst>
                                      </p:cBhvr>
                                      <p:tavLst>
                                        <p:tav tm="0">
                                          <p:val>
                                            <p:strVal val="0-#ppt_w/2"/>
                                          </p:val>
                                        </p:tav>
                                        <p:tav tm="100000">
                                          <p:val>
                                            <p:strVal val="#ppt_x"/>
                                          </p:val>
                                        </p:tav>
                                      </p:tavLst>
                                    </p:anim>
                                    <p:anim calcmode="lin" valueType="num">
                                      <p:cBhvr additive="base">
                                        <p:cTn id="398" dur="4000" fill="hold"/>
                                        <p:tgtEl>
                                          <p:spTgt spid="17"/>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7"/>
                                        </p:tgtEl>
                                        <p:attrNameLst>
                                          <p:attrName>style.visibility</p:attrName>
                                        </p:attrNameLst>
                                      </p:cBhvr>
                                      <p:to>
                                        <p:strVal val="visible"/>
                                      </p:to>
                                    </p:set>
                                    <p:anim calcmode="lin" valueType="num">
                                      <p:cBhvr>
                                        <p:cTn id="401" dur="4000" fill="hold"/>
                                        <p:tgtEl>
                                          <p:spTgt spid="17"/>
                                        </p:tgtEl>
                                        <p:attrNameLst>
                                          <p:attrName>ppt_w</p:attrName>
                                        </p:attrNameLst>
                                      </p:cBhvr>
                                      <p:tavLst>
                                        <p:tav tm="0" fmla="#ppt_w*sin(2.5*pi*$)">
                                          <p:val>
                                            <p:fltVal val="0"/>
                                          </p:val>
                                        </p:tav>
                                        <p:tav tm="100000">
                                          <p:val>
                                            <p:fltVal val="1"/>
                                          </p:val>
                                        </p:tav>
                                      </p:tavLst>
                                    </p:anim>
                                    <p:anim calcmode="lin" valueType="num">
                                      <p:cBhvr>
                                        <p:cTn id="402" dur="4000" fill="hold"/>
                                        <p:tgtEl>
                                          <p:spTgt spid="17"/>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4000"/>
                                        <p:tgtEl>
                                          <p:spTgt spid="17"/>
                                        </p:tgtEl>
                                        <p:attrNameLst>
                                          <p:attrName>ppt_x</p:attrName>
                                        </p:attrNameLst>
                                      </p:cBhvr>
                                      <p:tavLst>
                                        <p:tav tm="0">
                                          <p:val>
                                            <p:strVal val="ppt_x"/>
                                          </p:val>
                                        </p:tav>
                                        <p:tav tm="100000">
                                          <p:val>
                                            <p:strVal val="1+ppt_w/2"/>
                                          </p:val>
                                        </p:tav>
                                      </p:tavLst>
                                    </p:anim>
                                    <p:anim calcmode="lin" valueType="num">
                                      <p:cBhvr additive="base">
                                        <p:cTn id="405" dur="4000"/>
                                        <p:tgtEl>
                                          <p:spTgt spid="17"/>
                                        </p:tgtEl>
                                        <p:attrNameLst>
                                          <p:attrName>ppt_y</p:attrName>
                                        </p:attrNameLst>
                                      </p:cBhvr>
                                      <p:tavLst>
                                        <p:tav tm="0">
                                          <p:val>
                                            <p:strVal val="ppt_y"/>
                                          </p:val>
                                        </p:tav>
                                        <p:tav tm="100000">
                                          <p:val>
                                            <p:strVal val="ppt_y"/>
                                          </p:val>
                                        </p:tav>
                                      </p:tavLst>
                                    </p:anim>
                                    <p:set>
                                      <p:cBhvr>
                                        <p:cTn id="406" dur="1" fill="hold">
                                          <p:stCondLst>
                                            <p:cond delay="3999"/>
                                          </p:stCondLst>
                                        </p:cTn>
                                        <p:tgtEl>
                                          <p:spTgt spid="17"/>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4000"/>
                                        <p:tgtEl>
                                          <p:spTgt spid="17"/>
                                        </p:tgtEl>
                                      </p:cBhvr>
                                    </p:animEffect>
                                    <p:set>
                                      <p:cBhvr>
                                        <p:cTn id="409" dur="1" fill="hold">
                                          <p:stCondLst>
                                            <p:cond delay="3999"/>
                                          </p:stCondLst>
                                        </p:cTn>
                                        <p:tgtEl>
                                          <p:spTgt spid="17"/>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18"/>
                                        </p:tgtEl>
                                        <p:attrNameLst>
                                          <p:attrName>style.visibility</p:attrName>
                                        </p:attrNameLst>
                                      </p:cBhvr>
                                      <p:to>
                                        <p:strVal val="visible"/>
                                      </p:to>
                                    </p:set>
                                    <p:anim calcmode="lin" valueType="num">
                                      <p:cBhvr additive="base">
                                        <p:cTn id="412" dur="4000" fill="hold"/>
                                        <p:tgtEl>
                                          <p:spTgt spid="18"/>
                                        </p:tgtEl>
                                        <p:attrNameLst>
                                          <p:attrName>ppt_x</p:attrName>
                                        </p:attrNameLst>
                                      </p:cBhvr>
                                      <p:tavLst>
                                        <p:tav tm="0">
                                          <p:val>
                                            <p:strVal val="0-#ppt_w/2"/>
                                          </p:val>
                                        </p:tav>
                                        <p:tav tm="100000">
                                          <p:val>
                                            <p:strVal val="#ppt_x"/>
                                          </p:val>
                                        </p:tav>
                                      </p:tavLst>
                                    </p:anim>
                                    <p:anim calcmode="lin" valueType="num">
                                      <p:cBhvr additive="base">
                                        <p:cTn id="413" dur="4000" fill="hold"/>
                                        <p:tgtEl>
                                          <p:spTgt spid="18"/>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18"/>
                                        </p:tgtEl>
                                        <p:attrNameLst>
                                          <p:attrName>style.visibility</p:attrName>
                                        </p:attrNameLst>
                                      </p:cBhvr>
                                      <p:to>
                                        <p:strVal val="visible"/>
                                      </p:to>
                                    </p:set>
                                    <p:anim calcmode="lin" valueType="num">
                                      <p:cBhvr>
                                        <p:cTn id="416" dur="4000" fill="hold"/>
                                        <p:tgtEl>
                                          <p:spTgt spid="18"/>
                                        </p:tgtEl>
                                        <p:attrNameLst>
                                          <p:attrName>ppt_w</p:attrName>
                                        </p:attrNameLst>
                                      </p:cBhvr>
                                      <p:tavLst>
                                        <p:tav tm="0" fmla="#ppt_w*sin(2.5*pi*$)">
                                          <p:val>
                                            <p:fltVal val="0"/>
                                          </p:val>
                                        </p:tav>
                                        <p:tav tm="100000">
                                          <p:val>
                                            <p:fltVal val="1"/>
                                          </p:val>
                                        </p:tav>
                                      </p:tavLst>
                                    </p:anim>
                                    <p:anim calcmode="lin" valueType="num">
                                      <p:cBhvr>
                                        <p:cTn id="417" dur="4000" fill="hold"/>
                                        <p:tgtEl>
                                          <p:spTgt spid="18"/>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4000"/>
                                        <p:tgtEl>
                                          <p:spTgt spid="18"/>
                                        </p:tgtEl>
                                        <p:attrNameLst>
                                          <p:attrName>ppt_x</p:attrName>
                                        </p:attrNameLst>
                                      </p:cBhvr>
                                      <p:tavLst>
                                        <p:tav tm="0">
                                          <p:val>
                                            <p:strVal val="ppt_x"/>
                                          </p:val>
                                        </p:tav>
                                        <p:tav tm="100000">
                                          <p:val>
                                            <p:strVal val="1+ppt_w/2"/>
                                          </p:val>
                                        </p:tav>
                                      </p:tavLst>
                                    </p:anim>
                                    <p:anim calcmode="lin" valueType="num">
                                      <p:cBhvr additive="base">
                                        <p:cTn id="420" dur="4000"/>
                                        <p:tgtEl>
                                          <p:spTgt spid="18"/>
                                        </p:tgtEl>
                                        <p:attrNameLst>
                                          <p:attrName>ppt_y</p:attrName>
                                        </p:attrNameLst>
                                      </p:cBhvr>
                                      <p:tavLst>
                                        <p:tav tm="0">
                                          <p:val>
                                            <p:strVal val="ppt_y"/>
                                          </p:val>
                                        </p:tav>
                                        <p:tav tm="100000">
                                          <p:val>
                                            <p:strVal val="ppt_y"/>
                                          </p:val>
                                        </p:tav>
                                      </p:tavLst>
                                    </p:anim>
                                    <p:set>
                                      <p:cBhvr>
                                        <p:cTn id="421" dur="1" fill="hold">
                                          <p:stCondLst>
                                            <p:cond delay="3999"/>
                                          </p:stCondLst>
                                        </p:cTn>
                                        <p:tgtEl>
                                          <p:spTgt spid="18"/>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4000"/>
                                        <p:tgtEl>
                                          <p:spTgt spid="18"/>
                                        </p:tgtEl>
                                      </p:cBhvr>
                                    </p:animEffect>
                                    <p:set>
                                      <p:cBhvr>
                                        <p:cTn id="424" dur="1" fill="hold">
                                          <p:stCondLst>
                                            <p:cond delay="3999"/>
                                          </p:stCondLst>
                                        </p:cTn>
                                        <p:tgtEl>
                                          <p:spTgt spid="18"/>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5"/>
                                        </p:tgtEl>
                                        <p:attrNameLst>
                                          <p:attrName>style.visibility</p:attrName>
                                        </p:attrNameLst>
                                      </p:cBhvr>
                                      <p:to>
                                        <p:strVal val="visible"/>
                                      </p:to>
                                    </p:set>
                                    <p:anim calcmode="lin" valueType="num">
                                      <p:cBhvr additive="base">
                                        <p:cTn id="427" dur="4000" fill="hold"/>
                                        <p:tgtEl>
                                          <p:spTgt spid="15"/>
                                        </p:tgtEl>
                                        <p:attrNameLst>
                                          <p:attrName>ppt_x</p:attrName>
                                        </p:attrNameLst>
                                      </p:cBhvr>
                                      <p:tavLst>
                                        <p:tav tm="0">
                                          <p:val>
                                            <p:strVal val="0-#ppt_w/2"/>
                                          </p:val>
                                        </p:tav>
                                        <p:tav tm="100000">
                                          <p:val>
                                            <p:strVal val="#ppt_x"/>
                                          </p:val>
                                        </p:tav>
                                      </p:tavLst>
                                    </p:anim>
                                    <p:anim calcmode="lin" valueType="num">
                                      <p:cBhvr additive="base">
                                        <p:cTn id="428" dur="4000" fill="hold"/>
                                        <p:tgtEl>
                                          <p:spTgt spid="15"/>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5"/>
                                        </p:tgtEl>
                                        <p:attrNameLst>
                                          <p:attrName>style.visibility</p:attrName>
                                        </p:attrNameLst>
                                      </p:cBhvr>
                                      <p:to>
                                        <p:strVal val="visible"/>
                                      </p:to>
                                    </p:set>
                                    <p:anim calcmode="lin" valueType="num">
                                      <p:cBhvr>
                                        <p:cTn id="431" dur="4000" fill="hold"/>
                                        <p:tgtEl>
                                          <p:spTgt spid="15"/>
                                        </p:tgtEl>
                                        <p:attrNameLst>
                                          <p:attrName>ppt_w</p:attrName>
                                        </p:attrNameLst>
                                      </p:cBhvr>
                                      <p:tavLst>
                                        <p:tav tm="0" fmla="#ppt_w*sin(2.5*pi*$)">
                                          <p:val>
                                            <p:fltVal val="0"/>
                                          </p:val>
                                        </p:tav>
                                        <p:tav tm="100000">
                                          <p:val>
                                            <p:fltVal val="1"/>
                                          </p:val>
                                        </p:tav>
                                      </p:tavLst>
                                    </p:anim>
                                    <p:anim calcmode="lin" valueType="num">
                                      <p:cBhvr>
                                        <p:cTn id="432" dur="4000" fill="hold"/>
                                        <p:tgtEl>
                                          <p:spTgt spid="15"/>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4000"/>
                                        <p:tgtEl>
                                          <p:spTgt spid="15"/>
                                        </p:tgtEl>
                                        <p:attrNameLst>
                                          <p:attrName>ppt_x</p:attrName>
                                        </p:attrNameLst>
                                      </p:cBhvr>
                                      <p:tavLst>
                                        <p:tav tm="0">
                                          <p:val>
                                            <p:strVal val="ppt_x"/>
                                          </p:val>
                                        </p:tav>
                                        <p:tav tm="100000">
                                          <p:val>
                                            <p:strVal val="1+ppt_w/2"/>
                                          </p:val>
                                        </p:tav>
                                      </p:tavLst>
                                    </p:anim>
                                    <p:anim calcmode="lin" valueType="num">
                                      <p:cBhvr additive="base">
                                        <p:cTn id="435" dur="4000"/>
                                        <p:tgtEl>
                                          <p:spTgt spid="15"/>
                                        </p:tgtEl>
                                        <p:attrNameLst>
                                          <p:attrName>ppt_y</p:attrName>
                                        </p:attrNameLst>
                                      </p:cBhvr>
                                      <p:tavLst>
                                        <p:tav tm="0">
                                          <p:val>
                                            <p:strVal val="ppt_y"/>
                                          </p:val>
                                        </p:tav>
                                        <p:tav tm="100000">
                                          <p:val>
                                            <p:strVal val="ppt_y"/>
                                          </p:val>
                                        </p:tav>
                                      </p:tavLst>
                                    </p:anim>
                                    <p:set>
                                      <p:cBhvr>
                                        <p:cTn id="436" dur="1" fill="hold">
                                          <p:stCondLst>
                                            <p:cond delay="3999"/>
                                          </p:stCondLst>
                                        </p:cTn>
                                        <p:tgtEl>
                                          <p:spTgt spid="15"/>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4000"/>
                                        <p:tgtEl>
                                          <p:spTgt spid="15"/>
                                        </p:tgtEl>
                                      </p:cBhvr>
                                    </p:animEffect>
                                    <p:set>
                                      <p:cBhvr>
                                        <p:cTn id="439" dur="1" fill="hold">
                                          <p:stCondLst>
                                            <p:cond delay="3999"/>
                                          </p:stCondLst>
                                        </p:cTn>
                                        <p:tgtEl>
                                          <p:spTgt spid="15"/>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4"/>
                                        </p:tgtEl>
                                        <p:attrNameLst>
                                          <p:attrName>style.visibility</p:attrName>
                                        </p:attrNameLst>
                                      </p:cBhvr>
                                      <p:to>
                                        <p:strVal val="visible"/>
                                      </p:to>
                                    </p:set>
                                    <p:anim calcmode="lin" valueType="num">
                                      <p:cBhvr additive="base">
                                        <p:cTn id="442" dur="4000" fill="hold"/>
                                        <p:tgtEl>
                                          <p:spTgt spid="14"/>
                                        </p:tgtEl>
                                        <p:attrNameLst>
                                          <p:attrName>ppt_x</p:attrName>
                                        </p:attrNameLst>
                                      </p:cBhvr>
                                      <p:tavLst>
                                        <p:tav tm="0">
                                          <p:val>
                                            <p:strVal val="0-#ppt_w/2"/>
                                          </p:val>
                                        </p:tav>
                                        <p:tav tm="100000">
                                          <p:val>
                                            <p:strVal val="#ppt_x"/>
                                          </p:val>
                                        </p:tav>
                                      </p:tavLst>
                                    </p:anim>
                                    <p:anim calcmode="lin" valueType="num">
                                      <p:cBhvr additive="base">
                                        <p:cTn id="443" dur="4000" fill="hold"/>
                                        <p:tgtEl>
                                          <p:spTgt spid="14"/>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4"/>
                                        </p:tgtEl>
                                        <p:attrNameLst>
                                          <p:attrName>style.visibility</p:attrName>
                                        </p:attrNameLst>
                                      </p:cBhvr>
                                      <p:to>
                                        <p:strVal val="visible"/>
                                      </p:to>
                                    </p:set>
                                    <p:anim calcmode="lin" valueType="num">
                                      <p:cBhvr>
                                        <p:cTn id="446" dur="4000" fill="hold"/>
                                        <p:tgtEl>
                                          <p:spTgt spid="14"/>
                                        </p:tgtEl>
                                        <p:attrNameLst>
                                          <p:attrName>ppt_w</p:attrName>
                                        </p:attrNameLst>
                                      </p:cBhvr>
                                      <p:tavLst>
                                        <p:tav tm="0" fmla="#ppt_w*sin(2.5*pi*$)">
                                          <p:val>
                                            <p:fltVal val="0"/>
                                          </p:val>
                                        </p:tav>
                                        <p:tav tm="100000">
                                          <p:val>
                                            <p:fltVal val="1"/>
                                          </p:val>
                                        </p:tav>
                                      </p:tavLst>
                                    </p:anim>
                                    <p:anim calcmode="lin" valueType="num">
                                      <p:cBhvr>
                                        <p:cTn id="447" dur="4000" fill="hold"/>
                                        <p:tgtEl>
                                          <p:spTgt spid="14"/>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4000"/>
                                        <p:tgtEl>
                                          <p:spTgt spid="14"/>
                                        </p:tgtEl>
                                        <p:attrNameLst>
                                          <p:attrName>ppt_x</p:attrName>
                                        </p:attrNameLst>
                                      </p:cBhvr>
                                      <p:tavLst>
                                        <p:tav tm="0">
                                          <p:val>
                                            <p:strVal val="ppt_x"/>
                                          </p:val>
                                        </p:tav>
                                        <p:tav tm="100000">
                                          <p:val>
                                            <p:strVal val="1+ppt_w/2"/>
                                          </p:val>
                                        </p:tav>
                                      </p:tavLst>
                                    </p:anim>
                                    <p:anim calcmode="lin" valueType="num">
                                      <p:cBhvr additive="base">
                                        <p:cTn id="450" dur="4000"/>
                                        <p:tgtEl>
                                          <p:spTgt spid="14"/>
                                        </p:tgtEl>
                                        <p:attrNameLst>
                                          <p:attrName>ppt_y</p:attrName>
                                        </p:attrNameLst>
                                      </p:cBhvr>
                                      <p:tavLst>
                                        <p:tav tm="0">
                                          <p:val>
                                            <p:strVal val="ppt_y"/>
                                          </p:val>
                                        </p:tav>
                                        <p:tav tm="100000">
                                          <p:val>
                                            <p:strVal val="ppt_y"/>
                                          </p:val>
                                        </p:tav>
                                      </p:tavLst>
                                    </p:anim>
                                    <p:set>
                                      <p:cBhvr>
                                        <p:cTn id="451" dur="1" fill="hold">
                                          <p:stCondLst>
                                            <p:cond delay="3999"/>
                                          </p:stCondLst>
                                        </p:cTn>
                                        <p:tgtEl>
                                          <p:spTgt spid="14"/>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4000"/>
                                        <p:tgtEl>
                                          <p:spTgt spid="14"/>
                                        </p:tgtEl>
                                      </p:cBhvr>
                                    </p:animEffect>
                                    <p:set>
                                      <p:cBhvr>
                                        <p:cTn id="454" dur="1" fill="hold">
                                          <p:stCondLst>
                                            <p:cond delay="3999"/>
                                          </p:stCondLst>
                                        </p:cTn>
                                        <p:tgtEl>
                                          <p:spTgt spid="14"/>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3"/>
                                        </p:tgtEl>
                                        <p:attrNameLst>
                                          <p:attrName>style.visibility</p:attrName>
                                        </p:attrNameLst>
                                      </p:cBhvr>
                                      <p:to>
                                        <p:strVal val="visible"/>
                                      </p:to>
                                    </p:set>
                                    <p:anim calcmode="lin" valueType="num">
                                      <p:cBhvr additive="base">
                                        <p:cTn id="457" dur="4000" fill="hold"/>
                                        <p:tgtEl>
                                          <p:spTgt spid="13"/>
                                        </p:tgtEl>
                                        <p:attrNameLst>
                                          <p:attrName>ppt_x</p:attrName>
                                        </p:attrNameLst>
                                      </p:cBhvr>
                                      <p:tavLst>
                                        <p:tav tm="0">
                                          <p:val>
                                            <p:strVal val="0-#ppt_w/2"/>
                                          </p:val>
                                        </p:tav>
                                        <p:tav tm="100000">
                                          <p:val>
                                            <p:strVal val="#ppt_x"/>
                                          </p:val>
                                        </p:tav>
                                      </p:tavLst>
                                    </p:anim>
                                    <p:anim calcmode="lin" valueType="num">
                                      <p:cBhvr additive="base">
                                        <p:cTn id="458" dur="4000" fill="hold"/>
                                        <p:tgtEl>
                                          <p:spTgt spid="13"/>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3"/>
                                        </p:tgtEl>
                                        <p:attrNameLst>
                                          <p:attrName>style.visibility</p:attrName>
                                        </p:attrNameLst>
                                      </p:cBhvr>
                                      <p:to>
                                        <p:strVal val="visible"/>
                                      </p:to>
                                    </p:set>
                                    <p:anim calcmode="lin" valueType="num">
                                      <p:cBhvr>
                                        <p:cTn id="461" dur="4000" fill="hold"/>
                                        <p:tgtEl>
                                          <p:spTgt spid="13"/>
                                        </p:tgtEl>
                                        <p:attrNameLst>
                                          <p:attrName>ppt_w</p:attrName>
                                        </p:attrNameLst>
                                      </p:cBhvr>
                                      <p:tavLst>
                                        <p:tav tm="0" fmla="#ppt_w*sin(2.5*pi*$)">
                                          <p:val>
                                            <p:fltVal val="0"/>
                                          </p:val>
                                        </p:tav>
                                        <p:tav tm="100000">
                                          <p:val>
                                            <p:fltVal val="1"/>
                                          </p:val>
                                        </p:tav>
                                      </p:tavLst>
                                    </p:anim>
                                    <p:anim calcmode="lin" valueType="num">
                                      <p:cBhvr>
                                        <p:cTn id="462" dur="4000" fill="hold"/>
                                        <p:tgtEl>
                                          <p:spTgt spid="13"/>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4000"/>
                                        <p:tgtEl>
                                          <p:spTgt spid="13"/>
                                        </p:tgtEl>
                                        <p:attrNameLst>
                                          <p:attrName>ppt_x</p:attrName>
                                        </p:attrNameLst>
                                      </p:cBhvr>
                                      <p:tavLst>
                                        <p:tav tm="0">
                                          <p:val>
                                            <p:strVal val="ppt_x"/>
                                          </p:val>
                                        </p:tav>
                                        <p:tav tm="100000">
                                          <p:val>
                                            <p:strVal val="1+ppt_w/2"/>
                                          </p:val>
                                        </p:tav>
                                      </p:tavLst>
                                    </p:anim>
                                    <p:anim calcmode="lin" valueType="num">
                                      <p:cBhvr additive="base">
                                        <p:cTn id="465" dur="4000"/>
                                        <p:tgtEl>
                                          <p:spTgt spid="13"/>
                                        </p:tgtEl>
                                        <p:attrNameLst>
                                          <p:attrName>ppt_y</p:attrName>
                                        </p:attrNameLst>
                                      </p:cBhvr>
                                      <p:tavLst>
                                        <p:tav tm="0">
                                          <p:val>
                                            <p:strVal val="ppt_y"/>
                                          </p:val>
                                        </p:tav>
                                        <p:tav tm="100000">
                                          <p:val>
                                            <p:strVal val="ppt_y"/>
                                          </p:val>
                                        </p:tav>
                                      </p:tavLst>
                                    </p:anim>
                                    <p:set>
                                      <p:cBhvr>
                                        <p:cTn id="466" dur="1" fill="hold">
                                          <p:stCondLst>
                                            <p:cond delay="3999"/>
                                          </p:stCondLst>
                                        </p:cTn>
                                        <p:tgtEl>
                                          <p:spTgt spid="13"/>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4000"/>
                                        <p:tgtEl>
                                          <p:spTgt spid="13"/>
                                        </p:tgtEl>
                                      </p:cBhvr>
                                    </p:animEffect>
                                    <p:set>
                                      <p:cBhvr>
                                        <p:cTn id="469" dur="1" fill="hold">
                                          <p:stCondLst>
                                            <p:cond delay="3999"/>
                                          </p:stCondLst>
                                        </p:cTn>
                                        <p:tgtEl>
                                          <p:spTgt spid="13"/>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2"/>
                                        </p:tgtEl>
                                        <p:attrNameLst>
                                          <p:attrName>style.visibility</p:attrName>
                                        </p:attrNameLst>
                                      </p:cBhvr>
                                      <p:to>
                                        <p:strVal val="visible"/>
                                      </p:to>
                                    </p:set>
                                    <p:anim calcmode="lin" valueType="num">
                                      <p:cBhvr additive="base">
                                        <p:cTn id="472" dur="4000" fill="hold"/>
                                        <p:tgtEl>
                                          <p:spTgt spid="12"/>
                                        </p:tgtEl>
                                        <p:attrNameLst>
                                          <p:attrName>ppt_x</p:attrName>
                                        </p:attrNameLst>
                                      </p:cBhvr>
                                      <p:tavLst>
                                        <p:tav tm="0">
                                          <p:val>
                                            <p:strVal val="0-#ppt_w/2"/>
                                          </p:val>
                                        </p:tav>
                                        <p:tav tm="100000">
                                          <p:val>
                                            <p:strVal val="#ppt_x"/>
                                          </p:val>
                                        </p:tav>
                                      </p:tavLst>
                                    </p:anim>
                                    <p:anim calcmode="lin" valueType="num">
                                      <p:cBhvr additive="base">
                                        <p:cTn id="473" dur="4000" fill="hold"/>
                                        <p:tgtEl>
                                          <p:spTgt spid="12"/>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2"/>
                                        </p:tgtEl>
                                        <p:attrNameLst>
                                          <p:attrName>style.visibility</p:attrName>
                                        </p:attrNameLst>
                                      </p:cBhvr>
                                      <p:to>
                                        <p:strVal val="visible"/>
                                      </p:to>
                                    </p:set>
                                    <p:anim calcmode="lin" valueType="num">
                                      <p:cBhvr>
                                        <p:cTn id="476" dur="4000" fill="hold"/>
                                        <p:tgtEl>
                                          <p:spTgt spid="12"/>
                                        </p:tgtEl>
                                        <p:attrNameLst>
                                          <p:attrName>ppt_w</p:attrName>
                                        </p:attrNameLst>
                                      </p:cBhvr>
                                      <p:tavLst>
                                        <p:tav tm="0" fmla="#ppt_w*sin(2.5*pi*$)">
                                          <p:val>
                                            <p:fltVal val="0"/>
                                          </p:val>
                                        </p:tav>
                                        <p:tav tm="100000">
                                          <p:val>
                                            <p:fltVal val="1"/>
                                          </p:val>
                                        </p:tav>
                                      </p:tavLst>
                                    </p:anim>
                                    <p:anim calcmode="lin" valueType="num">
                                      <p:cBhvr>
                                        <p:cTn id="477" dur="4000" fill="hold"/>
                                        <p:tgtEl>
                                          <p:spTgt spid="12"/>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4000"/>
                                        <p:tgtEl>
                                          <p:spTgt spid="12"/>
                                        </p:tgtEl>
                                        <p:attrNameLst>
                                          <p:attrName>ppt_x</p:attrName>
                                        </p:attrNameLst>
                                      </p:cBhvr>
                                      <p:tavLst>
                                        <p:tav tm="0">
                                          <p:val>
                                            <p:strVal val="ppt_x"/>
                                          </p:val>
                                        </p:tav>
                                        <p:tav tm="100000">
                                          <p:val>
                                            <p:strVal val="1+ppt_w/2"/>
                                          </p:val>
                                        </p:tav>
                                      </p:tavLst>
                                    </p:anim>
                                    <p:anim calcmode="lin" valueType="num">
                                      <p:cBhvr additive="base">
                                        <p:cTn id="480" dur="4000"/>
                                        <p:tgtEl>
                                          <p:spTgt spid="12"/>
                                        </p:tgtEl>
                                        <p:attrNameLst>
                                          <p:attrName>ppt_y</p:attrName>
                                        </p:attrNameLst>
                                      </p:cBhvr>
                                      <p:tavLst>
                                        <p:tav tm="0">
                                          <p:val>
                                            <p:strVal val="ppt_y"/>
                                          </p:val>
                                        </p:tav>
                                        <p:tav tm="100000">
                                          <p:val>
                                            <p:strVal val="ppt_y"/>
                                          </p:val>
                                        </p:tav>
                                      </p:tavLst>
                                    </p:anim>
                                    <p:set>
                                      <p:cBhvr>
                                        <p:cTn id="481" dur="1" fill="hold">
                                          <p:stCondLst>
                                            <p:cond delay="3999"/>
                                          </p:stCondLst>
                                        </p:cTn>
                                        <p:tgtEl>
                                          <p:spTgt spid="12"/>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4000"/>
                                        <p:tgtEl>
                                          <p:spTgt spid="12"/>
                                        </p:tgtEl>
                                      </p:cBhvr>
                                    </p:animEffect>
                                    <p:set>
                                      <p:cBhvr>
                                        <p:cTn id="484" dur="1" fill="hold">
                                          <p:stCondLst>
                                            <p:cond delay="3999"/>
                                          </p:stCondLst>
                                        </p:cTn>
                                        <p:tgtEl>
                                          <p:spTgt spid="12"/>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1"/>
                                        </p:tgtEl>
                                        <p:attrNameLst>
                                          <p:attrName>style.visibility</p:attrName>
                                        </p:attrNameLst>
                                      </p:cBhvr>
                                      <p:to>
                                        <p:strVal val="visible"/>
                                      </p:to>
                                    </p:set>
                                    <p:anim calcmode="lin" valueType="num">
                                      <p:cBhvr additive="base">
                                        <p:cTn id="487" dur="4000" fill="hold"/>
                                        <p:tgtEl>
                                          <p:spTgt spid="11"/>
                                        </p:tgtEl>
                                        <p:attrNameLst>
                                          <p:attrName>ppt_x</p:attrName>
                                        </p:attrNameLst>
                                      </p:cBhvr>
                                      <p:tavLst>
                                        <p:tav tm="0">
                                          <p:val>
                                            <p:strVal val="0-#ppt_w/2"/>
                                          </p:val>
                                        </p:tav>
                                        <p:tav tm="100000">
                                          <p:val>
                                            <p:strVal val="#ppt_x"/>
                                          </p:val>
                                        </p:tav>
                                      </p:tavLst>
                                    </p:anim>
                                    <p:anim calcmode="lin" valueType="num">
                                      <p:cBhvr additive="base">
                                        <p:cTn id="488" dur="4000" fill="hold"/>
                                        <p:tgtEl>
                                          <p:spTgt spid="11"/>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1"/>
                                        </p:tgtEl>
                                        <p:attrNameLst>
                                          <p:attrName>style.visibility</p:attrName>
                                        </p:attrNameLst>
                                      </p:cBhvr>
                                      <p:to>
                                        <p:strVal val="visible"/>
                                      </p:to>
                                    </p:set>
                                    <p:anim calcmode="lin" valueType="num">
                                      <p:cBhvr>
                                        <p:cTn id="491" dur="4000" fill="hold"/>
                                        <p:tgtEl>
                                          <p:spTgt spid="11"/>
                                        </p:tgtEl>
                                        <p:attrNameLst>
                                          <p:attrName>ppt_w</p:attrName>
                                        </p:attrNameLst>
                                      </p:cBhvr>
                                      <p:tavLst>
                                        <p:tav tm="0" fmla="#ppt_w*sin(2.5*pi*$)">
                                          <p:val>
                                            <p:fltVal val="0"/>
                                          </p:val>
                                        </p:tav>
                                        <p:tav tm="100000">
                                          <p:val>
                                            <p:fltVal val="1"/>
                                          </p:val>
                                        </p:tav>
                                      </p:tavLst>
                                    </p:anim>
                                    <p:anim calcmode="lin" valueType="num">
                                      <p:cBhvr>
                                        <p:cTn id="492" dur="4000" fill="hold"/>
                                        <p:tgtEl>
                                          <p:spTgt spid="11"/>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4000"/>
                                        <p:tgtEl>
                                          <p:spTgt spid="11"/>
                                        </p:tgtEl>
                                        <p:attrNameLst>
                                          <p:attrName>ppt_x</p:attrName>
                                        </p:attrNameLst>
                                      </p:cBhvr>
                                      <p:tavLst>
                                        <p:tav tm="0">
                                          <p:val>
                                            <p:strVal val="ppt_x"/>
                                          </p:val>
                                        </p:tav>
                                        <p:tav tm="100000">
                                          <p:val>
                                            <p:strVal val="1+ppt_w/2"/>
                                          </p:val>
                                        </p:tav>
                                      </p:tavLst>
                                    </p:anim>
                                    <p:anim calcmode="lin" valueType="num">
                                      <p:cBhvr additive="base">
                                        <p:cTn id="495" dur="4000"/>
                                        <p:tgtEl>
                                          <p:spTgt spid="11"/>
                                        </p:tgtEl>
                                        <p:attrNameLst>
                                          <p:attrName>ppt_y</p:attrName>
                                        </p:attrNameLst>
                                      </p:cBhvr>
                                      <p:tavLst>
                                        <p:tav tm="0">
                                          <p:val>
                                            <p:strVal val="ppt_y"/>
                                          </p:val>
                                        </p:tav>
                                        <p:tav tm="100000">
                                          <p:val>
                                            <p:strVal val="ppt_y"/>
                                          </p:val>
                                        </p:tav>
                                      </p:tavLst>
                                    </p:anim>
                                    <p:set>
                                      <p:cBhvr>
                                        <p:cTn id="496" dur="1" fill="hold">
                                          <p:stCondLst>
                                            <p:cond delay="3999"/>
                                          </p:stCondLst>
                                        </p:cTn>
                                        <p:tgtEl>
                                          <p:spTgt spid="11"/>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4000"/>
                                        <p:tgtEl>
                                          <p:spTgt spid="11"/>
                                        </p:tgtEl>
                                      </p:cBhvr>
                                    </p:animEffect>
                                    <p:set>
                                      <p:cBhvr>
                                        <p:cTn id="499" dur="1" fill="hold">
                                          <p:stCondLst>
                                            <p:cond delay="3999"/>
                                          </p:stCondLst>
                                        </p:cTn>
                                        <p:tgtEl>
                                          <p:spTgt spid="11"/>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0"/>
                                        </p:tgtEl>
                                        <p:attrNameLst>
                                          <p:attrName>style.visibility</p:attrName>
                                        </p:attrNameLst>
                                      </p:cBhvr>
                                      <p:to>
                                        <p:strVal val="visible"/>
                                      </p:to>
                                    </p:set>
                                    <p:anim calcmode="lin" valueType="num">
                                      <p:cBhvr additive="base">
                                        <p:cTn id="502" dur="4000" fill="hold"/>
                                        <p:tgtEl>
                                          <p:spTgt spid="10"/>
                                        </p:tgtEl>
                                        <p:attrNameLst>
                                          <p:attrName>ppt_x</p:attrName>
                                        </p:attrNameLst>
                                      </p:cBhvr>
                                      <p:tavLst>
                                        <p:tav tm="0">
                                          <p:val>
                                            <p:strVal val="0-#ppt_w/2"/>
                                          </p:val>
                                        </p:tav>
                                        <p:tav tm="100000">
                                          <p:val>
                                            <p:strVal val="#ppt_x"/>
                                          </p:val>
                                        </p:tav>
                                      </p:tavLst>
                                    </p:anim>
                                    <p:anim calcmode="lin" valueType="num">
                                      <p:cBhvr additive="base">
                                        <p:cTn id="503" dur="4000" fill="hold"/>
                                        <p:tgtEl>
                                          <p:spTgt spid="10"/>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0"/>
                                        </p:tgtEl>
                                        <p:attrNameLst>
                                          <p:attrName>style.visibility</p:attrName>
                                        </p:attrNameLst>
                                      </p:cBhvr>
                                      <p:to>
                                        <p:strVal val="visible"/>
                                      </p:to>
                                    </p:set>
                                    <p:anim calcmode="lin" valueType="num">
                                      <p:cBhvr>
                                        <p:cTn id="506" dur="4000" fill="hold"/>
                                        <p:tgtEl>
                                          <p:spTgt spid="10"/>
                                        </p:tgtEl>
                                        <p:attrNameLst>
                                          <p:attrName>ppt_w</p:attrName>
                                        </p:attrNameLst>
                                      </p:cBhvr>
                                      <p:tavLst>
                                        <p:tav tm="0" fmla="#ppt_w*sin(2.5*pi*$)">
                                          <p:val>
                                            <p:fltVal val="0"/>
                                          </p:val>
                                        </p:tav>
                                        <p:tav tm="100000">
                                          <p:val>
                                            <p:fltVal val="1"/>
                                          </p:val>
                                        </p:tav>
                                      </p:tavLst>
                                    </p:anim>
                                    <p:anim calcmode="lin" valueType="num">
                                      <p:cBhvr>
                                        <p:cTn id="507" dur="4000" fill="hold"/>
                                        <p:tgtEl>
                                          <p:spTgt spid="10"/>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4000"/>
                                        <p:tgtEl>
                                          <p:spTgt spid="10"/>
                                        </p:tgtEl>
                                        <p:attrNameLst>
                                          <p:attrName>ppt_x</p:attrName>
                                        </p:attrNameLst>
                                      </p:cBhvr>
                                      <p:tavLst>
                                        <p:tav tm="0">
                                          <p:val>
                                            <p:strVal val="ppt_x"/>
                                          </p:val>
                                        </p:tav>
                                        <p:tav tm="100000">
                                          <p:val>
                                            <p:strVal val="1+ppt_w/2"/>
                                          </p:val>
                                        </p:tav>
                                      </p:tavLst>
                                    </p:anim>
                                    <p:anim calcmode="lin" valueType="num">
                                      <p:cBhvr additive="base">
                                        <p:cTn id="510" dur="4000"/>
                                        <p:tgtEl>
                                          <p:spTgt spid="10"/>
                                        </p:tgtEl>
                                        <p:attrNameLst>
                                          <p:attrName>ppt_y</p:attrName>
                                        </p:attrNameLst>
                                      </p:cBhvr>
                                      <p:tavLst>
                                        <p:tav tm="0">
                                          <p:val>
                                            <p:strVal val="ppt_y"/>
                                          </p:val>
                                        </p:tav>
                                        <p:tav tm="100000">
                                          <p:val>
                                            <p:strVal val="ppt_y"/>
                                          </p:val>
                                        </p:tav>
                                      </p:tavLst>
                                    </p:anim>
                                    <p:set>
                                      <p:cBhvr>
                                        <p:cTn id="511" dur="1" fill="hold">
                                          <p:stCondLst>
                                            <p:cond delay="3999"/>
                                          </p:stCondLst>
                                        </p:cTn>
                                        <p:tgtEl>
                                          <p:spTgt spid="10"/>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4000"/>
                                        <p:tgtEl>
                                          <p:spTgt spid="10"/>
                                        </p:tgtEl>
                                      </p:cBhvr>
                                    </p:animEffect>
                                    <p:set>
                                      <p:cBhvr>
                                        <p:cTn id="514" dur="1" fill="hold">
                                          <p:stCondLst>
                                            <p:cond delay="3999"/>
                                          </p:stCondLst>
                                        </p:cTn>
                                        <p:tgtEl>
                                          <p:spTgt spid="10"/>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9"/>
                                        </p:tgtEl>
                                        <p:attrNameLst>
                                          <p:attrName>style.visibility</p:attrName>
                                        </p:attrNameLst>
                                      </p:cBhvr>
                                      <p:to>
                                        <p:strVal val="visible"/>
                                      </p:to>
                                    </p:set>
                                    <p:anim calcmode="lin" valueType="num">
                                      <p:cBhvr additive="base">
                                        <p:cTn id="517" dur="4000" fill="hold"/>
                                        <p:tgtEl>
                                          <p:spTgt spid="9"/>
                                        </p:tgtEl>
                                        <p:attrNameLst>
                                          <p:attrName>ppt_x</p:attrName>
                                        </p:attrNameLst>
                                      </p:cBhvr>
                                      <p:tavLst>
                                        <p:tav tm="0">
                                          <p:val>
                                            <p:strVal val="0-#ppt_w/2"/>
                                          </p:val>
                                        </p:tav>
                                        <p:tav tm="100000">
                                          <p:val>
                                            <p:strVal val="#ppt_x"/>
                                          </p:val>
                                        </p:tav>
                                      </p:tavLst>
                                    </p:anim>
                                    <p:anim calcmode="lin" valueType="num">
                                      <p:cBhvr additive="base">
                                        <p:cTn id="518" dur="4000" fill="hold"/>
                                        <p:tgtEl>
                                          <p:spTgt spid="9"/>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9"/>
                                        </p:tgtEl>
                                        <p:attrNameLst>
                                          <p:attrName>style.visibility</p:attrName>
                                        </p:attrNameLst>
                                      </p:cBhvr>
                                      <p:to>
                                        <p:strVal val="visible"/>
                                      </p:to>
                                    </p:set>
                                    <p:anim calcmode="lin" valueType="num">
                                      <p:cBhvr>
                                        <p:cTn id="521" dur="4000" fill="hold"/>
                                        <p:tgtEl>
                                          <p:spTgt spid="9"/>
                                        </p:tgtEl>
                                        <p:attrNameLst>
                                          <p:attrName>ppt_w</p:attrName>
                                        </p:attrNameLst>
                                      </p:cBhvr>
                                      <p:tavLst>
                                        <p:tav tm="0" fmla="#ppt_w*sin(2.5*pi*$)">
                                          <p:val>
                                            <p:fltVal val="0"/>
                                          </p:val>
                                        </p:tav>
                                        <p:tav tm="100000">
                                          <p:val>
                                            <p:fltVal val="1"/>
                                          </p:val>
                                        </p:tav>
                                      </p:tavLst>
                                    </p:anim>
                                    <p:anim calcmode="lin" valueType="num">
                                      <p:cBhvr>
                                        <p:cTn id="522" dur="4000" fill="hold"/>
                                        <p:tgtEl>
                                          <p:spTgt spid="9"/>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4000"/>
                                        <p:tgtEl>
                                          <p:spTgt spid="9"/>
                                        </p:tgtEl>
                                        <p:attrNameLst>
                                          <p:attrName>ppt_x</p:attrName>
                                        </p:attrNameLst>
                                      </p:cBhvr>
                                      <p:tavLst>
                                        <p:tav tm="0">
                                          <p:val>
                                            <p:strVal val="ppt_x"/>
                                          </p:val>
                                        </p:tav>
                                        <p:tav tm="100000">
                                          <p:val>
                                            <p:strVal val="1+ppt_w/2"/>
                                          </p:val>
                                        </p:tav>
                                      </p:tavLst>
                                    </p:anim>
                                    <p:anim calcmode="lin" valueType="num">
                                      <p:cBhvr additive="base">
                                        <p:cTn id="525" dur="4000"/>
                                        <p:tgtEl>
                                          <p:spTgt spid="9"/>
                                        </p:tgtEl>
                                        <p:attrNameLst>
                                          <p:attrName>ppt_y</p:attrName>
                                        </p:attrNameLst>
                                      </p:cBhvr>
                                      <p:tavLst>
                                        <p:tav tm="0">
                                          <p:val>
                                            <p:strVal val="ppt_y"/>
                                          </p:val>
                                        </p:tav>
                                        <p:tav tm="100000">
                                          <p:val>
                                            <p:strVal val="ppt_y"/>
                                          </p:val>
                                        </p:tav>
                                      </p:tavLst>
                                    </p:anim>
                                    <p:set>
                                      <p:cBhvr>
                                        <p:cTn id="526" dur="1" fill="hold">
                                          <p:stCondLst>
                                            <p:cond delay="3999"/>
                                          </p:stCondLst>
                                        </p:cTn>
                                        <p:tgtEl>
                                          <p:spTgt spid="9"/>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4000"/>
                                        <p:tgtEl>
                                          <p:spTgt spid="9"/>
                                        </p:tgtEl>
                                      </p:cBhvr>
                                    </p:animEffect>
                                    <p:set>
                                      <p:cBhvr>
                                        <p:cTn id="529" dur="1" fill="hold">
                                          <p:stCondLst>
                                            <p:cond delay="3999"/>
                                          </p:stCondLst>
                                        </p:cTn>
                                        <p:tgtEl>
                                          <p:spTgt spid="9"/>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8"/>
                                        </p:tgtEl>
                                        <p:attrNameLst>
                                          <p:attrName>style.visibility</p:attrName>
                                        </p:attrNameLst>
                                      </p:cBhvr>
                                      <p:to>
                                        <p:strVal val="visible"/>
                                      </p:to>
                                    </p:set>
                                    <p:anim calcmode="lin" valueType="num">
                                      <p:cBhvr additive="base">
                                        <p:cTn id="532" dur="4000" fill="hold"/>
                                        <p:tgtEl>
                                          <p:spTgt spid="8"/>
                                        </p:tgtEl>
                                        <p:attrNameLst>
                                          <p:attrName>ppt_x</p:attrName>
                                        </p:attrNameLst>
                                      </p:cBhvr>
                                      <p:tavLst>
                                        <p:tav tm="0">
                                          <p:val>
                                            <p:strVal val="0-#ppt_w/2"/>
                                          </p:val>
                                        </p:tav>
                                        <p:tav tm="100000">
                                          <p:val>
                                            <p:strVal val="#ppt_x"/>
                                          </p:val>
                                        </p:tav>
                                      </p:tavLst>
                                    </p:anim>
                                    <p:anim calcmode="lin" valueType="num">
                                      <p:cBhvr additive="base">
                                        <p:cTn id="533" dur="4000" fill="hold"/>
                                        <p:tgtEl>
                                          <p:spTgt spid="8"/>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8"/>
                                        </p:tgtEl>
                                        <p:attrNameLst>
                                          <p:attrName>style.visibility</p:attrName>
                                        </p:attrNameLst>
                                      </p:cBhvr>
                                      <p:to>
                                        <p:strVal val="visible"/>
                                      </p:to>
                                    </p:set>
                                    <p:anim calcmode="lin" valueType="num">
                                      <p:cBhvr>
                                        <p:cTn id="536" dur="4000" fill="hold"/>
                                        <p:tgtEl>
                                          <p:spTgt spid="8"/>
                                        </p:tgtEl>
                                        <p:attrNameLst>
                                          <p:attrName>ppt_w</p:attrName>
                                        </p:attrNameLst>
                                      </p:cBhvr>
                                      <p:tavLst>
                                        <p:tav tm="0" fmla="#ppt_w*sin(2.5*pi*$)">
                                          <p:val>
                                            <p:fltVal val="0"/>
                                          </p:val>
                                        </p:tav>
                                        <p:tav tm="100000">
                                          <p:val>
                                            <p:fltVal val="1"/>
                                          </p:val>
                                        </p:tav>
                                      </p:tavLst>
                                    </p:anim>
                                    <p:anim calcmode="lin" valueType="num">
                                      <p:cBhvr>
                                        <p:cTn id="537" dur="4000" fill="hold"/>
                                        <p:tgtEl>
                                          <p:spTgt spid="8"/>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4000"/>
                                        <p:tgtEl>
                                          <p:spTgt spid="8"/>
                                        </p:tgtEl>
                                        <p:attrNameLst>
                                          <p:attrName>ppt_x</p:attrName>
                                        </p:attrNameLst>
                                      </p:cBhvr>
                                      <p:tavLst>
                                        <p:tav tm="0">
                                          <p:val>
                                            <p:strVal val="ppt_x"/>
                                          </p:val>
                                        </p:tav>
                                        <p:tav tm="100000">
                                          <p:val>
                                            <p:strVal val="1+ppt_w/2"/>
                                          </p:val>
                                        </p:tav>
                                      </p:tavLst>
                                    </p:anim>
                                    <p:anim calcmode="lin" valueType="num">
                                      <p:cBhvr additive="base">
                                        <p:cTn id="540" dur="4000"/>
                                        <p:tgtEl>
                                          <p:spTgt spid="8"/>
                                        </p:tgtEl>
                                        <p:attrNameLst>
                                          <p:attrName>ppt_y</p:attrName>
                                        </p:attrNameLst>
                                      </p:cBhvr>
                                      <p:tavLst>
                                        <p:tav tm="0">
                                          <p:val>
                                            <p:strVal val="ppt_y"/>
                                          </p:val>
                                        </p:tav>
                                        <p:tav tm="100000">
                                          <p:val>
                                            <p:strVal val="ppt_y"/>
                                          </p:val>
                                        </p:tav>
                                      </p:tavLst>
                                    </p:anim>
                                    <p:set>
                                      <p:cBhvr>
                                        <p:cTn id="541" dur="1" fill="hold">
                                          <p:stCondLst>
                                            <p:cond delay="3999"/>
                                          </p:stCondLst>
                                        </p:cTn>
                                        <p:tgtEl>
                                          <p:spTgt spid="8"/>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4000"/>
                                        <p:tgtEl>
                                          <p:spTgt spid="8"/>
                                        </p:tgtEl>
                                      </p:cBhvr>
                                    </p:animEffect>
                                    <p:set>
                                      <p:cBhvr>
                                        <p:cTn id="544" dur="1" fill="hold">
                                          <p:stCondLst>
                                            <p:cond delay="3999"/>
                                          </p:stCondLst>
                                        </p:cTn>
                                        <p:tgtEl>
                                          <p:spTgt spid="8"/>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7"/>
                                        </p:tgtEl>
                                        <p:attrNameLst>
                                          <p:attrName>style.visibility</p:attrName>
                                        </p:attrNameLst>
                                      </p:cBhvr>
                                      <p:to>
                                        <p:strVal val="visible"/>
                                      </p:to>
                                    </p:set>
                                    <p:anim calcmode="lin" valueType="num">
                                      <p:cBhvr additive="base">
                                        <p:cTn id="547" dur="4000" fill="hold"/>
                                        <p:tgtEl>
                                          <p:spTgt spid="7"/>
                                        </p:tgtEl>
                                        <p:attrNameLst>
                                          <p:attrName>ppt_x</p:attrName>
                                        </p:attrNameLst>
                                      </p:cBhvr>
                                      <p:tavLst>
                                        <p:tav tm="0">
                                          <p:val>
                                            <p:strVal val="0-#ppt_w/2"/>
                                          </p:val>
                                        </p:tav>
                                        <p:tav tm="100000">
                                          <p:val>
                                            <p:strVal val="#ppt_x"/>
                                          </p:val>
                                        </p:tav>
                                      </p:tavLst>
                                    </p:anim>
                                    <p:anim calcmode="lin" valueType="num">
                                      <p:cBhvr additive="base">
                                        <p:cTn id="548" dur="4000" fill="hold"/>
                                        <p:tgtEl>
                                          <p:spTgt spid="7"/>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7"/>
                                        </p:tgtEl>
                                        <p:attrNameLst>
                                          <p:attrName>style.visibility</p:attrName>
                                        </p:attrNameLst>
                                      </p:cBhvr>
                                      <p:to>
                                        <p:strVal val="visible"/>
                                      </p:to>
                                    </p:set>
                                    <p:anim calcmode="lin" valueType="num">
                                      <p:cBhvr>
                                        <p:cTn id="551" dur="4000" fill="hold"/>
                                        <p:tgtEl>
                                          <p:spTgt spid="7"/>
                                        </p:tgtEl>
                                        <p:attrNameLst>
                                          <p:attrName>ppt_w</p:attrName>
                                        </p:attrNameLst>
                                      </p:cBhvr>
                                      <p:tavLst>
                                        <p:tav tm="0" fmla="#ppt_w*sin(2.5*pi*$)">
                                          <p:val>
                                            <p:fltVal val="0"/>
                                          </p:val>
                                        </p:tav>
                                        <p:tav tm="100000">
                                          <p:val>
                                            <p:fltVal val="1"/>
                                          </p:val>
                                        </p:tav>
                                      </p:tavLst>
                                    </p:anim>
                                    <p:anim calcmode="lin" valueType="num">
                                      <p:cBhvr>
                                        <p:cTn id="552" dur="4000" fill="hold"/>
                                        <p:tgtEl>
                                          <p:spTgt spid="7"/>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4000"/>
                                        <p:tgtEl>
                                          <p:spTgt spid="7"/>
                                        </p:tgtEl>
                                        <p:attrNameLst>
                                          <p:attrName>ppt_x</p:attrName>
                                        </p:attrNameLst>
                                      </p:cBhvr>
                                      <p:tavLst>
                                        <p:tav tm="0">
                                          <p:val>
                                            <p:strVal val="ppt_x"/>
                                          </p:val>
                                        </p:tav>
                                        <p:tav tm="100000">
                                          <p:val>
                                            <p:strVal val="1+ppt_w/2"/>
                                          </p:val>
                                        </p:tav>
                                      </p:tavLst>
                                    </p:anim>
                                    <p:anim calcmode="lin" valueType="num">
                                      <p:cBhvr additive="base">
                                        <p:cTn id="555" dur="4000"/>
                                        <p:tgtEl>
                                          <p:spTgt spid="7"/>
                                        </p:tgtEl>
                                        <p:attrNameLst>
                                          <p:attrName>ppt_y</p:attrName>
                                        </p:attrNameLst>
                                      </p:cBhvr>
                                      <p:tavLst>
                                        <p:tav tm="0">
                                          <p:val>
                                            <p:strVal val="ppt_y"/>
                                          </p:val>
                                        </p:tav>
                                        <p:tav tm="100000">
                                          <p:val>
                                            <p:strVal val="ppt_y"/>
                                          </p:val>
                                        </p:tav>
                                      </p:tavLst>
                                    </p:anim>
                                    <p:set>
                                      <p:cBhvr>
                                        <p:cTn id="556" dur="1" fill="hold">
                                          <p:stCondLst>
                                            <p:cond delay="3999"/>
                                          </p:stCondLst>
                                        </p:cTn>
                                        <p:tgtEl>
                                          <p:spTgt spid="7"/>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4000"/>
                                        <p:tgtEl>
                                          <p:spTgt spid="7"/>
                                        </p:tgtEl>
                                      </p:cBhvr>
                                    </p:animEffect>
                                    <p:set>
                                      <p:cBhvr>
                                        <p:cTn id="559" dur="1" fill="hold">
                                          <p:stCondLst>
                                            <p:cond delay="3999"/>
                                          </p:stCondLst>
                                        </p:cTn>
                                        <p:tgtEl>
                                          <p:spTgt spid="7"/>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6"/>
                                        </p:tgtEl>
                                        <p:attrNameLst>
                                          <p:attrName>style.visibility</p:attrName>
                                        </p:attrNameLst>
                                      </p:cBhvr>
                                      <p:to>
                                        <p:strVal val="visible"/>
                                      </p:to>
                                    </p:set>
                                    <p:anim calcmode="lin" valueType="num">
                                      <p:cBhvr additive="base">
                                        <p:cTn id="562" dur="4000" fill="hold"/>
                                        <p:tgtEl>
                                          <p:spTgt spid="6"/>
                                        </p:tgtEl>
                                        <p:attrNameLst>
                                          <p:attrName>ppt_x</p:attrName>
                                        </p:attrNameLst>
                                      </p:cBhvr>
                                      <p:tavLst>
                                        <p:tav tm="0">
                                          <p:val>
                                            <p:strVal val="0-#ppt_w/2"/>
                                          </p:val>
                                        </p:tav>
                                        <p:tav tm="100000">
                                          <p:val>
                                            <p:strVal val="#ppt_x"/>
                                          </p:val>
                                        </p:tav>
                                      </p:tavLst>
                                    </p:anim>
                                    <p:anim calcmode="lin" valueType="num">
                                      <p:cBhvr additive="base">
                                        <p:cTn id="563" dur="4000" fill="hold"/>
                                        <p:tgtEl>
                                          <p:spTgt spid="6"/>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6"/>
                                        </p:tgtEl>
                                        <p:attrNameLst>
                                          <p:attrName>style.visibility</p:attrName>
                                        </p:attrNameLst>
                                      </p:cBhvr>
                                      <p:to>
                                        <p:strVal val="visible"/>
                                      </p:to>
                                    </p:set>
                                    <p:anim calcmode="lin" valueType="num">
                                      <p:cBhvr>
                                        <p:cTn id="566" dur="4000" fill="hold"/>
                                        <p:tgtEl>
                                          <p:spTgt spid="6"/>
                                        </p:tgtEl>
                                        <p:attrNameLst>
                                          <p:attrName>ppt_w</p:attrName>
                                        </p:attrNameLst>
                                      </p:cBhvr>
                                      <p:tavLst>
                                        <p:tav tm="0" fmla="#ppt_w*sin(2.5*pi*$)">
                                          <p:val>
                                            <p:fltVal val="0"/>
                                          </p:val>
                                        </p:tav>
                                        <p:tav tm="100000">
                                          <p:val>
                                            <p:fltVal val="1"/>
                                          </p:val>
                                        </p:tav>
                                      </p:tavLst>
                                    </p:anim>
                                    <p:anim calcmode="lin" valueType="num">
                                      <p:cBhvr>
                                        <p:cTn id="567" dur="4000" fill="hold"/>
                                        <p:tgtEl>
                                          <p:spTgt spid="6"/>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4000"/>
                                        <p:tgtEl>
                                          <p:spTgt spid="6"/>
                                        </p:tgtEl>
                                        <p:attrNameLst>
                                          <p:attrName>ppt_x</p:attrName>
                                        </p:attrNameLst>
                                      </p:cBhvr>
                                      <p:tavLst>
                                        <p:tav tm="0">
                                          <p:val>
                                            <p:strVal val="ppt_x"/>
                                          </p:val>
                                        </p:tav>
                                        <p:tav tm="100000">
                                          <p:val>
                                            <p:strVal val="1+ppt_w/2"/>
                                          </p:val>
                                        </p:tav>
                                      </p:tavLst>
                                    </p:anim>
                                    <p:anim calcmode="lin" valueType="num">
                                      <p:cBhvr additive="base">
                                        <p:cTn id="570" dur="4000"/>
                                        <p:tgtEl>
                                          <p:spTgt spid="6"/>
                                        </p:tgtEl>
                                        <p:attrNameLst>
                                          <p:attrName>ppt_y</p:attrName>
                                        </p:attrNameLst>
                                      </p:cBhvr>
                                      <p:tavLst>
                                        <p:tav tm="0">
                                          <p:val>
                                            <p:strVal val="ppt_y"/>
                                          </p:val>
                                        </p:tav>
                                        <p:tav tm="100000">
                                          <p:val>
                                            <p:strVal val="ppt_y"/>
                                          </p:val>
                                        </p:tav>
                                      </p:tavLst>
                                    </p:anim>
                                    <p:set>
                                      <p:cBhvr>
                                        <p:cTn id="571" dur="1" fill="hold">
                                          <p:stCondLst>
                                            <p:cond delay="3999"/>
                                          </p:stCondLst>
                                        </p:cTn>
                                        <p:tgtEl>
                                          <p:spTgt spid="6"/>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4000"/>
                                        <p:tgtEl>
                                          <p:spTgt spid="6"/>
                                        </p:tgtEl>
                                      </p:cBhvr>
                                    </p:animEffect>
                                    <p:set>
                                      <p:cBhvr>
                                        <p:cTn id="574" dur="1" fill="hold">
                                          <p:stCondLst>
                                            <p:cond delay="3999"/>
                                          </p:stCondLst>
                                        </p:cTn>
                                        <p:tgtEl>
                                          <p:spTgt spid="6"/>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5"/>
                                        </p:tgtEl>
                                        <p:attrNameLst>
                                          <p:attrName>style.visibility</p:attrName>
                                        </p:attrNameLst>
                                      </p:cBhvr>
                                      <p:to>
                                        <p:strVal val="visible"/>
                                      </p:to>
                                    </p:set>
                                    <p:anim calcmode="lin" valueType="num">
                                      <p:cBhvr additive="base">
                                        <p:cTn id="577" dur="4000" fill="hold"/>
                                        <p:tgtEl>
                                          <p:spTgt spid="5"/>
                                        </p:tgtEl>
                                        <p:attrNameLst>
                                          <p:attrName>ppt_x</p:attrName>
                                        </p:attrNameLst>
                                      </p:cBhvr>
                                      <p:tavLst>
                                        <p:tav tm="0">
                                          <p:val>
                                            <p:strVal val="0-#ppt_w/2"/>
                                          </p:val>
                                        </p:tav>
                                        <p:tav tm="100000">
                                          <p:val>
                                            <p:strVal val="#ppt_x"/>
                                          </p:val>
                                        </p:tav>
                                      </p:tavLst>
                                    </p:anim>
                                    <p:anim calcmode="lin" valueType="num">
                                      <p:cBhvr additive="base">
                                        <p:cTn id="578" dur="4000" fill="hold"/>
                                        <p:tgtEl>
                                          <p:spTgt spid="5"/>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
                                        </p:tgtEl>
                                        <p:attrNameLst>
                                          <p:attrName>style.visibility</p:attrName>
                                        </p:attrNameLst>
                                      </p:cBhvr>
                                      <p:to>
                                        <p:strVal val="visible"/>
                                      </p:to>
                                    </p:set>
                                    <p:anim calcmode="lin" valueType="num">
                                      <p:cBhvr>
                                        <p:cTn id="581" dur="4000" fill="hold"/>
                                        <p:tgtEl>
                                          <p:spTgt spid="5"/>
                                        </p:tgtEl>
                                        <p:attrNameLst>
                                          <p:attrName>ppt_w</p:attrName>
                                        </p:attrNameLst>
                                      </p:cBhvr>
                                      <p:tavLst>
                                        <p:tav tm="0" fmla="#ppt_w*sin(2.5*pi*$)">
                                          <p:val>
                                            <p:fltVal val="0"/>
                                          </p:val>
                                        </p:tav>
                                        <p:tav tm="100000">
                                          <p:val>
                                            <p:fltVal val="1"/>
                                          </p:val>
                                        </p:tav>
                                      </p:tavLst>
                                    </p:anim>
                                    <p:anim calcmode="lin" valueType="num">
                                      <p:cBhvr>
                                        <p:cTn id="582" dur="4000" fill="hold"/>
                                        <p:tgtEl>
                                          <p:spTgt spid="5"/>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4000"/>
                                        <p:tgtEl>
                                          <p:spTgt spid="5"/>
                                        </p:tgtEl>
                                        <p:attrNameLst>
                                          <p:attrName>ppt_x</p:attrName>
                                        </p:attrNameLst>
                                      </p:cBhvr>
                                      <p:tavLst>
                                        <p:tav tm="0">
                                          <p:val>
                                            <p:strVal val="ppt_x"/>
                                          </p:val>
                                        </p:tav>
                                        <p:tav tm="100000">
                                          <p:val>
                                            <p:strVal val="1+ppt_w/2"/>
                                          </p:val>
                                        </p:tav>
                                      </p:tavLst>
                                    </p:anim>
                                    <p:anim calcmode="lin" valueType="num">
                                      <p:cBhvr additive="base">
                                        <p:cTn id="585" dur="4000"/>
                                        <p:tgtEl>
                                          <p:spTgt spid="5"/>
                                        </p:tgtEl>
                                        <p:attrNameLst>
                                          <p:attrName>ppt_y</p:attrName>
                                        </p:attrNameLst>
                                      </p:cBhvr>
                                      <p:tavLst>
                                        <p:tav tm="0">
                                          <p:val>
                                            <p:strVal val="ppt_y"/>
                                          </p:val>
                                        </p:tav>
                                        <p:tav tm="100000">
                                          <p:val>
                                            <p:strVal val="ppt_y"/>
                                          </p:val>
                                        </p:tav>
                                      </p:tavLst>
                                    </p:anim>
                                    <p:set>
                                      <p:cBhvr>
                                        <p:cTn id="586" dur="1" fill="hold">
                                          <p:stCondLst>
                                            <p:cond delay="3999"/>
                                          </p:stCondLst>
                                        </p:cTn>
                                        <p:tgtEl>
                                          <p:spTgt spid="5"/>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4000"/>
                                        <p:tgtEl>
                                          <p:spTgt spid="5"/>
                                        </p:tgtEl>
                                      </p:cBhvr>
                                    </p:animEffect>
                                    <p:set>
                                      <p:cBhvr>
                                        <p:cTn id="589" dur="1" fill="hold">
                                          <p:stCondLst>
                                            <p:cond delay="3999"/>
                                          </p:stCondLst>
                                        </p:cTn>
                                        <p:tgtEl>
                                          <p:spTgt spid="5"/>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4"/>
                                        </p:tgtEl>
                                        <p:attrNameLst>
                                          <p:attrName>style.visibility</p:attrName>
                                        </p:attrNameLst>
                                      </p:cBhvr>
                                      <p:to>
                                        <p:strVal val="visible"/>
                                      </p:to>
                                    </p:set>
                                    <p:anim calcmode="lin" valueType="num">
                                      <p:cBhvr additive="base">
                                        <p:cTn id="592" dur="4000" fill="hold"/>
                                        <p:tgtEl>
                                          <p:spTgt spid="4"/>
                                        </p:tgtEl>
                                        <p:attrNameLst>
                                          <p:attrName>ppt_x</p:attrName>
                                        </p:attrNameLst>
                                      </p:cBhvr>
                                      <p:tavLst>
                                        <p:tav tm="0">
                                          <p:val>
                                            <p:strVal val="0-#ppt_w/2"/>
                                          </p:val>
                                        </p:tav>
                                        <p:tav tm="100000">
                                          <p:val>
                                            <p:strVal val="#ppt_x"/>
                                          </p:val>
                                        </p:tav>
                                      </p:tavLst>
                                    </p:anim>
                                    <p:anim calcmode="lin" valueType="num">
                                      <p:cBhvr additive="base">
                                        <p:cTn id="593" dur="4000" fill="hold"/>
                                        <p:tgtEl>
                                          <p:spTgt spid="4"/>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4"/>
                                        </p:tgtEl>
                                        <p:attrNameLst>
                                          <p:attrName>style.visibility</p:attrName>
                                        </p:attrNameLst>
                                      </p:cBhvr>
                                      <p:to>
                                        <p:strVal val="visible"/>
                                      </p:to>
                                    </p:set>
                                    <p:anim calcmode="lin" valueType="num">
                                      <p:cBhvr>
                                        <p:cTn id="596" dur="4000" fill="hold"/>
                                        <p:tgtEl>
                                          <p:spTgt spid="4"/>
                                        </p:tgtEl>
                                        <p:attrNameLst>
                                          <p:attrName>ppt_w</p:attrName>
                                        </p:attrNameLst>
                                      </p:cBhvr>
                                      <p:tavLst>
                                        <p:tav tm="0" fmla="#ppt_w*sin(2.5*pi*$)">
                                          <p:val>
                                            <p:fltVal val="0"/>
                                          </p:val>
                                        </p:tav>
                                        <p:tav tm="100000">
                                          <p:val>
                                            <p:fltVal val="1"/>
                                          </p:val>
                                        </p:tav>
                                      </p:tavLst>
                                    </p:anim>
                                    <p:anim calcmode="lin" valueType="num">
                                      <p:cBhvr>
                                        <p:cTn id="597" dur="4000" fill="hold"/>
                                        <p:tgtEl>
                                          <p:spTgt spid="4"/>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4000"/>
                                        <p:tgtEl>
                                          <p:spTgt spid="4"/>
                                        </p:tgtEl>
                                        <p:attrNameLst>
                                          <p:attrName>ppt_x</p:attrName>
                                        </p:attrNameLst>
                                      </p:cBhvr>
                                      <p:tavLst>
                                        <p:tav tm="0">
                                          <p:val>
                                            <p:strVal val="ppt_x"/>
                                          </p:val>
                                        </p:tav>
                                        <p:tav tm="100000">
                                          <p:val>
                                            <p:strVal val="1+ppt_w/2"/>
                                          </p:val>
                                        </p:tav>
                                      </p:tavLst>
                                    </p:anim>
                                    <p:anim calcmode="lin" valueType="num">
                                      <p:cBhvr additive="base">
                                        <p:cTn id="600" dur="4000"/>
                                        <p:tgtEl>
                                          <p:spTgt spid="4"/>
                                        </p:tgtEl>
                                        <p:attrNameLst>
                                          <p:attrName>ppt_y</p:attrName>
                                        </p:attrNameLst>
                                      </p:cBhvr>
                                      <p:tavLst>
                                        <p:tav tm="0">
                                          <p:val>
                                            <p:strVal val="ppt_y"/>
                                          </p:val>
                                        </p:tav>
                                        <p:tav tm="100000">
                                          <p:val>
                                            <p:strVal val="ppt_y"/>
                                          </p:val>
                                        </p:tav>
                                      </p:tavLst>
                                    </p:anim>
                                    <p:set>
                                      <p:cBhvr>
                                        <p:cTn id="601" dur="1" fill="hold">
                                          <p:stCondLst>
                                            <p:cond delay="3999"/>
                                          </p:stCondLst>
                                        </p:cTn>
                                        <p:tgtEl>
                                          <p:spTgt spid="4"/>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4000"/>
                                        <p:tgtEl>
                                          <p:spTgt spid="4"/>
                                        </p:tgtEl>
                                      </p:cBhvr>
                                    </p:animEffect>
                                    <p:set>
                                      <p:cBhvr>
                                        <p:cTn id="604" dur="1" fill="hold">
                                          <p:stCondLst>
                                            <p:cond delay="3999"/>
                                          </p:stCondLst>
                                        </p:cTn>
                                        <p:tgtEl>
                                          <p:spTgt spid="4"/>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3"/>
                                        </p:tgtEl>
                                        <p:attrNameLst>
                                          <p:attrName>style.visibility</p:attrName>
                                        </p:attrNameLst>
                                      </p:cBhvr>
                                      <p:to>
                                        <p:strVal val="visible"/>
                                      </p:to>
                                    </p:set>
                                    <p:anim calcmode="lin" valueType="num">
                                      <p:cBhvr additive="base">
                                        <p:cTn id="607" dur="4000" fill="hold"/>
                                        <p:tgtEl>
                                          <p:spTgt spid="3"/>
                                        </p:tgtEl>
                                        <p:attrNameLst>
                                          <p:attrName>ppt_x</p:attrName>
                                        </p:attrNameLst>
                                      </p:cBhvr>
                                      <p:tavLst>
                                        <p:tav tm="0">
                                          <p:val>
                                            <p:strVal val="0-#ppt_w/2"/>
                                          </p:val>
                                        </p:tav>
                                        <p:tav tm="100000">
                                          <p:val>
                                            <p:strVal val="#ppt_x"/>
                                          </p:val>
                                        </p:tav>
                                      </p:tavLst>
                                    </p:anim>
                                    <p:anim calcmode="lin" valueType="num">
                                      <p:cBhvr additive="base">
                                        <p:cTn id="608" dur="4000" fill="hold"/>
                                        <p:tgtEl>
                                          <p:spTgt spid="3"/>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3"/>
                                        </p:tgtEl>
                                        <p:attrNameLst>
                                          <p:attrName>style.visibility</p:attrName>
                                        </p:attrNameLst>
                                      </p:cBhvr>
                                      <p:to>
                                        <p:strVal val="visible"/>
                                      </p:to>
                                    </p:set>
                                    <p:anim calcmode="lin" valueType="num">
                                      <p:cBhvr>
                                        <p:cTn id="611" dur="4000" fill="hold"/>
                                        <p:tgtEl>
                                          <p:spTgt spid="3"/>
                                        </p:tgtEl>
                                        <p:attrNameLst>
                                          <p:attrName>ppt_w</p:attrName>
                                        </p:attrNameLst>
                                      </p:cBhvr>
                                      <p:tavLst>
                                        <p:tav tm="0" fmla="#ppt_w*sin(2.5*pi*$)">
                                          <p:val>
                                            <p:fltVal val="0"/>
                                          </p:val>
                                        </p:tav>
                                        <p:tav tm="100000">
                                          <p:val>
                                            <p:fltVal val="1"/>
                                          </p:val>
                                        </p:tav>
                                      </p:tavLst>
                                    </p:anim>
                                    <p:anim calcmode="lin" valueType="num">
                                      <p:cBhvr>
                                        <p:cTn id="612" dur="4000" fill="hold"/>
                                        <p:tgtEl>
                                          <p:spTgt spid="3"/>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4000"/>
                                        <p:tgtEl>
                                          <p:spTgt spid="3"/>
                                        </p:tgtEl>
                                        <p:attrNameLst>
                                          <p:attrName>ppt_x</p:attrName>
                                        </p:attrNameLst>
                                      </p:cBhvr>
                                      <p:tavLst>
                                        <p:tav tm="0">
                                          <p:val>
                                            <p:strVal val="ppt_x"/>
                                          </p:val>
                                        </p:tav>
                                        <p:tav tm="100000">
                                          <p:val>
                                            <p:strVal val="1+ppt_w/2"/>
                                          </p:val>
                                        </p:tav>
                                      </p:tavLst>
                                    </p:anim>
                                    <p:anim calcmode="lin" valueType="num">
                                      <p:cBhvr additive="base">
                                        <p:cTn id="615" dur="4000"/>
                                        <p:tgtEl>
                                          <p:spTgt spid="3"/>
                                        </p:tgtEl>
                                        <p:attrNameLst>
                                          <p:attrName>ppt_y</p:attrName>
                                        </p:attrNameLst>
                                      </p:cBhvr>
                                      <p:tavLst>
                                        <p:tav tm="0">
                                          <p:val>
                                            <p:strVal val="ppt_y"/>
                                          </p:val>
                                        </p:tav>
                                        <p:tav tm="100000">
                                          <p:val>
                                            <p:strVal val="ppt_y"/>
                                          </p:val>
                                        </p:tav>
                                      </p:tavLst>
                                    </p:anim>
                                    <p:set>
                                      <p:cBhvr>
                                        <p:cTn id="616" dur="1" fill="hold">
                                          <p:stCondLst>
                                            <p:cond delay="3999"/>
                                          </p:stCondLst>
                                        </p:cTn>
                                        <p:tgtEl>
                                          <p:spTgt spid="3"/>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4000"/>
                                        <p:tgtEl>
                                          <p:spTgt spid="3"/>
                                        </p:tgtEl>
                                      </p:cBhvr>
                                    </p:animEffect>
                                    <p:set>
                                      <p:cBhvr>
                                        <p:cTn id="619" dur="1" fill="hold">
                                          <p:stCondLst>
                                            <p:cond delay="3999"/>
                                          </p:stCondLst>
                                        </p:cTn>
                                        <p:tgtEl>
                                          <p:spTgt spid="3"/>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2"/>
                                        </p:tgtEl>
                                        <p:attrNameLst>
                                          <p:attrName>style.visibility</p:attrName>
                                        </p:attrNameLst>
                                      </p:cBhvr>
                                      <p:to>
                                        <p:strVal val="visible"/>
                                      </p:to>
                                    </p:set>
                                    <p:anim calcmode="lin" valueType="num">
                                      <p:cBhvr additive="base">
                                        <p:cTn id="622" dur="4000" fill="hold"/>
                                        <p:tgtEl>
                                          <p:spTgt spid="2"/>
                                        </p:tgtEl>
                                        <p:attrNameLst>
                                          <p:attrName>ppt_x</p:attrName>
                                        </p:attrNameLst>
                                      </p:cBhvr>
                                      <p:tavLst>
                                        <p:tav tm="0">
                                          <p:val>
                                            <p:strVal val="0-#ppt_w/2"/>
                                          </p:val>
                                        </p:tav>
                                        <p:tav tm="100000">
                                          <p:val>
                                            <p:strVal val="#ppt_x"/>
                                          </p:val>
                                        </p:tav>
                                      </p:tavLst>
                                    </p:anim>
                                    <p:anim calcmode="lin" valueType="num">
                                      <p:cBhvr additive="base">
                                        <p:cTn id="623" dur="4000" fill="hold"/>
                                        <p:tgtEl>
                                          <p:spTgt spid="2"/>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2"/>
                                        </p:tgtEl>
                                        <p:attrNameLst>
                                          <p:attrName>style.visibility</p:attrName>
                                        </p:attrNameLst>
                                      </p:cBhvr>
                                      <p:to>
                                        <p:strVal val="visible"/>
                                      </p:to>
                                    </p:set>
                                    <p:anim calcmode="lin" valueType="num">
                                      <p:cBhvr>
                                        <p:cTn id="626" dur="4000" fill="hold"/>
                                        <p:tgtEl>
                                          <p:spTgt spid="2"/>
                                        </p:tgtEl>
                                        <p:attrNameLst>
                                          <p:attrName>ppt_w</p:attrName>
                                        </p:attrNameLst>
                                      </p:cBhvr>
                                      <p:tavLst>
                                        <p:tav tm="0" fmla="#ppt_w*sin(2.5*pi*$)">
                                          <p:val>
                                            <p:fltVal val="0"/>
                                          </p:val>
                                        </p:tav>
                                        <p:tav tm="100000">
                                          <p:val>
                                            <p:fltVal val="1"/>
                                          </p:val>
                                        </p:tav>
                                      </p:tavLst>
                                    </p:anim>
                                    <p:anim calcmode="lin" valueType="num">
                                      <p:cBhvr>
                                        <p:cTn id="627" dur="4000" fill="hold"/>
                                        <p:tgtEl>
                                          <p:spTgt spid="2"/>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4000"/>
                                        <p:tgtEl>
                                          <p:spTgt spid="2"/>
                                        </p:tgtEl>
                                        <p:attrNameLst>
                                          <p:attrName>ppt_x</p:attrName>
                                        </p:attrNameLst>
                                      </p:cBhvr>
                                      <p:tavLst>
                                        <p:tav tm="0">
                                          <p:val>
                                            <p:strVal val="ppt_x"/>
                                          </p:val>
                                        </p:tav>
                                        <p:tav tm="100000">
                                          <p:val>
                                            <p:strVal val="1+ppt_w/2"/>
                                          </p:val>
                                        </p:tav>
                                      </p:tavLst>
                                    </p:anim>
                                    <p:anim calcmode="lin" valueType="num">
                                      <p:cBhvr additive="base">
                                        <p:cTn id="630" dur="4000"/>
                                        <p:tgtEl>
                                          <p:spTgt spid="2"/>
                                        </p:tgtEl>
                                        <p:attrNameLst>
                                          <p:attrName>ppt_y</p:attrName>
                                        </p:attrNameLst>
                                      </p:cBhvr>
                                      <p:tavLst>
                                        <p:tav tm="0">
                                          <p:val>
                                            <p:strVal val="ppt_y"/>
                                          </p:val>
                                        </p:tav>
                                        <p:tav tm="100000">
                                          <p:val>
                                            <p:strVal val="ppt_y"/>
                                          </p:val>
                                        </p:tav>
                                      </p:tavLst>
                                    </p:anim>
                                    <p:set>
                                      <p:cBhvr>
                                        <p:cTn id="631" dur="1" fill="hold">
                                          <p:stCondLst>
                                            <p:cond delay="3999"/>
                                          </p:stCondLst>
                                        </p:cTn>
                                        <p:tgtEl>
                                          <p:spTgt spid="2"/>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4000"/>
                                        <p:tgtEl>
                                          <p:spTgt spid="2"/>
                                        </p:tgtEl>
                                      </p:cBhvr>
                                    </p:animEffect>
                                    <p:set>
                                      <p:cBhvr>
                                        <p:cTn id="634" dur="1" fill="hold">
                                          <p:stCondLst>
                                            <p:cond delay="3999"/>
                                          </p:stCondLst>
                                        </p:cTn>
                                        <p:tgtEl>
                                          <p:spTgt spid="2"/>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4000" fill="hold"/>
                                        <p:tgtEl>
                                          <p:spTgt spid="87"/>
                                        </p:tgtEl>
                                        <p:attrNameLst>
                                          <p:attrName>ppt_x</p:attrName>
                                        </p:attrNameLst>
                                      </p:cBhvr>
                                      <p:tavLst>
                                        <p:tav tm="0">
                                          <p:val>
                                            <p:strVal val="0-#ppt_w/2"/>
                                          </p:val>
                                        </p:tav>
                                        <p:tav tm="100000">
                                          <p:val>
                                            <p:strVal val="#ppt_x"/>
                                          </p:val>
                                        </p:tav>
                                      </p:tavLst>
                                    </p:anim>
                                    <p:anim calcmode="lin" valueType="num">
                                      <p:cBhvr additive="base">
                                        <p:cTn id="638" dur="40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4000" fill="hold"/>
                                        <p:tgtEl>
                                          <p:spTgt spid="87"/>
                                        </p:tgtEl>
                                        <p:attrNameLst>
                                          <p:attrName>ppt_w</p:attrName>
                                        </p:attrNameLst>
                                      </p:cBhvr>
                                      <p:tavLst>
                                        <p:tav tm="0" fmla="#ppt_w*sin(2.5*pi*$)">
                                          <p:val>
                                            <p:fltVal val="0"/>
                                          </p:val>
                                        </p:tav>
                                        <p:tav tm="100000">
                                          <p:val>
                                            <p:fltVal val="1"/>
                                          </p:val>
                                        </p:tav>
                                      </p:tavLst>
                                    </p:anim>
                                    <p:anim calcmode="lin" valueType="num">
                                      <p:cBhvr>
                                        <p:cTn id="642" dur="40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4000"/>
                                        <p:tgtEl>
                                          <p:spTgt spid="87"/>
                                        </p:tgtEl>
                                        <p:attrNameLst>
                                          <p:attrName>ppt_x</p:attrName>
                                        </p:attrNameLst>
                                      </p:cBhvr>
                                      <p:tavLst>
                                        <p:tav tm="0">
                                          <p:val>
                                            <p:strVal val="ppt_x"/>
                                          </p:val>
                                        </p:tav>
                                        <p:tav tm="100000">
                                          <p:val>
                                            <p:strVal val="0-ppt_w/2"/>
                                          </p:val>
                                        </p:tav>
                                      </p:tavLst>
                                    </p:anim>
                                    <p:anim calcmode="lin" valueType="num">
                                      <p:cBhvr additive="base">
                                        <p:cTn id="645" dur="4000"/>
                                        <p:tgtEl>
                                          <p:spTgt spid="87"/>
                                        </p:tgtEl>
                                        <p:attrNameLst>
                                          <p:attrName>ppt_y</p:attrName>
                                        </p:attrNameLst>
                                      </p:cBhvr>
                                      <p:tavLst>
                                        <p:tav tm="0">
                                          <p:val>
                                            <p:strVal val="ppt_y"/>
                                          </p:val>
                                        </p:tav>
                                        <p:tav tm="100000">
                                          <p:val>
                                            <p:strVal val="ppt_y"/>
                                          </p:val>
                                        </p:tav>
                                      </p:tavLst>
                                    </p:anim>
                                    <p:set>
                                      <p:cBhvr>
                                        <p:cTn id="646" dur="1" fill="hold">
                                          <p:stCondLst>
                                            <p:cond delay="39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4000"/>
                                        <p:tgtEl>
                                          <p:spTgt spid="87"/>
                                        </p:tgtEl>
                                      </p:cBhvr>
                                    </p:animEffect>
                                    <p:set>
                                      <p:cBhvr>
                                        <p:cTn id="649" dur="1" fill="hold">
                                          <p:stCondLst>
                                            <p:cond delay="39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4000" fill="hold"/>
                                        <p:tgtEl>
                                          <p:spTgt spid="86"/>
                                        </p:tgtEl>
                                        <p:attrNameLst>
                                          <p:attrName>ppt_x</p:attrName>
                                        </p:attrNameLst>
                                      </p:cBhvr>
                                      <p:tavLst>
                                        <p:tav tm="0">
                                          <p:val>
                                            <p:strVal val="0-#ppt_w/2"/>
                                          </p:val>
                                        </p:tav>
                                        <p:tav tm="100000">
                                          <p:val>
                                            <p:strVal val="#ppt_x"/>
                                          </p:val>
                                        </p:tav>
                                      </p:tavLst>
                                    </p:anim>
                                    <p:anim calcmode="lin" valueType="num">
                                      <p:cBhvr additive="base">
                                        <p:cTn id="653" dur="40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4000" fill="hold"/>
                                        <p:tgtEl>
                                          <p:spTgt spid="86"/>
                                        </p:tgtEl>
                                        <p:attrNameLst>
                                          <p:attrName>ppt_w</p:attrName>
                                        </p:attrNameLst>
                                      </p:cBhvr>
                                      <p:tavLst>
                                        <p:tav tm="0" fmla="#ppt_w*sin(2.5*pi*$)">
                                          <p:val>
                                            <p:fltVal val="0"/>
                                          </p:val>
                                        </p:tav>
                                        <p:tav tm="100000">
                                          <p:val>
                                            <p:fltVal val="1"/>
                                          </p:val>
                                        </p:tav>
                                      </p:tavLst>
                                    </p:anim>
                                    <p:anim calcmode="lin" valueType="num">
                                      <p:cBhvr>
                                        <p:cTn id="657" dur="40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4000"/>
                                        <p:tgtEl>
                                          <p:spTgt spid="86"/>
                                        </p:tgtEl>
                                        <p:attrNameLst>
                                          <p:attrName>ppt_x</p:attrName>
                                        </p:attrNameLst>
                                      </p:cBhvr>
                                      <p:tavLst>
                                        <p:tav tm="0">
                                          <p:val>
                                            <p:strVal val="ppt_x"/>
                                          </p:val>
                                        </p:tav>
                                        <p:tav tm="100000">
                                          <p:val>
                                            <p:strVal val="0-ppt_w/2"/>
                                          </p:val>
                                        </p:tav>
                                      </p:tavLst>
                                    </p:anim>
                                    <p:anim calcmode="lin" valueType="num">
                                      <p:cBhvr additive="base">
                                        <p:cTn id="660" dur="4000"/>
                                        <p:tgtEl>
                                          <p:spTgt spid="86"/>
                                        </p:tgtEl>
                                        <p:attrNameLst>
                                          <p:attrName>ppt_y</p:attrName>
                                        </p:attrNameLst>
                                      </p:cBhvr>
                                      <p:tavLst>
                                        <p:tav tm="0">
                                          <p:val>
                                            <p:strVal val="ppt_y"/>
                                          </p:val>
                                        </p:tav>
                                        <p:tav tm="100000">
                                          <p:val>
                                            <p:strVal val="ppt_y"/>
                                          </p:val>
                                        </p:tav>
                                      </p:tavLst>
                                    </p:anim>
                                    <p:set>
                                      <p:cBhvr>
                                        <p:cTn id="661" dur="1" fill="hold">
                                          <p:stCondLst>
                                            <p:cond delay="39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4000"/>
                                        <p:tgtEl>
                                          <p:spTgt spid="86"/>
                                        </p:tgtEl>
                                      </p:cBhvr>
                                    </p:animEffect>
                                    <p:set>
                                      <p:cBhvr>
                                        <p:cTn id="664" dur="1" fill="hold">
                                          <p:stCondLst>
                                            <p:cond delay="39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4000" fill="hold"/>
                                        <p:tgtEl>
                                          <p:spTgt spid="85"/>
                                        </p:tgtEl>
                                        <p:attrNameLst>
                                          <p:attrName>ppt_x</p:attrName>
                                        </p:attrNameLst>
                                      </p:cBhvr>
                                      <p:tavLst>
                                        <p:tav tm="0">
                                          <p:val>
                                            <p:strVal val="0-#ppt_w/2"/>
                                          </p:val>
                                        </p:tav>
                                        <p:tav tm="100000">
                                          <p:val>
                                            <p:strVal val="#ppt_x"/>
                                          </p:val>
                                        </p:tav>
                                      </p:tavLst>
                                    </p:anim>
                                    <p:anim calcmode="lin" valueType="num">
                                      <p:cBhvr additive="base">
                                        <p:cTn id="668" dur="40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4000" fill="hold"/>
                                        <p:tgtEl>
                                          <p:spTgt spid="85"/>
                                        </p:tgtEl>
                                        <p:attrNameLst>
                                          <p:attrName>ppt_w</p:attrName>
                                        </p:attrNameLst>
                                      </p:cBhvr>
                                      <p:tavLst>
                                        <p:tav tm="0" fmla="#ppt_w*sin(2.5*pi*$)">
                                          <p:val>
                                            <p:fltVal val="0"/>
                                          </p:val>
                                        </p:tav>
                                        <p:tav tm="100000">
                                          <p:val>
                                            <p:fltVal val="1"/>
                                          </p:val>
                                        </p:tav>
                                      </p:tavLst>
                                    </p:anim>
                                    <p:anim calcmode="lin" valueType="num">
                                      <p:cBhvr>
                                        <p:cTn id="672" dur="40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4000"/>
                                        <p:tgtEl>
                                          <p:spTgt spid="85"/>
                                        </p:tgtEl>
                                        <p:attrNameLst>
                                          <p:attrName>ppt_x</p:attrName>
                                        </p:attrNameLst>
                                      </p:cBhvr>
                                      <p:tavLst>
                                        <p:tav tm="0">
                                          <p:val>
                                            <p:strVal val="ppt_x"/>
                                          </p:val>
                                        </p:tav>
                                        <p:tav tm="100000">
                                          <p:val>
                                            <p:strVal val="0-ppt_w/2"/>
                                          </p:val>
                                        </p:tav>
                                      </p:tavLst>
                                    </p:anim>
                                    <p:anim calcmode="lin" valueType="num">
                                      <p:cBhvr additive="base">
                                        <p:cTn id="675" dur="4000"/>
                                        <p:tgtEl>
                                          <p:spTgt spid="85"/>
                                        </p:tgtEl>
                                        <p:attrNameLst>
                                          <p:attrName>ppt_y</p:attrName>
                                        </p:attrNameLst>
                                      </p:cBhvr>
                                      <p:tavLst>
                                        <p:tav tm="0">
                                          <p:val>
                                            <p:strVal val="ppt_y"/>
                                          </p:val>
                                        </p:tav>
                                        <p:tav tm="100000">
                                          <p:val>
                                            <p:strVal val="ppt_y"/>
                                          </p:val>
                                        </p:tav>
                                      </p:tavLst>
                                    </p:anim>
                                    <p:set>
                                      <p:cBhvr>
                                        <p:cTn id="676" dur="1" fill="hold">
                                          <p:stCondLst>
                                            <p:cond delay="39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4000"/>
                                        <p:tgtEl>
                                          <p:spTgt spid="85"/>
                                        </p:tgtEl>
                                      </p:cBhvr>
                                    </p:animEffect>
                                    <p:set>
                                      <p:cBhvr>
                                        <p:cTn id="679" dur="1" fill="hold">
                                          <p:stCondLst>
                                            <p:cond delay="39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4000" fill="hold"/>
                                        <p:tgtEl>
                                          <p:spTgt spid="84"/>
                                        </p:tgtEl>
                                        <p:attrNameLst>
                                          <p:attrName>ppt_x</p:attrName>
                                        </p:attrNameLst>
                                      </p:cBhvr>
                                      <p:tavLst>
                                        <p:tav tm="0">
                                          <p:val>
                                            <p:strVal val="0-#ppt_w/2"/>
                                          </p:val>
                                        </p:tav>
                                        <p:tav tm="100000">
                                          <p:val>
                                            <p:strVal val="#ppt_x"/>
                                          </p:val>
                                        </p:tav>
                                      </p:tavLst>
                                    </p:anim>
                                    <p:anim calcmode="lin" valueType="num">
                                      <p:cBhvr additive="base">
                                        <p:cTn id="683" dur="40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4000" fill="hold"/>
                                        <p:tgtEl>
                                          <p:spTgt spid="84"/>
                                        </p:tgtEl>
                                        <p:attrNameLst>
                                          <p:attrName>ppt_w</p:attrName>
                                        </p:attrNameLst>
                                      </p:cBhvr>
                                      <p:tavLst>
                                        <p:tav tm="0" fmla="#ppt_w*sin(2.5*pi*$)">
                                          <p:val>
                                            <p:fltVal val="0"/>
                                          </p:val>
                                        </p:tav>
                                        <p:tav tm="100000">
                                          <p:val>
                                            <p:fltVal val="1"/>
                                          </p:val>
                                        </p:tav>
                                      </p:tavLst>
                                    </p:anim>
                                    <p:anim calcmode="lin" valueType="num">
                                      <p:cBhvr>
                                        <p:cTn id="687" dur="40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4000"/>
                                        <p:tgtEl>
                                          <p:spTgt spid="84"/>
                                        </p:tgtEl>
                                        <p:attrNameLst>
                                          <p:attrName>ppt_x</p:attrName>
                                        </p:attrNameLst>
                                      </p:cBhvr>
                                      <p:tavLst>
                                        <p:tav tm="0">
                                          <p:val>
                                            <p:strVal val="ppt_x"/>
                                          </p:val>
                                        </p:tav>
                                        <p:tav tm="100000">
                                          <p:val>
                                            <p:strVal val="0-ppt_w/2"/>
                                          </p:val>
                                        </p:tav>
                                      </p:tavLst>
                                    </p:anim>
                                    <p:anim calcmode="lin" valueType="num">
                                      <p:cBhvr additive="base">
                                        <p:cTn id="690" dur="4000"/>
                                        <p:tgtEl>
                                          <p:spTgt spid="84"/>
                                        </p:tgtEl>
                                        <p:attrNameLst>
                                          <p:attrName>ppt_y</p:attrName>
                                        </p:attrNameLst>
                                      </p:cBhvr>
                                      <p:tavLst>
                                        <p:tav tm="0">
                                          <p:val>
                                            <p:strVal val="ppt_y"/>
                                          </p:val>
                                        </p:tav>
                                        <p:tav tm="100000">
                                          <p:val>
                                            <p:strVal val="ppt_y"/>
                                          </p:val>
                                        </p:tav>
                                      </p:tavLst>
                                    </p:anim>
                                    <p:set>
                                      <p:cBhvr>
                                        <p:cTn id="691" dur="1" fill="hold">
                                          <p:stCondLst>
                                            <p:cond delay="39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4000"/>
                                        <p:tgtEl>
                                          <p:spTgt spid="84"/>
                                        </p:tgtEl>
                                      </p:cBhvr>
                                    </p:animEffect>
                                    <p:set>
                                      <p:cBhvr>
                                        <p:cTn id="694" dur="1" fill="hold">
                                          <p:stCondLst>
                                            <p:cond delay="39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4000" fill="hold"/>
                                        <p:tgtEl>
                                          <p:spTgt spid="83"/>
                                        </p:tgtEl>
                                        <p:attrNameLst>
                                          <p:attrName>ppt_x</p:attrName>
                                        </p:attrNameLst>
                                      </p:cBhvr>
                                      <p:tavLst>
                                        <p:tav tm="0">
                                          <p:val>
                                            <p:strVal val="0-#ppt_w/2"/>
                                          </p:val>
                                        </p:tav>
                                        <p:tav tm="100000">
                                          <p:val>
                                            <p:strVal val="#ppt_x"/>
                                          </p:val>
                                        </p:tav>
                                      </p:tavLst>
                                    </p:anim>
                                    <p:anim calcmode="lin" valueType="num">
                                      <p:cBhvr additive="base">
                                        <p:cTn id="698" dur="40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4000" fill="hold"/>
                                        <p:tgtEl>
                                          <p:spTgt spid="83"/>
                                        </p:tgtEl>
                                        <p:attrNameLst>
                                          <p:attrName>ppt_w</p:attrName>
                                        </p:attrNameLst>
                                      </p:cBhvr>
                                      <p:tavLst>
                                        <p:tav tm="0" fmla="#ppt_w*sin(2.5*pi*$)">
                                          <p:val>
                                            <p:fltVal val="0"/>
                                          </p:val>
                                        </p:tav>
                                        <p:tav tm="100000">
                                          <p:val>
                                            <p:fltVal val="1"/>
                                          </p:val>
                                        </p:tav>
                                      </p:tavLst>
                                    </p:anim>
                                    <p:anim calcmode="lin" valueType="num">
                                      <p:cBhvr>
                                        <p:cTn id="702" dur="40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4000"/>
                                        <p:tgtEl>
                                          <p:spTgt spid="83"/>
                                        </p:tgtEl>
                                        <p:attrNameLst>
                                          <p:attrName>ppt_x</p:attrName>
                                        </p:attrNameLst>
                                      </p:cBhvr>
                                      <p:tavLst>
                                        <p:tav tm="0">
                                          <p:val>
                                            <p:strVal val="ppt_x"/>
                                          </p:val>
                                        </p:tav>
                                        <p:tav tm="100000">
                                          <p:val>
                                            <p:strVal val="0-ppt_w/2"/>
                                          </p:val>
                                        </p:tav>
                                      </p:tavLst>
                                    </p:anim>
                                    <p:anim calcmode="lin" valueType="num">
                                      <p:cBhvr additive="base">
                                        <p:cTn id="705" dur="4000"/>
                                        <p:tgtEl>
                                          <p:spTgt spid="83"/>
                                        </p:tgtEl>
                                        <p:attrNameLst>
                                          <p:attrName>ppt_y</p:attrName>
                                        </p:attrNameLst>
                                      </p:cBhvr>
                                      <p:tavLst>
                                        <p:tav tm="0">
                                          <p:val>
                                            <p:strVal val="ppt_y"/>
                                          </p:val>
                                        </p:tav>
                                        <p:tav tm="100000">
                                          <p:val>
                                            <p:strVal val="ppt_y"/>
                                          </p:val>
                                        </p:tav>
                                      </p:tavLst>
                                    </p:anim>
                                    <p:set>
                                      <p:cBhvr>
                                        <p:cTn id="706" dur="1" fill="hold">
                                          <p:stCondLst>
                                            <p:cond delay="39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4000"/>
                                        <p:tgtEl>
                                          <p:spTgt spid="83"/>
                                        </p:tgtEl>
                                      </p:cBhvr>
                                    </p:animEffect>
                                    <p:set>
                                      <p:cBhvr>
                                        <p:cTn id="709" dur="1" fill="hold">
                                          <p:stCondLst>
                                            <p:cond delay="39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4000" fill="hold"/>
                                        <p:tgtEl>
                                          <p:spTgt spid="82"/>
                                        </p:tgtEl>
                                        <p:attrNameLst>
                                          <p:attrName>ppt_x</p:attrName>
                                        </p:attrNameLst>
                                      </p:cBhvr>
                                      <p:tavLst>
                                        <p:tav tm="0">
                                          <p:val>
                                            <p:strVal val="0-#ppt_w/2"/>
                                          </p:val>
                                        </p:tav>
                                        <p:tav tm="100000">
                                          <p:val>
                                            <p:strVal val="#ppt_x"/>
                                          </p:val>
                                        </p:tav>
                                      </p:tavLst>
                                    </p:anim>
                                    <p:anim calcmode="lin" valueType="num">
                                      <p:cBhvr additive="base">
                                        <p:cTn id="713" dur="40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4000" fill="hold"/>
                                        <p:tgtEl>
                                          <p:spTgt spid="82"/>
                                        </p:tgtEl>
                                        <p:attrNameLst>
                                          <p:attrName>ppt_w</p:attrName>
                                        </p:attrNameLst>
                                      </p:cBhvr>
                                      <p:tavLst>
                                        <p:tav tm="0" fmla="#ppt_w*sin(2.5*pi*$)">
                                          <p:val>
                                            <p:fltVal val="0"/>
                                          </p:val>
                                        </p:tav>
                                        <p:tav tm="100000">
                                          <p:val>
                                            <p:fltVal val="1"/>
                                          </p:val>
                                        </p:tav>
                                      </p:tavLst>
                                    </p:anim>
                                    <p:anim calcmode="lin" valueType="num">
                                      <p:cBhvr>
                                        <p:cTn id="717" dur="40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4000"/>
                                        <p:tgtEl>
                                          <p:spTgt spid="82"/>
                                        </p:tgtEl>
                                        <p:attrNameLst>
                                          <p:attrName>ppt_x</p:attrName>
                                        </p:attrNameLst>
                                      </p:cBhvr>
                                      <p:tavLst>
                                        <p:tav tm="0">
                                          <p:val>
                                            <p:strVal val="ppt_x"/>
                                          </p:val>
                                        </p:tav>
                                        <p:tav tm="100000">
                                          <p:val>
                                            <p:strVal val="0-ppt_w/2"/>
                                          </p:val>
                                        </p:tav>
                                      </p:tavLst>
                                    </p:anim>
                                    <p:anim calcmode="lin" valueType="num">
                                      <p:cBhvr additive="base">
                                        <p:cTn id="720" dur="4000"/>
                                        <p:tgtEl>
                                          <p:spTgt spid="82"/>
                                        </p:tgtEl>
                                        <p:attrNameLst>
                                          <p:attrName>ppt_y</p:attrName>
                                        </p:attrNameLst>
                                      </p:cBhvr>
                                      <p:tavLst>
                                        <p:tav tm="0">
                                          <p:val>
                                            <p:strVal val="ppt_y"/>
                                          </p:val>
                                        </p:tav>
                                        <p:tav tm="100000">
                                          <p:val>
                                            <p:strVal val="ppt_y"/>
                                          </p:val>
                                        </p:tav>
                                      </p:tavLst>
                                    </p:anim>
                                    <p:set>
                                      <p:cBhvr>
                                        <p:cTn id="721" dur="1" fill="hold">
                                          <p:stCondLst>
                                            <p:cond delay="39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4000"/>
                                        <p:tgtEl>
                                          <p:spTgt spid="82"/>
                                        </p:tgtEl>
                                      </p:cBhvr>
                                    </p:animEffect>
                                    <p:set>
                                      <p:cBhvr>
                                        <p:cTn id="724" dur="1" fill="hold">
                                          <p:stCondLst>
                                            <p:cond delay="39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4000" fill="hold"/>
                                        <p:tgtEl>
                                          <p:spTgt spid="81"/>
                                        </p:tgtEl>
                                        <p:attrNameLst>
                                          <p:attrName>ppt_x</p:attrName>
                                        </p:attrNameLst>
                                      </p:cBhvr>
                                      <p:tavLst>
                                        <p:tav tm="0">
                                          <p:val>
                                            <p:strVal val="0-#ppt_w/2"/>
                                          </p:val>
                                        </p:tav>
                                        <p:tav tm="100000">
                                          <p:val>
                                            <p:strVal val="#ppt_x"/>
                                          </p:val>
                                        </p:tav>
                                      </p:tavLst>
                                    </p:anim>
                                    <p:anim calcmode="lin" valueType="num">
                                      <p:cBhvr additive="base">
                                        <p:cTn id="728" dur="40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4000" fill="hold"/>
                                        <p:tgtEl>
                                          <p:spTgt spid="81"/>
                                        </p:tgtEl>
                                        <p:attrNameLst>
                                          <p:attrName>ppt_w</p:attrName>
                                        </p:attrNameLst>
                                      </p:cBhvr>
                                      <p:tavLst>
                                        <p:tav tm="0" fmla="#ppt_w*sin(2.5*pi*$)">
                                          <p:val>
                                            <p:fltVal val="0"/>
                                          </p:val>
                                        </p:tav>
                                        <p:tav tm="100000">
                                          <p:val>
                                            <p:fltVal val="1"/>
                                          </p:val>
                                        </p:tav>
                                      </p:tavLst>
                                    </p:anim>
                                    <p:anim calcmode="lin" valueType="num">
                                      <p:cBhvr>
                                        <p:cTn id="732" dur="40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4000"/>
                                        <p:tgtEl>
                                          <p:spTgt spid="81"/>
                                        </p:tgtEl>
                                        <p:attrNameLst>
                                          <p:attrName>ppt_x</p:attrName>
                                        </p:attrNameLst>
                                      </p:cBhvr>
                                      <p:tavLst>
                                        <p:tav tm="0">
                                          <p:val>
                                            <p:strVal val="ppt_x"/>
                                          </p:val>
                                        </p:tav>
                                        <p:tav tm="100000">
                                          <p:val>
                                            <p:strVal val="0-ppt_w/2"/>
                                          </p:val>
                                        </p:tav>
                                      </p:tavLst>
                                    </p:anim>
                                    <p:anim calcmode="lin" valueType="num">
                                      <p:cBhvr additive="base">
                                        <p:cTn id="735" dur="4000"/>
                                        <p:tgtEl>
                                          <p:spTgt spid="81"/>
                                        </p:tgtEl>
                                        <p:attrNameLst>
                                          <p:attrName>ppt_y</p:attrName>
                                        </p:attrNameLst>
                                      </p:cBhvr>
                                      <p:tavLst>
                                        <p:tav tm="0">
                                          <p:val>
                                            <p:strVal val="ppt_y"/>
                                          </p:val>
                                        </p:tav>
                                        <p:tav tm="100000">
                                          <p:val>
                                            <p:strVal val="ppt_y"/>
                                          </p:val>
                                        </p:tav>
                                      </p:tavLst>
                                    </p:anim>
                                    <p:set>
                                      <p:cBhvr>
                                        <p:cTn id="736" dur="1" fill="hold">
                                          <p:stCondLst>
                                            <p:cond delay="39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4000"/>
                                        <p:tgtEl>
                                          <p:spTgt spid="81"/>
                                        </p:tgtEl>
                                      </p:cBhvr>
                                    </p:animEffect>
                                    <p:set>
                                      <p:cBhvr>
                                        <p:cTn id="739" dur="1" fill="hold">
                                          <p:stCondLst>
                                            <p:cond delay="39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4000" fill="hold"/>
                                        <p:tgtEl>
                                          <p:spTgt spid="80"/>
                                        </p:tgtEl>
                                        <p:attrNameLst>
                                          <p:attrName>ppt_x</p:attrName>
                                        </p:attrNameLst>
                                      </p:cBhvr>
                                      <p:tavLst>
                                        <p:tav tm="0">
                                          <p:val>
                                            <p:strVal val="0-#ppt_w/2"/>
                                          </p:val>
                                        </p:tav>
                                        <p:tav tm="100000">
                                          <p:val>
                                            <p:strVal val="#ppt_x"/>
                                          </p:val>
                                        </p:tav>
                                      </p:tavLst>
                                    </p:anim>
                                    <p:anim calcmode="lin" valueType="num">
                                      <p:cBhvr additive="base">
                                        <p:cTn id="743" dur="40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4000" fill="hold"/>
                                        <p:tgtEl>
                                          <p:spTgt spid="80"/>
                                        </p:tgtEl>
                                        <p:attrNameLst>
                                          <p:attrName>ppt_w</p:attrName>
                                        </p:attrNameLst>
                                      </p:cBhvr>
                                      <p:tavLst>
                                        <p:tav tm="0" fmla="#ppt_w*sin(2.5*pi*$)">
                                          <p:val>
                                            <p:fltVal val="0"/>
                                          </p:val>
                                        </p:tav>
                                        <p:tav tm="100000">
                                          <p:val>
                                            <p:fltVal val="1"/>
                                          </p:val>
                                        </p:tav>
                                      </p:tavLst>
                                    </p:anim>
                                    <p:anim calcmode="lin" valueType="num">
                                      <p:cBhvr>
                                        <p:cTn id="747" dur="40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4000"/>
                                        <p:tgtEl>
                                          <p:spTgt spid="80"/>
                                        </p:tgtEl>
                                        <p:attrNameLst>
                                          <p:attrName>ppt_x</p:attrName>
                                        </p:attrNameLst>
                                      </p:cBhvr>
                                      <p:tavLst>
                                        <p:tav tm="0">
                                          <p:val>
                                            <p:strVal val="ppt_x"/>
                                          </p:val>
                                        </p:tav>
                                        <p:tav tm="100000">
                                          <p:val>
                                            <p:strVal val="0-ppt_w/2"/>
                                          </p:val>
                                        </p:tav>
                                      </p:tavLst>
                                    </p:anim>
                                    <p:anim calcmode="lin" valueType="num">
                                      <p:cBhvr additive="base">
                                        <p:cTn id="750" dur="4000"/>
                                        <p:tgtEl>
                                          <p:spTgt spid="80"/>
                                        </p:tgtEl>
                                        <p:attrNameLst>
                                          <p:attrName>ppt_y</p:attrName>
                                        </p:attrNameLst>
                                      </p:cBhvr>
                                      <p:tavLst>
                                        <p:tav tm="0">
                                          <p:val>
                                            <p:strVal val="ppt_y"/>
                                          </p:val>
                                        </p:tav>
                                        <p:tav tm="100000">
                                          <p:val>
                                            <p:strVal val="ppt_y"/>
                                          </p:val>
                                        </p:tav>
                                      </p:tavLst>
                                    </p:anim>
                                    <p:set>
                                      <p:cBhvr>
                                        <p:cTn id="751" dur="1" fill="hold">
                                          <p:stCondLst>
                                            <p:cond delay="39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4000"/>
                                        <p:tgtEl>
                                          <p:spTgt spid="80"/>
                                        </p:tgtEl>
                                      </p:cBhvr>
                                    </p:animEffect>
                                    <p:set>
                                      <p:cBhvr>
                                        <p:cTn id="754" dur="1" fill="hold">
                                          <p:stCondLst>
                                            <p:cond delay="39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4000" fill="hold"/>
                                        <p:tgtEl>
                                          <p:spTgt spid="79"/>
                                        </p:tgtEl>
                                        <p:attrNameLst>
                                          <p:attrName>ppt_x</p:attrName>
                                        </p:attrNameLst>
                                      </p:cBhvr>
                                      <p:tavLst>
                                        <p:tav tm="0">
                                          <p:val>
                                            <p:strVal val="0-#ppt_w/2"/>
                                          </p:val>
                                        </p:tav>
                                        <p:tav tm="100000">
                                          <p:val>
                                            <p:strVal val="#ppt_x"/>
                                          </p:val>
                                        </p:tav>
                                      </p:tavLst>
                                    </p:anim>
                                    <p:anim calcmode="lin" valueType="num">
                                      <p:cBhvr additive="base">
                                        <p:cTn id="758" dur="40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4000" fill="hold"/>
                                        <p:tgtEl>
                                          <p:spTgt spid="79"/>
                                        </p:tgtEl>
                                        <p:attrNameLst>
                                          <p:attrName>ppt_w</p:attrName>
                                        </p:attrNameLst>
                                      </p:cBhvr>
                                      <p:tavLst>
                                        <p:tav tm="0" fmla="#ppt_w*sin(2.5*pi*$)">
                                          <p:val>
                                            <p:fltVal val="0"/>
                                          </p:val>
                                        </p:tav>
                                        <p:tav tm="100000">
                                          <p:val>
                                            <p:fltVal val="1"/>
                                          </p:val>
                                        </p:tav>
                                      </p:tavLst>
                                    </p:anim>
                                    <p:anim calcmode="lin" valueType="num">
                                      <p:cBhvr>
                                        <p:cTn id="762" dur="40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4000"/>
                                        <p:tgtEl>
                                          <p:spTgt spid="79"/>
                                        </p:tgtEl>
                                        <p:attrNameLst>
                                          <p:attrName>ppt_x</p:attrName>
                                        </p:attrNameLst>
                                      </p:cBhvr>
                                      <p:tavLst>
                                        <p:tav tm="0">
                                          <p:val>
                                            <p:strVal val="ppt_x"/>
                                          </p:val>
                                        </p:tav>
                                        <p:tav tm="100000">
                                          <p:val>
                                            <p:strVal val="0-ppt_w/2"/>
                                          </p:val>
                                        </p:tav>
                                      </p:tavLst>
                                    </p:anim>
                                    <p:anim calcmode="lin" valueType="num">
                                      <p:cBhvr additive="base">
                                        <p:cTn id="765" dur="4000"/>
                                        <p:tgtEl>
                                          <p:spTgt spid="79"/>
                                        </p:tgtEl>
                                        <p:attrNameLst>
                                          <p:attrName>ppt_y</p:attrName>
                                        </p:attrNameLst>
                                      </p:cBhvr>
                                      <p:tavLst>
                                        <p:tav tm="0">
                                          <p:val>
                                            <p:strVal val="ppt_y"/>
                                          </p:val>
                                        </p:tav>
                                        <p:tav tm="100000">
                                          <p:val>
                                            <p:strVal val="ppt_y"/>
                                          </p:val>
                                        </p:tav>
                                      </p:tavLst>
                                    </p:anim>
                                    <p:set>
                                      <p:cBhvr>
                                        <p:cTn id="766" dur="1" fill="hold">
                                          <p:stCondLst>
                                            <p:cond delay="39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4000"/>
                                        <p:tgtEl>
                                          <p:spTgt spid="79"/>
                                        </p:tgtEl>
                                      </p:cBhvr>
                                    </p:animEffect>
                                    <p:set>
                                      <p:cBhvr>
                                        <p:cTn id="769" dur="1" fill="hold">
                                          <p:stCondLst>
                                            <p:cond delay="39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4000" fill="hold"/>
                                        <p:tgtEl>
                                          <p:spTgt spid="78"/>
                                        </p:tgtEl>
                                        <p:attrNameLst>
                                          <p:attrName>ppt_x</p:attrName>
                                        </p:attrNameLst>
                                      </p:cBhvr>
                                      <p:tavLst>
                                        <p:tav tm="0">
                                          <p:val>
                                            <p:strVal val="0-#ppt_w/2"/>
                                          </p:val>
                                        </p:tav>
                                        <p:tav tm="100000">
                                          <p:val>
                                            <p:strVal val="#ppt_x"/>
                                          </p:val>
                                        </p:tav>
                                      </p:tavLst>
                                    </p:anim>
                                    <p:anim calcmode="lin" valueType="num">
                                      <p:cBhvr additive="base">
                                        <p:cTn id="773" dur="40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4000" fill="hold"/>
                                        <p:tgtEl>
                                          <p:spTgt spid="78"/>
                                        </p:tgtEl>
                                        <p:attrNameLst>
                                          <p:attrName>ppt_w</p:attrName>
                                        </p:attrNameLst>
                                      </p:cBhvr>
                                      <p:tavLst>
                                        <p:tav tm="0" fmla="#ppt_w*sin(2.5*pi*$)">
                                          <p:val>
                                            <p:fltVal val="0"/>
                                          </p:val>
                                        </p:tav>
                                        <p:tav tm="100000">
                                          <p:val>
                                            <p:fltVal val="1"/>
                                          </p:val>
                                        </p:tav>
                                      </p:tavLst>
                                    </p:anim>
                                    <p:anim calcmode="lin" valueType="num">
                                      <p:cBhvr>
                                        <p:cTn id="777" dur="40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4000"/>
                                        <p:tgtEl>
                                          <p:spTgt spid="78"/>
                                        </p:tgtEl>
                                        <p:attrNameLst>
                                          <p:attrName>ppt_x</p:attrName>
                                        </p:attrNameLst>
                                      </p:cBhvr>
                                      <p:tavLst>
                                        <p:tav tm="0">
                                          <p:val>
                                            <p:strVal val="ppt_x"/>
                                          </p:val>
                                        </p:tav>
                                        <p:tav tm="100000">
                                          <p:val>
                                            <p:strVal val="0-ppt_w/2"/>
                                          </p:val>
                                        </p:tav>
                                      </p:tavLst>
                                    </p:anim>
                                    <p:anim calcmode="lin" valueType="num">
                                      <p:cBhvr additive="base">
                                        <p:cTn id="780" dur="4000"/>
                                        <p:tgtEl>
                                          <p:spTgt spid="78"/>
                                        </p:tgtEl>
                                        <p:attrNameLst>
                                          <p:attrName>ppt_y</p:attrName>
                                        </p:attrNameLst>
                                      </p:cBhvr>
                                      <p:tavLst>
                                        <p:tav tm="0">
                                          <p:val>
                                            <p:strVal val="ppt_y"/>
                                          </p:val>
                                        </p:tav>
                                        <p:tav tm="100000">
                                          <p:val>
                                            <p:strVal val="ppt_y"/>
                                          </p:val>
                                        </p:tav>
                                      </p:tavLst>
                                    </p:anim>
                                    <p:set>
                                      <p:cBhvr>
                                        <p:cTn id="781" dur="1" fill="hold">
                                          <p:stCondLst>
                                            <p:cond delay="39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4000"/>
                                        <p:tgtEl>
                                          <p:spTgt spid="78"/>
                                        </p:tgtEl>
                                      </p:cBhvr>
                                    </p:animEffect>
                                    <p:set>
                                      <p:cBhvr>
                                        <p:cTn id="784" dur="1" fill="hold">
                                          <p:stCondLst>
                                            <p:cond delay="39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4000" fill="hold"/>
                                        <p:tgtEl>
                                          <p:spTgt spid="77"/>
                                        </p:tgtEl>
                                        <p:attrNameLst>
                                          <p:attrName>ppt_x</p:attrName>
                                        </p:attrNameLst>
                                      </p:cBhvr>
                                      <p:tavLst>
                                        <p:tav tm="0">
                                          <p:val>
                                            <p:strVal val="0-#ppt_w/2"/>
                                          </p:val>
                                        </p:tav>
                                        <p:tav tm="100000">
                                          <p:val>
                                            <p:strVal val="#ppt_x"/>
                                          </p:val>
                                        </p:tav>
                                      </p:tavLst>
                                    </p:anim>
                                    <p:anim calcmode="lin" valueType="num">
                                      <p:cBhvr additive="base">
                                        <p:cTn id="788" dur="40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4000" fill="hold"/>
                                        <p:tgtEl>
                                          <p:spTgt spid="77"/>
                                        </p:tgtEl>
                                        <p:attrNameLst>
                                          <p:attrName>ppt_w</p:attrName>
                                        </p:attrNameLst>
                                      </p:cBhvr>
                                      <p:tavLst>
                                        <p:tav tm="0" fmla="#ppt_w*sin(2.5*pi*$)">
                                          <p:val>
                                            <p:fltVal val="0"/>
                                          </p:val>
                                        </p:tav>
                                        <p:tav tm="100000">
                                          <p:val>
                                            <p:fltVal val="1"/>
                                          </p:val>
                                        </p:tav>
                                      </p:tavLst>
                                    </p:anim>
                                    <p:anim calcmode="lin" valueType="num">
                                      <p:cBhvr>
                                        <p:cTn id="792" dur="40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4000"/>
                                        <p:tgtEl>
                                          <p:spTgt spid="77"/>
                                        </p:tgtEl>
                                        <p:attrNameLst>
                                          <p:attrName>ppt_x</p:attrName>
                                        </p:attrNameLst>
                                      </p:cBhvr>
                                      <p:tavLst>
                                        <p:tav tm="0">
                                          <p:val>
                                            <p:strVal val="ppt_x"/>
                                          </p:val>
                                        </p:tav>
                                        <p:tav tm="100000">
                                          <p:val>
                                            <p:strVal val="0-ppt_w/2"/>
                                          </p:val>
                                        </p:tav>
                                      </p:tavLst>
                                    </p:anim>
                                    <p:anim calcmode="lin" valueType="num">
                                      <p:cBhvr additive="base">
                                        <p:cTn id="795" dur="4000"/>
                                        <p:tgtEl>
                                          <p:spTgt spid="77"/>
                                        </p:tgtEl>
                                        <p:attrNameLst>
                                          <p:attrName>ppt_y</p:attrName>
                                        </p:attrNameLst>
                                      </p:cBhvr>
                                      <p:tavLst>
                                        <p:tav tm="0">
                                          <p:val>
                                            <p:strVal val="ppt_y"/>
                                          </p:val>
                                        </p:tav>
                                        <p:tav tm="100000">
                                          <p:val>
                                            <p:strVal val="ppt_y"/>
                                          </p:val>
                                        </p:tav>
                                      </p:tavLst>
                                    </p:anim>
                                    <p:set>
                                      <p:cBhvr>
                                        <p:cTn id="796" dur="1" fill="hold">
                                          <p:stCondLst>
                                            <p:cond delay="39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4000"/>
                                        <p:tgtEl>
                                          <p:spTgt spid="77"/>
                                        </p:tgtEl>
                                      </p:cBhvr>
                                    </p:animEffect>
                                    <p:set>
                                      <p:cBhvr>
                                        <p:cTn id="799" dur="1" fill="hold">
                                          <p:stCondLst>
                                            <p:cond delay="39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4000" fill="hold"/>
                                        <p:tgtEl>
                                          <p:spTgt spid="76"/>
                                        </p:tgtEl>
                                        <p:attrNameLst>
                                          <p:attrName>ppt_x</p:attrName>
                                        </p:attrNameLst>
                                      </p:cBhvr>
                                      <p:tavLst>
                                        <p:tav tm="0">
                                          <p:val>
                                            <p:strVal val="0-#ppt_w/2"/>
                                          </p:val>
                                        </p:tav>
                                        <p:tav tm="100000">
                                          <p:val>
                                            <p:strVal val="#ppt_x"/>
                                          </p:val>
                                        </p:tav>
                                      </p:tavLst>
                                    </p:anim>
                                    <p:anim calcmode="lin" valueType="num">
                                      <p:cBhvr additive="base">
                                        <p:cTn id="803" dur="40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4000" fill="hold"/>
                                        <p:tgtEl>
                                          <p:spTgt spid="76"/>
                                        </p:tgtEl>
                                        <p:attrNameLst>
                                          <p:attrName>ppt_w</p:attrName>
                                        </p:attrNameLst>
                                      </p:cBhvr>
                                      <p:tavLst>
                                        <p:tav tm="0" fmla="#ppt_w*sin(2.5*pi*$)">
                                          <p:val>
                                            <p:fltVal val="0"/>
                                          </p:val>
                                        </p:tav>
                                        <p:tav tm="100000">
                                          <p:val>
                                            <p:fltVal val="1"/>
                                          </p:val>
                                        </p:tav>
                                      </p:tavLst>
                                    </p:anim>
                                    <p:anim calcmode="lin" valueType="num">
                                      <p:cBhvr>
                                        <p:cTn id="807" dur="40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4000"/>
                                        <p:tgtEl>
                                          <p:spTgt spid="76"/>
                                        </p:tgtEl>
                                        <p:attrNameLst>
                                          <p:attrName>ppt_x</p:attrName>
                                        </p:attrNameLst>
                                      </p:cBhvr>
                                      <p:tavLst>
                                        <p:tav tm="0">
                                          <p:val>
                                            <p:strVal val="ppt_x"/>
                                          </p:val>
                                        </p:tav>
                                        <p:tav tm="100000">
                                          <p:val>
                                            <p:strVal val="0-ppt_w/2"/>
                                          </p:val>
                                        </p:tav>
                                      </p:tavLst>
                                    </p:anim>
                                    <p:anim calcmode="lin" valueType="num">
                                      <p:cBhvr additive="base">
                                        <p:cTn id="810" dur="4000"/>
                                        <p:tgtEl>
                                          <p:spTgt spid="76"/>
                                        </p:tgtEl>
                                        <p:attrNameLst>
                                          <p:attrName>ppt_y</p:attrName>
                                        </p:attrNameLst>
                                      </p:cBhvr>
                                      <p:tavLst>
                                        <p:tav tm="0">
                                          <p:val>
                                            <p:strVal val="ppt_y"/>
                                          </p:val>
                                        </p:tav>
                                        <p:tav tm="100000">
                                          <p:val>
                                            <p:strVal val="ppt_y"/>
                                          </p:val>
                                        </p:tav>
                                      </p:tavLst>
                                    </p:anim>
                                    <p:set>
                                      <p:cBhvr>
                                        <p:cTn id="811" dur="1" fill="hold">
                                          <p:stCondLst>
                                            <p:cond delay="39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4000"/>
                                        <p:tgtEl>
                                          <p:spTgt spid="76"/>
                                        </p:tgtEl>
                                      </p:cBhvr>
                                    </p:animEffect>
                                    <p:set>
                                      <p:cBhvr>
                                        <p:cTn id="814" dur="1" fill="hold">
                                          <p:stCondLst>
                                            <p:cond delay="39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4000" fill="hold"/>
                                        <p:tgtEl>
                                          <p:spTgt spid="75"/>
                                        </p:tgtEl>
                                        <p:attrNameLst>
                                          <p:attrName>ppt_x</p:attrName>
                                        </p:attrNameLst>
                                      </p:cBhvr>
                                      <p:tavLst>
                                        <p:tav tm="0">
                                          <p:val>
                                            <p:strVal val="0-#ppt_w/2"/>
                                          </p:val>
                                        </p:tav>
                                        <p:tav tm="100000">
                                          <p:val>
                                            <p:strVal val="#ppt_x"/>
                                          </p:val>
                                        </p:tav>
                                      </p:tavLst>
                                    </p:anim>
                                    <p:anim calcmode="lin" valueType="num">
                                      <p:cBhvr additive="base">
                                        <p:cTn id="818" dur="40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4000" fill="hold"/>
                                        <p:tgtEl>
                                          <p:spTgt spid="75"/>
                                        </p:tgtEl>
                                        <p:attrNameLst>
                                          <p:attrName>ppt_w</p:attrName>
                                        </p:attrNameLst>
                                      </p:cBhvr>
                                      <p:tavLst>
                                        <p:tav tm="0" fmla="#ppt_w*sin(2.5*pi*$)">
                                          <p:val>
                                            <p:fltVal val="0"/>
                                          </p:val>
                                        </p:tav>
                                        <p:tav tm="100000">
                                          <p:val>
                                            <p:fltVal val="1"/>
                                          </p:val>
                                        </p:tav>
                                      </p:tavLst>
                                    </p:anim>
                                    <p:anim calcmode="lin" valueType="num">
                                      <p:cBhvr>
                                        <p:cTn id="822" dur="40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4000"/>
                                        <p:tgtEl>
                                          <p:spTgt spid="75"/>
                                        </p:tgtEl>
                                        <p:attrNameLst>
                                          <p:attrName>ppt_x</p:attrName>
                                        </p:attrNameLst>
                                      </p:cBhvr>
                                      <p:tavLst>
                                        <p:tav tm="0">
                                          <p:val>
                                            <p:strVal val="ppt_x"/>
                                          </p:val>
                                        </p:tav>
                                        <p:tav tm="100000">
                                          <p:val>
                                            <p:strVal val="0-ppt_w/2"/>
                                          </p:val>
                                        </p:tav>
                                      </p:tavLst>
                                    </p:anim>
                                    <p:anim calcmode="lin" valueType="num">
                                      <p:cBhvr additive="base">
                                        <p:cTn id="825" dur="4000"/>
                                        <p:tgtEl>
                                          <p:spTgt spid="75"/>
                                        </p:tgtEl>
                                        <p:attrNameLst>
                                          <p:attrName>ppt_y</p:attrName>
                                        </p:attrNameLst>
                                      </p:cBhvr>
                                      <p:tavLst>
                                        <p:tav tm="0">
                                          <p:val>
                                            <p:strVal val="ppt_y"/>
                                          </p:val>
                                        </p:tav>
                                        <p:tav tm="100000">
                                          <p:val>
                                            <p:strVal val="ppt_y"/>
                                          </p:val>
                                        </p:tav>
                                      </p:tavLst>
                                    </p:anim>
                                    <p:set>
                                      <p:cBhvr>
                                        <p:cTn id="826" dur="1" fill="hold">
                                          <p:stCondLst>
                                            <p:cond delay="39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4000"/>
                                        <p:tgtEl>
                                          <p:spTgt spid="75"/>
                                        </p:tgtEl>
                                      </p:cBhvr>
                                    </p:animEffect>
                                    <p:set>
                                      <p:cBhvr>
                                        <p:cTn id="829" dur="1" fill="hold">
                                          <p:stCondLst>
                                            <p:cond delay="39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4000" fill="hold"/>
                                        <p:tgtEl>
                                          <p:spTgt spid="74"/>
                                        </p:tgtEl>
                                        <p:attrNameLst>
                                          <p:attrName>ppt_x</p:attrName>
                                        </p:attrNameLst>
                                      </p:cBhvr>
                                      <p:tavLst>
                                        <p:tav tm="0">
                                          <p:val>
                                            <p:strVal val="0-#ppt_w/2"/>
                                          </p:val>
                                        </p:tav>
                                        <p:tav tm="100000">
                                          <p:val>
                                            <p:strVal val="#ppt_x"/>
                                          </p:val>
                                        </p:tav>
                                      </p:tavLst>
                                    </p:anim>
                                    <p:anim calcmode="lin" valueType="num">
                                      <p:cBhvr additive="base">
                                        <p:cTn id="833" dur="40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4000" fill="hold"/>
                                        <p:tgtEl>
                                          <p:spTgt spid="74"/>
                                        </p:tgtEl>
                                        <p:attrNameLst>
                                          <p:attrName>ppt_w</p:attrName>
                                        </p:attrNameLst>
                                      </p:cBhvr>
                                      <p:tavLst>
                                        <p:tav tm="0" fmla="#ppt_w*sin(2.5*pi*$)">
                                          <p:val>
                                            <p:fltVal val="0"/>
                                          </p:val>
                                        </p:tav>
                                        <p:tav tm="100000">
                                          <p:val>
                                            <p:fltVal val="1"/>
                                          </p:val>
                                        </p:tav>
                                      </p:tavLst>
                                    </p:anim>
                                    <p:anim calcmode="lin" valueType="num">
                                      <p:cBhvr>
                                        <p:cTn id="837" dur="40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4000"/>
                                        <p:tgtEl>
                                          <p:spTgt spid="74"/>
                                        </p:tgtEl>
                                        <p:attrNameLst>
                                          <p:attrName>ppt_x</p:attrName>
                                        </p:attrNameLst>
                                      </p:cBhvr>
                                      <p:tavLst>
                                        <p:tav tm="0">
                                          <p:val>
                                            <p:strVal val="ppt_x"/>
                                          </p:val>
                                        </p:tav>
                                        <p:tav tm="100000">
                                          <p:val>
                                            <p:strVal val="0-ppt_w/2"/>
                                          </p:val>
                                        </p:tav>
                                      </p:tavLst>
                                    </p:anim>
                                    <p:anim calcmode="lin" valueType="num">
                                      <p:cBhvr additive="base">
                                        <p:cTn id="840" dur="4000"/>
                                        <p:tgtEl>
                                          <p:spTgt spid="74"/>
                                        </p:tgtEl>
                                        <p:attrNameLst>
                                          <p:attrName>ppt_y</p:attrName>
                                        </p:attrNameLst>
                                      </p:cBhvr>
                                      <p:tavLst>
                                        <p:tav tm="0">
                                          <p:val>
                                            <p:strVal val="ppt_y"/>
                                          </p:val>
                                        </p:tav>
                                        <p:tav tm="100000">
                                          <p:val>
                                            <p:strVal val="ppt_y"/>
                                          </p:val>
                                        </p:tav>
                                      </p:tavLst>
                                    </p:anim>
                                    <p:set>
                                      <p:cBhvr>
                                        <p:cTn id="841" dur="1" fill="hold">
                                          <p:stCondLst>
                                            <p:cond delay="39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4000"/>
                                        <p:tgtEl>
                                          <p:spTgt spid="74"/>
                                        </p:tgtEl>
                                      </p:cBhvr>
                                    </p:animEffect>
                                    <p:set>
                                      <p:cBhvr>
                                        <p:cTn id="844" dur="1" fill="hold">
                                          <p:stCondLst>
                                            <p:cond delay="39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4000" fill="hold"/>
                                        <p:tgtEl>
                                          <p:spTgt spid="73"/>
                                        </p:tgtEl>
                                        <p:attrNameLst>
                                          <p:attrName>ppt_x</p:attrName>
                                        </p:attrNameLst>
                                      </p:cBhvr>
                                      <p:tavLst>
                                        <p:tav tm="0">
                                          <p:val>
                                            <p:strVal val="0-#ppt_w/2"/>
                                          </p:val>
                                        </p:tav>
                                        <p:tav tm="100000">
                                          <p:val>
                                            <p:strVal val="#ppt_x"/>
                                          </p:val>
                                        </p:tav>
                                      </p:tavLst>
                                    </p:anim>
                                    <p:anim calcmode="lin" valueType="num">
                                      <p:cBhvr additive="base">
                                        <p:cTn id="848" dur="40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4000" fill="hold"/>
                                        <p:tgtEl>
                                          <p:spTgt spid="73"/>
                                        </p:tgtEl>
                                        <p:attrNameLst>
                                          <p:attrName>ppt_w</p:attrName>
                                        </p:attrNameLst>
                                      </p:cBhvr>
                                      <p:tavLst>
                                        <p:tav tm="0" fmla="#ppt_w*sin(2.5*pi*$)">
                                          <p:val>
                                            <p:fltVal val="0"/>
                                          </p:val>
                                        </p:tav>
                                        <p:tav tm="100000">
                                          <p:val>
                                            <p:fltVal val="1"/>
                                          </p:val>
                                        </p:tav>
                                      </p:tavLst>
                                    </p:anim>
                                    <p:anim calcmode="lin" valueType="num">
                                      <p:cBhvr>
                                        <p:cTn id="852" dur="40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4000"/>
                                        <p:tgtEl>
                                          <p:spTgt spid="73"/>
                                        </p:tgtEl>
                                        <p:attrNameLst>
                                          <p:attrName>ppt_x</p:attrName>
                                        </p:attrNameLst>
                                      </p:cBhvr>
                                      <p:tavLst>
                                        <p:tav tm="0">
                                          <p:val>
                                            <p:strVal val="ppt_x"/>
                                          </p:val>
                                        </p:tav>
                                        <p:tav tm="100000">
                                          <p:val>
                                            <p:strVal val="0-ppt_w/2"/>
                                          </p:val>
                                        </p:tav>
                                      </p:tavLst>
                                    </p:anim>
                                    <p:anim calcmode="lin" valueType="num">
                                      <p:cBhvr additive="base">
                                        <p:cTn id="855" dur="4000"/>
                                        <p:tgtEl>
                                          <p:spTgt spid="73"/>
                                        </p:tgtEl>
                                        <p:attrNameLst>
                                          <p:attrName>ppt_y</p:attrName>
                                        </p:attrNameLst>
                                      </p:cBhvr>
                                      <p:tavLst>
                                        <p:tav tm="0">
                                          <p:val>
                                            <p:strVal val="ppt_y"/>
                                          </p:val>
                                        </p:tav>
                                        <p:tav tm="100000">
                                          <p:val>
                                            <p:strVal val="ppt_y"/>
                                          </p:val>
                                        </p:tav>
                                      </p:tavLst>
                                    </p:anim>
                                    <p:set>
                                      <p:cBhvr>
                                        <p:cTn id="856" dur="1" fill="hold">
                                          <p:stCondLst>
                                            <p:cond delay="39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4000"/>
                                        <p:tgtEl>
                                          <p:spTgt spid="73"/>
                                        </p:tgtEl>
                                      </p:cBhvr>
                                    </p:animEffect>
                                    <p:set>
                                      <p:cBhvr>
                                        <p:cTn id="859" dur="1" fill="hold">
                                          <p:stCondLst>
                                            <p:cond delay="39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4000" fill="hold"/>
                                        <p:tgtEl>
                                          <p:spTgt spid="72"/>
                                        </p:tgtEl>
                                        <p:attrNameLst>
                                          <p:attrName>ppt_x</p:attrName>
                                        </p:attrNameLst>
                                      </p:cBhvr>
                                      <p:tavLst>
                                        <p:tav tm="0">
                                          <p:val>
                                            <p:strVal val="0-#ppt_w/2"/>
                                          </p:val>
                                        </p:tav>
                                        <p:tav tm="100000">
                                          <p:val>
                                            <p:strVal val="#ppt_x"/>
                                          </p:val>
                                        </p:tav>
                                      </p:tavLst>
                                    </p:anim>
                                    <p:anim calcmode="lin" valueType="num">
                                      <p:cBhvr additive="base">
                                        <p:cTn id="863" dur="40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4000" fill="hold"/>
                                        <p:tgtEl>
                                          <p:spTgt spid="72"/>
                                        </p:tgtEl>
                                        <p:attrNameLst>
                                          <p:attrName>ppt_w</p:attrName>
                                        </p:attrNameLst>
                                      </p:cBhvr>
                                      <p:tavLst>
                                        <p:tav tm="0" fmla="#ppt_w*sin(2.5*pi*$)">
                                          <p:val>
                                            <p:fltVal val="0"/>
                                          </p:val>
                                        </p:tav>
                                        <p:tav tm="100000">
                                          <p:val>
                                            <p:fltVal val="1"/>
                                          </p:val>
                                        </p:tav>
                                      </p:tavLst>
                                    </p:anim>
                                    <p:anim calcmode="lin" valueType="num">
                                      <p:cBhvr>
                                        <p:cTn id="867" dur="40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4000"/>
                                        <p:tgtEl>
                                          <p:spTgt spid="72"/>
                                        </p:tgtEl>
                                        <p:attrNameLst>
                                          <p:attrName>ppt_x</p:attrName>
                                        </p:attrNameLst>
                                      </p:cBhvr>
                                      <p:tavLst>
                                        <p:tav tm="0">
                                          <p:val>
                                            <p:strVal val="ppt_x"/>
                                          </p:val>
                                        </p:tav>
                                        <p:tav tm="100000">
                                          <p:val>
                                            <p:strVal val="0-ppt_w/2"/>
                                          </p:val>
                                        </p:tav>
                                      </p:tavLst>
                                    </p:anim>
                                    <p:anim calcmode="lin" valueType="num">
                                      <p:cBhvr additive="base">
                                        <p:cTn id="870" dur="4000"/>
                                        <p:tgtEl>
                                          <p:spTgt spid="72"/>
                                        </p:tgtEl>
                                        <p:attrNameLst>
                                          <p:attrName>ppt_y</p:attrName>
                                        </p:attrNameLst>
                                      </p:cBhvr>
                                      <p:tavLst>
                                        <p:tav tm="0">
                                          <p:val>
                                            <p:strVal val="ppt_y"/>
                                          </p:val>
                                        </p:tav>
                                        <p:tav tm="100000">
                                          <p:val>
                                            <p:strVal val="ppt_y"/>
                                          </p:val>
                                        </p:tav>
                                      </p:tavLst>
                                    </p:anim>
                                    <p:set>
                                      <p:cBhvr>
                                        <p:cTn id="871" dur="1" fill="hold">
                                          <p:stCondLst>
                                            <p:cond delay="39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4000"/>
                                        <p:tgtEl>
                                          <p:spTgt spid="72"/>
                                        </p:tgtEl>
                                      </p:cBhvr>
                                    </p:animEffect>
                                    <p:set>
                                      <p:cBhvr>
                                        <p:cTn id="874" dur="1" fill="hold">
                                          <p:stCondLst>
                                            <p:cond delay="39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4000" fill="hold"/>
                                        <p:tgtEl>
                                          <p:spTgt spid="71"/>
                                        </p:tgtEl>
                                        <p:attrNameLst>
                                          <p:attrName>ppt_x</p:attrName>
                                        </p:attrNameLst>
                                      </p:cBhvr>
                                      <p:tavLst>
                                        <p:tav tm="0">
                                          <p:val>
                                            <p:strVal val="0-#ppt_w/2"/>
                                          </p:val>
                                        </p:tav>
                                        <p:tav tm="100000">
                                          <p:val>
                                            <p:strVal val="#ppt_x"/>
                                          </p:val>
                                        </p:tav>
                                      </p:tavLst>
                                    </p:anim>
                                    <p:anim calcmode="lin" valueType="num">
                                      <p:cBhvr additive="base">
                                        <p:cTn id="878" dur="40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4000" fill="hold"/>
                                        <p:tgtEl>
                                          <p:spTgt spid="71"/>
                                        </p:tgtEl>
                                        <p:attrNameLst>
                                          <p:attrName>ppt_w</p:attrName>
                                        </p:attrNameLst>
                                      </p:cBhvr>
                                      <p:tavLst>
                                        <p:tav tm="0" fmla="#ppt_w*sin(2.5*pi*$)">
                                          <p:val>
                                            <p:fltVal val="0"/>
                                          </p:val>
                                        </p:tav>
                                        <p:tav tm="100000">
                                          <p:val>
                                            <p:fltVal val="1"/>
                                          </p:val>
                                        </p:tav>
                                      </p:tavLst>
                                    </p:anim>
                                    <p:anim calcmode="lin" valueType="num">
                                      <p:cBhvr>
                                        <p:cTn id="882" dur="40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4000"/>
                                        <p:tgtEl>
                                          <p:spTgt spid="71"/>
                                        </p:tgtEl>
                                        <p:attrNameLst>
                                          <p:attrName>ppt_x</p:attrName>
                                        </p:attrNameLst>
                                      </p:cBhvr>
                                      <p:tavLst>
                                        <p:tav tm="0">
                                          <p:val>
                                            <p:strVal val="ppt_x"/>
                                          </p:val>
                                        </p:tav>
                                        <p:tav tm="100000">
                                          <p:val>
                                            <p:strVal val="0-ppt_w/2"/>
                                          </p:val>
                                        </p:tav>
                                      </p:tavLst>
                                    </p:anim>
                                    <p:anim calcmode="lin" valueType="num">
                                      <p:cBhvr additive="base">
                                        <p:cTn id="885" dur="4000"/>
                                        <p:tgtEl>
                                          <p:spTgt spid="71"/>
                                        </p:tgtEl>
                                        <p:attrNameLst>
                                          <p:attrName>ppt_y</p:attrName>
                                        </p:attrNameLst>
                                      </p:cBhvr>
                                      <p:tavLst>
                                        <p:tav tm="0">
                                          <p:val>
                                            <p:strVal val="ppt_y"/>
                                          </p:val>
                                        </p:tav>
                                        <p:tav tm="100000">
                                          <p:val>
                                            <p:strVal val="ppt_y"/>
                                          </p:val>
                                        </p:tav>
                                      </p:tavLst>
                                    </p:anim>
                                    <p:set>
                                      <p:cBhvr>
                                        <p:cTn id="886" dur="1" fill="hold">
                                          <p:stCondLst>
                                            <p:cond delay="39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4000"/>
                                        <p:tgtEl>
                                          <p:spTgt spid="71"/>
                                        </p:tgtEl>
                                      </p:cBhvr>
                                    </p:animEffect>
                                    <p:set>
                                      <p:cBhvr>
                                        <p:cTn id="889" dur="1" fill="hold">
                                          <p:stCondLst>
                                            <p:cond delay="39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4000" fill="hold"/>
                                        <p:tgtEl>
                                          <p:spTgt spid="70"/>
                                        </p:tgtEl>
                                        <p:attrNameLst>
                                          <p:attrName>ppt_x</p:attrName>
                                        </p:attrNameLst>
                                      </p:cBhvr>
                                      <p:tavLst>
                                        <p:tav tm="0">
                                          <p:val>
                                            <p:strVal val="0-#ppt_w/2"/>
                                          </p:val>
                                        </p:tav>
                                        <p:tav tm="100000">
                                          <p:val>
                                            <p:strVal val="#ppt_x"/>
                                          </p:val>
                                        </p:tav>
                                      </p:tavLst>
                                    </p:anim>
                                    <p:anim calcmode="lin" valueType="num">
                                      <p:cBhvr additive="base">
                                        <p:cTn id="893" dur="40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4000" fill="hold"/>
                                        <p:tgtEl>
                                          <p:spTgt spid="70"/>
                                        </p:tgtEl>
                                        <p:attrNameLst>
                                          <p:attrName>ppt_w</p:attrName>
                                        </p:attrNameLst>
                                      </p:cBhvr>
                                      <p:tavLst>
                                        <p:tav tm="0" fmla="#ppt_w*sin(2.5*pi*$)">
                                          <p:val>
                                            <p:fltVal val="0"/>
                                          </p:val>
                                        </p:tav>
                                        <p:tav tm="100000">
                                          <p:val>
                                            <p:fltVal val="1"/>
                                          </p:val>
                                        </p:tav>
                                      </p:tavLst>
                                    </p:anim>
                                    <p:anim calcmode="lin" valueType="num">
                                      <p:cBhvr>
                                        <p:cTn id="897" dur="40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4000"/>
                                        <p:tgtEl>
                                          <p:spTgt spid="70"/>
                                        </p:tgtEl>
                                        <p:attrNameLst>
                                          <p:attrName>ppt_x</p:attrName>
                                        </p:attrNameLst>
                                      </p:cBhvr>
                                      <p:tavLst>
                                        <p:tav tm="0">
                                          <p:val>
                                            <p:strVal val="ppt_x"/>
                                          </p:val>
                                        </p:tav>
                                        <p:tav tm="100000">
                                          <p:val>
                                            <p:strVal val="0-ppt_w/2"/>
                                          </p:val>
                                        </p:tav>
                                      </p:tavLst>
                                    </p:anim>
                                    <p:anim calcmode="lin" valueType="num">
                                      <p:cBhvr additive="base">
                                        <p:cTn id="900" dur="4000"/>
                                        <p:tgtEl>
                                          <p:spTgt spid="70"/>
                                        </p:tgtEl>
                                        <p:attrNameLst>
                                          <p:attrName>ppt_y</p:attrName>
                                        </p:attrNameLst>
                                      </p:cBhvr>
                                      <p:tavLst>
                                        <p:tav tm="0">
                                          <p:val>
                                            <p:strVal val="ppt_y"/>
                                          </p:val>
                                        </p:tav>
                                        <p:tav tm="100000">
                                          <p:val>
                                            <p:strVal val="ppt_y"/>
                                          </p:val>
                                        </p:tav>
                                      </p:tavLst>
                                    </p:anim>
                                    <p:set>
                                      <p:cBhvr>
                                        <p:cTn id="901" dur="1" fill="hold">
                                          <p:stCondLst>
                                            <p:cond delay="39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4000"/>
                                        <p:tgtEl>
                                          <p:spTgt spid="70"/>
                                        </p:tgtEl>
                                      </p:cBhvr>
                                    </p:animEffect>
                                    <p:set>
                                      <p:cBhvr>
                                        <p:cTn id="904" dur="1" fill="hold">
                                          <p:stCondLst>
                                            <p:cond delay="39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4000" fill="hold"/>
                                        <p:tgtEl>
                                          <p:spTgt spid="69"/>
                                        </p:tgtEl>
                                        <p:attrNameLst>
                                          <p:attrName>ppt_x</p:attrName>
                                        </p:attrNameLst>
                                      </p:cBhvr>
                                      <p:tavLst>
                                        <p:tav tm="0">
                                          <p:val>
                                            <p:strVal val="0-#ppt_w/2"/>
                                          </p:val>
                                        </p:tav>
                                        <p:tav tm="100000">
                                          <p:val>
                                            <p:strVal val="#ppt_x"/>
                                          </p:val>
                                        </p:tav>
                                      </p:tavLst>
                                    </p:anim>
                                    <p:anim calcmode="lin" valueType="num">
                                      <p:cBhvr additive="base">
                                        <p:cTn id="908" dur="40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4000" fill="hold"/>
                                        <p:tgtEl>
                                          <p:spTgt spid="69"/>
                                        </p:tgtEl>
                                        <p:attrNameLst>
                                          <p:attrName>ppt_w</p:attrName>
                                        </p:attrNameLst>
                                      </p:cBhvr>
                                      <p:tavLst>
                                        <p:tav tm="0" fmla="#ppt_w*sin(2.5*pi*$)">
                                          <p:val>
                                            <p:fltVal val="0"/>
                                          </p:val>
                                        </p:tav>
                                        <p:tav tm="100000">
                                          <p:val>
                                            <p:fltVal val="1"/>
                                          </p:val>
                                        </p:tav>
                                      </p:tavLst>
                                    </p:anim>
                                    <p:anim calcmode="lin" valueType="num">
                                      <p:cBhvr>
                                        <p:cTn id="912" dur="40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4000"/>
                                        <p:tgtEl>
                                          <p:spTgt spid="69"/>
                                        </p:tgtEl>
                                        <p:attrNameLst>
                                          <p:attrName>ppt_x</p:attrName>
                                        </p:attrNameLst>
                                      </p:cBhvr>
                                      <p:tavLst>
                                        <p:tav tm="0">
                                          <p:val>
                                            <p:strVal val="ppt_x"/>
                                          </p:val>
                                        </p:tav>
                                        <p:tav tm="100000">
                                          <p:val>
                                            <p:strVal val="0-ppt_w/2"/>
                                          </p:val>
                                        </p:tav>
                                      </p:tavLst>
                                    </p:anim>
                                    <p:anim calcmode="lin" valueType="num">
                                      <p:cBhvr additive="base">
                                        <p:cTn id="915" dur="4000"/>
                                        <p:tgtEl>
                                          <p:spTgt spid="69"/>
                                        </p:tgtEl>
                                        <p:attrNameLst>
                                          <p:attrName>ppt_y</p:attrName>
                                        </p:attrNameLst>
                                      </p:cBhvr>
                                      <p:tavLst>
                                        <p:tav tm="0">
                                          <p:val>
                                            <p:strVal val="ppt_y"/>
                                          </p:val>
                                        </p:tav>
                                        <p:tav tm="100000">
                                          <p:val>
                                            <p:strVal val="ppt_y"/>
                                          </p:val>
                                        </p:tav>
                                      </p:tavLst>
                                    </p:anim>
                                    <p:set>
                                      <p:cBhvr>
                                        <p:cTn id="916" dur="1" fill="hold">
                                          <p:stCondLst>
                                            <p:cond delay="39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4000"/>
                                        <p:tgtEl>
                                          <p:spTgt spid="69"/>
                                        </p:tgtEl>
                                      </p:cBhvr>
                                    </p:animEffect>
                                    <p:set>
                                      <p:cBhvr>
                                        <p:cTn id="919" dur="1" fill="hold">
                                          <p:stCondLst>
                                            <p:cond delay="39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4000" fill="hold"/>
                                        <p:tgtEl>
                                          <p:spTgt spid="68"/>
                                        </p:tgtEl>
                                        <p:attrNameLst>
                                          <p:attrName>ppt_x</p:attrName>
                                        </p:attrNameLst>
                                      </p:cBhvr>
                                      <p:tavLst>
                                        <p:tav tm="0">
                                          <p:val>
                                            <p:strVal val="0-#ppt_w/2"/>
                                          </p:val>
                                        </p:tav>
                                        <p:tav tm="100000">
                                          <p:val>
                                            <p:strVal val="#ppt_x"/>
                                          </p:val>
                                        </p:tav>
                                      </p:tavLst>
                                    </p:anim>
                                    <p:anim calcmode="lin" valueType="num">
                                      <p:cBhvr additive="base">
                                        <p:cTn id="923" dur="40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4000" fill="hold"/>
                                        <p:tgtEl>
                                          <p:spTgt spid="68"/>
                                        </p:tgtEl>
                                        <p:attrNameLst>
                                          <p:attrName>ppt_w</p:attrName>
                                        </p:attrNameLst>
                                      </p:cBhvr>
                                      <p:tavLst>
                                        <p:tav tm="0" fmla="#ppt_w*sin(2.5*pi*$)">
                                          <p:val>
                                            <p:fltVal val="0"/>
                                          </p:val>
                                        </p:tav>
                                        <p:tav tm="100000">
                                          <p:val>
                                            <p:fltVal val="1"/>
                                          </p:val>
                                        </p:tav>
                                      </p:tavLst>
                                    </p:anim>
                                    <p:anim calcmode="lin" valueType="num">
                                      <p:cBhvr>
                                        <p:cTn id="927" dur="40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4000"/>
                                        <p:tgtEl>
                                          <p:spTgt spid="68"/>
                                        </p:tgtEl>
                                        <p:attrNameLst>
                                          <p:attrName>ppt_x</p:attrName>
                                        </p:attrNameLst>
                                      </p:cBhvr>
                                      <p:tavLst>
                                        <p:tav tm="0">
                                          <p:val>
                                            <p:strVal val="ppt_x"/>
                                          </p:val>
                                        </p:tav>
                                        <p:tav tm="100000">
                                          <p:val>
                                            <p:strVal val="0-ppt_w/2"/>
                                          </p:val>
                                        </p:tav>
                                      </p:tavLst>
                                    </p:anim>
                                    <p:anim calcmode="lin" valueType="num">
                                      <p:cBhvr additive="base">
                                        <p:cTn id="930" dur="4000"/>
                                        <p:tgtEl>
                                          <p:spTgt spid="68"/>
                                        </p:tgtEl>
                                        <p:attrNameLst>
                                          <p:attrName>ppt_y</p:attrName>
                                        </p:attrNameLst>
                                      </p:cBhvr>
                                      <p:tavLst>
                                        <p:tav tm="0">
                                          <p:val>
                                            <p:strVal val="ppt_y"/>
                                          </p:val>
                                        </p:tav>
                                        <p:tav tm="100000">
                                          <p:val>
                                            <p:strVal val="ppt_y"/>
                                          </p:val>
                                        </p:tav>
                                      </p:tavLst>
                                    </p:anim>
                                    <p:set>
                                      <p:cBhvr>
                                        <p:cTn id="931" dur="1" fill="hold">
                                          <p:stCondLst>
                                            <p:cond delay="39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4000"/>
                                        <p:tgtEl>
                                          <p:spTgt spid="68"/>
                                        </p:tgtEl>
                                      </p:cBhvr>
                                    </p:animEffect>
                                    <p:set>
                                      <p:cBhvr>
                                        <p:cTn id="934" dur="1" fill="hold">
                                          <p:stCondLst>
                                            <p:cond delay="39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4000" fill="hold"/>
                                        <p:tgtEl>
                                          <p:spTgt spid="67"/>
                                        </p:tgtEl>
                                        <p:attrNameLst>
                                          <p:attrName>ppt_x</p:attrName>
                                        </p:attrNameLst>
                                      </p:cBhvr>
                                      <p:tavLst>
                                        <p:tav tm="0">
                                          <p:val>
                                            <p:strVal val="0-#ppt_w/2"/>
                                          </p:val>
                                        </p:tav>
                                        <p:tav tm="100000">
                                          <p:val>
                                            <p:strVal val="#ppt_x"/>
                                          </p:val>
                                        </p:tav>
                                      </p:tavLst>
                                    </p:anim>
                                    <p:anim calcmode="lin" valueType="num">
                                      <p:cBhvr additive="base">
                                        <p:cTn id="938" dur="40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4000" fill="hold"/>
                                        <p:tgtEl>
                                          <p:spTgt spid="67"/>
                                        </p:tgtEl>
                                        <p:attrNameLst>
                                          <p:attrName>ppt_w</p:attrName>
                                        </p:attrNameLst>
                                      </p:cBhvr>
                                      <p:tavLst>
                                        <p:tav tm="0" fmla="#ppt_w*sin(2.5*pi*$)">
                                          <p:val>
                                            <p:fltVal val="0"/>
                                          </p:val>
                                        </p:tav>
                                        <p:tav tm="100000">
                                          <p:val>
                                            <p:fltVal val="1"/>
                                          </p:val>
                                        </p:tav>
                                      </p:tavLst>
                                    </p:anim>
                                    <p:anim calcmode="lin" valueType="num">
                                      <p:cBhvr>
                                        <p:cTn id="942" dur="40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4000"/>
                                        <p:tgtEl>
                                          <p:spTgt spid="67"/>
                                        </p:tgtEl>
                                        <p:attrNameLst>
                                          <p:attrName>ppt_x</p:attrName>
                                        </p:attrNameLst>
                                      </p:cBhvr>
                                      <p:tavLst>
                                        <p:tav tm="0">
                                          <p:val>
                                            <p:strVal val="ppt_x"/>
                                          </p:val>
                                        </p:tav>
                                        <p:tav tm="100000">
                                          <p:val>
                                            <p:strVal val="0-ppt_w/2"/>
                                          </p:val>
                                        </p:tav>
                                      </p:tavLst>
                                    </p:anim>
                                    <p:anim calcmode="lin" valueType="num">
                                      <p:cBhvr additive="base">
                                        <p:cTn id="945" dur="4000"/>
                                        <p:tgtEl>
                                          <p:spTgt spid="67"/>
                                        </p:tgtEl>
                                        <p:attrNameLst>
                                          <p:attrName>ppt_y</p:attrName>
                                        </p:attrNameLst>
                                      </p:cBhvr>
                                      <p:tavLst>
                                        <p:tav tm="0">
                                          <p:val>
                                            <p:strVal val="ppt_y"/>
                                          </p:val>
                                        </p:tav>
                                        <p:tav tm="100000">
                                          <p:val>
                                            <p:strVal val="ppt_y"/>
                                          </p:val>
                                        </p:tav>
                                      </p:tavLst>
                                    </p:anim>
                                    <p:set>
                                      <p:cBhvr>
                                        <p:cTn id="946" dur="1" fill="hold">
                                          <p:stCondLst>
                                            <p:cond delay="39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4000"/>
                                        <p:tgtEl>
                                          <p:spTgt spid="67"/>
                                        </p:tgtEl>
                                      </p:cBhvr>
                                    </p:animEffect>
                                    <p:set>
                                      <p:cBhvr>
                                        <p:cTn id="949" dur="1" fill="hold">
                                          <p:stCondLst>
                                            <p:cond delay="39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4000" fill="hold"/>
                                        <p:tgtEl>
                                          <p:spTgt spid="66"/>
                                        </p:tgtEl>
                                        <p:attrNameLst>
                                          <p:attrName>ppt_x</p:attrName>
                                        </p:attrNameLst>
                                      </p:cBhvr>
                                      <p:tavLst>
                                        <p:tav tm="0">
                                          <p:val>
                                            <p:strVal val="0-#ppt_w/2"/>
                                          </p:val>
                                        </p:tav>
                                        <p:tav tm="100000">
                                          <p:val>
                                            <p:strVal val="#ppt_x"/>
                                          </p:val>
                                        </p:tav>
                                      </p:tavLst>
                                    </p:anim>
                                    <p:anim calcmode="lin" valueType="num">
                                      <p:cBhvr additive="base">
                                        <p:cTn id="953" dur="40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4000" fill="hold"/>
                                        <p:tgtEl>
                                          <p:spTgt spid="66"/>
                                        </p:tgtEl>
                                        <p:attrNameLst>
                                          <p:attrName>ppt_w</p:attrName>
                                        </p:attrNameLst>
                                      </p:cBhvr>
                                      <p:tavLst>
                                        <p:tav tm="0" fmla="#ppt_w*sin(2.5*pi*$)">
                                          <p:val>
                                            <p:fltVal val="0"/>
                                          </p:val>
                                        </p:tav>
                                        <p:tav tm="100000">
                                          <p:val>
                                            <p:fltVal val="1"/>
                                          </p:val>
                                        </p:tav>
                                      </p:tavLst>
                                    </p:anim>
                                    <p:anim calcmode="lin" valueType="num">
                                      <p:cBhvr>
                                        <p:cTn id="957" dur="40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4000"/>
                                        <p:tgtEl>
                                          <p:spTgt spid="66"/>
                                        </p:tgtEl>
                                        <p:attrNameLst>
                                          <p:attrName>ppt_x</p:attrName>
                                        </p:attrNameLst>
                                      </p:cBhvr>
                                      <p:tavLst>
                                        <p:tav tm="0">
                                          <p:val>
                                            <p:strVal val="ppt_x"/>
                                          </p:val>
                                        </p:tav>
                                        <p:tav tm="100000">
                                          <p:val>
                                            <p:strVal val="0-ppt_w/2"/>
                                          </p:val>
                                        </p:tav>
                                      </p:tavLst>
                                    </p:anim>
                                    <p:anim calcmode="lin" valueType="num">
                                      <p:cBhvr additive="base">
                                        <p:cTn id="960" dur="4000"/>
                                        <p:tgtEl>
                                          <p:spTgt spid="66"/>
                                        </p:tgtEl>
                                        <p:attrNameLst>
                                          <p:attrName>ppt_y</p:attrName>
                                        </p:attrNameLst>
                                      </p:cBhvr>
                                      <p:tavLst>
                                        <p:tav tm="0">
                                          <p:val>
                                            <p:strVal val="ppt_y"/>
                                          </p:val>
                                        </p:tav>
                                        <p:tav tm="100000">
                                          <p:val>
                                            <p:strVal val="ppt_y"/>
                                          </p:val>
                                        </p:tav>
                                      </p:tavLst>
                                    </p:anim>
                                    <p:set>
                                      <p:cBhvr>
                                        <p:cTn id="961" dur="1" fill="hold">
                                          <p:stCondLst>
                                            <p:cond delay="39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4000"/>
                                        <p:tgtEl>
                                          <p:spTgt spid="66"/>
                                        </p:tgtEl>
                                      </p:cBhvr>
                                    </p:animEffect>
                                    <p:set>
                                      <p:cBhvr>
                                        <p:cTn id="964" dur="1" fill="hold">
                                          <p:stCondLst>
                                            <p:cond delay="39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4000" fill="hold"/>
                                        <p:tgtEl>
                                          <p:spTgt spid="65"/>
                                        </p:tgtEl>
                                        <p:attrNameLst>
                                          <p:attrName>ppt_x</p:attrName>
                                        </p:attrNameLst>
                                      </p:cBhvr>
                                      <p:tavLst>
                                        <p:tav tm="0">
                                          <p:val>
                                            <p:strVal val="0-#ppt_w/2"/>
                                          </p:val>
                                        </p:tav>
                                        <p:tav tm="100000">
                                          <p:val>
                                            <p:strVal val="#ppt_x"/>
                                          </p:val>
                                        </p:tav>
                                      </p:tavLst>
                                    </p:anim>
                                    <p:anim calcmode="lin" valueType="num">
                                      <p:cBhvr additive="base">
                                        <p:cTn id="968" dur="40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4000" fill="hold"/>
                                        <p:tgtEl>
                                          <p:spTgt spid="65"/>
                                        </p:tgtEl>
                                        <p:attrNameLst>
                                          <p:attrName>ppt_w</p:attrName>
                                        </p:attrNameLst>
                                      </p:cBhvr>
                                      <p:tavLst>
                                        <p:tav tm="0" fmla="#ppt_w*sin(2.5*pi*$)">
                                          <p:val>
                                            <p:fltVal val="0"/>
                                          </p:val>
                                        </p:tav>
                                        <p:tav tm="100000">
                                          <p:val>
                                            <p:fltVal val="1"/>
                                          </p:val>
                                        </p:tav>
                                      </p:tavLst>
                                    </p:anim>
                                    <p:anim calcmode="lin" valueType="num">
                                      <p:cBhvr>
                                        <p:cTn id="972" dur="40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4000"/>
                                        <p:tgtEl>
                                          <p:spTgt spid="65"/>
                                        </p:tgtEl>
                                        <p:attrNameLst>
                                          <p:attrName>ppt_x</p:attrName>
                                        </p:attrNameLst>
                                      </p:cBhvr>
                                      <p:tavLst>
                                        <p:tav tm="0">
                                          <p:val>
                                            <p:strVal val="ppt_x"/>
                                          </p:val>
                                        </p:tav>
                                        <p:tav tm="100000">
                                          <p:val>
                                            <p:strVal val="0-ppt_w/2"/>
                                          </p:val>
                                        </p:tav>
                                      </p:tavLst>
                                    </p:anim>
                                    <p:anim calcmode="lin" valueType="num">
                                      <p:cBhvr additive="base">
                                        <p:cTn id="975" dur="4000"/>
                                        <p:tgtEl>
                                          <p:spTgt spid="65"/>
                                        </p:tgtEl>
                                        <p:attrNameLst>
                                          <p:attrName>ppt_y</p:attrName>
                                        </p:attrNameLst>
                                      </p:cBhvr>
                                      <p:tavLst>
                                        <p:tav tm="0">
                                          <p:val>
                                            <p:strVal val="ppt_y"/>
                                          </p:val>
                                        </p:tav>
                                        <p:tav tm="100000">
                                          <p:val>
                                            <p:strVal val="ppt_y"/>
                                          </p:val>
                                        </p:tav>
                                      </p:tavLst>
                                    </p:anim>
                                    <p:set>
                                      <p:cBhvr>
                                        <p:cTn id="976" dur="1" fill="hold">
                                          <p:stCondLst>
                                            <p:cond delay="39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4000"/>
                                        <p:tgtEl>
                                          <p:spTgt spid="65"/>
                                        </p:tgtEl>
                                      </p:cBhvr>
                                    </p:animEffect>
                                    <p:set>
                                      <p:cBhvr>
                                        <p:cTn id="979" dur="1" fill="hold">
                                          <p:stCondLst>
                                            <p:cond delay="39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4000" fill="hold"/>
                                        <p:tgtEl>
                                          <p:spTgt spid="64"/>
                                        </p:tgtEl>
                                        <p:attrNameLst>
                                          <p:attrName>ppt_x</p:attrName>
                                        </p:attrNameLst>
                                      </p:cBhvr>
                                      <p:tavLst>
                                        <p:tav tm="0">
                                          <p:val>
                                            <p:strVal val="0-#ppt_w/2"/>
                                          </p:val>
                                        </p:tav>
                                        <p:tav tm="100000">
                                          <p:val>
                                            <p:strVal val="#ppt_x"/>
                                          </p:val>
                                        </p:tav>
                                      </p:tavLst>
                                    </p:anim>
                                    <p:anim calcmode="lin" valueType="num">
                                      <p:cBhvr additive="base">
                                        <p:cTn id="983" dur="40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4000" fill="hold"/>
                                        <p:tgtEl>
                                          <p:spTgt spid="64"/>
                                        </p:tgtEl>
                                        <p:attrNameLst>
                                          <p:attrName>ppt_w</p:attrName>
                                        </p:attrNameLst>
                                      </p:cBhvr>
                                      <p:tavLst>
                                        <p:tav tm="0" fmla="#ppt_w*sin(2.5*pi*$)">
                                          <p:val>
                                            <p:fltVal val="0"/>
                                          </p:val>
                                        </p:tav>
                                        <p:tav tm="100000">
                                          <p:val>
                                            <p:fltVal val="1"/>
                                          </p:val>
                                        </p:tav>
                                      </p:tavLst>
                                    </p:anim>
                                    <p:anim calcmode="lin" valueType="num">
                                      <p:cBhvr>
                                        <p:cTn id="987" dur="40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4000"/>
                                        <p:tgtEl>
                                          <p:spTgt spid="64"/>
                                        </p:tgtEl>
                                        <p:attrNameLst>
                                          <p:attrName>ppt_x</p:attrName>
                                        </p:attrNameLst>
                                      </p:cBhvr>
                                      <p:tavLst>
                                        <p:tav tm="0">
                                          <p:val>
                                            <p:strVal val="ppt_x"/>
                                          </p:val>
                                        </p:tav>
                                        <p:tav tm="100000">
                                          <p:val>
                                            <p:strVal val="0-ppt_w/2"/>
                                          </p:val>
                                        </p:tav>
                                      </p:tavLst>
                                    </p:anim>
                                    <p:anim calcmode="lin" valueType="num">
                                      <p:cBhvr additive="base">
                                        <p:cTn id="990" dur="4000"/>
                                        <p:tgtEl>
                                          <p:spTgt spid="64"/>
                                        </p:tgtEl>
                                        <p:attrNameLst>
                                          <p:attrName>ppt_y</p:attrName>
                                        </p:attrNameLst>
                                      </p:cBhvr>
                                      <p:tavLst>
                                        <p:tav tm="0">
                                          <p:val>
                                            <p:strVal val="ppt_y"/>
                                          </p:val>
                                        </p:tav>
                                        <p:tav tm="100000">
                                          <p:val>
                                            <p:strVal val="ppt_y"/>
                                          </p:val>
                                        </p:tav>
                                      </p:tavLst>
                                    </p:anim>
                                    <p:set>
                                      <p:cBhvr>
                                        <p:cTn id="991" dur="1" fill="hold">
                                          <p:stCondLst>
                                            <p:cond delay="39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4000"/>
                                        <p:tgtEl>
                                          <p:spTgt spid="64"/>
                                        </p:tgtEl>
                                      </p:cBhvr>
                                    </p:animEffect>
                                    <p:set>
                                      <p:cBhvr>
                                        <p:cTn id="994" dur="1" fill="hold">
                                          <p:stCondLst>
                                            <p:cond delay="39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4000" fill="hold"/>
                                        <p:tgtEl>
                                          <p:spTgt spid="63"/>
                                        </p:tgtEl>
                                        <p:attrNameLst>
                                          <p:attrName>ppt_x</p:attrName>
                                        </p:attrNameLst>
                                      </p:cBhvr>
                                      <p:tavLst>
                                        <p:tav tm="0">
                                          <p:val>
                                            <p:strVal val="0-#ppt_w/2"/>
                                          </p:val>
                                        </p:tav>
                                        <p:tav tm="100000">
                                          <p:val>
                                            <p:strVal val="#ppt_x"/>
                                          </p:val>
                                        </p:tav>
                                      </p:tavLst>
                                    </p:anim>
                                    <p:anim calcmode="lin" valueType="num">
                                      <p:cBhvr additive="base">
                                        <p:cTn id="998" dur="40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4000" fill="hold"/>
                                        <p:tgtEl>
                                          <p:spTgt spid="63"/>
                                        </p:tgtEl>
                                        <p:attrNameLst>
                                          <p:attrName>ppt_w</p:attrName>
                                        </p:attrNameLst>
                                      </p:cBhvr>
                                      <p:tavLst>
                                        <p:tav tm="0" fmla="#ppt_w*sin(2.5*pi*$)">
                                          <p:val>
                                            <p:fltVal val="0"/>
                                          </p:val>
                                        </p:tav>
                                        <p:tav tm="100000">
                                          <p:val>
                                            <p:fltVal val="1"/>
                                          </p:val>
                                        </p:tav>
                                      </p:tavLst>
                                    </p:anim>
                                    <p:anim calcmode="lin" valueType="num">
                                      <p:cBhvr>
                                        <p:cTn id="1002" dur="40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4000"/>
                                        <p:tgtEl>
                                          <p:spTgt spid="63"/>
                                        </p:tgtEl>
                                        <p:attrNameLst>
                                          <p:attrName>ppt_x</p:attrName>
                                        </p:attrNameLst>
                                      </p:cBhvr>
                                      <p:tavLst>
                                        <p:tav tm="0">
                                          <p:val>
                                            <p:strVal val="ppt_x"/>
                                          </p:val>
                                        </p:tav>
                                        <p:tav tm="100000">
                                          <p:val>
                                            <p:strVal val="0-ppt_w/2"/>
                                          </p:val>
                                        </p:tav>
                                      </p:tavLst>
                                    </p:anim>
                                    <p:anim calcmode="lin" valueType="num">
                                      <p:cBhvr additive="base">
                                        <p:cTn id="1005" dur="4000"/>
                                        <p:tgtEl>
                                          <p:spTgt spid="63"/>
                                        </p:tgtEl>
                                        <p:attrNameLst>
                                          <p:attrName>ppt_y</p:attrName>
                                        </p:attrNameLst>
                                      </p:cBhvr>
                                      <p:tavLst>
                                        <p:tav tm="0">
                                          <p:val>
                                            <p:strVal val="ppt_y"/>
                                          </p:val>
                                        </p:tav>
                                        <p:tav tm="100000">
                                          <p:val>
                                            <p:strVal val="ppt_y"/>
                                          </p:val>
                                        </p:tav>
                                      </p:tavLst>
                                    </p:anim>
                                    <p:set>
                                      <p:cBhvr>
                                        <p:cTn id="1006" dur="1" fill="hold">
                                          <p:stCondLst>
                                            <p:cond delay="39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4000"/>
                                        <p:tgtEl>
                                          <p:spTgt spid="63"/>
                                        </p:tgtEl>
                                      </p:cBhvr>
                                    </p:animEffect>
                                    <p:set>
                                      <p:cBhvr>
                                        <p:cTn id="1009" dur="1" fill="hold">
                                          <p:stCondLst>
                                            <p:cond delay="39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4000" fill="hold"/>
                                        <p:tgtEl>
                                          <p:spTgt spid="62"/>
                                        </p:tgtEl>
                                        <p:attrNameLst>
                                          <p:attrName>ppt_x</p:attrName>
                                        </p:attrNameLst>
                                      </p:cBhvr>
                                      <p:tavLst>
                                        <p:tav tm="0">
                                          <p:val>
                                            <p:strVal val="0-#ppt_w/2"/>
                                          </p:val>
                                        </p:tav>
                                        <p:tav tm="100000">
                                          <p:val>
                                            <p:strVal val="#ppt_x"/>
                                          </p:val>
                                        </p:tav>
                                      </p:tavLst>
                                    </p:anim>
                                    <p:anim calcmode="lin" valueType="num">
                                      <p:cBhvr additive="base">
                                        <p:cTn id="1013" dur="40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4000" fill="hold"/>
                                        <p:tgtEl>
                                          <p:spTgt spid="62"/>
                                        </p:tgtEl>
                                        <p:attrNameLst>
                                          <p:attrName>ppt_w</p:attrName>
                                        </p:attrNameLst>
                                      </p:cBhvr>
                                      <p:tavLst>
                                        <p:tav tm="0" fmla="#ppt_w*sin(2.5*pi*$)">
                                          <p:val>
                                            <p:fltVal val="0"/>
                                          </p:val>
                                        </p:tav>
                                        <p:tav tm="100000">
                                          <p:val>
                                            <p:fltVal val="1"/>
                                          </p:val>
                                        </p:tav>
                                      </p:tavLst>
                                    </p:anim>
                                    <p:anim calcmode="lin" valueType="num">
                                      <p:cBhvr>
                                        <p:cTn id="1017" dur="40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4000"/>
                                        <p:tgtEl>
                                          <p:spTgt spid="62"/>
                                        </p:tgtEl>
                                        <p:attrNameLst>
                                          <p:attrName>ppt_x</p:attrName>
                                        </p:attrNameLst>
                                      </p:cBhvr>
                                      <p:tavLst>
                                        <p:tav tm="0">
                                          <p:val>
                                            <p:strVal val="ppt_x"/>
                                          </p:val>
                                        </p:tav>
                                        <p:tav tm="100000">
                                          <p:val>
                                            <p:strVal val="0-ppt_w/2"/>
                                          </p:val>
                                        </p:tav>
                                      </p:tavLst>
                                    </p:anim>
                                    <p:anim calcmode="lin" valueType="num">
                                      <p:cBhvr additive="base">
                                        <p:cTn id="1020" dur="4000"/>
                                        <p:tgtEl>
                                          <p:spTgt spid="62"/>
                                        </p:tgtEl>
                                        <p:attrNameLst>
                                          <p:attrName>ppt_y</p:attrName>
                                        </p:attrNameLst>
                                      </p:cBhvr>
                                      <p:tavLst>
                                        <p:tav tm="0">
                                          <p:val>
                                            <p:strVal val="ppt_y"/>
                                          </p:val>
                                        </p:tav>
                                        <p:tav tm="100000">
                                          <p:val>
                                            <p:strVal val="ppt_y"/>
                                          </p:val>
                                        </p:tav>
                                      </p:tavLst>
                                    </p:anim>
                                    <p:set>
                                      <p:cBhvr>
                                        <p:cTn id="1021" dur="1" fill="hold">
                                          <p:stCondLst>
                                            <p:cond delay="39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4000"/>
                                        <p:tgtEl>
                                          <p:spTgt spid="62"/>
                                        </p:tgtEl>
                                      </p:cBhvr>
                                    </p:animEffect>
                                    <p:set>
                                      <p:cBhvr>
                                        <p:cTn id="1024" dur="1" fill="hold">
                                          <p:stCondLst>
                                            <p:cond delay="39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4000" fill="hold"/>
                                        <p:tgtEl>
                                          <p:spTgt spid="61"/>
                                        </p:tgtEl>
                                        <p:attrNameLst>
                                          <p:attrName>ppt_x</p:attrName>
                                        </p:attrNameLst>
                                      </p:cBhvr>
                                      <p:tavLst>
                                        <p:tav tm="0">
                                          <p:val>
                                            <p:strVal val="0-#ppt_w/2"/>
                                          </p:val>
                                        </p:tav>
                                        <p:tav tm="100000">
                                          <p:val>
                                            <p:strVal val="#ppt_x"/>
                                          </p:val>
                                        </p:tav>
                                      </p:tavLst>
                                    </p:anim>
                                    <p:anim calcmode="lin" valueType="num">
                                      <p:cBhvr additive="base">
                                        <p:cTn id="1028" dur="40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4000" fill="hold"/>
                                        <p:tgtEl>
                                          <p:spTgt spid="61"/>
                                        </p:tgtEl>
                                        <p:attrNameLst>
                                          <p:attrName>ppt_w</p:attrName>
                                        </p:attrNameLst>
                                      </p:cBhvr>
                                      <p:tavLst>
                                        <p:tav tm="0" fmla="#ppt_w*sin(2.5*pi*$)">
                                          <p:val>
                                            <p:fltVal val="0"/>
                                          </p:val>
                                        </p:tav>
                                        <p:tav tm="100000">
                                          <p:val>
                                            <p:fltVal val="1"/>
                                          </p:val>
                                        </p:tav>
                                      </p:tavLst>
                                    </p:anim>
                                    <p:anim calcmode="lin" valueType="num">
                                      <p:cBhvr>
                                        <p:cTn id="1032" dur="40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4000"/>
                                        <p:tgtEl>
                                          <p:spTgt spid="61"/>
                                        </p:tgtEl>
                                        <p:attrNameLst>
                                          <p:attrName>ppt_x</p:attrName>
                                        </p:attrNameLst>
                                      </p:cBhvr>
                                      <p:tavLst>
                                        <p:tav tm="0">
                                          <p:val>
                                            <p:strVal val="ppt_x"/>
                                          </p:val>
                                        </p:tav>
                                        <p:tav tm="100000">
                                          <p:val>
                                            <p:strVal val="0-ppt_w/2"/>
                                          </p:val>
                                        </p:tav>
                                      </p:tavLst>
                                    </p:anim>
                                    <p:anim calcmode="lin" valueType="num">
                                      <p:cBhvr additive="base">
                                        <p:cTn id="1035" dur="4000"/>
                                        <p:tgtEl>
                                          <p:spTgt spid="61"/>
                                        </p:tgtEl>
                                        <p:attrNameLst>
                                          <p:attrName>ppt_y</p:attrName>
                                        </p:attrNameLst>
                                      </p:cBhvr>
                                      <p:tavLst>
                                        <p:tav tm="0">
                                          <p:val>
                                            <p:strVal val="ppt_y"/>
                                          </p:val>
                                        </p:tav>
                                        <p:tav tm="100000">
                                          <p:val>
                                            <p:strVal val="ppt_y"/>
                                          </p:val>
                                        </p:tav>
                                      </p:tavLst>
                                    </p:anim>
                                    <p:set>
                                      <p:cBhvr>
                                        <p:cTn id="1036" dur="1" fill="hold">
                                          <p:stCondLst>
                                            <p:cond delay="39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4000"/>
                                        <p:tgtEl>
                                          <p:spTgt spid="61"/>
                                        </p:tgtEl>
                                      </p:cBhvr>
                                    </p:animEffect>
                                    <p:set>
                                      <p:cBhvr>
                                        <p:cTn id="1039" dur="1" fill="hold">
                                          <p:stCondLst>
                                            <p:cond delay="39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4000" fill="hold"/>
                                        <p:tgtEl>
                                          <p:spTgt spid="60"/>
                                        </p:tgtEl>
                                        <p:attrNameLst>
                                          <p:attrName>ppt_x</p:attrName>
                                        </p:attrNameLst>
                                      </p:cBhvr>
                                      <p:tavLst>
                                        <p:tav tm="0">
                                          <p:val>
                                            <p:strVal val="0-#ppt_w/2"/>
                                          </p:val>
                                        </p:tav>
                                        <p:tav tm="100000">
                                          <p:val>
                                            <p:strVal val="#ppt_x"/>
                                          </p:val>
                                        </p:tav>
                                      </p:tavLst>
                                    </p:anim>
                                    <p:anim calcmode="lin" valueType="num">
                                      <p:cBhvr additive="base">
                                        <p:cTn id="1043" dur="40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4000" fill="hold"/>
                                        <p:tgtEl>
                                          <p:spTgt spid="60"/>
                                        </p:tgtEl>
                                        <p:attrNameLst>
                                          <p:attrName>ppt_w</p:attrName>
                                        </p:attrNameLst>
                                      </p:cBhvr>
                                      <p:tavLst>
                                        <p:tav tm="0" fmla="#ppt_w*sin(2.5*pi*$)">
                                          <p:val>
                                            <p:fltVal val="0"/>
                                          </p:val>
                                        </p:tav>
                                        <p:tav tm="100000">
                                          <p:val>
                                            <p:fltVal val="1"/>
                                          </p:val>
                                        </p:tav>
                                      </p:tavLst>
                                    </p:anim>
                                    <p:anim calcmode="lin" valueType="num">
                                      <p:cBhvr>
                                        <p:cTn id="1047" dur="40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4000"/>
                                        <p:tgtEl>
                                          <p:spTgt spid="60"/>
                                        </p:tgtEl>
                                        <p:attrNameLst>
                                          <p:attrName>ppt_x</p:attrName>
                                        </p:attrNameLst>
                                      </p:cBhvr>
                                      <p:tavLst>
                                        <p:tav tm="0">
                                          <p:val>
                                            <p:strVal val="ppt_x"/>
                                          </p:val>
                                        </p:tav>
                                        <p:tav tm="100000">
                                          <p:val>
                                            <p:strVal val="0-ppt_w/2"/>
                                          </p:val>
                                        </p:tav>
                                      </p:tavLst>
                                    </p:anim>
                                    <p:anim calcmode="lin" valueType="num">
                                      <p:cBhvr additive="base">
                                        <p:cTn id="1050" dur="4000"/>
                                        <p:tgtEl>
                                          <p:spTgt spid="60"/>
                                        </p:tgtEl>
                                        <p:attrNameLst>
                                          <p:attrName>ppt_y</p:attrName>
                                        </p:attrNameLst>
                                      </p:cBhvr>
                                      <p:tavLst>
                                        <p:tav tm="0">
                                          <p:val>
                                            <p:strVal val="ppt_y"/>
                                          </p:val>
                                        </p:tav>
                                        <p:tav tm="100000">
                                          <p:val>
                                            <p:strVal val="ppt_y"/>
                                          </p:val>
                                        </p:tav>
                                      </p:tavLst>
                                    </p:anim>
                                    <p:set>
                                      <p:cBhvr>
                                        <p:cTn id="1051" dur="1" fill="hold">
                                          <p:stCondLst>
                                            <p:cond delay="39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4000"/>
                                        <p:tgtEl>
                                          <p:spTgt spid="60"/>
                                        </p:tgtEl>
                                      </p:cBhvr>
                                    </p:animEffect>
                                    <p:set>
                                      <p:cBhvr>
                                        <p:cTn id="1054" dur="1" fill="hold">
                                          <p:stCondLst>
                                            <p:cond delay="39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4000" fill="hold"/>
                                        <p:tgtEl>
                                          <p:spTgt spid="59"/>
                                        </p:tgtEl>
                                        <p:attrNameLst>
                                          <p:attrName>ppt_x</p:attrName>
                                        </p:attrNameLst>
                                      </p:cBhvr>
                                      <p:tavLst>
                                        <p:tav tm="0">
                                          <p:val>
                                            <p:strVal val="0-#ppt_w/2"/>
                                          </p:val>
                                        </p:tav>
                                        <p:tav tm="100000">
                                          <p:val>
                                            <p:strVal val="#ppt_x"/>
                                          </p:val>
                                        </p:tav>
                                      </p:tavLst>
                                    </p:anim>
                                    <p:anim calcmode="lin" valueType="num">
                                      <p:cBhvr additive="base">
                                        <p:cTn id="1058" dur="40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4000" fill="hold"/>
                                        <p:tgtEl>
                                          <p:spTgt spid="59"/>
                                        </p:tgtEl>
                                        <p:attrNameLst>
                                          <p:attrName>ppt_w</p:attrName>
                                        </p:attrNameLst>
                                      </p:cBhvr>
                                      <p:tavLst>
                                        <p:tav tm="0" fmla="#ppt_w*sin(2.5*pi*$)">
                                          <p:val>
                                            <p:fltVal val="0"/>
                                          </p:val>
                                        </p:tav>
                                        <p:tav tm="100000">
                                          <p:val>
                                            <p:fltVal val="1"/>
                                          </p:val>
                                        </p:tav>
                                      </p:tavLst>
                                    </p:anim>
                                    <p:anim calcmode="lin" valueType="num">
                                      <p:cBhvr>
                                        <p:cTn id="1062" dur="40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4000"/>
                                        <p:tgtEl>
                                          <p:spTgt spid="59"/>
                                        </p:tgtEl>
                                        <p:attrNameLst>
                                          <p:attrName>ppt_x</p:attrName>
                                        </p:attrNameLst>
                                      </p:cBhvr>
                                      <p:tavLst>
                                        <p:tav tm="0">
                                          <p:val>
                                            <p:strVal val="ppt_x"/>
                                          </p:val>
                                        </p:tav>
                                        <p:tav tm="100000">
                                          <p:val>
                                            <p:strVal val="0-ppt_w/2"/>
                                          </p:val>
                                        </p:tav>
                                      </p:tavLst>
                                    </p:anim>
                                    <p:anim calcmode="lin" valueType="num">
                                      <p:cBhvr additive="base">
                                        <p:cTn id="1065" dur="4000"/>
                                        <p:tgtEl>
                                          <p:spTgt spid="59"/>
                                        </p:tgtEl>
                                        <p:attrNameLst>
                                          <p:attrName>ppt_y</p:attrName>
                                        </p:attrNameLst>
                                      </p:cBhvr>
                                      <p:tavLst>
                                        <p:tav tm="0">
                                          <p:val>
                                            <p:strVal val="ppt_y"/>
                                          </p:val>
                                        </p:tav>
                                        <p:tav tm="100000">
                                          <p:val>
                                            <p:strVal val="ppt_y"/>
                                          </p:val>
                                        </p:tav>
                                      </p:tavLst>
                                    </p:anim>
                                    <p:set>
                                      <p:cBhvr>
                                        <p:cTn id="1066" dur="1" fill="hold">
                                          <p:stCondLst>
                                            <p:cond delay="39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4000"/>
                                        <p:tgtEl>
                                          <p:spTgt spid="59"/>
                                        </p:tgtEl>
                                      </p:cBhvr>
                                    </p:animEffect>
                                    <p:set>
                                      <p:cBhvr>
                                        <p:cTn id="1069" dur="1" fill="hold">
                                          <p:stCondLst>
                                            <p:cond delay="39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4000" fill="hold"/>
                                        <p:tgtEl>
                                          <p:spTgt spid="58"/>
                                        </p:tgtEl>
                                        <p:attrNameLst>
                                          <p:attrName>ppt_x</p:attrName>
                                        </p:attrNameLst>
                                      </p:cBhvr>
                                      <p:tavLst>
                                        <p:tav tm="0">
                                          <p:val>
                                            <p:strVal val="0-#ppt_w/2"/>
                                          </p:val>
                                        </p:tav>
                                        <p:tav tm="100000">
                                          <p:val>
                                            <p:strVal val="#ppt_x"/>
                                          </p:val>
                                        </p:tav>
                                      </p:tavLst>
                                    </p:anim>
                                    <p:anim calcmode="lin" valueType="num">
                                      <p:cBhvr additive="base">
                                        <p:cTn id="1073" dur="40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4000" fill="hold"/>
                                        <p:tgtEl>
                                          <p:spTgt spid="58"/>
                                        </p:tgtEl>
                                        <p:attrNameLst>
                                          <p:attrName>ppt_w</p:attrName>
                                        </p:attrNameLst>
                                      </p:cBhvr>
                                      <p:tavLst>
                                        <p:tav tm="0" fmla="#ppt_w*sin(2.5*pi*$)">
                                          <p:val>
                                            <p:fltVal val="0"/>
                                          </p:val>
                                        </p:tav>
                                        <p:tav tm="100000">
                                          <p:val>
                                            <p:fltVal val="1"/>
                                          </p:val>
                                        </p:tav>
                                      </p:tavLst>
                                    </p:anim>
                                    <p:anim calcmode="lin" valueType="num">
                                      <p:cBhvr>
                                        <p:cTn id="1077" dur="40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4000"/>
                                        <p:tgtEl>
                                          <p:spTgt spid="58"/>
                                        </p:tgtEl>
                                        <p:attrNameLst>
                                          <p:attrName>ppt_x</p:attrName>
                                        </p:attrNameLst>
                                      </p:cBhvr>
                                      <p:tavLst>
                                        <p:tav tm="0">
                                          <p:val>
                                            <p:strVal val="ppt_x"/>
                                          </p:val>
                                        </p:tav>
                                        <p:tav tm="100000">
                                          <p:val>
                                            <p:strVal val="0-ppt_w/2"/>
                                          </p:val>
                                        </p:tav>
                                      </p:tavLst>
                                    </p:anim>
                                    <p:anim calcmode="lin" valueType="num">
                                      <p:cBhvr additive="base">
                                        <p:cTn id="1080" dur="4000"/>
                                        <p:tgtEl>
                                          <p:spTgt spid="58"/>
                                        </p:tgtEl>
                                        <p:attrNameLst>
                                          <p:attrName>ppt_y</p:attrName>
                                        </p:attrNameLst>
                                      </p:cBhvr>
                                      <p:tavLst>
                                        <p:tav tm="0">
                                          <p:val>
                                            <p:strVal val="ppt_y"/>
                                          </p:val>
                                        </p:tav>
                                        <p:tav tm="100000">
                                          <p:val>
                                            <p:strVal val="ppt_y"/>
                                          </p:val>
                                        </p:tav>
                                      </p:tavLst>
                                    </p:anim>
                                    <p:set>
                                      <p:cBhvr>
                                        <p:cTn id="1081" dur="1" fill="hold">
                                          <p:stCondLst>
                                            <p:cond delay="39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4000"/>
                                        <p:tgtEl>
                                          <p:spTgt spid="58"/>
                                        </p:tgtEl>
                                      </p:cBhvr>
                                    </p:animEffect>
                                    <p:set>
                                      <p:cBhvr>
                                        <p:cTn id="1084" dur="1" fill="hold">
                                          <p:stCondLst>
                                            <p:cond delay="39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4000" fill="hold"/>
                                        <p:tgtEl>
                                          <p:spTgt spid="57"/>
                                        </p:tgtEl>
                                        <p:attrNameLst>
                                          <p:attrName>ppt_x</p:attrName>
                                        </p:attrNameLst>
                                      </p:cBhvr>
                                      <p:tavLst>
                                        <p:tav tm="0">
                                          <p:val>
                                            <p:strVal val="0-#ppt_w/2"/>
                                          </p:val>
                                        </p:tav>
                                        <p:tav tm="100000">
                                          <p:val>
                                            <p:strVal val="#ppt_x"/>
                                          </p:val>
                                        </p:tav>
                                      </p:tavLst>
                                    </p:anim>
                                    <p:anim calcmode="lin" valueType="num">
                                      <p:cBhvr additive="base">
                                        <p:cTn id="1088" dur="40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4000" fill="hold"/>
                                        <p:tgtEl>
                                          <p:spTgt spid="57"/>
                                        </p:tgtEl>
                                        <p:attrNameLst>
                                          <p:attrName>ppt_w</p:attrName>
                                        </p:attrNameLst>
                                      </p:cBhvr>
                                      <p:tavLst>
                                        <p:tav tm="0" fmla="#ppt_w*sin(2.5*pi*$)">
                                          <p:val>
                                            <p:fltVal val="0"/>
                                          </p:val>
                                        </p:tav>
                                        <p:tav tm="100000">
                                          <p:val>
                                            <p:fltVal val="1"/>
                                          </p:val>
                                        </p:tav>
                                      </p:tavLst>
                                    </p:anim>
                                    <p:anim calcmode="lin" valueType="num">
                                      <p:cBhvr>
                                        <p:cTn id="1092" dur="40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4000"/>
                                        <p:tgtEl>
                                          <p:spTgt spid="57"/>
                                        </p:tgtEl>
                                        <p:attrNameLst>
                                          <p:attrName>ppt_x</p:attrName>
                                        </p:attrNameLst>
                                      </p:cBhvr>
                                      <p:tavLst>
                                        <p:tav tm="0">
                                          <p:val>
                                            <p:strVal val="ppt_x"/>
                                          </p:val>
                                        </p:tav>
                                        <p:tav tm="100000">
                                          <p:val>
                                            <p:strVal val="0-ppt_w/2"/>
                                          </p:val>
                                        </p:tav>
                                      </p:tavLst>
                                    </p:anim>
                                    <p:anim calcmode="lin" valueType="num">
                                      <p:cBhvr additive="base">
                                        <p:cTn id="1095" dur="4000"/>
                                        <p:tgtEl>
                                          <p:spTgt spid="57"/>
                                        </p:tgtEl>
                                        <p:attrNameLst>
                                          <p:attrName>ppt_y</p:attrName>
                                        </p:attrNameLst>
                                      </p:cBhvr>
                                      <p:tavLst>
                                        <p:tav tm="0">
                                          <p:val>
                                            <p:strVal val="ppt_y"/>
                                          </p:val>
                                        </p:tav>
                                        <p:tav tm="100000">
                                          <p:val>
                                            <p:strVal val="ppt_y"/>
                                          </p:val>
                                        </p:tav>
                                      </p:tavLst>
                                    </p:anim>
                                    <p:set>
                                      <p:cBhvr>
                                        <p:cTn id="1096" dur="1" fill="hold">
                                          <p:stCondLst>
                                            <p:cond delay="39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4000"/>
                                        <p:tgtEl>
                                          <p:spTgt spid="57"/>
                                        </p:tgtEl>
                                      </p:cBhvr>
                                    </p:animEffect>
                                    <p:set>
                                      <p:cBhvr>
                                        <p:cTn id="1099" dur="1" fill="hold">
                                          <p:stCondLst>
                                            <p:cond delay="39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4000" fill="hold"/>
                                        <p:tgtEl>
                                          <p:spTgt spid="56"/>
                                        </p:tgtEl>
                                        <p:attrNameLst>
                                          <p:attrName>ppt_x</p:attrName>
                                        </p:attrNameLst>
                                      </p:cBhvr>
                                      <p:tavLst>
                                        <p:tav tm="0">
                                          <p:val>
                                            <p:strVal val="0-#ppt_w/2"/>
                                          </p:val>
                                        </p:tav>
                                        <p:tav tm="100000">
                                          <p:val>
                                            <p:strVal val="#ppt_x"/>
                                          </p:val>
                                        </p:tav>
                                      </p:tavLst>
                                    </p:anim>
                                    <p:anim calcmode="lin" valueType="num">
                                      <p:cBhvr additive="base">
                                        <p:cTn id="1103" dur="40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4000" fill="hold"/>
                                        <p:tgtEl>
                                          <p:spTgt spid="56"/>
                                        </p:tgtEl>
                                        <p:attrNameLst>
                                          <p:attrName>ppt_w</p:attrName>
                                        </p:attrNameLst>
                                      </p:cBhvr>
                                      <p:tavLst>
                                        <p:tav tm="0" fmla="#ppt_w*sin(2.5*pi*$)">
                                          <p:val>
                                            <p:fltVal val="0"/>
                                          </p:val>
                                        </p:tav>
                                        <p:tav tm="100000">
                                          <p:val>
                                            <p:fltVal val="1"/>
                                          </p:val>
                                        </p:tav>
                                      </p:tavLst>
                                    </p:anim>
                                    <p:anim calcmode="lin" valueType="num">
                                      <p:cBhvr>
                                        <p:cTn id="1107" dur="40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4000"/>
                                        <p:tgtEl>
                                          <p:spTgt spid="56"/>
                                        </p:tgtEl>
                                        <p:attrNameLst>
                                          <p:attrName>ppt_x</p:attrName>
                                        </p:attrNameLst>
                                      </p:cBhvr>
                                      <p:tavLst>
                                        <p:tav tm="0">
                                          <p:val>
                                            <p:strVal val="ppt_x"/>
                                          </p:val>
                                        </p:tav>
                                        <p:tav tm="100000">
                                          <p:val>
                                            <p:strVal val="0-ppt_w/2"/>
                                          </p:val>
                                        </p:tav>
                                      </p:tavLst>
                                    </p:anim>
                                    <p:anim calcmode="lin" valueType="num">
                                      <p:cBhvr additive="base">
                                        <p:cTn id="1110" dur="4000"/>
                                        <p:tgtEl>
                                          <p:spTgt spid="56"/>
                                        </p:tgtEl>
                                        <p:attrNameLst>
                                          <p:attrName>ppt_y</p:attrName>
                                        </p:attrNameLst>
                                      </p:cBhvr>
                                      <p:tavLst>
                                        <p:tav tm="0">
                                          <p:val>
                                            <p:strVal val="ppt_y"/>
                                          </p:val>
                                        </p:tav>
                                        <p:tav tm="100000">
                                          <p:val>
                                            <p:strVal val="ppt_y"/>
                                          </p:val>
                                        </p:tav>
                                      </p:tavLst>
                                    </p:anim>
                                    <p:set>
                                      <p:cBhvr>
                                        <p:cTn id="1111" dur="1" fill="hold">
                                          <p:stCondLst>
                                            <p:cond delay="39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4000"/>
                                        <p:tgtEl>
                                          <p:spTgt spid="56"/>
                                        </p:tgtEl>
                                      </p:cBhvr>
                                    </p:animEffect>
                                    <p:set>
                                      <p:cBhvr>
                                        <p:cTn id="1114" dur="1" fill="hold">
                                          <p:stCondLst>
                                            <p:cond delay="39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4000" fill="hold"/>
                                        <p:tgtEl>
                                          <p:spTgt spid="55"/>
                                        </p:tgtEl>
                                        <p:attrNameLst>
                                          <p:attrName>ppt_x</p:attrName>
                                        </p:attrNameLst>
                                      </p:cBhvr>
                                      <p:tavLst>
                                        <p:tav tm="0">
                                          <p:val>
                                            <p:strVal val="0-#ppt_w/2"/>
                                          </p:val>
                                        </p:tav>
                                        <p:tav tm="100000">
                                          <p:val>
                                            <p:strVal val="#ppt_x"/>
                                          </p:val>
                                        </p:tav>
                                      </p:tavLst>
                                    </p:anim>
                                    <p:anim calcmode="lin" valueType="num">
                                      <p:cBhvr additive="base">
                                        <p:cTn id="1118" dur="40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4000" fill="hold"/>
                                        <p:tgtEl>
                                          <p:spTgt spid="55"/>
                                        </p:tgtEl>
                                        <p:attrNameLst>
                                          <p:attrName>ppt_w</p:attrName>
                                        </p:attrNameLst>
                                      </p:cBhvr>
                                      <p:tavLst>
                                        <p:tav tm="0" fmla="#ppt_w*sin(2.5*pi*$)">
                                          <p:val>
                                            <p:fltVal val="0"/>
                                          </p:val>
                                        </p:tav>
                                        <p:tav tm="100000">
                                          <p:val>
                                            <p:fltVal val="1"/>
                                          </p:val>
                                        </p:tav>
                                      </p:tavLst>
                                    </p:anim>
                                    <p:anim calcmode="lin" valueType="num">
                                      <p:cBhvr>
                                        <p:cTn id="1122" dur="40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4000"/>
                                        <p:tgtEl>
                                          <p:spTgt spid="55"/>
                                        </p:tgtEl>
                                        <p:attrNameLst>
                                          <p:attrName>ppt_x</p:attrName>
                                        </p:attrNameLst>
                                      </p:cBhvr>
                                      <p:tavLst>
                                        <p:tav tm="0">
                                          <p:val>
                                            <p:strVal val="ppt_x"/>
                                          </p:val>
                                        </p:tav>
                                        <p:tav tm="100000">
                                          <p:val>
                                            <p:strVal val="0-ppt_w/2"/>
                                          </p:val>
                                        </p:tav>
                                      </p:tavLst>
                                    </p:anim>
                                    <p:anim calcmode="lin" valueType="num">
                                      <p:cBhvr additive="base">
                                        <p:cTn id="1125" dur="4000"/>
                                        <p:tgtEl>
                                          <p:spTgt spid="55"/>
                                        </p:tgtEl>
                                        <p:attrNameLst>
                                          <p:attrName>ppt_y</p:attrName>
                                        </p:attrNameLst>
                                      </p:cBhvr>
                                      <p:tavLst>
                                        <p:tav tm="0">
                                          <p:val>
                                            <p:strVal val="ppt_y"/>
                                          </p:val>
                                        </p:tav>
                                        <p:tav tm="100000">
                                          <p:val>
                                            <p:strVal val="ppt_y"/>
                                          </p:val>
                                        </p:tav>
                                      </p:tavLst>
                                    </p:anim>
                                    <p:set>
                                      <p:cBhvr>
                                        <p:cTn id="1126" dur="1" fill="hold">
                                          <p:stCondLst>
                                            <p:cond delay="39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4000"/>
                                        <p:tgtEl>
                                          <p:spTgt spid="55"/>
                                        </p:tgtEl>
                                      </p:cBhvr>
                                    </p:animEffect>
                                    <p:set>
                                      <p:cBhvr>
                                        <p:cTn id="1129" dur="1" fill="hold">
                                          <p:stCondLst>
                                            <p:cond delay="39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4000" fill="hold"/>
                                        <p:tgtEl>
                                          <p:spTgt spid="54"/>
                                        </p:tgtEl>
                                        <p:attrNameLst>
                                          <p:attrName>ppt_x</p:attrName>
                                        </p:attrNameLst>
                                      </p:cBhvr>
                                      <p:tavLst>
                                        <p:tav tm="0">
                                          <p:val>
                                            <p:strVal val="0-#ppt_w/2"/>
                                          </p:val>
                                        </p:tav>
                                        <p:tav tm="100000">
                                          <p:val>
                                            <p:strVal val="#ppt_x"/>
                                          </p:val>
                                        </p:tav>
                                      </p:tavLst>
                                    </p:anim>
                                    <p:anim calcmode="lin" valueType="num">
                                      <p:cBhvr additive="base">
                                        <p:cTn id="1133" dur="40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4000" fill="hold"/>
                                        <p:tgtEl>
                                          <p:spTgt spid="54"/>
                                        </p:tgtEl>
                                        <p:attrNameLst>
                                          <p:attrName>ppt_w</p:attrName>
                                        </p:attrNameLst>
                                      </p:cBhvr>
                                      <p:tavLst>
                                        <p:tav tm="0" fmla="#ppt_w*sin(2.5*pi*$)">
                                          <p:val>
                                            <p:fltVal val="0"/>
                                          </p:val>
                                        </p:tav>
                                        <p:tav tm="100000">
                                          <p:val>
                                            <p:fltVal val="1"/>
                                          </p:val>
                                        </p:tav>
                                      </p:tavLst>
                                    </p:anim>
                                    <p:anim calcmode="lin" valueType="num">
                                      <p:cBhvr>
                                        <p:cTn id="1137" dur="40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4000"/>
                                        <p:tgtEl>
                                          <p:spTgt spid="54"/>
                                        </p:tgtEl>
                                        <p:attrNameLst>
                                          <p:attrName>ppt_x</p:attrName>
                                        </p:attrNameLst>
                                      </p:cBhvr>
                                      <p:tavLst>
                                        <p:tav tm="0">
                                          <p:val>
                                            <p:strVal val="ppt_x"/>
                                          </p:val>
                                        </p:tav>
                                        <p:tav tm="100000">
                                          <p:val>
                                            <p:strVal val="0-ppt_w/2"/>
                                          </p:val>
                                        </p:tav>
                                      </p:tavLst>
                                    </p:anim>
                                    <p:anim calcmode="lin" valueType="num">
                                      <p:cBhvr additive="base">
                                        <p:cTn id="1140" dur="4000"/>
                                        <p:tgtEl>
                                          <p:spTgt spid="54"/>
                                        </p:tgtEl>
                                        <p:attrNameLst>
                                          <p:attrName>ppt_y</p:attrName>
                                        </p:attrNameLst>
                                      </p:cBhvr>
                                      <p:tavLst>
                                        <p:tav tm="0">
                                          <p:val>
                                            <p:strVal val="ppt_y"/>
                                          </p:val>
                                        </p:tav>
                                        <p:tav tm="100000">
                                          <p:val>
                                            <p:strVal val="ppt_y"/>
                                          </p:val>
                                        </p:tav>
                                      </p:tavLst>
                                    </p:anim>
                                    <p:set>
                                      <p:cBhvr>
                                        <p:cTn id="1141" dur="1" fill="hold">
                                          <p:stCondLst>
                                            <p:cond delay="39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4000"/>
                                        <p:tgtEl>
                                          <p:spTgt spid="54"/>
                                        </p:tgtEl>
                                      </p:cBhvr>
                                    </p:animEffect>
                                    <p:set>
                                      <p:cBhvr>
                                        <p:cTn id="1144" dur="1" fill="hold">
                                          <p:stCondLst>
                                            <p:cond delay="39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4000" fill="hold"/>
                                        <p:tgtEl>
                                          <p:spTgt spid="53"/>
                                        </p:tgtEl>
                                        <p:attrNameLst>
                                          <p:attrName>ppt_x</p:attrName>
                                        </p:attrNameLst>
                                      </p:cBhvr>
                                      <p:tavLst>
                                        <p:tav tm="0">
                                          <p:val>
                                            <p:strVal val="0-#ppt_w/2"/>
                                          </p:val>
                                        </p:tav>
                                        <p:tav tm="100000">
                                          <p:val>
                                            <p:strVal val="#ppt_x"/>
                                          </p:val>
                                        </p:tav>
                                      </p:tavLst>
                                    </p:anim>
                                    <p:anim calcmode="lin" valueType="num">
                                      <p:cBhvr additive="base">
                                        <p:cTn id="1148" dur="40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4000" fill="hold"/>
                                        <p:tgtEl>
                                          <p:spTgt spid="53"/>
                                        </p:tgtEl>
                                        <p:attrNameLst>
                                          <p:attrName>ppt_w</p:attrName>
                                        </p:attrNameLst>
                                      </p:cBhvr>
                                      <p:tavLst>
                                        <p:tav tm="0" fmla="#ppt_w*sin(2.5*pi*$)">
                                          <p:val>
                                            <p:fltVal val="0"/>
                                          </p:val>
                                        </p:tav>
                                        <p:tav tm="100000">
                                          <p:val>
                                            <p:fltVal val="1"/>
                                          </p:val>
                                        </p:tav>
                                      </p:tavLst>
                                    </p:anim>
                                    <p:anim calcmode="lin" valueType="num">
                                      <p:cBhvr>
                                        <p:cTn id="1152" dur="40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4000"/>
                                        <p:tgtEl>
                                          <p:spTgt spid="53"/>
                                        </p:tgtEl>
                                        <p:attrNameLst>
                                          <p:attrName>ppt_x</p:attrName>
                                        </p:attrNameLst>
                                      </p:cBhvr>
                                      <p:tavLst>
                                        <p:tav tm="0">
                                          <p:val>
                                            <p:strVal val="ppt_x"/>
                                          </p:val>
                                        </p:tav>
                                        <p:tav tm="100000">
                                          <p:val>
                                            <p:strVal val="0-ppt_w/2"/>
                                          </p:val>
                                        </p:tav>
                                      </p:tavLst>
                                    </p:anim>
                                    <p:anim calcmode="lin" valueType="num">
                                      <p:cBhvr additive="base">
                                        <p:cTn id="1155" dur="4000"/>
                                        <p:tgtEl>
                                          <p:spTgt spid="53"/>
                                        </p:tgtEl>
                                        <p:attrNameLst>
                                          <p:attrName>ppt_y</p:attrName>
                                        </p:attrNameLst>
                                      </p:cBhvr>
                                      <p:tavLst>
                                        <p:tav tm="0">
                                          <p:val>
                                            <p:strVal val="ppt_y"/>
                                          </p:val>
                                        </p:tav>
                                        <p:tav tm="100000">
                                          <p:val>
                                            <p:strVal val="ppt_y"/>
                                          </p:val>
                                        </p:tav>
                                      </p:tavLst>
                                    </p:anim>
                                    <p:set>
                                      <p:cBhvr>
                                        <p:cTn id="1156" dur="1" fill="hold">
                                          <p:stCondLst>
                                            <p:cond delay="39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4000"/>
                                        <p:tgtEl>
                                          <p:spTgt spid="53"/>
                                        </p:tgtEl>
                                      </p:cBhvr>
                                    </p:animEffect>
                                    <p:set>
                                      <p:cBhvr>
                                        <p:cTn id="1159" dur="1" fill="hold">
                                          <p:stCondLst>
                                            <p:cond delay="39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4000" fill="hold"/>
                                        <p:tgtEl>
                                          <p:spTgt spid="52"/>
                                        </p:tgtEl>
                                        <p:attrNameLst>
                                          <p:attrName>ppt_x</p:attrName>
                                        </p:attrNameLst>
                                      </p:cBhvr>
                                      <p:tavLst>
                                        <p:tav tm="0">
                                          <p:val>
                                            <p:strVal val="0-#ppt_w/2"/>
                                          </p:val>
                                        </p:tav>
                                        <p:tav tm="100000">
                                          <p:val>
                                            <p:strVal val="#ppt_x"/>
                                          </p:val>
                                        </p:tav>
                                      </p:tavLst>
                                    </p:anim>
                                    <p:anim calcmode="lin" valueType="num">
                                      <p:cBhvr additive="base">
                                        <p:cTn id="1163" dur="40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4000" fill="hold"/>
                                        <p:tgtEl>
                                          <p:spTgt spid="52"/>
                                        </p:tgtEl>
                                        <p:attrNameLst>
                                          <p:attrName>ppt_w</p:attrName>
                                        </p:attrNameLst>
                                      </p:cBhvr>
                                      <p:tavLst>
                                        <p:tav tm="0" fmla="#ppt_w*sin(2.5*pi*$)">
                                          <p:val>
                                            <p:fltVal val="0"/>
                                          </p:val>
                                        </p:tav>
                                        <p:tav tm="100000">
                                          <p:val>
                                            <p:fltVal val="1"/>
                                          </p:val>
                                        </p:tav>
                                      </p:tavLst>
                                    </p:anim>
                                    <p:anim calcmode="lin" valueType="num">
                                      <p:cBhvr>
                                        <p:cTn id="1167" dur="40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4000"/>
                                        <p:tgtEl>
                                          <p:spTgt spid="52"/>
                                        </p:tgtEl>
                                        <p:attrNameLst>
                                          <p:attrName>ppt_x</p:attrName>
                                        </p:attrNameLst>
                                      </p:cBhvr>
                                      <p:tavLst>
                                        <p:tav tm="0">
                                          <p:val>
                                            <p:strVal val="ppt_x"/>
                                          </p:val>
                                        </p:tav>
                                        <p:tav tm="100000">
                                          <p:val>
                                            <p:strVal val="0-ppt_w/2"/>
                                          </p:val>
                                        </p:tav>
                                      </p:tavLst>
                                    </p:anim>
                                    <p:anim calcmode="lin" valueType="num">
                                      <p:cBhvr additive="base">
                                        <p:cTn id="1170" dur="4000"/>
                                        <p:tgtEl>
                                          <p:spTgt spid="52"/>
                                        </p:tgtEl>
                                        <p:attrNameLst>
                                          <p:attrName>ppt_y</p:attrName>
                                        </p:attrNameLst>
                                      </p:cBhvr>
                                      <p:tavLst>
                                        <p:tav tm="0">
                                          <p:val>
                                            <p:strVal val="ppt_y"/>
                                          </p:val>
                                        </p:tav>
                                        <p:tav tm="100000">
                                          <p:val>
                                            <p:strVal val="ppt_y"/>
                                          </p:val>
                                        </p:tav>
                                      </p:tavLst>
                                    </p:anim>
                                    <p:set>
                                      <p:cBhvr>
                                        <p:cTn id="1171" dur="1" fill="hold">
                                          <p:stCondLst>
                                            <p:cond delay="39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4000"/>
                                        <p:tgtEl>
                                          <p:spTgt spid="52"/>
                                        </p:tgtEl>
                                      </p:cBhvr>
                                    </p:animEffect>
                                    <p:set>
                                      <p:cBhvr>
                                        <p:cTn id="1174" dur="1" fill="hold">
                                          <p:stCondLst>
                                            <p:cond delay="39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4000" fill="hold"/>
                                        <p:tgtEl>
                                          <p:spTgt spid="51"/>
                                        </p:tgtEl>
                                        <p:attrNameLst>
                                          <p:attrName>ppt_x</p:attrName>
                                        </p:attrNameLst>
                                      </p:cBhvr>
                                      <p:tavLst>
                                        <p:tav tm="0">
                                          <p:val>
                                            <p:strVal val="0-#ppt_w/2"/>
                                          </p:val>
                                        </p:tav>
                                        <p:tav tm="100000">
                                          <p:val>
                                            <p:strVal val="#ppt_x"/>
                                          </p:val>
                                        </p:tav>
                                      </p:tavLst>
                                    </p:anim>
                                    <p:anim calcmode="lin" valueType="num">
                                      <p:cBhvr additive="base">
                                        <p:cTn id="1178" dur="40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4000" fill="hold"/>
                                        <p:tgtEl>
                                          <p:spTgt spid="51"/>
                                        </p:tgtEl>
                                        <p:attrNameLst>
                                          <p:attrName>ppt_w</p:attrName>
                                        </p:attrNameLst>
                                      </p:cBhvr>
                                      <p:tavLst>
                                        <p:tav tm="0" fmla="#ppt_w*sin(2.5*pi*$)">
                                          <p:val>
                                            <p:fltVal val="0"/>
                                          </p:val>
                                        </p:tav>
                                        <p:tav tm="100000">
                                          <p:val>
                                            <p:fltVal val="1"/>
                                          </p:val>
                                        </p:tav>
                                      </p:tavLst>
                                    </p:anim>
                                    <p:anim calcmode="lin" valueType="num">
                                      <p:cBhvr>
                                        <p:cTn id="1182" dur="40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4000"/>
                                        <p:tgtEl>
                                          <p:spTgt spid="51"/>
                                        </p:tgtEl>
                                        <p:attrNameLst>
                                          <p:attrName>ppt_x</p:attrName>
                                        </p:attrNameLst>
                                      </p:cBhvr>
                                      <p:tavLst>
                                        <p:tav tm="0">
                                          <p:val>
                                            <p:strVal val="ppt_x"/>
                                          </p:val>
                                        </p:tav>
                                        <p:tav tm="100000">
                                          <p:val>
                                            <p:strVal val="0-ppt_w/2"/>
                                          </p:val>
                                        </p:tav>
                                      </p:tavLst>
                                    </p:anim>
                                    <p:anim calcmode="lin" valueType="num">
                                      <p:cBhvr additive="base">
                                        <p:cTn id="1185" dur="4000"/>
                                        <p:tgtEl>
                                          <p:spTgt spid="51"/>
                                        </p:tgtEl>
                                        <p:attrNameLst>
                                          <p:attrName>ppt_y</p:attrName>
                                        </p:attrNameLst>
                                      </p:cBhvr>
                                      <p:tavLst>
                                        <p:tav tm="0">
                                          <p:val>
                                            <p:strVal val="ppt_y"/>
                                          </p:val>
                                        </p:tav>
                                        <p:tav tm="100000">
                                          <p:val>
                                            <p:strVal val="ppt_y"/>
                                          </p:val>
                                        </p:tav>
                                      </p:tavLst>
                                    </p:anim>
                                    <p:set>
                                      <p:cBhvr>
                                        <p:cTn id="1186" dur="1" fill="hold">
                                          <p:stCondLst>
                                            <p:cond delay="39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4000"/>
                                        <p:tgtEl>
                                          <p:spTgt spid="51"/>
                                        </p:tgtEl>
                                      </p:cBhvr>
                                    </p:animEffect>
                                    <p:set>
                                      <p:cBhvr>
                                        <p:cTn id="1189" dur="1" fill="hold">
                                          <p:stCondLst>
                                            <p:cond delay="39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4000" fill="hold"/>
                                        <p:tgtEl>
                                          <p:spTgt spid="50"/>
                                        </p:tgtEl>
                                        <p:attrNameLst>
                                          <p:attrName>ppt_x</p:attrName>
                                        </p:attrNameLst>
                                      </p:cBhvr>
                                      <p:tavLst>
                                        <p:tav tm="0">
                                          <p:val>
                                            <p:strVal val="0-#ppt_w/2"/>
                                          </p:val>
                                        </p:tav>
                                        <p:tav tm="100000">
                                          <p:val>
                                            <p:strVal val="#ppt_x"/>
                                          </p:val>
                                        </p:tav>
                                      </p:tavLst>
                                    </p:anim>
                                    <p:anim calcmode="lin" valueType="num">
                                      <p:cBhvr additive="base">
                                        <p:cTn id="1193" dur="40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4000" fill="hold"/>
                                        <p:tgtEl>
                                          <p:spTgt spid="50"/>
                                        </p:tgtEl>
                                        <p:attrNameLst>
                                          <p:attrName>ppt_w</p:attrName>
                                        </p:attrNameLst>
                                      </p:cBhvr>
                                      <p:tavLst>
                                        <p:tav tm="0" fmla="#ppt_w*sin(2.5*pi*$)">
                                          <p:val>
                                            <p:fltVal val="0"/>
                                          </p:val>
                                        </p:tav>
                                        <p:tav tm="100000">
                                          <p:val>
                                            <p:fltVal val="1"/>
                                          </p:val>
                                        </p:tav>
                                      </p:tavLst>
                                    </p:anim>
                                    <p:anim calcmode="lin" valueType="num">
                                      <p:cBhvr>
                                        <p:cTn id="1197" dur="40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4000"/>
                                        <p:tgtEl>
                                          <p:spTgt spid="50"/>
                                        </p:tgtEl>
                                        <p:attrNameLst>
                                          <p:attrName>ppt_x</p:attrName>
                                        </p:attrNameLst>
                                      </p:cBhvr>
                                      <p:tavLst>
                                        <p:tav tm="0">
                                          <p:val>
                                            <p:strVal val="ppt_x"/>
                                          </p:val>
                                        </p:tav>
                                        <p:tav tm="100000">
                                          <p:val>
                                            <p:strVal val="0-ppt_w/2"/>
                                          </p:val>
                                        </p:tav>
                                      </p:tavLst>
                                    </p:anim>
                                    <p:anim calcmode="lin" valueType="num">
                                      <p:cBhvr additive="base">
                                        <p:cTn id="1200" dur="4000"/>
                                        <p:tgtEl>
                                          <p:spTgt spid="50"/>
                                        </p:tgtEl>
                                        <p:attrNameLst>
                                          <p:attrName>ppt_y</p:attrName>
                                        </p:attrNameLst>
                                      </p:cBhvr>
                                      <p:tavLst>
                                        <p:tav tm="0">
                                          <p:val>
                                            <p:strVal val="ppt_y"/>
                                          </p:val>
                                        </p:tav>
                                        <p:tav tm="100000">
                                          <p:val>
                                            <p:strVal val="ppt_y"/>
                                          </p:val>
                                        </p:tav>
                                      </p:tavLst>
                                    </p:anim>
                                    <p:set>
                                      <p:cBhvr>
                                        <p:cTn id="1201" dur="1" fill="hold">
                                          <p:stCondLst>
                                            <p:cond delay="39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4000"/>
                                        <p:tgtEl>
                                          <p:spTgt spid="50"/>
                                        </p:tgtEl>
                                      </p:cBhvr>
                                    </p:animEffect>
                                    <p:set>
                                      <p:cBhvr>
                                        <p:cTn id="1204" dur="1" fill="hold">
                                          <p:stCondLst>
                                            <p:cond delay="39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4000" fill="hold"/>
                                        <p:tgtEl>
                                          <p:spTgt spid="49"/>
                                        </p:tgtEl>
                                        <p:attrNameLst>
                                          <p:attrName>ppt_x</p:attrName>
                                        </p:attrNameLst>
                                      </p:cBhvr>
                                      <p:tavLst>
                                        <p:tav tm="0">
                                          <p:val>
                                            <p:strVal val="0-#ppt_w/2"/>
                                          </p:val>
                                        </p:tav>
                                        <p:tav tm="100000">
                                          <p:val>
                                            <p:strVal val="#ppt_x"/>
                                          </p:val>
                                        </p:tav>
                                      </p:tavLst>
                                    </p:anim>
                                    <p:anim calcmode="lin" valueType="num">
                                      <p:cBhvr additive="base">
                                        <p:cTn id="1208" dur="40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4000" fill="hold"/>
                                        <p:tgtEl>
                                          <p:spTgt spid="49"/>
                                        </p:tgtEl>
                                        <p:attrNameLst>
                                          <p:attrName>ppt_w</p:attrName>
                                        </p:attrNameLst>
                                      </p:cBhvr>
                                      <p:tavLst>
                                        <p:tav tm="0" fmla="#ppt_w*sin(2.5*pi*$)">
                                          <p:val>
                                            <p:fltVal val="0"/>
                                          </p:val>
                                        </p:tav>
                                        <p:tav tm="100000">
                                          <p:val>
                                            <p:fltVal val="1"/>
                                          </p:val>
                                        </p:tav>
                                      </p:tavLst>
                                    </p:anim>
                                    <p:anim calcmode="lin" valueType="num">
                                      <p:cBhvr>
                                        <p:cTn id="1212" dur="40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4000"/>
                                        <p:tgtEl>
                                          <p:spTgt spid="49"/>
                                        </p:tgtEl>
                                        <p:attrNameLst>
                                          <p:attrName>ppt_x</p:attrName>
                                        </p:attrNameLst>
                                      </p:cBhvr>
                                      <p:tavLst>
                                        <p:tav tm="0">
                                          <p:val>
                                            <p:strVal val="ppt_x"/>
                                          </p:val>
                                        </p:tav>
                                        <p:tav tm="100000">
                                          <p:val>
                                            <p:strVal val="0-ppt_w/2"/>
                                          </p:val>
                                        </p:tav>
                                      </p:tavLst>
                                    </p:anim>
                                    <p:anim calcmode="lin" valueType="num">
                                      <p:cBhvr additive="base">
                                        <p:cTn id="1215" dur="4000"/>
                                        <p:tgtEl>
                                          <p:spTgt spid="49"/>
                                        </p:tgtEl>
                                        <p:attrNameLst>
                                          <p:attrName>ppt_y</p:attrName>
                                        </p:attrNameLst>
                                      </p:cBhvr>
                                      <p:tavLst>
                                        <p:tav tm="0">
                                          <p:val>
                                            <p:strVal val="ppt_y"/>
                                          </p:val>
                                        </p:tav>
                                        <p:tav tm="100000">
                                          <p:val>
                                            <p:strVal val="ppt_y"/>
                                          </p:val>
                                        </p:tav>
                                      </p:tavLst>
                                    </p:anim>
                                    <p:set>
                                      <p:cBhvr>
                                        <p:cTn id="1216" dur="1" fill="hold">
                                          <p:stCondLst>
                                            <p:cond delay="39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4000"/>
                                        <p:tgtEl>
                                          <p:spTgt spid="49"/>
                                        </p:tgtEl>
                                      </p:cBhvr>
                                    </p:animEffect>
                                    <p:set>
                                      <p:cBhvr>
                                        <p:cTn id="1219" dur="1" fill="hold">
                                          <p:stCondLst>
                                            <p:cond delay="39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4000" fill="hold"/>
                                        <p:tgtEl>
                                          <p:spTgt spid="48"/>
                                        </p:tgtEl>
                                        <p:attrNameLst>
                                          <p:attrName>ppt_x</p:attrName>
                                        </p:attrNameLst>
                                      </p:cBhvr>
                                      <p:tavLst>
                                        <p:tav tm="0">
                                          <p:val>
                                            <p:strVal val="0-#ppt_w/2"/>
                                          </p:val>
                                        </p:tav>
                                        <p:tav tm="100000">
                                          <p:val>
                                            <p:strVal val="#ppt_x"/>
                                          </p:val>
                                        </p:tav>
                                      </p:tavLst>
                                    </p:anim>
                                    <p:anim calcmode="lin" valueType="num">
                                      <p:cBhvr additive="base">
                                        <p:cTn id="1223" dur="40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4000" fill="hold"/>
                                        <p:tgtEl>
                                          <p:spTgt spid="48"/>
                                        </p:tgtEl>
                                        <p:attrNameLst>
                                          <p:attrName>ppt_w</p:attrName>
                                        </p:attrNameLst>
                                      </p:cBhvr>
                                      <p:tavLst>
                                        <p:tav tm="0" fmla="#ppt_w*sin(2.5*pi*$)">
                                          <p:val>
                                            <p:fltVal val="0"/>
                                          </p:val>
                                        </p:tav>
                                        <p:tav tm="100000">
                                          <p:val>
                                            <p:fltVal val="1"/>
                                          </p:val>
                                        </p:tav>
                                      </p:tavLst>
                                    </p:anim>
                                    <p:anim calcmode="lin" valueType="num">
                                      <p:cBhvr>
                                        <p:cTn id="1227" dur="40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4000"/>
                                        <p:tgtEl>
                                          <p:spTgt spid="48"/>
                                        </p:tgtEl>
                                        <p:attrNameLst>
                                          <p:attrName>ppt_x</p:attrName>
                                        </p:attrNameLst>
                                      </p:cBhvr>
                                      <p:tavLst>
                                        <p:tav tm="0">
                                          <p:val>
                                            <p:strVal val="ppt_x"/>
                                          </p:val>
                                        </p:tav>
                                        <p:tav tm="100000">
                                          <p:val>
                                            <p:strVal val="0-ppt_w/2"/>
                                          </p:val>
                                        </p:tav>
                                      </p:tavLst>
                                    </p:anim>
                                    <p:anim calcmode="lin" valueType="num">
                                      <p:cBhvr additive="base">
                                        <p:cTn id="1230" dur="4000"/>
                                        <p:tgtEl>
                                          <p:spTgt spid="48"/>
                                        </p:tgtEl>
                                        <p:attrNameLst>
                                          <p:attrName>ppt_y</p:attrName>
                                        </p:attrNameLst>
                                      </p:cBhvr>
                                      <p:tavLst>
                                        <p:tav tm="0">
                                          <p:val>
                                            <p:strVal val="ppt_y"/>
                                          </p:val>
                                        </p:tav>
                                        <p:tav tm="100000">
                                          <p:val>
                                            <p:strVal val="ppt_y"/>
                                          </p:val>
                                        </p:tav>
                                      </p:tavLst>
                                    </p:anim>
                                    <p:set>
                                      <p:cBhvr>
                                        <p:cTn id="1231" dur="1" fill="hold">
                                          <p:stCondLst>
                                            <p:cond delay="39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4000"/>
                                        <p:tgtEl>
                                          <p:spTgt spid="48"/>
                                        </p:tgtEl>
                                      </p:cBhvr>
                                    </p:animEffect>
                                    <p:set>
                                      <p:cBhvr>
                                        <p:cTn id="1234" dur="1" fill="hold">
                                          <p:stCondLst>
                                            <p:cond delay="39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4000" fill="hold"/>
                                        <p:tgtEl>
                                          <p:spTgt spid="47"/>
                                        </p:tgtEl>
                                        <p:attrNameLst>
                                          <p:attrName>ppt_x</p:attrName>
                                        </p:attrNameLst>
                                      </p:cBhvr>
                                      <p:tavLst>
                                        <p:tav tm="0">
                                          <p:val>
                                            <p:strVal val="0-#ppt_w/2"/>
                                          </p:val>
                                        </p:tav>
                                        <p:tav tm="100000">
                                          <p:val>
                                            <p:strVal val="#ppt_x"/>
                                          </p:val>
                                        </p:tav>
                                      </p:tavLst>
                                    </p:anim>
                                    <p:anim calcmode="lin" valueType="num">
                                      <p:cBhvr additive="base">
                                        <p:cTn id="1238" dur="40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4000" fill="hold"/>
                                        <p:tgtEl>
                                          <p:spTgt spid="47"/>
                                        </p:tgtEl>
                                        <p:attrNameLst>
                                          <p:attrName>ppt_w</p:attrName>
                                        </p:attrNameLst>
                                      </p:cBhvr>
                                      <p:tavLst>
                                        <p:tav tm="0" fmla="#ppt_w*sin(2.5*pi*$)">
                                          <p:val>
                                            <p:fltVal val="0"/>
                                          </p:val>
                                        </p:tav>
                                        <p:tav tm="100000">
                                          <p:val>
                                            <p:fltVal val="1"/>
                                          </p:val>
                                        </p:tav>
                                      </p:tavLst>
                                    </p:anim>
                                    <p:anim calcmode="lin" valueType="num">
                                      <p:cBhvr>
                                        <p:cTn id="1242" dur="40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4000"/>
                                        <p:tgtEl>
                                          <p:spTgt spid="47"/>
                                        </p:tgtEl>
                                        <p:attrNameLst>
                                          <p:attrName>ppt_x</p:attrName>
                                        </p:attrNameLst>
                                      </p:cBhvr>
                                      <p:tavLst>
                                        <p:tav tm="0">
                                          <p:val>
                                            <p:strVal val="ppt_x"/>
                                          </p:val>
                                        </p:tav>
                                        <p:tav tm="100000">
                                          <p:val>
                                            <p:strVal val="0-ppt_w/2"/>
                                          </p:val>
                                        </p:tav>
                                      </p:tavLst>
                                    </p:anim>
                                    <p:anim calcmode="lin" valueType="num">
                                      <p:cBhvr additive="base">
                                        <p:cTn id="1245" dur="4000"/>
                                        <p:tgtEl>
                                          <p:spTgt spid="47"/>
                                        </p:tgtEl>
                                        <p:attrNameLst>
                                          <p:attrName>ppt_y</p:attrName>
                                        </p:attrNameLst>
                                      </p:cBhvr>
                                      <p:tavLst>
                                        <p:tav tm="0">
                                          <p:val>
                                            <p:strVal val="ppt_y"/>
                                          </p:val>
                                        </p:tav>
                                        <p:tav tm="100000">
                                          <p:val>
                                            <p:strVal val="ppt_y"/>
                                          </p:val>
                                        </p:tav>
                                      </p:tavLst>
                                    </p:anim>
                                    <p:set>
                                      <p:cBhvr>
                                        <p:cTn id="1246" dur="1" fill="hold">
                                          <p:stCondLst>
                                            <p:cond delay="39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4000"/>
                                        <p:tgtEl>
                                          <p:spTgt spid="47"/>
                                        </p:tgtEl>
                                      </p:cBhvr>
                                    </p:animEffect>
                                    <p:set>
                                      <p:cBhvr>
                                        <p:cTn id="1249" dur="1" fill="hold">
                                          <p:stCondLst>
                                            <p:cond delay="39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4000" fill="hold"/>
                                        <p:tgtEl>
                                          <p:spTgt spid="46"/>
                                        </p:tgtEl>
                                        <p:attrNameLst>
                                          <p:attrName>ppt_x</p:attrName>
                                        </p:attrNameLst>
                                      </p:cBhvr>
                                      <p:tavLst>
                                        <p:tav tm="0">
                                          <p:val>
                                            <p:strVal val="0-#ppt_w/2"/>
                                          </p:val>
                                        </p:tav>
                                        <p:tav tm="100000">
                                          <p:val>
                                            <p:strVal val="#ppt_x"/>
                                          </p:val>
                                        </p:tav>
                                      </p:tavLst>
                                    </p:anim>
                                    <p:anim calcmode="lin" valueType="num">
                                      <p:cBhvr additive="base">
                                        <p:cTn id="1253" dur="40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4000" fill="hold"/>
                                        <p:tgtEl>
                                          <p:spTgt spid="46"/>
                                        </p:tgtEl>
                                        <p:attrNameLst>
                                          <p:attrName>ppt_w</p:attrName>
                                        </p:attrNameLst>
                                      </p:cBhvr>
                                      <p:tavLst>
                                        <p:tav tm="0" fmla="#ppt_w*sin(2.5*pi*$)">
                                          <p:val>
                                            <p:fltVal val="0"/>
                                          </p:val>
                                        </p:tav>
                                        <p:tav tm="100000">
                                          <p:val>
                                            <p:fltVal val="1"/>
                                          </p:val>
                                        </p:tav>
                                      </p:tavLst>
                                    </p:anim>
                                    <p:anim calcmode="lin" valueType="num">
                                      <p:cBhvr>
                                        <p:cTn id="1257" dur="40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4000"/>
                                        <p:tgtEl>
                                          <p:spTgt spid="46"/>
                                        </p:tgtEl>
                                        <p:attrNameLst>
                                          <p:attrName>ppt_x</p:attrName>
                                        </p:attrNameLst>
                                      </p:cBhvr>
                                      <p:tavLst>
                                        <p:tav tm="0">
                                          <p:val>
                                            <p:strVal val="ppt_x"/>
                                          </p:val>
                                        </p:tav>
                                        <p:tav tm="100000">
                                          <p:val>
                                            <p:strVal val="0-ppt_w/2"/>
                                          </p:val>
                                        </p:tav>
                                      </p:tavLst>
                                    </p:anim>
                                    <p:anim calcmode="lin" valueType="num">
                                      <p:cBhvr additive="base">
                                        <p:cTn id="1260" dur="4000"/>
                                        <p:tgtEl>
                                          <p:spTgt spid="46"/>
                                        </p:tgtEl>
                                        <p:attrNameLst>
                                          <p:attrName>ppt_y</p:attrName>
                                        </p:attrNameLst>
                                      </p:cBhvr>
                                      <p:tavLst>
                                        <p:tav tm="0">
                                          <p:val>
                                            <p:strVal val="ppt_y"/>
                                          </p:val>
                                        </p:tav>
                                        <p:tav tm="100000">
                                          <p:val>
                                            <p:strVal val="ppt_y"/>
                                          </p:val>
                                        </p:tav>
                                      </p:tavLst>
                                    </p:anim>
                                    <p:set>
                                      <p:cBhvr>
                                        <p:cTn id="1261" dur="1" fill="hold">
                                          <p:stCondLst>
                                            <p:cond delay="39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4000"/>
                                        <p:tgtEl>
                                          <p:spTgt spid="46"/>
                                        </p:tgtEl>
                                      </p:cBhvr>
                                    </p:animEffect>
                                    <p:set>
                                      <p:cBhvr>
                                        <p:cTn id="1264" dur="1" fill="hold">
                                          <p:stCondLst>
                                            <p:cond delay="3999"/>
                                          </p:stCondLst>
                                        </p:cTn>
                                        <p:tgtEl>
                                          <p:spTgt spid="46"/>
                                        </p:tgtEl>
                                        <p:attrNameLst>
                                          <p:attrName>style.visibility</p:attrName>
                                        </p:attrNameLst>
                                      </p:cBhvr>
                                      <p:to>
                                        <p:strVal val="hidden"/>
                                      </p:to>
                                    </p:set>
                                  </p:childTnLst>
                                </p:cTn>
                              </p:par>
                              <p:par>
                                <p:cTn id="1265" presetID="23" presetClass="entr" presetSubtype="288" fill="hold" nodeType="withEffect">
                                  <p:stCondLst>
                                    <p:cond delay="1250"/>
                                  </p:stCondLst>
                                  <p:childTnLst>
                                    <p:set>
                                      <p:cBhvr>
                                        <p:cTn id="1266" dur="1" fill="hold">
                                          <p:stCondLst>
                                            <p:cond delay="0"/>
                                          </p:stCondLst>
                                        </p:cTn>
                                        <p:tgtEl>
                                          <p:spTgt spid="45"/>
                                        </p:tgtEl>
                                        <p:attrNameLst>
                                          <p:attrName>style.visibility</p:attrName>
                                        </p:attrNameLst>
                                      </p:cBhvr>
                                      <p:to>
                                        <p:strVal val="visible"/>
                                      </p:to>
                                    </p:set>
                                    <p:anim calcmode="lin" valueType="num">
                                      <p:cBhvr>
                                        <p:cTn id="1267" dur="2750" fill="hold"/>
                                        <p:tgtEl>
                                          <p:spTgt spid="45"/>
                                        </p:tgtEl>
                                        <p:attrNameLst>
                                          <p:attrName>ppt_w</p:attrName>
                                        </p:attrNameLst>
                                      </p:cBhvr>
                                      <p:tavLst>
                                        <p:tav tm="0">
                                          <p:val>
                                            <p:strVal val="4/3*#ppt_w"/>
                                          </p:val>
                                        </p:tav>
                                        <p:tav tm="100000">
                                          <p:val>
                                            <p:strVal val="#ppt_w"/>
                                          </p:val>
                                        </p:tav>
                                      </p:tavLst>
                                    </p:anim>
                                    <p:anim calcmode="lin" valueType="num">
                                      <p:cBhvr>
                                        <p:cTn id="1268" dur="2750" fill="hold"/>
                                        <p:tgtEl>
                                          <p:spTgt spid="45"/>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1250"/>
                                  </p:stCondLst>
                                  <p:childTnLst>
                                    <p:set>
                                      <p:cBhvr>
                                        <p:cTn id="1270" dur="1" fill="hold">
                                          <p:stCondLst>
                                            <p:cond delay="0"/>
                                          </p:stCondLst>
                                        </p:cTn>
                                        <p:tgtEl>
                                          <p:spTgt spid="45"/>
                                        </p:tgtEl>
                                        <p:attrNameLst>
                                          <p:attrName>style.visibility</p:attrName>
                                        </p:attrNameLst>
                                      </p:cBhvr>
                                      <p:to>
                                        <p:strVal val="visible"/>
                                      </p:to>
                                    </p:set>
                                    <p:animEffect transition="in" filter="barn(outVertical)">
                                      <p:cBhvr>
                                        <p:cTn id="1271" dur="2750"/>
                                        <p:tgtEl>
                                          <p:spTgt spid="45"/>
                                        </p:tgtEl>
                                      </p:cBhvr>
                                    </p:animEffect>
                                  </p:childTnLst>
                                </p:cTn>
                              </p:par>
                              <p:par>
                                <p:cTn id="1272" presetID="9" presetClass="emph" presetSubtype="0" grpId="0" nodeType="withEffect">
                                  <p:stCondLst>
                                    <p:cond delay="0"/>
                                  </p:stCondLst>
                                  <p:childTnLst>
                                    <p:set>
                                      <p:cBhvr rctx="PPT">
                                        <p:cTn id="1273" dur="indefinite"/>
                                        <p:tgtEl>
                                          <p:spTgt spid="94"/>
                                        </p:tgtEl>
                                        <p:attrNameLst>
                                          <p:attrName>style.opacity</p:attrName>
                                        </p:attrNameLst>
                                      </p:cBhvr>
                                      <p:to>
                                        <p:strVal val="0"/>
                                      </p:to>
                                    </p:set>
                                    <p:animEffect filter="image" prLst="opacity: 0">
                                      <p:cBhvr rctx="IE">
                                        <p:cTn id="1274" dur="indefinite"/>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4"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4"/>
          <p:cNvPicPr>
            <a:picLocks noGrp="1" noChangeAspect="1"/>
          </p:cNvPicPr>
          <p:nvPr isPhoto="1"/>
        </p:nvPicPr>
        <p:blipFill rotWithShape="1">
          <a:blip r:embed="rId3">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483768" y="483518"/>
            <a:ext cx="5976664" cy="2769989"/>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r>
              <a:rPr lang="es-ES" sz="1600" b="1" dirty="0" smtClean="0">
                <a:solidFill>
                  <a:schemeClr val="tx2">
                    <a:lumMod val="25000"/>
                  </a:schemeClr>
                </a:solidFill>
                <a:latin typeface="Hobo Std" pitchFamily="34" charset="0"/>
              </a:rPr>
              <a:t>Reduce </a:t>
            </a:r>
            <a:r>
              <a:rPr lang="es-ES" sz="1600" b="1" dirty="0">
                <a:solidFill>
                  <a:schemeClr val="tx2">
                    <a:lumMod val="25000"/>
                  </a:schemeClr>
                </a:solidFill>
                <a:latin typeface="Hobo Std" pitchFamily="34" charset="0"/>
              </a:rPr>
              <a:t>la presión arterial alta</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Varias investigaciones han demostrado que el ajo puede ayudar a controlar la presión arterial alta. Un estudio, que analizó el efecto del extracto de ajo envejecido como tratamiento complementario para las personas que ya toman medicamentos antihipertensivos, y que aún tienen hipertensión no controlada, demostró que tomar 4 cápsulas de extracto de ajo (960 miligramos) al día durante 3 meses, es capaz de disminuir la presión sanguínea en un promedio de 10 </a:t>
            </a:r>
            <a:r>
              <a:rPr lang="es-ES" sz="1200" b="1" dirty="0" smtClean="0">
                <a:solidFill>
                  <a:schemeClr val="tx2">
                    <a:lumMod val="25000"/>
                  </a:schemeClr>
                </a:solidFill>
                <a:latin typeface="Hobo Std" pitchFamily="34" charset="0"/>
              </a:rPr>
              <a:t>puntos.</a:t>
            </a:r>
            <a:endParaRPr lang="es-ES" sz="1200" b="1" dirty="0">
              <a:solidFill>
                <a:schemeClr val="tx2">
                  <a:lumMod val="25000"/>
                </a:schemeClr>
              </a:solidFill>
              <a:latin typeface="Hobo Std" pitchFamily="34" charset="0"/>
            </a:endParaRPr>
          </a:p>
          <a:p>
            <a:pPr algn="ctr">
              <a:defRPr/>
            </a:pPr>
            <a:r>
              <a:rPr lang="es-ES" sz="1200" b="1" dirty="0" smtClean="0">
                <a:solidFill>
                  <a:schemeClr val="tx2">
                    <a:lumMod val="25000"/>
                  </a:schemeClr>
                </a:solidFill>
                <a:latin typeface="Hobo Std" pitchFamily="34" charset="0"/>
              </a:rPr>
              <a:t>Otro </a:t>
            </a:r>
            <a:r>
              <a:rPr lang="es-ES" sz="1200" b="1" dirty="0">
                <a:solidFill>
                  <a:schemeClr val="tx2">
                    <a:lumMod val="25000"/>
                  </a:schemeClr>
                </a:solidFill>
                <a:latin typeface="Hobo Std" pitchFamily="34" charset="0"/>
              </a:rPr>
              <a:t>estudio publicado en 2014 encontró que el ajo tiene “el potencial de reducir la presión arterial en individuos hipertensos de manera similar a la medicación estándar</a:t>
            </a:r>
            <a:r>
              <a:rPr lang="es-ES" sz="1200" b="1" dirty="0" smtClean="0">
                <a:solidFill>
                  <a:schemeClr val="tx2">
                    <a:lumMod val="25000"/>
                  </a:schemeClr>
                </a:solidFill>
                <a:latin typeface="Hobo Std" pitchFamily="34" charset="0"/>
              </a:rPr>
              <a:t>”.</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899636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39 Grupo"/>
          <p:cNvGrpSpPr/>
          <p:nvPr/>
        </p:nvGrpSpPr>
        <p:grpSpPr>
          <a:xfrm>
            <a:off x="0" y="0"/>
            <a:ext cx="9144000" cy="5143500"/>
            <a:chOff x="0" y="0"/>
            <a:chExt cx="9144000" cy="5143500"/>
          </a:xfrm>
        </p:grpSpPr>
        <p:sp>
          <p:nvSpPr>
            <p:cNvPr id="41" name="40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7623"/>
            <a:ext cx="9144000" cy="5143500"/>
          </a:xfrm>
          <a:prstGeom prst="rect">
            <a:avLst/>
          </a:prstGeom>
        </p:spPr>
      </p:pic>
      <p:sp>
        <p:nvSpPr>
          <p:cNvPr id="2" name="1 Paralelogramo"/>
          <p:cNvSpPr/>
          <p:nvPr/>
        </p:nvSpPr>
        <p:spPr>
          <a:xfrm rot="13752568">
            <a:off x="1912830" y="-842721"/>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3752568">
            <a:off x="1608033" y="-537924"/>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3752568">
            <a:off x="1303233" y="-233124"/>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3752568">
            <a:off x="998433" y="71675"/>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3752568">
            <a:off x="693633" y="376475"/>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3752568">
            <a:off x="388833" y="681273"/>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3752568">
            <a:off x="84034" y="986073"/>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3752568">
            <a:off x="-220766" y="1290875"/>
            <a:ext cx="1620608" cy="215237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18671236" flipH="1">
            <a:off x="5433693" y="-887266"/>
            <a:ext cx="1784249"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18671236" flipH="1">
            <a:off x="5738493" y="-582465"/>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18671236" flipH="1">
            <a:off x="6043293" y="-277665"/>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18671236" flipH="1">
            <a:off x="6348093" y="27135"/>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18671236" flipH="1">
            <a:off x="6652898" y="331942"/>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18671236" flipH="1">
            <a:off x="6957698" y="636742"/>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18671236" flipH="1">
            <a:off x="7262498" y="941542"/>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18671236" flipH="1">
            <a:off x="7567298" y="1246342"/>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7871236" flipH="1">
            <a:off x="1719528" y="3840101"/>
            <a:ext cx="1784249"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7871236" flipH="1">
            <a:off x="1414732" y="3535300"/>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7871236" flipH="1">
            <a:off x="1109932" y="3230500"/>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7871236" flipH="1">
            <a:off x="805132" y="2925700"/>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7871236" flipH="1">
            <a:off x="500325" y="2620896"/>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7871236" flipH="1">
            <a:off x="195524" y="2316096"/>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7871236" flipH="1">
            <a:off x="-109276" y="2011297"/>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7871236" flipH="1">
            <a:off x="-414077" y="1706497"/>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13728764">
            <a:off x="5612900" y="3806564"/>
            <a:ext cx="1784249"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13728764">
            <a:off x="5917700" y="3501763"/>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13728764">
            <a:off x="6222500" y="3196963"/>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13728764">
            <a:off x="6527300" y="2892163"/>
            <a:ext cx="1784245" cy="2280883"/>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13728764">
            <a:off x="6832106" y="2587359"/>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13728764">
            <a:off x="7136907" y="2282559"/>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Paralelogramo"/>
          <p:cNvSpPr/>
          <p:nvPr/>
        </p:nvSpPr>
        <p:spPr>
          <a:xfrm rot="13728764">
            <a:off x="7441707" y="1977760"/>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3728764">
            <a:off x="7746508" y="1672960"/>
            <a:ext cx="1784246" cy="2280881"/>
          </a:xfrm>
          <a:prstGeom prst="parallelogram">
            <a:avLst>
              <a:gd name="adj" fmla="val 0"/>
            </a:avLst>
          </a:prstGeom>
          <a:gradFill>
            <a:gsLst>
              <a:gs pos="13000">
                <a:srgbClr val="FF0000"/>
              </a:gs>
              <a:gs pos="45000">
                <a:srgbClr val="EDFF12">
                  <a:alpha val="0"/>
                </a:srgbClr>
              </a:gs>
              <a:gs pos="70000">
                <a:srgbClr val="DFFF20">
                  <a:alpha val="0"/>
                </a:srgbClr>
              </a:gs>
              <a:gs pos="70828">
                <a:srgbClr val="E5FF1A">
                  <a:alpha val="0"/>
                </a:srgbClr>
              </a:gs>
              <a:gs pos="93000">
                <a:srgbClr val="4CAD03">
                  <a:lumMod val="0"/>
                  <a:lumOff val="100000"/>
                  <a:alpha val="47000"/>
                </a:srgbClr>
              </a:gs>
              <a:gs pos="36000">
                <a:srgbClr val="99FF33">
                  <a:alpha val="0"/>
                </a:srgbClr>
              </a:gs>
              <a:gs pos="5000">
                <a:srgbClr val="FF6600">
                  <a:alpha val="18000"/>
                </a:srgbClr>
              </a:gs>
            </a:gsLst>
            <a:path path="shape">
              <a:fillToRect l="50000" t="50000" r="50000" b="50000"/>
            </a:path>
          </a:gradFill>
          <a:ln>
            <a:noFill/>
          </a:ln>
          <a:effectLst/>
          <a:scene3d>
            <a:camera prst="orthographicFront"/>
            <a:lightRig rig="glow" dir="t"/>
          </a:scene3d>
          <a:sp3d prstMaterial="powder">
            <a:bevelT w="1905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flipH="1">
            <a:off x="-252536" y="-1172666"/>
            <a:ext cx="9577064" cy="720080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784904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0" fill="hold"/>
                                        <p:tgtEl>
                                          <p:spTgt spid="2"/>
                                        </p:tgtEl>
                                        <p:attrNameLst>
                                          <p:attrName>ppt_x</p:attrName>
                                        </p:attrNameLst>
                                      </p:cBhvr>
                                      <p:tavLst>
                                        <p:tav tm="0">
                                          <p:val>
                                            <p:strVal val="1+#ppt_w/2"/>
                                          </p:val>
                                        </p:tav>
                                        <p:tav tm="100000">
                                          <p:val>
                                            <p:strVal val="#ppt_x"/>
                                          </p:val>
                                        </p:tav>
                                      </p:tavLst>
                                    </p:anim>
                                    <p:anim calcmode="lin" valueType="num">
                                      <p:cBhvr additive="base">
                                        <p:cTn id="8" dur="3000" fill="hold"/>
                                        <p:tgtEl>
                                          <p:spTgt spid="2"/>
                                        </p:tgtEl>
                                        <p:attrNameLst>
                                          <p:attrName>ppt_y</p:attrName>
                                        </p:attrNameLst>
                                      </p:cBhvr>
                                      <p:tavLst>
                                        <p:tav tm="0">
                                          <p:val>
                                            <p:strVal val="#ppt_y"/>
                                          </p:val>
                                        </p:tav>
                                        <p:tav tm="100000">
                                          <p:val>
                                            <p:strVal val="#ppt_y"/>
                                          </p:val>
                                        </p:tav>
                                      </p:tavLst>
                                    </p:anim>
                                  </p:childTnLst>
                                </p:cTn>
                              </p:par>
                              <p:par>
                                <p:cTn id="9" presetID="3" presetClass="entr" presetSubtype="5" fill="hold" grpId="1"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linds(vertical)">
                                      <p:cBhvr>
                                        <p:cTn id="11" dur="4000"/>
                                        <p:tgtEl>
                                          <p:spTgt spid="2"/>
                                        </p:tgtEl>
                                      </p:cBhvr>
                                    </p:animEffect>
                                  </p:childTnLst>
                                </p:cTn>
                              </p:par>
                              <p:par>
                                <p:cTn id="12" presetID="2" presetClass="exit" presetSubtype="2" fill="hold" grpId="2" nodeType="withEffect">
                                  <p:stCondLst>
                                    <p:cond delay="0"/>
                                  </p:stCondLst>
                                  <p:childTnLst>
                                    <p:anim calcmode="lin" valueType="num">
                                      <p:cBhvr additive="base">
                                        <p:cTn id="13" dur="3000"/>
                                        <p:tgtEl>
                                          <p:spTgt spid="2"/>
                                        </p:tgtEl>
                                        <p:attrNameLst>
                                          <p:attrName>ppt_x</p:attrName>
                                        </p:attrNameLst>
                                      </p:cBhvr>
                                      <p:tavLst>
                                        <p:tav tm="0">
                                          <p:val>
                                            <p:strVal val="ppt_x"/>
                                          </p:val>
                                        </p:tav>
                                        <p:tav tm="100000">
                                          <p:val>
                                            <p:strVal val="1+ppt_w/2"/>
                                          </p:val>
                                        </p:tav>
                                      </p:tavLst>
                                    </p:anim>
                                    <p:anim calcmode="lin" valueType="num">
                                      <p:cBhvr additive="base">
                                        <p:cTn id="14" dur="3000"/>
                                        <p:tgtEl>
                                          <p:spTgt spid="2"/>
                                        </p:tgtEl>
                                        <p:attrNameLst>
                                          <p:attrName>ppt_y</p:attrName>
                                        </p:attrNameLst>
                                      </p:cBhvr>
                                      <p:tavLst>
                                        <p:tav tm="0">
                                          <p:val>
                                            <p:strVal val="ppt_y"/>
                                          </p:val>
                                        </p:tav>
                                        <p:tav tm="100000">
                                          <p:val>
                                            <p:strVal val="ppt_y"/>
                                          </p:val>
                                        </p:tav>
                                      </p:tavLst>
                                    </p:anim>
                                    <p:set>
                                      <p:cBhvr>
                                        <p:cTn id="15" dur="1" fill="hold">
                                          <p:stCondLst>
                                            <p:cond delay="2999"/>
                                          </p:stCondLst>
                                        </p:cTn>
                                        <p:tgtEl>
                                          <p:spTgt spid="2"/>
                                        </p:tgtEl>
                                        <p:attrNameLst>
                                          <p:attrName>style.visibility</p:attrName>
                                        </p:attrNameLst>
                                      </p:cBhvr>
                                      <p:to>
                                        <p:strVal val="hidden"/>
                                      </p:to>
                                    </p:set>
                                  </p:childTnLst>
                                </p:cTn>
                              </p:par>
                              <p:par>
                                <p:cTn id="16" presetID="2" presetClass="entr" presetSubtype="2"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3000" fill="hold"/>
                                        <p:tgtEl>
                                          <p:spTgt spid="16"/>
                                        </p:tgtEl>
                                        <p:attrNameLst>
                                          <p:attrName>ppt_x</p:attrName>
                                        </p:attrNameLst>
                                      </p:cBhvr>
                                      <p:tavLst>
                                        <p:tav tm="0">
                                          <p:val>
                                            <p:strVal val="1+#ppt_w/2"/>
                                          </p:val>
                                        </p:tav>
                                        <p:tav tm="100000">
                                          <p:val>
                                            <p:strVal val="#ppt_x"/>
                                          </p:val>
                                        </p:tav>
                                      </p:tavLst>
                                    </p:anim>
                                    <p:anim calcmode="lin" valueType="num">
                                      <p:cBhvr additive="base">
                                        <p:cTn id="19" dur="3000" fill="hold"/>
                                        <p:tgtEl>
                                          <p:spTgt spid="16"/>
                                        </p:tgtEl>
                                        <p:attrNameLst>
                                          <p:attrName>ppt_y</p:attrName>
                                        </p:attrNameLst>
                                      </p:cBhvr>
                                      <p:tavLst>
                                        <p:tav tm="0">
                                          <p:val>
                                            <p:strVal val="#ppt_y"/>
                                          </p:val>
                                        </p:tav>
                                        <p:tav tm="100000">
                                          <p:val>
                                            <p:strVal val="#ppt_y"/>
                                          </p:val>
                                        </p:tav>
                                      </p:tavLst>
                                    </p:anim>
                                  </p:childTnLst>
                                </p:cTn>
                              </p:par>
                              <p:par>
                                <p:cTn id="20" presetID="3" presetClass="entr" presetSubtype="5" fill="hold" grpId="1"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blinds(vertical)">
                                      <p:cBhvr>
                                        <p:cTn id="22" dur="4000"/>
                                        <p:tgtEl>
                                          <p:spTgt spid="16"/>
                                        </p:tgtEl>
                                      </p:cBhvr>
                                    </p:animEffect>
                                  </p:childTnLst>
                                </p:cTn>
                              </p:par>
                              <p:par>
                                <p:cTn id="23" presetID="2" presetClass="exit" presetSubtype="2" fill="hold" grpId="2" nodeType="withEffect">
                                  <p:stCondLst>
                                    <p:cond delay="0"/>
                                  </p:stCondLst>
                                  <p:childTnLst>
                                    <p:anim calcmode="lin" valueType="num">
                                      <p:cBhvr additive="base">
                                        <p:cTn id="24" dur="3000"/>
                                        <p:tgtEl>
                                          <p:spTgt spid="16"/>
                                        </p:tgtEl>
                                        <p:attrNameLst>
                                          <p:attrName>ppt_x</p:attrName>
                                        </p:attrNameLst>
                                      </p:cBhvr>
                                      <p:tavLst>
                                        <p:tav tm="0">
                                          <p:val>
                                            <p:strVal val="ppt_x"/>
                                          </p:val>
                                        </p:tav>
                                        <p:tav tm="100000">
                                          <p:val>
                                            <p:strVal val="1+ppt_w/2"/>
                                          </p:val>
                                        </p:tav>
                                      </p:tavLst>
                                    </p:anim>
                                    <p:anim calcmode="lin" valueType="num">
                                      <p:cBhvr additive="base">
                                        <p:cTn id="25" dur="3000"/>
                                        <p:tgtEl>
                                          <p:spTgt spid="16"/>
                                        </p:tgtEl>
                                        <p:attrNameLst>
                                          <p:attrName>ppt_y</p:attrName>
                                        </p:attrNameLst>
                                      </p:cBhvr>
                                      <p:tavLst>
                                        <p:tav tm="0">
                                          <p:val>
                                            <p:strVal val="ppt_y"/>
                                          </p:val>
                                        </p:tav>
                                        <p:tav tm="100000">
                                          <p:val>
                                            <p:strVal val="ppt_y"/>
                                          </p:val>
                                        </p:tav>
                                      </p:tavLst>
                                    </p:anim>
                                    <p:set>
                                      <p:cBhvr>
                                        <p:cTn id="26" dur="1" fill="hold">
                                          <p:stCondLst>
                                            <p:cond delay="2999"/>
                                          </p:stCondLst>
                                        </p:cTn>
                                        <p:tgtEl>
                                          <p:spTgt spid="16"/>
                                        </p:tgtEl>
                                        <p:attrNameLst>
                                          <p:attrName>style.visibility</p:attrName>
                                        </p:attrNameLst>
                                      </p:cBhvr>
                                      <p:to>
                                        <p:strVal val="hidden"/>
                                      </p:to>
                                    </p:set>
                                  </p:childTnLst>
                                </p:cTn>
                              </p:par>
                              <p:par>
                                <p:cTn id="27" presetID="2" presetClass="entr" presetSubtype="2"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3000" fill="hold"/>
                                        <p:tgtEl>
                                          <p:spTgt spid="14"/>
                                        </p:tgtEl>
                                        <p:attrNameLst>
                                          <p:attrName>ppt_x</p:attrName>
                                        </p:attrNameLst>
                                      </p:cBhvr>
                                      <p:tavLst>
                                        <p:tav tm="0">
                                          <p:val>
                                            <p:strVal val="1+#ppt_w/2"/>
                                          </p:val>
                                        </p:tav>
                                        <p:tav tm="100000">
                                          <p:val>
                                            <p:strVal val="#ppt_x"/>
                                          </p:val>
                                        </p:tav>
                                      </p:tavLst>
                                    </p:anim>
                                    <p:anim calcmode="lin" valueType="num">
                                      <p:cBhvr additive="base">
                                        <p:cTn id="30" dur="3000" fill="hold"/>
                                        <p:tgtEl>
                                          <p:spTgt spid="14"/>
                                        </p:tgtEl>
                                        <p:attrNameLst>
                                          <p:attrName>ppt_y</p:attrName>
                                        </p:attrNameLst>
                                      </p:cBhvr>
                                      <p:tavLst>
                                        <p:tav tm="0">
                                          <p:val>
                                            <p:strVal val="#ppt_y"/>
                                          </p:val>
                                        </p:tav>
                                        <p:tav tm="100000">
                                          <p:val>
                                            <p:strVal val="#ppt_y"/>
                                          </p:val>
                                        </p:tav>
                                      </p:tavLst>
                                    </p:anim>
                                  </p:childTnLst>
                                </p:cTn>
                              </p:par>
                              <p:par>
                                <p:cTn id="31" presetID="3" presetClass="entr" presetSubtype="5" fill="hold" grpId="1"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blinds(vertical)">
                                      <p:cBhvr>
                                        <p:cTn id="33" dur="4000"/>
                                        <p:tgtEl>
                                          <p:spTgt spid="14"/>
                                        </p:tgtEl>
                                      </p:cBhvr>
                                    </p:animEffect>
                                  </p:childTnLst>
                                </p:cTn>
                              </p:par>
                              <p:par>
                                <p:cTn id="34" presetID="2" presetClass="exit" presetSubtype="2" fill="hold" grpId="2" nodeType="withEffect">
                                  <p:stCondLst>
                                    <p:cond delay="0"/>
                                  </p:stCondLst>
                                  <p:childTnLst>
                                    <p:anim calcmode="lin" valueType="num">
                                      <p:cBhvr additive="base">
                                        <p:cTn id="35" dur="3000"/>
                                        <p:tgtEl>
                                          <p:spTgt spid="14"/>
                                        </p:tgtEl>
                                        <p:attrNameLst>
                                          <p:attrName>ppt_x</p:attrName>
                                        </p:attrNameLst>
                                      </p:cBhvr>
                                      <p:tavLst>
                                        <p:tav tm="0">
                                          <p:val>
                                            <p:strVal val="ppt_x"/>
                                          </p:val>
                                        </p:tav>
                                        <p:tav tm="100000">
                                          <p:val>
                                            <p:strVal val="1+ppt_w/2"/>
                                          </p:val>
                                        </p:tav>
                                      </p:tavLst>
                                    </p:anim>
                                    <p:anim calcmode="lin" valueType="num">
                                      <p:cBhvr additive="base">
                                        <p:cTn id="36" dur="3000"/>
                                        <p:tgtEl>
                                          <p:spTgt spid="14"/>
                                        </p:tgtEl>
                                        <p:attrNameLst>
                                          <p:attrName>ppt_y</p:attrName>
                                        </p:attrNameLst>
                                      </p:cBhvr>
                                      <p:tavLst>
                                        <p:tav tm="0">
                                          <p:val>
                                            <p:strVal val="ppt_y"/>
                                          </p:val>
                                        </p:tav>
                                        <p:tav tm="100000">
                                          <p:val>
                                            <p:strVal val="ppt_y"/>
                                          </p:val>
                                        </p:tav>
                                      </p:tavLst>
                                    </p:anim>
                                    <p:set>
                                      <p:cBhvr>
                                        <p:cTn id="37" dur="1" fill="hold">
                                          <p:stCondLst>
                                            <p:cond delay="2999"/>
                                          </p:stCondLst>
                                        </p:cTn>
                                        <p:tgtEl>
                                          <p:spTgt spid="14"/>
                                        </p:tgtEl>
                                        <p:attrNameLst>
                                          <p:attrName>style.visibility</p:attrName>
                                        </p:attrNameLst>
                                      </p:cBhvr>
                                      <p:to>
                                        <p:strVal val="hidden"/>
                                      </p:to>
                                    </p:set>
                                  </p:childTnLst>
                                </p:cTn>
                              </p:par>
                              <p:par>
                                <p:cTn id="38" presetID="2" presetClass="entr" presetSubtype="2"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additive="base">
                                        <p:cTn id="40" dur="3000" fill="hold"/>
                                        <p:tgtEl>
                                          <p:spTgt spid="12"/>
                                        </p:tgtEl>
                                        <p:attrNameLst>
                                          <p:attrName>ppt_x</p:attrName>
                                        </p:attrNameLst>
                                      </p:cBhvr>
                                      <p:tavLst>
                                        <p:tav tm="0">
                                          <p:val>
                                            <p:strVal val="1+#ppt_w/2"/>
                                          </p:val>
                                        </p:tav>
                                        <p:tav tm="100000">
                                          <p:val>
                                            <p:strVal val="#ppt_x"/>
                                          </p:val>
                                        </p:tav>
                                      </p:tavLst>
                                    </p:anim>
                                    <p:anim calcmode="lin" valueType="num">
                                      <p:cBhvr additive="base">
                                        <p:cTn id="41" dur="3000" fill="hold"/>
                                        <p:tgtEl>
                                          <p:spTgt spid="12"/>
                                        </p:tgtEl>
                                        <p:attrNameLst>
                                          <p:attrName>ppt_y</p:attrName>
                                        </p:attrNameLst>
                                      </p:cBhvr>
                                      <p:tavLst>
                                        <p:tav tm="0">
                                          <p:val>
                                            <p:strVal val="#ppt_y"/>
                                          </p:val>
                                        </p:tav>
                                        <p:tav tm="100000">
                                          <p:val>
                                            <p:strVal val="#ppt_y"/>
                                          </p:val>
                                        </p:tav>
                                      </p:tavLst>
                                    </p:anim>
                                  </p:childTnLst>
                                </p:cTn>
                              </p:par>
                              <p:par>
                                <p:cTn id="42" presetID="3" presetClass="entr" presetSubtype="5" fill="hold" grpId="1" nodeType="with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blinds(vertical)">
                                      <p:cBhvr>
                                        <p:cTn id="44" dur="4000"/>
                                        <p:tgtEl>
                                          <p:spTgt spid="12"/>
                                        </p:tgtEl>
                                      </p:cBhvr>
                                    </p:animEffect>
                                  </p:childTnLst>
                                </p:cTn>
                              </p:par>
                              <p:par>
                                <p:cTn id="45" presetID="2" presetClass="exit" presetSubtype="2" fill="hold" grpId="2" nodeType="withEffect">
                                  <p:stCondLst>
                                    <p:cond delay="0"/>
                                  </p:stCondLst>
                                  <p:childTnLst>
                                    <p:anim calcmode="lin" valueType="num">
                                      <p:cBhvr additive="base">
                                        <p:cTn id="46" dur="3000"/>
                                        <p:tgtEl>
                                          <p:spTgt spid="12"/>
                                        </p:tgtEl>
                                        <p:attrNameLst>
                                          <p:attrName>ppt_x</p:attrName>
                                        </p:attrNameLst>
                                      </p:cBhvr>
                                      <p:tavLst>
                                        <p:tav tm="0">
                                          <p:val>
                                            <p:strVal val="ppt_x"/>
                                          </p:val>
                                        </p:tav>
                                        <p:tav tm="100000">
                                          <p:val>
                                            <p:strVal val="1+ppt_w/2"/>
                                          </p:val>
                                        </p:tav>
                                      </p:tavLst>
                                    </p:anim>
                                    <p:anim calcmode="lin" valueType="num">
                                      <p:cBhvr additive="base">
                                        <p:cTn id="47" dur="3000"/>
                                        <p:tgtEl>
                                          <p:spTgt spid="12"/>
                                        </p:tgtEl>
                                        <p:attrNameLst>
                                          <p:attrName>ppt_y</p:attrName>
                                        </p:attrNameLst>
                                      </p:cBhvr>
                                      <p:tavLst>
                                        <p:tav tm="0">
                                          <p:val>
                                            <p:strVal val="ppt_y"/>
                                          </p:val>
                                        </p:tav>
                                        <p:tav tm="100000">
                                          <p:val>
                                            <p:strVal val="ppt_y"/>
                                          </p:val>
                                        </p:tav>
                                      </p:tavLst>
                                    </p:anim>
                                    <p:set>
                                      <p:cBhvr>
                                        <p:cTn id="48" dur="1" fill="hold">
                                          <p:stCondLst>
                                            <p:cond delay="2999"/>
                                          </p:stCondLst>
                                        </p:cTn>
                                        <p:tgtEl>
                                          <p:spTgt spid="12"/>
                                        </p:tgtEl>
                                        <p:attrNameLst>
                                          <p:attrName>style.visibility</p:attrName>
                                        </p:attrNameLst>
                                      </p:cBhvr>
                                      <p:to>
                                        <p:strVal val="hidden"/>
                                      </p:to>
                                    </p:set>
                                  </p:childTnLst>
                                </p:cTn>
                              </p:par>
                              <p:par>
                                <p:cTn id="49" presetID="2" presetClass="entr" presetSubtype="2"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3000" fill="hold"/>
                                        <p:tgtEl>
                                          <p:spTgt spid="10"/>
                                        </p:tgtEl>
                                        <p:attrNameLst>
                                          <p:attrName>ppt_x</p:attrName>
                                        </p:attrNameLst>
                                      </p:cBhvr>
                                      <p:tavLst>
                                        <p:tav tm="0">
                                          <p:val>
                                            <p:strVal val="1+#ppt_w/2"/>
                                          </p:val>
                                        </p:tav>
                                        <p:tav tm="100000">
                                          <p:val>
                                            <p:strVal val="#ppt_x"/>
                                          </p:val>
                                        </p:tav>
                                      </p:tavLst>
                                    </p:anim>
                                    <p:anim calcmode="lin" valueType="num">
                                      <p:cBhvr additive="base">
                                        <p:cTn id="52" dur="3000" fill="hold"/>
                                        <p:tgtEl>
                                          <p:spTgt spid="10"/>
                                        </p:tgtEl>
                                        <p:attrNameLst>
                                          <p:attrName>ppt_y</p:attrName>
                                        </p:attrNameLst>
                                      </p:cBhvr>
                                      <p:tavLst>
                                        <p:tav tm="0">
                                          <p:val>
                                            <p:strVal val="#ppt_y"/>
                                          </p:val>
                                        </p:tav>
                                        <p:tav tm="100000">
                                          <p:val>
                                            <p:strVal val="#ppt_y"/>
                                          </p:val>
                                        </p:tav>
                                      </p:tavLst>
                                    </p:anim>
                                  </p:childTnLst>
                                </p:cTn>
                              </p:par>
                              <p:par>
                                <p:cTn id="53" presetID="3" presetClass="entr" presetSubtype="5" fill="hold" grpId="1"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linds(vertical)">
                                      <p:cBhvr>
                                        <p:cTn id="55" dur="4000"/>
                                        <p:tgtEl>
                                          <p:spTgt spid="10"/>
                                        </p:tgtEl>
                                      </p:cBhvr>
                                    </p:animEffect>
                                  </p:childTnLst>
                                </p:cTn>
                              </p:par>
                              <p:par>
                                <p:cTn id="56" presetID="2" presetClass="exit" presetSubtype="2" fill="hold" grpId="2" nodeType="withEffect">
                                  <p:stCondLst>
                                    <p:cond delay="0"/>
                                  </p:stCondLst>
                                  <p:childTnLst>
                                    <p:anim calcmode="lin" valueType="num">
                                      <p:cBhvr additive="base">
                                        <p:cTn id="57" dur="3000"/>
                                        <p:tgtEl>
                                          <p:spTgt spid="10"/>
                                        </p:tgtEl>
                                        <p:attrNameLst>
                                          <p:attrName>ppt_x</p:attrName>
                                        </p:attrNameLst>
                                      </p:cBhvr>
                                      <p:tavLst>
                                        <p:tav tm="0">
                                          <p:val>
                                            <p:strVal val="ppt_x"/>
                                          </p:val>
                                        </p:tav>
                                        <p:tav tm="100000">
                                          <p:val>
                                            <p:strVal val="1+ppt_w/2"/>
                                          </p:val>
                                        </p:tav>
                                      </p:tavLst>
                                    </p:anim>
                                    <p:anim calcmode="lin" valueType="num">
                                      <p:cBhvr additive="base">
                                        <p:cTn id="58" dur="3000"/>
                                        <p:tgtEl>
                                          <p:spTgt spid="10"/>
                                        </p:tgtEl>
                                        <p:attrNameLst>
                                          <p:attrName>ppt_y</p:attrName>
                                        </p:attrNameLst>
                                      </p:cBhvr>
                                      <p:tavLst>
                                        <p:tav tm="0">
                                          <p:val>
                                            <p:strVal val="ppt_y"/>
                                          </p:val>
                                        </p:tav>
                                        <p:tav tm="100000">
                                          <p:val>
                                            <p:strVal val="ppt_y"/>
                                          </p:val>
                                        </p:tav>
                                      </p:tavLst>
                                    </p:anim>
                                    <p:set>
                                      <p:cBhvr>
                                        <p:cTn id="59" dur="1" fill="hold">
                                          <p:stCondLst>
                                            <p:cond delay="2999"/>
                                          </p:stCondLst>
                                        </p:cTn>
                                        <p:tgtEl>
                                          <p:spTgt spid="10"/>
                                        </p:tgtEl>
                                        <p:attrNameLst>
                                          <p:attrName>style.visibility</p:attrName>
                                        </p:attrNameLst>
                                      </p:cBhvr>
                                      <p:to>
                                        <p:strVal val="hidden"/>
                                      </p:to>
                                    </p:set>
                                  </p:childTnLst>
                                </p:cTn>
                              </p:par>
                              <p:par>
                                <p:cTn id="60" presetID="2" presetClass="entr" presetSubtype="2" fill="hold" grpId="0" nodeType="with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3000" fill="hold"/>
                                        <p:tgtEl>
                                          <p:spTgt spid="8"/>
                                        </p:tgtEl>
                                        <p:attrNameLst>
                                          <p:attrName>ppt_x</p:attrName>
                                        </p:attrNameLst>
                                      </p:cBhvr>
                                      <p:tavLst>
                                        <p:tav tm="0">
                                          <p:val>
                                            <p:strVal val="1+#ppt_w/2"/>
                                          </p:val>
                                        </p:tav>
                                        <p:tav tm="100000">
                                          <p:val>
                                            <p:strVal val="#ppt_x"/>
                                          </p:val>
                                        </p:tav>
                                      </p:tavLst>
                                    </p:anim>
                                    <p:anim calcmode="lin" valueType="num">
                                      <p:cBhvr additive="base">
                                        <p:cTn id="63" dur="3000" fill="hold"/>
                                        <p:tgtEl>
                                          <p:spTgt spid="8"/>
                                        </p:tgtEl>
                                        <p:attrNameLst>
                                          <p:attrName>ppt_y</p:attrName>
                                        </p:attrNameLst>
                                      </p:cBhvr>
                                      <p:tavLst>
                                        <p:tav tm="0">
                                          <p:val>
                                            <p:strVal val="#ppt_y"/>
                                          </p:val>
                                        </p:tav>
                                        <p:tav tm="100000">
                                          <p:val>
                                            <p:strVal val="#ppt_y"/>
                                          </p:val>
                                        </p:tav>
                                      </p:tavLst>
                                    </p:anim>
                                  </p:childTnLst>
                                </p:cTn>
                              </p:par>
                              <p:par>
                                <p:cTn id="64" presetID="3" presetClass="entr" presetSubtype="5" fill="hold" grpId="1"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blinds(vertical)">
                                      <p:cBhvr>
                                        <p:cTn id="66" dur="4000"/>
                                        <p:tgtEl>
                                          <p:spTgt spid="8"/>
                                        </p:tgtEl>
                                      </p:cBhvr>
                                    </p:animEffect>
                                  </p:childTnLst>
                                </p:cTn>
                              </p:par>
                              <p:par>
                                <p:cTn id="67" presetID="2" presetClass="exit" presetSubtype="2" fill="hold" grpId="2" nodeType="withEffect">
                                  <p:stCondLst>
                                    <p:cond delay="0"/>
                                  </p:stCondLst>
                                  <p:childTnLst>
                                    <p:anim calcmode="lin" valueType="num">
                                      <p:cBhvr additive="base">
                                        <p:cTn id="68" dur="3000"/>
                                        <p:tgtEl>
                                          <p:spTgt spid="8"/>
                                        </p:tgtEl>
                                        <p:attrNameLst>
                                          <p:attrName>ppt_x</p:attrName>
                                        </p:attrNameLst>
                                      </p:cBhvr>
                                      <p:tavLst>
                                        <p:tav tm="0">
                                          <p:val>
                                            <p:strVal val="ppt_x"/>
                                          </p:val>
                                        </p:tav>
                                        <p:tav tm="100000">
                                          <p:val>
                                            <p:strVal val="1+ppt_w/2"/>
                                          </p:val>
                                        </p:tav>
                                      </p:tavLst>
                                    </p:anim>
                                    <p:anim calcmode="lin" valueType="num">
                                      <p:cBhvr additive="base">
                                        <p:cTn id="69" dur="3000"/>
                                        <p:tgtEl>
                                          <p:spTgt spid="8"/>
                                        </p:tgtEl>
                                        <p:attrNameLst>
                                          <p:attrName>ppt_y</p:attrName>
                                        </p:attrNameLst>
                                      </p:cBhvr>
                                      <p:tavLst>
                                        <p:tav tm="0">
                                          <p:val>
                                            <p:strVal val="ppt_y"/>
                                          </p:val>
                                        </p:tav>
                                        <p:tav tm="100000">
                                          <p:val>
                                            <p:strVal val="ppt_y"/>
                                          </p:val>
                                        </p:tav>
                                      </p:tavLst>
                                    </p:anim>
                                    <p:set>
                                      <p:cBhvr>
                                        <p:cTn id="70" dur="1" fill="hold">
                                          <p:stCondLst>
                                            <p:cond delay="2999"/>
                                          </p:stCondLst>
                                        </p:cTn>
                                        <p:tgtEl>
                                          <p:spTgt spid="8"/>
                                        </p:tgtEl>
                                        <p:attrNameLst>
                                          <p:attrName>style.visibility</p:attrName>
                                        </p:attrNameLst>
                                      </p:cBhvr>
                                      <p:to>
                                        <p:strVal val="hidden"/>
                                      </p:to>
                                    </p:set>
                                  </p:childTnLst>
                                </p:cTn>
                              </p:par>
                              <p:par>
                                <p:cTn id="71" presetID="2" presetClass="entr" presetSubtype="2"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3000" fill="hold"/>
                                        <p:tgtEl>
                                          <p:spTgt spid="6"/>
                                        </p:tgtEl>
                                        <p:attrNameLst>
                                          <p:attrName>ppt_x</p:attrName>
                                        </p:attrNameLst>
                                      </p:cBhvr>
                                      <p:tavLst>
                                        <p:tav tm="0">
                                          <p:val>
                                            <p:strVal val="1+#ppt_w/2"/>
                                          </p:val>
                                        </p:tav>
                                        <p:tav tm="100000">
                                          <p:val>
                                            <p:strVal val="#ppt_x"/>
                                          </p:val>
                                        </p:tav>
                                      </p:tavLst>
                                    </p:anim>
                                    <p:anim calcmode="lin" valueType="num">
                                      <p:cBhvr additive="base">
                                        <p:cTn id="74" dur="3000" fill="hold"/>
                                        <p:tgtEl>
                                          <p:spTgt spid="6"/>
                                        </p:tgtEl>
                                        <p:attrNameLst>
                                          <p:attrName>ppt_y</p:attrName>
                                        </p:attrNameLst>
                                      </p:cBhvr>
                                      <p:tavLst>
                                        <p:tav tm="0">
                                          <p:val>
                                            <p:strVal val="#ppt_y"/>
                                          </p:val>
                                        </p:tav>
                                        <p:tav tm="100000">
                                          <p:val>
                                            <p:strVal val="#ppt_y"/>
                                          </p:val>
                                        </p:tav>
                                      </p:tavLst>
                                    </p:anim>
                                  </p:childTnLst>
                                </p:cTn>
                              </p:par>
                              <p:par>
                                <p:cTn id="75" presetID="3" presetClass="entr" presetSubtype="5" fill="hold" grpId="1"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blinds(vertical)">
                                      <p:cBhvr>
                                        <p:cTn id="77" dur="4000"/>
                                        <p:tgtEl>
                                          <p:spTgt spid="6"/>
                                        </p:tgtEl>
                                      </p:cBhvr>
                                    </p:animEffect>
                                  </p:childTnLst>
                                </p:cTn>
                              </p:par>
                              <p:par>
                                <p:cTn id="78" presetID="2" presetClass="exit" presetSubtype="2" fill="hold" grpId="2" nodeType="withEffect">
                                  <p:stCondLst>
                                    <p:cond delay="0"/>
                                  </p:stCondLst>
                                  <p:childTnLst>
                                    <p:anim calcmode="lin" valueType="num">
                                      <p:cBhvr additive="base">
                                        <p:cTn id="79" dur="3000"/>
                                        <p:tgtEl>
                                          <p:spTgt spid="6"/>
                                        </p:tgtEl>
                                        <p:attrNameLst>
                                          <p:attrName>ppt_x</p:attrName>
                                        </p:attrNameLst>
                                      </p:cBhvr>
                                      <p:tavLst>
                                        <p:tav tm="0">
                                          <p:val>
                                            <p:strVal val="ppt_x"/>
                                          </p:val>
                                        </p:tav>
                                        <p:tav tm="100000">
                                          <p:val>
                                            <p:strVal val="1+ppt_w/2"/>
                                          </p:val>
                                        </p:tav>
                                      </p:tavLst>
                                    </p:anim>
                                    <p:anim calcmode="lin" valueType="num">
                                      <p:cBhvr additive="base">
                                        <p:cTn id="80" dur="3000"/>
                                        <p:tgtEl>
                                          <p:spTgt spid="6"/>
                                        </p:tgtEl>
                                        <p:attrNameLst>
                                          <p:attrName>ppt_y</p:attrName>
                                        </p:attrNameLst>
                                      </p:cBhvr>
                                      <p:tavLst>
                                        <p:tav tm="0">
                                          <p:val>
                                            <p:strVal val="ppt_y"/>
                                          </p:val>
                                        </p:tav>
                                        <p:tav tm="100000">
                                          <p:val>
                                            <p:strVal val="ppt_y"/>
                                          </p:val>
                                        </p:tav>
                                      </p:tavLst>
                                    </p:anim>
                                    <p:set>
                                      <p:cBhvr>
                                        <p:cTn id="81" dur="1" fill="hold">
                                          <p:stCondLst>
                                            <p:cond delay="2999"/>
                                          </p:stCondLst>
                                        </p:cTn>
                                        <p:tgtEl>
                                          <p:spTgt spid="6"/>
                                        </p:tgtEl>
                                        <p:attrNameLst>
                                          <p:attrName>style.visibility</p:attrName>
                                        </p:attrNameLst>
                                      </p:cBhvr>
                                      <p:to>
                                        <p:strVal val="hidden"/>
                                      </p:to>
                                    </p:set>
                                  </p:childTnLst>
                                </p:cTn>
                              </p:par>
                              <p:par>
                                <p:cTn id="82" presetID="2" presetClass="entr" presetSubtype="2" fill="hold" grpId="0" nodeType="withEffect">
                                  <p:stCondLst>
                                    <p:cond delay="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3000" fill="hold"/>
                                        <p:tgtEl>
                                          <p:spTgt spid="4"/>
                                        </p:tgtEl>
                                        <p:attrNameLst>
                                          <p:attrName>ppt_x</p:attrName>
                                        </p:attrNameLst>
                                      </p:cBhvr>
                                      <p:tavLst>
                                        <p:tav tm="0">
                                          <p:val>
                                            <p:strVal val="1+#ppt_w/2"/>
                                          </p:val>
                                        </p:tav>
                                        <p:tav tm="100000">
                                          <p:val>
                                            <p:strVal val="#ppt_x"/>
                                          </p:val>
                                        </p:tav>
                                      </p:tavLst>
                                    </p:anim>
                                    <p:anim calcmode="lin" valueType="num">
                                      <p:cBhvr additive="base">
                                        <p:cTn id="85" dur="3000" fill="hold"/>
                                        <p:tgtEl>
                                          <p:spTgt spid="4"/>
                                        </p:tgtEl>
                                        <p:attrNameLst>
                                          <p:attrName>ppt_y</p:attrName>
                                        </p:attrNameLst>
                                      </p:cBhvr>
                                      <p:tavLst>
                                        <p:tav tm="0">
                                          <p:val>
                                            <p:strVal val="#ppt_y"/>
                                          </p:val>
                                        </p:tav>
                                        <p:tav tm="100000">
                                          <p:val>
                                            <p:strVal val="#ppt_y"/>
                                          </p:val>
                                        </p:tav>
                                      </p:tavLst>
                                    </p:anim>
                                  </p:childTnLst>
                                </p:cTn>
                              </p:par>
                              <p:par>
                                <p:cTn id="86" presetID="3" presetClass="entr" presetSubtype="5" fill="hold" grpId="1" nodeType="withEffect">
                                  <p:stCondLst>
                                    <p:cond delay="0"/>
                                  </p:stCondLst>
                                  <p:childTnLst>
                                    <p:set>
                                      <p:cBhvr>
                                        <p:cTn id="87" dur="1" fill="hold">
                                          <p:stCondLst>
                                            <p:cond delay="0"/>
                                          </p:stCondLst>
                                        </p:cTn>
                                        <p:tgtEl>
                                          <p:spTgt spid="4"/>
                                        </p:tgtEl>
                                        <p:attrNameLst>
                                          <p:attrName>style.visibility</p:attrName>
                                        </p:attrNameLst>
                                      </p:cBhvr>
                                      <p:to>
                                        <p:strVal val="visible"/>
                                      </p:to>
                                    </p:set>
                                    <p:animEffect transition="in" filter="blinds(vertical)">
                                      <p:cBhvr>
                                        <p:cTn id="88" dur="4000"/>
                                        <p:tgtEl>
                                          <p:spTgt spid="4"/>
                                        </p:tgtEl>
                                      </p:cBhvr>
                                    </p:animEffect>
                                  </p:childTnLst>
                                </p:cTn>
                              </p:par>
                              <p:par>
                                <p:cTn id="89" presetID="2" presetClass="exit" presetSubtype="2" fill="hold" grpId="2" nodeType="withEffect">
                                  <p:stCondLst>
                                    <p:cond delay="0"/>
                                  </p:stCondLst>
                                  <p:childTnLst>
                                    <p:anim calcmode="lin" valueType="num">
                                      <p:cBhvr additive="base">
                                        <p:cTn id="90" dur="3000"/>
                                        <p:tgtEl>
                                          <p:spTgt spid="4"/>
                                        </p:tgtEl>
                                        <p:attrNameLst>
                                          <p:attrName>ppt_x</p:attrName>
                                        </p:attrNameLst>
                                      </p:cBhvr>
                                      <p:tavLst>
                                        <p:tav tm="0">
                                          <p:val>
                                            <p:strVal val="ppt_x"/>
                                          </p:val>
                                        </p:tav>
                                        <p:tav tm="100000">
                                          <p:val>
                                            <p:strVal val="1+ppt_w/2"/>
                                          </p:val>
                                        </p:tav>
                                      </p:tavLst>
                                    </p:anim>
                                    <p:anim calcmode="lin" valueType="num">
                                      <p:cBhvr additive="base">
                                        <p:cTn id="91" dur="3000"/>
                                        <p:tgtEl>
                                          <p:spTgt spid="4"/>
                                        </p:tgtEl>
                                        <p:attrNameLst>
                                          <p:attrName>ppt_y</p:attrName>
                                        </p:attrNameLst>
                                      </p:cBhvr>
                                      <p:tavLst>
                                        <p:tav tm="0">
                                          <p:val>
                                            <p:strVal val="ppt_y"/>
                                          </p:val>
                                        </p:tav>
                                        <p:tav tm="100000">
                                          <p:val>
                                            <p:strVal val="ppt_y"/>
                                          </p:val>
                                        </p:tav>
                                      </p:tavLst>
                                    </p:anim>
                                    <p:set>
                                      <p:cBhvr>
                                        <p:cTn id="92" dur="1" fill="hold">
                                          <p:stCondLst>
                                            <p:cond delay="2999"/>
                                          </p:stCondLst>
                                        </p:cTn>
                                        <p:tgtEl>
                                          <p:spTgt spid="4"/>
                                        </p:tgtEl>
                                        <p:attrNameLst>
                                          <p:attrName>style.visibility</p:attrName>
                                        </p:attrNameLst>
                                      </p:cBhvr>
                                      <p:to>
                                        <p:strVal val="hidden"/>
                                      </p:to>
                                    </p:set>
                                  </p:childTnLst>
                                </p:cTn>
                              </p:par>
                              <p:par>
                                <p:cTn id="93" presetID="2" presetClass="entr" presetSubtype="2" fill="hold" grpId="0" nodeType="withEffect">
                                  <p:stCondLst>
                                    <p:cond delay="0"/>
                                  </p:stCondLst>
                                  <p:childTnLst>
                                    <p:set>
                                      <p:cBhvr>
                                        <p:cTn id="94" dur="1" fill="hold">
                                          <p:stCondLst>
                                            <p:cond delay="0"/>
                                          </p:stCondLst>
                                        </p:cTn>
                                        <p:tgtEl>
                                          <p:spTgt spid="53"/>
                                        </p:tgtEl>
                                        <p:attrNameLst>
                                          <p:attrName>style.visibility</p:attrName>
                                        </p:attrNameLst>
                                      </p:cBhvr>
                                      <p:to>
                                        <p:strVal val="visible"/>
                                      </p:to>
                                    </p:set>
                                    <p:anim calcmode="lin" valueType="num">
                                      <p:cBhvr additive="base">
                                        <p:cTn id="95" dur="3000" fill="hold"/>
                                        <p:tgtEl>
                                          <p:spTgt spid="53"/>
                                        </p:tgtEl>
                                        <p:attrNameLst>
                                          <p:attrName>ppt_x</p:attrName>
                                        </p:attrNameLst>
                                      </p:cBhvr>
                                      <p:tavLst>
                                        <p:tav tm="0">
                                          <p:val>
                                            <p:strVal val="1+#ppt_w/2"/>
                                          </p:val>
                                        </p:tav>
                                        <p:tav tm="100000">
                                          <p:val>
                                            <p:strVal val="#ppt_x"/>
                                          </p:val>
                                        </p:tav>
                                      </p:tavLst>
                                    </p:anim>
                                    <p:anim calcmode="lin" valueType="num">
                                      <p:cBhvr additive="base">
                                        <p:cTn id="96" dur="3000" fill="hold"/>
                                        <p:tgtEl>
                                          <p:spTgt spid="53"/>
                                        </p:tgtEl>
                                        <p:attrNameLst>
                                          <p:attrName>ppt_y</p:attrName>
                                        </p:attrNameLst>
                                      </p:cBhvr>
                                      <p:tavLst>
                                        <p:tav tm="0">
                                          <p:val>
                                            <p:strVal val="#ppt_y"/>
                                          </p:val>
                                        </p:tav>
                                        <p:tav tm="100000">
                                          <p:val>
                                            <p:strVal val="#ppt_y"/>
                                          </p:val>
                                        </p:tav>
                                      </p:tavLst>
                                    </p:anim>
                                  </p:childTnLst>
                                </p:cTn>
                              </p:par>
                              <p:par>
                                <p:cTn id="97" presetID="3" presetClass="entr" presetSubtype="5" fill="hold" grpId="1" nodeType="withEffect">
                                  <p:stCondLst>
                                    <p:cond delay="0"/>
                                  </p:stCondLst>
                                  <p:childTnLst>
                                    <p:set>
                                      <p:cBhvr>
                                        <p:cTn id="98" dur="1" fill="hold">
                                          <p:stCondLst>
                                            <p:cond delay="0"/>
                                          </p:stCondLst>
                                        </p:cTn>
                                        <p:tgtEl>
                                          <p:spTgt spid="53"/>
                                        </p:tgtEl>
                                        <p:attrNameLst>
                                          <p:attrName>style.visibility</p:attrName>
                                        </p:attrNameLst>
                                      </p:cBhvr>
                                      <p:to>
                                        <p:strVal val="visible"/>
                                      </p:to>
                                    </p:set>
                                    <p:animEffect transition="in" filter="blinds(vertical)">
                                      <p:cBhvr>
                                        <p:cTn id="99" dur="4000"/>
                                        <p:tgtEl>
                                          <p:spTgt spid="53"/>
                                        </p:tgtEl>
                                      </p:cBhvr>
                                    </p:animEffect>
                                  </p:childTnLst>
                                </p:cTn>
                              </p:par>
                              <p:par>
                                <p:cTn id="100" presetID="2" presetClass="exit" presetSubtype="8" fill="hold" grpId="2" nodeType="withEffect">
                                  <p:stCondLst>
                                    <p:cond delay="0"/>
                                  </p:stCondLst>
                                  <p:childTnLst>
                                    <p:anim calcmode="lin" valueType="num">
                                      <p:cBhvr additive="base">
                                        <p:cTn id="101" dur="3000"/>
                                        <p:tgtEl>
                                          <p:spTgt spid="53"/>
                                        </p:tgtEl>
                                        <p:attrNameLst>
                                          <p:attrName>ppt_x</p:attrName>
                                        </p:attrNameLst>
                                      </p:cBhvr>
                                      <p:tavLst>
                                        <p:tav tm="0">
                                          <p:val>
                                            <p:strVal val="ppt_x"/>
                                          </p:val>
                                        </p:tav>
                                        <p:tav tm="100000">
                                          <p:val>
                                            <p:strVal val="0-ppt_w/2"/>
                                          </p:val>
                                        </p:tav>
                                      </p:tavLst>
                                    </p:anim>
                                    <p:anim calcmode="lin" valueType="num">
                                      <p:cBhvr additive="base">
                                        <p:cTn id="102" dur="3000"/>
                                        <p:tgtEl>
                                          <p:spTgt spid="53"/>
                                        </p:tgtEl>
                                        <p:attrNameLst>
                                          <p:attrName>ppt_y</p:attrName>
                                        </p:attrNameLst>
                                      </p:cBhvr>
                                      <p:tavLst>
                                        <p:tav tm="0">
                                          <p:val>
                                            <p:strVal val="ppt_y"/>
                                          </p:val>
                                        </p:tav>
                                        <p:tav tm="100000">
                                          <p:val>
                                            <p:strVal val="ppt_y"/>
                                          </p:val>
                                        </p:tav>
                                      </p:tavLst>
                                    </p:anim>
                                    <p:set>
                                      <p:cBhvr>
                                        <p:cTn id="103" dur="1" fill="hold">
                                          <p:stCondLst>
                                            <p:cond delay="2999"/>
                                          </p:stCondLst>
                                        </p:cTn>
                                        <p:tgtEl>
                                          <p:spTgt spid="53"/>
                                        </p:tgtEl>
                                        <p:attrNameLst>
                                          <p:attrName>style.visibility</p:attrName>
                                        </p:attrNameLst>
                                      </p:cBhvr>
                                      <p:to>
                                        <p:strVal val="hidden"/>
                                      </p:to>
                                    </p:set>
                                  </p:childTnLst>
                                </p:cTn>
                              </p:par>
                              <p:par>
                                <p:cTn id="104" presetID="2" presetClass="entr" presetSubtype="2" fill="hold" grpId="0" nodeType="withEffect">
                                  <p:stCondLst>
                                    <p:cond delay="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3000" fill="hold"/>
                                        <p:tgtEl>
                                          <p:spTgt spid="54"/>
                                        </p:tgtEl>
                                        <p:attrNameLst>
                                          <p:attrName>ppt_x</p:attrName>
                                        </p:attrNameLst>
                                      </p:cBhvr>
                                      <p:tavLst>
                                        <p:tav tm="0">
                                          <p:val>
                                            <p:strVal val="1+#ppt_w/2"/>
                                          </p:val>
                                        </p:tav>
                                        <p:tav tm="100000">
                                          <p:val>
                                            <p:strVal val="#ppt_x"/>
                                          </p:val>
                                        </p:tav>
                                      </p:tavLst>
                                    </p:anim>
                                    <p:anim calcmode="lin" valueType="num">
                                      <p:cBhvr additive="base">
                                        <p:cTn id="107" dur="3000" fill="hold"/>
                                        <p:tgtEl>
                                          <p:spTgt spid="54"/>
                                        </p:tgtEl>
                                        <p:attrNameLst>
                                          <p:attrName>ppt_y</p:attrName>
                                        </p:attrNameLst>
                                      </p:cBhvr>
                                      <p:tavLst>
                                        <p:tav tm="0">
                                          <p:val>
                                            <p:strVal val="#ppt_y"/>
                                          </p:val>
                                        </p:tav>
                                        <p:tav tm="100000">
                                          <p:val>
                                            <p:strVal val="#ppt_y"/>
                                          </p:val>
                                        </p:tav>
                                      </p:tavLst>
                                    </p:anim>
                                  </p:childTnLst>
                                </p:cTn>
                              </p:par>
                              <p:par>
                                <p:cTn id="108" presetID="3" presetClass="entr" presetSubtype="5" fill="hold" grpId="1" nodeType="withEffect">
                                  <p:stCondLst>
                                    <p:cond delay="0"/>
                                  </p:stCondLst>
                                  <p:childTnLst>
                                    <p:set>
                                      <p:cBhvr>
                                        <p:cTn id="109" dur="1" fill="hold">
                                          <p:stCondLst>
                                            <p:cond delay="0"/>
                                          </p:stCondLst>
                                        </p:cTn>
                                        <p:tgtEl>
                                          <p:spTgt spid="54"/>
                                        </p:tgtEl>
                                        <p:attrNameLst>
                                          <p:attrName>style.visibility</p:attrName>
                                        </p:attrNameLst>
                                      </p:cBhvr>
                                      <p:to>
                                        <p:strVal val="visible"/>
                                      </p:to>
                                    </p:set>
                                    <p:animEffect transition="in" filter="blinds(vertical)">
                                      <p:cBhvr>
                                        <p:cTn id="110" dur="4000"/>
                                        <p:tgtEl>
                                          <p:spTgt spid="54"/>
                                        </p:tgtEl>
                                      </p:cBhvr>
                                    </p:animEffect>
                                  </p:childTnLst>
                                </p:cTn>
                              </p:par>
                              <p:par>
                                <p:cTn id="111" presetID="2" presetClass="exit" presetSubtype="8" fill="hold" grpId="2" nodeType="withEffect">
                                  <p:stCondLst>
                                    <p:cond delay="0"/>
                                  </p:stCondLst>
                                  <p:childTnLst>
                                    <p:anim calcmode="lin" valueType="num">
                                      <p:cBhvr additive="base">
                                        <p:cTn id="112" dur="3000"/>
                                        <p:tgtEl>
                                          <p:spTgt spid="54"/>
                                        </p:tgtEl>
                                        <p:attrNameLst>
                                          <p:attrName>ppt_x</p:attrName>
                                        </p:attrNameLst>
                                      </p:cBhvr>
                                      <p:tavLst>
                                        <p:tav tm="0">
                                          <p:val>
                                            <p:strVal val="ppt_x"/>
                                          </p:val>
                                        </p:tav>
                                        <p:tav tm="100000">
                                          <p:val>
                                            <p:strVal val="0-ppt_w/2"/>
                                          </p:val>
                                        </p:tav>
                                      </p:tavLst>
                                    </p:anim>
                                    <p:anim calcmode="lin" valueType="num">
                                      <p:cBhvr additive="base">
                                        <p:cTn id="113" dur="3000"/>
                                        <p:tgtEl>
                                          <p:spTgt spid="54"/>
                                        </p:tgtEl>
                                        <p:attrNameLst>
                                          <p:attrName>ppt_y</p:attrName>
                                        </p:attrNameLst>
                                      </p:cBhvr>
                                      <p:tavLst>
                                        <p:tav tm="0">
                                          <p:val>
                                            <p:strVal val="ppt_y"/>
                                          </p:val>
                                        </p:tav>
                                        <p:tav tm="100000">
                                          <p:val>
                                            <p:strVal val="ppt_y"/>
                                          </p:val>
                                        </p:tav>
                                      </p:tavLst>
                                    </p:anim>
                                    <p:set>
                                      <p:cBhvr>
                                        <p:cTn id="114" dur="1" fill="hold">
                                          <p:stCondLst>
                                            <p:cond delay="2999"/>
                                          </p:stCondLst>
                                        </p:cTn>
                                        <p:tgtEl>
                                          <p:spTgt spid="54"/>
                                        </p:tgtEl>
                                        <p:attrNameLst>
                                          <p:attrName>style.visibility</p:attrName>
                                        </p:attrNameLst>
                                      </p:cBhvr>
                                      <p:to>
                                        <p:strVal val="hidden"/>
                                      </p:to>
                                    </p:set>
                                  </p:childTnLst>
                                </p:cTn>
                              </p:par>
                              <p:par>
                                <p:cTn id="115" presetID="2" presetClass="entr" presetSubtype="2" fill="hold" grpId="0" nodeType="with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3000" fill="hold"/>
                                        <p:tgtEl>
                                          <p:spTgt spid="55"/>
                                        </p:tgtEl>
                                        <p:attrNameLst>
                                          <p:attrName>ppt_x</p:attrName>
                                        </p:attrNameLst>
                                      </p:cBhvr>
                                      <p:tavLst>
                                        <p:tav tm="0">
                                          <p:val>
                                            <p:strVal val="1+#ppt_w/2"/>
                                          </p:val>
                                        </p:tav>
                                        <p:tav tm="100000">
                                          <p:val>
                                            <p:strVal val="#ppt_x"/>
                                          </p:val>
                                        </p:tav>
                                      </p:tavLst>
                                    </p:anim>
                                    <p:anim calcmode="lin" valueType="num">
                                      <p:cBhvr additive="base">
                                        <p:cTn id="118" dur="3000" fill="hold"/>
                                        <p:tgtEl>
                                          <p:spTgt spid="55"/>
                                        </p:tgtEl>
                                        <p:attrNameLst>
                                          <p:attrName>ppt_y</p:attrName>
                                        </p:attrNameLst>
                                      </p:cBhvr>
                                      <p:tavLst>
                                        <p:tav tm="0">
                                          <p:val>
                                            <p:strVal val="#ppt_y"/>
                                          </p:val>
                                        </p:tav>
                                        <p:tav tm="100000">
                                          <p:val>
                                            <p:strVal val="#ppt_y"/>
                                          </p:val>
                                        </p:tav>
                                      </p:tavLst>
                                    </p:anim>
                                  </p:childTnLst>
                                </p:cTn>
                              </p:par>
                              <p:par>
                                <p:cTn id="119" presetID="3" presetClass="entr" presetSubtype="5" fill="hold" grpId="1" nodeType="withEffect">
                                  <p:stCondLst>
                                    <p:cond delay="0"/>
                                  </p:stCondLst>
                                  <p:childTnLst>
                                    <p:set>
                                      <p:cBhvr>
                                        <p:cTn id="120" dur="1" fill="hold">
                                          <p:stCondLst>
                                            <p:cond delay="0"/>
                                          </p:stCondLst>
                                        </p:cTn>
                                        <p:tgtEl>
                                          <p:spTgt spid="55"/>
                                        </p:tgtEl>
                                        <p:attrNameLst>
                                          <p:attrName>style.visibility</p:attrName>
                                        </p:attrNameLst>
                                      </p:cBhvr>
                                      <p:to>
                                        <p:strVal val="visible"/>
                                      </p:to>
                                    </p:set>
                                    <p:animEffect transition="in" filter="blinds(vertical)">
                                      <p:cBhvr>
                                        <p:cTn id="121" dur="4000"/>
                                        <p:tgtEl>
                                          <p:spTgt spid="55"/>
                                        </p:tgtEl>
                                      </p:cBhvr>
                                    </p:animEffect>
                                  </p:childTnLst>
                                </p:cTn>
                              </p:par>
                              <p:par>
                                <p:cTn id="122" presetID="2" presetClass="exit" presetSubtype="8" fill="hold" grpId="2" nodeType="withEffect">
                                  <p:stCondLst>
                                    <p:cond delay="0"/>
                                  </p:stCondLst>
                                  <p:childTnLst>
                                    <p:anim calcmode="lin" valueType="num">
                                      <p:cBhvr additive="base">
                                        <p:cTn id="123" dur="3000"/>
                                        <p:tgtEl>
                                          <p:spTgt spid="55"/>
                                        </p:tgtEl>
                                        <p:attrNameLst>
                                          <p:attrName>ppt_x</p:attrName>
                                        </p:attrNameLst>
                                      </p:cBhvr>
                                      <p:tavLst>
                                        <p:tav tm="0">
                                          <p:val>
                                            <p:strVal val="ppt_x"/>
                                          </p:val>
                                        </p:tav>
                                        <p:tav tm="100000">
                                          <p:val>
                                            <p:strVal val="0-ppt_w/2"/>
                                          </p:val>
                                        </p:tav>
                                      </p:tavLst>
                                    </p:anim>
                                    <p:anim calcmode="lin" valueType="num">
                                      <p:cBhvr additive="base">
                                        <p:cTn id="124" dur="3000"/>
                                        <p:tgtEl>
                                          <p:spTgt spid="55"/>
                                        </p:tgtEl>
                                        <p:attrNameLst>
                                          <p:attrName>ppt_y</p:attrName>
                                        </p:attrNameLst>
                                      </p:cBhvr>
                                      <p:tavLst>
                                        <p:tav tm="0">
                                          <p:val>
                                            <p:strVal val="ppt_y"/>
                                          </p:val>
                                        </p:tav>
                                        <p:tav tm="100000">
                                          <p:val>
                                            <p:strVal val="ppt_y"/>
                                          </p:val>
                                        </p:tav>
                                      </p:tavLst>
                                    </p:anim>
                                    <p:set>
                                      <p:cBhvr>
                                        <p:cTn id="125" dur="1" fill="hold">
                                          <p:stCondLst>
                                            <p:cond delay="2999"/>
                                          </p:stCondLst>
                                        </p:cTn>
                                        <p:tgtEl>
                                          <p:spTgt spid="55"/>
                                        </p:tgtEl>
                                        <p:attrNameLst>
                                          <p:attrName>style.visibility</p:attrName>
                                        </p:attrNameLst>
                                      </p:cBhvr>
                                      <p:to>
                                        <p:strVal val="hidden"/>
                                      </p:to>
                                    </p:set>
                                  </p:childTnLst>
                                </p:cTn>
                              </p:par>
                              <p:par>
                                <p:cTn id="126" presetID="2" presetClass="entr" presetSubtype="2" fill="hold" grpId="0" nodeType="withEffect">
                                  <p:stCondLst>
                                    <p:cond delay="0"/>
                                  </p:stCondLst>
                                  <p:childTnLst>
                                    <p:set>
                                      <p:cBhvr>
                                        <p:cTn id="127" dur="1" fill="hold">
                                          <p:stCondLst>
                                            <p:cond delay="0"/>
                                          </p:stCondLst>
                                        </p:cTn>
                                        <p:tgtEl>
                                          <p:spTgt spid="56"/>
                                        </p:tgtEl>
                                        <p:attrNameLst>
                                          <p:attrName>style.visibility</p:attrName>
                                        </p:attrNameLst>
                                      </p:cBhvr>
                                      <p:to>
                                        <p:strVal val="visible"/>
                                      </p:to>
                                    </p:set>
                                    <p:anim calcmode="lin" valueType="num">
                                      <p:cBhvr additive="base">
                                        <p:cTn id="128" dur="3000" fill="hold"/>
                                        <p:tgtEl>
                                          <p:spTgt spid="56"/>
                                        </p:tgtEl>
                                        <p:attrNameLst>
                                          <p:attrName>ppt_x</p:attrName>
                                        </p:attrNameLst>
                                      </p:cBhvr>
                                      <p:tavLst>
                                        <p:tav tm="0">
                                          <p:val>
                                            <p:strVal val="1+#ppt_w/2"/>
                                          </p:val>
                                        </p:tav>
                                        <p:tav tm="100000">
                                          <p:val>
                                            <p:strVal val="#ppt_x"/>
                                          </p:val>
                                        </p:tav>
                                      </p:tavLst>
                                    </p:anim>
                                    <p:anim calcmode="lin" valueType="num">
                                      <p:cBhvr additive="base">
                                        <p:cTn id="129" dur="3000" fill="hold"/>
                                        <p:tgtEl>
                                          <p:spTgt spid="56"/>
                                        </p:tgtEl>
                                        <p:attrNameLst>
                                          <p:attrName>ppt_y</p:attrName>
                                        </p:attrNameLst>
                                      </p:cBhvr>
                                      <p:tavLst>
                                        <p:tav tm="0">
                                          <p:val>
                                            <p:strVal val="#ppt_y"/>
                                          </p:val>
                                        </p:tav>
                                        <p:tav tm="100000">
                                          <p:val>
                                            <p:strVal val="#ppt_y"/>
                                          </p:val>
                                        </p:tav>
                                      </p:tavLst>
                                    </p:anim>
                                  </p:childTnLst>
                                </p:cTn>
                              </p:par>
                              <p:par>
                                <p:cTn id="130" presetID="3" presetClass="entr" presetSubtype="5" fill="hold" grpId="1" nodeType="withEffect">
                                  <p:stCondLst>
                                    <p:cond delay="0"/>
                                  </p:stCondLst>
                                  <p:childTnLst>
                                    <p:set>
                                      <p:cBhvr>
                                        <p:cTn id="131" dur="1" fill="hold">
                                          <p:stCondLst>
                                            <p:cond delay="0"/>
                                          </p:stCondLst>
                                        </p:cTn>
                                        <p:tgtEl>
                                          <p:spTgt spid="56"/>
                                        </p:tgtEl>
                                        <p:attrNameLst>
                                          <p:attrName>style.visibility</p:attrName>
                                        </p:attrNameLst>
                                      </p:cBhvr>
                                      <p:to>
                                        <p:strVal val="visible"/>
                                      </p:to>
                                    </p:set>
                                    <p:animEffect transition="in" filter="blinds(vertical)">
                                      <p:cBhvr>
                                        <p:cTn id="132" dur="4000"/>
                                        <p:tgtEl>
                                          <p:spTgt spid="56"/>
                                        </p:tgtEl>
                                      </p:cBhvr>
                                    </p:animEffect>
                                  </p:childTnLst>
                                </p:cTn>
                              </p:par>
                              <p:par>
                                <p:cTn id="133" presetID="2" presetClass="exit" presetSubtype="8" fill="hold" grpId="2" nodeType="withEffect">
                                  <p:stCondLst>
                                    <p:cond delay="0"/>
                                  </p:stCondLst>
                                  <p:childTnLst>
                                    <p:anim calcmode="lin" valueType="num">
                                      <p:cBhvr additive="base">
                                        <p:cTn id="134" dur="3000"/>
                                        <p:tgtEl>
                                          <p:spTgt spid="56"/>
                                        </p:tgtEl>
                                        <p:attrNameLst>
                                          <p:attrName>ppt_x</p:attrName>
                                        </p:attrNameLst>
                                      </p:cBhvr>
                                      <p:tavLst>
                                        <p:tav tm="0">
                                          <p:val>
                                            <p:strVal val="ppt_x"/>
                                          </p:val>
                                        </p:tav>
                                        <p:tav tm="100000">
                                          <p:val>
                                            <p:strVal val="0-ppt_w/2"/>
                                          </p:val>
                                        </p:tav>
                                      </p:tavLst>
                                    </p:anim>
                                    <p:anim calcmode="lin" valueType="num">
                                      <p:cBhvr additive="base">
                                        <p:cTn id="135" dur="3000"/>
                                        <p:tgtEl>
                                          <p:spTgt spid="56"/>
                                        </p:tgtEl>
                                        <p:attrNameLst>
                                          <p:attrName>ppt_y</p:attrName>
                                        </p:attrNameLst>
                                      </p:cBhvr>
                                      <p:tavLst>
                                        <p:tav tm="0">
                                          <p:val>
                                            <p:strVal val="ppt_y"/>
                                          </p:val>
                                        </p:tav>
                                        <p:tav tm="100000">
                                          <p:val>
                                            <p:strVal val="ppt_y"/>
                                          </p:val>
                                        </p:tav>
                                      </p:tavLst>
                                    </p:anim>
                                    <p:set>
                                      <p:cBhvr>
                                        <p:cTn id="136" dur="1" fill="hold">
                                          <p:stCondLst>
                                            <p:cond delay="2999"/>
                                          </p:stCondLst>
                                        </p:cTn>
                                        <p:tgtEl>
                                          <p:spTgt spid="56"/>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57"/>
                                        </p:tgtEl>
                                        <p:attrNameLst>
                                          <p:attrName>style.visibility</p:attrName>
                                        </p:attrNameLst>
                                      </p:cBhvr>
                                      <p:to>
                                        <p:strVal val="visible"/>
                                      </p:to>
                                    </p:set>
                                    <p:anim calcmode="lin" valueType="num">
                                      <p:cBhvr additive="base">
                                        <p:cTn id="139" dur="3000" fill="hold"/>
                                        <p:tgtEl>
                                          <p:spTgt spid="57"/>
                                        </p:tgtEl>
                                        <p:attrNameLst>
                                          <p:attrName>ppt_x</p:attrName>
                                        </p:attrNameLst>
                                      </p:cBhvr>
                                      <p:tavLst>
                                        <p:tav tm="0">
                                          <p:val>
                                            <p:strVal val="1+#ppt_w/2"/>
                                          </p:val>
                                        </p:tav>
                                        <p:tav tm="100000">
                                          <p:val>
                                            <p:strVal val="#ppt_x"/>
                                          </p:val>
                                        </p:tav>
                                      </p:tavLst>
                                    </p:anim>
                                    <p:anim calcmode="lin" valueType="num">
                                      <p:cBhvr additive="base">
                                        <p:cTn id="140" dur="3000" fill="hold"/>
                                        <p:tgtEl>
                                          <p:spTgt spid="57"/>
                                        </p:tgtEl>
                                        <p:attrNameLst>
                                          <p:attrName>ppt_y</p:attrName>
                                        </p:attrNameLst>
                                      </p:cBhvr>
                                      <p:tavLst>
                                        <p:tav tm="0">
                                          <p:val>
                                            <p:strVal val="#ppt_y"/>
                                          </p:val>
                                        </p:tav>
                                        <p:tav tm="100000">
                                          <p:val>
                                            <p:strVal val="#ppt_y"/>
                                          </p:val>
                                        </p:tav>
                                      </p:tavLst>
                                    </p:anim>
                                  </p:childTnLst>
                                </p:cTn>
                              </p:par>
                              <p:par>
                                <p:cTn id="141" presetID="3" presetClass="entr" presetSubtype="5" fill="hold" grpId="1" nodeType="withEffect">
                                  <p:stCondLst>
                                    <p:cond delay="0"/>
                                  </p:stCondLst>
                                  <p:childTnLst>
                                    <p:set>
                                      <p:cBhvr>
                                        <p:cTn id="142" dur="1" fill="hold">
                                          <p:stCondLst>
                                            <p:cond delay="0"/>
                                          </p:stCondLst>
                                        </p:cTn>
                                        <p:tgtEl>
                                          <p:spTgt spid="57"/>
                                        </p:tgtEl>
                                        <p:attrNameLst>
                                          <p:attrName>style.visibility</p:attrName>
                                        </p:attrNameLst>
                                      </p:cBhvr>
                                      <p:to>
                                        <p:strVal val="visible"/>
                                      </p:to>
                                    </p:set>
                                    <p:animEffect transition="in" filter="blinds(vertical)">
                                      <p:cBhvr>
                                        <p:cTn id="143" dur="4000"/>
                                        <p:tgtEl>
                                          <p:spTgt spid="57"/>
                                        </p:tgtEl>
                                      </p:cBhvr>
                                    </p:animEffect>
                                  </p:childTnLst>
                                </p:cTn>
                              </p:par>
                              <p:par>
                                <p:cTn id="144" presetID="2" presetClass="exit" presetSubtype="8" fill="hold" grpId="2" nodeType="withEffect">
                                  <p:stCondLst>
                                    <p:cond delay="0"/>
                                  </p:stCondLst>
                                  <p:childTnLst>
                                    <p:anim calcmode="lin" valueType="num">
                                      <p:cBhvr additive="base">
                                        <p:cTn id="145" dur="3000"/>
                                        <p:tgtEl>
                                          <p:spTgt spid="57"/>
                                        </p:tgtEl>
                                        <p:attrNameLst>
                                          <p:attrName>ppt_x</p:attrName>
                                        </p:attrNameLst>
                                      </p:cBhvr>
                                      <p:tavLst>
                                        <p:tav tm="0">
                                          <p:val>
                                            <p:strVal val="ppt_x"/>
                                          </p:val>
                                        </p:tav>
                                        <p:tav tm="100000">
                                          <p:val>
                                            <p:strVal val="0-ppt_w/2"/>
                                          </p:val>
                                        </p:tav>
                                      </p:tavLst>
                                    </p:anim>
                                    <p:anim calcmode="lin" valueType="num">
                                      <p:cBhvr additive="base">
                                        <p:cTn id="146" dur="3000"/>
                                        <p:tgtEl>
                                          <p:spTgt spid="57"/>
                                        </p:tgtEl>
                                        <p:attrNameLst>
                                          <p:attrName>ppt_y</p:attrName>
                                        </p:attrNameLst>
                                      </p:cBhvr>
                                      <p:tavLst>
                                        <p:tav tm="0">
                                          <p:val>
                                            <p:strVal val="ppt_y"/>
                                          </p:val>
                                        </p:tav>
                                        <p:tav tm="100000">
                                          <p:val>
                                            <p:strVal val="ppt_y"/>
                                          </p:val>
                                        </p:tav>
                                      </p:tavLst>
                                    </p:anim>
                                    <p:set>
                                      <p:cBhvr>
                                        <p:cTn id="147" dur="1" fill="hold">
                                          <p:stCondLst>
                                            <p:cond delay="2999"/>
                                          </p:stCondLst>
                                        </p:cTn>
                                        <p:tgtEl>
                                          <p:spTgt spid="57"/>
                                        </p:tgtEl>
                                        <p:attrNameLst>
                                          <p:attrName>style.visibility</p:attrName>
                                        </p:attrNameLst>
                                      </p:cBhvr>
                                      <p:to>
                                        <p:strVal val="hidden"/>
                                      </p:to>
                                    </p:set>
                                  </p:childTnLst>
                                </p:cTn>
                              </p:par>
                              <p:par>
                                <p:cTn id="148" presetID="2" presetClass="entr" presetSubtype="2" fill="hold" grpId="0" nodeType="withEffect">
                                  <p:stCondLst>
                                    <p:cond delay="0"/>
                                  </p:stCondLst>
                                  <p:childTnLst>
                                    <p:set>
                                      <p:cBhvr>
                                        <p:cTn id="149" dur="1" fill="hold">
                                          <p:stCondLst>
                                            <p:cond delay="0"/>
                                          </p:stCondLst>
                                        </p:cTn>
                                        <p:tgtEl>
                                          <p:spTgt spid="58"/>
                                        </p:tgtEl>
                                        <p:attrNameLst>
                                          <p:attrName>style.visibility</p:attrName>
                                        </p:attrNameLst>
                                      </p:cBhvr>
                                      <p:to>
                                        <p:strVal val="visible"/>
                                      </p:to>
                                    </p:set>
                                    <p:anim calcmode="lin" valueType="num">
                                      <p:cBhvr additive="base">
                                        <p:cTn id="150" dur="3000" fill="hold"/>
                                        <p:tgtEl>
                                          <p:spTgt spid="58"/>
                                        </p:tgtEl>
                                        <p:attrNameLst>
                                          <p:attrName>ppt_x</p:attrName>
                                        </p:attrNameLst>
                                      </p:cBhvr>
                                      <p:tavLst>
                                        <p:tav tm="0">
                                          <p:val>
                                            <p:strVal val="1+#ppt_w/2"/>
                                          </p:val>
                                        </p:tav>
                                        <p:tav tm="100000">
                                          <p:val>
                                            <p:strVal val="#ppt_x"/>
                                          </p:val>
                                        </p:tav>
                                      </p:tavLst>
                                    </p:anim>
                                    <p:anim calcmode="lin" valueType="num">
                                      <p:cBhvr additive="base">
                                        <p:cTn id="151" dur="3000" fill="hold"/>
                                        <p:tgtEl>
                                          <p:spTgt spid="58"/>
                                        </p:tgtEl>
                                        <p:attrNameLst>
                                          <p:attrName>ppt_y</p:attrName>
                                        </p:attrNameLst>
                                      </p:cBhvr>
                                      <p:tavLst>
                                        <p:tav tm="0">
                                          <p:val>
                                            <p:strVal val="#ppt_y"/>
                                          </p:val>
                                        </p:tav>
                                        <p:tav tm="100000">
                                          <p:val>
                                            <p:strVal val="#ppt_y"/>
                                          </p:val>
                                        </p:tav>
                                      </p:tavLst>
                                    </p:anim>
                                  </p:childTnLst>
                                </p:cTn>
                              </p:par>
                              <p:par>
                                <p:cTn id="152" presetID="3" presetClass="entr" presetSubtype="5" fill="hold" grpId="1" nodeType="with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blinds(vertical)">
                                      <p:cBhvr>
                                        <p:cTn id="154" dur="4000"/>
                                        <p:tgtEl>
                                          <p:spTgt spid="58"/>
                                        </p:tgtEl>
                                      </p:cBhvr>
                                    </p:animEffect>
                                  </p:childTnLst>
                                </p:cTn>
                              </p:par>
                              <p:par>
                                <p:cTn id="155" presetID="2" presetClass="exit" presetSubtype="8" fill="hold" grpId="2" nodeType="withEffect">
                                  <p:stCondLst>
                                    <p:cond delay="0"/>
                                  </p:stCondLst>
                                  <p:childTnLst>
                                    <p:anim calcmode="lin" valueType="num">
                                      <p:cBhvr additive="base">
                                        <p:cTn id="156" dur="3000"/>
                                        <p:tgtEl>
                                          <p:spTgt spid="58"/>
                                        </p:tgtEl>
                                        <p:attrNameLst>
                                          <p:attrName>ppt_x</p:attrName>
                                        </p:attrNameLst>
                                      </p:cBhvr>
                                      <p:tavLst>
                                        <p:tav tm="0">
                                          <p:val>
                                            <p:strVal val="ppt_x"/>
                                          </p:val>
                                        </p:tav>
                                        <p:tav tm="100000">
                                          <p:val>
                                            <p:strVal val="0-ppt_w/2"/>
                                          </p:val>
                                        </p:tav>
                                      </p:tavLst>
                                    </p:anim>
                                    <p:anim calcmode="lin" valueType="num">
                                      <p:cBhvr additive="base">
                                        <p:cTn id="157" dur="3000"/>
                                        <p:tgtEl>
                                          <p:spTgt spid="58"/>
                                        </p:tgtEl>
                                        <p:attrNameLst>
                                          <p:attrName>ppt_y</p:attrName>
                                        </p:attrNameLst>
                                      </p:cBhvr>
                                      <p:tavLst>
                                        <p:tav tm="0">
                                          <p:val>
                                            <p:strVal val="ppt_y"/>
                                          </p:val>
                                        </p:tav>
                                        <p:tav tm="100000">
                                          <p:val>
                                            <p:strVal val="ppt_y"/>
                                          </p:val>
                                        </p:tav>
                                      </p:tavLst>
                                    </p:anim>
                                    <p:set>
                                      <p:cBhvr>
                                        <p:cTn id="158" dur="1" fill="hold">
                                          <p:stCondLst>
                                            <p:cond delay="2999"/>
                                          </p:stCondLst>
                                        </p:cTn>
                                        <p:tgtEl>
                                          <p:spTgt spid="58"/>
                                        </p:tgtEl>
                                        <p:attrNameLst>
                                          <p:attrName>style.visibility</p:attrName>
                                        </p:attrNameLst>
                                      </p:cBhvr>
                                      <p:to>
                                        <p:strVal val="hidden"/>
                                      </p:to>
                                    </p:set>
                                  </p:childTnLst>
                                </p:cTn>
                              </p:par>
                              <p:par>
                                <p:cTn id="159" presetID="2" presetClass="entr" presetSubtype="2" fill="hold" grpId="0" nodeType="withEffect">
                                  <p:stCondLst>
                                    <p:cond delay="0"/>
                                  </p:stCondLst>
                                  <p:childTnLst>
                                    <p:set>
                                      <p:cBhvr>
                                        <p:cTn id="160" dur="1" fill="hold">
                                          <p:stCondLst>
                                            <p:cond delay="0"/>
                                          </p:stCondLst>
                                        </p:cTn>
                                        <p:tgtEl>
                                          <p:spTgt spid="59"/>
                                        </p:tgtEl>
                                        <p:attrNameLst>
                                          <p:attrName>style.visibility</p:attrName>
                                        </p:attrNameLst>
                                      </p:cBhvr>
                                      <p:to>
                                        <p:strVal val="visible"/>
                                      </p:to>
                                    </p:set>
                                    <p:anim calcmode="lin" valueType="num">
                                      <p:cBhvr additive="base">
                                        <p:cTn id="161" dur="3000" fill="hold"/>
                                        <p:tgtEl>
                                          <p:spTgt spid="59"/>
                                        </p:tgtEl>
                                        <p:attrNameLst>
                                          <p:attrName>ppt_x</p:attrName>
                                        </p:attrNameLst>
                                      </p:cBhvr>
                                      <p:tavLst>
                                        <p:tav tm="0">
                                          <p:val>
                                            <p:strVal val="1+#ppt_w/2"/>
                                          </p:val>
                                        </p:tav>
                                        <p:tav tm="100000">
                                          <p:val>
                                            <p:strVal val="#ppt_x"/>
                                          </p:val>
                                        </p:tav>
                                      </p:tavLst>
                                    </p:anim>
                                    <p:anim calcmode="lin" valueType="num">
                                      <p:cBhvr additive="base">
                                        <p:cTn id="162" dur="3000" fill="hold"/>
                                        <p:tgtEl>
                                          <p:spTgt spid="59"/>
                                        </p:tgtEl>
                                        <p:attrNameLst>
                                          <p:attrName>ppt_y</p:attrName>
                                        </p:attrNameLst>
                                      </p:cBhvr>
                                      <p:tavLst>
                                        <p:tav tm="0">
                                          <p:val>
                                            <p:strVal val="#ppt_y"/>
                                          </p:val>
                                        </p:tav>
                                        <p:tav tm="100000">
                                          <p:val>
                                            <p:strVal val="#ppt_y"/>
                                          </p:val>
                                        </p:tav>
                                      </p:tavLst>
                                    </p:anim>
                                  </p:childTnLst>
                                </p:cTn>
                              </p:par>
                              <p:par>
                                <p:cTn id="163" presetID="3" presetClass="entr" presetSubtype="5" fill="hold" grpId="1" nodeType="withEffect">
                                  <p:stCondLst>
                                    <p:cond delay="0"/>
                                  </p:stCondLst>
                                  <p:childTnLst>
                                    <p:set>
                                      <p:cBhvr>
                                        <p:cTn id="164" dur="1" fill="hold">
                                          <p:stCondLst>
                                            <p:cond delay="0"/>
                                          </p:stCondLst>
                                        </p:cTn>
                                        <p:tgtEl>
                                          <p:spTgt spid="59"/>
                                        </p:tgtEl>
                                        <p:attrNameLst>
                                          <p:attrName>style.visibility</p:attrName>
                                        </p:attrNameLst>
                                      </p:cBhvr>
                                      <p:to>
                                        <p:strVal val="visible"/>
                                      </p:to>
                                    </p:set>
                                    <p:animEffect transition="in" filter="blinds(vertical)">
                                      <p:cBhvr>
                                        <p:cTn id="165" dur="4000"/>
                                        <p:tgtEl>
                                          <p:spTgt spid="59"/>
                                        </p:tgtEl>
                                      </p:cBhvr>
                                    </p:animEffect>
                                  </p:childTnLst>
                                </p:cTn>
                              </p:par>
                              <p:par>
                                <p:cTn id="166" presetID="2" presetClass="exit" presetSubtype="8" fill="hold" grpId="2" nodeType="withEffect">
                                  <p:stCondLst>
                                    <p:cond delay="0"/>
                                  </p:stCondLst>
                                  <p:childTnLst>
                                    <p:anim calcmode="lin" valueType="num">
                                      <p:cBhvr additive="base">
                                        <p:cTn id="167" dur="3000"/>
                                        <p:tgtEl>
                                          <p:spTgt spid="59"/>
                                        </p:tgtEl>
                                        <p:attrNameLst>
                                          <p:attrName>ppt_x</p:attrName>
                                        </p:attrNameLst>
                                      </p:cBhvr>
                                      <p:tavLst>
                                        <p:tav tm="0">
                                          <p:val>
                                            <p:strVal val="ppt_x"/>
                                          </p:val>
                                        </p:tav>
                                        <p:tav tm="100000">
                                          <p:val>
                                            <p:strVal val="0-ppt_w/2"/>
                                          </p:val>
                                        </p:tav>
                                      </p:tavLst>
                                    </p:anim>
                                    <p:anim calcmode="lin" valueType="num">
                                      <p:cBhvr additive="base">
                                        <p:cTn id="168" dur="3000"/>
                                        <p:tgtEl>
                                          <p:spTgt spid="59"/>
                                        </p:tgtEl>
                                        <p:attrNameLst>
                                          <p:attrName>ppt_y</p:attrName>
                                        </p:attrNameLst>
                                      </p:cBhvr>
                                      <p:tavLst>
                                        <p:tav tm="0">
                                          <p:val>
                                            <p:strVal val="ppt_y"/>
                                          </p:val>
                                        </p:tav>
                                        <p:tav tm="100000">
                                          <p:val>
                                            <p:strVal val="ppt_y"/>
                                          </p:val>
                                        </p:tav>
                                      </p:tavLst>
                                    </p:anim>
                                    <p:set>
                                      <p:cBhvr>
                                        <p:cTn id="169" dur="1" fill="hold">
                                          <p:stCondLst>
                                            <p:cond delay="2999"/>
                                          </p:stCondLst>
                                        </p:cTn>
                                        <p:tgtEl>
                                          <p:spTgt spid="59"/>
                                        </p:tgtEl>
                                        <p:attrNameLst>
                                          <p:attrName>style.visibility</p:attrName>
                                        </p:attrNameLst>
                                      </p:cBhvr>
                                      <p:to>
                                        <p:strVal val="hidden"/>
                                      </p:to>
                                    </p:set>
                                  </p:childTnLst>
                                </p:cTn>
                              </p:par>
                              <p:par>
                                <p:cTn id="170" presetID="2" presetClass="entr" presetSubtype="2" fill="hold" grpId="0" nodeType="withEffect">
                                  <p:stCondLst>
                                    <p:cond delay="0"/>
                                  </p:stCondLst>
                                  <p:childTnLst>
                                    <p:set>
                                      <p:cBhvr>
                                        <p:cTn id="171" dur="1" fill="hold">
                                          <p:stCondLst>
                                            <p:cond delay="0"/>
                                          </p:stCondLst>
                                        </p:cTn>
                                        <p:tgtEl>
                                          <p:spTgt spid="60"/>
                                        </p:tgtEl>
                                        <p:attrNameLst>
                                          <p:attrName>style.visibility</p:attrName>
                                        </p:attrNameLst>
                                      </p:cBhvr>
                                      <p:to>
                                        <p:strVal val="visible"/>
                                      </p:to>
                                    </p:set>
                                    <p:anim calcmode="lin" valueType="num">
                                      <p:cBhvr additive="base">
                                        <p:cTn id="172" dur="3000" fill="hold"/>
                                        <p:tgtEl>
                                          <p:spTgt spid="60"/>
                                        </p:tgtEl>
                                        <p:attrNameLst>
                                          <p:attrName>ppt_x</p:attrName>
                                        </p:attrNameLst>
                                      </p:cBhvr>
                                      <p:tavLst>
                                        <p:tav tm="0">
                                          <p:val>
                                            <p:strVal val="1+#ppt_w/2"/>
                                          </p:val>
                                        </p:tav>
                                        <p:tav tm="100000">
                                          <p:val>
                                            <p:strVal val="#ppt_x"/>
                                          </p:val>
                                        </p:tav>
                                      </p:tavLst>
                                    </p:anim>
                                    <p:anim calcmode="lin" valueType="num">
                                      <p:cBhvr additive="base">
                                        <p:cTn id="173" dur="3000" fill="hold"/>
                                        <p:tgtEl>
                                          <p:spTgt spid="60"/>
                                        </p:tgtEl>
                                        <p:attrNameLst>
                                          <p:attrName>ppt_y</p:attrName>
                                        </p:attrNameLst>
                                      </p:cBhvr>
                                      <p:tavLst>
                                        <p:tav tm="0">
                                          <p:val>
                                            <p:strVal val="#ppt_y"/>
                                          </p:val>
                                        </p:tav>
                                        <p:tav tm="100000">
                                          <p:val>
                                            <p:strVal val="#ppt_y"/>
                                          </p:val>
                                        </p:tav>
                                      </p:tavLst>
                                    </p:anim>
                                  </p:childTnLst>
                                </p:cTn>
                              </p:par>
                              <p:par>
                                <p:cTn id="174" presetID="3" presetClass="entr" presetSubtype="5" fill="hold" grpId="1" nodeType="withEffect">
                                  <p:stCondLst>
                                    <p:cond delay="0"/>
                                  </p:stCondLst>
                                  <p:childTnLst>
                                    <p:set>
                                      <p:cBhvr>
                                        <p:cTn id="175" dur="1" fill="hold">
                                          <p:stCondLst>
                                            <p:cond delay="0"/>
                                          </p:stCondLst>
                                        </p:cTn>
                                        <p:tgtEl>
                                          <p:spTgt spid="60"/>
                                        </p:tgtEl>
                                        <p:attrNameLst>
                                          <p:attrName>style.visibility</p:attrName>
                                        </p:attrNameLst>
                                      </p:cBhvr>
                                      <p:to>
                                        <p:strVal val="visible"/>
                                      </p:to>
                                    </p:set>
                                    <p:animEffect transition="in" filter="blinds(vertical)">
                                      <p:cBhvr>
                                        <p:cTn id="176" dur="4000"/>
                                        <p:tgtEl>
                                          <p:spTgt spid="60"/>
                                        </p:tgtEl>
                                      </p:cBhvr>
                                    </p:animEffect>
                                  </p:childTnLst>
                                </p:cTn>
                              </p:par>
                              <p:par>
                                <p:cTn id="177" presetID="2" presetClass="exit" presetSubtype="8" fill="hold" grpId="2" nodeType="withEffect">
                                  <p:stCondLst>
                                    <p:cond delay="0"/>
                                  </p:stCondLst>
                                  <p:childTnLst>
                                    <p:anim calcmode="lin" valueType="num">
                                      <p:cBhvr additive="base">
                                        <p:cTn id="178" dur="3000"/>
                                        <p:tgtEl>
                                          <p:spTgt spid="60"/>
                                        </p:tgtEl>
                                        <p:attrNameLst>
                                          <p:attrName>ppt_x</p:attrName>
                                        </p:attrNameLst>
                                      </p:cBhvr>
                                      <p:tavLst>
                                        <p:tav tm="0">
                                          <p:val>
                                            <p:strVal val="ppt_x"/>
                                          </p:val>
                                        </p:tav>
                                        <p:tav tm="100000">
                                          <p:val>
                                            <p:strVal val="0-ppt_w/2"/>
                                          </p:val>
                                        </p:tav>
                                      </p:tavLst>
                                    </p:anim>
                                    <p:anim calcmode="lin" valueType="num">
                                      <p:cBhvr additive="base">
                                        <p:cTn id="179" dur="3000"/>
                                        <p:tgtEl>
                                          <p:spTgt spid="60"/>
                                        </p:tgtEl>
                                        <p:attrNameLst>
                                          <p:attrName>ppt_y</p:attrName>
                                        </p:attrNameLst>
                                      </p:cBhvr>
                                      <p:tavLst>
                                        <p:tav tm="0">
                                          <p:val>
                                            <p:strVal val="ppt_y"/>
                                          </p:val>
                                        </p:tav>
                                        <p:tav tm="100000">
                                          <p:val>
                                            <p:strVal val="ppt_y"/>
                                          </p:val>
                                        </p:tav>
                                      </p:tavLst>
                                    </p:anim>
                                    <p:set>
                                      <p:cBhvr>
                                        <p:cTn id="180" dur="1" fill="hold">
                                          <p:stCondLst>
                                            <p:cond delay="2999"/>
                                          </p:stCondLst>
                                        </p:cTn>
                                        <p:tgtEl>
                                          <p:spTgt spid="60"/>
                                        </p:tgtEl>
                                        <p:attrNameLst>
                                          <p:attrName>style.visibility</p:attrName>
                                        </p:attrNameLst>
                                      </p:cBhvr>
                                      <p:to>
                                        <p:strVal val="hidden"/>
                                      </p:to>
                                    </p:set>
                                  </p:childTnLst>
                                </p:cTn>
                              </p:par>
                              <p:par>
                                <p:cTn id="181" presetID="2" presetClass="entr" presetSubtype="2" fill="hold" grpId="0" nodeType="withEffect">
                                  <p:stCondLst>
                                    <p:cond delay="0"/>
                                  </p:stCondLst>
                                  <p:childTnLst>
                                    <p:set>
                                      <p:cBhvr>
                                        <p:cTn id="182" dur="1" fill="hold">
                                          <p:stCondLst>
                                            <p:cond delay="0"/>
                                          </p:stCondLst>
                                        </p:cTn>
                                        <p:tgtEl>
                                          <p:spTgt spid="94"/>
                                        </p:tgtEl>
                                        <p:attrNameLst>
                                          <p:attrName>style.visibility</p:attrName>
                                        </p:attrNameLst>
                                      </p:cBhvr>
                                      <p:to>
                                        <p:strVal val="visible"/>
                                      </p:to>
                                    </p:set>
                                    <p:anim calcmode="lin" valueType="num">
                                      <p:cBhvr additive="base">
                                        <p:cTn id="183" dur="3000" fill="hold"/>
                                        <p:tgtEl>
                                          <p:spTgt spid="94"/>
                                        </p:tgtEl>
                                        <p:attrNameLst>
                                          <p:attrName>ppt_x</p:attrName>
                                        </p:attrNameLst>
                                      </p:cBhvr>
                                      <p:tavLst>
                                        <p:tav tm="0">
                                          <p:val>
                                            <p:strVal val="1+#ppt_w/2"/>
                                          </p:val>
                                        </p:tav>
                                        <p:tav tm="100000">
                                          <p:val>
                                            <p:strVal val="#ppt_x"/>
                                          </p:val>
                                        </p:tav>
                                      </p:tavLst>
                                    </p:anim>
                                    <p:anim calcmode="lin" valueType="num">
                                      <p:cBhvr additive="base">
                                        <p:cTn id="184" dur="3000" fill="hold"/>
                                        <p:tgtEl>
                                          <p:spTgt spid="94"/>
                                        </p:tgtEl>
                                        <p:attrNameLst>
                                          <p:attrName>ppt_y</p:attrName>
                                        </p:attrNameLst>
                                      </p:cBhvr>
                                      <p:tavLst>
                                        <p:tav tm="0">
                                          <p:val>
                                            <p:strVal val="#ppt_y"/>
                                          </p:val>
                                        </p:tav>
                                        <p:tav tm="100000">
                                          <p:val>
                                            <p:strVal val="#ppt_y"/>
                                          </p:val>
                                        </p:tav>
                                      </p:tavLst>
                                    </p:anim>
                                  </p:childTnLst>
                                </p:cTn>
                              </p:par>
                              <p:par>
                                <p:cTn id="185" presetID="3" presetClass="entr" presetSubtype="5" fill="hold" grpId="1" nodeType="withEffect">
                                  <p:stCondLst>
                                    <p:cond delay="0"/>
                                  </p:stCondLst>
                                  <p:childTnLst>
                                    <p:set>
                                      <p:cBhvr>
                                        <p:cTn id="186" dur="1" fill="hold">
                                          <p:stCondLst>
                                            <p:cond delay="0"/>
                                          </p:stCondLst>
                                        </p:cTn>
                                        <p:tgtEl>
                                          <p:spTgt spid="94"/>
                                        </p:tgtEl>
                                        <p:attrNameLst>
                                          <p:attrName>style.visibility</p:attrName>
                                        </p:attrNameLst>
                                      </p:cBhvr>
                                      <p:to>
                                        <p:strVal val="visible"/>
                                      </p:to>
                                    </p:set>
                                    <p:animEffect transition="in" filter="blinds(vertical)">
                                      <p:cBhvr>
                                        <p:cTn id="187" dur="4000"/>
                                        <p:tgtEl>
                                          <p:spTgt spid="94"/>
                                        </p:tgtEl>
                                      </p:cBhvr>
                                    </p:animEffect>
                                  </p:childTnLst>
                                </p:cTn>
                              </p:par>
                              <p:par>
                                <p:cTn id="188" presetID="2" presetClass="exit" presetSubtype="2" fill="hold" grpId="2" nodeType="withEffect">
                                  <p:stCondLst>
                                    <p:cond delay="0"/>
                                  </p:stCondLst>
                                  <p:childTnLst>
                                    <p:anim calcmode="lin" valueType="num">
                                      <p:cBhvr additive="base">
                                        <p:cTn id="189" dur="3000"/>
                                        <p:tgtEl>
                                          <p:spTgt spid="94"/>
                                        </p:tgtEl>
                                        <p:attrNameLst>
                                          <p:attrName>ppt_x</p:attrName>
                                        </p:attrNameLst>
                                      </p:cBhvr>
                                      <p:tavLst>
                                        <p:tav tm="0">
                                          <p:val>
                                            <p:strVal val="ppt_x"/>
                                          </p:val>
                                        </p:tav>
                                        <p:tav tm="100000">
                                          <p:val>
                                            <p:strVal val="1+ppt_w/2"/>
                                          </p:val>
                                        </p:tav>
                                      </p:tavLst>
                                    </p:anim>
                                    <p:anim calcmode="lin" valueType="num">
                                      <p:cBhvr additive="base">
                                        <p:cTn id="190" dur="3000"/>
                                        <p:tgtEl>
                                          <p:spTgt spid="94"/>
                                        </p:tgtEl>
                                        <p:attrNameLst>
                                          <p:attrName>ppt_y</p:attrName>
                                        </p:attrNameLst>
                                      </p:cBhvr>
                                      <p:tavLst>
                                        <p:tav tm="0">
                                          <p:val>
                                            <p:strVal val="ppt_y"/>
                                          </p:val>
                                        </p:tav>
                                        <p:tav tm="100000">
                                          <p:val>
                                            <p:strVal val="ppt_y"/>
                                          </p:val>
                                        </p:tav>
                                      </p:tavLst>
                                    </p:anim>
                                    <p:set>
                                      <p:cBhvr>
                                        <p:cTn id="191" dur="1" fill="hold">
                                          <p:stCondLst>
                                            <p:cond delay="2999"/>
                                          </p:stCondLst>
                                        </p:cTn>
                                        <p:tgtEl>
                                          <p:spTgt spid="94"/>
                                        </p:tgtEl>
                                        <p:attrNameLst>
                                          <p:attrName>style.visibility</p:attrName>
                                        </p:attrNameLst>
                                      </p:cBhvr>
                                      <p:to>
                                        <p:strVal val="hidden"/>
                                      </p:to>
                                    </p:set>
                                  </p:childTnLst>
                                </p:cTn>
                              </p:par>
                              <p:par>
                                <p:cTn id="192" presetID="2" presetClass="entr" presetSubtype="2" fill="hold" grpId="0" nodeType="withEffect">
                                  <p:stCondLst>
                                    <p:cond delay="0"/>
                                  </p:stCondLst>
                                  <p:childTnLst>
                                    <p:set>
                                      <p:cBhvr>
                                        <p:cTn id="193" dur="1" fill="hold">
                                          <p:stCondLst>
                                            <p:cond delay="0"/>
                                          </p:stCondLst>
                                        </p:cTn>
                                        <p:tgtEl>
                                          <p:spTgt spid="93"/>
                                        </p:tgtEl>
                                        <p:attrNameLst>
                                          <p:attrName>style.visibility</p:attrName>
                                        </p:attrNameLst>
                                      </p:cBhvr>
                                      <p:to>
                                        <p:strVal val="visible"/>
                                      </p:to>
                                    </p:set>
                                    <p:anim calcmode="lin" valueType="num">
                                      <p:cBhvr additive="base">
                                        <p:cTn id="194" dur="3000" fill="hold"/>
                                        <p:tgtEl>
                                          <p:spTgt spid="93"/>
                                        </p:tgtEl>
                                        <p:attrNameLst>
                                          <p:attrName>ppt_x</p:attrName>
                                        </p:attrNameLst>
                                      </p:cBhvr>
                                      <p:tavLst>
                                        <p:tav tm="0">
                                          <p:val>
                                            <p:strVal val="1+#ppt_w/2"/>
                                          </p:val>
                                        </p:tav>
                                        <p:tav tm="100000">
                                          <p:val>
                                            <p:strVal val="#ppt_x"/>
                                          </p:val>
                                        </p:tav>
                                      </p:tavLst>
                                    </p:anim>
                                    <p:anim calcmode="lin" valueType="num">
                                      <p:cBhvr additive="base">
                                        <p:cTn id="195" dur="3000" fill="hold"/>
                                        <p:tgtEl>
                                          <p:spTgt spid="93"/>
                                        </p:tgtEl>
                                        <p:attrNameLst>
                                          <p:attrName>ppt_y</p:attrName>
                                        </p:attrNameLst>
                                      </p:cBhvr>
                                      <p:tavLst>
                                        <p:tav tm="0">
                                          <p:val>
                                            <p:strVal val="#ppt_y"/>
                                          </p:val>
                                        </p:tav>
                                        <p:tav tm="100000">
                                          <p:val>
                                            <p:strVal val="#ppt_y"/>
                                          </p:val>
                                        </p:tav>
                                      </p:tavLst>
                                    </p:anim>
                                  </p:childTnLst>
                                </p:cTn>
                              </p:par>
                              <p:par>
                                <p:cTn id="196" presetID="3" presetClass="entr" presetSubtype="5" fill="hold" grpId="1" nodeType="withEffect">
                                  <p:stCondLst>
                                    <p:cond delay="0"/>
                                  </p:stCondLst>
                                  <p:childTnLst>
                                    <p:set>
                                      <p:cBhvr>
                                        <p:cTn id="197" dur="1" fill="hold">
                                          <p:stCondLst>
                                            <p:cond delay="0"/>
                                          </p:stCondLst>
                                        </p:cTn>
                                        <p:tgtEl>
                                          <p:spTgt spid="93"/>
                                        </p:tgtEl>
                                        <p:attrNameLst>
                                          <p:attrName>style.visibility</p:attrName>
                                        </p:attrNameLst>
                                      </p:cBhvr>
                                      <p:to>
                                        <p:strVal val="visible"/>
                                      </p:to>
                                    </p:set>
                                    <p:animEffect transition="in" filter="blinds(vertical)">
                                      <p:cBhvr>
                                        <p:cTn id="198" dur="4000"/>
                                        <p:tgtEl>
                                          <p:spTgt spid="93"/>
                                        </p:tgtEl>
                                      </p:cBhvr>
                                    </p:animEffect>
                                  </p:childTnLst>
                                </p:cTn>
                              </p:par>
                              <p:par>
                                <p:cTn id="199" presetID="2" presetClass="exit" presetSubtype="2" fill="hold" grpId="2" nodeType="withEffect">
                                  <p:stCondLst>
                                    <p:cond delay="0"/>
                                  </p:stCondLst>
                                  <p:childTnLst>
                                    <p:anim calcmode="lin" valueType="num">
                                      <p:cBhvr additive="base">
                                        <p:cTn id="200" dur="3000"/>
                                        <p:tgtEl>
                                          <p:spTgt spid="93"/>
                                        </p:tgtEl>
                                        <p:attrNameLst>
                                          <p:attrName>ppt_x</p:attrName>
                                        </p:attrNameLst>
                                      </p:cBhvr>
                                      <p:tavLst>
                                        <p:tav tm="0">
                                          <p:val>
                                            <p:strVal val="ppt_x"/>
                                          </p:val>
                                        </p:tav>
                                        <p:tav tm="100000">
                                          <p:val>
                                            <p:strVal val="1+ppt_w/2"/>
                                          </p:val>
                                        </p:tav>
                                      </p:tavLst>
                                    </p:anim>
                                    <p:anim calcmode="lin" valueType="num">
                                      <p:cBhvr additive="base">
                                        <p:cTn id="201" dur="3000"/>
                                        <p:tgtEl>
                                          <p:spTgt spid="93"/>
                                        </p:tgtEl>
                                        <p:attrNameLst>
                                          <p:attrName>ppt_y</p:attrName>
                                        </p:attrNameLst>
                                      </p:cBhvr>
                                      <p:tavLst>
                                        <p:tav tm="0">
                                          <p:val>
                                            <p:strVal val="ppt_y"/>
                                          </p:val>
                                        </p:tav>
                                        <p:tav tm="100000">
                                          <p:val>
                                            <p:strVal val="ppt_y"/>
                                          </p:val>
                                        </p:tav>
                                      </p:tavLst>
                                    </p:anim>
                                    <p:set>
                                      <p:cBhvr>
                                        <p:cTn id="202" dur="1" fill="hold">
                                          <p:stCondLst>
                                            <p:cond delay="2999"/>
                                          </p:stCondLst>
                                        </p:cTn>
                                        <p:tgtEl>
                                          <p:spTgt spid="93"/>
                                        </p:tgtEl>
                                        <p:attrNameLst>
                                          <p:attrName>style.visibility</p:attrName>
                                        </p:attrNameLst>
                                      </p:cBhvr>
                                      <p:to>
                                        <p:strVal val="hidden"/>
                                      </p:to>
                                    </p:set>
                                  </p:childTnLst>
                                </p:cTn>
                              </p:par>
                              <p:par>
                                <p:cTn id="203" presetID="2" presetClass="entr" presetSubtype="2" fill="hold" grpId="0" nodeType="withEffect">
                                  <p:stCondLst>
                                    <p:cond delay="0"/>
                                  </p:stCondLst>
                                  <p:childTnLst>
                                    <p:set>
                                      <p:cBhvr>
                                        <p:cTn id="204" dur="1" fill="hold">
                                          <p:stCondLst>
                                            <p:cond delay="0"/>
                                          </p:stCondLst>
                                        </p:cTn>
                                        <p:tgtEl>
                                          <p:spTgt spid="92"/>
                                        </p:tgtEl>
                                        <p:attrNameLst>
                                          <p:attrName>style.visibility</p:attrName>
                                        </p:attrNameLst>
                                      </p:cBhvr>
                                      <p:to>
                                        <p:strVal val="visible"/>
                                      </p:to>
                                    </p:set>
                                    <p:anim calcmode="lin" valueType="num">
                                      <p:cBhvr additive="base">
                                        <p:cTn id="205" dur="3000" fill="hold"/>
                                        <p:tgtEl>
                                          <p:spTgt spid="92"/>
                                        </p:tgtEl>
                                        <p:attrNameLst>
                                          <p:attrName>ppt_x</p:attrName>
                                        </p:attrNameLst>
                                      </p:cBhvr>
                                      <p:tavLst>
                                        <p:tav tm="0">
                                          <p:val>
                                            <p:strVal val="1+#ppt_w/2"/>
                                          </p:val>
                                        </p:tav>
                                        <p:tav tm="100000">
                                          <p:val>
                                            <p:strVal val="#ppt_x"/>
                                          </p:val>
                                        </p:tav>
                                      </p:tavLst>
                                    </p:anim>
                                    <p:anim calcmode="lin" valueType="num">
                                      <p:cBhvr additive="base">
                                        <p:cTn id="206" dur="3000" fill="hold"/>
                                        <p:tgtEl>
                                          <p:spTgt spid="92"/>
                                        </p:tgtEl>
                                        <p:attrNameLst>
                                          <p:attrName>ppt_y</p:attrName>
                                        </p:attrNameLst>
                                      </p:cBhvr>
                                      <p:tavLst>
                                        <p:tav tm="0">
                                          <p:val>
                                            <p:strVal val="#ppt_y"/>
                                          </p:val>
                                        </p:tav>
                                        <p:tav tm="100000">
                                          <p:val>
                                            <p:strVal val="#ppt_y"/>
                                          </p:val>
                                        </p:tav>
                                      </p:tavLst>
                                    </p:anim>
                                  </p:childTnLst>
                                </p:cTn>
                              </p:par>
                              <p:par>
                                <p:cTn id="207" presetID="3" presetClass="entr" presetSubtype="5" fill="hold" grpId="1" nodeType="withEffect">
                                  <p:stCondLst>
                                    <p:cond delay="0"/>
                                  </p:stCondLst>
                                  <p:childTnLst>
                                    <p:set>
                                      <p:cBhvr>
                                        <p:cTn id="208" dur="1" fill="hold">
                                          <p:stCondLst>
                                            <p:cond delay="0"/>
                                          </p:stCondLst>
                                        </p:cTn>
                                        <p:tgtEl>
                                          <p:spTgt spid="92"/>
                                        </p:tgtEl>
                                        <p:attrNameLst>
                                          <p:attrName>style.visibility</p:attrName>
                                        </p:attrNameLst>
                                      </p:cBhvr>
                                      <p:to>
                                        <p:strVal val="visible"/>
                                      </p:to>
                                    </p:set>
                                    <p:animEffect transition="in" filter="blinds(vertical)">
                                      <p:cBhvr>
                                        <p:cTn id="209" dur="4000"/>
                                        <p:tgtEl>
                                          <p:spTgt spid="92"/>
                                        </p:tgtEl>
                                      </p:cBhvr>
                                    </p:animEffect>
                                  </p:childTnLst>
                                </p:cTn>
                              </p:par>
                              <p:par>
                                <p:cTn id="210" presetID="2" presetClass="exit" presetSubtype="2" fill="hold" grpId="2" nodeType="withEffect">
                                  <p:stCondLst>
                                    <p:cond delay="0"/>
                                  </p:stCondLst>
                                  <p:childTnLst>
                                    <p:anim calcmode="lin" valueType="num">
                                      <p:cBhvr additive="base">
                                        <p:cTn id="211" dur="3000"/>
                                        <p:tgtEl>
                                          <p:spTgt spid="92"/>
                                        </p:tgtEl>
                                        <p:attrNameLst>
                                          <p:attrName>ppt_x</p:attrName>
                                        </p:attrNameLst>
                                      </p:cBhvr>
                                      <p:tavLst>
                                        <p:tav tm="0">
                                          <p:val>
                                            <p:strVal val="ppt_x"/>
                                          </p:val>
                                        </p:tav>
                                        <p:tav tm="100000">
                                          <p:val>
                                            <p:strVal val="1+ppt_w/2"/>
                                          </p:val>
                                        </p:tav>
                                      </p:tavLst>
                                    </p:anim>
                                    <p:anim calcmode="lin" valueType="num">
                                      <p:cBhvr additive="base">
                                        <p:cTn id="212" dur="3000"/>
                                        <p:tgtEl>
                                          <p:spTgt spid="92"/>
                                        </p:tgtEl>
                                        <p:attrNameLst>
                                          <p:attrName>ppt_y</p:attrName>
                                        </p:attrNameLst>
                                      </p:cBhvr>
                                      <p:tavLst>
                                        <p:tav tm="0">
                                          <p:val>
                                            <p:strVal val="ppt_y"/>
                                          </p:val>
                                        </p:tav>
                                        <p:tav tm="100000">
                                          <p:val>
                                            <p:strVal val="ppt_y"/>
                                          </p:val>
                                        </p:tav>
                                      </p:tavLst>
                                    </p:anim>
                                    <p:set>
                                      <p:cBhvr>
                                        <p:cTn id="213" dur="1" fill="hold">
                                          <p:stCondLst>
                                            <p:cond delay="2999"/>
                                          </p:stCondLst>
                                        </p:cTn>
                                        <p:tgtEl>
                                          <p:spTgt spid="92"/>
                                        </p:tgtEl>
                                        <p:attrNameLst>
                                          <p:attrName>style.visibility</p:attrName>
                                        </p:attrNameLst>
                                      </p:cBhvr>
                                      <p:to>
                                        <p:strVal val="hidden"/>
                                      </p:to>
                                    </p:set>
                                  </p:childTnLst>
                                </p:cTn>
                              </p:par>
                              <p:par>
                                <p:cTn id="214" presetID="2" presetClass="entr" presetSubtype="2" fill="hold" grpId="0" nodeType="withEffect">
                                  <p:stCondLst>
                                    <p:cond delay="0"/>
                                  </p:stCondLst>
                                  <p:childTnLst>
                                    <p:set>
                                      <p:cBhvr>
                                        <p:cTn id="215" dur="1" fill="hold">
                                          <p:stCondLst>
                                            <p:cond delay="0"/>
                                          </p:stCondLst>
                                        </p:cTn>
                                        <p:tgtEl>
                                          <p:spTgt spid="91"/>
                                        </p:tgtEl>
                                        <p:attrNameLst>
                                          <p:attrName>style.visibility</p:attrName>
                                        </p:attrNameLst>
                                      </p:cBhvr>
                                      <p:to>
                                        <p:strVal val="visible"/>
                                      </p:to>
                                    </p:set>
                                    <p:anim calcmode="lin" valueType="num">
                                      <p:cBhvr additive="base">
                                        <p:cTn id="216" dur="3000" fill="hold"/>
                                        <p:tgtEl>
                                          <p:spTgt spid="91"/>
                                        </p:tgtEl>
                                        <p:attrNameLst>
                                          <p:attrName>ppt_x</p:attrName>
                                        </p:attrNameLst>
                                      </p:cBhvr>
                                      <p:tavLst>
                                        <p:tav tm="0">
                                          <p:val>
                                            <p:strVal val="1+#ppt_w/2"/>
                                          </p:val>
                                        </p:tav>
                                        <p:tav tm="100000">
                                          <p:val>
                                            <p:strVal val="#ppt_x"/>
                                          </p:val>
                                        </p:tav>
                                      </p:tavLst>
                                    </p:anim>
                                    <p:anim calcmode="lin" valueType="num">
                                      <p:cBhvr additive="base">
                                        <p:cTn id="217" dur="3000" fill="hold"/>
                                        <p:tgtEl>
                                          <p:spTgt spid="91"/>
                                        </p:tgtEl>
                                        <p:attrNameLst>
                                          <p:attrName>ppt_y</p:attrName>
                                        </p:attrNameLst>
                                      </p:cBhvr>
                                      <p:tavLst>
                                        <p:tav tm="0">
                                          <p:val>
                                            <p:strVal val="#ppt_y"/>
                                          </p:val>
                                        </p:tav>
                                        <p:tav tm="100000">
                                          <p:val>
                                            <p:strVal val="#ppt_y"/>
                                          </p:val>
                                        </p:tav>
                                      </p:tavLst>
                                    </p:anim>
                                  </p:childTnLst>
                                </p:cTn>
                              </p:par>
                              <p:par>
                                <p:cTn id="218" presetID="3" presetClass="entr" presetSubtype="5" fill="hold" grpId="1" nodeType="withEffect">
                                  <p:stCondLst>
                                    <p:cond delay="0"/>
                                  </p:stCondLst>
                                  <p:childTnLst>
                                    <p:set>
                                      <p:cBhvr>
                                        <p:cTn id="219" dur="1" fill="hold">
                                          <p:stCondLst>
                                            <p:cond delay="0"/>
                                          </p:stCondLst>
                                        </p:cTn>
                                        <p:tgtEl>
                                          <p:spTgt spid="91"/>
                                        </p:tgtEl>
                                        <p:attrNameLst>
                                          <p:attrName>style.visibility</p:attrName>
                                        </p:attrNameLst>
                                      </p:cBhvr>
                                      <p:to>
                                        <p:strVal val="visible"/>
                                      </p:to>
                                    </p:set>
                                    <p:animEffect transition="in" filter="blinds(vertical)">
                                      <p:cBhvr>
                                        <p:cTn id="220" dur="4000"/>
                                        <p:tgtEl>
                                          <p:spTgt spid="91"/>
                                        </p:tgtEl>
                                      </p:cBhvr>
                                    </p:animEffect>
                                  </p:childTnLst>
                                </p:cTn>
                              </p:par>
                              <p:par>
                                <p:cTn id="221" presetID="2" presetClass="exit" presetSubtype="2" fill="hold" grpId="2" nodeType="withEffect">
                                  <p:stCondLst>
                                    <p:cond delay="0"/>
                                  </p:stCondLst>
                                  <p:childTnLst>
                                    <p:anim calcmode="lin" valueType="num">
                                      <p:cBhvr additive="base">
                                        <p:cTn id="222" dur="3000"/>
                                        <p:tgtEl>
                                          <p:spTgt spid="91"/>
                                        </p:tgtEl>
                                        <p:attrNameLst>
                                          <p:attrName>ppt_x</p:attrName>
                                        </p:attrNameLst>
                                      </p:cBhvr>
                                      <p:tavLst>
                                        <p:tav tm="0">
                                          <p:val>
                                            <p:strVal val="ppt_x"/>
                                          </p:val>
                                        </p:tav>
                                        <p:tav tm="100000">
                                          <p:val>
                                            <p:strVal val="1+ppt_w/2"/>
                                          </p:val>
                                        </p:tav>
                                      </p:tavLst>
                                    </p:anim>
                                    <p:anim calcmode="lin" valueType="num">
                                      <p:cBhvr additive="base">
                                        <p:cTn id="223" dur="3000"/>
                                        <p:tgtEl>
                                          <p:spTgt spid="91"/>
                                        </p:tgtEl>
                                        <p:attrNameLst>
                                          <p:attrName>ppt_y</p:attrName>
                                        </p:attrNameLst>
                                      </p:cBhvr>
                                      <p:tavLst>
                                        <p:tav tm="0">
                                          <p:val>
                                            <p:strVal val="ppt_y"/>
                                          </p:val>
                                        </p:tav>
                                        <p:tav tm="100000">
                                          <p:val>
                                            <p:strVal val="ppt_y"/>
                                          </p:val>
                                        </p:tav>
                                      </p:tavLst>
                                    </p:anim>
                                    <p:set>
                                      <p:cBhvr>
                                        <p:cTn id="224" dur="1" fill="hold">
                                          <p:stCondLst>
                                            <p:cond delay="2999"/>
                                          </p:stCondLst>
                                        </p:cTn>
                                        <p:tgtEl>
                                          <p:spTgt spid="91"/>
                                        </p:tgtEl>
                                        <p:attrNameLst>
                                          <p:attrName>style.visibility</p:attrName>
                                        </p:attrNameLst>
                                      </p:cBhvr>
                                      <p:to>
                                        <p:strVal val="hidden"/>
                                      </p:to>
                                    </p:set>
                                  </p:childTnLst>
                                </p:cTn>
                              </p:par>
                              <p:par>
                                <p:cTn id="225" presetID="2" presetClass="entr" presetSubtype="2" fill="hold" grpId="0" nodeType="withEffect">
                                  <p:stCondLst>
                                    <p:cond delay="0"/>
                                  </p:stCondLst>
                                  <p:childTnLst>
                                    <p:set>
                                      <p:cBhvr>
                                        <p:cTn id="226" dur="1" fill="hold">
                                          <p:stCondLst>
                                            <p:cond delay="0"/>
                                          </p:stCondLst>
                                        </p:cTn>
                                        <p:tgtEl>
                                          <p:spTgt spid="90"/>
                                        </p:tgtEl>
                                        <p:attrNameLst>
                                          <p:attrName>style.visibility</p:attrName>
                                        </p:attrNameLst>
                                      </p:cBhvr>
                                      <p:to>
                                        <p:strVal val="visible"/>
                                      </p:to>
                                    </p:set>
                                    <p:anim calcmode="lin" valueType="num">
                                      <p:cBhvr additive="base">
                                        <p:cTn id="227" dur="3000" fill="hold"/>
                                        <p:tgtEl>
                                          <p:spTgt spid="90"/>
                                        </p:tgtEl>
                                        <p:attrNameLst>
                                          <p:attrName>ppt_x</p:attrName>
                                        </p:attrNameLst>
                                      </p:cBhvr>
                                      <p:tavLst>
                                        <p:tav tm="0">
                                          <p:val>
                                            <p:strVal val="1+#ppt_w/2"/>
                                          </p:val>
                                        </p:tav>
                                        <p:tav tm="100000">
                                          <p:val>
                                            <p:strVal val="#ppt_x"/>
                                          </p:val>
                                        </p:tav>
                                      </p:tavLst>
                                    </p:anim>
                                    <p:anim calcmode="lin" valueType="num">
                                      <p:cBhvr additive="base">
                                        <p:cTn id="228" dur="3000" fill="hold"/>
                                        <p:tgtEl>
                                          <p:spTgt spid="90"/>
                                        </p:tgtEl>
                                        <p:attrNameLst>
                                          <p:attrName>ppt_y</p:attrName>
                                        </p:attrNameLst>
                                      </p:cBhvr>
                                      <p:tavLst>
                                        <p:tav tm="0">
                                          <p:val>
                                            <p:strVal val="#ppt_y"/>
                                          </p:val>
                                        </p:tav>
                                        <p:tav tm="100000">
                                          <p:val>
                                            <p:strVal val="#ppt_y"/>
                                          </p:val>
                                        </p:tav>
                                      </p:tavLst>
                                    </p:anim>
                                  </p:childTnLst>
                                </p:cTn>
                              </p:par>
                              <p:par>
                                <p:cTn id="229" presetID="3" presetClass="entr" presetSubtype="5" fill="hold" grpId="1" nodeType="withEffect">
                                  <p:stCondLst>
                                    <p:cond delay="0"/>
                                  </p:stCondLst>
                                  <p:childTnLst>
                                    <p:set>
                                      <p:cBhvr>
                                        <p:cTn id="230" dur="1" fill="hold">
                                          <p:stCondLst>
                                            <p:cond delay="0"/>
                                          </p:stCondLst>
                                        </p:cTn>
                                        <p:tgtEl>
                                          <p:spTgt spid="90"/>
                                        </p:tgtEl>
                                        <p:attrNameLst>
                                          <p:attrName>style.visibility</p:attrName>
                                        </p:attrNameLst>
                                      </p:cBhvr>
                                      <p:to>
                                        <p:strVal val="visible"/>
                                      </p:to>
                                    </p:set>
                                    <p:animEffect transition="in" filter="blinds(vertical)">
                                      <p:cBhvr>
                                        <p:cTn id="231" dur="4000"/>
                                        <p:tgtEl>
                                          <p:spTgt spid="90"/>
                                        </p:tgtEl>
                                      </p:cBhvr>
                                    </p:animEffect>
                                  </p:childTnLst>
                                </p:cTn>
                              </p:par>
                              <p:par>
                                <p:cTn id="232" presetID="2" presetClass="exit" presetSubtype="2" fill="hold" grpId="2" nodeType="withEffect">
                                  <p:stCondLst>
                                    <p:cond delay="0"/>
                                  </p:stCondLst>
                                  <p:childTnLst>
                                    <p:anim calcmode="lin" valueType="num">
                                      <p:cBhvr additive="base">
                                        <p:cTn id="233" dur="3000"/>
                                        <p:tgtEl>
                                          <p:spTgt spid="90"/>
                                        </p:tgtEl>
                                        <p:attrNameLst>
                                          <p:attrName>ppt_x</p:attrName>
                                        </p:attrNameLst>
                                      </p:cBhvr>
                                      <p:tavLst>
                                        <p:tav tm="0">
                                          <p:val>
                                            <p:strVal val="ppt_x"/>
                                          </p:val>
                                        </p:tav>
                                        <p:tav tm="100000">
                                          <p:val>
                                            <p:strVal val="1+ppt_w/2"/>
                                          </p:val>
                                        </p:tav>
                                      </p:tavLst>
                                    </p:anim>
                                    <p:anim calcmode="lin" valueType="num">
                                      <p:cBhvr additive="base">
                                        <p:cTn id="234" dur="3000"/>
                                        <p:tgtEl>
                                          <p:spTgt spid="90"/>
                                        </p:tgtEl>
                                        <p:attrNameLst>
                                          <p:attrName>ppt_y</p:attrName>
                                        </p:attrNameLst>
                                      </p:cBhvr>
                                      <p:tavLst>
                                        <p:tav tm="0">
                                          <p:val>
                                            <p:strVal val="ppt_y"/>
                                          </p:val>
                                        </p:tav>
                                        <p:tav tm="100000">
                                          <p:val>
                                            <p:strVal val="ppt_y"/>
                                          </p:val>
                                        </p:tav>
                                      </p:tavLst>
                                    </p:anim>
                                    <p:set>
                                      <p:cBhvr>
                                        <p:cTn id="235" dur="1" fill="hold">
                                          <p:stCondLst>
                                            <p:cond delay="2999"/>
                                          </p:stCondLst>
                                        </p:cTn>
                                        <p:tgtEl>
                                          <p:spTgt spid="90"/>
                                        </p:tgtEl>
                                        <p:attrNameLst>
                                          <p:attrName>style.visibility</p:attrName>
                                        </p:attrNameLst>
                                      </p:cBhvr>
                                      <p:to>
                                        <p:strVal val="hidden"/>
                                      </p:to>
                                    </p:set>
                                  </p:childTnLst>
                                </p:cTn>
                              </p:par>
                              <p:par>
                                <p:cTn id="236" presetID="2" presetClass="entr" presetSubtype="2" fill="hold" grpId="0" nodeType="withEffect">
                                  <p:stCondLst>
                                    <p:cond delay="0"/>
                                  </p:stCondLst>
                                  <p:childTnLst>
                                    <p:set>
                                      <p:cBhvr>
                                        <p:cTn id="237" dur="1" fill="hold">
                                          <p:stCondLst>
                                            <p:cond delay="0"/>
                                          </p:stCondLst>
                                        </p:cTn>
                                        <p:tgtEl>
                                          <p:spTgt spid="89"/>
                                        </p:tgtEl>
                                        <p:attrNameLst>
                                          <p:attrName>style.visibility</p:attrName>
                                        </p:attrNameLst>
                                      </p:cBhvr>
                                      <p:to>
                                        <p:strVal val="visible"/>
                                      </p:to>
                                    </p:set>
                                    <p:anim calcmode="lin" valueType="num">
                                      <p:cBhvr additive="base">
                                        <p:cTn id="238" dur="3000" fill="hold"/>
                                        <p:tgtEl>
                                          <p:spTgt spid="89"/>
                                        </p:tgtEl>
                                        <p:attrNameLst>
                                          <p:attrName>ppt_x</p:attrName>
                                        </p:attrNameLst>
                                      </p:cBhvr>
                                      <p:tavLst>
                                        <p:tav tm="0">
                                          <p:val>
                                            <p:strVal val="1+#ppt_w/2"/>
                                          </p:val>
                                        </p:tav>
                                        <p:tav tm="100000">
                                          <p:val>
                                            <p:strVal val="#ppt_x"/>
                                          </p:val>
                                        </p:tav>
                                      </p:tavLst>
                                    </p:anim>
                                    <p:anim calcmode="lin" valueType="num">
                                      <p:cBhvr additive="base">
                                        <p:cTn id="239" dur="3000" fill="hold"/>
                                        <p:tgtEl>
                                          <p:spTgt spid="89"/>
                                        </p:tgtEl>
                                        <p:attrNameLst>
                                          <p:attrName>ppt_y</p:attrName>
                                        </p:attrNameLst>
                                      </p:cBhvr>
                                      <p:tavLst>
                                        <p:tav tm="0">
                                          <p:val>
                                            <p:strVal val="#ppt_y"/>
                                          </p:val>
                                        </p:tav>
                                        <p:tav tm="100000">
                                          <p:val>
                                            <p:strVal val="#ppt_y"/>
                                          </p:val>
                                        </p:tav>
                                      </p:tavLst>
                                    </p:anim>
                                  </p:childTnLst>
                                </p:cTn>
                              </p:par>
                              <p:par>
                                <p:cTn id="240" presetID="3" presetClass="entr" presetSubtype="5" fill="hold" grpId="1" nodeType="withEffect">
                                  <p:stCondLst>
                                    <p:cond delay="0"/>
                                  </p:stCondLst>
                                  <p:childTnLst>
                                    <p:set>
                                      <p:cBhvr>
                                        <p:cTn id="241" dur="1" fill="hold">
                                          <p:stCondLst>
                                            <p:cond delay="0"/>
                                          </p:stCondLst>
                                        </p:cTn>
                                        <p:tgtEl>
                                          <p:spTgt spid="89"/>
                                        </p:tgtEl>
                                        <p:attrNameLst>
                                          <p:attrName>style.visibility</p:attrName>
                                        </p:attrNameLst>
                                      </p:cBhvr>
                                      <p:to>
                                        <p:strVal val="visible"/>
                                      </p:to>
                                    </p:set>
                                    <p:animEffect transition="in" filter="blinds(vertical)">
                                      <p:cBhvr>
                                        <p:cTn id="242" dur="4000"/>
                                        <p:tgtEl>
                                          <p:spTgt spid="89"/>
                                        </p:tgtEl>
                                      </p:cBhvr>
                                    </p:animEffect>
                                  </p:childTnLst>
                                </p:cTn>
                              </p:par>
                              <p:par>
                                <p:cTn id="243" presetID="2" presetClass="exit" presetSubtype="2" fill="hold" grpId="2" nodeType="withEffect">
                                  <p:stCondLst>
                                    <p:cond delay="0"/>
                                  </p:stCondLst>
                                  <p:childTnLst>
                                    <p:anim calcmode="lin" valueType="num">
                                      <p:cBhvr additive="base">
                                        <p:cTn id="244" dur="3000"/>
                                        <p:tgtEl>
                                          <p:spTgt spid="89"/>
                                        </p:tgtEl>
                                        <p:attrNameLst>
                                          <p:attrName>ppt_x</p:attrName>
                                        </p:attrNameLst>
                                      </p:cBhvr>
                                      <p:tavLst>
                                        <p:tav tm="0">
                                          <p:val>
                                            <p:strVal val="ppt_x"/>
                                          </p:val>
                                        </p:tav>
                                        <p:tav tm="100000">
                                          <p:val>
                                            <p:strVal val="1+ppt_w/2"/>
                                          </p:val>
                                        </p:tav>
                                      </p:tavLst>
                                    </p:anim>
                                    <p:anim calcmode="lin" valueType="num">
                                      <p:cBhvr additive="base">
                                        <p:cTn id="245" dur="3000"/>
                                        <p:tgtEl>
                                          <p:spTgt spid="89"/>
                                        </p:tgtEl>
                                        <p:attrNameLst>
                                          <p:attrName>ppt_y</p:attrName>
                                        </p:attrNameLst>
                                      </p:cBhvr>
                                      <p:tavLst>
                                        <p:tav tm="0">
                                          <p:val>
                                            <p:strVal val="ppt_y"/>
                                          </p:val>
                                        </p:tav>
                                        <p:tav tm="100000">
                                          <p:val>
                                            <p:strVal val="ppt_y"/>
                                          </p:val>
                                        </p:tav>
                                      </p:tavLst>
                                    </p:anim>
                                    <p:set>
                                      <p:cBhvr>
                                        <p:cTn id="246" dur="1" fill="hold">
                                          <p:stCondLst>
                                            <p:cond delay="2999"/>
                                          </p:stCondLst>
                                        </p:cTn>
                                        <p:tgtEl>
                                          <p:spTgt spid="89"/>
                                        </p:tgtEl>
                                        <p:attrNameLst>
                                          <p:attrName>style.visibility</p:attrName>
                                        </p:attrNameLst>
                                      </p:cBhvr>
                                      <p:to>
                                        <p:strVal val="hidden"/>
                                      </p:to>
                                    </p:set>
                                  </p:childTnLst>
                                </p:cTn>
                              </p:par>
                              <p:par>
                                <p:cTn id="247" presetID="2" presetClass="entr" presetSubtype="2" fill="hold" grpId="0" nodeType="withEffect">
                                  <p:stCondLst>
                                    <p:cond delay="0"/>
                                  </p:stCondLst>
                                  <p:childTnLst>
                                    <p:set>
                                      <p:cBhvr>
                                        <p:cTn id="248" dur="1" fill="hold">
                                          <p:stCondLst>
                                            <p:cond delay="0"/>
                                          </p:stCondLst>
                                        </p:cTn>
                                        <p:tgtEl>
                                          <p:spTgt spid="88"/>
                                        </p:tgtEl>
                                        <p:attrNameLst>
                                          <p:attrName>style.visibility</p:attrName>
                                        </p:attrNameLst>
                                      </p:cBhvr>
                                      <p:to>
                                        <p:strVal val="visible"/>
                                      </p:to>
                                    </p:set>
                                    <p:anim calcmode="lin" valueType="num">
                                      <p:cBhvr additive="base">
                                        <p:cTn id="249" dur="3000" fill="hold"/>
                                        <p:tgtEl>
                                          <p:spTgt spid="88"/>
                                        </p:tgtEl>
                                        <p:attrNameLst>
                                          <p:attrName>ppt_x</p:attrName>
                                        </p:attrNameLst>
                                      </p:cBhvr>
                                      <p:tavLst>
                                        <p:tav tm="0">
                                          <p:val>
                                            <p:strVal val="1+#ppt_w/2"/>
                                          </p:val>
                                        </p:tav>
                                        <p:tav tm="100000">
                                          <p:val>
                                            <p:strVal val="#ppt_x"/>
                                          </p:val>
                                        </p:tav>
                                      </p:tavLst>
                                    </p:anim>
                                    <p:anim calcmode="lin" valueType="num">
                                      <p:cBhvr additive="base">
                                        <p:cTn id="250" dur="3000" fill="hold"/>
                                        <p:tgtEl>
                                          <p:spTgt spid="88"/>
                                        </p:tgtEl>
                                        <p:attrNameLst>
                                          <p:attrName>ppt_y</p:attrName>
                                        </p:attrNameLst>
                                      </p:cBhvr>
                                      <p:tavLst>
                                        <p:tav tm="0">
                                          <p:val>
                                            <p:strVal val="#ppt_y"/>
                                          </p:val>
                                        </p:tav>
                                        <p:tav tm="100000">
                                          <p:val>
                                            <p:strVal val="#ppt_y"/>
                                          </p:val>
                                        </p:tav>
                                      </p:tavLst>
                                    </p:anim>
                                  </p:childTnLst>
                                </p:cTn>
                              </p:par>
                              <p:par>
                                <p:cTn id="251" presetID="3" presetClass="entr" presetSubtype="5" fill="hold" grpId="1" nodeType="withEffect">
                                  <p:stCondLst>
                                    <p:cond delay="0"/>
                                  </p:stCondLst>
                                  <p:childTnLst>
                                    <p:set>
                                      <p:cBhvr>
                                        <p:cTn id="252" dur="1" fill="hold">
                                          <p:stCondLst>
                                            <p:cond delay="0"/>
                                          </p:stCondLst>
                                        </p:cTn>
                                        <p:tgtEl>
                                          <p:spTgt spid="88"/>
                                        </p:tgtEl>
                                        <p:attrNameLst>
                                          <p:attrName>style.visibility</p:attrName>
                                        </p:attrNameLst>
                                      </p:cBhvr>
                                      <p:to>
                                        <p:strVal val="visible"/>
                                      </p:to>
                                    </p:set>
                                    <p:animEffect transition="in" filter="blinds(vertical)">
                                      <p:cBhvr>
                                        <p:cTn id="253" dur="4000"/>
                                        <p:tgtEl>
                                          <p:spTgt spid="88"/>
                                        </p:tgtEl>
                                      </p:cBhvr>
                                    </p:animEffect>
                                  </p:childTnLst>
                                </p:cTn>
                              </p:par>
                              <p:par>
                                <p:cTn id="254" presetID="2" presetClass="exit" presetSubtype="2" fill="hold" grpId="2" nodeType="withEffect">
                                  <p:stCondLst>
                                    <p:cond delay="0"/>
                                  </p:stCondLst>
                                  <p:childTnLst>
                                    <p:anim calcmode="lin" valueType="num">
                                      <p:cBhvr additive="base">
                                        <p:cTn id="255" dur="3000"/>
                                        <p:tgtEl>
                                          <p:spTgt spid="88"/>
                                        </p:tgtEl>
                                        <p:attrNameLst>
                                          <p:attrName>ppt_x</p:attrName>
                                        </p:attrNameLst>
                                      </p:cBhvr>
                                      <p:tavLst>
                                        <p:tav tm="0">
                                          <p:val>
                                            <p:strVal val="ppt_x"/>
                                          </p:val>
                                        </p:tav>
                                        <p:tav tm="100000">
                                          <p:val>
                                            <p:strVal val="1+ppt_w/2"/>
                                          </p:val>
                                        </p:tav>
                                      </p:tavLst>
                                    </p:anim>
                                    <p:anim calcmode="lin" valueType="num">
                                      <p:cBhvr additive="base">
                                        <p:cTn id="256" dur="3000"/>
                                        <p:tgtEl>
                                          <p:spTgt spid="88"/>
                                        </p:tgtEl>
                                        <p:attrNameLst>
                                          <p:attrName>ppt_y</p:attrName>
                                        </p:attrNameLst>
                                      </p:cBhvr>
                                      <p:tavLst>
                                        <p:tav tm="0">
                                          <p:val>
                                            <p:strVal val="ppt_y"/>
                                          </p:val>
                                        </p:tav>
                                        <p:tav tm="100000">
                                          <p:val>
                                            <p:strVal val="ppt_y"/>
                                          </p:val>
                                        </p:tav>
                                      </p:tavLst>
                                    </p:anim>
                                    <p:set>
                                      <p:cBhvr>
                                        <p:cTn id="257" dur="1" fill="hold">
                                          <p:stCondLst>
                                            <p:cond delay="2999"/>
                                          </p:stCondLst>
                                        </p:cTn>
                                        <p:tgtEl>
                                          <p:spTgt spid="88"/>
                                        </p:tgtEl>
                                        <p:attrNameLst>
                                          <p:attrName>style.visibility</p:attrName>
                                        </p:attrNameLst>
                                      </p:cBhvr>
                                      <p:to>
                                        <p:strVal val="hidden"/>
                                      </p:to>
                                    </p:set>
                                  </p:childTnLst>
                                </p:cTn>
                              </p:par>
                              <p:par>
                                <p:cTn id="258" presetID="2" presetClass="entr" presetSubtype="2" fill="hold" grpId="0" nodeType="withEffect">
                                  <p:stCondLst>
                                    <p:cond delay="0"/>
                                  </p:stCondLst>
                                  <p:childTnLst>
                                    <p:set>
                                      <p:cBhvr>
                                        <p:cTn id="259" dur="1" fill="hold">
                                          <p:stCondLst>
                                            <p:cond delay="0"/>
                                          </p:stCondLst>
                                        </p:cTn>
                                        <p:tgtEl>
                                          <p:spTgt spid="87"/>
                                        </p:tgtEl>
                                        <p:attrNameLst>
                                          <p:attrName>style.visibility</p:attrName>
                                        </p:attrNameLst>
                                      </p:cBhvr>
                                      <p:to>
                                        <p:strVal val="visible"/>
                                      </p:to>
                                    </p:set>
                                    <p:anim calcmode="lin" valueType="num">
                                      <p:cBhvr additive="base">
                                        <p:cTn id="260" dur="3000" fill="hold"/>
                                        <p:tgtEl>
                                          <p:spTgt spid="87"/>
                                        </p:tgtEl>
                                        <p:attrNameLst>
                                          <p:attrName>ppt_x</p:attrName>
                                        </p:attrNameLst>
                                      </p:cBhvr>
                                      <p:tavLst>
                                        <p:tav tm="0">
                                          <p:val>
                                            <p:strVal val="1+#ppt_w/2"/>
                                          </p:val>
                                        </p:tav>
                                        <p:tav tm="100000">
                                          <p:val>
                                            <p:strVal val="#ppt_x"/>
                                          </p:val>
                                        </p:tav>
                                      </p:tavLst>
                                    </p:anim>
                                    <p:anim calcmode="lin" valueType="num">
                                      <p:cBhvr additive="base">
                                        <p:cTn id="261" dur="3000" fill="hold"/>
                                        <p:tgtEl>
                                          <p:spTgt spid="87"/>
                                        </p:tgtEl>
                                        <p:attrNameLst>
                                          <p:attrName>ppt_y</p:attrName>
                                        </p:attrNameLst>
                                      </p:cBhvr>
                                      <p:tavLst>
                                        <p:tav tm="0">
                                          <p:val>
                                            <p:strVal val="#ppt_y"/>
                                          </p:val>
                                        </p:tav>
                                        <p:tav tm="100000">
                                          <p:val>
                                            <p:strVal val="#ppt_y"/>
                                          </p:val>
                                        </p:tav>
                                      </p:tavLst>
                                    </p:anim>
                                  </p:childTnLst>
                                </p:cTn>
                              </p:par>
                              <p:par>
                                <p:cTn id="262" presetID="3" presetClass="entr" presetSubtype="5" fill="hold" grpId="1" nodeType="withEffect">
                                  <p:stCondLst>
                                    <p:cond delay="0"/>
                                  </p:stCondLst>
                                  <p:childTnLst>
                                    <p:set>
                                      <p:cBhvr>
                                        <p:cTn id="263" dur="1" fill="hold">
                                          <p:stCondLst>
                                            <p:cond delay="0"/>
                                          </p:stCondLst>
                                        </p:cTn>
                                        <p:tgtEl>
                                          <p:spTgt spid="87"/>
                                        </p:tgtEl>
                                        <p:attrNameLst>
                                          <p:attrName>style.visibility</p:attrName>
                                        </p:attrNameLst>
                                      </p:cBhvr>
                                      <p:to>
                                        <p:strVal val="visible"/>
                                      </p:to>
                                    </p:set>
                                    <p:animEffect transition="in" filter="blinds(vertical)">
                                      <p:cBhvr>
                                        <p:cTn id="264" dur="4000"/>
                                        <p:tgtEl>
                                          <p:spTgt spid="87"/>
                                        </p:tgtEl>
                                      </p:cBhvr>
                                    </p:animEffect>
                                  </p:childTnLst>
                                </p:cTn>
                              </p:par>
                              <p:par>
                                <p:cTn id="265" presetID="2" presetClass="exit" presetSubtype="2" fill="hold" grpId="2" nodeType="withEffect">
                                  <p:stCondLst>
                                    <p:cond delay="0"/>
                                  </p:stCondLst>
                                  <p:childTnLst>
                                    <p:anim calcmode="lin" valueType="num">
                                      <p:cBhvr additive="base">
                                        <p:cTn id="266" dur="3000"/>
                                        <p:tgtEl>
                                          <p:spTgt spid="87"/>
                                        </p:tgtEl>
                                        <p:attrNameLst>
                                          <p:attrName>ppt_x</p:attrName>
                                        </p:attrNameLst>
                                      </p:cBhvr>
                                      <p:tavLst>
                                        <p:tav tm="0">
                                          <p:val>
                                            <p:strVal val="ppt_x"/>
                                          </p:val>
                                        </p:tav>
                                        <p:tav tm="100000">
                                          <p:val>
                                            <p:strVal val="1+ppt_w/2"/>
                                          </p:val>
                                        </p:tav>
                                      </p:tavLst>
                                    </p:anim>
                                    <p:anim calcmode="lin" valueType="num">
                                      <p:cBhvr additive="base">
                                        <p:cTn id="267" dur="3000"/>
                                        <p:tgtEl>
                                          <p:spTgt spid="87"/>
                                        </p:tgtEl>
                                        <p:attrNameLst>
                                          <p:attrName>ppt_y</p:attrName>
                                        </p:attrNameLst>
                                      </p:cBhvr>
                                      <p:tavLst>
                                        <p:tav tm="0">
                                          <p:val>
                                            <p:strVal val="ppt_y"/>
                                          </p:val>
                                        </p:tav>
                                        <p:tav tm="100000">
                                          <p:val>
                                            <p:strVal val="ppt_y"/>
                                          </p:val>
                                        </p:tav>
                                      </p:tavLst>
                                    </p:anim>
                                    <p:set>
                                      <p:cBhvr>
                                        <p:cTn id="268" dur="1" fill="hold">
                                          <p:stCondLst>
                                            <p:cond delay="2999"/>
                                          </p:stCondLst>
                                        </p:cTn>
                                        <p:tgtEl>
                                          <p:spTgt spid="87"/>
                                        </p:tgtEl>
                                        <p:attrNameLst>
                                          <p:attrName>style.visibility</p:attrName>
                                        </p:attrNameLst>
                                      </p:cBhvr>
                                      <p:to>
                                        <p:strVal val="hidden"/>
                                      </p:to>
                                    </p:set>
                                  </p:childTnLst>
                                </p:cTn>
                              </p:par>
                              <p:par>
                                <p:cTn id="269" presetID="2" presetClass="entr" presetSubtype="2" fill="hold" grpId="0" nodeType="withEffect">
                                  <p:stCondLst>
                                    <p:cond delay="0"/>
                                  </p:stCondLst>
                                  <p:childTnLst>
                                    <p:set>
                                      <p:cBhvr>
                                        <p:cTn id="270" dur="1" fill="hold">
                                          <p:stCondLst>
                                            <p:cond delay="0"/>
                                          </p:stCondLst>
                                        </p:cTn>
                                        <p:tgtEl>
                                          <p:spTgt spid="102"/>
                                        </p:tgtEl>
                                        <p:attrNameLst>
                                          <p:attrName>style.visibility</p:attrName>
                                        </p:attrNameLst>
                                      </p:cBhvr>
                                      <p:to>
                                        <p:strVal val="visible"/>
                                      </p:to>
                                    </p:set>
                                    <p:anim calcmode="lin" valueType="num">
                                      <p:cBhvr additive="base">
                                        <p:cTn id="271" dur="3000" fill="hold"/>
                                        <p:tgtEl>
                                          <p:spTgt spid="102"/>
                                        </p:tgtEl>
                                        <p:attrNameLst>
                                          <p:attrName>ppt_x</p:attrName>
                                        </p:attrNameLst>
                                      </p:cBhvr>
                                      <p:tavLst>
                                        <p:tav tm="0">
                                          <p:val>
                                            <p:strVal val="1+#ppt_w/2"/>
                                          </p:val>
                                        </p:tav>
                                        <p:tav tm="100000">
                                          <p:val>
                                            <p:strVal val="#ppt_x"/>
                                          </p:val>
                                        </p:tav>
                                      </p:tavLst>
                                    </p:anim>
                                    <p:anim calcmode="lin" valueType="num">
                                      <p:cBhvr additive="base">
                                        <p:cTn id="272" dur="3000" fill="hold"/>
                                        <p:tgtEl>
                                          <p:spTgt spid="102"/>
                                        </p:tgtEl>
                                        <p:attrNameLst>
                                          <p:attrName>ppt_y</p:attrName>
                                        </p:attrNameLst>
                                      </p:cBhvr>
                                      <p:tavLst>
                                        <p:tav tm="0">
                                          <p:val>
                                            <p:strVal val="#ppt_y"/>
                                          </p:val>
                                        </p:tav>
                                        <p:tav tm="100000">
                                          <p:val>
                                            <p:strVal val="#ppt_y"/>
                                          </p:val>
                                        </p:tav>
                                      </p:tavLst>
                                    </p:anim>
                                  </p:childTnLst>
                                </p:cTn>
                              </p:par>
                              <p:par>
                                <p:cTn id="273" presetID="3" presetClass="entr" presetSubtype="5" fill="hold" grpId="1" nodeType="withEffect">
                                  <p:stCondLst>
                                    <p:cond delay="0"/>
                                  </p:stCondLst>
                                  <p:childTnLst>
                                    <p:set>
                                      <p:cBhvr>
                                        <p:cTn id="274" dur="1" fill="hold">
                                          <p:stCondLst>
                                            <p:cond delay="0"/>
                                          </p:stCondLst>
                                        </p:cTn>
                                        <p:tgtEl>
                                          <p:spTgt spid="102"/>
                                        </p:tgtEl>
                                        <p:attrNameLst>
                                          <p:attrName>style.visibility</p:attrName>
                                        </p:attrNameLst>
                                      </p:cBhvr>
                                      <p:to>
                                        <p:strVal val="visible"/>
                                      </p:to>
                                    </p:set>
                                    <p:animEffect transition="in" filter="blinds(vertical)">
                                      <p:cBhvr>
                                        <p:cTn id="275" dur="4000"/>
                                        <p:tgtEl>
                                          <p:spTgt spid="102"/>
                                        </p:tgtEl>
                                      </p:cBhvr>
                                    </p:animEffect>
                                  </p:childTnLst>
                                </p:cTn>
                              </p:par>
                              <p:par>
                                <p:cTn id="276" presetID="2" presetClass="exit" presetSubtype="8" fill="hold" grpId="2" nodeType="withEffect">
                                  <p:stCondLst>
                                    <p:cond delay="0"/>
                                  </p:stCondLst>
                                  <p:childTnLst>
                                    <p:anim calcmode="lin" valueType="num">
                                      <p:cBhvr additive="base">
                                        <p:cTn id="277" dur="3000"/>
                                        <p:tgtEl>
                                          <p:spTgt spid="102"/>
                                        </p:tgtEl>
                                        <p:attrNameLst>
                                          <p:attrName>ppt_x</p:attrName>
                                        </p:attrNameLst>
                                      </p:cBhvr>
                                      <p:tavLst>
                                        <p:tav tm="0">
                                          <p:val>
                                            <p:strVal val="ppt_x"/>
                                          </p:val>
                                        </p:tav>
                                        <p:tav tm="100000">
                                          <p:val>
                                            <p:strVal val="0-ppt_w/2"/>
                                          </p:val>
                                        </p:tav>
                                      </p:tavLst>
                                    </p:anim>
                                    <p:anim calcmode="lin" valueType="num">
                                      <p:cBhvr additive="base">
                                        <p:cTn id="278" dur="3000"/>
                                        <p:tgtEl>
                                          <p:spTgt spid="102"/>
                                        </p:tgtEl>
                                        <p:attrNameLst>
                                          <p:attrName>ppt_y</p:attrName>
                                        </p:attrNameLst>
                                      </p:cBhvr>
                                      <p:tavLst>
                                        <p:tav tm="0">
                                          <p:val>
                                            <p:strVal val="ppt_y"/>
                                          </p:val>
                                        </p:tav>
                                        <p:tav tm="100000">
                                          <p:val>
                                            <p:strVal val="ppt_y"/>
                                          </p:val>
                                        </p:tav>
                                      </p:tavLst>
                                    </p:anim>
                                    <p:set>
                                      <p:cBhvr>
                                        <p:cTn id="279" dur="1" fill="hold">
                                          <p:stCondLst>
                                            <p:cond delay="2999"/>
                                          </p:stCondLst>
                                        </p:cTn>
                                        <p:tgtEl>
                                          <p:spTgt spid="102"/>
                                        </p:tgtEl>
                                        <p:attrNameLst>
                                          <p:attrName>style.visibility</p:attrName>
                                        </p:attrNameLst>
                                      </p:cBhvr>
                                      <p:to>
                                        <p:strVal val="hidden"/>
                                      </p:to>
                                    </p:set>
                                  </p:childTnLst>
                                </p:cTn>
                              </p:par>
                              <p:par>
                                <p:cTn id="280" presetID="2" presetClass="entr" presetSubtype="2" fill="hold" grpId="0" nodeType="withEffect">
                                  <p:stCondLst>
                                    <p:cond delay="0"/>
                                  </p:stCondLst>
                                  <p:childTnLst>
                                    <p:set>
                                      <p:cBhvr>
                                        <p:cTn id="281" dur="1" fill="hold">
                                          <p:stCondLst>
                                            <p:cond delay="0"/>
                                          </p:stCondLst>
                                        </p:cTn>
                                        <p:tgtEl>
                                          <p:spTgt spid="101"/>
                                        </p:tgtEl>
                                        <p:attrNameLst>
                                          <p:attrName>style.visibility</p:attrName>
                                        </p:attrNameLst>
                                      </p:cBhvr>
                                      <p:to>
                                        <p:strVal val="visible"/>
                                      </p:to>
                                    </p:set>
                                    <p:anim calcmode="lin" valueType="num">
                                      <p:cBhvr additive="base">
                                        <p:cTn id="282" dur="3000" fill="hold"/>
                                        <p:tgtEl>
                                          <p:spTgt spid="101"/>
                                        </p:tgtEl>
                                        <p:attrNameLst>
                                          <p:attrName>ppt_x</p:attrName>
                                        </p:attrNameLst>
                                      </p:cBhvr>
                                      <p:tavLst>
                                        <p:tav tm="0">
                                          <p:val>
                                            <p:strVal val="1+#ppt_w/2"/>
                                          </p:val>
                                        </p:tav>
                                        <p:tav tm="100000">
                                          <p:val>
                                            <p:strVal val="#ppt_x"/>
                                          </p:val>
                                        </p:tav>
                                      </p:tavLst>
                                    </p:anim>
                                    <p:anim calcmode="lin" valueType="num">
                                      <p:cBhvr additive="base">
                                        <p:cTn id="283" dur="3000" fill="hold"/>
                                        <p:tgtEl>
                                          <p:spTgt spid="101"/>
                                        </p:tgtEl>
                                        <p:attrNameLst>
                                          <p:attrName>ppt_y</p:attrName>
                                        </p:attrNameLst>
                                      </p:cBhvr>
                                      <p:tavLst>
                                        <p:tav tm="0">
                                          <p:val>
                                            <p:strVal val="#ppt_y"/>
                                          </p:val>
                                        </p:tav>
                                        <p:tav tm="100000">
                                          <p:val>
                                            <p:strVal val="#ppt_y"/>
                                          </p:val>
                                        </p:tav>
                                      </p:tavLst>
                                    </p:anim>
                                  </p:childTnLst>
                                </p:cTn>
                              </p:par>
                              <p:par>
                                <p:cTn id="284" presetID="3" presetClass="entr" presetSubtype="5" fill="hold" grpId="1" nodeType="withEffect">
                                  <p:stCondLst>
                                    <p:cond delay="0"/>
                                  </p:stCondLst>
                                  <p:childTnLst>
                                    <p:set>
                                      <p:cBhvr>
                                        <p:cTn id="285" dur="1" fill="hold">
                                          <p:stCondLst>
                                            <p:cond delay="0"/>
                                          </p:stCondLst>
                                        </p:cTn>
                                        <p:tgtEl>
                                          <p:spTgt spid="101"/>
                                        </p:tgtEl>
                                        <p:attrNameLst>
                                          <p:attrName>style.visibility</p:attrName>
                                        </p:attrNameLst>
                                      </p:cBhvr>
                                      <p:to>
                                        <p:strVal val="visible"/>
                                      </p:to>
                                    </p:set>
                                    <p:animEffect transition="in" filter="blinds(vertical)">
                                      <p:cBhvr>
                                        <p:cTn id="286" dur="4000"/>
                                        <p:tgtEl>
                                          <p:spTgt spid="101"/>
                                        </p:tgtEl>
                                      </p:cBhvr>
                                    </p:animEffect>
                                  </p:childTnLst>
                                </p:cTn>
                              </p:par>
                              <p:par>
                                <p:cTn id="287" presetID="2" presetClass="exit" presetSubtype="8" fill="hold" grpId="2" nodeType="withEffect">
                                  <p:stCondLst>
                                    <p:cond delay="0"/>
                                  </p:stCondLst>
                                  <p:childTnLst>
                                    <p:anim calcmode="lin" valueType="num">
                                      <p:cBhvr additive="base">
                                        <p:cTn id="288" dur="3000"/>
                                        <p:tgtEl>
                                          <p:spTgt spid="101"/>
                                        </p:tgtEl>
                                        <p:attrNameLst>
                                          <p:attrName>ppt_x</p:attrName>
                                        </p:attrNameLst>
                                      </p:cBhvr>
                                      <p:tavLst>
                                        <p:tav tm="0">
                                          <p:val>
                                            <p:strVal val="ppt_x"/>
                                          </p:val>
                                        </p:tav>
                                        <p:tav tm="100000">
                                          <p:val>
                                            <p:strVal val="0-ppt_w/2"/>
                                          </p:val>
                                        </p:tav>
                                      </p:tavLst>
                                    </p:anim>
                                    <p:anim calcmode="lin" valueType="num">
                                      <p:cBhvr additive="base">
                                        <p:cTn id="289" dur="3000"/>
                                        <p:tgtEl>
                                          <p:spTgt spid="101"/>
                                        </p:tgtEl>
                                        <p:attrNameLst>
                                          <p:attrName>ppt_y</p:attrName>
                                        </p:attrNameLst>
                                      </p:cBhvr>
                                      <p:tavLst>
                                        <p:tav tm="0">
                                          <p:val>
                                            <p:strVal val="ppt_y"/>
                                          </p:val>
                                        </p:tav>
                                        <p:tav tm="100000">
                                          <p:val>
                                            <p:strVal val="ppt_y"/>
                                          </p:val>
                                        </p:tav>
                                      </p:tavLst>
                                    </p:anim>
                                    <p:set>
                                      <p:cBhvr>
                                        <p:cTn id="290" dur="1" fill="hold">
                                          <p:stCondLst>
                                            <p:cond delay="2999"/>
                                          </p:stCondLst>
                                        </p:cTn>
                                        <p:tgtEl>
                                          <p:spTgt spid="101"/>
                                        </p:tgtEl>
                                        <p:attrNameLst>
                                          <p:attrName>style.visibility</p:attrName>
                                        </p:attrNameLst>
                                      </p:cBhvr>
                                      <p:to>
                                        <p:strVal val="hidden"/>
                                      </p:to>
                                    </p:set>
                                  </p:childTnLst>
                                </p:cTn>
                              </p:par>
                              <p:par>
                                <p:cTn id="291" presetID="2" presetClass="entr" presetSubtype="2" fill="hold" grpId="0" nodeType="withEffect">
                                  <p:stCondLst>
                                    <p:cond delay="0"/>
                                  </p:stCondLst>
                                  <p:childTnLst>
                                    <p:set>
                                      <p:cBhvr>
                                        <p:cTn id="292" dur="1" fill="hold">
                                          <p:stCondLst>
                                            <p:cond delay="0"/>
                                          </p:stCondLst>
                                        </p:cTn>
                                        <p:tgtEl>
                                          <p:spTgt spid="100"/>
                                        </p:tgtEl>
                                        <p:attrNameLst>
                                          <p:attrName>style.visibility</p:attrName>
                                        </p:attrNameLst>
                                      </p:cBhvr>
                                      <p:to>
                                        <p:strVal val="visible"/>
                                      </p:to>
                                    </p:set>
                                    <p:anim calcmode="lin" valueType="num">
                                      <p:cBhvr additive="base">
                                        <p:cTn id="293" dur="3000" fill="hold"/>
                                        <p:tgtEl>
                                          <p:spTgt spid="100"/>
                                        </p:tgtEl>
                                        <p:attrNameLst>
                                          <p:attrName>ppt_x</p:attrName>
                                        </p:attrNameLst>
                                      </p:cBhvr>
                                      <p:tavLst>
                                        <p:tav tm="0">
                                          <p:val>
                                            <p:strVal val="1+#ppt_w/2"/>
                                          </p:val>
                                        </p:tav>
                                        <p:tav tm="100000">
                                          <p:val>
                                            <p:strVal val="#ppt_x"/>
                                          </p:val>
                                        </p:tav>
                                      </p:tavLst>
                                    </p:anim>
                                    <p:anim calcmode="lin" valueType="num">
                                      <p:cBhvr additive="base">
                                        <p:cTn id="294" dur="3000" fill="hold"/>
                                        <p:tgtEl>
                                          <p:spTgt spid="100"/>
                                        </p:tgtEl>
                                        <p:attrNameLst>
                                          <p:attrName>ppt_y</p:attrName>
                                        </p:attrNameLst>
                                      </p:cBhvr>
                                      <p:tavLst>
                                        <p:tav tm="0">
                                          <p:val>
                                            <p:strVal val="#ppt_y"/>
                                          </p:val>
                                        </p:tav>
                                        <p:tav tm="100000">
                                          <p:val>
                                            <p:strVal val="#ppt_y"/>
                                          </p:val>
                                        </p:tav>
                                      </p:tavLst>
                                    </p:anim>
                                  </p:childTnLst>
                                </p:cTn>
                              </p:par>
                              <p:par>
                                <p:cTn id="295" presetID="3" presetClass="entr" presetSubtype="5" fill="hold" grpId="1" nodeType="withEffect">
                                  <p:stCondLst>
                                    <p:cond delay="0"/>
                                  </p:stCondLst>
                                  <p:childTnLst>
                                    <p:set>
                                      <p:cBhvr>
                                        <p:cTn id="296" dur="1" fill="hold">
                                          <p:stCondLst>
                                            <p:cond delay="0"/>
                                          </p:stCondLst>
                                        </p:cTn>
                                        <p:tgtEl>
                                          <p:spTgt spid="100"/>
                                        </p:tgtEl>
                                        <p:attrNameLst>
                                          <p:attrName>style.visibility</p:attrName>
                                        </p:attrNameLst>
                                      </p:cBhvr>
                                      <p:to>
                                        <p:strVal val="visible"/>
                                      </p:to>
                                    </p:set>
                                    <p:animEffect transition="in" filter="blinds(vertical)">
                                      <p:cBhvr>
                                        <p:cTn id="297" dur="4000"/>
                                        <p:tgtEl>
                                          <p:spTgt spid="100"/>
                                        </p:tgtEl>
                                      </p:cBhvr>
                                    </p:animEffect>
                                  </p:childTnLst>
                                </p:cTn>
                              </p:par>
                              <p:par>
                                <p:cTn id="298" presetID="2" presetClass="exit" presetSubtype="8" fill="hold" grpId="2" nodeType="withEffect">
                                  <p:stCondLst>
                                    <p:cond delay="0"/>
                                  </p:stCondLst>
                                  <p:childTnLst>
                                    <p:anim calcmode="lin" valueType="num">
                                      <p:cBhvr additive="base">
                                        <p:cTn id="299" dur="3000"/>
                                        <p:tgtEl>
                                          <p:spTgt spid="100"/>
                                        </p:tgtEl>
                                        <p:attrNameLst>
                                          <p:attrName>ppt_x</p:attrName>
                                        </p:attrNameLst>
                                      </p:cBhvr>
                                      <p:tavLst>
                                        <p:tav tm="0">
                                          <p:val>
                                            <p:strVal val="ppt_x"/>
                                          </p:val>
                                        </p:tav>
                                        <p:tav tm="100000">
                                          <p:val>
                                            <p:strVal val="0-ppt_w/2"/>
                                          </p:val>
                                        </p:tav>
                                      </p:tavLst>
                                    </p:anim>
                                    <p:anim calcmode="lin" valueType="num">
                                      <p:cBhvr additive="base">
                                        <p:cTn id="300" dur="3000"/>
                                        <p:tgtEl>
                                          <p:spTgt spid="100"/>
                                        </p:tgtEl>
                                        <p:attrNameLst>
                                          <p:attrName>ppt_y</p:attrName>
                                        </p:attrNameLst>
                                      </p:cBhvr>
                                      <p:tavLst>
                                        <p:tav tm="0">
                                          <p:val>
                                            <p:strVal val="ppt_y"/>
                                          </p:val>
                                        </p:tav>
                                        <p:tav tm="100000">
                                          <p:val>
                                            <p:strVal val="ppt_y"/>
                                          </p:val>
                                        </p:tav>
                                      </p:tavLst>
                                    </p:anim>
                                    <p:set>
                                      <p:cBhvr>
                                        <p:cTn id="301" dur="1" fill="hold">
                                          <p:stCondLst>
                                            <p:cond delay="2999"/>
                                          </p:stCondLst>
                                        </p:cTn>
                                        <p:tgtEl>
                                          <p:spTgt spid="100"/>
                                        </p:tgtEl>
                                        <p:attrNameLst>
                                          <p:attrName>style.visibility</p:attrName>
                                        </p:attrNameLst>
                                      </p:cBhvr>
                                      <p:to>
                                        <p:strVal val="hidden"/>
                                      </p:to>
                                    </p:set>
                                  </p:childTnLst>
                                </p:cTn>
                              </p:par>
                              <p:par>
                                <p:cTn id="302" presetID="2" presetClass="entr" presetSubtype="2" fill="hold" grpId="0" nodeType="withEffect">
                                  <p:stCondLst>
                                    <p:cond delay="0"/>
                                  </p:stCondLst>
                                  <p:childTnLst>
                                    <p:set>
                                      <p:cBhvr>
                                        <p:cTn id="303" dur="1" fill="hold">
                                          <p:stCondLst>
                                            <p:cond delay="0"/>
                                          </p:stCondLst>
                                        </p:cTn>
                                        <p:tgtEl>
                                          <p:spTgt spid="99"/>
                                        </p:tgtEl>
                                        <p:attrNameLst>
                                          <p:attrName>style.visibility</p:attrName>
                                        </p:attrNameLst>
                                      </p:cBhvr>
                                      <p:to>
                                        <p:strVal val="visible"/>
                                      </p:to>
                                    </p:set>
                                    <p:anim calcmode="lin" valueType="num">
                                      <p:cBhvr additive="base">
                                        <p:cTn id="304" dur="3000" fill="hold"/>
                                        <p:tgtEl>
                                          <p:spTgt spid="99"/>
                                        </p:tgtEl>
                                        <p:attrNameLst>
                                          <p:attrName>ppt_x</p:attrName>
                                        </p:attrNameLst>
                                      </p:cBhvr>
                                      <p:tavLst>
                                        <p:tav tm="0">
                                          <p:val>
                                            <p:strVal val="1+#ppt_w/2"/>
                                          </p:val>
                                        </p:tav>
                                        <p:tav tm="100000">
                                          <p:val>
                                            <p:strVal val="#ppt_x"/>
                                          </p:val>
                                        </p:tav>
                                      </p:tavLst>
                                    </p:anim>
                                    <p:anim calcmode="lin" valueType="num">
                                      <p:cBhvr additive="base">
                                        <p:cTn id="305" dur="3000" fill="hold"/>
                                        <p:tgtEl>
                                          <p:spTgt spid="99"/>
                                        </p:tgtEl>
                                        <p:attrNameLst>
                                          <p:attrName>ppt_y</p:attrName>
                                        </p:attrNameLst>
                                      </p:cBhvr>
                                      <p:tavLst>
                                        <p:tav tm="0">
                                          <p:val>
                                            <p:strVal val="#ppt_y"/>
                                          </p:val>
                                        </p:tav>
                                        <p:tav tm="100000">
                                          <p:val>
                                            <p:strVal val="#ppt_y"/>
                                          </p:val>
                                        </p:tav>
                                      </p:tavLst>
                                    </p:anim>
                                  </p:childTnLst>
                                </p:cTn>
                              </p:par>
                              <p:par>
                                <p:cTn id="306" presetID="3" presetClass="entr" presetSubtype="5" fill="hold" grpId="1" nodeType="withEffect">
                                  <p:stCondLst>
                                    <p:cond delay="0"/>
                                  </p:stCondLst>
                                  <p:childTnLst>
                                    <p:set>
                                      <p:cBhvr>
                                        <p:cTn id="307" dur="1" fill="hold">
                                          <p:stCondLst>
                                            <p:cond delay="0"/>
                                          </p:stCondLst>
                                        </p:cTn>
                                        <p:tgtEl>
                                          <p:spTgt spid="99"/>
                                        </p:tgtEl>
                                        <p:attrNameLst>
                                          <p:attrName>style.visibility</p:attrName>
                                        </p:attrNameLst>
                                      </p:cBhvr>
                                      <p:to>
                                        <p:strVal val="visible"/>
                                      </p:to>
                                    </p:set>
                                    <p:animEffect transition="in" filter="blinds(vertical)">
                                      <p:cBhvr>
                                        <p:cTn id="308" dur="4000"/>
                                        <p:tgtEl>
                                          <p:spTgt spid="99"/>
                                        </p:tgtEl>
                                      </p:cBhvr>
                                    </p:animEffect>
                                  </p:childTnLst>
                                </p:cTn>
                              </p:par>
                              <p:par>
                                <p:cTn id="309" presetID="2" presetClass="exit" presetSubtype="8" fill="hold" grpId="2" nodeType="withEffect">
                                  <p:stCondLst>
                                    <p:cond delay="0"/>
                                  </p:stCondLst>
                                  <p:childTnLst>
                                    <p:anim calcmode="lin" valueType="num">
                                      <p:cBhvr additive="base">
                                        <p:cTn id="310" dur="3000"/>
                                        <p:tgtEl>
                                          <p:spTgt spid="99"/>
                                        </p:tgtEl>
                                        <p:attrNameLst>
                                          <p:attrName>ppt_x</p:attrName>
                                        </p:attrNameLst>
                                      </p:cBhvr>
                                      <p:tavLst>
                                        <p:tav tm="0">
                                          <p:val>
                                            <p:strVal val="ppt_x"/>
                                          </p:val>
                                        </p:tav>
                                        <p:tav tm="100000">
                                          <p:val>
                                            <p:strVal val="0-ppt_w/2"/>
                                          </p:val>
                                        </p:tav>
                                      </p:tavLst>
                                    </p:anim>
                                    <p:anim calcmode="lin" valueType="num">
                                      <p:cBhvr additive="base">
                                        <p:cTn id="311" dur="3000"/>
                                        <p:tgtEl>
                                          <p:spTgt spid="99"/>
                                        </p:tgtEl>
                                        <p:attrNameLst>
                                          <p:attrName>ppt_y</p:attrName>
                                        </p:attrNameLst>
                                      </p:cBhvr>
                                      <p:tavLst>
                                        <p:tav tm="0">
                                          <p:val>
                                            <p:strVal val="ppt_y"/>
                                          </p:val>
                                        </p:tav>
                                        <p:tav tm="100000">
                                          <p:val>
                                            <p:strVal val="ppt_y"/>
                                          </p:val>
                                        </p:tav>
                                      </p:tavLst>
                                    </p:anim>
                                    <p:set>
                                      <p:cBhvr>
                                        <p:cTn id="312" dur="1" fill="hold">
                                          <p:stCondLst>
                                            <p:cond delay="2999"/>
                                          </p:stCondLst>
                                        </p:cTn>
                                        <p:tgtEl>
                                          <p:spTgt spid="99"/>
                                        </p:tgtEl>
                                        <p:attrNameLst>
                                          <p:attrName>style.visibility</p:attrName>
                                        </p:attrNameLst>
                                      </p:cBhvr>
                                      <p:to>
                                        <p:strVal val="hidden"/>
                                      </p:to>
                                    </p:set>
                                  </p:childTnLst>
                                </p:cTn>
                              </p:par>
                              <p:par>
                                <p:cTn id="313" presetID="2" presetClass="entr" presetSubtype="2" fill="hold" grpId="0" nodeType="withEffect">
                                  <p:stCondLst>
                                    <p:cond delay="0"/>
                                  </p:stCondLst>
                                  <p:childTnLst>
                                    <p:set>
                                      <p:cBhvr>
                                        <p:cTn id="314" dur="1" fill="hold">
                                          <p:stCondLst>
                                            <p:cond delay="0"/>
                                          </p:stCondLst>
                                        </p:cTn>
                                        <p:tgtEl>
                                          <p:spTgt spid="98"/>
                                        </p:tgtEl>
                                        <p:attrNameLst>
                                          <p:attrName>style.visibility</p:attrName>
                                        </p:attrNameLst>
                                      </p:cBhvr>
                                      <p:to>
                                        <p:strVal val="visible"/>
                                      </p:to>
                                    </p:set>
                                    <p:anim calcmode="lin" valueType="num">
                                      <p:cBhvr additive="base">
                                        <p:cTn id="315" dur="3000" fill="hold"/>
                                        <p:tgtEl>
                                          <p:spTgt spid="98"/>
                                        </p:tgtEl>
                                        <p:attrNameLst>
                                          <p:attrName>ppt_x</p:attrName>
                                        </p:attrNameLst>
                                      </p:cBhvr>
                                      <p:tavLst>
                                        <p:tav tm="0">
                                          <p:val>
                                            <p:strVal val="1+#ppt_w/2"/>
                                          </p:val>
                                        </p:tav>
                                        <p:tav tm="100000">
                                          <p:val>
                                            <p:strVal val="#ppt_x"/>
                                          </p:val>
                                        </p:tav>
                                      </p:tavLst>
                                    </p:anim>
                                    <p:anim calcmode="lin" valueType="num">
                                      <p:cBhvr additive="base">
                                        <p:cTn id="316" dur="3000" fill="hold"/>
                                        <p:tgtEl>
                                          <p:spTgt spid="98"/>
                                        </p:tgtEl>
                                        <p:attrNameLst>
                                          <p:attrName>ppt_y</p:attrName>
                                        </p:attrNameLst>
                                      </p:cBhvr>
                                      <p:tavLst>
                                        <p:tav tm="0">
                                          <p:val>
                                            <p:strVal val="#ppt_y"/>
                                          </p:val>
                                        </p:tav>
                                        <p:tav tm="100000">
                                          <p:val>
                                            <p:strVal val="#ppt_y"/>
                                          </p:val>
                                        </p:tav>
                                      </p:tavLst>
                                    </p:anim>
                                  </p:childTnLst>
                                </p:cTn>
                              </p:par>
                              <p:par>
                                <p:cTn id="317" presetID="3" presetClass="entr" presetSubtype="5" fill="hold" grpId="1" nodeType="withEffect">
                                  <p:stCondLst>
                                    <p:cond delay="0"/>
                                  </p:stCondLst>
                                  <p:childTnLst>
                                    <p:set>
                                      <p:cBhvr>
                                        <p:cTn id="318" dur="1" fill="hold">
                                          <p:stCondLst>
                                            <p:cond delay="0"/>
                                          </p:stCondLst>
                                        </p:cTn>
                                        <p:tgtEl>
                                          <p:spTgt spid="98"/>
                                        </p:tgtEl>
                                        <p:attrNameLst>
                                          <p:attrName>style.visibility</p:attrName>
                                        </p:attrNameLst>
                                      </p:cBhvr>
                                      <p:to>
                                        <p:strVal val="visible"/>
                                      </p:to>
                                    </p:set>
                                    <p:animEffect transition="in" filter="blinds(vertical)">
                                      <p:cBhvr>
                                        <p:cTn id="319" dur="4000"/>
                                        <p:tgtEl>
                                          <p:spTgt spid="98"/>
                                        </p:tgtEl>
                                      </p:cBhvr>
                                    </p:animEffect>
                                  </p:childTnLst>
                                </p:cTn>
                              </p:par>
                              <p:par>
                                <p:cTn id="320" presetID="2" presetClass="exit" presetSubtype="8" fill="hold" grpId="2" nodeType="withEffect">
                                  <p:stCondLst>
                                    <p:cond delay="0"/>
                                  </p:stCondLst>
                                  <p:childTnLst>
                                    <p:anim calcmode="lin" valueType="num">
                                      <p:cBhvr additive="base">
                                        <p:cTn id="321" dur="3000"/>
                                        <p:tgtEl>
                                          <p:spTgt spid="98"/>
                                        </p:tgtEl>
                                        <p:attrNameLst>
                                          <p:attrName>ppt_x</p:attrName>
                                        </p:attrNameLst>
                                      </p:cBhvr>
                                      <p:tavLst>
                                        <p:tav tm="0">
                                          <p:val>
                                            <p:strVal val="ppt_x"/>
                                          </p:val>
                                        </p:tav>
                                        <p:tav tm="100000">
                                          <p:val>
                                            <p:strVal val="0-ppt_w/2"/>
                                          </p:val>
                                        </p:tav>
                                      </p:tavLst>
                                    </p:anim>
                                    <p:anim calcmode="lin" valueType="num">
                                      <p:cBhvr additive="base">
                                        <p:cTn id="322" dur="3000"/>
                                        <p:tgtEl>
                                          <p:spTgt spid="98"/>
                                        </p:tgtEl>
                                        <p:attrNameLst>
                                          <p:attrName>ppt_y</p:attrName>
                                        </p:attrNameLst>
                                      </p:cBhvr>
                                      <p:tavLst>
                                        <p:tav tm="0">
                                          <p:val>
                                            <p:strVal val="ppt_y"/>
                                          </p:val>
                                        </p:tav>
                                        <p:tav tm="100000">
                                          <p:val>
                                            <p:strVal val="ppt_y"/>
                                          </p:val>
                                        </p:tav>
                                      </p:tavLst>
                                    </p:anim>
                                    <p:set>
                                      <p:cBhvr>
                                        <p:cTn id="323" dur="1" fill="hold">
                                          <p:stCondLst>
                                            <p:cond delay="2999"/>
                                          </p:stCondLst>
                                        </p:cTn>
                                        <p:tgtEl>
                                          <p:spTgt spid="98"/>
                                        </p:tgtEl>
                                        <p:attrNameLst>
                                          <p:attrName>style.visibility</p:attrName>
                                        </p:attrNameLst>
                                      </p:cBhvr>
                                      <p:to>
                                        <p:strVal val="hidden"/>
                                      </p:to>
                                    </p:set>
                                  </p:childTnLst>
                                </p:cTn>
                              </p:par>
                              <p:par>
                                <p:cTn id="324" presetID="2" presetClass="entr" presetSubtype="2" fill="hold" grpId="0" nodeType="withEffect">
                                  <p:stCondLst>
                                    <p:cond delay="0"/>
                                  </p:stCondLst>
                                  <p:childTnLst>
                                    <p:set>
                                      <p:cBhvr>
                                        <p:cTn id="325" dur="1" fill="hold">
                                          <p:stCondLst>
                                            <p:cond delay="0"/>
                                          </p:stCondLst>
                                        </p:cTn>
                                        <p:tgtEl>
                                          <p:spTgt spid="97"/>
                                        </p:tgtEl>
                                        <p:attrNameLst>
                                          <p:attrName>style.visibility</p:attrName>
                                        </p:attrNameLst>
                                      </p:cBhvr>
                                      <p:to>
                                        <p:strVal val="visible"/>
                                      </p:to>
                                    </p:set>
                                    <p:anim calcmode="lin" valueType="num">
                                      <p:cBhvr additive="base">
                                        <p:cTn id="326" dur="3000" fill="hold"/>
                                        <p:tgtEl>
                                          <p:spTgt spid="97"/>
                                        </p:tgtEl>
                                        <p:attrNameLst>
                                          <p:attrName>ppt_x</p:attrName>
                                        </p:attrNameLst>
                                      </p:cBhvr>
                                      <p:tavLst>
                                        <p:tav tm="0">
                                          <p:val>
                                            <p:strVal val="1+#ppt_w/2"/>
                                          </p:val>
                                        </p:tav>
                                        <p:tav tm="100000">
                                          <p:val>
                                            <p:strVal val="#ppt_x"/>
                                          </p:val>
                                        </p:tav>
                                      </p:tavLst>
                                    </p:anim>
                                    <p:anim calcmode="lin" valueType="num">
                                      <p:cBhvr additive="base">
                                        <p:cTn id="327" dur="3000" fill="hold"/>
                                        <p:tgtEl>
                                          <p:spTgt spid="97"/>
                                        </p:tgtEl>
                                        <p:attrNameLst>
                                          <p:attrName>ppt_y</p:attrName>
                                        </p:attrNameLst>
                                      </p:cBhvr>
                                      <p:tavLst>
                                        <p:tav tm="0">
                                          <p:val>
                                            <p:strVal val="#ppt_y"/>
                                          </p:val>
                                        </p:tav>
                                        <p:tav tm="100000">
                                          <p:val>
                                            <p:strVal val="#ppt_y"/>
                                          </p:val>
                                        </p:tav>
                                      </p:tavLst>
                                    </p:anim>
                                  </p:childTnLst>
                                </p:cTn>
                              </p:par>
                              <p:par>
                                <p:cTn id="328" presetID="3" presetClass="entr" presetSubtype="5" fill="hold" grpId="1" nodeType="withEffect">
                                  <p:stCondLst>
                                    <p:cond delay="0"/>
                                  </p:stCondLst>
                                  <p:childTnLst>
                                    <p:set>
                                      <p:cBhvr>
                                        <p:cTn id="329" dur="1" fill="hold">
                                          <p:stCondLst>
                                            <p:cond delay="0"/>
                                          </p:stCondLst>
                                        </p:cTn>
                                        <p:tgtEl>
                                          <p:spTgt spid="97"/>
                                        </p:tgtEl>
                                        <p:attrNameLst>
                                          <p:attrName>style.visibility</p:attrName>
                                        </p:attrNameLst>
                                      </p:cBhvr>
                                      <p:to>
                                        <p:strVal val="visible"/>
                                      </p:to>
                                    </p:set>
                                    <p:animEffect transition="in" filter="blinds(vertical)">
                                      <p:cBhvr>
                                        <p:cTn id="330" dur="4000"/>
                                        <p:tgtEl>
                                          <p:spTgt spid="97"/>
                                        </p:tgtEl>
                                      </p:cBhvr>
                                    </p:animEffect>
                                  </p:childTnLst>
                                </p:cTn>
                              </p:par>
                              <p:par>
                                <p:cTn id="331" presetID="2" presetClass="exit" presetSubtype="8" fill="hold" grpId="2" nodeType="withEffect">
                                  <p:stCondLst>
                                    <p:cond delay="0"/>
                                  </p:stCondLst>
                                  <p:childTnLst>
                                    <p:anim calcmode="lin" valueType="num">
                                      <p:cBhvr additive="base">
                                        <p:cTn id="332" dur="3000"/>
                                        <p:tgtEl>
                                          <p:spTgt spid="97"/>
                                        </p:tgtEl>
                                        <p:attrNameLst>
                                          <p:attrName>ppt_x</p:attrName>
                                        </p:attrNameLst>
                                      </p:cBhvr>
                                      <p:tavLst>
                                        <p:tav tm="0">
                                          <p:val>
                                            <p:strVal val="ppt_x"/>
                                          </p:val>
                                        </p:tav>
                                        <p:tav tm="100000">
                                          <p:val>
                                            <p:strVal val="0-ppt_w/2"/>
                                          </p:val>
                                        </p:tav>
                                      </p:tavLst>
                                    </p:anim>
                                    <p:anim calcmode="lin" valueType="num">
                                      <p:cBhvr additive="base">
                                        <p:cTn id="333" dur="3000"/>
                                        <p:tgtEl>
                                          <p:spTgt spid="97"/>
                                        </p:tgtEl>
                                        <p:attrNameLst>
                                          <p:attrName>ppt_y</p:attrName>
                                        </p:attrNameLst>
                                      </p:cBhvr>
                                      <p:tavLst>
                                        <p:tav tm="0">
                                          <p:val>
                                            <p:strVal val="ppt_y"/>
                                          </p:val>
                                        </p:tav>
                                        <p:tav tm="100000">
                                          <p:val>
                                            <p:strVal val="ppt_y"/>
                                          </p:val>
                                        </p:tav>
                                      </p:tavLst>
                                    </p:anim>
                                    <p:set>
                                      <p:cBhvr>
                                        <p:cTn id="334" dur="1" fill="hold">
                                          <p:stCondLst>
                                            <p:cond delay="2999"/>
                                          </p:stCondLst>
                                        </p:cTn>
                                        <p:tgtEl>
                                          <p:spTgt spid="97"/>
                                        </p:tgtEl>
                                        <p:attrNameLst>
                                          <p:attrName>style.visibility</p:attrName>
                                        </p:attrNameLst>
                                      </p:cBhvr>
                                      <p:to>
                                        <p:strVal val="hidden"/>
                                      </p:to>
                                    </p:set>
                                  </p:childTnLst>
                                </p:cTn>
                              </p:par>
                              <p:par>
                                <p:cTn id="335" presetID="2" presetClass="entr" presetSubtype="2" fill="hold" grpId="0" nodeType="withEffect">
                                  <p:stCondLst>
                                    <p:cond delay="0"/>
                                  </p:stCondLst>
                                  <p:childTnLst>
                                    <p:set>
                                      <p:cBhvr>
                                        <p:cTn id="336" dur="1" fill="hold">
                                          <p:stCondLst>
                                            <p:cond delay="0"/>
                                          </p:stCondLst>
                                        </p:cTn>
                                        <p:tgtEl>
                                          <p:spTgt spid="96"/>
                                        </p:tgtEl>
                                        <p:attrNameLst>
                                          <p:attrName>style.visibility</p:attrName>
                                        </p:attrNameLst>
                                      </p:cBhvr>
                                      <p:to>
                                        <p:strVal val="visible"/>
                                      </p:to>
                                    </p:set>
                                    <p:anim calcmode="lin" valueType="num">
                                      <p:cBhvr additive="base">
                                        <p:cTn id="337" dur="3000" fill="hold"/>
                                        <p:tgtEl>
                                          <p:spTgt spid="96"/>
                                        </p:tgtEl>
                                        <p:attrNameLst>
                                          <p:attrName>ppt_x</p:attrName>
                                        </p:attrNameLst>
                                      </p:cBhvr>
                                      <p:tavLst>
                                        <p:tav tm="0">
                                          <p:val>
                                            <p:strVal val="1+#ppt_w/2"/>
                                          </p:val>
                                        </p:tav>
                                        <p:tav tm="100000">
                                          <p:val>
                                            <p:strVal val="#ppt_x"/>
                                          </p:val>
                                        </p:tav>
                                      </p:tavLst>
                                    </p:anim>
                                    <p:anim calcmode="lin" valueType="num">
                                      <p:cBhvr additive="base">
                                        <p:cTn id="338" dur="3000" fill="hold"/>
                                        <p:tgtEl>
                                          <p:spTgt spid="96"/>
                                        </p:tgtEl>
                                        <p:attrNameLst>
                                          <p:attrName>ppt_y</p:attrName>
                                        </p:attrNameLst>
                                      </p:cBhvr>
                                      <p:tavLst>
                                        <p:tav tm="0">
                                          <p:val>
                                            <p:strVal val="#ppt_y"/>
                                          </p:val>
                                        </p:tav>
                                        <p:tav tm="100000">
                                          <p:val>
                                            <p:strVal val="#ppt_y"/>
                                          </p:val>
                                        </p:tav>
                                      </p:tavLst>
                                    </p:anim>
                                  </p:childTnLst>
                                </p:cTn>
                              </p:par>
                              <p:par>
                                <p:cTn id="339" presetID="3" presetClass="entr" presetSubtype="5" fill="hold" grpId="1" nodeType="withEffect">
                                  <p:stCondLst>
                                    <p:cond delay="0"/>
                                  </p:stCondLst>
                                  <p:childTnLst>
                                    <p:set>
                                      <p:cBhvr>
                                        <p:cTn id="340" dur="1" fill="hold">
                                          <p:stCondLst>
                                            <p:cond delay="0"/>
                                          </p:stCondLst>
                                        </p:cTn>
                                        <p:tgtEl>
                                          <p:spTgt spid="96"/>
                                        </p:tgtEl>
                                        <p:attrNameLst>
                                          <p:attrName>style.visibility</p:attrName>
                                        </p:attrNameLst>
                                      </p:cBhvr>
                                      <p:to>
                                        <p:strVal val="visible"/>
                                      </p:to>
                                    </p:set>
                                    <p:animEffect transition="in" filter="blinds(vertical)">
                                      <p:cBhvr>
                                        <p:cTn id="341" dur="4000"/>
                                        <p:tgtEl>
                                          <p:spTgt spid="96"/>
                                        </p:tgtEl>
                                      </p:cBhvr>
                                    </p:animEffect>
                                  </p:childTnLst>
                                </p:cTn>
                              </p:par>
                              <p:par>
                                <p:cTn id="342" presetID="2" presetClass="exit" presetSubtype="8" fill="hold" grpId="2" nodeType="withEffect">
                                  <p:stCondLst>
                                    <p:cond delay="0"/>
                                  </p:stCondLst>
                                  <p:childTnLst>
                                    <p:anim calcmode="lin" valueType="num">
                                      <p:cBhvr additive="base">
                                        <p:cTn id="343" dur="3000"/>
                                        <p:tgtEl>
                                          <p:spTgt spid="96"/>
                                        </p:tgtEl>
                                        <p:attrNameLst>
                                          <p:attrName>ppt_x</p:attrName>
                                        </p:attrNameLst>
                                      </p:cBhvr>
                                      <p:tavLst>
                                        <p:tav tm="0">
                                          <p:val>
                                            <p:strVal val="ppt_x"/>
                                          </p:val>
                                        </p:tav>
                                        <p:tav tm="100000">
                                          <p:val>
                                            <p:strVal val="0-ppt_w/2"/>
                                          </p:val>
                                        </p:tav>
                                      </p:tavLst>
                                    </p:anim>
                                    <p:anim calcmode="lin" valueType="num">
                                      <p:cBhvr additive="base">
                                        <p:cTn id="344" dur="3000"/>
                                        <p:tgtEl>
                                          <p:spTgt spid="96"/>
                                        </p:tgtEl>
                                        <p:attrNameLst>
                                          <p:attrName>ppt_y</p:attrName>
                                        </p:attrNameLst>
                                      </p:cBhvr>
                                      <p:tavLst>
                                        <p:tav tm="0">
                                          <p:val>
                                            <p:strVal val="ppt_y"/>
                                          </p:val>
                                        </p:tav>
                                        <p:tav tm="100000">
                                          <p:val>
                                            <p:strVal val="ppt_y"/>
                                          </p:val>
                                        </p:tav>
                                      </p:tavLst>
                                    </p:anim>
                                    <p:set>
                                      <p:cBhvr>
                                        <p:cTn id="345" dur="1" fill="hold">
                                          <p:stCondLst>
                                            <p:cond delay="2999"/>
                                          </p:stCondLst>
                                        </p:cTn>
                                        <p:tgtEl>
                                          <p:spTgt spid="96"/>
                                        </p:tgtEl>
                                        <p:attrNameLst>
                                          <p:attrName>style.visibility</p:attrName>
                                        </p:attrNameLst>
                                      </p:cBhvr>
                                      <p:to>
                                        <p:strVal val="hidden"/>
                                      </p:to>
                                    </p:set>
                                  </p:childTnLst>
                                </p:cTn>
                              </p:par>
                              <p:par>
                                <p:cTn id="346" presetID="2" presetClass="entr" presetSubtype="2" fill="hold" grpId="0" nodeType="withEffect">
                                  <p:stCondLst>
                                    <p:cond delay="0"/>
                                  </p:stCondLst>
                                  <p:childTnLst>
                                    <p:set>
                                      <p:cBhvr>
                                        <p:cTn id="347" dur="1" fill="hold">
                                          <p:stCondLst>
                                            <p:cond delay="0"/>
                                          </p:stCondLst>
                                        </p:cTn>
                                        <p:tgtEl>
                                          <p:spTgt spid="95"/>
                                        </p:tgtEl>
                                        <p:attrNameLst>
                                          <p:attrName>style.visibility</p:attrName>
                                        </p:attrNameLst>
                                      </p:cBhvr>
                                      <p:to>
                                        <p:strVal val="visible"/>
                                      </p:to>
                                    </p:set>
                                    <p:anim calcmode="lin" valueType="num">
                                      <p:cBhvr additive="base">
                                        <p:cTn id="348" dur="3000" fill="hold"/>
                                        <p:tgtEl>
                                          <p:spTgt spid="95"/>
                                        </p:tgtEl>
                                        <p:attrNameLst>
                                          <p:attrName>ppt_x</p:attrName>
                                        </p:attrNameLst>
                                      </p:cBhvr>
                                      <p:tavLst>
                                        <p:tav tm="0">
                                          <p:val>
                                            <p:strVal val="1+#ppt_w/2"/>
                                          </p:val>
                                        </p:tav>
                                        <p:tav tm="100000">
                                          <p:val>
                                            <p:strVal val="#ppt_x"/>
                                          </p:val>
                                        </p:tav>
                                      </p:tavLst>
                                    </p:anim>
                                    <p:anim calcmode="lin" valueType="num">
                                      <p:cBhvr additive="base">
                                        <p:cTn id="349" dur="3000" fill="hold"/>
                                        <p:tgtEl>
                                          <p:spTgt spid="95"/>
                                        </p:tgtEl>
                                        <p:attrNameLst>
                                          <p:attrName>ppt_y</p:attrName>
                                        </p:attrNameLst>
                                      </p:cBhvr>
                                      <p:tavLst>
                                        <p:tav tm="0">
                                          <p:val>
                                            <p:strVal val="#ppt_y"/>
                                          </p:val>
                                        </p:tav>
                                        <p:tav tm="100000">
                                          <p:val>
                                            <p:strVal val="#ppt_y"/>
                                          </p:val>
                                        </p:tav>
                                      </p:tavLst>
                                    </p:anim>
                                  </p:childTnLst>
                                </p:cTn>
                              </p:par>
                              <p:par>
                                <p:cTn id="350" presetID="3" presetClass="entr" presetSubtype="5" fill="hold" grpId="1" nodeType="withEffect">
                                  <p:stCondLst>
                                    <p:cond delay="0"/>
                                  </p:stCondLst>
                                  <p:childTnLst>
                                    <p:set>
                                      <p:cBhvr>
                                        <p:cTn id="351" dur="1" fill="hold">
                                          <p:stCondLst>
                                            <p:cond delay="0"/>
                                          </p:stCondLst>
                                        </p:cTn>
                                        <p:tgtEl>
                                          <p:spTgt spid="95"/>
                                        </p:tgtEl>
                                        <p:attrNameLst>
                                          <p:attrName>style.visibility</p:attrName>
                                        </p:attrNameLst>
                                      </p:cBhvr>
                                      <p:to>
                                        <p:strVal val="visible"/>
                                      </p:to>
                                    </p:set>
                                    <p:animEffect transition="in" filter="blinds(vertical)">
                                      <p:cBhvr>
                                        <p:cTn id="352" dur="4000"/>
                                        <p:tgtEl>
                                          <p:spTgt spid="95"/>
                                        </p:tgtEl>
                                      </p:cBhvr>
                                    </p:animEffect>
                                  </p:childTnLst>
                                </p:cTn>
                              </p:par>
                              <p:par>
                                <p:cTn id="353" presetID="2" presetClass="exit" presetSubtype="8" fill="hold" grpId="2" nodeType="withEffect">
                                  <p:stCondLst>
                                    <p:cond delay="0"/>
                                  </p:stCondLst>
                                  <p:childTnLst>
                                    <p:anim calcmode="lin" valueType="num">
                                      <p:cBhvr additive="base">
                                        <p:cTn id="354" dur="3000"/>
                                        <p:tgtEl>
                                          <p:spTgt spid="95"/>
                                        </p:tgtEl>
                                        <p:attrNameLst>
                                          <p:attrName>ppt_x</p:attrName>
                                        </p:attrNameLst>
                                      </p:cBhvr>
                                      <p:tavLst>
                                        <p:tav tm="0">
                                          <p:val>
                                            <p:strVal val="ppt_x"/>
                                          </p:val>
                                        </p:tav>
                                        <p:tav tm="100000">
                                          <p:val>
                                            <p:strVal val="0-ppt_w/2"/>
                                          </p:val>
                                        </p:tav>
                                      </p:tavLst>
                                    </p:anim>
                                    <p:anim calcmode="lin" valueType="num">
                                      <p:cBhvr additive="base">
                                        <p:cTn id="355" dur="3000"/>
                                        <p:tgtEl>
                                          <p:spTgt spid="95"/>
                                        </p:tgtEl>
                                        <p:attrNameLst>
                                          <p:attrName>ppt_y</p:attrName>
                                        </p:attrNameLst>
                                      </p:cBhvr>
                                      <p:tavLst>
                                        <p:tav tm="0">
                                          <p:val>
                                            <p:strVal val="ppt_y"/>
                                          </p:val>
                                        </p:tav>
                                        <p:tav tm="100000">
                                          <p:val>
                                            <p:strVal val="ppt_y"/>
                                          </p:val>
                                        </p:tav>
                                      </p:tavLst>
                                    </p:anim>
                                    <p:set>
                                      <p:cBhvr>
                                        <p:cTn id="356" dur="1" fill="hold">
                                          <p:stCondLst>
                                            <p:cond delay="2999"/>
                                          </p:stCondLst>
                                        </p:cTn>
                                        <p:tgtEl>
                                          <p:spTgt spid="95"/>
                                        </p:tgtEl>
                                        <p:attrNameLst>
                                          <p:attrName>style.visibility</p:attrName>
                                        </p:attrNameLst>
                                      </p:cBhvr>
                                      <p:to>
                                        <p:strVal val="hidden"/>
                                      </p:to>
                                    </p:set>
                                  </p:childTnLst>
                                </p:cTn>
                              </p:par>
                              <p:par>
                                <p:cTn id="357" presetID="8" presetClass="entr" presetSubtype="32" fill="hold" nodeType="withEffect">
                                  <p:stCondLst>
                                    <p:cond delay="250"/>
                                  </p:stCondLst>
                                  <p:childTnLst>
                                    <p:set>
                                      <p:cBhvr>
                                        <p:cTn id="358" dur="1" fill="hold">
                                          <p:stCondLst>
                                            <p:cond delay="0"/>
                                          </p:stCondLst>
                                        </p:cTn>
                                        <p:tgtEl>
                                          <p:spTgt spid="3"/>
                                        </p:tgtEl>
                                        <p:attrNameLst>
                                          <p:attrName>style.visibility</p:attrName>
                                        </p:attrNameLst>
                                      </p:cBhvr>
                                      <p:to>
                                        <p:strVal val="visible"/>
                                      </p:to>
                                    </p:set>
                                    <p:animEffect transition="in" filter="diamond(out)">
                                      <p:cBhvr>
                                        <p:cTn id="359" dur="2750"/>
                                        <p:tgtEl>
                                          <p:spTgt spid="3"/>
                                        </p:tgtEl>
                                      </p:cBhvr>
                                    </p:animEffect>
                                  </p:childTnLst>
                                </p:cTn>
                              </p:par>
                              <p:par>
                                <p:cTn id="360" presetID="17" presetClass="entr" presetSubtype="10" fill="hold" nodeType="withEffect">
                                  <p:stCondLst>
                                    <p:cond delay="250"/>
                                  </p:stCondLst>
                                  <p:childTnLst>
                                    <p:set>
                                      <p:cBhvr>
                                        <p:cTn id="361" dur="1" fill="hold">
                                          <p:stCondLst>
                                            <p:cond delay="0"/>
                                          </p:stCondLst>
                                        </p:cTn>
                                        <p:tgtEl>
                                          <p:spTgt spid="3"/>
                                        </p:tgtEl>
                                        <p:attrNameLst>
                                          <p:attrName>style.visibility</p:attrName>
                                        </p:attrNameLst>
                                      </p:cBhvr>
                                      <p:to>
                                        <p:strVal val="visible"/>
                                      </p:to>
                                    </p:set>
                                    <p:anim calcmode="lin" valueType="num">
                                      <p:cBhvr>
                                        <p:cTn id="362" dur="2750" fill="hold"/>
                                        <p:tgtEl>
                                          <p:spTgt spid="3"/>
                                        </p:tgtEl>
                                        <p:attrNameLst>
                                          <p:attrName>ppt_w</p:attrName>
                                        </p:attrNameLst>
                                      </p:cBhvr>
                                      <p:tavLst>
                                        <p:tav tm="0">
                                          <p:val>
                                            <p:fltVal val="0"/>
                                          </p:val>
                                        </p:tav>
                                        <p:tav tm="100000">
                                          <p:val>
                                            <p:strVal val="#ppt_w"/>
                                          </p:val>
                                        </p:tav>
                                      </p:tavLst>
                                    </p:anim>
                                    <p:anim calcmode="lin" valueType="num">
                                      <p:cBhvr>
                                        <p:cTn id="363" dur="2750" fill="hold"/>
                                        <p:tgtEl>
                                          <p:spTgt spid="3"/>
                                        </p:tgtEl>
                                        <p:attrNameLst>
                                          <p:attrName>ppt_h</p:attrName>
                                        </p:attrNameLst>
                                      </p:cBhvr>
                                      <p:tavLst>
                                        <p:tav tm="0">
                                          <p:val>
                                            <p:strVal val="#ppt_h"/>
                                          </p:val>
                                        </p:tav>
                                        <p:tav tm="100000">
                                          <p:val>
                                            <p:strVal val="#ppt_h"/>
                                          </p:val>
                                        </p:tav>
                                      </p:tavLst>
                                    </p:anim>
                                  </p:childTnLst>
                                </p:cTn>
                              </p:par>
                              <p:par>
                                <p:cTn id="364" presetID="9" presetClass="emph" presetSubtype="0" grpId="0" nodeType="withEffect">
                                  <p:stCondLst>
                                    <p:cond delay="0"/>
                                  </p:stCondLst>
                                  <p:childTnLst>
                                    <p:set>
                                      <p:cBhvr rctx="PPT">
                                        <p:cTn id="365" dur="indefinite"/>
                                        <p:tgtEl>
                                          <p:spTgt spid="42"/>
                                        </p:tgtEl>
                                        <p:attrNameLst>
                                          <p:attrName>style.opacity</p:attrName>
                                        </p:attrNameLst>
                                      </p:cBhvr>
                                      <p:to>
                                        <p:strVal val="0"/>
                                      </p:to>
                                    </p:set>
                                    <p:animEffect filter="image" prLst="opacity: 0">
                                      <p:cBhvr rctx="IE">
                                        <p:cTn id="366"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4" grpId="0" animBg="1"/>
      <p:bldP spid="4" grpId="1" animBg="1"/>
      <p:bldP spid="4" grpId="2" animBg="1"/>
      <p:bldP spid="6" grpId="0" animBg="1"/>
      <p:bldP spid="6" grpId="1" animBg="1"/>
      <p:bldP spid="6" grpId="2" animBg="1"/>
      <p:bldP spid="8" grpId="0" animBg="1"/>
      <p:bldP spid="8" grpId="1" animBg="1"/>
      <p:bldP spid="8" grpId="2" animBg="1"/>
      <p:bldP spid="10" grpId="0" animBg="1"/>
      <p:bldP spid="10" grpId="1" animBg="1"/>
      <p:bldP spid="10" grpId="2" animBg="1"/>
      <p:bldP spid="12" grpId="0" animBg="1"/>
      <p:bldP spid="12" grpId="1" animBg="1"/>
      <p:bldP spid="12" grpId="2" animBg="1"/>
      <p:bldP spid="14" grpId="0" animBg="1"/>
      <p:bldP spid="14" grpId="1" animBg="1"/>
      <p:bldP spid="14" grpId="2" animBg="1"/>
      <p:bldP spid="16" grpId="0" animBg="1"/>
      <p:bldP spid="16" grpId="1" animBg="1"/>
      <p:bldP spid="16"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4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8" name="257 Grupo"/>
          <p:cNvGrpSpPr/>
          <p:nvPr/>
        </p:nvGrpSpPr>
        <p:grpSpPr>
          <a:xfrm rot="10800000">
            <a:off x="0" y="0"/>
            <a:ext cx="9144000" cy="5143500"/>
            <a:chOff x="0" y="0"/>
            <a:chExt cx="9144000" cy="2571750"/>
          </a:xfrm>
        </p:grpSpPr>
        <p:sp>
          <p:nvSpPr>
            <p:cNvPr id="262" name="26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60" name="259 Imagen" descr="Diapositiva39"/>
          <p:cNvPicPr>
            <a:picLocks noGrp="1" noChangeAspect="1"/>
          </p:cNvPicPr>
          <p:nvPr isPhoto="1"/>
        </p:nvPicPr>
        <p:blipFill rotWithShape="1">
          <a:blip r:embed="rId2">
            <a:lum/>
            <a:extLst>
              <a:ext uri="{28A0092B-C50C-407E-A947-70E740481C1C}">
                <a14:useLocalDpi xmlns:a14="http://schemas.microsoft.com/office/drawing/2010/main" val="0"/>
              </a:ext>
            </a:extLst>
          </a:blip>
          <a:srcRect t="1" b="-97688"/>
          <a:stretch/>
        </p:blipFill>
        <p:spPr>
          <a:xfrm>
            <a:off x="-4608" y="-5909"/>
            <a:ext cx="9148608" cy="10150034"/>
          </a:xfrm>
          <a:prstGeom prst="rect">
            <a:avLst/>
          </a:prstGeom>
          <a:noFill/>
          <a:ln>
            <a:noFill/>
          </a:ln>
        </p:spPr>
      </p:pic>
      <p:grpSp>
        <p:nvGrpSpPr>
          <p:cNvPr id="4" name="3 Grupo"/>
          <p:cNvGrpSpPr/>
          <p:nvPr/>
        </p:nvGrpSpPr>
        <p:grpSpPr>
          <a:xfrm rot="19620978">
            <a:off x="446712" y="-422572"/>
            <a:ext cx="412731" cy="919430"/>
            <a:chOff x="971600" y="0"/>
            <a:chExt cx="1080120" cy="2279104"/>
          </a:xfrm>
          <a:effectLst>
            <a:outerShdw sx="115000" sy="115000" algn="ctr" rotWithShape="0">
              <a:schemeClr val="tx1"/>
            </a:outerShdw>
            <a:reflection dir="5400000" sy="-100000" algn="bl" rotWithShape="0"/>
          </a:effectLst>
        </p:grpSpPr>
        <p:sp>
          <p:nvSpPr>
            <p:cNvPr id="5" name="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620978">
            <a:off x="929253" y="-422572"/>
            <a:ext cx="412731" cy="919430"/>
            <a:chOff x="971600" y="0"/>
            <a:chExt cx="1080120" cy="2279104"/>
          </a:xfrm>
          <a:effectLst>
            <a:outerShdw sx="115000" sy="115000" algn="ctr" rotWithShape="0">
              <a:schemeClr val="tx1"/>
            </a:outerShdw>
            <a:reflection dir="5400000" sy="-100000" algn="bl" rotWithShape="0"/>
          </a:effectLst>
        </p:grpSpPr>
        <p:sp>
          <p:nvSpPr>
            <p:cNvPr id="8" name="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9620978">
            <a:off x="1425895" y="-437340"/>
            <a:ext cx="412731" cy="919430"/>
            <a:chOff x="971600" y="0"/>
            <a:chExt cx="1080120" cy="2279104"/>
          </a:xfrm>
          <a:effectLst>
            <a:outerShdw sx="115000" sy="115000" algn="ctr" rotWithShape="0">
              <a:schemeClr val="tx1"/>
            </a:outerShdw>
            <a:reflection dir="5400000" sy="-100000" algn="bl" rotWithShape="0"/>
          </a:effectLst>
        </p:grpSpPr>
        <p:sp>
          <p:nvSpPr>
            <p:cNvPr id="11" name="1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rot="19620978">
            <a:off x="1908489" y="-422572"/>
            <a:ext cx="412731" cy="919430"/>
            <a:chOff x="971600" y="0"/>
            <a:chExt cx="1080120" cy="2279104"/>
          </a:xfrm>
          <a:effectLst>
            <a:outerShdw sx="115000" sy="115000" algn="ctr" rotWithShape="0">
              <a:schemeClr val="tx1"/>
            </a:outerShdw>
            <a:reflection dir="5400000" sy="-100000" algn="bl" rotWithShape="0"/>
          </a:effectLst>
        </p:grpSpPr>
        <p:sp>
          <p:nvSpPr>
            <p:cNvPr id="14" name="1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rot="19620978">
            <a:off x="2348491" y="-437818"/>
            <a:ext cx="412731" cy="919430"/>
            <a:chOff x="971600" y="0"/>
            <a:chExt cx="1080120" cy="2279104"/>
          </a:xfrm>
          <a:effectLst>
            <a:outerShdw sx="115000" sy="115000" algn="ctr" rotWithShape="0">
              <a:schemeClr val="tx1"/>
            </a:outerShdw>
            <a:reflection dir="5400000" sy="-100000" algn="bl" rotWithShape="0"/>
          </a:effectLst>
        </p:grpSpPr>
        <p:sp>
          <p:nvSpPr>
            <p:cNvPr id="17" name="1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9620978">
            <a:off x="2831031" y="-437818"/>
            <a:ext cx="412731" cy="919430"/>
            <a:chOff x="971600" y="0"/>
            <a:chExt cx="1080120" cy="2279104"/>
          </a:xfrm>
          <a:effectLst>
            <a:outerShdw sx="115000" sy="115000" algn="ctr" rotWithShape="0">
              <a:schemeClr val="tx1"/>
            </a:outerShdw>
            <a:reflection dir="5400000" sy="-100000" algn="bl" rotWithShape="0"/>
          </a:effectLst>
        </p:grpSpPr>
        <p:sp>
          <p:nvSpPr>
            <p:cNvPr id="20" name="1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9620978">
            <a:off x="3327673" y="-452586"/>
            <a:ext cx="412731" cy="919430"/>
            <a:chOff x="971600" y="0"/>
            <a:chExt cx="1080120" cy="2279104"/>
          </a:xfrm>
          <a:effectLst>
            <a:outerShdw sx="115000" sy="115000" algn="ctr" rotWithShape="0">
              <a:schemeClr val="tx1"/>
            </a:outerShdw>
            <a:reflection dir="5400000" sy="-100000" algn="bl" rotWithShape="0"/>
          </a:effectLst>
        </p:grpSpPr>
        <p:sp>
          <p:nvSpPr>
            <p:cNvPr id="23" name="2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 name="24 Grupo"/>
          <p:cNvGrpSpPr/>
          <p:nvPr/>
        </p:nvGrpSpPr>
        <p:grpSpPr>
          <a:xfrm rot="1979022" flipH="1">
            <a:off x="8248049" y="-422572"/>
            <a:ext cx="412731" cy="919430"/>
            <a:chOff x="971600" y="0"/>
            <a:chExt cx="1080120" cy="2279104"/>
          </a:xfrm>
          <a:effectLst>
            <a:outerShdw sx="115000" sy="115000" algn="ctr" rotWithShape="0">
              <a:schemeClr val="tx1"/>
            </a:outerShdw>
            <a:reflection dir="5400000" sy="-100000" algn="bl" rotWithShape="0"/>
          </a:effectLst>
        </p:grpSpPr>
        <p:sp>
          <p:nvSpPr>
            <p:cNvPr id="26" name="2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rot="1979022" flipH="1">
            <a:off x="7765508" y="-422572"/>
            <a:ext cx="412731" cy="919430"/>
            <a:chOff x="971600" y="0"/>
            <a:chExt cx="1080120" cy="2279104"/>
          </a:xfrm>
          <a:effectLst>
            <a:outerShdw sx="115000" sy="115000" algn="ctr" rotWithShape="0">
              <a:schemeClr val="tx1"/>
            </a:outerShdw>
            <a:reflection dir="5400000" sy="-100000" algn="bl" rotWithShape="0"/>
          </a:effectLst>
        </p:grpSpPr>
        <p:sp>
          <p:nvSpPr>
            <p:cNvPr id="29" name="2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rot="1979022" flipH="1">
            <a:off x="7268866" y="-437340"/>
            <a:ext cx="412731" cy="919430"/>
            <a:chOff x="971600" y="0"/>
            <a:chExt cx="1080120" cy="2279104"/>
          </a:xfrm>
          <a:effectLst>
            <a:outerShdw sx="115000" sy="115000" algn="ctr" rotWithShape="0">
              <a:schemeClr val="tx1"/>
            </a:outerShdw>
            <a:reflection dir="5400000" sy="-100000" algn="bl" rotWithShape="0"/>
          </a:effectLst>
        </p:grpSpPr>
        <p:sp>
          <p:nvSpPr>
            <p:cNvPr id="32" name="3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rot="1979022" flipH="1">
            <a:off x="6786270" y="-422572"/>
            <a:ext cx="412731" cy="919430"/>
            <a:chOff x="971600" y="0"/>
            <a:chExt cx="1080120" cy="2279104"/>
          </a:xfrm>
          <a:effectLst>
            <a:outerShdw sx="115000" sy="115000" algn="ctr" rotWithShape="0">
              <a:schemeClr val="tx1"/>
            </a:outerShdw>
            <a:reflection dir="5400000" sy="-100000" algn="bl" rotWithShape="0"/>
          </a:effectLst>
        </p:grpSpPr>
        <p:sp>
          <p:nvSpPr>
            <p:cNvPr id="35" name="3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1979022" flipH="1">
            <a:off x="6346270" y="-437818"/>
            <a:ext cx="412731" cy="919430"/>
            <a:chOff x="971600" y="0"/>
            <a:chExt cx="1080120" cy="2279104"/>
          </a:xfrm>
          <a:effectLst>
            <a:outerShdw sx="115000" sy="115000" algn="ctr" rotWithShape="0">
              <a:schemeClr val="tx1"/>
            </a:outerShdw>
            <a:reflection dir="5400000" sy="-100000" algn="bl" rotWithShape="0"/>
          </a:effectLst>
        </p:grpSpPr>
        <p:sp>
          <p:nvSpPr>
            <p:cNvPr id="38" name="3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1979022" flipH="1">
            <a:off x="5863730" y="-437818"/>
            <a:ext cx="412731" cy="919430"/>
            <a:chOff x="971600" y="0"/>
            <a:chExt cx="1080120" cy="2279104"/>
          </a:xfrm>
          <a:effectLst>
            <a:outerShdw sx="115000" sy="115000" algn="ctr" rotWithShape="0">
              <a:schemeClr val="tx1"/>
            </a:outerShdw>
            <a:reflection dir="5400000" sy="-100000" algn="bl" rotWithShape="0"/>
          </a:effectLst>
        </p:grpSpPr>
        <p:sp>
          <p:nvSpPr>
            <p:cNvPr id="41" name="4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rot="1979022" flipH="1">
            <a:off x="5367088" y="-452586"/>
            <a:ext cx="412731" cy="919430"/>
            <a:chOff x="971600" y="0"/>
            <a:chExt cx="1080120" cy="2279104"/>
          </a:xfrm>
          <a:effectLst>
            <a:outerShdw sx="115000" sy="115000" algn="ctr" rotWithShape="0">
              <a:schemeClr val="tx1"/>
            </a:outerShdw>
            <a:reflection dir="5400000" sy="-100000" algn="bl" rotWithShape="0"/>
          </a:effectLst>
        </p:grpSpPr>
        <p:sp>
          <p:nvSpPr>
            <p:cNvPr id="44" name="4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 name="45 Grupo"/>
          <p:cNvGrpSpPr/>
          <p:nvPr/>
        </p:nvGrpSpPr>
        <p:grpSpPr>
          <a:xfrm rot="19620978">
            <a:off x="449710" y="400395"/>
            <a:ext cx="412731" cy="919430"/>
            <a:chOff x="971600" y="0"/>
            <a:chExt cx="1080120" cy="2279104"/>
          </a:xfrm>
          <a:effectLst>
            <a:outerShdw sx="115000" sy="115000" algn="ctr" rotWithShape="0">
              <a:schemeClr val="tx1"/>
            </a:outerShdw>
            <a:reflection dir="5400000" sy="-100000" algn="bl" rotWithShape="0"/>
          </a:effectLst>
        </p:grpSpPr>
        <p:sp>
          <p:nvSpPr>
            <p:cNvPr id="47" name="4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 name="48 Grupo"/>
          <p:cNvGrpSpPr/>
          <p:nvPr/>
        </p:nvGrpSpPr>
        <p:grpSpPr>
          <a:xfrm rot="19620978">
            <a:off x="932251" y="400395"/>
            <a:ext cx="412731" cy="919430"/>
            <a:chOff x="971600" y="0"/>
            <a:chExt cx="1080120" cy="2279104"/>
          </a:xfrm>
          <a:effectLst>
            <a:outerShdw sx="115000" sy="115000" algn="ctr" rotWithShape="0">
              <a:schemeClr val="tx1"/>
            </a:outerShdw>
            <a:reflection dir="5400000" sy="-100000" algn="bl" rotWithShape="0"/>
          </a:effectLst>
        </p:grpSpPr>
        <p:sp>
          <p:nvSpPr>
            <p:cNvPr id="50" name="4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rot="19620978">
            <a:off x="1428893" y="385627"/>
            <a:ext cx="412731" cy="919430"/>
            <a:chOff x="971600" y="0"/>
            <a:chExt cx="1080120" cy="2279104"/>
          </a:xfrm>
          <a:effectLst>
            <a:outerShdw sx="115000" sy="115000" algn="ctr" rotWithShape="0">
              <a:schemeClr val="tx1"/>
            </a:outerShdw>
            <a:reflection dir="5400000" sy="-100000" algn="bl" rotWithShape="0"/>
          </a:effectLst>
        </p:grpSpPr>
        <p:sp>
          <p:nvSpPr>
            <p:cNvPr id="53" name="5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620978">
            <a:off x="1911488" y="400395"/>
            <a:ext cx="412731" cy="919430"/>
            <a:chOff x="971600" y="0"/>
            <a:chExt cx="1080120" cy="2279104"/>
          </a:xfrm>
          <a:effectLst>
            <a:outerShdw sx="115000" sy="115000" algn="ctr" rotWithShape="0">
              <a:schemeClr val="tx1"/>
            </a:outerShdw>
            <a:reflection dir="5400000" sy="-100000" algn="bl" rotWithShape="0"/>
          </a:effectLst>
        </p:grpSpPr>
        <p:sp>
          <p:nvSpPr>
            <p:cNvPr id="56" name="5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620978">
            <a:off x="2351489" y="385150"/>
            <a:ext cx="412731" cy="919430"/>
            <a:chOff x="971600" y="0"/>
            <a:chExt cx="1080120" cy="2279104"/>
          </a:xfrm>
          <a:effectLst>
            <a:outerShdw sx="115000" sy="115000" algn="ctr" rotWithShape="0">
              <a:schemeClr val="tx1"/>
            </a:outerShdw>
            <a:reflection dir="5400000" sy="-100000" algn="bl" rotWithShape="0"/>
          </a:effectLst>
        </p:grpSpPr>
        <p:sp>
          <p:nvSpPr>
            <p:cNvPr id="59" name="5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 name="60 Grupo"/>
          <p:cNvGrpSpPr/>
          <p:nvPr/>
        </p:nvGrpSpPr>
        <p:grpSpPr>
          <a:xfrm rot="19620978">
            <a:off x="2834030" y="385150"/>
            <a:ext cx="412731" cy="919430"/>
            <a:chOff x="971600" y="0"/>
            <a:chExt cx="1080120" cy="2279104"/>
          </a:xfrm>
          <a:effectLst>
            <a:outerShdw sx="115000" sy="115000" algn="ctr" rotWithShape="0">
              <a:schemeClr val="tx1"/>
            </a:outerShdw>
            <a:reflection dir="5400000" sy="-100000" algn="bl" rotWithShape="0"/>
          </a:effectLst>
        </p:grpSpPr>
        <p:sp>
          <p:nvSpPr>
            <p:cNvPr id="62" name="6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rot="19620978">
            <a:off x="3330671" y="370381"/>
            <a:ext cx="412731" cy="919430"/>
            <a:chOff x="971600" y="0"/>
            <a:chExt cx="1080120" cy="2279104"/>
          </a:xfrm>
          <a:effectLst>
            <a:outerShdw sx="115000" sy="115000" algn="ctr" rotWithShape="0">
              <a:schemeClr val="tx1"/>
            </a:outerShdw>
            <a:reflection dir="5400000" sy="-100000" algn="bl" rotWithShape="0"/>
          </a:effectLst>
        </p:grpSpPr>
        <p:sp>
          <p:nvSpPr>
            <p:cNvPr id="65" name="6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rot="1979022" flipH="1">
            <a:off x="8245051" y="400395"/>
            <a:ext cx="412731" cy="919430"/>
            <a:chOff x="971600" y="0"/>
            <a:chExt cx="1080120" cy="2279104"/>
          </a:xfrm>
          <a:effectLst>
            <a:outerShdw sx="115000" sy="115000" algn="ctr" rotWithShape="0">
              <a:schemeClr val="tx1"/>
            </a:outerShdw>
            <a:reflection dir="5400000" sy="-100000" algn="bl" rotWithShape="0"/>
          </a:effectLst>
        </p:grpSpPr>
        <p:sp>
          <p:nvSpPr>
            <p:cNvPr id="68" name="6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rot="1979022" flipH="1">
            <a:off x="7762510" y="400395"/>
            <a:ext cx="412731" cy="919430"/>
            <a:chOff x="971600" y="0"/>
            <a:chExt cx="1080120" cy="2279104"/>
          </a:xfrm>
          <a:effectLst>
            <a:outerShdw sx="115000" sy="115000" algn="ctr" rotWithShape="0">
              <a:schemeClr val="tx1"/>
            </a:outerShdw>
            <a:reflection dir="5400000" sy="-100000" algn="bl" rotWithShape="0"/>
          </a:effectLst>
        </p:grpSpPr>
        <p:sp>
          <p:nvSpPr>
            <p:cNvPr id="71" name="7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rot="1979022" flipH="1">
            <a:off x="7265868" y="385627"/>
            <a:ext cx="412731" cy="919430"/>
            <a:chOff x="971600" y="0"/>
            <a:chExt cx="1080120" cy="2279104"/>
          </a:xfrm>
          <a:effectLst>
            <a:outerShdw sx="115000" sy="115000" algn="ctr" rotWithShape="0">
              <a:schemeClr val="tx1"/>
            </a:outerShdw>
            <a:reflection dir="5400000" sy="-100000" algn="bl" rotWithShape="0"/>
          </a:effectLst>
        </p:grpSpPr>
        <p:sp>
          <p:nvSpPr>
            <p:cNvPr id="74" name="7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rot="1979022" flipH="1">
            <a:off x="6783274" y="400395"/>
            <a:ext cx="412731" cy="919430"/>
            <a:chOff x="971600" y="0"/>
            <a:chExt cx="1080120" cy="2279104"/>
          </a:xfrm>
          <a:effectLst>
            <a:outerShdw sx="115000" sy="115000" algn="ctr" rotWithShape="0">
              <a:schemeClr val="tx1"/>
            </a:outerShdw>
            <a:reflection dir="5400000" sy="-100000" algn="bl" rotWithShape="0"/>
          </a:effectLst>
        </p:grpSpPr>
        <p:sp>
          <p:nvSpPr>
            <p:cNvPr id="77" name="7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rot="1979022" flipH="1">
            <a:off x="6343272" y="385150"/>
            <a:ext cx="412731" cy="919430"/>
            <a:chOff x="971600" y="0"/>
            <a:chExt cx="1080120" cy="2279104"/>
          </a:xfrm>
          <a:effectLst>
            <a:outerShdw sx="115000" sy="115000" algn="ctr" rotWithShape="0">
              <a:schemeClr val="tx1"/>
            </a:outerShdw>
            <a:reflection dir="5400000" sy="-100000" algn="bl" rotWithShape="0"/>
          </a:effectLst>
        </p:grpSpPr>
        <p:sp>
          <p:nvSpPr>
            <p:cNvPr id="80" name="7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rot="1979022" flipH="1">
            <a:off x="5860732" y="385150"/>
            <a:ext cx="412731" cy="919430"/>
            <a:chOff x="971600" y="0"/>
            <a:chExt cx="1080120" cy="2279104"/>
          </a:xfrm>
          <a:effectLst>
            <a:outerShdw sx="115000" sy="115000" algn="ctr" rotWithShape="0">
              <a:schemeClr val="tx1"/>
            </a:outerShdw>
            <a:reflection dir="5400000" sy="-100000" algn="bl" rotWithShape="0"/>
          </a:effectLst>
        </p:grpSpPr>
        <p:sp>
          <p:nvSpPr>
            <p:cNvPr id="83" name="8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rot="1979022" flipH="1">
            <a:off x="5364090" y="370381"/>
            <a:ext cx="412731" cy="919430"/>
            <a:chOff x="971600" y="0"/>
            <a:chExt cx="1080120" cy="2279104"/>
          </a:xfrm>
          <a:effectLst>
            <a:outerShdw sx="115000" sy="115000" algn="ctr" rotWithShape="0">
              <a:schemeClr val="tx1"/>
            </a:outerShdw>
            <a:reflection dir="5400000" sy="-100000" algn="bl" rotWithShape="0"/>
          </a:effectLst>
        </p:grpSpPr>
        <p:sp>
          <p:nvSpPr>
            <p:cNvPr id="86" name="8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rot="19620978">
            <a:off x="395537" y="1224415"/>
            <a:ext cx="412731" cy="919430"/>
            <a:chOff x="971600" y="0"/>
            <a:chExt cx="1080120" cy="2279104"/>
          </a:xfrm>
          <a:effectLst>
            <a:outerShdw sx="115000" sy="115000" algn="ctr" rotWithShape="0">
              <a:schemeClr val="tx1"/>
            </a:outerShdw>
            <a:reflection dir="5400000" sy="-100000" algn="bl" rotWithShape="0"/>
          </a:effectLst>
        </p:grpSpPr>
        <p:sp>
          <p:nvSpPr>
            <p:cNvPr id="89" name="8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1" name="90 Grupo"/>
          <p:cNvGrpSpPr/>
          <p:nvPr/>
        </p:nvGrpSpPr>
        <p:grpSpPr>
          <a:xfrm rot="19620978">
            <a:off x="878079" y="1224415"/>
            <a:ext cx="412731" cy="919430"/>
            <a:chOff x="971600" y="0"/>
            <a:chExt cx="1080120" cy="2279104"/>
          </a:xfrm>
          <a:effectLst>
            <a:outerShdw sx="115000" sy="115000" algn="ctr" rotWithShape="0">
              <a:schemeClr val="tx1"/>
            </a:outerShdw>
            <a:reflection dir="5400000" sy="-100000" algn="bl" rotWithShape="0"/>
          </a:effectLst>
        </p:grpSpPr>
        <p:sp>
          <p:nvSpPr>
            <p:cNvPr id="92" name="9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rot="19620978">
            <a:off x="1374721" y="1209646"/>
            <a:ext cx="412731" cy="919430"/>
            <a:chOff x="971600" y="0"/>
            <a:chExt cx="1080120" cy="2279104"/>
          </a:xfrm>
          <a:effectLst>
            <a:outerShdw sx="115000" sy="115000" algn="ctr" rotWithShape="0">
              <a:schemeClr val="tx1"/>
            </a:outerShdw>
            <a:reflection dir="5400000" sy="-100000" algn="bl" rotWithShape="0"/>
          </a:effectLst>
        </p:grpSpPr>
        <p:sp>
          <p:nvSpPr>
            <p:cNvPr id="95" name="9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19620978">
            <a:off x="1857315" y="1224415"/>
            <a:ext cx="412731" cy="919430"/>
            <a:chOff x="971600" y="0"/>
            <a:chExt cx="1080120" cy="2279104"/>
          </a:xfrm>
          <a:effectLst>
            <a:outerShdw sx="115000" sy="115000" algn="ctr" rotWithShape="0">
              <a:schemeClr val="tx1"/>
            </a:outerShdw>
            <a:reflection dir="5400000" sy="-100000" algn="bl" rotWithShape="0"/>
          </a:effectLst>
        </p:grpSpPr>
        <p:sp>
          <p:nvSpPr>
            <p:cNvPr id="98" name="9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rot="19620978">
            <a:off x="2297317" y="1209168"/>
            <a:ext cx="412731" cy="919430"/>
            <a:chOff x="971600" y="0"/>
            <a:chExt cx="1080120" cy="2279104"/>
          </a:xfrm>
          <a:effectLst>
            <a:outerShdw sx="115000" sy="115000" algn="ctr" rotWithShape="0">
              <a:schemeClr val="tx1"/>
            </a:outerShdw>
            <a:reflection dir="5400000" sy="-100000" algn="bl" rotWithShape="0"/>
          </a:effectLst>
        </p:grpSpPr>
        <p:sp>
          <p:nvSpPr>
            <p:cNvPr id="101" name="10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620978">
            <a:off x="2779857" y="1209168"/>
            <a:ext cx="412731" cy="919430"/>
            <a:chOff x="971600" y="0"/>
            <a:chExt cx="1080120" cy="2279104"/>
          </a:xfrm>
          <a:effectLst>
            <a:outerShdw sx="115000" sy="115000" algn="ctr" rotWithShape="0">
              <a:schemeClr val="tx1"/>
            </a:outerShdw>
            <a:reflection dir="5400000" sy="-100000" algn="bl" rotWithShape="0"/>
          </a:effectLst>
        </p:grpSpPr>
        <p:sp>
          <p:nvSpPr>
            <p:cNvPr id="104" name="10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620978">
            <a:off x="3276499" y="1194400"/>
            <a:ext cx="412731" cy="919430"/>
            <a:chOff x="971600" y="0"/>
            <a:chExt cx="1080120" cy="2279104"/>
          </a:xfrm>
          <a:effectLst>
            <a:outerShdw sx="115000" sy="115000" algn="ctr" rotWithShape="0">
              <a:schemeClr val="tx1"/>
            </a:outerShdw>
            <a:reflection dir="5400000" sy="-100000" algn="bl" rotWithShape="0"/>
          </a:effectLst>
        </p:grpSpPr>
        <p:sp>
          <p:nvSpPr>
            <p:cNvPr id="107" name="10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979022" flipH="1">
            <a:off x="8299223" y="1224415"/>
            <a:ext cx="412731" cy="919430"/>
            <a:chOff x="971600" y="0"/>
            <a:chExt cx="1080120" cy="2279104"/>
          </a:xfrm>
          <a:effectLst>
            <a:outerShdw sx="115000" sy="115000" algn="ctr" rotWithShape="0">
              <a:schemeClr val="tx1"/>
            </a:outerShdw>
            <a:reflection dir="5400000" sy="-100000" algn="bl" rotWithShape="0"/>
          </a:effectLst>
        </p:grpSpPr>
        <p:sp>
          <p:nvSpPr>
            <p:cNvPr id="110" name="10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rot="1979022" flipH="1">
            <a:off x="7816682" y="1224415"/>
            <a:ext cx="412731" cy="919430"/>
            <a:chOff x="971600" y="0"/>
            <a:chExt cx="1080120" cy="2279104"/>
          </a:xfrm>
          <a:effectLst>
            <a:outerShdw sx="115000" sy="115000" algn="ctr" rotWithShape="0">
              <a:schemeClr val="tx1"/>
            </a:outerShdw>
            <a:reflection dir="5400000" sy="-100000" algn="bl" rotWithShape="0"/>
          </a:effectLst>
        </p:grpSpPr>
        <p:sp>
          <p:nvSpPr>
            <p:cNvPr id="113" name="11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rot="1979022" flipH="1">
            <a:off x="7320041" y="1209646"/>
            <a:ext cx="412731" cy="919430"/>
            <a:chOff x="971600" y="0"/>
            <a:chExt cx="1080120" cy="2279104"/>
          </a:xfrm>
          <a:effectLst>
            <a:outerShdw sx="115000" sy="115000" algn="ctr" rotWithShape="0">
              <a:schemeClr val="tx1"/>
            </a:outerShdw>
            <a:reflection dir="5400000" sy="-100000" algn="bl" rotWithShape="0"/>
          </a:effectLst>
        </p:grpSpPr>
        <p:sp>
          <p:nvSpPr>
            <p:cNvPr id="116" name="11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rot="1979022" flipH="1">
            <a:off x="6837446" y="1224415"/>
            <a:ext cx="412731" cy="919430"/>
            <a:chOff x="971600" y="0"/>
            <a:chExt cx="1080120" cy="2279104"/>
          </a:xfrm>
          <a:effectLst>
            <a:outerShdw sx="115000" sy="115000" algn="ctr" rotWithShape="0">
              <a:schemeClr val="tx1"/>
            </a:outerShdw>
            <a:reflection dir="5400000" sy="-100000" algn="bl" rotWithShape="0"/>
          </a:effectLst>
        </p:grpSpPr>
        <p:sp>
          <p:nvSpPr>
            <p:cNvPr id="119" name="11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rot="1979022" flipH="1">
            <a:off x="6397442" y="1209168"/>
            <a:ext cx="412731" cy="919430"/>
            <a:chOff x="971600" y="0"/>
            <a:chExt cx="1080120" cy="2279104"/>
          </a:xfrm>
          <a:effectLst>
            <a:outerShdw sx="115000" sy="115000" algn="ctr" rotWithShape="0">
              <a:schemeClr val="tx1"/>
            </a:outerShdw>
            <a:reflection dir="5400000" sy="-100000" algn="bl" rotWithShape="0"/>
          </a:effectLst>
        </p:grpSpPr>
        <p:sp>
          <p:nvSpPr>
            <p:cNvPr id="122" name="12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979022" flipH="1">
            <a:off x="5914904" y="1209168"/>
            <a:ext cx="412731" cy="919430"/>
            <a:chOff x="971600" y="0"/>
            <a:chExt cx="1080120" cy="2279104"/>
          </a:xfrm>
          <a:effectLst>
            <a:outerShdw sx="115000" sy="115000" algn="ctr" rotWithShape="0">
              <a:schemeClr val="tx1"/>
            </a:outerShdw>
            <a:reflection dir="5400000" sy="-100000" algn="bl" rotWithShape="0"/>
          </a:effectLst>
        </p:grpSpPr>
        <p:sp>
          <p:nvSpPr>
            <p:cNvPr id="125" name="12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979022" flipH="1">
            <a:off x="5418262" y="1194400"/>
            <a:ext cx="412731" cy="919430"/>
            <a:chOff x="971600" y="0"/>
            <a:chExt cx="1080120" cy="2279104"/>
          </a:xfrm>
          <a:effectLst>
            <a:outerShdw sx="115000" sy="115000" algn="ctr" rotWithShape="0">
              <a:schemeClr val="tx1"/>
            </a:outerShdw>
            <a:reflection dir="5400000" sy="-100000" algn="bl" rotWithShape="0"/>
          </a:effectLst>
        </p:grpSpPr>
        <p:sp>
          <p:nvSpPr>
            <p:cNvPr id="128" name="12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9620978">
            <a:off x="446712" y="2097709"/>
            <a:ext cx="412731" cy="919430"/>
            <a:chOff x="971600" y="0"/>
            <a:chExt cx="1080120" cy="2279104"/>
          </a:xfrm>
          <a:effectLst>
            <a:outerShdw sx="115000" sy="115000" algn="ctr" rotWithShape="0">
              <a:schemeClr val="tx1"/>
            </a:outerShdw>
            <a:reflection dir="5400000" sy="-100000" algn="bl" rotWithShape="0"/>
          </a:effectLst>
        </p:grpSpPr>
        <p:sp>
          <p:nvSpPr>
            <p:cNvPr id="131" name="13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9620978">
            <a:off x="929253" y="2097709"/>
            <a:ext cx="412731" cy="919430"/>
            <a:chOff x="971600" y="0"/>
            <a:chExt cx="1080120" cy="2279104"/>
          </a:xfrm>
          <a:effectLst>
            <a:outerShdw sx="115000" sy="115000" algn="ctr" rotWithShape="0">
              <a:schemeClr val="tx1"/>
            </a:outerShdw>
            <a:reflection dir="5400000" sy="-100000" algn="bl" rotWithShape="0"/>
          </a:effectLst>
        </p:grpSpPr>
        <p:sp>
          <p:nvSpPr>
            <p:cNvPr id="134" name="13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9620978">
            <a:off x="1425895" y="2082940"/>
            <a:ext cx="412731" cy="919430"/>
            <a:chOff x="971600" y="0"/>
            <a:chExt cx="1080120" cy="2279104"/>
          </a:xfrm>
          <a:effectLst>
            <a:outerShdw sx="115000" sy="115000" algn="ctr" rotWithShape="0">
              <a:schemeClr val="tx1"/>
            </a:outerShdw>
            <a:reflection dir="5400000" sy="-100000" algn="bl" rotWithShape="0"/>
          </a:effectLst>
        </p:grpSpPr>
        <p:sp>
          <p:nvSpPr>
            <p:cNvPr id="137" name="13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9620978">
            <a:off x="1908489" y="2097709"/>
            <a:ext cx="412731" cy="919430"/>
            <a:chOff x="971600" y="0"/>
            <a:chExt cx="1080120" cy="2279104"/>
          </a:xfrm>
          <a:effectLst>
            <a:outerShdw sx="115000" sy="115000" algn="ctr" rotWithShape="0">
              <a:schemeClr val="tx1"/>
            </a:outerShdw>
            <a:reflection dir="5400000" sy="-100000" algn="bl" rotWithShape="0"/>
          </a:effectLst>
        </p:grpSpPr>
        <p:sp>
          <p:nvSpPr>
            <p:cNvPr id="140" name="13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9620978">
            <a:off x="2348491" y="2082463"/>
            <a:ext cx="412731" cy="919430"/>
            <a:chOff x="971600" y="0"/>
            <a:chExt cx="1080120" cy="2279104"/>
          </a:xfrm>
          <a:effectLst>
            <a:outerShdw sx="115000" sy="115000" algn="ctr" rotWithShape="0">
              <a:schemeClr val="tx1"/>
            </a:outerShdw>
            <a:reflection dir="5400000" sy="-100000" algn="bl" rotWithShape="0"/>
          </a:effectLst>
        </p:grpSpPr>
        <p:sp>
          <p:nvSpPr>
            <p:cNvPr id="143" name="14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9620978">
            <a:off x="2831031" y="2082463"/>
            <a:ext cx="412731" cy="919430"/>
            <a:chOff x="971600" y="0"/>
            <a:chExt cx="1080120" cy="2279104"/>
          </a:xfrm>
          <a:effectLst>
            <a:outerShdw sx="115000" sy="115000" algn="ctr" rotWithShape="0">
              <a:schemeClr val="tx1"/>
            </a:outerShdw>
            <a:reflection dir="5400000" sy="-100000" algn="bl" rotWithShape="0"/>
          </a:effectLst>
        </p:grpSpPr>
        <p:sp>
          <p:nvSpPr>
            <p:cNvPr id="146" name="14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9620978">
            <a:off x="3327673" y="2067694"/>
            <a:ext cx="412731" cy="919430"/>
            <a:chOff x="971600" y="0"/>
            <a:chExt cx="1080120" cy="2279104"/>
          </a:xfrm>
          <a:effectLst>
            <a:outerShdw sx="115000" sy="115000" algn="ctr" rotWithShape="0">
              <a:schemeClr val="tx1"/>
            </a:outerShdw>
            <a:reflection dir="5400000" sy="-100000" algn="bl" rotWithShape="0"/>
          </a:effectLst>
        </p:grpSpPr>
        <p:sp>
          <p:nvSpPr>
            <p:cNvPr id="149" name="14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979022" flipH="1">
            <a:off x="8248049" y="2097709"/>
            <a:ext cx="412731" cy="919430"/>
            <a:chOff x="971600" y="0"/>
            <a:chExt cx="1080120" cy="2279104"/>
          </a:xfrm>
          <a:effectLst>
            <a:outerShdw sx="115000" sy="115000" algn="ctr" rotWithShape="0">
              <a:schemeClr val="tx1"/>
            </a:outerShdw>
            <a:reflection dir="5400000" sy="-100000" algn="bl" rotWithShape="0"/>
          </a:effectLst>
        </p:grpSpPr>
        <p:sp>
          <p:nvSpPr>
            <p:cNvPr id="152" name="15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9022" flipH="1">
            <a:off x="7765508" y="2097709"/>
            <a:ext cx="412731" cy="919430"/>
            <a:chOff x="971600" y="0"/>
            <a:chExt cx="1080120" cy="2279104"/>
          </a:xfrm>
          <a:effectLst>
            <a:outerShdw sx="115000" sy="115000" algn="ctr" rotWithShape="0">
              <a:schemeClr val="tx1"/>
            </a:outerShdw>
            <a:reflection dir="5400000" sy="-100000" algn="bl" rotWithShape="0"/>
          </a:effectLst>
        </p:grpSpPr>
        <p:sp>
          <p:nvSpPr>
            <p:cNvPr id="155" name="15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rot="1979022" flipH="1">
            <a:off x="7268866" y="2082940"/>
            <a:ext cx="412731" cy="919430"/>
            <a:chOff x="971600" y="0"/>
            <a:chExt cx="1080120" cy="2279104"/>
          </a:xfrm>
          <a:effectLst>
            <a:outerShdw sx="115000" sy="115000" algn="ctr" rotWithShape="0">
              <a:schemeClr val="tx1"/>
            </a:outerShdw>
            <a:reflection dir="5400000" sy="-100000" algn="bl" rotWithShape="0"/>
          </a:effectLst>
        </p:grpSpPr>
        <p:sp>
          <p:nvSpPr>
            <p:cNvPr id="158" name="15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rot="1979022" flipH="1">
            <a:off x="6786270" y="2097709"/>
            <a:ext cx="412731" cy="919430"/>
            <a:chOff x="971600" y="0"/>
            <a:chExt cx="1080120" cy="2279104"/>
          </a:xfrm>
          <a:effectLst>
            <a:outerShdw sx="115000" sy="115000" algn="ctr" rotWithShape="0">
              <a:schemeClr val="tx1"/>
            </a:outerShdw>
            <a:reflection dir="5400000" sy="-100000" algn="bl" rotWithShape="0"/>
          </a:effectLst>
        </p:grpSpPr>
        <p:sp>
          <p:nvSpPr>
            <p:cNvPr id="161" name="16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3" name="162 Grupo"/>
          <p:cNvGrpSpPr/>
          <p:nvPr/>
        </p:nvGrpSpPr>
        <p:grpSpPr>
          <a:xfrm rot="1979022" flipH="1">
            <a:off x="6346270" y="2082463"/>
            <a:ext cx="412731" cy="919430"/>
            <a:chOff x="971600" y="0"/>
            <a:chExt cx="1080120" cy="2279104"/>
          </a:xfrm>
          <a:effectLst>
            <a:outerShdw sx="115000" sy="115000" algn="ctr" rotWithShape="0">
              <a:schemeClr val="tx1"/>
            </a:outerShdw>
            <a:reflection dir="5400000" sy="-100000" algn="bl" rotWithShape="0"/>
          </a:effectLst>
        </p:grpSpPr>
        <p:sp>
          <p:nvSpPr>
            <p:cNvPr id="164" name="16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6" name="165 Grupo"/>
          <p:cNvGrpSpPr/>
          <p:nvPr/>
        </p:nvGrpSpPr>
        <p:grpSpPr>
          <a:xfrm rot="1979022" flipH="1">
            <a:off x="5863730" y="2082463"/>
            <a:ext cx="412731" cy="919430"/>
            <a:chOff x="971600" y="0"/>
            <a:chExt cx="1080120" cy="2279104"/>
          </a:xfrm>
          <a:effectLst>
            <a:outerShdw sx="115000" sy="115000" algn="ctr" rotWithShape="0">
              <a:schemeClr val="tx1"/>
            </a:outerShdw>
            <a:reflection dir="5400000" sy="-100000" algn="bl" rotWithShape="0"/>
          </a:effectLst>
        </p:grpSpPr>
        <p:sp>
          <p:nvSpPr>
            <p:cNvPr id="167" name="16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rot="1979022" flipH="1">
            <a:off x="5367088" y="2067694"/>
            <a:ext cx="412731" cy="919430"/>
            <a:chOff x="971600" y="0"/>
            <a:chExt cx="1080120" cy="2279104"/>
          </a:xfrm>
          <a:effectLst>
            <a:outerShdw sx="115000" sy="115000" algn="ctr" rotWithShape="0">
              <a:schemeClr val="tx1"/>
            </a:outerShdw>
            <a:reflection dir="5400000" sy="-100000" algn="bl" rotWithShape="0"/>
          </a:effectLst>
        </p:grpSpPr>
        <p:sp>
          <p:nvSpPr>
            <p:cNvPr id="170" name="16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rot="19620978">
            <a:off x="449710" y="2920675"/>
            <a:ext cx="412731" cy="919430"/>
            <a:chOff x="971600" y="0"/>
            <a:chExt cx="1080120" cy="2279104"/>
          </a:xfrm>
          <a:effectLst>
            <a:outerShdw sx="115000" sy="115000" algn="ctr" rotWithShape="0">
              <a:schemeClr val="tx1"/>
            </a:outerShdw>
            <a:reflection dir="5400000" sy="-100000" algn="bl" rotWithShape="0"/>
          </a:effectLst>
        </p:grpSpPr>
        <p:sp>
          <p:nvSpPr>
            <p:cNvPr id="173" name="17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5" name="174 Grupo"/>
          <p:cNvGrpSpPr/>
          <p:nvPr/>
        </p:nvGrpSpPr>
        <p:grpSpPr>
          <a:xfrm rot="19620978">
            <a:off x="932251" y="2920675"/>
            <a:ext cx="412731" cy="919430"/>
            <a:chOff x="971600" y="0"/>
            <a:chExt cx="1080120" cy="2279104"/>
          </a:xfrm>
          <a:effectLst>
            <a:outerShdw sx="115000" sy="115000" algn="ctr" rotWithShape="0">
              <a:schemeClr val="tx1"/>
            </a:outerShdw>
            <a:reflection dir="5400000" sy="-100000" algn="bl" rotWithShape="0"/>
          </a:effectLst>
        </p:grpSpPr>
        <p:sp>
          <p:nvSpPr>
            <p:cNvPr id="176" name="17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8" name="177 Grupo"/>
          <p:cNvGrpSpPr/>
          <p:nvPr/>
        </p:nvGrpSpPr>
        <p:grpSpPr>
          <a:xfrm rot="19620978">
            <a:off x="1428893" y="2905908"/>
            <a:ext cx="412731" cy="919430"/>
            <a:chOff x="971600" y="0"/>
            <a:chExt cx="1080120" cy="2279104"/>
          </a:xfrm>
          <a:effectLst>
            <a:outerShdw sx="115000" sy="115000" algn="ctr" rotWithShape="0">
              <a:schemeClr val="tx1"/>
            </a:outerShdw>
            <a:reflection dir="5400000" sy="-100000" algn="bl" rotWithShape="0"/>
          </a:effectLst>
        </p:grpSpPr>
        <p:sp>
          <p:nvSpPr>
            <p:cNvPr id="179" name="17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1" name="180 Grupo"/>
          <p:cNvGrpSpPr/>
          <p:nvPr/>
        </p:nvGrpSpPr>
        <p:grpSpPr>
          <a:xfrm rot="19620978">
            <a:off x="1911488" y="2920675"/>
            <a:ext cx="412731" cy="919430"/>
            <a:chOff x="971600" y="0"/>
            <a:chExt cx="1080120" cy="2279104"/>
          </a:xfrm>
          <a:effectLst>
            <a:outerShdw sx="115000" sy="115000" algn="ctr" rotWithShape="0">
              <a:schemeClr val="tx1"/>
            </a:outerShdw>
            <a:reflection dir="5400000" sy="-100000" algn="bl" rotWithShape="0"/>
          </a:effectLst>
        </p:grpSpPr>
        <p:sp>
          <p:nvSpPr>
            <p:cNvPr id="182" name="18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4" name="183 Grupo"/>
          <p:cNvGrpSpPr/>
          <p:nvPr/>
        </p:nvGrpSpPr>
        <p:grpSpPr>
          <a:xfrm rot="19620978">
            <a:off x="2351489" y="2905429"/>
            <a:ext cx="412731" cy="919430"/>
            <a:chOff x="971600" y="0"/>
            <a:chExt cx="1080120" cy="2279104"/>
          </a:xfrm>
          <a:effectLst>
            <a:outerShdw sx="115000" sy="115000" algn="ctr" rotWithShape="0">
              <a:schemeClr val="tx1"/>
            </a:outerShdw>
            <a:reflection dir="5400000" sy="-100000" algn="bl" rotWithShape="0"/>
          </a:effectLst>
        </p:grpSpPr>
        <p:sp>
          <p:nvSpPr>
            <p:cNvPr id="185" name="18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7" name="186 Grupo"/>
          <p:cNvGrpSpPr/>
          <p:nvPr/>
        </p:nvGrpSpPr>
        <p:grpSpPr>
          <a:xfrm rot="19620978">
            <a:off x="2834030" y="2905429"/>
            <a:ext cx="412731" cy="919430"/>
            <a:chOff x="971600" y="0"/>
            <a:chExt cx="1080120" cy="2279104"/>
          </a:xfrm>
          <a:effectLst>
            <a:outerShdw sx="115000" sy="115000" algn="ctr" rotWithShape="0">
              <a:schemeClr val="tx1"/>
            </a:outerShdw>
            <a:reflection dir="5400000" sy="-100000" algn="bl" rotWithShape="0"/>
          </a:effectLst>
        </p:grpSpPr>
        <p:sp>
          <p:nvSpPr>
            <p:cNvPr id="188" name="18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19620978">
            <a:off x="3330671" y="2890660"/>
            <a:ext cx="412731" cy="919430"/>
            <a:chOff x="971600" y="0"/>
            <a:chExt cx="1080120" cy="2279104"/>
          </a:xfrm>
          <a:effectLst>
            <a:outerShdw sx="115000" sy="115000" algn="ctr" rotWithShape="0">
              <a:schemeClr val="tx1"/>
            </a:outerShdw>
            <a:reflection dir="5400000" sy="-100000" algn="bl" rotWithShape="0"/>
          </a:effectLst>
        </p:grpSpPr>
        <p:sp>
          <p:nvSpPr>
            <p:cNvPr id="191" name="19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3" name="192 Grupo"/>
          <p:cNvGrpSpPr/>
          <p:nvPr/>
        </p:nvGrpSpPr>
        <p:grpSpPr>
          <a:xfrm rot="1979022" flipH="1">
            <a:off x="8245051" y="2920675"/>
            <a:ext cx="412731" cy="919430"/>
            <a:chOff x="971600" y="0"/>
            <a:chExt cx="1080120" cy="2279104"/>
          </a:xfrm>
          <a:effectLst>
            <a:outerShdw sx="115000" sy="115000" algn="ctr" rotWithShape="0">
              <a:schemeClr val="tx1"/>
            </a:outerShdw>
            <a:reflection dir="5400000" sy="-100000" algn="bl" rotWithShape="0"/>
          </a:effectLst>
        </p:grpSpPr>
        <p:sp>
          <p:nvSpPr>
            <p:cNvPr id="194" name="19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6" name="195 Grupo"/>
          <p:cNvGrpSpPr/>
          <p:nvPr/>
        </p:nvGrpSpPr>
        <p:grpSpPr>
          <a:xfrm rot="1979022" flipH="1">
            <a:off x="7762510" y="2920675"/>
            <a:ext cx="412731" cy="919430"/>
            <a:chOff x="971600" y="0"/>
            <a:chExt cx="1080120" cy="2279104"/>
          </a:xfrm>
          <a:effectLst>
            <a:outerShdw sx="115000" sy="115000" algn="ctr" rotWithShape="0">
              <a:schemeClr val="tx1"/>
            </a:outerShdw>
            <a:reflection dir="5400000" sy="-100000" algn="bl" rotWithShape="0"/>
          </a:effectLst>
        </p:grpSpPr>
        <p:sp>
          <p:nvSpPr>
            <p:cNvPr id="197" name="19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9" name="198 Grupo"/>
          <p:cNvGrpSpPr/>
          <p:nvPr/>
        </p:nvGrpSpPr>
        <p:grpSpPr>
          <a:xfrm rot="1979022" flipH="1">
            <a:off x="7265868" y="2905908"/>
            <a:ext cx="412731" cy="919430"/>
            <a:chOff x="971600" y="0"/>
            <a:chExt cx="1080120" cy="2279104"/>
          </a:xfrm>
          <a:effectLst>
            <a:outerShdw sx="115000" sy="115000" algn="ctr" rotWithShape="0">
              <a:schemeClr val="tx1"/>
            </a:outerShdw>
            <a:reflection dir="5400000" sy="-100000" algn="bl" rotWithShape="0"/>
          </a:effectLst>
        </p:grpSpPr>
        <p:sp>
          <p:nvSpPr>
            <p:cNvPr id="200" name="19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2" name="201 Grupo"/>
          <p:cNvGrpSpPr/>
          <p:nvPr/>
        </p:nvGrpSpPr>
        <p:grpSpPr>
          <a:xfrm rot="1979022" flipH="1">
            <a:off x="6783274" y="2920675"/>
            <a:ext cx="412731" cy="919430"/>
            <a:chOff x="971600" y="0"/>
            <a:chExt cx="1080120" cy="2279104"/>
          </a:xfrm>
          <a:effectLst>
            <a:outerShdw sx="115000" sy="115000" algn="ctr" rotWithShape="0">
              <a:schemeClr val="tx1"/>
            </a:outerShdw>
            <a:reflection dir="5400000" sy="-100000" algn="bl" rotWithShape="0"/>
          </a:effectLst>
        </p:grpSpPr>
        <p:sp>
          <p:nvSpPr>
            <p:cNvPr id="203" name="20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rot="1979022" flipH="1">
            <a:off x="6343272" y="2905429"/>
            <a:ext cx="412731" cy="919430"/>
            <a:chOff x="971600" y="0"/>
            <a:chExt cx="1080120" cy="2279104"/>
          </a:xfrm>
          <a:effectLst>
            <a:outerShdw sx="115000" sy="115000" algn="ctr" rotWithShape="0">
              <a:schemeClr val="tx1"/>
            </a:outerShdw>
            <a:reflection dir="5400000" sy="-100000" algn="bl" rotWithShape="0"/>
          </a:effectLst>
        </p:grpSpPr>
        <p:sp>
          <p:nvSpPr>
            <p:cNvPr id="206" name="20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8" name="207 Grupo"/>
          <p:cNvGrpSpPr/>
          <p:nvPr/>
        </p:nvGrpSpPr>
        <p:grpSpPr>
          <a:xfrm rot="1979022" flipH="1">
            <a:off x="5860732" y="2905429"/>
            <a:ext cx="412731" cy="919430"/>
            <a:chOff x="971600" y="0"/>
            <a:chExt cx="1080120" cy="2279104"/>
          </a:xfrm>
          <a:effectLst>
            <a:outerShdw sx="115000" sy="115000" algn="ctr" rotWithShape="0">
              <a:schemeClr val="tx1"/>
            </a:outerShdw>
            <a:reflection dir="5400000" sy="-100000" algn="bl" rotWithShape="0"/>
          </a:effectLst>
        </p:grpSpPr>
        <p:sp>
          <p:nvSpPr>
            <p:cNvPr id="209" name="20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rot="1979022" flipH="1">
            <a:off x="5364090" y="2890660"/>
            <a:ext cx="412731" cy="919430"/>
            <a:chOff x="971600" y="0"/>
            <a:chExt cx="1080120" cy="2279104"/>
          </a:xfrm>
          <a:effectLst>
            <a:outerShdw sx="115000" sy="115000" algn="ctr" rotWithShape="0">
              <a:schemeClr val="tx1"/>
            </a:outerShdw>
            <a:reflection dir="5400000" sy="-100000" algn="bl" rotWithShape="0"/>
          </a:effectLst>
        </p:grpSpPr>
        <p:sp>
          <p:nvSpPr>
            <p:cNvPr id="212" name="21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rot="19620978">
            <a:off x="395537" y="3744694"/>
            <a:ext cx="412731" cy="919430"/>
            <a:chOff x="971600" y="0"/>
            <a:chExt cx="1080120" cy="2279104"/>
          </a:xfrm>
          <a:effectLst>
            <a:outerShdw sx="115000" sy="115000" algn="ctr" rotWithShape="0">
              <a:schemeClr val="tx1"/>
            </a:outerShdw>
            <a:reflection dir="5400000" sy="-100000" algn="bl" rotWithShape="0"/>
          </a:effectLst>
        </p:grpSpPr>
        <p:sp>
          <p:nvSpPr>
            <p:cNvPr id="215" name="21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19620978">
            <a:off x="878079" y="3744694"/>
            <a:ext cx="412731" cy="919430"/>
            <a:chOff x="971600" y="0"/>
            <a:chExt cx="1080120" cy="2279104"/>
          </a:xfrm>
          <a:effectLst>
            <a:outerShdw sx="115000" sy="115000" algn="ctr" rotWithShape="0">
              <a:schemeClr val="tx1"/>
            </a:outerShdw>
            <a:reflection dir="5400000" sy="-100000" algn="bl" rotWithShape="0"/>
          </a:effectLst>
        </p:grpSpPr>
        <p:sp>
          <p:nvSpPr>
            <p:cNvPr id="218" name="21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19620978">
            <a:off x="1374721" y="3729927"/>
            <a:ext cx="412731" cy="919430"/>
            <a:chOff x="971600" y="0"/>
            <a:chExt cx="1080120" cy="2279104"/>
          </a:xfrm>
          <a:effectLst>
            <a:outerShdw sx="115000" sy="115000" algn="ctr" rotWithShape="0">
              <a:schemeClr val="tx1"/>
            </a:outerShdw>
            <a:reflection dir="5400000" sy="-100000" algn="bl" rotWithShape="0"/>
          </a:effectLst>
        </p:grpSpPr>
        <p:sp>
          <p:nvSpPr>
            <p:cNvPr id="221" name="22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19620978">
            <a:off x="1857315" y="3744694"/>
            <a:ext cx="412731" cy="919430"/>
            <a:chOff x="971600" y="0"/>
            <a:chExt cx="1080120" cy="2279104"/>
          </a:xfrm>
          <a:effectLst>
            <a:outerShdw sx="115000" sy="115000" algn="ctr" rotWithShape="0">
              <a:schemeClr val="tx1"/>
            </a:outerShdw>
            <a:reflection dir="5400000" sy="-100000" algn="bl" rotWithShape="0"/>
          </a:effectLst>
        </p:grpSpPr>
        <p:sp>
          <p:nvSpPr>
            <p:cNvPr id="224" name="22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19620978">
            <a:off x="2297317" y="3729448"/>
            <a:ext cx="412731" cy="919430"/>
            <a:chOff x="971600" y="0"/>
            <a:chExt cx="1080120" cy="2279104"/>
          </a:xfrm>
          <a:effectLst>
            <a:outerShdw sx="115000" sy="115000" algn="ctr" rotWithShape="0">
              <a:schemeClr val="tx1"/>
            </a:outerShdw>
            <a:reflection dir="5400000" sy="-100000" algn="bl" rotWithShape="0"/>
          </a:effectLst>
        </p:grpSpPr>
        <p:sp>
          <p:nvSpPr>
            <p:cNvPr id="227" name="22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19620978">
            <a:off x="2779857" y="3729448"/>
            <a:ext cx="412731" cy="919430"/>
            <a:chOff x="971600" y="0"/>
            <a:chExt cx="1080120" cy="2279104"/>
          </a:xfrm>
          <a:effectLst>
            <a:outerShdw sx="115000" sy="115000" algn="ctr" rotWithShape="0">
              <a:schemeClr val="tx1"/>
            </a:outerShdw>
            <a:reflection dir="5400000" sy="-100000" algn="bl" rotWithShape="0"/>
          </a:effectLst>
        </p:grpSpPr>
        <p:sp>
          <p:nvSpPr>
            <p:cNvPr id="230" name="22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19620978">
            <a:off x="3276499" y="3714681"/>
            <a:ext cx="412731" cy="919430"/>
            <a:chOff x="971600" y="0"/>
            <a:chExt cx="1080120" cy="2279104"/>
          </a:xfrm>
          <a:effectLst>
            <a:outerShdw sx="115000" sy="115000" algn="ctr" rotWithShape="0">
              <a:schemeClr val="tx1"/>
            </a:outerShdw>
            <a:reflection dir="5400000" sy="-100000" algn="bl" rotWithShape="0"/>
          </a:effectLst>
        </p:grpSpPr>
        <p:sp>
          <p:nvSpPr>
            <p:cNvPr id="233" name="23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1979022" flipH="1">
            <a:off x="8299223" y="3744694"/>
            <a:ext cx="412731" cy="919430"/>
            <a:chOff x="971600" y="0"/>
            <a:chExt cx="1080120" cy="2279104"/>
          </a:xfrm>
          <a:effectLst>
            <a:outerShdw sx="115000" sy="115000" algn="ctr" rotWithShape="0">
              <a:schemeClr val="tx1"/>
            </a:outerShdw>
            <a:reflection dir="5400000" sy="-100000" algn="bl" rotWithShape="0"/>
          </a:effectLst>
        </p:grpSpPr>
        <p:sp>
          <p:nvSpPr>
            <p:cNvPr id="236" name="23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1979022" flipH="1">
            <a:off x="7816682" y="3744694"/>
            <a:ext cx="412731" cy="919430"/>
            <a:chOff x="971600" y="0"/>
            <a:chExt cx="1080120" cy="2279104"/>
          </a:xfrm>
          <a:effectLst>
            <a:outerShdw sx="115000" sy="115000" algn="ctr" rotWithShape="0">
              <a:schemeClr val="tx1"/>
            </a:outerShdw>
            <a:reflection dir="5400000" sy="-100000" algn="bl" rotWithShape="0"/>
          </a:effectLst>
        </p:grpSpPr>
        <p:sp>
          <p:nvSpPr>
            <p:cNvPr id="239" name="23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1979022" flipH="1">
            <a:off x="7320041" y="3729927"/>
            <a:ext cx="412731" cy="919430"/>
            <a:chOff x="971600" y="0"/>
            <a:chExt cx="1080120" cy="2279104"/>
          </a:xfrm>
          <a:effectLst>
            <a:outerShdw sx="115000" sy="115000" algn="ctr" rotWithShape="0">
              <a:schemeClr val="tx1"/>
            </a:outerShdw>
            <a:reflection dir="5400000" sy="-100000" algn="bl" rotWithShape="0"/>
          </a:effectLst>
        </p:grpSpPr>
        <p:sp>
          <p:nvSpPr>
            <p:cNvPr id="242" name="24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1979022" flipH="1">
            <a:off x="6837446" y="3744694"/>
            <a:ext cx="412731" cy="919430"/>
            <a:chOff x="971600" y="0"/>
            <a:chExt cx="1080120" cy="2279104"/>
          </a:xfrm>
          <a:effectLst>
            <a:outerShdw sx="115000" sy="115000" algn="ctr" rotWithShape="0">
              <a:schemeClr val="tx1"/>
            </a:outerShdw>
            <a:reflection dir="5400000" sy="-100000" algn="bl" rotWithShape="0"/>
          </a:effectLst>
        </p:grpSpPr>
        <p:sp>
          <p:nvSpPr>
            <p:cNvPr id="245" name="24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7" name="246 Grupo"/>
          <p:cNvGrpSpPr/>
          <p:nvPr/>
        </p:nvGrpSpPr>
        <p:grpSpPr>
          <a:xfrm rot="1979022" flipH="1">
            <a:off x="6397442" y="3729448"/>
            <a:ext cx="412731" cy="919430"/>
            <a:chOff x="971600" y="0"/>
            <a:chExt cx="1080120" cy="2279104"/>
          </a:xfrm>
          <a:effectLst>
            <a:outerShdw sx="115000" sy="115000" algn="ctr" rotWithShape="0">
              <a:schemeClr val="tx1"/>
            </a:outerShdw>
            <a:reflection dir="5400000" sy="-100000" algn="bl" rotWithShape="0"/>
          </a:effectLst>
        </p:grpSpPr>
        <p:sp>
          <p:nvSpPr>
            <p:cNvPr id="248" name="24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0" name="249 Grupo"/>
          <p:cNvGrpSpPr/>
          <p:nvPr/>
        </p:nvGrpSpPr>
        <p:grpSpPr>
          <a:xfrm rot="1979022" flipH="1">
            <a:off x="5914904" y="3729448"/>
            <a:ext cx="412731" cy="919430"/>
            <a:chOff x="971600" y="0"/>
            <a:chExt cx="1080120" cy="2279104"/>
          </a:xfrm>
          <a:effectLst>
            <a:outerShdw sx="115000" sy="115000" algn="ctr" rotWithShape="0">
              <a:schemeClr val="tx1"/>
            </a:outerShdw>
            <a:reflection dir="5400000" sy="-100000" algn="bl" rotWithShape="0"/>
          </a:effectLst>
        </p:grpSpPr>
        <p:sp>
          <p:nvSpPr>
            <p:cNvPr id="251" name="25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3" name="252 Grupo"/>
          <p:cNvGrpSpPr/>
          <p:nvPr/>
        </p:nvGrpSpPr>
        <p:grpSpPr>
          <a:xfrm rot="1979022" flipH="1">
            <a:off x="5418262" y="3714681"/>
            <a:ext cx="412731" cy="919430"/>
            <a:chOff x="971600" y="0"/>
            <a:chExt cx="1080120" cy="2279104"/>
          </a:xfrm>
          <a:effectLst>
            <a:outerShdw sx="115000" sy="115000" algn="ctr" rotWithShape="0">
              <a:schemeClr val="tx1"/>
            </a:outerShdw>
            <a:reflection dir="5400000" sy="-100000" algn="bl" rotWithShape="0"/>
          </a:effectLst>
        </p:grpSpPr>
        <p:sp>
          <p:nvSpPr>
            <p:cNvPr id="254" name="25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59" name="258 Rectángulo"/>
          <p:cNvSpPr/>
          <p:nvPr/>
        </p:nvSpPr>
        <p:spPr>
          <a:xfrm flipH="1">
            <a:off x="-252536" y="-271660"/>
            <a:ext cx="9577064" cy="572373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65049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2"/>
                                        </p:tgtEl>
                                        <p:attrNameLst>
                                          <p:attrName>style.visibility</p:attrName>
                                        </p:attrNameLst>
                                      </p:cBhvr>
                                      <p:to>
                                        <p:strVal val="visible"/>
                                      </p:to>
                                    </p:set>
                                    <p:anim calcmode="lin" valueType="num">
                                      <p:cBhvr additive="base">
                                        <p:cTn id="7" dur="4500" fill="hold"/>
                                        <p:tgtEl>
                                          <p:spTgt spid="232"/>
                                        </p:tgtEl>
                                        <p:attrNameLst>
                                          <p:attrName>ppt_x</p:attrName>
                                        </p:attrNameLst>
                                      </p:cBhvr>
                                      <p:tavLst>
                                        <p:tav tm="0">
                                          <p:val>
                                            <p:strVal val="0-#ppt_w/2"/>
                                          </p:val>
                                        </p:tav>
                                        <p:tav tm="100000">
                                          <p:val>
                                            <p:strVal val="#ppt_x"/>
                                          </p:val>
                                        </p:tav>
                                      </p:tavLst>
                                    </p:anim>
                                    <p:anim calcmode="lin" valueType="num">
                                      <p:cBhvr additive="base">
                                        <p:cTn id="8" dur="4500" fill="hold"/>
                                        <p:tgtEl>
                                          <p:spTgt spid="232"/>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500"/>
                                        <p:tgtEl>
                                          <p:spTgt spid="232"/>
                                        </p:tgtEl>
                                        <p:attrNameLst>
                                          <p:attrName>ppt_x</p:attrName>
                                        </p:attrNameLst>
                                      </p:cBhvr>
                                      <p:tavLst>
                                        <p:tav tm="0">
                                          <p:val>
                                            <p:strVal val="ppt_x"/>
                                          </p:val>
                                        </p:tav>
                                        <p:tav tm="100000">
                                          <p:val>
                                            <p:strVal val="1+ppt_w/2"/>
                                          </p:val>
                                        </p:tav>
                                      </p:tavLst>
                                    </p:anim>
                                    <p:anim calcmode="lin" valueType="num">
                                      <p:cBhvr additive="base">
                                        <p:cTn id="11" dur="4500"/>
                                        <p:tgtEl>
                                          <p:spTgt spid="232"/>
                                        </p:tgtEl>
                                        <p:attrNameLst>
                                          <p:attrName>ppt_y</p:attrName>
                                        </p:attrNameLst>
                                      </p:cBhvr>
                                      <p:tavLst>
                                        <p:tav tm="0">
                                          <p:val>
                                            <p:strVal val="ppt_y"/>
                                          </p:val>
                                        </p:tav>
                                        <p:tav tm="100000">
                                          <p:val>
                                            <p:strVal val="ppt_y"/>
                                          </p:val>
                                        </p:tav>
                                      </p:tavLst>
                                    </p:anim>
                                    <p:set>
                                      <p:cBhvr>
                                        <p:cTn id="12" dur="1" fill="hold">
                                          <p:stCondLst>
                                            <p:cond delay="4499"/>
                                          </p:stCondLst>
                                        </p:cTn>
                                        <p:tgtEl>
                                          <p:spTgt spid="23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4500" fill="hold"/>
                                        <p:tgtEl>
                                          <p:spTgt spid="232"/>
                                        </p:tgtEl>
                                        <p:attrNameLst>
                                          <p:attrName>r</p:attrName>
                                        </p:attrNameLst>
                                      </p:cBhvr>
                                    </p:animRot>
                                  </p:childTnLst>
                                </p:cTn>
                              </p:par>
                              <p:par>
                                <p:cTn id="15" presetID="2" presetClass="entr" presetSubtype="8" fill="hold" nodeType="withEffect">
                                  <p:stCondLst>
                                    <p:cond delay="0"/>
                                  </p:stCondLst>
                                  <p:childTnLst>
                                    <p:set>
                                      <p:cBhvr>
                                        <p:cTn id="16" dur="1" fill="hold">
                                          <p:stCondLst>
                                            <p:cond delay="0"/>
                                          </p:stCondLst>
                                        </p:cTn>
                                        <p:tgtEl>
                                          <p:spTgt spid="229"/>
                                        </p:tgtEl>
                                        <p:attrNameLst>
                                          <p:attrName>style.visibility</p:attrName>
                                        </p:attrNameLst>
                                      </p:cBhvr>
                                      <p:to>
                                        <p:strVal val="visible"/>
                                      </p:to>
                                    </p:set>
                                    <p:anim calcmode="lin" valueType="num">
                                      <p:cBhvr additive="base">
                                        <p:cTn id="17" dur="4500" fill="hold"/>
                                        <p:tgtEl>
                                          <p:spTgt spid="229"/>
                                        </p:tgtEl>
                                        <p:attrNameLst>
                                          <p:attrName>ppt_x</p:attrName>
                                        </p:attrNameLst>
                                      </p:cBhvr>
                                      <p:tavLst>
                                        <p:tav tm="0">
                                          <p:val>
                                            <p:strVal val="0-#ppt_w/2"/>
                                          </p:val>
                                        </p:tav>
                                        <p:tav tm="100000">
                                          <p:val>
                                            <p:strVal val="#ppt_x"/>
                                          </p:val>
                                        </p:tav>
                                      </p:tavLst>
                                    </p:anim>
                                    <p:anim calcmode="lin" valueType="num">
                                      <p:cBhvr additive="base">
                                        <p:cTn id="18" dur="4500" fill="hold"/>
                                        <p:tgtEl>
                                          <p:spTgt spid="229"/>
                                        </p:tgtEl>
                                        <p:attrNameLst>
                                          <p:attrName>ppt_y</p:attrName>
                                        </p:attrNameLst>
                                      </p:cBhvr>
                                      <p:tavLst>
                                        <p:tav tm="0">
                                          <p:val>
                                            <p:strVal val="#ppt_y"/>
                                          </p:val>
                                        </p:tav>
                                        <p:tav tm="100000">
                                          <p:val>
                                            <p:strVal val="#ppt_y"/>
                                          </p:val>
                                        </p:tav>
                                      </p:tavLst>
                                    </p:anim>
                                  </p:childTnLst>
                                </p:cTn>
                              </p:par>
                              <p:par>
                                <p:cTn id="19" presetID="2" presetClass="exit" presetSubtype="2" fill="hold" nodeType="withEffect">
                                  <p:stCondLst>
                                    <p:cond delay="0"/>
                                  </p:stCondLst>
                                  <p:childTnLst>
                                    <p:anim calcmode="lin" valueType="num">
                                      <p:cBhvr additive="base">
                                        <p:cTn id="20" dur="4500"/>
                                        <p:tgtEl>
                                          <p:spTgt spid="229"/>
                                        </p:tgtEl>
                                        <p:attrNameLst>
                                          <p:attrName>ppt_x</p:attrName>
                                        </p:attrNameLst>
                                      </p:cBhvr>
                                      <p:tavLst>
                                        <p:tav tm="0">
                                          <p:val>
                                            <p:strVal val="ppt_x"/>
                                          </p:val>
                                        </p:tav>
                                        <p:tav tm="100000">
                                          <p:val>
                                            <p:strVal val="1+ppt_w/2"/>
                                          </p:val>
                                        </p:tav>
                                      </p:tavLst>
                                    </p:anim>
                                    <p:anim calcmode="lin" valueType="num">
                                      <p:cBhvr additive="base">
                                        <p:cTn id="21" dur="4500"/>
                                        <p:tgtEl>
                                          <p:spTgt spid="229"/>
                                        </p:tgtEl>
                                        <p:attrNameLst>
                                          <p:attrName>ppt_y</p:attrName>
                                        </p:attrNameLst>
                                      </p:cBhvr>
                                      <p:tavLst>
                                        <p:tav tm="0">
                                          <p:val>
                                            <p:strVal val="ppt_y"/>
                                          </p:val>
                                        </p:tav>
                                        <p:tav tm="100000">
                                          <p:val>
                                            <p:strVal val="ppt_y"/>
                                          </p:val>
                                        </p:tav>
                                      </p:tavLst>
                                    </p:anim>
                                    <p:set>
                                      <p:cBhvr>
                                        <p:cTn id="22" dur="1" fill="hold">
                                          <p:stCondLst>
                                            <p:cond delay="4499"/>
                                          </p:stCondLst>
                                        </p:cTn>
                                        <p:tgtEl>
                                          <p:spTgt spid="229"/>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4500" fill="hold"/>
                                        <p:tgtEl>
                                          <p:spTgt spid="229"/>
                                        </p:tgtEl>
                                        <p:attrNameLst>
                                          <p:attrName>r</p:attrName>
                                        </p:attrNameLst>
                                      </p:cBhvr>
                                    </p:animRot>
                                  </p:childTnLst>
                                </p:cTn>
                              </p:par>
                              <p:par>
                                <p:cTn id="25" presetID="2" presetClass="entr" presetSubtype="8" fill="hold" nodeType="withEffect">
                                  <p:stCondLst>
                                    <p:cond delay="0"/>
                                  </p:stCondLst>
                                  <p:childTnLst>
                                    <p:set>
                                      <p:cBhvr>
                                        <p:cTn id="26" dur="1" fill="hold">
                                          <p:stCondLst>
                                            <p:cond delay="0"/>
                                          </p:stCondLst>
                                        </p:cTn>
                                        <p:tgtEl>
                                          <p:spTgt spid="226"/>
                                        </p:tgtEl>
                                        <p:attrNameLst>
                                          <p:attrName>style.visibility</p:attrName>
                                        </p:attrNameLst>
                                      </p:cBhvr>
                                      <p:to>
                                        <p:strVal val="visible"/>
                                      </p:to>
                                    </p:set>
                                    <p:anim calcmode="lin" valueType="num">
                                      <p:cBhvr additive="base">
                                        <p:cTn id="27" dur="4500" fill="hold"/>
                                        <p:tgtEl>
                                          <p:spTgt spid="226"/>
                                        </p:tgtEl>
                                        <p:attrNameLst>
                                          <p:attrName>ppt_x</p:attrName>
                                        </p:attrNameLst>
                                      </p:cBhvr>
                                      <p:tavLst>
                                        <p:tav tm="0">
                                          <p:val>
                                            <p:strVal val="0-#ppt_w/2"/>
                                          </p:val>
                                        </p:tav>
                                        <p:tav tm="100000">
                                          <p:val>
                                            <p:strVal val="#ppt_x"/>
                                          </p:val>
                                        </p:tav>
                                      </p:tavLst>
                                    </p:anim>
                                    <p:anim calcmode="lin" valueType="num">
                                      <p:cBhvr additive="base">
                                        <p:cTn id="28" dur="4500" fill="hold"/>
                                        <p:tgtEl>
                                          <p:spTgt spid="226"/>
                                        </p:tgtEl>
                                        <p:attrNameLst>
                                          <p:attrName>ppt_y</p:attrName>
                                        </p:attrNameLst>
                                      </p:cBhvr>
                                      <p:tavLst>
                                        <p:tav tm="0">
                                          <p:val>
                                            <p:strVal val="#ppt_y"/>
                                          </p:val>
                                        </p:tav>
                                        <p:tav tm="100000">
                                          <p:val>
                                            <p:strVal val="#ppt_y"/>
                                          </p:val>
                                        </p:tav>
                                      </p:tavLst>
                                    </p:anim>
                                  </p:childTnLst>
                                </p:cTn>
                              </p:par>
                              <p:par>
                                <p:cTn id="29" presetID="2" presetClass="exit" presetSubtype="2" fill="hold" nodeType="withEffect">
                                  <p:stCondLst>
                                    <p:cond delay="0"/>
                                  </p:stCondLst>
                                  <p:childTnLst>
                                    <p:anim calcmode="lin" valueType="num">
                                      <p:cBhvr additive="base">
                                        <p:cTn id="30" dur="4500"/>
                                        <p:tgtEl>
                                          <p:spTgt spid="226"/>
                                        </p:tgtEl>
                                        <p:attrNameLst>
                                          <p:attrName>ppt_x</p:attrName>
                                        </p:attrNameLst>
                                      </p:cBhvr>
                                      <p:tavLst>
                                        <p:tav tm="0">
                                          <p:val>
                                            <p:strVal val="ppt_x"/>
                                          </p:val>
                                        </p:tav>
                                        <p:tav tm="100000">
                                          <p:val>
                                            <p:strVal val="1+ppt_w/2"/>
                                          </p:val>
                                        </p:tav>
                                      </p:tavLst>
                                    </p:anim>
                                    <p:anim calcmode="lin" valueType="num">
                                      <p:cBhvr additive="base">
                                        <p:cTn id="31" dur="4500"/>
                                        <p:tgtEl>
                                          <p:spTgt spid="226"/>
                                        </p:tgtEl>
                                        <p:attrNameLst>
                                          <p:attrName>ppt_y</p:attrName>
                                        </p:attrNameLst>
                                      </p:cBhvr>
                                      <p:tavLst>
                                        <p:tav tm="0">
                                          <p:val>
                                            <p:strVal val="ppt_y"/>
                                          </p:val>
                                        </p:tav>
                                        <p:tav tm="100000">
                                          <p:val>
                                            <p:strVal val="ppt_y"/>
                                          </p:val>
                                        </p:tav>
                                      </p:tavLst>
                                    </p:anim>
                                    <p:set>
                                      <p:cBhvr>
                                        <p:cTn id="32" dur="1" fill="hold">
                                          <p:stCondLst>
                                            <p:cond delay="4499"/>
                                          </p:stCondLst>
                                        </p:cTn>
                                        <p:tgtEl>
                                          <p:spTgt spid="226"/>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4500" fill="hold"/>
                                        <p:tgtEl>
                                          <p:spTgt spid="226"/>
                                        </p:tgtEl>
                                        <p:attrNameLst>
                                          <p:attrName>r</p:attrName>
                                        </p:attrNameLst>
                                      </p:cBhvr>
                                    </p:animRot>
                                  </p:childTnLst>
                                </p:cTn>
                              </p:par>
                              <p:par>
                                <p:cTn id="35" presetID="2" presetClass="entr" presetSubtype="8" fill="hold" nodeType="withEffect">
                                  <p:stCondLst>
                                    <p:cond delay="0"/>
                                  </p:stCondLst>
                                  <p:childTnLst>
                                    <p:set>
                                      <p:cBhvr>
                                        <p:cTn id="36" dur="1" fill="hold">
                                          <p:stCondLst>
                                            <p:cond delay="0"/>
                                          </p:stCondLst>
                                        </p:cTn>
                                        <p:tgtEl>
                                          <p:spTgt spid="223"/>
                                        </p:tgtEl>
                                        <p:attrNameLst>
                                          <p:attrName>style.visibility</p:attrName>
                                        </p:attrNameLst>
                                      </p:cBhvr>
                                      <p:to>
                                        <p:strVal val="visible"/>
                                      </p:to>
                                    </p:set>
                                    <p:anim calcmode="lin" valueType="num">
                                      <p:cBhvr additive="base">
                                        <p:cTn id="37" dur="4500" fill="hold"/>
                                        <p:tgtEl>
                                          <p:spTgt spid="223"/>
                                        </p:tgtEl>
                                        <p:attrNameLst>
                                          <p:attrName>ppt_x</p:attrName>
                                        </p:attrNameLst>
                                      </p:cBhvr>
                                      <p:tavLst>
                                        <p:tav tm="0">
                                          <p:val>
                                            <p:strVal val="0-#ppt_w/2"/>
                                          </p:val>
                                        </p:tav>
                                        <p:tav tm="100000">
                                          <p:val>
                                            <p:strVal val="#ppt_x"/>
                                          </p:val>
                                        </p:tav>
                                      </p:tavLst>
                                    </p:anim>
                                    <p:anim calcmode="lin" valueType="num">
                                      <p:cBhvr additive="base">
                                        <p:cTn id="38" dur="4500" fill="hold"/>
                                        <p:tgtEl>
                                          <p:spTgt spid="223"/>
                                        </p:tgtEl>
                                        <p:attrNameLst>
                                          <p:attrName>ppt_y</p:attrName>
                                        </p:attrNameLst>
                                      </p:cBhvr>
                                      <p:tavLst>
                                        <p:tav tm="0">
                                          <p:val>
                                            <p:strVal val="#ppt_y"/>
                                          </p:val>
                                        </p:tav>
                                        <p:tav tm="100000">
                                          <p:val>
                                            <p:strVal val="#ppt_y"/>
                                          </p:val>
                                        </p:tav>
                                      </p:tavLst>
                                    </p:anim>
                                  </p:childTnLst>
                                </p:cTn>
                              </p:par>
                              <p:par>
                                <p:cTn id="39" presetID="2" presetClass="exit" presetSubtype="2" fill="hold" nodeType="withEffect">
                                  <p:stCondLst>
                                    <p:cond delay="0"/>
                                  </p:stCondLst>
                                  <p:childTnLst>
                                    <p:anim calcmode="lin" valueType="num">
                                      <p:cBhvr additive="base">
                                        <p:cTn id="40" dur="4500"/>
                                        <p:tgtEl>
                                          <p:spTgt spid="223"/>
                                        </p:tgtEl>
                                        <p:attrNameLst>
                                          <p:attrName>ppt_x</p:attrName>
                                        </p:attrNameLst>
                                      </p:cBhvr>
                                      <p:tavLst>
                                        <p:tav tm="0">
                                          <p:val>
                                            <p:strVal val="ppt_x"/>
                                          </p:val>
                                        </p:tav>
                                        <p:tav tm="100000">
                                          <p:val>
                                            <p:strVal val="1+ppt_w/2"/>
                                          </p:val>
                                        </p:tav>
                                      </p:tavLst>
                                    </p:anim>
                                    <p:anim calcmode="lin" valueType="num">
                                      <p:cBhvr additive="base">
                                        <p:cTn id="41" dur="4500"/>
                                        <p:tgtEl>
                                          <p:spTgt spid="223"/>
                                        </p:tgtEl>
                                        <p:attrNameLst>
                                          <p:attrName>ppt_y</p:attrName>
                                        </p:attrNameLst>
                                      </p:cBhvr>
                                      <p:tavLst>
                                        <p:tav tm="0">
                                          <p:val>
                                            <p:strVal val="ppt_y"/>
                                          </p:val>
                                        </p:tav>
                                        <p:tav tm="100000">
                                          <p:val>
                                            <p:strVal val="ppt_y"/>
                                          </p:val>
                                        </p:tav>
                                      </p:tavLst>
                                    </p:anim>
                                    <p:set>
                                      <p:cBhvr>
                                        <p:cTn id="42" dur="1" fill="hold">
                                          <p:stCondLst>
                                            <p:cond delay="4499"/>
                                          </p:stCondLst>
                                        </p:cTn>
                                        <p:tgtEl>
                                          <p:spTgt spid="223"/>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4500" fill="hold"/>
                                        <p:tgtEl>
                                          <p:spTgt spid="223"/>
                                        </p:tgtEl>
                                        <p:attrNameLst>
                                          <p:attrName>r</p:attrName>
                                        </p:attrNameLst>
                                      </p:cBhvr>
                                    </p:animRot>
                                  </p:childTnLst>
                                </p:cTn>
                              </p:par>
                              <p:par>
                                <p:cTn id="45" presetID="2" presetClass="entr" presetSubtype="8" fill="hold" nodeType="withEffect">
                                  <p:stCondLst>
                                    <p:cond delay="0"/>
                                  </p:stCondLst>
                                  <p:childTnLst>
                                    <p:set>
                                      <p:cBhvr>
                                        <p:cTn id="46" dur="1" fill="hold">
                                          <p:stCondLst>
                                            <p:cond delay="0"/>
                                          </p:stCondLst>
                                        </p:cTn>
                                        <p:tgtEl>
                                          <p:spTgt spid="220"/>
                                        </p:tgtEl>
                                        <p:attrNameLst>
                                          <p:attrName>style.visibility</p:attrName>
                                        </p:attrNameLst>
                                      </p:cBhvr>
                                      <p:to>
                                        <p:strVal val="visible"/>
                                      </p:to>
                                    </p:set>
                                    <p:anim calcmode="lin" valueType="num">
                                      <p:cBhvr additive="base">
                                        <p:cTn id="47" dur="4500" fill="hold"/>
                                        <p:tgtEl>
                                          <p:spTgt spid="220"/>
                                        </p:tgtEl>
                                        <p:attrNameLst>
                                          <p:attrName>ppt_x</p:attrName>
                                        </p:attrNameLst>
                                      </p:cBhvr>
                                      <p:tavLst>
                                        <p:tav tm="0">
                                          <p:val>
                                            <p:strVal val="0-#ppt_w/2"/>
                                          </p:val>
                                        </p:tav>
                                        <p:tav tm="100000">
                                          <p:val>
                                            <p:strVal val="#ppt_x"/>
                                          </p:val>
                                        </p:tav>
                                      </p:tavLst>
                                    </p:anim>
                                    <p:anim calcmode="lin" valueType="num">
                                      <p:cBhvr additive="base">
                                        <p:cTn id="48" dur="4500" fill="hold"/>
                                        <p:tgtEl>
                                          <p:spTgt spid="220"/>
                                        </p:tgtEl>
                                        <p:attrNameLst>
                                          <p:attrName>ppt_y</p:attrName>
                                        </p:attrNameLst>
                                      </p:cBhvr>
                                      <p:tavLst>
                                        <p:tav tm="0">
                                          <p:val>
                                            <p:strVal val="#ppt_y"/>
                                          </p:val>
                                        </p:tav>
                                        <p:tav tm="100000">
                                          <p:val>
                                            <p:strVal val="#ppt_y"/>
                                          </p:val>
                                        </p:tav>
                                      </p:tavLst>
                                    </p:anim>
                                  </p:childTnLst>
                                </p:cTn>
                              </p:par>
                              <p:par>
                                <p:cTn id="49" presetID="2" presetClass="exit" presetSubtype="2" fill="hold" nodeType="withEffect">
                                  <p:stCondLst>
                                    <p:cond delay="0"/>
                                  </p:stCondLst>
                                  <p:childTnLst>
                                    <p:anim calcmode="lin" valueType="num">
                                      <p:cBhvr additive="base">
                                        <p:cTn id="50" dur="4500"/>
                                        <p:tgtEl>
                                          <p:spTgt spid="220"/>
                                        </p:tgtEl>
                                        <p:attrNameLst>
                                          <p:attrName>ppt_x</p:attrName>
                                        </p:attrNameLst>
                                      </p:cBhvr>
                                      <p:tavLst>
                                        <p:tav tm="0">
                                          <p:val>
                                            <p:strVal val="ppt_x"/>
                                          </p:val>
                                        </p:tav>
                                        <p:tav tm="100000">
                                          <p:val>
                                            <p:strVal val="1+ppt_w/2"/>
                                          </p:val>
                                        </p:tav>
                                      </p:tavLst>
                                    </p:anim>
                                    <p:anim calcmode="lin" valueType="num">
                                      <p:cBhvr additive="base">
                                        <p:cTn id="51" dur="4500"/>
                                        <p:tgtEl>
                                          <p:spTgt spid="220"/>
                                        </p:tgtEl>
                                        <p:attrNameLst>
                                          <p:attrName>ppt_y</p:attrName>
                                        </p:attrNameLst>
                                      </p:cBhvr>
                                      <p:tavLst>
                                        <p:tav tm="0">
                                          <p:val>
                                            <p:strVal val="ppt_y"/>
                                          </p:val>
                                        </p:tav>
                                        <p:tav tm="100000">
                                          <p:val>
                                            <p:strVal val="ppt_y"/>
                                          </p:val>
                                        </p:tav>
                                      </p:tavLst>
                                    </p:anim>
                                    <p:set>
                                      <p:cBhvr>
                                        <p:cTn id="52" dur="1" fill="hold">
                                          <p:stCondLst>
                                            <p:cond delay="4499"/>
                                          </p:stCondLst>
                                        </p:cTn>
                                        <p:tgtEl>
                                          <p:spTgt spid="220"/>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4500" fill="hold"/>
                                        <p:tgtEl>
                                          <p:spTgt spid="220"/>
                                        </p:tgtEl>
                                        <p:attrNameLst>
                                          <p:attrName>r</p:attrName>
                                        </p:attrNameLst>
                                      </p:cBhvr>
                                    </p:animRot>
                                  </p:childTnLst>
                                </p:cTn>
                              </p:par>
                              <p:par>
                                <p:cTn id="55" presetID="2" presetClass="entr" presetSubtype="8" fill="hold" nodeType="withEffect">
                                  <p:stCondLst>
                                    <p:cond delay="0"/>
                                  </p:stCondLst>
                                  <p:childTnLst>
                                    <p:set>
                                      <p:cBhvr>
                                        <p:cTn id="56" dur="1" fill="hold">
                                          <p:stCondLst>
                                            <p:cond delay="0"/>
                                          </p:stCondLst>
                                        </p:cTn>
                                        <p:tgtEl>
                                          <p:spTgt spid="217"/>
                                        </p:tgtEl>
                                        <p:attrNameLst>
                                          <p:attrName>style.visibility</p:attrName>
                                        </p:attrNameLst>
                                      </p:cBhvr>
                                      <p:to>
                                        <p:strVal val="visible"/>
                                      </p:to>
                                    </p:set>
                                    <p:anim calcmode="lin" valueType="num">
                                      <p:cBhvr additive="base">
                                        <p:cTn id="57" dur="4500" fill="hold"/>
                                        <p:tgtEl>
                                          <p:spTgt spid="217"/>
                                        </p:tgtEl>
                                        <p:attrNameLst>
                                          <p:attrName>ppt_x</p:attrName>
                                        </p:attrNameLst>
                                      </p:cBhvr>
                                      <p:tavLst>
                                        <p:tav tm="0">
                                          <p:val>
                                            <p:strVal val="0-#ppt_w/2"/>
                                          </p:val>
                                        </p:tav>
                                        <p:tav tm="100000">
                                          <p:val>
                                            <p:strVal val="#ppt_x"/>
                                          </p:val>
                                        </p:tav>
                                      </p:tavLst>
                                    </p:anim>
                                    <p:anim calcmode="lin" valueType="num">
                                      <p:cBhvr additive="base">
                                        <p:cTn id="58" dur="4500" fill="hold"/>
                                        <p:tgtEl>
                                          <p:spTgt spid="217"/>
                                        </p:tgtEl>
                                        <p:attrNameLst>
                                          <p:attrName>ppt_y</p:attrName>
                                        </p:attrNameLst>
                                      </p:cBhvr>
                                      <p:tavLst>
                                        <p:tav tm="0">
                                          <p:val>
                                            <p:strVal val="#ppt_y"/>
                                          </p:val>
                                        </p:tav>
                                        <p:tav tm="100000">
                                          <p:val>
                                            <p:strVal val="#ppt_y"/>
                                          </p:val>
                                        </p:tav>
                                      </p:tavLst>
                                    </p:anim>
                                  </p:childTnLst>
                                </p:cTn>
                              </p:par>
                              <p:par>
                                <p:cTn id="59" presetID="2" presetClass="exit" presetSubtype="2" fill="hold" nodeType="withEffect">
                                  <p:stCondLst>
                                    <p:cond delay="0"/>
                                  </p:stCondLst>
                                  <p:childTnLst>
                                    <p:anim calcmode="lin" valueType="num">
                                      <p:cBhvr additive="base">
                                        <p:cTn id="60" dur="4500"/>
                                        <p:tgtEl>
                                          <p:spTgt spid="217"/>
                                        </p:tgtEl>
                                        <p:attrNameLst>
                                          <p:attrName>ppt_x</p:attrName>
                                        </p:attrNameLst>
                                      </p:cBhvr>
                                      <p:tavLst>
                                        <p:tav tm="0">
                                          <p:val>
                                            <p:strVal val="ppt_x"/>
                                          </p:val>
                                        </p:tav>
                                        <p:tav tm="100000">
                                          <p:val>
                                            <p:strVal val="1+ppt_w/2"/>
                                          </p:val>
                                        </p:tav>
                                      </p:tavLst>
                                    </p:anim>
                                    <p:anim calcmode="lin" valueType="num">
                                      <p:cBhvr additive="base">
                                        <p:cTn id="61" dur="4500"/>
                                        <p:tgtEl>
                                          <p:spTgt spid="217"/>
                                        </p:tgtEl>
                                        <p:attrNameLst>
                                          <p:attrName>ppt_y</p:attrName>
                                        </p:attrNameLst>
                                      </p:cBhvr>
                                      <p:tavLst>
                                        <p:tav tm="0">
                                          <p:val>
                                            <p:strVal val="ppt_y"/>
                                          </p:val>
                                        </p:tav>
                                        <p:tav tm="100000">
                                          <p:val>
                                            <p:strVal val="ppt_y"/>
                                          </p:val>
                                        </p:tav>
                                      </p:tavLst>
                                    </p:anim>
                                    <p:set>
                                      <p:cBhvr>
                                        <p:cTn id="62" dur="1" fill="hold">
                                          <p:stCondLst>
                                            <p:cond delay="4499"/>
                                          </p:stCondLst>
                                        </p:cTn>
                                        <p:tgtEl>
                                          <p:spTgt spid="2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4500" fill="hold"/>
                                        <p:tgtEl>
                                          <p:spTgt spid="217"/>
                                        </p:tgtEl>
                                        <p:attrNameLst>
                                          <p:attrName>r</p:attrName>
                                        </p:attrNameLst>
                                      </p:cBhvr>
                                    </p:animRot>
                                  </p:childTnLst>
                                </p:cTn>
                              </p:par>
                              <p:par>
                                <p:cTn id="65" presetID="2" presetClass="entr" presetSubtype="8" fill="hold" nodeType="withEffect">
                                  <p:stCondLst>
                                    <p:cond delay="0"/>
                                  </p:stCondLst>
                                  <p:childTnLst>
                                    <p:set>
                                      <p:cBhvr>
                                        <p:cTn id="66" dur="1" fill="hold">
                                          <p:stCondLst>
                                            <p:cond delay="0"/>
                                          </p:stCondLst>
                                        </p:cTn>
                                        <p:tgtEl>
                                          <p:spTgt spid="214"/>
                                        </p:tgtEl>
                                        <p:attrNameLst>
                                          <p:attrName>style.visibility</p:attrName>
                                        </p:attrNameLst>
                                      </p:cBhvr>
                                      <p:to>
                                        <p:strVal val="visible"/>
                                      </p:to>
                                    </p:set>
                                    <p:anim calcmode="lin" valueType="num">
                                      <p:cBhvr additive="base">
                                        <p:cTn id="67" dur="4500" fill="hold"/>
                                        <p:tgtEl>
                                          <p:spTgt spid="214"/>
                                        </p:tgtEl>
                                        <p:attrNameLst>
                                          <p:attrName>ppt_x</p:attrName>
                                        </p:attrNameLst>
                                      </p:cBhvr>
                                      <p:tavLst>
                                        <p:tav tm="0">
                                          <p:val>
                                            <p:strVal val="0-#ppt_w/2"/>
                                          </p:val>
                                        </p:tav>
                                        <p:tav tm="100000">
                                          <p:val>
                                            <p:strVal val="#ppt_x"/>
                                          </p:val>
                                        </p:tav>
                                      </p:tavLst>
                                    </p:anim>
                                    <p:anim calcmode="lin" valueType="num">
                                      <p:cBhvr additive="base">
                                        <p:cTn id="68" dur="4500" fill="hold"/>
                                        <p:tgtEl>
                                          <p:spTgt spid="214"/>
                                        </p:tgtEl>
                                        <p:attrNameLst>
                                          <p:attrName>ppt_y</p:attrName>
                                        </p:attrNameLst>
                                      </p:cBhvr>
                                      <p:tavLst>
                                        <p:tav tm="0">
                                          <p:val>
                                            <p:strVal val="#ppt_y"/>
                                          </p:val>
                                        </p:tav>
                                        <p:tav tm="100000">
                                          <p:val>
                                            <p:strVal val="#ppt_y"/>
                                          </p:val>
                                        </p:tav>
                                      </p:tavLst>
                                    </p:anim>
                                  </p:childTnLst>
                                </p:cTn>
                              </p:par>
                              <p:par>
                                <p:cTn id="69" presetID="2" presetClass="exit" presetSubtype="2" fill="hold" nodeType="withEffect">
                                  <p:stCondLst>
                                    <p:cond delay="0"/>
                                  </p:stCondLst>
                                  <p:childTnLst>
                                    <p:anim calcmode="lin" valueType="num">
                                      <p:cBhvr additive="base">
                                        <p:cTn id="70" dur="4500"/>
                                        <p:tgtEl>
                                          <p:spTgt spid="214"/>
                                        </p:tgtEl>
                                        <p:attrNameLst>
                                          <p:attrName>ppt_x</p:attrName>
                                        </p:attrNameLst>
                                      </p:cBhvr>
                                      <p:tavLst>
                                        <p:tav tm="0">
                                          <p:val>
                                            <p:strVal val="ppt_x"/>
                                          </p:val>
                                        </p:tav>
                                        <p:tav tm="100000">
                                          <p:val>
                                            <p:strVal val="1+ppt_w/2"/>
                                          </p:val>
                                        </p:tav>
                                      </p:tavLst>
                                    </p:anim>
                                    <p:anim calcmode="lin" valueType="num">
                                      <p:cBhvr additive="base">
                                        <p:cTn id="71" dur="4500"/>
                                        <p:tgtEl>
                                          <p:spTgt spid="214"/>
                                        </p:tgtEl>
                                        <p:attrNameLst>
                                          <p:attrName>ppt_y</p:attrName>
                                        </p:attrNameLst>
                                      </p:cBhvr>
                                      <p:tavLst>
                                        <p:tav tm="0">
                                          <p:val>
                                            <p:strVal val="ppt_y"/>
                                          </p:val>
                                        </p:tav>
                                        <p:tav tm="100000">
                                          <p:val>
                                            <p:strVal val="ppt_y"/>
                                          </p:val>
                                        </p:tav>
                                      </p:tavLst>
                                    </p:anim>
                                    <p:set>
                                      <p:cBhvr>
                                        <p:cTn id="72" dur="1" fill="hold">
                                          <p:stCondLst>
                                            <p:cond delay="4499"/>
                                          </p:stCondLst>
                                        </p:cTn>
                                        <p:tgtEl>
                                          <p:spTgt spid="214"/>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4500" fill="hold"/>
                                        <p:tgtEl>
                                          <p:spTgt spid="214"/>
                                        </p:tgtEl>
                                        <p:attrNameLst>
                                          <p:attrName>r</p:attrName>
                                        </p:attrNameLst>
                                      </p:cBhvr>
                                    </p:animRot>
                                  </p:childTnLst>
                                </p:cTn>
                              </p:par>
                              <p:par>
                                <p:cTn id="75" presetID="2" presetClass="entr" presetSubtype="8" fill="hold" nodeType="withEffect">
                                  <p:stCondLst>
                                    <p:cond delay="0"/>
                                  </p:stCondLst>
                                  <p:childTnLst>
                                    <p:set>
                                      <p:cBhvr>
                                        <p:cTn id="76" dur="1" fill="hold">
                                          <p:stCondLst>
                                            <p:cond delay="0"/>
                                          </p:stCondLst>
                                        </p:cTn>
                                        <p:tgtEl>
                                          <p:spTgt spid="190"/>
                                        </p:tgtEl>
                                        <p:attrNameLst>
                                          <p:attrName>style.visibility</p:attrName>
                                        </p:attrNameLst>
                                      </p:cBhvr>
                                      <p:to>
                                        <p:strVal val="visible"/>
                                      </p:to>
                                    </p:set>
                                    <p:anim calcmode="lin" valueType="num">
                                      <p:cBhvr additive="base">
                                        <p:cTn id="77" dur="4500" fill="hold"/>
                                        <p:tgtEl>
                                          <p:spTgt spid="190"/>
                                        </p:tgtEl>
                                        <p:attrNameLst>
                                          <p:attrName>ppt_x</p:attrName>
                                        </p:attrNameLst>
                                      </p:cBhvr>
                                      <p:tavLst>
                                        <p:tav tm="0">
                                          <p:val>
                                            <p:strVal val="0-#ppt_w/2"/>
                                          </p:val>
                                        </p:tav>
                                        <p:tav tm="100000">
                                          <p:val>
                                            <p:strVal val="#ppt_x"/>
                                          </p:val>
                                        </p:tav>
                                      </p:tavLst>
                                    </p:anim>
                                    <p:anim calcmode="lin" valueType="num">
                                      <p:cBhvr additive="base">
                                        <p:cTn id="78" dur="4500" fill="hold"/>
                                        <p:tgtEl>
                                          <p:spTgt spid="190"/>
                                        </p:tgtEl>
                                        <p:attrNameLst>
                                          <p:attrName>ppt_y</p:attrName>
                                        </p:attrNameLst>
                                      </p:cBhvr>
                                      <p:tavLst>
                                        <p:tav tm="0">
                                          <p:val>
                                            <p:strVal val="#ppt_y"/>
                                          </p:val>
                                        </p:tav>
                                        <p:tav tm="100000">
                                          <p:val>
                                            <p:strVal val="#ppt_y"/>
                                          </p:val>
                                        </p:tav>
                                      </p:tavLst>
                                    </p:anim>
                                  </p:childTnLst>
                                </p:cTn>
                              </p:par>
                              <p:par>
                                <p:cTn id="79" presetID="2" presetClass="exit" presetSubtype="2" fill="hold" nodeType="withEffect">
                                  <p:stCondLst>
                                    <p:cond delay="0"/>
                                  </p:stCondLst>
                                  <p:childTnLst>
                                    <p:anim calcmode="lin" valueType="num">
                                      <p:cBhvr additive="base">
                                        <p:cTn id="80" dur="4500"/>
                                        <p:tgtEl>
                                          <p:spTgt spid="190"/>
                                        </p:tgtEl>
                                        <p:attrNameLst>
                                          <p:attrName>ppt_x</p:attrName>
                                        </p:attrNameLst>
                                      </p:cBhvr>
                                      <p:tavLst>
                                        <p:tav tm="0">
                                          <p:val>
                                            <p:strVal val="ppt_x"/>
                                          </p:val>
                                        </p:tav>
                                        <p:tav tm="100000">
                                          <p:val>
                                            <p:strVal val="1+ppt_w/2"/>
                                          </p:val>
                                        </p:tav>
                                      </p:tavLst>
                                    </p:anim>
                                    <p:anim calcmode="lin" valueType="num">
                                      <p:cBhvr additive="base">
                                        <p:cTn id="81" dur="4500"/>
                                        <p:tgtEl>
                                          <p:spTgt spid="190"/>
                                        </p:tgtEl>
                                        <p:attrNameLst>
                                          <p:attrName>ppt_y</p:attrName>
                                        </p:attrNameLst>
                                      </p:cBhvr>
                                      <p:tavLst>
                                        <p:tav tm="0">
                                          <p:val>
                                            <p:strVal val="ppt_y"/>
                                          </p:val>
                                        </p:tav>
                                        <p:tav tm="100000">
                                          <p:val>
                                            <p:strVal val="ppt_y"/>
                                          </p:val>
                                        </p:tav>
                                      </p:tavLst>
                                    </p:anim>
                                    <p:set>
                                      <p:cBhvr>
                                        <p:cTn id="82" dur="1" fill="hold">
                                          <p:stCondLst>
                                            <p:cond delay="4499"/>
                                          </p:stCondLst>
                                        </p:cTn>
                                        <p:tgtEl>
                                          <p:spTgt spid="190"/>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4500" fill="hold"/>
                                        <p:tgtEl>
                                          <p:spTgt spid="190"/>
                                        </p:tgtEl>
                                        <p:attrNameLst>
                                          <p:attrName>r</p:attrName>
                                        </p:attrNameLst>
                                      </p:cBhvr>
                                    </p:animRot>
                                  </p:childTnLst>
                                </p:cTn>
                              </p:par>
                              <p:par>
                                <p:cTn id="85" presetID="2" presetClass="entr" presetSubtype="8" fill="hold" nodeType="withEffect">
                                  <p:stCondLst>
                                    <p:cond delay="0"/>
                                  </p:stCondLst>
                                  <p:childTnLst>
                                    <p:set>
                                      <p:cBhvr>
                                        <p:cTn id="86" dur="1" fill="hold">
                                          <p:stCondLst>
                                            <p:cond delay="0"/>
                                          </p:stCondLst>
                                        </p:cTn>
                                        <p:tgtEl>
                                          <p:spTgt spid="187"/>
                                        </p:tgtEl>
                                        <p:attrNameLst>
                                          <p:attrName>style.visibility</p:attrName>
                                        </p:attrNameLst>
                                      </p:cBhvr>
                                      <p:to>
                                        <p:strVal val="visible"/>
                                      </p:to>
                                    </p:set>
                                    <p:anim calcmode="lin" valueType="num">
                                      <p:cBhvr additive="base">
                                        <p:cTn id="87" dur="4500" fill="hold"/>
                                        <p:tgtEl>
                                          <p:spTgt spid="187"/>
                                        </p:tgtEl>
                                        <p:attrNameLst>
                                          <p:attrName>ppt_x</p:attrName>
                                        </p:attrNameLst>
                                      </p:cBhvr>
                                      <p:tavLst>
                                        <p:tav tm="0">
                                          <p:val>
                                            <p:strVal val="0-#ppt_w/2"/>
                                          </p:val>
                                        </p:tav>
                                        <p:tav tm="100000">
                                          <p:val>
                                            <p:strVal val="#ppt_x"/>
                                          </p:val>
                                        </p:tav>
                                      </p:tavLst>
                                    </p:anim>
                                    <p:anim calcmode="lin" valueType="num">
                                      <p:cBhvr additive="base">
                                        <p:cTn id="88" dur="4500" fill="hold"/>
                                        <p:tgtEl>
                                          <p:spTgt spid="187"/>
                                        </p:tgtEl>
                                        <p:attrNameLst>
                                          <p:attrName>ppt_y</p:attrName>
                                        </p:attrNameLst>
                                      </p:cBhvr>
                                      <p:tavLst>
                                        <p:tav tm="0">
                                          <p:val>
                                            <p:strVal val="#ppt_y"/>
                                          </p:val>
                                        </p:tav>
                                        <p:tav tm="100000">
                                          <p:val>
                                            <p:strVal val="#ppt_y"/>
                                          </p:val>
                                        </p:tav>
                                      </p:tavLst>
                                    </p:anim>
                                  </p:childTnLst>
                                </p:cTn>
                              </p:par>
                              <p:par>
                                <p:cTn id="89" presetID="2" presetClass="exit" presetSubtype="2" fill="hold" nodeType="withEffect">
                                  <p:stCondLst>
                                    <p:cond delay="0"/>
                                  </p:stCondLst>
                                  <p:childTnLst>
                                    <p:anim calcmode="lin" valueType="num">
                                      <p:cBhvr additive="base">
                                        <p:cTn id="90" dur="4500"/>
                                        <p:tgtEl>
                                          <p:spTgt spid="187"/>
                                        </p:tgtEl>
                                        <p:attrNameLst>
                                          <p:attrName>ppt_x</p:attrName>
                                        </p:attrNameLst>
                                      </p:cBhvr>
                                      <p:tavLst>
                                        <p:tav tm="0">
                                          <p:val>
                                            <p:strVal val="ppt_x"/>
                                          </p:val>
                                        </p:tav>
                                        <p:tav tm="100000">
                                          <p:val>
                                            <p:strVal val="1+ppt_w/2"/>
                                          </p:val>
                                        </p:tav>
                                      </p:tavLst>
                                    </p:anim>
                                    <p:anim calcmode="lin" valueType="num">
                                      <p:cBhvr additive="base">
                                        <p:cTn id="91" dur="4500"/>
                                        <p:tgtEl>
                                          <p:spTgt spid="187"/>
                                        </p:tgtEl>
                                        <p:attrNameLst>
                                          <p:attrName>ppt_y</p:attrName>
                                        </p:attrNameLst>
                                      </p:cBhvr>
                                      <p:tavLst>
                                        <p:tav tm="0">
                                          <p:val>
                                            <p:strVal val="ppt_y"/>
                                          </p:val>
                                        </p:tav>
                                        <p:tav tm="100000">
                                          <p:val>
                                            <p:strVal val="ppt_y"/>
                                          </p:val>
                                        </p:tav>
                                      </p:tavLst>
                                    </p:anim>
                                    <p:set>
                                      <p:cBhvr>
                                        <p:cTn id="92" dur="1" fill="hold">
                                          <p:stCondLst>
                                            <p:cond delay="4499"/>
                                          </p:stCondLst>
                                        </p:cTn>
                                        <p:tgtEl>
                                          <p:spTgt spid="187"/>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4500" fill="hold"/>
                                        <p:tgtEl>
                                          <p:spTgt spid="187"/>
                                        </p:tgtEl>
                                        <p:attrNameLst>
                                          <p:attrName>r</p:attrName>
                                        </p:attrNameLst>
                                      </p:cBhvr>
                                    </p:animRot>
                                  </p:childTnLst>
                                </p:cTn>
                              </p:par>
                              <p:par>
                                <p:cTn id="95" presetID="2" presetClass="entr" presetSubtype="8" fill="hold" nodeType="withEffect">
                                  <p:stCondLst>
                                    <p:cond delay="0"/>
                                  </p:stCondLst>
                                  <p:childTnLst>
                                    <p:set>
                                      <p:cBhvr>
                                        <p:cTn id="96" dur="1" fill="hold">
                                          <p:stCondLst>
                                            <p:cond delay="0"/>
                                          </p:stCondLst>
                                        </p:cTn>
                                        <p:tgtEl>
                                          <p:spTgt spid="184"/>
                                        </p:tgtEl>
                                        <p:attrNameLst>
                                          <p:attrName>style.visibility</p:attrName>
                                        </p:attrNameLst>
                                      </p:cBhvr>
                                      <p:to>
                                        <p:strVal val="visible"/>
                                      </p:to>
                                    </p:set>
                                    <p:anim calcmode="lin" valueType="num">
                                      <p:cBhvr additive="base">
                                        <p:cTn id="97" dur="4500" fill="hold"/>
                                        <p:tgtEl>
                                          <p:spTgt spid="184"/>
                                        </p:tgtEl>
                                        <p:attrNameLst>
                                          <p:attrName>ppt_x</p:attrName>
                                        </p:attrNameLst>
                                      </p:cBhvr>
                                      <p:tavLst>
                                        <p:tav tm="0">
                                          <p:val>
                                            <p:strVal val="0-#ppt_w/2"/>
                                          </p:val>
                                        </p:tav>
                                        <p:tav tm="100000">
                                          <p:val>
                                            <p:strVal val="#ppt_x"/>
                                          </p:val>
                                        </p:tav>
                                      </p:tavLst>
                                    </p:anim>
                                    <p:anim calcmode="lin" valueType="num">
                                      <p:cBhvr additive="base">
                                        <p:cTn id="98" dur="4500" fill="hold"/>
                                        <p:tgtEl>
                                          <p:spTgt spid="184"/>
                                        </p:tgtEl>
                                        <p:attrNameLst>
                                          <p:attrName>ppt_y</p:attrName>
                                        </p:attrNameLst>
                                      </p:cBhvr>
                                      <p:tavLst>
                                        <p:tav tm="0">
                                          <p:val>
                                            <p:strVal val="#ppt_y"/>
                                          </p:val>
                                        </p:tav>
                                        <p:tav tm="100000">
                                          <p:val>
                                            <p:strVal val="#ppt_y"/>
                                          </p:val>
                                        </p:tav>
                                      </p:tavLst>
                                    </p:anim>
                                  </p:childTnLst>
                                </p:cTn>
                              </p:par>
                              <p:par>
                                <p:cTn id="99" presetID="2" presetClass="exit" presetSubtype="2" fill="hold" nodeType="withEffect">
                                  <p:stCondLst>
                                    <p:cond delay="0"/>
                                  </p:stCondLst>
                                  <p:childTnLst>
                                    <p:anim calcmode="lin" valueType="num">
                                      <p:cBhvr additive="base">
                                        <p:cTn id="100" dur="4500"/>
                                        <p:tgtEl>
                                          <p:spTgt spid="184"/>
                                        </p:tgtEl>
                                        <p:attrNameLst>
                                          <p:attrName>ppt_x</p:attrName>
                                        </p:attrNameLst>
                                      </p:cBhvr>
                                      <p:tavLst>
                                        <p:tav tm="0">
                                          <p:val>
                                            <p:strVal val="ppt_x"/>
                                          </p:val>
                                        </p:tav>
                                        <p:tav tm="100000">
                                          <p:val>
                                            <p:strVal val="1+ppt_w/2"/>
                                          </p:val>
                                        </p:tav>
                                      </p:tavLst>
                                    </p:anim>
                                    <p:anim calcmode="lin" valueType="num">
                                      <p:cBhvr additive="base">
                                        <p:cTn id="101" dur="4500"/>
                                        <p:tgtEl>
                                          <p:spTgt spid="184"/>
                                        </p:tgtEl>
                                        <p:attrNameLst>
                                          <p:attrName>ppt_y</p:attrName>
                                        </p:attrNameLst>
                                      </p:cBhvr>
                                      <p:tavLst>
                                        <p:tav tm="0">
                                          <p:val>
                                            <p:strVal val="ppt_y"/>
                                          </p:val>
                                        </p:tav>
                                        <p:tav tm="100000">
                                          <p:val>
                                            <p:strVal val="ppt_y"/>
                                          </p:val>
                                        </p:tav>
                                      </p:tavLst>
                                    </p:anim>
                                    <p:set>
                                      <p:cBhvr>
                                        <p:cTn id="102" dur="1" fill="hold">
                                          <p:stCondLst>
                                            <p:cond delay="4499"/>
                                          </p:stCondLst>
                                        </p:cTn>
                                        <p:tgtEl>
                                          <p:spTgt spid="184"/>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4500" fill="hold"/>
                                        <p:tgtEl>
                                          <p:spTgt spid="184"/>
                                        </p:tgtEl>
                                        <p:attrNameLst>
                                          <p:attrName>r</p:attrName>
                                        </p:attrNameLst>
                                      </p:cBhvr>
                                    </p:animRot>
                                  </p:childTnLst>
                                </p:cTn>
                              </p:par>
                              <p:par>
                                <p:cTn id="105" presetID="2" presetClass="entr" presetSubtype="8" fill="hold" nodeType="withEffect">
                                  <p:stCondLst>
                                    <p:cond delay="0"/>
                                  </p:stCondLst>
                                  <p:childTnLst>
                                    <p:set>
                                      <p:cBhvr>
                                        <p:cTn id="106" dur="1" fill="hold">
                                          <p:stCondLst>
                                            <p:cond delay="0"/>
                                          </p:stCondLst>
                                        </p:cTn>
                                        <p:tgtEl>
                                          <p:spTgt spid="181"/>
                                        </p:tgtEl>
                                        <p:attrNameLst>
                                          <p:attrName>style.visibility</p:attrName>
                                        </p:attrNameLst>
                                      </p:cBhvr>
                                      <p:to>
                                        <p:strVal val="visible"/>
                                      </p:to>
                                    </p:set>
                                    <p:anim calcmode="lin" valueType="num">
                                      <p:cBhvr additive="base">
                                        <p:cTn id="107" dur="4500" fill="hold"/>
                                        <p:tgtEl>
                                          <p:spTgt spid="181"/>
                                        </p:tgtEl>
                                        <p:attrNameLst>
                                          <p:attrName>ppt_x</p:attrName>
                                        </p:attrNameLst>
                                      </p:cBhvr>
                                      <p:tavLst>
                                        <p:tav tm="0">
                                          <p:val>
                                            <p:strVal val="0-#ppt_w/2"/>
                                          </p:val>
                                        </p:tav>
                                        <p:tav tm="100000">
                                          <p:val>
                                            <p:strVal val="#ppt_x"/>
                                          </p:val>
                                        </p:tav>
                                      </p:tavLst>
                                    </p:anim>
                                    <p:anim calcmode="lin" valueType="num">
                                      <p:cBhvr additive="base">
                                        <p:cTn id="108" dur="4500" fill="hold"/>
                                        <p:tgtEl>
                                          <p:spTgt spid="181"/>
                                        </p:tgtEl>
                                        <p:attrNameLst>
                                          <p:attrName>ppt_y</p:attrName>
                                        </p:attrNameLst>
                                      </p:cBhvr>
                                      <p:tavLst>
                                        <p:tav tm="0">
                                          <p:val>
                                            <p:strVal val="#ppt_y"/>
                                          </p:val>
                                        </p:tav>
                                        <p:tav tm="100000">
                                          <p:val>
                                            <p:strVal val="#ppt_y"/>
                                          </p:val>
                                        </p:tav>
                                      </p:tavLst>
                                    </p:anim>
                                  </p:childTnLst>
                                </p:cTn>
                              </p:par>
                              <p:par>
                                <p:cTn id="109" presetID="2" presetClass="exit" presetSubtype="2" fill="hold" nodeType="withEffect">
                                  <p:stCondLst>
                                    <p:cond delay="0"/>
                                  </p:stCondLst>
                                  <p:childTnLst>
                                    <p:anim calcmode="lin" valueType="num">
                                      <p:cBhvr additive="base">
                                        <p:cTn id="110" dur="4500"/>
                                        <p:tgtEl>
                                          <p:spTgt spid="181"/>
                                        </p:tgtEl>
                                        <p:attrNameLst>
                                          <p:attrName>ppt_x</p:attrName>
                                        </p:attrNameLst>
                                      </p:cBhvr>
                                      <p:tavLst>
                                        <p:tav tm="0">
                                          <p:val>
                                            <p:strVal val="ppt_x"/>
                                          </p:val>
                                        </p:tav>
                                        <p:tav tm="100000">
                                          <p:val>
                                            <p:strVal val="1+ppt_w/2"/>
                                          </p:val>
                                        </p:tav>
                                      </p:tavLst>
                                    </p:anim>
                                    <p:anim calcmode="lin" valueType="num">
                                      <p:cBhvr additive="base">
                                        <p:cTn id="111" dur="4500"/>
                                        <p:tgtEl>
                                          <p:spTgt spid="181"/>
                                        </p:tgtEl>
                                        <p:attrNameLst>
                                          <p:attrName>ppt_y</p:attrName>
                                        </p:attrNameLst>
                                      </p:cBhvr>
                                      <p:tavLst>
                                        <p:tav tm="0">
                                          <p:val>
                                            <p:strVal val="ppt_y"/>
                                          </p:val>
                                        </p:tav>
                                        <p:tav tm="100000">
                                          <p:val>
                                            <p:strVal val="ppt_y"/>
                                          </p:val>
                                        </p:tav>
                                      </p:tavLst>
                                    </p:anim>
                                    <p:set>
                                      <p:cBhvr>
                                        <p:cTn id="112" dur="1" fill="hold">
                                          <p:stCondLst>
                                            <p:cond delay="4499"/>
                                          </p:stCondLst>
                                        </p:cTn>
                                        <p:tgtEl>
                                          <p:spTgt spid="181"/>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4500" fill="hold"/>
                                        <p:tgtEl>
                                          <p:spTgt spid="181"/>
                                        </p:tgtEl>
                                        <p:attrNameLst>
                                          <p:attrName>r</p:attrName>
                                        </p:attrNameLst>
                                      </p:cBhvr>
                                    </p:animRot>
                                  </p:childTnLst>
                                </p:cTn>
                              </p:par>
                              <p:par>
                                <p:cTn id="115" presetID="2" presetClass="entr" presetSubtype="8" fill="hold" nodeType="withEffect">
                                  <p:stCondLst>
                                    <p:cond delay="0"/>
                                  </p:stCondLst>
                                  <p:childTnLst>
                                    <p:set>
                                      <p:cBhvr>
                                        <p:cTn id="116" dur="1" fill="hold">
                                          <p:stCondLst>
                                            <p:cond delay="0"/>
                                          </p:stCondLst>
                                        </p:cTn>
                                        <p:tgtEl>
                                          <p:spTgt spid="178"/>
                                        </p:tgtEl>
                                        <p:attrNameLst>
                                          <p:attrName>style.visibility</p:attrName>
                                        </p:attrNameLst>
                                      </p:cBhvr>
                                      <p:to>
                                        <p:strVal val="visible"/>
                                      </p:to>
                                    </p:set>
                                    <p:anim calcmode="lin" valueType="num">
                                      <p:cBhvr additive="base">
                                        <p:cTn id="117" dur="4500" fill="hold"/>
                                        <p:tgtEl>
                                          <p:spTgt spid="178"/>
                                        </p:tgtEl>
                                        <p:attrNameLst>
                                          <p:attrName>ppt_x</p:attrName>
                                        </p:attrNameLst>
                                      </p:cBhvr>
                                      <p:tavLst>
                                        <p:tav tm="0">
                                          <p:val>
                                            <p:strVal val="0-#ppt_w/2"/>
                                          </p:val>
                                        </p:tav>
                                        <p:tav tm="100000">
                                          <p:val>
                                            <p:strVal val="#ppt_x"/>
                                          </p:val>
                                        </p:tav>
                                      </p:tavLst>
                                    </p:anim>
                                    <p:anim calcmode="lin" valueType="num">
                                      <p:cBhvr additive="base">
                                        <p:cTn id="118" dur="4500" fill="hold"/>
                                        <p:tgtEl>
                                          <p:spTgt spid="178"/>
                                        </p:tgtEl>
                                        <p:attrNameLst>
                                          <p:attrName>ppt_y</p:attrName>
                                        </p:attrNameLst>
                                      </p:cBhvr>
                                      <p:tavLst>
                                        <p:tav tm="0">
                                          <p:val>
                                            <p:strVal val="#ppt_y"/>
                                          </p:val>
                                        </p:tav>
                                        <p:tav tm="100000">
                                          <p:val>
                                            <p:strVal val="#ppt_y"/>
                                          </p:val>
                                        </p:tav>
                                      </p:tavLst>
                                    </p:anim>
                                  </p:childTnLst>
                                </p:cTn>
                              </p:par>
                              <p:par>
                                <p:cTn id="119" presetID="2" presetClass="exit" presetSubtype="2" fill="hold" nodeType="withEffect">
                                  <p:stCondLst>
                                    <p:cond delay="0"/>
                                  </p:stCondLst>
                                  <p:childTnLst>
                                    <p:anim calcmode="lin" valueType="num">
                                      <p:cBhvr additive="base">
                                        <p:cTn id="120" dur="4500"/>
                                        <p:tgtEl>
                                          <p:spTgt spid="178"/>
                                        </p:tgtEl>
                                        <p:attrNameLst>
                                          <p:attrName>ppt_x</p:attrName>
                                        </p:attrNameLst>
                                      </p:cBhvr>
                                      <p:tavLst>
                                        <p:tav tm="0">
                                          <p:val>
                                            <p:strVal val="ppt_x"/>
                                          </p:val>
                                        </p:tav>
                                        <p:tav tm="100000">
                                          <p:val>
                                            <p:strVal val="1+ppt_w/2"/>
                                          </p:val>
                                        </p:tav>
                                      </p:tavLst>
                                    </p:anim>
                                    <p:anim calcmode="lin" valueType="num">
                                      <p:cBhvr additive="base">
                                        <p:cTn id="121" dur="4500"/>
                                        <p:tgtEl>
                                          <p:spTgt spid="178"/>
                                        </p:tgtEl>
                                        <p:attrNameLst>
                                          <p:attrName>ppt_y</p:attrName>
                                        </p:attrNameLst>
                                      </p:cBhvr>
                                      <p:tavLst>
                                        <p:tav tm="0">
                                          <p:val>
                                            <p:strVal val="ppt_y"/>
                                          </p:val>
                                        </p:tav>
                                        <p:tav tm="100000">
                                          <p:val>
                                            <p:strVal val="ppt_y"/>
                                          </p:val>
                                        </p:tav>
                                      </p:tavLst>
                                    </p:anim>
                                    <p:set>
                                      <p:cBhvr>
                                        <p:cTn id="122" dur="1" fill="hold">
                                          <p:stCondLst>
                                            <p:cond delay="4499"/>
                                          </p:stCondLst>
                                        </p:cTn>
                                        <p:tgtEl>
                                          <p:spTgt spid="178"/>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4500" fill="hold"/>
                                        <p:tgtEl>
                                          <p:spTgt spid="178"/>
                                        </p:tgtEl>
                                        <p:attrNameLst>
                                          <p:attrName>r</p:attrName>
                                        </p:attrNameLst>
                                      </p:cBhvr>
                                    </p:animRot>
                                  </p:childTnLst>
                                </p:cTn>
                              </p:par>
                              <p:par>
                                <p:cTn id="125" presetID="2" presetClass="entr" presetSubtype="8" fill="hold" nodeType="withEffect">
                                  <p:stCondLst>
                                    <p:cond delay="0"/>
                                  </p:stCondLst>
                                  <p:childTnLst>
                                    <p:set>
                                      <p:cBhvr>
                                        <p:cTn id="126" dur="1" fill="hold">
                                          <p:stCondLst>
                                            <p:cond delay="0"/>
                                          </p:stCondLst>
                                        </p:cTn>
                                        <p:tgtEl>
                                          <p:spTgt spid="175"/>
                                        </p:tgtEl>
                                        <p:attrNameLst>
                                          <p:attrName>style.visibility</p:attrName>
                                        </p:attrNameLst>
                                      </p:cBhvr>
                                      <p:to>
                                        <p:strVal val="visible"/>
                                      </p:to>
                                    </p:set>
                                    <p:anim calcmode="lin" valueType="num">
                                      <p:cBhvr additive="base">
                                        <p:cTn id="127" dur="4500" fill="hold"/>
                                        <p:tgtEl>
                                          <p:spTgt spid="175"/>
                                        </p:tgtEl>
                                        <p:attrNameLst>
                                          <p:attrName>ppt_x</p:attrName>
                                        </p:attrNameLst>
                                      </p:cBhvr>
                                      <p:tavLst>
                                        <p:tav tm="0">
                                          <p:val>
                                            <p:strVal val="0-#ppt_w/2"/>
                                          </p:val>
                                        </p:tav>
                                        <p:tav tm="100000">
                                          <p:val>
                                            <p:strVal val="#ppt_x"/>
                                          </p:val>
                                        </p:tav>
                                      </p:tavLst>
                                    </p:anim>
                                    <p:anim calcmode="lin" valueType="num">
                                      <p:cBhvr additive="base">
                                        <p:cTn id="128" dur="4500" fill="hold"/>
                                        <p:tgtEl>
                                          <p:spTgt spid="175"/>
                                        </p:tgtEl>
                                        <p:attrNameLst>
                                          <p:attrName>ppt_y</p:attrName>
                                        </p:attrNameLst>
                                      </p:cBhvr>
                                      <p:tavLst>
                                        <p:tav tm="0">
                                          <p:val>
                                            <p:strVal val="#ppt_y"/>
                                          </p:val>
                                        </p:tav>
                                        <p:tav tm="100000">
                                          <p:val>
                                            <p:strVal val="#ppt_y"/>
                                          </p:val>
                                        </p:tav>
                                      </p:tavLst>
                                    </p:anim>
                                  </p:childTnLst>
                                </p:cTn>
                              </p:par>
                              <p:par>
                                <p:cTn id="129" presetID="2" presetClass="exit" presetSubtype="2" fill="hold" nodeType="withEffect">
                                  <p:stCondLst>
                                    <p:cond delay="0"/>
                                  </p:stCondLst>
                                  <p:childTnLst>
                                    <p:anim calcmode="lin" valueType="num">
                                      <p:cBhvr additive="base">
                                        <p:cTn id="130" dur="4500"/>
                                        <p:tgtEl>
                                          <p:spTgt spid="175"/>
                                        </p:tgtEl>
                                        <p:attrNameLst>
                                          <p:attrName>ppt_x</p:attrName>
                                        </p:attrNameLst>
                                      </p:cBhvr>
                                      <p:tavLst>
                                        <p:tav tm="0">
                                          <p:val>
                                            <p:strVal val="ppt_x"/>
                                          </p:val>
                                        </p:tav>
                                        <p:tav tm="100000">
                                          <p:val>
                                            <p:strVal val="1+ppt_w/2"/>
                                          </p:val>
                                        </p:tav>
                                      </p:tavLst>
                                    </p:anim>
                                    <p:anim calcmode="lin" valueType="num">
                                      <p:cBhvr additive="base">
                                        <p:cTn id="131" dur="4500"/>
                                        <p:tgtEl>
                                          <p:spTgt spid="175"/>
                                        </p:tgtEl>
                                        <p:attrNameLst>
                                          <p:attrName>ppt_y</p:attrName>
                                        </p:attrNameLst>
                                      </p:cBhvr>
                                      <p:tavLst>
                                        <p:tav tm="0">
                                          <p:val>
                                            <p:strVal val="ppt_y"/>
                                          </p:val>
                                        </p:tav>
                                        <p:tav tm="100000">
                                          <p:val>
                                            <p:strVal val="ppt_y"/>
                                          </p:val>
                                        </p:tav>
                                      </p:tavLst>
                                    </p:anim>
                                    <p:set>
                                      <p:cBhvr>
                                        <p:cTn id="132" dur="1" fill="hold">
                                          <p:stCondLst>
                                            <p:cond delay="4499"/>
                                          </p:stCondLst>
                                        </p:cTn>
                                        <p:tgtEl>
                                          <p:spTgt spid="175"/>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4500" fill="hold"/>
                                        <p:tgtEl>
                                          <p:spTgt spid="175"/>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172"/>
                                        </p:tgtEl>
                                        <p:attrNameLst>
                                          <p:attrName>style.visibility</p:attrName>
                                        </p:attrNameLst>
                                      </p:cBhvr>
                                      <p:to>
                                        <p:strVal val="visible"/>
                                      </p:to>
                                    </p:set>
                                    <p:anim calcmode="lin" valueType="num">
                                      <p:cBhvr additive="base">
                                        <p:cTn id="137" dur="4500" fill="hold"/>
                                        <p:tgtEl>
                                          <p:spTgt spid="172"/>
                                        </p:tgtEl>
                                        <p:attrNameLst>
                                          <p:attrName>ppt_x</p:attrName>
                                        </p:attrNameLst>
                                      </p:cBhvr>
                                      <p:tavLst>
                                        <p:tav tm="0">
                                          <p:val>
                                            <p:strVal val="0-#ppt_w/2"/>
                                          </p:val>
                                        </p:tav>
                                        <p:tav tm="100000">
                                          <p:val>
                                            <p:strVal val="#ppt_x"/>
                                          </p:val>
                                        </p:tav>
                                      </p:tavLst>
                                    </p:anim>
                                    <p:anim calcmode="lin" valueType="num">
                                      <p:cBhvr additive="base">
                                        <p:cTn id="138" dur="4500" fill="hold"/>
                                        <p:tgtEl>
                                          <p:spTgt spid="172"/>
                                        </p:tgtEl>
                                        <p:attrNameLst>
                                          <p:attrName>ppt_y</p:attrName>
                                        </p:attrNameLst>
                                      </p:cBhvr>
                                      <p:tavLst>
                                        <p:tav tm="0">
                                          <p:val>
                                            <p:strVal val="#ppt_y"/>
                                          </p:val>
                                        </p:tav>
                                        <p:tav tm="100000">
                                          <p:val>
                                            <p:strVal val="#ppt_y"/>
                                          </p:val>
                                        </p:tav>
                                      </p:tavLst>
                                    </p:anim>
                                  </p:childTnLst>
                                </p:cTn>
                              </p:par>
                              <p:par>
                                <p:cTn id="139" presetID="2" presetClass="exit" presetSubtype="2" fill="hold" nodeType="withEffect">
                                  <p:stCondLst>
                                    <p:cond delay="0"/>
                                  </p:stCondLst>
                                  <p:childTnLst>
                                    <p:anim calcmode="lin" valueType="num">
                                      <p:cBhvr additive="base">
                                        <p:cTn id="140" dur="4500"/>
                                        <p:tgtEl>
                                          <p:spTgt spid="172"/>
                                        </p:tgtEl>
                                        <p:attrNameLst>
                                          <p:attrName>ppt_x</p:attrName>
                                        </p:attrNameLst>
                                      </p:cBhvr>
                                      <p:tavLst>
                                        <p:tav tm="0">
                                          <p:val>
                                            <p:strVal val="ppt_x"/>
                                          </p:val>
                                        </p:tav>
                                        <p:tav tm="100000">
                                          <p:val>
                                            <p:strVal val="1+ppt_w/2"/>
                                          </p:val>
                                        </p:tav>
                                      </p:tavLst>
                                    </p:anim>
                                    <p:anim calcmode="lin" valueType="num">
                                      <p:cBhvr additive="base">
                                        <p:cTn id="141" dur="4500"/>
                                        <p:tgtEl>
                                          <p:spTgt spid="172"/>
                                        </p:tgtEl>
                                        <p:attrNameLst>
                                          <p:attrName>ppt_y</p:attrName>
                                        </p:attrNameLst>
                                      </p:cBhvr>
                                      <p:tavLst>
                                        <p:tav tm="0">
                                          <p:val>
                                            <p:strVal val="ppt_y"/>
                                          </p:val>
                                        </p:tav>
                                        <p:tav tm="100000">
                                          <p:val>
                                            <p:strVal val="ppt_y"/>
                                          </p:val>
                                        </p:tav>
                                      </p:tavLst>
                                    </p:anim>
                                    <p:set>
                                      <p:cBhvr>
                                        <p:cTn id="142" dur="1" fill="hold">
                                          <p:stCondLst>
                                            <p:cond delay="4499"/>
                                          </p:stCondLst>
                                        </p:cTn>
                                        <p:tgtEl>
                                          <p:spTgt spid="172"/>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4500" fill="hold"/>
                                        <p:tgtEl>
                                          <p:spTgt spid="172"/>
                                        </p:tgtEl>
                                        <p:attrNameLst>
                                          <p:attrName>r</p:attrName>
                                        </p:attrNameLst>
                                      </p:cBhvr>
                                    </p:animRot>
                                  </p:childTnLst>
                                </p:cTn>
                              </p:par>
                              <p:par>
                                <p:cTn id="145" presetID="2" presetClass="entr" presetSubtype="8" fill="hold" nodeType="withEffect">
                                  <p:stCondLst>
                                    <p:cond delay="0"/>
                                  </p:stCondLst>
                                  <p:childTnLst>
                                    <p:set>
                                      <p:cBhvr>
                                        <p:cTn id="146" dur="1" fill="hold">
                                          <p:stCondLst>
                                            <p:cond delay="0"/>
                                          </p:stCondLst>
                                        </p:cTn>
                                        <p:tgtEl>
                                          <p:spTgt spid="148"/>
                                        </p:tgtEl>
                                        <p:attrNameLst>
                                          <p:attrName>style.visibility</p:attrName>
                                        </p:attrNameLst>
                                      </p:cBhvr>
                                      <p:to>
                                        <p:strVal val="visible"/>
                                      </p:to>
                                    </p:set>
                                    <p:anim calcmode="lin" valueType="num">
                                      <p:cBhvr additive="base">
                                        <p:cTn id="147" dur="4500" fill="hold"/>
                                        <p:tgtEl>
                                          <p:spTgt spid="148"/>
                                        </p:tgtEl>
                                        <p:attrNameLst>
                                          <p:attrName>ppt_x</p:attrName>
                                        </p:attrNameLst>
                                      </p:cBhvr>
                                      <p:tavLst>
                                        <p:tav tm="0">
                                          <p:val>
                                            <p:strVal val="0-#ppt_w/2"/>
                                          </p:val>
                                        </p:tav>
                                        <p:tav tm="100000">
                                          <p:val>
                                            <p:strVal val="#ppt_x"/>
                                          </p:val>
                                        </p:tav>
                                      </p:tavLst>
                                    </p:anim>
                                    <p:anim calcmode="lin" valueType="num">
                                      <p:cBhvr additive="base">
                                        <p:cTn id="148" dur="4500" fill="hold"/>
                                        <p:tgtEl>
                                          <p:spTgt spid="148"/>
                                        </p:tgtEl>
                                        <p:attrNameLst>
                                          <p:attrName>ppt_y</p:attrName>
                                        </p:attrNameLst>
                                      </p:cBhvr>
                                      <p:tavLst>
                                        <p:tav tm="0">
                                          <p:val>
                                            <p:strVal val="#ppt_y"/>
                                          </p:val>
                                        </p:tav>
                                        <p:tav tm="100000">
                                          <p:val>
                                            <p:strVal val="#ppt_y"/>
                                          </p:val>
                                        </p:tav>
                                      </p:tavLst>
                                    </p:anim>
                                  </p:childTnLst>
                                </p:cTn>
                              </p:par>
                              <p:par>
                                <p:cTn id="149" presetID="2" presetClass="exit" presetSubtype="2" fill="hold" nodeType="withEffect">
                                  <p:stCondLst>
                                    <p:cond delay="0"/>
                                  </p:stCondLst>
                                  <p:childTnLst>
                                    <p:anim calcmode="lin" valueType="num">
                                      <p:cBhvr additive="base">
                                        <p:cTn id="150" dur="4500"/>
                                        <p:tgtEl>
                                          <p:spTgt spid="148"/>
                                        </p:tgtEl>
                                        <p:attrNameLst>
                                          <p:attrName>ppt_x</p:attrName>
                                        </p:attrNameLst>
                                      </p:cBhvr>
                                      <p:tavLst>
                                        <p:tav tm="0">
                                          <p:val>
                                            <p:strVal val="ppt_x"/>
                                          </p:val>
                                        </p:tav>
                                        <p:tav tm="100000">
                                          <p:val>
                                            <p:strVal val="1+ppt_w/2"/>
                                          </p:val>
                                        </p:tav>
                                      </p:tavLst>
                                    </p:anim>
                                    <p:anim calcmode="lin" valueType="num">
                                      <p:cBhvr additive="base">
                                        <p:cTn id="151" dur="4500"/>
                                        <p:tgtEl>
                                          <p:spTgt spid="148"/>
                                        </p:tgtEl>
                                        <p:attrNameLst>
                                          <p:attrName>ppt_y</p:attrName>
                                        </p:attrNameLst>
                                      </p:cBhvr>
                                      <p:tavLst>
                                        <p:tav tm="0">
                                          <p:val>
                                            <p:strVal val="ppt_y"/>
                                          </p:val>
                                        </p:tav>
                                        <p:tav tm="100000">
                                          <p:val>
                                            <p:strVal val="ppt_y"/>
                                          </p:val>
                                        </p:tav>
                                      </p:tavLst>
                                    </p:anim>
                                    <p:set>
                                      <p:cBhvr>
                                        <p:cTn id="152" dur="1" fill="hold">
                                          <p:stCondLst>
                                            <p:cond delay="4499"/>
                                          </p:stCondLst>
                                        </p:cTn>
                                        <p:tgtEl>
                                          <p:spTgt spid="148"/>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4500" fill="hold"/>
                                        <p:tgtEl>
                                          <p:spTgt spid="148"/>
                                        </p:tgtEl>
                                        <p:attrNameLst>
                                          <p:attrName>r</p:attrName>
                                        </p:attrNameLst>
                                      </p:cBhvr>
                                    </p:animRot>
                                  </p:childTnLst>
                                </p:cTn>
                              </p:par>
                              <p:par>
                                <p:cTn id="155" presetID="2" presetClass="entr" presetSubtype="8" fill="hold" nodeType="withEffect">
                                  <p:stCondLst>
                                    <p:cond delay="0"/>
                                  </p:stCondLst>
                                  <p:childTnLst>
                                    <p:set>
                                      <p:cBhvr>
                                        <p:cTn id="156" dur="1" fill="hold">
                                          <p:stCondLst>
                                            <p:cond delay="0"/>
                                          </p:stCondLst>
                                        </p:cTn>
                                        <p:tgtEl>
                                          <p:spTgt spid="145"/>
                                        </p:tgtEl>
                                        <p:attrNameLst>
                                          <p:attrName>style.visibility</p:attrName>
                                        </p:attrNameLst>
                                      </p:cBhvr>
                                      <p:to>
                                        <p:strVal val="visible"/>
                                      </p:to>
                                    </p:set>
                                    <p:anim calcmode="lin" valueType="num">
                                      <p:cBhvr additive="base">
                                        <p:cTn id="157" dur="4500" fill="hold"/>
                                        <p:tgtEl>
                                          <p:spTgt spid="145"/>
                                        </p:tgtEl>
                                        <p:attrNameLst>
                                          <p:attrName>ppt_x</p:attrName>
                                        </p:attrNameLst>
                                      </p:cBhvr>
                                      <p:tavLst>
                                        <p:tav tm="0">
                                          <p:val>
                                            <p:strVal val="0-#ppt_w/2"/>
                                          </p:val>
                                        </p:tav>
                                        <p:tav tm="100000">
                                          <p:val>
                                            <p:strVal val="#ppt_x"/>
                                          </p:val>
                                        </p:tav>
                                      </p:tavLst>
                                    </p:anim>
                                    <p:anim calcmode="lin" valueType="num">
                                      <p:cBhvr additive="base">
                                        <p:cTn id="158" dur="4500" fill="hold"/>
                                        <p:tgtEl>
                                          <p:spTgt spid="145"/>
                                        </p:tgtEl>
                                        <p:attrNameLst>
                                          <p:attrName>ppt_y</p:attrName>
                                        </p:attrNameLst>
                                      </p:cBhvr>
                                      <p:tavLst>
                                        <p:tav tm="0">
                                          <p:val>
                                            <p:strVal val="#ppt_y"/>
                                          </p:val>
                                        </p:tav>
                                        <p:tav tm="100000">
                                          <p:val>
                                            <p:strVal val="#ppt_y"/>
                                          </p:val>
                                        </p:tav>
                                      </p:tavLst>
                                    </p:anim>
                                  </p:childTnLst>
                                </p:cTn>
                              </p:par>
                              <p:par>
                                <p:cTn id="159" presetID="2" presetClass="exit" presetSubtype="2" fill="hold" nodeType="withEffect">
                                  <p:stCondLst>
                                    <p:cond delay="0"/>
                                  </p:stCondLst>
                                  <p:childTnLst>
                                    <p:anim calcmode="lin" valueType="num">
                                      <p:cBhvr additive="base">
                                        <p:cTn id="160" dur="4500"/>
                                        <p:tgtEl>
                                          <p:spTgt spid="145"/>
                                        </p:tgtEl>
                                        <p:attrNameLst>
                                          <p:attrName>ppt_x</p:attrName>
                                        </p:attrNameLst>
                                      </p:cBhvr>
                                      <p:tavLst>
                                        <p:tav tm="0">
                                          <p:val>
                                            <p:strVal val="ppt_x"/>
                                          </p:val>
                                        </p:tav>
                                        <p:tav tm="100000">
                                          <p:val>
                                            <p:strVal val="1+ppt_w/2"/>
                                          </p:val>
                                        </p:tav>
                                      </p:tavLst>
                                    </p:anim>
                                    <p:anim calcmode="lin" valueType="num">
                                      <p:cBhvr additive="base">
                                        <p:cTn id="161" dur="4500"/>
                                        <p:tgtEl>
                                          <p:spTgt spid="145"/>
                                        </p:tgtEl>
                                        <p:attrNameLst>
                                          <p:attrName>ppt_y</p:attrName>
                                        </p:attrNameLst>
                                      </p:cBhvr>
                                      <p:tavLst>
                                        <p:tav tm="0">
                                          <p:val>
                                            <p:strVal val="ppt_y"/>
                                          </p:val>
                                        </p:tav>
                                        <p:tav tm="100000">
                                          <p:val>
                                            <p:strVal val="ppt_y"/>
                                          </p:val>
                                        </p:tav>
                                      </p:tavLst>
                                    </p:anim>
                                    <p:set>
                                      <p:cBhvr>
                                        <p:cTn id="162" dur="1" fill="hold">
                                          <p:stCondLst>
                                            <p:cond delay="4499"/>
                                          </p:stCondLst>
                                        </p:cTn>
                                        <p:tgtEl>
                                          <p:spTgt spid="145"/>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4500" fill="hold"/>
                                        <p:tgtEl>
                                          <p:spTgt spid="145"/>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142"/>
                                        </p:tgtEl>
                                        <p:attrNameLst>
                                          <p:attrName>style.visibility</p:attrName>
                                        </p:attrNameLst>
                                      </p:cBhvr>
                                      <p:to>
                                        <p:strVal val="visible"/>
                                      </p:to>
                                    </p:set>
                                    <p:anim calcmode="lin" valueType="num">
                                      <p:cBhvr additive="base">
                                        <p:cTn id="167" dur="4500" fill="hold"/>
                                        <p:tgtEl>
                                          <p:spTgt spid="142"/>
                                        </p:tgtEl>
                                        <p:attrNameLst>
                                          <p:attrName>ppt_x</p:attrName>
                                        </p:attrNameLst>
                                      </p:cBhvr>
                                      <p:tavLst>
                                        <p:tav tm="0">
                                          <p:val>
                                            <p:strVal val="0-#ppt_w/2"/>
                                          </p:val>
                                        </p:tav>
                                        <p:tav tm="100000">
                                          <p:val>
                                            <p:strVal val="#ppt_x"/>
                                          </p:val>
                                        </p:tav>
                                      </p:tavLst>
                                    </p:anim>
                                    <p:anim calcmode="lin" valueType="num">
                                      <p:cBhvr additive="base">
                                        <p:cTn id="168" dur="4500" fill="hold"/>
                                        <p:tgtEl>
                                          <p:spTgt spid="142"/>
                                        </p:tgtEl>
                                        <p:attrNameLst>
                                          <p:attrName>ppt_y</p:attrName>
                                        </p:attrNameLst>
                                      </p:cBhvr>
                                      <p:tavLst>
                                        <p:tav tm="0">
                                          <p:val>
                                            <p:strVal val="#ppt_y"/>
                                          </p:val>
                                        </p:tav>
                                        <p:tav tm="100000">
                                          <p:val>
                                            <p:strVal val="#ppt_y"/>
                                          </p:val>
                                        </p:tav>
                                      </p:tavLst>
                                    </p:anim>
                                  </p:childTnLst>
                                </p:cTn>
                              </p:par>
                              <p:par>
                                <p:cTn id="169" presetID="2" presetClass="exit" presetSubtype="2" fill="hold" nodeType="withEffect">
                                  <p:stCondLst>
                                    <p:cond delay="0"/>
                                  </p:stCondLst>
                                  <p:childTnLst>
                                    <p:anim calcmode="lin" valueType="num">
                                      <p:cBhvr additive="base">
                                        <p:cTn id="170" dur="4500"/>
                                        <p:tgtEl>
                                          <p:spTgt spid="142"/>
                                        </p:tgtEl>
                                        <p:attrNameLst>
                                          <p:attrName>ppt_x</p:attrName>
                                        </p:attrNameLst>
                                      </p:cBhvr>
                                      <p:tavLst>
                                        <p:tav tm="0">
                                          <p:val>
                                            <p:strVal val="ppt_x"/>
                                          </p:val>
                                        </p:tav>
                                        <p:tav tm="100000">
                                          <p:val>
                                            <p:strVal val="1+ppt_w/2"/>
                                          </p:val>
                                        </p:tav>
                                      </p:tavLst>
                                    </p:anim>
                                    <p:anim calcmode="lin" valueType="num">
                                      <p:cBhvr additive="base">
                                        <p:cTn id="171" dur="4500"/>
                                        <p:tgtEl>
                                          <p:spTgt spid="142"/>
                                        </p:tgtEl>
                                        <p:attrNameLst>
                                          <p:attrName>ppt_y</p:attrName>
                                        </p:attrNameLst>
                                      </p:cBhvr>
                                      <p:tavLst>
                                        <p:tav tm="0">
                                          <p:val>
                                            <p:strVal val="ppt_y"/>
                                          </p:val>
                                        </p:tav>
                                        <p:tav tm="100000">
                                          <p:val>
                                            <p:strVal val="ppt_y"/>
                                          </p:val>
                                        </p:tav>
                                      </p:tavLst>
                                    </p:anim>
                                    <p:set>
                                      <p:cBhvr>
                                        <p:cTn id="172" dur="1" fill="hold">
                                          <p:stCondLst>
                                            <p:cond delay="4499"/>
                                          </p:stCondLst>
                                        </p:cTn>
                                        <p:tgtEl>
                                          <p:spTgt spid="142"/>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4500" fill="hold"/>
                                        <p:tgtEl>
                                          <p:spTgt spid="142"/>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139"/>
                                        </p:tgtEl>
                                        <p:attrNameLst>
                                          <p:attrName>style.visibility</p:attrName>
                                        </p:attrNameLst>
                                      </p:cBhvr>
                                      <p:to>
                                        <p:strVal val="visible"/>
                                      </p:to>
                                    </p:set>
                                    <p:anim calcmode="lin" valueType="num">
                                      <p:cBhvr additive="base">
                                        <p:cTn id="177" dur="4500" fill="hold"/>
                                        <p:tgtEl>
                                          <p:spTgt spid="139"/>
                                        </p:tgtEl>
                                        <p:attrNameLst>
                                          <p:attrName>ppt_x</p:attrName>
                                        </p:attrNameLst>
                                      </p:cBhvr>
                                      <p:tavLst>
                                        <p:tav tm="0">
                                          <p:val>
                                            <p:strVal val="0-#ppt_w/2"/>
                                          </p:val>
                                        </p:tav>
                                        <p:tav tm="100000">
                                          <p:val>
                                            <p:strVal val="#ppt_x"/>
                                          </p:val>
                                        </p:tav>
                                      </p:tavLst>
                                    </p:anim>
                                    <p:anim calcmode="lin" valueType="num">
                                      <p:cBhvr additive="base">
                                        <p:cTn id="178" dur="4500" fill="hold"/>
                                        <p:tgtEl>
                                          <p:spTgt spid="139"/>
                                        </p:tgtEl>
                                        <p:attrNameLst>
                                          <p:attrName>ppt_y</p:attrName>
                                        </p:attrNameLst>
                                      </p:cBhvr>
                                      <p:tavLst>
                                        <p:tav tm="0">
                                          <p:val>
                                            <p:strVal val="#ppt_y"/>
                                          </p:val>
                                        </p:tav>
                                        <p:tav tm="100000">
                                          <p:val>
                                            <p:strVal val="#ppt_y"/>
                                          </p:val>
                                        </p:tav>
                                      </p:tavLst>
                                    </p:anim>
                                  </p:childTnLst>
                                </p:cTn>
                              </p:par>
                              <p:par>
                                <p:cTn id="179" presetID="2" presetClass="exit" presetSubtype="2" fill="hold" nodeType="withEffect">
                                  <p:stCondLst>
                                    <p:cond delay="0"/>
                                  </p:stCondLst>
                                  <p:childTnLst>
                                    <p:anim calcmode="lin" valueType="num">
                                      <p:cBhvr additive="base">
                                        <p:cTn id="180" dur="4500"/>
                                        <p:tgtEl>
                                          <p:spTgt spid="139"/>
                                        </p:tgtEl>
                                        <p:attrNameLst>
                                          <p:attrName>ppt_x</p:attrName>
                                        </p:attrNameLst>
                                      </p:cBhvr>
                                      <p:tavLst>
                                        <p:tav tm="0">
                                          <p:val>
                                            <p:strVal val="ppt_x"/>
                                          </p:val>
                                        </p:tav>
                                        <p:tav tm="100000">
                                          <p:val>
                                            <p:strVal val="1+ppt_w/2"/>
                                          </p:val>
                                        </p:tav>
                                      </p:tavLst>
                                    </p:anim>
                                    <p:anim calcmode="lin" valueType="num">
                                      <p:cBhvr additive="base">
                                        <p:cTn id="181" dur="4500"/>
                                        <p:tgtEl>
                                          <p:spTgt spid="139"/>
                                        </p:tgtEl>
                                        <p:attrNameLst>
                                          <p:attrName>ppt_y</p:attrName>
                                        </p:attrNameLst>
                                      </p:cBhvr>
                                      <p:tavLst>
                                        <p:tav tm="0">
                                          <p:val>
                                            <p:strVal val="ppt_y"/>
                                          </p:val>
                                        </p:tav>
                                        <p:tav tm="100000">
                                          <p:val>
                                            <p:strVal val="ppt_y"/>
                                          </p:val>
                                        </p:tav>
                                      </p:tavLst>
                                    </p:anim>
                                    <p:set>
                                      <p:cBhvr>
                                        <p:cTn id="182" dur="1" fill="hold">
                                          <p:stCondLst>
                                            <p:cond delay="4499"/>
                                          </p:stCondLst>
                                        </p:cTn>
                                        <p:tgtEl>
                                          <p:spTgt spid="139"/>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4500" fill="hold"/>
                                        <p:tgtEl>
                                          <p:spTgt spid="139"/>
                                        </p:tgtEl>
                                        <p:attrNameLst>
                                          <p:attrName>r</p:attrName>
                                        </p:attrNameLst>
                                      </p:cBhvr>
                                    </p:animRot>
                                  </p:childTnLst>
                                </p:cTn>
                              </p:par>
                              <p:par>
                                <p:cTn id="185" presetID="2" presetClass="entr" presetSubtype="8" fill="hold" nodeType="withEffect">
                                  <p:stCondLst>
                                    <p:cond delay="0"/>
                                  </p:stCondLst>
                                  <p:childTnLst>
                                    <p:set>
                                      <p:cBhvr>
                                        <p:cTn id="186" dur="1" fill="hold">
                                          <p:stCondLst>
                                            <p:cond delay="0"/>
                                          </p:stCondLst>
                                        </p:cTn>
                                        <p:tgtEl>
                                          <p:spTgt spid="136"/>
                                        </p:tgtEl>
                                        <p:attrNameLst>
                                          <p:attrName>style.visibility</p:attrName>
                                        </p:attrNameLst>
                                      </p:cBhvr>
                                      <p:to>
                                        <p:strVal val="visible"/>
                                      </p:to>
                                    </p:set>
                                    <p:anim calcmode="lin" valueType="num">
                                      <p:cBhvr additive="base">
                                        <p:cTn id="187" dur="4500" fill="hold"/>
                                        <p:tgtEl>
                                          <p:spTgt spid="136"/>
                                        </p:tgtEl>
                                        <p:attrNameLst>
                                          <p:attrName>ppt_x</p:attrName>
                                        </p:attrNameLst>
                                      </p:cBhvr>
                                      <p:tavLst>
                                        <p:tav tm="0">
                                          <p:val>
                                            <p:strVal val="0-#ppt_w/2"/>
                                          </p:val>
                                        </p:tav>
                                        <p:tav tm="100000">
                                          <p:val>
                                            <p:strVal val="#ppt_x"/>
                                          </p:val>
                                        </p:tav>
                                      </p:tavLst>
                                    </p:anim>
                                    <p:anim calcmode="lin" valueType="num">
                                      <p:cBhvr additive="base">
                                        <p:cTn id="188" dur="4500" fill="hold"/>
                                        <p:tgtEl>
                                          <p:spTgt spid="136"/>
                                        </p:tgtEl>
                                        <p:attrNameLst>
                                          <p:attrName>ppt_y</p:attrName>
                                        </p:attrNameLst>
                                      </p:cBhvr>
                                      <p:tavLst>
                                        <p:tav tm="0">
                                          <p:val>
                                            <p:strVal val="#ppt_y"/>
                                          </p:val>
                                        </p:tav>
                                        <p:tav tm="100000">
                                          <p:val>
                                            <p:strVal val="#ppt_y"/>
                                          </p:val>
                                        </p:tav>
                                      </p:tavLst>
                                    </p:anim>
                                  </p:childTnLst>
                                </p:cTn>
                              </p:par>
                              <p:par>
                                <p:cTn id="189" presetID="2" presetClass="exit" presetSubtype="2" fill="hold" nodeType="withEffect">
                                  <p:stCondLst>
                                    <p:cond delay="0"/>
                                  </p:stCondLst>
                                  <p:childTnLst>
                                    <p:anim calcmode="lin" valueType="num">
                                      <p:cBhvr additive="base">
                                        <p:cTn id="190" dur="4500"/>
                                        <p:tgtEl>
                                          <p:spTgt spid="136"/>
                                        </p:tgtEl>
                                        <p:attrNameLst>
                                          <p:attrName>ppt_x</p:attrName>
                                        </p:attrNameLst>
                                      </p:cBhvr>
                                      <p:tavLst>
                                        <p:tav tm="0">
                                          <p:val>
                                            <p:strVal val="ppt_x"/>
                                          </p:val>
                                        </p:tav>
                                        <p:tav tm="100000">
                                          <p:val>
                                            <p:strVal val="1+ppt_w/2"/>
                                          </p:val>
                                        </p:tav>
                                      </p:tavLst>
                                    </p:anim>
                                    <p:anim calcmode="lin" valueType="num">
                                      <p:cBhvr additive="base">
                                        <p:cTn id="191" dur="4500"/>
                                        <p:tgtEl>
                                          <p:spTgt spid="136"/>
                                        </p:tgtEl>
                                        <p:attrNameLst>
                                          <p:attrName>ppt_y</p:attrName>
                                        </p:attrNameLst>
                                      </p:cBhvr>
                                      <p:tavLst>
                                        <p:tav tm="0">
                                          <p:val>
                                            <p:strVal val="ppt_y"/>
                                          </p:val>
                                        </p:tav>
                                        <p:tav tm="100000">
                                          <p:val>
                                            <p:strVal val="ppt_y"/>
                                          </p:val>
                                        </p:tav>
                                      </p:tavLst>
                                    </p:anim>
                                    <p:set>
                                      <p:cBhvr>
                                        <p:cTn id="192" dur="1" fill="hold">
                                          <p:stCondLst>
                                            <p:cond delay="4499"/>
                                          </p:stCondLst>
                                        </p:cTn>
                                        <p:tgtEl>
                                          <p:spTgt spid="136"/>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4500" fill="hold"/>
                                        <p:tgtEl>
                                          <p:spTgt spid="136"/>
                                        </p:tgtEl>
                                        <p:attrNameLst>
                                          <p:attrName>r</p:attrName>
                                        </p:attrNameLst>
                                      </p:cBhvr>
                                    </p:animRot>
                                  </p:childTnLst>
                                </p:cTn>
                              </p:par>
                              <p:par>
                                <p:cTn id="195" presetID="2" presetClass="entr" presetSubtype="8" fill="hold" nodeType="withEffect">
                                  <p:stCondLst>
                                    <p:cond delay="0"/>
                                  </p:stCondLst>
                                  <p:childTnLst>
                                    <p:set>
                                      <p:cBhvr>
                                        <p:cTn id="196" dur="1" fill="hold">
                                          <p:stCondLst>
                                            <p:cond delay="0"/>
                                          </p:stCondLst>
                                        </p:cTn>
                                        <p:tgtEl>
                                          <p:spTgt spid="133"/>
                                        </p:tgtEl>
                                        <p:attrNameLst>
                                          <p:attrName>style.visibility</p:attrName>
                                        </p:attrNameLst>
                                      </p:cBhvr>
                                      <p:to>
                                        <p:strVal val="visible"/>
                                      </p:to>
                                    </p:set>
                                    <p:anim calcmode="lin" valueType="num">
                                      <p:cBhvr additive="base">
                                        <p:cTn id="197" dur="4500" fill="hold"/>
                                        <p:tgtEl>
                                          <p:spTgt spid="133"/>
                                        </p:tgtEl>
                                        <p:attrNameLst>
                                          <p:attrName>ppt_x</p:attrName>
                                        </p:attrNameLst>
                                      </p:cBhvr>
                                      <p:tavLst>
                                        <p:tav tm="0">
                                          <p:val>
                                            <p:strVal val="0-#ppt_w/2"/>
                                          </p:val>
                                        </p:tav>
                                        <p:tav tm="100000">
                                          <p:val>
                                            <p:strVal val="#ppt_x"/>
                                          </p:val>
                                        </p:tav>
                                      </p:tavLst>
                                    </p:anim>
                                    <p:anim calcmode="lin" valueType="num">
                                      <p:cBhvr additive="base">
                                        <p:cTn id="198" dur="4500" fill="hold"/>
                                        <p:tgtEl>
                                          <p:spTgt spid="133"/>
                                        </p:tgtEl>
                                        <p:attrNameLst>
                                          <p:attrName>ppt_y</p:attrName>
                                        </p:attrNameLst>
                                      </p:cBhvr>
                                      <p:tavLst>
                                        <p:tav tm="0">
                                          <p:val>
                                            <p:strVal val="#ppt_y"/>
                                          </p:val>
                                        </p:tav>
                                        <p:tav tm="100000">
                                          <p:val>
                                            <p:strVal val="#ppt_y"/>
                                          </p:val>
                                        </p:tav>
                                      </p:tavLst>
                                    </p:anim>
                                  </p:childTnLst>
                                </p:cTn>
                              </p:par>
                              <p:par>
                                <p:cTn id="199" presetID="2" presetClass="exit" presetSubtype="2" fill="hold" nodeType="withEffect">
                                  <p:stCondLst>
                                    <p:cond delay="0"/>
                                  </p:stCondLst>
                                  <p:childTnLst>
                                    <p:anim calcmode="lin" valueType="num">
                                      <p:cBhvr additive="base">
                                        <p:cTn id="200" dur="4500"/>
                                        <p:tgtEl>
                                          <p:spTgt spid="133"/>
                                        </p:tgtEl>
                                        <p:attrNameLst>
                                          <p:attrName>ppt_x</p:attrName>
                                        </p:attrNameLst>
                                      </p:cBhvr>
                                      <p:tavLst>
                                        <p:tav tm="0">
                                          <p:val>
                                            <p:strVal val="ppt_x"/>
                                          </p:val>
                                        </p:tav>
                                        <p:tav tm="100000">
                                          <p:val>
                                            <p:strVal val="1+ppt_w/2"/>
                                          </p:val>
                                        </p:tav>
                                      </p:tavLst>
                                    </p:anim>
                                    <p:anim calcmode="lin" valueType="num">
                                      <p:cBhvr additive="base">
                                        <p:cTn id="201" dur="4500"/>
                                        <p:tgtEl>
                                          <p:spTgt spid="133"/>
                                        </p:tgtEl>
                                        <p:attrNameLst>
                                          <p:attrName>ppt_y</p:attrName>
                                        </p:attrNameLst>
                                      </p:cBhvr>
                                      <p:tavLst>
                                        <p:tav tm="0">
                                          <p:val>
                                            <p:strVal val="ppt_y"/>
                                          </p:val>
                                        </p:tav>
                                        <p:tav tm="100000">
                                          <p:val>
                                            <p:strVal val="ppt_y"/>
                                          </p:val>
                                        </p:tav>
                                      </p:tavLst>
                                    </p:anim>
                                    <p:set>
                                      <p:cBhvr>
                                        <p:cTn id="202" dur="1" fill="hold">
                                          <p:stCondLst>
                                            <p:cond delay="4499"/>
                                          </p:stCondLst>
                                        </p:cTn>
                                        <p:tgtEl>
                                          <p:spTgt spid="133"/>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4500" fill="hold"/>
                                        <p:tgtEl>
                                          <p:spTgt spid="133"/>
                                        </p:tgtEl>
                                        <p:attrNameLst>
                                          <p:attrName>r</p:attrName>
                                        </p:attrNameLst>
                                      </p:cBhvr>
                                    </p:animRot>
                                  </p:childTnLst>
                                </p:cTn>
                              </p:par>
                              <p:par>
                                <p:cTn id="205" presetID="2" presetClass="entr" presetSubtype="8" fill="hold" nodeType="withEffect">
                                  <p:stCondLst>
                                    <p:cond delay="0"/>
                                  </p:stCondLst>
                                  <p:childTnLst>
                                    <p:set>
                                      <p:cBhvr>
                                        <p:cTn id="206" dur="1" fill="hold">
                                          <p:stCondLst>
                                            <p:cond delay="0"/>
                                          </p:stCondLst>
                                        </p:cTn>
                                        <p:tgtEl>
                                          <p:spTgt spid="130"/>
                                        </p:tgtEl>
                                        <p:attrNameLst>
                                          <p:attrName>style.visibility</p:attrName>
                                        </p:attrNameLst>
                                      </p:cBhvr>
                                      <p:to>
                                        <p:strVal val="visible"/>
                                      </p:to>
                                    </p:set>
                                    <p:anim calcmode="lin" valueType="num">
                                      <p:cBhvr additive="base">
                                        <p:cTn id="207" dur="4500" fill="hold"/>
                                        <p:tgtEl>
                                          <p:spTgt spid="130"/>
                                        </p:tgtEl>
                                        <p:attrNameLst>
                                          <p:attrName>ppt_x</p:attrName>
                                        </p:attrNameLst>
                                      </p:cBhvr>
                                      <p:tavLst>
                                        <p:tav tm="0">
                                          <p:val>
                                            <p:strVal val="0-#ppt_w/2"/>
                                          </p:val>
                                        </p:tav>
                                        <p:tav tm="100000">
                                          <p:val>
                                            <p:strVal val="#ppt_x"/>
                                          </p:val>
                                        </p:tav>
                                      </p:tavLst>
                                    </p:anim>
                                    <p:anim calcmode="lin" valueType="num">
                                      <p:cBhvr additive="base">
                                        <p:cTn id="208" dur="4500" fill="hold"/>
                                        <p:tgtEl>
                                          <p:spTgt spid="130"/>
                                        </p:tgtEl>
                                        <p:attrNameLst>
                                          <p:attrName>ppt_y</p:attrName>
                                        </p:attrNameLst>
                                      </p:cBhvr>
                                      <p:tavLst>
                                        <p:tav tm="0">
                                          <p:val>
                                            <p:strVal val="#ppt_y"/>
                                          </p:val>
                                        </p:tav>
                                        <p:tav tm="100000">
                                          <p:val>
                                            <p:strVal val="#ppt_y"/>
                                          </p:val>
                                        </p:tav>
                                      </p:tavLst>
                                    </p:anim>
                                  </p:childTnLst>
                                </p:cTn>
                              </p:par>
                              <p:par>
                                <p:cTn id="209" presetID="2" presetClass="exit" presetSubtype="2" fill="hold" nodeType="withEffect">
                                  <p:stCondLst>
                                    <p:cond delay="0"/>
                                  </p:stCondLst>
                                  <p:childTnLst>
                                    <p:anim calcmode="lin" valueType="num">
                                      <p:cBhvr additive="base">
                                        <p:cTn id="210" dur="4500"/>
                                        <p:tgtEl>
                                          <p:spTgt spid="130"/>
                                        </p:tgtEl>
                                        <p:attrNameLst>
                                          <p:attrName>ppt_x</p:attrName>
                                        </p:attrNameLst>
                                      </p:cBhvr>
                                      <p:tavLst>
                                        <p:tav tm="0">
                                          <p:val>
                                            <p:strVal val="ppt_x"/>
                                          </p:val>
                                        </p:tav>
                                        <p:tav tm="100000">
                                          <p:val>
                                            <p:strVal val="1+ppt_w/2"/>
                                          </p:val>
                                        </p:tav>
                                      </p:tavLst>
                                    </p:anim>
                                    <p:anim calcmode="lin" valueType="num">
                                      <p:cBhvr additive="base">
                                        <p:cTn id="211" dur="4500"/>
                                        <p:tgtEl>
                                          <p:spTgt spid="130"/>
                                        </p:tgtEl>
                                        <p:attrNameLst>
                                          <p:attrName>ppt_y</p:attrName>
                                        </p:attrNameLst>
                                      </p:cBhvr>
                                      <p:tavLst>
                                        <p:tav tm="0">
                                          <p:val>
                                            <p:strVal val="ppt_y"/>
                                          </p:val>
                                        </p:tav>
                                        <p:tav tm="100000">
                                          <p:val>
                                            <p:strVal val="ppt_y"/>
                                          </p:val>
                                        </p:tav>
                                      </p:tavLst>
                                    </p:anim>
                                    <p:set>
                                      <p:cBhvr>
                                        <p:cTn id="212" dur="1" fill="hold">
                                          <p:stCondLst>
                                            <p:cond delay="4499"/>
                                          </p:stCondLst>
                                        </p:cTn>
                                        <p:tgtEl>
                                          <p:spTgt spid="130"/>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4500" fill="hold"/>
                                        <p:tgtEl>
                                          <p:spTgt spid="130"/>
                                        </p:tgtEl>
                                        <p:attrNameLst>
                                          <p:attrName>r</p:attrName>
                                        </p:attrNameLst>
                                      </p:cBhvr>
                                    </p:animRot>
                                  </p:childTnLst>
                                </p:cTn>
                              </p:par>
                              <p:par>
                                <p:cTn id="215" presetID="2" presetClass="entr" presetSubtype="8" fill="hold" nodeType="withEffect">
                                  <p:stCondLst>
                                    <p:cond delay="0"/>
                                  </p:stCondLst>
                                  <p:childTnLst>
                                    <p:set>
                                      <p:cBhvr>
                                        <p:cTn id="216" dur="1" fill="hold">
                                          <p:stCondLst>
                                            <p:cond delay="0"/>
                                          </p:stCondLst>
                                        </p:cTn>
                                        <p:tgtEl>
                                          <p:spTgt spid="106"/>
                                        </p:tgtEl>
                                        <p:attrNameLst>
                                          <p:attrName>style.visibility</p:attrName>
                                        </p:attrNameLst>
                                      </p:cBhvr>
                                      <p:to>
                                        <p:strVal val="visible"/>
                                      </p:to>
                                    </p:set>
                                    <p:anim calcmode="lin" valueType="num">
                                      <p:cBhvr additive="base">
                                        <p:cTn id="217" dur="4500" fill="hold"/>
                                        <p:tgtEl>
                                          <p:spTgt spid="106"/>
                                        </p:tgtEl>
                                        <p:attrNameLst>
                                          <p:attrName>ppt_x</p:attrName>
                                        </p:attrNameLst>
                                      </p:cBhvr>
                                      <p:tavLst>
                                        <p:tav tm="0">
                                          <p:val>
                                            <p:strVal val="0-#ppt_w/2"/>
                                          </p:val>
                                        </p:tav>
                                        <p:tav tm="100000">
                                          <p:val>
                                            <p:strVal val="#ppt_x"/>
                                          </p:val>
                                        </p:tav>
                                      </p:tavLst>
                                    </p:anim>
                                    <p:anim calcmode="lin" valueType="num">
                                      <p:cBhvr additive="base">
                                        <p:cTn id="218" dur="4500" fill="hold"/>
                                        <p:tgtEl>
                                          <p:spTgt spid="106"/>
                                        </p:tgtEl>
                                        <p:attrNameLst>
                                          <p:attrName>ppt_y</p:attrName>
                                        </p:attrNameLst>
                                      </p:cBhvr>
                                      <p:tavLst>
                                        <p:tav tm="0">
                                          <p:val>
                                            <p:strVal val="#ppt_y"/>
                                          </p:val>
                                        </p:tav>
                                        <p:tav tm="100000">
                                          <p:val>
                                            <p:strVal val="#ppt_y"/>
                                          </p:val>
                                        </p:tav>
                                      </p:tavLst>
                                    </p:anim>
                                  </p:childTnLst>
                                </p:cTn>
                              </p:par>
                              <p:par>
                                <p:cTn id="219" presetID="2" presetClass="exit" presetSubtype="2" fill="hold" nodeType="withEffect">
                                  <p:stCondLst>
                                    <p:cond delay="0"/>
                                  </p:stCondLst>
                                  <p:childTnLst>
                                    <p:anim calcmode="lin" valueType="num">
                                      <p:cBhvr additive="base">
                                        <p:cTn id="220" dur="4500"/>
                                        <p:tgtEl>
                                          <p:spTgt spid="106"/>
                                        </p:tgtEl>
                                        <p:attrNameLst>
                                          <p:attrName>ppt_x</p:attrName>
                                        </p:attrNameLst>
                                      </p:cBhvr>
                                      <p:tavLst>
                                        <p:tav tm="0">
                                          <p:val>
                                            <p:strVal val="ppt_x"/>
                                          </p:val>
                                        </p:tav>
                                        <p:tav tm="100000">
                                          <p:val>
                                            <p:strVal val="1+ppt_w/2"/>
                                          </p:val>
                                        </p:tav>
                                      </p:tavLst>
                                    </p:anim>
                                    <p:anim calcmode="lin" valueType="num">
                                      <p:cBhvr additive="base">
                                        <p:cTn id="221" dur="4500"/>
                                        <p:tgtEl>
                                          <p:spTgt spid="106"/>
                                        </p:tgtEl>
                                        <p:attrNameLst>
                                          <p:attrName>ppt_y</p:attrName>
                                        </p:attrNameLst>
                                      </p:cBhvr>
                                      <p:tavLst>
                                        <p:tav tm="0">
                                          <p:val>
                                            <p:strVal val="ppt_y"/>
                                          </p:val>
                                        </p:tav>
                                        <p:tav tm="100000">
                                          <p:val>
                                            <p:strVal val="ppt_y"/>
                                          </p:val>
                                        </p:tav>
                                      </p:tavLst>
                                    </p:anim>
                                    <p:set>
                                      <p:cBhvr>
                                        <p:cTn id="222" dur="1" fill="hold">
                                          <p:stCondLst>
                                            <p:cond delay="4499"/>
                                          </p:stCondLst>
                                        </p:cTn>
                                        <p:tgtEl>
                                          <p:spTgt spid="106"/>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4500" fill="hold"/>
                                        <p:tgtEl>
                                          <p:spTgt spid="106"/>
                                        </p:tgtEl>
                                        <p:attrNameLst>
                                          <p:attrName>r</p:attrName>
                                        </p:attrNameLst>
                                      </p:cBhvr>
                                    </p:animRot>
                                  </p:childTnLst>
                                </p:cTn>
                              </p:par>
                              <p:par>
                                <p:cTn id="225" presetID="2" presetClass="entr" presetSubtype="8" fill="hold" nodeType="withEffect">
                                  <p:stCondLst>
                                    <p:cond delay="0"/>
                                  </p:stCondLst>
                                  <p:childTnLst>
                                    <p:set>
                                      <p:cBhvr>
                                        <p:cTn id="226" dur="1" fill="hold">
                                          <p:stCondLst>
                                            <p:cond delay="0"/>
                                          </p:stCondLst>
                                        </p:cTn>
                                        <p:tgtEl>
                                          <p:spTgt spid="103"/>
                                        </p:tgtEl>
                                        <p:attrNameLst>
                                          <p:attrName>style.visibility</p:attrName>
                                        </p:attrNameLst>
                                      </p:cBhvr>
                                      <p:to>
                                        <p:strVal val="visible"/>
                                      </p:to>
                                    </p:set>
                                    <p:anim calcmode="lin" valueType="num">
                                      <p:cBhvr additive="base">
                                        <p:cTn id="227" dur="4500" fill="hold"/>
                                        <p:tgtEl>
                                          <p:spTgt spid="103"/>
                                        </p:tgtEl>
                                        <p:attrNameLst>
                                          <p:attrName>ppt_x</p:attrName>
                                        </p:attrNameLst>
                                      </p:cBhvr>
                                      <p:tavLst>
                                        <p:tav tm="0">
                                          <p:val>
                                            <p:strVal val="0-#ppt_w/2"/>
                                          </p:val>
                                        </p:tav>
                                        <p:tav tm="100000">
                                          <p:val>
                                            <p:strVal val="#ppt_x"/>
                                          </p:val>
                                        </p:tav>
                                      </p:tavLst>
                                    </p:anim>
                                    <p:anim calcmode="lin" valueType="num">
                                      <p:cBhvr additive="base">
                                        <p:cTn id="228" dur="4500" fill="hold"/>
                                        <p:tgtEl>
                                          <p:spTgt spid="103"/>
                                        </p:tgtEl>
                                        <p:attrNameLst>
                                          <p:attrName>ppt_y</p:attrName>
                                        </p:attrNameLst>
                                      </p:cBhvr>
                                      <p:tavLst>
                                        <p:tav tm="0">
                                          <p:val>
                                            <p:strVal val="#ppt_y"/>
                                          </p:val>
                                        </p:tav>
                                        <p:tav tm="100000">
                                          <p:val>
                                            <p:strVal val="#ppt_y"/>
                                          </p:val>
                                        </p:tav>
                                      </p:tavLst>
                                    </p:anim>
                                  </p:childTnLst>
                                </p:cTn>
                              </p:par>
                              <p:par>
                                <p:cTn id="229" presetID="2" presetClass="exit" presetSubtype="2" fill="hold" nodeType="withEffect">
                                  <p:stCondLst>
                                    <p:cond delay="0"/>
                                  </p:stCondLst>
                                  <p:childTnLst>
                                    <p:anim calcmode="lin" valueType="num">
                                      <p:cBhvr additive="base">
                                        <p:cTn id="230" dur="4500"/>
                                        <p:tgtEl>
                                          <p:spTgt spid="103"/>
                                        </p:tgtEl>
                                        <p:attrNameLst>
                                          <p:attrName>ppt_x</p:attrName>
                                        </p:attrNameLst>
                                      </p:cBhvr>
                                      <p:tavLst>
                                        <p:tav tm="0">
                                          <p:val>
                                            <p:strVal val="ppt_x"/>
                                          </p:val>
                                        </p:tav>
                                        <p:tav tm="100000">
                                          <p:val>
                                            <p:strVal val="1+ppt_w/2"/>
                                          </p:val>
                                        </p:tav>
                                      </p:tavLst>
                                    </p:anim>
                                    <p:anim calcmode="lin" valueType="num">
                                      <p:cBhvr additive="base">
                                        <p:cTn id="231" dur="4500"/>
                                        <p:tgtEl>
                                          <p:spTgt spid="103"/>
                                        </p:tgtEl>
                                        <p:attrNameLst>
                                          <p:attrName>ppt_y</p:attrName>
                                        </p:attrNameLst>
                                      </p:cBhvr>
                                      <p:tavLst>
                                        <p:tav tm="0">
                                          <p:val>
                                            <p:strVal val="ppt_y"/>
                                          </p:val>
                                        </p:tav>
                                        <p:tav tm="100000">
                                          <p:val>
                                            <p:strVal val="ppt_y"/>
                                          </p:val>
                                        </p:tav>
                                      </p:tavLst>
                                    </p:anim>
                                    <p:set>
                                      <p:cBhvr>
                                        <p:cTn id="232" dur="1" fill="hold">
                                          <p:stCondLst>
                                            <p:cond delay="4499"/>
                                          </p:stCondLst>
                                        </p:cTn>
                                        <p:tgtEl>
                                          <p:spTgt spid="103"/>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4500" fill="hold"/>
                                        <p:tgtEl>
                                          <p:spTgt spid="103"/>
                                        </p:tgtEl>
                                        <p:attrNameLst>
                                          <p:attrName>r</p:attrName>
                                        </p:attrNameLst>
                                      </p:cBhvr>
                                    </p:animRot>
                                  </p:childTnLst>
                                </p:cTn>
                              </p:par>
                              <p:par>
                                <p:cTn id="235" presetID="2" presetClass="entr" presetSubtype="8" fill="hold" nodeType="withEffect">
                                  <p:stCondLst>
                                    <p:cond delay="0"/>
                                  </p:stCondLst>
                                  <p:childTnLst>
                                    <p:set>
                                      <p:cBhvr>
                                        <p:cTn id="236" dur="1" fill="hold">
                                          <p:stCondLst>
                                            <p:cond delay="0"/>
                                          </p:stCondLst>
                                        </p:cTn>
                                        <p:tgtEl>
                                          <p:spTgt spid="100"/>
                                        </p:tgtEl>
                                        <p:attrNameLst>
                                          <p:attrName>style.visibility</p:attrName>
                                        </p:attrNameLst>
                                      </p:cBhvr>
                                      <p:to>
                                        <p:strVal val="visible"/>
                                      </p:to>
                                    </p:set>
                                    <p:anim calcmode="lin" valueType="num">
                                      <p:cBhvr additive="base">
                                        <p:cTn id="237" dur="4500" fill="hold"/>
                                        <p:tgtEl>
                                          <p:spTgt spid="100"/>
                                        </p:tgtEl>
                                        <p:attrNameLst>
                                          <p:attrName>ppt_x</p:attrName>
                                        </p:attrNameLst>
                                      </p:cBhvr>
                                      <p:tavLst>
                                        <p:tav tm="0">
                                          <p:val>
                                            <p:strVal val="0-#ppt_w/2"/>
                                          </p:val>
                                        </p:tav>
                                        <p:tav tm="100000">
                                          <p:val>
                                            <p:strVal val="#ppt_x"/>
                                          </p:val>
                                        </p:tav>
                                      </p:tavLst>
                                    </p:anim>
                                    <p:anim calcmode="lin" valueType="num">
                                      <p:cBhvr additive="base">
                                        <p:cTn id="238" dur="4500" fill="hold"/>
                                        <p:tgtEl>
                                          <p:spTgt spid="100"/>
                                        </p:tgtEl>
                                        <p:attrNameLst>
                                          <p:attrName>ppt_y</p:attrName>
                                        </p:attrNameLst>
                                      </p:cBhvr>
                                      <p:tavLst>
                                        <p:tav tm="0">
                                          <p:val>
                                            <p:strVal val="#ppt_y"/>
                                          </p:val>
                                        </p:tav>
                                        <p:tav tm="100000">
                                          <p:val>
                                            <p:strVal val="#ppt_y"/>
                                          </p:val>
                                        </p:tav>
                                      </p:tavLst>
                                    </p:anim>
                                  </p:childTnLst>
                                </p:cTn>
                              </p:par>
                              <p:par>
                                <p:cTn id="239" presetID="2" presetClass="exit" presetSubtype="2" fill="hold" nodeType="withEffect">
                                  <p:stCondLst>
                                    <p:cond delay="0"/>
                                  </p:stCondLst>
                                  <p:childTnLst>
                                    <p:anim calcmode="lin" valueType="num">
                                      <p:cBhvr additive="base">
                                        <p:cTn id="240" dur="4500"/>
                                        <p:tgtEl>
                                          <p:spTgt spid="100"/>
                                        </p:tgtEl>
                                        <p:attrNameLst>
                                          <p:attrName>ppt_x</p:attrName>
                                        </p:attrNameLst>
                                      </p:cBhvr>
                                      <p:tavLst>
                                        <p:tav tm="0">
                                          <p:val>
                                            <p:strVal val="ppt_x"/>
                                          </p:val>
                                        </p:tav>
                                        <p:tav tm="100000">
                                          <p:val>
                                            <p:strVal val="1+ppt_w/2"/>
                                          </p:val>
                                        </p:tav>
                                      </p:tavLst>
                                    </p:anim>
                                    <p:anim calcmode="lin" valueType="num">
                                      <p:cBhvr additive="base">
                                        <p:cTn id="241" dur="4500"/>
                                        <p:tgtEl>
                                          <p:spTgt spid="100"/>
                                        </p:tgtEl>
                                        <p:attrNameLst>
                                          <p:attrName>ppt_y</p:attrName>
                                        </p:attrNameLst>
                                      </p:cBhvr>
                                      <p:tavLst>
                                        <p:tav tm="0">
                                          <p:val>
                                            <p:strVal val="ppt_y"/>
                                          </p:val>
                                        </p:tav>
                                        <p:tav tm="100000">
                                          <p:val>
                                            <p:strVal val="ppt_y"/>
                                          </p:val>
                                        </p:tav>
                                      </p:tavLst>
                                    </p:anim>
                                    <p:set>
                                      <p:cBhvr>
                                        <p:cTn id="242" dur="1" fill="hold">
                                          <p:stCondLst>
                                            <p:cond delay="4499"/>
                                          </p:stCondLst>
                                        </p:cTn>
                                        <p:tgtEl>
                                          <p:spTgt spid="100"/>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4500" fill="hold"/>
                                        <p:tgtEl>
                                          <p:spTgt spid="100"/>
                                        </p:tgtEl>
                                        <p:attrNameLst>
                                          <p:attrName>r</p:attrName>
                                        </p:attrNameLst>
                                      </p:cBhvr>
                                    </p:animRot>
                                  </p:childTnLst>
                                </p:cTn>
                              </p:par>
                              <p:par>
                                <p:cTn id="245" presetID="2" presetClass="entr" presetSubtype="8" fill="hold" nodeType="withEffect">
                                  <p:stCondLst>
                                    <p:cond delay="0"/>
                                  </p:stCondLst>
                                  <p:childTnLst>
                                    <p:set>
                                      <p:cBhvr>
                                        <p:cTn id="246" dur="1" fill="hold">
                                          <p:stCondLst>
                                            <p:cond delay="0"/>
                                          </p:stCondLst>
                                        </p:cTn>
                                        <p:tgtEl>
                                          <p:spTgt spid="97"/>
                                        </p:tgtEl>
                                        <p:attrNameLst>
                                          <p:attrName>style.visibility</p:attrName>
                                        </p:attrNameLst>
                                      </p:cBhvr>
                                      <p:to>
                                        <p:strVal val="visible"/>
                                      </p:to>
                                    </p:set>
                                    <p:anim calcmode="lin" valueType="num">
                                      <p:cBhvr additive="base">
                                        <p:cTn id="247" dur="4500" fill="hold"/>
                                        <p:tgtEl>
                                          <p:spTgt spid="97"/>
                                        </p:tgtEl>
                                        <p:attrNameLst>
                                          <p:attrName>ppt_x</p:attrName>
                                        </p:attrNameLst>
                                      </p:cBhvr>
                                      <p:tavLst>
                                        <p:tav tm="0">
                                          <p:val>
                                            <p:strVal val="0-#ppt_w/2"/>
                                          </p:val>
                                        </p:tav>
                                        <p:tav tm="100000">
                                          <p:val>
                                            <p:strVal val="#ppt_x"/>
                                          </p:val>
                                        </p:tav>
                                      </p:tavLst>
                                    </p:anim>
                                    <p:anim calcmode="lin" valueType="num">
                                      <p:cBhvr additive="base">
                                        <p:cTn id="248" dur="4500" fill="hold"/>
                                        <p:tgtEl>
                                          <p:spTgt spid="97"/>
                                        </p:tgtEl>
                                        <p:attrNameLst>
                                          <p:attrName>ppt_y</p:attrName>
                                        </p:attrNameLst>
                                      </p:cBhvr>
                                      <p:tavLst>
                                        <p:tav tm="0">
                                          <p:val>
                                            <p:strVal val="#ppt_y"/>
                                          </p:val>
                                        </p:tav>
                                        <p:tav tm="100000">
                                          <p:val>
                                            <p:strVal val="#ppt_y"/>
                                          </p:val>
                                        </p:tav>
                                      </p:tavLst>
                                    </p:anim>
                                  </p:childTnLst>
                                </p:cTn>
                              </p:par>
                              <p:par>
                                <p:cTn id="249" presetID="2" presetClass="exit" presetSubtype="2" fill="hold" nodeType="withEffect">
                                  <p:stCondLst>
                                    <p:cond delay="0"/>
                                  </p:stCondLst>
                                  <p:childTnLst>
                                    <p:anim calcmode="lin" valueType="num">
                                      <p:cBhvr additive="base">
                                        <p:cTn id="250" dur="4500"/>
                                        <p:tgtEl>
                                          <p:spTgt spid="97"/>
                                        </p:tgtEl>
                                        <p:attrNameLst>
                                          <p:attrName>ppt_x</p:attrName>
                                        </p:attrNameLst>
                                      </p:cBhvr>
                                      <p:tavLst>
                                        <p:tav tm="0">
                                          <p:val>
                                            <p:strVal val="ppt_x"/>
                                          </p:val>
                                        </p:tav>
                                        <p:tav tm="100000">
                                          <p:val>
                                            <p:strVal val="1+ppt_w/2"/>
                                          </p:val>
                                        </p:tav>
                                      </p:tavLst>
                                    </p:anim>
                                    <p:anim calcmode="lin" valueType="num">
                                      <p:cBhvr additive="base">
                                        <p:cTn id="251" dur="4500"/>
                                        <p:tgtEl>
                                          <p:spTgt spid="97"/>
                                        </p:tgtEl>
                                        <p:attrNameLst>
                                          <p:attrName>ppt_y</p:attrName>
                                        </p:attrNameLst>
                                      </p:cBhvr>
                                      <p:tavLst>
                                        <p:tav tm="0">
                                          <p:val>
                                            <p:strVal val="ppt_y"/>
                                          </p:val>
                                        </p:tav>
                                        <p:tav tm="100000">
                                          <p:val>
                                            <p:strVal val="ppt_y"/>
                                          </p:val>
                                        </p:tav>
                                      </p:tavLst>
                                    </p:anim>
                                    <p:set>
                                      <p:cBhvr>
                                        <p:cTn id="252" dur="1" fill="hold">
                                          <p:stCondLst>
                                            <p:cond delay="4499"/>
                                          </p:stCondLst>
                                        </p:cTn>
                                        <p:tgtEl>
                                          <p:spTgt spid="97"/>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4500" fill="hold"/>
                                        <p:tgtEl>
                                          <p:spTgt spid="97"/>
                                        </p:tgtEl>
                                        <p:attrNameLst>
                                          <p:attrName>r</p:attrName>
                                        </p:attrNameLst>
                                      </p:cBhvr>
                                    </p:animRot>
                                  </p:childTnLst>
                                </p:cTn>
                              </p:par>
                              <p:par>
                                <p:cTn id="255" presetID="2" presetClass="entr" presetSubtype="8" fill="hold" nodeType="withEffect">
                                  <p:stCondLst>
                                    <p:cond delay="0"/>
                                  </p:stCondLst>
                                  <p:childTnLst>
                                    <p:set>
                                      <p:cBhvr>
                                        <p:cTn id="256" dur="1" fill="hold">
                                          <p:stCondLst>
                                            <p:cond delay="0"/>
                                          </p:stCondLst>
                                        </p:cTn>
                                        <p:tgtEl>
                                          <p:spTgt spid="94"/>
                                        </p:tgtEl>
                                        <p:attrNameLst>
                                          <p:attrName>style.visibility</p:attrName>
                                        </p:attrNameLst>
                                      </p:cBhvr>
                                      <p:to>
                                        <p:strVal val="visible"/>
                                      </p:to>
                                    </p:set>
                                    <p:anim calcmode="lin" valueType="num">
                                      <p:cBhvr additive="base">
                                        <p:cTn id="257" dur="4500" fill="hold"/>
                                        <p:tgtEl>
                                          <p:spTgt spid="94"/>
                                        </p:tgtEl>
                                        <p:attrNameLst>
                                          <p:attrName>ppt_x</p:attrName>
                                        </p:attrNameLst>
                                      </p:cBhvr>
                                      <p:tavLst>
                                        <p:tav tm="0">
                                          <p:val>
                                            <p:strVal val="0-#ppt_w/2"/>
                                          </p:val>
                                        </p:tav>
                                        <p:tav tm="100000">
                                          <p:val>
                                            <p:strVal val="#ppt_x"/>
                                          </p:val>
                                        </p:tav>
                                      </p:tavLst>
                                    </p:anim>
                                    <p:anim calcmode="lin" valueType="num">
                                      <p:cBhvr additive="base">
                                        <p:cTn id="258" dur="4500" fill="hold"/>
                                        <p:tgtEl>
                                          <p:spTgt spid="94"/>
                                        </p:tgtEl>
                                        <p:attrNameLst>
                                          <p:attrName>ppt_y</p:attrName>
                                        </p:attrNameLst>
                                      </p:cBhvr>
                                      <p:tavLst>
                                        <p:tav tm="0">
                                          <p:val>
                                            <p:strVal val="#ppt_y"/>
                                          </p:val>
                                        </p:tav>
                                        <p:tav tm="100000">
                                          <p:val>
                                            <p:strVal val="#ppt_y"/>
                                          </p:val>
                                        </p:tav>
                                      </p:tavLst>
                                    </p:anim>
                                  </p:childTnLst>
                                </p:cTn>
                              </p:par>
                              <p:par>
                                <p:cTn id="259" presetID="2" presetClass="exit" presetSubtype="2" fill="hold" nodeType="withEffect">
                                  <p:stCondLst>
                                    <p:cond delay="0"/>
                                  </p:stCondLst>
                                  <p:childTnLst>
                                    <p:anim calcmode="lin" valueType="num">
                                      <p:cBhvr additive="base">
                                        <p:cTn id="260" dur="4500"/>
                                        <p:tgtEl>
                                          <p:spTgt spid="94"/>
                                        </p:tgtEl>
                                        <p:attrNameLst>
                                          <p:attrName>ppt_x</p:attrName>
                                        </p:attrNameLst>
                                      </p:cBhvr>
                                      <p:tavLst>
                                        <p:tav tm="0">
                                          <p:val>
                                            <p:strVal val="ppt_x"/>
                                          </p:val>
                                        </p:tav>
                                        <p:tav tm="100000">
                                          <p:val>
                                            <p:strVal val="1+ppt_w/2"/>
                                          </p:val>
                                        </p:tav>
                                      </p:tavLst>
                                    </p:anim>
                                    <p:anim calcmode="lin" valueType="num">
                                      <p:cBhvr additive="base">
                                        <p:cTn id="261" dur="4500"/>
                                        <p:tgtEl>
                                          <p:spTgt spid="94"/>
                                        </p:tgtEl>
                                        <p:attrNameLst>
                                          <p:attrName>ppt_y</p:attrName>
                                        </p:attrNameLst>
                                      </p:cBhvr>
                                      <p:tavLst>
                                        <p:tav tm="0">
                                          <p:val>
                                            <p:strVal val="ppt_y"/>
                                          </p:val>
                                        </p:tav>
                                        <p:tav tm="100000">
                                          <p:val>
                                            <p:strVal val="ppt_y"/>
                                          </p:val>
                                        </p:tav>
                                      </p:tavLst>
                                    </p:anim>
                                    <p:set>
                                      <p:cBhvr>
                                        <p:cTn id="262" dur="1" fill="hold">
                                          <p:stCondLst>
                                            <p:cond delay="4499"/>
                                          </p:stCondLst>
                                        </p:cTn>
                                        <p:tgtEl>
                                          <p:spTgt spid="94"/>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4500" fill="hold"/>
                                        <p:tgtEl>
                                          <p:spTgt spid="94"/>
                                        </p:tgtEl>
                                        <p:attrNameLst>
                                          <p:attrName>r</p:attrName>
                                        </p:attrNameLst>
                                      </p:cBhvr>
                                    </p:animRot>
                                  </p:childTnLst>
                                </p:cTn>
                              </p:par>
                              <p:par>
                                <p:cTn id="265" presetID="2" presetClass="entr" presetSubtype="8" fill="hold" nodeType="withEffect">
                                  <p:stCondLst>
                                    <p:cond delay="0"/>
                                  </p:stCondLst>
                                  <p:childTnLst>
                                    <p:set>
                                      <p:cBhvr>
                                        <p:cTn id="266" dur="1" fill="hold">
                                          <p:stCondLst>
                                            <p:cond delay="0"/>
                                          </p:stCondLst>
                                        </p:cTn>
                                        <p:tgtEl>
                                          <p:spTgt spid="91"/>
                                        </p:tgtEl>
                                        <p:attrNameLst>
                                          <p:attrName>style.visibility</p:attrName>
                                        </p:attrNameLst>
                                      </p:cBhvr>
                                      <p:to>
                                        <p:strVal val="visible"/>
                                      </p:to>
                                    </p:set>
                                    <p:anim calcmode="lin" valueType="num">
                                      <p:cBhvr additive="base">
                                        <p:cTn id="267" dur="4500" fill="hold"/>
                                        <p:tgtEl>
                                          <p:spTgt spid="91"/>
                                        </p:tgtEl>
                                        <p:attrNameLst>
                                          <p:attrName>ppt_x</p:attrName>
                                        </p:attrNameLst>
                                      </p:cBhvr>
                                      <p:tavLst>
                                        <p:tav tm="0">
                                          <p:val>
                                            <p:strVal val="0-#ppt_w/2"/>
                                          </p:val>
                                        </p:tav>
                                        <p:tav tm="100000">
                                          <p:val>
                                            <p:strVal val="#ppt_x"/>
                                          </p:val>
                                        </p:tav>
                                      </p:tavLst>
                                    </p:anim>
                                    <p:anim calcmode="lin" valueType="num">
                                      <p:cBhvr additive="base">
                                        <p:cTn id="268" dur="4500" fill="hold"/>
                                        <p:tgtEl>
                                          <p:spTgt spid="91"/>
                                        </p:tgtEl>
                                        <p:attrNameLst>
                                          <p:attrName>ppt_y</p:attrName>
                                        </p:attrNameLst>
                                      </p:cBhvr>
                                      <p:tavLst>
                                        <p:tav tm="0">
                                          <p:val>
                                            <p:strVal val="#ppt_y"/>
                                          </p:val>
                                        </p:tav>
                                        <p:tav tm="100000">
                                          <p:val>
                                            <p:strVal val="#ppt_y"/>
                                          </p:val>
                                        </p:tav>
                                      </p:tavLst>
                                    </p:anim>
                                  </p:childTnLst>
                                </p:cTn>
                              </p:par>
                              <p:par>
                                <p:cTn id="269" presetID="2" presetClass="exit" presetSubtype="2" fill="hold" nodeType="withEffect">
                                  <p:stCondLst>
                                    <p:cond delay="0"/>
                                  </p:stCondLst>
                                  <p:childTnLst>
                                    <p:anim calcmode="lin" valueType="num">
                                      <p:cBhvr additive="base">
                                        <p:cTn id="270" dur="4500"/>
                                        <p:tgtEl>
                                          <p:spTgt spid="91"/>
                                        </p:tgtEl>
                                        <p:attrNameLst>
                                          <p:attrName>ppt_x</p:attrName>
                                        </p:attrNameLst>
                                      </p:cBhvr>
                                      <p:tavLst>
                                        <p:tav tm="0">
                                          <p:val>
                                            <p:strVal val="ppt_x"/>
                                          </p:val>
                                        </p:tav>
                                        <p:tav tm="100000">
                                          <p:val>
                                            <p:strVal val="1+ppt_w/2"/>
                                          </p:val>
                                        </p:tav>
                                      </p:tavLst>
                                    </p:anim>
                                    <p:anim calcmode="lin" valueType="num">
                                      <p:cBhvr additive="base">
                                        <p:cTn id="271" dur="4500"/>
                                        <p:tgtEl>
                                          <p:spTgt spid="91"/>
                                        </p:tgtEl>
                                        <p:attrNameLst>
                                          <p:attrName>ppt_y</p:attrName>
                                        </p:attrNameLst>
                                      </p:cBhvr>
                                      <p:tavLst>
                                        <p:tav tm="0">
                                          <p:val>
                                            <p:strVal val="ppt_y"/>
                                          </p:val>
                                        </p:tav>
                                        <p:tav tm="100000">
                                          <p:val>
                                            <p:strVal val="ppt_y"/>
                                          </p:val>
                                        </p:tav>
                                      </p:tavLst>
                                    </p:anim>
                                    <p:set>
                                      <p:cBhvr>
                                        <p:cTn id="272" dur="1" fill="hold">
                                          <p:stCondLst>
                                            <p:cond delay="4499"/>
                                          </p:stCondLst>
                                        </p:cTn>
                                        <p:tgtEl>
                                          <p:spTgt spid="91"/>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4500" fill="hold"/>
                                        <p:tgtEl>
                                          <p:spTgt spid="91"/>
                                        </p:tgtEl>
                                        <p:attrNameLst>
                                          <p:attrName>r</p:attrName>
                                        </p:attrNameLst>
                                      </p:cBhvr>
                                    </p:animRot>
                                  </p:childTnLst>
                                </p:cTn>
                              </p:par>
                              <p:par>
                                <p:cTn id="275" presetID="2" presetClass="entr" presetSubtype="8" fill="hold" nodeType="withEffect">
                                  <p:stCondLst>
                                    <p:cond delay="0"/>
                                  </p:stCondLst>
                                  <p:childTnLst>
                                    <p:set>
                                      <p:cBhvr>
                                        <p:cTn id="276" dur="1" fill="hold">
                                          <p:stCondLst>
                                            <p:cond delay="0"/>
                                          </p:stCondLst>
                                        </p:cTn>
                                        <p:tgtEl>
                                          <p:spTgt spid="88"/>
                                        </p:tgtEl>
                                        <p:attrNameLst>
                                          <p:attrName>style.visibility</p:attrName>
                                        </p:attrNameLst>
                                      </p:cBhvr>
                                      <p:to>
                                        <p:strVal val="visible"/>
                                      </p:to>
                                    </p:set>
                                    <p:anim calcmode="lin" valueType="num">
                                      <p:cBhvr additive="base">
                                        <p:cTn id="277" dur="4500" fill="hold"/>
                                        <p:tgtEl>
                                          <p:spTgt spid="88"/>
                                        </p:tgtEl>
                                        <p:attrNameLst>
                                          <p:attrName>ppt_x</p:attrName>
                                        </p:attrNameLst>
                                      </p:cBhvr>
                                      <p:tavLst>
                                        <p:tav tm="0">
                                          <p:val>
                                            <p:strVal val="0-#ppt_w/2"/>
                                          </p:val>
                                        </p:tav>
                                        <p:tav tm="100000">
                                          <p:val>
                                            <p:strVal val="#ppt_x"/>
                                          </p:val>
                                        </p:tav>
                                      </p:tavLst>
                                    </p:anim>
                                    <p:anim calcmode="lin" valueType="num">
                                      <p:cBhvr additive="base">
                                        <p:cTn id="278" dur="4500" fill="hold"/>
                                        <p:tgtEl>
                                          <p:spTgt spid="88"/>
                                        </p:tgtEl>
                                        <p:attrNameLst>
                                          <p:attrName>ppt_y</p:attrName>
                                        </p:attrNameLst>
                                      </p:cBhvr>
                                      <p:tavLst>
                                        <p:tav tm="0">
                                          <p:val>
                                            <p:strVal val="#ppt_y"/>
                                          </p:val>
                                        </p:tav>
                                        <p:tav tm="100000">
                                          <p:val>
                                            <p:strVal val="#ppt_y"/>
                                          </p:val>
                                        </p:tav>
                                      </p:tavLst>
                                    </p:anim>
                                  </p:childTnLst>
                                </p:cTn>
                              </p:par>
                              <p:par>
                                <p:cTn id="279" presetID="2" presetClass="exit" presetSubtype="2" fill="hold" nodeType="withEffect">
                                  <p:stCondLst>
                                    <p:cond delay="0"/>
                                  </p:stCondLst>
                                  <p:childTnLst>
                                    <p:anim calcmode="lin" valueType="num">
                                      <p:cBhvr additive="base">
                                        <p:cTn id="280" dur="4500"/>
                                        <p:tgtEl>
                                          <p:spTgt spid="88"/>
                                        </p:tgtEl>
                                        <p:attrNameLst>
                                          <p:attrName>ppt_x</p:attrName>
                                        </p:attrNameLst>
                                      </p:cBhvr>
                                      <p:tavLst>
                                        <p:tav tm="0">
                                          <p:val>
                                            <p:strVal val="ppt_x"/>
                                          </p:val>
                                        </p:tav>
                                        <p:tav tm="100000">
                                          <p:val>
                                            <p:strVal val="1+ppt_w/2"/>
                                          </p:val>
                                        </p:tav>
                                      </p:tavLst>
                                    </p:anim>
                                    <p:anim calcmode="lin" valueType="num">
                                      <p:cBhvr additive="base">
                                        <p:cTn id="281" dur="4500"/>
                                        <p:tgtEl>
                                          <p:spTgt spid="88"/>
                                        </p:tgtEl>
                                        <p:attrNameLst>
                                          <p:attrName>ppt_y</p:attrName>
                                        </p:attrNameLst>
                                      </p:cBhvr>
                                      <p:tavLst>
                                        <p:tav tm="0">
                                          <p:val>
                                            <p:strVal val="ppt_y"/>
                                          </p:val>
                                        </p:tav>
                                        <p:tav tm="100000">
                                          <p:val>
                                            <p:strVal val="ppt_y"/>
                                          </p:val>
                                        </p:tav>
                                      </p:tavLst>
                                    </p:anim>
                                    <p:set>
                                      <p:cBhvr>
                                        <p:cTn id="282" dur="1" fill="hold">
                                          <p:stCondLst>
                                            <p:cond delay="4499"/>
                                          </p:stCondLst>
                                        </p:cTn>
                                        <p:tgtEl>
                                          <p:spTgt spid="88"/>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4500" fill="hold"/>
                                        <p:tgtEl>
                                          <p:spTgt spid="88"/>
                                        </p:tgtEl>
                                        <p:attrNameLst>
                                          <p:attrName>r</p:attrName>
                                        </p:attrNameLst>
                                      </p:cBhvr>
                                    </p:animRot>
                                  </p:childTnLst>
                                </p:cTn>
                              </p:par>
                              <p:par>
                                <p:cTn id="285" presetID="2" presetClass="entr" presetSubtype="8" fill="hold" nodeType="withEffect">
                                  <p:stCondLst>
                                    <p:cond delay="0"/>
                                  </p:stCondLst>
                                  <p:childTnLst>
                                    <p:set>
                                      <p:cBhvr>
                                        <p:cTn id="286" dur="1" fill="hold">
                                          <p:stCondLst>
                                            <p:cond delay="0"/>
                                          </p:stCondLst>
                                        </p:cTn>
                                        <p:tgtEl>
                                          <p:spTgt spid="64"/>
                                        </p:tgtEl>
                                        <p:attrNameLst>
                                          <p:attrName>style.visibility</p:attrName>
                                        </p:attrNameLst>
                                      </p:cBhvr>
                                      <p:to>
                                        <p:strVal val="visible"/>
                                      </p:to>
                                    </p:set>
                                    <p:anim calcmode="lin" valueType="num">
                                      <p:cBhvr additive="base">
                                        <p:cTn id="287" dur="4500" fill="hold"/>
                                        <p:tgtEl>
                                          <p:spTgt spid="64"/>
                                        </p:tgtEl>
                                        <p:attrNameLst>
                                          <p:attrName>ppt_x</p:attrName>
                                        </p:attrNameLst>
                                      </p:cBhvr>
                                      <p:tavLst>
                                        <p:tav tm="0">
                                          <p:val>
                                            <p:strVal val="0-#ppt_w/2"/>
                                          </p:val>
                                        </p:tav>
                                        <p:tav tm="100000">
                                          <p:val>
                                            <p:strVal val="#ppt_x"/>
                                          </p:val>
                                        </p:tav>
                                      </p:tavLst>
                                    </p:anim>
                                    <p:anim calcmode="lin" valueType="num">
                                      <p:cBhvr additive="base">
                                        <p:cTn id="288" dur="4500" fill="hold"/>
                                        <p:tgtEl>
                                          <p:spTgt spid="64"/>
                                        </p:tgtEl>
                                        <p:attrNameLst>
                                          <p:attrName>ppt_y</p:attrName>
                                        </p:attrNameLst>
                                      </p:cBhvr>
                                      <p:tavLst>
                                        <p:tav tm="0">
                                          <p:val>
                                            <p:strVal val="#ppt_y"/>
                                          </p:val>
                                        </p:tav>
                                        <p:tav tm="100000">
                                          <p:val>
                                            <p:strVal val="#ppt_y"/>
                                          </p:val>
                                        </p:tav>
                                      </p:tavLst>
                                    </p:anim>
                                  </p:childTnLst>
                                </p:cTn>
                              </p:par>
                              <p:par>
                                <p:cTn id="289" presetID="2" presetClass="exit" presetSubtype="2" fill="hold" nodeType="withEffect">
                                  <p:stCondLst>
                                    <p:cond delay="0"/>
                                  </p:stCondLst>
                                  <p:childTnLst>
                                    <p:anim calcmode="lin" valueType="num">
                                      <p:cBhvr additive="base">
                                        <p:cTn id="290" dur="4500"/>
                                        <p:tgtEl>
                                          <p:spTgt spid="64"/>
                                        </p:tgtEl>
                                        <p:attrNameLst>
                                          <p:attrName>ppt_x</p:attrName>
                                        </p:attrNameLst>
                                      </p:cBhvr>
                                      <p:tavLst>
                                        <p:tav tm="0">
                                          <p:val>
                                            <p:strVal val="ppt_x"/>
                                          </p:val>
                                        </p:tav>
                                        <p:tav tm="100000">
                                          <p:val>
                                            <p:strVal val="1+ppt_w/2"/>
                                          </p:val>
                                        </p:tav>
                                      </p:tavLst>
                                    </p:anim>
                                    <p:anim calcmode="lin" valueType="num">
                                      <p:cBhvr additive="base">
                                        <p:cTn id="291" dur="4500"/>
                                        <p:tgtEl>
                                          <p:spTgt spid="64"/>
                                        </p:tgtEl>
                                        <p:attrNameLst>
                                          <p:attrName>ppt_y</p:attrName>
                                        </p:attrNameLst>
                                      </p:cBhvr>
                                      <p:tavLst>
                                        <p:tav tm="0">
                                          <p:val>
                                            <p:strVal val="ppt_y"/>
                                          </p:val>
                                        </p:tav>
                                        <p:tav tm="100000">
                                          <p:val>
                                            <p:strVal val="ppt_y"/>
                                          </p:val>
                                        </p:tav>
                                      </p:tavLst>
                                    </p:anim>
                                    <p:set>
                                      <p:cBhvr>
                                        <p:cTn id="292" dur="1" fill="hold">
                                          <p:stCondLst>
                                            <p:cond delay="4499"/>
                                          </p:stCondLst>
                                        </p:cTn>
                                        <p:tgtEl>
                                          <p:spTgt spid="64"/>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4500" fill="hold"/>
                                        <p:tgtEl>
                                          <p:spTgt spid="64"/>
                                        </p:tgtEl>
                                        <p:attrNameLst>
                                          <p:attrName>r</p:attrName>
                                        </p:attrNameLst>
                                      </p:cBhvr>
                                    </p:animRot>
                                  </p:childTnLst>
                                </p:cTn>
                              </p:par>
                              <p:par>
                                <p:cTn id="295" presetID="2" presetClass="entr" presetSubtype="8" fill="hold"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additive="base">
                                        <p:cTn id="297" dur="4500" fill="hold"/>
                                        <p:tgtEl>
                                          <p:spTgt spid="61"/>
                                        </p:tgtEl>
                                        <p:attrNameLst>
                                          <p:attrName>ppt_x</p:attrName>
                                        </p:attrNameLst>
                                      </p:cBhvr>
                                      <p:tavLst>
                                        <p:tav tm="0">
                                          <p:val>
                                            <p:strVal val="0-#ppt_w/2"/>
                                          </p:val>
                                        </p:tav>
                                        <p:tav tm="100000">
                                          <p:val>
                                            <p:strVal val="#ppt_x"/>
                                          </p:val>
                                        </p:tav>
                                      </p:tavLst>
                                    </p:anim>
                                    <p:anim calcmode="lin" valueType="num">
                                      <p:cBhvr additive="base">
                                        <p:cTn id="298" dur="4500" fill="hold"/>
                                        <p:tgtEl>
                                          <p:spTgt spid="61"/>
                                        </p:tgtEl>
                                        <p:attrNameLst>
                                          <p:attrName>ppt_y</p:attrName>
                                        </p:attrNameLst>
                                      </p:cBhvr>
                                      <p:tavLst>
                                        <p:tav tm="0">
                                          <p:val>
                                            <p:strVal val="#ppt_y"/>
                                          </p:val>
                                        </p:tav>
                                        <p:tav tm="100000">
                                          <p:val>
                                            <p:strVal val="#ppt_y"/>
                                          </p:val>
                                        </p:tav>
                                      </p:tavLst>
                                    </p:anim>
                                  </p:childTnLst>
                                </p:cTn>
                              </p:par>
                              <p:par>
                                <p:cTn id="299" presetID="2" presetClass="exit" presetSubtype="2" fill="hold" nodeType="withEffect">
                                  <p:stCondLst>
                                    <p:cond delay="0"/>
                                  </p:stCondLst>
                                  <p:childTnLst>
                                    <p:anim calcmode="lin" valueType="num">
                                      <p:cBhvr additive="base">
                                        <p:cTn id="300" dur="4500"/>
                                        <p:tgtEl>
                                          <p:spTgt spid="61"/>
                                        </p:tgtEl>
                                        <p:attrNameLst>
                                          <p:attrName>ppt_x</p:attrName>
                                        </p:attrNameLst>
                                      </p:cBhvr>
                                      <p:tavLst>
                                        <p:tav tm="0">
                                          <p:val>
                                            <p:strVal val="ppt_x"/>
                                          </p:val>
                                        </p:tav>
                                        <p:tav tm="100000">
                                          <p:val>
                                            <p:strVal val="1+ppt_w/2"/>
                                          </p:val>
                                        </p:tav>
                                      </p:tavLst>
                                    </p:anim>
                                    <p:anim calcmode="lin" valueType="num">
                                      <p:cBhvr additive="base">
                                        <p:cTn id="301" dur="4500"/>
                                        <p:tgtEl>
                                          <p:spTgt spid="61"/>
                                        </p:tgtEl>
                                        <p:attrNameLst>
                                          <p:attrName>ppt_y</p:attrName>
                                        </p:attrNameLst>
                                      </p:cBhvr>
                                      <p:tavLst>
                                        <p:tav tm="0">
                                          <p:val>
                                            <p:strVal val="ppt_y"/>
                                          </p:val>
                                        </p:tav>
                                        <p:tav tm="100000">
                                          <p:val>
                                            <p:strVal val="ppt_y"/>
                                          </p:val>
                                        </p:tav>
                                      </p:tavLst>
                                    </p:anim>
                                    <p:set>
                                      <p:cBhvr>
                                        <p:cTn id="302" dur="1" fill="hold">
                                          <p:stCondLst>
                                            <p:cond delay="4499"/>
                                          </p:stCondLst>
                                        </p:cTn>
                                        <p:tgtEl>
                                          <p:spTgt spid="61"/>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4500" fill="hold"/>
                                        <p:tgtEl>
                                          <p:spTgt spid="61"/>
                                        </p:tgtEl>
                                        <p:attrNameLst>
                                          <p:attrName>r</p:attrName>
                                        </p:attrNameLst>
                                      </p:cBhvr>
                                    </p:animRot>
                                  </p:childTnLst>
                                </p:cTn>
                              </p:par>
                              <p:par>
                                <p:cTn id="305" presetID="2" presetClass="entr" presetSubtype="8" fill="hold"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additive="base">
                                        <p:cTn id="307" dur="4500" fill="hold"/>
                                        <p:tgtEl>
                                          <p:spTgt spid="58"/>
                                        </p:tgtEl>
                                        <p:attrNameLst>
                                          <p:attrName>ppt_x</p:attrName>
                                        </p:attrNameLst>
                                      </p:cBhvr>
                                      <p:tavLst>
                                        <p:tav tm="0">
                                          <p:val>
                                            <p:strVal val="0-#ppt_w/2"/>
                                          </p:val>
                                        </p:tav>
                                        <p:tav tm="100000">
                                          <p:val>
                                            <p:strVal val="#ppt_x"/>
                                          </p:val>
                                        </p:tav>
                                      </p:tavLst>
                                    </p:anim>
                                    <p:anim calcmode="lin" valueType="num">
                                      <p:cBhvr additive="base">
                                        <p:cTn id="308" dur="4500" fill="hold"/>
                                        <p:tgtEl>
                                          <p:spTgt spid="58"/>
                                        </p:tgtEl>
                                        <p:attrNameLst>
                                          <p:attrName>ppt_y</p:attrName>
                                        </p:attrNameLst>
                                      </p:cBhvr>
                                      <p:tavLst>
                                        <p:tav tm="0">
                                          <p:val>
                                            <p:strVal val="#ppt_y"/>
                                          </p:val>
                                        </p:tav>
                                        <p:tav tm="100000">
                                          <p:val>
                                            <p:strVal val="#ppt_y"/>
                                          </p:val>
                                        </p:tav>
                                      </p:tavLst>
                                    </p:anim>
                                  </p:childTnLst>
                                </p:cTn>
                              </p:par>
                              <p:par>
                                <p:cTn id="309" presetID="2" presetClass="exit" presetSubtype="2" fill="hold" nodeType="withEffect">
                                  <p:stCondLst>
                                    <p:cond delay="0"/>
                                  </p:stCondLst>
                                  <p:childTnLst>
                                    <p:anim calcmode="lin" valueType="num">
                                      <p:cBhvr additive="base">
                                        <p:cTn id="310" dur="4500"/>
                                        <p:tgtEl>
                                          <p:spTgt spid="58"/>
                                        </p:tgtEl>
                                        <p:attrNameLst>
                                          <p:attrName>ppt_x</p:attrName>
                                        </p:attrNameLst>
                                      </p:cBhvr>
                                      <p:tavLst>
                                        <p:tav tm="0">
                                          <p:val>
                                            <p:strVal val="ppt_x"/>
                                          </p:val>
                                        </p:tav>
                                        <p:tav tm="100000">
                                          <p:val>
                                            <p:strVal val="1+ppt_w/2"/>
                                          </p:val>
                                        </p:tav>
                                      </p:tavLst>
                                    </p:anim>
                                    <p:anim calcmode="lin" valueType="num">
                                      <p:cBhvr additive="base">
                                        <p:cTn id="311" dur="4500"/>
                                        <p:tgtEl>
                                          <p:spTgt spid="58"/>
                                        </p:tgtEl>
                                        <p:attrNameLst>
                                          <p:attrName>ppt_y</p:attrName>
                                        </p:attrNameLst>
                                      </p:cBhvr>
                                      <p:tavLst>
                                        <p:tav tm="0">
                                          <p:val>
                                            <p:strVal val="ppt_y"/>
                                          </p:val>
                                        </p:tav>
                                        <p:tav tm="100000">
                                          <p:val>
                                            <p:strVal val="ppt_y"/>
                                          </p:val>
                                        </p:tav>
                                      </p:tavLst>
                                    </p:anim>
                                    <p:set>
                                      <p:cBhvr>
                                        <p:cTn id="312" dur="1" fill="hold">
                                          <p:stCondLst>
                                            <p:cond delay="4499"/>
                                          </p:stCondLst>
                                        </p:cTn>
                                        <p:tgtEl>
                                          <p:spTgt spid="58"/>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4500" fill="hold"/>
                                        <p:tgtEl>
                                          <p:spTgt spid="58"/>
                                        </p:tgtEl>
                                        <p:attrNameLst>
                                          <p:attrName>r</p:attrName>
                                        </p:attrNameLst>
                                      </p:cBhvr>
                                    </p:animRot>
                                  </p:childTnLst>
                                </p:cTn>
                              </p:par>
                              <p:par>
                                <p:cTn id="315" presetID="2" presetClass="entr" presetSubtype="8" fill="hold"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additive="base">
                                        <p:cTn id="317" dur="4500" fill="hold"/>
                                        <p:tgtEl>
                                          <p:spTgt spid="55"/>
                                        </p:tgtEl>
                                        <p:attrNameLst>
                                          <p:attrName>ppt_x</p:attrName>
                                        </p:attrNameLst>
                                      </p:cBhvr>
                                      <p:tavLst>
                                        <p:tav tm="0">
                                          <p:val>
                                            <p:strVal val="0-#ppt_w/2"/>
                                          </p:val>
                                        </p:tav>
                                        <p:tav tm="100000">
                                          <p:val>
                                            <p:strVal val="#ppt_x"/>
                                          </p:val>
                                        </p:tav>
                                      </p:tavLst>
                                    </p:anim>
                                    <p:anim calcmode="lin" valueType="num">
                                      <p:cBhvr additive="base">
                                        <p:cTn id="318" dur="4500" fill="hold"/>
                                        <p:tgtEl>
                                          <p:spTgt spid="55"/>
                                        </p:tgtEl>
                                        <p:attrNameLst>
                                          <p:attrName>ppt_y</p:attrName>
                                        </p:attrNameLst>
                                      </p:cBhvr>
                                      <p:tavLst>
                                        <p:tav tm="0">
                                          <p:val>
                                            <p:strVal val="#ppt_y"/>
                                          </p:val>
                                        </p:tav>
                                        <p:tav tm="100000">
                                          <p:val>
                                            <p:strVal val="#ppt_y"/>
                                          </p:val>
                                        </p:tav>
                                      </p:tavLst>
                                    </p:anim>
                                  </p:childTnLst>
                                </p:cTn>
                              </p:par>
                              <p:par>
                                <p:cTn id="319" presetID="2" presetClass="exit" presetSubtype="2" fill="hold" nodeType="withEffect">
                                  <p:stCondLst>
                                    <p:cond delay="0"/>
                                  </p:stCondLst>
                                  <p:childTnLst>
                                    <p:anim calcmode="lin" valueType="num">
                                      <p:cBhvr additive="base">
                                        <p:cTn id="320" dur="4500"/>
                                        <p:tgtEl>
                                          <p:spTgt spid="55"/>
                                        </p:tgtEl>
                                        <p:attrNameLst>
                                          <p:attrName>ppt_x</p:attrName>
                                        </p:attrNameLst>
                                      </p:cBhvr>
                                      <p:tavLst>
                                        <p:tav tm="0">
                                          <p:val>
                                            <p:strVal val="ppt_x"/>
                                          </p:val>
                                        </p:tav>
                                        <p:tav tm="100000">
                                          <p:val>
                                            <p:strVal val="1+ppt_w/2"/>
                                          </p:val>
                                        </p:tav>
                                      </p:tavLst>
                                    </p:anim>
                                    <p:anim calcmode="lin" valueType="num">
                                      <p:cBhvr additive="base">
                                        <p:cTn id="321" dur="4500"/>
                                        <p:tgtEl>
                                          <p:spTgt spid="55"/>
                                        </p:tgtEl>
                                        <p:attrNameLst>
                                          <p:attrName>ppt_y</p:attrName>
                                        </p:attrNameLst>
                                      </p:cBhvr>
                                      <p:tavLst>
                                        <p:tav tm="0">
                                          <p:val>
                                            <p:strVal val="ppt_y"/>
                                          </p:val>
                                        </p:tav>
                                        <p:tav tm="100000">
                                          <p:val>
                                            <p:strVal val="ppt_y"/>
                                          </p:val>
                                        </p:tav>
                                      </p:tavLst>
                                    </p:anim>
                                    <p:set>
                                      <p:cBhvr>
                                        <p:cTn id="322" dur="1" fill="hold">
                                          <p:stCondLst>
                                            <p:cond delay="4499"/>
                                          </p:stCondLst>
                                        </p:cTn>
                                        <p:tgtEl>
                                          <p:spTgt spid="55"/>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4500" fill="hold"/>
                                        <p:tgtEl>
                                          <p:spTgt spid="55"/>
                                        </p:tgtEl>
                                        <p:attrNameLst>
                                          <p:attrName>r</p:attrName>
                                        </p:attrNameLst>
                                      </p:cBhvr>
                                    </p:animRot>
                                  </p:childTnLst>
                                </p:cTn>
                              </p:par>
                              <p:par>
                                <p:cTn id="325" presetID="2" presetClass="entr" presetSubtype="8" fill="hold" nodeType="withEffect">
                                  <p:stCondLst>
                                    <p:cond delay="0"/>
                                  </p:stCondLst>
                                  <p:childTnLst>
                                    <p:set>
                                      <p:cBhvr>
                                        <p:cTn id="326" dur="1" fill="hold">
                                          <p:stCondLst>
                                            <p:cond delay="0"/>
                                          </p:stCondLst>
                                        </p:cTn>
                                        <p:tgtEl>
                                          <p:spTgt spid="52"/>
                                        </p:tgtEl>
                                        <p:attrNameLst>
                                          <p:attrName>style.visibility</p:attrName>
                                        </p:attrNameLst>
                                      </p:cBhvr>
                                      <p:to>
                                        <p:strVal val="visible"/>
                                      </p:to>
                                    </p:set>
                                    <p:anim calcmode="lin" valueType="num">
                                      <p:cBhvr additive="base">
                                        <p:cTn id="327" dur="4500" fill="hold"/>
                                        <p:tgtEl>
                                          <p:spTgt spid="52"/>
                                        </p:tgtEl>
                                        <p:attrNameLst>
                                          <p:attrName>ppt_x</p:attrName>
                                        </p:attrNameLst>
                                      </p:cBhvr>
                                      <p:tavLst>
                                        <p:tav tm="0">
                                          <p:val>
                                            <p:strVal val="0-#ppt_w/2"/>
                                          </p:val>
                                        </p:tav>
                                        <p:tav tm="100000">
                                          <p:val>
                                            <p:strVal val="#ppt_x"/>
                                          </p:val>
                                        </p:tav>
                                      </p:tavLst>
                                    </p:anim>
                                    <p:anim calcmode="lin" valueType="num">
                                      <p:cBhvr additive="base">
                                        <p:cTn id="328" dur="4500" fill="hold"/>
                                        <p:tgtEl>
                                          <p:spTgt spid="52"/>
                                        </p:tgtEl>
                                        <p:attrNameLst>
                                          <p:attrName>ppt_y</p:attrName>
                                        </p:attrNameLst>
                                      </p:cBhvr>
                                      <p:tavLst>
                                        <p:tav tm="0">
                                          <p:val>
                                            <p:strVal val="#ppt_y"/>
                                          </p:val>
                                        </p:tav>
                                        <p:tav tm="100000">
                                          <p:val>
                                            <p:strVal val="#ppt_y"/>
                                          </p:val>
                                        </p:tav>
                                      </p:tavLst>
                                    </p:anim>
                                  </p:childTnLst>
                                </p:cTn>
                              </p:par>
                              <p:par>
                                <p:cTn id="329" presetID="2" presetClass="exit" presetSubtype="2" fill="hold" nodeType="withEffect">
                                  <p:stCondLst>
                                    <p:cond delay="0"/>
                                  </p:stCondLst>
                                  <p:childTnLst>
                                    <p:anim calcmode="lin" valueType="num">
                                      <p:cBhvr additive="base">
                                        <p:cTn id="330" dur="4500"/>
                                        <p:tgtEl>
                                          <p:spTgt spid="52"/>
                                        </p:tgtEl>
                                        <p:attrNameLst>
                                          <p:attrName>ppt_x</p:attrName>
                                        </p:attrNameLst>
                                      </p:cBhvr>
                                      <p:tavLst>
                                        <p:tav tm="0">
                                          <p:val>
                                            <p:strVal val="ppt_x"/>
                                          </p:val>
                                        </p:tav>
                                        <p:tav tm="100000">
                                          <p:val>
                                            <p:strVal val="1+ppt_w/2"/>
                                          </p:val>
                                        </p:tav>
                                      </p:tavLst>
                                    </p:anim>
                                    <p:anim calcmode="lin" valueType="num">
                                      <p:cBhvr additive="base">
                                        <p:cTn id="331" dur="4500"/>
                                        <p:tgtEl>
                                          <p:spTgt spid="52"/>
                                        </p:tgtEl>
                                        <p:attrNameLst>
                                          <p:attrName>ppt_y</p:attrName>
                                        </p:attrNameLst>
                                      </p:cBhvr>
                                      <p:tavLst>
                                        <p:tav tm="0">
                                          <p:val>
                                            <p:strVal val="ppt_y"/>
                                          </p:val>
                                        </p:tav>
                                        <p:tav tm="100000">
                                          <p:val>
                                            <p:strVal val="ppt_y"/>
                                          </p:val>
                                        </p:tav>
                                      </p:tavLst>
                                    </p:anim>
                                    <p:set>
                                      <p:cBhvr>
                                        <p:cTn id="332" dur="1" fill="hold">
                                          <p:stCondLst>
                                            <p:cond delay="4499"/>
                                          </p:stCondLst>
                                        </p:cTn>
                                        <p:tgtEl>
                                          <p:spTgt spid="52"/>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4500" fill="hold"/>
                                        <p:tgtEl>
                                          <p:spTgt spid="52"/>
                                        </p:tgtEl>
                                        <p:attrNameLst>
                                          <p:attrName>r</p:attrName>
                                        </p:attrNameLst>
                                      </p:cBhvr>
                                    </p:animRot>
                                  </p:childTnLst>
                                </p:cTn>
                              </p:par>
                              <p:par>
                                <p:cTn id="335" presetID="2" presetClass="entr" presetSubtype="8" fill="hold"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additive="base">
                                        <p:cTn id="337" dur="4500" fill="hold"/>
                                        <p:tgtEl>
                                          <p:spTgt spid="49"/>
                                        </p:tgtEl>
                                        <p:attrNameLst>
                                          <p:attrName>ppt_x</p:attrName>
                                        </p:attrNameLst>
                                      </p:cBhvr>
                                      <p:tavLst>
                                        <p:tav tm="0">
                                          <p:val>
                                            <p:strVal val="0-#ppt_w/2"/>
                                          </p:val>
                                        </p:tav>
                                        <p:tav tm="100000">
                                          <p:val>
                                            <p:strVal val="#ppt_x"/>
                                          </p:val>
                                        </p:tav>
                                      </p:tavLst>
                                    </p:anim>
                                    <p:anim calcmode="lin" valueType="num">
                                      <p:cBhvr additive="base">
                                        <p:cTn id="338" dur="4500" fill="hold"/>
                                        <p:tgtEl>
                                          <p:spTgt spid="49"/>
                                        </p:tgtEl>
                                        <p:attrNameLst>
                                          <p:attrName>ppt_y</p:attrName>
                                        </p:attrNameLst>
                                      </p:cBhvr>
                                      <p:tavLst>
                                        <p:tav tm="0">
                                          <p:val>
                                            <p:strVal val="#ppt_y"/>
                                          </p:val>
                                        </p:tav>
                                        <p:tav tm="100000">
                                          <p:val>
                                            <p:strVal val="#ppt_y"/>
                                          </p:val>
                                        </p:tav>
                                      </p:tavLst>
                                    </p:anim>
                                  </p:childTnLst>
                                </p:cTn>
                              </p:par>
                              <p:par>
                                <p:cTn id="339" presetID="2" presetClass="exit" presetSubtype="2" fill="hold" nodeType="withEffect">
                                  <p:stCondLst>
                                    <p:cond delay="0"/>
                                  </p:stCondLst>
                                  <p:childTnLst>
                                    <p:anim calcmode="lin" valueType="num">
                                      <p:cBhvr additive="base">
                                        <p:cTn id="340" dur="4500"/>
                                        <p:tgtEl>
                                          <p:spTgt spid="49"/>
                                        </p:tgtEl>
                                        <p:attrNameLst>
                                          <p:attrName>ppt_x</p:attrName>
                                        </p:attrNameLst>
                                      </p:cBhvr>
                                      <p:tavLst>
                                        <p:tav tm="0">
                                          <p:val>
                                            <p:strVal val="ppt_x"/>
                                          </p:val>
                                        </p:tav>
                                        <p:tav tm="100000">
                                          <p:val>
                                            <p:strVal val="1+ppt_w/2"/>
                                          </p:val>
                                        </p:tav>
                                      </p:tavLst>
                                    </p:anim>
                                    <p:anim calcmode="lin" valueType="num">
                                      <p:cBhvr additive="base">
                                        <p:cTn id="341" dur="4500"/>
                                        <p:tgtEl>
                                          <p:spTgt spid="49"/>
                                        </p:tgtEl>
                                        <p:attrNameLst>
                                          <p:attrName>ppt_y</p:attrName>
                                        </p:attrNameLst>
                                      </p:cBhvr>
                                      <p:tavLst>
                                        <p:tav tm="0">
                                          <p:val>
                                            <p:strVal val="ppt_y"/>
                                          </p:val>
                                        </p:tav>
                                        <p:tav tm="100000">
                                          <p:val>
                                            <p:strVal val="ppt_y"/>
                                          </p:val>
                                        </p:tav>
                                      </p:tavLst>
                                    </p:anim>
                                    <p:set>
                                      <p:cBhvr>
                                        <p:cTn id="342" dur="1" fill="hold">
                                          <p:stCondLst>
                                            <p:cond delay="4499"/>
                                          </p:stCondLst>
                                        </p:cTn>
                                        <p:tgtEl>
                                          <p:spTgt spid="4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4500" fill="hold"/>
                                        <p:tgtEl>
                                          <p:spTgt spid="49"/>
                                        </p:tgtEl>
                                        <p:attrNameLst>
                                          <p:attrName>r</p:attrName>
                                        </p:attrNameLst>
                                      </p:cBhvr>
                                    </p:animRot>
                                  </p:childTnLst>
                                </p:cTn>
                              </p:par>
                              <p:par>
                                <p:cTn id="345" presetID="2" presetClass="entr" presetSubtype="8" fill="hold" nodeType="withEffect">
                                  <p:stCondLst>
                                    <p:cond delay="0"/>
                                  </p:stCondLst>
                                  <p:childTnLst>
                                    <p:set>
                                      <p:cBhvr>
                                        <p:cTn id="346" dur="1" fill="hold">
                                          <p:stCondLst>
                                            <p:cond delay="0"/>
                                          </p:stCondLst>
                                        </p:cTn>
                                        <p:tgtEl>
                                          <p:spTgt spid="46"/>
                                        </p:tgtEl>
                                        <p:attrNameLst>
                                          <p:attrName>style.visibility</p:attrName>
                                        </p:attrNameLst>
                                      </p:cBhvr>
                                      <p:to>
                                        <p:strVal val="visible"/>
                                      </p:to>
                                    </p:set>
                                    <p:anim calcmode="lin" valueType="num">
                                      <p:cBhvr additive="base">
                                        <p:cTn id="347" dur="4500" fill="hold"/>
                                        <p:tgtEl>
                                          <p:spTgt spid="46"/>
                                        </p:tgtEl>
                                        <p:attrNameLst>
                                          <p:attrName>ppt_x</p:attrName>
                                        </p:attrNameLst>
                                      </p:cBhvr>
                                      <p:tavLst>
                                        <p:tav tm="0">
                                          <p:val>
                                            <p:strVal val="0-#ppt_w/2"/>
                                          </p:val>
                                        </p:tav>
                                        <p:tav tm="100000">
                                          <p:val>
                                            <p:strVal val="#ppt_x"/>
                                          </p:val>
                                        </p:tav>
                                      </p:tavLst>
                                    </p:anim>
                                    <p:anim calcmode="lin" valueType="num">
                                      <p:cBhvr additive="base">
                                        <p:cTn id="348" dur="4500" fill="hold"/>
                                        <p:tgtEl>
                                          <p:spTgt spid="46"/>
                                        </p:tgtEl>
                                        <p:attrNameLst>
                                          <p:attrName>ppt_y</p:attrName>
                                        </p:attrNameLst>
                                      </p:cBhvr>
                                      <p:tavLst>
                                        <p:tav tm="0">
                                          <p:val>
                                            <p:strVal val="#ppt_y"/>
                                          </p:val>
                                        </p:tav>
                                        <p:tav tm="100000">
                                          <p:val>
                                            <p:strVal val="#ppt_y"/>
                                          </p:val>
                                        </p:tav>
                                      </p:tavLst>
                                    </p:anim>
                                  </p:childTnLst>
                                </p:cTn>
                              </p:par>
                              <p:par>
                                <p:cTn id="349" presetID="2" presetClass="exit" presetSubtype="2" fill="hold" nodeType="withEffect">
                                  <p:stCondLst>
                                    <p:cond delay="0"/>
                                  </p:stCondLst>
                                  <p:childTnLst>
                                    <p:anim calcmode="lin" valueType="num">
                                      <p:cBhvr additive="base">
                                        <p:cTn id="350" dur="4500"/>
                                        <p:tgtEl>
                                          <p:spTgt spid="46"/>
                                        </p:tgtEl>
                                        <p:attrNameLst>
                                          <p:attrName>ppt_x</p:attrName>
                                        </p:attrNameLst>
                                      </p:cBhvr>
                                      <p:tavLst>
                                        <p:tav tm="0">
                                          <p:val>
                                            <p:strVal val="ppt_x"/>
                                          </p:val>
                                        </p:tav>
                                        <p:tav tm="100000">
                                          <p:val>
                                            <p:strVal val="1+ppt_w/2"/>
                                          </p:val>
                                        </p:tav>
                                      </p:tavLst>
                                    </p:anim>
                                    <p:anim calcmode="lin" valueType="num">
                                      <p:cBhvr additive="base">
                                        <p:cTn id="351" dur="4500"/>
                                        <p:tgtEl>
                                          <p:spTgt spid="46"/>
                                        </p:tgtEl>
                                        <p:attrNameLst>
                                          <p:attrName>ppt_y</p:attrName>
                                        </p:attrNameLst>
                                      </p:cBhvr>
                                      <p:tavLst>
                                        <p:tav tm="0">
                                          <p:val>
                                            <p:strVal val="ppt_y"/>
                                          </p:val>
                                        </p:tav>
                                        <p:tav tm="100000">
                                          <p:val>
                                            <p:strVal val="ppt_y"/>
                                          </p:val>
                                        </p:tav>
                                      </p:tavLst>
                                    </p:anim>
                                    <p:set>
                                      <p:cBhvr>
                                        <p:cTn id="352" dur="1" fill="hold">
                                          <p:stCondLst>
                                            <p:cond delay="4499"/>
                                          </p:stCondLst>
                                        </p:cTn>
                                        <p:tgtEl>
                                          <p:spTgt spid="4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4500" fill="hold"/>
                                        <p:tgtEl>
                                          <p:spTgt spid="46"/>
                                        </p:tgtEl>
                                        <p:attrNameLst>
                                          <p:attrName>r</p:attrName>
                                        </p:attrNameLst>
                                      </p:cBhvr>
                                    </p:animRot>
                                  </p:childTnLst>
                                </p:cTn>
                              </p:par>
                              <p:par>
                                <p:cTn id="355" presetID="2" presetClass="entr" presetSubtype="8" fill="hold" nodeType="withEffect">
                                  <p:stCondLst>
                                    <p:cond delay="0"/>
                                  </p:stCondLst>
                                  <p:childTnLst>
                                    <p:set>
                                      <p:cBhvr>
                                        <p:cTn id="356" dur="1" fill="hold">
                                          <p:stCondLst>
                                            <p:cond delay="0"/>
                                          </p:stCondLst>
                                        </p:cTn>
                                        <p:tgtEl>
                                          <p:spTgt spid="22"/>
                                        </p:tgtEl>
                                        <p:attrNameLst>
                                          <p:attrName>style.visibility</p:attrName>
                                        </p:attrNameLst>
                                      </p:cBhvr>
                                      <p:to>
                                        <p:strVal val="visible"/>
                                      </p:to>
                                    </p:set>
                                    <p:anim calcmode="lin" valueType="num">
                                      <p:cBhvr additive="base">
                                        <p:cTn id="357" dur="4500" fill="hold"/>
                                        <p:tgtEl>
                                          <p:spTgt spid="22"/>
                                        </p:tgtEl>
                                        <p:attrNameLst>
                                          <p:attrName>ppt_x</p:attrName>
                                        </p:attrNameLst>
                                      </p:cBhvr>
                                      <p:tavLst>
                                        <p:tav tm="0">
                                          <p:val>
                                            <p:strVal val="0-#ppt_w/2"/>
                                          </p:val>
                                        </p:tav>
                                        <p:tav tm="100000">
                                          <p:val>
                                            <p:strVal val="#ppt_x"/>
                                          </p:val>
                                        </p:tav>
                                      </p:tavLst>
                                    </p:anim>
                                    <p:anim calcmode="lin" valueType="num">
                                      <p:cBhvr additive="base">
                                        <p:cTn id="358" dur="4500" fill="hold"/>
                                        <p:tgtEl>
                                          <p:spTgt spid="22"/>
                                        </p:tgtEl>
                                        <p:attrNameLst>
                                          <p:attrName>ppt_y</p:attrName>
                                        </p:attrNameLst>
                                      </p:cBhvr>
                                      <p:tavLst>
                                        <p:tav tm="0">
                                          <p:val>
                                            <p:strVal val="#ppt_y"/>
                                          </p:val>
                                        </p:tav>
                                        <p:tav tm="100000">
                                          <p:val>
                                            <p:strVal val="#ppt_y"/>
                                          </p:val>
                                        </p:tav>
                                      </p:tavLst>
                                    </p:anim>
                                  </p:childTnLst>
                                </p:cTn>
                              </p:par>
                              <p:par>
                                <p:cTn id="359" presetID="2" presetClass="exit" presetSubtype="2" fill="hold" nodeType="withEffect">
                                  <p:stCondLst>
                                    <p:cond delay="0"/>
                                  </p:stCondLst>
                                  <p:childTnLst>
                                    <p:anim calcmode="lin" valueType="num">
                                      <p:cBhvr additive="base">
                                        <p:cTn id="360" dur="4500"/>
                                        <p:tgtEl>
                                          <p:spTgt spid="22"/>
                                        </p:tgtEl>
                                        <p:attrNameLst>
                                          <p:attrName>ppt_x</p:attrName>
                                        </p:attrNameLst>
                                      </p:cBhvr>
                                      <p:tavLst>
                                        <p:tav tm="0">
                                          <p:val>
                                            <p:strVal val="ppt_x"/>
                                          </p:val>
                                        </p:tav>
                                        <p:tav tm="100000">
                                          <p:val>
                                            <p:strVal val="1+ppt_w/2"/>
                                          </p:val>
                                        </p:tav>
                                      </p:tavLst>
                                    </p:anim>
                                    <p:anim calcmode="lin" valueType="num">
                                      <p:cBhvr additive="base">
                                        <p:cTn id="361" dur="4500"/>
                                        <p:tgtEl>
                                          <p:spTgt spid="22"/>
                                        </p:tgtEl>
                                        <p:attrNameLst>
                                          <p:attrName>ppt_y</p:attrName>
                                        </p:attrNameLst>
                                      </p:cBhvr>
                                      <p:tavLst>
                                        <p:tav tm="0">
                                          <p:val>
                                            <p:strVal val="ppt_y"/>
                                          </p:val>
                                        </p:tav>
                                        <p:tav tm="100000">
                                          <p:val>
                                            <p:strVal val="ppt_y"/>
                                          </p:val>
                                        </p:tav>
                                      </p:tavLst>
                                    </p:anim>
                                    <p:set>
                                      <p:cBhvr>
                                        <p:cTn id="362" dur="1" fill="hold">
                                          <p:stCondLst>
                                            <p:cond delay="4499"/>
                                          </p:stCondLst>
                                        </p:cTn>
                                        <p:tgtEl>
                                          <p:spTgt spid="22"/>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4500" fill="hold"/>
                                        <p:tgtEl>
                                          <p:spTgt spid="22"/>
                                        </p:tgtEl>
                                        <p:attrNameLst>
                                          <p:attrName>r</p:attrName>
                                        </p:attrNameLst>
                                      </p:cBhvr>
                                    </p:animRot>
                                  </p:childTnLst>
                                </p:cTn>
                              </p:par>
                              <p:par>
                                <p:cTn id="365" presetID="2" presetClass="entr" presetSubtype="8" fill="hold"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4500" fill="hold"/>
                                        <p:tgtEl>
                                          <p:spTgt spid="19"/>
                                        </p:tgtEl>
                                        <p:attrNameLst>
                                          <p:attrName>ppt_x</p:attrName>
                                        </p:attrNameLst>
                                      </p:cBhvr>
                                      <p:tavLst>
                                        <p:tav tm="0">
                                          <p:val>
                                            <p:strVal val="0-#ppt_w/2"/>
                                          </p:val>
                                        </p:tav>
                                        <p:tav tm="100000">
                                          <p:val>
                                            <p:strVal val="#ppt_x"/>
                                          </p:val>
                                        </p:tav>
                                      </p:tavLst>
                                    </p:anim>
                                    <p:anim calcmode="lin" valueType="num">
                                      <p:cBhvr additive="base">
                                        <p:cTn id="368" dur="4500" fill="hold"/>
                                        <p:tgtEl>
                                          <p:spTgt spid="19"/>
                                        </p:tgtEl>
                                        <p:attrNameLst>
                                          <p:attrName>ppt_y</p:attrName>
                                        </p:attrNameLst>
                                      </p:cBhvr>
                                      <p:tavLst>
                                        <p:tav tm="0">
                                          <p:val>
                                            <p:strVal val="#ppt_y"/>
                                          </p:val>
                                        </p:tav>
                                        <p:tav tm="100000">
                                          <p:val>
                                            <p:strVal val="#ppt_y"/>
                                          </p:val>
                                        </p:tav>
                                      </p:tavLst>
                                    </p:anim>
                                  </p:childTnLst>
                                </p:cTn>
                              </p:par>
                              <p:par>
                                <p:cTn id="369" presetID="2" presetClass="exit" presetSubtype="2" fill="hold" nodeType="withEffect">
                                  <p:stCondLst>
                                    <p:cond delay="0"/>
                                  </p:stCondLst>
                                  <p:childTnLst>
                                    <p:anim calcmode="lin" valueType="num">
                                      <p:cBhvr additive="base">
                                        <p:cTn id="370" dur="4500"/>
                                        <p:tgtEl>
                                          <p:spTgt spid="19"/>
                                        </p:tgtEl>
                                        <p:attrNameLst>
                                          <p:attrName>ppt_x</p:attrName>
                                        </p:attrNameLst>
                                      </p:cBhvr>
                                      <p:tavLst>
                                        <p:tav tm="0">
                                          <p:val>
                                            <p:strVal val="ppt_x"/>
                                          </p:val>
                                        </p:tav>
                                        <p:tav tm="100000">
                                          <p:val>
                                            <p:strVal val="1+ppt_w/2"/>
                                          </p:val>
                                        </p:tav>
                                      </p:tavLst>
                                    </p:anim>
                                    <p:anim calcmode="lin" valueType="num">
                                      <p:cBhvr additive="base">
                                        <p:cTn id="371" dur="4500"/>
                                        <p:tgtEl>
                                          <p:spTgt spid="19"/>
                                        </p:tgtEl>
                                        <p:attrNameLst>
                                          <p:attrName>ppt_y</p:attrName>
                                        </p:attrNameLst>
                                      </p:cBhvr>
                                      <p:tavLst>
                                        <p:tav tm="0">
                                          <p:val>
                                            <p:strVal val="ppt_y"/>
                                          </p:val>
                                        </p:tav>
                                        <p:tav tm="100000">
                                          <p:val>
                                            <p:strVal val="ppt_y"/>
                                          </p:val>
                                        </p:tav>
                                      </p:tavLst>
                                    </p:anim>
                                    <p:set>
                                      <p:cBhvr>
                                        <p:cTn id="372" dur="1" fill="hold">
                                          <p:stCondLst>
                                            <p:cond delay="4499"/>
                                          </p:stCondLst>
                                        </p:cTn>
                                        <p:tgtEl>
                                          <p:spTgt spid="19"/>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4500" fill="hold"/>
                                        <p:tgtEl>
                                          <p:spTgt spid="19"/>
                                        </p:tgtEl>
                                        <p:attrNameLst>
                                          <p:attrName>r</p:attrName>
                                        </p:attrNameLst>
                                      </p:cBhvr>
                                    </p:animRot>
                                  </p:childTnLst>
                                </p:cTn>
                              </p:par>
                              <p:par>
                                <p:cTn id="375" presetID="2" presetClass="entr" presetSubtype="8" fill="hold" nodeType="withEffect">
                                  <p:stCondLst>
                                    <p:cond delay="0"/>
                                  </p:stCondLst>
                                  <p:childTnLst>
                                    <p:set>
                                      <p:cBhvr>
                                        <p:cTn id="376" dur="1" fill="hold">
                                          <p:stCondLst>
                                            <p:cond delay="0"/>
                                          </p:stCondLst>
                                        </p:cTn>
                                        <p:tgtEl>
                                          <p:spTgt spid="16"/>
                                        </p:tgtEl>
                                        <p:attrNameLst>
                                          <p:attrName>style.visibility</p:attrName>
                                        </p:attrNameLst>
                                      </p:cBhvr>
                                      <p:to>
                                        <p:strVal val="visible"/>
                                      </p:to>
                                    </p:set>
                                    <p:anim calcmode="lin" valueType="num">
                                      <p:cBhvr additive="base">
                                        <p:cTn id="377" dur="4500" fill="hold"/>
                                        <p:tgtEl>
                                          <p:spTgt spid="16"/>
                                        </p:tgtEl>
                                        <p:attrNameLst>
                                          <p:attrName>ppt_x</p:attrName>
                                        </p:attrNameLst>
                                      </p:cBhvr>
                                      <p:tavLst>
                                        <p:tav tm="0">
                                          <p:val>
                                            <p:strVal val="0-#ppt_w/2"/>
                                          </p:val>
                                        </p:tav>
                                        <p:tav tm="100000">
                                          <p:val>
                                            <p:strVal val="#ppt_x"/>
                                          </p:val>
                                        </p:tav>
                                      </p:tavLst>
                                    </p:anim>
                                    <p:anim calcmode="lin" valueType="num">
                                      <p:cBhvr additive="base">
                                        <p:cTn id="378" dur="4500" fill="hold"/>
                                        <p:tgtEl>
                                          <p:spTgt spid="16"/>
                                        </p:tgtEl>
                                        <p:attrNameLst>
                                          <p:attrName>ppt_y</p:attrName>
                                        </p:attrNameLst>
                                      </p:cBhvr>
                                      <p:tavLst>
                                        <p:tav tm="0">
                                          <p:val>
                                            <p:strVal val="#ppt_y"/>
                                          </p:val>
                                        </p:tav>
                                        <p:tav tm="100000">
                                          <p:val>
                                            <p:strVal val="#ppt_y"/>
                                          </p:val>
                                        </p:tav>
                                      </p:tavLst>
                                    </p:anim>
                                  </p:childTnLst>
                                </p:cTn>
                              </p:par>
                              <p:par>
                                <p:cTn id="379" presetID="2" presetClass="exit" presetSubtype="2" fill="hold" nodeType="withEffect">
                                  <p:stCondLst>
                                    <p:cond delay="0"/>
                                  </p:stCondLst>
                                  <p:childTnLst>
                                    <p:anim calcmode="lin" valueType="num">
                                      <p:cBhvr additive="base">
                                        <p:cTn id="380" dur="4500"/>
                                        <p:tgtEl>
                                          <p:spTgt spid="16"/>
                                        </p:tgtEl>
                                        <p:attrNameLst>
                                          <p:attrName>ppt_x</p:attrName>
                                        </p:attrNameLst>
                                      </p:cBhvr>
                                      <p:tavLst>
                                        <p:tav tm="0">
                                          <p:val>
                                            <p:strVal val="ppt_x"/>
                                          </p:val>
                                        </p:tav>
                                        <p:tav tm="100000">
                                          <p:val>
                                            <p:strVal val="1+ppt_w/2"/>
                                          </p:val>
                                        </p:tav>
                                      </p:tavLst>
                                    </p:anim>
                                    <p:anim calcmode="lin" valueType="num">
                                      <p:cBhvr additive="base">
                                        <p:cTn id="381" dur="4500"/>
                                        <p:tgtEl>
                                          <p:spTgt spid="16"/>
                                        </p:tgtEl>
                                        <p:attrNameLst>
                                          <p:attrName>ppt_y</p:attrName>
                                        </p:attrNameLst>
                                      </p:cBhvr>
                                      <p:tavLst>
                                        <p:tav tm="0">
                                          <p:val>
                                            <p:strVal val="ppt_y"/>
                                          </p:val>
                                        </p:tav>
                                        <p:tav tm="100000">
                                          <p:val>
                                            <p:strVal val="ppt_y"/>
                                          </p:val>
                                        </p:tav>
                                      </p:tavLst>
                                    </p:anim>
                                    <p:set>
                                      <p:cBhvr>
                                        <p:cTn id="382" dur="1" fill="hold">
                                          <p:stCondLst>
                                            <p:cond delay="4499"/>
                                          </p:stCondLst>
                                        </p:cTn>
                                        <p:tgtEl>
                                          <p:spTgt spid="16"/>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4500" fill="hold"/>
                                        <p:tgtEl>
                                          <p:spTgt spid="16"/>
                                        </p:tgtEl>
                                        <p:attrNameLst>
                                          <p:attrName>r</p:attrName>
                                        </p:attrNameLst>
                                      </p:cBhvr>
                                    </p:animRot>
                                  </p:childTnLst>
                                </p:cTn>
                              </p:par>
                              <p:par>
                                <p:cTn id="385" presetID="2" presetClass="entr" presetSubtype="8" fill="hold" nodeType="withEffect">
                                  <p:stCondLst>
                                    <p:cond delay="0"/>
                                  </p:stCondLst>
                                  <p:childTnLst>
                                    <p:set>
                                      <p:cBhvr>
                                        <p:cTn id="386" dur="1" fill="hold">
                                          <p:stCondLst>
                                            <p:cond delay="0"/>
                                          </p:stCondLst>
                                        </p:cTn>
                                        <p:tgtEl>
                                          <p:spTgt spid="13"/>
                                        </p:tgtEl>
                                        <p:attrNameLst>
                                          <p:attrName>style.visibility</p:attrName>
                                        </p:attrNameLst>
                                      </p:cBhvr>
                                      <p:to>
                                        <p:strVal val="visible"/>
                                      </p:to>
                                    </p:set>
                                    <p:anim calcmode="lin" valueType="num">
                                      <p:cBhvr additive="base">
                                        <p:cTn id="387" dur="4500" fill="hold"/>
                                        <p:tgtEl>
                                          <p:spTgt spid="13"/>
                                        </p:tgtEl>
                                        <p:attrNameLst>
                                          <p:attrName>ppt_x</p:attrName>
                                        </p:attrNameLst>
                                      </p:cBhvr>
                                      <p:tavLst>
                                        <p:tav tm="0">
                                          <p:val>
                                            <p:strVal val="0-#ppt_w/2"/>
                                          </p:val>
                                        </p:tav>
                                        <p:tav tm="100000">
                                          <p:val>
                                            <p:strVal val="#ppt_x"/>
                                          </p:val>
                                        </p:tav>
                                      </p:tavLst>
                                    </p:anim>
                                    <p:anim calcmode="lin" valueType="num">
                                      <p:cBhvr additive="base">
                                        <p:cTn id="388" dur="4500" fill="hold"/>
                                        <p:tgtEl>
                                          <p:spTgt spid="13"/>
                                        </p:tgtEl>
                                        <p:attrNameLst>
                                          <p:attrName>ppt_y</p:attrName>
                                        </p:attrNameLst>
                                      </p:cBhvr>
                                      <p:tavLst>
                                        <p:tav tm="0">
                                          <p:val>
                                            <p:strVal val="#ppt_y"/>
                                          </p:val>
                                        </p:tav>
                                        <p:tav tm="100000">
                                          <p:val>
                                            <p:strVal val="#ppt_y"/>
                                          </p:val>
                                        </p:tav>
                                      </p:tavLst>
                                    </p:anim>
                                  </p:childTnLst>
                                </p:cTn>
                              </p:par>
                              <p:par>
                                <p:cTn id="389" presetID="2" presetClass="exit" presetSubtype="2" fill="hold" nodeType="withEffect">
                                  <p:stCondLst>
                                    <p:cond delay="0"/>
                                  </p:stCondLst>
                                  <p:childTnLst>
                                    <p:anim calcmode="lin" valueType="num">
                                      <p:cBhvr additive="base">
                                        <p:cTn id="390" dur="4500"/>
                                        <p:tgtEl>
                                          <p:spTgt spid="13"/>
                                        </p:tgtEl>
                                        <p:attrNameLst>
                                          <p:attrName>ppt_x</p:attrName>
                                        </p:attrNameLst>
                                      </p:cBhvr>
                                      <p:tavLst>
                                        <p:tav tm="0">
                                          <p:val>
                                            <p:strVal val="ppt_x"/>
                                          </p:val>
                                        </p:tav>
                                        <p:tav tm="100000">
                                          <p:val>
                                            <p:strVal val="1+ppt_w/2"/>
                                          </p:val>
                                        </p:tav>
                                      </p:tavLst>
                                    </p:anim>
                                    <p:anim calcmode="lin" valueType="num">
                                      <p:cBhvr additive="base">
                                        <p:cTn id="391" dur="4500"/>
                                        <p:tgtEl>
                                          <p:spTgt spid="13"/>
                                        </p:tgtEl>
                                        <p:attrNameLst>
                                          <p:attrName>ppt_y</p:attrName>
                                        </p:attrNameLst>
                                      </p:cBhvr>
                                      <p:tavLst>
                                        <p:tav tm="0">
                                          <p:val>
                                            <p:strVal val="ppt_y"/>
                                          </p:val>
                                        </p:tav>
                                        <p:tav tm="100000">
                                          <p:val>
                                            <p:strVal val="ppt_y"/>
                                          </p:val>
                                        </p:tav>
                                      </p:tavLst>
                                    </p:anim>
                                    <p:set>
                                      <p:cBhvr>
                                        <p:cTn id="392" dur="1" fill="hold">
                                          <p:stCondLst>
                                            <p:cond delay="4499"/>
                                          </p:stCondLst>
                                        </p:cTn>
                                        <p:tgtEl>
                                          <p:spTgt spid="1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4500" fill="hold"/>
                                        <p:tgtEl>
                                          <p:spTgt spid="13"/>
                                        </p:tgtEl>
                                        <p:attrNameLst>
                                          <p:attrName>r</p:attrName>
                                        </p:attrNameLst>
                                      </p:cBhvr>
                                    </p:animRot>
                                  </p:childTnLst>
                                </p:cTn>
                              </p:par>
                              <p:par>
                                <p:cTn id="395" presetID="2" presetClass="entr" presetSubtype="8" fill="hold" nodeType="withEffect">
                                  <p:stCondLst>
                                    <p:cond delay="0"/>
                                  </p:stCondLst>
                                  <p:childTnLst>
                                    <p:set>
                                      <p:cBhvr>
                                        <p:cTn id="396" dur="1" fill="hold">
                                          <p:stCondLst>
                                            <p:cond delay="0"/>
                                          </p:stCondLst>
                                        </p:cTn>
                                        <p:tgtEl>
                                          <p:spTgt spid="10"/>
                                        </p:tgtEl>
                                        <p:attrNameLst>
                                          <p:attrName>style.visibility</p:attrName>
                                        </p:attrNameLst>
                                      </p:cBhvr>
                                      <p:to>
                                        <p:strVal val="visible"/>
                                      </p:to>
                                    </p:set>
                                    <p:anim calcmode="lin" valueType="num">
                                      <p:cBhvr additive="base">
                                        <p:cTn id="397" dur="4500" fill="hold"/>
                                        <p:tgtEl>
                                          <p:spTgt spid="10"/>
                                        </p:tgtEl>
                                        <p:attrNameLst>
                                          <p:attrName>ppt_x</p:attrName>
                                        </p:attrNameLst>
                                      </p:cBhvr>
                                      <p:tavLst>
                                        <p:tav tm="0">
                                          <p:val>
                                            <p:strVal val="0-#ppt_w/2"/>
                                          </p:val>
                                        </p:tav>
                                        <p:tav tm="100000">
                                          <p:val>
                                            <p:strVal val="#ppt_x"/>
                                          </p:val>
                                        </p:tav>
                                      </p:tavLst>
                                    </p:anim>
                                    <p:anim calcmode="lin" valueType="num">
                                      <p:cBhvr additive="base">
                                        <p:cTn id="398" dur="4500" fill="hold"/>
                                        <p:tgtEl>
                                          <p:spTgt spid="10"/>
                                        </p:tgtEl>
                                        <p:attrNameLst>
                                          <p:attrName>ppt_y</p:attrName>
                                        </p:attrNameLst>
                                      </p:cBhvr>
                                      <p:tavLst>
                                        <p:tav tm="0">
                                          <p:val>
                                            <p:strVal val="#ppt_y"/>
                                          </p:val>
                                        </p:tav>
                                        <p:tav tm="100000">
                                          <p:val>
                                            <p:strVal val="#ppt_y"/>
                                          </p:val>
                                        </p:tav>
                                      </p:tavLst>
                                    </p:anim>
                                  </p:childTnLst>
                                </p:cTn>
                              </p:par>
                              <p:par>
                                <p:cTn id="399" presetID="2" presetClass="exit" presetSubtype="2" fill="hold" nodeType="withEffect">
                                  <p:stCondLst>
                                    <p:cond delay="0"/>
                                  </p:stCondLst>
                                  <p:childTnLst>
                                    <p:anim calcmode="lin" valueType="num">
                                      <p:cBhvr additive="base">
                                        <p:cTn id="400" dur="4500"/>
                                        <p:tgtEl>
                                          <p:spTgt spid="10"/>
                                        </p:tgtEl>
                                        <p:attrNameLst>
                                          <p:attrName>ppt_x</p:attrName>
                                        </p:attrNameLst>
                                      </p:cBhvr>
                                      <p:tavLst>
                                        <p:tav tm="0">
                                          <p:val>
                                            <p:strVal val="ppt_x"/>
                                          </p:val>
                                        </p:tav>
                                        <p:tav tm="100000">
                                          <p:val>
                                            <p:strVal val="1+ppt_w/2"/>
                                          </p:val>
                                        </p:tav>
                                      </p:tavLst>
                                    </p:anim>
                                    <p:anim calcmode="lin" valueType="num">
                                      <p:cBhvr additive="base">
                                        <p:cTn id="401" dur="4500"/>
                                        <p:tgtEl>
                                          <p:spTgt spid="10"/>
                                        </p:tgtEl>
                                        <p:attrNameLst>
                                          <p:attrName>ppt_y</p:attrName>
                                        </p:attrNameLst>
                                      </p:cBhvr>
                                      <p:tavLst>
                                        <p:tav tm="0">
                                          <p:val>
                                            <p:strVal val="ppt_y"/>
                                          </p:val>
                                        </p:tav>
                                        <p:tav tm="100000">
                                          <p:val>
                                            <p:strVal val="ppt_y"/>
                                          </p:val>
                                        </p:tav>
                                      </p:tavLst>
                                    </p:anim>
                                    <p:set>
                                      <p:cBhvr>
                                        <p:cTn id="402" dur="1" fill="hold">
                                          <p:stCondLst>
                                            <p:cond delay="4499"/>
                                          </p:stCondLst>
                                        </p:cTn>
                                        <p:tgtEl>
                                          <p:spTgt spid="10"/>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4500" fill="hold"/>
                                        <p:tgtEl>
                                          <p:spTgt spid="10"/>
                                        </p:tgtEl>
                                        <p:attrNameLst>
                                          <p:attrName>r</p:attrName>
                                        </p:attrNameLst>
                                      </p:cBhvr>
                                    </p:animRot>
                                  </p:childTnLst>
                                </p:cTn>
                              </p:par>
                              <p:par>
                                <p:cTn id="405" presetID="2" presetClass="entr" presetSubtype="8" fill="hold" nodeType="withEffect">
                                  <p:stCondLst>
                                    <p:cond delay="0"/>
                                  </p:stCondLst>
                                  <p:childTnLst>
                                    <p:set>
                                      <p:cBhvr>
                                        <p:cTn id="406" dur="1" fill="hold">
                                          <p:stCondLst>
                                            <p:cond delay="0"/>
                                          </p:stCondLst>
                                        </p:cTn>
                                        <p:tgtEl>
                                          <p:spTgt spid="7"/>
                                        </p:tgtEl>
                                        <p:attrNameLst>
                                          <p:attrName>style.visibility</p:attrName>
                                        </p:attrNameLst>
                                      </p:cBhvr>
                                      <p:to>
                                        <p:strVal val="visible"/>
                                      </p:to>
                                    </p:set>
                                    <p:anim calcmode="lin" valueType="num">
                                      <p:cBhvr additive="base">
                                        <p:cTn id="407" dur="4500" fill="hold"/>
                                        <p:tgtEl>
                                          <p:spTgt spid="7"/>
                                        </p:tgtEl>
                                        <p:attrNameLst>
                                          <p:attrName>ppt_x</p:attrName>
                                        </p:attrNameLst>
                                      </p:cBhvr>
                                      <p:tavLst>
                                        <p:tav tm="0">
                                          <p:val>
                                            <p:strVal val="0-#ppt_w/2"/>
                                          </p:val>
                                        </p:tav>
                                        <p:tav tm="100000">
                                          <p:val>
                                            <p:strVal val="#ppt_x"/>
                                          </p:val>
                                        </p:tav>
                                      </p:tavLst>
                                    </p:anim>
                                    <p:anim calcmode="lin" valueType="num">
                                      <p:cBhvr additive="base">
                                        <p:cTn id="408" dur="4500" fill="hold"/>
                                        <p:tgtEl>
                                          <p:spTgt spid="7"/>
                                        </p:tgtEl>
                                        <p:attrNameLst>
                                          <p:attrName>ppt_y</p:attrName>
                                        </p:attrNameLst>
                                      </p:cBhvr>
                                      <p:tavLst>
                                        <p:tav tm="0">
                                          <p:val>
                                            <p:strVal val="#ppt_y"/>
                                          </p:val>
                                        </p:tav>
                                        <p:tav tm="100000">
                                          <p:val>
                                            <p:strVal val="#ppt_y"/>
                                          </p:val>
                                        </p:tav>
                                      </p:tavLst>
                                    </p:anim>
                                  </p:childTnLst>
                                </p:cTn>
                              </p:par>
                              <p:par>
                                <p:cTn id="409" presetID="2" presetClass="exit" presetSubtype="2" fill="hold" nodeType="withEffect">
                                  <p:stCondLst>
                                    <p:cond delay="0"/>
                                  </p:stCondLst>
                                  <p:childTnLst>
                                    <p:anim calcmode="lin" valueType="num">
                                      <p:cBhvr additive="base">
                                        <p:cTn id="410" dur="4500"/>
                                        <p:tgtEl>
                                          <p:spTgt spid="7"/>
                                        </p:tgtEl>
                                        <p:attrNameLst>
                                          <p:attrName>ppt_x</p:attrName>
                                        </p:attrNameLst>
                                      </p:cBhvr>
                                      <p:tavLst>
                                        <p:tav tm="0">
                                          <p:val>
                                            <p:strVal val="ppt_x"/>
                                          </p:val>
                                        </p:tav>
                                        <p:tav tm="100000">
                                          <p:val>
                                            <p:strVal val="1+ppt_w/2"/>
                                          </p:val>
                                        </p:tav>
                                      </p:tavLst>
                                    </p:anim>
                                    <p:anim calcmode="lin" valueType="num">
                                      <p:cBhvr additive="base">
                                        <p:cTn id="411" dur="4500"/>
                                        <p:tgtEl>
                                          <p:spTgt spid="7"/>
                                        </p:tgtEl>
                                        <p:attrNameLst>
                                          <p:attrName>ppt_y</p:attrName>
                                        </p:attrNameLst>
                                      </p:cBhvr>
                                      <p:tavLst>
                                        <p:tav tm="0">
                                          <p:val>
                                            <p:strVal val="ppt_y"/>
                                          </p:val>
                                        </p:tav>
                                        <p:tav tm="100000">
                                          <p:val>
                                            <p:strVal val="ppt_y"/>
                                          </p:val>
                                        </p:tav>
                                      </p:tavLst>
                                    </p:anim>
                                    <p:set>
                                      <p:cBhvr>
                                        <p:cTn id="412" dur="1" fill="hold">
                                          <p:stCondLst>
                                            <p:cond delay="4499"/>
                                          </p:stCondLst>
                                        </p:cTn>
                                        <p:tgtEl>
                                          <p:spTgt spid="7"/>
                                        </p:tgtEl>
                                        <p:attrNameLst>
                                          <p:attrName>style.visibility</p:attrName>
                                        </p:attrNameLst>
                                      </p:cBhvr>
                                      <p:to>
                                        <p:strVal val="hidden"/>
                                      </p:to>
                                    </p:set>
                                  </p:childTnLst>
                                </p:cTn>
                              </p:par>
                              <p:par>
                                <p:cTn id="413" presetID="8" presetClass="emph" presetSubtype="0" fill="hold" nodeType="withEffect">
                                  <p:stCondLst>
                                    <p:cond delay="0"/>
                                  </p:stCondLst>
                                  <p:childTnLst>
                                    <p:animRot by="21600000">
                                      <p:cBhvr>
                                        <p:cTn id="414" dur="4500" fill="hold"/>
                                        <p:tgtEl>
                                          <p:spTgt spid="7"/>
                                        </p:tgtEl>
                                        <p:attrNameLst>
                                          <p:attrName>r</p:attrName>
                                        </p:attrNameLst>
                                      </p:cBhvr>
                                    </p:animRot>
                                  </p:childTnLst>
                                </p:cTn>
                              </p:par>
                              <p:par>
                                <p:cTn id="415" presetID="2" presetClass="entr" presetSubtype="8" fill="hold" nodeType="withEffect">
                                  <p:stCondLst>
                                    <p:cond delay="0"/>
                                  </p:stCondLst>
                                  <p:childTnLst>
                                    <p:set>
                                      <p:cBhvr>
                                        <p:cTn id="416" dur="1" fill="hold">
                                          <p:stCondLst>
                                            <p:cond delay="0"/>
                                          </p:stCondLst>
                                        </p:cTn>
                                        <p:tgtEl>
                                          <p:spTgt spid="4"/>
                                        </p:tgtEl>
                                        <p:attrNameLst>
                                          <p:attrName>style.visibility</p:attrName>
                                        </p:attrNameLst>
                                      </p:cBhvr>
                                      <p:to>
                                        <p:strVal val="visible"/>
                                      </p:to>
                                    </p:set>
                                    <p:anim calcmode="lin" valueType="num">
                                      <p:cBhvr additive="base">
                                        <p:cTn id="417" dur="4500" fill="hold"/>
                                        <p:tgtEl>
                                          <p:spTgt spid="4"/>
                                        </p:tgtEl>
                                        <p:attrNameLst>
                                          <p:attrName>ppt_x</p:attrName>
                                        </p:attrNameLst>
                                      </p:cBhvr>
                                      <p:tavLst>
                                        <p:tav tm="0">
                                          <p:val>
                                            <p:strVal val="0-#ppt_w/2"/>
                                          </p:val>
                                        </p:tav>
                                        <p:tav tm="100000">
                                          <p:val>
                                            <p:strVal val="#ppt_x"/>
                                          </p:val>
                                        </p:tav>
                                      </p:tavLst>
                                    </p:anim>
                                    <p:anim calcmode="lin" valueType="num">
                                      <p:cBhvr additive="base">
                                        <p:cTn id="418" dur="4500" fill="hold"/>
                                        <p:tgtEl>
                                          <p:spTgt spid="4"/>
                                        </p:tgtEl>
                                        <p:attrNameLst>
                                          <p:attrName>ppt_y</p:attrName>
                                        </p:attrNameLst>
                                      </p:cBhvr>
                                      <p:tavLst>
                                        <p:tav tm="0">
                                          <p:val>
                                            <p:strVal val="#ppt_y"/>
                                          </p:val>
                                        </p:tav>
                                        <p:tav tm="100000">
                                          <p:val>
                                            <p:strVal val="#ppt_y"/>
                                          </p:val>
                                        </p:tav>
                                      </p:tavLst>
                                    </p:anim>
                                  </p:childTnLst>
                                </p:cTn>
                              </p:par>
                              <p:par>
                                <p:cTn id="419" presetID="2" presetClass="exit" presetSubtype="2" fill="hold" nodeType="withEffect">
                                  <p:stCondLst>
                                    <p:cond delay="0"/>
                                  </p:stCondLst>
                                  <p:childTnLst>
                                    <p:anim calcmode="lin" valueType="num">
                                      <p:cBhvr additive="base">
                                        <p:cTn id="420" dur="4500"/>
                                        <p:tgtEl>
                                          <p:spTgt spid="4"/>
                                        </p:tgtEl>
                                        <p:attrNameLst>
                                          <p:attrName>ppt_x</p:attrName>
                                        </p:attrNameLst>
                                      </p:cBhvr>
                                      <p:tavLst>
                                        <p:tav tm="0">
                                          <p:val>
                                            <p:strVal val="ppt_x"/>
                                          </p:val>
                                        </p:tav>
                                        <p:tav tm="100000">
                                          <p:val>
                                            <p:strVal val="1+ppt_w/2"/>
                                          </p:val>
                                        </p:tav>
                                      </p:tavLst>
                                    </p:anim>
                                    <p:anim calcmode="lin" valueType="num">
                                      <p:cBhvr additive="base">
                                        <p:cTn id="421" dur="4500"/>
                                        <p:tgtEl>
                                          <p:spTgt spid="4"/>
                                        </p:tgtEl>
                                        <p:attrNameLst>
                                          <p:attrName>ppt_y</p:attrName>
                                        </p:attrNameLst>
                                      </p:cBhvr>
                                      <p:tavLst>
                                        <p:tav tm="0">
                                          <p:val>
                                            <p:strVal val="ppt_y"/>
                                          </p:val>
                                        </p:tav>
                                        <p:tav tm="100000">
                                          <p:val>
                                            <p:strVal val="ppt_y"/>
                                          </p:val>
                                        </p:tav>
                                      </p:tavLst>
                                    </p:anim>
                                    <p:set>
                                      <p:cBhvr>
                                        <p:cTn id="422" dur="1" fill="hold">
                                          <p:stCondLst>
                                            <p:cond delay="4499"/>
                                          </p:stCondLst>
                                        </p:cTn>
                                        <p:tgtEl>
                                          <p:spTgt spid="4"/>
                                        </p:tgtEl>
                                        <p:attrNameLst>
                                          <p:attrName>style.visibility</p:attrName>
                                        </p:attrNameLst>
                                      </p:cBhvr>
                                      <p:to>
                                        <p:strVal val="hidden"/>
                                      </p:to>
                                    </p:set>
                                  </p:childTnLst>
                                </p:cTn>
                              </p:par>
                              <p:par>
                                <p:cTn id="423" presetID="8" presetClass="emph" presetSubtype="0" fill="hold" nodeType="withEffect">
                                  <p:stCondLst>
                                    <p:cond delay="0"/>
                                  </p:stCondLst>
                                  <p:childTnLst>
                                    <p:animRot by="21600000">
                                      <p:cBhvr>
                                        <p:cTn id="424" dur="4500" fill="hold"/>
                                        <p:tgtEl>
                                          <p:spTgt spid="4"/>
                                        </p:tgtEl>
                                        <p:attrNameLst>
                                          <p:attrName>r</p:attrName>
                                        </p:attrNameLst>
                                      </p:cBhvr>
                                    </p:animRot>
                                  </p:childTnLst>
                                </p:cTn>
                              </p:par>
                              <p:par>
                                <p:cTn id="425" presetID="2" presetClass="entr" presetSubtype="8" fill="hold" nodeType="withEffect">
                                  <p:stCondLst>
                                    <p:cond delay="0"/>
                                  </p:stCondLst>
                                  <p:childTnLst>
                                    <p:set>
                                      <p:cBhvr>
                                        <p:cTn id="426" dur="1" fill="hold">
                                          <p:stCondLst>
                                            <p:cond delay="0"/>
                                          </p:stCondLst>
                                        </p:cTn>
                                        <p:tgtEl>
                                          <p:spTgt spid="235"/>
                                        </p:tgtEl>
                                        <p:attrNameLst>
                                          <p:attrName>style.visibility</p:attrName>
                                        </p:attrNameLst>
                                      </p:cBhvr>
                                      <p:to>
                                        <p:strVal val="visible"/>
                                      </p:to>
                                    </p:set>
                                    <p:anim calcmode="lin" valueType="num">
                                      <p:cBhvr additive="base">
                                        <p:cTn id="427" dur="4500" fill="hold"/>
                                        <p:tgtEl>
                                          <p:spTgt spid="235"/>
                                        </p:tgtEl>
                                        <p:attrNameLst>
                                          <p:attrName>ppt_x</p:attrName>
                                        </p:attrNameLst>
                                      </p:cBhvr>
                                      <p:tavLst>
                                        <p:tav tm="0">
                                          <p:val>
                                            <p:strVal val="0-#ppt_w/2"/>
                                          </p:val>
                                        </p:tav>
                                        <p:tav tm="100000">
                                          <p:val>
                                            <p:strVal val="#ppt_x"/>
                                          </p:val>
                                        </p:tav>
                                      </p:tavLst>
                                    </p:anim>
                                    <p:anim calcmode="lin" valueType="num">
                                      <p:cBhvr additive="base">
                                        <p:cTn id="428" dur="4500" fill="hold"/>
                                        <p:tgtEl>
                                          <p:spTgt spid="235"/>
                                        </p:tgtEl>
                                        <p:attrNameLst>
                                          <p:attrName>ppt_y</p:attrName>
                                        </p:attrNameLst>
                                      </p:cBhvr>
                                      <p:tavLst>
                                        <p:tav tm="0">
                                          <p:val>
                                            <p:strVal val="#ppt_y"/>
                                          </p:val>
                                        </p:tav>
                                        <p:tav tm="100000">
                                          <p:val>
                                            <p:strVal val="#ppt_y"/>
                                          </p:val>
                                        </p:tav>
                                      </p:tavLst>
                                    </p:anim>
                                  </p:childTnLst>
                                </p:cTn>
                              </p:par>
                              <p:par>
                                <p:cTn id="429" presetID="2" presetClass="exit" presetSubtype="8" fill="hold" nodeType="withEffect">
                                  <p:stCondLst>
                                    <p:cond delay="0"/>
                                  </p:stCondLst>
                                  <p:childTnLst>
                                    <p:anim calcmode="lin" valueType="num">
                                      <p:cBhvr additive="base">
                                        <p:cTn id="430" dur="4500"/>
                                        <p:tgtEl>
                                          <p:spTgt spid="235"/>
                                        </p:tgtEl>
                                        <p:attrNameLst>
                                          <p:attrName>ppt_x</p:attrName>
                                        </p:attrNameLst>
                                      </p:cBhvr>
                                      <p:tavLst>
                                        <p:tav tm="0">
                                          <p:val>
                                            <p:strVal val="ppt_x"/>
                                          </p:val>
                                        </p:tav>
                                        <p:tav tm="100000">
                                          <p:val>
                                            <p:strVal val="0-ppt_w/2"/>
                                          </p:val>
                                        </p:tav>
                                      </p:tavLst>
                                    </p:anim>
                                    <p:anim calcmode="lin" valueType="num">
                                      <p:cBhvr additive="base">
                                        <p:cTn id="431" dur="4500"/>
                                        <p:tgtEl>
                                          <p:spTgt spid="235"/>
                                        </p:tgtEl>
                                        <p:attrNameLst>
                                          <p:attrName>ppt_y</p:attrName>
                                        </p:attrNameLst>
                                      </p:cBhvr>
                                      <p:tavLst>
                                        <p:tav tm="0">
                                          <p:val>
                                            <p:strVal val="ppt_y"/>
                                          </p:val>
                                        </p:tav>
                                        <p:tav tm="100000">
                                          <p:val>
                                            <p:strVal val="ppt_y"/>
                                          </p:val>
                                        </p:tav>
                                      </p:tavLst>
                                    </p:anim>
                                    <p:set>
                                      <p:cBhvr>
                                        <p:cTn id="432" dur="1" fill="hold">
                                          <p:stCondLst>
                                            <p:cond delay="4499"/>
                                          </p:stCondLst>
                                        </p:cTn>
                                        <p:tgtEl>
                                          <p:spTgt spid="235"/>
                                        </p:tgtEl>
                                        <p:attrNameLst>
                                          <p:attrName>style.visibility</p:attrName>
                                        </p:attrNameLst>
                                      </p:cBhvr>
                                      <p:to>
                                        <p:strVal val="hidden"/>
                                      </p:to>
                                    </p:set>
                                  </p:childTnLst>
                                </p:cTn>
                              </p:par>
                              <p:par>
                                <p:cTn id="433" presetID="8" presetClass="emph" presetSubtype="0" fill="hold" nodeType="withEffect">
                                  <p:stCondLst>
                                    <p:cond delay="0"/>
                                  </p:stCondLst>
                                  <p:childTnLst>
                                    <p:animRot by="-21600000">
                                      <p:cBhvr>
                                        <p:cTn id="434" dur="4500" fill="hold"/>
                                        <p:tgtEl>
                                          <p:spTgt spid="235"/>
                                        </p:tgtEl>
                                        <p:attrNameLst>
                                          <p:attrName>r</p:attrName>
                                        </p:attrNameLst>
                                      </p:cBhvr>
                                    </p:animRot>
                                  </p:childTnLst>
                                </p:cTn>
                              </p:par>
                              <p:par>
                                <p:cTn id="435" presetID="2" presetClass="entr" presetSubtype="8" fill="hold" nodeType="withEffect">
                                  <p:stCondLst>
                                    <p:cond delay="0"/>
                                  </p:stCondLst>
                                  <p:childTnLst>
                                    <p:set>
                                      <p:cBhvr>
                                        <p:cTn id="436" dur="1" fill="hold">
                                          <p:stCondLst>
                                            <p:cond delay="0"/>
                                          </p:stCondLst>
                                        </p:cTn>
                                        <p:tgtEl>
                                          <p:spTgt spid="43"/>
                                        </p:tgtEl>
                                        <p:attrNameLst>
                                          <p:attrName>style.visibility</p:attrName>
                                        </p:attrNameLst>
                                      </p:cBhvr>
                                      <p:to>
                                        <p:strVal val="visible"/>
                                      </p:to>
                                    </p:set>
                                    <p:anim calcmode="lin" valueType="num">
                                      <p:cBhvr additive="base">
                                        <p:cTn id="437" dur="4500" fill="hold"/>
                                        <p:tgtEl>
                                          <p:spTgt spid="43"/>
                                        </p:tgtEl>
                                        <p:attrNameLst>
                                          <p:attrName>ppt_x</p:attrName>
                                        </p:attrNameLst>
                                      </p:cBhvr>
                                      <p:tavLst>
                                        <p:tav tm="0">
                                          <p:val>
                                            <p:strVal val="0-#ppt_w/2"/>
                                          </p:val>
                                        </p:tav>
                                        <p:tav tm="100000">
                                          <p:val>
                                            <p:strVal val="#ppt_x"/>
                                          </p:val>
                                        </p:tav>
                                      </p:tavLst>
                                    </p:anim>
                                    <p:anim calcmode="lin" valueType="num">
                                      <p:cBhvr additive="base">
                                        <p:cTn id="438" dur="4500" fill="hold"/>
                                        <p:tgtEl>
                                          <p:spTgt spid="43"/>
                                        </p:tgtEl>
                                        <p:attrNameLst>
                                          <p:attrName>ppt_y</p:attrName>
                                        </p:attrNameLst>
                                      </p:cBhvr>
                                      <p:tavLst>
                                        <p:tav tm="0">
                                          <p:val>
                                            <p:strVal val="#ppt_y"/>
                                          </p:val>
                                        </p:tav>
                                        <p:tav tm="100000">
                                          <p:val>
                                            <p:strVal val="#ppt_y"/>
                                          </p:val>
                                        </p:tav>
                                      </p:tavLst>
                                    </p:anim>
                                  </p:childTnLst>
                                </p:cTn>
                              </p:par>
                              <p:par>
                                <p:cTn id="439" presetID="2" presetClass="exit" presetSubtype="8" fill="hold" nodeType="withEffect">
                                  <p:stCondLst>
                                    <p:cond delay="0"/>
                                  </p:stCondLst>
                                  <p:childTnLst>
                                    <p:anim calcmode="lin" valueType="num">
                                      <p:cBhvr additive="base">
                                        <p:cTn id="440" dur="4500"/>
                                        <p:tgtEl>
                                          <p:spTgt spid="43"/>
                                        </p:tgtEl>
                                        <p:attrNameLst>
                                          <p:attrName>ppt_x</p:attrName>
                                        </p:attrNameLst>
                                      </p:cBhvr>
                                      <p:tavLst>
                                        <p:tav tm="0">
                                          <p:val>
                                            <p:strVal val="ppt_x"/>
                                          </p:val>
                                        </p:tav>
                                        <p:tav tm="100000">
                                          <p:val>
                                            <p:strVal val="0-ppt_w/2"/>
                                          </p:val>
                                        </p:tav>
                                      </p:tavLst>
                                    </p:anim>
                                    <p:anim calcmode="lin" valueType="num">
                                      <p:cBhvr additive="base">
                                        <p:cTn id="441" dur="4500"/>
                                        <p:tgtEl>
                                          <p:spTgt spid="43"/>
                                        </p:tgtEl>
                                        <p:attrNameLst>
                                          <p:attrName>ppt_y</p:attrName>
                                        </p:attrNameLst>
                                      </p:cBhvr>
                                      <p:tavLst>
                                        <p:tav tm="0">
                                          <p:val>
                                            <p:strVal val="ppt_y"/>
                                          </p:val>
                                        </p:tav>
                                        <p:tav tm="100000">
                                          <p:val>
                                            <p:strVal val="ppt_y"/>
                                          </p:val>
                                        </p:tav>
                                      </p:tavLst>
                                    </p:anim>
                                    <p:set>
                                      <p:cBhvr>
                                        <p:cTn id="442" dur="1" fill="hold">
                                          <p:stCondLst>
                                            <p:cond delay="4499"/>
                                          </p:stCondLst>
                                        </p:cTn>
                                        <p:tgtEl>
                                          <p:spTgt spid="43"/>
                                        </p:tgtEl>
                                        <p:attrNameLst>
                                          <p:attrName>style.visibility</p:attrName>
                                        </p:attrNameLst>
                                      </p:cBhvr>
                                      <p:to>
                                        <p:strVal val="hidden"/>
                                      </p:to>
                                    </p:set>
                                  </p:childTnLst>
                                </p:cTn>
                              </p:par>
                              <p:par>
                                <p:cTn id="443" presetID="8" presetClass="emph" presetSubtype="0" fill="hold" nodeType="withEffect">
                                  <p:stCondLst>
                                    <p:cond delay="0"/>
                                  </p:stCondLst>
                                  <p:childTnLst>
                                    <p:animRot by="-21600000">
                                      <p:cBhvr>
                                        <p:cTn id="444" dur="4500" fill="hold"/>
                                        <p:tgtEl>
                                          <p:spTgt spid="43"/>
                                        </p:tgtEl>
                                        <p:attrNameLst>
                                          <p:attrName>r</p:attrName>
                                        </p:attrNameLst>
                                      </p:cBhvr>
                                    </p:animRot>
                                  </p:childTnLst>
                                </p:cTn>
                              </p:par>
                              <p:par>
                                <p:cTn id="445" presetID="2" presetClass="entr" presetSubtype="8" fill="hold" nodeType="withEffect">
                                  <p:stCondLst>
                                    <p:cond delay="0"/>
                                  </p:stCondLst>
                                  <p:childTnLst>
                                    <p:set>
                                      <p:cBhvr>
                                        <p:cTn id="446" dur="1" fill="hold">
                                          <p:stCondLst>
                                            <p:cond delay="0"/>
                                          </p:stCondLst>
                                        </p:cTn>
                                        <p:tgtEl>
                                          <p:spTgt spid="40"/>
                                        </p:tgtEl>
                                        <p:attrNameLst>
                                          <p:attrName>style.visibility</p:attrName>
                                        </p:attrNameLst>
                                      </p:cBhvr>
                                      <p:to>
                                        <p:strVal val="visible"/>
                                      </p:to>
                                    </p:set>
                                    <p:anim calcmode="lin" valueType="num">
                                      <p:cBhvr additive="base">
                                        <p:cTn id="447" dur="4500" fill="hold"/>
                                        <p:tgtEl>
                                          <p:spTgt spid="40"/>
                                        </p:tgtEl>
                                        <p:attrNameLst>
                                          <p:attrName>ppt_x</p:attrName>
                                        </p:attrNameLst>
                                      </p:cBhvr>
                                      <p:tavLst>
                                        <p:tav tm="0">
                                          <p:val>
                                            <p:strVal val="0-#ppt_w/2"/>
                                          </p:val>
                                        </p:tav>
                                        <p:tav tm="100000">
                                          <p:val>
                                            <p:strVal val="#ppt_x"/>
                                          </p:val>
                                        </p:tav>
                                      </p:tavLst>
                                    </p:anim>
                                    <p:anim calcmode="lin" valueType="num">
                                      <p:cBhvr additive="base">
                                        <p:cTn id="448" dur="4500" fill="hold"/>
                                        <p:tgtEl>
                                          <p:spTgt spid="40"/>
                                        </p:tgtEl>
                                        <p:attrNameLst>
                                          <p:attrName>ppt_y</p:attrName>
                                        </p:attrNameLst>
                                      </p:cBhvr>
                                      <p:tavLst>
                                        <p:tav tm="0">
                                          <p:val>
                                            <p:strVal val="#ppt_y"/>
                                          </p:val>
                                        </p:tav>
                                        <p:tav tm="100000">
                                          <p:val>
                                            <p:strVal val="#ppt_y"/>
                                          </p:val>
                                        </p:tav>
                                      </p:tavLst>
                                    </p:anim>
                                  </p:childTnLst>
                                </p:cTn>
                              </p:par>
                              <p:par>
                                <p:cTn id="449" presetID="2" presetClass="exit" presetSubtype="8" fill="hold" nodeType="withEffect">
                                  <p:stCondLst>
                                    <p:cond delay="0"/>
                                  </p:stCondLst>
                                  <p:childTnLst>
                                    <p:anim calcmode="lin" valueType="num">
                                      <p:cBhvr additive="base">
                                        <p:cTn id="450" dur="4500"/>
                                        <p:tgtEl>
                                          <p:spTgt spid="40"/>
                                        </p:tgtEl>
                                        <p:attrNameLst>
                                          <p:attrName>ppt_x</p:attrName>
                                        </p:attrNameLst>
                                      </p:cBhvr>
                                      <p:tavLst>
                                        <p:tav tm="0">
                                          <p:val>
                                            <p:strVal val="ppt_x"/>
                                          </p:val>
                                        </p:tav>
                                        <p:tav tm="100000">
                                          <p:val>
                                            <p:strVal val="0-ppt_w/2"/>
                                          </p:val>
                                        </p:tav>
                                      </p:tavLst>
                                    </p:anim>
                                    <p:anim calcmode="lin" valueType="num">
                                      <p:cBhvr additive="base">
                                        <p:cTn id="451" dur="4500"/>
                                        <p:tgtEl>
                                          <p:spTgt spid="40"/>
                                        </p:tgtEl>
                                        <p:attrNameLst>
                                          <p:attrName>ppt_y</p:attrName>
                                        </p:attrNameLst>
                                      </p:cBhvr>
                                      <p:tavLst>
                                        <p:tav tm="0">
                                          <p:val>
                                            <p:strVal val="ppt_y"/>
                                          </p:val>
                                        </p:tav>
                                        <p:tav tm="100000">
                                          <p:val>
                                            <p:strVal val="ppt_y"/>
                                          </p:val>
                                        </p:tav>
                                      </p:tavLst>
                                    </p:anim>
                                    <p:set>
                                      <p:cBhvr>
                                        <p:cTn id="452" dur="1" fill="hold">
                                          <p:stCondLst>
                                            <p:cond delay="4499"/>
                                          </p:stCondLst>
                                        </p:cTn>
                                        <p:tgtEl>
                                          <p:spTgt spid="40"/>
                                        </p:tgtEl>
                                        <p:attrNameLst>
                                          <p:attrName>style.visibility</p:attrName>
                                        </p:attrNameLst>
                                      </p:cBhvr>
                                      <p:to>
                                        <p:strVal val="hidden"/>
                                      </p:to>
                                    </p:set>
                                  </p:childTnLst>
                                </p:cTn>
                              </p:par>
                              <p:par>
                                <p:cTn id="453" presetID="8" presetClass="emph" presetSubtype="0" fill="hold" nodeType="withEffect">
                                  <p:stCondLst>
                                    <p:cond delay="0"/>
                                  </p:stCondLst>
                                  <p:childTnLst>
                                    <p:animRot by="-21600000">
                                      <p:cBhvr>
                                        <p:cTn id="454" dur="4500" fill="hold"/>
                                        <p:tgtEl>
                                          <p:spTgt spid="40"/>
                                        </p:tgtEl>
                                        <p:attrNameLst>
                                          <p:attrName>r</p:attrName>
                                        </p:attrNameLst>
                                      </p:cBhvr>
                                    </p:animRot>
                                  </p:childTnLst>
                                </p:cTn>
                              </p:par>
                              <p:par>
                                <p:cTn id="455" presetID="2" presetClass="entr" presetSubtype="8" fill="hold" nodeType="withEffect">
                                  <p:stCondLst>
                                    <p:cond delay="0"/>
                                  </p:stCondLst>
                                  <p:childTnLst>
                                    <p:set>
                                      <p:cBhvr>
                                        <p:cTn id="456" dur="1" fill="hold">
                                          <p:stCondLst>
                                            <p:cond delay="0"/>
                                          </p:stCondLst>
                                        </p:cTn>
                                        <p:tgtEl>
                                          <p:spTgt spid="37"/>
                                        </p:tgtEl>
                                        <p:attrNameLst>
                                          <p:attrName>style.visibility</p:attrName>
                                        </p:attrNameLst>
                                      </p:cBhvr>
                                      <p:to>
                                        <p:strVal val="visible"/>
                                      </p:to>
                                    </p:set>
                                    <p:anim calcmode="lin" valueType="num">
                                      <p:cBhvr additive="base">
                                        <p:cTn id="457" dur="4500" fill="hold"/>
                                        <p:tgtEl>
                                          <p:spTgt spid="37"/>
                                        </p:tgtEl>
                                        <p:attrNameLst>
                                          <p:attrName>ppt_x</p:attrName>
                                        </p:attrNameLst>
                                      </p:cBhvr>
                                      <p:tavLst>
                                        <p:tav tm="0">
                                          <p:val>
                                            <p:strVal val="0-#ppt_w/2"/>
                                          </p:val>
                                        </p:tav>
                                        <p:tav tm="100000">
                                          <p:val>
                                            <p:strVal val="#ppt_x"/>
                                          </p:val>
                                        </p:tav>
                                      </p:tavLst>
                                    </p:anim>
                                    <p:anim calcmode="lin" valueType="num">
                                      <p:cBhvr additive="base">
                                        <p:cTn id="458" dur="4500" fill="hold"/>
                                        <p:tgtEl>
                                          <p:spTgt spid="37"/>
                                        </p:tgtEl>
                                        <p:attrNameLst>
                                          <p:attrName>ppt_y</p:attrName>
                                        </p:attrNameLst>
                                      </p:cBhvr>
                                      <p:tavLst>
                                        <p:tav tm="0">
                                          <p:val>
                                            <p:strVal val="#ppt_y"/>
                                          </p:val>
                                        </p:tav>
                                        <p:tav tm="100000">
                                          <p:val>
                                            <p:strVal val="#ppt_y"/>
                                          </p:val>
                                        </p:tav>
                                      </p:tavLst>
                                    </p:anim>
                                  </p:childTnLst>
                                </p:cTn>
                              </p:par>
                              <p:par>
                                <p:cTn id="459" presetID="2" presetClass="exit" presetSubtype="8" fill="hold" nodeType="withEffect">
                                  <p:stCondLst>
                                    <p:cond delay="0"/>
                                  </p:stCondLst>
                                  <p:childTnLst>
                                    <p:anim calcmode="lin" valueType="num">
                                      <p:cBhvr additive="base">
                                        <p:cTn id="460" dur="4500"/>
                                        <p:tgtEl>
                                          <p:spTgt spid="37"/>
                                        </p:tgtEl>
                                        <p:attrNameLst>
                                          <p:attrName>ppt_x</p:attrName>
                                        </p:attrNameLst>
                                      </p:cBhvr>
                                      <p:tavLst>
                                        <p:tav tm="0">
                                          <p:val>
                                            <p:strVal val="ppt_x"/>
                                          </p:val>
                                        </p:tav>
                                        <p:tav tm="100000">
                                          <p:val>
                                            <p:strVal val="0-ppt_w/2"/>
                                          </p:val>
                                        </p:tav>
                                      </p:tavLst>
                                    </p:anim>
                                    <p:anim calcmode="lin" valueType="num">
                                      <p:cBhvr additive="base">
                                        <p:cTn id="461" dur="4500"/>
                                        <p:tgtEl>
                                          <p:spTgt spid="37"/>
                                        </p:tgtEl>
                                        <p:attrNameLst>
                                          <p:attrName>ppt_y</p:attrName>
                                        </p:attrNameLst>
                                      </p:cBhvr>
                                      <p:tavLst>
                                        <p:tav tm="0">
                                          <p:val>
                                            <p:strVal val="ppt_y"/>
                                          </p:val>
                                        </p:tav>
                                        <p:tav tm="100000">
                                          <p:val>
                                            <p:strVal val="ppt_y"/>
                                          </p:val>
                                        </p:tav>
                                      </p:tavLst>
                                    </p:anim>
                                    <p:set>
                                      <p:cBhvr>
                                        <p:cTn id="462" dur="1" fill="hold">
                                          <p:stCondLst>
                                            <p:cond delay="4499"/>
                                          </p:stCondLst>
                                        </p:cTn>
                                        <p:tgtEl>
                                          <p:spTgt spid="37"/>
                                        </p:tgtEl>
                                        <p:attrNameLst>
                                          <p:attrName>style.visibility</p:attrName>
                                        </p:attrNameLst>
                                      </p:cBhvr>
                                      <p:to>
                                        <p:strVal val="hidden"/>
                                      </p:to>
                                    </p:set>
                                  </p:childTnLst>
                                </p:cTn>
                              </p:par>
                              <p:par>
                                <p:cTn id="463" presetID="8" presetClass="emph" presetSubtype="0" fill="hold" nodeType="withEffect">
                                  <p:stCondLst>
                                    <p:cond delay="0"/>
                                  </p:stCondLst>
                                  <p:childTnLst>
                                    <p:animRot by="-21600000">
                                      <p:cBhvr>
                                        <p:cTn id="464" dur="4500" fill="hold"/>
                                        <p:tgtEl>
                                          <p:spTgt spid="37"/>
                                        </p:tgtEl>
                                        <p:attrNameLst>
                                          <p:attrName>r</p:attrName>
                                        </p:attrNameLst>
                                      </p:cBhvr>
                                    </p:animRot>
                                  </p:childTnLst>
                                </p:cTn>
                              </p:par>
                              <p:par>
                                <p:cTn id="465" presetID="2" presetClass="entr" presetSubtype="8" fill="hold" nodeType="withEffect">
                                  <p:stCondLst>
                                    <p:cond delay="0"/>
                                  </p:stCondLst>
                                  <p:childTnLst>
                                    <p:set>
                                      <p:cBhvr>
                                        <p:cTn id="466" dur="1" fill="hold">
                                          <p:stCondLst>
                                            <p:cond delay="0"/>
                                          </p:stCondLst>
                                        </p:cTn>
                                        <p:tgtEl>
                                          <p:spTgt spid="34"/>
                                        </p:tgtEl>
                                        <p:attrNameLst>
                                          <p:attrName>style.visibility</p:attrName>
                                        </p:attrNameLst>
                                      </p:cBhvr>
                                      <p:to>
                                        <p:strVal val="visible"/>
                                      </p:to>
                                    </p:set>
                                    <p:anim calcmode="lin" valueType="num">
                                      <p:cBhvr additive="base">
                                        <p:cTn id="467" dur="4500" fill="hold"/>
                                        <p:tgtEl>
                                          <p:spTgt spid="34"/>
                                        </p:tgtEl>
                                        <p:attrNameLst>
                                          <p:attrName>ppt_x</p:attrName>
                                        </p:attrNameLst>
                                      </p:cBhvr>
                                      <p:tavLst>
                                        <p:tav tm="0">
                                          <p:val>
                                            <p:strVal val="0-#ppt_w/2"/>
                                          </p:val>
                                        </p:tav>
                                        <p:tav tm="100000">
                                          <p:val>
                                            <p:strVal val="#ppt_x"/>
                                          </p:val>
                                        </p:tav>
                                      </p:tavLst>
                                    </p:anim>
                                    <p:anim calcmode="lin" valueType="num">
                                      <p:cBhvr additive="base">
                                        <p:cTn id="468" dur="4500" fill="hold"/>
                                        <p:tgtEl>
                                          <p:spTgt spid="34"/>
                                        </p:tgtEl>
                                        <p:attrNameLst>
                                          <p:attrName>ppt_y</p:attrName>
                                        </p:attrNameLst>
                                      </p:cBhvr>
                                      <p:tavLst>
                                        <p:tav tm="0">
                                          <p:val>
                                            <p:strVal val="#ppt_y"/>
                                          </p:val>
                                        </p:tav>
                                        <p:tav tm="100000">
                                          <p:val>
                                            <p:strVal val="#ppt_y"/>
                                          </p:val>
                                        </p:tav>
                                      </p:tavLst>
                                    </p:anim>
                                  </p:childTnLst>
                                </p:cTn>
                              </p:par>
                              <p:par>
                                <p:cTn id="469" presetID="2" presetClass="exit" presetSubtype="8" fill="hold" nodeType="withEffect">
                                  <p:stCondLst>
                                    <p:cond delay="0"/>
                                  </p:stCondLst>
                                  <p:childTnLst>
                                    <p:anim calcmode="lin" valueType="num">
                                      <p:cBhvr additive="base">
                                        <p:cTn id="470" dur="4500"/>
                                        <p:tgtEl>
                                          <p:spTgt spid="34"/>
                                        </p:tgtEl>
                                        <p:attrNameLst>
                                          <p:attrName>ppt_x</p:attrName>
                                        </p:attrNameLst>
                                      </p:cBhvr>
                                      <p:tavLst>
                                        <p:tav tm="0">
                                          <p:val>
                                            <p:strVal val="ppt_x"/>
                                          </p:val>
                                        </p:tav>
                                        <p:tav tm="100000">
                                          <p:val>
                                            <p:strVal val="0-ppt_w/2"/>
                                          </p:val>
                                        </p:tav>
                                      </p:tavLst>
                                    </p:anim>
                                    <p:anim calcmode="lin" valueType="num">
                                      <p:cBhvr additive="base">
                                        <p:cTn id="471" dur="4500"/>
                                        <p:tgtEl>
                                          <p:spTgt spid="34"/>
                                        </p:tgtEl>
                                        <p:attrNameLst>
                                          <p:attrName>ppt_y</p:attrName>
                                        </p:attrNameLst>
                                      </p:cBhvr>
                                      <p:tavLst>
                                        <p:tav tm="0">
                                          <p:val>
                                            <p:strVal val="ppt_y"/>
                                          </p:val>
                                        </p:tav>
                                        <p:tav tm="100000">
                                          <p:val>
                                            <p:strVal val="ppt_y"/>
                                          </p:val>
                                        </p:tav>
                                      </p:tavLst>
                                    </p:anim>
                                    <p:set>
                                      <p:cBhvr>
                                        <p:cTn id="472" dur="1" fill="hold">
                                          <p:stCondLst>
                                            <p:cond delay="4499"/>
                                          </p:stCondLst>
                                        </p:cTn>
                                        <p:tgtEl>
                                          <p:spTgt spid="34"/>
                                        </p:tgtEl>
                                        <p:attrNameLst>
                                          <p:attrName>style.visibility</p:attrName>
                                        </p:attrNameLst>
                                      </p:cBhvr>
                                      <p:to>
                                        <p:strVal val="hidden"/>
                                      </p:to>
                                    </p:set>
                                  </p:childTnLst>
                                </p:cTn>
                              </p:par>
                              <p:par>
                                <p:cTn id="473" presetID="8" presetClass="emph" presetSubtype="0" fill="hold" nodeType="withEffect">
                                  <p:stCondLst>
                                    <p:cond delay="0"/>
                                  </p:stCondLst>
                                  <p:childTnLst>
                                    <p:animRot by="-21600000">
                                      <p:cBhvr>
                                        <p:cTn id="474" dur="4500" fill="hold"/>
                                        <p:tgtEl>
                                          <p:spTgt spid="34"/>
                                        </p:tgtEl>
                                        <p:attrNameLst>
                                          <p:attrName>r</p:attrName>
                                        </p:attrNameLst>
                                      </p:cBhvr>
                                    </p:animRot>
                                  </p:childTnLst>
                                </p:cTn>
                              </p:par>
                              <p:par>
                                <p:cTn id="475" presetID="2" presetClass="entr" presetSubtype="8" fill="hold" nodeType="withEffect">
                                  <p:stCondLst>
                                    <p:cond delay="0"/>
                                  </p:stCondLst>
                                  <p:childTnLst>
                                    <p:set>
                                      <p:cBhvr>
                                        <p:cTn id="476" dur="1" fill="hold">
                                          <p:stCondLst>
                                            <p:cond delay="0"/>
                                          </p:stCondLst>
                                        </p:cTn>
                                        <p:tgtEl>
                                          <p:spTgt spid="31"/>
                                        </p:tgtEl>
                                        <p:attrNameLst>
                                          <p:attrName>style.visibility</p:attrName>
                                        </p:attrNameLst>
                                      </p:cBhvr>
                                      <p:to>
                                        <p:strVal val="visible"/>
                                      </p:to>
                                    </p:set>
                                    <p:anim calcmode="lin" valueType="num">
                                      <p:cBhvr additive="base">
                                        <p:cTn id="477" dur="4500" fill="hold"/>
                                        <p:tgtEl>
                                          <p:spTgt spid="31"/>
                                        </p:tgtEl>
                                        <p:attrNameLst>
                                          <p:attrName>ppt_x</p:attrName>
                                        </p:attrNameLst>
                                      </p:cBhvr>
                                      <p:tavLst>
                                        <p:tav tm="0">
                                          <p:val>
                                            <p:strVal val="0-#ppt_w/2"/>
                                          </p:val>
                                        </p:tav>
                                        <p:tav tm="100000">
                                          <p:val>
                                            <p:strVal val="#ppt_x"/>
                                          </p:val>
                                        </p:tav>
                                      </p:tavLst>
                                    </p:anim>
                                    <p:anim calcmode="lin" valueType="num">
                                      <p:cBhvr additive="base">
                                        <p:cTn id="478" dur="4500" fill="hold"/>
                                        <p:tgtEl>
                                          <p:spTgt spid="31"/>
                                        </p:tgtEl>
                                        <p:attrNameLst>
                                          <p:attrName>ppt_y</p:attrName>
                                        </p:attrNameLst>
                                      </p:cBhvr>
                                      <p:tavLst>
                                        <p:tav tm="0">
                                          <p:val>
                                            <p:strVal val="#ppt_y"/>
                                          </p:val>
                                        </p:tav>
                                        <p:tav tm="100000">
                                          <p:val>
                                            <p:strVal val="#ppt_y"/>
                                          </p:val>
                                        </p:tav>
                                      </p:tavLst>
                                    </p:anim>
                                  </p:childTnLst>
                                </p:cTn>
                              </p:par>
                              <p:par>
                                <p:cTn id="479" presetID="2" presetClass="exit" presetSubtype="8" fill="hold" nodeType="withEffect">
                                  <p:stCondLst>
                                    <p:cond delay="0"/>
                                  </p:stCondLst>
                                  <p:childTnLst>
                                    <p:anim calcmode="lin" valueType="num">
                                      <p:cBhvr additive="base">
                                        <p:cTn id="480" dur="4500"/>
                                        <p:tgtEl>
                                          <p:spTgt spid="31"/>
                                        </p:tgtEl>
                                        <p:attrNameLst>
                                          <p:attrName>ppt_x</p:attrName>
                                        </p:attrNameLst>
                                      </p:cBhvr>
                                      <p:tavLst>
                                        <p:tav tm="0">
                                          <p:val>
                                            <p:strVal val="ppt_x"/>
                                          </p:val>
                                        </p:tav>
                                        <p:tav tm="100000">
                                          <p:val>
                                            <p:strVal val="0-ppt_w/2"/>
                                          </p:val>
                                        </p:tav>
                                      </p:tavLst>
                                    </p:anim>
                                    <p:anim calcmode="lin" valueType="num">
                                      <p:cBhvr additive="base">
                                        <p:cTn id="481" dur="4500"/>
                                        <p:tgtEl>
                                          <p:spTgt spid="31"/>
                                        </p:tgtEl>
                                        <p:attrNameLst>
                                          <p:attrName>ppt_y</p:attrName>
                                        </p:attrNameLst>
                                      </p:cBhvr>
                                      <p:tavLst>
                                        <p:tav tm="0">
                                          <p:val>
                                            <p:strVal val="ppt_y"/>
                                          </p:val>
                                        </p:tav>
                                        <p:tav tm="100000">
                                          <p:val>
                                            <p:strVal val="ppt_y"/>
                                          </p:val>
                                        </p:tav>
                                      </p:tavLst>
                                    </p:anim>
                                    <p:set>
                                      <p:cBhvr>
                                        <p:cTn id="482" dur="1" fill="hold">
                                          <p:stCondLst>
                                            <p:cond delay="4499"/>
                                          </p:stCondLst>
                                        </p:cTn>
                                        <p:tgtEl>
                                          <p:spTgt spid="31"/>
                                        </p:tgtEl>
                                        <p:attrNameLst>
                                          <p:attrName>style.visibility</p:attrName>
                                        </p:attrNameLst>
                                      </p:cBhvr>
                                      <p:to>
                                        <p:strVal val="hidden"/>
                                      </p:to>
                                    </p:set>
                                  </p:childTnLst>
                                </p:cTn>
                              </p:par>
                              <p:par>
                                <p:cTn id="483" presetID="8" presetClass="emph" presetSubtype="0" fill="hold" nodeType="withEffect">
                                  <p:stCondLst>
                                    <p:cond delay="0"/>
                                  </p:stCondLst>
                                  <p:childTnLst>
                                    <p:animRot by="-21600000">
                                      <p:cBhvr>
                                        <p:cTn id="484" dur="4500" fill="hold"/>
                                        <p:tgtEl>
                                          <p:spTgt spid="31"/>
                                        </p:tgtEl>
                                        <p:attrNameLst>
                                          <p:attrName>r</p:attrName>
                                        </p:attrNameLst>
                                      </p:cBhvr>
                                    </p:animRot>
                                  </p:childTnLst>
                                </p:cTn>
                              </p:par>
                              <p:par>
                                <p:cTn id="485" presetID="2" presetClass="entr" presetSubtype="8" fill="hold" nodeType="withEffect">
                                  <p:stCondLst>
                                    <p:cond delay="0"/>
                                  </p:stCondLst>
                                  <p:childTnLst>
                                    <p:set>
                                      <p:cBhvr>
                                        <p:cTn id="486" dur="1" fill="hold">
                                          <p:stCondLst>
                                            <p:cond delay="0"/>
                                          </p:stCondLst>
                                        </p:cTn>
                                        <p:tgtEl>
                                          <p:spTgt spid="28"/>
                                        </p:tgtEl>
                                        <p:attrNameLst>
                                          <p:attrName>style.visibility</p:attrName>
                                        </p:attrNameLst>
                                      </p:cBhvr>
                                      <p:to>
                                        <p:strVal val="visible"/>
                                      </p:to>
                                    </p:set>
                                    <p:anim calcmode="lin" valueType="num">
                                      <p:cBhvr additive="base">
                                        <p:cTn id="487" dur="4500" fill="hold"/>
                                        <p:tgtEl>
                                          <p:spTgt spid="28"/>
                                        </p:tgtEl>
                                        <p:attrNameLst>
                                          <p:attrName>ppt_x</p:attrName>
                                        </p:attrNameLst>
                                      </p:cBhvr>
                                      <p:tavLst>
                                        <p:tav tm="0">
                                          <p:val>
                                            <p:strVal val="0-#ppt_w/2"/>
                                          </p:val>
                                        </p:tav>
                                        <p:tav tm="100000">
                                          <p:val>
                                            <p:strVal val="#ppt_x"/>
                                          </p:val>
                                        </p:tav>
                                      </p:tavLst>
                                    </p:anim>
                                    <p:anim calcmode="lin" valueType="num">
                                      <p:cBhvr additive="base">
                                        <p:cTn id="488" dur="4500" fill="hold"/>
                                        <p:tgtEl>
                                          <p:spTgt spid="28"/>
                                        </p:tgtEl>
                                        <p:attrNameLst>
                                          <p:attrName>ppt_y</p:attrName>
                                        </p:attrNameLst>
                                      </p:cBhvr>
                                      <p:tavLst>
                                        <p:tav tm="0">
                                          <p:val>
                                            <p:strVal val="#ppt_y"/>
                                          </p:val>
                                        </p:tav>
                                        <p:tav tm="100000">
                                          <p:val>
                                            <p:strVal val="#ppt_y"/>
                                          </p:val>
                                        </p:tav>
                                      </p:tavLst>
                                    </p:anim>
                                  </p:childTnLst>
                                </p:cTn>
                              </p:par>
                              <p:par>
                                <p:cTn id="489" presetID="2" presetClass="exit" presetSubtype="8" fill="hold" nodeType="withEffect">
                                  <p:stCondLst>
                                    <p:cond delay="0"/>
                                  </p:stCondLst>
                                  <p:childTnLst>
                                    <p:anim calcmode="lin" valueType="num">
                                      <p:cBhvr additive="base">
                                        <p:cTn id="490" dur="4500"/>
                                        <p:tgtEl>
                                          <p:spTgt spid="28"/>
                                        </p:tgtEl>
                                        <p:attrNameLst>
                                          <p:attrName>ppt_x</p:attrName>
                                        </p:attrNameLst>
                                      </p:cBhvr>
                                      <p:tavLst>
                                        <p:tav tm="0">
                                          <p:val>
                                            <p:strVal val="ppt_x"/>
                                          </p:val>
                                        </p:tav>
                                        <p:tav tm="100000">
                                          <p:val>
                                            <p:strVal val="0-ppt_w/2"/>
                                          </p:val>
                                        </p:tav>
                                      </p:tavLst>
                                    </p:anim>
                                    <p:anim calcmode="lin" valueType="num">
                                      <p:cBhvr additive="base">
                                        <p:cTn id="491" dur="4500"/>
                                        <p:tgtEl>
                                          <p:spTgt spid="28"/>
                                        </p:tgtEl>
                                        <p:attrNameLst>
                                          <p:attrName>ppt_y</p:attrName>
                                        </p:attrNameLst>
                                      </p:cBhvr>
                                      <p:tavLst>
                                        <p:tav tm="0">
                                          <p:val>
                                            <p:strVal val="ppt_y"/>
                                          </p:val>
                                        </p:tav>
                                        <p:tav tm="100000">
                                          <p:val>
                                            <p:strVal val="ppt_y"/>
                                          </p:val>
                                        </p:tav>
                                      </p:tavLst>
                                    </p:anim>
                                    <p:set>
                                      <p:cBhvr>
                                        <p:cTn id="492" dur="1" fill="hold">
                                          <p:stCondLst>
                                            <p:cond delay="4499"/>
                                          </p:stCondLst>
                                        </p:cTn>
                                        <p:tgtEl>
                                          <p:spTgt spid="28"/>
                                        </p:tgtEl>
                                        <p:attrNameLst>
                                          <p:attrName>style.visibility</p:attrName>
                                        </p:attrNameLst>
                                      </p:cBhvr>
                                      <p:to>
                                        <p:strVal val="hidden"/>
                                      </p:to>
                                    </p:set>
                                  </p:childTnLst>
                                </p:cTn>
                              </p:par>
                              <p:par>
                                <p:cTn id="493" presetID="8" presetClass="emph" presetSubtype="0" fill="hold" nodeType="withEffect">
                                  <p:stCondLst>
                                    <p:cond delay="0"/>
                                  </p:stCondLst>
                                  <p:childTnLst>
                                    <p:animRot by="-21600000">
                                      <p:cBhvr>
                                        <p:cTn id="494" dur="4500" fill="hold"/>
                                        <p:tgtEl>
                                          <p:spTgt spid="28"/>
                                        </p:tgtEl>
                                        <p:attrNameLst>
                                          <p:attrName>r</p:attrName>
                                        </p:attrNameLst>
                                      </p:cBhvr>
                                    </p:animRot>
                                  </p:childTnLst>
                                </p:cTn>
                              </p:par>
                              <p:par>
                                <p:cTn id="495" presetID="2" presetClass="entr" presetSubtype="8" fill="hold" nodeType="withEffect">
                                  <p:stCondLst>
                                    <p:cond delay="0"/>
                                  </p:stCondLst>
                                  <p:childTnLst>
                                    <p:set>
                                      <p:cBhvr>
                                        <p:cTn id="496" dur="1" fill="hold">
                                          <p:stCondLst>
                                            <p:cond delay="0"/>
                                          </p:stCondLst>
                                        </p:cTn>
                                        <p:tgtEl>
                                          <p:spTgt spid="25"/>
                                        </p:tgtEl>
                                        <p:attrNameLst>
                                          <p:attrName>style.visibility</p:attrName>
                                        </p:attrNameLst>
                                      </p:cBhvr>
                                      <p:to>
                                        <p:strVal val="visible"/>
                                      </p:to>
                                    </p:set>
                                    <p:anim calcmode="lin" valueType="num">
                                      <p:cBhvr additive="base">
                                        <p:cTn id="497" dur="4500" fill="hold"/>
                                        <p:tgtEl>
                                          <p:spTgt spid="25"/>
                                        </p:tgtEl>
                                        <p:attrNameLst>
                                          <p:attrName>ppt_x</p:attrName>
                                        </p:attrNameLst>
                                      </p:cBhvr>
                                      <p:tavLst>
                                        <p:tav tm="0">
                                          <p:val>
                                            <p:strVal val="0-#ppt_w/2"/>
                                          </p:val>
                                        </p:tav>
                                        <p:tav tm="100000">
                                          <p:val>
                                            <p:strVal val="#ppt_x"/>
                                          </p:val>
                                        </p:tav>
                                      </p:tavLst>
                                    </p:anim>
                                    <p:anim calcmode="lin" valueType="num">
                                      <p:cBhvr additive="base">
                                        <p:cTn id="498" dur="4500" fill="hold"/>
                                        <p:tgtEl>
                                          <p:spTgt spid="25"/>
                                        </p:tgtEl>
                                        <p:attrNameLst>
                                          <p:attrName>ppt_y</p:attrName>
                                        </p:attrNameLst>
                                      </p:cBhvr>
                                      <p:tavLst>
                                        <p:tav tm="0">
                                          <p:val>
                                            <p:strVal val="#ppt_y"/>
                                          </p:val>
                                        </p:tav>
                                        <p:tav tm="100000">
                                          <p:val>
                                            <p:strVal val="#ppt_y"/>
                                          </p:val>
                                        </p:tav>
                                      </p:tavLst>
                                    </p:anim>
                                  </p:childTnLst>
                                </p:cTn>
                              </p:par>
                              <p:par>
                                <p:cTn id="499" presetID="2" presetClass="exit" presetSubtype="8" fill="hold" nodeType="withEffect">
                                  <p:stCondLst>
                                    <p:cond delay="0"/>
                                  </p:stCondLst>
                                  <p:childTnLst>
                                    <p:anim calcmode="lin" valueType="num">
                                      <p:cBhvr additive="base">
                                        <p:cTn id="500" dur="4500"/>
                                        <p:tgtEl>
                                          <p:spTgt spid="25"/>
                                        </p:tgtEl>
                                        <p:attrNameLst>
                                          <p:attrName>ppt_x</p:attrName>
                                        </p:attrNameLst>
                                      </p:cBhvr>
                                      <p:tavLst>
                                        <p:tav tm="0">
                                          <p:val>
                                            <p:strVal val="ppt_x"/>
                                          </p:val>
                                        </p:tav>
                                        <p:tav tm="100000">
                                          <p:val>
                                            <p:strVal val="0-ppt_w/2"/>
                                          </p:val>
                                        </p:tav>
                                      </p:tavLst>
                                    </p:anim>
                                    <p:anim calcmode="lin" valueType="num">
                                      <p:cBhvr additive="base">
                                        <p:cTn id="501" dur="4500"/>
                                        <p:tgtEl>
                                          <p:spTgt spid="25"/>
                                        </p:tgtEl>
                                        <p:attrNameLst>
                                          <p:attrName>ppt_y</p:attrName>
                                        </p:attrNameLst>
                                      </p:cBhvr>
                                      <p:tavLst>
                                        <p:tav tm="0">
                                          <p:val>
                                            <p:strVal val="ppt_y"/>
                                          </p:val>
                                        </p:tav>
                                        <p:tav tm="100000">
                                          <p:val>
                                            <p:strVal val="ppt_y"/>
                                          </p:val>
                                        </p:tav>
                                      </p:tavLst>
                                    </p:anim>
                                    <p:set>
                                      <p:cBhvr>
                                        <p:cTn id="502" dur="1" fill="hold">
                                          <p:stCondLst>
                                            <p:cond delay="4499"/>
                                          </p:stCondLst>
                                        </p:cTn>
                                        <p:tgtEl>
                                          <p:spTgt spid="25"/>
                                        </p:tgtEl>
                                        <p:attrNameLst>
                                          <p:attrName>style.visibility</p:attrName>
                                        </p:attrNameLst>
                                      </p:cBhvr>
                                      <p:to>
                                        <p:strVal val="hidden"/>
                                      </p:to>
                                    </p:set>
                                  </p:childTnLst>
                                </p:cTn>
                              </p:par>
                              <p:par>
                                <p:cTn id="503" presetID="8" presetClass="emph" presetSubtype="0" fill="hold" nodeType="withEffect">
                                  <p:stCondLst>
                                    <p:cond delay="0"/>
                                  </p:stCondLst>
                                  <p:childTnLst>
                                    <p:animRot by="-21600000">
                                      <p:cBhvr>
                                        <p:cTn id="504" dur="4500" fill="hold"/>
                                        <p:tgtEl>
                                          <p:spTgt spid="25"/>
                                        </p:tgtEl>
                                        <p:attrNameLst>
                                          <p:attrName>r</p:attrName>
                                        </p:attrNameLst>
                                      </p:cBhvr>
                                    </p:animRot>
                                  </p:childTnLst>
                                </p:cTn>
                              </p:par>
                              <p:par>
                                <p:cTn id="505" presetID="2" presetClass="entr" presetSubtype="8" fill="hold" nodeType="withEffect">
                                  <p:stCondLst>
                                    <p:cond delay="0"/>
                                  </p:stCondLst>
                                  <p:childTnLst>
                                    <p:set>
                                      <p:cBhvr>
                                        <p:cTn id="506" dur="1" fill="hold">
                                          <p:stCondLst>
                                            <p:cond delay="0"/>
                                          </p:stCondLst>
                                        </p:cTn>
                                        <p:tgtEl>
                                          <p:spTgt spid="85"/>
                                        </p:tgtEl>
                                        <p:attrNameLst>
                                          <p:attrName>style.visibility</p:attrName>
                                        </p:attrNameLst>
                                      </p:cBhvr>
                                      <p:to>
                                        <p:strVal val="visible"/>
                                      </p:to>
                                    </p:set>
                                    <p:anim calcmode="lin" valueType="num">
                                      <p:cBhvr additive="base">
                                        <p:cTn id="507" dur="4500" fill="hold"/>
                                        <p:tgtEl>
                                          <p:spTgt spid="85"/>
                                        </p:tgtEl>
                                        <p:attrNameLst>
                                          <p:attrName>ppt_x</p:attrName>
                                        </p:attrNameLst>
                                      </p:cBhvr>
                                      <p:tavLst>
                                        <p:tav tm="0">
                                          <p:val>
                                            <p:strVal val="0-#ppt_w/2"/>
                                          </p:val>
                                        </p:tav>
                                        <p:tav tm="100000">
                                          <p:val>
                                            <p:strVal val="#ppt_x"/>
                                          </p:val>
                                        </p:tav>
                                      </p:tavLst>
                                    </p:anim>
                                    <p:anim calcmode="lin" valueType="num">
                                      <p:cBhvr additive="base">
                                        <p:cTn id="508" dur="4500" fill="hold"/>
                                        <p:tgtEl>
                                          <p:spTgt spid="85"/>
                                        </p:tgtEl>
                                        <p:attrNameLst>
                                          <p:attrName>ppt_y</p:attrName>
                                        </p:attrNameLst>
                                      </p:cBhvr>
                                      <p:tavLst>
                                        <p:tav tm="0">
                                          <p:val>
                                            <p:strVal val="#ppt_y"/>
                                          </p:val>
                                        </p:tav>
                                        <p:tav tm="100000">
                                          <p:val>
                                            <p:strVal val="#ppt_y"/>
                                          </p:val>
                                        </p:tav>
                                      </p:tavLst>
                                    </p:anim>
                                  </p:childTnLst>
                                </p:cTn>
                              </p:par>
                              <p:par>
                                <p:cTn id="509" presetID="2" presetClass="exit" presetSubtype="8" fill="hold" nodeType="withEffect">
                                  <p:stCondLst>
                                    <p:cond delay="0"/>
                                  </p:stCondLst>
                                  <p:childTnLst>
                                    <p:anim calcmode="lin" valueType="num">
                                      <p:cBhvr additive="base">
                                        <p:cTn id="510" dur="4500"/>
                                        <p:tgtEl>
                                          <p:spTgt spid="85"/>
                                        </p:tgtEl>
                                        <p:attrNameLst>
                                          <p:attrName>ppt_x</p:attrName>
                                        </p:attrNameLst>
                                      </p:cBhvr>
                                      <p:tavLst>
                                        <p:tav tm="0">
                                          <p:val>
                                            <p:strVal val="ppt_x"/>
                                          </p:val>
                                        </p:tav>
                                        <p:tav tm="100000">
                                          <p:val>
                                            <p:strVal val="0-ppt_w/2"/>
                                          </p:val>
                                        </p:tav>
                                      </p:tavLst>
                                    </p:anim>
                                    <p:anim calcmode="lin" valueType="num">
                                      <p:cBhvr additive="base">
                                        <p:cTn id="511" dur="4500"/>
                                        <p:tgtEl>
                                          <p:spTgt spid="85"/>
                                        </p:tgtEl>
                                        <p:attrNameLst>
                                          <p:attrName>ppt_y</p:attrName>
                                        </p:attrNameLst>
                                      </p:cBhvr>
                                      <p:tavLst>
                                        <p:tav tm="0">
                                          <p:val>
                                            <p:strVal val="ppt_y"/>
                                          </p:val>
                                        </p:tav>
                                        <p:tav tm="100000">
                                          <p:val>
                                            <p:strVal val="ppt_y"/>
                                          </p:val>
                                        </p:tav>
                                      </p:tavLst>
                                    </p:anim>
                                    <p:set>
                                      <p:cBhvr>
                                        <p:cTn id="512" dur="1" fill="hold">
                                          <p:stCondLst>
                                            <p:cond delay="4499"/>
                                          </p:stCondLst>
                                        </p:cTn>
                                        <p:tgtEl>
                                          <p:spTgt spid="85"/>
                                        </p:tgtEl>
                                        <p:attrNameLst>
                                          <p:attrName>style.visibility</p:attrName>
                                        </p:attrNameLst>
                                      </p:cBhvr>
                                      <p:to>
                                        <p:strVal val="hidden"/>
                                      </p:to>
                                    </p:set>
                                  </p:childTnLst>
                                </p:cTn>
                              </p:par>
                              <p:par>
                                <p:cTn id="513" presetID="8" presetClass="emph" presetSubtype="0" fill="hold" nodeType="withEffect">
                                  <p:stCondLst>
                                    <p:cond delay="0"/>
                                  </p:stCondLst>
                                  <p:childTnLst>
                                    <p:animRot by="-21600000">
                                      <p:cBhvr>
                                        <p:cTn id="514" dur="4500" fill="hold"/>
                                        <p:tgtEl>
                                          <p:spTgt spid="85"/>
                                        </p:tgtEl>
                                        <p:attrNameLst>
                                          <p:attrName>r</p:attrName>
                                        </p:attrNameLst>
                                      </p:cBhvr>
                                    </p:animRot>
                                  </p:childTnLst>
                                </p:cTn>
                              </p:par>
                              <p:par>
                                <p:cTn id="515" presetID="2" presetClass="entr" presetSubtype="8" fill="hold" nodeType="withEffect">
                                  <p:stCondLst>
                                    <p:cond delay="0"/>
                                  </p:stCondLst>
                                  <p:childTnLst>
                                    <p:set>
                                      <p:cBhvr>
                                        <p:cTn id="516" dur="1" fill="hold">
                                          <p:stCondLst>
                                            <p:cond delay="0"/>
                                          </p:stCondLst>
                                        </p:cTn>
                                        <p:tgtEl>
                                          <p:spTgt spid="82"/>
                                        </p:tgtEl>
                                        <p:attrNameLst>
                                          <p:attrName>style.visibility</p:attrName>
                                        </p:attrNameLst>
                                      </p:cBhvr>
                                      <p:to>
                                        <p:strVal val="visible"/>
                                      </p:to>
                                    </p:set>
                                    <p:anim calcmode="lin" valueType="num">
                                      <p:cBhvr additive="base">
                                        <p:cTn id="517" dur="4500" fill="hold"/>
                                        <p:tgtEl>
                                          <p:spTgt spid="82"/>
                                        </p:tgtEl>
                                        <p:attrNameLst>
                                          <p:attrName>ppt_x</p:attrName>
                                        </p:attrNameLst>
                                      </p:cBhvr>
                                      <p:tavLst>
                                        <p:tav tm="0">
                                          <p:val>
                                            <p:strVal val="0-#ppt_w/2"/>
                                          </p:val>
                                        </p:tav>
                                        <p:tav tm="100000">
                                          <p:val>
                                            <p:strVal val="#ppt_x"/>
                                          </p:val>
                                        </p:tav>
                                      </p:tavLst>
                                    </p:anim>
                                    <p:anim calcmode="lin" valueType="num">
                                      <p:cBhvr additive="base">
                                        <p:cTn id="518" dur="4500" fill="hold"/>
                                        <p:tgtEl>
                                          <p:spTgt spid="82"/>
                                        </p:tgtEl>
                                        <p:attrNameLst>
                                          <p:attrName>ppt_y</p:attrName>
                                        </p:attrNameLst>
                                      </p:cBhvr>
                                      <p:tavLst>
                                        <p:tav tm="0">
                                          <p:val>
                                            <p:strVal val="#ppt_y"/>
                                          </p:val>
                                        </p:tav>
                                        <p:tav tm="100000">
                                          <p:val>
                                            <p:strVal val="#ppt_y"/>
                                          </p:val>
                                        </p:tav>
                                      </p:tavLst>
                                    </p:anim>
                                  </p:childTnLst>
                                </p:cTn>
                              </p:par>
                              <p:par>
                                <p:cTn id="519" presetID="2" presetClass="exit" presetSubtype="8" fill="hold" nodeType="withEffect">
                                  <p:stCondLst>
                                    <p:cond delay="0"/>
                                  </p:stCondLst>
                                  <p:childTnLst>
                                    <p:anim calcmode="lin" valueType="num">
                                      <p:cBhvr additive="base">
                                        <p:cTn id="520" dur="4500"/>
                                        <p:tgtEl>
                                          <p:spTgt spid="82"/>
                                        </p:tgtEl>
                                        <p:attrNameLst>
                                          <p:attrName>ppt_x</p:attrName>
                                        </p:attrNameLst>
                                      </p:cBhvr>
                                      <p:tavLst>
                                        <p:tav tm="0">
                                          <p:val>
                                            <p:strVal val="ppt_x"/>
                                          </p:val>
                                        </p:tav>
                                        <p:tav tm="100000">
                                          <p:val>
                                            <p:strVal val="0-ppt_w/2"/>
                                          </p:val>
                                        </p:tav>
                                      </p:tavLst>
                                    </p:anim>
                                    <p:anim calcmode="lin" valueType="num">
                                      <p:cBhvr additive="base">
                                        <p:cTn id="521" dur="4500"/>
                                        <p:tgtEl>
                                          <p:spTgt spid="82"/>
                                        </p:tgtEl>
                                        <p:attrNameLst>
                                          <p:attrName>ppt_y</p:attrName>
                                        </p:attrNameLst>
                                      </p:cBhvr>
                                      <p:tavLst>
                                        <p:tav tm="0">
                                          <p:val>
                                            <p:strVal val="ppt_y"/>
                                          </p:val>
                                        </p:tav>
                                        <p:tav tm="100000">
                                          <p:val>
                                            <p:strVal val="ppt_y"/>
                                          </p:val>
                                        </p:tav>
                                      </p:tavLst>
                                    </p:anim>
                                    <p:set>
                                      <p:cBhvr>
                                        <p:cTn id="522" dur="1" fill="hold">
                                          <p:stCondLst>
                                            <p:cond delay="4499"/>
                                          </p:stCondLst>
                                        </p:cTn>
                                        <p:tgtEl>
                                          <p:spTgt spid="82"/>
                                        </p:tgtEl>
                                        <p:attrNameLst>
                                          <p:attrName>style.visibility</p:attrName>
                                        </p:attrNameLst>
                                      </p:cBhvr>
                                      <p:to>
                                        <p:strVal val="hidden"/>
                                      </p:to>
                                    </p:set>
                                  </p:childTnLst>
                                </p:cTn>
                              </p:par>
                              <p:par>
                                <p:cTn id="523" presetID="8" presetClass="emph" presetSubtype="0" fill="hold" nodeType="withEffect">
                                  <p:stCondLst>
                                    <p:cond delay="0"/>
                                  </p:stCondLst>
                                  <p:childTnLst>
                                    <p:animRot by="-21600000">
                                      <p:cBhvr>
                                        <p:cTn id="524" dur="4500" fill="hold"/>
                                        <p:tgtEl>
                                          <p:spTgt spid="82"/>
                                        </p:tgtEl>
                                        <p:attrNameLst>
                                          <p:attrName>r</p:attrName>
                                        </p:attrNameLst>
                                      </p:cBhvr>
                                    </p:animRot>
                                  </p:childTnLst>
                                </p:cTn>
                              </p:par>
                              <p:par>
                                <p:cTn id="525" presetID="2" presetClass="entr" presetSubtype="8" fill="hold" nodeType="withEffect">
                                  <p:stCondLst>
                                    <p:cond delay="0"/>
                                  </p:stCondLst>
                                  <p:childTnLst>
                                    <p:set>
                                      <p:cBhvr>
                                        <p:cTn id="526" dur="1" fill="hold">
                                          <p:stCondLst>
                                            <p:cond delay="0"/>
                                          </p:stCondLst>
                                        </p:cTn>
                                        <p:tgtEl>
                                          <p:spTgt spid="79"/>
                                        </p:tgtEl>
                                        <p:attrNameLst>
                                          <p:attrName>style.visibility</p:attrName>
                                        </p:attrNameLst>
                                      </p:cBhvr>
                                      <p:to>
                                        <p:strVal val="visible"/>
                                      </p:to>
                                    </p:set>
                                    <p:anim calcmode="lin" valueType="num">
                                      <p:cBhvr additive="base">
                                        <p:cTn id="527" dur="4500" fill="hold"/>
                                        <p:tgtEl>
                                          <p:spTgt spid="79"/>
                                        </p:tgtEl>
                                        <p:attrNameLst>
                                          <p:attrName>ppt_x</p:attrName>
                                        </p:attrNameLst>
                                      </p:cBhvr>
                                      <p:tavLst>
                                        <p:tav tm="0">
                                          <p:val>
                                            <p:strVal val="0-#ppt_w/2"/>
                                          </p:val>
                                        </p:tav>
                                        <p:tav tm="100000">
                                          <p:val>
                                            <p:strVal val="#ppt_x"/>
                                          </p:val>
                                        </p:tav>
                                      </p:tavLst>
                                    </p:anim>
                                    <p:anim calcmode="lin" valueType="num">
                                      <p:cBhvr additive="base">
                                        <p:cTn id="528" dur="4500" fill="hold"/>
                                        <p:tgtEl>
                                          <p:spTgt spid="79"/>
                                        </p:tgtEl>
                                        <p:attrNameLst>
                                          <p:attrName>ppt_y</p:attrName>
                                        </p:attrNameLst>
                                      </p:cBhvr>
                                      <p:tavLst>
                                        <p:tav tm="0">
                                          <p:val>
                                            <p:strVal val="#ppt_y"/>
                                          </p:val>
                                        </p:tav>
                                        <p:tav tm="100000">
                                          <p:val>
                                            <p:strVal val="#ppt_y"/>
                                          </p:val>
                                        </p:tav>
                                      </p:tavLst>
                                    </p:anim>
                                  </p:childTnLst>
                                </p:cTn>
                              </p:par>
                              <p:par>
                                <p:cTn id="529" presetID="2" presetClass="exit" presetSubtype="8" fill="hold" nodeType="withEffect">
                                  <p:stCondLst>
                                    <p:cond delay="0"/>
                                  </p:stCondLst>
                                  <p:childTnLst>
                                    <p:anim calcmode="lin" valueType="num">
                                      <p:cBhvr additive="base">
                                        <p:cTn id="530" dur="4500"/>
                                        <p:tgtEl>
                                          <p:spTgt spid="79"/>
                                        </p:tgtEl>
                                        <p:attrNameLst>
                                          <p:attrName>ppt_x</p:attrName>
                                        </p:attrNameLst>
                                      </p:cBhvr>
                                      <p:tavLst>
                                        <p:tav tm="0">
                                          <p:val>
                                            <p:strVal val="ppt_x"/>
                                          </p:val>
                                        </p:tav>
                                        <p:tav tm="100000">
                                          <p:val>
                                            <p:strVal val="0-ppt_w/2"/>
                                          </p:val>
                                        </p:tav>
                                      </p:tavLst>
                                    </p:anim>
                                    <p:anim calcmode="lin" valueType="num">
                                      <p:cBhvr additive="base">
                                        <p:cTn id="531" dur="4500"/>
                                        <p:tgtEl>
                                          <p:spTgt spid="79"/>
                                        </p:tgtEl>
                                        <p:attrNameLst>
                                          <p:attrName>ppt_y</p:attrName>
                                        </p:attrNameLst>
                                      </p:cBhvr>
                                      <p:tavLst>
                                        <p:tav tm="0">
                                          <p:val>
                                            <p:strVal val="ppt_y"/>
                                          </p:val>
                                        </p:tav>
                                        <p:tav tm="100000">
                                          <p:val>
                                            <p:strVal val="ppt_y"/>
                                          </p:val>
                                        </p:tav>
                                      </p:tavLst>
                                    </p:anim>
                                    <p:set>
                                      <p:cBhvr>
                                        <p:cTn id="532" dur="1" fill="hold">
                                          <p:stCondLst>
                                            <p:cond delay="4499"/>
                                          </p:stCondLst>
                                        </p:cTn>
                                        <p:tgtEl>
                                          <p:spTgt spid="79"/>
                                        </p:tgtEl>
                                        <p:attrNameLst>
                                          <p:attrName>style.visibility</p:attrName>
                                        </p:attrNameLst>
                                      </p:cBhvr>
                                      <p:to>
                                        <p:strVal val="hidden"/>
                                      </p:to>
                                    </p:set>
                                  </p:childTnLst>
                                </p:cTn>
                              </p:par>
                              <p:par>
                                <p:cTn id="533" presetID="8" presetClass="emph" presetSubtype="0" fill="hold" nodeType="withEffect">
                                  <p:stCondLst>
                                    <p:cond delay="0"/>
                                  </p:stCondLst>
                                  <p:childTnLst>
                                    <p:animRot by="-21600000">
                                      <p:cBhvr>
                                        <p:cTn id="534" dur="4500" fill="hold"/>
                                        <p:tgtEl>
                                          <p:spTgt spid="79"/>
                                        </p:tgtEl>
                                        <p:attrNameLst>
                                          <p:attrName>r</p:attrName>
                                        </p:attrNameLst>
                                      </p:cBhvr>
                                    </p:animRot>
                                  </p:childTnLst>
                                </p:cTn>
                              </p:par>
                              <p:par>
                                <p:cTn id="535" presetID="2" presetClass="entr" presetSubtype="8" fill="hold" nodeType="withEffect">
                                  <p:stCondLst>
                                    <p:cond delay="0"/>
                                  </p:stCondLst>
                                  <p:childTnLst>
                                    <p:set>
                                      <p:cBhvr>
                                        <p:cTn id="536" dur="1" fill="hold">
                                          <p:stCondLst>
                                            <p:cond delay="0"/>
                                          </p:stCondLst>
                                        </p:cTn>
                                        <p:tgtEl>
                                          <p:spTgt spid="76"/>
                                        </p:tgtEl>
                                        <p:attrNameLst>
                                          <p:attrName>style.visibility</p:attrName>
                                        </p:attrNameLst>
                                      </p:cBhvr>
                                      <p:to>
                                        <p:strVal val="visible"/>
                                      </p:to>
                                    </p:set>
                                    <p:anim calcmode="lin" valueType="num">
                                      <p:cBhvr additive="base">
                                        <p:cTn id="537" dur="4500" fill="hold"/>
                                        <p:tgtEl>
                                          <p:spTgt spid="76"/>
                                        </p:tgtEl>
                                        <p:attrNameLst>
                                          <p:attrName>ppt_x</p:attrName>
                                        </p:attrNameLst>
                                      </p:cBhvr>
                                      <p:tavLst>
                                        <p:tav tm="0">
                                          <p:val>
                                            <p:strVal val="0-#ppt_w/2"/>
                                          </p:val>
                                        </p:tav>
                                        <p:tav tm="100000">
                                          <p:val>
                                            <p:strVal val="#ppt_x"/>
                                          </p:val>
                                        </p:tav>
                                      </p:tavLst>
                                    </p:anim>
                                    <p:anim calcmode="lin" valueType="num">
                                      <p:cBhvr additive="base">
                                        <p:cTn id="538" dur="4500" fill="hold"/>
                                        <p:tgtEl>
                                          <p:spTgt spid="76"/>
                                        </p:tgtEl>
                                        <p:attrNameLst>
                                          <p:attrName>ppt_y</p:attrName>
                                        </p:attrNameLst>
                                      </p:cBhvr>
                                      <p:tavLst>
                                        <p:tav tm="0">
                                          <p:val>
                                            <p:strVal val="#ppt_y"/>
                                          </p:val>
                                        </p:tav>
                                        <p:tav tm="100000">
                                          <p:val>
                                            <p:strVal val="#ppt_y"/>
                                          </p:val>
                                        </p:tav>
                                      </p:tavLst>
                                    </p:anim>
                                  </p:childTnLst>
                                </p:cTn>
                              </p:par>
                              <p:par>
                                <p:cTn id="539" presetID="2" presetClass="exit" presetSubtype="8" fill="hold" nodeType="withEffect">
                                  <p:stCondLst>
                                    <p:cond delay="0"/>
                                  </p:stCondLst>
                                  <p:childTnLst>
                                    <p:anim calcmode="lin" valueType="num">
                                      <p:cBhvr additive="base">
                                        <p:cTn id="540" dur="4500"/>
                                        <p:tgtEl>
                                          <p:spTgt spid="76"/>
                                        </p:tgtEl>
                                        <p:attrNameLst>
                                          <p:attrName>ppt_x</p:attrName>
                                        </p:attrNameLst>
                                      </p:cBhvr>
                                      <p:tavLst>
                                        <p:tav tm="0">
                                          <p:val>
                                            <p:strVal val="ppt_x"/>
                                          </p:val>
                                        </p:tav>
                                        <p:tav tm="100000">
                                          <p:val>
                                            <p:strVal val="0-ppt_w/2"/>
                                          </p:val>
                                        </p:tav>
                                      </p:tavLst>
                                    </p:anim>
                                    <p:anim calcmode="lin" valueType="num">
                                      <p:cBhvr additive="base">
                                        <p:cTn id="541" dur="4500"/>
                                        <p:tgtEl>
                                          <p:spTgt spid="76"/>
                                        </p:tgtEl>
                                        <p:attrNameLst>
                                          <p:attrName>ppt_y</p:attrName>
                                        </p:attrNameLst>
                                      </p:cBhvr>
                                      <p:tavLst>
                                        <p:tav tm="0">
                                          <p:val>
                                            <p:strVal val="ppt_y"/>
                                          </p:val>
                                        </p:tav>
                                        <p:tav tm="100000">
                                          <p:val>
                                            <p:strVal val="ppt_y"/>
                                          </p:val>
                                        </p:tav>
                                      </p:tavLst>
                                    </p:anim>
                                    <p:set>
                                      <p:cBhvr>
                                        <p:cTn id="542" dur="1" fill="hold">
                                          <p:stCondLst>
                                            <p:cond delay="4499"/>
                                          </p:stCondLst>
                                        </p:cTn>
                                        <p:tgtEl>
                                          <p:spTgt spid="76"/>
                                        </p:tgtEl>
                                        <p:attrNameLst>
                                          <p:attrName>style.visibility</p:attrName>
                                        </p:attrNameLst>
                                      </p:cBhvr>
                                      <p:to>
                                        <p:strVal val="hidden"/>
                                      </p:to>
                                    </p:set>
                                  </p:childTnLst>
                                </p:cTn>
                              </p:par>
                              <p:par>
                                <p:cTn id="543" presetID="8" presetClass="emph" presetSubtype="0" fill="hold" nodeType="withEffect">
                                  <p:stCondLst>
                                    <p:cond delay="0"/>
                                  </p:stCondLst>
                                  <p:childTnLst>
                                    <p:animRot by="-21600000">
                                      <p:cBhvr>
                                        <p:cTn id="544" dur="4500" fill="hold"/>
                                        <p:tgtEl>
                                          <p:spTgt spid="76"/>
                                        </p:tgtEl>
                                        <p:attrNameLst>
                                          <p:attrName>r</p:attrName>
                                        </p:attrNameLst>
                                      </p:cBhvr>
                                    </p:animRot>
                                  </p:childTnLst>
                                </p:cTn>
                              </p:par>
                              <p:par>
                                <p:cTn id="545" presetID="2" presetClass="entr" presetSubtype="8" fill="hold" nodeType="withEffect">
                                  <p:stCondLst>
                                    <p:cond delay="0"/>
                                  </p:stCondLst>
                                  <p:childTnLst>
                                    <p:set>
                                      <p:cBhvr>
                                        <p:cTn id="546" dur="1" fill="hold">
                                          <p:stCondLst>
                                            <p:cond delay="0"/>
                                          </p:stCondLst>
                                        </p:cTn>
                                        <p:tgtEl>
                                          <p:spTgt spid="73"/>
                                        </p:tgtEl>
                                        <p:attrNameLst>
                                          <p:attrName>style.visibility</p:attrName>
                                        </p:attrNameLst>
                                      </p:cBhvr>
                                      <p:to>
                                        <p:strVal val="visible"/>
                                      </p:to>
                                    </p:set>
                                    <p:anim calcmode="lin" valueType="num">
                                      <p:cBhvr additive="base">
                                        <p:cTn id="547" dur="4500" fill="hold"/>
                                        <p:tgtEl>
                                          <p:spTgt spid="73"/>
                                        </p:tgtEl>
                                        <p:attrNameLst>
                                          <p:attrName>ppt_x</p:attrName>
                                        </p:attrNameLst>
                                      </p:cBhvr>
                                      <p:tavLst>
                                        <p:tav tm="0">
                                          <p:val>
                                            <p:strVal val="0-#ppt_w/2"/>
                                          </p:val>
                                        </p:tav>
                                        <p:tav tm="100000">
                                          <p:val>
                                            <p:strVal val="#ppt_x"/>
                                          </p:val>
                                        </p:tav>
                                      </p:tavLst>
                                    </p:anim>
                                    <p:anim calcmode="lin" valueType="num">
                                      <p:cBhvr additive="base">
                                        <p:cTn id="548" dur="4500" fill="hold"/>
                                        <p:tgtEl>
                                          <p:spTgt spid="73"/>
                                        </p:tgtEl>
                                        <p:attrNameLst>
                                          <p:attrName>ppt_y</p:attrName>
                                        </p:attrNameLst>
                                      </p:cBhvr>
                                      <p:tavLst>
                                        <p:tav tm="0">
                                          <p:val>
                                            <p:strVal val="#ppt_y"/>
                                          </p:val>
                                        </p:tav>
                                        <p:tav tm="100000">
                                          <p:val>
                                            <p:strVal val="#ppt_y"/>
                                          </p:val>
                                        </p:tav>
                                      </p:tavLst>
                                    </p:anim>
                                  </p:childTnLst>
                                </p:cTn>
                              </p:par>
                              <p:par>
                                <p:cTn id="549" presetID="2" presetClass="exit" presetSubtype="8" fill="hold" nodeType="withEffect">
                                  <p:stCondLst>
                                    <p:cond delay="0"/>
                                  </p:stCondLst>
                                  <p:childTnLst>
                                    <p:anim calcmode="lin" valueType="num">
                                      <p:cBhvr additive="base">
                                        <p:cTn id="550" dur="4500"/>
                                        <p:tgtEl>
                                          <p:spTgt spid="73"/>
                                        </p:tgtEl>
                                        <p:attrNameLst>
                                          <p:attrName>ppt_x</p:attrName>
                                        </p:attrNameLst>
                                      </p:cBhvr>
                                      <p:tavLst>
                                        <p:tav tm="0">
                                          <p:val>
                                            <p:strVal val="ppt_x"/>
                                          </p:val>
                                        </p:tav>
                                        <p:tav tm="100000">
                                          <p:val>
                                            <p:strVal val="0-ppt_w/2"/>
                                          </p:val>
                                        </p:tav>
                                      </p:tavLst>
                                    </p:anim>
                                    <p:anim calcmode="lin" valueType="num">
                                      <p:cBhvr additive="base">
                                        <p:cTn id="551" dur="4500"/>
                                        <p:tgtEl>
                                          <p:spTgt spid="73"/>
                                        </p:tgtEl>
                                        <p:attrNameLst>
                                          <p:attrName>ppt_y</p:attrName>
                                        </p:attrNameLst>
                                      </p:cBhvr>
                                      <p:tavLst>
                                        <p:tav tm="0">
                                          <p:val>
                                            <p:strVal val="ppt_y"/>
                                          </p:val>
                                        </p:tav>
                                        <p:tav tm="100000">
                                          <p:val>
                                            <p:strVal val="ppt_y"/>
                                          </p:val>
                                        </p:tav>
                                      </p:tavLst>
                                    </p:anim>
                                    <p:set>
                                      <p:cBhvr>
                                        <p:cTn id="552" dur="1" fill="hold">
                                          <p:stCondLst>
                                            <p:cond delay="4499"/>
                                          </p:stCondLst>
                                        </p:cTn>
                                        <p:tgtEl>
                                          <p:spTgt spid="73"/>
                                        </p:tgtEl>
                                        <p:attrNameLst>
                                          <p:attrName>style.visibility</p:attrName>
                                        </p:attrNameLst>
                                      </p:cBhvr>
                                      <p:to>
                                        <p:strVal val="hidden"/>
                                      </p:to>
                                    </p:set>
                                  </p:childTnLst>
                                </p:cTn>
                              </p:par>
                              <p:par>
                                <p:cTn id="553" presetID="8" presetClass="emph" presetSubtype="0" fill="hold" nodeType="withEffect">
                                  <p:stCondLst>
                                    <p:cond delay="0"/>
                                  </p:stCondLst>
                                  <p:childTnLst>
                                    <p:animRot by="-21600000">
                                      <p:cBhvr>
                                        <p:cTn id="554" dur="4500" fill="hold"/>
                                        <p:tgtEl>
                                          <p:spTgt spid="73"/>
                                        </p:tgtEl>
                                        <p:attrNameLst>
                                          <p:attrName>r</p:attrName>
                                        </p:attrNameLst>
                                      </p:cBhvr>
                                    </p:animRot>
                                  </p:childTnLst>
                                </p:cTn>
                              </p:par>
                              <p:par>
                                <p:cTn id="555" presetID="2" presetClass="entr" presetSubtype="8" fill="hold" nodeType="withEffect">
                                  <p:stCondLst>
                                    <p:cond delay="0"/>
                                  </p:stCondLst>
                                  <p:childTnLst>
                                    <p:set>
                                      <p:cBhvr>
                                        <p:cTn id="556" dur="1" fill="hold">
                                          <p:stCondLst>
                                            <p:cond delay="0"/>
                                          </p:stCondLst>
                                        </p:cTn>
                                        <p:tgtEl>
                                          <p:spTgt spid="70"/>
                                        </p:tgtEl>
                                        <p:attrNameLst>
                                          <p:attrName>style.visibility</p:attrName>
                                        </p:attrNameLst>
                                      </p:cBhvr>
                                      <p:to>
                                        <p:strVal val="visible"/>
                                      </p:to>
                                    </p:set>
                                    <p:anim calcmode="lin" valueType="num">
                                      <p:cBhvr additive="base">
                                        <p:cTn id="557" dur="4500" fill="hold"/>
                                        <p:tgtEl>
                                          <p:spTgt spid="70"/>
                                        </p:tgtEl>
                                        <p:attrNameLst>
                                          <p:attrName>ppt_x</p:attrName>
                                        </p:attrNameLst>
                                      </p:cBhvr>
                                      <p:tavLst>
                                        <p:tav tm="0">
                                          <p:val>
                                            <p:strVal val="0-#ppt_w/2"/>
                                          </p:val>
                                        </p:tav>
                                        <p:tav tm="100000">
                                          <p:val>
                                            <p:strVal val="#ppt_x"/>
                                          </p:val>
                                        </p:tav>
                                      </p:tavLst>
                                    </p:anim>
                                    <p:anim calcmode="lin" valueType="num">
                                      <p:cBhvr additive="base">
                                        <p:cTn id="558" dur="4500" fill="hold"/>
                                        <p:tgtEl>
                                          <p:spTgt spid="70"/>
                                        </p:tgtEl>
                                        <p:attrNameLst>
                                          <p:attrName>ppt_y</p:attrName>
                                        </p:attrNameLst>
                                      </p:cBhvr>
                                      <p:tavLst>
                                        <p:tav tm="0">
                                          <p:val>
                                            <p:strVal val="#ppt_y"/>
                                          </p:val>
                                        </p:tav>
                                        <p:tav tm="100000">
                                          <p:val>
                                            <p:strVal val="#ppt_y"/>
                                          </p:val>
                                        </p:tav>
                                      </p:tavLst>
                                    </p:anim>
                                  </p:childTnLst>
                                </p:cTn>
                              </p:par>
                              <p:par>
                                <p:cTn id="559" presetID="2" presetClass="exit" presetSubtype="8" fill="hold" nodeType="withEffect">
                                  <p:stCondLst>
                                    <p:cond delay="0"/>
                                  </p:stCondLst>
                                  <p:childTnLst>
                                    <p:anim calcmode="lin" valueType="num">
                                      <p:cBhvr additive="base">
                                        <p:cTn id="560" dur="4500"/>
                                        <p:tgtEl>
                                          <p:spTgt spid="70"/>
                                        </p:tgtEl>
                                        <p:attrNameLst>
                                          <p:attrName>ppt_x</p:attrName>
                                        </p:attrNameLst>
                                      </p:cBhvr>
                                      <p:tavLst>
                                        <p:tav tm="0">
                                          <p:val>
                                            <p:strVal val="ppt_x"/>
                                          </p:val>
                                        </p:tav>
                                        <p:tav tm="100000">
                                          <p:val>
                                            <p:strVal val="0-ppt_w/2"/>
                                          </p:val>
                                        </p:tav>
                                      </p:tavLst>
                                    </p:anim>
                                    <p:anim calcmode="lin" valueType="num">
                                      <p:cBhvr additive="base">
                                        <p:cTn id="561" dur="4500"/>
                                        <p:tgtEl>
                                          <p:spTgt spid="70"/>
                                        </p:tgtEl>
                                        <p:attrNameLst>
                                          <p:attrName>ppt_y</p:attrName>
                                        </p:attrNameLst>
                                      </p:cBhvr>
                                      <p:tavLst>
                                        <p:tav tm="0">
                                          <p:val>
                                            <p:strVal val="ppt_y"/>
                                          </p:val>
                                        </p:tav>
                                        <p:tav tm="100000">
                                          <p:val>
                                            <p:strVal val="ppt_y"/>
                                          </p:val>
                                        </p:tav>
                                      </p:tavLst>
                                    </p:anim>
                                    <p:set>
                                      <p:cBhvr>
                                        <p:cTn id="562" dur="1" fill="hold">
                                          <p:stCondLst>
                                            <p:cond delay="4499"/>
                                          </p:stCondLst>
                                        </p:cTn>
                                        <p:tgtEl>
                                          <p:spTgt spid="70"/>
                                        </p:tgtEl>
                                        <p:attrNameLst>
                                          <p:attrName>style.visibility</p:attrName>
                                        </p:attrNameLst>
                                      </p:cBhvr>
                                      <p:to>
                                        <p:strVal val="hidden"/>
                                      </p:to>
                                    </p:set>
                                  </p:childTnLst>
                                </p:cTn>
                              </p:par>
                              <p:par>
                                <p:cTn id="563" presetID="8" presetClass="emph" presetSubtype="0" fill="hold" nodeType="withEffect">
                                  <p:stCondLst>
                                    <p:cond delay="0"/>
                                  </p:stCondLst>
                                  <p:childTnLst>
                                    <p:animRot by="-21600000">
                                      <p:cBhvr>
                                        <p:cTn id="564" dur="4500" fill="hold"/>
                                        <p:tgtEl>
                                          <p:spTgt spid="70"/>
                                        </p:tgtEl>
                                        <p:attrNameLst>
                                          <p:attrName>r</p:attrName>
                                        </p:attrNameLst>
                                      </p:cBhvr>
                                    </p:animRot>
                                  </p:childTnLst>
                                </p:cTn>
                              </p:par>
                              <p:par>
                                <p:cTn id="565" presetID="2" presetClass="entr" presetSubtype="8" fill="hold" nodeType="withEffect">
                                  <p:stCondLst>
                                    <p:cond delay="0"/>
                                  </p:stCondLst>
                                  <p:childTnLst>
                                    <p:set>
                                      <p:cBhvr>
                                        <p:cTn id="566" dur="1" fill="hold">
                                          <p:stCondLst>
                                            <p:cond delay="0"/>
                                          </p:stCondLst>
                                        </p:cTn>
                                        <p:tgtEl>
                                          <p:spTgt spid="67"/>
                                        </p:tgtEl>
                                        <p:attrNameLst>
                                          <p:attrName>style.visibility</p:attrName>
                                        </p:attrNameLst>
                                      </p:cBhvr>
                                      <p:to>
                                        <p:strVal val="visible"/>
                                      </p:to>
                                    </p:set>
                                    <p:anim calcmode="lin" valueType="num">
                                      <p:cBhvr additive="base">
                                        <p:cTn id="567" dur="4500" fill="hold"/>
                                        <p:tgtEl>
                                          <p:spTgt spid="67"/>
                                        </p:tgtEl>
                                        <p:attrNameLst>
                                          <p:attrName>ppt_x</p:attrName>
                                        </p:attrNameLst>
                                      </p:cBhvr>
                                      <p:tavLst>
                                        <p:tav tm="0">
                                          <p:val>
                                            <p:strVal val="0-#ppt_w/2"/>
                                          </p:val>
                                        </p:tav>
                                        <p:tav tm="100000">
                                          <p:val>
                                            <p:strVal val="#ppt_x"/>
                                          </p:val>
                                        </p:tav>
                                      </p:tavLst>
                                    </p:anim>
                                    <p:anim calcmode="lin" valueType="num">
                                      <p:cBhvr additive="base">
                                        <p:cTn id="568" dur="4500" fill="hold"/>
                                        <p:tgtEl>
                                          <p:spTgt spid="67"/>
                                        </p:tgtEl>
                                        <p:attrNameLst>
                                          <p:attrName>ppt_y</p:attrName>
                                        </p:attrNameLst>
                                      </p:cBhvr>
                                      <p:tavLst>
                                        <p:tav tm="0">
                                          <p:val>
                                            <p:strVal val="#ppt_y"/>
                                          </p:val>
                                        </p:tav>
                                        <p:tav tm="100000">
                                          <p:val>
                                            <p:strVal val="#ppt_y"/>
                                          </p:val>
                                        </p:tav>
                                      </p:tavLst>
                                    </p:anim>
                                  </p:childTnLst>
                                </p:cTn>
                              </p:par>
                              <p:par>
                                <p:cTn id="569" presetID="2" presetClass="exit" presetSubtype="8" fill="hold" nodeType="withEffect">
                                  <p:stCondLst>
                                    <p:cond delay="0"/>
                                  </p:stCondLst>
                                  <p:childTnLst>
                                    <p:anim calcmode="lin" valueType="num">
                                      <p:cBhvr additive="base">
                                        <p:cTn id="570" dur="4500"/>
                                        <p:tgtEl>
                                          <p:spTgt spid="67"/>
                                        </p:tgtEl>
                                        <p:attrNameLst>
                                          <p:attrName>ppt_x</p:attrName>
                                        </p:attrNameLst>
                                      </p:cBhvr>
                                      <p:tavLst>
                                        <p:tav tm="0">
                                          <p:val>
                                            <p:strVal val="ppt_x"/>
                                          </p:val>
                                        </p:tav>
                                        <p:tav tm="100000">
                                          <p:val>
                                            <p:strVal val="0-ppt_w/2"/>
                                          </p:val>
                                        </p:tav>
                                      </p:tavLst>
                                    </p:anim>
                                    <p:anim calcmode="lin" valueType="num">
                                      <p:cBhvr additive="base">
                                        <p:cTn id="571" dur="4500"/>
                                        <p:tgtEl>
                                          <p:spTgt spid="67"/>
                                        </p:tgtEl>
                                        <p:attrNameLst>
                                          <p:attrName>ppt_y</p:attrName>
                                        </p:attrNameLst>
                                      </p:cBhvr>
                                      <p:tavLst>
                                        <p:tav tm="0">
                                          <p:val>
                                            <p:strVal val="ppt_y"/>
                                          </p:val>
                                        </p:tav>
                                        <p:tav tm="100000">
                                          <p:val>
                                            <p:strVal val="ppt_y"/>
                                          </p:val>
                                        </p:tav>
                                      </p:tavLst>
                                    </p:anim>
                                    <p:set>
                                      <p:cBhvr>
                                        <p:cTn id="572" dur="1" fill="hold">
                                          <p:stCondLst>
                                            <p:cond delay="4499"/>
                                          </p:stCondLst>
                                        </p:cTn>
                                        <p:tgtEl>
                                          <p:spTgt spid="67"/>
                                        </p:tgtEl>
                                        <p:attrNameLst>
                                          <p:attrName>style.visibility</p:attrName>
                                        </p:attrNameLst>
                                      </p:cBhvr>
                                      <p:to>
                                        <p:strVal val="hidden"/>
                                      </p:to>
                                    </p:set>
                                  </p:childTnLst>
                                </p:cTn>
                              </p:par>
                              <p:par>
                                <p:cTn id="573" presetID="8" presetClass="emph" presetSubtype="0" fill="hold" nodeType="withEffect">
                                  <p:stCondLst>
                                    <p:cond delay="0"/>
                                  </p:stCondLst>
                                  <p:childTnLst>
                                    <p:animRot by="-21600000">
                                      <p:cBhvr>
                                        <p:cTn id="574" dur="4500" fill="hold"/>
                                        <p:tgtEl>
                                          <p:spTgt spid="67"/>
                                        </p:tgtEl>
                                        <p:attrNameLst>
                                          <p:attrName>r</p:attrName>
                                        </p:attrNameLst>
                                      </p:cBhvr>
                                    </p:animRot>
                                  </p:childTnLst>
                                </p:cTn>
                              </p:par>
                              <p:par>
                                <p:cTn id="575" presetID="2" presetClass="entr" presetSubtype="8" fill="hold" nodeType="withEffect">
                                  <p:stCondLst>
                                    <p:cond delay="0"/>
                                  </p:stCondLst>
                                  <p:childTnLst>
                                    <p:set>
                                      <p:cBhvr>
                                        <p:cTn id="576" dur="1" fill="hold">
                                          <p:stCondLst>
                                            <p:cond delay="0"/>
                                          </p:stCondLst>
                                        </p:cTn>
                                        <p:tgtEl>
                                          <p:spTgt spid="127"/>
                                        </p:tgtEl>
                                        <p:attrNameLst>
                                          <p:attrName>style.visibility</p:attrName>
                                        </p:attrNameLst>
                                      </p:cBhvr>
                                      <p:to>
                                        <p:strVal val="visible"/>
                                      </p:to>
                                    </p:set>
                                    <p:anim calcmode="lin" valueType="num">
                                      <p:cBhvr additive="base">
                                        <p:cTn id="577" dur="4500" fill="hold"/>
                                        <p:tgtEl>
                                          <p:spTgt spid="127"/>
                                        </p:tgtEl>
                                        <p:attrNameLst>
                                          <p:attrName>ppt_x</p:attrName>
                                        </p:attrNameLst>
                                      </p:cBhvr>
                                      <p:tavLst>
                                        <p:tav tm="0">
                                          <p:val>
                                            <p:strVal val="0-#ppt_w/2"/>
                                          </p:val>
                                        </p:tav>
                                        <p:tav tm="100000">
                                          <p:val>
                                            <p:strVal val="#ppt_x"/>
                                          </p:val>
                                        </p:tav>
                                      </p:tavLst>
                                    </p:anim>
                                    <p:anim calcmode="lin" valueType="num">
                                      <p:cBhvr additive="base">
                                        <p:cTn id="578" dur="4500" fill="hold"/>
                                        <p:tgtEl>
                                          <p:spTgt spid="127"/>
                                        </p:tgtEl>
                                        <p:attrNameLst>
                                          <p:attrName>ppt_y</p:attrName>
                                        </p:attrNameLst>
                                      </p:cBhvr>
                                      <p:tavLst>
                                        <p:tav tm="0">
                                          <p:val>
                                            <p:strVal val="#ppt_y"/>
                                          </p:val>
                                        </p:tav>
                                        <p:tav tm="100000">
                                          <p:val>
                                            <p:strVal val="#ppt_y"/>
                                          </p:val>
                                        </p:tav>
                                      </p:tavLst>
                                    </p:anim>
                                  </p:childTnLst>
                                </p:cTn>
                              </p:par>
                              <p:par>
                                <p:cTn id="579" presetID="2" presetClass="exit" presetSubtype="8" fill="hold" nodeType="withEffect">
                                  <p:stCondLst>
                                    <p:cond delay="0"/>
                                  </p:stCondLst>
                                  <p:childTnLst>
                                    <p:anim calcmode="lin" valueType="num">
                                      <p:cBhvr additive="base">
                                        <p:cTn id="580" dur="4500"/>
                                        <p:tgtEl>
                                          <p:spTgt spid="127"/>
                                        </p:tgtEl>
                                        <p:attrNameLst>
                                          <p:attrName>ppt_x</p:attrName>
                                        </p:attrNameLst>
                                      </p:cBhvr>
                                      <p:tavLst>
                                        <p:tav tm="0">
                                          <p:val>
                                            <p:strVal val="ppt_x"/>
                                          </p:val>
                                        </p:tav>
                                        <p:tav tm="100000">
                                          <p:val>
                                            <p:strVal val="0-ppt_w/2"/>
                                          </p:val>
                                        </p:tav>
                                      </p:tavLst>
                                    </p:anim>
                                    <p:anim calcmode="lin" valueType="num">
                                      <p:cBhvr additive="base">
                                        <p:cTn id="581" dur="4500"/>
                                        <p:tgtEl>
                                          <p:spTgt spid="127"/>
                                        </p:tgtEl>
                                        <p:attrNameLst>
                                          <p:attrName>ppt_y</p:attrName>
                                        </p:attrNameLst>
                                      </p:cBhvr>
                                      <p:tavLst>
                                        <p:tav tm="0">
                                          <p:val>
                                            <p:strVal val="ppt_y"/>
                                          </p:val>
                                        </p:tav>
                                        <p:tav tm="100000">
                                          <p:val>
                                            <p:strVal val="ppt_y"/>
                                          </p:val>
                                        </p:tav>
                                      </p:tavLst>
                                    </p:anim>
                                    <p:set>
                                      <p:cBhvr>
                                        <p:cTn id="582" dur="1" fill="hold">
                                          <p:stCondLst>
                                            <p:cond delay="4499"/>
                                          </p:stCondLst>
                                        </p:cTn>
                                        <p:tgtEl>
                                          <p:spTgt spid="127"/>
                                        </p:tgtEl>
                                        <p:attrNameLst>
                                          <p:attrName>style.visibility</p:attrName>
                                        </p:attrNameLst>
                                      </p:cBhvr>
                                      <p:to>
                                        <p:strVal val="hidden"/>
                                      </p:to>
                                    </p:set>
                                  </p:childTnLst>
                                </p:cTn>
                              </p:par>
                              <p:par>
                                <p:cTn id="583" presetID="8" presetClass="emph" presetSubtype="0" fill="hold" nodeType="withEffect">
                                  <p:stCondLst>
                                    <p:cond delay="0"/>
                                  </p:stCondLst>
                                  <p:childTnLst>
                                    <p:animRot by="-21600000">
                                      <p:cBhvr>
                                        <p:cTn id="584" dur="4500" fill="hold"/>
                                        <p:tgtEl>
                                          <p:spTgt spid="127"/>
                                        </p:tgtEl>
                                        <p:attrNameLst>
                                          <p:attrName>r</p:attrName>
                                        </p:attrNameLst>
                                      </p:cBhvr>
                                    </p:animRot>
                                  </p:childTnLst>
                                </p:cTn>
                              </p:par>
                              <p:par>
                                <p:cTn id="585" presetID="2" presetClass="entr" presetSubtype="8" fill="hold" nodeType="withEffect">
                                  <p:stCondLst>
                                    <p:cond delay="0"/>
                                  </p:stCondLst>
                                  <p:childTnLst>
                                    <p:set>
                                      <p:cBhvr>
                                        <p:cTn id="586" dur="1" fill="hold">
                                          <p:stCondLst>
                                            <p:cond delay="0"/>
                                          </p:stCondLst>
                                        </p:cTn>
                                        <p:tgtEl>
                                          <p:spTgt spid="124"/>
                                        </p:tgtEl>
                                        <p:attrNameLst>
                                          <p:attrName>style.visibility</p:attrName>
                                        </p:attrNameLst>
                                      </p:cBhvr>
                                      <p:to>
                                        <p:strVal val="visible"/>
                                      </p:to>
                                    </p:set>
                                    <p:anim calcmode="lin" valueType="num">
                                      <p:cBhvr additive="base">
                                        <p:cTn id="587" dur="4500" fill="hold"/>
                                        <p:tgtEl>
                                          <p:spTgt spid="124"/>
                                        </p:tgtEl>
                                        <p:attrNameLst>
                                          <p:attrName>ppt_x</p:attrName>
                                        </p:attrNameLst>
                                      </p:cBhvr>
                                      <p:tavLst>
                                        <p:tav tm="0">
                                          <p:val>
                                            <p:strVal val="0-#ppt_w/2"/>
                                          </p:val>
                                        </p:tav>
                                        <p:tav tm="100000">
                                          <p:val>
                                            <p:strVal val="#ppt_x"/>
                                          </p:val>
                                        </p:tav>
                                      </p:tavLst>
                                    </p:anim>
                                    <p:anim calcmode="lin" valueType="num">
                                      <p:cBhvr additive="base">
                                        <p:cTn id="588" dur="4500" fill="hold"/>
                                        <p:tgtEl>
                                          <p:spTgt spid="124"/>
                                        </p:tgtEl>
                                        <p:attrNameLst>
                                          <p:attrName>ppt_y</p:attrName>
                                        </p:attrNameLst>
                                      </p:cBhvr>
                                      <p:tavLst>
                                        <p:tav tm="0">
                                          <p:val>
                                            <p:strVal val="#ppt_y"/>
                                          </p:val>
                                        </p:tav>
                                        <p:tav tm="100000">
                                          <p:val>
                                            <p:strVal val="#ppt_y"/>
                                          </p:val>
                                        </p:tav>
                                      </p:tavLst>
                                    </p:anim>
                                  </p:childTnLst>
                                </p:cTn>
                              </p:par>
                              <p:par>
                                <p:cTn id="589" presetID="2" presetClass="exit" presetSubtype="8" fill="hold" nodeType="withEffect">
                                  <p:stCondLst>
                                    <p:cond delay="0"/>
                                  </p:stCondLst>
                                  <p:childTnLst>
                                    <p:anim calcmode="lin" valueType="num">
                                      <p:cBhvr additive="base">
                                        <p:cTn id="590" dur="4500"/>
                                        <p:tgtEl>
                                          <p:spTgt spid="124"/>
                                        </p:tgtEl>
                                        <p:attrNameLst>
                                          <p:attrName>ppt_x</p:attrName>
                                        </p:attrNameLst>
                                      </p:cBhvr>
                                      <p:tavLst>
                                        <p:tav tm="0">
                                          <p:val>
                                            <p:strVal val="ppt_x"/>
                                          </p:val>
                                        </p:tav>
                                        <p:tav tm="100000">
                                          <p:val>
                                            <p:strVal val="0-ppt_w/2"/>
                                          </p:val>
                                        </p:tav>
                                      </p:tavLst>
                                    </p:anim>
                                    <p:anim calcmode="lin" valueType="num">
                                      <p:cBhvr additive="base">
                                        <p:cTn id="591" dur="4500"/>
                                        <p:tgtEl>
                                          <p:spTgt spid="124"/>
                                        </p:tgtEl>
                                        <p:attrNameLst>
                                          <p:attrName>ppt_y</p:attrName>
                                        </p:attrNameLst>
                                      </p:cBhvr>
                                      <p:tavLst>
                                        <p:tav tm="0">
                                          <p:val>
                                            <p:strVal val="ppt_y"/>
                                          </p:val>
                                        </p:tav>
                                        <p:tav tm="100000">
                                          <p:val>
                                            <p:strVal val="ppt_y"/>
                                          </p:val>
                                        </p:tav>
                                      </p:tavLst>
                                    </p:anim>
                                    <p:set>
                                      <p:cBhvr>
                                        <p:cTn id="592" dur="1" fill="hold">
                                          <p:stCondLst>
                                            <p:cond delay="4499"/>
                                          </p:stCondLst>
                                        </p:cTn>
                                        <p:tgtEl>
                                          <p:spTgt spid="124"/>
                                        </p:tgtEl>
                                        <p:attrNameLst>
                                          <p:attrName>style.visibility</p:attrName>
                                        </p:attrNameLst>
                                      </p:cBhvr>
                                      <p:to>
                                        <p:strVal val="hidden"/>
                                      </p:to>
                                    </p:set>
                                  </p:childTnLst>
                                </p:cTn>
                              </p:par>
                              <p:par>
                                <p:cTn id="593" presetID="8" presetClass="emph" presetSubtype="0" fill="hold" nodeType="withEffect">
                                  <p:stCondLst>
                                    <p:cond delay="0"/>
                                  </p:stCondLst>
                                  <p:childTnLst>
                                    <p:animRot by="-21600000">
                                      <p:cBhvr>
                                        <p:cTn id="594" dur="4500" fill="hold"/>
                                        <p:tgtEl>
                                          <p:spTgt spid="124"/>
                                        </p:tgtEl>
                                        <p:attrNameLst>
                                          <p:attrName>r</p:attrName>
                                        </p:attrNameLst>
                                      </p:cBhvr>
                                    </p:animRot>
                                  </p:childTnLst>
                                </p:cTn>
                              </p:par>
                              <p:par>
                                <p:cTn id="595" presetID="2" presetClass="entr" presetSubtype="8" fill="hold" nodeType="withEffect">
                                  <p:stCondLst>
                                    <p:cond delay="0"/>
                                  </p:stCondLst>
                                  <p:childTnLst>
                                    <p:set>
                                      <p:cBhvr>
                                        <p:cTn id="596" dur="1" fill="hold">
                                          <p:stCondLst>
                                            <p:cond delay="0"/>
                                          </p:stCondLst>
                                        </p:cTn>
                                        <p:tgtEl>
                                          <p:spTgt spid="121"/>
                                        </p:tgtEl>
                                        <p:attrNameLst>
                                          <p:attrName>style.visibility</p:attrName>
                                        </p:attrNameLst>
                                      </p:cBhvr>
                                      <p:to>
                                        <p:strVal val="visible"/>
                                      </p:to>
                                    </p:set>
                                    <p:anim calcmode="lin" valueType="num">
                                      <p:cBhvr additive="base">
                                        <p:cTn id="597" dur="4500" fill="hold"/>
                                        <p:tgtEl>
                                          <p:spTgt spid="121"/>
                                        </p:tgtEl>
                                        <p:attrNameLst>
                                          <p:attrName>ppt_x</p:attrName>
                                        </p:attrNameLst>
                                      </p:cBhvr>
                                      <p:tavLst>
                                        <p:tav tm="0">
                                          <p:val>
                                            <p:strVal val="0-#ppt_w/2"/>
                                          </p:val>
                                        </p:tav>
                                        <p:tav tm="100000">
                                          <p:val>
                                            <p:strVal val="#ppt_x"/>
                                          </p:val>
                                        </p:tav>
                                      </p:tavLst>
                                    </p:anim>
                                    <p:anim calcmode="lin" valueType="num">
                                      <p:cBhvr additive="base">
                                        <p:cTn id="598" dur="4500" fill="hold"/>
                                        <p:tgtEl>
                                          <p:spTgt spid="121"/>
                                        </p:tgtEl>
                                        <p:attrNameLst>
                                          <p:attrName>ppt_y</p:attrName>
                                        </p:attrNameLst>
                                      </p:cBhvr>
                                      <p:tavLst>
                                        <p:tav tm="0">
                                          <p:val>
                                            <p:strVal val="#ppt_y"/>
                                          </p:val>
                                        </p:tav>
                                        <p:tav tm="100000">
                                          <p:val>
                                            <p:strVal val="#ppt_y"/>
                                          </p:val>
                                        </p:tav>
                                      </p:tavLst>
                                    </p:anim>
                                  </p:childTnLst>
                                </p:cTn>
                              </p:par>
                              <p:par>
                                <p:cTn id="599" presetID="2" presetClass="exit" presetSubtype="8" fill="hold" nodeType="withEffect">
                                  <p:stCondLst>
                                    <p:cond delay="0"/>
                                  </p:stCondLst>
                                  <p:childTnLst>
                                    <p:anim calcmode="lin" valueType="num">
                                      <p:cBhvr additive="base">
                                        <p:cTn id="600" dur="4500"/>
                                        <p:tgtEl>
                                          <p:spTgt spid="121"/>
                                        </p:tgtEl>
                                        <p:attrNameLst>
                                          <p:attrName>ppt_x</p:attrName>
                                        </p:attrNameLst>
                                      </p:cBhvr>
                                      <p:tavLst>
                                        <p:tav tm="0">
                                          <p:val>
                                            <p:strVal val="ppt_x"/>
                                          </p:val>
                                        </p:tav>
                                        <p:tav tm="100000">
                                          <p:val>
                                            <p:strVal val="0-ppt_w/2"/>
                                          </p:val>
                                        </p:tav>
                                      </p:tavLst>
                                    </p:anim>
                                    <p:anim calcmode="lin" valueType="num">
                                      <p:cBhvr additive="base">
                                        <p:cTn id="601" dur="4500"/>
                                        <p:tgtEl>
                                          <p:spTgt spid="121"/>
                                        </p:tgtEl>
                                        <p:attrNameLst>
                                          <p:attrName>ppt_y</p:attrName>
                                        </p:attrNameLst>
                                      </p:cBhvr>
                                      <p:tavLst>
                                        <p:tav tm="0">
                                          <p:val>
                                            <p:strVal val="ppt_y"/>
                                          </p:val>
                                        </p:tav>
                                        <p:tav tm="100000">
                                          <p:val>
                                            <p:strVal val="ppt_y"/>
                                          </p:val>
                                        </p:tav>
                                      </p:tavLst>
                                    </p:anim>
                                    <p:set>
                                      <p:cBhvr>
                                        <p:cTn id="602" dur="1" fill="hold">
                                          <p:stCondLst>
                                            <p:cond delay="4499"/>
                                          </p:stCondLst>
                                        </p:cTn>
                                        <p:tgtEl>
                                          <p:spTgt spid="121"/>
                                        </p:tgtEl>
                                        <p:attrNameLst>
                                          <p:attrName>style.visibility</p:attrName>
                                        </p:attrNameLst>
                                      </p:cBhvr>
                                      <p:to>
                                        <p:strVal val="hidden"/>
                                      </p:to>
                                    </p:set>
                                  </p:childTnLst>
                                </p:cTn>
                              </p:par>
                              <p:par>
                                <p:cTn id="603" presetID="8" presetClass="emph" presetSubtype="0" fill="hold" nodeType="withEffect">
                                  <p:stCondLst>
                                    <p:cond delay="0"/>
                                  </p:stCondLst>
                                  <p:childTnLst>
                                    <p:animRot by="-21600000">
                                      <p:cBhvr>
                                        <p:cTn id="604" dur="4500" fill="hold"/>
                                        <p:tgtEl>
                                          <p:spTgt spid="121"/>
                                        </p:tgtEl>
                                        <p:attrNameLst>
                                          <p:attrName>r</p:attrName>
                                        </p:attrNameLst>
                                      </p:cBhvr>
                                    </p:animRot>
                                  </p:childTnLst>
                                </p:cTn>
                              </p:par>
                              <p:par>
                                <p:cTn id="605" presetID="2" presetClass="entr" presetSubtype="8" fill="hold" nodeType="withEffect">
                                  <p:stCondLst>
                                    <p:cond delay="0"/>
                                  </p:stCondLst>
                                  <p:childTnLst>
                                    <p:set>
                                      <p:cBhvr>
                                        <p:cTn id="606" dur="1" fill="hold">
                                          <p:stCondLst>
                                            <p:cond delay="0"/>
                                          </p:stCondLst>
                                        </p:cTn>
                                        <p:tgtEl>
                                          <p:spTgt spid="118"/>
                                        </p:tgtEl>
                                        <p:attrNameLst>
                                          <p:attrName>style.visibility</p:attrName>
                                        </p:attrNameLst>
                                      </p:cBhvr>
                                      <p:to>
                                        <p:strVal val="visible"/>
                                      </p:to>
                                    </p:set>
                                    <p:anim calcmode="lin" valueType="num">
                                      <p:cBhvr additive="base">
                                        <p:cTn id="607" dur="4500" fill="hold"/>
                                        <p:tgtEl>
                                          <p:spTgt spid="118"/>
                                        </p:tgtEl>
                                        <p:attrNameLst>
                                          <p:attrName>ppt_x</p:attrName>
                                        </p:attrNameLst>
                                      </p:cBhvr>
                                      <p:tavLst>
                                        <p:tav tm="0">
                                          <p:val>
                                            <p:strVal val="0-#ppt_w/2"/>
                                          </p:val>
                                        </p:tav>
                                        <p:tav tm="100000">
                                          <p:val>
                                            <p:strVal val="#ppt_x"/>
                                          </p:val>
                                        </p:tav>
                                      </p:tavLst>
                                    </p:anim>
                                    <p:anim calcmode="lin" valueType="num">
                                      <p:cBhvr additive="base">
                                        <p:cTn id="608" dur="4500" fill="hold"/>
                                        <p:tgtEl>
                                          <p:spTgt spid="118"/>
                                        </p:tgtEl>
                                        <p:attrNameLst>
                                          <p:attrName>ppt_y</p:attrName>
                                        </p:attrNameLst>
                                      </p:cBhvr>
                                      <p:tavLst>
                                        <p:tav tm="0">
                                          <p:val>
                                            <p:strVal val="#ppt_y"/>
                                          </p:val>
                                        </p:tav>
                                        <p:tav tm="100000">
                                          <p:val>
                                            <p:strVal val="#ppt_y"/>
                                          </p:val>
                                        </p:tav>
                                      </p:tavLst>
                                    </p:anim>
                                  </p:childTnLst>
                                </p:cTn>
                              </p:par>
                              <p:par>
                                <p:cTn id="609" presetID="2" presetClass="exit" presetSubtype="8" fill="hold" nodeType="withEffect">
                                  <p:stCondLst>
                                    <p:cond delay="0"/>
                                  </p:stCondLst>
                                  <p:childTnLst>
                                    <p:anim calcmode="lin" valueType="num">
                                      <p:cBhvr additive="base">
                                        <p:cTn id="610" dur="4500"/>
                                        <p:tgtEl>
                                          <p:spTgt spid="118"/>
                                        </p:tgtEl>
                                        <p:attrNameLst>
                                          <p:attrName>ppt_x</p:attrName>
                                        </p:attrNameLst>
                                      </p:cBhvr>
                                      <p:tavLst>
                                        <p:tav tm="0">
                                          <p:val>
                                            <p:strVal val="ppt_x"/>
                                          </p:val>
                                        </p:tav>
                                        <p:tav tm="100000">
                                          <p:val>
                                            <p:strVal val="0-ppt_w/2"/>
                                          </p:val>
                                        </p:tav>
                                      </p:tavLst>
                                    </p:anim>
                                    <p:anim calcmode="lin" valueType="num">
                                      <p:cBhvr additive="base">
                                        <p:cTn id="611" dur="4500"/>
                                        <p:tgtEl>
                                          <p:spTgt spid="118"/>
                                        </p:tgtEl>
                                        <p:attrNameLst>
                                          <p:attrName>ppt_y</p:attrName>
                                        </p:attrNameLst>
                                      </p:cBhvr>
                                      <p:tavLst>
                                        <p:tav tm="0">
                                          <p:val>
                                            <p:strVal val="ppt_y"/>
                                          </p:val>
                                        </p:tav>
                                        <p:tav tm="100000">
                                          <p:val>
                                            <p:strVal val="ppt_y"/>
                                          </p:val>
                                        </p:tav>
                                      </p:tavLst>
                                    </p:anim>
                                    <p:set>
                                      <p:cBhvr>
                                        <p:cTn id="612" dur="1" fill="hold">
                                          <p:stCondLst>
                                            <p:cond delay="4499"/>
                                          </p:stCondLst>
                                        </p:cTn>
                                        <p:tgtEl>
                                          <p:spTgt spid="118"/>
                                        </p:tgtEl>
                                        <p:attrNameLst>
                                          <p:attrName>style.visibility</p:attrName>
                                        </p:attrNameLst>
                                      </p:cBhvr>
                                      <p:to>
                                        <p:strVal val="hidden"/>
                                      </p:to>
                                    </p:set>
                                  </p:childTnLst>
                                </p:cTn>
                              </p:par>
                              <p:par>
                                <p:cTn id="613" presetID="8" presetClass="emph" presetSubtype="0" fill="hold" nodeType="withEffect">
                                  <p:stCondLst>
                                    <p:cond delay="0"/>
                                  </p:stCondLst>
                                  <p:childTnLst>
                                    <p:animRot by="-21600000">
                                      <p:cBhvr>
                                        <p:cTn id="614" dur="4500" fill="hold"/>
                                        <p:tgtEl>
                                          <p:spTgt spid="118"/>
                                        </p:tgtEl>
                                        <p:attrNameLst>
                                          <p:attrName>r</p:attrName>
                                        </p:attrNameLst>
                                      </p:cBhvr>
                                    </p:animRot>
                                  </p:childTnLst>
                                </p:cTn>
                              </p:par>
                              <p:par>
                                <p:cTn id="615" presetID="2" presetClass="entr" presetSubtype="8" fill="hold" nodeType="withEffect">
                                  <p:stCondLst>
                                    <p:cond delay="0"/>
                                  </p:stCondLst>
                                  <p:childTnLst>
                                    <p:set>
                                      <p:cBhvr>
                                        <p:cTn id="616" dur="1" fill="hold">
                                          <p:stCondLst>
                                            <p:cond delay="0"/>
                                          </p:stCondLst>
                                        </p:cTn>
                                        <p:tgtEl>
                                          <p:spTgt spid="115"/>
                                        </p:tgtEl>
                                        <p:attrNameLst>
                                          <p:attrName>style.visibility</p:attrName>
                                        </p:attrNameLst>
                                      </p:cBhvr>
                                      <p:to>
                                        <p:strVal val="visible"/>
                                      </p:to>
                                    </p:set>
                                    <p:anim calcmode="lin" valueType="num">
                                      <p:cBhvr additive="base">
                                        <p:cTn id="617" dur="4500" fill="hold"/>
                                        <p:tgtEl>
                                          <p:spTgt spid="115"/>
                                        </p:tgtEl>
                                        <p:attrNameLst>
                                          <p:attrName>ppt_x</p:attrName>
                                        </p:attrNameLst>
                                      </p:cBhvr>
                                      <p:tavLst>
                                        <p:tav tm="0">
                                          <p:val>
                                            <p:strVal val="0-#ppt_w/2"/>
                                          </p:val>
                                        </p:tav>
                                        <p:tav tm="100000">
                                          <p:val>
                                            <p:strVal val="#ppt_x"/>
                                          </p:val>
                                        </p:tav>
                                      </p:tavLst>
                                    </p:anim>
                                    <p:anim calcmode="lin" valueType="num">
                                      <p:cBhvr additive="base">
                                        <p:cTn id="618" dur="4500" fill="hold"/>
                                        <p:tgtEl>
                                          <p:spTgt spid="115"/>
                                        </p:tgtEl>
                                        <p:attrNameLst>
                                          <p:attrName>ppt_y</p:attrName>
                                        </p:attrNameLst>
                                      </p:cBhvr>
                                      <p:tavLst>
                                        <p:tav tm="0">
                                          <p:val>
                                            <p:strVal val="#ppt_y"/>
                                          </p:val>
                                        </p:tav>
                                        <p:tav tm="100000">
                                          <p:val>
                                            <p:strVal val="#ppt_y"/>
                                          </p:val>
                                        </p:tav>
                                      </p:tavLst>
                                    </p:anim>
                                  </p:childTnLst>
                                </p:cTn>
                              </p:par>
                              <p:par>
                                <p:cTn id="619" presetID="2" presetClass="exit" presetSubtype="8" fill="hold" nodeType="withEffect">
                                  <p:stCondLst>
                                    <p:cond delay="0"/>
                                  </p:stCondLst>
                                  <p:childTnLst>
                                    <p:anim calcmode="lin" valueType="num">
                                      <p:cBhvr additive="base">
                                        <p:cTn id="620" dur="4500"/>
                                        <p:tgtEl>
                                          <p:spTgt spid="115"/>
                                        </p:tgtEl>
                                        <p:attrNameLst>
                                          <p:attrName>ppt_x</p:attrName>
                                        </p:attrNameLst>
                                      </p:cBhvr>
                                      <p:tavLst>
                                        <p:tav tm="0">
                                          <p:val>
                                            <p:strVal val="ppt_x"/>
                                          </p:val>
                                        </p:tav>
                                        <p:tav tm="100000">
                                          <p:val>
                                            <p:strVal val="0-ppt_w/2"/>
                                          </p:val>
                                        </p:tav>
                                      </p:tavLst>
                                    </p:anim>
                                    <p:anim calcmode="lin" valueType="num">
                                      <p:cBhvr additive="base">
                                        <p:cTn id="621" dur="4500"/>
                                        <p:tgtEl>
                                          <p:spTgt spid="115"/>
                                        </p:tgtEl>
                                        <p:attrNameLst>
                                          <p:attrName>ppt_y</p:attrName>
                                        </p:attrNameLst>
                                      </p:cBhvr>
                                      <p:tavLst>
                                        <p:tav tm="0">
                                          <p:val>
                                            <p:strVal val="ppt_y"/>
                                          </p:val>
                                        </p:tav>
                                        <p:tav tm="100000">
                                          <p:val>
                                            <p:strVal val="ppt_y"/>
                                          </p:val>
                                        </p:tav>
                                      </p:tavLst>
                                    </p:anim>
                                    <p:set>
                                      <p:cBhvr>
                                        <p:cTn id="622" dur="1" fill="hold">
                                          <p:stCondLst>
                                            <p:cond delay="4499"/>
                                          </p:stCondLst>
                                        </p:cTn>
                                        <p:tgtEl>
                                          <p:spTgt spid="115"/>
                                        </p:tgtEl>
                                        <p:attrNameLst>
                                          <p:attrName>style.visibility</p:attrName>
                                        </p:attrNameLst>
                                      </p:cBhvr>
                                      <p:to>
                                        <p:strVal val="hidden"/>
                                      </p:to>
                                    </p:set>
                                  </p:childTnLst>
                                </p:cTn>
                              </p:par>
                              <p:par>
                                <p:cTn id="623" presetID="8" presetClass="emph" presetSubtype="0" fill="hold" nodeType="withEffect">
                                  <p:stCondLst>
                                    <p:cond delay="0"/>
                                  </p:stCondLst>
                                  <p:childTnLst>
                                    <p:animRot by="-21600000">
                                      <p:cBhvr>
                                        <p:cTn id="624" dur="4500" fill="hold"/>
                                        <p:tgtEl>
                                          <p:spTgt spid="115"/>
                                        </p:tgtEl>
                                        <p:attrNameLst>
                                          <p:attrName>r</p:attrName>
                                        </p:attrNameLst>
                                      </p:cBhvr>
                                    </p:animRot>
                                  </p:childTnLst>
                                </p:cTn>
                              </p:par>
                              <p:par>
                                <p:cTn id="625" presetID="2" presetClass="entr" presetSubtype="8" fill="hold" nodeType="withEffect">
                                  <p:stCondLst>
                                    <p:cond delay="0"/>
                                  </p:stCondLst>
                                  <p:childTnLst>
                                    <p:set>
                                      <p:cBhvr>
                                        <p:cTn id="626" dur="1" fill="hold">
                                          <p:stCondLst>
                                            <p:cond delay="0"/>
                                          </p:stCondLst>
                                        </p:cTn>
                                        <p:tgtEl>
                                          <p:spTgt spid="112"/>
                                        </p:tgtEl>
                                        <p:attrNameLst>
                                          <p:attrName>style.visibility</p:attrName>
                                        </p:attrNameLst>
                                      </p:cBhvr>
                                      <p:to>
                                        <p:strVal val="visible"/>
                                      </p:to>
                                    </p:set>
                                    <p:anim calcmode="lin" valueType="num">
                                      <p:cBhvr additive="base">
                                        <p:cTn id="627" dur="4500" fill="hold"/>
                                        <p:tgtEl>
                                          <p:spTgt spid="112"/>
                                        </p:tgtEl>
                                        <p:attrNameLst>
                                          <p:attrName>ppt_x</p:attrName>
                                        </p:attrNameLst>
                                      </p:cBhvr>
                                      <p:tavLst>
                                        <p:tav tm="0">
                                          <p:val>
                                            <p:strVal val="0-#ppt_w/2"/>
                                          </p:val>
                                        </p:tav>
                                        <p:tav tm="100000">
                                          <p:val>
                                            <p:strVal val="#ppt_x"/>
                                          </p:val>
                                        </p:tav>
                                      </p:tavLst>
                                    </p:anim>
                                    <p:anim calcmode="lin" valueType="num">
                                      <p:cBhvr additive="base">
                                        <p:cTn id="628" dur="4500" fill="hold"/>
                                        <p:tgtEl>
                                          <p:spTgt spid="112"/>
                                        </p:tgtEl>
                                        <p:attrNameLst>
                                          <p:attrName>ppt_y</p:attrName>
                                        </p:attrNameLst>
                                      </p:cBhvr>
                                      <p:tavLst>
                                        <p:tav tm="0">
                                          <p:val>
                                            <p:strVal val="#ppt_y"/>
                                          </p:val>
                                        </p:tav>
                                        <p:tav tm="100000">
                                          <p:val>
                                            <p:strVal val="#ppt_y"/>
                                          </p:val>
                                        </p:tav>
                                      </p:tavLst>
                                    </p:anim>
                                  </p:childTnLst>
                                </p:cTn>
                              </p:par>
                              <p:par>
                                <p:cTn id="629" presetID="2" presetClass="exit" presetSubtype="8" fill="hold" nodeType="withEffect">
                                  <p:stCondLst>
                                    <p:cond delay="0"/>
                                  </p:stCondLst>
                                  <p:childTnLst>
                                    <p:anim calcmode="lin" valueType="num">
                                      <p:cBhvr additive="base">
                                        <p:cTn id="630" dur="4500"/>
                                        <p:tgtEl>
                                          <p:spTgt spid="112"/>
                                        </p:tgtEl>
                                        <p:attrNameLst>
                                          <p:attrName>ppt_x</p:attrName>
                                        </p:attrNameLst>
                                      </p:cBhvr>
                                      <p:tavLst>
                                        <p:tav tm="0">
                                          <p:val>
                                            <p:strVal val="ppt_x"/>
                                          </p:val>
                                        </p:tav>
                                        <p:tav tm="100000">
                                          <p:val>
                                            <p:strVal val="0-ppt_w/2"/>
                                          </p:val>
                                        </p:tav>
                                      </p:tavLst>
                                    </p:anim>
                                    <p:anim calcmode="lin" valueType="num">
                                      <p:cBhvr additive="base">
                                        <p:cTn id="631" dur="4500"/>
                                        <p:tgtEl>
                                          <p:spTgt spid="112"/>
                                        </p:tgtEl>
                                        <p:attrNameLst>
                                          <p:attrName>ppt_y</p:attrName>
                                        </p:attrNameLst>
                                      </p:cBhvr>
                                      <p:tavLst>
                                        <p:tav tm="0">
                                          <p:val>
                                            <p:strVal val="ppt_y"/>
                                          </p:val>
                                        </p:tav>
                                        <p:tav tm="100000">
                                          <p:val>
                                            <p:strVal val="ppt_y"/>
                                          </p:val>
                                        </p:tav>
                                      </p:tavLst>
                                    </p:anim>
                                    <p:set>
                                      <p:cBhvr>
                                        <p:cTn id="632" dur="1" fill="hold">
                                          <p:stCondLst>
                                            <p:cond delay="4499"/>
                                          </p:stCondLst>
                                        </p:cTn>
                                        <p:tgtEl>
                                          <p:spTgt spid="112"/>
                                        </p:tgtEl>
                                        <p:attrNameLst>
                                          <p:attrName>style.visibility</p:attrName>
                                        </p:attrNameLst>
                                      </p:cBhvr>
                                      <p:to>
                                        <p:strVal val="hidden"/>
                                      </p:to>
                                    </p:set>
                                  </p:childTnLst>
                                </p:cTn>
                              </p:par>
                              <p:par>
                                <p:cTn id="633" presetID="8" presetClass="emph" presetSubtype="0" fill="hold" nodeType="withEffect">
                                  <p:stCondLst>
                                    <p:cond delay="0"/>
                                  </p:stCondLst>
                                  <p:childTnLst>
                                    <p:animRot by="-21600000">
                                      <p:cBhvr>
                                        <p:cTn id="634" dur="4500" fill="hold"/>
                                        <p:tgtEl>
                                          <p:spTgt spid="112"/>
                                        </p:tgtEl>
                                        <p:attrNameLst>
                                          <p:attrName>r</p:attrName>
                                        </p:attrNameLst>
                                      </p:cBhvr>
                                    </p:animRot>
                                  </p:childTnLst>
                                </p:cTn>
                              </p:par>
                              <p:par>
                                <p:cTn id="635" presetID="2" presetClass="entr" presetSubtype="8" fill="hold" nodeType="withEffect">
                                  <p:stCondLst>
                                    <p:cond delay="0"/>
                                  </p:stCondLst>
                                  <p:childTnLst>
                                    <p:set>
                                      <p:cBhvr>
                                        <p:cTn id="636" dur="1" fill="hold">
                                          <p:stCondLst>
                                            <p:cond delay="0"/>
                                          </p:stCondLst>
                                        </p:cTn>
                                        <p:tgtEl>
                                          <p:spTgt spid="109"/>
                                        </p:tgtEl>
                                        <p:attrNameLst>
                                          <p:attrName>style.visibility</p:attrName>
                                        </p:attrNameLst>
                                      </p:cBhvr>
                                      <p:to>
                                        <p:strVal val="visible"/>
                                      </p:to>
                                    </p:set>
                                    <p:anim calcmode="lin" valueType="num">
                                      <p:cBhvr additive="base">
                                        <p:cTn id="637" dur="4500" fill="hold"/>
                                        <p:tgtEl>
                                          <p:spTgt spid="109"/>
                                        </p:tgtEl>
                                        <p:attrNameLst>
                                          <p:attrName>ppt_x</p:attrName>
                                        </p:attrNameLst>
                                      </p:cBhvr>
                                      <p:tavLst>
                                        <p:tav tm="0">
                                          <p:val>
                                            <p:strVal val="0-#ppt_w/2"/>
                                          </p:val>
                                        </p:tav>
                                        <p:tav tm="100000">
                                          <p:val>
                                            <p:strVal val="#ppt_x"/>
                                          </p:val>
                                        </p:tav>
                                      </p:tavLst>
                                    </p:anim>
                                    <p:anim calcmode="lin" valueType="num">
                                      <p:cBhvr additive="base">
                                        <p:cTn id="638" dur="4500" fill="hold"/>
                                        <p:tgtEl>
                                          <p:spTgt spid="109"/>
                                        </p:tgtEl>
                                        <p:attrNameLst>
                                          <p:attrName>ppt_y</p:attrName>
                                        </p:attrNameLst>
                                      </p:cBhvr>
                                      <p:tavLst>
                                        <p:tav tm="0">
                                          <p:val>
                                            <p:strVal val="#ppt_y"/>
                                          </p:val>
                                        </p:tav>
                                        <p:tav tm="100000">
                                          <p:val>
                                            <p:strVal val="#ppt_y"/>
                                          </p:val>
                                        </p:tav>
                                      </p:tavLst>
                                    </p:anim>
                                  </p:childTnLst>
                                </p:cTn>
                              </p:par>
                              <p:par>
                                <p:cTn id="639" presetID="2" presetClass="exit" presetSubtype="8" fill="hold" nodeType="withEffect">
                                  <p:stCondLst>
                                    <p:cond delay="0"/>
                                  </p:stCondLst>
                                  <p:childTnLst>
                                    <p:anim calcmode="lin" valueType="num">
                                      <p:cBhvr additive="base">
                                        <p:cTn id="640" dur="4500"/>
                                        <p:tgtEl>
                                          <p:spTgt spid="109"/>
                                        </p:tgtEl>
                                        <p:attrNameLst>
                                          <p:attrName>ppt_x</p:attrName>
                                        </p:attrNameLst>
                                      </p:cBhvr>
                                      <p:tavLst>
                                        <p:tav tm="0">
                                          <p:val>
                                            <p:strVal val="ppt_x"/>
                                          </p:val>
                                        </p:tav>
                                        <p:tav tm="100000">
                                          <p:val>
                                            <p:strVal val="0-ppt_w/2"/>
                                          </p:val>
                                        </p:tav>
                                      </p:tavLst>
                                    </p:anim>
                                    <p:anim calcmode="lin" valueType="num">
                                      <p:cBhvr additive="base">
                                        <p:cTn id="641" dur="4500"/>
                                        <p:tgtEl>
                                          <p:spTgt spid="109"/>
                                        </p:tgtEl>
                                        <p:attrNameLst>
                                          <p:attrName>ppt_y</p:attrName>
                                        </p:attrNameLst>
                                      </p:cBhvr>
                                      <p:tavLst>
                                        <p:tav tm="0">
                                          <p:val>
                                            <p:strVal val="ppt_y"/>
                                          </p:val>
                                        </p:tav>
                                        <p:tav tm="100000">
                                          <p:val>
                                            <p:strVal val="ppt_y"/>
                                          </p:val>
                                        </p:tav>
                                      </p:tavLst>
                                    </p:anim>
                                    <p:set>
                                      <p:cBhvr>
                                        <p:cTn id="642" dur="1" fill="hold">
                                          <p:stCondLst>
                                            <p:cond delay="4499"/>
                                          </p:stCondLst>
                                        </p:cTn>
                                        <p:tgtEl>
                                          <p:spTgt spid="109"/>
                                        </p:tgtEl>
                                        <p:attrNameLst>
                                          <p:attrName>style.visibility</p:attrName>
                                        </p:attrNameLst>
                                      </p:cBhvr>
                                      <p:to>
                                        <p:strVal val="hidden"/>
                                      </p:to>
                                    </p:set>
                                  </p:childTnLst>
                                </p:cTn>
                              </p:par>
                              <p:par>
                                <p:cTn id="643" presetID="8" presetClass="emph" presetSubtype="0" fill="hold" nodeType="withEffect">
                                  <p:stCondLst>
                                    <p:cond delay="0"/>
                                  </p:stCondLst>
                                  <p:childTnLst>
                                    <p:animRot by="-21600000">
                                      <p:cBhvr>
                                        <p:cTn id="644" dur="4500" fill="hold"/>
                                        <p:tgtEl>
                                          <p:spTgt spid="109"/>
                                        </p:tgtEl>
                                        <p:attrNameLst>
                                          <p:attrName>r</p:attrName>
                                        </p:attrNameLst>
                                      </p:cBhvr>
                                    </p:animRot>
                                  </p:childTnLst>
                                </p:cTn>
                              </p:par>
                              <p:par>
                                <p:cTn id="645" presetID="2" presetClass="entr" presetSubtype="8" fill="hold" nodeType="withEffect">
                                  <p:stCondLst>
                                    <p:cond delay="0"/>
                                  </p:stCondLst>
                                  <p:childTnLst>
                                    <p:set>
                                      <p:cBhvr>
                                        <p:cTn id="646" dur="1" fill="hold">
                                          <p:stCondLst>
                                            <p:cond delay="0"/>
                                          </p:stCondLst>
                                        </p:cTn>
                                        <p:tgtEl>
                                          <p:spTgt spid="169"/>
                                        </p:tgtEl>
                                        <p:attrNameLst>
                                          <p:attrName>style.visibility</p:attrName>
                                        </p:attrNameLst>
                                      </p:cBhvr>
                                      <p:to>
                                        <p:strVal val="visible"/>
                                      </p:to>
                                    </p:set>
                                    <p:anim calcmode="lin" valueType="num">
                                      <p:cBhvr additive="base">
                                        <p:cTn id="647" dur="4500" fill="hold"/>
                                        <p:tgtEl>
                                          <p:spTgt spid="169"/>
                                        </p:tgtEl>
                                        <p:attrNameLst>
                                          <p:attrName>ppt_x</p:attrName>
                                        </p:attrNameLst>
                                      </p:cBhvr>
                                      <p:tavLst>
                                        <p:tav tm="0">
                                          <p:val>
                                            <p:strVal val="0-#ppt_w/2"/>
                                          </p:val>
                                        </p:tav>
                                        <p:tav tm="100000">
                                          <p:val>
                                            <p:strVal val="#ppt_x"/>
                                          </p:val>
                                        </p:tav>
                                      </p:tavLst>
                                    </p:anim>
                                    <p:anim calcmode="lin" valueType="num">
                                      <p:cBhvr additive="base">
                                        <p:cTn id="648" dur="4500" fill="hold"/>
                                        <p:tgtEl>
                                          <p:spTgt spid="169"/>
                                        </p:tgtEl>
                                        <p:attrNameLst>
                                          <p:attrName>ppt_y</p:attrName>
                                        </p:attrNameLst>
                                      </p:cBhvr>
                                      <p:tavLst>
                                        <p:tav tm="0">
                                          <p:val>
                                            <p:strVal val="#ppt_y"/>
                                          </p:val>
                                        </p:tav>
                                        <p:tav tm="100000">
                                          <p:val>
                                            <p:strVal val="#ppt_y"/>
                                          </p:val>
                                        </p:tav>
                                      </p:tavLst>
                                    </p:anim>
                                  </p:childTnLst>
                                </p:cTn>
                              </p:par>
                              <p:par>
                                <p:cTn id="649" presetID="2" presetClass="exit" presetSubtype="8" fill="hold" nodeType="withEffect">
                                  <p:stCondLst>
                                    <p:cond delay="0"/>
                                  </p:stCondLst>
                                  <p:childTnLst>
                                    <p:anim calcmode="lin" valueType="num">
                                      <p:cBhvr additive="base">
                                        <p:cTn id="650" dur="4500"/>
                                        <p:tgtEl>
                                          <p:spTgt spid="169"/>
                                        </p:tgtEl>
                                        <p:attrNameLst>
                                          <p:attrName>ppt_x</p:attrName>
                                        </p:attrNameLst>
                                      </p:cBhvr>
                                      <p:tavLst>
                                        <p:tav tm="0">
                                          <p:val>
                                            <p:strVal val="ppt_x"/>
                                          </p:val>
                                        </p:tav>
                                        <p:tav tm="100000">
                                          <p:val>
                                            <p:strVal val="0-ppt_w/2"/>
                                          </p:val>
                                        </p:tav>
                                      </p:tavLst>
                                    </p:anim>
                                    <p:anim calcmode="lin" valueType="num">
                                      <p:cBhvr additive="base">
                                        <p:cTn id="651" dur="4500"/>
                                        <p:tgtEl>
                                          <p:spTgt spid="169"/>
                                        </p:tgtEl>
                                        <p:attrNameLst>
                                          <p:attrName>ppt_y</p:attrName>
                                        </p:attrNameLst>
                                      </p:cBhvr>
                                      <p:tavLst>
                                        <p:tav tm="0">
                                          <p:val>
                                            <p:strVal val="ppt_y"/>
                                          </p:val>
                                        </p:tav>
                                        <p:tav tm="100000">
                                          <p:val>
                                            <p:strVal val="ppt_y"/>
                                          </p:val>
                                        </p:tav>
                                      </p:tavLst>
                                    </p:anim>
                                    <p:set>
                                      <p:cBhvr>
                                        <p:cTn id="652" dur="1" fill="hold">
                                          <p:stCondLst>
                                            <p:cond delay="4499"/>
                                          </p:stCondLst>
                                        </p:cTn>
                                        <p:tgtEl>
                                          <p:spTgt spid="169"/>
                                        </p:tgtEl>
                                        <p:attrNameLst>
                                          <p:attrName>style.visibility</p:attrName>
                                        </p:attrNameLst>
                                      </p:cBhvr>
                                      <p:to>
                                        <p:strVal val="hidden"/>
                                      </p:to>
                                    </p:set>
                                  </p:childTnLst>
                                </p:cTn>
                              </p:par>
                              <p:par>
                                <p:cTn id="653" presetID="8" presetClass="emph" presetSubtype="0" fill="hold" nodeType="withEffect">
                                  <p:stCondLst>
                                    <p:cond delay="0"/>
                                  </p:stCondLst>
                                  <p:childTnLst>
                                    <p:animRot by="-21600000">
                                      <p:cBhvr>
                                        <p:cTn id="654" dur="4500" fill="hold"/>
                                        <p:tgtEl>
                                          <p:spTgt spid="169"/>
                                        </p:tgtEl>
                                        <p:attrNameLst>
                                          <p:attrName>r</p:attrName>
                                        </p:attrNameLst>
                                      </p:cBhvr>
                                    </p:animRot>
                                  </p:childTnLst>
                                </p:cTn>
                              </p:par>
                              <p:par>
                                <p:cTn id="655" presetID="2" presetClass="entr" presetSubtype="8" fill="hold" nodeType="withEffect">
                                  <p:stCondLst>
                                    <p:cond delay="0"/>
                                  </p:stCondLst>
                                  <p:childTnLst>
                                    <p:set>
                                      <p:cBhvr>
                                        <p:cTn id="656" dur="1" fill="hold">
                                          <p:stCondLst>
                                            <p:cond delay="0"/>
                                          </p:stCondLst>
                                        </p:cTn>
                                        <p:tgtEl>
                                          <p:spTgt spid="166"/>
                                        </p:tgtEl>
                                        <p:attrNameLst>
                                          <p:attrName>style.visibility</p:attrName>
                                        </p:attrNameLst>
                                      </p:cBhvr>
                                      <p:to>
                                        <p:strVal val="visible"/>
                                      </p:to>
                                    </p:set>
                                    <p:anim calcmode="lin" valueType="num">
                                      <p:cBhvr additive="base">
                                        <p:cTn id="657" dur="4500" fill="hold"/>
                                        <p:tgtEl>
                                          <p:spTgt spid="166"/>
                                        </p:tgtEl>
                                        <p:attrNameLst>
                                          <p:attrName>ppt_x</p:attrName>
                                        </p:attrNameLst>
                                      </p:cBhvr>
                                      <p:tavLst>
                                        <p:tav tm="0">
                                          <p:val>
                                            <p:strVal val="0-#ppt_w/2"/>
                                          </p:val>
                                        </p:tav>
                                        <p:tav tm="100000">
                                          <p:val>
                                            <p:strVal val="#ppt_x"/>
                                          </p:val>
                                        </p:tav>
                                      </p:tavLst>
                                    </p:anim>
                                    <p:anim calcmode="lin" valueType="num">
                                      <p:cBhvr additive="base">
                                        <p:cTn id="658" dur="4500" fill="hold"/>
                                        <p:tgtEl>
                                          <p:spTgt spid="166"/>
                                        </p:tgtEl>
                                        <p:attrNameLst>
                                          <p:attrName>ppt_y</p:attrName>
                                        </p:attrNameLst>
                                      </p:cBhvr>
                                      <p:tavLst>
                                        <p:tav tm="0">
                                          <p:val>
                                            <p:strVal val="#ppt_y"/>
                                          </p:val>
                                        </p:tav>
                                        <p:tav tm="100000">
                                          <p:val>
                                            <p:strVal val="#ppt_y"/>
                                          </p:val>
                                        </p:tav>
                                      </p:tavLst>
                                    </p:anim>
                                  </p:childTnLst>
                                </p:cTn>
                              </p:par>
                              <p:par>
                                <p:cTn id="659" presetID="2" presetClass="exit" presetSubtype="8" fill="hold" nodeType="withEffect">
                                  <p:stCondLst>
                                    <p:cond delay="0"/>
                                  </p:stCondLst>
                                  <p:childTnLst>
                                    <p:anim calcmode="lin" valueType="num">
                                      <p:cBhvr additive="base">
                                        <p:cTn id="660" dur="4500"/>
                                        <p:tgtEl>
                                          <p:spTgt spid="166"/>
                                        </p:tgtEl>
                                        <p:attrNameLst>
                                          <p:attrName>ppt_x</p:attrName>
                                        </p:attrNameLst>
                                      </p:cBhvr>
                                      <p:tavLst>
                                        <p:tav tm="0">
                                          <p:val>
                                            <p:strVal val="ppt_x"/>
                                          </p:val>
                                        </p:tav>
                                        <p:tav tm="100000">
                                          <p:val>
                                            <p:strVal val="0-ppt_w/2"/>
                                          </p:val>
                                        </p:tav>
                                      </p:tavLst>
                                    </p:anim>
                                    <p:anim calcmode="lin" valueType="num">
                                      <p:cBhvr additive="base">
                                        <p:cTn id="661" dur="4500"/>
                                        <p:tgtEl>
                                          <p:spTgt spid="166"/>
                                        </p:tgtEl>
                                        <p:attrNameLst>
                                          <p:attrName>ppt_y</p:attrName>
                                        </p:attrNameLst>
                                      </p:cBhvr>
                                      <p:tavLst>
                                        <p:tav tm="0">
                                          <p:val>
                                            <p:strVal val="ppt_y"/>
                                          </p:val>
                                        </p:tav>
                                        <p:tav tm="100000">
                                          <p:val>
                                            <p:strVal val="ppt_y"/>
                                          </p:val>
                                        </p:tav>
                                      </p:tavLst>
                                    </p:anim>
                                    <p:set>
                                      <p:cBhvr>
                                        <p:cTn id="662" dur="1" fill="hold">
                                          <p:stCondLst>
                                            <p:cond delay="4499"/>
                                          </p:stCondLst>
                                        </p:cTn>
                                        <p:tgtEl>
                                          <p:spTgt spid="166"/>
                                        </p:tgtEl>
                                        <p:attrNameLst>
                                          <p:attrName>style.visibility</p:attrName>
                                        </p:attrNameLst>
                                      </p:cBhvr>
                                      <p:to>
                                        <p:strVal val="hidden"/>
                                      </p:to>
                                    </p:set>
                                  </p:childTnLst>
                                </p:cTn>
                              </p:par>
                              <p:par>
                                <p:cTn id="663" presetID="8" presetClass="emph" presetSubtype="0" fill="hold" nodeType="withEffect">
                                  <p:stCondLst>
                                    <p:cond delay="0"/>
                                  </p:stCondLst>
                                  <p:childTnLst>
                                    <p:animRot by="-21600000">
                                      <p:cBhvr>
                                        <p:cTn id="664" dur="4500" fill="hold"/>
                                        <p:tgtEl>
                                          <p:spTgt spid="166"/>
                                        </p:tgtEl>
                                        <p:attrNameLst>
                                          <p:attrName>r</p:attrName>
                                        </p:attrNameLst>
                                      </p:cBhvr>
                                    </p:animRot>
                                  </p:childTnLst>
                                </p:cTn>
                              </p:par>
                              <p:par>
                                <p:cTn id="665" presetID="2" presetClass="entr" presetSubtype="8" fill="hold" nodeType="withEffect">
                                  <p:stCondLst>
                                    <p:cond delay="0"/>
                                  </p:stCondLst>
                                  <p:childTnLst>
                                    <p:set>
                                      <p:cBhvr>
                                        <p:cTn id="666" dur="1" fill="hold">
                                          <p:stCondLst>
                                            <p:cond delay="0"/>
                                          </p:stCondLst>
                                        </p:cTn>
                                        <p:tgtEl>
                                          <p:spTgt spid="163"/>
                                        </p:tgtEl>
                                        <p:attrNameLst>
                                          <p:attrName>style.visibility</p:attrName>
                                        </p:attrNameLst>
                                      </p:cBhvr>
                                      <p:to>
                                        <p:strVal val="visible"/>
                                      </p:to>
                                    </p:set>
                                    <p:anim calcmode="lin" valueType="num">
                                      <p:cBhvr additive="base">
                                        <p:cTn id="667" dur="4500" fill="hold"/>
                                        <p:tgtEl>
                                          <p:spTgt spid="163"/>
                                        </p:tgtEl>
                                        <p:attrNameLst>
                                          <p:attrName>ppt_x</p:attrName>
                                        </p:attrNameLst>
                                      </p:cBhvr>
                                      <p:tavLst>
                                        <p:tav tm="0">
                                          <p:val>
                                            <p:strVal val="0-#ppt_w/2"/>
                                          </p:val>
                                        </p:tav>
                                        <p:tav tm="100000">
                                          <p:val>
                                            <p:strVal val="#ppt_x"/>
                                          </p:val>
                                        </p:tav>
                                      </p:tavLst>
                                    </p:anim>
                                    <p:anim calcmode="lin" valueType="num">
                                      <p:cBhvr additive="base">
                                        <p:cTn id="668" dur="4500" fill="hold"/>
                                        <p:tgtEl>
                                          <p:spTgt spid="163"/>
                                        </p:tgtEl>
                                        <p:attrNameLst>
                                          <p:attrName>ppt_y</p:attrName>
                                        </p:attrNameLst>
                                      </p:cBhvr>
                                      <p:tavLst>
                                        <p:tav tm="0">
                                          <p:val>
                                            <p:strVal val="#ppt_y"/>
                                          </p:val>
                                        </p:tav>
                                        <p:tav tm="100000">
                                          <p:val>
                                            <p:strVal val="#ppt_y"/>
                                          </p:val>
                                        </p:tav>
                                      </p:tavLst>
                                    </p:anim>
                                  </p:childTnLst>
                                </p:cTn>
                              </p:par>
                              <p:par>
                                <p:cTn id="669" presetID="2" presetClass="exit" presetSubtype="8" fill="hold" nodeType="withEffect">
                                  <p:stCondLst>
                                    <p:cond delay="0"/>
                                  </p:stCondLst>
                                  <p:childTnLst>
                                    <p:anim calcmode="lin" valueType="num">
                                      <p:cBhvr additive="base">
                                        <p:cTn id="670" dur="4500"/>
                                        <p:tgtEl>
                                          <p:spTgt spid="163"/>
                                        </p:tgtEl>
                                        <p:attrNameLst>
                                          <p:attrName>ppt_x</p:attrName>
                                        </p:attrNameLst>
                                      </p:cBhvr>
                                      <p:tavLst>
                                        <p:tav tm="0">
                                          <p:val>
                                            <p:strVal val="ppt_x"/>
                                          </p:val>
                                        </p:tav>
                                        <p:tav tm="100000">
                                          <p:val>
                                            <p:strVal val="0-ppt_w/2"/>
                                          </p:val>
                                        </p:tav>
                                      </p:tavLst>
                                    </p:anim>
                                    <p:anim calcmode="lin" valueType="num">
                                      <p:cBhvr additive="base">
                                        <p:cTn id="671" dur="4500"/>
                                        <p:tgtEl>
                                          <p:spTgt spid="163"/>
                                        </p:tgtEl>
                                        <p:attrNameLst>
                                          <p:attrName>ppt_y</p:attrName>
                                        </p:attrNameLst>
                                      </p:cBhvr>
                                      <p:tavLst>
                                        <p:tav tm="0">
                                          <p:val>
                                            <p:strVal val="ppt_y"/>
                                          </p:val>
                                        </p:tav>
                                        <p:tav tm="100000">
                                          <p:val>
                                            <p:strVal val="ppt_y"/>
                                          </p:val>
                                        </p:tav>
                                      </p:tavLst>
                                    </p:anim>
                                    <p:set>
                                      <p:cBhvr>
                                        <p:cTn id="672" dur="1" fill="hold">
                                          <p:stCondLst>
                                            <p:cond delay="4499"/>
                                          </p:stCondLst>
                                        </p:cTn>
                                        <p:tgtEl>
                                          <p:spTgt spid="163"/>
                                        </p:tgtEl>
                                        <p:attrNameLst>
                                          <p:attrName>style.visibility</p:attrName>
                                        </p:attrNameLst>
                                      </p:cBhvr>
                                      <p:to>
                                        <p:strVal val="hidden"/>
                                      </p:to>
                                    </p:set>
                                  </p:childTnLst>
                                </p:cTn>
                              </p:par>
                              <p:par>
                                <p:cTn id="673" presetID="8" presetClass="emph" presetSubtype="0" fill="hold" nodeType="withEffect">
                                  <p:stCondLst>
                                    <p:cond delay="0"/>
                                  </p:stCondLst>
                                  <p:childTnLst>
                                    <p:animRot by="-21600000">
                                      <p:cBhvr>
                                        <p:cTn id="674" dur="4500" fill="hold"/>
                                        <p:tgtEl>
                                          <p:spTgt spid="163"/>
                                        </p:tgtEl>
                                        <p:attrNameLst>
                                          <p:attrName>r</p:attrName>
                                        </p:attrNameLst>
                                      </p:cBhvr>
                                    </p:animRot>
                                  </p:childTnLst>
                                </p:cTn>
                              </p:par>
                              <p:par>
                                <p:cTn id="675" presetID="2" presetClass="entr" presetSubtype="8" fill="hold" nodeType="withEffect">
                                  <p:stCondLst>
                                    <p:cond delay="0"/>
                                  </p:stCondLst>
                                  <p:childTnLst>
                                    <p:set>
                                      <p:cBhvr>
                                        <p:cTn id="676" dur="1" fill="hold">
                                          <p:stCondLst>
                                            <p:cond delay="0"/>
                                          </p:stCondLst>
                                        </p:cTn>
                                        <p:tgtEl>
                                          <p:spTgt spid="160"/>
                                        </p:tgtEl>
                                        <p:attrNameLst>
                                          <p:attrName>style.visibility</p:attrName>
                                        </p:attrNameLst>
                                      </p:cBhvr>
                                      <p:to>
                                        <p:strVal val="visible"/>
                                      </p:to>
                                    </p:set>
                                    <p:anim calcmode="lin" valueType="num">
                                      <p:cBhvr additive="base">
                                        <p:cTn id="677" dur="4500" fill="hold"/>
                                        <p:tgtEl>
                                          <p:spTgt spid="160"/>
                                        </p:tgtEl>
                                        <p:attrNameLst>
                                          <p:attrName>ppt_x</p:attrName>
                                        </p:attrNameLst>
                                      </p:cBhvr>
                                      <p:tavLst>
                                        <p:tav tm="0">
                                          <p:val>
                                            <p:strVal val="0-#ppt_w/2"/>
                                          </p:val>
                                        </p:tav>
                                        <p:tav tm="100000">
                                          <p:val>
                                            <p:strVal val="#ppt_x"/>
                                          </p:val>
                                        </p:tav>
                                      </p:tavLst>
                                    </p:anim>
                                    <p:anim calcmode="lin" valueType="num">
                                      <p:cBhvr additive="base">
                                        <p:cTn id="678" dur="4500" fill="hold"/>
                                        <p:tgtEl>
                                          <p:spTgt spid="160"/>
                                        </p:tgtEl>
                                        <p:attrNameLst>
                                          <p:attrName>ppt_y</p:attrName>
                                        </p:attrNameLst>
                                      </p:cBhvr>
                                      <p:tavLst>
                                        <p:tav tm="0">
                                          <p:val>
                                            <p:strVal val="#ppt_y"/>
                                          </p:val>
                                        </p:tav>
                                        <p:tav tm="100000">
                                          <p:val>
                                            <p:strVal val="#ppt_y"/>
                                          </p:val>
                                        </p:tav>
                                      </p:tavLst>
                                    </p:anim>
                                  </p:childTnLst>
                                </p:cTn>
                              </p:par>
                              <p:par>
                                <p:cTn id="679" presetID="2" presetClass="exit" presetSubtype="8" fill="hold" nodeType="withEffect">
                                  <p:stCondLst>
                                    <p:cond delay="0"/>
                                  </p:stCondLst>
                                  <p:childTnLst>
                                    <p:anim calcmode="lin" valueType="num">
                                      <p:cBhvr additive="base">
                                        <p:cTn id="680" dur="4500"/>
                                        <p:tgtEl>
                                          <p:spTgt spid="160"/>
                                        </p:tgtEl>
                                        <p:attrNameLst>
                                          <p:attrName>ppt_x</p:attrName>
                                        </p:attrNameLst>
                                      </p:cBhvr>
                                      <p:tavLst>
                                        <p:tav tm="0">
                                          <p:val>
                                            <p:strVal val="ppt_x"/>
                                          </p:val>
                                        </p:tav>
                                        <p:tav tm="100000">
                                          <p:val>
                                            <p:strVal val="0-ppt_w/2"/>
                                          </p:val>
                                        </p:tav>
                                      </p:tavLst>
                                    </p:anim>
                                    <p:anim calcmode="lin" valueType="num">
                                      <p:cBhvr additive="base">
                                        <p:cTn id="681" dur="4500"/>
                                        <p:tgtEl>
                                          <p:spTgt spid="160"/>
                                        </p:tgtEl>
                                        <p:attrNameLst>
                                          <p:attrName>ppt_y</p:attrName>
                                        </p:attrNameLst>
                                      </p:cBhvr>
                                      <p:tavLst>
                                        <p:tav tm="0">
                                          <p:val>
                                            <p:strVal val="ppt_y"/>
                                          </p:val>
                                        </p:tav>
                                        <p:tav tm="100000">
                                          <p:val>
                                            <p:strVal val="ppt_y"/>
                                          </p:val>
                                        </p:tav>
                                      </p:tavLst>
                                    </p:anim>
                                    <p:set>
                                      <p:cBhvr>
                                        <p:cTn id="682" dur="1" fill="hold">
                                          <p:stCondLst>
                                            <p:cond delay="4499"/>
                                          </p:stCondLst>
                                        </p:cTn>
                                        <p:tgtEl>
                                          <p:spTgt spid="160"/>
                                        </p:tgtEl>
                                        <p:attrNameLst>
                                          <p:attrName>style.visibility</p:attrName>
                                        </p:attrNameLst>
                                      </p:cBhvr>
                                      <p:to>
                                        <p:strVal val="hidden"/>
                                      </p:to>
                                    </p:set>
                                  </p:childTnLst>
                                </p:cTn>
                              </p:par>
                              <p:par>
                                <p:cTn id="683" presetID="8" presetClass="emph" presetSubtype="0" fill="hold" nodeType="withEffect">
                                  <p:stCondLst>
                                    <p:cond delay="0"/>
                                  </p:stCondLst>
                                  <p:childTnLst>
                                    <p:animRot by="-21600000">
                                      <p:cBhvr>
                                        <p:cTn id="684" dur="4500" fill="hold"/>
                                        <p:tgtEl>
                                          <p:spTgt spid="160"/>
                                        </p:tgtEl>
                                        <p:attrNameLst>
                                          <p:attrName>r</p:attrName>
                                        </p:attrNameLst>
                                      </p:cBhvr>
                                    </p:animRot>
                                  </p:childTnLst>
                                </p:cTn>
                              </p:par>
                              <p:par>
                                <p:cTn id="685" presetID="2" presetClass="entr" presetSubtype="8" fill="hold" nodeType="withEffect">
                                  <p:stCondLst>
                                    <p:cond delay="0"/>
                                  </p:stCondLst>
                                  <p:childTnLst>
                                    <p:set>
                                      <p:cBhvr>
                                        <p:cTn id="686" dur="1" fill="hold">
                                          <p:stCondLst>
                                            <p:cond delay="0"/>
                                          </p:stCondLst>
                                        </p:cTn>
                                        <p:tgtEl>
                                          <p:spTgt spid="157"/>
                                        </p:tgtEl>
                                        <p:attrNameLst>
                                          <p:attrName>style.visibility</p:attrName>
                                        </p:attrNameLst>
                                      </p:cBhvr>
                                      <p:to>
                                        <p:strVal val="visible"/>
                                      </p:to>
                                    </p:set>
                                    <p:anim calcmode="lin" valueType="num">
                                      <p:cBhvr additive="base">
                                        <p:cTn id="687" dur="4500" fill="hold"/>
                                        <p:tgtEl>
                                          <p:spTgt spid="157"/>
                                        </p:tgtEl>
                                        <p:attrNameLst>
                                          <p:attrName>ppt_x</p:attrName>
                                        </p:attrNameLst>
                                      </p:cBhvr>
                                      <p:tavLst>
                                        <p:tav tm="0">
                                          <p:val>
                                            <p:strVal val="0-#ppt_w/2"/>
                                          </p:val>
                                        </p:tav>
                                        <p:tav tm="100000">
                                          <p:val>
                                            <p:strVal val="#ppt_x"/>
                                          </p:val>
                                        </p:tav>
                                      </p:tavLst>
                                    </p:anim>
                                    <p:anim calcmode="lin" valueType="num">
                                      <p:cBhvr additive="base">
                                        <p:cTn id="688" dur="4500" fill="hold"/>
                                        <p:tgtEl>
                                          <p:spTgt spid="157"/>
                                        </p:tgtEl>
                                        <p:attrNameLst>
                                          <p:attrName>ppt_y</p:attrName>
                                        </p:attrNameLst>
                                      </p:cBhvr>
                                      <p:tavLst>
                                        <p:tav tm="0">
                                          <p:val>
                                            <p:strVal val="#ppt_y"/>
                                          </p:val>
                                        </p:tav>
                                        <p:tav tm="100000">
                                          <p:val>
                                            <p:strVal val="#ppt_y"/>
                                          </p:val>
                                        </p:tav>
                                      </p:tavLst>
                                    </p:anim>
                                  </p:childTnLst>
                                </p:cTn>
                              </p:par>
                              <p:par>
                                <p:cTn id="689" presetID="2" presetClass="exit" presetSubtype="8" fill="hold" nodeType="withEffect">
                                  <p:stCondLst>
                                    <p:cond delay="0"/>
                                  </p:stCondLst>
                                  <p:childTnLst>
                                    <p:anim calcmode="lin" valueType="num">
                                      <p:cBhvr additive="base">
                                        <p:cTn id="690" dur="4500"/>
                                        <p:tgtEl>
                                          <p:spTgt spid="157"/>
                                        </p:tgtEl>
                                        <p:attrNameLst>
                                          <p:attrName>ppt_x</p:attrName>
                                        </p:attrNameLst>
                                      </p:cBhvr>
                                      <p:tavLst>
                                        <p:tav tm="0">
                                          <p:val>
                                            <p:strVal val="ppt_x"/>
                                          </p:val>
                                        </p:tav>
                                        <p:tav tm="100000">
                                          <p:val>
                                            <p:strVal val="0-ppt_w/2"/>
                                          </p:val>
                                        </p:tav>
                                      </p:tavLst>
                                    </p:anim>
                                    <p:anim calcmode="lin" valueType="num">
                                      <p:cBhvr additive="base">
                                        <p:cTn id="691" dur="4500"/>
                                        <p:tgtEl>
                                          <p:spTgt spid="157"/>
                                        </p:tgtEl>
                                        <p:attrNameLst>
                                          <p:attrName>ppt_y</p:attrName>
                                        </p:attrNameLst>
                                      </p:cBhvr>
                                      <p:tavLst>
                                        <p:tav tm="0">
                                          <p:val>
                                            <p:strVal val="ppt_y"/>
                                          </p:val>
                                        </p:tav>
                                        <p:tav tm="100000">
                                          <p:val>
                                            <p:strVal val="ppt_y"/>
                                          </p:val>
                                        </p:tav>
                                      </p:tavLst>
                                    </p:anim>
                                    <p:set>
                                      <p:cBhvr>
                                        <p:cTn id="692" dur="1" fill="hold">
                                          <p:stCondLst>
                                            <p:cond delay="4499"/>
                                          </p:stCondLst>
                                        </p:cTn>
                                        <p:tgtEl>
                                          <p:spTgt spid="157"/>
                                        </p:tgtEl>
                                        <p:attrNameLst>
                                          <p:attrName>style.visibility</p:attrName>
                                        </p:attrNameLst>
                                      </p:cBhvr>
                                      <p:to>
                                        <p:strVal val="hidden"/>
                                      </p:to>
                                    </p:set>
                                  </p:childTnLst>
                                </p:cTn>
                              </p:par>
                              <p:par>
                                <p:cTn id="693" presetID="8" presetClass="emph" presetSubtype="0" fill="hold" nodeType="withEffect">
                                  <p:stCondLst>
                                    <p:cond delay="0"/>
                                  </p:stCondLst>
                                  <p:childTnLst>
                                    <p:animRot by="-21600000">
                                      <p:cBhvr>
                                        <p:cTn id="694" dur="4500" fill="hold"/>
                                        <p:tgtEl>
                                          <p:spTgt spid="157"/>
                                        </p:tgtEl>
                                        <p:attrNameLst>
                                          <p:attrName>r</p:attrName>
                                        </p:attrNameLst>
                                      </p:cBhvr>
                                    </p:animRot>
                                  </p:childTnLst>
                                </p:cTn>
                              </p:par>
                              <p:par>
                                <p:cTn id="695" presetID="2" presetClass="entr" presetSubtype="8" fill="hold" nodeType="withEffect">
                                  <p:stCondLst>
                                    <p:cond delay="0"/>
                                  </p:stCondLst>
                                  <p:childTnLst>
                                    <p:set>
                                      <p:cBhvr>
                                        <p:cTn id="696" dur="1" fill="hold">
                                          <p:stCondLst>
                                            <p:cond delay="0"/>
                                          </p:stCondLst>
                                        </p:cTn>
                                        <p:tgtEl>
                                          <p:spTgt spid="154"/>
                                        </p:tgtEl>
                                        <p:attrNameLst>
                                          <p:attrName>style.visibility</p:attrName>
                                        </p:attrNameLst>
                                      </p:cBhvr>
                                      <p:to>
                                        <p:strVal val="visible"/>
                                      </p:to>
                                    </p:set>
                                    <p:anim calcmode="lin" valueType="num">
                                      <p:cBhvr additive="base">
                                        <p:cTn id="697" dur="4500" fill="hold"/>
                                        <p:tgtEl>
                                          <p:spTgt spid="154"/>
                                        </p:tgtEl>
                                        <p:attrNameLst>
                                          <p:attrName>ppt_x</p:attrName>
                                        </p:attrNameLst>
                                      </p:cBhvr>
                                      <p:tavLst>
                                        <p:tav tm="0">
                                          <p:val>
                                            <p:strVal val="0-#ppt_w/2"/>
                                          </p:val>
                                        </p:tav>
                                        <p:tav tm="100000">
                                          <p:val>
                                            <p:strVal val="#ppt_x"/>
                                          </p:val>
                                        </p:tav>
                                      </p:tavLst>
                                    </p:anim>
                                    <p:anim calcmode="lin" valueType="num">
                                      <p:cBhvr additive="base">
                                        <p:cTn id="698" dur="4500" fill="hold"/>
                                        <p:tgtEl>
                                          <p:spTgt spid="154"/>
                                        </p:tgtEl>
                                        <p:attrNameLst>
                                          <p:attrName>ppt_y</p:attrName>
                                        </p:attrNameLst>
                                      </p:cBhvr>
                                      <p:tavLst>
                                        <p:tav tm="0">
                                          <p:val>
                                            <p:strVal val="#ppt_y"/>
                                          </p:val>
                                        </p:tav>
                                        <p:tav tm="100000">
                                          <p:val>
                                            <p:strVal val="#ppt_y"/>
                                          </p:val>
                                        </p:tav>
                                      </p:tavLst>
                                    </p:anim>
                                  </p:childTnLst>
                                </p:cTn>
                              </p:par>
                              <p:par>
                                <p:cTn id="699" presetID="2" presetClass="exit" presetSubtype="8" fill="hold" nodeType="withEffect">
                                  <p:stCondLst>
                                    <p:cond delay="0"/>
                                  </p:stCondLst>
                                  <p:childTnLst>
                                    <p:anim calcmode="lin" valueType="num">
                                      <p:cBhvr additive="base">
                                        <p:cTn id="700" dur="4500"/>
                                        <p:tgtEl>
                                          <p:spTgt spid="154"/>
                                        </p:tgtEl>
                                        <p:attrNameLst>
                                          <p:attrName>ppt_x</p:attrName>
                                        </p:attrNameLst>
                                      </p:cBhvr>
                                      <p:tavLst>
                                        <p:tav tm="0">
                                          <p:val>
                                            <p:strVal val="ppt_x"/>
                                          </p:val>
                                        </p:tav>
                                        <p:tav tm="100000">
                                          <p:val>
                                            <p:strVal val="0-ppt_w/2"/>
                                          </p:val>
                                        </p:tav>
                                      </p:tavLst>
                                    </p:anim>
                                    <p:anim calcmode="lin" valueType="num">
                                      <p:cBhvr additive="base">
                                        <p:cTn id="701" dur="4500"/>
                                        <p:tgtEl>
                                          <p:spTgt spid="154"/>
                                        </p:tgtEl>
                                        <p:attrNameLst>
                                          <p:attrName>ppt_y</p:attrName>
                                        </p:attrNameLst>
                                      </p:cBhvr>
                                      <p:tavLst>
                                        <p:tav tm="0">
                                          <p:val>
                                            <p:strVal val="ppt_y"/>
                                          </p:val>
                                        </p:tav>
                                        <p:tav tm="100000">
                                          <p:val>
                                            <p:strVal val="ppt_y"/>
                                          </p:val>
                                        </p:tav>
                                      </p:tavLst>
                                    </p:anim>
                                    <p:set>
                                      <p:cBhvr>
                                        <p:cTn id="702" dur="1" fill="hold">
                                          <p:stCondLst>
                                            <p:cond delay="4499"/>
                                          </p:stCondLst>
                                        </p:cTn>
                                        <p:tgtEl>
                                          <p:spTgt spid="154"/>
                                        </p:tgtEl>
                                        <p:attrNameLst>
                                          <p:attrName>style.visibility</p:attrName>
                                        </p:attrNameLst>
                                      </p:cBhvr>
                                      <p:to>
                                        <p:strVal val="hidden"/>
                                      </p:to>
                                    </p:set>
                                  </p:childTnLst>
                                </p:cTn>
                              </p:par>
                              <p:par>
                                <p:cTn id="703" presetID="8" presetClass="emph" presetSubtype="0" fill="hold" nodeType="withEffect">
                                  <p:stCondLst>
                                    <p:cond delay="0"/>
                                  </p:stCondLst>
                                  <p:childTnLst>
                                    <p:animRot by="-21600000">
                                      <p:cBhvr>
                                        <p:cTn id="704" dur="4500" fill="hold"/>
                                        <p:tgtEl>
                                          <p:spTgt spid="154"/>
                                        </p:tgtEl>
                                        <p:attrNameLst>
                                          <p:attrName>r</p:attrName>
                                        </p:attrNameLst>
                                      </p:cBhvr>
                                    </p:animRot>
                                  </p:childTnLst>
                                </p:cTn>
                              </p:par>
                              <p:par>
                                <p:cTn id="705" presetID="2" presetClass="entr" presetSubtype="8" fill="hold" nodeType="withEffect">
                                  <p:stCondLst>
                                    <p:cond delay="0"/>
                                  </p:stCondLst>
                                  <p:childTnLst>
                                    <p:set>
                                      <p:cBhvr>
                                        <p:cTn id="706" dur="1" fill="hold">
                                          <p:stCondLst>
                                            <p:cond delay="0"/>
                                          </p:stCondLst>
                                        </p:cTn>
                                        <p:tgtEl>
                                          <p:spTgt spid="151"/>
                                        </p:tgtEl>
                                        <p:attrNameLst>
                                          <p:attrName>style.visibility</p:attrName>
                                        </p:attrNameLst>
                                      </p:cBhvr>
                                      <p:to>
                                        <p:strVal val="visible"/>
                                      </p:to>
                                    </p:set>
                                    <p:anim calcmode="lin" valueType="num">
                                      <p:cBhvr additive="base">
                                        <p:cTn id="707" dur="4500" fill="hold"/>
                                        <p:tgtEl>
                                          <p:spTgt spid="151"/>
                                        </p:tgtEl>
                                        <p:attrNameLst>
                                          <p:attrName>ppt_x</p:attrName>
                                        </p:attrNameLst>
                                      </p:cBhvr>
                                      <p:tavLst>
                                        <p:tav tm="0">
                                          <p:val>
                                            <p:strVal val="0-#ppt_w/2"/>
                                          </p:val>
                                        </p:tav>
                                        <p:tav tm="100000">
                                          <p:val>
                                            <p:strVal val="#ppt_x"/>
                                          </p:val>
                                        </p:tav>
                                      </p:tavLst>
                                    </p:anim>
                                    <p:anim calcmode="lin" valueType="num">
                                      <p:cBhvr additive="base">
                                        <p:cTn id="708" dur="4500" fill="hold"/>
                                        <p:tgtEl>
                                          <p:spTgt spid="151"/>
                                        </p:tgtEl>
                                        <p:attrNameLst>
                                          <p:attrName>ppt_y</p:attrName>
                                        </p:attrNameLst>
                                      </p:cBhvr>
                                      <p:tavLst>
                                        <p:tav tm="0">
                                          <p:val>
                                            <p:strVal val="#ppt_y"/>
                                          </p:val>
                                        </p:tav>
                                        <p:tav tm="100000">
                                          <p:val>
                                            <p:strVal val="#ppt_y"/>
                                          </p:val>
                                        </p:tav>
                                      </p:tavLst>
                                    </p:anim>
                                  </p:childTnLst>
                                </p:cTn>
                              </p:par>
                              <p:par>
                                <p:cTn id="709" presetID="2" presetClass="exit" presetSubtype="8" fill="hold" nodeType="withEffect">
                                  <p:stCondLst>
                                    <p:cond delay="0"/>
                                  </p:stCondLst>
                                  <p:childTnLst>
                                    <p:anim calcmode="lin" valueType="num">
                                      <p:cBhvr additive="base">
                                        <p:cTn id="710" dur="4500"/>
                                        <p:tgtEl>
                                          <p:spTgt spid="151"/>
                                        </p:tgtEl>
                                        <p:attrNameLst>
                                          <p:attrName>ppt_x</p:attrName>
                                        </p:attrNameLst>
                                      </p:cBhvr>
                                      <p:tavLst>
                                        <p:tav tm="0">
                                          <p:val>
                                            <p:strVal val="ppt_x"/>
                                          </p:val>
                                        </p:tav>
                                        <p:tav tm="100000">
                                          <p:val>
                                            <p:strVal val="0-ppt_w/2"/>
                                          </p:val>
                                        </p:tav>
                                      </p:tavLst>
                                    </p:anim>
                                    <p:anim calcmode="lin" valueType="num">
                                      <p:cBhvr additive="base">
                                        <p:cTn id="711" dur="4500"/>
                                        <p:tgtEl>
                                          <p:spTgt spid="151"/>
                                        </p:tgtEl>
                                        <p:attrNameLst>
                                          <p:attrName>ppt_y</p:attrName>
                                        </p:attrNameLst>
                                      </p:cBhvr>
                                      <p:tavLst>
                                        <p:tav tm="0">
                                          <p:val>
                                            <p:strVal val="ppt_y"/>
                                          </p:val>
                                        </p:tav>
                                        <p:tav tm="100000">
                                          <p:val>
                                            <p:strVal val="ppt_y"/>
                                          </p:val>
                                        </p:tav>
                                      </p:tavLst>
                                    </p:anim>
                                    <p:set>
                                      <p:cBhvr>
                                        <p:cTn id="712" dur="1" fill="hold">
                                          <p:stCondLst>
                                            <p:cond delay="4499"/>
                                          </p:stCondLst>
                                        </p:cTn>
                                        <p:tgtEl>
                                          <p:spTgt spid="151"/>
                                        </p:tgtEl>
                                        <p:attrNameLst>
                                          <p:attrName>style.visibility</p:attrName>
                                        </p:attrNameLst>
                                      </p:cBhvr>
                                      <p:to>
                                        <p:strVal val="hidden"/>
                                      </p:to>
                                    </p:set>
                                  </p:childTnLst>
                                </p:cTn>
                              </p:par>
                              <p:par>
                                <p:cTn id="713" presetID="8" presetClass="emph" presetSubtype="0" fill="hold" nodeType="withEffect">
                                  <p:stCondLst>
                                    <p:cond delay="0"/>
                                  </p:stCondLst>
                                  <p:childTnLst>
                                    <p:animRot by="-21600000">
                                      <p:cBhvr>
                                        <p:cTn id="714" dur="4500" fill="hold"/>
                                        <p:tgtEl>
                                          <p:spTgt spid="151"/>
                                        </p:tgtEl>
                                        <p:attrNameLst>
                                          <p:attrName>r</p:attrName>
                                        </p:attrNameLst>
                                      </p:cBhvr>
                                    </p:animRot>
                                  </p:childTnLst>
                                </p:cTn>
                              </p:par>
                              <p:par>
                                <p:cTn id="715" presetID="2" presetClass="entr" presetSubtype="8" fill="hold" nodeType="withEffect">
                                  <p:stCondLst>
                                    <p:cond delay="0"/>
                                  </p:stCondLst>
                                  <p:childTnLst>
                                    <p:set>
                                      <p:cBhvr>
                                        <p:cTn id="716" dur="1" fill="hold">
                                          <p:stCondLst>
                                            <p:cond delay="0"/>
                                          </p:stCondLst>
                                        </p:cTn>
                                        <p:tgtEl>
                                          <p:spTgt spid="211"/>
                                        </p:tgtEl>
                                        <p:attrNameLst>
                                          <p:attrName>style.visibility</p:attrName>
                                        </p:attrNameLst>
                                      </p:cBhvr>
                                      <p:to>
                                        <p:strVal val="visible"/>
                                      </p:to>
                                    </p:set>
                                    <p:anim calcmode="lin" valueType="num">
                                      <p:cBhvr additive="base">
                                        <p:cTn id="717" dur="4500" fill="hold"/>
                                        <p:tgtEl>
                                          <p:spTgt spid="211"/>
                                        </p:tgtEl>
                                        <p:attrNameLst>
                                          <p:attrName>ppt_x</p:attrName>
                                        </p:attrNameLst>
                                      </p:cBhvr>
                                      <p:tavLst>
                                        <p:tav tm="0">
                                          <p:val>
                                            <p:strVal val="0-#ppt_w/2"/>
                                          </p:val>
                                        </p:tav>
                                        <p:tav tm="100000">
                                          <p:val>
                                            <p:strVal val="#ppt_x"/>
                                          </p:val>
                                        </p:tav>
                                      </p:tavLst>
                                    </p:anim>
                                    <p:anim calcmode="lin" valueType="num">
                                      <p:cBhvr additive="base">
                                        <p:cTn id="718" dur="4500" fill="hold"/>
                                        <p:tgtEl>
                                          <p:spTgt spid="211"/>
                                        </p:tgtEl>
                                        <p:attrNameLst>
                                          <p:attrName>ppt_y</p:attrName>
                                        </p:attrNameLst>
                                      </p:cBhvr>
                                      <p:tavLst>
                                        <p:tav tm="0">
                                          <p:val>
                                            <p:strVal val="#ppt_y"/>
                                          </p:val>
                                        </p:tav>
                                        <p:tav tm="100000">
                                          <p:val>
                                            <p:strVal val="#ppt_y"/>
                                          </p:val>
                                        </p:tav>
                                      </p:tavLst>
                                    </p:anim>
                                  </p:childTnLst>
                                </p:cTn>
                              </p:par>
                              <p:par>
                                <p:cTn id="719" presetID="2" presetClass="exit" presetSubtype="8" fill="hold" nodeType="withEffect">
                                  <p:stCondLst>
                                    <p:cond delay="0"/>
                                  </p:stCondLst>
                                  <p:childTnLst>
                                    <p:anim calcmode="lin" valueType="num">
                                      <p:cBhvr additive="base">
                                        <p:cTn id="720" dur="4500"/>
                                        <p:tgtEl>
                                          <p:spTgt spid="211"/>
                                        </p:tgtEl>
                                        <p:attrNameLst>
                                          <p:attrName>ppt_x</p:attrName>
                                        </p:attrNameLst>
                                      </p:cBhvr>
                                      <p:tavLst>
                                        <p:tav tm="0">
                                          <p:val>
                                            <p:strVal val="ppt_x"/>
                                          </p:val>
                                        </p:tav>
                                        <p:tav tm="100000">
                                          <p:val>
                                            <p:strVal val="0-ppt_w/2"/>
                                          </p:val>
                                        </p:tav>
                                      </p:tavLst>
                                    </p:anim>
                                    <p:anim calcmode="lin" valueType="num">
                                      <p:cBhvr additive="base">
                                        <p:cTn id="721" dur="4500"/>
                                        <p:tgtEl>
                                          <p:spTgt spid="211"/>
                                        </p:tgtEl>
                                        <p:attrNameLst>
                                          <p:attrName>ppt_y</p:attrName>
                                        </p:attrNameLst>
                                      </p:cBhvr>
                                      <p:tavLst>
                                        <p:tav tm="0">
                                          <p:val>
                                            <p:strVal val="ppt_y"/>
                                          </p:val>
                                        </p:tav>
                                        <p:tav tm="100000">
                                          <p:val>
                                            <p:strVal val="ppt_y"/>
                                          </p:val>
                                        </p:tav>
                                      </p:tavLst>
                                    </p:anim>
                                    <p:set>
                                      <p:cBhvr>
                                        <p:cTn id="722" dur="1" fill="hold">
                                          <p:stCondLst>
                                            <p:cond delay="4499"/>
                                          </p:stCondLst>
                                        </p:cTn>
                                        <p:tgtEl>
                                          <p:spTgt spid="211"/>
                                        </p:tgtEl>
                                        <p:attrNameLst>
                                          <p:attrName>style.visibility</p:attrName>
                                        </p:attrNameLst>
                                      </p:cBhvr>
                                      <p:to>
                                        <p:strVal val="hidden"/>
                                      </p:to>
                                    </p:set>
                                  </p:childTnLst>
                                </p:cTn>
                              </p:par>
                              <p:par>
                                <p:cTn id="723" presetID="8" presetClass="emph" presetSubtype="0" fill="hold" nodeType="withEffect">
                                  <p:stCondLst>
                                    <p:cond delay="0"/>
                                  </p:stCondLst>
                                  <p:childTnLst>
                                    <p:animRot by="-21600000">
                                      <p:cBhvr>
                                        <p:cTn id="724" dur="4500" fill="hold"/>
                                        <p:tgtEl>
                                          <p:spTgt spid="211"/>
                                        </p:tgtEl>
                                        <p:attrNameLst>
                                          <p:attrName>r</p:attrName>
                                        </p:attrNameLst>
                                      </p:cBhvr>
                                    </p:animRot>
                                  </p:childTnLst>
                                </p:cTn>
                              </p:par>
                              <p:par>
                                <p:cTn id="725" presetID="2" presetClass="entr" presetSubtype="8" fill="hold" nodeType="withEffect">
                                  <p:stCondLst>
                                    <p:cond delay="0"/>
                                  </p:stCondLst>
                                  <p:childTnLst>
                                    <p:set>
                                      <p:cBhvr>
                                        <p:cTn id="726" dur="1" fill="hold">
                                          <p:stCondLst>
                                            <p:cond delay="0"/>
                                          </p:stCondLst>
                                        </p:cTn>
                                        <p:tgtEl>
                                          <p:spTgt spid="208"/>
                                        </p:tgtEl>
                                        <p:attrNameLst>
                                          <p:attrName>style.visibility</p:attrName>
                                        </p:attrNameLst>
                                      </p:cBhvr>
                                      <p:to>
                                        <p:strVal val="visible"/>
                                      </p:to>
                                    </p:set>
                                    <p:anim calcmode="lin" valueType="num">
                                      <p:cBhvr additive="base">
                                        <p:cTn id="727" dur="4500" fill="hold"/>
                                        <p:tgtEl>
                                          <p:spTgt spid="208"/>
                                        </p:tgtEl>
                                        <p:attrNameLst>
                                          <p:attrName>ppt_x</p:attrName>
                                        </p:attrNameLst>
                                      </p:cBhvr>
                                      <p:tavLst>
                                        <p:tav tm="0">
                                          <p:val>
                                            <p:strVal val="0-#ppt_w/2"/>
                                          </p:val>
                                        </p:tav>
                                        <p:tav tm="100000">
                                          <p:val>
                                            <p:strVal val="#ppt_x"/>
                                          </p:val>
                                        </p:tav>
                                      </p:tavLst>
                                    </p:anim>
                                    <p:anim calcmode="lin" valueType="num">
                                      <p:cBhvr additive="base">
                                        <p:cTn id="728" dur="4500" fill="hold"/>
                                        <p:tgtEl>
                                          <p:spTgt spid="208"/>
                                        </p:tgtEl>
                                        <p:attrNameLst>
                                          <p:attrName>ppt_y</p:attrName>
                                        </p:attrNameLst>
                                      </p:cBhvr>
                                      <p:tavLst>
                                        <p:tav tm="0">
                                          <p:val>
                                            <p:strVal val="#ppt_y"/>
                                          </p:val>
                                        </p:tav>
                                        <p:tav tm="100000">
                                          <p:val>
                                            <p:strVal val="#ppt_y"/>
                                          </p:val>
                                        </p:tav>
                                      </p:tavLst>
                                    </p:anim>
                                  </p:childTnLst>
                                </p:cTn>
                              </p:par>
                              <p:par>
                                <p:cTn id="729" presetID="2" presetClass="exit" presetSubtype="8" fill="hold" nodeType="withEffect">
                                  <p:stCondLst>
                                    <p:cond delay="0"/>
                                  </p:stCondLst>
                                  <p:childTnLst>
                                    <p:anim calcmode="lin" valueType="num">
                                      <p:cBhvr additive="base">
                                        <p:cTn id="730" dur="4500"/>
                                        <p:tgtEl>
                                          <p:spTgt spid="208"/>
                                        </p:tgtEl>
                                        <p:attrNameLst>
                                          <p:attrName>ppt_x</p:attrName>
                                        </p:attrNameLst>
                                      </p:cBhvr>
                                      <p:tavLst>
                                        <p:tav tm="0">
                                          <p:val>
                                            <p:strVal val="ppt_x"/>
                                          </p:val>
                                        </p:tav>
                                        <p:tav tm="100000">
                                          <p:val>
                                            <p:strVal val="0-ppt_w/2"/>
                                          </p:val>
                                        </p:tav>
                                      </p:tavLst>
                                    </p:anim>
                                    <p:anim calcmode="lin" valueType="num">
                                      <p:cBhvr additive="base">
                                        <p:cTn id="731" dur="4500"/>
                                        <p:tgtEl>
                                          <p:spTgt spid="208"/>
                                        </p:tgtEl>
                                        <p:attrNameLst>
                                          <p:attrName>ppt_y</p:attrName>
                                        </p:attrNameLst>
                                      </p:cBhvr>
                                      <p:tavLst>
                                        <p:tav tm="0">
                                          <p:val>
                                            <p:strVal val="ppt_y"/>
                                          </p:val>
                                        </p:tav>
                                        <p:tav tm="100000">
                                          <p:val>
                                            <p:strVal val="ppt_y"/>
                                          </p:val>
                                        </p:tav>
                                      </p:tavLst>
                                    </p:anim>
                                    <p:set>
                                      <p:cBhvr>
                                        <p:cTn id="732" dur="1" fill="hold">
                                          <p:stCondLst>
                                            <p:cond delay="4499"/>
                                          </p:stCondLst>
                                        </p:cTn>
                                        <p:tgtEl>
                                          <p:spTgt spid="208"/>
                                        </p:tgtEl>
                                        <p:attrNameLst>
                                          <p:attrName>style.visibility</p:attrName>
                                        </p:attrNameLst>
                                      </p:cBhvr>
                                      <p:to>
                                        <p:strVal val="hidden"/>
                                      </p:to>
                                    </p:set>
                                  </p:childTnLst>
                                </p:cTn>
                              </p:par>
                              <p:par>
                                <p:cTn id="733" presetID="8" presetClass="emph" presetSubtype="0" fill="hold" nodeType="withEffect">
                                  <p:stCondLst>
                                    <p:cond delay="0"/>
                                  </p:stCondLst>
                                  <p:childTnLst>
                                    <p:animRot by="-21600000">
                                      <p:cBhvr>
                                        <p:cTn id="734" dur="4500" fill="hold"/>
                                        <p:tgtEl>
                                          <p:spTgt spid="208"/>
                                        </p:tgtEl>
                                        <p:attrNameLst>
                                          <p:attrName>r</p:attrName>
                                        </p:attrNameLst>
                                      </p:cBhvr>
                                    </p:animRot>
                                  </p:childTnLst>
                                </p:cTn>
                              </p:par>
                              <p:par>
                                <p:cTn id="735" presetID="2" presetClass="entr" presetSubtype="8" fill="hold" nodeType="withEffect">
                                  <p:stCondLst>
                                    <p:cond delay="0"/>
                                  </p:stCondLst>
                                  <p:childTnLst>
                                    <p:set>
                                      <p:cBhvr>
                                        <p:cTn id="736" dur="1" fill="hold">
                                          <p:stCondLst>
                                            <p:cond delay="0"/>
                                          </p:stCondLst>
                                        </p:cTn>
                                        <p:tgtEl>
                                          <p:spTgt spid="205"/>
                                        </p:tgtEl>
                                        <p:attrNameLst>
                                          <p:attrName>style.visibility</p:attrName>
                                        </p:attrNameLst>
                                      </p:cBhvr>
                                      <p:to>
                                        <p:strVal val="visible"/>
                                      </p:to>
                                    </p:set>
                                    <p:anim calcmode="lin" valueType="num">
                                      <p:cBhvr additive="base">
                                        <p:cTn id="737" dur="4500" fill="hold"/>
                                        <p:tgtEl>
                                          <p:spTgt spid="205"/>
                                        </p:tgtEl>
                                        <p:attrNameLst>
                                          <p:attrName>ppt_x</p:attrName>
                                        </p:attrNameLst>
                                      </p:cBhvr>
                                      <p:tavLst>
                                        <p:tav tm="0">
                                          <p:val>
                                            <p:strVal val="0-#ppt_w/2"/>
                                          </p:val>
                                        </p:tav>
                                        <p:tav tm="100000">
                                          <p:val>
                                            <p:strVal val="#ppt_x"/>
                                          </p:val>
                                        </p:tav>
                                      </p:tavLst>
                                    </p:anim>
                                    <p:anim calcmode="lin" valueType="num">
                                      <p:cBhvr additive="base">
                                        <p:cTn id="738" dur="4500" fill="hold"/>
                                        <p:tgtEl>
                                          <p:spTgt spid="205"/>
                                        </p:tgtEl>
                                        <p:attrNameLst>
                                          <p:attrName>ppt_y</p:attrName>
                                        </p:attrNameLst>
                                      </p:cBhvr>
                                      <p:tavLst>
                                        <p:tav tm="0">
                                          <p:val>
                                            <p:strVal val="#ppt_y"/>
                                          </p:val>
                                        </p:tav>
                                        <p:tav tm="100000">
                                          <p:val>
                                            <p:strVal val="#ppt_y"/>
                                          </p:val>
                                        </p:tav>
                                      </p:tavLst>
                                    </p:anim>
                                  </p:childTnLst>
                                </p:cTn>
                              </p:par>
                              <p:par>
                                <p:cTn id="739" presetID="2" presetClass="exit" presetSubtype="8" fill="hold" nodeType="withEffect">
                                  <p:stCondLst>
                                    <p:cond delay="0"/>
                                  </p:stCondLst>
                                  <p:childTnLst>
                                    <p:anim calcmode="lin" valueType="num">
                                      <p:cBhvr additive="base">
                                        <p:cTn id="740" dur="4500"/>
                                        <p:tgtEl>
                                          <p:spTgt spid="205"/>
                                        </p:tgtEl>
                                        <p:attrNameLst>
                                          <p:attrName>ppt_x</p:attrName>
                                        </p:attrNameLst>
                                      </p:cBhvr>
                                      <p:tavLst>
                                        <p:tav tm="0">
                                          <p:val>
                                            <p:strVal val="ppt_x"/>
                                          </p:val>
                                        </p:tav>
                                        <p:tav tm="100000">
                                          <p:val>
                                            <p:strVal val="0-ppt_w/2"/>
                                          </p:val>
                                        </p:tav>
                                      </p:tavLst>
                                    </p:anim>
                                    <p:anim calcmode="lin" valueType="num">
                                      <p:cBhvr additive="base">
                                        <p:cTn id="741" dur="4500"/>
                                        <p:tgtEl>
                                          <p:spTgt spid="205"/>
                                        </p:tgtEl>
                                        <p:attrNameLst>
                                          <p:attrName>ppt_y</p:attrName>
                                        </p:attrNameLst>
                                      </p:cBhvr>
                                      <p:tavLst>
                                        <p:tav tm="0">
                                          <p:val>
                                            <p:strVal val="ppt_y"/>
                                          </p:val>
                                        </p:tav>
                                        <p:tav tm="100000">
                                          <p:val>
                                            <p:strVal val="ppt_y"/>
                                          </p:val>
                                        </p:tav>
                                      </p:tavLst>
                                    </p:anim>
                                    <p:set>
                                      <p:cBhvr>
                                        <p:cTn id="742" dur="1" fill="hold">
                                          <p:stCondLst>
                                            <p:cond delay="4499"/>
                                          </p:stCondLst>
                                        </p:cTn>
                                        <p:tgtEl>
                                          <p:spTgt spid="205"/>
                                        </p:tgtEl>
                                        <p:attrNameLst>
                                          <p:attrName>style.visibility</p:attrName>
                                        </p:attrNameLst>
                                      </p:cBhvr>
                                      <p:to>
                                        <p:strVal val="hidden"/>
                                      </p:to>
                                    </p:set>
                                  </p:childTnLst>
                                </p:cTn>
                              </p:par>
                              <p:par>
                                <p:cTn id="743" presetID="8" presetClass="emph" presetSubtype="0" fill="hold" nodeType="withEffect">
                                  <p:stCondLst>
                                    <p:cond delay="0"/>
                                  </p:stCondLst>
                                  <p:childTnLst>
                                    <p:animRot by="-21600000">
                                      <p:cBhvr>
                                        <p:cTn id="744" dur="4500" fill="hold"/>
                                        <p:tgtEl>
                                          <p:spTgt spid="205"/>
                                        </p:tgtEl>
                                        <p:attrNameLst>
                                          <p:attrName>r</p:attrName>
                                        </p:attrNameLst>
                                      </p:cBhvr>
                                    </p:animRot>
                                  </p:childTnLst>
                                </p:cTn>
                              </p:par>
                              <p:par>
                                <p:cTn id="745" presetID="2" presetClass="entr" presetSubtype="8" fill="hold" nodeType="withEffect">
                                  <p:stCondLst>
                                    <p:cond delay="0"/>
                                  </p:stCondLst>
                                  <p:childTnLst>
                                    <p:set>
                                      <p:cBhvr>
                                        <p:cTn id="746" dur="1" fill="hold">
                                          <p:stCondLst>
                                            <p:cond delay="0"/>
                                          </p:stCondLst>
                                        </p:cTn>
                                        <p:tgtEl>
                                          <p:spTgt spid="202"/>
                                        </p:tgtEl>
                                        <p:attrNameLst>
                                          <p:attrName>style.visibility</p:attrName>
                                        </p:attrNameLst>
                                      </p:cBhvr>
                                      <p:to>
                                        <p:strVal val="visible"/>
                                      </p:to>
                                    </p:set>
                                    <p:anim calcmode="lin" valueType="num">
                                      <p:cBhvr additive="base">
                                        <p:cTn id="747" dur="4500" fill="hold"/>
                                        <p:tgtEl>
                                          <p:spTgt spid="202"/>
                                        </p:tgtEl>
                                        <p:attrNameLst>
                                          <p:attrName>ppt_x</p:attrName>
                                        </p:attrNameLst>
                                      </p:cBhvr>
                                      <p:tavLst>
                                        <p:tav tm="0">
                                          <p:val>
                                            <p:strVal val="0-#ppt_w/2"/>
                                          </p:val>
                                        </p:tav>
                                        <p:tav tm="100000">
                                          <p:val>
                                            <p:strVal val="#ppt_x"/>
                                          </p:val>
                                        </p:tav>
                                      </p:tavLst>
                                    </p:anim>
                                    <p:anim calcmode="lin" valueType="num">
                                      <p:cBhvr additive="base">
                                        <p:cTn id="748" dur="4500" fill="hold"/>
                                        <p:tgtEl>
                                          <p:spTgt spid="202"/>
                                        </p:tgtEl>
                                        <p:attrNameLst>
                                          <p:attrName>ppt_y</p:attrName>
                                        </p:attrNameLst>
                                      </p:cBhvr>
                                      <p:tavLst>
                                        <p:tav tm="0">
                                          <p:val>
                                            <p:strVal val="#ppt_y"/>
                                          </p:val>
                                        </p:tav>
                                        <p:tav tm="100000">
                                          <p:val>
                                            <p:strVal val="#ppt_y"/>
                                          </p:val>
                                        </p:tav>
                                      </p:tavLst>
                                    </p:anim>
                                  </p:childTnLst>
                                </p:cTn>
                              </p:par>
                              <p:par>
                                <p:cTn id="749" presetID="2" presetClass="exit" presetSubtype="8" fill="hold" nodeType="withEffect">
                                  <p:stCondLst>
                                    <p:cond delay="0"/>
                                  </p:stCondLst>
                                  <p:childTnLst>
                                    <p:anim calcmode="lin" valueType="num">
                                      <p:cBhvr additive="base">
                                        <p:cTn id="750" dur="4500"/>
                                        <p:tgtEl>
                                          <p:spTgt spid="202"/>
                                        </p:tgtEl>
                                        <p:attrNameLst>
                                          <p:attrName>ppt_x</p:attrName>
                                        </p:attrNameLst>
                                      </p:cBhvr>
                                      <p:tavLst>
                                        <p:tav tm="0">
                                          <p:val>
                                            <p:strVal val="ppt_x"/>
                                          </p:val>
                                        </p:tav>
                                        <p:tav tm="100000">
                                          <p:val>
                                            <p:strVal val="0-ppt_w/2"/>
                                          </p:val>
                                        </p:tav>
                                      </p:tavLst>
                                    </p:anim>
                                    <p:anim calcmode="lin" valueType="num">
                                      <p:cBhvr additive="base">
                                        <p:cTn id="751" dur="4500"/>
                                        <p:tgtEl>
                                          <p:spTgt spid="202"/>
                                        </p:tgtEl>
                                        <p:attrNameLst>
                                          <p:attrName>ppt_y</p:attrName>
                                        </p:attrNameLst>
                                      </p:cBhvr>
                                      <p:tavLst>
                                        <p:tav tm="0">
                                          <p:val>
                                            <p:strVal val="ppt_y"/>
                                          </p:val>
                                        </p:tav>
                                        <p:tav tm="100000">
                                          <p:val>
                                            <p:strVal val="ppt_y"/>
                                          </p:val>
                                        </p:tav>
                                      </p:tavLst>
                                    </p:anim>
                                    <p:set>
                                      <p:cBhvr>
                                        <p:cTn id="752" dur="1" fill="hold">
                                          <p:stCondLst>
                                            <p:cond delay="4499"/>
                                          </p:stCondLst>
                                        </p:cTn>
                                        <p:tgtEl>
                                          <p:spTgt spid="202"/>
                                        </p:tgtEl>
                                        <p:attrNameLst>
                                          <p:attrName>style.visibility</p:attrName>
                                        </p:attrNameLst>
                                      </p:cBhvr>
                                      <p:to>
                                        <p:strVal val="hidden"/>
                                      </p:to>
                                    </p:set>
                                  </p:childTnLst>
                                </p:cTn>
                              </p:par>
                              <p:par>
                                <p:cTn id="753" presetID="8" presetClass="emph" presetSubtype="0" fill="hold" nodeType="withEffect">
                                  <p:stCondLst>
                                    <p:cond delay="0"/>
                                  </p:stCondLst>
                                  <p:childTnLst>
                                    <p:animRot by="-21600000">
                                      <p:cBhvr>
                                        <p:cTn id="754" dur="4500" fill="hold"/>
                                        <p:tgtEl>
                                          <p:spTgt spid="202"/>
                                        </p:tgtEl>
                                        <p:attrNameLst>
                                          <p:attrName>r</p:attrName>
                                        </p:attrNameLst>
                                      </p:cBhvr>
                                    </p:animRot>
                                  </p:childTnLst>
                                </p:cTn>
                              </p:par>
                              <p:par>
                                <p:cTn id="755" presetID="2" presetClass="entr" presetSubtype="8" fill="hold" nodeType="withEffect">
                                  <p:stCondLst>
                                    <p:cond delay="0"/>
                                  </p:stCondLst>
                                  <p:childTnLst>
                                    <p:set>
                                      <p:cBhvr>
                                        <p:cTn id="756" dur="1" fill="hold">
                                          <p:stCondLst>
                                            <p:cond delay="0"/>
                                          </p:stCondLst>
                                        </p:cTn>
                                        <p:tgtEl>
                                          <p:spTgt spid="199"/>
                                        </p:tgtEl>
                                        <p:attrNameLst>
                                          <p:attrName>style.visibility</p:attrName>
                                        </p:attrNameLst>
                                      </p:cBhvr>
                                      <p:to>
                                        <p:strVal val="visible"/>
                                      </p:to>
                                    </p:set>
                                    <p:anim calcmode="lin" valueType="num">
                                      <p:cBhvr additive="base">
                                        <p:cTn id="757" dur="4500" fill="hold"/>
                                        <p:tgtEl>
                                          <p:spTgt spid="199"/>
                                        </p:tgtEl>
                                        <p:attrNameLst>
                                          <p:attrName>ppt_x</p:attrName>
                                        </p:attrNameLst>
                                      </p:cBhvr>
                                      <p:tavLst>
                                        <p:tav tm="0">
                                          <p:val>
                                            <p:strVal val="0-#ppt_w/2"/>
                                          </p:val>
                                        </p:tav>
                                        <p:tav tm="100000">
                                          <p:val>
                                            <p:strVal val="#ppt_x"/>
                                          </p:val>
                                        </p:tav>
                                      </p:tavLst>
                                    </p:anim>
                                    <p:anim calcmode="lin" valueType="num">
                                      <p:cBhvr additive="base">
                                        <p:cTn id="758" dur="4500" fill="hold"/>
                                        <p:tgtEl>
                                          <p:spTgt spid="199"/>
                                        </p:tgtEl>
                                        <p:attrNameLst>
                                          <p:attrName>ppt_y</p:attrName>
                                        </p:attrNameLst>
                                      </p:cBhvr>
                                      <p:tavLst>
                                        <p:tav tm="0">
                                          <p:val>
                                            <p:strVal val="#ppt_y"/>
                                          </p:val>
                                        </p:tav>
                                        <p:tav tm="100000">
                                          <p:val>
                                            <p:strVal val="#ppt_y"/>
                                          </p:val>
                                        </p:tav>
                                      </p:tavLst>
                                    </p:anim>
                                  </p:childTnLst>
                                </p:cTn>
                              </p:par>
                              <p:par>
                                <p:cTn id="759" presetID="2" presetClass="exit" presetSubtype="8" fill="hold" nodeType="withEffect">
                                  <p:stCondLst>
                                    <p:cond delay="0"/>
                                  </p:stCondLst>
                                  <p:childTnLst>
                                    <p:anim calcmode="lin" valueType="num">
                                      <p:cBhvr additive="base">
                                        <p:cTn id="760" dur="4500"/>
                                        <p:tgtEl>
                                          <p:spTgt spid="199"/>
                                        </p:tgtEl>
                                        <p:attrNameLst>
                                          <p:attrName>ppt_x</p:attrName>
                                        </p:attrNameLst>
                                      </p:cBhvr>
                                      <p:tavLst>
                                        <p:tav tm="0">
                                          <p:val>
                                            <p:strVal val="ppt_x"/>
                                          </p:val>
                                        </p:tav>
                                        <p:tav tm="100000">
                                          <p:val>
                                            <p:strVal val="0-ppt_w/2"/>
                                          </p:val>
                                        </p:tav>
                                      </p:tavLst>
                                    </p:anim>
                                    <p:anim calcmode="lin" valueType="num">
                                      <p:cBhvr additive="base">
                                        <p:cTn id="761" dur="4500"/>
                                        <p:tgtEl>
                                          <p:spTgt spid="199"/>
                                        </p:tgtEl>
                                        <p:attrNameLst>
                                          <p:attrName>ppt_y</p:attrName>
                                        </p:attrNameLst>
                                      </p:cBhvr>
                                      <p:tavLst>
                                        <p:tav tm="0">
                                          <p:val>
                                            <p:strVal val="ppt_y"/>
                                          </p:val>
                                        </p:tav>
                                        <p:tav tm="100000">
                                          <p:val>
                                            <p:strVal val="ppt_y"/>
                                          </p:val>
                                        </p:tav>
                                      </p:tavLst>
                                    </p:anim>
                                    <p:set>
                                      <p:cBhvr>
                                        <p:cTn id="762" dur="1" fill="hold">
                                          <p:stCondLst>
                                            <p:cond delay="4499"/>
                                          </p:stCondLst>
                                        </p:cTn>
                                        <p:tgtEl>
                                          <p:spTgt spid="199"/>
                                        </p:tgtEl>
                                        <p:attrNameLst>
                                          <p:attrName>style.visibility</p:attrName>
                                        </p:attrNameLst>
                                      </p:cBhvr>
                                      <p:to>
                                        <p:strVal val="hidden"/>
                                      </p:to>
                                    </p:set>
                                  </p:childTnLst>
                                </p:cTn>
                              </p:par>
                              <p:par>
                                <p:cTn id="763" presetID="8" presetClass="emph" presetSubtype="0" fill="hold" nodeType="withEffect">
                                  <p:stCondLst>
                                    <p:cond delay="0"/>
                                  </p:stCondLst>
                                  <p:childTnLst>
                                    <p:animRot by="-21600000">
                                      <p:cBhvr>
                                        <p:cTn id="764" dur="4500" fill="hold"/>
                                        <p:tgtEl>
                                          <p:spTgt spid="199"/>
                                        </p:tgtEl>
                                        <p:attrNameLst>
                                          <p:attrName>r</p:attrName>
                                        </p:attrNameLst>
                                      </p:cBhvr>
                                    </p:animRot>
                                  </p:childTnLst>
                                </p:cTn>
                              </p:par>
                              <p:par>
                                <p:cTn id="765" presetID="2" presetClass="entr" presetSubtype="8" fill="hold" nodeType="withEffect">
                                  <p:stCondLst>
                                    <p:cond delay="0"/>
                                  </p:stCondLst>
                                  <p:childTnLst>
                                    <p:set>
                                      <p:cBhvr>
                                        <p:cTn id="766" dur="1" fill="hold">
                                          <p:stCondLst>
                                            <p:cond delay="0"/>
                                          </p:stCondLst>
                                        </p:cTn>
                                        <p:tgtEl>
                                          <p:spTgt spid="196"/>
                                        </p:tgtEl>
                                        <p:attrNameLst>
                                          <p:attrName>style.visibility</p:attrName>
                                        </p:attrNameLst>
                                      </p:cBhvr>
                                      <p:to>
                                        <p:strVal val="visible"/>
                                      </p:to>
                                    </p:set>
                                    <p:anim calcmode="lin" valueType="num">
                                      <p:cBhvr additive="base">
                                        <p:cTn id="767" dur="4500" fill="hold"/>
                                        <p:tgtEl>
                                          <p:spTgt spid="196"/>
                                        </p:tgtEl>
                                        <p:attrNameLst>
                                          <p:attrName>ppt_x</p:attrName>
                                        </p:attrNameLst>
                                      </p:cBhvr>
                                      <p:tavLst>
                                        <p:tav tm="0">
                                          <p:val>
                                            <p:strVal val="0-#ppt_w/2"/>
                                          </p:val>
                                        </p:tav>
                                        <p:tav tm="100000">
                                          <p:val>
                                            <p:strVal val="#ppt_x"/>
                                          </p:val>
                                        </p:tav>
                                      </p:tavLst>
                                    </p:anim>
                                    <p:anim calcmode="lin" valueType="num">
                                      <p:cBhvr additive="base">
                                        <p:cTn id="768" dur="4500" fill="hold"/>
                                        <p:tgtEl>
                                          <p:spTgt spid="196"/>
                                        </p:tgtEl>
                                        <p:attrNameLst>
                                          <p:attrName>ppt_y</p:attrName>
                                        </p:attrNameLst>
                                      </p:cBhvr>
                                      <p:tavLst>
                                        <p:tav tm="0">
                                          <p:val>
                                            <p:strVal val="#ppt_y"/>
                                          </p:val>
                                        </p:tav>
                                        <p:tav tm="100000">
                                          <p:val>
                                            <p:strVal val="#ppt_y"/>
                                          </p:val>
                                        </p:tav>
                                      </p:tavLst>
                                    </p:anim>
                                  </p:childTnLst>
                                </p:cTn>
                              </p:par>
                              <p:par>
                                <p:cTn id="769" presetID="2" presetClass="exit" presetSubtype="8" fill="hold" nodeType="withEffect">
                                  <p:stCondLst>
                                    <p:cond delay="0"/>
                                  </p:stCondLst>
                                  <p:childTnLst>
                                    <p:anim calcmode="lin" valueType="num">
                                      <p:cBhvr additive="base">
                                        <p:cTn id="770" dur="4500"/>
                                        <p:tgtEl>
                                          <p:spTgt spid="196"/>
                                        </p:tgtEl>
                                        <p:attrNameLst>
                                          <p:attrName>ppt_x</p:attrName>
                                        </p:attrNameLst>
                                      </p:cBhvr>
                                      <p:tavLst>
                                        <p:tav tm="0">
                                          <p:val>
                                            <p:strVal val="ppt_x"/>
                                          </p:val>
                                        </p:tav>
                                        <p:tav tm="100000">
                                          <p:val>
                                            <p:strVal val="0-ppt_w/2"/>
                                          </p:val>
                                        </p:tav>
                                      </p:tavLst>
                                    </p:anim>
                                    <p:anim calcmode="lin" valueType="num">
                                      <p:cBhvr additive="base">
                                        <p:cTn id="771" dur="4500"/>
                                        <p:tgtEl>
                                          <p:spTgt spid="196"/>
                                        </p:tgtEl>
                                        <p:attrNameLst>
                                          <p:attrName>ppt_y</p:attrName>
                                        </p:attrNameLst>
                                      </p:cBhvr>
                                      <p:tavLst>
                                        <p:tav tm="0">
                                          <p:val>
                                            <p:strVal val="ppt_y"/>
                                          </p:val>
                                        </p:tav>
                                        <p:tav tm="100000">
                                          <p:val>
                                            <p:strVal val="ppt_y"/>
                                          </p:val>
                                        </p:tav>
                                      </p:tavLst>
                                    </p:anim>
                                    <p:set>
                                      <p:cBhvr>
                                        <p:cTn id="772" dur="1" fill="hold">
                                          <p:stCondLst>
                                            <p:cond delay="4499"/>
                                          </p:stCondLst>
                                        </p:cTn>
                                        <p:tgtEl>
                                          <p:spTgt spid="196"/>
                                        </p:tgtEl>
                                        <p:attrNameLst>
                                          <p:attrName>style.visibility</p:attrName>
                                        </p:attrNameLst>
                                      </p:cBhvr>
                                      <p:to>
                                        <p:strVal val="hidden"/>
                                      </p:to>
                                    </p:set>
                                  </p:childTnLst>
                                </p:cTn>
                              </p:par>
                              <p:par>
                                <p:cTn id="773" presetID="8" presetClass="emph" presetSubtype="0" fill="hold" nodeType="withEffect">
                                  <p:stCondLst>
                                    <p:cond delay="0"/>
                                  </p:stCondLst>
                                  <p:childTnLst>
                                    <p:animRot by="-21600000">
                                      <p:cBhvr>
                                        <p:cTn id="774" dur="4500" fill="hold"/>
                                        <p:tgtEl>
                                          <p:spTgt spid="196"/>
                                        </p:tgtEl>
                                        <p:attrNameLst>
                                          <p:attrName>r</p:attrName>
                                        </p:attrNameLst>
                                      </p:cBhvr>
                                    </p:animRot>
                                  </p:childTnLst>
                                </p:cTn>
                              </p:par>
                              <p:par>
                                <p:cTn id="775" presetID="2" presetClass="entr" presetSubtype="8" fill="hold" nodeType="withEffect">
                                  <p:stCondLst>
                                    <p:cond delay="0"/>
                                  </p:stCondLst>
                                  <p:childTnLst>
                                    <p:set>
                                      <p:cBhvr>
                                        <p:cTn id="776" dur="1" fill="hold">
                                          <p:stCondLst>
                                            <p:cond delay="0"/>
                                          </p:stCondLst>
                                        </p:cTn>
                                        <p:tgtEl>
                                          <p:spTgt spid="193"/>
                                        </p:tgtEl>
                                        <p:attrNameLst>
                                          <p:attrName>style.visibility</p:attrName>
                                        </p:attrNameLst>
                                      </p:cBhvr>
                                      <p:to>
                                        <p:strVal val="visible"/>
                                      </p:to>
                                    </p:set>
                                    <p:anim calcmode="lin" valueType="num">
                                      <p:cBhvr additive="base">
                                        <p:cTn id="777" dur="4500" fill="hold"/>
                                        <p:tgtEl>
                                          <p:spTgt spid="193"/>
                                        </p:tgtEl>
                                        <p:attrNameLst>
                                          <p:attrName>ppt_x</p:attrName>
                                        </p:attrNameLst>
                                      </p:cBhvr>
                                      <p:tavLst>
                                        <p:tav tm="0">
                                          <p:val>
                                            <p:strVal val="0-#ppt_w/2"/>
                                          </p:val>
                                        </p:tav>
                                        <p:tav tm="100000">
                                          <p:val>
                                            <p:strVal val="#ppt_x"/>
                                          </p:val>
                                        </p:tav>
                                      </p:tavLst>
                                    </p:anim>
                                    <p:anim calcmode="lin" valueType="num">
                                      <p:cBhvr additive="base">
                                        <p:cTn id="778" dur="4500" fill="hold"/>
                                        <p:tgtEl>
                                          <p:spTgt spid="193"/>
                                        </p:tgtEl>
                                        <p:attrNameLst>
                                          <p:attrName>ppt_y</p:attrName>
                                        </p:attrNameLst>
                                      </p:cBhvr>
                                      <p:tavLst>
                                        <p:tav tm="0">
                                          <p:val>
                                            <p:strVal val="#ppt_y"/>
                                          </p:val>
                                        </p:tav>
                                        <p:tav tm="100000">
                                          <p:val>
                                            <p:strVal val="#ppt_y"/>
                                          </p:val>
                                        </p:tav>
                                      </p:tavLst>
                                    </p:anim>
                                  </p:childTnLst>
                                </p:cTn>
                              </p:par>
                              <p:par>
                                <p:cTn id="779" presetID="2" presetClass="exit" presetSubtype="8" fill="hold" nodeType="withEffect">
                                  <p:stCondLst>
                                    <p:cond delay="0"/>
                                  </p:stCondLst>
                                  <p:childTnLst>
                                    <p:anim calcmode="lin" valueType="num">
                                      <p:cBhvr additive="base">
                                        <p:cTn id="780" dur="4500"/>
                                        <p:tgtEl>
                                          <p:spTgt spid="193"/>
                                        </p:tgtEl>
                                        <p:attrNameLst>
                                          <p:attrName>ppt_x</p:attrName>
                                        </p:attrNameLst>
                                      </p:cBhvr>
                                      <p:tavLst>
                                        <p:tav tm="0">
                                          <p:val>
                                            <p:strVal val="ppt_x"/>
                                          </p:val>
                                        </p:tav>
                                        <p:tav tm="100000">
                                          <p:val>
                                            <p:strVal val="0-ppt_w/2"/>
                                          </p:val>
                                        </p:tav>
                                      </p:tavLst>
                                    </p:anim>
                                    <p:anim calcmode="lin" valueType="num">
                                      <p:cBhvr additive="base">
                                        <p:cTn id="781" dur="4500"/>
                                        <p:tgtEl>
                                          <p:spTgt spid="193"/>
                                        </p:tgtEl>
                                        <p:attrNameLst>
                                          <p:attrName>ppt_y</p:attrName>
                                        </p:attrNameLst>
                                      </p:cBhvr>
                                      <p:tavLst>
                                        <p:tav tm="0">
                                          <p:val>
                                            <p:strVal val="ppt_y"/>
                                          </p:val>
                                        </p:tav>
                                        <p:tav tm="100000">
                                          <p:val>
                                            <p:strVal val="ppt_y"/>
                                          </p:val>
                                        </p:tav>
                                      </p:tavLst>
                                    </p:anim>
                                    <p:set>
                                      <p:cBhvr>
                                        <p:cTn id="782" dur="1" fill="hold">
                                          <p:stCondLst>
                                            <p:cond delay="4499"/>
                                          </p:stCondLst>
                                        </p:cTn>
                                        <p:tgtEl>
                                          <p:spTgt spid="193"/>
                                        </p:tgtEl>
                                        <p:attrNameLst>
                                          <p:attrName>style.visibility</p:attrName>
                                        </p:attrNameLst>
                                      </p:cBhvr>
                                      <p:to>
                                        <p:strVal val="hidden"/>
                                      </p:to>
                                    </p:set>
                                  </p:childTnLst>
                                </p:cTn>
                              </p:par>
                              <p:par>
                                <p:cTn id="783" presetID="8" presetClass="emph" presetSubtype="0" fill="hold" nodeType="withEffect">
                                  <p:stCondLst>
                                    <p:cond delay="0"/>
                                  </p:stCondLst>
                                  <p:childTnLst>
                                    <p:animRot by="-21600000">
                                      <p:cBhvr>
                                        <p:cTn id="784" dur="4500" fill="hold"/>
                                        <p:tgtEl>
                                          <p:spTgt spid="193"/>
                                        </p:tgtEl>
                                        <p:attrNameLst>
                                          <p:attrName>r</p:attrName>
                                        </p:attrNameLst>
                                      </p:cBhvr>
                                    </p:animRot>
                                  </p:childTnLst>
                                </p:cTn>
                              </p:par>
                              <p:par>
                                <p:cTn id="785" presetID="2" presetClass="entr" presetSubtype="8" fill="hold" nodeType="withEffect">
                                  <p:stCondLst>
                                    <p:cond delay="0"/>
                                  </p:stCondLst>
                                  <p:childTnLst>
                                    <p:set>
                                      <p:cBhvr>
                                        <p:cTn id="786" dur="1" fill="hold">
                                          <p:stCondLst>
                                            <p:cond delay="0"/>
                                          </p:stCondLst>
                                        </p:cTn>
                                        <p:tgtEl>
                                          <p:spTgt spid="253"/>
                                        </p:tgtEl>
                                        <p:attrNameLst>
                                          <p:attrName>style.visibility</p:attrName>
                                        </p:attrNameLst>
                                      </p:cBhvr>
                                      <p:to>
                                        <p:strVal val="visible"/>
                                      </p:to>
                                    </p:set>
                                    <p:anim calcmode="lin" valueType="num">
                                      <p:cBhvr additive="base">
                                        <p:cTn id="787" dur="4500" fill="hold"/>
                                        <p:tgtEl>
                                          <p:spTgt spid="253"/>
                                        </p:tgtEl>
                                        <p:attrNameLst>
                                          <p:attrName>ppt_x</p:attrName>
                                        </p:attrNameLst>
                                      </p:cBhvr>
                                      <p:tavLst>
                                        <p:tav tm="0">
                                          <p:val>
                                            <p:strVal val="0-#ppt_w/2"/>
                                          </p:val>
                                        </p:tav>
                                        <p:tav tm="100000">
                                          <p:val>
                                            <p:strVal val="#ppt_x"/>
                                          </p:val>
                                        </p:tav>
                                      </p:tavLst>
                                    </p:anim>
                                    <p:anim calcmode="lin" valueType="num">
                                      <p:cBhvr additive="base">
                                        <p:cTn id="788" dur="4500" fill="hold"/>
                                        <p:tgtEl>
                                          <p:spTgt spid="253"/>
                                        </p:tgtEl>
                                        <p:attrNameLst>
                                          <p:attrName>ppt_y</p:attrName>
                                        </p:attrNameLst>
                                      </p:cBhvr>
                                      <p:tavLst>
                                        <p:tav tm="0">
                                          <p:val>
                                            <p:strVal val="#ppt_y"/>
                                          </p:val>
                                        </p:tav>
                                        <p:tav tm="100000">
                                          <p:val>
                                            <p:strVal val="#ppt_y"/>
                                          </p:val>
                                        </p:tav>
                                      </p:tavLst>
                                    </p:anim>
                                  </p:childTnLst>
                                </p:cTn>
                              </p:par>
                              <p:par>
                                <p:cTn id="789" presetID="2" presetClass="exit" presetSubtype="8" fill="hold" nodeType="withEffect">
                                  <p:stCondLst>
                                    <p:cond delay="0"/>
                                  </p:stCondLst>
                                  <p:childTnLst>
                                    <p:anim calcmode="lin" valueType="num">
                                      <p:cBhvr additive="base">
                                        <p:cTn id="790" dur="4500"/>
                                        <p:tgtEl>
                                          <p:spTgt spid="253"/>
                                        </p:tgtEl>
                                        <p:attrNameLst>
                                          <p:attrName>ppt_x</p:attrName>
                                        </p:attrNameLst>
                                      </p:cBhvr>
                                      <p:tavLst>
                                        <p:tav tm="0">
                                          <p:val>
                                            <p:strVal val="ppt_x"/>
                                          </p:val>
                                        </p:tav>
                                        <p:tav tm="100000">
                                          <p:val>
                                            <p:strVal val="0-ppt_w/2"/>
                                          </p:val>
                                        </p:tav>
                                      </p:tavLst>
                                    </p:anim>
                                    <p:anim calcmode="lin" valueType="num">
                                      <p:cBhvr additive="base">
                                        <p:cTn id="791" dur="4500"/>
                                        <p:tgtEl>
                                          <p:spTgt spid="253"/>
                                        </p:tgtEl>
                                        <p:attrNameLst>
                                          <p:attrName>ppt_y</p:attrName>
                                        </p:attrNameLst>
                                      </p:cBhvr>
                                      <p:tavLst>
                                        <p:tav tm="0">
                                          <p:val>
                                            <p:strVal val="ppt_y"/>
                                          </p:val>
                                        </p:tav>
                                        <p:tav tm="100000">
                                          <p:val>
                                            <p:strVal val="ppt_y"/>
                                          </p:val>
                                        </p:tav>
                                      </p:tavLst>
                                    </p:anim>
                                    <p:set>
                                      <p:cBhvr>
                                        <p:cTn id="792" dur="1" fill="hold">
                                          <p:stCondLst>
                                            <p:cond delay="4499"/>
                                          </p:stCondLst>
                                        </p:cTn>
                                        <p:tgtEl>
                                          <p:spTgt spid="253"/>
                                        </p:tgtEl>
                                        <p:attrNameLst>
                                          <p:attrName>style.visibility</p:attrName>
                                        </p:attrNameLst>
                                      </p:cBhvr>
                                      <p:to>
                                        <p:strVal val="hidden"/>
                                      </p:to>
                                    </p:set>
                                  </p:childTnLst>
                                </p:cTn>
                              </p:par>
                              <p:par>
                                <p:cTn id="793" presetID="8" presetClass="emph" presetSubtype="0" fill="hold" nodeType="withEffect">
                                  <p:stCondLst>
                                    <p:cond delay="0"/>
                                  </p:stCondLst>
                                  <p:childTnLst>
                                    <p:animRot by="-21600000">
                                      <p:cBhvr>
                                        <p:cTn id="794" dur="4500" fill="hold"/>
                                        <p:tgtEl>
                                          <p:spTgt spid="253"/>
                                        </p:tgtEl>
                                        <p:attrNameLst>
                                          <p:attrName>r</p:attrName>
                                        </p:attrNameLst>
                                      </p:cBhvr>
                                    </p:animRot>
                                  </p:childTnLst>
                                </p:cTn>
                              </p:par>
                              <p:par>
                                <p:cTn id="795" presetID="2" presetClass="entr" presetSubtype="8" fill="hold" nodeType="withEffect">
                                  <p:stCondLst>
                                    <p:cond delay="0"/>
                                  </p:stCondLst>
                                  <p:childTnLst>
                                    <p:set>
                                      <p:cBhvr>
                                        <p:cTn id="796" dur="1" fill="hold">
                                          <p:stCondLst>
                                            <p:cond delay="0"/>
                                          </p:stCondLst>
                                        </p:cTn>
                                        <p:tgtEl>
                                          <p:spTgt spid="250"/>
                                        </p:tgtEl>
                                        <p:attrNameLst>
                                          <p:attrName>style.visibility</p:attrName>
                                        </p:attrNameLst>
                                      </p:cBhvr>
                                      <p:to>
                                        <p:strVal val="visible"/>
                                      </p:to>
                                    </p:set>
                                    <p:anim calcmode="lin" valueType="num">
                                      <p:cBhvr additive="base">
                                        <p:cTn id="797" dur="4500" fill="hold"/>
                                        <p:tgtEl>
                                          <p:spTgt spid="250"/>
                                        </p:tgtEl>
                                        <p:attrNameLst>
                                          <p:attrName>ppt_x</p:attrName>
                                        </p:attrNameLst>
                                      </p:cBhvr>
                                      <p:tavLst>
                                        <p:tav tm="0">
                                          <p:val>
                                            <p:strVal val="0-#ppt_w/2"/>
                                          </p:val>
                                        </p:tav>
                                        <p:tav tm="100000">
                                          <p:val>
                                            <p:strVal val="#ppt_x"/>
                                          </p:val>
                                        </p:tav>
                                      </p:tavLst>
                                    </p:anim>
                                    <p:anim calcmode="lin" valueType="num">
                                      <p:cBhvr additive="base">
                                        <p:cTn id="798" dur="4500" fill="hold"/>
                                        <p:tgtEl>
                                          <p:spTgt spid="250"/>
                                        </p:tgtEl>
                                        <p:attrNameLst>
                                          <p:attrName>ppt_y</p:attrName>
                                        </p:attrNameLst>
                                      </p:cBhvr>
                                      <p:tavLst>
                                        <p:tav tm="0">
                                          <p:val>
                                            <p:strVal val="#ppt_y"/>
                                          </p:val>
                                        </p:tav>
                                        <p:tav tm="100000">
                                          <p:val>
                                            <p:strVal val="#ppt_y"/>
                                          </p:val>
                                        </p:tav>
                                      </p:tavLst>
                                    </p:anim>
                                  </p:childTnLst>
                                </p:cTn>
                              </p:par>
                              <p:par>
                                <p:cTn id="799" presetID="2" presetClass="exit" presetSubtype="8" fill="hold" nodeType="withEffect">
                                  <p:stCondLst>
                                    <p:cond delay="0"/>
                                  </p:stCondLst>
                                  <p:childTnLst>
                                    <p:anim calcmode="lin" valueType="num">
                                      <p:cBhvr additive="base">
                                        <p:cTn id="800" dur="4500"/>
                                        <p:tgtEl>
                                          <p:spTgt spid="250"/>
                                        </p:tgtEl>
                                        <p:attrNameLst>
                                          <p:attrName>ppt_x</p:attrName>
                                        </p:attrNameLst>
                                      </p:cBhvr>
                                      <p:tavLst>
                                        <p:tav tm="0">
                                          <p:val>
                                            <p:strVal val="ppt_x"/>
                                          </p:val>
                                        </p:tav>
                                        <p:tav tm="100000">
                                          <p:val>
                                            <p:strVal val="0-ppt_w/2"/>
                                          </p:val>
                                        </p:tav>
                                      </p:tavLst>
                                    </p:anim>
                                    <p:anim calcmode="lin" valueType="num">
                                      <p:cBhvr additive="base">
                                        <p:cTn id="801" dur="4500"/>
                                        <p:tgtEl>
                                          <p:spTgt spid="250"/>
                                        </p:tgtEl>
                                        <p:attrNameLst>
                                          <p:attrName>ppt_y</p:attrName>
                                        </p:attrNameLst>
                                      </p:cBhvr>
                                      <p:tavLst>
                                        <p:tav tm="0">
                                          <p:val>
                                            <p:strVal val="ppt_y"/>
                                          </p:val>
                                        </p:tav>
                                        <p:tav tm="100000">
                                          <p:val>
                                            <p:strVal val="ppt_y"/>
                                          </p:val>
                                        </p:tav>
                                      </p:tavLst>
                                    </p:anim>
                                    <p:set>
                                      <p:cBhvr>
                                        <p:cTn id="802" dur="1" fill="hold">
                                          <p:stCondLst>
                                            <p:cond delay="4499"/>
                                          </p:stCondLst>
                                        </p:cTn>
                                        <p:tgtEl>
                                          <p:spTgt spid="250"/>
                                        </p:tgtEl>
                                        <p:attrNameLst>
                                          <p:attrName>style.visibility</p:attrName>
                                        </p:attrNameLst>
                                      </p:cBhvr>
                                      <p:to>
                                        <p:strVal val="hidden"/>
                                      </p:to>
                                    </p:set>
                                  </p:childTnLst>
                                </p:cTn>
                              </p:par>
                              <p:par>
                                <p:cTn id="803" presetID="8" presetClass="emph" presetSubtype="0" fill="hold" nodeType="withEffect">
                                  <p:stCondLst>
                                    <p:cond delay="0"/>
                                  </p:stCondLst>
                                  <p:childTnLst>
                                    <p:animRot by="-21600000">
                                      <p:cBhvr>
                                        <p:cTn id="804" dur="4500" fill="hold"/>
                                        <p:tgtEl>
                                          <p:spTgt spid="250"/>
                                        </p:tgtEl>
                                        <p:attrNameLst>
                                          <p:attrName>r</p:attrName>
                                        </p:attrNameLst>
                                      </p:cBhvr>
                                    </p:animRot>
                                  </p:childTnLst>
                                </p:cTn>
                              </p:par>
                              <p:par>
                                <p:cTn id="805" presetID="2" presetClass="entr" presetSubtype="8" fill="hold" nodeType="withEffect">
                                  <p:stCondLst>
                                    <p:cond delay="0"/>
                                  </p:stCondLst>
                                  <p:childTnLst>
                                    <p:set>
                                      <p:cBhvr>
                                        <p:cTn id="806" dur="1" fill="hold">
                                          <p:stCondLst>
                                            <p:cond delay="0"/>
                                          </p:stCondLst>
                                        </p:cTn>
                                        <p:tgtEl>
                                          <p:spTgt spid="247"/>
                                        </p:tgtEl>
                                        <p:attrNameLst>
                                          <p:attrName>style.visibility</p:attrName>
                                        </p:attrNameLst>
                                      </p:cBhvr>
                                      <p:to>
                                        <p:strVal val="visible"/>
                                      </p:to>
                                    </p:set>
                                    <p:anim calcmode="lin" valueType="num">
                                      <p:cBhvr additive="base">
                                        <p:cTn id="807" dur="4500" fill="hold"/>
                                        <p:tgtEl>
                                          <p:spTgt spid="247"/>
                                        </p:tgtEl>
                                        <p:attrNameLst>
                                          <p:attrName>ppt_x</p:attrName>
                                        </p:attrNameLst>
                                      </p:cBhvr>
                                      <p:tavLst>
                                        <p:tav tm="0">
                                          <p:val>
                                            <p:strVal val="0-#ppt_w/2"/>
                                          </p:val>
                                        </p:tav>
                                        <p:tav tm="100000">
                                          <p:val>
                                            <p:strVal val="#ppt_x"/>
                                          </p:val>
                                        </p:tav>
                                      </p:tavLst>
                                    </p:anim>
                                    <p:anim calcmode="lin" valueType="num">
                                      <p:cBhvr additive="base">
                                        <p:cTn id="808" dur="4500" fill="hold"/>
                                        <p:tgtEl>
                                          <p:spTgt spid="247"/>
                                        </p:tgtEl>
                                        <p:attrNameLst>
                                          <p:attrName>ppt_y</p:attrName>
                                        </p:attrNameLst>
                                      </p:cBhvr>
                                      <p:tavLst>
                                        <p:tav tm="0">
                                          <p:val>
                                            <p:strVal val="#ppt_y"/>
                                          </p:val>
                                        </p:tav>
                                        <p:tav tm="100000">
                                          <p:val>
                                            <p:strVal val="#ppt_y"/>
                                          </p:val>
                                        </p:tav>
                                      </p:tavLst>
                                    </p:anim>
                                  </p:childTnLst>
                                </p:cTn>
                              </p:par>
                              <p:par>
                                <p:cTn id="809" presetID="2" presetClass="exit" presetSubtype="8" fill="hold" nodeType="withEffect">
                                  <p:stCondLst>
                                    <p:cond delay="0"/>
                                  </p:stCondLst>
                                  <p:childTnLst>
                                    <p:anim calcmode="lin" valueType="num">
                                      <p:cBhvr additive="base">
                                        <p:cTn id="810" dur="4500"/>
                                        <p:tgtEl>
                                          <p:spTgt spid="247"/>
                                        </p:tgtEl>
                                        <p:attrNameLst>
                                          <p:attrName>ppt_x</p:attrName>
                                        </p:attrNameLst>
                                      </p:cBhvr>
                                      <p:tavLst>
                                        <p:tav tm="0">
                                          <p:val>
                                            <p:strVal val="ppt_x"/>
                                          </p:val>
                                        </p:tav>
                                        <p:tav tm="100000">
                                          <p:val>
                                            <p:strVal val="0-ppt_w/2"/>
                                          </p:val>
                                        </p:tav>
                                      </p:tavLst>
                                    </p:anim>
                                    <p:anim calcmode="lin" valueType="num">
                                      <p:cBhvr additive="base">
                                        <p:cTn id="811" dur="4500"/>
                                        <p:tgtEl>
                                          <p:spTgt spid="247"/>
                                        </p:tgtEl>
                                        <p:attrNameLst>
                                          <p:attrName>ppt_y</p:attrName>
                                        </p:attrNameLst>
                                      </p:cBhvr>
                                      <p:tavLst>
                                        <p:tav tm="0">
                                          <p:val>
                                            <p:strVal val="ppt_y"/>
                                          </p:val>
                                        </p:tav>
                                        <p:tav tm="100000">
                                          <p:val>
                                            <p:strVal val="ppt_y"/>
                                          </p:val>
                                        </p:tav>
                                      </p:tavLst>
                                    </p:anim>
                                    <p:set>
                                      <p:cBhvr>
                                        <p:cTn id="812" dur="1" fill="hold">
                                          <p:stCondLst>
                                            <p:cond delay="4499"/>
                                          </p:stCondLst>
                                        </p:cTn>
                                        <p:tgtEl>
                                          <p:spTgt spid="247"/>
                                        </p:tgtEl>
                                        <p:attrNameLst>
                                          <p:attrName>style.visibility</p:attrName>
                                        </p:attrNameLst>
                                      </p:cBhvr>
                                      <p:to>
                                        <p:strVal val="hidden"/>
                                      </p:to>
                                    </p:set>
                                  </p:childTnLst>
                                </p:cTn>
                              </p:par>
                              <p:par>
                                <p:cTn id="813" presetID="8" presetClass="emph" presetSubtype="0" fill="hold" nodeType="withEffect">
                                  <p:stCondLst>
                                    <p:cond delay="0"/>
                                  </p:stCondLst>
                                  <p:childTnLst>
                                    <p:animRot by="-21600000">
                                      <p:cBhvr>
                                        <p:cTn id="814" dur="4500" fill="hold"/>
                                        <p:tgtEl>
                                          <p:spTgt spid="247"/>
                                        </p:tgtEl>
                                        <p:attrNameLst>
                                          <p:attrName>r</p:attrName>
                                        </p:attrNameLst>
                                      </p:cBhvr>
                                    </p:animRot>
                                  </p:childTnLst>
                                </p:cTn>
                              </p:par>
                              <p:par>
                                <p:cTn id="815" presetID="2" presetClass="entr" presetSubtype="8" fill="hold" nodeType="withEffect">
                                  <p:stCondLst>
                                    <p:cond delay="0"/>
                                  </p:stCondLst>
                                  <p:childTnLst>
                                    <p:set>
                                      <p:cBhvr>
                                        <p:cTn id="816" dur="1" fill="hold">
                                          <p:stCondLst>
                                            <p:cond delay="0"/>
                                          </p:stCondLst>
                                        </p:cTn>
                                        <p:tgtEl>
                                          <p:spTgt spid="244"/>
                                        </p:tgtEl>
                                        <p:attrNameLst>
                                          <p:attrName>style.visibility</p:attrName>
                                        </p:attrNameLst>
                                      </p:cBhvr>
                                      <p:to>
                                        <p:strVal val="visible"/>
                                      </p:to>
                                    </p:set>
                                    <p:anim calcmode="lin" valueType="num">
                                      <p:cBhvr additive="base">
                                        <p:cTn id="817" dur="4500" fill="hold"/>
                                        <p:tgtEl>
                                          <p:spTgt spid="244"/>
                                        </p:tgtEl>
                                        <p:attrNameLst>
                                          <p:attrName>ppt_x</p:attrName>
                                        </p:attrNameLst>
                                      </p:cBhvr>
                                      <p:tavLst>
                                        <p:tav tm="0">
                                          <p:val>
                                            <p:strVal val="0-#ppt_w/2"/>
                                          </p:val>
                                        </p:tav>
                                        <p:tav tm="100000">
                                          <p:val>
                                            <p:strVal val="#ppt_x"/>
                                          </p:val>
                                        </p:tav>
                                      </p:tavLst>
                                    </p:anim>
                                    <p:anim calcmode="lin" valueType="num">
                                      <p:cBhvr additive="base">
                                        <p:cTn id="818" dur="4500" fill="hold"/>
                                        <p:tgtEl>
                                          <p:spTgt spid="244"/>
                                        </p:tgtEl>
                                        <p:attrNameLst>
                                          <p:attrName>ppt_y</p:attrName>
                                        </p:attrNameLst>
                                      </p:cBhvr>
                                      <p:tavLst>
                                        <p:tav tm="0">
                                          <p:val>
                                            <p:strVal val="#ppt_y"/>
                                          </p:val>
                                        </p:tav>
                                        <p:tav tm="100000">
                                          <p:val>
                                            <p:strVal val="#ppt_y"/>
                                          </p:val>
                                        </p:tav>
                                      </p:tavLst>
                                    </p:anim>
                                  </p:childTnLst>
                                </p:cTn>
                              </p:par>
                              <p:par>
                                <p:cTn id="819" presetID="2" presetClass="exit" presetSubtype="8" fill="hold" nodeType="withEffect">
                                  <p:stCondLst>
                                    <p:cond delay="0"/>
                                  </p:stCondLst>
                                  <p:childTnLst>
                                    <p:anim calcmode="lin" valueType="num">
                                      <p:cBhvr additive="base">
                                        <p:cTn id="820" dur="4500"/>
                                        <p:tgtEl>
                                          <p:spTgt spid="244"/>
                                        </p:tgtEl>
                                        <p:attrNameLst>
                                          <p:attrName>ppt_x</p:attrName>
                                        </p:attrNameLst>
                                      </p:cBhvr>
                                      <p:tavLst>
                                        <p:tav tm="0">
                                          <p:val>
                                            <p:strVal val="ppt_x"/>
                                          </p:val>
                                        </p:tav>
                                        <p:tav tm="100000">
                                          <p:val>
                                            <p:strVal val="0-ppt_w/2"/>
                                          </p:val>
                                        </p:tav>
                                      </p:tavLst>
                                    </p:anim>
                                    <p:anim calcmode="lin" valueType="num">
                                      <p:cBhvr additive="base">
                                        <p:cTn id="821" dur="4500"/>
                                        <p:tgtEl>
                                          <p:spTgt spid="244"/>
                                        </p:tgtEl>
                                        <p:attrNameLst>
                                          <p:attrName>ppt_y</p:attrName>
                                        </p:attrNameLst>
                                      </p:cBhvr>
                                      <p:tavLst>
                                        <p:tav tm="0">
                                          <p:val>
                                            <p:strVal val="ppt_y"/>
                                          </p:val>
                                        </p:tav>
                                        <p:tav tm="100000">
                                          <p:val>
                                            <p:strVal val="ppt_y"/>
                                          </p:val>
                                        </p:tav>
                                      </p:tavLst>
                                    </p:anim>
                                    <p:set>
                                      <p:cBhvr>
                                        <p:cTn id="822" dur="1" fill="hold">
                                          <p:stCondLst>
                                            <p:cond delay="4499"/>
                                          </p:stCondLst>
                                        </p:cTn>
                                        <p:tgtEl>
                                          <p:spTgt spid="244"/>
                                        </p:tgtEl>
                                        <p:attrNameLst>
                                          <p:attrName>style.visibility</p:attrName>
                                        </p:attrNameLst>
                                      </p:cBhvr>
                                      <p:to>
                                        <p:strVal val="hidden"/>
                                      </p:to>
                                    </p:set>
                                  </p:childTnLst>
                                </p:cTn>
                              </p:par>
                              <p:par>
                                <p:cTn id="823" presetID="8" presetClass="emph" presetSubtype="0" fill="hold" nodeType="withEffect">
                                  <p:stCondLst>
                                    <p:cond delay="0"/>
                                  </p:stCondLst>
                                  <p:childTnLst>
                                    <p:animRot by="-21600000">
                                      <p:cBhvr>
                                        <p:cTn id="824" dur="4500" fill="hold"/>
                                        <p:tgtEl>
                                          <p:spTgt spid="244"/>
                                        </p:tgtEl>
                                        <p:attrNameLst>
                                          <p:attrName>r</p:attrName>
                                        </p:attrNameLst>
                                      </p:cBhvr>
                                    </p:animRot>
                                  </p:childTnLst>
                                </p:cTn>
                              </p:par>
                              <p:par>
                                <p:cTn id="825" presetID="2" presetClass="entr" presetSubtype="8" fill="hold" nodeType="withEffect">
                                  <p:stCondLst>
                                    <p:cond delay="0"/>
                                  </p:stCondLst>
                                  <p:childTnLst>
                                    <p:set>
                                      <p:cBhvr>
                                        <p:cTn id="826" dur="1" fill="hold">
                                          <p:stCondLst>
                                            <p:cond delay="0"/>
                                          </p:stCondLst>
                                        </p:cTn>
                                        <p:tgtEl>
                                          <p:spTgt spid="241"/>
                                        </p:tgtEl>
                                        <p:attrNameLst>
                                          <p:attrName>style.visibility</p:attrName>
                                        </p:attrNameLst>
                                      </p:cBhvr>
                                      <p:to>
                                        <p:strVal val="visible"/>
                                      </p:to>
                                    </p:set>
                                    <p:anim calcmode="lin" valueType="num">
                                      <p:cBhvr additive="base">
                                        <p:cTn id="827" dur="4500" fill="hold"/>
                                        <p:tgtEl>
                                          <p:spTgt spid="241"/>
                                        </p:tgtEl>
                                        <p:attrNameLst>
                                          <p:attrName>ppt_x</p:attrName>
                                        </p:attrNameLst>
                                      </p:cBhvr>
                                      <p:tavLst>
                                        <p:tav tm="0">
                                          <p:val>
                                            <p:strVal val="0-#ppt_w/2"/>
                                          </p:val>
                                        </p:tav>
                                        <p:tav tm="100000">
                                          <p:val>
                                            <p:strVal val="#ppt_x"/>
                                          </p:val>
                                        </p:tav>
                                      </p:tavLst>
                                    </p:anim>
                                    <p:anim calcmode="lin" valueType="num">
                                      <p:cBhvr additive="base">
                                        <p:cTn id="828" dur="4500" fill="hold"/>
                                        <p:tgtEl>
                                          <p:spTgt spid="241"/>
                                        </p:tgtEl>
                                        <p:attrNameLst>
                                          <p:attrName>ppt_y</p:attrName>
                                        </p:attrNameLst>
                                      </p:cBhvr>
                                      <p:tavLst>
                                        <p:tav tm="0">
                                          <p:val>
                                            <p:strVal val="#ppt_y"/>
                                          </p:val>
                                        </p:tav>
                                        <p:tav tm="100000">
                                          <p:val>
                                            <p:strVal val="#ppt_y"/>
                                          </p:val>
                                        </p:tav>
                                      </p:tavLst>
                                    </p:anim>
                                  </p:childTnLst>
                                </p:cTn>
                              </p:par>
                              <p:par>
                                <p:cTn id="829" presetID="2" presetClass="exit" presetSubtype="8" fill="hold" nodeType="withEffect">
                                  <p:stCondLst>
                                    <p:cond delay="0"/>
                                  </p:stCondLst>
                                  <p:childTnLst>
                                    <p:anim calcmode="lin" valueType="num">
                                      <p:cBhvr additive="base">
                                        <p:cTn id="830" dur="4500"/>
                                        <p:tgtEl>
                                          <p:spTgt spid="241"/>
                                        </p:tgtEl>
                                        <p:attrNameLst>
                                          <p:attrName>ppt_x</p:attrName>
                                        </p:attrNameLst>
                                      </p:cBhvr>
                                      <p:tavLst>
                                        <p:tav tm="0">
                                          <p:val>
                                            <p:strVal val="ppt_x"/>
                                          </p:val>
                                        </p:tav>
                                        <p:tav tm="100000">
                                          <p:val>
                                            <p:strVal val="0-ppt_w/2"/>
                                          </p:val>
                                        </p:tav>
                                      </p:tavLst>
                                    </p:anim>
                                    <p:anim calcmode="lin" valueType="num">
                                      <p:cBhvr additive="base">
                                        <p:cTn id="831" dur="4500"/>
                                        <p:tgtEl>
                                          <p:spTgt spid="241"/>
                                        </p:tgtEl>
                                        <p:attrNameLst>
                                          <p:attrName>ppt_y</p:attrName>
                                        </p:attrNameLst>
                                      </p:cBhvr>
                                      <p:tavLst>
                                        <p:tav tm="0">
                                          <p:val>
                                            <p:strVal val="ppt_y"/>
                                          </p:val>
                                        </p:tav>
                                        <p:tav tm="100000">
                                          <p:val>
                                            <p:strVal val="ppt_y"/>
                                          </p:val>
                                        </p:tav>
                                      </p:tavLst>
                                    </p:anim>
                                    <p:set>
                                      <p:cBhvr>
                                        <p:cTn id="832" dur="1" fill="hold">
                                          <p:stCondLst>
                                            <p:cond delay="4499"/>
                                          </p:stCondLst>
                                        </p:cTn>
                                        <p:tgtEl>
                                          <p:spTgt spid="241"/>
                                        </p:tgtEl>
                                        <p:attrNameLst>
                                          <p:attrName>style.visibility</p:attrName>
                                        </p:attrNameLst>
                                      </p:cBhvr>
                                      <p:to>
                                        <p:strVal val="hidden"/>
                                      </p:to>
                                    </p:set>
                                  </p:childTnLst>
                                </p:cTn>
                              </p:par>
                              <p:par>
                                <p:cTn id="833" presetID="8" presetClass="emph" presetSubtype="0" fill="hold" nodeType="withEffect">
                                  <p:stCondLst>
                                    <p:cond delay="0"/>
                                  </p:stCondLst>
                                  <p:childTnLst>
                                    <p:animRot by="-21600000">
                                      <p:cBhvr>
                                        <p:cTn id="834" dur="4500" fill="hold"/>
                                        <p:tgtEl>
                                          <p:spTgt spid="241"/>
                                        </p:tgtEl>
                                        <p:attrNameLst>
                                          <p:attrName>r</p:attrName>
                                        </p:attrNameLst>
                                      </p:cBhvr>
                                    </p:animRot>
                                  </p:childTnLst>
                                </p:cTn>
                              </p:par>
                              <p:par>
                                <p:cTn id="835" presetID="2" presetClass="entr" presetSubtype="8" fill="hold" nodeType="withEffect">
                                  <p:stCondLst>
                                    <p:cond delay="0"/>
                                  </p:stCondLst>
                                  <p:childTnLst>
                                    <p:set>
                                      <p:cBhvr>
                                        <p:cTn id="836" dur="1" fill="hold">
                                          <p:stCondLst>
                                            <p:cond delay="0"/>
                                          </p:stCondLst>
                                        </p:cTn>
                                        <p:tgtEl>
                                          <p:spTgt spid="238"/>
                                        </p:tgtEl>
                                        <p:attrNameLst>
                                          <p:attrName>style.visibility</p:attrName>
                                        </p:attrNameLst>
                                      </p:cBhvr>
                                      <p:to>
                                        <p:strVal val="visible"/>
                                      </p:to>
                                    </p:set>
                                    <p:anim calcmode="lin" valueType="num">
                                      <p:cBhvr additive="base">
                                        <p:cTn id="837" dur="4500" fill="hold"/>
                                        <p:tgtEl>
                                          <p:spTgt spid="238"/>
                                        </p:tgtEl>
                                        <p:attrNameLst>
                                          <p:attrName>ppt_x</p:attrName>
                                        </p:attrNameLst>
                                      </p:cBhvr>
                                      <p:tavLst>
                                        <p:tav tm="0">
                                          <p:val>
                                            <p:strVal val="0-#ppt_w/2"/>
                                          </p:val>
                                        </p:tav>
                                        <p:tav tm="100000">
                                          <p:val>
                                            <p:strVal val="#ppt_x"/>
                                          </p:val>
                                        </p:tav>
                                      </p:tavLst>
                                    </p:anim>
                                    <p:anim calcmode="lin" valueType="num">
                                      <p:cBhvr additive="base">
                                        <p:cTn id="838" dur="4500" fill="hold"/>
                                        <p:tgtEl>
                                          <p:spTgt spid="238"/>
                                        </p:tgtEl>
                                        <p:attrNameLst>
                                          <p:attrName>ppt_y</p:attrName>
                                        </p:attrNameLst>
                                      </p:cBhvr>
                                      <p:tavLst>
                                        <p:tav tm="0">
                                          <p:val>
                                            <p:strVal val="#ppt_y"/>
                                          </p:val>
                                        </p:tav>
                                        <p:tav tm="100000">
                                          <p:val>
                                            <p:strVal val="#ppt_y"/>
                                          </p:val>
                                        </p:tav>
                                      </p:tavLst>
                                    </p:anim>
                                  </p:childTnLst>
                                </p:cTn>
                              </p:par>
                              <p:par>
                                <p:cTn id="839" presetID="2" presetClass="exit" presetSubtype="8" fill="hold" nodeType="withEffect">
                                  <p:stCondLst>
                                    <p:cond delay="0"/>
                                  </p:stCondLst>
                                  <p:childTnLst>
                                    <p:anim calcmode="lin" valueType="num">
                                      <p:cBhvr additive="base">
                                        <p:cTn id="840" dur="4500"/>
                                        <p:tgtEl>
                                          <p:spTgt spid="238"/>
                                        </p:tgtEl>
                                        <p:attrNameLst>
                                          <p:attrName>ppt_x</p:attrName>
                                        </p:attrNameLst>
                                      </p:cBhvr>
                                      <p:tavLst>
                                        <p:tav tm="0">
                                          <p:val>
                                            <p:strVal val="ppt_x"/>
                                          </p:val>
                                        </p:tav>
                                        <p:tav tm="100000">
                                          <p:val>
                                            <p:strVal val="0-ppt_w/2"/>
                                          </p:val>
                                        </p:tav>
                                      </p:tavLst>
                                    </p:anim>
                                    <p:anim calcmode="lin" valueType="num">
                                      <p:cBhvr additive="base">
                                        <p:cTn id="841" dur="4500"/>
                                        <p:tgtEl>
                                          <p:spTgt spid="238"/>
                                        </p:tgtEl>
                                        <p:attrNameLst>
                                          <p:attrName>ppt_y</p:attrName>
                                        </p:attrNameLst>
                                      </p:cBhvr>
                                      <p:tavLst>
                                        <p:tav tm="0">
                                          <p:val>
                                            <p:strVal val="ppt_y"/>
                                          </p:val>
                                        </p:tav>
                                        <p:tav tm="100000">
                                          <p:val>
                                            <p:strVal val="ppt_y"/>
                                          </p:val>
                                        </p:tav>
                                      </p:tavLst>
                                    </p:anim>
                                    <p:set>
                                      <p:cBhvr>
                                        <p:cTn id="842" dur="1" fill="hold">
                                          <p:stCondLst>
                                            <p:cond delay="4499"/>
                                          </p:stCondLst>
                                        </p:cTn>
                                        <p:tgtEl>
                                          <p:spTgt spid="238"/>
                                        </p:tgtEl>
                                        <p:attrNameLst>
                                          <p:attrName>style.visibility</p:attrName>
                                        </p:attrNameLst>
                                      </p:cBhvr>
                                      <p:to>
                                        <p:strVal val="hidden"/>
                                      </p:to>
                                    </p:set>
                                  </p:childTnLst>
                                </p:cTn>
                              </p:par>
                              <p:par>
                                <p:cTn id="843" presetID="8" presetClass="emph" presetSubtype="0" fill="hold" nodeType="withEffect">
                                  <p:stCondLst>
                                    <p:cond delay="0"/>
                                  </p:stCondLst>
                                  <p:childTnLst>
                                    <p:animRot by="-21600000">
                                      <p:cBhvr>
                                        <p:cTn id="844" dur="4500" fill="hold"/>
                                        <p:tgtEl>
                                          <p:spTgt spid="238"/>
                                        </p:tgtEl>
                                        <p:attrNameLst>
                                          <p:attrName>r</p:attrName>
                                        </p:attrNameLst>
                                      </p:cBhvr>
                                    </p:animRot>
                                  </p:childTnLst>
                                </p:cTn>
                              </p:par>
                              <p:par>
                                <p:cTn id="845" presetID="23" presetClass="entr" presetSubtype="288" fill="hold" nodeType="withEffect">
                                  <p:stCondLst>
                                    <p:cond delay="1250"/>
                                  </p:stCondLst>
                                  <p:childTnLst>
                                    <p:set>
                                      <p:cBhvr>
                                        <p:cTn id="846" dur="1" fill="hold">
                                          <p:stCondLst>
                                            <p:cond delay="0"/>
                                          </p:stCondLst>
                                        </p:cTn>
                                        <p:tgtEl>
                                          <p:spTgt spid="260"/>
                                        </p:tgtEl>
                                        <p:attrNameLst>
                                          <p:attrName>style.visibility</p:attrName>
                                        </p:attrNameLst>
                                      </p:cBhvr>
                                      <p:to>
                                        <p:strVal val="visible"/>
                                      </p:to>
                                    </p:set>
                                    <p:anim calcmode="lin" valueType="num">
                                      <p:cBhvr>
                                        <p:cTn id="847" dur="3200" fill="hold"/>
                                        <p:tgtEl>
                                          <p:spTgt spid="260"/>
                                        </p:tgtEl>
                                        <p:attrNameLst>
                                          <p:attrName>ppt_w</p:attrName>
                                        </p:attrNameLst>
                                      </p:cBhvr>
                                      <p:tavLst>
                                        <p:tav tm="0">
                                          <p:val>
                                            <p:strVal val="4/3*#ppt_w"/>
                                          </p:val>
                                        </p:tav>
                                        <p:tav tm="100000">
                                          <p:val>
                                            <p:strVal val="#ppt_w"/>
                                          </p:val>
                                        </p:tav>
                                      </p:tavLst>
                                    </p:anim>
                                    <p:anim calcmode="lin" valueType="num">
                                      <p:cBhvr>
                                        <p:cTn id="848" dur="3200" fill="hold"/>
                                        <p:tgtEl>
                                          <p:spTgt spid="260"/>
                                        </p:tgtEl>
                                        <p:attrNameLst>
                                          <p:attrName>ppt_h</p:attrName>
                                        </p:attrNameLst>
                                      </p:cBhvr>
                                      <p:tavLst>
                                        <p:tav tm="0">
                                          <p:val>
                                            <p:strVal val="4/3*#ppt_h"/>
                                          </p:val>
                                        </p:tav>
                                        <p:tav tm="100000">
                                          <p:val>
                                            <p:strVal val="#ppt_h"/>
                                          </p:val>
                                        </p:tav>
                                      </p:tavLst>
                                    </p:anim>
                                  </p:childTnLst>
                                </p:cTn>
                              </p:par>
                              <p:par>
                                <p:cTn id="849" presetID="20" presetClass="entr" presetSubtype="0" fill="hold" nodeType="withEffect">
                                  <p:stCondLst>
                                    <p:cond delay="1250"/>
                                  </p:stCondLst>
                                  <p:childTnLst>
                                    <p:set>
                                      <p:cBhvr>
                                        <p:cTn id="850" dur="1" fill="hold">
                                          <p:stCondLst>
                                            <p:cond delay="0"/>
                                          </p:stCondLst>
                                        </p:cTn>
                                        <p:tgtEl>
                                          <p:spTgt spid="260"/>
                                        </p:tgtEl>
                                        <p:attrNameLst>
                                          <p:attrName>style.visibility</p:attrName>
                                        </p:attrNameLst>
                                      </p:cBhvr>
                                      <p:to>
                                        <p:strVal val="visible"/>
                                      </p:to>
                                    </p:set>
                                    <p:animEffect transition="in" filter="wedge">
                                      <p:cBhvr>
                                        <p:cTn id="851" dur="5750"/>
                                        <p:tgtEl>
                                          <p:spTgt spid="260"/>
                                        </p:tgtEl>
                                      </p:cBhvr>
                                    </p:animEffect>
                                  </p:childTnLst>
                                </p:cTn>
                              </p:par>
                              <p:par>
                                <p:cTn id="852" presetID="9" presetClass="emph" presetSubtype="0" grpId="0" nodeType="withEffect">
                                  <p:stCondLst>
                                    <p:cond delay="0"/>
                                  </p:stCondLst>
                                  <p:childTnLst>
                                    <p:set>
                                      <p:cBhvr rctx="PPT">
                                        <p:cTn id="853" dur="indefinite"/>
                                        <p:tgtEl>
                                          <p:spTgt spid="259"/>
                                        </p:tgtEl>
                                        <p:attrNameLst>
                                          <p:attrName>style.opacity</p:attrName>
                                        </p:attrNameLst>
                                      </p:cBhvr>
                                      <p:to>
                                        <p:strVal val="0"/>
                                      </p:to>
                                    </p:set>
                                    <p:animEffect filter="image" prLst="opacity: 0">
                                      <p:cBhvr rctx="IE">
                                        <p:cTn id="854" dur="indefinite"/>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38 Grupo"/>
          <p:cNvGrpSpPr/>
          <p:nvPr/>
        </p:nvGrpSpPr>
        <p:grpSpPr>
          <a:xfrm>
            <a:off x="8793" y="0"/>
            <a:ext cx="9108504" cy="5143500"/>
            <a:chOff x="539552" y="-8013426"/>
            <a:chExt cx="9108504" cy="5143500"/>
          </a:xfrm>
        </p:grpSpPr>
        <p:sp>
          <p:nvSpPr>
            <p:cNvPr id="40" name="39 Rectángulo"/>
            <p:cNvSpPr/>
            <p:nvPr/>
          </p:nvSpPr>
          <p:spPr>
            <a:xfrm flipH="1">
              <a:off x="5076056" y="-8013426"/>
              <a:ext cx="4572000" cy="5143500"/>
            </a:xfrm>
            <a:prstGeom prst="rect">
              <a:avLst/>
            </a:prstGeom>
            <a:gradFill flip="none" rotWithShape="1">
              <a:gsLst>
                <a:gs pos="73000">
                  <a:srgbClr val="2D011A">
                    <a:lumMod val="0"/>
                  </a:srgbClr>
                </a:gs>
                <a:gs pos="42000">
                  <a:srgbClr val="0F0015">
                    <a:lumMod val="0"/>
                  </a:srgbClr>
                </a:gs>
                <a:gs pos="79575">
                  <a:schemeClr val="tx1">
                    <a:lumMod val="95000"/>
                  </a:schemeClr>
                </a:gs>
                <a:gs pos="28000">
                  <a:schemeClr val="tx1">
                    <a:lumMod val="95000"/>
                  </a:schemeClr>
                </a:gs>
                <a:gs pos="30000">
                  <a:schemeClr val="tx1">
                    <a:lumMod val="95000"/>
                  </a:schemeClr>
                </a:gs>
                <a:gs pos="84000">
                  <a:schemeClr val="tx1">
                    <a:lumMod val="95000"/>
                  </a:schemeClr>
                </a:gs>
                <a:gs pos="94000">
                  <a:srgbClr val="FF0000">
                    <a:lumMod val="0"/>
                  </a:srgbClr>
                </a:gs>
                <a:gs pos="2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a:off x="539552" y="-8013426"/>
              <a:ext cx="4572000" cy="5143500"/>
            </a:xfrm>
            <a:prstGeom prst="rect">
              <a:avLst/>
            </a:prstGeom>
            <a:gradFill flip="none" rotWithShape="1">
              <a:gsLst>
                <a:gs pos="73000">
                  <a:srgbClr val="2D011A">
                    <a:lumMod val="0"/>
                  </a:srgbClr>
                </a:gs>
                <a:gs pos="42000">
                  <a:srgbClr val="0F0015">
                    <a:lumMod val="0"/>
                  </a:srgbClr>
                </a:gs>
                <a:gs pos="79575">
                  <a:schemeClr val="tx1">
                    <a:lumMod val="95000"/>
                  </a:schemeClr>
                </a:gs>
                <a:gs pos="28000">
                  <a:schemeClr val="tx1">
                    <a:lumMod val="95000"/>
                  </a:schemeClr>
                </a:gs>
                <a:gs pos="30000">
                  <a:schemeClr val="tx1">
                    <a:lumMod val="95000"/>
                  </a:schemeClr>
                </a:gs>
                <a:gs pos="84000">
                  <a:schemeClr val="tx1">
                    <a:lumMod val="95000"/>
                  </a:schemeClr>
                </a:gs>
                <a:gs pos="94000">
                  <a:srgbClr val="FF0000">
                    <a:lumMod val="0"/>
                  </a:srgbClr>
                </a:gs>
                <a:gs pos="20000">
                  <a:srgbClr val="FF0000">
                    <a:lumMod val="12000"/>
                  </a:srgbClr>
                </a:gs>
              </a:gsLst>
              <a:path path="circle">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3" name="42 Imagen" descr="Diapositiva46"/>
          <p:cNvPicPr>
            <a:picLocks noGrp="1" noChangeAspect="1"/>
          </p:cNvPicPr>
          <p:nvPr isPhoto="1"/>
        </p:nvPicPr>
        <p:blipFill rotWithShape="1">
          <a:blip r:embed="rId2">
            <a:lum/>
            <a:extLst>
              <a:ext uri="{28A0092B-C50C-407E-A947-70E740481C1C}">
                <a14:useLocalDpi xmlns:a14="http://schemas.microsoft.com/office/drawing/2010/main" val="0"/>
              </a:ext>
            </a:extLst>
          </a:blip>
          <a:srcRect t="-100618"/>
          <a:stretch/>
        </p:blipFill>
        <p:spPr>
          <a:xfrm>
            <a:off x="0" y="-5201826"/>
            <a:ext cx="9160633" cy="10345326"/>
          </a:xfrm>
          <a:prstGeom prst="rect">
            <a:avLst/>
          </a:prstGeom>
          <a:noFill/>
          <a:ln>
            <a:noFill/>
          </a:ln>
        </p:spPr>
      </p:pic>
      <p:grpSp>
        <p:nvGrpSpPr>
          <p:cNvPr id="2" name="1 Grupo"/>
          <p:cNvGrpSpPr/>
          <p:nvPr/>
        </p:nvGrpSpPr>
        <p:grpSpPr>
          <a:xfrm rot="5400000" flipH="1" flipV="1">
            <a:off x="-252535" y="-205172"/>
            <a:ext cx="1827680" cy="1845285"/>
            <a:chOff x="-252535" y="-205172"/>
            <a:chExt cx="1827680" cy="1845285"/>
          </a:xfrm>
        </p:grpSpPr>
        <p:sp>
          <p:nvSpPr>
            <p:cNvPr id="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4" name="3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w="22225">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rot="5400000" flipH="1" flipV="1">
            <a:off x="836388" y="402707"/>
            <a:ext cx="1827680" cy="1845285"/>
            <a:chOff x="-252535" y="-205172"/>
            <a:chExt cx="1827680" cy="1845285"/>
          </a:xfrm>
        </p:grpSpPr>
        <p:sp>
          <p:nvSpPr>
            <p:cNvPr id="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6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rot="5400000" flipH="1" flipV="1">
            <a:off x="1916508" y="1122787"/>
            <a:ext cx="1827680" cy="1845285"/>
            <a:chOff x="-252535" y="-205172"/>
            <a:chExt cx="1827680" cy="1845285"/>
          </a:xfrm>
        </p:grpSpPr>
        <p:sp>
          <p:nvSpPr>
            <p:cNvPr id="9"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9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rot="5400000" flipH="1" flipV="1">
            <a:off x="2852611" y="1842868"/>
            <a:ext cx="1827680" cy="1845285"/>
            <a:chOff x="-252535" y="-205172"/>
            <a:chExt cx="1827680" cy="1845285"/>
          </a:xfrm>
        </p:grpSpPr>
        <p:sp>
          <p:nvSpPr>
            <p:cNvPr id="12"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12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rot="5400000" flipH="1" flipV="1">
            <a:off x="3788715" y="2634955"/>
            <a:ext cx="1827680" cy="1845285"/>
            <a:chOff x="-252535" y="-205172"/>
            <a:chExt cx="1827680" cy="1845285"/>
          </a:xfrm>
        </p:grpSpPr>
        <p:sp>
          <p:nvSpPr>
            <p:cNvPr id="15"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5400000" flipH="1" flipV="1">
            <a:off x="4652811" y="3499053"/>
            <a:ext cx="1827680" cy="1845285"/>
            <a:chOff x="-252535" y="-205172"/>
            <a:chExt cx="1827680" cy="1845285"/>
          </a:xfrm>
        </p:grpSpPr>
        <p:sp>
          <p:nvSpPr>
            <p:cNvPr id="18"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9" name="18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rot="16200000" flipV="1">
            <a:off x="7541932" y="-173357"/>
            <a:ext cx="1827680" cy="1845285"/>
            <a:chOff x="-252535" y="-205172"/>
            <a:chExt cx="1827680" cy="1845285"/>
          </a:xfrm>
        </p:grpSpPr>
        <p:sp>
          <p:nvSpPr>
            <p:cNvPr id="21"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2" name="21 Elipse"/>
            <p:cNvSpPr/>
            <p:nvPr/>
          </p:nvSpPr>
          <p:spPr>
            <a:xfrm rot="13599005">
              <a:off x="192369" y="-205172"/>
              <a:ext cx="410344" cy="410344"/>
            </a:xfrm>
            <a:prstGeom prst="ellipse">
              <a:avLst/>
            </a:prstGeom>
            <a:gradFill flip="none" rotWithShape="1">
              <a:gsLst>
                <a:gs pos="0">
                  <a:srgbClr val="FFEFD1">
                    <a:alpha val="70000"/>
                  </a:srgbClr>
                </a:gs>
                <a:gs pos="64999">
                  <a:srgbClr val="F0EBD5"/>
                </a:gs>
                <a:gs pos="100000">
                  <a:srgbClr val="D1C39F"/>
                </a:gs>
              </a:gsLst>
              <a:lin ang="5400000" scaled="0"/>
              <a:tileRect r="-100000" b="-10000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rot="16200000" flipV="1">
            <a:off x="6453009" y="434522"/>
            <a:ext cx="1827680" cy="1845285"/>
            <a:chOff x="-252535" y="-205172"/>
            <a:chExt cx="1827680" cy="1845285"/>
          </a:xfrm>
        </p:grpSpPr>
        <p:sp>
          <p:nvSpPr>
            <p:cNvPr id="24"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5" name="24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rot="16200000" flipV="1">
            <a:off x="5372889" y="1154602"/>
            <a:ext cx="1827680" cy="1845285"/>
            <a:chOff x="-252535" y="-205172"/>
            <a:chExt cx="1827680" cy="1845285"/>
          </a:xfrm>
        </p:grpSpPr>
        <p:sp>
          <p:nvSpPr>
            <p:cNvPr id="27"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8" name="27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rot="16200000" flipV="1">
            <a:off x="4436786" y="1874683"/>
            <a:ext cx="1827680" cy="1845285"/>
            <a:chOff x="-252535" y="-205172"/>
            <a:chExt cx="1827680" cy="1845285"/>
          </a:xfrm>
        </p:grpSpPr>
        <p:sp>
          <p:nvSpPr>
            <p:cNvPr id="30"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1" name="30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6200000" flipV="1">
            <a:off x="3500682" y="2666770"/>
            <a:ext cx="1827680" cy="1845285"/>
            <a:chOff x="-252535" y="-205172"/>
            <a:chExt cx="1827680" cy="1845285"/>
          </a:xfrm>
        </p:grpSpPr>
        <p:sp>
          <p:nvSpPr>
            <p:cNvPr id="33"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4" name="33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rot="16200000" flipV="1">
            <a:off x="2636586" y="3530868"/>
            <a:ext cx="1827680" cy="1845285"/>
            <a:chOff x="-252535" y="-205172"/>
            <a:chExt cx="1827680" cy="1845285"/>
          </a:xfrm>
        </p:grpSpPr>
        <p:sp>
          <p:nvSpPr>
            <p:cNvPr id="36" name="Forma libre 25"/>
            <p:cNvSpPr/>
            <p:nvPr/>
          </p:nvSpPr>
          <p:spPr>
            <a:xfrm rot="10800000" flipH="1">
              <a:off x="-252535" y="4467"/>
              <a:ext cx="1827680" cy="1635646"/>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49000">
                  <a:srgbClr val="7D893A">
                    <a:alpha val="0"/>
                  </a:srgbClr>
                </a:gs>
                <a:gs pos="89000">
                  <a:srgbClr val="FF0000"/>
                </a:gs>
                <a:gs pos="16000">
                  <a:srgbClr val="663300"/>
                </a:gs>
                <a:gs pos="71000">
                  <a:srgbClr val="CAF656">
                    <a:alpha val="0"/>
                  </a:srgbClr>
                </a:gs>
                <a:gs pos="28000">
                  <a:schemeClr val="accent1">
                    <a:tint val="44500"/>
                    <a:satMod val="160000"/>
                    <a:alpha val="0"/>
                  </a:schemeClr>
                </a:gs>
                <a:gs pos="64000">
                  <a:srgbClr val="92D050"/>
                </a:gs>
                <a:gs pos="40000">
                  <a:srgbClr val="835A30">
                    <a:alpha val="0"/>
                  </a:srgbClr>
                </a:gs>
              </a:gsLst>
              <a:path path="circle">
                <a:fillToRect t="100000" r="100000"/>
              </a:path>
            </a:gradFill>
            <a:ln w="22225">
              <a:solidFill>
                <a:schemeClr val="tx1"/>
              </a:solidFill>
            </a:ln>
            <a:effectLst/>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37" name="36 Elipse"/>
            <p:cNvSpPr/>
            <p:nvPr/>
          </p:nvSpPr>
          <p:spPr>
            <a:xfrm rot="13599005">
              <a:off x="192369" y="-205172"/>
              <a:ext cx="410344" cy="410344"/>
            </a:xfrm>
            <a:prstGeom prst="ellipse">
              <a:avLst/>
            </a:prstGeom>
            <a:gradFill>
              <a:gsLst>
                <a:gs pos="0">
                  <a:srgbClr val="FFEFD1">
                    <a:alpha val="70000"/>
                  </a:srgbClr>
                </a:gs>
                <a:gs pos="64999">
                  <a:srgbClr val="F0EBD5"/>
                </a:gs>
                <a:gs pos="100000">
                  <a:srgbClr val="D1C39F"/>
                </a:gs>
              </a:gsLst>
              <a:lin ang="5400000" scaled="0"/>
            </a:gradFill>
            <a:ln>
              <a:solidFill>
                <a:schemeClr val="accent6">
                  <a:lumMod val="50000"/>
                </a:schemeClr>
              </a:solidFill>
            </a:ln>
            <a:scene3d>
              <a:camera prst="orthographicFront"/>
              <a:lightRig rig="flat" dir="t"/>
            </a:scene3d>
            <a:sp3d prstMaterial="metal">
              <a:bevelT w="10033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42" name="41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889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750" fill="hold"/>
                                        <p:tgtEl>
                                          <p:spTgt spid="2"/>
                                        </p:tgtEl>
                                        <p:attrNameLst>
                                          <p:attrName>ppt_x</p:attrName>
                                        </p:attrNameLst>
                                      </p:cBhvr>
                                      <p:tavLst>
                                        <p:tav tm="0">
                                          <p:val>
                                            <p:strVal val="1+#ppt_w/2"/>
                                          </p:val>
                                        </p:tav>
                                        <p:tav tm="100000">
                                          <p:val>
                                            <p:strVal val="#ppt_x"/>
                                          </p:val>
                                        </p:tav>
                                      </p:tavLst>
                                    </p:anim>
                                    <p:anim calcmode="lin" valueType="num">
                                      <p:cBhvr additive="base">
                                        <p:cTn id="8" dur="3750" fill="hold"/>
                                        <p:tgtEl>
                                          <p:spTgt spid="2"/>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nodeType="withEffect">
                                  <p:stCondLst>
                                    <p:cond delay="0"/>
                                  </p:stCondLst>
                                  <p:childTnLst>
                                    <p:animRot by="10800000">
                                      <p:cBhvr>
                                        <p:cTn id="10" dur="3750" fill="hold"/>
                                        <p:tgtEl>
                                          <p:spTgt spid="2"/>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3750"/>
                                        <p:tgtEl>
                                          <p:spTgt spid="2"/>
                                        </p:tgtEl>
                                        <p:attrNameLst>
                                          <p:attrName>ppt_x</p:attrName>
                                        </p:attrNameLst>
                                      </p:cBhvr>
                                      <p:tavLst>
                                        <p:tav tm="0">
                                          <p:val>
                                            <p:strVal val="ppt_x"/>
                                          </p:val>
                                        </p:tav>
                                        <p:tav tm="100000">
                                          <p:val>
                                            <p:strVal val="1+ppt_w/2"/>
                                          </p:val>
                                        </p:tav>
                                      </p:tavLst>
                                    </p:anim>
                                    <p:anim calcmode="lin" valueType="num">
                                      <p:cBhvr additive="base">
                                        <p:cTn id="13" dur="3750"/>
                                        <p:tgtEl>
                                          <p:spTgt spid="2"/>
                                        </p:tgtEl>
                                        <p:attrNameLst>
                                          <p:attrName>ppt_y</p:attrName>
                                        </p:attrNameLst>
                                      </p:cBhvr>
                                      <p:tavLst>
                                        <p:tav tm="0">
                                          <p:val>
                                            <p:strVal val="ppt_y"/>
                                          </p:val>
                                        </p:tav>
                                        <p:tav tm="100000">
                                          <p:val>
                                            <p:strVal val="1+ppt_h/2"/>
                                          </p:val>
                                        </p:tav>
                                      </p:tavLst>
                                    </p:anim>
                                    <p:set>
                                      <p:cBhvr>
                                        <p:cTn id="14" dur="1" fill="hold">
                                          <p:stCondLst>
                                            <p:cond delay="3749"/>
                                          </p:stCondLst>
                                        </p:cTn>
                                        <p:tgtEl>
                                          <p:spTgt spid="2"/>
                                        </p:tgtEl>
                                        <p:attrNameLst>
                                          <p:attrName>style.visibility</p:attrName>
                                        </p:attrNameLst>
                                      </p:cBhvr>
                                      <p:to>
                                        <p:strVal val="hidden"/>
                                      </p:to>
                                    </p:set>
                                  </p:childTnLst>
                                </p:cTn>
                              </p:par>
                              <p:par>
                                <p:cTn id="15" presetID="2" presetClass="entr" presetSubtype="6"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3750" fill="hold"/>
                                        <p:tgtEl>
                                          <p:spTgt spid="5"/>
                                        </p:tgtEl>
                                        <p:attrNameLst>
                                          <p:attrName>ppt_x</p:attrName>
                                        </p:attrNameLst>
                                      </p:cBhvr>
                                      <p:tavLst>
                                        <p:tav tm="0">
                                          <p:val>
                                            <p:strVal val="1+#ppt_w/2"/>
                                          </p:val>
                                        </p:tav>
                                        <p:tav tm="100000">
                                          <p:val>
                                            <p:strVal val="#ppt_x"/>
                                          </p:val>
                                        </p:tav>
                                      </p:tavLst>
                                    </p:anim>
                                    <p:anim calcmode="lin" valueType="num">
                                      <p:cBhvr additive="base">
                                        <p:cTn id="18" dur="3750" fill="hold"/>
                                        <p:tgtEl>
                                          <p:spTgt spid="5"/>
                                        </p:tgtEl>
                                        <p:attrNameLst>
                                          <p:attrName>ppt_y</p:attrName>
                                        </p:attrNameLst>
                                      </p:cBhvr>
                                      <p:tavLst>
                                        <p:tav tm="0">
                                          <p:val>
                                            <p:strVal val="1+#ppt_h/2"/>
                                          </p:val>
                                        </p:tav>
                                        <p:tav tm="100000">
                                          <p:val>
                                            <p:strVal val="#ppt_y"/>
                                          </p:val>
                                        </p:tav>
                                      </p:tavLst>
                                    </p:anim>
                                  </p:childTnLst>
                                </p:cTn>
                              </p:par>
                              <p:par>
                                <p:cTn id="19" presetID="8" presetClass="emph" presetSubtype="0" repeatCount="indefinite" fill="hold" nodeType="withEffect">
                                  <p:stCondLst>
                                    <p:cond delay="0"/>
                                  </p:stCondLst>
                                  <p:childTnLst>
                                    <p:animRot by="10800000">
                                      <p:cBhvr>
                                        <p:cTn id="20" dur="3750" fill="hold"/>
                                        <p:tgtEl>
                                          <p:spTgt spid="5"/>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3750"/>
                                        <p:tgtEl>
                                          <p:spTgt spid="5"/>
                                        </p:tgtEl>
                                        <p:attrNameLst>
                                          <p:attrName>ppt_x</p:attrName>
                                        </p:attrNameLst>
                                      </p:cBhvr>
                                      <p:tavLst>
                                        <p:tav tm="0">
                                          <p:val>
                                            <p:strVal val="ppt_x"/>
                                          </p:val>
                                        </p:tav>
                                        <p:tav tm="100000">
                                          <p:val>
                                            <p:strVal val="1+ppt_w/2"/>
                                          </p:val>
                                        </p:tav>
                                      </p:tavLst>
                                    </p:anim>
                                    <p:anim calcmode="lin" valueType="num">
                                      <p:cBhvr additive="base">
                                        <p:cTn id="23" dur="3750"/>
                                        <p:tgtEl>
                                          <p:spTgt spid="5"/>
                                        </p:tgtEl>
                                        <p:attrNameLst>
                                          <p:attrName>ppt_y</p:attrName>
                                        </p:attrNameLst>
                                      </p:cBhvr>
                                      <p:tavLst>
                                        <p:tav tm="0">
                                          <p:val>
                                            <p:strVal val="ppt_y"/>
                                          </p:val>
                                        </p:tav>
                                        <p:tav tm="100000">
                                          <p:val>
                                            <p:strVal val="1+ppt_h/2"/>
                                          </p:val>
                                        </p:tav>
                                      </p:tavLst>
                                    </p:anim>
                                    <p:set>
                                      <p:cBhvr>
                                        <p:cTn id="24" dur="1" fill="hold">
                                          <p:stCondLst>
                                            <p:cond delay="3749"/>
                                          </p:stCondLst>
                                        </p:cTn>
                                        <p:tgtEl>
                                          <p:spTgt spid="5"/>
                                        </p:tgtEl>
                                        <p:attrNameLst>
                                          <p:attrName>style.visibility</p:attrName>
                                        </p:attrNameLst>
                                      </p:cBhvr>
                                      <p:to>
                                        <p:strVal val="hidden"/>
                                      </p:to>
                                    </p:set>
                                  </p:childTnLst>
                                </p:cTn>
                              </p:par>
                              <p:par>
                                <p:cTn id="25" presetID="2" presetClass="entr" presetSubtype="6" fill="hold"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3750" fill="hold"/>
                                        <p:tgtEl>
                                          <p:spTgt spid="8"/>
                                        </p:tgtEl>
                                        <p:attrNameLst>
                                          <p:attrName>ppt_x</p:attrName>
                                        </p:attrNameLst>
                                      </p:cBhvr>
                                      <p:tavLst>
                                        <p:tav tm="0">
                                          <p:val>
                                            <p:strVal val="1+#ppt_w/2"/>
                                          </p:val>
                                        </p:tav>
                                        <p:tav tm="100000">
                                          <p:val>
                                            <p:strVal val="#ppt_x"/>
                                          </p:val>
                                        </p:tav>
                                      </p:tavLst>
                                    </p:anim>
                                    <p:anim calcmode="lin" valueType="num">
                                      <p:cBhvr additive="base">
                                        <p:cTn id="28" dur="3750" fill="hold"/>
                                        <p:tgtEl>
                                          <p:spTgt spid="8"/>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nodeType="withEffect">
                                  <p:stCondLst>
                                    <p:cond delay="0"/>
                                  </p:stCondLst>
                                  <p:childTnLst>
                                    <p:animRot by="10800000">
                                      <p:cBhvr>
                                        <p:cTn id="30" dur="3750" fill="hold"/>
                                        <p:tgtEl>
                                          <p:spTgt spid="8"/>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3750"/>
                                        <p:tgtEl>
                                          <p:spTgt spid="8"/>
                                        </p:tgtEl>
                                        <p:attrNameLst>
                                          <p:attrName>ppt_x</p:attrName>
                                        </p:attrNameLst>
                                      </p:cBhvr>
                                      <p:tavLst>
                                        <p:tav tm="0">
                                          <p:val>
                                            <p:strVal val="ppt_x"/>
                                          </p:val>
                                        </p:tav>
                                        <p:tav tm="100000">
                                          <p:val>
                                            <p:strVal val="1+ppt_w/2"/>
                                          </p:val>
                                        </p:tav>
                                      </p:tavLst>
                                    </p:anim>
                                    <p:anim calcmode="lin" valueType="num">
                                      <p:cBhvr additive="base">
                                        <p:cTn id="33" dur="3750"/>
                                        <p:tgtEl>
                                          <p:spTgt spid="8"/>
                                        </p:tgtEl>
                                        <p:attrNameLst>
                                          <p:attrName>ppt_y</p:attrName>
                                        </p:attrNameLst>
                                      </p:cBhvr>
                                      <p:tavLst>
                                        <p:tav tm="0">
                                          <p:val>
                                            <p:strVal val="ppt_y"/>
                                          </p:val>
                                        </p:tav>
                                        <p:tav tm="100000">
                                          <p:val>
                                            <p:strVal val="1+ppt_h/2"/>
                                          </p:val>
                                        </p:tav>
                                      </p:tavLst>
                                    </p:anim>
                                    <p:set>
                                      <p:cBhvr>
                                        <p:cTn id="34" dur="1" fill="hold">
                                          <p:stCondLst>
                                            <p:cond delay="3749"/>
                                          </p:stCondLst>
                                        </p:cTn>
                                        <p:tgtEl>
                                          <p:spTgt spid="8"/>
                                        </p:tgtEl>
                                        <p:attrNameLst>
                                          <p:attrName>style.visibility</p:attrName>
                                        </p:attrNameLst>
                                      </p:cBhvr>
                                      <p:to>
                                        <p:strVal val="hidden"/>
                                      </p:to>
                                    </p:set>
                                  </p:childTnLst>
                                </p:cTn>
                              </p:par>
                              <p:par>
                                <p:cTn id="35" presetID="2" presetClass="entr" presetSubtype="6"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3750" fill="hold"/>
                                        <p:tgtEl>
                                          <p:spTgt spid="11"/>
                                        </p:tgtEl>
                                        <p:attrNameLst>
                                          <p:attrName>ppt_x</p:attrName>
                                        </p:attrNameLst>
                                      </p:cBhvr>
                                      <p:tavLst>
                                        <p:tav tm="0">
                                          <p:val>
                                            <p:strVal val="1+#ppt_w/2"/>
                                          </p:val>
                                        </p:tav>
                                        <p:tav tm="100000">
                                          <p:val>
                                            <p:strVal val="#ppt_x"/>
                                          </p:val>
                                        </p:tav>
                                      </p:tavLst>
                                    </p:anim>
                                    <p:anim calcmode="lin" valueType="num">
                                      <p:cBhvr additive="base">
                                        <p:cTn id="38" dur="3750" fill="hold"/>
                                        <p:tgtEl>
                                          <p:spTgt spid="11"/>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nodeType="withEffect">
                                  <p:stCondLst>
                                    <p:cond delay="0"/>
                                  </p:stCondLst>
                                  <p:childTnLst>
                                    <p:animRot by="10800000">
                                      <p:cBhvr>
                                        <p:cTn id="40" dur="3750" fill="hold"/>
                                        <p:tgtEl>
                                          <p:spTgt spid="11"/>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3750"/>
                                        <p:tgtEl>
                                          <p:spTgt spid="11"/>
                                        </p:tgtEl>
                                        <p:attrNameLst>
                                          <p:attrName>ppt_x</p:attrName>
                                        </p:attrNameLst>
                                      </p:cBhvr>
                                      <p:tavLst>
                                        <p:tav tm="0">
                                          <p:val>
                                            <p:strVal val="ppt_x"/>
                                          </p:val>
                                        </p:tav>
                                        <p:tav tm="100000">
                                          <p:val>
                                            <p:strVal val="1+ppt_w/2"/>
                                          </p:val>
                                        </p:tav>
                                      </p:tavLst>
                                    </p:anim>
                                    <p:anim calcmode="lin" valueType="num">
                                      <p:cBhvr additive="base">
                                        <p:cTn id="43" dur="3750"/>
                                        <p:tgtEl>
                                          <p:spTgt spid="11"/>
                                        </p:tgtEl>
                                        <p:attrNameLst>
                                          <p:attrName>ppt_y</p:attrName>
                                        </p:attrNameLst>
                                      </p:cBhvr>
                                      <p:tavLst>
                                        <p:tav tm="0">
                                          <p:val>
                                            <p:strVal val="ppt_y"/>
                                          </p:val>
                                        </p:tav>
                                        <p:tav tm="100000">
                                          <p:val>
                                            <p:strVal val="1+ppt_h/2"/>
                                          </p:val>
                                        </p:tav>
                                      </p:tavLst>
                                    </p:anim>
                                    <p:set>
                                      <p:cBhvr>
                                        <p:cTn id="44" dur="1" fill="hold">
                                          <p:stCondLst>
                                            <p:cond delay="3749"/>
                                          </p:stCondLst>
                                        </p:cTn>
                                        <p:tgtEl>
                                          <p:spTgt spid="11"/>
                                        </p:tgtEl>
                                        <p:attrNameLst>
                                          <p:attrName>style.visibility</p:attrName>
                                        </p:attrNameLst>
                                      </p:cBhvr>
                                      <p:to>
                                        <p:strVal val="hidden"/>
                                      </p:to>
                                    </p:set>
                                  </p:childTnLst>
                                </p:cTn>
                              </p:par>
                              <p:par>
                                <p:cTn id="45" presetID="2" presetClass="entr" presetSubtype="6"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3750" fill="hold"/>
                                        <p:tgtEl>
                                          <p:spTgt spid="14"/>
                                        </p:tgtEl>
                                        <p:attrNameLst>
                                          <p:attrName>ppt_x</p:attrName>
                                        </p:attrNameLst>
                                      </p:cBhvr>
                                      <p:tavLst>
                                        <p:tav tm="0">
                                          <p:val>
                                            <p:strVal val="1+#ppt_w/2"/>
                                          </p:val>
                                        </p:tav>
                                        <p:tav tm="100000">
                                          <p:val>
                                            <p:strVal val="#ppt_x"/>
                                          </p:val>
                                        </p:tav>
                                      </p:tavLst>
                                    </p:anim>
                                    <p:anim calcmode="lin" valueType="num">
                                      <p:cBhvr additive="base">
                                        <p:cTn id="48" dur="3750" fill="hold"/>
                                        <p:tgtEl>
                                          <p:spTgt spid="14"/>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10800000">
                                      <p:cBhvr>
                                        <p:cTn id="50" dur="3750" fill="hold"/>
                                        <p:tgtEl>
                                          <p:spTgt spid="14"/>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3750"/>
                                        <p:tgtEl>
                                          <p:spTgt spid="14"/>
                                        </p:tgtEl>
                                        <p:attrNameLst>
                                          <p:attrName>ppt_x</p:attrName>
                                        </p:attrNameLst>
                                      </p:cBhvr>
                                      <p:tavLst>
                                        <p:tav tm="0">
                                          <p:val>
                                            <p:strVal val="ppt_x"/>
                                          </p:val>
                                        </p:tav>
                                        <p:tav tm="100000">
                                          <p:val>
                                            <p:strVal val="1+ppt_w/2"/>
                                          </p:val>
                                        </p:tav>
                                      </p:tavLst>
                                    </p:anim>
                                    <p:anim calcmode="lin" valueType="num">
                                      <p:cBhvr additive="base">
                                        <p:cTn id="53" dur="3750"/>
                                        <p:tgtEl>
                                          <p:spTgt spid="14"/>
                                        </p:tgtEl>
                                        <p:attrNameLst>
                                          <p:attrName>ppt_y</p:attrName>
                                        </p:attrNameLst>
                                      </p:cBhvr>
                                      <p:tavLst>
                                        <p:tav tm="0">
                                          <p:val>
                                            <p:strVal val="ppt_y"/>
                                          </p:val>
                                        </p:tav>
                                        <p:tav tm="100000">
                                          <p:val>
                                            <p:strVal val="1+ppt_h/2"/>
                                          </p:val>
                                        </p:tav>
                                      </p:tavLst>
                                    </p:anim>
                                    <p:set>
                                      <p:cBhvr>
                                        <p:cTn id="54" dur="1" fill="hold">
                                          <p:stCondLst>
                                            <p:cond delay="3749"/>
                                          </p:stCondLst>
                                        </p:cTn>
                                        <p:tgtEl>
                                          <p:spTgt spid="14"/>
                                        </p:tgtEl>
                                        <p:attrNameLst>
                                          <p:attrName>style.visibility</p:attrName>
                                        </p:attrNameLst>
                                      </p:cBhvr>
                                      <p:to>
                                        <p:strVal val="hidden"/>
                                      </p:to>
                                    </p:set>
                                  </p:childTnLst>
                                </p:cTn>
                              </p:par>
                              <p:par>
                                <p:cTn id="55" presetID="2" presetClass="entr" presetSubtype="6"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3750" fill="hold"/>
                                        <p:tgtEl>
                                          <p:spTgt spid="17"/>
                                        </p:tgtEl>
                                        <p:attrNameLst>
                                          <p:attrName>ppt_x</p:attrName>
                                        </p:attrNameLst>
                                      </p:cBhvr>
                                      <p:tavLst>
                                        <p:tav tm="0">
                                          <p:val>
                                            <p:strVal val="1+#ppt_w/2"/>
                                          </p:val>
                                        </p:tav>
                                        <p:tav tm="100000">
                                          <p:val>
                                            <p:strVal val="#ppt_x"/>
                                          </p:val>
                                        </p:tav>
                                      </p:tavLst>
                                    </p:anim>
                                    <p:anim calcmode="lin" valueType="num">
                                      <p:cBhvr additive="base">
                                        <p:cTn id="58" dur="3750" fill="hold"/>
                                        <p:tgtEl>
                                          <p:spTgt spid="17"/>
                                        </p:tgtEl>
                                        <p:attrNameLst>
                                          <p:attrName>ppt_y</p:attrName>
                                        </p:attrNameLst>
                                      </p:cBhvr>
                                      <p:tavLst>
                                        <p:tav tm="0">
                                          <p:val>
                                            <p:strVal val="1+#ppt_h/2"/>
                                          </p:val>
                                        </p:tav>
                                        <p:tav tm="100000">
                                          <p:val>
                                            <p:strVal val="#ppt_y"/>
                                          </p:val>
                                        </p:tav>
                                      </p:tavLst>
                                    </p:anim>
                                  </p:childTnLst>
                                </p:cTn>
                              </p:par>
                              <p:par>
                                <p:cTn id="59" presetID="8" presetClass="emph" presetSubtype="0" repeatCount="indefinite" fill="hold" nodeType="withEffect">
                                  <p:stCondLst>
                                    <p:cond delay="0"/>
                                  </p:stCondLst>
                                  <p:childTnLst>
                                    <p:animRot by="10800000">
                                      <p:cBhvr>
                                        <p:cTn id="60" dur="3750" fill="hold"/>
                                        <p:tgtEl>
                                          <p:spTgt spid="17"/>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3750"/>
                                        <p:tgtEl>
                                          <p:spTgt spid="17"/>
                                        </p:tgtEl>
                                        <p:attrNameLst>
                                          <p:attrName>ppt_x</p:attrName>
                                        </p:attrNameLst>
                                      </p:cBhvr>
                                      <p:tavLst>
                                        <p:tav tm="0">
                                          <p:val>
                                            <p:strVal val="ppt_x"/>
                                          </p:val>
                                        </p:tav>
                                        <p:tav tm="100000">
                                          <p:val>
                                            <p:strVal val="1+ppt_w/2"/>
                                          </p:val>
                                        </p:tav>
                                      </p:tavLst>
                                    </p:anim>
                                    <p:anim calcmode="lin" valueType="num">
                                      <p:cBhvr additive="base">
                                        <p:cTn id="63" dur="3750"/>
                                        <p:tgtEl>
                                          <p:spTgt spid="17"/>
                                        </p:tgtEl>
                                        <p:attrNameLst>
                                          <p:attrName>ppt_y</p:attrName>
                                        </p:attrNameLst>
                                      </p:cBhvr>
                                      <p:tavLst>
                                        <p:tav tm="0">
                                          <p:val>
                                            <p:strVal val="ppt_y"/>
                                          </p:val>
                                        </p:tav>
                                        <p:tav tm="100000">
                                          <p:val>
                                            <p:strVal val="1+ppt_h/2"/>
                                          </p:val>
                                        </p:tav>
                                      </p:tavLst>
                                    </p:anim>
                                    <p:set>
                                      <p:cBhvr>
                                        <p:cTn id="64" dur="1" fill="hold">
                                          <p:stCondLst>
                                            <p:cond delay="3749"/>
                                          </p:stCondLst>
                                        </p:cTn>
                                        <p:tgtEl>
                                          <p:spTgt spid="17"/>
                                        </p:tgtEl>
                                        <p:attrNameLst>
                                          <p:attrName>style.visibility</p:attrName>
                                        </p:attrNameLst>
                                      </p:cBhvr>
                                      <p:to>
                                        <p:strVal val="hidden"/>
                                      </p:to>
                                    </p:set>
                                  </p:childTnLst>
                                </p:cTn>
                              </p:par>
                              <p:par>
                                <p:cTn id="65" presetID="2" presetClass="entr" presetSubtype="12"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750" fill="hold"/>
                                        <p:tgtEl>
                                          <p:spTgt spid="20"/>
                                        </p:tgtEl>
                                        <p:attrNameLst>
                                          <p:attrName>ppt_x</p:attrName>
                                        </p:attrNameLst>
                                      </p:cBhvr>
                                      <p:tavLst>
                                        <p:tav tm="0">
                                          <p:val>
                                            <p:strVal val="0-#ppt_w/2"/>
                                          </p:val>
                                        </p:tav>
                                        <p:tav tm="100000">
                                          <p:val>
                                            <p:strVal val="#ppt_x"/>
                                          </p:val>
                                        </p:tav>
                                      </p:tavLst>
                                    </p:anim>
                                    <p:anim calcmode="lin" valueType="num">
                                      <p:cBhvr additive="base">
                                        <p:cTn id="68" dur="3750" fill="hold"/>
                                        <p:tgtEl>
                                          <p:spTgt spid="20"/>
                                        </p:tgtEl>
                                        <p:attrNameLst>
                                          <p:attrName>ppt_y</p:attrName>
                                        </p:attrNameLst>
                                      </p:cBhvr>
                                      <p:tavLst>
                                        <p:tav tm="0">
                                          <p:val>
                                            <p:strVal val="1+#ppt_h/2"/>
                                          </p:val>
                                        </p:tav>
                                        <p:tav tm="100000">
                                          <p:val>
                                            <p:strVal val="#ppt_y"/>
                                          </p:val>
                                        </p:tav>
                                      </p:tavLst>
                                    </p:anim>
                                  </p:childTnLst>
                                </p:cTn>
                              </p:par>
                              <p:par>
                                <p:cTn id="69" presetID="8" presetClass="emph" presetSubtype="0" fill="hold" nodeType="withEffect">
                                  <p:stCondLst>
                                    <p:cond delay="0"/>
                                  </p:stCondLst>
                                  <p:childTnLst>
                                    <p:animRot by="-10800000">
                                      <p:cBhvr>
                                        <p:cTn id="70" dur="3750" fill="hold"/>
                                        <p:tgtEl>
                                          <p:spTgt spid="20"/>
                                        </p:tgtEl>
                                        <p:attrNameLst>
                                          <p:attrName>r</p:attrName>
                                        </p:attrNameLst>
                                      </p:cBhvr>
                                    </p:animRot>
                                  </p:childTnLst>
                                </p:cTn>
                              </p:par>
                              <p:par>
                                <p:cTn id="71" presetID="2" presetClass="exit" presetSubtype="12" fill="hold" nodeType="withEffect">
                                  <p:stCondLst>
                                    <p:cond delay="0"/>
                                  </p:stCondLst>
                                  <p:childTnLst>
                                    <p:anim calcmode="lin" valueType="num">
                                      <p:cBhvr additive="base">
                                        <p:cTn id="72" dur="3750"/>
                                        <p:tgtEl>
                                          <p:spTgt spid="20"/>
                                        </p:tgtEl>
                                        <p:attrNameLst>
                                          <p:attrName>ppt_x</p:attrName>
                                        </p:attrNameLst>
                                      </p:cBhvr>
                                      <p:tavLst>
                                        <p:tav tm="0">
                                          <p:val>
                                            <p:strVal val="ppt_x"/>
                                          </p:val>
                                        </p:tav>
                                        <p:tav tm="100000">
                                          <p:val>
                                            <p:strVal val="0-ppt_w/2"/>
                                          </p:val>
                                        </p:tav>
                                      </p:tavLst>
                                    </p:anim>
                                    <p:anim calcmode="lin" valueType="num">
                                      <p:cBhvr additive="base">
                                        <p:cTn id="73" dur="3750"/>
                                        <p:tgtEl>
                                          <p:spTgt spid="20"/>
                                        </p:tgtEl>
                                        <p:attrNameLst>
                                          <p:attrName>ppt_y</p:attrName>
                                        </p:attrNameLst>
                                      </p:cBhvr>
                                      <p:tavLst>
                                        <p:tav tm="0">
                                          <p:val>
                                            <p:strVal val="ppt_y"/>
                                          </p:val>
                                        </p:tav>
                                        <p:tav tm="100000">
                                          <p:val>
                                            <p:strVal val="1+ppt_h/2"/>
                                          </p:val>
                                        </p:tav>
                                      </p:tavLst>
                                    </p:anim>
                                    <p:set>
                                      <p:cBhvr>
                                        <p:cTn id="74" dur="1" fill="hold">
                                          <p:stCondLst>
                                            <p:cond delay="3749"/>
                                          </p:stCondLst>
                                        </p:cTn>
                                        <p:tgtEl>
                                          <p:spTgt spid="20"/>
                                        </p:tgtEl>
                                        <p:attrNameLst>
                                          <p:attrName>style.visibility</p:attrName>
                                        </p:attrNameLst>
                                      </p:cBhvr>
                                      <p:to>
                                        <p:strVal val="hidden"/>
                                      </p:to>
                                    </p:set>
                                  </p:childTnLst>
                                </p:cTn>
                              </p:par>
                              <p:par>
                                <p:cTn id="75" presetID="2" presetClass="entr" presetSubtype="12" fill="hold" nodeType="with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3750" fill="hold"/>
                                        <p:tgtEl>
                                          <p:spTgt spid="23"/>
                                        </p:tgtEl>
                                        <p:attrNameLst>
                                          <p:attrName>ppt_x</p:attrName>
                                        </p:attrNameLst>
                                      </p:cBhvr>
                                      <p:tavLst>
                                        <p:tav tm="0">
                                          <p:val>
                                            <p:strVal val="0-#ppt_w/2"/>
                                          </p:val>
                                        </p:tav>
                                        <p:tav tm="100000">
                                          <p:val>
                                            <p:strVal val="#ppt_x"/>
                                          </p:val>
                                        </p:tav>
                                      </p:tavLst>
                                    </p:anim>
                                    <p:anim calcmode="lin" valueType="num">
                                      <p:cBhvr additive="base">
                                        <p:cTn id="78" dur="3750" fill="hold"/>
                                        <p:tgtEl>
                                          <p:spTgt spid="23"/>
                                        </p:tgtEl>
                                        <p:attrNameLst>
                                          <p:attrName>ppt_y</p:attrName>
                                        </p:attrNameLst>
                                      </p:cBhvr>
                                      <p:tavLst>
                                        <p:tav tm="0">
                                          <p:val>
                                            <p:strVal val="1+#ppt_h/2"/>
                                          </p:val>
                                        </p:tav>
                                        <p:tav tm="100000">
                                          <p:val>
                                            <p:strVal val="#ppt_y"/>
                                          </p:val>
                                        </p:tav>
                                      </p:tavLst>
                                    </p:anim>
                                  </p:childTnLst>
                                </p:cTn>
                              </p:par>
                              <p:par>
                                <p:cTn id="79" presetID="8" presetClass="emph" presetSubtype="0" fill="hold" nodeType="withEffect">
                                  <p:stCondLst>
                                    <p:cond delay="0"/>
                                  </p:stCondLst>
                                  <p:childTnLst>
                                    <p:animRot by="-10800000">
                                      <p:cBhvr>
                                        <p:cTn id="80" dur="3750" fill="hold"/>
                                        <p:tgtEl>
                                          <p:spTgt spid="23"/>
                                        </p:tgtEl>
                                        <p:attrNameLst>
                                          <p:attrName>r</p:attrName>
                                        </p:attrNameLst>
                                      </p:cBhvr>
                                    </p:animRot>
                                  </p:childTnLst>
                                </p:cTn>
                              </p:par>
                              <p:par>
                                <p:cTn id="81" presetID="2" presetClass="exit" presetSubtype="12" fill="hold" nodeType="withEffect">
                                  <p:stCondLst>
                                    <p:cond delay="0"/>
                                  </p:stCondLst>
                                  <p:childTnLst>
                                    <p:anim calcmode="lin" valueType="num">
                                      <p:cBhvr additive="base">
                                        <p:cTn id="82" dur="3750"/>
                                        <p:tgtEl>
                                          <p:spTgt spid="23"/>
                                        </p:tgtEl>
                                        <p:attrNameLst>
                                          <p:attrName>ppt_x</p:attrName>
                                        </p:attrNameLst>
                                      </p:cBhvr>
                                      <p:tavLst>
                                        <p:tav tm="0">
                                          <p:val>
                                            <p:strVal val="ppt_x"/>
                                          </p:val>
                                        </p:tav>
                                        <p:tav tm="100000">
                                          <p:val>
                                            <p:strVal val="0-ppt_w/2"/>
                                          </p:val>
                                        </p:tav>
                                      </p:tavLst>
                                    </p:anim>
                                    <p:anim calcmode="lin" valueType="num">
                                      <p:cBhvr additive="base">
                                        <p:cTn id="83" dur="3750"/>
                                        <p:tgtEl>
                                          <p:spTgt spid="23"/>
                                        </p:tgtEl>
                                        <p:attrNameLst>
                                          <p:attrName>ppt_y</p:attrName>
                                        </p:attrNameLst>
                                      </p:cBhvr>
                                      <p:tavLst>
                                        <p:tav tm="0">
                                          <p:val>
                                            <p:strVal val="ppt_y"/>
                                          </p:val>
                                        </p:tav>
                                        <p:tav tm="100000">
                                          <p:val>
                                            <p:strVal val="1+ppt_h/2"/>
                                          </p:val>
                                        </p:tav>
                                      </p:tavLst>
                                    </p:anim>
                                    <p:set>
                                      <p:cBhvr>
                                        <p:cTn id="84" dur="1" fill="hold">
                                          <p:stCondLst>
                                            <p:cond delay="3749"/>
                                          </p:stCondLst>
                                        </p:cTn>
                                        <p:tgtEl>
                                          <p:spTgt spid="23"/>
                                        </p:tgtEl>
                                        <p:attrNameLst>
                                          <p:attrName>style.visibility</p:attrName>
                                        </p:attrNameLst>
                                      </p:cBhvr>
                                      <p:to>
                                        <p:strVal val="hidden"/>
                                      </p:to>
                                    </p:set>
                                  </p:childTnLst>
                                </p:cTn>
                              </p:par>
                              <p:par>
                                <p:cTn id="85" presetID="2" presetClass="entr" presetSubtype="12" fill="hold" nodeType="with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additive="base">
                                        <p:cTn id="87" dur="3750" fill="hold"/>
                                        <p:tgtEl>
                                          <p:spTgt spid="26"/>
                                        </p:tgtEl>
                                        <p:attrNameLst>
                                          <p:attrName>ppt_x</p:attrName>
                                        </p:attrNameLst>
                                      </p:cBhvr>
                                      <p:tavLst>
                                        <p:tav tm="0">
                                          <p:val>
                                            <p:strVal val="0-#ppt_w/2"/>
                                          </p:val>
                                        </p:tav>
                                        <p:tav tm="100000">
                                          <p:val>
                                            <p:strVal val="#ppt_x"/>
                                          </p:val>
                                        </p:tav>
                                      </p:tavLst>
                                    </p:anim>
                                    <p:anim calcmode="lin" valueType="num">
                                      <p:cBhvr additive="base">
                                        <p:cTn id="88" dur="3750" fill="hold"/>
                                        <p:tgtEl>
                                          <p:spTgt spid="26"/>
                                        </p:tgtEl>
                                        <p:attrNameLst>
                                          <p:attrName>ppt_y</p:attrName>
                                        </p:attrNameLst>
                                      </p:cBhvr>
                                      <p:tavLst>
                                        <p:tav tm="0">
                                          <p:val>
                                            <p:strVal val="1+#ppt_h/2"/>
                                          </p:val>
                                        </p:tav>
                                        <p:tav tm="100000">
                                          <p:val>
                                            <p:strVal val="#ppt_y"/>
                                          </p:val>
                                        </p:tav>
                                      </p:tavLst>
                                    </p:anim>
                                  </p:childTnLst>
                                </p:cTn>
                              </p:par>
                              <p:par>
                                <p:cTn id="89" presetID="8" presetClass="emph" presetSubtype="0" fill="hold" nodeType="withEffect">
                                  <p:stCondLst>
                                    <p:cond delay="0"/>
                                  </p:stCondLst>
                                  <p:childTnLst>
                                    <p:animRot by="-10800000">
                                      <p:cBhvr>
                                        <p:cTn id="90" dur="3750" fill="hold"/>
                                        <p:tgtEl>
                                          <p:spTgt spid="26"/>
                                        </p:tgtEl>
                                        <p:attrNameLst>
                                          <p:attrName>r</p:attrName>
                                        </p:attrNameLst>
                                      </p:cBhvr>
                                    </p:animRot>
                                  </p:childTnLst>
                                </p:cTn>
                              </p:par>
                              <p:par>
                                <p:cTn id="91" presetID="2" presetClass="exit" presetSubtype="12" fill="hold" nodeType="withEffect">
                                  <p:stCondLst>
                                    <p:cond delay="0"/>
                                  </p:stCondLst>
                                  <p:childTnLst>
                                    <p:anim calcmode="lin" valueType="num">
                                      <p:cBhvr additive="base">
                                        <p:cTn id="92" dur="3750"/>
                                        <p:tgtEl>
                                          <p:spTgt spid="26"/>
                                        </p:tgtEl>
                                        <p:attrNameLst>
                                          <p:attrName>ppt_x</p:attrName>
                                        </p:attrNameLst>
                                      </p:cBhvr>
                                      <p:tavLst>
                                        <p:tav tm="0">
                                          <p:val>
                                            <p:strVal val="ppt_x"/>
                                          </p:val>
                                        </p:tav>
                                        <p:tav tm="100000">
                                          <p:val>
                                            <p:strVal val="0-ppt_w/2"/>
                                          </p:val>
                                        </p:tav>
                                      </p:tavLst>
                                    </p:anim>
                                    <p:anim calcmode="lin" valueType="num">
                                      <p:cBhvr additive="base">
                                        <p:cTn id="93" dur="3750"/>
                                        <p:tgtEl>
                                          <p:spTgt spid="26"/>
                                        </p:tgtEl>
                                        <p:attrNameLst>
                                          <p:attrName>ppt_y</p:attrName>
                                        </p:attrNameLst>
                                      </p:cBhvr>
                                      <p:tavLst>
                                        <p:tav tm="0">
                                          <p:val>
                                            <p:strVal val="ppt_y"/>
                                          </p:val>
                                        </p:tav>
                                        <p:tav tm="100000">
                                          <p:val>
                                            <p:strVal val="1+ppt_h/2"/>
                                          </p:val>
                                        </p:tav>
                                      </p:tavLst>
                                    </p:anim>
                                    <p:set>
                                      <p:cBhvr>
                                        <p:cTn id="94" dur="1" fill="hold">
                                          <p:stCondLst>
                                            <p:cond delay="3749"/>
                                          </p:stCondLst>
                                        </p:cTn>
                                        <p:tgtEl>
                                          <p:spTgt spid="26"/>
                                        </p:tgtEl>
                                        <p:attrNameLst>
                                          <p:attrName>style.visibility</p:attrName>
                                        </p:attrNameLst>
                                      </p:cBhvr>
                                      <p:to>
                                        <p:strVal val="hidden"/>
                                      </p:to>
                                    </p:set>
                                  </p:childTnLst>
                                </p:cTn>
                              </p:par>
                              <p:par>
                                <p:cTn id="95" presetID="2" presetClass="entr" presetSubtype="12" fill="hold" nodeType="withEffect">
                                  <p:stCondLst>
                                    <p:cond delay="0"/>
                                  </p:stCondLst>
                                  <p:childTnLst>
                                    <p:set>
                                      <p:cBhvr>
                                        <p:cTn id="96" dur="1" fill="hold">
                                          <p:stCondLst>
                                            <p:cond delay="0"/>
                                          </p:stCondLst>
                                        </p:cTn>
                                        <p:tgtEl>
                                          <p:spTgt spid="29"/>
                                        </p:tgtEl>
                                        <p:attrNameLst>
                                          <p:attrName>style.visibility</p:attrName>
                                        </p:attrNameLst>
                                      </p:cBhvr>
                                      <p:to>
                                        <p:strVal val="visible"/>
                                      </p:to>
                                    </p:set>
                                    <p:anim calcmode="lin" valueType="num">
                                      <p:cBhvr additive="base">
                                        <p:cTn id="97" dur="3750" fill="hold"/>
                                        <p:tgtEl>
                                          <p:spTgt spid="29"/>
                                        </p:tgtEl>
                                        <p:attrNameLst>
                                          <p:attrName>ppt_x</p:attrName>
                                        </p:attrNameLst>
                                      </p:cBhvr>
                                      <p:tavLst>
                                        <p:tav tm="0">
                                          <p:val>
                                            <p:strVal val="0-#ppt_w/2"/>
                                          </p:val>
                                        </p:tav>
                                        <p:tav tm="100000">
                                          <p:val>
                                            <p:strVal val="#ppt_x"/>
                                          </p:val>
                                        </p:tav>
                                      </p:tavLst>
                                    </p:anim>
                                    <p:anim calcmode="lin" valueType="num">
                                      <p:cBhvr additive="base">
                                        <p:cTn id="98" dur="3750" fill="hold"/>
                                        <p:tgtEl>
                                          <p:spTgt spid="29"/>
                                        </p:tgtEl>
                                        <p:attrNameLst>
                                          <p:attrName>ppt_y</p:attrName>
                                        </p:attrNameLst>
                                      </p:cBhvr>
                                      <p:tavLst>
                                        <p:tav tm="0">
                                          <p:val>
                                            <p:strVal val="1+#ppt_h/2"/>
                                          </p:val>
                                        </p:tav>
                                        <p:tav tm="100000">
                                          <p:val>
                                            <p:strVal val="#ppt_y"/>
                                          </p:val>
                                        </p:tav>
                                      </p:tavLst>
                                    </p:anim>
                                  </p:childTnLst>
                                </p:cTn>
                              </p:par>
                              <p:par>
                                <p:cTn id="99" presetID="8" presetClass="emph" presetSubtype="0" fill="hold" nodeType="withEffect">
                                  <p:stCondLst>
                                    <p:cond delay="0"/>
                                  </p:stCondLst>
                                  <p:childTnLst>
                                    <p:animRot by="-10800000">
                                      <p:cBhvr>
                                        <p:cTn id="100" dur="3750" fill="hold"/>
                                        <p:tgtEl>
                                          <p:spTgt spid="29"/>
                                        </p:tgtEl>
                                        <p:attrNameLst>
                                          <p:attrName>r</p:attrName>
                                        </p:attrNameLst>
                                      </p:cBhvr>
                                    </p:animRot>
                                  </p:childTnLst>
                                </p:cTn>
                              </p:par>
                              <p:par>
                                <p:cTn id="101" presetID="2" presetClass="exit" presetSubtype="12" fill="hold" nodeType="withEffect">
                                  <p:stCondLst>
                                    <p:cond delay="0"/>
                                  </p:stCondLst>
                                  <p:childTnLst>
                                    <p:anim calcmode="lin" valueType="num">
                                      <p:cBhvr additive="base">
                                        <p:cTn id="102" dur="3750"/>
                                        <p:tgtEl>
                                          <p:spTgt spid="29"/>
                                        </p:tgtEl>
                                        <p:attrNameLst>
                                          <p:attrName>ppt_x</p:attrName>
                                        </p:attrNameLst>
                                      </p:cBhvr>
                                      <p:tavLst>
                                        <p:tav tm="0">
                                          <p:val>
                                            <p:strVal val="ppt_x"/>
                                          </p:val>
                                        </p:tav>
                                        <p:tav tm="100000">
                                          <p:val>
                                            <p:strVal val="0-ppt_w/2"/>
                                          </p:val>
                                        </p:tav>
                                      </p:tavLst>
                                    </p:anim>
                                    <p:anim calcmode="lin" valueType="num">
                                      <p:cBhvr additive="base">
                                        <p:cTn id="103" dur="3750"/>
                                        <p:tgtEl>
                                          <p:spTgt spid="29"/>
                                        </p:tgtEl>
                                        <p:attrNameLst>
                                          <p:attrName>ppt_y</p:attrName>
                                        </p:attrNameLst>
                                      </p:cBhvr>
                                      <p:tavLst>
                                        <p:tav tm="0">
                                          <p:val>
                                            <p:strVal val="ppt_y"/>
                                          </p:val>
                                        </p:tav>
                                        <p:tav tm="100000">
                                          <p:val>
                                            <p:strVal val="1+ppt_h/2"/>
                                          </p:val>
                                        </p:tav>
                                      </p:tavLst>
                                    </p:anim>
                                    <p:set>
                                      <p:cBhvr>
                                        <p:cTn id="104" dur="1" fill="hold">
                                          <p:stCondLst>
                                            <p:cond delay="3749"/>
                                          </p:stCondLst>
                                        </p:cTn>
                                        <p:tgtEl>
                                          <p:spTgt spid="29"/>
                                        </p:tgtEl>
                                        <p:attrNameLst>
                                          <p:attrName>style.visibility</p:attrName>
                                        </p:attrNameLst>
                                      </p:cBhvr>
                                      <p:to>
                                        <p:strVal val="hidden"/>
                                      </p:to>
                                    </p:set>
                                  </p:childTnLst>
                                </p:cTn>
                              </p:par>
                              <p:par>
                                <p:cTn id="105" presetID="2" presetClass="entr" presetSubtype="12" fill="hold"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3750" fill="hold"/>
                                        <p:tgtEl>
                                          <p:spTgt spid="32"/>
                                        </p:tgtEl>
                                        <p:attrNameLst>
                                          <p:attrName>ppt_x</p:attrName>
                                        </p:attrNameLst>
                                      </p:cBhvr>
                                      <p:tavLst>
                                        <p:tav tm="0">
                                          <p:val>
                                            <p:strVal val="0-#ppt_w/2"/>
                                          </p:val>
                                        </p:tav>
                                        <p:tav tm="100000">
                                          <p:val>
                                            <p:strVal val="#ppt_x"/>
                                          </p:val>
                                        </p:tav>
                                      </p:tavLst>
                                    </p:anim>
                                    <p:anim calcmode="lin" valueType="num">
                                      <p:cBhvr additive="base">
                                        <p:cTn id="108" dur="3750" fill="hold"/>
                                        <p:tgtEl>
                                          <p:spTgt spid="32"/>
                                        </p:tgtEl>
                                        <p:attrNameLst>
                                          <p:attrName>ppt_y</p:attrName>
                                        </p:attrNameLst>
                                      </p:cBhvr>
                                      <p:tavLst>
                                        <p:tav tm="0">
                                          <p:val>
                                            <p:strVal val="1+#ppt_h/2"/>
                                          </p:val>
                                        </p:tav>
                                        <p:tav tm="100000">
                                          <p:val>
                                            <p:strVal val="#ppt_y"/>
                                          </p:val>
                                        </p:tav>
                                      </p:tavLst>
                                    </p:anim>
                                  </p:childTnLst>
                                </p:cTn>
                              </p:par>
                              <p:par>
                                <p:cTn id="109" presetID="8" presetClass="emph" presetSubtype="0" fill="hold" nodeType="withEffect">
                                  <p:stCondLst>
                                    <p:cond delay="0"/>
                                  </p:stCondLst>
                                  <p:childTnLst>
                                    <p:animRot by="-10800000">
                                      <p:cBhvr>
                                        <p:cTn id="110" dur="3750" fill="hold"/>
                                        <p:tgtEl>
                                          <p:spTgt spid="32"/>
                                        </p:tgtEl>
                                        <p:attrNameLst>
                                          <p:attrName>r</p:attrName>
                                        </p:attrNameLst>
                                      </p:cBhvr>
                                    </p:animRot>
                                  </p:childTnLst>
                                </p:cTn>
                              </p:par>
                              <p:par>
                                <p:cTn id="111" presetID="2" presetClass="exit" presetSubtype="12" fill="hold" nodeType="withEffect">
                                  <p:stCondLst>
                                    <p:cond delay="0"/>
                                  </p:stCondLst>
                                  <p:childTnLst>
                                    <p:anim calcmode="lin" valueType="num">
                                      <p:cBhvr additive="base">
                                        <p:cTn id="112" dur="3750"/>
                                        <p:tgtEl>
                                          <p:spTgt spid="32"/>
                                        </p:tgtEl>
                                        <p:attrNameLst>
                                          <p:attrName>ppt_x</p:attrName>
                                        </p:attrNameLst>
                                      </p:cBhvr>
                                      <p:tavLst>
                                        <p:tav tm="0">
                                          <p:val>
                                            <p:strVal val="ppt_x"/>
                                          </p:val>
                                        </p:tav>
                                        <p:tav tm="100000">
                                          <p:val>
                                            <p:strVal val="0-ppt_w/2"/>
                                          </p:val>
                                        </p:tav>
                                      </p:tavLst>
                                    </p:anim>
                                    <p:anim calcmode="lin" valueType="num">
                                      <p:cBhvr additive="base">
                                        <p:cTn id="113" dur="3750"/>
                                        <p:tgtEl>
                                          <p:spTgt spid="32"/>
                                        </p:tgtEl>
                                        <p:attrNameLst>
                                          <p:attrName>ppt_y</p:attrName>
                                        </p:attrNameLst>
                                      </p:cBhvr>
                                      <p:tavLst>
                                        <p:tav tm="0">
                                          <p:val>
                                            <p:strVal val="ppt_y"/>
                                          </p:val>
                                        </p:tav>
                                        <p:tav tm="100000">
                                          <p:val>
                                            <p:strVal val="1+ppt_h/2"/>
                                          </p:val>
                                        </p:tav>
                                      </p:tavLst>
                                    </p:anim>
                                    <p:set>
                                      <p:cBhvr>
                                        <p:cTn id="114" dur="1" fill="hold">
                                          <p:stCondLst>
                                            <p:cond delay="3749"/>
                                          </p:stCondLst>
                                        </p:cTn>
                                        <p:tgtEl>
                                          <p:spTgt spid="32"/>
                                        </p:tgtEl>
                                        <p:attrNameLst>
                                          <p:attrName>style.visibility</p:attrName>
                                        </p:attrNameLst>
                                      </p:cBhvr>
                                      <p:to>
                                        <p:strVal val="hidden"/>
                                      </p:to>
                                    </p:set>
                                  </p:childTnLst>
                                </p:cTn>
                              </p:par>
                              <p:par>
                                <p:cTn id="115" presetID="2" presetClass="entr" presetSubtype="1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 calcmode="lin" valueType="num">
                                      <p:cBhvr additive="base">
                                        <p:cTn id="117" dur="3750" fill="hold"/>
                                        <p:tgtEl>
                                          <p:spTgt spid="35"/>
                                        </p:tgtEl>
                                        <p:attrNameLst>
                                          <p:attrName>ppt_x</p:attrName>
                                        </p:attrNameLst>
                                      </p:cBhvr>
                                      <p:tavLst>
                                        <p:tav tm="0">
                                          <p:val>
                                            <p:strVal val="0-#ppt_w/2"/>
                                          </p:val>
                                        </p:tav>
                                        <p:tav tm="100000">
                                          <p:val>
                                            <p:strVal val="#ppt_x"/>
                                          </p:val>
                                        </p:tav>
                                      </p:tavLst>
                                    </p:anim>
                                    <p:anim calcmode="lin" valueType="num">
                                      <p:cBhvr additive="base">
                                        <p:cTn id="118" dur="3750" fill="hold"/>
                                        <p:tgtEl>
                                          <p:spTgt spid="35"/>
                                        </p:tgtEl>
                                        <p:attrNameLst>
                                          <p:attrName>ppt_y</p:attrName>
                                        </p:attrNameLst>
                                      </p:cBhvr>
                                      <p:tavLst>
                                        <p:tav tm="0">
                                          <p:val>
                                            <p:strVal val="1+#ppt_h/2"/>
                                          </p:val>
                                        </p:tav>
                                        <p:tav tm="100000">
                                          <p:val>
                                            <p:strVal val="#ppt_y"/>
                                          </p:val>
                                        </p:tav>
                                      </p:tavLst>
                                    </p:anim>
                                  </p:childTnLst>
                                </p:cTn>
                              </p:par>
                              <p:par>
                                <p:cTn id="119" presetID="8" presetClass="emph" presetSubtype="0" fill="hold" nodeType="withEffect">
                                  <p:stCondLst>
                                    <p:cond delay="0"/>
                                  </p:stCondLst>
                                  <p:childTnLst>
                                    <p:animRot by="-10800000">
                                      <p:cBhvr>
                                        <p:cTn id="120" dur="3750" fill="hold"/>
                                        <p:tgtEl>
                                          <p:spTgt spid="35"/>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1+ppt_h/2"/>
                                          </p:val>
                                        </p:tav>
                                      </p:tavLst>
                                    </p:anim>
                                    <p:set>
                                      <p:cBhvr>
                                        <p:cTn id="124" dur="1" fill="hold">
                                          <p:stCondLst>
                                            <p:cond delay="3749"/>
                                          </p:stCondLst>
                                        </p:cTn>
                                        <p:tgtEl>
                                          <p:spTgt spid="35"/>
                                        </p:tgtEl>
                                        <p:attrNameLst>
                                          <p:attrName>style.visibility</p:attrName>
                                        </p:attrNameLst>
                                      </p:cBhvr>
                                      <p:to>
                                        <p:strVal val="hidden"/>
                                      </p:to>
                                    </p:set>
                                  </p:childTnLst>
                                </p:cTn>
                              </p:par>
                              <p:par>
                                <p:cTn id="125" presetID="23" presetClass="entr" presetSubtype="272" fill="hold" nodeType="withEffect">
                                  <p:stCondLst>
                                    <p:cond delay="0"/>
                                  </p:stCondLst>
                                  <p:childTnLst>
                                    <p:set>
                                      <p:cBhvr>
                                        <p:cTn id="126" dur="1" fill="hold">
                                          <p:stCondLst>
                                            <p:cond delay="0"/>
                                          </p:stCondLst>
                                        </p:cTn>
                                        <p:tgtEl>
                                          <p:spTgt spid="43"/>
                                        </p:tgtEl>
                                        <p:attrNameLst>
                                          <p:attrName>style.visibility</p:attrName>
                                        </p:attrNameLst>
                                      </p:cBhvr>
                                      <p:to>
                                        <p:strVal val="visible"/>
                                      </p:to>
                                    </p:set>
                                    <p:anim calcmode="lin" valueType="num">
                                      <p:cBhvr>
                                        <p:cTn id="127" dur="3250" fill="hold"/>
                                        <p:tgtEl>
                                          <p:spTgt spid="43"/>
                                        </p:tgtEl>
                                        <p:attrNameLst>
                                          <p:attrName>ppt_w</p:attrName>
                                        </p:attrNameLst>
                                      </p:cBhvr>
                                      <p:tavLst>
                                        <p:tav tm="0">
                                          <p:val>
                                            <p:strVal val="2/3*#ppt_w"/>
                                          </p:val>
                                        </p:tav>
                                        <p:tav tm="100000">
                                          <p:val>
                                            <p:strVal val="#ppt_w"/>
                                          </p:val>
                                        </p:tav>
                                      </p:tavLst>
                                    </p:anim>
                                    <p:anim calcmode="lin" valueType="num">
                                      <p:cBhvr>
                                        <p:cTn id="128" dur="3250" fill="hold"/>
                                        <p:tgtEl>
                                          <p:spTgt spid="43"/>
                                        </p:tgtEl>
                                        <p:attrNameLst>
                                          <p:attrName>ppt_h</p:attrName>
                                        </p:attrNameLst>
                                      </p:cBhvr>
                                      <p:tavLst>
                                        <p:tav tm="0">
                                          <p:val>
                                            <p:strVal val="2/3*#ppt_h"/>
                                          </p:val>
                                        </p:tav>
                                        <p:tav tm="100000">
                                          <p:val>
                                            <p:strVal val="#ppt_h"/>
                                          </p:val>
                                        </p:tav>
                                      </p:tavLst>
                                    </p:anim>
                                  </p:childTnLst>
                                </p:cTn>
                              </p:par>
                              <p:par>
                                <p:cTn id="129" presetID="6" presetClass="entr" presetSubtype="32" fill="hold" nodeType="withEffect">
                                  <p:stCondLst>
                                    <p:cond delay="0"/>
                                  </p:stCondLst>
                                  <p:childTnLst>
                                    <p:set>
                                      <p:cBhvr>
                                        <p:cTn id="130" dur="1" fill="hold">
                                          <p:stCondLst>
                                            <p:cond delay="0"/>
                                          </p:stCondLst>
                                        </p:cTn>
                                        <p:tgtEl>
                                          <p:spTgt spid="43"/>
                                        </p:tgtEl>
                                        <p:attrNameLst>
                                          <p:attrName>style.visibility</p:attrName>
                                        </p:attrNameLst>
                                      </p:cBhvr>
                                      <p:to>
                                        <p:strVal val="visible"/>
                                      </p:to>
                                    </p:set>
                                    <p:animEffect transition="in" filter="circle(out)">
                                      <p:cBhvr>
                                        <p:cTn id="131" dur="3250"/>
                                        <p:tgtEl>
                                          <p:spTgt spid="43"/>
                                        </p:tgtEl>
                                      </p:cBhvr>
                                    </p:animEffect>
                                  </p:childTnLst>
                                </p:cTn>
                              </p:par>
                              <p:par>
                                <p:cTn id="132" presetID="9" presetClass="emph" presetSubtype="0" grpId="0" nodeType="withEffect">
                                  <p:stCondLst>
                                    <p:cond delay="0"/>
                                  </p:stCondLst>
                                  <p:childTnLst>
                                    <p:set>
                                      <p:cBhvr rctx="PPT">
                                        <p:cTn id="133" dur="indefinite"/>
                                        <p:tgtEl>
                                          <p:spTgt spid="42"/>
                                        </p:tgtEl>
                                        <p:attrNameLst>
                                          <p:attrName>style.opacity</p:attrName>
                                        </p:attrNameLst>
                                      </p:cBhvr>
                                      <p:to>
                                        <p:strVal val="0"/>
                                      </p:to>
                                    </p:set>
                                    <p:animEffect filter="image" prLst="opacity: 0">
                                      <p:cBhvr rctx="IE">
                                        <p:cTn id="134" dur="indefinite"/>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0" name="99 Grupo"/>
          <p:cNvGrpSpPr/>
          <p:nvPr/>
        </p:nvGrpSpPr>
        <p:grpSpPr>
          <a:xfrm>
            <a:off x="22123" y="0"/>
            <a:ext cx="9144000" cy="5143500"/>
            <a:chOff x="0" y="0"/>
            <a:chExt cx="9144000" cy="5143500"/>
          </a:xfrm>
        </p:grpSpPr>
        <p:sp>
          <p:nvSpPr>
            <p:cNvPr id="101" name="100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6" y="0"/>
            <a:ext cx="9144000" cy="5159946"/>
          </a:xfrm>
          <a:prstGeom prst="rect">
            <a:avLst/>
          </a:prstGeom>
        </p:spPr>
      </p:pic>
      <p:sp>
        <p:nvSpPr>
          <p:cNvPr id="4" name="3 Paralelogramo"/>
          <p:cNvSpPr/>
          <p:nvPr/>
        </p:nvSpPr>
        <p:spPr>
          <a:xfrm rot="16200000" flipH="1" flipV="1">
            <a:off x="474391" y="3605922"/>
            <a:ext cx="1095077" cy="198353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 name="4 Paralelogramo"/>
          <p:cNvSpPr/>
          <p:nvPr/>
        </p:nvSpPr>
        <p:spPr>
          <a:xfrm rot="16200000" flipH="1" flipV="1">
            <a:off x="967057" y="3605921"/>
            <a:ext cx="1095077" cy="1983537"/>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 name="5 Paralelogramo"/>
          <p:cNvSpPr/>
          <p:nvPr/>
        </p:nvSpPr>
        <p:spPr>
          <a:xfrm rot="16200000" flipH="1" flipV="1">
            <a:off x="1447061" y="3605925"/>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 name="6 Paralelogramo"/>
          <p:cNvSpPr/>
          <p:nvPr/>
        </p:nvSpPr>
        <p:spPr>
          <a:xfrm rot="16200000" flipH="1" flipV="1">
            <a:off x="1939780" y="3605925"/>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 name="7 Paralelogramo"/>
          <p:cNvSpPr/>
          <p:nvPr/>
        </p:nvSpPr>
        <p:spPr>
          <a:xfrm rot="16200000" flipH="1" flipV="1">
            <a:off x="2432498" y="3605925"/>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 name="8 Paralelogramo"/>
          <p:cNvSpPr/>
          <p:nvPr/>
        </p:nvSpPr>
        <p:spPr>
          <a:xfrm rot="16200000" flipH="1" flipV="1">
            <a:off x="2933778" y="3597823"/>
            <a:ext cx="1095075" cy="199919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0" name="9 Paralelogramo"/>
          <p:cNvSpPr/>
          <p:nvPr/>
        </p:nvSpPr>
        <p:spPr>
          <a:xfrm rot="16200000" flipH="1" flipV="1">
            <a:off x="3407293" y="3585417"/>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1" name="10 Paralelogramo"/>
          <p:cNvSpPr/>
          <p:nvPr/>
        </p:nvSpPr>
        <p:spPr>
          <a:xfrm rot="16200000" flipV="1">
            <a:off x="483799" y="2796022"/>
            <a:ext cx="1095073" cy="1983530"/>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2" name="11 Paralelogramo"/>
          <p:cNvSpPr/>
          <p:nvPr/>
        </p:nvSpPr>
        <p:spPr>
          <a:xfrm rot="16200000" flipV="1">
            <a:off x="976462" y="2796020"/>
            <a:ext cx="1095075" cy="198353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3" name="12 Paralelogramo"/>
          <p:cNvSpPr/>
          <p:nvPr/>
        </p:nvSpPr>
        <p:spPr>
          <a:xfrm rot="16200000" flipV="1">
            <a:off x="1456454" y="2796020"/>
            <a:ext cx="1095075" cy="198353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13 Paralelogramo"/>
          <p:cNvSpPr/>
          <p:nvPr/>
        </p:nvSpPr>
        <p:spPr>
          <a:xfrm rot="16200000" flipV="1">
            <a:off x="1949173" y="2796020"/>
            <a:ext cx="1095075" cy="198353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5" name="14 Paralelogramo"/>
          <p:cNvSpPr/>
          <p:nvPr/>
        </p:nvSpPr>
        <p:spPr>
          <a:xfrm rot="16200000" flipV="1">
            <a:off x="2441893" y="2796019"/>
            <a:ext cx="1095077" cy="198353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15 Paralelogramo"/>
          <p:cNvSpPr/>
          <p:nvPr/>
        </p:nvSpPr>
        <p:spPr>
          <a:xfrm rot="16200000" flipV="1">
            <a:off x="2943178" y="2787920"/>
            <a:ext cx="1095075" cy="1999194"/>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16 Paralelogramo"/>
          <p:cNvSpPr/>
          <p:nvPr/>
        </p:nvSpPr>
        <p:spPr>
          <a:xfrm rot="16200000" flipV="1">
            <a:off x="3416693" y="2775514"/>
            <a:ext cx="1095075" cy="1983530"/>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8" name="17 Paralelogramo"/>
          <p:cNvSpPr/>
          <p:nvPr/>
        </p:nvSpPr>
        <p:spPr>
          <a:xfrm rot="16200000" flipH="1" flipV="1">
            <a:off x="474656" y="1986663"/>
            <a:ext cx="1095075" cy="1983529"/>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9" name="18 Paralelogramo"/>
          <p:cNvSpPr/>
          <p:nvPr/>
        </p:nvSpPr>
        <p:spPr>
          <a:xfrm rot="16200000" flipH="1" flipV="1">
            <a:off x="967320" y="1986663"/>
            <a:ext cx="1095071" cy="1983532"/>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0" name="19 Paralelogramo"/>
          <p:cNvSpPr/>
          <p:nvPr/>
        </p:nvSpPr>
        <p:spPr>
          <a:xfrm rot="16200000" flipH="1" flipV="1">
            <a:off x="1447321" y="1986665"/>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1" name="20 Paralelogramo"/>
          <p:cNvSpPr/>
          <p:nvPr/>
        </p:nvSpPr>
        <p:spPr>
          <a:xfrm rot="16200000" flipH="1" flipV="1">
            <a:off x="1940040" y="1986665"/>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2" name="21 Paralelogramo"/>
          <p:cNvSpPr/>
          <p:nvPr/>
        </p:nvSpPr>
        <p:spPr>
          <a:xfrm rot="16200000" flipH="1" flipV="1">
            <a:off x="2432760" y="1986669"/>
            <a:ext cx="1095071"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3" name="22 Paralelogramo"/>
          <p:cNvSpPr/>
          <p:nvPr/>
        </p:nvSpPr>
        <p:spPr>
          <a:xfrm rot="16200000" flipH="1" flipV="1">
            <a:off x="2934038" y="1978563"/>
            <a:ext cx="1095075" cy="199919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4" name="23 Paralelogramo"/>
          <p:cNvSpPr/>
          <p:nvPr/>
        </p:nvSpPr>
        <p:spPr>
          <a:xfrm rot="16200000" flipH="1" flipV="1">
            <a:off x="3407552" y="1966159"/>
            <a:ext cx="1095071" cy="198352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5" name="24 Paralelogramo"/>
          <p:cNvSpPr/>
          <p:nvPr/>
        </p:nvSpPr>
        <p:spPr>
          <a:xfrm rot="16200000" flipV="1">
            <a:off x="484056" y="1176759"/>
            <a:ext cx="1095077" cy="198353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6" name="25 Paralelogramo"/>
          <p:cNvSpPr/>
          <p:nvPr/>
        </p:nvSpPr>
        <p:spPr>
          <a:xfrm rot="16200000" flipV="1">
            <a:off x="976722" y="1176760"/>
            <a:ext cx="1095075" cy="198353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7" name="26 Paralelogramo"/>
          <p:cNvSpPr/>
          <p:nvPr/>
        </p:nvSpPr>
        <p:spPr>
          <a:xfrm rot="16200000" flipV="1">
            <a:off x="1456724" y="1176764"/>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8" name="27 Paralelogramo"/>
          <p:cNvSpPr/>
          <p:nvPr/>
        </p:nvSpPr>
        <p:spPr>
          <a:xfrm rot="16200000" flipV="1">
            <a:off x="1949443" y="1176764"/>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29" name="28 Paralelogramo"/>
          <p:cNvSpPr/>
          <p:nvPr/>
        </p:nvSpPr>
        <p:spPr>
          <a:xfrm rot="16200000" flipV="1">
            <a:off x="2442160" y="1176764"/>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0" name="29 Paralelogramo"/>
          <p:cNvSpPr/>
          <p:nvPr/>
        </p:nvSpPr>
        <p:spPr>
          <a:xfrm rot="16200000" flipV="1">
            <a:off x="2943434" y="1168656"/>
            <a:ext cx="1095078" cy="1999194"/>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1" name="30 Paralelogramo"/>
          <p:cNvSpPr/>
          <p:nvPr/>
        </p:nvSpPr>
        <p:spPr>
          <a:xfrm rot="16200000" flipV="1">
            <a:off x="3416952" y="1156252"/>
            <a:ext cx="1095077" cy="198352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2" name="31 Paralelogramo"/>
          <p:cNvSpPr/>
          <p:nvPr/>
        </p:nvSpPr>
        <p:spPr>
          <a:xfrm rot="16200000" flipH="1" flipV="1">
            <a:off x="486792" y="367405"/>
            <a:ext cx="1095071" cy="198353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3" name="32 Paralelogramo"/>
          <p:cNvSpPr/>
          <p:nvPr/>
        </p:nvSpPr>
        <p:spPr>
          <a:xfrm rot="16200000" flipH="1" flipV="1">
            <a:off x="979459" y="367404"/>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4" name="33 Paralelogramo"/>
          <p:cNvSpPr/>
          <p:nvPr/>
        </p:nvSpPr>
        <p:spPr>
          <a:xfrm rot="16200000" flipH="1" flipV="1">
            <a:off x="1459456" y="367404"/>
            <a:ext cx="1095075" cy="198352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5" name="34 Paralelogramo"/>
          <p:cNvSpPr/>
          <p:nvPr/>
        </p:nvSpPr>
        <p:spPr>
          <a:xfrm rot="16200000" flipH="1" flipV="1">
            <a:off x="1952174" y="367407"/>
            <a:ext cx="1095073" cy="198352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6" name="35 Paralelogramo"/>
          <p:cNvSpPr/>
          <p:nvPr/>
        </p:nvSpPr>
        <p:spPr>
          <a:xfrm rot="16200000" flipH="1" flipV="1">
            <a:off x="2444894" y="367407"/>
            <a:ext cx="1095075" cy="198352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7" name="36 Paralelogramo"/>
          <p:cNvSpPr/>
          <p:nvPr/>
        </p:nvSpPr>
        <p:spPr>
          <a:xfrm rot="16200000" flipH="1" flipV="1">
            <a:off x="2946175" y="359307"/>
            <a:ext cx="1095070" cy="1999188"/>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8" name="37 Paralelogramo"/>
          <p:cNvSpPr/>
          <p:nvPr/>
        </p:nvSpPr>
        <p:spPr>
          <a:xfrm rot="16200000" flipH="1" flipV="1">
            <a:off x="3419690" y="346902"/>
            <a:ext cx="1095071"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9" name="38 Paralelogramo"/>
          <p:cNvSpPr/>
          <p:nvPr/>
        </p:nvSpPr>
        <p:spPr>
          <a:xfrm rot="16200000" flipV="1">
            <a:off x="496199" y="-442497"/>
            <a:ext cx="1095075" cy="1983526"/>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0" name="39 Paralelogramo"/>
          <p:cNvSpPr/>
          <p:nvPr/>
        </p:nvSpPr>
        <p:spPr>
          <a:xfrm rot="16200000" flipV="1">
            <a:off x="988856" y="-442501"/>
            <a:ext cx="1095077" cy="198353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1" name="40 Paralelogramo"/>
          <p:cNvSpPr/>
          <p:nvPr/>
        </p:nvSpPr>
        <p:spPr>
          <a:xfrm rot="16200000" flipV="1">
            <a:off x="1468856" y="-442495"/>
            <a:ext cx="1095075" cy="198352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41 Paralelogramo"/>
          <p:cNvSpPr/>
          <p:nvPr/>
        </p:nvSpPr>
        <p:spPr>
          <a:xfrm rot="16200000" flipV="1">
            <a:off x="1961572" y="-442502"/>
            <a:ext cx="1095078" cy="198352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42 Paralelogramo"/>
          <p:cNvSpPr/>
          <p:nvPr/>
        </p:nvSpPr>
        <p:spPr>
          <a:xfrm rot="16200000" flipV="1">
            <a:off x="2454290" y="-442501"/>
            <a:ext cx="1095077" cy="198352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4" name="43 Paralelogramo"/>
          <p:cNvSpPr/>
          <p:nvPr/>
        </p:nvSpPr>
        <p:spPr>
          <a:xfrm rot="16200000" flipV="1">
            <a:off x="2955573" y="-450599"/>
            <a:ext cx="1095077" cy="1999188"/>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44 Paralelogramo"/>
          <p:cNvSpPr/>
          <p:nvPr/>
        </p:nvSpPr>
        <p:spPr>
          <a:xfrm rot="16200000" flipV="1">
            <a:off x="3429085" y="-463012"/>
            <a:ext cx="1095078" cy="198352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Left"/>
            <a:lightRig rig="flood" dir="t">
              <a:rot lat="0" lon="0" rev="42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45 Paralelogramo"/>
          <p:cNvSpPr/>
          <p:nvPr/>
        </p:nvSpPr>
        <p:spPr>
          <a:xfrm rot="16200000" flipV="1">
            <a:off x="7499188" y="3483989"/>
            <a:ext cx="1095080" cy="2223942"/>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7" name="46 Paralelogramo"/>
          <p:cNvSpPr/>
          <p:nvPr/>
        </p:nvSpPr>
        <p:spPr>
          <a:xfrm rot="16200000" flipV="1">
            <a:off x="7006524" y="3483989"/>
            <a:ext cx="1095081"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47 Paralelogramo"/>
          <p:cNvSpPr/>
          <p:nvPr/>
        </p:nvSpPr>
        <p:spPr>
          <a:xfrm rot="16200000" flipV="1">
            <a:off x="6526527" y="3483989"/>
            <a:ext cx="1095081"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48 Paralelogramo"/>
          <p:cNvSpPr/>
          <p:nvPr/>
        </p:nvSpPr>
        <p:spPr>
          <a:xfrm rot="16200000" flipV="1">
            <a:off x="6033808" y="3483989"/>
            <a:ext cx="1095081"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49 Paralelogramo"/>
          <p:cNvSpPr/>
          <p:nvPr/>
        </p:nvSpPr>
        <p:spPr>
          <a:xfrm rot="16200000" flipV="1">
            <a:off x="5541090" y="3483989"/>
            <a:ext cx="1095081"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1" name="50 Paralelogramo"/>
          <p:cNvSpPr/>
          <p:nvPr/>
        </p:nvSpPr>
        <p:spPr>
          <a:xfrm rot="16200000" flipV="1">
            <a:off x="5040761" y="3474936"/>
            <a:ext cx="1095079" cy="2241507"/>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2" name="51 Paralelogramo"/>
          <p:cNvSpPr/>
          <p:nvPr/>
        </p:nvSpPr>
        <p:spPr>
          <a:xfrm rot="16200000" flipV="1">
            <a:off x="4566296" y="3463480"/>
            <a:ext cx="1095079"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52 Paralelogramo"/>
          <p:cNvSpPr/>
          <p:nvPr/>
        </p:nvSpPr>
        <p:spPr>
          <a:xfrm rot="16200000" flipH="1" flipV="1">
            <a:off x="7489786" y="2674091"/>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53 Paralelogramo"/>
          <p:cNvSpPr/>
          <p:nvPr/>
        </p:nvSpPr>
        <p:spPr>
          <a:xfrm rot="16200000" flipH="1" flipV="1">
            <a:off x="6997122" y="2674091"/>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5" name="54 Paralelogramo"/>
          <p:cNvSpPr/>
          <p:nvPr/>
        </p:nvSpPr>
        <p:spPr>
          <a:xfrm rot="16200000" flipH="1" flipV="1">
            <a:off x="6517125" y="2674091"/>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6" name="55 Paralelogramo"/>
          <p:cNvSpPr/>
          <p:nvPr/>
        </p:nvSpPr>
        <p:spPr>
          <a:xfrm rot="16200000" flipH="1" flipV="1">
            <a:off x="6024407" y="2674091"/>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7" name="56 Paralelogramo"/>
          <p:cNvSpPr/>
          <p:nvPr/>
        </p:nvSpPr>
        <p:spPr>
          <a:xfrm rot="16200000" flipH="1" flipV="1">
            <a:off x="5531689" y="2674091"/>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8" name="57 Paralelogramo"/>
          <p:cNvSpPr/>
          <p:nvPr/>
        </p:nvSpPr>
        <p:spPr>
          <a:xfrm rot="16200000" flipH="1" flipV="1">
            <a:off x="5031358" y="2665039"/>
            <a:ext cx="1095076" cy="224150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9" name="58 Paralelogramo"/>
          <p:cNvSpPr/>
          <p:nvPr/>
        </p:nvSpPr>
        <p:spPr>
          <a:xfrm rot="16200000" flipH="1" flipV="1">
            <a:off x="4556893" y="2653583"/>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0" name="59 Paralelogramo"/>
          <p:cNvSpPr/>
          <p:nvPr/>
        </p:nvSpPr>
        <p:spPr>
          <a:xfrm rot="16200000" flipV="1">
            <a:off x="7498927" y="1864729"/>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1" name="60 Paralelogramo"/>
          <p:cNvSpPr/>
          <p:nvPr/>
        </p:nvSpPr>
        <p:spPr>
          <a:xfrm rot="16200000" flipV="1">
            <a:off x="7006264" y="1864729"/>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2" name="61 Paralelogramo"/>
          <p:cNvSpPr/>
          <p:nvPr/>
        </p:nvSpPr>
        <p:spPr>
          <a:xfrm rot="16200000" flipV="1">
            <a:off x="6526267" y="1864729"/>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3" name="62 Paralelogramo"/>
          <p:cNvSpPr/>
          <p:nvPr/>
        </p:nvSpPr>
        <p:spPr>
          <a:xfrm rot="16200000" flipV="1">
            <a:off x="6033548" y="1864729"/>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4" name="63 Paralelogramo"/>
          <p:cNvSpPr/>
          <p:nvPr/>
        </p:nvSpPr>
        <p:spPr>
          <a:xfrm rot="16200000" flipV="1">
            <a:off x="5540830" y="1864729"/>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5" name="64 Paralelogramo"/>
          <p:cNvSpPr/>
          <p:nvPr/>
        </p:nvSpPr>
        <p:spPr>
          <a:xfrm rot="16200000" flipV="1">
            <a:off x="5040500" y="1855677"/>
            <a:ext cx="1095080" cy="224150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6" name="65 Paralelogramo"/>
          <p:cNvSpPr/>
          <p:nvPr/>
        </p:nvSpPr>
        <p:spPr>
          <a:xfrm rot="16200000" flipV="1">
            <a:off x="4566035" y="1844221"/>
            <a:ext cx="1095080"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7" name="66 Paralelogramo"/>
          <p:cNvSpPr/>
          <p:nvPr/>
        </p:nvSpPr>
        <p:spPr>
          <a:xfrm rot="16200000" flipH="1" flipV="1">
            <a:off x="7489523" y="1054831"/>
            <a:ext cx="1095079" cy="2223938"/>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8" name="67 Paralelogramo"/>
          <p:cNvSpPr/>
          <p:nvPr/>
        </p:nvSpPr>
        <p:spPr>
          <a:xfrm rot="16200000" flipH="1" flipV="1">
            <a:off x="6996862" y="1054832"/>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69" name="68 Paralelogramo"/>
          <p:cNvSpPr/>
          <p:nvPr/>
        </p:nvSpPr>
        <p:spPr>
          <a:xfrm rot="16200000" flipH="1" flipV="1">
            <a:off x="6516865" y="1054832"/>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0" name="69 Paralelogramo"/>
          <p:cNvSpPr/>
          <p:nvPr/>
        </p:nvSpPr>
        <p:spPr>
          <a:xfrm rot="16200000" flipH="1" flipV="1">
            <a:off x="6024147" y="1054832"/>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1" name="70 Paralelogramo"/>
          <p:cNvSpPr/>
          <p:nvPr/>
        </p:nvSpPr>
        <p:spPr>
          <a:xfrm rot="16200000" flipH="1" flipV="1">
            <a:off x="5531429" y="1054832"/>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2" name="71 Paralelogramo"/>
          <p:cNvSpPr/>
          <p:nvPr/>
        </p:nvSpPr>
        <p:spPr>
          <a:xfrm rot="16200000" flipH="1" flipV="1">
            <a:off x="5031098" y="1045780"/>
            <a:ext cx="1095076" cy="224150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3" name="72 Paralelogramo"/>
          <p:cNvSpPr/>
          <p:nvPr/>
        </p:nvSpPr>
        <p:spPr>
          <a:xfrm rot="16200000" flipH="1" flipV="1">
            <a:off x="4556633" y="1034323"/>
            <a:ext cx="1095076"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4" name="73 Paralelogramo"/>
          <p:cNvSpPr/>
          <p:nvPr/>
        </p:nvSpPr>
        <p:spPr>
          <a:xfrm rot="16200000" flipV="1">
            <a:off x="7486791" y="245465"/>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5" name="74 Paralelogramo"/>
          <p:cNvSpPr/>
          <p:nvPr/>
        </p:nvSpPr>
        <p:spPr>
          <a:xfrm rot="16200000" flipV="1">
            <a:off x="6994128" y="245465"/>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6" name="75 Paralelogramo"/>
          <p:cNvSpPr/>
          <p:nvPr/>
        </p:nvSpPr>
        <p:spPr>
          <a:xfrm rot="16200000" flipV="1">
            <a:off x="6514131" y="245465"/>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7" name="76 Paralelogramo"/>
          <p:cNvSpPr/>
          <p:nvPr/>
        </p:nvSpPr>
        <p:spPr>
          <a:xfrm rot="16200000" flipV="1">
            <a:off x="6021412" y="245465"/>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8" name="77 Paralelogramo"/>
          <p:cNvSpPr/>
          <p:nvPr/>
        </p:nvSpPr>
        <p:spPr>
          <a:xfrm rot="16200000" flipV="1">
            <a:off x="5528694" y="245465"/>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79" name="78 Paralelogramo"/>
          <p:cNvSpPr/>
          <p:nvPr/>
        </p:nvSpPr>
        <p:spPr>
          <a:xfrm rot="16200000" flipV="1">
            <a:off x="5028364" y="236413"/>
            <a:ext cx="1095082" cy="2241505"/>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0" name="79 Paralelogramo"/>
          <p:cNvSpPr/>
          <p:nvPr/>
        </p:nvSpPr>
        <p:spPr>
          <a:xfrm rot="16200000" flipV="1">
            <a:off x="4553899" y="224956"/>
            <a:ext cx="1095082" cy="2223941"/>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1" name="80 Paralelogramo"/>
          <p:cNvSpPr/>
          <p:nvPr/>
        </p:nvSpPr>
        <p:spPr>
          <a:xfrm rot="16200000" flipH="1" flipV="1">
            <a:off x="7477391" y="-564431"/>
            <a:ext cx="1095077"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2" name="81 Paralelogramo"/>
          <p:cNvSpPr/>
          <p:nvPr/>
        </p:nvSpPr>
        <p:spPr>
          <a:xfrm rot="16200000" flipH="1" flipV="1">
            <a:off x="6984727" y="-564431"/>
            <a:ext cx="1095077"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3" name="82 Paralelogramo"/>
          <p:cNvSpPr/>
          <p:nvPr/>
        </p:nvSpPr>
        <p:spPr>
          <a:xfrm rot="16200000" flipH="1" flipV="1">
            <a:off x="6504730" y="-564431"/>
            <a:ext cx="1095077"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4" name="83 Paralelogramo"/>
          <p:cNvSpPr/>
          <p:nvPr/>
        </p:nvSpPr>
        <p:spPr>
          <a:xfrm rot="16200000" flipH="1" flipV="1">
            <a:off x="6012009" y="-564430"/>
            <a:ext cx="1095079" cy="2223938"/>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5" name="84 Paralelogramo"/>
          <p:cNvSpPr/>
          <p:nvPr/>
        </p:nvSpPr>
        <p:spPr>
          <a:xfrm rot="16200000" flipH="1" flipV="1">
            <a:off x="5519294" y="-564431"/>
            <a:ext cx="1095077"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6" name="85 Paralelogramo"/>
          <p:cNvSpPr/>
          <p:nvPr/>
        </p:nvSpPr>
        <p:spPr>
          <a:xfrm rot="16200000" flipH="1" flipV="1">
            <a:off x="5018962" y="-573484"/>
            <a:ext cx="1095079" cy="2241507"/>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87" name="86 Paralelogramo"/>
          <p:cNvSpPr/>
          <p:nvPr/>
        </p:nvSpPr>
        <p:spPr>
          <a:xfrm rot="16200000" flipH="1" flipV="1">
            <a:off x="4544497" y="-584940"/>
            <a:ext cx="1095079" cy="2223943"/>
          </a:xfrm>
          <a:prstGeom prst="parallelogram">
            <a:avLst>
              <a:gd name="adj" fmla="val 88032"/>
            </a:avLst>
          </a:prstGeom>
          <a:gradFill flip="none" rotWithShape="1">
            <a:gsLst>
              <a:gs pos="60000">
                <a:srgbClr val="AC851B">
                  <a:alpha val="0"/>
                </a:srgbClr>
              </a:gs>
              <a:gs pos="90000">
                <a:srgbClr val="FFC000">
                  <a:alpha val="76000"/>
                </a:srgbClr>
              </a:gs>
              <a:gs pos="53000">
                <a:srgbClr val="99FF33"/>
              </a:gs>
              <a:gs pos="70000">
                <a:srgbClr val="C00000">
                  <a:alpha val="83000"/>
                  <a:lumMod val="90000"/>
                  <a:lumOff val="10000"/>
                </a:srgbClr>
              </a:gs>
              <a:gs pos="44589">
                <a:srgbClr val="AB881B">
                  <a:alpha val="0"/>
                </a:srgbClr>
              </a:gs>
              <a:gs pos="34989">
                <a:srgbClr val="C65928"/>
              </a:gs>
              <a:gs pos="22000">
                <a:srgbClr val="B8B8B8">
                  <a:alpha val="0"/>
                </a:srgbClr>
              </a:gs>
              <a:gs pos="82000">
                <a:schemeClr val="tx1">
                  <a:lumMod val="65000"/>
                  <a:alpha val="0"/>
                </a:schemeClr>
              </a:gs>
              <a:gs pos="8000">
                <a:srgbClr val="FFC000">
                  <a:alpha val="89000"/>
                </a:srgbClr>
              </a:gs>
            </a:gsLst>
            <a:path path="circle">
              <a:fillToRect l="50000" t="50000" r="50000" b="50000"/>
            </a:path>
            <a:tileRect/>
          </a:gradFill>
          <a:ln w="12700">
            <a:solidFill>
              <a:schemeClr val="tx1"/>
            </a:solidFill>
          </a:ln>
          <a:effectLst>
            <a:reflection blurRad="6350" stA="50000" endA="295" endPos="92000" dist="101600" dir="5400000" sy="-100000" algn="bl" rotWithShape="0"/>
          </a:effectLst>
          <a:scene3d>
            <a:camera prst="obliqueTopRight"/>
            <a:lightRig rig="flood" dir="t">
              <a:rot lat="0" lon="0" rev="2400000"/>
            </a:lightRig>
          </a:scene3d>
          <a:sp3d extrusionH="50800" prstMaterial="powder">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2" name="91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9186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3500" fill="hold"/>
                                        <p:tgtEl>
                                          <p:spTgt spid="39"/>
                                        </p:tgtEl>
                                        <p:attrNameLst>
                                          <p:attrName>ppt_x</p:attrName>
                                        </p:attrNameLst>
                                      </p:cBhvr>
                                      <p:tavLst>
                                        <p:tav tm="0">
                                          <p:val>
                                            <p:strVal val="0-#ppt_w/2"/>
                                          </p:val>
                                        </p:tav>
                                        <p:tav tm="100000">
                                          <p:val>
                                            <p:strVal val="#ppt_x"/>
                                          </p:val>
                                        </p:tav>
                                      </p:tavLst>
                                    </p:anim>
                                    <p:anim calcmode="lin" valueType="num">
                                      <p:cBhvr additive="base">
                                        <p:cTn id="8" dur="3500" fill="hold"/>
                                        <p:tgtEl>
                                          <p:spTgt spid="39"/>
                                        </p:tgtEl>
                                        <p:attrNameLst>
                                          <p:attrName>ppt_y</p:attrName>
                                        </p:attrNameLst>
                                      </p:cBhvr>
                                      <p:tavLst>
                                        <p:tav tm="0">
                                          <p:val>
                                            <p:strVal val="#ppt_y"/>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3500" fill="hold"/>
                                        <p:tgtEl>
                                          <p:spTgt spid="39"/>
                                        </p:tgtEl>
                                        <p:attrNameLst>
                                          <p:attrName>ppt_w</p:attrName>
                                        </p:attrNameLst>
                                      </p:cBhvr>
                                      <p:tavLst>
                                        <p:tav tm="0" fmla="#ppt_w*sin(2.5*pi*$)">
                                          <p:val>
                                            <p:fltVal val="0"/>
                                          </p:val>
                                        </p:tav>
                                        <p:tav tm="100000">
                                          <p:val>
                                            <p:fltVal val="1"/>
                                          </p:val>
                                        </p:tav>
                                      </p:tavLst>
                                    </p:anim>
                                    <p:anim calcmode="lin" valueType="num">
                                      <p:cBhvr>
                                        <p:cTn id="12" dur="3500" fill="hold"/>
                                        <p:tgtEl>
                                          <p:spTgt spid="39"/>
                                        </p:tgtEl>
                                        <p:attrNameLst>
                                          <p:attrName>ppt_h</p:attrName>
                                        </p:attrNameLst>
                                      </p:cBhvr>
                                      <p:tavLst>
                                        <p:tav tm="0">
                                          <p:val>
                                            <p:strVal val="#ppt_h"/>
                                          </p:val>
                                        </p:tav>
                                        <p:tav tm="100000">
                                          <p:val>
                                            <p:strVal val="#ppt_h"/>
                                          </p:val>
                                        </p:tav>
                                      </p:tavLst>
                                    </p:anim>
                                  </p:childTnLst>
                                </p:cTn>
                              </p:par>
                              <p:par>
                                <p:cTn id="13" presetID="2" presetClass="exit" presetSubtype="2" fill="hold" grpId="2" nodeType="withEffect">
                                  <p:stCondLst>
                                    <p:cond delay="0"/>
                                  </p:stCondLst>
                                  <p:childTnLst>
                                    <p:anim calcmode="lin" valueType="num">
                                      <p:cBhvr additive="base">
                                        <p:cTn id="14" dur="3500"/>
                                        <p:tgtEl>
                                          <p:spTgt spid="39"/>
                                        </p:tgtEl>
                                        <p:attrNameLst>
                                          <p:attrName>ppt_x</p:attrName>
                                        </p:attrNameLst>
                                      </p:cBhvr>
                                      <p:tavLst>
                                        <p:tav tm="0">
                                          <p:val>
                                            <p:strVal val="ppt_x"/>
                                          </p:val>
                                        </p:tav>
                                        <p:tav tm="100000">
                                          <p:val>
                                            <p:strVal val="1+ppt_w/2"/>
                                          </p:val>
                                        </p:tav>
                                      </p:tavLst>
                                    </p:anim>
                                    <p:anim calcmode="lin" valueType="num">
                                      <p:cBhvr additive="base">
                                        <p:cTn id="15" dur="3500"/>
                                        <p:tgtEl>
                                          <p:spTgt spid="39"/>
                                        </p:tgtEl>
                                        <p:attrNameLst>
                                          <p:attrName>ppt_y</p:attrName>
                                        </p:attrNameLst>
                                      </p:cBhvr>
                                      <p:tavLst>
                                        <p:tav tm="0">
                                          <p:val>
                                            <p:strVal val="ppt_y"/>
                                          </p:val>
                                        </p:tav>
                                        <p:tav tm="100000">
                                          <p:val>
                                            <p:strVal val="ppt_y"/>
                                          </p:val>
                                        </p:tav>
                                      </p:tavLst>
                                    </p:anim>
                                    <p:set>
                                      <p:cBhvr>
                                        <p:cTn id="16" dur="1" fill="hold">
                                          <p:stCondLst>
                                            <p:cond delay="3499"/>
                                          </p:stCondLst>
                                        </p:cTn>
                                        <p:tgtEl>
                                          <p:spTgt spid="39"/>
                                        </p:tgtEl>
                                        <p:attrNameLst>
                                          <p:attrName>style.visibility</p:attrName>
                                        </p:attrNameLst>
                                      </p:cBhvr>
                                      <p:to>
                                        <p:strVal val="hidden"/>
                                      </p:to>
                                    </p:set>
                                  </p:childTnLst>
                                </p:cTn>
                              </p:par>
                              <p:par>
                                <p:cTn id="17" presetID="3" presetClass="exit" presetSubtype="5" fill="hold" grpId="3" nodeType="withEffect">
                                  <p:stCondLst>
                                    <p:cond delay="0"/>
                                  </p:stCondLst>
                                  <p:childTnLst>
                                    <p:animEffect transition="out" filter="blinds(vertical)">
                                      <p:cBhvr>
                                        <p:cTn id="18" dur="3500"/>
                                        <p:tgtEl>
                                          <p:spTgt spid="39"/>
                                        </p:tgtEl>
                                      </p:cBhvr>
                                    </p:animEffect>
                                    <p:set>
                                      <p:cBhvr>
                                        <p:cTn id="19" dur="1" fill="hold">
                                          <p:stCondLst>
                                            <p:cond delay="3499"/>
                                          </p:stCondLst>
                                        </p:cTn>
                                        <p:tgtEl>
                                          <p:spTgt spid="39"/>
                                        </p:tgtEl>
                                        <p:attrNameLst>
                                          <p:attrName>style.visibility</p:attrName>
                                        </p:attrNameLst>
                                      </p:cBhvr>
                                      <p:to>
                                        <p:strVal val="hidden"/>
                                      </p:to>
                                    </p:set>
                                  </p:childTnLst>
                                </p:cTn>
                              </p:par>
                              <p:par>
                                <p:cTn id="20" presetID="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 calcmode="lin" valueType="num">
                                      <p:cBhvr additive="base">
                                        <p:cTn id="22" dur="3500" fill="hold"/>
                                        <p:tgtEl>
                                          <p:spTgt spid="40"/>
                                        </p:tgtEl>
                                        <p:attrNameLst>
                                          <p:attrName>ppt_x</p:attrName>
                                        </p:attrNameLst>
                                      </p:cBhvr>
                                      <p:tavLst>
                                        <p:tav tm="0">
                                          <p:val>
                                            <p:strVal val="0-#ppt_w/2"/>
                                          </p:val>
                                        </p:tav>
                                        <p:tav tm="100000">
                                          <p:val>
                                            <p:strVal val="#ppt_x"/>
                                          </p:val>
                                        </p:tav>
                                      </p:tavLst>
                                    </p:anim>
                                    <p:anim calcmode="lin" valueType="num">
                                      <p:cBhvr additive="base">
                                        <p:cTn id="23" dur="3500" fill="hold"/>
                                        <p:tgtEl>
                                          <p:spTgt spid="40"/>
                                        </p:tgtEl>
                                        <p:attrNameLst>
                                          <p:attrName>ppt_y</p:attrName>
                                        </p:attrNameLst>
                                      </p:cBhvr>
                                      <p:tavLst>
                                        <p:tav tm="0">
                                          <p:val>
                                            <p:strVal val="#ppt_y"/>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40"/>
                                        </p:tgtEl>
                                        <p:attrNameLst>
                                          <p:attrName>style.visibility</p:attrName>
                                        </p:attrNameLst>
                                      </p:cBhvr>
                                      <p:to>
                                        <p:strVal val="visible"/>
                                      </p:to>
                                    </p:set>
                                    <p:anim calcmode="lin" valueType="num">
                                      <p:cBhvr>
                                        <p:cTn id="26" dur="3500" fill="hold"/>
                                        <p:tgtEl>
                                          <p:spTgt spid="40"/>
                                        </p:tgtEl>
                                        <p:attrNameLst>
                                          <p:attrName>ppt_w</p:attrName>
                                        </p:attrNameLst>
                                      </p:cBhvr>
                                      <p:tavLst>
                                        <p:tav tm="0" fmla="#ppt_w*sin(2.5*pi*$)">
                                          <p:val>
                                            <p:fltVal val="0"/>
                                          </p:val>
                                        </p:tav>
                                        <p:tav tm="100000">
                                          <p:val>
                                            <p:fltVal val="1"/>
                                          </p:val>
                                        </p:tav>
                                      </p:tavLst>
                                    </p:anim>
                                    <p:anim calcmode="lin" valueType="num">
                                      <p:cBhvr>
                                        <p:cTn id="27" dur="3500" fill="hold"/>
                                        <p:tgtEl>
                                          <p:spTgt spid="40"/>
                                        </p:tgtEl>
                                        <p:attrNameLst>
                                          <p:attrName>ppt_h</p:attrName>
                                        </p:attrNameLst>
                                      </p:cBhvr>
                                      <p:tavLst>
                                        <p:tav tm="0">
                                          <p:val>
                                            <p:strVal val="#ppt_h"/>
                                          </p:val>
                                        </p:tav>
                                        <p:tav tm="100000">
                                          <p:val>
                                            <p:strVal val="#ppt_h"/>
                                          </p:val>
                                        </p:tav>
                                      </p:tavLst>
                                    </p:anim>
                                  </p:childTnLst>
                                </p:cTn>
                              </p:par>
                              <p:par>
                                <p:cTn id="28" presetID="2" presetClass="exit" presetSubtype="2" fill="hold" grpId="2" nodeType="withEffect">
                                  <p:stCondLst>
                                    <p:cond delay="0"/>
                                  </p:stCondLst>
                                  <p:childTnLst>
                                    <p:anim calcmode="lin" valueType="num">
                                      <p:cBhvr additive="base">
                                        <p:cTn id="29" dur="3500"/>
                                        <p:tgtEl>
                                          <p:spTgt spid="40"/>
                                        </p:tgtEl>
                                        <p:attrNameLst>
                                          <p:attrName>ppt_x</p:attrName>
                                        </p:attrNameLst>
                                      </p:cBhvr>
                                      <p:tavLst>
                                        <p:tav tm="0">
                                          <p:val>
                                            <p:strVal val="ppt_x"/>
                                          </p:val>
                                        </p:tav>
                                        <p:tav tm="100000">
                                          <p:val>
                                            <p:strVal val="1+ppt_w/2"/>
                                          </p:val>
                                        </p:tav>
                                      </p:tavLst>
                                    </p:anim>
                                    <p:anim calcmode="lin" valueType="num">
                                      <p:cBhvr additive="base">
                                        <p:cTn id="30" dur="3500"/>
                                        <p:tgtEl>
                                          <p:spTgt spid="40"/>
                                        </p:tgtEl>
                                        <p:attrNameLst>
                                          <p:attrName>ppt_y</p:attrName>
                                        </p:attrNameLst>
                                      </p:cBhvr>
                                      <p:tavLst>
                                        <p:tav tm="0">
                                          <p:val>
                                            <p:strVal val="ppt_y"/>
                                          </p:val>
                                        </p:tav>
                                        <p:tav tm="100000">
                                          <p:val>
                                            <p:strVal val="ppt_y"/>
                                          </p:val>
                                        </p:tav>
                                      </p:tavLst>
                                    </p:anim>
                                    <p:set>
                                      <p:cBhvr>
                                        <p:cTn id="31" dur="1" fill="hold">
                                          <p:stCondLst>
                                            <p:cond delay="3499"/>
                                          </p:stCondLst>
                                        </p:cTn>
                                        <p:tgtEl>
                                          <p:spTgt spid="40"/>
                                        </p:tgtEl>
                                        <p:attrNameLst>
                                          <p:attrName>style.visibility</p:attrName>
                                        </p:attrNameLst>
                                      </p:cBhvr>
                                      <p:to>
                                        <p:strVal val="hidden"/>
                                      </p:to>
                                    </p:set>
                                  </p:childTnLst>
                                </p:cTn>
                              </p:par>
                              <p:par>
                                <p:cTn id="32" presetID="3" presetClass="exit" presetSubtype="5" fill="hold" grpId="3" nodeType="withEffect">
                                  <p:stCondLst>
                                    <p:cond delay="0"/>
                                  </p:stCondLst>
                                  <p:childTnLst>
                                    <p:animEffect transition="out" filter="blinds(vertical)">
                                      <p:cBhvr>
                                        <p:cTn id="33" dur="3500"/>
                                        <p:tgtEl>
                                          <p:spTgt spid="40"/>
                                        </p:tgtEl>
                                      </p:cBhvr>
                                    </p:animEffect>
                                    <p:set>
                                      <p:cBhvr>
                                        <p:cTn id="34" dur="1" fill="hold">
                                          <p:stCondLst>
                                            <p:cond delay="3499"/>
                                          </p:stCondLst>
                                        </p:cTn>
                                        <p:tgtEl>
                                          <p:spTgt spid="40"/>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3500" fill="hold"/>
                                        <p:tgtEl>
                                          <p:spTgt spid="41"/>
                                        </p:tgtEl>
                                        <p:attrNameLst>
                                          <p:attrName>ppt_x</p:attrName>
                                        </p:attrNameLst>
                                      </p:cBhvr>
                                      <p:tavLst>
                                        <p:tav tm="0">
                                          <p:val>
                                            <p:strVal val="0-#ppt_w/2"/>
                                          </p:val>
                                        </p:tav>
                                        <p:tav tm="100000">
                                          <p:val>
                                            <p:strVal val="#ppt_x"/>
                                          </p:val>
                                        </p:tav>
                                      </p:tavLst>
                                    </p:anim>
                                    <p:anim calcmode="lin" valueType="num">
                                      <p:cBhvr additive="base">
                                        <p:cTn id="38" dur="3500" fill="hold"/>
                                        <p:tgtEl>
                                          <p:spTgt spid="41"/>
                                        </p:tgtEl>
                                        <p:attrNameLst>
                                          <p:attrName>ppt_y</p:attrName>
                                        </p:attrNameLst>
                                      </p:cBhvr>
                                      <p:tavLst>
                                        <p:tav tm="0">
                                          <p:val>
                                            <p:strVal val="#ppt_y"/>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p:cTn id="41" dur="3500" fill="hold"/>
                                        <p:tgtEl>
                                          <p:spTgt spid="41"/>
                                        </p:tgtEl>
                                        <p:attrNameLst>
                                          <p:attrName>ppt_w</p:attrName>
                                        </p:attrNameLst>
                                      </p:cBhvr>
                                      <p:tavLst>
                                        <p:tav tm="0" fmla="#ppt_w*sin(2.5*pi*$)">
                                          <p:val>
                                            <p:fltVal val="0"/>
                                          </p:val>
                                        </p:tav>
                                        <p:tav tm="100000">
                                          <p:val>
                                            <p:fltVal val="1"/>
                                          </p:val>
                                        </p:tav>
                                      </p:tavLst>
                                    </p:anim>
                                    <p:anim calcmode="lin" valueType="num">
                                      <p:cBhvr>
                                        <p:cTn id="42" dur="3500" fill="hold"/>
                                        <p:tgtEl>
                                          <p:spTgt spid="41"/>
                                        </p:tgtEl>
                                        <p:attrNameLst>
                                          <p:attrName>ppt_h</p:attrName>
                                        </p:attrNameLst>
                                      </p:cBhvr>
                                      <p:tavLst>
                                        <p:tav tm="0">
                                          <p:val>
                                            <p:strVal val="#ppt_h"/>
                                          </p:val>
                                        </p:tav>
                                        <p:tav tm="100000">
                                          <p:val>
                                            <p:strVal val="#ppt_h"/>
                                          </p:val>
                                        </p:tav>
                                      </p:tavLst>
                                    </p:anim>
                                  </p:childTnLst>
                                </p:cTn>
                              </p:par>
                              <p:par>
                                <p:cTn id="43" presetID="2" presetClass="exit" presetSubtype="2" fill="hold" grpId="2" nodeType="withEffect">
                                  <p:stCondLst>
                                    <p:cond delay="0"/>
                                  </p:stCondLst>
                                  <p:childTnLst>
                                    <p:anim calcmode="lin" valueType="num">
                                      <p:cBhvr additive="base">
                                        <p:cTn id="44" dur="3500"/>
                                        <p:tgtEl>
                                          <p:spTgt spid="41"/>
                                        </p:tgtEl>
                                        <p:attrNameLst>
                                          <p:attrName>ppt_x</p:attrName>
                                        </p:attrNameLst>
                                      </p:cBhvr>
                                      <p:tavLst>
                                        <p:tav tm="0">
                                          <p:val>
                                            <p:strVal val="ppt_x"/>
                                          </p:val>
                                        </p:tav>
                                        <p:tav tm="100000">
                                          <p:val>
                                            <p:strVal val="1+ppt_w/2"/>
                                          </p:val>
                                        </p:tav>
                                      </p:tavLst>
                                    </p:anim>
                                    <p:anim calcmode="lin" valueType="num">
                                      <p:cBhvr additive="base">
                                        <p:cTn id="45" dur="3500"/>
                                        <p:tgtEl>
                                          <p:spTgt spid="41"/>
                                        </p:tgtEl>
                                        <p:attrNameLst>
                                          <p:attrName>ppt_y</p:attrName>
                                        </p:attrNameLst>
                                      </p:cBhvr>
                                      <p:tavLst>
                                        <p:tav tm="0">
                                          <p:val>
                                            <p:strVal val="ppt_y"/>
                                          </p:val>
                                        </p:tav>
                                        <p:tav tm="100000">
                                          <p:val>
                                            <p:strVal val="ppt_y"/>
                                          </p:val>
                                        </p:tav>
                                      </p:tavLst>
                                    </p:anim>
                                    <p:set>
                                      <p:cBhvr>
                                        <p:cTn id="46" dur="1" fill="hold">
                                          <p:stCondLst>
                                            <p:cond delay="3499"/>
                                          </p:stCondLst>
                                        </p:cTn>
                                        <p:tgtEl>
                                          <p:spTgt spid="41"/>
                                        </p:tgtEl>
                                        <p:attrNameLst>
                                          <p:attrName>style.visibility</p:attrName>
                                        </p:attrNameLst>
                                      </p:cBhvr>
                                      <p:to>
                                        <p:strVal val="hidden"/>
                                      </p:to>
                                    </p:set>
                                  </p:childTnLst>
                                </p:cTn>
                              </p:par>
                              <p:par>
                                <p:cTn id="47" presetID="3" presetClass="exit" presetSubtype="5" fill="hold" grpId="3" nodeType="withEffect">
                                  <p:stCondLst>
                                    <p:cond delay="0"/>
                                  </p:stCondLst>
                                  <p:childTnLst>
                                    <p:animEffect transition="out" filter="blinds(vertical)">
                                      <p:cBhvr>
                                        <p:cTn id="48" dur="3500"/>
                                        <p:tgtEl>
                                          <p:spTgt spid="41"/>
                                        </p:tgtEl>
                                      </p:cBhvr>
                                    </p:animEffect>
                                    <p:set>
                                      <p:cBhvr>
                                        <p:cTn id="49" dur="1" fill="hold">
                                          <p:stCondLst>
                                            <p:cond delay="3499"/>
                                          </p:stCondLst>
                                        </p:cTn>
                                        <p:tgtEl>
                                          <p:spTgt spid="41"/>
                                        </p:tgtEl>
                                        <p:attrNameLst>
                                          <p:attrName>style.visibility</p:attrName>
                                        </p:attrNameLst>
                                      </p:cBhvr>
                                      <p:to>
                                        <p:strVal val="hidden"/>
                                      </p:to>
                                    </p:set>
                                  </p:childTnLst>
                                </p:cTn>
                              </p:par>
                              <p:par>
                                <p:cTn id="50" presetID="2" presetClass="entr" presetSubtype="8" fill="hold" grpId="0" nodeType="withEffect">
                                  <p:stCondLst>
                                    <p:cond delay="0"/>
                                  </p:stCondLst>
                                  <p:childTnLst>
                                    <p:set>
                                      <p:cBhvr>
                                        <p:cTn id="51" dur="1" fill="hold">
                                          <p:stCondLst>
                                            <p:cond delay="0"/>
                                          </p:stCondLst>
                                        </p:cTn>
                                        <p:tgtEl>
                                          <p:spTgt spid="44"/>
                                        </p:tgtEl>
                                        <p:attrNameLst>
                                          <p:attrName>style.visibility</p:attrName>
                                        </p:attrNameLst>
                                      </p:cBhvr>
                                      <p:to>
                                        <p:strVal val="visible"/>
                                      </p:to>
                                    </p:set>
                                    <p:anim calcmode="lin" valueType="num">
                                      <p:cBhvr additive="base">
                                        <p:cTn id="52" dur="3500" fill="hold"/>
                                        <p:tgtEl>
                                          <p:spTgt spid="44"/>
                                        </p:tgtEl>
                                        <p:attrNameLst>
                                          <p:attrName>ppt_x</p:attrName>
                                        </p:attrNameLst>
                                      </p:cBhvr>
                                      <p:tavLst>
                                        <p:tav tm="0">
                                          <p:val>
                                            <p:strVal val="0-#ppt_w/2"/>
                                          </p:val>
                                        </p:tav>
                                        <p:tav tm="100000">
                                          <p:val>
                                            <p:strVal val="#ppt_x"/>
                                          </p:val>
                                        </p:tav>
                                      </p:tavLst>
                                    </p:anim>
                                    <p:anim calcmode="lin" valueType="num">
                                      <p:cBhvr additive="base">
                                        <p:cTn id="53" dur="3500" fill="hold"/>
                                        <p:tgtEl>
                                          <p:spTgt spid="44"/>
                                        </p:tgtEl>
                                        <p:attrNameLst>
                                          <p:attrName>ppt_y</p:attrName>
                                        </p:attrNameLst>
                                      </p:cBhvr>
                                      <p:tavLst>
                                        <p:tav tm="0">
                                          <p:val>
                                            <p:strVal val="#ppt_y"/>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3500" fill="hold"/>
                                        <p:tgtEl>
                                          <p:spTgt spid="44"/>
                                        </p:tgtEl>
                                        <p:attrNameLst>
                                          <p:attrName>ppt_w</p:attrName>
                                        </p:attrNameLst>
                                      </p:cBhvr>
                                      <p:tavLst>
                                        <p:tav tm="0" fmla="#ppt_w*sin(2.5*pi*$)">
                                          <p:val>
                                            <p:fltVal val="0"/>
                                          </p:val>
                                        </p:tav>
                                        <p:tav tm="100000">
                                          <p:val>
                                            <p:fltVal val="1"/>
                                          </p:val>
                                        </p:tav>
                                      </p:tavLst>
                                    </p:anim>
                                    <p:anim calcmode="lin" valueType="num">
                                      <p:cBhvr>
                                        <p:cTn id="57" dur="3500" fill="hold"/>
                                        <p:tgtEl>
                                          <p:spTgt spid="44"/>
                                        </p:tgtEl>
                                        <p:attrNameLst>
                                          <p:attrName>ppt_h</p:attrName>
                                        </p:attrNameLst>
                                      </p:cBhvr>
                                      <p:tavLst>
                                        <p:tav tm="0">
                                          <p:val>
                                            <p:strVal val="#ppt_h"/>
                                          </p:val>
                                        </p:tav>
                                        <p:tav tm="100000">
                                          <p:val>
                                            <p:strVal val="#ppt_h"/>
                                          </p:val>
                                        </p:tav>
                                      </p:tavLst>
                                    </p:anim>
                                  </p:childTnLst>
                                </p:cTn>
                              </p:par>
                              <p:par>
                                <p:cTn id="58" presetID="2" presetClass="exit" presetSubtype="2" fill="hold" grpId="2" nodeType="withEffect">
                                  <p:stCondLst>
                                    <p:cond delay="0"/>
                                  </p:stCondLst>
                                  <p:childTnLst>
                                    <p:anim calcmode="lin" valueType="num">
                                      <p:cBhvr additive="base">
                                        <p:cTn id="59" dur="3500"/>
                                        <p:tgtEl>
                                          <p:spTgt spid="44"/>
                                        </p:tgtEl>
                                        <p:attrNameLst>
                                          <p:attrName>ppt_x</p:attrName>
                                        </p:attrNameLst>
                                      </p:cBhvr>
                                      <p:tavLst>
                                        <p:tav tm="0">
                                          <p:val>
                                            <p:strVal val="ppt_x"/>
                                          </p:val>
                                        </p:tav>
                                        <p:tav tm="100000">
                                          <p:val>
                                            <p:strVal val="1+ppt_w/2"/>
                                          </p:val>
                                        </p:tav>
                                      </p:tavLst>
                                    </p:anim>
                                    <p:anim calcmode="lin" valueType="num">
                                      <p:cBhvr additive="base">
                                        <p:cTn id="60" dur="3500"/>
                                        <p:tgtEl>
                                          <p:spTgt spid="44"/>
                                        </p:tgtEl>
                                        <p:attrNameLst>
                                          <p:attrName>ppt_y</p:attrName>
                                        </p:attrNameLst>
                                      </p:cBhvr>
                                      <p:tavLst>
                                        <p:tav tm="0">
                                          <p:val>
                                            <p:strVal val="ppt_y"/>
                                          </p:val>
                                        </p:tav>
                                        <p:tav tm="100000">
                                          <p:val>
                                            <p:strVal val="ppt_y"/>
                                          </p:val>
                                        </p:tav>
                                      </p:tavLst>
                                    </p:anim>
                                    <p:set>
                                      <p:cBhvr>
                                        <p:cTn id="61" dur="1" fill="hold">
                                          <p:stCondLst>
                                            <p:cond delay="3499"/>
                                          </p:stCondLst>
                                        </p:cTn>
                                        <p:tgtEl>
                                          <p:spTgt spid="44"/>
                                        </p:tgtEl>
                                        <p:attrNameLst>
                                          <p:attrName>style.visibility</p:attrName>
                                        </p:attrNameLst>
                                      </p:cBhvr>
                                      <p:to>
                                        <p:strVal val="hidden"/>
                                      </p:to>
                                    </p:set>
                                  </p:childTnLst>
                                </p:cTn>
                              </p:par>
                              <p:par>
                                <p:cTn id="62" presetID="3" presetClass="exit" presetSubtype="5" fill="hold" grpId="3" nodeType="withEffect">
                                  <p:stCondLst>
                                    <p:cond delay="0"/>
                                  </p:stCondLst>
                                  <p:childTnLst>
                                    <p:animEffect transition="out" filter="blinds(vertical)">
                                      <p:cBhvr>
                                        <p:cTn id="63" dur="3500"/>
                                        <p:tgtEl>
                                          <p:spTgt spid="44"/>
                                        </p:tgtEl>
                                      </p:cBhvr>
                                    </p:animEffect>
                                    <p:set>
                                      <p:cBhvr>
                                        <p:cTn id="64" dur="1" fill="hold">
                                          <p:stCondLst>
                                            <p:cond delay="3499"/>
                                          </p:stCondLst>
                                        </p:cTn>
                                        <p:tgtEl>
                                          <p:spTgt spid="44"/>
                                        </p:tgtEl>
                                        <p:attrNameLst>
                                          <p:attrName>style.visibility</p:attrName>
                                        </p:attrNameLst>
                                      </p:cBhvr>
                                      <p:to>
                                        <p:strVal val="hidden"/>
                                      </p:to>
                                    </p:set>
                                  </p:childTnLst>
                                </p:cTn>
                              </p:par>
                              <p:par>
                                <p:cTn id="65" presetID="2" presetClass="entr" presetSubtype="8"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3500" fill="hold"/>
                                        <p:tgtEl>
                                          <p:spTgt spid="42"/>
                                        </p:tgtEl>
                                        <p:attrNameLst>
                                          <p:attrName>ppt_x</p:attrName>
                                        </p:attrNameLst>
                                      </p:cBhvr>
                                      <p:tavLst>
                                        <p:tav tm="0">
                                          <p:val>
                                            <p:strVal val="0-#ppt_w/2"/>
                                          </p:val>
                                        </p:tav>
                                        <p:tav tm="100000">
                                          <p:val>
                                            <p:strVal val="#ppt_x"/>
                                          </p:val>
                                        </p:tav>
                                      </p:tavLst>
                                    </p:anim>
                                    <p:anim calcmode="lin" valueType="num">
                                      <p:cBhvr additive="base">
                                        <p:cTn id="68" dur="3500" fill="hold"/>
                                        <p:tgtEl>
                                          <p:spTgt spid="42"/>
                                        </p:tgtEl>
                                        <p:attrNameLst>
                                          <p:attrName>ppt_y</p:attrName>
                                        </p:attrNameLst>
                                      </p:cBhvr>
                                      <p:tavLst>
                                        <p:tav tm="0">
                                          <p:val>
                                            <p:strVal val="#ppt_y"/>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42"/>
                                        </p:tgtEl>
                                        <p:attrNameLst>
                                          <p:attrName>style.visibility</p:attrName>
                                        </p:attrNameLst>
                                      </p:cBhvr>
                                      <p:to>
                                        <p:strVal val="visible"/>
                                      </p:to>
                                    </p:set>
                                    <p:anim calcmode="lin" valueType="num">
                                      <p:cBhvr>
                                        <p:cTn id="71" dur="3500" fill="hold"/>
                                        <p:tgtEl>
                                          <p:spTgt spid="42"/>
                                        </p:tgtEl>
                                        <p:attrNameLst>
                                          <p:attrName>ppt_w</p:attrName>
                                        </p:attrNameLst>
                                      </p:cBhvr>
                                      <p:tavLst>
                                        <p:tav tm="0" fmla="#ppt_w*sin(2.5*pi*$)">
                                          <p:val>
                                            <p:fltVal val="0"/>
                                          </p:val>
                                        </p:tav>
                                        <p:tav tm="100000">
                                          <p:val>
                                            <p:fltVal val="1"/>
                                          </p:val>
                                        </p:tav>
                                      </p:tavLst>
                                    </p:anim>
                                    <p:anim calcmode="lin" valueType="num">
                                      <p:cBhvr>
                                        <p:cTn id="72" dur="3500" fill="hold"/>
                                        <p:tgtEl>
                                          <p:spTgt spid="42"/>
                                        </p:tgtEl>
                                        <p:attrNameLst>
                                          <p:attrName>ppt_h</p:attrName>
                                        </p:attrNameLst>
                                      </p:cBhvr>
                                      <p:tavLst>
                                        <p:tav tm="0">
                                          <p:val>
                                            <p:strVal val="#ppt_h"/>
                                          </p:val>
                                        </p:tav>
                                        <p:tav tm="100000">
                                          <p:val>
                                            <p:strVal val="#ppt_h"/>
                                          </p:val>
                                        </p:tav>
                                      </p:tavLst>
                                    </p:anim>
                                  </p:childTnLst>
                                </p:cTn>
                              </p:par>
                              <p:par>
                                <p:cTn id="73" presetID="2" presetClass="exit" presetSubtype="2" fill="hold" grpId="2" nodeType="withEffect">
                                  <p:stCondLst>
                                    <p:cond delay="0"/>
                                  </p:stCondLst>
                                  <p:childTnLst>
                                    <p:anim calcmode="lin" valueType="num">
                                      <p:cBhvr additive="base">
                                        <p:cTn id="74" dur="3500"/>
                                        <p:tgtEl>
                                          <p:spTgt spid="42"/>
                                        </p:tgtEl>
                                        <p:attrNameLst>
                                          <p:attrName>ppt_x</p:attrName>
                                        </p:attrNameLst>
                                      </p:cBhvr>
                                      <p:tavLst>
                                        <p:tav tm="0">
                                          <p:val>
                                            <p:strVal val="ppt_x"/>
                                          </p:val>
                                        </p:tav>
                                        <p:tav tm="100000">
                                          <p:val>
                                            <p:strVal val="1+ppt_w/2"/>
                                          </p:val>
                                        </p:tav>
                                      </p:tavLst>
                                    </p:anim>
                                    <p:anim calcmode="lin" valueType="num">
                                      <p:cBhvr additive="base">
                                        <p:cTn id="75" dur="3500"/>
                                        <p:tgtEl>
                                          <p:spTgt spid="42"/>
                                        </p:tgtEl>
                                        <p:attrNameLst>
                                          <p:attrName>ppt_y</p:attrName>
                                        </p:attrNameLst>
                                      </p:cBhvr>
                                      <p:tavLst>
                                        <p:tav tm="0">
                                          <p:val>
                                            <p:strVal val="ppt_y"/>
                                          </p:val>
                                        </p:tav>
                                        <p:tav tm="100000">
                                          <p:val>
                                            <p:strVal val="ppt_y"/>
                                          </p:val>
                                        </p:tav>
                                      </p:tavLst>
                                    </p:anim>
                                    <p:set>
                                      <p:cBhvr>
                                        <p:cTn id="76" dur="1" fill="hold">
                                          <p:stCondLst>
                                            <p:cond delay="3499"/>
                                          </p:stCondLst>
                                        </p:cTn>
                                        <p:tgtEl>
                                          <p:spTgt spid="42"/>
                                        </p:tgtEl>
                                        <p:attrNameLst>
                                          <p:attrName>style.visibility</p:attrName>
                                        </p:attrNameLst>
                                      </p:cBhvr>
                                      <p:to>
                                        <p:strVal val="hidden"/>
                                      </p:to>
                                    </p:set>
                                  </p:childTnLst>
                                </p:cTn>
                              </p:par>
                              <p:par>
                                <p:cTn id="77" presetID="3" presetClass="exit" presetSubtype="5" fill="hold" grpId="3" nodeType="withEffect">
                                  <p:stCondLst>
                                    <p:cond delay="0"/>
                                  </p:stCondLst>
                                  <p:childTnLst>
                                    <p:animEffect transition="out" filter="blinds(vertical)">
                                      <p:cBhvr>
                                        <p:cTn id="78" dur="3500"/>
                                        <p:tgtEl>
                                          <p:spTgt spid="42"/>
                                        </p:tgtEl>
                                      </p:cBhvr>
                                    </p:animEffect>
                                    <p:set>
                                      <p:cBhvr>
                                        <p:cTn id="79" dur="1" fill="hold">
                                          <p:stCondLst>
                                            <p:cond delay="3499"/>
                                          </p:stCondLst>
                                        </p:cTn>
                                        <p:tgtEl>
                                          <p:spTgt spid="42"/>
                                        </p:tgtEl>
                                        <p:attrNameLst>
                                          <p:attrName>style.visibility</p:attrName>
                                        </p:attrNameLst>
                                      </p:cBhvr>
                                      <p:to>
                                        <p:strVal val="hidden"/>
                                      </p:to>
                                    </p:set>
                                  </p:childTnLst>
                                </p:cTn>
                              </p:par>
                              <p:par>
                                <p:cTn id="80" presetID="2" presetClass="entr" presetSubtype="8" fill="hold" grpId="0" nodeType="withEffect">
                                  <p:stCondLst>
                                    <p:cond delay="0"/>
                                  </p:stCondLst>
                                  <p:childTnLst>
                                    <p:set>
                                      <p:cBhvr>
                                        <p:cTn id="81" dur="1" fill="hold">
                                          <p:stCondLst>
                                            <p:cond delay="0"/>
                                          </p:stCondLst>
                                        </p:cTn>
                                        <p:tgtEl>
                                          <p:spTgt spid="45"/>
                                        </p:tgtEl>
                                        <p:attrNameLst>
                                          <p:attrName>style.visibility</p:attrName>
                                        </p:attrNameLst>
                                      </p:cBhvr>
                                      <p:to>
                                        <p:strVal val="visible"/>
                                      </p:to>
                                    </p:set>
                                    <p:anim calcmode="lin" valueType="num">
                                      <p:cBhvr additive="base">
                                        <p:cTn id="82" dur="3500" fill="hold"/>
                                        <p:tgtEl>
                                          <p:spTgt spid="45"/>
                                        </p:tgtEl>
                                        <p:attrNameLst>
                                          <p:attrName>ppt_x</p:attrName>
                                        </p:attrNameLst>
                                      </p:cBhvr>
                                      <p:tavLst>
                                        <p:tav tm="0">
                                          <p:val>
                                            <p:strVal val="0-#ppt_w/2"/>
                                          </p:val>
                                        </p:tav>
                                        <p:tav tm="100000">
                                          <p:val>
                                            <p:strVal val="#ppt_x"/>
                                          </p:val>
                                        </p:tav>
                                      </p:tavLst>
                                    </p:anim>
                                    <p:anim calcmode="lin" valueType="num">
                                      <p:cBhvr additive="base">
                                        <p:cTn id="83" dur="3500" fill="hold"/>
                                        <p:tgtEl>
                                          <p:spTgt spid="45"/>
                                        </p:tgtEl>
                                        <p:attrNameLst>
                                          <p:attrName>ppt_y</p:attrName>
                                        </p:attrNameLst>
                                      </p:cBhvr>
                                      <p:tavLst>
                                        <p:tav tm="0">
                                          <p:val>
                                            <p:strVal val="#ppt_y"/>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45"/>
                                        </p:tgtEl>
                                        <p:attrNameLst>
                                          <p:attrName>style.visibility</p:attrName>
                                        </p:attrNameLst>
                                      </p:cBhvr>
                                      <p:to>
                                        <p:strVal val="visible"/>
                                      </p:to>
                                    </p:set>
                                    <p:anim calcmode="lin" valueType="num">
                                      <p:cBhvr>
                                        <p:cTn id="86" dur="3500" fill="hold"/>
                                        <p:tgtEl>
                                          <p:spTgt spid="45"/>
                                        </p:tgtEl>
                                        <p:attrNameLst>
                                          <p:attrName>ppt_w</p:attrName>
                                        </p:attrNameLst>
                                      </p:cBhvr>
                                      <p:tavLst>
                                        <p:tav tm="0" fmla="#ppt_w*sin(2.5*pi*$)">
                                          <p:val>
                                            <p:fltVal val="0"/>
                                          </p:val>
                                        </p:tav>
                                        <p:tav tm="100000">
                                          <p:val>
                                            <p:fltVal val="1"/>
                                          </p:val>
                                        </p:tav>
                                      </p:tavLst>
                                    </p:anim>
                                    <p:anim calcmode="lin" valueType="num">
                                      <p:cBhvr>
                                        <p:cTn id="87" dur="3500" fill="hold"/>
                                        <p:tgtEl>
                                          <p:spTgt spid="45"/>
                                        </p:tgtEl>
                                        <p:attrNameLst>
                                          <p:attrName>ppt_h</p:attrName>
                                        </p:attrNameLst>
                                      </p:cBhvr>
                                      <p:tavLst>
                                        <p:tav tm="0">
                                          <p:val>
                                            <p:strVal val="#ppt_h"/>
                                          </p:val>
                                        </p:tav>
                                        <p:tav tm="100000">
                                          <p:val>
                                            <p:strVal val="#ppt_h"/>
                                          </p:val>
                                        </p:tav>
                                      </p:tavLst>
                                    </p:anim>
                                  </p:childTnLst>
                                </p:cTn>
                              </p:par>
                              <p:par>
                                <p:cTn id="88" presetID="2" presetClass="exit" presetSubtype="2" fill="hold" grpId="2" nodeType="withEffect">
                                  <p:stCondLst>
                                    <p:cond delay="0"/>
                                  </p:stCondLst>
                                  <p:childTnLst>
                                    <p:anim calcmode="lin" valueType="num">
                                      <p:cBhvr additive="base">
                                        <p:cTn id="89" dur="3500"/>
                                        <p:tgtEl>
                                          <p:spTgt spid="45"/>
                                        </p:tgtEl>
                                        <p:attrNameLst>
                                          <p:attrName>ppt_x</p:attrName>
                                        </p:attrNameLst>
                                      </p:cBhvr>
                                      <p:tavLst>
                                        <p:tav tm="0">
                                          <p:val>
                                            <p:strVal val="ppt_x"/>
                                          </p:val>
                                        </p:tav>
                                        <p:tav tm="100000">
                                          <p:val>
                                            <p:strVal val="1+ppt_w/2"/>
                                          </p:val>
                                        </p:tav>
                                      </p:tavLst>
                                    </p:anim>
                                    <p:anim calcmode="lin" valueType="num">
                                      <p:cBhvr additive="base">
                                        <p:cTn id="90" dur="3500"/>
                                        <p:tgtEl>
                                          <p:spTgt spid="45"/>
                                        </p:tgtEl>
                                        <p:attrNameLst>
                                          <p:attrName>ppt_y</p:attrName>
                                        </p:attrNameLst>
                                      </p:cBhvr>
                                      <p:tavLst>
                                        <p:tav tm="0">
                                          <p:val>
                                            <p:strVal val="ppt_y"/>
                                          </p:val>
                                        </p:tav>
                                        <p:tav tm="100000">
                                          <p:val>
                                            <p:strVal val="ppt_y"/>
                                          </p:val>
                                        </p:tav>
                                      </p:tavLst>
                                    </p:anim>
                                    <p:set>
                                      <p:cBhvr>
                                        <p:cTn id="91" dur="1" fill="hold">
                                          <p:stCondLst>
                                            <p:cond delay="3499"/>
                                          </p:stCondLst>
                                        </p:cTn>
                                        <p:tgtEl>
                                          <p:spTgt spid="45"/>
                                        </p:tgtEl>
                                        <p:attrNameLst>
                                          <p:attrName>style.visibility</p:attrName>
                                        </p:attrNameLst>
                                      </p:cBhvr>
                                      <p:to>
                                        <p:strVal val="hidden"/>
                                      </p:to>
                                    </p:set>
                                  </p:childTnLst>
                                </p:cTn>
                              </p:par>
                              <p:par>
                                <p:cTn id="92" presetID="3" presetClass="exit" presetSubtype="5" fill="hold" grpId="3" nodeType="withEffect">
                                  <p:stCondLst>
                                    <p:cond delay="0"/>
                                  </p:stCondLst>
                                  <p:childTnLst>
                                    <p:animEffect transition="out" filter="blinds(vertical)">
                                      <p:cBhvr>
                                        <p:cTn id="93" dur="3500"/>
                                        <p:tgtEl>
                                          <p:spTgt spid="45"/>
                                        </p:tgtEl>
                                      </p:cBhvr>
                                    </p:animEffect>
                                    <p:set>
                                      <p:cBhvr>
                                        <p:cTn id="94" dur="1" fill="hold">
                                          <p:stCondLst>
                                            <p:cond delay="3499"/>
                                          </p:stCondLst>
                                        </p:cTn>
                                        <p:tgtEl>
                                          <p:spTgt spid="45"/>
                                        </p:tgtEl>
                                        <p:attrNameLst>
                                          <p:attrName>style.visibility</p:attrName>
                                        </p:attrNameLst>
                                      </p:cBhvr>
                                      <p:to>
                                        <p:strVal val="hidden"/>
                                      </p:to>
                                    </p:set>
                                  </p:childTnLst>
                                </p:cTn>
                              </p:par>
                              <p:par>
                                <p:cTn id="95" presetID="2" presetClass="entr" presetSubtype="8"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3500" fill="hold"/>
                                        <p:tgtEl>
                                          <p:spTgt spid="43"/>
                                        </p:tgtEl>
                                        <p:attrNameLst>
                                          <p:attrName>ppt_x</p:attrName>
                                        </p:attrNameLst>
                                      </p:cBhvr>
                                      <p:tavLst>
                                        <p:tav tm="0">
                                          <p:val>
                                            <p:strVal val="0-#ppt_w/2"/>
                                          </p:val>
                                        </p:tav>
                                        <p:tav tm="100000">
                                          <p:val>
                                            <p:strVal val="#ppt_x"/>
                                          </p:val>
                                        </p:tav>
                                      </p:tavLst>
                                    </p:anim>
                                    <p:anim calcmode="lin" valueType="num">
                                      <p:cBhvr additive="base">
                                        <p:cTn id="98" dur="3500" fill="hold"/>
                                        <p:tgtEl>
                                          <p:spTgt spid="43"/>
                                        </p:tgtEl>
                                        <p:attrNameLst>
                                          <p:attrName>ppt_y</p:attrName>
                                        </p:attrNameLst>
                                      </p:cBhvr>
                                      <p:tavLst>
                                        <p:tav tm="0">
                                          <p:val>
                                            <p:strVal val="#ppt_y"/>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3500" fill="hold"/>
                                        <p:tgtEl>
                                          <p:spTgt spid="43"/>
                                        </p:tgtEl>
                                        <p:attrNameLst>
                                          <p:attrName>ppt_w</p:attrName>
                                        </p:attrNameLst>
                                      </p:cBhvr>
                                      <p:tavLst>
                                        <p:tav tm="0" fmla="#ppt_w*sin(2.5*pi*$)">
                                          <p:val>
                                            <p:fltVal val="0"/>
                                          </p:val>
                                        </p:tav>
                                        <p:tav tm="100000">
                                          <p:val>
                                            <p:fltVal val="1"/>
                                          </p:val>
                                        </p:tav>
                                      </p:tavLst>
                                    </p:anim>
                                    <p:anim calcmode="lin" valueType="num">
                                      <p:cBhvr>
                                        <p:cTn id="102" dur="3500" fill="hold"/>
                                        <p:tgtEl>
                                          <p:spTgt spid="43"/>
                                        </p:tgtEl>
                                        <p:attrNameLst>
                                          <p:attrName>ppt_h</p:attrName>
                                        </p:attrNameLst>
                                      </p:cBhvr>
                                      <p:tavLst>
                                        <p:tav tm="0">
                                          <p:val>
                                            <p:strVal val="#ppt_h"/>
                                          </p:val>
                                        </p:tav>
                                        <p:tav tm="100000">
                                          <p:val>
                                            <p:strVal val="#ppt_h"/>
                                          </p:val>
                                        </p:tav>
                                      </p:tavLst>
                                    </p:anim>
                                  </p:childTnLst>
                                </p:cTn>
                              </p:par>
                              <p:par>
                                <p:cTn id="103" presetID="2" presetClass="exit" presetSubtype="2" fill="hold" grpId="2" nodeType="withEffect">
                                  <p:stCondLst>
                                    <p:cond delay="0"/>
                                  </p:stCondLst>
                                  <p:childTnLst>
                                    <p:anim calcmode="lin" valueType="num">
                                      <p:cBhvr additive="base">
                                        <p:cTn id="104" dur="3500"/>
                                        <p:tgtEl>
                                          <p:spTgt spid="43"/>
                                        </p:tgtEl>
                                        <p:attrNameLst>
                                          <p:attrName>ppt_x</p:attrName>
                                        </p:attrNameLst>
                                      </p:cBhvr>
                                      <p:tavLst>
                                        <p:tav tm="0">
                                          <p:val>
                                            <p:strVal val="ppt_x"/>
                                          </p:val>
                                        </p:tav>
                                        <p:tav tm="100000">
                                          <p:val>
                                            <p:strVal val="1+ppt_w/2"/>
                                          </p:val>
                                        </p:tav>
                                      </p:tavLst>
                                    </p:anim>
                                    <p:anim calcmode="lin" valueType="num">
                                      <p:cBhvr additive="base">
                                        <p:cTn id="105" dur="3500"/>
                                        <p:tgtEl>
                                          <p:spTgt spid="43"/>
                                        </p:tgtEl>
                                        <p:attrNameLst>
                                          <p:attrName>ppt_y</p:attrName>
                                        </p:attrNameLst>
                                      </p:cBhvr>
                                      <p:tavLst>
                                        <p:tav tm="0">
                                          <p:val>
                                            <p:strVal val="ppt_y"/>
                                          </p:val>
                                        </p:tav>
                                        <p:tav tm="100000">
                                          <p:val>
                                            <p:strVal val="ppt_y"/>
                                          </p:val>
                                        </p:tav>
                                      </p:tavLst>
                                    </p:anim>
                                    <p:set>
                                      <p:cBhvr>
                                        <p:cTn id="106" dur="1" fill="hold">
                                          <p:stCondLst>
                                            <p:cond delay="3499"/>
                                          </p:stCondLst>
                                        </p:cTn>
                                        <p:tgtEl>
                                          <p:spTgt spid="43"/>
                                        </p:tgtEl>
                                        <p:attrNameLst>
                                          <p:attrName>style.visibility</p:attrName>
                                        </p:attrNameLst>
                                      </p:cBhvr>
                                      <p:to>
                                        <p:strVal val="hidden"/>
                                      </p:to>
                                    </p:set>
                                  </p:childTnLst>
                                </p:cTn>
                              </p:par>
                              <p:par>
                                <p:cTn id="107" presetID="3" presetClass="exit" presetSubtype="5" fill="hold" grpId="3" nodeType="withEffect">
                                  <p:stCondLst>
                                    <p:cond delay="0"/>
                                  </p:stCondLst>
                                  <p:childTnLst>
                                    <p:animEffect transition="out" filter="blinds(vertical)">
                                      <p:cBhvr>
                                        <p:cTn id="108" dur="3500"/>
                                        <p:tgtEl>
                                          <p:spTgt spid="43"/>
                                        </p:tgtEl>
                                      </p:cBhvr>
                                    </p:animEffect>
                                    <p:set>
                                      <p:cBhvr>
                                        <p:cTn id="109" dur="1" fill="hold">
                                          <p:stCondLst>
                                            <p:cond delay="3499"/>
                                          </p:stCondLst>
                                        </p:cTn>
                                        <p:tgtEl>
                                          <p:spTgt spid="43"/>
                                        </p:tgtEl>
                                        <p:attrNameLst>
                                          <p:attrName>style.visibility</p:attrName>
                                        </p:attrNameLst>
                                      </p:cBhvr>
                                      <p:to>
                                        <p:strVal val="hidden"/>
                                      </p:to>
                                    </p:set>
                                  </p:childTnLst>
                                </p:cTn>
                              </p:par>
                              <p:par>
                                <p:cTn id="110" presetID="2" presetClass="entr" presetSubtype="8"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3500" fill="hold"/>
                                        <p:tgtEl>
                                          <p:spTgt spid="32"/>
                                        </p:tgtEl>
                                        <p:attrNameLst>
                                          <p:attrName>ppt_x</p:attrName>
                                        </p:attrNameLst>
                                      </p:cBhvr>
                                      <p:tavLst>
                                        <p:tav tm="0">
                                          <p:val>
                                            <p:strVal val="0-#ppt_w/2"/>
                                          </p:val>
                                        </p:tav>
                                        <p:tav tm="100000">
                                          <p:val>
                                            <p:strVal val="#ppt_x"/>
                                          </p:val>
                                        </p:tav>
                                      </p:tavLst>
                                    </p:anim>
                                    <p:anim calcmode="lin" valueType="num">
                                      <p:cBhvr additive="base">
                                        <p:cTn id="113" dur="3500" fill="hold"/>
                                        <p:tgtEl>
                                          <p:spTgt spid="32"/>
                                        </p:tgtEl>
                                        <p:attrNameLst>
                                          <p:attrName>ppt_y</p:attrName>
                                        </p:attrNameLst>
                                      </p:cBhvr>
                                      <p:tavLst>
                                        <p:tav tm="0">
                                          <p:val>
                                            <p:strVal val="#ppt_y"/>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p:cTn id="116" dur="3500" fill="hold"/>
                                        <p:tgtEl>
                                          <p:spTgt spid="32"/>
                                        </p:tgtEl>
                                        <p:attrNameLst>
                                          <p:attrName>ppt_w</p:attrName>
                                        </p:attrNameLst>
                                      </p:cBhvr>
                                      <p:tavLst>
                                        <p:tav tm="0" fmla="#ppt_w*sin(2.5*pi*$)">
                                          <p:val>
                                            <p:fltVal val="0"/>
                                          </p:val>
                                        </p:tav>
                                        <p:tav tm="100000">
                                          <p:val>
                                            <p:fltVal val="1"/>
                                          </p:val>
                                        </p:tav>
                                      </p:tavLst>
                                    </p:anim>
                                    <p:anim calcmode="lin" valueType="num">
                                      <p:cBhvr>
                                        <p:cTn id="117" dur="3500" fill="hold"/>
                                        <p:tgtEl>
                                          <p:spTgt spid="32"/>
                                        </p:tgtEl>
                                        <p:attrNameLst>
                                          <p:attrName>ppt_h</p:attrName>
                                        </p:attrNameLst>
                                      </p:cBhvr>
                                      <p:tavLst>
                                        <p:tav tm="0">
                                          <p:val>
                                            <p:strVal val="#ppt_h"/>
                                          </p:val>
                                        </p:tav>
                                        <p:tav tm="100000">
                                          <p:val>
                                            <p:strVal val="#ppt_h"/>
                                          </p:val>
                                        </p:tav>
                                      </p:tavLst>
                                    </p:anim>
                                  </p:childTnLst>
                                </p:cTn>
                              </p:par>
                              <p:par>
                                <p:cTn id="118" presetID="2" presetClass="exit" presetSubtype="2" fill="hold" grpId="2" nodeType="withEffect">
                                  <p:stCondLst>
                                    <p:cond delay="0"/>
                                  </p:stCondLst>
                                  <p:childTnLst>
                                    <p:anim calcmode="lin" valueType="num">
                                      <p:cBhvr additive="base">
                                        <p:cTn id="119" dur="3500"/>
                                        <p:tgtEl>
                                          <p:spTgt spid="32"/>
                                        </p:tgtEl>
                                        <p:attrNameLst>
                                          <p:attrName>ppt_x</p:attrName>
                                        </p:attrNameLst>
                                      </p:cBhvr>
                                      <p:tavLst>
                                        <p:tav tm="0">
                                          <p:val>
                                            <p:strVal val="ppt_x"/>
                                          </p:val>
                                        </p:tav>
                                        <p:tav tm="100000">
                                          <p:val>
                                            <p:strVal val="1+ppt_w/2"/>
                                          </p:val>
                                        </p:tav>
                                      </p:tavLst>
                                    </p:anim>
                                    <p:anim calcmode="lin" valueType="num">
                                      <p:cBhvr additive="base">
                                        <p:cTn id="120" dur="3500"/>
                                        <p:tgtEl>
                                          <p:spTgt spid="32"/>
                                        </p:tgtEl>
                                        <p:attrNameLst>
                                          <p:attrName>ppt_y</p:attrName>
                                        </p:attrNameLst>
                                      </p:cBhvr>
                                      <p:tavLst>
                                        <p:tav tm="0">
                                          <p:val>
                                            <p:strVal val="ppt_y"/>
                                          </p:val>
                                        </p:tav>
                                        <p:tav tm="100000">
                                          <p:val>
                                            <p:strVal val="ppt_y"/>
                                          </p:val>
                                        </p:tav>
                                      </p:tavLst>
                                    </p:anim>
                                    <p:set>
                                      <p:cBhvr>
                                        <p:cTn id="121" dur="1" fill="hold">
                                          <p:stCondLst>
                                            <p:cond delay="3499"/>
                                          </p:stCondLst>
                                        </p:cTn>
                                        <p:tgtEl>
                                          <p:spTgt spid="32"/>
                                        </p:tgtEl>
                                        <p:attrNameLst>
                                          <p:attrName>style.visibility</p:attrName>
                                        </p:attrNameLst>
                                      </p:cBhvr>
                                      <p:to>
                                        <p:strVal val="hidden"/>
                                      </p:to>
                                    </p:set>
                                  </p:childTnLst>
                                </p:cTn>
                              </p:par>
                              <p:par>
                                <p:cTn id="122" presetID="3" presetClass="exit" presetSubtype="5" fill="hold" grpId="3" nodeType="withEffect">
                                  <p:stCondLst>
                                    <p:cond delay="0"/>
                                  </p:stCondLst>
                                  <p:childTnLst>
                                    <p:animEffect transition="out" filter="blinds(vertical)">
                                      <p:cBhvr>
                                        <p:cTn id="123" dur="3500"/>
                                        <p:tgtEl>
                                          <p:spTgt spid="32"/>
                                        </p:tgtEl>
                                      </p:cBhvr>
                                    </p:animEffect>
                                    <p:set>
                                      <p:cBhvr>
                                        <p:cTn id="124" dur="1" fill="hold">
                                          <p:stCondLst>
                                            <p:cond delay="3499"/>
                                          </p:stCondLst>
                                        </p:cTn>
                                        <p:tgtEl>
                                          <p:spTgt spid="32"/>
                                        </p:tgtEl>
                                        <p:attrNameLst>
                                          <p:attrName>style.visibility</p:attrName>
                                        </p:attrNameLst>
                                      </p:cBhvr>
                                      <p:to>
                                        <p:strVal val="hidden"/>
                                      </p:to>
                                    </p:set>
                                  </p:childTnLst>
                                </p:cTn>
                              </p:par>
                              <p:par>
                                <p:cTn id="125" presetID="2" presetClass="entr" presetSubtype="8" fill="hold" grpId="0" nodeType="withEffect">
                                  <p:stCondLst>
                                    <p:cond delay="0"/>
                                  </p:stCondLst>
                                  <p:childTnLst>
                                    <p:set>
                                      <p:cBhvr>
                                        <p:cTn id="126" dur="1" fill="hold">
                                          <p:stCondLst>
                                            <p:cond delay="0"/>
                                          </p:stCondLst>
                                        </p:cTn>
                                        <p:tgtEl>
                                          <p:spTgt spid="38"/>
                                        </p:tgtEl>
                                        <p:attrNameLst>
                                          <p:attrName>style.visibility</p:attrName>
                                        </p:attrNameLst>
                                      </p:cBhvr>
                                      <p:to>
                                        <p:strVal val="visible"/>
                                      </p:to>
                                    </p:set>
                                    <p:anim calcmode="lin" valueType="num">
                                      <p:cBhvr additive="base">
                                        <p:cTn id="127" dur="3500" fill="hold"/>
                                        <p:tgtEl>
                                          <p:spTgt spid="38"/>
                                        </p:tgtEl>
                                        <p:attrNameLst>
                                          <p:attrName>ppt_x</p:attrName>
                                        </p:attrNameLst>
                                      </p:cBhvr>
                                      <p:tavLst>
                                        <p:tav tm="0">
                                          <p:val>
                                            <p:strVal val="0-#ppt_w/2"/>
                                          </p:val>
                                        </p:tav>
                                        <p:tav tm="100000">
                                          <p:val>
                                            <p:strVal val="#ppt_x"/>
                                          </p:val>
                                        </p:tav>
                                      </p:tavLst>
                                    </p:anim>
                                    <p:anim calcmode="lin" valueType="num">
                                      <p:cBhvr additive="base">
                                        <p:cTn id="128" dur="3500" fill="hold"/>
                                        <p:tgtEl>
                                          <p:spTgt spid="38"/>
                                        </p:tgtEl>
                                        <p:attrNameLst>
                                          <p:attrName>ppt_y</p:attrName>
                                        </p:attrNameLst>
                                      </p:cBhvr>
                                      <p:tavLst>
                                        <p:tav tm="0">
                                          <p:val>
                                            <p:strVal val="#ppt_y"/>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p:cTn id="131" dur="3500" fill="hold"/>
                                        <p:tgtEl>
                                          <p:spTgt spid="38"/>
                                        </p:tgtEl>
                                        <p:attrNameLst>
                                          <p:attrName>ppt_w</p:attrName>
                                        </p:attrNameLst>
                                      </p:cBhvr>
                                      <p:tavLst>
                                        <p:tav tm="0" fmla="#ppt_w*sin(2.5*pi*$)">
                                          <p:val>
                                            <p:fltVal val="0"/>
                                          </p:val>
                                        </p:tav>
                                        <p:tav tm="100000">
                                          <p:val>
                                            <p:fltVal val="1"/>
                                          </p:val>
                                        </p:tav>
                                      </p:tavLst>
                                    </p:anim>
                                    <p:anim calcmode="lin" valueType="num">
                                      <p:cBhvr>
                                        <p:cTn id="132" dur="3500" fill="hold"/>
                                        <p:tgtEl>
                                          <p:spTgt spid="38"/>
                                        </p:tgtEl>
                                        <p:attrNameLst>
                                          <p:attrName>ppt_h</p:attrName>
                                        </p:attrNameLst>
                                      </p:cBhvr>
                                      <p:tavLst>
                                        <p:tav tm="0">
                                          <p:val>
                                            <p:strVal val="#ppt_h"/>
                                          </p:val>
                                        </p:tav>
                                        <p:tav tm="100000">
                                          <p:val>
                                            <p:strVal val="#ppt_h"/>
                                          </p:val>
                                        </p:tav>
                                      </p:tavLst>
                                    </p:anim>
                                  </p:childTnLst>
                                </p:cTn>
                              </p:par>
                              <p:par>
                                <p:cTn id="133" presetID="2" presetClass="exit" presetSubtype="2" fill="hold" grpId="2" nodeType="withEffect">
                                  <p:stCondLst>
                                    <p:cond delay="0"/>
                                  </p:stCondLst>
                                  <p:childTnLst>
                                    <p:anim calcmode="lin" valueType="num">
                                      <p:cBhvr additive="base">
                                        <p:cTn id="134" dur="3500"/>
                                        <p:tgtEl>
                                          <p:spTgt spid="38"/>
                                        </p:tgtEl>
                                        <p:attrNameLst>
                                          <p:attrName>ppt_x</p:attrName>
                                        </p:attrNameLst>
                                      </p:cBhvr>
                                      <p:tavLst>
                                        <p:tav tm="0">
                                          <p:val>
                                            <p:strVal val="ppt_x"/>
                                          </p:val>
                                        </p:tav>
                                        <p:tav tm="100000">
                                          <p:val>
                                            <p:strVal val="1+ppt_w/2"/>
                                          </p:val>
                                        </p:tav>
                                      </p:tavLst>
                                    </p:anim>
                                    <p:anim calcmode="lin" valueType="num">
                                      <p:cBhvr additive="base">
                                        <p:cTn id="135" dur="3500"/>
                                        <p:tgtEl>
                                          <p:spTgt spid="38"/>
                                        </p:tgtEl>
                                        <p:attrNameLst>
                                          <p:attrName>ppt_y</p:attrName>
                                        </p:attrNameLst>
                                      </p:cBhvr>
                                      <p:tavLst>
                                        <p:tav tm="0">
                                          <p:val>
                                            <p:strVal val="ppt_y"/>
                                          </p:val>
                                        </p:tav>
                                        <p:tav tm="100000">
                                          <p:val>
                                            <p:strVal val="ppt_y"/>
                                          </p:val>
                                        </p:tav>
                                      </p:tavLst>
                                    </p:anim>
                                    <p:set>
                                      <p:cBhvr>
                                        <p:cTn id="136" dur="1" fill="hold">
                                          <p:stCondLst>
                                            <p:cond delay="3499"/>
                                          </p:stCondLst>
                                        </p:cTn>
                                        <p:tgtEl>
                                          <p:spTgt spid="38"/>
                                        </p:tgtEl>
                                        <p:attrNameLst>
                                          <p:attrName>style.visibility</p:attrName>
                                        </p:attrNameLst>
                                      </p:cBhvr>
                                      <p:to>
                                        <p:strVal val="hidden"/>
                                      </p:to>
                                    </p:set>
                                  </p:childTnLst>
                                </p:cTn>
                              </p:par>
                              <p:par>
                                <p:cTn id="137" presetID="3" presetClass="exit" presetSubtype="5" fill="hold" grpId="3" nodeType="withEffect">
                                  <p:stCondLst>
                                    <p:cond delay="0"/>
                                  </p:stCondLst>
                                  <p:childTnLst>
                                    <p:animEffect transition="out" filter="blinds(vertical)">
                                      <p:cBhvr>
                                        <p:cTn id="138" dur="3500"/>
                                        <p:tgtEl>
                                          <p:spTgt spid="38"/>
                                        </p:tgtEl>
                                      </p:cBhvr>
                                    </p:animEffect>
                                    <p:set>
                                      <p:cBhvr>
                                        <p:cTn id="139" dur="1" fill="hold">
                                          <p:stCondLst>
                                            <p:cond delay="3499"/>
                                          </p:stCondLst>
                                        </p:cTn>
                                        <p:tgtEl>
                                          <p:spTgt spid="38"/>
                                        </p:tgtEl>
                                        <p:attrNameLst>
                                          <p:attrName>style.visibility</p:attrName>
                                        </p:attrNameLst>
                                      </p:cBhvr>
                                      <p:to>
                                        <p:strVal val="hidden"/>
                                      </p:to>
                                    </p:set>
                                  </p:childTnLst>
                                </p:cTn>
                              </p:par>
                              <p:par>
                                <p:cTn id="140" presetID="2" presetClass="entr" presetSubtype="8" fill="hold" grpId="0" nodeType="withEffect">
                                  <p:stCondLst>
                                    <p:cond delay="0"/>
                                  </p:stCondLst>
                                  <p:childTnLst>
                                    <p:set>
                                      <p:cBhvr>
                                        <p:cTn id="141" dur="1" fill="hold">
                                          <p:stCondLst>
                                            <p:cond delay="0"/>
                                          </p:stCondLst>
                                        </p:cTn>
                                        <p:tgtEl>
                                          <p:spTgt spid="37"/>
                                        </p:tgtEl>
                                        <p:attrNameLst>
                                          <p:attrName>style.visibility</p:attrName>
                                        </p:attrNameLst>
                                      </p:cBhvr>
                                      <p:to>
                                        <p:strVal val="visible"/>
                                      </p:to>
                                    </p:set>
                                    <p:anim calcmode="lin" valueType="num">
                                      <p:cBhvr additive="base">
                                        <p:cTn id="142" dur="3500" fill="hold"/>
                                        <p:tgtEl>
                                          <p:spTgt spid="37"/>
                                        </p:tgtEl>
                                        <p:attrNameLst>
                                          <p:attrName>ppt_x</p:attrName>
                                        </p:attrNameLst>
                                      </p:cBhvr>
                                      <p:tavLst>
                                        <p:tav tm="0">
                                          <p:val>
                                            <p:strVal val="0-#ppt_w/2"/>
                                          </p:val>
                                        </p:tav>
                                        <p:tav tm="100000">
                                          <p:val>
                                            <p:strVal val="#ppt_x"/>
                                          </p:val>
                                        </p:tav>
                                      </p:tavLst>
                                    </p:anim>
                                    <p:anim calcmode="lin" valueType="num">
                                      <p:cBhvr additive="base">
                                        <p:cTn id="143" dur="3500" fill="hold"/>
                                        <p:tgtEl>
                                          <p:spTgt spid="37"/>
                                        </p:tgtEl>
                                        <p:attrNameLst>
                                          <p:attrName>ppt_y</p:attrName>
                                        </p:attrNameLst>
                                      </p:cBhvr>
                                      <p:tavLst>
                                        <p:tav tm="0">
                                          <p:val>
                                            <p:strVal val="#ppt_y"/>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37"/>
                                        </p:tgtEl>
                                        <p:attrNameLst>
                                          <p:attrName>style.visibility</p:attrName>
                                        </p:attrNameLst>
                                      </p:cBhvr>
                                      <p:to>
                                        <p:strVal val="visible"/>
                                      </p:to>
                                    </p:set>
                                    <p:anim calcmode="lin" valueType="num">
                                      <p:cBhvr>
                                        <p:cTn id="146" dur="3500" fill="hold"/>
                                        <p:tgtEl>
                                          <p:spTgt spid="37"/>
                                        </p:tgtEl>
                                        <p:attrNameLst>
                                          <p:attrName>ppt_w</p:attrName>
                                        </p:attrNameLst>
                                      </p:cBhvr>
                                      <p:tavLst>
                                        <p:tav tm="0" fmla="#ppt_w*sin(2.5*pi*$)">
                                          <p:val>
                                            <p:fltVal val="0"/>
                                          </p:val>
                                        </p:tav>
                                        <p:tav tm="100000">
                                          <p:val>
                                            <p:fltVal val="1"/>
                                          </p:val>
                                        </p:tav>
                                      </p:tavLst>
                                    </p:anim>
                                    <p:anim calcmode="lin" valueType="num">
                                      <p:cBhvr>
                                        <p:cTn id="147" dur="3500" fill="hold"/>
                                        <p:tgtEl>
                                          <p:spTgt spid="37"/>
                                        </p:tgtEl>
                                        <p:attrNameLst>
                                          <p:attrName>ppt_h</p:attrName>
                                        </p:attrNameLst>
                                      </p:cBhvr>
                                      <p:tavLst>
                                        <p:tav tm="0">
                                          <p:val>
                                            <p:strVal val="#ppt_h"/>
                                          </p:val>
                                        </p:tav>
                                        <p:tav tm="100000">
                                          <p:val>
                                            <p:strVal val="#ppt_h"/>
                                          </p:val>
                                        </p:tav>
                                      </p:tavLst>
                                    </p:anim>
                                  </p:childTnLst>
                                </p:cTn>
                              </p:par>
                              <p:par>
                                <p:cTn id="148" presetID="2" presetClass="exit" presetSubtype="2" fill="hold" grpId="2" nodeType="withEffect">
                                  <p:stCondLst>
                                    <p:cond delay="0"/>
                                  </p:stCondLst>
                                  <p:childTnLst>
                                    <p:anim calcmode="lin" valueType="num">
                                      <p:cBhvr additive="base">
                                        <p:cTn id="149" dur="3500"/>
                                        <p:tgtEl>
                                          <p:spTgt spid="37"/>
                                        </p:tgtEl>
                                        <p:attrNameLst>
                                          <p:attrName>ppt_x</p:attrName>
                                        </p:attrNameLst>
                                      </p:cBhvr>
                                      <p:tavLst>
                                        <p:tav tm="0">
                                          <p:val>
                                            <p:strVal val="ppt_x"/>
                                          </p:val>
                                        </p:tav>
                                        <p:tav tm="100000">
                                          <p:val>
                                            <p:strVal val="1+ppt_w/2"/>
                                          </p:val>
                                        </p:tav>
                                      </p:tavLst>
                                    </p:anim>
                                    <p:anim calcmode="lin" valueType="num">
                                      <p:cBhvr additive="base">
                                        <p:cTn id="150" dur="3500"/>
                                        <p:tgtEl>
                                          <p:spTgt spid="37"/>
                                        </p:tgtEl>
                                        <p:attrNameLst>
                                          <p:attrName>ppt_y</p:attrName>
                                        </p:attrNameLst>
                                      </p:cBhvr>
                                      <p:tavLst>
                                        <p:tav tm="0">
                                          <p:val>
                                            <p:strVal val="ppt_y"/>
                                          </p:val>
                                        </p:tav>
                                        <p:tav tm="100000">
                                          <p:val>
                                            <p:strVal val="ppt_y"/>
                                          </p:val>
                                        </p:tav>
                                      </p:tavLst>
                                    </p:anim>
                                    <p:set>
                                      <p:cBhvr>
                                        <p:cTn id="151" dur="1" fill="hold">
                                          <p:stCondLst>
                                            <p:cond delay="3499"/>
                                          </p:stCondLst>
                                        </p:cTn>
                                        <p:tgtEl>
                                          <p:spTgt spid="37"/>
                                        </p:tgtEl>
                                        <p:attrNameLst>
                                          <p:attrName>style.visibility</p:attrName>
                                        </p:attrNameLst>
                                      </p:cBhvr>
                                      <p:to>
                                        <p:strVal val="hidden"/>
                                      </p:to>
                                    </p:set>
                                  </p:childTnLst>
                                </p:cTn>
                              </p:par>
                              <p:par>
                                <p:cTn id="152" presetID="3" presetClass="exit" presetSubtype="5" fill="hold" grpId="3" nodeType="withEffect">
                                  <p:stCondLst>
                                    <p:cond delay="0"/>
                                  </p:stCondLst>
                                  <p:childTnLst>
                                    <p:animEffect transition="out" filter="blinds(vertical)">
                                      <p:cBhvr>
                                        <p:cTn id="153" dur="3500"/>
                                        <p:tgtEl>
                                          <p:spTgt spid="37"/>
                                        </p:tgtEl>
                                      </p:cBhvr>
                                    </p:animEffect>
                                    <p:set>
                                      <p:cBhvr>
                                        <p:cTn id="154" dur="1" fill="hold">
                                          <p:stCondLst>
                                            <p:cond delay="3499"/>
                                          </p:stCondLst>
                                        </p:cTn>
                                        <p:tgtEl>
                                          <p:spTgt spid="37"/>
                                        </p:tgtEl>
                                        <p:attrNameLst>
                                          <p:attrName>style.visibility</p:attrName>
                                        </p:attrNameLst>
                                      </p:cBhvr>
                                      <p:to>
                                        <p:strVal val="hidden"/>
                                      </p:to>
                                    </p:set>
                                  </p:childTnLst>
                                </p:cTn>
                              </p:par>
                              <p:par>
                                <p:cTn id="155" presetID="2" presetClass="entr" presetSubtype="8" fill="hold" grpId="0" nodeType="with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3500" fill="hold"/>
                                        <p:tgtEl>
                                          <p:spTgt spid="36"/>
                                        </p:tgtEl>
                                        <p:attrNameLst>
                                          <p:attrName>ppt_x</p:attrName>
                                        </p:attrNameLst>
                                      </p:cBhvr>
                                      <p:tavLst>
                                        <p:tav tm="0">
                                          <p:val>
                                            <p:strVal val="0-#ppt_w/2"/>
                                          </p:val>
                                        </p:tav>
                                        <p:tav tm="100000">
                                          <p:val>
                                            <p:strVal val="#ppt_x"/>
                                          </p:val>
                                        </p:tav>
                                      </p:tavLst>
                                    </p:anim>
                                    <p:anim calcmode="lin" valueType="num">
                                      <p:cBhvr additive="base">
                                        <p:cTn id="158" dur="3500" fill="hold"/>
                                        <p:tgtEl>
                                          <p:spTgt spid="36"/>
                                        </p:tgtEl>
                                        <p:attrNameLst>
                                          <p:attrName>ppt_y</p:attrName>
                                        </p:attrNameLst>
                                      </p:cBhvr>
                                      <p:tavLst>
                                        <p:tav tm="0">
                                          <p:val>
                                            <p:strVal val="#ppt_y"/>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36"/>
                                        </p:tgtEl>
                                        <p:attrNameLst>
                                          <p:attrName>style.visibility</p:attrName>
                                        </p:attrNameLst>
                                      </p:cBhvr>
                                      <p:to>
                                        <p:strVal val="visible"/>
                                      </p:to>
                                    </p:set>
                                    <p:anim calcmode="lin" valueType="num">
                                      <p:cBhvr>
                                        <p:cTn id="161" dur="3500" fill="hold"/>
                                        <p:tgtEl>
                                          <p:spTgt spid="36"/>
                                        </p:tgtEl>
                                        <p:attrNameLst>
                                          <p:attrName>ppt_w</p:attrName>
                                        </p:attrNameLst>
                                      </p:cBhvr>
                                      <p:tavLst>
                                        <p:tav tm="0" fmla="#ppt_w*sin(2.5*pi*$)">
                                          <p:val>
                                            <p:fltVal val="0"/>
                                          </p:val>
                                        </p:tav>
                                        <p:tav tm="100000">
                                          <p:val>
                                            <p:fltVal val="1"/>
                                          </p:val>
                                        </p:tav>
                                      </p:tavLst>
                                    </p:anim>
                                    <p:anim calcmode="lin" valueType="num">
                                      <p:cBhvr>
                                        <p:cTn id="162" dur="3500" fill="hold"/>
                                        <p:tgtEl>
                                          <p:spTgt spid="36"/>
                                        </p:tgtEl>
                                        <p:attrNameLst>
                                          <p:attrName>ppt_h</p:attrName>
                                        </p:attrNameLst>
                                      </p:cBhvr>
                                      <p:tavLst>
                                        <p:tav tm="0">
                                          <p:val>
                                            <p:strVal val="#ppt_h"/>
                                          </p:val>
                                        </p:tav>
                                        <p:tav tm="100000">
                                          <p:val>
                                            <p:strVal val="#ppt_h"/>
                                          </p:val>
                                        </p:tav>
                                      </p:tavLst>
                                    </p:anim>
                                  </p:childTnLst>
                                </p:cTn>
                              </p:par>
                              <p:par>
                                <p:cTn id="163" presetID="2" presetClass="exit" presetSubtype="2" fill="hold" grpId="2" nodeType="withEffect">
                                  <p:stCondLst>
                                    <p:cond delay="0"/>
                                  </p:stCondLst>
                                  <p:childTnLst>
                                    <p:anim calcmode="lin" valueType="num">
                                      <p:cBhvr additive="base">
                                        <p:cTn id="164" dur="3500"/>
                                        <p:tgtEl>
                                          <p:spTgt spid="36"/>
                                        </p:tgtEl>
                                        <p:attrNameLst>
                                          <p:attrName>ppt_x</p:attrName>
                                        </p:attrNameLst>
                                      </p:cBhvr>
                                      <p:tavLst>
                                        <p:tav tm="0">
                                          <p:val>
                                            <p:strVal val="ppt_x"/>
                                          </p:val>
                                        </p:tav>
                                        <p:tav tm="100000">
                                          <p:val>
                                            <p:strVal val="1+ppt_w/2"/>
                                          </p:val>
                                        </p:tav>
                                      </p:tavLst>
                                    </p:anim>
                                    <p:anim calcmode="lin" valueType="num">
                                      <p:cBhvr additive="base">
                                        <p:cTn id="165" dur="3500"/>
                                        <p:tgtEl>
                                          <p:spTgt spid="36"/>
                                        </p:tgtEl>
                                        <p:attrNameLst>
                                          <p:attrName>ppt_y</p:attrName>
                                        </p:attrNameLst>
                                      </p:cBhvr>
                                      <p:tavLst>
                                        <p:tav tm="0">
                                          <p:val>
                                            <p:strVal val="ppt_y"/>
                                          </p:val>
                                        </p:tav>
                                        <p:tav tm="100000">
                                          <p:val>
                                            <p:strVal val="ppt_y"/>
                                          </p:val>
                                        </p:tav>
                                      </p:tavLst>
                                    </p:anim>
                                    <p:set>
                                      <p:cBhvr>
                                        <p:cTn id="166" dur="1" fill="hold">
                                          <p:stCondLst>
                                            <p:cond delay="3499"/>
                                          </p:stCondLst>
                                        </p:cTn>
                                        <p:tgtEl>
                                          <p:spTgt spid="36"/>
                                        </p:tgtEl>
                                        <p:attrNameLst>
                                          <p:attrName>style.visibility</p:attrName>
                                        </p:attrNameLst>
                                      </p:cBhvr>
                                      <p:to>
                                        <p:strVal val="hidden"/>
                                      </p:to>
                                    </p:set>
                                  </p:childTnLst>
                                </p:cTn>
                              </p:par>
                              <p:par>
                                <p:cTn id="167" presetID="3" presetClass="exit" presetSubtype="5" fill="hold" grpId="3" nodeType="withEffect">
                                  <p:stCondLst>
                                    <p:cond delay="0"/>
                                  </p:stCondLst>
                                  <p:childTnLst>
                                    <p:animEffect transition="out" filter="blinds(vertical)">
                                      <p:cBhvr>
                                        <p:cTn id="168" dur="3500"/>
                                        <p:tgtEl>
                                          <p:spTgt spid="36"/>
                                        </p:tgtEl>
                                      </p:cBhvr>
                                    </p:animEffect>
                                    <p:set>
                                      <p:cBhvr>
                                        <p:cTn id="169" dur="1" fill="hold">
                                          <p:stCondLst>
                                            <p:cond delay="3499"/>
                                          </p:stCondLst>
                                        </p:cTn>
                                        <p:tgtEl>
                                          <p:spTgt spid="36"/>
                                        </p:tgtEl>
                                        <p:attrNameLst>
                                          <p:attrName>style.visibility</p:attrName>
                                        </p:attrNameLst>
                                      </p:cBhvr>
                                      <p:to>
                                        <p:strVal val="hidden"/>
                                      </p:to>
                                    </p:set>
                                  </p:childTnLst>
                                </p:cTn>
                              </p:par>
                              <p:par>
                                <p:cTn id="170" presetID="2" presetClass="entr" presetSubtype="8" fill="hold" grpId="0" nodeType="withEffect">
                                  <p:stCondLst>
                                    <p:cond delay="0"/>
                                  </p:stCondLst>
                                  <p:childTnLst>
                                    <p:set>
                                      <p:cBhvr>
                                        <p:cTn id="171" dur="1" fill="hold">
                                          <p:stCondLst>
                                            <p:cond delay="0"/>
                                          </p:stCondLst>
                                        </p:cTn>
                                        <p:tgtEl>
                                          <p:spTgt spid="35"/>
                                        </p:tgtEl>
                                        <p:attrNameLst>
                                          <p:attrName>style.visibility</p:attrName>
                                        </p:attrNameLst>
                                      </p:cBhvr>
                                      <p:to>
                                        <p:strVal val="visible"/>
                                      </p:to>
                                    </p:set>
                                    <p:anim calcmode="lin" valueType="num">
                                      <p:cBhvr additive="base">
                                        <p:cTn id="172" dur="3500" fill="hold"/>
                                        <p:tgtEl>
                                          <p:spTgt spid="35"/>
                                        </p:tgtEl>
                                        <p:attrNameLst>
                                          <p:attrName>ppt_x</p:attrName>
                                        </p:attrNameLst>
                                      </p:cBhvr>
                                      <p:tavLst>
                                        <p:tav tm="0">
                                          <p:val>
                                            <p:strVal val="0-#ppt_w/2"/>
                                          </p:val>
                                        </p:tav>
                                        <p:tav tm="100000">
                                          <p:val>
                                            <p:strVal val="#ppt_x"/>
                                          </p:val>
                                        </p:tav>
                                      </p:tavLst>
                                    </p:anim>
                                    <p:anim calcmode="lin" valueType="num">
                                      <p:cBhvr additive="base">
                                        <p:cTn id="173" dur="3500" fill="hold"/>
                                        <p:tgtEl>
                                          <p:spTgt spid="35"/>
                                        </p:tgtEl>
                                        <p:attrNameLst>
                                          <p:attrName>ppt_y</p:attrName>
                                        </p:attrNameLst>
                                      </p:cBhvr>
                                      <p:tavLst>
                                        <p:tav tm="0">
                                          <p:val>
                                            <p:strVal val="#ppt_y"/>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3500" fill="hold"/>
                                        <p:tgtEl>
                                          <p:spTgt spid="35"/>
                                        </p:tgtEl>
                                        <p:attrNameLst>
                                          <p:attrName>ppt_w</p:attrName>
                                        </p:attrNameLst>
                                      </p:cBhvr>
                                      <p:tavLst>
                                        <p:tav tm="0" fmla="#ppt_w*sin(2.5*pi*$)">
                                          <p:val>
                                            <p:fltVal val="0"/>
                                          </p:val>
                                        </p:tav>
                                        <p:tav tm="100000">
                                          <p:val>
                                            <p:fltVal val="1"/>
                                          </p:val>
                                        </p:tav>
                                      </p:tavLst>
                                    </p:anim>
                                    <p:anim calcmode="lin" valueType="num">
                                      <p:cBhvr>
                                        <p:cTn id="177" dur="3500" fill="hold"/>
                                        <p:tgtEl>
                                          <p:spTgt spid="35"/>
                                        </p:tgtEl>
                                        <p:attrNameLst>
                                          <p:attrName>ppt_h</p:attrName>
                                        </p:attrNameLst>
                                      </p:cBhvr>
                                      <p:tavLst>
                                        <p:tav tm="0">
                                          <p:val>
                                            <p:strVal val="#ppt_h"/>
                                          </p:val>
                                        </p:tav>
                                        <p:tav tm="100000">
                                          <p:val>
                                            <p:strVal val="#ppt_h"/>
                                          </p:val>
                                        </p:tav>
                                      </p:tavLst>
                                    </p:anim>
                                  </p:childTnLst>
                                </p:cTn>
                              </p:par>
                              <p:par>
                                <p:cTn id="178" presetID="2" presetClass="exit" presetSubtype="2" fill="hold" grpId="2" nodeType="withEffect">
                                  <p:stCondLst>
                                    <p:cond delay="0"/>
                                  </p:stCondLst>
                                  <p:childTnLst>
                                    <p:anim calcmode="lin" valueType="num">
                                      <p:cBhvr additive="base">
                                        <p:cTn id="179" dur="3500"/>
                                        <p:tgtEl>
                                          <p:spTgt spid="35"/>
                                        </p:tgtEl>
                                        <p:attrNameLst>
                                          <p:attrName>ppt_x</p:attrName>
                                        </p:attrNameLst>
                                      </p:cBhvr>
                                      <p:tavLst>
                                        <p:tav tm="0">
                                          <p:val>
                                            <p:strVal val="ppt_x"/>
                                          </p:val>
                                        </p:tav>
                                        <p:tav tm="100000">
                                          <p:val>
                                            <p:strVal val="1+ppt_w/2"/>
                                          </p:val>
                                        </p:tav>
                                      </p:tavLst>
                                    </p:anim>
                                    <p:anim calcmode="lin" valueType="num">
                                      <p:cBhvr additive="base">
                                        <p:cTn id="180" dur="3500"/>
                                        <p:tgtEl>
                                          <p:spTgt spid="35"/>
                                        </p:tgtEl>
                                        <p:attrNameLst>
                                          <p:attrName>ppt_y</p:attrName>
                                        </p:attrNameLst>
                                      </p:cBhvr>
                                      <p:tavLst>
                                        <p:tav tm="0">
                                          <p:val>
                                            <p:strVal val="ppt_y"/>
                                          </p:val>
                                        </p:tav>
                                        <p:tav tm="100000">
                                          <p:val>
                                            <p:strVal val="ppt_y"/>
                                          </p:val>
                                        </p:tav>
                                      </p:tavLst>
                                    </p:anim>
                                    <p:set>
                                      <p:cBhvr>
                                        <p:cTn id="181" dur="1" fill="hold">
                                          <p:stCondLst>
                                            <p:cond delay="3499"/>
                                          </p:stCondLst>
                                        </p:cTn>
                                        <p:tgtEl>
                                          <p:spTgt spid="35"/>
                                        </p:tgtEl>
                                        <p:attrNameLst>
                                          <p:attrName>style.visibility</p:attrName>
                                        </p:attrNameLst>
                                      </p:cBhvr>
                                      <p:to>
                                        <p:strVal val="hidden"/>
                                      </p:to>
                                    </p:set>
                                  </p:childTnLst>
                                </p:cTn>
                              </p:par>
                              <p:par>
                                <p:cTn id="182" presetID="3" presetClass="exit" presetSubtype="5" fill="hold" grpId="3" nodeType="withEffect">
                                  <p:stCondLst>
                                    <p:cond delay="0"/>
                                  </p:stCondLst>
                                  <p:childTnLst>
                                    <p:animEffect transition="out" filter="blinds(vertical)">
                                      <p:cBhvr>
                                        <p:cTn id="183" dur="3500"/>
                                        <p:tgtEl>
                                          <p:spTgt spid="35"/>
                                        </p:tgtEl>
                                      </p:cBhvr>
                                    </p:animEffect>
                                    <p:set>
                                      <p:cBhvr>
                                        <p:cTn id="184" dur="1" fill="hold">
                                          <p:stCondLst>
                                            <p:cond delay="3499"/>
                                          </p:stCondLst>
                                        </p:cTn>
                                        <p:tgtEl>
                                          <p:spTgt spid="35"/>
                                        </p:tgtEl>
                                        <p:attrNameLst>
                                          <p:attrName>style.visibility</p:attrName>
                                        </p:attrNameLst>
                                      </p:cBhvr>
                                      <p:to>
                                        <p:strVal val="hidden"/>
                                      </p:to>
                                    </p:set>
                                  </p:childTnLst>
                                </p:cTn>
                              </p:par>
                              <p:par>
                                <p:cTn id="185" presetID="2" presetClass="entr" presetSubtype="8" fill="hold" grpId="0" nodeType="withEffect">
                                  <p:stCondLst>
                                    <p:cond delay="0"/>
                                  </p:stCondLst>
                                  <p:childTnLst>
                                    <p:set>
                                      <p:cBhvr>
                                        <p:cTn id="186" dur="1" fill="hold">
                                          <p:stCondLst>
                                            <p:cond delay="0"/>
                                          </p:stCondLst>
                                        </p:cTn>
                                        <p:tgtEl>
                                          <p:spTgt spid="34"/>
                                        </p:tgtEl>
                                        <p:attrNameLst>
                                          <p:attrName>style.visibility</p:attrName>
                                        </p:attrNameLst>
                                      </p:cBhvr>
                                      <p:to>
                                        <p:strVal val="visible"/>
                                      </p:to>
                                    </p:set>
                                    <p:anim calcmode="lin" valueType="num">
                                      <p:cBhvr additive="base">
                                        <p:cTn id="187" dur="3500" fill="hold"/>
                                        <p:tgtEl>
                                          <p:spTgt spid="34"/>
                                        </p:tgtEl>
                                        <p:attrNameLst>
                                          <p:attrName>ppt_x</p:attrName>
                                        </p:attrNameLst>
                                      </p:cBhvr>
                                      <p:tavLst>
                                        <p:tav tm="0">
                                          <p:val>
                                            <p:strVal val="0-#ppt_w/2"/>
                                          </p:val>
                                        </p:tav>
                                        <p:tav tm="100000">
                                          <p:val>
                                            <p:strVal val="#ppt_x"/>
                                          </p:val>
                                        </p:tav>
                                      </p:tavLst>
                                    </p:anim>
                                    <p:anim calcmode="lin" valueType="num">
                                      <p:cBhvr additive="base">
                                        <p:cTn id="188" dur="3500" fill="hold"/>
                                        <p:tgtEl>
                                          <p:spTgt spid="34"/>
                                        </p:tgtEl>
                                        <p:attrNameLst>
                                          <p:attrName>ppt_y</p:attrName>
                                        </p:attrNameLst>
                                      </p:cBhvr>
                                      <p:tavLst>
                                        <p:tav tm="0">
                                          <p:val>
                                            <p:strVal val="#ppt_y"/>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34"/>
                                        </p:tgtEl>
                                        <p:attrNameLst>
                                          <p:attrName>style.visibility</p:attrName>
                                        </p:attrNameLst>
                                      </p:cBhvr>
                                      <p:to>
                                        <p:strVal val="visible"/>
                                      </p:to>
                                    </p:set>
                                    <p:anim calcmode="lin" valueType="num">
                                      <p:cBhvr>
                                        <p:cTn id="191" dur="3500" fill="hold"/>
                                        <p:tgtEl>
                                          <p:spTgt spid="34"/>
                                        </p:tgtEl>
                                        <p:attrNameLst>
                                          <p:attrName>ppt_w</p:attrName>
                                        </p:attrNameLst>
                                      </p:cBhvr>
                                      <p:tavLst>
                                        <p:tav tm="0" fmla="#ppt_w*sin(2.5*pi*$)">
                                          <p:val>
                                            <p:fltVal val="0"/>
                                          </p:val>
                                        </p:tav>
                                        <p:tav tm="100000">
                                          <p:val>
                                            <p:fltVal val="1"/>
                                          </p:val>
                                        </p:tav>
                                      </p:tavLst>
                                    </p:anim>
                                    <p:anim calcmode="lin" valueType="num">
                                      <p:cBhvr>
                                        <p:cTn id="192" dur="3500" fill="hold"/>
                                        <p:tgtEl>
                                          <p:spTgt spid="34"/>
                                        </p:tgtEl>
                                        <p:attrNameLst>
                                          <p:attrName>ppt_h</p:attrName>
                                        </p:attrNameLst>
                                      </p:cBhvr>
                                      <p:tavLst>
                                        <p:tav tm="0">
                                          <p:val>
                                            <p:strVal val="#ppt_h"/>
                                          </p:val>
                                        </p:tav>
                                        <p:tav tm="100000">
                                          <p:val>
                                            <p:strVal val="#ppt_h"/>
                                          </p:val>
                                        </p:tav>
                                      </p:tavLst>
                                    </p:anim>
                                  </p:childTnLst>
                                </p:cTn>
                              </p:par>
                              <p:par>
                                <p:cTn id="193" presetID="2" presetClass="exit" presetSubtype="2" fill="hold" grpId="2" nodeType="withEffect">
                                  <p:stCondLst>
                                    <p:cond delay="0"/>
                                  </p:stCondLst>
                                  <p:childTnLst>
                                    <p:anim calcmode="lin" valueType="num">
                                      <p:cBhvr additive="base">
                                        <p:cTn id="194" dur="3500"/>
                                        <p:tgtEl>
                                          <p:spTgt spid="34"/>
                                        </p:tgtEl>
                                        <p:attrNameLst>
                                          <p:attrName>ppt_x</p:attrName>
                                        </p:attrNameLst>
                                      </p:cBhvr>
                                      <p:tavLst>
                                        <p:tav tm="0">
                                          <p:val>
                                            <p:strVal val="ppt_x"/>
                                          </p:val>
                                        </p:tav>
                                        <p:tav tm="100000">
                                          <p:val>
                                            <p:strVal val="1+ppt_w/2"/>
                                          </p:val>
                                        </p:tav>
                                      </p:tavLst>
                                    </p:anim>
                                    <p:anim calcmode="lin" valueType="num">
                                      <p:cBhvr additive="base">
                                        <p:cTn id="195" dur="3500"/>
                                        <p:tgtEl>
                                          <p:spTgt spid="34"/>
                                        </p:tgtEl>
                                        <p:attrNameLst>
                                          <p:attrName>ppt_y</p:attrName>
                                        </p:attrNameLst>
                                      </p:cBhvr>
                                      <p:tavLst>
                                        <p:tav tm="0">
                                          <p:val>
                                            <p:strVal val="ppt_y"/>
                                          </p:val>
                                        </p:tav>
                                        <p:tav tm="100000">
                                          <p:val>
                                            <p:strVal val="ppt_y"/>
                                          </p:val>
                                        </p:tav>
                                      </p:tavLst>
                                    </p:anim>
                                    <p:set>
                                      <p:cBhvr>
                                        <p:cTn id="196" dur="1" fill="hold">
                                          <p:stCondLst>
                                            <p:cond delay="3499"/>
                                          </p:stCondLst>
                                        </p:cTn>
                                        <p:tgtEl>
                                          <p:spTgt spid="34"/>
                                        </p:tgtEl>
                                        <p:attrNameLst>
                                          <p:attrName>style.visibility</p:attrName>
                                        </p:attrNameLst>
                                      </p:cBhvr>
                                      <p:to>
                                        <p:strVal val="hidden"/>
                                      </p:to>
                                    </p:set>
                                  </p:childTnLst>
                                </p:cTn>
                              </p:par>
                              <p:par>
                                <p:cTn id="197" presetID="3" presetClass="exit" presetSubtype="5" fill="hold" grpId="3" nodeType="withEffect">
                                  <p:stCondLst>
                                    <p:cond delay="0"/>
                                  </p:stCondLst>
                                  <p:childTnLst>
                                    <p:animEffect transition="out" filter="blinds(vertical)">
                                      <p:cBhvr>
                                        <p:cTn id="198" dur="3500"/>
                                        <p:tgtEl>
                                          <p:spTgt spid="34"/>
                                        </p:tgtEl>
                                      </p:cBhvr>
                                    </p:animEffect>
                                    <p:set>
                                      <p:cBhvr>
                                        <p:cTn id="199" dur="1" fill="hold">
                                          <p:stCondLst>
                                            <p:cond delay="3499"/>
                                          </p:stCondLst>
                                        </p:cTn>
                                        <p:tgtEl>
                                          <p:spTgt spid="34"/>
                                        </p:tgtEl>
                                        <p:attrNameLst>
                                          <p:attrName>style.visibility</p:attrName>
                                        </p:attrNameLst>
                                      </p:cBhvr>
                                      <p:to>
                                        <p:strVal val="hidden"/>
                                      </p:to>
                                    </p:set>
                                  </p:childTnLst>
                                </p:cTn>
                              </p:par>
                              <p:par>
                                <p:cTn id="200" presetID="2" presetClass="entr" presetSubtype="8" fill="hold" grpId="0" nodeType="withEffect">
                                  <p:stCondLst>
                                    <p:cond delay="0"/>
                                  </p:stCondLst>
                                  <p:childTnLst>
                                    <p:set>
                                      <p:cBhvr>
                                        <p:cTn id="201" dur="1" fill="hold">
                                          <p:stCondLst>
                                            <p:cond delay="0"/>
                                          </p:stCondLst>
                                        </p:cTn>
                                        <p:tgtEl>
                                          <p:spTgt spid="33"/>
                                        </p:tgtEl>
                                        <p:attrNameLst>
                                          <p:attrName>style.visibility</p:attrName>
                                        </p:attrNameLst>
                                      </p:cBhvr>
                                      <p:to>
                                        <p:strVal val="visible"/>
                                      </p:to>
                                    </p:set>
                                    <p:anim calcmode="lin" valueType="num">
                                      <p:cBhvr additive="base">
                                        <p:cTn id="202" dur="3500" fill="hold"/>
                                        <p:tgtEl>
                                          <p:spTgt spid="33"/>
                                        </p:tgtEl>
                                        <p:attrNameLst>
                                          <p:attrName>ppt_x</p:attrName>
                                        </p:attrNameLst>
                                      </p:cBhvr>
                                      <p:tavLst>
                                        <p:tav tm="0">
                                          <p:val>
                                            <p:strVal val="0-#ppt_w/2"/>
                                          </p:val>
                                        </p:tav>
                                        <p:tav tm="100000">
                                          <p:val>
                                            <p:strVal val="#ppt_x"/>
                                          </p:val>
                                        </p:tav>
                                      </p:tavLst>
                                    </p:anim>
                                    <p:anim calcmode="lin" valueType="num">
                                      <p:cBhvr additive="base">
                                        <p:cTn id="203" dur="3500" fill="hold"/>
                                        <p:tgtEl>
                                          <p:spTgt spid="33"/>
                                        </p:tgtEl>
                                        <p:attrNameLst>
                                          <p:attrName>ppt_y</p:attrName>
                                        </p:attrNameLst>
                                      </p:cBhvr>
                                      <p:tavLst>
                                        <p:tav tm="0">
                                          <p:val>
                                            <p:strVal val="#ppt_y"/>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33"/>
                                        </p:tgtEl>
                                        <p:attrNameLst>
                                          <p:attrName>style.visibility</p:attrName>
                                        </p:attrNameLst>
                                      </p:cBhvr>
                                      <p:to>
                                        <p:strVal val="visible"/>
                                      </p:to>
                                    </p:set>
                                    <p:anim calcmode="lin" valueType="num">
                                      <p:cBhvr>
                                        <p:cTn id="206" dur="3500" fill="hold"/>
                                        <p:tgtEl>
                                          <p:spTgt spid="33"/>
                                        </p:tgtEl>
                                        <p:attrNameLst>
                                          <p:attrName>ppt_w</p:attrName>
                                        </p:attrNameLst>
                                      </p:cBhvr>
                                      <p:tavLst>
                                        <p:tav tm="0" fmla="#ppt_w*sin(2.5*pi*$)">
                                          <p:val>
                                            <p:fltVal val="0"/>
                                          </p:val>
                                        </p:tav>
                                        <p:tav tm="100000">
                                          <p:val>
                                            <p:fltVal val="1"/>
                                          </p:val>
                                        </p:tav>
                                      </p:tavLst>
                                    </p:anim>
                                    <p:anim calcmode="lin" valueType="num">
                                      <p:cBhvr>
                                        <p:cTn id="207" dur="3500" fill="hold"/>
                                        <p:tgtEl>
                                          <p:spTgt spid="33"/>
                                        </p:tgtEl>
                                        <p:attrNameLst>
                                          <p:attrName>ppt_h</p:attrName>
                                        </p:attrNameLst>
                                      </p:cBhvr>
                                      <p:tavLst>
                                        <p:tav tm="0">
                                          <p:val>
                                            <p:strVal val="#ppt_h"/>
                                          </p:val>
                                        </p:tav>
                                        <p:tav tm="100000">
                                          <p:val>
                                            <p:strVal val="#ppt_h"/>
                                          </p:val>
                                        </p:tav>
                                      </p:tavLst>
                                    </p:anim>
                                  </p:childTnLst>
                                </p:cTn>
                              </p:par>
                              <p:par>
                                <p:cTn id="208" presetID="2" presetClass="exit" presetSubtype="2" fill="hold" grpId="2" nodeType="withEffect">
                                  <p:stCondLst>
                                    <p:cond delay="0"/>
                                  </p:stCondLst>
                                  <p:childTnLst>
                                    <p:anim calcmode="lin" valueType="num">
                                      <p:cBhvr additive="base">
                                        <p:cTn id="209" dur="3500"/>
                                        <p:tgtEl>
                                          <p:spTgt spid="33"/>
                                        </p:tgtEl>
                                        <p:attrNameLst>
                                          <p:attrName>ppt_x</p:attrName>
                                        </p:attrNameLst>
                                      </p:cBhvr>
                                      <p:tavLst>
                                        <p:tav tm="0">
                                          <p:val>
                                            <p:strVal val="ppt_x"/>
                                          </p:val>
                                        </p:tav>
                                        <p:tav tm="100000">
                                          <p:val>
                                            <p:strVal val="1+ppt_w/2"/>
                                          </p:val>
                                        </p:tav>
                                      </p:tavLst>
                                    </p:anim>
                                    <p:anim calcmode="lin" valueType="num">
                                      <p:cBhvr additive="base">
                                        <p:cTn id="210" dur="3500"/>
                                        <p:tgtEl>
                                          <p:spTgt spid="33"/>
                                        </p:tgtEl>
                                        <p:attrNameLst>
                                          <p:attrName>ppt_y</p:attrName>
                                        </p:attrNameLst>
                                      </p:cBhvr>
                                      <p:tavLst>
                                        <p:tav tm="0">
                                          <p:val>
                                            <p:strVal val="ppt_y"/>
                                          </p:val>
                                        </p:tav>
                                        <p:tav tm="100000">
                                          <p:val>
                                            <p:strVal val="ppt_y"/>
                                          </p:val>
                                        </p:tav>
                                      </p:tavLst>
                                    </p:anim>
                                    <p:set>
                                      <p:cBhvr>
                                        <p:cTn id="211" dur="1" fill="hold">
                                          <p:stCondLst>
                                            <p:cond delay="3499"/>
                                          </p:stCondLst>
                                        </p:cTn>
                                        <p:tgtEl>
                                          <p:spTgt spid="33"/>
                                        </p:tgtEl>
                                        <p:attrNameLst>
                                          <p:attrName>style.visibility</p:attrName>
                                        </p:attrNameLst>
                                      </p:cBhvr>
                                      <p:to>
                                        <p:strVal val="hidden"/>
                                      </p:to>
                                    </p:set>
                                  </p:childTnLst>
                                </p:cTn>
                              </p:par>
                              <p:par>
                                <p:cTn id="212" presetID="3" presetClass="exit" presetSubtype="5" fill="hold" grpId="3" nodeType="withEffect">
                                  <p:stCondLst>
                                    <p:cond delay="0"/>
                                  </p:stCondLst>
                                  <p:childTnLst>
                                    <p:animEffect transition="out" filter="blinds(vertical)">
                                      <p:cBhvr>
                                        <p:cTn id="213" dur="3500"/>
                                        <p:tgtEl>
                                          <p:spTgt spid="33"/>
                                        </p:tgtEl>
                                      </p:cBhvr>
                                    </p:animEffect>
                                    <p:set>
                                      <p:cBhvr>
                                        <p:cTn id="214" dur="1" fill="hold">
                                          <p:stCondLst>
                                            <p:cond delay="3499"/>
                                          </p:stCondLst>
                                        </p:cTn>
                                        <p:tgtEl>
                                          <p:spTgt spid="33"/>
                                        </p:tgtEl>
                                        <p:attrNameLst>
                                          <p:attrName>style.visibility</p:attrName>
                                        </p:attrNameLst>
                                      </p:cBhvr>
                                      <p:to>
                                        <p:strVal val="hidden"/>
                                      </p:to>
                                    </p:set>
                                  </p:childTnLst>
                                </p:cTn>
                              </p:par>
                              <p:par>
                                <p:cTn id="215" presetID="2" presetClass="entr" presetSubtype="8" fill="hold" grpId="0" nodeType="withEffect">
                                  <p:stCondLst>
                                    <p:cond delay="0"/>
                                  </p:stCondLst>
                                  <p:childTnLst>
                                    <p:set>
                                      <p:cBhvr>
                                        <p:cTn id="216" dur="1" fill="hold">
                                          <p:stCondLst>
                                            <p:cond delay="0"/>
                                          </p:stCondLst>
                                        </p:cTn>
                                        <p:tgtEl>
                                          <p:spTgt spid="31"/>
                                        </p:tgtEl>
                                        <p:attrNameLst>
                                          <p:attrName>style.visibility</p:attrName>
                                        </p:attrNameLst>
                                      </p:cBhvr>
                                      <p:to>
                                        <p:strVal val="visible"/>
                                      </p:to>
                                    </p:set>
                                    <p:anim calcmode="lin" valueType="num">
                                      <p:cBhvr additive="base">
                                        <p:cTn id="217" dur="3500" fill="hold"/>
                                        <p:tgtEl>
                                          <p:spTgt spid="31"/>
                                        </p:tgtEl>
                                        <p:attrNameLst>
                                          <p:attrName>ppt_x</p:attrName>
                                        </p:attrNameLst>
                                      </p:cBhvr>
                                      <p:tavLst>
                                        <p:tav tm="0">
                                          <p:val>
                                            <p:strVal val="0-#ppt_w/2"/>
                                          </p:val>
                                        </p:tav>
                                        <p:tav tm="100000">
                                          <p:val>
                                            <p:strVal val="#ppt_x"/>
                                          </p:val>
                                        </p:tav>
                                      </p:tavLst>
                                    </p:anim>
                                    <p:anim calcmode="lin" valueType="num">
                                      <p:cBhvr additive="base">
                                        <p:cTn id="218" dur="3500" fill="hold"/>
                                        <p:tgtEl>
                                          <p:spTgt spid="31"/>
                                        </p:tgtEl>
                                        <p:attrNameLst>
                                          <p:attrName>ppt_y</p:attrName>
                                        </p:attrNameLst>
                                      </p:cBhvr>
                                      <p:tavLst>
                                        <p:tav tm="0">
                                          <p:val>
                                            <p:strVal val="#ppt_y"/>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31"/>
                                        </p:tgtEl>
                                        <p:attrNameLst>
                                          <p:attrName>style.visibility</p:attrName>
                                        </p:attrNameLst>
                                      </p:cBhvr>
                                      <p:to>
                                        <p:strVal val="visible"/>
                                      </p:to>
                                    </p:set>
                                    <p:anim calcmode="lin" valueType="num">
                                      <p:cBhvr>
                                        <p:cTn id="221" dur="3500" fill="hold"/>
                                        <p:tgtEl>
                                          <p:spTgt spid="31"/>
                                        </p:tgtEl>
                                        <p:attrNameLst>
                                          <p:attrName>ppt_w</p:attrName>
                                        </p:attrNameLst>
                                      </p:cBhvr>
                                      <p:tavLst>
                                        <p:tav tm="0" fmla="#ppt_w*sin(2.5*pi*$)">
                                          <p:val>
                                            <p:fltVal val="0"/>
                                          </p:val>
                                        </p:tav>
                                        <p:tav tm="100000">
                                          <p:val>
                                            <p:fltVal val="1"/>
                                          </p:val>
                                        </p:tav>
                                      </p:tavLst>
                                    </p:anim>
                                    <p:anim calcmode="lin" valueType="num">
                                      <p:cBhvr>
                                        <p:cTn id="222" dur="3500" fill="hold"/>
                                        <p:tgtEl>
                                          <p:spTgt spid="31"/>
                                        </p:tgtEl>
                                        <p:attrNameLst>
                                          <p:attrName>ppt_h</p:attrName>
                                        </p:attrNameLst>
                                      </p:cBhvr>
                                      <p:tavLst>
                                        <p:tav tm="0">
                                          <p:val>
                                            <p:strVal val="#ppt_h"/>
                                          </p:val>
                                        </p:tav>
                                        <p:tav tm="100000">
                                          <p:val>
                                            <p:strVal val="#ppt_h"/>
                                          </p:val>
                                        </p:tav>
                                      </p:tavLst>
                                    </p:anim>
                                  </p:childTnLst>
                                </p:cTn>
                              </p:par>
                              <p:par>
                                <p:cTn id="223" presetID="2" presetClass="exit" presetSubtype="2" fill="hold" grpId="2" nodeType="withEffect">
                                  <p:stCondLst>
                                    <p:cond delay="0"/>
                                  </p:stCondLst>
                                  <p:childTnLst>
                                    <p:anim calcmode="lin" valueType="num">
                                      <p:cBhvr additive="base">
                                        <p:cTn id="224" dur="3500"/>
                                        <p:tgtEl>
                                          <p:spTgt spid="31"/>
                                        </p:tgtEl>
                                        <p:attrNameLst>
                                          <p:attrName>ppt_x</p:attrName>
                                        </p:attrNameLst>
                                      </p:cBhvr>
                                      <p:tavLst>
                                        <p:tav tm="0">
                                          <p:val>
                                            <p:strVal val="ppt_x"/>
                                          </p:val>
                                        </p:tav>
                                        <p:tav tm="100000">
                                          <p:val>
                                            <p:strVal val="1+ppt_w/2"/>
                                          </p:val>
                                        </p:tav>
                                      </p:tavLst>
                                    </p:anim>
                                    <p:anim calcmode="lin" valueType="num">
                                      <p:cBhvr additive="base">
                                        <p:cTn id="225" dur="3500"/>
                                        <p:tgtEl>
                                          <p:spTgt spid="31"/>
                                        </p:tgtEl>
                                        <p:attrNameLst>
                                          <p:attrName>ppt_y</p:attrName>
                                        </p:attrNameLst>
                                      </p:cBhvr>
                                      <p:tavLst>
                                        <p:tav tm="0">
                                          <p:val>
                                            <p:strVal val="ppt_y"/>
                                          </p:val>
                                        </p:tav>
                                        <p:tav tm="100000">
                                          <p:val>
                                            <p:strVal val="ppt_y"/>
                                          </p:val>
                                        </p:tav>
                                      </p:tavLst>
                                    </p:anim>
                                    <p:set>
                                      <p:cBhvr>
                                        <p:cTn id="226" dur="1" fill="hold">
                                          <p:stCondLst>
                                            <p:cond delay="3499"/>
                                          </p:stCondLst>
                                        </p:cTn>
                                        <p:tgtEl>
                                          <p:spTgt spid="31"/>
                                        </p:tgtEl>
                                        <p:attrNameLst>
                                          <p:attrName>style.visibility</p:attrName>
                                        </p:attrNameLst>
                                      </p:cBhvr>
                                      <p:to>
                                        <p:strVal val="hidden"/>
                                      </p:to>
                                    </p:set>
                                  </p:childTnLst>
                                </p:cTn>
                              </p:par>
                              <p:par>
                                <p:cTn id="227" presetID="3" presetClass="exit" presetSubtype="5" fill="hold" grpId="3" nodeType="withEffect">
                                  <p:stCondLst>
                                    <p:cond delay="0"/>
                                  </p:stCondLst>
                                  <p:childTnLst>
                                    <p:animEffect transition="out" filter="blinds(vertical)">
                                      <p:cBhvr>
                                        <p:cTn id="228" dur="3500"/>
                                        <p:tgtEl>
                                          <p:spTgt spid="31"/>
                                        </p:tgtEl>
                                      </p:cBhvr>
                                    </p:animEffect>
                                    <p:set>
                                      <p:cBhvr>
                                        <p:cTn id="229" dur="1" fill="hold">
                                          <p:stCondLst>
                                            <p:cond delay="3499"/>
                                          </p:stCondLst>
                                        </p:cTn>
                                        <p:tgtEl>
                                          <p:spTgt spid="31"/>
                                        </p:tgtEl>
                                        <p:attrNameLst>
                                          <p:attrName>style.visibility</p:attrName>
                                        </p:attrNameLst>
                                      </p:cBhvr>
                                      <p:to>
                                        <p:strVal val="hidden"/>
                                      </p:to>
                                    </p:set>
                                  </p:childTnLst>
                                </p:cTn>
                              </p:par>
                              <p:par>
                                <p:cTn id="230" presetID="2" presetClass="entr" presetSubtype="8" fill="hold" grpId="0" nodeType="withEffect">
                                  <p:stCondLst>
                                    <p:cond delay="0"/>
                                  </p:stCondLst>
                                  <p:childTnLst>
                                    <p:set>
                                      <p:cBhvr>
                                        <p:cTn id="231" dur="1" fill="hold">
                                          <p:stCondLst>
                                            <p:cond delay="0"/>
                                          </p:stCondLst>
                                        </p:cTn>
                                        <p:tgtEl>
                                          <p:spTgt spid="30"/>
                                        </p:tgtEl>
                                        <p:attrNameLst>
                                          <p:attrName>style.visibility</p:attrName>
                                        </p:attrNameLst>
                                      </p:cBhvr>
                                      <p:to>
                                        <p:strVal val="visible"/>
                                      </p:to>
                                    </p:set>
                                    <p:anim calcmode="lin" valueType="num">
                                      <p:cBhvr additive="base">
                                        <p:cTn id="232" dur="3500" fill="hold"/>
                                        <p:tgtEl>
                                          <p:spTgt spid="30"/>
                                        </p:tgtEl>
                                        <p:attrNameLst>
                                          <p:attrName>ppt_x</p:attrName>
                                        </p:attrNameLst>
                                      </p:cBhvr>
                                      <p:tavLst>
                                        <p:tav tm="0">
                                          <p:val>
                                            <p:strVal val="0-#ppt_w/2"/>
                                          </p:val>
                                        </p:tav>
                                        <p:tav tm="100000">
                                          <p:val>
                                            <p:strVal val="#ppt_x"/>
                                          </p:val>
                                        </p:tav>
                                      </p:tavLst>
                                    </p:anim>
                                    <p:anim calcmode="lin" valueType="num">
                                      <p:cBhvr additive="base">
                                        <p:cTn id="233" dur="3500" fill="hold"/>
                                        <p:tgtEl>
                                          <p:spTgt spid="30"/>
                                        </p:tgtEl>
                                        <p:attrNameLst>
                                          <p:attrName>ppt_y</p:attrName>
                                        </p:attrNameLst>
                                      </p:cBhvr>
                                      <p:tavLst>
                                        <p:tav tm="0">
                                          <p:val>
                                            <p:strVal val="#ppt_y"/>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30"/>
                                        </p:tgtEl>
                                        <p:attrNameLst>
                                          <p:attrName>style.visibility</p:attrName>
                                        </p:attrNameLst>
                                      </p:cBhvr>
                                      <p:to>
                                        <p:strVal val="visible"/>
                                      </p:to>
                                    </p:set>
                                    <p:anim calcmode="lin" valueType="num">
                                      <p:cBhvr>
                                        <p:cTn id="236" dur="3500" fill="hold"/>
                                        <p:tgtEl>
                                          <p:spTgt spid="30"/>
                                        </p:tgtEl>
                                        <p:attrNameLst>
                                          <p:attrName>ppt_w</p:attrName>
                                        </p:attrNameLst>
                                      </p:cBhvr>
                                      <p:tavLst>
                                        <p:tav tm="0" fmla="#ppt_w*sin(2.5*pi*$)">
                                          <p:val>
                                            <p:fltVal val="0"/>
                                          </p:val>
                                        </p:tav>
                                        <p:tav tm="100000">
                                          <p:val>
                                            <p:fltVal val="1"/>
                                          </p:val>
                                        </p:tav>
                                      </p:tavLst>
                                    </p:anim>
                                    <p:anim calcmode="lin" valueType="num">
                                      <p:cBhvr>
                                        <p:cTn id="237" dur="3500" fill="hold"/>
                                        <p:tgtEl>
                                          <p:spTgt spid="30"/>
                                        </p:tgtEl>
                                        <p:attrNameLst>
                                          <p:attrName>ppt_h</p:attrName>
                                        </p:attrNameLst>
                                      </p:cBhvr>
                                      <p:tavLst>
                                        <p:tav tm="0">
                                          <p:val>
                                            <p:strVal val="#ppt_h"/>
                                          </p:val>
                                        </p:tav>
                                        <p:tav tm="100000">
                                          <p:val>
                                            <p:strVal val="#ppt_h"/>
                                          </p:val>
                                        </p:tav>
                                      </p:tavLst>
                                    </p:anim>
                                  </p:childTnLst>
                                </p:cTn>
                              </p:par>
                              <p:par>
                                <p:cTn id="238" presetID="2" presetClass="exit" presetSubtype="2" fill="hold" grpId="2" nodeType="withEffect">
                                  <p:stCondLst>
                                    <p:cond delay="0"/>
                                  </p:stCondLst>
                                  <p:childTnLst>
                                    <p:anim calcmode="lin" valueType="num">
                                      <p:cBhvr additive="base">
                                        <p:cTn id="239" dur="3500"/>
                                        <p:tgtEl>
                                          <p:spTgt spid="30"/>
                                        </p:tgtEl>
                                        <p:attrNameLst>
                                          <p:attrName>ppt_x</p:attrName>
                                        </p:attrNameLst>
                                      </p:cBhvr>
                                      <p:tavLst>
                                        <p:tav tm="0">
                                          <p:val>
                                            <p:strVal val="ppt_x"/>
                                          </p:val>
                                        </p:tav>
                                        <p:tav tm="100000">
                                          <p:val>
                                            <p:strVal val="1+ppt_w/2"/>
                                          </p:val>
                                        </p:tav>
                                      </p:tavLst>
                                    </p:anim>
                                    <p:anim calcmode="lin" valueType="num">
                                      <p:cBhvr additive="base">
                                        <p:cTn id="240" dur="3500"/>
                                        <p:tgtEl>
                                          <p:spTgt spid="30"/>
                                        </p:tgtEl>
                                        <p:attrNameLst>
                                          <p:attrName>ppt_y</p:attrName>
                                        </p:attrNameLst>
                                      </p:cBhvr>
                                      <p:tavLst>
                                        <p:tav tm="0">
                                          <p:val>
                                            <p:strVal val="ppt_y"/>
                                          </p:val>
                                        </p:tav>
                                        <p:tav tm="100000">
                                          <p:val>
                                            <p:strVal val="ppt_y"/>
                                          </p:val>
                                        </p:tav>
                                      </p:tavLst>
                                    </p:anim>
                                    <p:set>
                                      <p:cBhvr>
                                        <p:cTn id="241" dur="1" fill="hold">
                                          <p:stCondLst>
                                            <p:cond delay="3499"/>
                                          </p:stCondLst>
                                        </p:cTn>
                                        <p:tgtEl>
                                          <p:spTgt spid="30"/>
                                        </p:tgtEl>
                                        <p:attrNameLst>
                                          <p:attrName>style.visibility</p:attrName>
                                        </p:attrNameLst>
                                      </p:cBhvr>
                                      <p:to>
                                        <p:strVal val="hidden"/>
                                      </p:to>
                                    </p:set>
                                  </p:childTnLst>
                                </p:cTn>
                              </p:par>
                              <p:par>
                                <p:cTn id="242" presetID="3" presetClass="exit" presetSubtype="5" fill="hold" grpId="3" nodeType="withEffect">
                                  <p:stCondLst>
                                    <p:cond delay="0"/>
                                  </p:stCondLst>
                                  <p:childTnLst>
                                    <p:animEffect transition="out" filter="blinds(vertical)">
                                      <p:cBhvr>
                                        <p:cTn id="243" dur="3500"/>
                                        <p:tgtEl>
                                          <p:spTgt spid="30"/>
                                        </p:tgtEl>
                                      </p:cBhvr>
                                    </p:animEffect>
                                    <p:set>
                                      <p:cBhvr>
                                        <p:cTn id="244" dur="1" fill="hold">
                                          <p:stCondLst>
                                            <p:cond delay="3499"/>
                                          </p:stCondLst>
                                        </p:cTn>
                                        <p:tgtEl>
                                          <p:spTgt spid="30"/>
                                        </p:tgtEl>
                                        <p:attrNameLst>
                                          <p:attrName>style.visibility</p:attrName>
                                        </p:attrNameLst>
                                      </p:cBhvr>
                                      <p:to>
                                        <p:strVal val="hidden"/>
                                      </p:to>
                                    </p:set>
                                  </p:childTnLst>
                                </p:cTn>
                              </p:par>
                              <p:par>
                                <p:cTn id="245" presetID="2" presetClass="entr" presetSubtype="8" fill="hold" grpId="0" nodeType="withEffect">
                                  <p:stCondLst>
                                    <p:cond delay="0"/>
                                  </p:stCondLst>
                                  <p:childTnLst>
                                    <p:set>
                                      <p:cBhvr>
                                        <p:cTn id="246" dur="1" fill="hold">
                                          <p:stCondLst>
                                            <p:cond delay="0"/>
                                          </p:stCondLst>
                                        </p:cTn>
                                        <p:tgtEl>
                                          <p:spTgt spid="29"/>
                                        </p:tgtEl>
                                        <p:attrNameLst>
                                          <p:attrName>style.visibility</p:attrName>
                                        </p:attrNameLst>
                                      </p:cBhvr>
                                      <p:to>
                                        <p:strVal val="visible"/>
                                      </p:to>
                                    </p:set>
                                    <p:anim calcmode="lin" valueType="num">
                                      <p:cBhvr additive="base">
                                        <p:cTn id="247" dur="3500" fill="hold"/>
                                        <p:tgtEl>
                                          <p:spTgt spid="29"/>
                                        </p:tgtEl>
                                        <p:attrNameLst>
                                          <p:attrName>ppt_x</p:attrName>
                                        </p:attrNameLst>
                                      </p:cBhvr>
                                      <p:tavLst>
                                        <p:tav tm="0">
                                          <p:val>
                                            <p:strVal val="0-#ppt_w/2"/>
                                          </p:val>
                                        </p:tav>
                                        <p:tav tm="100000">
                                          <p:val>
                                            <p:strVal val="#ppt_x"/>
                                          </p:val>
                                        </p:tav>
                                      </p:tavLst>
                                    </p:anim>
                                    <p:anim calcmode="lin" valueType="num">
                                      <p:cBhvr additive="base">
                                        <p:cTn id="248" dur="3500" fill="hold"/>
                                        <p:tgtEl>
                                          <p:spTgt spid="29"/>
                                        </p:tgtEl>
                                        <p:attrNameLst>
                                          <p:attrName>ppt_y</p:attrName>
                                        </p:attrNameLst>
                                      </p:cBhvr>
                                      <p:tavLst>
                                        <p:tav tm="0">
                                          <p:val>
                                            <p:strVal val="#ppt_y"/>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29"/>
                                        </p:tgtEl>
                                        <p:attrNameLst>
                                          <p:attrName>style.visibility</p:attrName>
                                        </p:attrNameLst>
                                      </p:cBhvr>
                                      <p:to>
                                        <p:strVal val="visible"/>
                                      </p:to>
                                    </p:set>
                                    <p:anim calcmode="lin" valueType="num">
                                      <p:cBhvr>
                                        <p:cTn id="251" dur="3500" fill="hold"/>
                                        <p:tgtEl>
                                          <p:spTgt spid="29"/>
                                        </p:tgtEl>
                                        <p:attrNameLst>
                                          <p:attrName>ppt_w</p:attrName>
                                        </p:attrNameLst>
                                      </p:cBhvr>
                                      <p:tavLst>
                                        <p:tav tm="0" fmla="#ppt_w*sin(2.5*pi*$)">
                                          <p:val>
                                            <p:fltVal val="0"/>
                                          </p:val>
                                        </p:tav>
                                        <p:tav tm="100000">
                                          <p:val>
                                            <p:fltVal val="1"/>
                                          </p:val>
                                        </p:tav>
                                      </p:tavLst>
                                    </p:anim>
                                    <p:anim calcmode="lin" valueType="num">
                                      <p:cBhvr>
                                        <p:cTn id="252" dur="3500" fill="hold"/>
                                        <p:tgtEl>
                                          <p:spTgt spid="29"/>
                                        </p:tgtEl>
                                        <p:attrNameLst>
                                          <p:attrName>ppt_h</p:attrName>
                                        </p:attrNameLst>
                                      </p:cBhvr>
                                      <p:tavLst>
                                        <p:tav tm="0">
                                          <p:val>
                                            <p:strVal val="#ppt_h"/>
                                          </p:val>
                                        </p:tav>
                                        <p:tav tm="100000">
                                          <p:val>
                                            <p:strVal val="#ppt_h"/>
                                          </p:val>
                                        </p:tav>
                                      </p:tavLst>
                                    </p:anim>
                                  </p:childTnLst>
                                </p:cTn>
                              </p:par>
                              <p:par>
                                <p:cTn id="253" presetID="2" presetClass="exit" presetSubtype="2" fill="hold" grpId="2" nodeType="withEffect">
                                  <p:stCondLst>
                                    <p:cond delay="0"/>
                                  </p:stCondLst>
                                  <p:childTnLst>
                                    <p:anim calcmode="lin" valueType="num">
                                      <p:cBhvr additive="base">
                                        <p:cTn id="254" dur="3500"/>
                                        <p:tgtEl>
                                          <p:spTgt spid="29"/>
                                        </p:tgtEl>
                                        <p:attrNameLst>
                                          <p:attrName>ppt_x</p:attrName>
                                        </p:attrNameLst>
                                      </p:cBhvr>
                                      <p:tavLst>
                                        <p:tav tm="0">
                                          <p:val>
                                            <p:strVal val="ppt_x"/>
                                          </p:val>
                                        </p:tav>
                                        <p:tav tm="100000">
                                          <p:val>
                                            <p:strVal val="1+ppt_w/2"/>
                                          </p:val>
                                        </p:tav>
                                      </p:tavLst>
                                    </p:anim>
                                    <p:anim calcmode="lin" valueType="num">
                                      <p:cBhvr additive="base">
                                        <p:cTn id="255" dur="3500"/>
                                        <p:tgtEl>
                                          <p:spTgt spid="29"/>
                                        </p:tgtEl>
                                        <p:attrNameLst>
                                          <p:attrName>ppt_y</p:attrName>
                                        </p:attrNameLst>
                                      </p:cBhvr>
                                      <p:tavLst>
                                        <p:tav tm="0">
                                          <p:val>
                                            <p:strVal val="ppt_y"/>
                                          </p:val>
                                        </p:tav>
                                        <p:tav tm="100000">
                                          <p:val>
                                            <p:strVal val="ppt_y"/>
                                          </p:val>
                                        </p:tav>
                                      </p:tavLst>
                                    </p:anim>
                                    <p:set>
                                      <p:cBhvr>
                                        <p:cTn id="256" dur="1" fill="hold">
                                          <p:stCondLst>
                                            <p:cond delay="3499"/>
                                          </p:stCondLst>
                                        </p:cTn>
                                        <p:tgtEl>
                                          <p:spTgt spid="29"/>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3500"/>
                                        <p:tgtEl>
                                          <p:spTgt spid="29"/>
                                        </p:tgtEl>
                                      </p:cBhvr>
                                    </p:animEffect>
                                    <p:set>
                                      <p:cBhvr>
                                        <p:cTn id="259" dur="1" fill="hold">
                                          <p:stCondLst>
                                            <p:cond delay="3499"/>
                                          </p:stCondLst>
                                        </p:cTn>
                                        <p:tgtEl>
                                          <p:spTgt spid="29"/>
                                        </p:tgtEl>
                                        <p:attrNameLst>
                                          <p:attrName>style.visibility</p:attrName>
                                        </p:attrNameLst>
                                      </p:cBhvr>
                                      <p:to>
                                        <p:strVal val="hidden"/>
                                      </p:to>
                                    </p:set>
                                  </p:childTnLst>
                                </p:cTn>
                              </p:par>
                              <p:par>
                                <p:cTn id="260" presetID="2" presetClass="entr" presetSubtype="8" fill="hold" grpId="0" nodeType="withEffect">
                                  <p:stCondLst>
                                    <p:cond delay="0"/>
                                  </p:stCondLst>
                                  <p:childTnLst>
                                    <p:set>
                                      <p:cBhvr>
                                        <p:cTn id="261" dur="1" fill="hold">
                                          <p:stCondLst>
                                            <p:cond delay="0"/>
                                          </p:stCondLst>
                                        </p:cTn>
                                        <p:tgtEl>
                                          <p:spTgt spid="28"/>
                                        </p:tgtEl>
                                        <p:attrNameLst>
                                          <p:attrName>style.visibility</p:attrName>
                                        </p:attrNameLst>
                                      </p:cBhvr>
                                      <p:to>
                                        <p:strVal val="visible"/>
                                      </p:to>
                                    </p:set>
                                    <p:anim calcmode="lin" valueType="num">
                                      <p:cBhvr additive="base">
                                        <p:cTn id="262" dur="3500" fill="hold"/>
                                        <p:tgtEl>
                                          <p:spTgt spid="28"/>
                                        </p:tgtEl>
                                        <p:attrNameLst>
                                          <p:attrName>ppt_x</p:attrName>
                                        </p:attrNameLst>
                                      </p:cBhvr>
                                      <p:tavLst>
                                        <p:tav tm="0">
                                          <p:val>
                                            <p:strVal val="0-#ppt_w/2"/>
                                          </p:val>
                                        </p:tav>
                                        <p:tav tm="100000">
                                          <p:val>
                                            <p:strVal val="#ppt_x"/>
                                          </p:val>
                                        </p:tav>
                                      </p:tavLst>
                                    </p:anim>
                                    <p:anim calcmode="lin" valueType="num">
                                      <p:cBhvr additive="base">
                                        <p:cTn id="263" dur="3500" fill="hold"/>
                                        <p:tgtEl>
                                          <p:spTgt spid="28"/>
                                        </p:tgtEl>
                                        <p:attrNameLst>
                                          <p:attrName>ppt_y</p:attrName>
                                        </p:attrNameLst>
                                      </p:cBhvr>
                                      <p:tavLst>
                                        <p:tav tm="0">
                                          <p:val>
                                            <p:strVal val="#ppt_y"/>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28"/>
                                        </p:tgtEl>
                                        <p:attrNameLst>
                                          <p:attrName>style.visibility</p:attrName>
                                        </p:attrNameLst>
                                      </p:cBhvr>
                                      <p:to>
                                        <p:strVal val="visible"/>
                                      </p:to>
                                    </p:set>
                                    <p:anim calcmode="lin" valueType="num">
                                      <p:cBhvr>
                                        <p:cTn id="266" dur="3500" fill="hold"/>
                                        <p:tgtEl>
                                          <p:spTgt spid="28"/>
                                        </p:tgtEl>
                                        <p:attrNameLst>
                                          <p:attrName>ppt_w</p:attrName>
                                        </p:attrNameLst>
                                      </p:cBhvr>
                                      <p:tavLst>
                                        <p:tav tm="0" fmla="#ppt_w*sin(2.5*pi*$)">
                                          <p:val>
                                            <p:fltVal val="0"/>
                                          </p:val>
                                        </p:tav>
                                        <p:tav tm="100000">
                                          <p:val>
                                            <p:fltVal val="1"/>
                                          </p:val>
                                        </p:tav>
                                      </p:tavLst>
                                    </p:anim>
                                    <p:anim calcmode="lin" valueType="num">
                                      <p:cBhvr>
                                        <p:cTn id="267" dur="3500" fill="hold"/>
                                        <p:tgtEl>
                                          <p:spTgt spid="28"/>
                                        </p:tgtEl>
                                        <p:attrNameLst>
                                          <p:attrName>ppt_h</p:attrName>
                                        </p:attrNameLst>
                                      </p:cBhvr>
                                      <p:tavLst>
                                        <p:tav tm="0">
                                          <p:val>
                                            <p:strVal val="#ppt_h"/>
                                          </p:val>
                                        </p:tav>
                                        <p:tav tm="100000">
                                          <p:val>
                                            <p:strVal val="#ppt_h"/>
                                          </p:val>
                                        </p:tav>
                                      </p:tavLst>
                                    </p:anim>
                                  </p:childTnLst>
                                </p:cTn>
                              </p:par>
                              <p:par>
                                <p:cTn id="268" presetID="2" presetClass="exit" presetSubtype="2" fill="hold" grpId="2" nodeType="withEffect">
                                  <p:stCondLst>
                                    <p:cond delay="0"/>
                                  </p:stCondLst>
                                  <p:childTnLst>
                                    <p:anim calcmode="lin" valueType="num">
                                      <p:cBhvr additive="base">
                                        <p:cTn id="269" dur="3500"/>
                                        <p:tgtEl>
                                          <p:spTgt spid="28"/>
                                        </p:tgtEl>
                                        <p:attrNameLst>
                                          <p:attrName>ppt_x</p:attrName>
                                        </p:attrNameLst>
                                      </p:cBhvr>
                                      <p:tavLst>
                                        <p:tav tm="0">
                                          <p:val>
                                            <p:strVal val="ppt_x"/>
                                          </p:val>
                                        </p:tav>
                                        <p:tav tm="100000">
                                          <p:val>
                                            <p:strVal val="1+ppt_w/2"/>
                                          </p:val>
                                        </p:tav>
                                      </p:tavLst>
                                    </p:anim>
                                    <p:anim calcmode="lin" valueType="num">
                                      <p:cBhvr additive="base">
                                        <p:cTn id="270" dur="3500"/>
                                        <p:tgtEl>
                                          <p:spTgt spid="28"/>
                                        </p:tgtEl>
                                        <p:attrNameLst>
                                          <p:attrName>ppt_y</p:attrName>
                                        </p:attrNameLst>
                                      </p:cBhvr>
                                      <p:tavLst>
                                        <p:tav tm="0">
                                          <p:val>
                                            <p:strVal val="ppt_y"/>
                                          </p:val>
                                        </p:tav>
                                        <p:tav tm="100000">
                                          <p:val>
                                            <p:strVal val="ppt_y"/>
                                          </p:val>
                                        </p:tav>
                                      </p:tavLst>
                                    </p:anim>
                                    <p:set>
                                      <p:cBhvr>
                                        <p:cTn id="271" dur="1" fill="hold">
                                          <p:stCondLst>
                                            <p:cond delay="3499"/>
                                          </p:stCondLst>
                                        </p:cTn>
                                        <p:tgtEl>
                                          <p:spTgt spid="28"/>
                                        </p:tgtEl>
                                        <p:attrNameLst>
                                          <p:attrName>style.visibility</p:attrName>
                                        </p:attrNameLst>
                                      </p:cBhvr>
                                      <p:to>
                                        <p:strVal val="hidden"/>
                                      </p:to>
                                    </p:set>
                                  </p:childTnLst>
                                </p:cTn>
                              </p:par>
                              <p:par>
                                <p:cTn id="272" presetID="3" presetClass="exit" presetSubtype="5" fill="hold" grpId="3" nodeType="withEffect">
                                  <p:stCondLst>
                                    <p:cond delay="0"/>
                                  </p:stCondLst>
                                  <p:childTnLst>
                                    <p:animEffect transition="out" filter="blinds(vertical)">
                                      <p:cBhvr>
                                        <p:cTn id="273" dur="3500"/>
                                        <p:tgtEl>
                                          <p:spTgt spid="28"/>
                                        </p:tgtEl>
                                      </p:cBhvr>
                                    </p:animEffect>
                                    <p:set>
                                      <p:cBhvr>
                                        <p:cTn id="274" dur="1" fill="hold">
                                          <p:stCondLst>
                                            <p:cond delay="3499"/>
                                          </p:stCondLst>
                                        </p:cTn>
                                        <p:tgtEl>
                                          <p:spTgt spid="28"/>
                                        </p:tgtEl>
                                        <p:attrNameLst>
                                          <p:attrName>style.visibility</p:attrName>
                                        </p:attrNameLst>
                                      </p:cBhvr>
                                      <p:to>
                                        <p:strVal val="hidden"/>
                                      </p:to>
                                    </p:set>
                                  </p:childTnLst>
                                </p:cTn>
                              </p:par>
                              <p:par>
                                <p:cTn id="275" presetID="2" presetClass="entr" presetSubtype="8" fill="hold" grpId="0" nodeType="withEffect">
                                  <p:stCondLst>
                                    <p:cond delay="0"/>
                                  </p:stCondLst>
                                  <p:childTnLst>
                                    <p:set>
                                      <p:cBhvr>
                                        <p:cTn id="276" dur="1" fill="hold">
                                          <p:stCondLst>
                                            <p:cond delay="0"/>
                                          </p:stCondLst>
                                        </p:cTn>
                                        <p:tgtEl>
                                          <p:spTgt spid="27"/>
                                        </p:tgtEl>
                                        <p:attrNameLst>
                                          <p:attrName>style.visibility</p:attrName>
                                        </p:attrNameLst>
                                      </p:cBhvr>
                                      <p:to>
                                        <p:strVal val="visible"/>
                                      </p:to>
                                    </p:set>
                                    <p:anim calcmode="lin" valueType="num">
                                      <p:cBhvr additive="base">
                                        <p:cTn id="277" dur="3500" fill="hold"/>
                                        <p:tgtEl>
                                          <p:spTgt spid="27"/>
                                        </p:tgtEl>
                                        <p:attrNameLst>
                                          <p:attrName>ppt_x</p:attrName>
                                        </p:attrNameLst>
                                      </p:cBhvr>
                                      <p:tavLst>
                                        <p:tav tm="0">
                                          <p:val>
                                            <p:strVal val="0-#ppt_w/2"/>
                                          </p:val>
                                        </p:tav>
                                        <p:tav tm="100000">
                                          <p:val>
                                            <p:strVal val="#ppt_x"/>
                                          </p:val>
                                        </p:tav>
                                      </p:tavLst>
                                    </p:anim>
                                    <p:anim calcmode="lin" valueType="num">
                                      <p:cBhvr additive="base">
                                        <p:cTn id="278" dur="3500" fill="hold"/>
                                        <p:tgtEl>
                                          <p:spTgt spid="27"/>
                                        </p:tgtEl>
                                        <p:attrNameLst>
                                          <p:attrName>ppt_y</p:attrName>
                                        </p:attrNameLst>
                                      </p:cBhvr>
                                      <p:tavLst>
                                        <p:tav tm="0">
                                          <p:val>
                                            <p:strVal val="#ppt_y"/>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27"/>
                                        </p:tgtEl>
                                        <p:attrNameLst>
                                          <p:attrName>style.visibility</p:attrName>
                                        </p:attrNameLst>
                                      </p:cBhvr>
                                      <p:to>
                                        <p:strVal val="visible"/>
                                      </p:to>
                                    </p:set>
                                    <p:anim calcmode="lin" valueType="num">
                                      <p:cBhvr>
                                        <p:cTn id="281" dur="3500" fill="hold"/>
                                        <p:tgtEl>
                                          <p:spTgt spid="27"/>
                                        </p:tgtEl>
                                        <p:attrNameLst>
                                          <p:attrName>ppt_w</p:attrName>
                                        </p:attrNameLst>
                                      </p:cBhvr>
                                      <p:tavLst>
                                        <p:tav tm="0" fmla="#ppt_w*sin(2.5*pi*$)">
                                          <p:val>
                                            <p:fltVal val="0"/>
                                          </p:val>
                                        </p:tav>
                                        <p:tav tm="100000">
                                          <p:val>
                                            <p:fltVal val="1"/>
                                          </p:val>
                                        </p:tav>
                                      </p:tavLst>
                                    </p:anim>
                                    <p:anim calcmode="lin" valueType="num">
                                      <p:cBhvr>
                                        <p:cTn id="282" dur="3500" fill="hold"/>
                                        <p:tgtEl>
                                          <p:spTgt spid="27"/>
                                        </p:tgtEl>
                                        <p:attrNameLst>
                                          <p:attrName>ppt_h</p:attrName>
                                        </p:attrNameLst>
                                      </p:cBhvr>
                                      <p:tavLst>
                                        <p:tav tm="0">
                                          <p:val>
                                            <p:strVal val="#ppt_h"/>
                                          </p:val>
                                        </p:tav>
                                        <p:tav tm="100000">
                                          <p:val>
                                            <p:strVal val="#ppt_h"/>
                                          </p:val>
                                        </p:tav>
                                      </p:tavLst>
                                    </p:anim>
                                  </p:childTnLst>
                                </p:cTn>
                              </p:par>
                              <p:par>
                                <p:cTn id="283" presetID="2" presetClass="exit" presetSubtype="2" fill="hold" grpId="2" nodeType="withEffect">
                                  <p:stCondLst>
                                    <p:cond delay="0"/>
                                  </p:stCondLst>
                                  <p:childTnLst>
                                    <p:anim calcmode="lin" valueType="num">
                                      <p:cBhvr additive="base">
                                        <p:cTn id="284" dur="3500"/>
                                        <p:tgtEl>
                                          <p:spTgt spid="27"/>
                                        </p:tgtEl>
                                        <p:attrNameLst>
                                          <p:attrName>ppt_x</p:attrName>
                                        </p:attrNameLst>
                                      </p:cBhvr>
                                      <p:tavLst>
                                        <p:tav tm="0">
                                          <p:val>
                                            <p:strVal val="ppt_x"/>
                                          </p:val>
                                        </p:tav>
                                        <p:tav tm="100000">
                                          <p:val>
                                            <p:strVal val="1+ppt_w/2"/>
                                          </p:val>
                                        </p:tav>
                                      </p:tavLst>
                                    </p:anim>
                                    <p:anim calcmode="lin" valueType="num">
                                      <p:cBhvr additive="base">
                                        <p:cTn id="285" dur="3500"/>
                                        <p:tgtEl>
                                          <p:spTgt spid="27"/>
                                        </p:tgtEl>
                                        <p:attrNameLst>
                                          <p:attrName>ppt_y</p:attrName>
                                        </p:attrNameLst>
                                      </p:cBhvr>
                                      <p:tavLst>
                                        <p:tav tm="0">
                                          <p:val>
                                            <p:strVal val="ppt_y"/>
                                          </p:val>
                                        </p:tav>
                                        <p:tav tm="100000">
                                          <p:val>
                                            <p:strVal val="ppt_y"/>
                                          </p:val>
                                        </p:tav>
                                      </p:tavLst>
                                    </p:anim>
                                    <p:set>
                                      <p:cBhvr>
                                        <p:cTn id="286" dur="1" fill="hold">
                                          <p:stCondLst>
                                            <p:cond delay="3499"/>
                                          </p:stCondLst>
                                        </p:cTn>
                                        <p:tgtEl>
                                          <p:spTgt spid="27"/>
                                        </p:tgtEl>
                                        <p:attrNameLst>
                                          <p:attrName>style.visibility</p:attrName>
                                        </p:attrNameLst>
                                      </p:cBhvr>
                                      <p:to>
                                        <p:strVal val="hidden"/>
                                      </p:to>
                                    </p:set>
                                  </p:childTnLst>
                                </p:cTn>
                              </p:par>
                              <p:par>
                                <p:cTn id="287" presetID="3" presetClass="exit" presetSubtype="5" fill="hold" grpId="3" nodeType="withEffect">
                                  <p:stCondLst>
                                    <p:cond delay="0"/>
                                  </p:stCondLst>
                                  <p:childTnLst>
                                    <p:animEffect transition="out" filter="blinds(vertical)">
                                      <p:cBhvr>
                                        <p:cTn id="288" dur="3500"/>
                                        <p:tgtEl>
                                          <p:spTgt spid="27"/>
                                        </p:tgtEl>
                                      </p:cBhvr>
                                    </p:animEffect>
                                    <p:set>
                                      <p:cBhvr>
                                        <p:cTn id="289" dur="1" fill="hold">
                                          <p:stCondLst>
                                            <p:cond delay="3499"/>
                                          </p:stCondLst>
                                        </p:cTn>
                                        <p:tgtEl>
                                          <p:spTgt spid="27"/>
                                        </p:tgtEl>
                                        <p:attrNameLst>
                                          <p:attrName>style.visibility</p:attrName>
                                        </p:attrNameLst>
                                      </p:cBhvr>
                                      <p:to>
                                        <p:strVal val="hidden"/>
                                      </p:to>
                                    </p:set>
                                  </p:childTnLst>
                                </p:cTn>
                              </p:par>
                              <p:par>
                                <p:cTn id="290" presetID="2" presetClass="entr" presetSubtype="8" fill="hold" grpId="0" nodeType="withEffect">
                                  <p:stCondLst>
                                    <p:cond delay="0"/>
                                  </p:stCondLst>
                                  <p:childTnLst>
                                    <p:set>
                                      <p:cBhvr>
                                        <p:cTn id="291" dur="1" fill="hold">
                                          <p:stCondLst>
                                            <p:cond delay="0"/>
                                          </p:stCondLst>
                                        </p:cTn>
                                        <p:tgtEl>
                                          <p:spTgt spid="26"/>
                                        </p:tgtEl>
                                        <p:attrNameLst>
                                          <p:attrName>style.visibility</p:attrName>
                                        </p:attrNameLst>
                                      </p:cBhvr>
                                      <p:to>
                                        <p:strVal val="visible"/>
                                      </p:to>
                                    </p:set>
                                    <p:anim calcmode="lin" valueType="num">
                                      <p:cBhvr additive="base">
                                        <p:cTn id="292" dur="3500" fill="hold"/>
                                        <p:tgtEl>
                                          <p:spTgt spid="26"/>
                                        </p:tgtEl>
                                        <p:attrNameLst>
                                          <p:attrName>ppt_x</p:attrName>
                                        </p:attrNameLst>
                                      </p:cBhvr>
                                      <p:tavLst>
                                        <p:tav tm="0">
                                          <p:val>
                                            <p:strVal val="0-#ppt_w/2"/>
                                          </p:val>
                                        </p:tav>
                                        <p:tav tm="100000">
                                          <p:val>
                                            <p:strVal val="#ppt_x"/>
                                          </p:val>
                                        </p:tav>
                                      </p:tavLst>
                                    </p:anim>
                                    <p:anim calcmode="lin" valueType="num">
                                      <p:cBhvr additive="base">
                                        <p:cTn id="293" dur="3500" fill="hold"/>
                                        <p:tgtEl>
                                          <p:spTgt spid="26"/>
                                        </p:tgtEl>
                                        <p:attrNameLst>
                                          <p:attrName>ppt_y</p:attrName>
                                        </p:attrNameLst>
                                      </p:cBhvr>
                                      <p:tavLst>
                                        <p:tav tm="0">
                                          <p:val>
                                            <p:strVal val="#ppt_y"/>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26"/>
                                        </p:tgtEl>
                                        <p:attrNameLst>
                                          <p:attrName>style.visibility</p:attrName>
                                        </p:attrNameLst>
                                      </p:cBhvr>
                                      <p:to>
                                        <p:strVal val="visible"/>
                                      </p:to>
                                    </p:set>
                                    <p:anim calcmode="lin" valueType="num">
                                      <p:cBhvr>
                                        <p:cTn id="296" dur="3500" fill="hold"/>
                                        <p:tgtEl>
                                          <p:spTgt spid="26"/>
                                        </p:tgtEl>
                                        <p:attrNameLst>
                                          <p:attrName>ppt_w</p:attrName>
                                        </p:attrNameLst>
                                      </p:cBhvr>
                                      <p:tavLst>
                                        <p:tav tm="0" fmla="#ppt_w*sin(2.5*pi*$)">
                                          <p:val>
                                            <p:fltVal val="0"/>
                                          </p:val>
                                        </p:tav>
                                        <p:tav tm="100000">
                                          <p:val>
                                            <p:fltVal val="1"/>
                                          </p:val>
                                        </p:tav>
                                      </p:tavLst>
                                    </p:anim>
                                    <p:anim calcmode="lin" valueType="num">
                                      <p:cBhvr>
                                        <p:cTn id="297" dur="3500" fill="hold"/>
                                        <p:tgtEl>
                                          <p:spTgt spid="26"/>
                                        </p:tgtEl>
                                        <p:attrNameLst>
                                          <p:attrName>ppt_h</p:attrName>
                                        </p:attrNameLst>
                                      </p:cBhvr>
                                      <p:tavLst>
                                        <p:tav tm="0">
                                          <p:val>
                                            <p:strVal val="#ppt_h"/>
                                          </p:val>
                                        </p:tav>
                                        <p:tav tm="100000">
                                          <p:val>
                                            <p:strVal val="#ppt_h"/>
                                          </p:val>
                                        </p:tav>
                                      </p:tavLst>
                                    </p:anim>
                                  </p:childTnLst>
                                </p:cTn>
                              </p:par>
                              <p:par>
                                <p:cTn id="298" presetID="2" presetClass="exit" presetSubtype="2" fill="hold" grpId="2" nodeType="withEffect">
                                  <p:stCondLst>
                                    <p:cond delay="0"/>
                                  </p:stCondLst>
                                  <p:childTnLst>
                                    <p:anim calcmode="lin" valueType="num">
                                      <p:cBhvr additive="base">
                                        <p:cTn id="299" dur="3500"/>
                                        <p:tgtEl>
                                          <p:spTgt spid="26"/>
                                        </p:tgtEl>
                                        <p:attrNameLst>
                                          <p:attrName>ppt_x</p:attrName>
                                        </p:attrNameLst>
                                      </p:cBhvr>
                                      <p:tavLst>
                                        <p:tav tm="0">
                                          <p:val>
                                            <p:strVal val="ppt_x"/>
                                          </p:val>
                                        </p:tav>
                                        <p:tav tm="100000">
                                          <p:val>
                                            <p:strVal val="1+ppt_w/2"/>
                                          </p:val>
                                        </p:tav>
                                      </p:tavLst>
                                    </p:anim>
                                    <p:anim calcmode="lin" valueType="num">
                                      <p:cBhvr additive="base">
                                        <p:cTn id="300" dur="3500"/>
                                        <p:tgtEl>
                                          <p:spTgt spid="26"/>
                                        </p:tgtEl>
                                        <p:attrNameLst>
                                          <p:attrName>ppt_y</p:attrName>
                                        </p:attrNameLst>
                                      </p:cBhvr>
                                      <p:tavLst>
                                        <p:tav tm="0">
                                          <p:val>
                                            <p:strVal val="ppt_y"/>
                                          </p:val>
                                        </p:tav>
                                        <p:tav tm="100000">
                                          <p:val>
                                            <p:strVal val="ppt_y"/>
                                          </p:val>
                                        </p:tav>
                                      </p:tavLst>
                                    </p:anim>
                                    <p:set>
                                      <p:cBhvr>
                                        <p:cTn id="301" dur="1" fill="hold">
                                          <p:stCondLst>
                                            <p:cond delay="3499"/>
                                          </p:stCondLst>
                                        </p:cTn>
                                        <p:tgtEl>
                                          <p:spTgt spid="26"/>
                                        </p:tgtEl>
                                        <p:attrNameLst>
                                          <p:attrName>style.visibility</p:attrName>
                                        </p:attrNameLst>
                                      </p:cBhvr>
                                      <p:to>
                                        <p:strVal val="hidden"/>
                                      </p:to>
                                    </p:set>
                                  </p:childTnLst>
                                </p:cTn>
                              </p:par>
                              <p:par>
                                <p:cTn id="302" presetID="3" presetClass="exit" presetSubtype="5" fill="hold" grpId="3" nodeType="withEffect">
                                  <p:stCondLst>
                                    <p:cond delay="0"/>
                                  </p:stCondLst>
                                  <p:childTnLst>
                                    <p:animEffect transition="out" filter="blinds(vertical)">
                                      <p:cBhvr>
                                        <p:cTn id="303" dur="3500"/>
                                        <p:tgtEl>
                                          <p:spTgt spid="26"/>
                                        </p:tgtEl>
                                      </p:cBhvr>
                                    </p:animEffect>
                                    <p:set>
                                      <p:cBhvr>
                                        <p:cTn id="304" dur="1" fill="hold">
                                          <p:stCondLst>
                                            <p:cond delay="3499"/>
                                          </p:stCondLst>
                                        </p:cTn>
                                        <p:tgtEl>
                                          <p:spTgt spid="26"/>
                                        </p:tgtEl>
                                        <p:attrNameLst>
                                          <p:attrName>style.visibility</p:attrName>
                                        </p:attrNameLst>
                                      </p:cBhvr>
                                      <p:to>
                                        <p:strVal val="hidden"/>
                                      </p:to>
                                    </p:set>
                                  </p:childTnLst>
                                </p:cTn>
                              </p:par>
                              <p:par>
                                <p:cTn id="305" presetID="2" presetClass="entr" presetSubtype="8"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3500" fill="hold"/>
                                        <p:tgtEl>
                                          <p:spTgt spid="25"/>
                                        </p:tgtEl>
                                        <p:attrNameLst>
                                          <p:attrName>ppt_x</p:attrName>
                                        </p:attrNameLst>
                                      </p:cBhvr>
                                      <p:tavLst>
                                        <p:tav tm="0">
                                          <p:val>
                                            <p:strVal val="0-#ppt_w/2"/>
                                          </p:val>
                                        </p:tav>
                                        <p:tav tm="100000">
                                          <p:val>
                                            <p:strVal val="#ppt_x"/>
                                          </p:val>
                                        </p:tav>
                                      </p:tavLst>
                                    </p:anim>
                                    <p:anim calcmode="lin" valueType="num">
                                      <p:cBhvr additive="base">
                                        <p:cTn id="308" dur="3500" fill="hold"/>
                                        <p:tgtEl>
                                          <p:spTgt spid="25"/>
                                        </p:tgtEl>
                                        <p:attrNameLst>
                                          <p:attrName>ppt_y</p:attrName>
                                        </p:attrNameLst>
                                      </p:cBhvr>
                                      <p:tavLst>
                                        <p:tav tm="0">
                                          <p:val>
                                            <p:strVal val="#ppt_y"/>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25"/>
                                        </p:tgtEl>
                                        <p:attrNameLst>
                                          <p:attrName>style.visibility</p:attrName>
                                        </p:attrNameLst>
                                      </p:cBhvr>
                                      <p:to>
                                        <p:strVal val="visible"/>
                                      </p:to>
                                    </p:set>
                                    <p:anim calcmode="lin" valueType="num">
                                      <p:cBhvr>
                                        <p:cTn id="311" dur="3500" fill="hold"/>
                                        <p:tgtEl>
                                          <p:spTgt spid="25"/>
                                        </p:tgtEl>
                                        <p:attrNameLst>
                                          <p:attrName>ppt_w</p:attrName>
                                        </p:attrNameLst>
                                      </p:cBhvr>
                                      <p:tavLst>
                                        <p:tav tm="0" fmla="#ppt_w*sin(2.5*pi*$)">
                                          <p:val>
                                            <p:fltVal val="0"/>
                                          </p:val>
                                        </p:tav>
                                        <p:tav tm="100000">
                                          <p:val>
                                            <p:fltVal val="1"/>
                                          </p:val>
                                        </p:tav>
                                      </p:tavLst>
                                    </p:anim>
                                    <p:anim calcmode="lin" valueType="num">
                                      <p:cBhvr>
                                        <p:cTn id="312" dur="3500" fill="hold"/>
                                        <p:tgtEl>
                                          <p:spTgt spid="25"/>
                                        </p:tgtEl>
                                        <p:attrNameLst>
                                          <p:attrName>ppt_h</p:attrName>
                                        </p:attrNameLst>
                                      </p:cBhvr>
                                      <p:tavLst>
                                        <p:tav tm="0">
                                          <p:val>
                                            <p:strVal val="#ppt_h"/>
                                          </p:val>
                                        </p:tav>
                                        <p:tav tm="100000">
                                          <p:val>
                                            <p:strVal val="#ppt_h"/>
                                          </p:val>
                                        </p:tav>
                                      </p:tavLst>
                                    </p:anim>
                                  </p:childTnLst>
                                </p:cTn>
                              </p:par>
                              <p:par>
                                <p:cTn id="313" presetID="2" presetClass="exit" presetSubtype="2" fill="hold" grpId="2" nodeType="withEffect">
                                  <p:stCondLst>
                                    <p:cond delay="0"/>
                                  </p:stCondLst>
                                  <p:childTnLst>
                                    <p:anim calcmode="lin" valueType="num">
                                      <p:cBhvr additive="base">
                                        <p:cTn id="314" dur="3500"/>
                                        <p:tgtEl>
                                          <p:spTgt spid="25"/>
                                        </p:tgtEl>
                                        <p:attrNameLst>
                                          <p:attrName>ppt_x</p:attrName>
                                        </p:attrNameLst>
                                      </p:cBhvr>
                                      <p:tavLst>
                                        <p:tav tm="0">
                                          <p:val>
                                            <p:strVal val="ppt_x"/>
                                          </p:val>
                                        </p:tav>
                                        <p:tav tm="100000">
                                          <p:val>
                                            <p:strVal val="1+ppt_w/2"/>
                                          </p:val>
                                        </p:tav>
                                      </p:tavLst>
                                    </p:anim>
                                    <p:anim calcmode="lin" valueType="num">
                                      <p:cBhvr additive="base">
                                        <p:cTn id="315" dur="3500"/>
                                        <p:tgtEl>
                                          <p:spTgt spid="25"/>
                                        </p:tgtEl>
                                        <p:attrNameLst>
                                          <p:attrName>ppt_y</p:attrName>
                                        </p:attrNameLst>
                                      </p:cBhvr>
                                      <p:tavLst>
                                        <p:tav tm="0">
                                          <p:val>
                                            <p:strVal val="ppt_y"/>
                                          </p:val>
                                        </p:tav>
                                        <p:tav tm="100000">
                                          <p:val>
                                            <p:strVal val="ppt_y"/>
                                          </p:val>
                                        </p:tav>
                                      </p:tavLst>
                                    </p:anim>
                                    <p:set>
                                      <p:cBhvr>
                                        <p:cTn id="316" dur="1" fill="hold">
                                          <p:stCondLst>
                                            <p:cond delay="3499"/>
                                          </p:stCondLst>
                                        </p:cTn>
                                        <p:tgtEl>
                                          <p:spTgt spid="25"/>
                                        </p:tgtEl>
                                        <p:attrNameLst>
                                          <p:attrName>style.visibility</p:attrName>
                                        </p:attrNameLst>
                                      </p:cBhvr>
                                      <p:to>
                                        <p:strVal val="hidden"/>
                                      </p:to>
                                    </p:set>
                                  </p:childTnLst>
                                </p:cTn>
                              </p:par>
                              <p:par>
                                <p:cTn id="317" presetID="3" presetClass="exit" presetSubtype="5" fill="hold" grpId="3" nodeType="withEffect">
                                  <p:stCondLst>
                                    <p:cond delay="0"/>
                                  </p:stCondLst>
                                  <p:childTnLst>
                                    <p:animEffect transition="out" filter="blinds(vertical)">
                                      <p:cBhvr>
                                        <p:cTn id="318" dur="3500"/>
                                        <p:tgtEl>
                                          <p:spTgt spid="25"/>
                                        </p:tgtEl>
                                      </p:cBhvr>
                                    </p:animEffect>
                                    <p:set>
                                      <p:cBhvr>
                                        <p:cTn id="319" dur="1" fill="hold">
                                          <p:stCondLst>
                                            <p:cond delay="3499"/>
                                          </p:stCondLst>
                                        </p:cTn>
                                        <p:tgtEl>
                                          <p:spTgt spid="25"/>
                                        </p:tgtEl>
                                        <p:attrNameLst>
                                          <p:attrName>style.visibility</p:attrName>
                                        </p:attrNameLst>
                                      </p:cBhvr>
                                      <p:to>
                                        <p:strVal val="hidden"/>
                                      </p:to>
                                    </p:set>
                                  </p:childTnLst>
                                </p:cTn>
                              </p:par>
                              <p:par>
                                <p:cTn id="320" presetID="2" presetClass="entr" presetSubtype="8" fill="hold" grpId="0" nodeType="withEffect">
                                  <p:stCondLst>
                                    <p:cond delay="0"/>
                                  </p:stCondLst>
                                  <p:childTnLst>
                                    <p:set>
                                      <p:cBhvr>
                                        <p:cTn id="321" dur="1" fill="hold">
                                          <p:stCondLst>
                                            <p:cond delay="0"/>
                                          </p:stCondLst>
                                        </p:cTn>
                                        <p:tgtEl>
                                          <p:spTgt spid="24"/>
                                        </p:tgtEl>
                                        <p:attrNameLst>
                                          <p:attrName>style.visibility</p:attrName>
                                        </p:attrNameLst>
                                      </p:cBhvr>
                                      <p:to>
                                        <p:strVal val="visible"/>
                                      </p:to>
                                    </p:set>
                                    <p:anim calcmode="lin" valueType="num">
                                      <p:cBhvr additive="base">
                                        <p:cTn id="322" dur="3500" fill="hold"/>
                                        <p:tgtEl>
                                          <p:spTgt spid="24"/>
                                        </p:tgtEl>
                                        <p:attrNameLst>
                                          <p:attrName>ppt_x</p:attrName>
                                        </p:attrNameLst>
                                      </p:cBhvr>
                                      <p:tavLst>
                                        <p:tav tm="0">
                                          <p:val>
                                            <p:strVal val="0-#ppt_w/2"/>
                                          </p:val>
                                        </p:tav>
                                        <p:tav tm="100000">
                                          <p:val>
                                            <p:strVal val="#ppt_x"/>
                                          </p:val>
                                        </p:tav>
                                      </p:tavLst>
                                    </p:anim>
                                    <p:anim calcmode="lin" valueType="num">
                                      <p:cBhvr additive="base">
                                        <p:cTn id="323" dur="3500" fill="hold"/>
                                        <p:tgtEl>
                                          <p:spTgt spid="24"/>
                                        </p:tgtEl>
                                        <p:attrNameLst>
                                          <p:attrName>ppt_y</p:attrName>
                                        </p:attrNameLst>
                                      </p:cBhvr>
                                      <p:tavLst>
                                        <p:tav tm="0">
                                          <p:val>
                                            <p:strVal val="#ppt_y"/>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24"/>
                                        </p:tgtEl>
                                        <p:attrNameLst>
                                          <p:attrName>style.visibility</p:attrName>
                                        </p:attrNameLst>
                                      </p:cBhvr>
                                      <p:to>
                                        <p:strVal val="visible"/>
                                      </p:to>
                                    </p:set>
                                    <p:anim calcmode="lin" valueType="num">
                                      <p:cBhvr>
                                        <p:cTn id="326" dur="3500" fill="hold"/>
                                        <p:tgtEl>
                                          <p:spTgt spid="24"/>
                                        </p:tgtEl>
                                        <p:attrNameLst>
                                          <p:attrName>ppt_w</p:attrName>
                                        </p:attrNameLst>
                                      </p:cBhvr>
                                      <p:tavLst>
                                        <p:tav tm="0" fmla="#ppt_w*sin(2.5*pi*$)">
                                          <p:val>
                                            <p:fltVal val="0"/>
                                          </p:val>
                                        </p:tav>
                                        <p:tav tm="100000">
                                          <p:val>
                                            <p:fltVal val="1"/>
                                          </p:val>
                                        </p:tav>
                                      </p:tavLst>
                                    </p:anim>
                                    <p:anim calcmode="lin" valueType="num">
                                      <p:cBhvr>
                                        <p:cTn id="327" dur="3500" fill="hold"/>
                                        <p:tgtEl>
                                          <p:spTgt spid="24"/>
                                        </p:tgtEl>
                                        <p:attrNameLst>
                                          <p:attrName>ppt_h</p:attrName>
                                        </p:attrNameLst>
                                      </p:cBhvr>
                                      <p:tavLst>
                                        <p:tav tm="0">
                                          <p:val>
                                            <p:strVal val="#ppt_h"/>
                                          </p:val>
                                        </p:tav>
                                        <p:tav tm="100000">
                                          <p:val>
                                            <p:strVal val="#ppt_h"/>
                                          </p:val>
                                        </p:tav>
                                      </p:tavLst>
                                    </p:anim>
                                  </p:childTnLst>
                                </p:cTn>
                              </p:par>
                              <p:par>
                                <p:cTn id="328" presetID="2" presetClass="exit" presetSubtype="2" fill="hold" grpId="2" nodeType="withEffect">
                                  <p:stCondLst>
                                    <p:cond delay="0"/>
                                  </p:stCondLst>
                                  <p:childTnLst>
                                    <p:anim calcmode="lin" valueType="num">
                                      <p:cBhvr additive="base">
                                        <p:cTn id="329" dur="3500"/>
                                        <p:tgtEl>
                                          <p:spTgt spid="24"/>
                                        </p:tgtEl>
                                        <p:attrNameLst>
                                          <p:attrName>ppt_x</p:attrName>
                                        </p:attrNameLst>
                                      </p:cBhvr>
                                      <p:tavLst>
                                        <p:tav tm="0">
                                          <p:val>
                                            <p:strVal val="ppt_x"/>
                                          </p:val>
                                        </p:tav>
                                        <p:tav tm="100000">
                                          <p:val>
                                            <p:strVal val="1+ppt_w/2"/>
                                          </p:val>
                                        </p:tav>
                                      </p:tavLst>
                                    </p:anim>
                                    <p:anim calcmode="lin" valueType="num">
                                      <p:cBhvr additive="base">
                                        <p:cTn id="330" dur="3500"/>
                                        <p:tgtEl>
                                          <p:spTgt spid="24"/>
                                        </p:tgtEl>
                                        <p:attrNameLst>
                                          <p:attrName>ppt_y</p:attrName>
                                        </p:attrNameLst>
                                      </p:cBhvr>
                                      <p:tavLst>
                                        <p:tav tm="0">
                                          <p:val>
                                            <p:strVal val="ppt_y"/>
                                          </p:val>
                                        </p:tav>
                                        <p:tav tm="100000">
                                          <p:val>
                                            <p:strVal val="ppt_y"/>
                                          </p:val>
                                        </p:tav>
                                      </p:tavLst>
                                    </p:anim>
                                    <p:set>
                                      <p:cBhvr>
                                        <p:cTn id="331" dur="1" fill="hold">
                                          <p:stCondLst>
                                            <p:cond delay="3499"/>
                                          </p:stCondLst>
                                        </p:cTn>
                                        <p:tgtEl>
                                          <p:spTgt spid="24"/>
                                        </p:tgtEl>
                                        <p:attrNameLst>
                                          <p:attrName>style.visibility</p:attrName>
                                        </p:attrNameLst>
                                      </p:cBhvr>
                                      <p:to>
                                        <p:strVal val="hidden"/>
                                      </p:to>
                                    </p:set>
                                  </p:childTnLst>
                                </p:cTn>
                              </p:par>
                              <p:par>
                                <p:cTn id="332" presetID="3" presetClass="exit" presetSubtype="5" fill="hold" grpId="3" nodeType="withEffect">
                                  <p:stCondLst>
                                    <p:cond delay="0"/>
                                  </p:stCondLst>
                                  <p:childTnLst>
                                    <p:animEffect transition="out" filter="blinds(vertical)">
                                      <p:cBhvr>
                                        <p:cTn id="333" dur="3500"/>
                                        <p:tgtEl>
                                          <p:spTgt spid="24"/>
                                        </p:tgtEl>
                                      </p:cBhvr>
                                    </p:animEffect>
                                    <p:set>
                                      <p:cBhvr>
                                        <p:cTn id="334" dur="1" fill="hold">
                                          <p:stCondLst>
                                            <p:cond delay="3499"/>
                                          </p:stCondLst>
                                        </p:cTn>
                                        <p:tgtEl>
                                          <p:spTgt spid="24"/>
                                        </p:tgtEl>
                                        <p:attrNameLst>
                                          <p:attrName>style.visibility</p:attrName>
                                        </p:attrNameLst>
                                      </p:cBhvr>
                                      <p:to>
                                        <p:strVal val="hidden"/>
                                      </p:to>
                                    </p:set>
                                  </p:childTnLst>
                                </p:cTn>
                              </p:par>
                              <p:par>
                                <p:cTn id="335" presetID="2" presetClass="entr" presetSubtype="8" fill="hold" grpId="0" nodeType="withEffect">
                                  <p:stCondLst>
                                    <p:cond delay="0"/>
                                  </p:stCondLst>
                                  <p:childTnLst>
                                    <p:set>
                                      <p:cBhvr>
                                        <p:cTn id="336" dur="1" fill="hold">
                                          <p:stCondLst>
                                            <p:cond delay="0"/>
                                          </p:stCondLst>
                                        </p:cTn>
                                        <p:tgtEl>
                                          <p:spTgt spid="23"/>
                                        </p:tgtEl>
                                        <p:attrNameLst>
                                          <p:attrName>style.visibility</p:attrName>
                                        </p:attrNameLst>
                                      </p:cBhvr>
                                      <p:to>
                                        <p:strVal val="visible"/>
                                      </p:to>
                                    </p:set>
                                    <p:anim calcmode="lin" valueType="num">
                                      <p:cBhvr additive="base">
                                        <p:cTn id="337" dur="3500" fill="hold"/>
                                        <p:tgtEl>
                                          <p:spTgt spid="23"/>
                                        </p:tgtEl>
                                        <p:attrNameLst>
                                          <p:attrName>ppt_x</p:attrName>
                                        </p:attrNameLst>
                                      </p:cBhvr>
                                      <p:tavLst>
                                        <p:tav tm="0">
                                          <p:val>
                                            <p:strVal val="0-#ppt_w/2"/>
                                          </p:val>
                                        </p:tav>
                                        <p:tav tm="100000">
                                          <p:val>
                                            <p:strVal val="#ppt_x"/>
                                          </p:val>
                                        </p:tav>
                                      </p:tavLst>
                                    </p:anim>
                                    <p:anim calcmode="lin" valueType="num">
                                      <p:cBhvr additive="base">
                                        <p:cTn id="338" dur="3500" fill="hold"/>
                                        <p:tgtEl>
                                          <p:spTgt spid="23"/>
                                        </p:tgtEl>
                                        <p:attrNameLst>
                                          <p:attrName>ppt_y</p:attrName>
                                        </p:attrNameLst>
                                      </p:cBhvr>
                                      <p:tavLst>
                                        <p:tav tm="0">
                                          <p:val>
                                            <p:strVal val="#ppt_y"/>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23"/>
                                        </p:tgtEl>
                                        <p:attrNameLst>
                                          <p:attrName>style.visibility</p:attrName>
                                        </p:attrNameLst>
                                      </p:cBhvr>
                                      <p:to>
                                        <p:strVal val="visible"/>
                                      </p:to>
                                    </p:set>
                                    <p:anim calcmode="lin" valueType="num">
                                      <p:cBhvr>
                                        <p:cTn id="341" dur="3500" fill="hold"/>
                                        <p:tgtEl>
                                          <p:spTgt spid="23"/>
                                        </p:tgtEl>
                                        <p:attrNameLst>
                                          <p:attrName>ppt_w</p:attrName>
                                        </p:attrNameLst>
                                      </p:cBhvr>
                                      <p:tavLst>
                                        <p:tav tm="0" fmla="#ppt_w*sin(2.5*pi*$)">
                                          <p:val>
                                            <p:fltVal val="0"/>
                                          </p:val>
                                        </p:tav>
                                        <p:tav tm="100000">
                                          <p:val>
                                            <p:fltVal val="1"/>
                                          </p:val>
                                        </p:tav>
                                      </p:tavLst>
                                    </p:anim>
                                    <p:anim calcmode="lin" valueType="num">
                                      <p:cBhvr>
                                        <p:cTn id="342" dur="3500" fill="hold"/>
                                        <p:tgtEl>
                                          <p:spTgt spid="23"/>
                                        </p:tgtEl>
                                        <p:attrNameLst>
                                          <p:attrName>ppt_h</p:attrName>
                                        </p:attrNameLst>
                                      </p:cBhvr>
                                      <p:tavLst>
                                        <p:tav tm="0">
                                          <p:val>
                                            <p:strVal val="#ppt_h"/>
                                          </p:val>
                                        </p:tav>
                                        <p:tav tm="100000">
                                          <p:val>
                                            <p:strVal val="#ppt_h"/>
                                          </p:val>
                                        </p:tav>
                                      </p:tavLst>
                                    </p:anim>
                                  </p:childTnLst>
                                </p:cTn>
                              </p:par>
                              <p:par>
                                <p:cTn id="343" presetID="2" presetClass="exit" presetSubtype="2" fill="hold" grpId="2" nodeType="withEffect">
                                  <p:stCondLst>
                                    <p:cond delay="0"/>
                                  </p:stCondLst>
                                  <p:childTnLst>
                                    <p:anim calcmode="lin" valueType="num">
                                      <p:cBhvr additive="base">
                                        <p:cTn id="344" dur="3500"/>
                                        <p:tgtEl>
                                          <p:spTgt spid="23"/>
                                        </p:tgtEl>
                                        <p:attrNameLst>
                                          <p:attrName>ppt_x</p:attrName>
                                        </p:attrNameLst>
                                      </p:cBhvr>
                                      <p:tavLst>
                                        <p:tav tm="0">
                                          <p:val>
                                            <p:strVal val="ppt_x"/>
                                          </p:val>
                                        </p:tav>
                                        <p:tav tm="100000">
                                          <p:val>
                                            <p:strVal val="1+ppt_w/2"/>
                                          </p:val>
                                        </p:tav>
                                      </p:tavLst>
                                    </p:anim>
                                    <p:anim calcmode="lin" valueType="num">
                                      <p:cBhvr additive="base">
                                        <p:cTn id="345" dur="3500"/>
                                        <p:tgtEl>
                                          <p:spTgt spid="23"/>
                                        </p:tgtEl>
                                        <p:attrNameLst>
                                          <p:attrName>ppt_y</p:attrName>
                                        </p:attrNameLst>
                                      </p:cBhvr>
                                      <p:tavLst>
                                        <p:tav tm="0">
                                          <p:val>
                                            <p:strVal val="ppt_y"/>
                                          </p:val>
                                        </p:tav>
                                        <p:tav tm="100000">
                                          <p:val>
                                            <p:strVal val="ppt_y"/>
                                          </p:val>
                                        </p:tav>
                                      </p:tavLst>
                                    </p:anim>
                                    <p:set>
                                      <p:cBhvr>
                                        <p:cTn id="346" dur="1" fill="hold">
                                          <p:stCondLst>
                                            <p:cond delay="3499"/>
                                          </p:stCondLst>
                                        </p:cTn>
                                        <p:tgtEl>
                                          <p:spTgt spid="23"/>
                                        </p:tgtEl>
                                        <p:attrNameLst>
                                          <p:attrName>style.visibility</p:attrName>
                                        </p:attrNameLst>
                                      </p:cBhvr>
                                      <p:to>
                                        <p:strVal val="hidden"/>
                                      </p:to>
                                    </p:set>
                                  </p:childTnLst>
                                </p:cTn>
                              </p:par>
                              <p:par>
                                <p:cTn id="347" presetID="3" presetClass="exit" presetSubtype="5" fill="hold" grpId="3" nodeType="withEffect">
                                  <p:stCondLst>
                                    <p:cond delay="0"/>
                                  </p:stCondLst>
                                  <p:childTnLst>
                                    <p:animEffect transition="out" filter="blinds(vertical)">
                                      <p:cBhvr>
                                        <p:cTn id="348" dur="3500"/>
                                        <p:tgtEl>
                                          <p:spTgt spid="23"/>
                                        </p:tgtEl>
                                      </p:cBhvr>
                                    </p:animEffect>
                                    <p:set>
                                      <p:cBhvr>
                                        <p:cTn id="349" dur="1" fill="hold">
                                          <p:stCondLst>
                                            <p:cond delay="3499"/>
                                          </p:stCondLst>
                                        </p:cTn>
                                        <p:tgtEl>
                                          <p:spTgt spid="23"/>
                                        </p:tgtEl>
                                        <p:attrNameLst>
                                          <p:attrName>style.visibility</p:attrName>
                                        </p:attrNameLst>
                                      </p:cBhvr>
                                      <p:to>
                                        <p:strVal val="hidden"/>
                                      </p:to>
                                    </p:set>
                                  </p:childTnLst>
                                </p:cTn>
                              </p:par>
                              <p:par>
                                <p:cTn id="350" presetID="2" presetClass="entr" presetSubtype="8" fill="hold" grpId="0" nodeType="withEffect">
                                  <p:stCondLst>
                                    <p:cond delay="0"/>
                                  </p:stCondLst>
                                  <p:childTnLst>
                                    <p:set>
                                      <p:cBhvr>
                                        <p:cTn id="351" dur="1" fill="hold">
                                          <p:stCondLst>
                                            <p:cond delay="0"/>
                                          </p:stCondLst>
                                        </p:cTn>
                                        <p:tgtEl>
                                          <p:spTgt spid="22"/>
                                        </p:tgtEl>
                                        <p:attrNameLst>
                                          <p:attrName>style.visibility</p:attrName>
                                        </p:attrNameLst>
                                      </p:cBhvr>
                                      <p:to>
                                        <p:strVal val="visible"/>
                                      </p:to>
                                    </p:set>
                                    <p:anim calcmode="lin" valueType="num">
                                      <p:cBhvr additive="base">
                                        <p:cTn id="352" dur="3500" fill="hold"/>
                                        <p:tgtEl>
                                          <p:spTgt spid="22"/>
                                        </p:tgtEl>
                                        <p:attrNameLst>
                                          <p:attrName>ppt_x</p:attrName>
                                        </p:attrNameLst>
                                      </p:cBhvr>
                                      <p:tavLst>
                                        <p:tav tm="0">
                                          <p:val>
                                            <p:strVal val="0-#ppt_w/2"/>
                                          </p:val>
                                        </p:tav>
                                        <p:tav tm="100000">
                                          <p:val>
                                            <p:strVal val="#ppt_x"/>
                                          </p:val>
                                        </p:tav>
                                      </p:tavLst>
                                    </p:anim>
                                    <p:anim calcmode="lin" valueType="num">
                                      <p:cBhvr additive="base">
                                        <p:cTn id="353" dur="3500" fill="hold"/>
                                        <p:tgtEl>
                                          <p:spTgt spid="22"/>
                                        </p:tgtEl>
                                        <p:attrNameLst>
                                          <p:attrName>ppt_y</p:attrName>
                                        </p:attrNameLst>
                                      </p:cBhvr>
                                      <p:tavLst>
                                        <p:tav tm="0">
                                          <p:val>
                                            <p:strVal val="#ppt_y"/>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22"/>
                                        </p:tgtEl>
                                        <p:attrNameLst>
                                          <p:attrName>style.visibility</p:attrName>
                                        </p:attrNameLst>
                                      </p:cBhvr>
                                      <p:to>
                                        <p:strVal val="visible"/>
                                      </p:to>
                                    </p:set>
                                    <p:anim calcmode="lin" valueType="num">
                                      <p:cBhvr>
                                        <p:cTn id="356" dur="3500" fill="hold"/>
                                        <p:tgtEl>
                                          <p:spTgt spid="22"/>
                                        </p:tgtEl>
                                        <p:attrNameLst>
                                          <p:attrName>ppt_w</p:attrName>
                                        </p:attrNameLst>
                                      </p:cBhvr>
                                      <p:tavLst>
                                        <p:tav tm="0" fmla="#ppt_w*sin(2.5*pi*$)">
                                          <p:val>
                                            <p:fltVal val="0"/>
                                          </p:val>
                                        </p:tav>
                                        <p:tav tm="100000">
                                          <p:val>
                                            <p:fltVal val="1"/>
                                          </p:val>
                                        </p:tav>
                                      </p:tavLst>
                                    </p:anim>
                                    <p:anim calcmode="lin" valueType="num">
                                      <p:cBhvr>
                                        <p:cTn id="357" dur="3500" fill="hold"/>
                                        <p:tgtEl>
                                          <p:spTgt spid="22"/>
                                        </p:tgtEl>
                                        <p:attrNameLst>
                                          <p:attrName>ppt_h</p:attrName>
                                        </p:attrNameLst>
                                      </p:cBhvr>
                                      <p:tavLst>
                                        <p:tav tm="0">
                                          <p:val>
                                            <p:strVal val="#ppt_h"/>
                                          </p:val>
                                        </p:tav>
                                        <p:tav tm="100000">
                                          <p:val>
                                            <p:strVal val="#ppt_h"/>
                                          </p:val>
                                        </p:tav>
                                      </p:tavLst>
                                    </p:anim>
                                  </p:childTnLst>
                                </p:cTn>
                              </p:par>
                              <p:par>
                                <p:cTn id="358" presetID="2" presetClass="exit" presetSubtype="2" fill="hold" grpId="2" nodeType="withEffect">
                                  <p:stCondLst>
                                    <p:cond delay="0"/>
                                  </p:stCondLst>
                                  <p:childTnLst>
                                    <p:anim calcmode="lin" valueType="num">
                                      <p:cBhvr additive="base">
                                        <p:cTn id="359" dur="3500"/>
                                        <p:tgtEl>
                                          <p:spTgt spid="22"/>
                                        </p:tgtEl>
                                        <p:attrNameLst>
                                          <p:attrName>ppt_x</p:attrName>
                                        </p:attrNameLst>
                                      </p:cBhvr>
                                      <p:tavLst>
                                        <p:tav tm="0">
                                          <p:val>
                                            <p:strVal val="ppt_x"/>
                                          </p:val>
                                        </p:tav>
                                        <p:tav tm="100000">
                                          <p:val>
                                            <p:strVal val="1+ppt_w/2"/>
                                          </p:val>
                                        </p:tav>
                                      </p:tavLst>
                                    </p:anim>
                                    <p:anim calcmode="lin" valueType="num">
                                      <p:cBhvr additive="base">
                                        <p:cTn id="360" dur="3500"/>
                                        <p:tgtEl>
                                          <p:spTgt spid="22"/>
                                        </p:tgtEl>
                                        <p:attrNameLst>
                                          <p:attrName>ppt_y</p:attrName>
                                        </p:attrNameLst>
                                      </p:cBhvr>
                                      <p:tavLst>
                                        <p:tav tm="0">
                                          <p:val>
                                            <p:strVal val="ppt_y"/>
                                          </p:val>
                                        </p:tav>
                                        <p:tav tm="100000">
                                          <p:val>
                                            <p:strVal val="ppt_y"/>
                                          </p:val>
                                        </p:tav>
                                      </p:tavLst>
                                    </p:anim>
                                    <p:set>
                                      <p:cBhvr>
                                        <p:cTn id="361" dur="1" fill="hold">
                                          <p:stCondLst>
                                            <p:cond delay="3499"/>
                                          </p:stCondLst>
                                        </p:cTn>
                                        <p:tgtEl>
                                          <p:spTgt spid="22"/>
                                        </p:tgtEl>
                                        <p:attrNameLst>
                                          <p:attrName>style.visibility</p:attrName>
                                        </p:attrNameLst>
                                      </p:cBhvr>
                                      <p:to>
                                        <p:strVal val="hidden"/>
                                      </p:to>
                                    </p:set>
                                  </p:childTnLst>
                                </p:cTn>
                              </p:par>
                              <p:par>
                                <p:cTn id="362" presetID="3" presetClass="exit" presetSubtype="5" fill="hold" grpId="3" nodeType="withEffect">
                                  <p:stCondLst>
                                    <p:cond delay="0"/>
                                  </p:stCondLst>
                                  <p:childTnLst>
                                    <p:animEffect transition="out" filter="blinds(vertical)">
                                      <p:cBhvr>
                                        <p:cTn id="363" dur="3500"/>
                                        <p:tgtEl>
                                          <p:spTgt spid="22"/>
                                        </p:tgtEl>
                                      </p:cBhvr>
                                    </p:animEffect>
                                    <p:set>
                                      <p:cBhvr>
                                        <p:cTn id="364" dur="1" fill="hold">
                                          <p:stCondLst>
                                            <p:cond delay="3499"/>
                                          </p:stCondLst>
                                        </p:cTn>
                                        <p:tgtEl>
                                          <p:spTgt spid="22"/>
                                        </p:tgtEl>
                                        <p:attrNameLst>
                                          <p:attrName>style.visibility</p:attrName>
                                        </p:attrNameLst>
                                      </p:cBhvr>
                                      <p:to>
                                        <p:strVal val="hidden"/>
                                      </p:to>
                                    </p:set>
                                  </p:childTnLst>
                                </p:cTn>
                              </p:par>
                              <p:par>
                                <p:cTn id="365" presetID="2" presetClass="entr" presetSubtype="8" fill="hold" grpId="0" nodeType="withEffect">
                                  <p:stCondLst>
                                    <p:cond delay="0"/>
                                  </p:stCondLst>
                                  <p:childTnLst>
                                    <p:set>
                                      <p:cBhvr>
                                        <p:cTn id="366" dur="1" fill="hold">
                                          <p:stCondLst>
                                            <p:cond delay="0"/>
                                          </p:stCondLst>
                                        </p:cTn>
                                        <p:tgtEl>
                                          <p:spTgt spid="21"/>
                                        </p:tgtEl>
                                        <p:attrNameLst>
                                          <p:attrName>style.visibility</p:attrName>
                                        </p:attrNameLst>
                                      </p:cBhvr>
                                      <p:to>
                                        <p:strVal val="visible"/>
                                      </p:to>
                                    </p:set>
                                    <p:anim calcmode="lin" valueType="num">
                                      <p:cBhvr additive="base">
                                        <p:cTn id="367" dur="3500" fill="hold"/>
                                        <p:tgtEl>
                                          <p:spTgt spid="21"/>
                                        </p:tgtEl>
                                        <p:attrNameLst>
                                          <p:attrName>ppt_x</p:attrName>
                                        </p:attrNameLst>
                                      </p:cBhvr>
                                      <p:tavLst>
                                        <p:tav tm="0">
                                          <p:val>
                                            <p:strVal val="0-#ppt_w/2"/>
                                          </p:val>
                                        </p:tav>
                                        <p:tav tm="100000">
                                          <p:val>
                                            <p:strVal val="#ppt_x"/>
                                          </p:val>
                                        </p:tav>
                                      </p:tavLst>
                                    </p:anim>
                                    <p:anim calcmode="lin" valueType="num">
                                      <p:cBhvr additive="base">
                                        <p:cTn id="368" dur="3500" fill="hold"/>
                                        <p:tgtEl>
                                          <p:spTgt spid="21"/>
                                        </p:tgtEl>
                                        <p:attrNameLst>
                                          <p:attrName>ppt_y</p:attrName>
                                        </p:attrNameLst>
                                      </p:cBhvr>
                                      <p:tavLst>
                                        <p:tav tm="0">
                                          <p:val>
                                            <p:strVal val="#ppt_y"/>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21"/>
                                        </p:tgtEl>
                                        <p:attrNameLst>
                                          <p:attrName>style.visibility</p:attrName>
                                        </p:attrNameLst>
                                      </p:cBhvr>
                                      <p:to>
                                        <p:strVal val="visible"/>
                                      </p:to>
                                    </p:set>
                                    <p:anim calcmode="lin" valueType="num">
                                      <p:cBhvr>
                                        <p:cTn id="371" dur="3500" fill="hold"/>
                                        <p:tgtEl>
                                          <p:spTgt spid="21"/>
                                        </p:tgtEl>
                                        <p:attrNameLst>
                                          <p:attrName>ppt_w</p:attrName>
                                        </p:attrNameLst>
                                      </p:cBhvr>
                                      <p:tavLst>
                                        <p:tav tm="0" fmla="#ppt_w*sin(2.5*pi*$)">
                                          <p:val>
                                            <p:fltVal val="0"/>
                                          </p:val>
                                        </p:tav>
                                        <p:tav tm="100000">
                                          <p:val>
                                            <p:fltVal val="1"/>
                                          </p:val>
                                        </p:tav>
                                      </p:tavLst>
                                    </p:anim>
                                    <p:anim calcmode="lin" valueType="num">
                                      <p:cBhvr>
                                        <p:cTn id="372" dur="3500" fill="hold"/>
                                        <p:tgtEl>
                                          <p:spTgt spid="21"/>
                                        </p:tgtEl>
                                        <p:attrNameLst>
                                          <p:attrName>ppt_h</p:attrName>
                                        </p:attrNameLst>
                                      </p:cBhvr>
                                      <p:tavLst>
                                        <p:tav tm="0">
                                          <p:val>
                                            <p:strVal val="#ppt_h"/>
                                          </p:val>
                                        </p:tav>
                                        <p:tav tm="100000">
                                          <p:val>
                                            <p:strVal val="#ppt_h"/>
                                          </p:val>
                                        </p:tav>
                                      </p:tavLst>
                                    </p:anim>
                                  </p:childTnLst>
                                </p:cTn>
                              </p:par>
                              <p:par>
                                <p:cTn id="373" presetID="2" presetClass="exit" presetSubtype="2" fill="hold" grpId="2" nodeType="withEffect">
                                  <p:stCondLst>
                                    <p:cond delay="0"/>
                                  </p:stCondLst>
                                  <p:childTnLst>
                                    <p:anim calcmode="lin" valueType="num">
                                      <p:cBhvr additive="base">
                                        <p:cTn id="374" dur="3500"/>
                                        <p:tgtEl>
                                          <p:spTgt spid="21"/>
                                        </p:tgtEl>
                                        <p:attrNameLst>
                                          <p:attrName>ppt_x</p:attrName>
                                        </p:attrNameLst>
                                      </p:cBhvr>
                                      <p:tavLst>
                                        <p:tav tm="0">
                                          <p:val>
                                            <p:strVal val="ppt_x"/>
                                          </p:val>
                                        </p:tav>
                                        <p:tav tm="100000">
                                          <p:val>
                                            <p:strVal val="1+ppt_w/2"/>
                                          </p:val>
                                        </p:tav>
                                      </p:tavLst>
                                    </p:anim>
                                    <p:anim calcmode="lin" valueType="num">
                                      <p:cBhvr additive="base">
                                        <p:cTn id="375" dur="3500"/>
                                        <p:tgtEl>
                                          <p:spTgt spid="21"/>
                                        </p:tgtEl>
                                        <p:attrNameLst>
                                          <p:attrName>ppt_y</p:attrName>
                                        </p:attrNameLst>
                                      </p:cBhvr>
                                      <p:tavLst>
                                        <p:tav tm="0">
                                          <p:val>
                                            <p:strVal val="ppt_y"/>
                                          </p:val>
                                        </p:tav>
                                        <p:tav tm="100000">
                                          <p:val>
                                            <p:strVal val="ppt_y"/>
                                          </p:val>
                                        </p:tav>
                                      </p:tavLst>
                                    </p:anim>
                                    <p:set>
                                      <p:cBhvr>
                                        <p:cTn id="376" dur="1" fill="hold">
                                          <p:stCondLst>
                                            <p:cond delay="3499"/>
                                          </p:stCondLst>
                                        </p:cTn>
                                        <p:tgtEl>
                                          <p:spTgt spid="21"/>
                                        </p:tgtEl>
                                        <p:attrNameLst>
                                          <p:attrName>style.visibility</p:attrName>
                                        </p:attrNameLst>
                                      </p:cBhvr>
                                      <p:to>
                                        <p:strVal val="hidden"/>
                                      </p:to>
                                    </p:set>
                                  </p:childTnLst>
                                </p:cTn>
                              </p:par>
                              <p:par>
                                <p:cTn id="377" presetID="3" presetClass="exit" presetSubtype="5" fill="hold" grpId="3" nodeType="withEffect">
                                  <p:stCondLst>
                                    <p:cond delay="0"/>
                                  </p:stCondLst>
                                  <p:childTnLst>
                                    <p:animEffect transition="out" filter="blinds(vertical)">
                                      <p:cBhvr>
                                        <p:cTn id="378" dur="3500"/>
                                        <p:tgtEl>
                                          <p:spTgt spid="21"/>
                                        </p:tgtEl>
                                      </p:cBhvr>
                                    </p:animEffect>
                                    <p:set>
                                      <p:cBhvr>
                                        <p:cTn id="379" dur="1" fill="hold">
                                          <p:stCondLst>
                                            <p:cond delay="3499"/>
                                          </p:stCondLst>
                                        </p:cTn>
                                        <p:tgtEl>
                                          <p:spTgt spid="21"/>
                                        </p:tgtEl>
                                        <p:attrNameLst>
                                          <p:attrName>style.visibility</p:attrName>
                                        </p:attrNameLst>
                                      </p:cBhvr>
                                      <p:to>
                                        <p:strVal val="hidden"/>
                                      </p:to>
                                    </p:set>
                                  </p:childTnLst>
                                </p:cTn>
                              </p:par>
                              <p:par>
                                <p:cTn id="380" presetID="2" presetClass="entr" presetSubtype="8" fill="hold" grpId="0" nodeType="withEffect">
                                  <p:stCondLst>
                                    <p:cond delay="0"/>
                                  </p:stCondLst>
                                  <p:childTnLst>
                                    <p:set>
                                      <p:cBhvr>
                                        <p:cTn id="381" dur="1" fill="hold">
                                          <p:stCondLst>
                                            <p:cond delay="0"/>
                                          </p:stCondLst>
                                        </p:cTn>
                                        <p:tgtEl>
                                          <p:spTgt spid="18"/>
                                        </p:tgtEl>
                                        <p:attrNameLst>
                                          <p:attrName>style.visibility</p:attrName>
                                        </p:attrNameLst>
                                      </p:cBhvr>
                                      <p:to>
                                        <p:strVal val="visible"/>
                                      </p:to>
                                    </p:set>
                                    <p:anim calcmode="lin" valueType="num">
                                      <p:cBhvr additive="base">
                                        <p:cTn id="382" dur="3500" fill="hold"/>
                                        <p:tgtEl>
                                          <p:spTgt spid="18"/>
                                        </p:tgtEl>
                                        <p:attrNameLst>
                                          <p:attrName>ppt_x</p:attrName>
                                        </p:attrNameLst>
                                      </p:cBhvr>
                                      <p:tavLst>
                                        <p:tav tm="0">
                                          <p:val>
                                            <p:strVal val="0-#ppt_w/2"/>
                                          </p:val>
                                        </p:tav>
                                        <p:tav tm="100000">
                                          <p:val>
                                            <p:strVal val="#ppt_x"/>
                                          </p:val>
                                        </p:tav>
                                      </p:tavLst>
                                    </p:anim>
                                    <p:anim calcmode="lin" valueType="num">
                                      <p:cBhvr additive="base">
                                        <p:cTn id="383" dur="3500" fill="hold"/>
                                        <p:tgtEl>
                                          <p:spTgt spid="18"/>
                                        </p:tgtEl>
                                        <p:attrNameLst>
                                          <p:attrName>ppt_y</p:attrName>
                                        </p:attrNameLst>
                                      </p:cBhvr>
                                      <p:tavLst>
                                        <p:tav tm="0">
                                          <p:val>
                                            <p:strVal val="#ppt_y"/>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18"/>
                                        </p:tgtEl>
                                        <p:attrNameLst>
                                          <p:attrName>style.visibility</p:attrName>
                                        </p:attrNameLst>
                                      </p:cBhvr>
                                      <p:to>
                                        <p:strVal val="visible"/>
                                      </p:to>
                                    </p:set>
                                    <p:anim calcmode="lin" valueType="num">
                                      <p:cBhvr>
                                        <p:cTn id="386" dur="3500" fill="hold"/>
                                        <p:tgtEl>
                                          <p:spTgt spid="18"/>
                                        </p:tgtEl>
                                        <p:attrNameLst>
                                          <p:attrName>ppt_w</p:attrName>
                                        </p:attrNameLst>
                                      </p:cBhvr>
                                      <p:tavLst>
                                        <p:tav tm="0" fmla="#ppt_w*sin(2.5*pi*$)">
                                          <p:val>
                                            <p:fltVal val="0"/>
                                          </p:val>
                                        </p:tav>
                                        <p:tav tm="100000">
                                          <p:val>
                                            <p:fltVal val="1"/>
                                          </p:val>
                                        </p:tav>
                                      </p:tavLst>
                                    </p:anim>
                                    <p:anim calcmode="lin" valueType="num">
                                      <p:cBhvr>
                                        <p:cTn id="387" dur="3500" fill="hold"/>
                                        <p:tgtEl>
                                          <p:spTgt spid="18"/>
                                        </p:tgtEl>
                                        <p:attrNameLst>
                                          <p:attrName>ppt_h</p:attrName>
                                        </p:attrNameLst>
                                      </p:cBhvr>
                                      <p:tavLst>
                                        <p:tav tm="0">
                                          <p:val>
                                            <p:strVal val="#ppt_h"/>
                                          </p:val>
                                        </p:tav>
                                        <p:tav tm="100000">
                                          <p:val>
                                            <p:strVal val="#ppt_h"/>
                                          </p:val>
                                        </p:tav>
                                      </p:tavLst>
                                    </p:anim>
                                  </p:childTnLst>
                                </p:cTn>
                              </p:par>
                              <p:par>
                                <p:cTn id="388" presetID="2" presetClass="exit" presetSubtype="2" fill="hold" grpId="2" nodeType="withEffect">
                                  <p:stCondLst>
                                    <p:cond delay="0"/>
                                  </p:stCondLst>
                                  <p:childTnLst>
                                    <p:anim calcmode="lin" valueType="num">
                                      <p:cBhvr additive="base">
                                        <p:cTn id="389" dur="3500"/>
                                        <p:tgtEl>
                                          <p:spTgt spid="18"/>
                                        </p:tgtEl>
                                        <p:attrNameLst>
                                          <p:attrName>ppt_x</p:attrName>
                                        </p:attrNameLst>
                                      </p:cBhvr>
                                      <p:tavLst>
                                        <p:tav tm="0">
                                          <p:val>
                                            <p:strVal val="ppt_x"/>
                                          </p:val>
                                        </p:tav>
                                        <p:tav tm="100000">
                                          <p:val>
                                            <p:strVal val="1+ppt_w/2"/>
                                          </p:val>
                                        </p:tav>
                                      </p:tavLst>
                                    </p:anim>
                                    <p:anim calcmode="lin" valueType="num">
                                      <p:cBhvr additive="base">
                                        <p:cTn id="390" dur="3500"/>
                                        <p:tgtEl>
                                          <p:spTgt spid="18"/>
                                        </p:tgtEl>
                                        <p:attrNameLst>
                                          <p:attrName>ppt_y</p:attrName>
                                        </p:attrNameLst>
                                      </p:cBhvr>
                                      <p:tavLst>
                                        <p:tav tm="0">
                                          <p:val>
                                            <p:strVal val="ppt_y"/>
                                          </p:val>
                                        </p:tav>
                                        <p:tav tm="100000">
                                          <p:val>
                                            <p:strVal val="ppt_y"/>
                                          </p:val>
                                        </p:tav>
                                      </p:tavLst>
                                    </p:anim>
                                    <p:set>
                                      <p:cBhvr>
                                        <p:cTn id="391" dur="1" fill="hold">
                                          <p:stCondLst>
                                            <p:cond delay="3499"/>
                                          </p:stCondLst>
                                        </p:cTn>
                                        <p:tgtEl>
                                          <p:spTgt spid="18"/>
                                        </p:tgtEl>
                                        <p:attrNameLst>
                                          <p:attrName>style.visibility</p:attrName>
                                        </p:attrNameLst>
                                      </p:cBhvr>
                                      <p:to>
                                        <p:strVal val="hidden"/>
                                      </p:to>
                                    </p:set>
                                  </p:childTnLst>
                                </p:cTn>
                              </p:par>
                              <p:par>
                                <p:cTn id="392" presetID="3" presetClass="exit" presetSubtype="5" fill="hold" grpId="3" nodeType="withEffect">
                                  <p:stCondLst>
                                    <p:cond delay="0"/>
                                  </p:stCondLst>
                                  <p:childTnLst>
                                    <p:animEffect transition="out" filter="blinds(vertical)">
                                      <p:cBhvr>
                                        <p:cTn id="393" dur="3500"/>
                                        <p:tgtEl>
                                          <p:spTgt spid="18"/>
                                        </p:tgtEl>
                                      </p:cBhvr>
                                    </p:animEffect>
                                    <p:set>
                                      <p:cBhvr>
                                        <p:cTn id="394" dur="1" fill="hold">
                                          <p:stCondLst>
                                            <p:cond delay="3499"/>
                                          </p:stCondLst>
                                        </p:cTn>
                                        <p:tgtEl>
                                          <p:spTgt spid="18"/>
                                        </p:tgtEl>
                                        <p:attrNameLst>
                                          <p:attrName>style.visibility</p:attrName>
                                        </p:attrNameLst>
                                      </p:cBhvr>
                                      <p:to>
                                        <p:strVal val="hidden"/>
                                      </p:to>
                                    </p:set>
                                  </p:childTnLst>
                                </p:cTn>
                              </p:par>
                              <p:par>
                                <p:cTn id="395" presetID="2" presetClass="entr" presetSubtype="8" fill="hold" grpId="0" nodeType="withEffect">
                                  <p:stCondLst>
                                    <p:cond delay="0"/>
                                  </p:stCondLst>
                                  <p:childTnLst>
                                    <p:set>
                                      <p:cBhvr>
                                        <p:cTn id="396" dur="1" fill="hold">
                                          <p:stCondLst>
                                            <p:cond delay="0"/>
                                          </p:stCondLst>
                                        </p:cTn>
                                        <p:tgtEl>
                                          <p:spTgt spid="19"/>
                                        </p:tgtEl>
                                        <p:attrNameLst>
                                          <p:attrName>style.visibility</p:attrName>
                                        </p:attrNameLst>
                                      </p:cBhvr>
                                      <p:to>
                                        <p:strVal val="visible"/>
                                      </p:to>
                                    </p:set>
                                    <p:anim calcmode="lin" valueType="num">
                                      <p:cBhvr additive="base">
                                        <p:cTn id="397" dur="3500" fill="hold"/>
                                        <p:tgtEl>
                                          <p:spTgt spid="19"/>
                                        </p:tgtEl>
                                        <p:attrNameLst>
                                          <p:attrName>ppt_x</p:attrName>
                                        </p:attrNameLst>
                                      </p:cBhvr>
                                      <p:tavLst>
                                        <p:tav tm="0">
                                          <p:val>
                                            <p:strVal val="0-#ppt_w/2"/>
                                          </p:val>
                                        </p:tav>
                                        <p:tav tm="100000">
                                          <p:val>
                                            <p:strVal val="#ppt_x"/>
                                          </p:val>
                                        </p:tav>
                                      </p:tavLst>
                                    </p:anim>
                                    <p:anim calcmode="lin" valueType="num">
                                      <p:cBhvr additive="base">
                                        <p:cTn id="398" dur="3500" fill="hold"/>
                                        <p:tgtEl>
                                          <p:spTgt spid="19"/>
                                        </p:tgtEl>
                                        <p:attrNameLst>
                                          <p:attrName>ppt_y</p:attrName>
                                        </p:attrNameLst>
                                      </p:cBhvr>
                                      <p:tavLst>
                                        <p:tav tm="0">
                                          <p:val>
                                            <p:strVal val="#ppt_y"/>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19"/>
                                        </p:tgtEl>
                                        <p:attrNameLst>
                                          <p:attrName>style.visibility</p:attrName>
                                        </p:attrNameLst>
                                      </p:cBhvr>
                                      <p:to>
                                        <p:strVal val="visible"/>
                                      </p:to>
                                    </p:set>
                                    <p:anim calcmode="lin" valueType="num">
                                      <p:cBhvr>
                                        <p:cTn id="401" dur="3500" fill="hold"/>
                                        <p:tgtEl>
                                          <p:spTgt spid="19"/>
                                        </p:tgtEl>
                                        <p:attrNameLst>
                                          <p:attrName>ppt_w</p:attrName>
                                        </p:attrNameLst>
                                      </p:cBhvr>
                                      <p:tavLst>
                                        <p:tav tm="0" fmla="#ppt_w*sin(2.5*pi*$)">
                                          <p:val>
                                            <p:fltVal val="0"/>
                                          </p:val>
                                        </p:tav>
                                        <p:tav tm="100000">
                                          <p:val>
                                            <p:fltVal val="1"/>
                                          </p:val>
                                        </p:tav>
                                      </p:tavLst>
                                    </p:anim>
                                    <p:anim calcmode="lin" valueType="num">
                                      <p:cBhvr>
                                        <p:cTn id="402" dur="3500" fill="hold"/>
                                        <p:tgtEl>
                                          <p:spTgt spid="19"/>
                                        </p:tgtEl>
                                        <p:attrNameLst>
                                          <p:attrName>ppt_h</p:attrName>
                                        </p:attrNameLst>
                                      </p:cBhvr>
                                      <p:tavLst>
                                        <p:tav tm="0">
                                          <p:val>
                                            <p:strVal val="#ppt_h"/>
                                          </p:val>
                                        </p:tav>
                                        <p:tav tm="100000">
                                          <p:val>
                                            <p:strVal val="#ppt_h"/>
                                          </p:val>
                                        </p:tav>
                                      </p:tavLst>
                                    </p:anim>
                                  </p:childTnLst>
                                </p:cTn>
                              </p:par>
                              <p:par>
                                <p:cTn id="403" presetID="2" presetClass="exit" presetSubtype="2" fill="hold" grpId="2" nodeType="withEffect">
                                  <p:stCondLst>
                                    <p:cond delay="0"/>
                                  </p:stCondLst>
                                  <p:childTnLst>
                                    <p:anim calcmode="lin" valueType="num">
                                      <p:cBhvr additive="base">
                                        <p:cTn id="404" dur="3500"/>
                                        <p:tgtEl>
                                          <p:spTgt spid="19"/>
                                        </p:tgtEl>
                                        <p:attrNameLst>
                                          <p:attrName>ppt_x</p:attrName>
                                        </p:attrNameLst>
                                      </p:cBhvr>
                                      <p:tavLst>
                                        <p:tav tm="0">
                                          <p:val>
                                            <p:strVal val="ppt_x"/>
                                          </p:val>
                                        </p:tav>
                                        <p:tav tm="100000">
                                          <p:val>
                                            <p:strVal val="1+ppt_w/2"/>
                                          </p:val>
                                        </p:tav>
                                      </p:tavLst>
                                    </p:anim>
                                    <p:anim calcmode="lin" valueType="num">
                                      <p:cBhvr additive="base">
                                        <p:cTn id="405" dur="3500"/>
                                        <p:tgtEl>
                                          <p:spTgt spid="19"/>
                                        </p:tgtEl>
                                        <p:attrNameLst>
                                          <p:attrName>ppt_y</p:attrName>
                                        </p:attrNameLst>
                                      </p:cBhvr>
                                      <p:tavLst>
                                        <p:tav tm="0">
                                          <p:val>
                                            <p:strVal val="ppt_y"/>
                                          </p:val>
                                        </p:tav>
                                        <p:tav tm="100000">
                                          <p:val>
                                            <p:strVal val="ppt_y"/>
                                          </p:val>
                                        </p:tav>
                                      </p:tavLst>
                                    </p:anim>
                                    <p:set>
                                      <p:cBhvr>
                                        <p:cTn id="406" dur="1" fill="hold">
                                          <p:stCondLst>
                                            <p:cond delay="3499"/>
                                          </p:stCondLst>
                                        </p:cTn>
                                        <p:tgtEl>
                                          <p:spTgt spid="19"/>
                                        </p:tgtEl>
                                        <p:attrNameLst>
                                          <p:attrName>style.visibility</p:attrName>
                                        </p:attrNameLst>
                                      </p:cBhvr>
                                      <p:to>
                                        <p:strVal val="hidden"/>
                                      </p:to>
                                    </p:set>
                                  </p:childTnLst>
                                </p:cTn>
                              </p:par>
                              <p:par>
                                <p:cTn id="407" presetID="3" presetClass="exit" presetSubtype="5" fill="hold" grpId="3" nodeType="withEffect">
                                  <p:stCondLst>
                                    <p:cond delay="0"/>
                                  </p:stCondLst>
                                  <p:childTnLst>
                                    <p:animEffect transition="out" filter="blinds(vertical)">
                                      <p:cBhvr>
                                        <p:cTn id="408" dur="3500"/>
                                        <p:tgtEl>
                                          <p:spTgt spid="19"/>
                                        </p:tgtEl>
                                      </p:cBhvr>
                                    </p:animEffect>
                                    <p:set>
                                      <p:cBhvr>
                                        <p:cTn id="409" dur="1" fill="hold">
                                          <p:stCondLst>
                                            <p:cond delay="3499"/>
                                          </p:stCondLst>
                                        </p:cTn>
                                        <p:tgtEl>
                                          <p:spTgt spid="19"/>
                                        </p:tgtEl>
                                        <p:attrNameLst>
                                          <p:attrName>style.visibility</p:attrName>
                                        </p:attrNameLst>
                                      </p:cBhvr>
                                      <p:to>
                                        <p:strVal val="hidden"/>
                                      </p:to>
                                    </p:set>
                                  </p:childTnLst>
                                </p:cTn>
                              </p:par>
                              <p:par>
                                <p:cTn id="410" presetID="2" presetClass="entr" presetSubtype="8" fill="hold" grpId="0" nodeType="withEffect">
                                  <p:stCondLst>
                                    <p:cond delay="0"/>
                                  </p:stCondLst>
                                  <p:childTnLst>
                                    <p:set>
                                      <p:cBhvr>
                                        <p:cTn id="411" dur="1" fill="hold">
                                          <p:stCondLst>
                                            <p:cond delay="0"/>
                                          </p:stCondLst>
                                        </p:cTn>
                                        <p:tgtEl>
                                          <p:spTgt spid="20"/>
                                        </p:tgtEl>
                                        <p:attrNameLst>
                                          <p:attrName>style.visibility</p:attrName>
                                        </p:attrNameLst>
                                      </p:cBhvr>
                                      <p:to>
                                        <p:strVal val="visible"/>
                                      </p:to>
                                    </p:set>
                                    <p:anim calcmode="lin" valueType="num">
                                      <p:cBhvr additive="base">
                                        <p:cTn id="412" dur="3500" fill="hold"/>
                                        <p:tgtEl>
                                          <p:spTgt spid="20"/>
                                        </p:tgtEl>
                                        <p:attrNameLst>
                                          <p:attrName>ppt_x</p:attrName>
                                        </p:attrNameLst>
                                      </p:cBhvr>
                                      <p:tavLst>
                                        <p:tav tm="0">
                                          <p:val>
                                            <p:strVal val="0-#ppt_w/2"/>
                                          </p:val>
                                        </p:tav>
                                        <p:tav tm="100000">
                                          <p:val>
                                            <p:strVal val="#ppt_x"/>
                                          </p:val>
                                        </p:tav>
                                      </p:tavLst>
                                    </p:anim>
                                    <p:anim calcmode="lin" valueType="num">
                                      <p:cBhvr additive="base">
                                        <p:cTn id="413" dur="3500" fill="hold"/>
                                        <p:tgtEl>
                                          <p:spTgt spid="20"/>
                                        </p:tgtEl>
                                        <p:attrNameLst>
                                          <p:attrName>ppt_y</p:attrName>
                                        </p:attrNameLst>
                                      </p:cBhvr>
                                      <p:tavLst>
                                        <p:tav tm="0">
                                          <p:val>
                                            <p:strVal val="#ppt_y"/>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20"/>
                                        </p:tgtEl>
                                        <p:attrNameLst>
                                          <p:attrName>style.visibility</p:attrName>
                                        </p:attrNameLst>
                                      </p:cBhvr>
                                      <p:to>
                                        <p:strVal val="visible"/>
                                      </p:to>
                                    </p:set>
                                    <p:anim calcmode="lin" valueType="num">
                                      <p:cBhvr>
                                        <p:cTn id="416" dur="3500" fill="hold"/>
                                        <p:tgtEl>
                                          <p:spTgt spid="20"/>
                                        </p:tgtEl>
                                        <p:attrNameLst>
                                          <p:attrName>ppt_w</p:attrName>
                                        </p:attrNameLst>
                                      </p:cBhvr>
                                      <p:tavLst>
                                        <p:tav tm="0" fmla="#ppt_w*sin(2.5*pi*$)">
                                          <p:val>
                                            <p:fltVal val="0"/>
                                          </p:val>
                                        </p:tav>
                                        <p:tav tm="100000">
                                          <p:val>
                                            <p:fltVal val="1"/>
                                          </p:val>
                                        </p:tav>
                                      </p:tavLst>
                                    </p:anim>
                                    <p:anim calcmode="lin" valueType="num">
                                      <p:cBhvr>
                                        <p:cTn id="417" dur="3500" fill="hold"/>
                                        <p:tgtEl>
                                          <p:spTgt spid="20"/>
                                        </p:tgtEl>
                                        <p:attrNameLst>
                                          <p:attrName>ppt_h</p:attrName>
                                        </p:attrNameLst>
                                      </p:cBhvr>
                                      <p:tavLst>
                                        <p:tav tm="0">
                                          <p:val>
                                            <p:strVal val="#ppt_h"/>
                                          </p:val>
                                        </p:tav>
                                        <p:tav tm="100000">
                                          <p:val>
                                            <p:strVal val="#ppt_h"/>
                                          </p:val>
                                        </p:tav>
                                      </p:tavLst>
                                    </p:anim>
                                  </p:childTnLst>
                                </p:cTn>
                              </p:par>
                              <p:par>
                                <p:cTn id="418" presetID="2" presetClass="exit" presetSubtype="2" fill="hold" grpId="2" nodeType="withEffect">
                                  <p:stCondLst>
                                    <p:cond delay="0"/>
                                  </p:stCondLst>
                                  <p:childTnLst>
                                    <p:anim calcmode="lin" valueType="num">
                                      <p:cBhvr additive="base">
                                        <p:cTn id="419" dur="3500"/>
                                        <p:tgtEl>
                                          <p:spTgt spid="20"/>
                                        </p:tgtEl>
                                        <p:attrNameLst>
                                          <p:attrName>ppt_x</p:attrName>
                                        </p:attrNameLst>
                                      </p:cBhvr>
                                      <p:tavLst>
                                        <p:tav tm="0">
                                          <p:val>
                                            <p:strVal val="ppt_x"/>
                                          </p:val>
                                        </p:tav>
                                        <p:tav tm="100000">
                                          <p:val>
                                            <p:strVal val="1+ppt_w/2"/>
                                          </p:val>
                                        </p:tav>
                                      </p:tavLst>
                                    </p:anim>
                                    <p:anim calcmode="lin" valueType="num">
                                      <p:cBhvr additive="base">
                                        <p:cTn id="420" dur="3500"/>
                                        <p:tgtEl>
                                          <p:spTgt spid="20"/>
                                        </p:tgtEl>
                                        <p:attrNameLst>
                                          <p:attrName>ppt_y</p:attrName>
                                        </p:attrNameLst>
                                      </p:cBhvr>
                                      <p:tavLst>
                                        <p:tav tm="0">
                                          <p:val>
                                            <p:strVal val="ppt_y"/>
                                          </p:val>
                                        </p:tav>
                                        <p:tav tm="100000">
                                          <p:val>
                                            <p:strVal val="ppt_y"/>
                                          </p:val>
                                        </p:tav>
                                      </p:tavLst>
                                    </p:anim>
                                    <p:set>
                                      <p:cBhvr>
                                        <p:cTn id="421" dur="1" fill="hold">
                                          <p:stCondLst>
                                            <p:cond delay="3499"/>
                                          </p:stCondLst>
                                        </p:cTn>
                                        <p:tgtEl>
                                          <p:spTgt spid="20"/>
                                        </p:tgtEl>
                                        <p:attrNameLst>
                                          <p:attrName>style.visibility</p:attrName>
                                        </p:attrNameLst>
                                      </p:cBhvr>
                                      <p:to>
                                        <p:strVal val="hidden"/>
                                      </p:to>
                                    </p:set>
                                  </p:childTnLst>
                                </p:cTn>
                              </p:par>
                              <p:par>
                                <p:cTn id="422" presetID="3" presetClass="exit" presetSubtype="5" fill="hold" grpId="3" nodeType="withEffect">
                                  <p:stCondLst>
                                    <p:cond delay="0"/>
                                  </p:stCondLst>
                                  <p:childTnLst>
                                    <p:animEffect transition="out" filter="blinds(vertical)">
                                      <p:cBhvr>
                                        <p:cTn id="423" dur="3500"/>
                                        <p:tgtEl>
                                          <p:spTgt spid="20"/>
                                        </p:tgtEl>
                                      </p:cBhvr>
                                    </p:animEffect>
                                    <p:set>
                                      <p:cBhvr>
                                        <p:cTn id="424" dur="1" fill="hold">
                                          <p:stCondLst>
                                            <p:cond delay="3499"/>
                                          </p:stCondLst>
                                        </p:cTn>
                                        <p:tgtEl>
                                          <p:spTgt spid="20"/>
                                        </p:tgtEl>
                                        <p:attrNameLst>
                                          <p:attrName>style.visibility</p:attrName>
                                        </p:attrNameLst>
                                      </p:cBhvr>
                                      <p:to>
                                        <p:strVal val="hidden"/>
                                      </p:to>
                                    </p:set>
                                  </p:childTnLst>
                                </p:cTn>
                              </p:par>
                              <p:par>
                                <p:cTn id="425" presetID="2" presetClass="entr" presetSubtype="8" fill="hold" grpId="0" nodeType="withEffect">
                                  <p:stCondLst>
                                    <p:cond delay="0"/>
                                  </p:stCondLst>
                                  <p:childTnLst>
                                    <p:set>
                                      <p:cBhvr>
                                        <p:cTn id="426" dur="1" fill="hold">
                                          <p:stCondLst>
                                            <p:cond delay="0"/>
                                          </p:stCondLst>
                                        </p:cTn>
                                        <p:tgtEl>
                                          <p:spTgt spid="17"/>
                                        </p:tgtEl>
                                        <p:attrNameLst>
                                          <p:attrName>style.visibility</p:attrName>
                                        </p:attrNameLst>
                                      </p:cBhvr>
                                      <p:to>
                                        <p:strVal val="visible"/>
                                      </p:to>
                                    </p:set>
                                    <p:anim calcmode="lin" valueType="num">
                                      <p:cBhvr additive="base">
                                        <p:cTn id="427" dur="3500" fill="hold"/>
                                        <p:tgtEl>
                                          <p:spTgt spid="17"/>
                                        </p:tgtEl>
                                        <p:attrNameLst>
                                          <p:attrName>ppt_x</p:attrName>
                                        </p:attrNameLst>
                                      </p:cBhvr>
                                      <p:tavLst>
                                        <p:tav tm="0">
                                          <p:val>
                                            <p:strVal val="0-#ppt_w/2"/>
                                          </p:val>
                                        </p:tav>
                                        <p:tav tm="100000">
                                          <p:val>
                                            <p:strVal val="#ppt_x"/>
                                          </p:val>
                                        </p:tav>
                                      </p:tavLst>
                                    </p:anim>
                                    <p:anim calcmode="lin" valueType="num">
                                      <p:cBhvr additive="base">
                                        <p:cTn id="428" dur="3500" fill="hold"/>
                                        <p:tgtEl>
                                          <p:spTgt spid="17"/>
                                        </p:tgtEl>
                                        <p:attrNameLst>
                                          <p:attrName>ppt_y</p:attrName>
                                        </p:attrNameLst>
                                      </p:cBhvr>
                                      <p:tavLst>
                                        <p:tav tm="0">
                                          <p:val>
                                            <p:strVal val="#ppt_y"/>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17"/>
                                        </p:tgtEl>
                                        <p:attrNameLst>
                                          <p:attrName>style.visibility</p:attrName>
                                        </p:attrNameLst>
                                      </p:cBhvr>
                                      <p:to>
                                        <p:strVal val="visible"/>
                                      </p:to>
                                    </p:set>
                                    <p:anim calcmode="lin" valueType="num">
                                      <p:cBhvr>
                                        <p:cTn id="431" dur="3500" fill="hold"/>
                                        <p:tgtEl>
                                          <p:spTgt spid="17"/>
                                        </p:tgtEl>
                                        <p:attrNameLst>
                                          <p:attrName>ppt_w</p:attrName>
                                        </p:attrNameLst>
                                      </p:cBhvr>
                                      <p:tavLst>
                                        <p:tav tm="0" fmla="#ppt_w*sin(2.5*pi*$)">
                                          <p:val>
                                            <p:fltVal val="0"/>
                                          </p:val>
                                        </p:tav>
                                        <p:tav tm="100000">
                                          <p:val>
                                            <p:fltVal val="1"/>
                                          </p:val>
                                        </p:tav>
                                      </p:tavLst>
                                    </p:anim>
                                    <p:anim calcmode="lin" valueType="num">
                                      <p:cBhvr>
                                        <p:cTn id="432" dur="3500" fill="hold"/>
                                        <p:tgtEl>
                                          <p:spTgt spid="17"/>
                                        </p:tgtEl>
                                        <p:attrNameLst>
                                          <p:attrName>ppt_h</p:attrName>
                                        </p:attrNameLst>
                                      </p:cBhvr>
                                      <p:tavLst>
                                        <p:tav tm="0">
                                          <p:val>
                                            <p:strVal val="#ppt_h"/>
                                          </p:val>
                                        </p:tav>
                                        <p:tav tm="100000">
                                          <p:val>
                                            <p:strVal val="#ppt_h"/>
                                          </p:val>
                                        </p:tav>
                                      </p:tavLst>
                                    </p:anim>
                                  </p:childTnLst>
                                </p:cTn>
                              </p:par>
                              <p:par>
                                <p:cTn id="433" presetID="2" presetClass="exit" presetSubtype="2" fill="hold" grpId="2" nodeType="withEffect">
                                  <p:stCondLst>
                                    <p:cond delay="0"/>
                                  </p:stCondLst>
                                  <p:childTnLst>
                                    <p:anim calcmode="lin" valueType="num">
                                      <p:cBhvr additive="base">
                                        <p:cTn id="434" dur="3500"/>
                                        <p:tgtEl>
                                          <p:spTgt spid="17"/>
                                        </p:tgtEl>
                                        <p:attrNameLst>
                                          <p:attrName>ppt_x</p:attrName>
                                        </p:attrNameLst>
                                      </p:cBhvr>
                                      <p:tavLst>
                                        <p:tav tm="0">
                                          <p:val>
                                            <p:strVal val="ppt_x"/>
                                          </p:val>
                                        </p:tav>
                                        <p:tav tm="100000">
                                          <p:val>
                                            <p:strVal val="1+ppt_w/2"/>
                                          </p:val>
                                        </p:tav>
                                      </p:tavLst>
                                    </p:anim>
                                    <p:anim calcmode="lin" valueType="num">
                                      <p:cBhvr additive="base">
                                        <p:cTn id="435" dur="3500"/>
                                        <p:tgtEl>
                                          <p:spTgt spid="17"/>
                                        </p:tgtEl>
                                        <p:attrNameLst>
                                          <p:attrName>ppt_y</p:attrName>
                                        </p:attrNameLst>
                                      </p:cBhvr>
                                      <p:tavLst>
                                        <p:tav tm="0">
                                          <p:val>
                                            <p:strVal val="ppt_y"/>
                                          </p:val>
                                        </p:tav>
                                        <p:tav tm="100000">
                                          <p:val>
                                            <p:strVal val="ppt_y"/>
                                          </p:val>
                                        </p:tav>
                                      </p:tavLst>
                                    </p:anim>
                                    <p:set>
                                      <p:cBhvr>
                                        <p:cTn id="436" dur="1" fill="hold">
                                          <p:stCondLst>
                                            <p:cond delay="3499"/>
                                          </p:stCondLst>
                                        </p:cTn>
                                        <p:tgtEl>
                                          <p:spTgt spid="17"/>
                                        </p:tgtEl>
                                        <p:attrNameLst>
                                          <p:attrName>style.visibility</p:attrName>
                                        </p:attrNameLst>
                                      </p:cBhvr>
                                      <p:to>
                                        <p:strVal val="hidden"/>
                                      </p:to>
                                    </p:set>
                                  </p:childTnLst>
                                </p:cTn>
                              </p:par>
                              <p:par>
                                <p:cTn id="437" presetID="3" presetClass="exit" presetSubtype="5" fill="hold" grpId="3" nodeType="withEffect">
                                  <p:stCondLst>
                                    <p:cond delay="0"/>
                                  </p:stCondLst>
                                  <p:childTnLst>
                                    <p:animEffect transition="out" filter="blinds(vertical)">
                                      <p:cBhvr>
                                        <p:cTn id="438" dur="3500"/>
                                        <p:tgtEl>
                                          <p:spTgt spid="17"/>
                                        </p:tgtEl>
                                      </p:cBhvr>
                                    </p:animEffect>
                                    <p:set>
                                      <p:cBhvr>
                                        <p:cTn id="439" dur="1" fill="hold">
                                          <p:stCondLst>
                                            <p:cond delay="3499"/>
                                          </p:stCondLst>
                                        </p:cTn>
                                        <p:tgtEl>
                                          <p:spTgt spid="17"/>
                                        </p:tgtEl>
                                        <p:attrNameLst>
                                          <p:attrName>style.visibility</p:attrName>
                                        </p:attrNameLst>
                                      </p:cBhvr>
                                      <p:to>
                                        <p:strVal val="hidden"/>
                                      </p:to>
                                    </p:set>
                                  </p:childTnLst>
                                </p:cTn>
                              </p:par>
                              <p:par>
                                <p:cTn id="440" presetID="2" presetClass="entr" presetSubtype="8" fill="hold" grpId="0" nodeType="withEffect">
                                  <p:stCondLst>
                                    <p:cond delay="0"/>
                                  </p:stCondLst>
                                  <p:childTnLst>
                                    <p:set>
                                      <p:cBhvr>
                                        <p:cTn id="441" dur="1" fill="hold">
                                          <p:stCondLst>
                                            <p:cond delay="0"/>
                                          </p:stCondLst>
                                        </p:cTn>
                                        <p:tgtEl>
                                          <p:spTgt spid="16"/>
                                        </p:tgtEl>
                                        <p:attrNameLst>
                                          <p:attrName>style.visibility</p:attrName>
                                        </p:attrNameLst>
                                      </p:cBhvr>
                                      <p:to>
                                        <p:strVal val="visible"/>
                                      </p:to>
                                    </p:set>
                                    <p:anim calcmode="lin" valueType="num">
                                      <p:cBhvr additive="base">
                                        <p:cTn id="442" dur="3500" fill="hold"/>
                                        <p:tgtEl>
                                          <p:spTgt spid="16"/>
                                        </p:tgtEl>
                                        <p:attrNameLst>
                                          <p:attrName>ppt_x</p:attrName>
                                        </p:attrNameLst>
                                      </p:cBhvr>
                                      <p:tavLst>
                                        <p:tav tm="0">
                                          <p:val>
                                            <p:strVal val="0-#ppt_w/2"/>
                                          </p:val>
                                        </p:tav>
                                        <p:tav tm="100000">
                                          <p:val>
                                            <p:strVal val="#ppt_x"/>
                                          </p:val>
                                        </p:tav>
                                      </p:tavLst>
                                    </p:anim>
                                    <p:anim calcmode="lin" valueType="num">
                                      <p:cBhvr additive="base">
                                        <p:cTn id="443" dur="3500" fill="hold"/>
                                        <p:tgtEl>
                                          <p:spTgt spid="16"/>
                                        </p:tgtEl>
                                        <p:attrNameLst>
                                          <p:attrName>ppt_y</p:attrName>
                                        </p:attrNameLst>
                                      </p:cBhvr>
                                      <p:tavLst>
                                        <p:tav tm="0">
                                          <p:val>
                                            <p:strVal val="#ppt_y"/>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16"/>
                                        </p:tgtEl>
                                        <p:attrNameLst>
                                          <p:attrName>style.visibility</p:attrName>
                                        </p:attrNameLst>
                                      </p:cBhvr>
                                      <p:to>
                                        <p:strVal val="visible"/>
                                      </p:to>
                                    </p:set>
                                    <p:anim calcmode="lin" valueType="num">
                                      <p:cBhvr>
                                        <p:cTn id="446" dur="3500" fill="hold"/>
                                        <p:tgtEl>
                                          <p:spTgt spid="16"/>
                                        </p:tgtEl>
                                        <p:attrNameLst>
                                          <p:attrName>ppt_w</p:attrName>
                                        </p:attrNameLst>
                                      </p:cBhvr>
                                      <p:tavLst>
                                        <p:tav tm="0" fmla="#ppt_w*sin(2.5*pi*$)">
                                          <p:val>
                                            <p:fltVal val="0"/>
                                          </p:val>
                                        </p:tav>
                                        <p:tav tm="100000">
                                          <p:val>
                                            <p:fltVal val="1"/>
                                          </p:val>
                                        </p:tav>
                                      </p:tavLst>
                                    </p:anim>
                                    <p:anim calcmode="lin" valueType="num">
                                      <p:cBhvr>
                                        <p:cTn id="447" dur="3500" fill="hold"/>
                                        <p:tgtEl>
                                          <p:spTgt spid="16"/>
                                        </p:tgtEl>
                                        <p:attrNameLst>
                                          <p:attrName>ppt_h</p:attrName>
                                        </p:attrNameLst>
                                      </p:cBhvr>
                                      <p:tavLst>
                                        <p:tav tm="0">
                                          <p:val>
                                            <p:strVal val="#ppt_h"/>
                                          </p:val>
                                        </p:tav>
                                        <p:tav tm="100000">
                                          <p:val>
                                            <p:strVal val="#ppt_h"/>
                                          </p:val>
                                        </p:tav>
                                      </p:tavLst>
                                    </p:anim>
                                  </p:childTnLst>
                                </p:cTn>
                              </p:par>
                              <p:par>
                                <p:cTn id="448" presetID="2" presetClass="exit" presetSubtype="2" fill="hold" grpId="2" nodeType="withEffect">
                                  <p:stCondLst>
                                    <p:cond delay="0"/>
                                  </p:stCondLst>
                                  <p:childTnLst>
                                    <p:anim calcmode="lin" valueType="num">
                                      <p:cBhvr additive="base">
                                        <p:cTn id="449" dur="3500"/>
                                        <p:tgtEl>
                                          <p:spTgt spid="16"/>
                                        </p:tgtEl>
                                        <p:attrNameLst>
                                          <p:attrName>ppt_x</p:attrName>
                                        </p:attrNameLst>
                                      </p:cBhvr>
                                      <p:tavLst>
                                        <p:tav tm="0">
                                          <p:val>
                                            <p:strVal val="ppt_x"/>
                                          </p:val>
                                        </p:tav>
                                        <p:tav tm="100000">
                                          <p:val>
                                            <p:strVal val="1+ppt_w/2"/>
                                          </p:val>
                                        </p:tav>
                                      </p:tavLst>
                                    </p:anim>
                                    <p:anim calcmode="lin" valueType="num">
                                      <p:cBhvr additive="base">
                                        <p:cTn id="450" dur="3500"/>
                                        <p:tgtEl>
                                          <p:spTgt spid="16"/>
                                        </p:tgtEl>
                                        <p:attrNameLst>
                                          <p:attrName>ppt_y</p:attrName>
                                        </p:attrNameLst>
                                      </p:cBhvr>
                                      <p:tavLst>
                                        <p:tav tm="0">
                                          <p:val>
                                            <p:strVal val="ppt_y"/>
                                          </p:val>
                                        </p:tav>
                                        <p:tav tm="100000">
                                          <p:val>
                                            <p:strVal val="ppt_y"/>
                                          </p:val>
                                        </p:tav>
                                      </p:tavLst>
                                    </p:anim>
                                    <p:set>
                                      <p:cBhvr>
                                        <p:cTn id="451" dur="1" fill="hold">
                                          <p:stCondLst>
                                            <p:cond delay="3499"/>
                                          </p:stCondLst>
                                        </p:cTn>
                                        <p:tgtEl>
                                          <p:spTgt spid="16"/>
                                        </p:tgtEl>
                                        <p:attrNameLst>
                                          <p:attrName>style.visibility</p:attrName>
                                        </p:attrNameLst>
                                      </p:cBhvr>
                                      <p:to>
                                        <p:strVal val="hidden"/>
                                      </p:to>
                                    </p:set>
                                  </p:childTnLst>
                                </p:cTn>
                              </p:par>
                              <p:par>
                                <p:cTn id="452" presetID="3" presetClass="exit" presetSubtype="5" fill="hold" grpId="3" nodeType="withEffect">
                                  <p:stCondLst>
                                    <p:cond delay="0"/>
                                  </p:stCondLst>
                                  <p:childTnLst>
                                    <p:animEffect transition="out" filter="blinds(vertical)">
                                      <p:cBhvr>
                                        <p:cTn id="453" dur="3500"/>
                                        <p:tgtEl>
                                          <p:spTgt spid="16"/>
                                        </p:tgtEl>
                                      </p:cBhvr>
                                    </p:animEffect>
                                    <p:set>
                                      <p:cBhvr>
                                        <p:cTn id="454" dur="1" fill="hold">
                                          <p:stCondLst>
                                            <p:cond delay="3499"/>
                                          </p:stCondLst>
                                        </p:cTn>
                                        <p:tgtEl>
                                          <p:spTgt spid="16"/>
                                        </p:tgtEl>
                                        <p:attrNameLst>
                                          <p:attrName>style.visibility</p:attrName>
                                        </p:attrNameLst>
                                      </p:cBhvr>
                                      <p:to>
                                        <p:strVal val="hidden"/>
                                      </p:to>
                                    </p:set>
                                  </p:childTnLst>
                                </p:cTn>
                              </p:par>
                              <p:par>
                                <p:cTn id="455" presetID="2" presetClass="entr" presetSubtype="8" fill="hold" grpId="0" nodeType="withEffect">
                                  <p:stCondLst>
                                    <p:cond delay="0"/>
                                  </p:stCondLst>
                                  <p:childTnLst>
                                    <p:set>
                                      <p:cBhvr>
                                        <p:cTn id="456" dur="1" fill="hold">
                                          <p:stCondLst>
                                            <p:cond delay="0"/>
                                          </p:stCondLst>
                                        </p:cTn>
                                        <p:tgtEl>
                                          <p:spTgt spid="15"/>
                                        </p:tgtEl>
                                        <p:attrNameLst>
                                          <p:attrName>style.visibility</p:attrName>
                                        </p:attrNameLst>
                                      </p:cBhvr>
                                      <p:to>
                                        <p:strVal val="visible"/>
                                      </p:to>
                                    </p:set>
                                    <p:anim calcmode="lin" valueType="num">
                                      <p:cBhvr additive="base">
                                        <p:cTn id="457" dur="3500" fill="hold"/>
                                        <p:tgtEl>
                                          <p:spTgt spid="15"/>
                                        </p:tgtEl>
                                        <p:attrNameLst>
                                          <p:attrName>ppt_x</p:attrName>
                                        </p:attrNameLst>
                                      </p:cBhvr>
                                      <p:tavLst>
                                        <p:tav tm="0">
                                          <p:val>
                                            <p:strVal val="0-#ppt_w/2"/>
                                          </p:val>
                                        </p:tav>
                                        <p:tav tm="100000">
                                          <p:val>
                                            <p:strVal val="#ppt_x"/>
                                          </p:val>
                                        </p:tav>
                                      </p:tavLst>
                                    </p:anim>
                                    <p:anim calcmode="lin" valueType="num">
                                      <p:cBhvr additive="base">
                                        <p:cTn id="458" dur="3500" fill="hold"/>
                                        <p:tgtEl>
                                          <p:spTgt spid="15"/>
                                        </p:tgtEl>
                                        <p:attrNameLst>
                                          <p:attrName>ppt_y</p:attrName>
                                        </p:attrNameLst>
                                      </p:cBhvr>
                                      <p:tavLst>
                                        <p:tav tm="0">
                                          <p:val>
                                            <p:strVal val="#ppt_y"/>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15"/>
                                        </p:tgtEl>
                                        <p:attrNameLst>
                                          <p:attrName>style.visibility</p:attrName>
                                        </p:attrNameLst>
                                      </p:cBhvr>
                                      <p:to>
                                        <p:strVal val="visible"/>
                                      </p:to>
                                    </p:set>
                                    <p:anim calcmode="lin" valueType="num">
                                      <p:cBhvr>
                                        <p:cTn id="461" dur="3500" fill="hold"/>
                                        <p:tgtEl>
                                          <p:spTgt spid="15"/>
                                        </p:tgtEl>
                                        <p:attrNameLst>
                                          <p:attrName>ppt_w</p:attrName>
                                        </p:attrNameLst>
                                      </p:cBhvr>
                                      <p:tavLst>
                                        <p:tav tm="0" fmla="#ppt_w*sin(2.5*pi*$)">
                                          <p:val>
                                            <p:fltVal val="0"/>
                                          </p:val>
                                        </p:tav>
                                        <p:tav tm="100000">
                                          <p:val>
                                            <p:fltVal val="1"/>
                                          </p:val>
                                        </p:tav>
                                      </p:tavLst>
                                    </p:anim>
                                    <p:anim calcmode="lin" valueType="num">
                                      <p:cBhvr>
                                        <p:cTn id="462" dur="3500" fill="hold"/>
                                        <p:tgtEl>
                                          <p:spTgt spid="15"/>
                                        </p:tgtEl>
                                        <p:attrNameLst>
                                          <p:attrName>ppt_h</p:attrName>
                                        </p:attrNameLst>
                                      </p:cBhvr>
                                      <p:tavLst>
                                        <p:tav tm="0">
                                          <p:val>
                                            <p:strVal val="#ppt_h"/>
                                          </p:val>
                                        </p:tav>
                                        <p:tav tm="100000">
                                          <p:val>
                                            <p:strVal val="#ppt_h"/>
                                          </p:val>
                                        </p:tav>
                                      </p:tavLst>
                                    </p:anim>
                                  </p:childTnLst>
                                </p:cTn>
                              </p:par>
                              <p:par>
                                <p:cTn id="463" presetID="2" presetClass="exit" presetSubtype="2" fill="hold" grpId="2" nodeType="withEffect">
                                  <p:stCondLst>
                                    <p:cond delay="0"/>
                                  </p:stCondLst>
                                  <p:childTnLst>
                                    <p:anim calcmode="lin" valueType="num">
                                      <p:cBhvr additive="base">
                                        <p:cTn id="464" dur="3500"/>
                                        <p:tgtEl>
                                          <p:spTgt spid="15"/>
                                        </p:tgtEl>
                                        <p:attrNameLst>
                                          <p:attrName>ppt_x</p:attrName>
                                        </p:attrNameLst>
                                      </p:cBhvr>
                                      <p:tavLst>
                                        <p:tav tm="0">
                                          <p:val>
                                            <p:strVal val="ppt_x"/>
                                          </p:val>
                                        </p:tav>
                                        <p:tav tm="100000">
                                          <p:val>
                                            <p:strVal val="1+ppt_w/2"/>
                                          </p:val>
                                        </p:tav>
                                      </p:tavLst>
                                    </p:anim>
                                    <p:anim calcmode="lin" valueType="num">
                                      <p:cBhvr additive="base">
                                        <p:cTn id="465" dur="3500"/>
                                        <p:tgtEl>
                                          <p:spTgt spid="15"/>
                                        </p:tgtEl>
                                        <p:attrNameLst>
                                          <p:attrName>ppt_y</p:attrName>
                                        </p:attrNameLst>
                                      </p:cBhvr>
                                      <p:tavLst>
                                        <p:tav tm="0">
                                          <p:val>
                                            <p:strVal val="ppt_y"/>
                                          </p:val>
                                        </p:tav>
                                        <p:tav tm="100000">
                                          <p:val>
                                            <p:strVal val="ppt_y"/>
                                          </p:val>
                                        </p:tav>
                                      </p:tavLst>
                                    </p:anim>
                                    <p:set>
                                      <p:cBhvr>
                                        <p:cTn id="466" dur="1" fill="hold">
                                          <p:stCondLst>
                                            <p:cond delay="3499"/>
                                          </p:stCondLst>
                                        </p:cTn>
                                        <p:tgtEl>
                                          <p:spTgt spid="15"/>
                                        </p:tgtEl>
                                        <p:attrNameLst>
                                          <p:attrName>style.visibility</p:attrName>
                                        </p:attrNameLst>
                                      </p:cBhvr>
                                      <p:to>
                                        <p:strVal val="hidden"/>
                                      </p:to>
                                    </p:set>
                                  </p:childTnLst>
                                </p:cTn>
                              </p:par>
                              <p:par>
                                <p:cTn id="467" presetID="3" presetClass="exit" presetSubtype="5" fill="hold" grpId="3" nodeType="withEffect">
                                  <p:stCondLst>
                                    <p:cond delay="0"/>
                                  </p:stCondLst>
                                  <p:childTnLst>
                                    <p:animEffect transition="out" filter="blinds(vertical)">
                                      <p:cBhvr>
                                        <p:cTn id="468" dur="3500"/>
                                        <p:tgtEl>
                                          <p:spTgt spid="15"/>
                                        </p:tgtEl>
                                      </p:cBhvr>
                                    </p:animEffect>
                                    <p:set>
                                      <p:cBhvr>
                                        <p:cTn id="469" dur="1" fill="hold">
                                          <p:stCondLst>
                                            <p:cond delay="3499"/>
                                          </p:stCondLst>
                                        </p:cTn>
                                        <p:tgtEl>
                                          <p:spTgt spid="15"/>
                                        </p:tgtEl>
                                        <p:attrNameLst>
                                          <p:attrName>style.visibility</p:attrName>
                                        </p:attrNameLst>
                                      </p:cBhvr>
                                      <p:to>
                                        <p:strVal val="hidden"/>
                                      </p:to>
                                    </p:set>
                                  </p:childTnLst>
                                </p:cTn>
                              </p:par>
                              <p:par>
                                <p:cTn id="470" presetID="2" presetClass="entr" presetSubtype="8" fill="hold" grpId="0" nodeType="withEffect">
                                  <p:stCondLst>
                                    <p:cond delay="0"/>
                                  </p:stCondLst>
                                  <p:childTnLst>
                                    <p:set>
                                      <p:cBhvr>
                                        <p:cTn id="471" dur="1" fill="hold">
                                          <p:stCondLst>
                                            <p:cond delay="0"/>
                                          </p:stCondLst>
                                        </p:cTn>
                                        <p:tgtEl>
                                          <p:spTgt spid="14"/>
                                        </p:tgtEl>
                                        <p:attrNameLst>
                                          <p:attrName>style.visibility</p:attrName>
                                        </p:attrNameLst>
                                      </p:cBhvr>
                                      <p:to>
                                        <p:strVal val="visible"/>
                                      </p:to>
                                    </p:set>
                                    <p:anim calcmode="lin" valueType="num">
                                      <p:cBhvr additive="base">
                                        <p:cTn id="472" dur="3500" fill="hold"/>
                                        <p:tgtEl>
                                          <p:spTgt spid="14"/>
                                        </p:tgtEl>
                                        <p:attrNameLst>
                                          <p:attrName>ppt_x</p:attrName>
                                        </p:attrNameLst>
                                      </p:cBhvr>
                                      <p:tavLst>
                                        <p:tav tm="0">
                                          <p:val>
                                            <p:strVal val="0-#ppt_w/2"/>
                                          </p:val>
                                        </p:tav>
                                        <p:tav tm="100000">
                                          <p:val>
                                            <p:strVal val="#ppt_x"/>
                                          </p:val>
                                        </p:tav>
                                      </p:tavLst>
                                    </p:anim>
                                    <p:anim calcmode="lin" valueType="num">
                                      <p:cBhvr additive="base">
                                        <p:cTn id="473" dur="3500" fill="hold"/>
                                        <p:tgtEl>
                                          <p:spTgt spid="14"/>
                                        </p:tgtEl>
                                        <p:attrNameLst>
                                          <p:attrName>ppt_y</p:attrName>
                                        </p:attrNameLst>
                                      </p:cBhvr>
                                      <p:tavLst>
                                        <p:tav tm="0">
                                          <p:val>
                                            <p:strVal val="#ppt_y"/>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14"/>
                                        </p:tgtEl>
                                        <p:attrNameLst>
                                          <p:attrName>style.visibility</p:attrName>
                                        </p:attrNameLst>
                                      </p:cBhvr>
                                      <p:to>
                                        <p:strVal val="visible"/>
                                      </p:to>
                                    </p:set>
                                    <p:anim calcmode="lin" valueType="num">
                                      <p:cBhvr>
                                        <p:cTn id="476" dur="3500" fill="hold"/>
                                        <p:tgtEl>
                                          <p:spTgt spid="14"/>
                                        </p:tgtEl>
                                        <p:attrNameLst>
                                          <p:attrName>ppt_w</p:attrName>
                                        </p:attrNameLst>
                                      </p:cBhvr>
                                      <p:tavLst>
                                        <p:tav tm="0" fmla="#ppt_w*sin(2.5*pi*$)">
                                          <p:val>
                                            <p:fltVal val="0"/>
                                          </p:val>
                                        </p:tav>
                                        <p:tav tm="100000">
                                          <p:val>
                                            <p:fltVal val="1"/>
                                          </p:val>
                                        </p:tav>
                                      </p:tavLst>
                                    </p:anim>
                                    <p:anim calcmode="lin" valueType="num">
                                      <p:cBhvr>
                                        <p:cTn id="477" dur="3500" fill="hold"/>
                                        <p:tgtEl>
                                          <p:spTgt spid="14"/>
                                        </p:tgtEl>
                                        <p:attrNameLst>
                                          <p:attrName>ppt_h</p:attrName>
                                        </p:attrNameLst>
                                      </p:cBhvr>
                                      <p:tavLst>
                                        <p:tav tm="0">
                                          <p:val>
                                            <p:strVal val="#ppt_h"/>
                                          </p:val>
                                        </p:tav>
                                        <p:tav tm="100000">
                                          <p:val>
                                            <p:strVal val="#ppt_h"/>
                                          </p:val>
                                        </p:tav>
                                      </p:tavLst>
                                    </p:anim>
                                  </p:childTnLst>
                                </p:cTn>
                              </p:par>
                              <p:par>
                                <p:cTn id="478" presetID="2" presetClass="exit" presetSubtype="2" fill="hold" grpId="2" nodeType="withEffect">
                                  <p:stCondLst>
                                    <p:cond delay="0"/>
                                  </p:stCondLst>
                                  <p:childTnLst>
                                    <p:anim calcmode="lin" valueType="num">
                                      <p:cBhvr additive="base">
                                        <p:cTn id="479" dur="3500"/>
                                        <p:tgtEl>
                                          <p:spTgt spid="14"/>
                                        </p:tgtEl>
                                        <p:attrNameLst>
                                          <p:attrName>ppt_x</p:attrName>
                                        </p:attrNameLst>
                                      </p:cBhvr>
                                      <p:tavLst>
                                        <p:tav tm="0">
                                          <p:val>
                                            <p:strVal val="ppt_x"/>
                                          </p:val>
                                        </p:tav>
                                        <p:tav tm="100000">
                                          <p:val>
                                            <p:strVal val="1+ppt_w/2"/>
                                          </p:val>
                                        </p:tav>
                                      </p:tavLst>
                                    </p:anim>
                                    <p:anim calcmode="lin" valueType="num">
                                      <p:cBhvr additive="base">
                                        <p:cTn id="480" dur="3500"/>
                                        <p:tgtEl>
                                          <p:spTgt spid="14"/>
                                        </p:tgtEl>
                                        <p:attrNameLst>
                                          <p:attrName>ppt_y</p:attrName>
                                        </p:attrNameLst>
                                      </p:cBhvr>
                                      <p:tavLst>
                                        <p:tav tm="0">
                                          <p:val>
                                            <p:strVal val="ppt_y"/>
                                          </p:val>
                                        </p:tav>
                                        <p:tav tm="100000">
                                          <p:val>
                                            <p:strVal val="ppt_y"/>
                                          </p:val>
                                        </p:tav>
                                      </p:tavLst>
                                    </p:anim>
                                    <p:set>
                                      <p:cBhvr>
                                        <p:cTn id="481" dur="1" fill="hold">
                                          <p:stCondLst>
                                            <p:cond delay="3499"/>
                                          </p:stCondLst>
                                        </p:cTn>
                                        <p:tgtEl>
                                          <p:spTgt spid="14"/>
                                        </p:tgtEl>
                                        <p:attrNameLst>
                                          <p:attrName>style.visibility</p:attrName>
                                        </p:attrNameLst>
                                      </p:cBhvr>
                                      <p:to>
                                        <p:strVal val="hidden"/>
                                      </p:to>
                                    </p:set>
                                  </p:childTnLst>
                                </p:cTn>
                              </p:par>
                              <p:par>
                                <p:cTn id="482" presetID="3" presetClass="exit" presetSubtype="5" fill="hold" grpId="3" nodeType="withEffect">
                                  <p:stCondLst>
                                    <p:cond delay="0"/>
                                  </p:stCondLst>
                                  <p:childTnLst>
                                    <p:animEffect transition="out" filter="blinds(vertical)">
                                      <p:cBhvr>
                                        <p:cTn id="483" dur="3500"/>
                                        <p:tgtEl>
                                          <p:spTgt spid="14"/>
                                        </p:tgtEl>
                                      </p:cBhvr>
                                    </p:animEffect>
                                    <p:set>
                                      <p:cBhvr>
                                        <p:cTn id="484" dur="1" fill="hold">
                                          <p:stCondLst>
                                            <p:cond delay="3499"/>
                                          </p:stCondLst>
                                        </p:cTn>
                                        <p:tgtEl>
                                          <p:spTgt spid="14"/>
                                        </p:tgtEl>
                                        <p:attrNameLst>
                                          <p:attrName>style.visibility</p:attrName>
                                        </p:attrNameLst>
                                      </p:cBhvr>
                                      <p:to>
                                        <p:strVal val="hidden"/>
                                      </p:to>
                                    </p:set>
                                  </p:childTnLst>
                                </p:cTn>
                              </p:par>
                              <p:par>
                                <p:cTn id="485" presetID="2" presetClass="entr" presetSubtype="8" fill="hold" grpId="0" nodeType="withEffect">
                                  <p:stCondLst>
                                    <p:cond delay="0"/>
                                  </p:stCondLst>
                                  <p:childTnLst>
                                    <p:set>
                                      <p:cBhvr>
                                        <p:cTn id="486" dur="1" fill="hold">
                                          <p:stCondLst>
                                            <p:cond delay="0"/>
                                          </p:stCondLst>
                                        </p:cTn>
                                        <p:tgtEl>
                                          <p:spTgt spid="13"/>
                                        </p:tgtEl>
                                        <p:attrNameLst>
                                          <p:attrName>style.visibility</p:attrName>
                                        </p:attrNameLst>
                                      </p:cBhvr>
                                      <p:to>
                                        <p:strVal val="visible"/>
                                      </p:to>
                                    </p:set>
                                    <p:anim calcmode="lin" valueType="num">
                                      <p:cBhvr additive="base">
                                        <p:cTn id="487" dur="3500" fill="hold"/>
                                        <p:tgtEl>
                                          <p:spTgt spid="13"/>
                                        </p:tgtEl>
                                        <p:attrNameLst>
                                          <p:attrName>ppt_x</p:attrName>
                                        </p:attrNameLst>
                                      </p:cBhvr>
                                      <p:tavLst>
                                        <p:tav tm="0">
                                          <p:val>
                                            <p:strVal val="0-#ppt_w/2"/>
                                          </p:val>
                                        </p:tav>
                                        <p:tav tm="100000">
                                          <p:val>
                                            <p:strVal val="#ppt_x"/>
                                          </p:val>
                                        </p:tav>
                                      </p:tavLst>
                                    </p:anim>
                                    <p:anim calcmode="lin" valueType="num">
                                      <p:cBhvr additive="base">
                                        <p:cTn id="488" dur="3500" fill="hold"/>
                                        <p:tgtEl>
                                          <p:spTgt spid="13"/>
                                        </p:tgtEl>
                                        <p:attrNameLst>
                                          <p:attrName>ppt_y</p:attrName>
                                        </p:attrNameLst>
                                      </p:cBhvr>
                                      <p:tavLst>
                                        <p:tav tm="0">
                                          <p:val>
                                            <p:strVal val="#ppt_y"/>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13"/>
                                        </p:tgtEl>
                                        <p:attrNameLst>
                                          <p:attrName>style.visibility</p:attrName>
                                        </p:attrNameLst>
                                      </p:cBhvr>
                                      <p:to>
                                        <p:strVal val="visible"/>
                                      </p:to>
                                    </p:set>
                                    <p:anim calcmode="lin" valueType="num">
                                      <p:cBhvr>
                                        <p:cTn id="491" dur="3500" fill="hold"/>
                                        <p:tgtEl>
                                          <p:spTgt spid="13"/>
                                        </p:tgtEl>
                                        <p:attrNameLst>
                                          <p:attrName>ppt_w</p:attrName>
                                        </p:attrNameLst>
                                      </p:cBhvr>
                                      <p:tavLst>
                                        <p:tav tm="0" fmla="#ppt_w*sin(2.5*pi*$)">
                                          <p:val>
                                            <p:fltVal val="0"/>
                                          </p:val>
                                        </p:tav>
                                        <p:tav tm="100000">
                                          <p:val>
                                            <p:fltVal val="1"/>
                                          </p:val>
                                        </p:tav>
                                      </p:tavLst>
                                    </p:anim>
                                    <p:anim calcmode="lin" valueType="num">
                                      <p:cBhvr>
                                        <p:cTn id="492" dur="3500" fill="hold"/>
                                        <p:tgtEl>
                                          <p:spTgt spid="13"/>
                                        </p:tgtEl>
                                        <p:attrNameLst>
                                          <p:attrName>ppt_h</p:attrName>
                                        </p:attrNameLst>
                                      </p:cBhvr>
                                      <p:tavLst>
                                        <p:tav tm="0">
                                          <p:val>
                                            <p:strVal val="#ppt_h"/>
                                          </p:val>
                                        </p:tav>
                                        <p:tav tm="100000">
                                          <p:val>
                                            <p:strVal val="#ppt_h"/>
                                          </p:val>
                                        </p:tav>
                                      </p:tavLst>
                                    </p:anim>
                                  </p:childTnLst>
                                </p:cTn>
                              </p:par>
                              <p:par>
                                <p:cTn id="493" presetID="2" presetClass="exit" presetSubtype="2" fill="hold" grpId="2" nodeType="withEffect">
                                  <p:stCondLst>
                                    <p:cond delay="0"/>
                                  </p:stCondLst>
                                  <p:childTnLst>
                                    <p:anim calcmode="lin" valueType="num">
                                      <p:cBhvr additive="base">
                                        <p:cTn id="494" dur="3500"/>
                                        <p:tgtEl>
                                          <p:spTgt spid="13"/>
                                        </p:tgtEl>
                                        <p:attrNameLst>
                                          <p:attrName>ppt_x</p:attrName>
                                        </p:attrNameLst>
                                      </p:cBhvr>
                                      <p:tavLst>
                                        <p:tav tm="0">
                                          <p:val>
                                            <p:strVal val="ppt_x"/>
                                          </p:val>
                                        </p:tav>
                                        <p:tav tm="100000">
                                          <p:val>
                                            <p:strVal val="1+ppt_w/2"/>
                                          </p:val>
                                        </p:tav>
                                      </p:tavLst>
                                    </p:anim>
                                    <p:anim calcmode="lin" valueType="num">
                                      <p:cBhvr additive="base">
                                        <p:cTn id="495" dur="3500"/>
                                        <p:tgtEl>
                                          <p:spTgt spid="13"/>
                                        </p:tgtEl>
                                        <p:attrNameLst>
                                          <p:attrName>ppt_y</p:attrName>
                                        </p:attrNameLst>
                                      </p:cBhvr>
                                      <p:tavLst>
                                        <p:tav tm="0">
                                          <p:val>
                                            <p:strVal val="ppt_y"/>
                                          </p:val>
                                        </p:tav>
                                        <p:tav tm="100000">
                                          <p:val>
                                            <p:strVal val="ppt_y"/>
                                          </p:val>
                                        </p:tav>
                                      </p:tavLst>
                                    </p:anim>
                                    <p:set>
                                      <p:cBhvr>
                                        <p:cTn id="496" dur="1" fill="hold">
                                          <p:stCondLst>
                                            <p:cond delay="3499"/>
                                          </p:stCondLst>
                                        </p:cTn>
                                        <p:tgtEl>
                                          <p:spTgt spid="13"/>
                                        </p:tgtEl>
                                        <p:attrNameLst>
                                          <p:attrName>style.visibility</p:attrName>
                                        </p:attrNameLst>
                                      </p:cBhvr>
                                      <p:to>
                                        <p:strVal val="hidden"/>
                                      </p:to>
                                    </p:set>
                                  </p:childTnLst>
                                </p:cTn>
                              </p:par>
                              <p:par>
                                <p:cTn id="497" presetID="3" presetClass="exit" presetSubtype="5" fill="hold" grpId="3" nodeType="withEffect">
                                  <p:stCondLst>
                                    <p:cond delay="0"/>
                                  </p:stCondLst>
                                  <p:childTnLst>
                                    <p:animEffect transition="out" filter="blinds(vertical)">
                                      <p:cBhvr>
                                        <p:cTn id="498" dur="3500"/>
                                        <p:tgtEl>
                                          <p:spTgt spid="13"/>
                                        </p:tgtEl>
                                      </p:cBhvr>
                                    </p:animEffect>
                                    <p:set>
                                      <p:cBhvr>
                                        <p:cTn id="499" dur="1" fill="hold">
                                          <p:stCondLst>
                                            <p:cond delay="3499"/>
                                          </p:stCondLst>
                                        </p:cTn>
                                        <p:tgtEl>
                                          <p:spTgt spid="13"/>
                                        </p:tgtEl>
                                        <p:attrNameLst>
                                          <p:attrName>style.visibility</p:attrName>
                                        </p:attrNameLst>
                                      </p:cBhvr>
                                      <p:to>
                                        <p:strVal val="hidden"/>
                                      </p:to>
                                    </p:set>
                                  </p:childTnLst>
                                </p:cTn>
                              </p:par>
                              <p:par>
                                <p:cTn id="500" presetID="2" presetClass="entr" presetSubtype="8" fill="hold" grpId="0" nodeType="withEffect">
                                  <p:stCondLst>
                                    <p:cond delay="0"/>
                                  </p:stCondLst>
                                  <p:childTnLst>
                                    <p:set>
                                      <p:cBhvr>
                                        <p:cTn id="501" dur="1" fill="hold">
                                          <p:stCondLst>
                                            <p:cond delay="0"/>
                                          </p:stCondLst>
                                        </p:cTn>
                                        <p:tgtEl>
                                          <p:spTgt spid="12"/>
                                        </p:tgtEl>
                                        <p:attrNameLst>
                                          <p:attrName>style.visibility</p:attrName>
                                        </p:attrNameLst>
                                      </p:cBhvr>
                                      <p:to>
                                        <p:strVal val="visible"/>
                                      </p:to>
                                    </p:set>
                                    <p:anim calcmode="lin" valueType="num">
                                      <p:cBhvr additive="base">
                                        <p:cTn id="502" dur="3500" fill="hold"/>
                                        <p:tgtEl>
                                          <p:spTgt spid="12"/>
                                        </p:tgtEl>
                                        <p:attrNameLst>
                                          <p:attrName>ppt_x</p:attrName>
                                        </p:attrNameLst>
                                      </p:cBhvr>
                                      <p:tavLst>
                                        <p:tav tm="0">
                                          <p:val>
                                            <p:strVal val="0-#ppt_w/2"/>
                                          </p:val>
                                        </p:tav>
                                        <p:tav tm="100000">
                                          <p:val>
                                            <p:strVal val="#ppt_x"/>
                                          </p:val>
                                        </p:tav>
                                      </p:tavLst>
                                    </p:anim>
                                    <p:anim calcmode="lin" valueType="num">
                                      <p:cBhvr additive="base">
                                        <p:cTn id="503" dur="3500" fill="hold"/>
                                        <p:tgtEl>
                                          <p:spTgt spid="12"/>
                                        </p:tgtEl>
                                        <p:attrNameLst>
                                          <p:attrName>ppt_y</p:attrName>
                                        </p:attrNameLst>
                                      </p:cBhvr>
                                      <p:tavLst>
                                        <p:tav tm="0">
                                          <p:val>
                                            <p:strVal val="#ppt_y"/>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12"/>
                                        </p:tgtEl>
                                        <p:attrNameLst>
                                          <p:attrName>style.visibility</p:attrName>
                                        </p:attrNameLst>
                                      </p:cBhvr>
                                      <p:to>
                                        <p:strVal val="visible"/>
                                      </p:to>
                                    </p:set>
                                    <p:anim calcmode="lin" valueType="num">
                                      <p:cBhvr>
                                        <p:cTn id="506" dur="3500" fill="hold"/>
                                        <p:tgtEl>
                                          <p:spTgt spid="12"/>
                                        </p:tgtEl>
                                        <p:attrNameLst>
                                          <p:attrName>ppt_w</p:attrName>
                                        </p:attrNameLst>
                                      </p:cBhvr>
                                      <p:tavLst>
                                        <p:tav tm="0" fmla="#ppt_w*sin(2.5*pi*$)">
                                          <p:val>
                                            <p:fltVal val="0"/>
                                          </p:val>
                                        </p:tav>
                                        <p:tav tm="100000">
                                          <p:val>
                                            <p:fltVal val="1"/>
                                          </p:val>
                                        </p:tav>
                                      </p:tavLst>
                                    </p:anim>
                                    <p:anim calcmode="lin" valueType="num">
                                      <p:cBhvr>
                                        <p:cTn id="507" dur="3500" fill="hold"/>
                                        <p:tgtEl>
                                          <p:spTgt spid="12"/>
                                        </p:tgtEl>
                                        <p:attrNameLst>
                                          <p:attrName>ppt_h</p:attrName>
                                        </p:attrNameLst>
                                      </p:cBhvr>
                                      <p:tavLst>
                                        <p:tav tm="0">
                                          <p:val>
                                            <p:strVal val="#ppt_h"/>
                                          </p:val>
                                        </p:tav>
                                        <p:tav tm="100000">
                                          <p:val>
                                            <p:strVal val="#ppt_h"/>
                                          </p:val>
                                        </p:tav>
                                      </p:tavLst>
                                    </p:anim>
                                  </p:childTnLst>
                                </p:cTn>
                              </p:par>
                              <p:par>
                                <p:cTn id="508" presetID="2" presetClass="exit" presetSubtype="2" fill="hold" grpId="2" nodeType="withEffect">
                                  <p:stCondLst>
                                    <p:cond delay="0"/>
                                  </p:stCondLst>
                                  <p:childTnLst>
                                    <p:anim calcmode="lin" valueType="num">
                                      <p:cBhvr additive="base">
                                        <p:cTn id="509" dur="3500"/>
                                        <p:tgtEl>
                                          <p:spTgt spid="12"/>
                                        </p:tgtEl>
                                        <p:attrNameLst>
                                          <p:attrName>ppt_x</p:attrName>
                                        </p:attrNameLst>
                                      </p:cBhvr>
                                      <p:tavLst>
                                        <p:tav tm="0">
                                          <p:val>
                                            <p:strVal val="ppt_x"/>
                                          </p:val>
                                        </p:tav>
                                        <p:tav tm="100000">
                                          <p:val>
                                            <p:strVal val="1+ppt_w/2"/>
                                          </p:val>
                                        </p:tav>
                                      </p:tavLst>
                                    </p:anim>
                                    <p:anim calcmode="lin" valueType="num">
                                      <p:cBhvr additive="base">
                                        <p:cTn id="510" dur="3500"/>
                                        <p:tgtEl>
                                          <p:spTgt spid="12"/>
                                        </p:tgtEl>
                                        <p:attrNameLst>
                                          <p:attrName>ppt_y</p:attrName>
                                        </p:attrNameLst>
                                      </p:cBhvr>
                                      <p:tavLst>
                                        <p:tav tm="0">
                                          <p:val>
                                            <p:strVal val="ppt_y"/>
                                          </p:val>
                                        </p:tav>
                                        <p:tav tm="100000">
                                          <p:val>
                                            <p:strVal val="ppt_y"/>
                                          </p:val>
                                        </p:tav>
                                      </p:tavLst>
                                    </p:anim>
                                    <p:set>
                                      <p:cBhvr>
                                        <p:cTn id="511" dur="1" fill="hold">
                                          <p:stCondLst>
                                            <p:cond delay="3499"/>
                                          </p:stCondLst>
                                        </p:cTn>
                                        <p:tgtEl>
                                          <p:spTgt spid="12"/>
                                        </p:tgtEl>
                                        <p:attrNameLst>
                                          <p:attrName>style.visibility</p:attrName>
                                        </p:attrNameLst>
                                      </p:cBhvr>
                                      <p:to>
                                        <p:strVal val="hidden"/>
                                      </p:to>
                                    </p:set>
                                  </p:childTnLst>
                                </p:cTn>
                              </p:par>
                              <p:par>
                                <p:cTn id="512" presetID="3" presetClass="exit" presetSubtype="5" fill="hold" grpId="3" nodeType="withEffect">
                                  <p:stCondLst>
                                    <p:cond delay="0"/>
                                  </p:stCondLst>
                                  <p:childTnLst>
                                    <p:animEffect transition="out" filter="blinds(vertical)">
                                      <p:cBhvr>
                                        <p:cTn id="513" dur="3500"/>
                                        <p:tgtEl>
                                          <p:spTgt spid="12"/>
                                        </p:tgtEl>
                                      </p:cBhvr>
                                    </p:animEffect>
                                    <p:set>
                                      <p:cBhvr>
                                        <p:cTn id="514" dur="1" fill="hold">
                                          <p:stCondLst>
                                            <p:cond delay="3499"/>
                                          </p:stCondLst>
                                        </p:cTn>
                                        <p:tgtEl>
                                          <p:spTgt spid="12"/>
                                        </p:tgtEl>
                                        <p:attrNameLst>
                                          <p:attrName>style.visibility</p:attrName>
                                        </p:attrNameLst>
                                      </p:cBhvr>
                                      <p:to>
                                        <p:strVal val="hidden"/>
                                      </p:to>
                                    </p:set>
                                  </p:childTnLst>
                                </p:cTn>
                              </p:par>
                              <p:par>
                                <p:cTn id="515" presetID="2" presetClass="entr" presetSubtype="8" fill="hold" grpId="0" nodeType="withEffect">
                                  <p:stCondLst>
                                    <p:cond delay="0"/>
                                  </p:stCondLst>
                                  <p:childTnLst>
                                    <p:set>
                                      <p:cBhvr>
                                        <p:cTn id="516" dur="1" fill="hold">
                                          <p:stCondLst>
                                            <p:cond delay="0"/>
                                          </p:stCondLst>
                                        </p:cTn>
                                        <p:tgtEl>
                                          <p:spTgt spid="11"/>
                                        </p:tgtEl>
                                        <p:attrNameLst>
                                          <p:attrName>style.visibility</p:attrName>
                                        </p:attrNameLst>
                                      </p:cBhvr>
                                      <p:to>
                                        <p:strVal val="visible"/>
                                      </p:to>
                                    </p:set>
                                    <p:anim calcmode="lin" valueType="num">
                                      <p:cBhvr additive="base">
                                        <p:cTn id="517" dur="3500" fill="hold"/>
                                        <p:tgtEl>
                                          <p:spTgt spid="11"/>
                                        </p:tgtEl>
                                        <p:attrNameLst>
                                          <p:attrName>ppt_x</p:attrName>
                                        </p:attrNameLst>
                                      </p:cBhvr>
                                      <p:tavLst>
                                        <p:tav tm="0">
                                          <p:val>
                                            <p:strVal val="0-#ppt_w/2"/>
                                          </p:val>
                                        </p:tav>
                                        <p:tav tm="100000">
                                          <p:val>
                                            <p:strVal val="#ppt_x"/>
                                          </p:val>
                                        </p:tav>
                                      </p:tavLst>
                                    </p:anim>
                                    <p:anim calcmode="lin" valueType="num">
                                      <p:cBhvr additive="base">
                                        <p:cTn id="518" dur="3500" fill="hold"/>
                                        <p:tgtEl>
                                          <p:spTgt spid="11"/>
                                        </p:tgtEl>
                                        <p:attrNameLst>
                                          <p:attrName>ppt_y</p:attrName>
                                        </p:attrNameLst>
                                      </p:cBhvr>
                                      <p:tavLst>
                                        <p:tav tm="0">
                                          <p:val>
                                            <p:strVal val="#ppt_y"/>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11"/>
                                        </p:tgtEl>
                                        <p:attrNameLst>
                                          <p:attrName>style.visibility</p:attrName>
                                        </p:attrNameLst>
                                      </p:cBhvr>
                                      <p:to>
                                        <p:strVal val="visible"/>
                                      </p:to>
                                    </p:set>
                                    <p:anim calcmode="lin" valueType="num">
                                      <p:cBhvr>
                                        <p:cTn id="521" dur="3500" fill="hold"/>
                                        <p:tgtEl>
                                          <p:spTgt spid="11"/>
                                        </p:tgtEl>
                                        <p:attrNameLst>
                                          <p:attrName>ppt_w</p:attrName>
                                        </p:attrNameLst>
                                      </p:cBhvr>
                                      <p:tavLst>
                                        <p:tav tm="0" fmla="#ppt_w*sin(2.5*pi*$)">
                                          <p:val>
                                            <p:fltVal val="0"/>
                                          </p:val>
                                        </p:tav>
                                        <p:tav tm="100000">
                                          <p:val>
                                            <p:fltVal val="1"/>
                                          </p:val>
                                        </p:tav>
                                      </p:tavLst>
                                    </p:anim>
                                    <p:anim calcmode="lin" valueType="num">
                                      <p:cBhvr>
                                        <p:cTn id="522" dur="3500" fill="hold"/>
                                        <p:tgtEl>
                                          <p:spTgt spid="11"/>
                                        </p:tgtEl>
                                        <p:attrNameLst>
                                          <p:attrName>ppt_h</p:attrName>
                                        </p:attrNameLst>
                                      </p:cBhvr>
                                      <p:tavLst>
                                        <p:tav tm="0">
                                          <p:val>
                                            <p:strVal val="#ppt_h"/>
                                          </p:val>
                                        </p:tav>
                                        <p:tav tm="100000">
                                          <p:val>
                                            <p:strVal val="#ppt_h"/>
                                          </p:val>
                                        </p:tav>
                                      </p:tavLst>
                                    </p:anim>
                                  </p:childTnLst>
                                </p:cTn>
                              </p:par>
                              <p:par>
                                <p:cTn id="523" presetID="2" presetClass="exit" presetSubtype="2" fill="hold" grpId="2" nodeType="withEffect">
                                  <p:stCondLst>
                                    <p:cond delay="0"/>
                                  </p:stCondLst>
                                  <p:childTnLst>
                                    <p:anim calcmode="lin" valueType="num">
                                      <p:cBhvr additive="base">
                                        <p:cTn id="524" dur="3500"/>
                                        <p:tgtEl>
                                          <p:spTgt spid="11"/>
                                        </p:tgtEl>
                                        <p:attrNameLst>
                                          <p:attrName>ppt_x</p:attrName>
                                        </p:attrNameLst>
                                      </p:cBhvr>
                                      <p:tavLst>
                                        <p:tav tm="0">
                                          <p:val>
                                            <p:strVal val="ppt_x"/>
                                          </p:val>
                                        </p:tav>
                                        <p:tav tm="100000">
                                          <p:val>
                                            <p:strVal val="1+ppt_w/2"/>
                                          </p:val>
                                        </p:tav>
                                      </p:tavLst>
                                    </p:anim>
                                    <p:anim calcmode="lin" valueType="num">
                                      <p:cBhvr additive="base">
                                        <p:cTn id="525" dur="3500"/>
                                        <p:tgtEl>
                                          <p:spTgt spid="11"/>
                                        </p:tgtEl>
                                        <p:attrNameLst>
                                          <p:attrName>ppt_y</p:attrName>
                                        </p:attrNameLst>
                                      </p:cBhvr>
                                      <p:tavLst>
                                        <p:tav tm="0">
                                          <p:val>
                                            <p:strVal val="ppt_y"/>
                                          </p:val>
                                        </p:tav>
                                        <p:tav tm="100000">
                                          <p:val>
                                            <p:strVal val="ppt_y"/>
                                          </p:val>
                                        </p:tav>
                                      </p:tavLst>
                                    </p:anim>
                                    <p:set>
                                      <p:cBhvr>
                                        <p:cTn id="526" dur="1" fill="hold">
                                          <p:stCondLst>
                                            <p:cond delay="3499"/>
                                          </p:stCondLst>
                                        </p:cTn>
                                        <p:tgtEl>
                                          <p:spTgt spid="11"/>
                                        </p:tgtEl>
                                        <p:attrNameLst>
                                          <p:attrName>style.visibility</p:attrName>
                                        </p:attrNameLst>
                                      </p:cBhvr>
                                      <p:to>
                                        <p:strVal val="hidden"/>
                                      </p:to>
                                    </p:set>
                                  </p:childTnLst>
                                </p:cTn>
                              </p:par>
                              <p:par>
                                <p:cTn id="527" presetID="3" presetClass="exit" presetSubtype="5" fill="hold" grpId="3" nodeType="withEffect">
                                  <p:stCondLst>
                                    <p:cond delay="0"/>
                                  </p:stCondLst>
                                  <p:childTnLst>
                                    <p:animEffect transition="out" filter="blinds(vertical)">
                                      <p:cBhvr>
                                        <p:cTn id="528" dur="3500"/>
                                        <p:tgtEl>
                                          <p:spTgt spid="11"/>
                                        </p:tgtEl>
                                      </p:cBhvr>
                                    </p:animEffect>
                                    <p:set>
                                      <p:cBhvr>
                                        <p:cTn id="529" dur="1" fill="hold">
                                          <p:stCondLst>
                                            <p:cond delay="3499"/>
                                          </p:stCondLst>
                                        </p:cTn>
                                        <p:tgtEl>
                                          <p:spTgt spid="11"/>
                                        </p:tgtEl>
                                        <p:attrNameLst>
                                          <p:attrName>style.visibility</p:attrName>
                                        </p:attrNameLst>
                                      </p:cBhvr>
                                      <p:to>
                                        <p:strVal val="hidden"/>
                                      </p:to>
                                    </p:set>
                                  </p:childTnLst>
                                </p:cTn>
                              </p:par>
                              <p:par>
                                <p:cTn id="530" presetID="2" presetClass="entr" presetSubtype="8" fill="hold" grpId="0" nodeType="withEffect">
                                  <p:stCondLst>
                                    <p:cond delay="0"/>
                                  </p:stCondLst>
                                  <p:childTnLst>
                                    <p:set>
                                      <p:cBhvr>
                                        <p:cTn id="531" dur="1" fill="hold">
                                          <p:stCondLst>
                                            <p:cond delay="0"/>
                                          </p:stCondLst>
                                        </p:cTn>
                                        <p:tgtEl>
                                          <p:spTgt spid="10"/>
                                        </p:tgtEl>
                                        <p:attrNameLst>
                                          <p:attrName>style.visibility</p:attrName>
                                        </p:attrNameLst>
                                      </p:cBhvr>
                                      <p:to>
                                        <p:strVal val="visible"/>
                                      </p:to>
                                    </p:set>
                                    <p:anim calcmode="lin" valueType="num">
                                      <p:cBhvr additive="base">
                                        <p:cTn id="532" dur="3500" fill="hold"/>
                                        <p:tgtEl>
                                          <p:spTgt spid="10"/>
                                        </p:tgtEl>
                                        <p:attrNameLst>
                                          <p:attrName>ppt_x</p:attrName>
                                        </p:attrNameLst>
                                      </p:cBhvr>
                                      <p:tavLst>
                                        <p:tav tm="0">
                                          <p:val>
                                            <p:strVal val="0-#ppt_w/2"/>
                                          </p:val>
                                        </p:tav>
                                        <p:tav tm="100000">
                                          <p:val>
                                            <p:strVal val="#ppt_x"/>
                                          </p:val>
                                        </p:tav>
                                      </p:tavLst>
                                    </p:anim>
                                    <p:anim calcmode="lin" valueType="num">
                                      <p:cBhvr additive="base">
                                        <p:cTn id="533" dur="3500" fill="hold"/>
                                        <p:tgtEl>
                                          <p:spTgt spid="10"/>
                                        </p:tgtEl>
                                        <p:attrNameLst>
                                          <p:attrName>ppt_y</p:attrName>
                                        </p:attrNameLst>
                                      </p:cBhvr>
                                      <p:tavLst>
                                        <p:tav tm="0">
                                          <p:val>
                                            <p:strVal val="#ppt_y"/>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10"/>
                                        </p:tgtEl>
                                        <p:attrNameLst>
                                          <p:attrName>style.visibility</p:attrName>
                                        </p:attrNameLst>
                                      </p:cBhvr>
                                      <p:to>
                                        <p:strVal val="visible"/>
                                      </p:to>
                                    </p:set>
                                    <p:anim calcmode="lin" valueType="num">
                                      <p:cBhvr>
                                        <p:cTn id="536" dur="3500" fill="hold"/>
                                        <p:tgtEl>
                                          <p:spTgt spid="10"/>
                                        </p:tgtEl>
                                        <p:attrNameLst>
                                          <p:attrName>ppt_w</p:attrName>
                                        </p:attrNameLst>
                                      </p:cBhvr>
                                      <p:tavLst>
                                        <p:tav tm="0" fmla="#ppt_w*sin(2.5*pi*$)">
                                          <p:val>
                                            <p:fltVal val="0"/>
                                          </p:val>
                                        </p:tav>
                                        <p:tav tm="100000">
                                          <p:val>
                                            <p:fltVal val="1"/>
                                          </p:val>
                                        </p:tav>
                                      </p:tavLst>
                                    </p:anim>
                                    <p:anim calcmode="lin" valueType="num">
                                      <p:cBhvr>
                                        <p:cTn id="537" dur="3500" fill="hold"/>
                                        <p:tgtEl>
                                          <p:spTgt spid="10"/>
                                        </p:tgtEl>
                                        <p:attrNameLst>
                                          <p:attrName>ppt_h</p:attrName>
                                        </p:attrNameLst>
                                      </p:cBhvr>
                                      <p:tavLst>
                                        <p:tav tm="0">
                                          <p:val>
                                            <p:strVal val="#ppt_h"/>
                                          </p:val>
                                        </p:tav>
                                        <p:tav tm="100000">
                                          <p:val>
                                            <p:strVal val="#ppt_h"/>
                                          </p:val>
                                        </p:tav>
                                      </p:tavLst>
                                    </p:anim>
                                  </p:childTnLst>
                                </p:cTn>
                              </p:par>
                              <p:par>
                                <p:cTn id="538" presetID="2" presetClass="exit" presetSubtype="2" fill="hold" grpId="2" nodeType="withEffect">
                                  <p:stCondLst>
                                    <p:cond delay="0"/>
                                  </p:stCondLst>
                                  <p:childTnLst>
                                    <p:anim calcmode="lin" valueType="num">
                                      <p:cBhvr additive="base">
                                        <p:cTn id="539" dur="3500"/>
                                        <p:tgtEl>
                                          <p:spTgt spid="10"/>
                                        </p:tgtEl>
                                        <p:attrNameLst>
                                          <p:attrName>ppt_x</p:attrName>
                                        </p:attrNameLst>
                                      </p:cBhvr>
                                      <p:tavLst>
                                        <p:tav tm="0">
                                          <p:val>
                                            <p:strVal val="ppt_x"/>
                                          </p:val>
                                        </p:tav>
                                        <p:tav tm="100000">
                                          <p:val>
                                            <p:strVal val="1+ppt_w/2"/>
                                          </p:val>
                                        </p:tav>
                                      </p:tavLst>
                                    </p:anim>
                                    <p:anim calcmode="lin" valueType="num">
                                      <p:cBhvr additive="base">
                                        <p:cTn id="540" dur="3500"/>
                                        <p:tgtEl>
                                          <p:spTgt spid="10"/>
                                        </p:tgtEl>
                                        <p:attrNameLst>
                                          <p:attrName>ppt_y</p:attrName>
                                        </p:attrNameLst>
                                      </p:cBhvr>
                                      <p:tavLst>
                                        <p:tav tm="0">
                                          <p:val>
                                            <p:strVal val="ppt_y"/>
                                          </p:val>
                                        </p:tav>
                                        <p:tav tm="100000">
                                          <p:val>
                                            <p:strVal val="ppt_y"/>
                                          </p:val>
                                        </p:tav>
                                      </p:tavLst>
                                    </p:anim>
                                    <p:set>
                                      <p:cBhvr>
                                        <p:cTn id="541" dur="1" fill="hold">
                                          <p:stCondLst>
                                            <p:cond delay="3499"/>
                                          </p:stCondLst>
                                        </p:cTn>
                                        <p:tgtEl>
                                          <p:spTgt spid="10"/>
                                        </p:tgtEl>
                                        <p:attrNameLst>
                                          <p:attrName>style.visibility</p:attrName>
                                        </p:attrNameLst>
                                      </p:cBhvr>
                                      <p:to>
                                        <p:strVal val="hidden"/>
                                      </p:to>
                                    </p:set>
                                  </p:childTnLst>
                                </p:cTn>
                              </p:par>
                              <p:par>
                                <p:cTn id="542" presetID="3" presetClass="exit" presetSubtype="5" fill="hold" grpId="3" nodeType="withEffect">
                                  <p:stCondLst>
                                    <p:cond delay="0"/>
                                  </p:stCondLst>
                                  <p:childTnLst>
                                    <p:animEffect transition="out" filter="blinds(vertical)">
                                      <p:cBhvr>
                                        <p:cTn id="543" dur="3500"/>
                                        <p:tgtEl>
                                          <p:spTgt spid="10"/>
                                        </p:tgtEl>
                                      </p:cBhvr>
                                    </p:animEffect>
                                    <p:set>
                                      <p:cBhvr>
                                        <p:cTn id="544" dur="1" fill="hold">
                                          <p:stCondLst>
                                            <p:cond delay="3499"/>
                                          </p:stCondLst>
                                        </p:cTn>
                                        <p:tgtEl>
                                          <p:spTgt spid="10"/>
                                        </p:tgtEl>
                                        <p:attrNameLst>
                                          <p:attrName>style.visibility</p:attrName>
                                        </p:attrNameLst>
                                      </p:cBhvr>
                                      <p:to>
                                        <p:strVal val="hidden"/>
                                      </p:to>
                                    </p:set>
                                  </p:childTnLst>
                                </p:cTn>
                              </p:par>
                              <p:par>
                                <p:cTn id="545" presetID="2" presetClass="entr" presetSubtype="8" fill="hold" grpId="0" nodeType="withEffect">
                                  <p:stCondLst>
                                    <p:cond delay="0"/>
                                  </p:stCondLst>
                                  <p:childTnLst>
                                    <p:set>
                                      <p:cBhvr>
                                        <p:cTn id="546" dur="1" fill="hold">
                                          <p:stCondLst>
                                            <p:cond delay="0"/>
                                          </p:stCondLst>
                                        </p:cTn>
                                        <p:tgtEl>
                                          <p:spTgt spid="9"/>
                                        </p:tgtEl>
                                        <p:attrNameLst>
                                          <p:attrName>style.visibility</p:attrName>
                                        </p:attrNameLst>
                                      </p:cBhvr>
                                      <p:to>
                                        <p:strVal val="visible"/>
                                      </p:to>
                                    </p:set>
                                    <p:anim calcmode="lin" valueType="num">
                                      <p:cBhvr additive="base">
                                        <p:cTn id="547" dur="3500" fill="hold"/>
                                        <p:tgtEl>
                                          <p:spTgt spid="9"/>
                                        </p:tgtEl>
                                        <p:attrNameLst>
                                          <p:attrName>ppt_x</p:attrName>
                                        </p:attrNameLst>
                                      </p:cBhvr>
                                      <p:tavLst>
                                        <p:tav tm="0">
                                          <p:val>
                                            <p:strVal val="0-#ppt_w/2"/>
                                          </p:val>
                                        </p:tav>
                                        <p:tav tm="100000">
                                          <p:val>
                                            <p:strVal val="#ppt_x"/>
                                          </p:val>
                                        </p:tav>
                                      </p:tavLst>
                                    </p:anim>
                                    <p:anim calcmode="lin" valueType="num">
                                      <p:cBhvr additive="base">
                                        <p:cTn id="548" dur="3500" fill="hold"/>
                                        <p:tgtEl>
                                          <p:spTgt spid="9"/>
                                        </p:tgtEl>
                                        <p:attrNameLst>
                                          <p:attrName>ppt_y</p:attrName>
                                        </p:attrNameLst>
                                      </p:cBhvr>
                                      <p:tavLst>
                                        <p:tav tm="0">
                                          <p:val>
                                            <p:strVal val="#ppt_y"/>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9"/>
                                        </p:tgtEl>
                                        <p:attrNameLst>
                                          <p:attrName>style.visibility</p:attrName>
                                        </p:attrNameLst>
                                      </p:cBhvr>
                                      <p:to>
                                        <p:strVal val="visible"/>
                                      </p:to>
                                    </p:set>
                                    <p:anim calcmode="lin" valueType="num">
                                      <p:cBhvr>
                                        <p:cTn id="551" dur="3500" fill="hold"/>
                                        <p:tgtEl>
                                          <p:spTgt spid="9"/>
                                        </p:tgtEl>
                                        <p:attrNameLst>
                                          <p:attrName>ppt_w</p:attrName>
                                        </p:attrNameLst>
                                      </p:cBhvr>
                                      <p:tavLst>
                                        <p:tav tm="0" fmla="#ppt_w*sin(2.5*pi*$)">
                                          <p:val>
                                            <p:fltVal val="0"/>
                                          </p:val>
                                        </p:tav>
                                        <p:tav tm="100000">
                                          <p:val>
                                            <p:fltVal val="1"/>
                                          </p:val>
                                        </p:tav>
                                      </p:tavLst>
                                    </p:anim>
                                    <p:anim calcmode="lin" valueType="num">
                                      <p:cBhvr>
                                        <p:cTn id="552" dur="3500" fill="hold"/>
                                        <p:tgtEl>
                                          <p:spTgt spid="9"/>
                                        </p:tgtEl>
                                        <p:attrNameLst>
                                          <p:attrName>ppt_h</p:attrName>
                                        </p:attrNameLst>
                                      </p:cBhvr>
                                      <p:tavLst>
                                        <p:tav tm="0">
                                          <p:val>
                                            <p:strVal val="#ppt_h"/>
                                          </p:val>
                                        </p:tav>
                                        <p:tav tm="100000">
                                          <p:val>
                                            <p:strVal val="#ppt_h"/>
                                          </p:val>
                                        </p:tav>
                                      </p:tavLst>
                                    </p:anim>
                                  </p:childTnLst>
                                </p:cTn>
                              </p:par>
                              <p:par>
                                <p:cTn id="553" presetID="2" presetClass="exit" presetSubtype="2" fill="hold" grpId="2" nodeType="withEffect">
                                  <p:stCondLst>
                                    <p:cond delay="0"/>
                                  </p:stCondLst>
                                  <p:childTnLst>
                                    <p:anim calcmode="lin" valueType="num">
                                      <p:cBhvr additive="base">
                                        <p:cTn id="554" dur="3500"/>
                                        <p:tgtEl>
                                          <p:spTgt spid="9"/>
                                        </p:tgtEl>
                                        <p:attrNameLst>
                                          <p:attrName>ppt_x</p:attrName>
                                        </p:attrNameLst>
                                      </p:cBhvr>
                                      <p:tavLst>
                                        <p:tav tm="0">
                                          <p:val>
                                            <p:strVal val="ppt_x"/>
                                          </p:val>
                                        </p:tav>
                                        <p:tav tm="100000">
                                          <p:val>
                                            <p:strVal val="1+ppt_w/2"/>
                                          </p:val>
                                        </p:tav>
                                      </p:tavLst>
                                    </p:anim>
                                    <p:anim calcmode="lin" valueType="num">
                                      <p:cBhvr additive="base">
                                        <p:cTn id="555" dur="3500"/>
                                        <p:tgtEl>
                                          <p:spTgt spid="9"/>
                                        </p:tgtEl>
                                        <p:attrNameLst>
                                          <p:attrName>ppt_y</p:attrName>
                                        </p:attrNameLst>
                                      </p:cBhvr>
                                      <p:tavLst>
                                        <p:tav tm="0">
                                          <p:val>
                                            <p:strVal val="ppt_y"/>
                                          </p:val>
                                        </p:tav>
                                        <p:tav tm="100000">
                                          <p:val>
                                            <p:strVal val="ppt_y"/>
                                          </p:val>
                                        </p:tav>
                                      </p:tavLst>
                                    </p:anim>
                                    <p:set>
                                      <p:cBhvr>
                                        <p:cTn id="556" dur="1" fill="hold">
                                          <p:stCondLst>
                                            <p:cond delay="3499"/>
                                          </p:stCondLst>
                                        </p:cTn>
                                        <p:tgtEl>
                                          <p:spTgt spid="9"/>
                                        </p:tgtEl>
                                        <p:attrNameLst>
                                          <p:attrName>style.visibility</p:attrName>
                                        </p:attrNameLst>
                                      </p:cBhvr>
                                      <p:to>
                                        <p:strVal val="hidden"/>
                                      </p:to>
                                    </p:set>
                                  </p:childTnLst>
                                </p:cTn>
                              </p:par>
                              <p:par>
                                <p:cTn id="557" presetID="3" presetClass="exit" presetSubtype="5" fill="hold" grpId="3" nodeType="withEffect">
                                  <p:stCondLst>
                                    <p:cond delay="0"/>
                                  </p:stCondLst>
                                  <p:childTnLst>
                                    <p:animEffect transition="out" filter="blinds(vertical)">
                                      <p:cBhvr>
                                        <p:cTn id="558" dur="3500"/>
                                        <p:tgtEl>
                                          <p:spTgt spid="9"/>
                                        </p:tgtEl>
                                      </p:cBhvr>
                                    </p:animEffect>
                                    <p:set>
                                      <p:cBhvr>
                                        <p:cTn id="559" dur="1" fill="hold">
                                          <p:stCondLst>
                                            <p:cond delay="3499"/>
                                          </p:stCondLst>
                                        </p:cTn>
                                        <p:tgtEl>
                                          <p:spTgt spid="9"/>
                                        </p:tgtEl>
                                        <p:attrNameLst>
                                          <p:attrName>style.visibility</p:attrName>
                                        </p:attrNameLst>
                                      </p:cBhvr>
                                      <p:to>
                                        <p:strVal val="hidden"/>
                                      </p:to>
                                    </p:set>
                                  </p:childTnLst>
                                </p:cTn>
                              </p:par>
                              <p:par>
                                <p:cTn id="560" presetID="2" presetClass="entr" presetSubtype="8" fill="hold" grpId="0" nodeType="withEffect">
                                  <p:stCondLst>
                                    <p:cond delay="0"/>
                                  </p:stCondLst>
                                  <p:childTnLst>
                                    <p:set>
                                      <p:cBhvr>
                                        <p:cTn id="561" dur="1" fill="hold">
                                          <p:stCondLst>
                                            <p:cond delay="0"/>
                                          </p:stCondLst>
                                        </p:cTn>
                                        <p:tgtEl>
                                          <p:spTgt spid="8"/>
                                        </p:tgtEl>
                                        <p:attrNameLst>
                                          <p:attrName>style.visibility</p:attrName>
                                        </p:attrNameLst>
                                      </p:cBhvr>
                                      <p:to>
                                        <p:strVal val="visible"/>
                                      </p:to>
                                    </p:set>
                                    <p:anim calcmode="lin" valueType="num">
                                      <p:cBhvr additive="base">
                                        <p:cTn id="562" dur="3500" fill="hold"/>
                                        <p:tgtEl>
                                          <p:spTgt spid="8"/>
                                        </p:tgtEl>
                                        <p:attrNameLst>
                                          <p:attrName>ppt_x</p:attrName>
                                        </p:attrNameLst>
                                      </p:cBhvr>
                                      <p:tavLst>
                                        <p:tav tm="0">
                                          <p:val>
                                            <p:strVal val="0-#ppt_w/2"/>
                                          </p:val>
                                        </p:tav>
                                        <p:tav tm="100000">
                                          <p:val>
                                            <p:strVal val="#ppt_x"/>
                                          </p:val>
                                        </p:tav>
                                      </p:tavLst>
                                    </p:anim>
                                    <p:anim calcmode="lin" valueType="num">
                                      <p:cBhvr additive="base">
                                        <p:cTn id="563" dur="3500" fill="hold"/>
                                        <p:tgtEl>
                                          <p:spTgt spid="8"/>
                                        </p:tgtEl>
                                        <p:attrNameLst>
                                          <p:attrName>ppt_y</p:attrName>
                                        </p:attrNameLst>
                                      </p:cBhvr>
                                      <p:tavLst>
                                        <p:tav tm="0">
                                          <p:val>
                                            <p:strVal val="#ppt_y"/>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8"/>
                                        </p:tgtEl>
                                        <p:attrNameLst>
                                          <p:attrName>style.visibility</p:attrName>
                                        </p:attrNameLst>
                                      </p:cBhvr>
                                      <p:to>
                                        <p:strVal val="visible"/>
                                      </p:to>
                                    </p:set>
                                    <p:anim calcmode="lin" valueType="num">
                                      <p:cBhvr>
                                        <p:cTn id="566" dur="3500" fill="hold"/>
                                        <p:tgtEl>
                                          <p:spTgt spid="8"/>
                                        </p:tgtEl>
                                        <p:attrNameLst>
                                          <p:attrName>ppt_w</p:attrName>
                                        </p:attrNameLst>
                                      </p:cBhvr>
                                      <p:tavLst>
                                        <p:tav tm="0" fmla="#ppt_w*sin(2.5*pi*$)">
                                          <p:val>
                                            <p:fltVal val="0"/>
                                          </p:val>
                                        </p:tav>
                                        <p:tav tm="100000">
                                          <p:val>
                                            <p:fltVal val="1"/>
                                          </p:val>
                                        </p:tav>
                                      </p:tavLst>
                                    </p:anim>
                                    <p:anim calcmode="lin" valueType="num">
                                      <p:cBhvr>
                                        <p:cTn id="567" dur="3500" fill="hold"/>
                                        <p:tgtEl>
                                          <p:spTgt spid="8"/>
                                        </p:tgtEl>
                                        <p:attrNameLst>
                                          <p:attrName>ppt_h</p:attrName>
                                        </p:attrNameLst>
                                      </p:cBhvr>
                                      <p:tavLst>
                                        <p:tav tm="0">
                                          <p:val>
                                            <p:strVal val="#ppt_h"/>
                                          </p:val>
                                        </p:tav>
                                        <p:tav tm="100000">
                                          <p:val>
                                            <p:strVal val="#ppt_h"/>
                                          </p:val>
                                        </p:tav>
                                      </p:tavLst>
                                    </p:anim>
                                  </p:childTnLst>
                                </p:cTn>
                              </p:par>
                              <p:par>
                                <p:cTn id="568" presetID="2" presetClass="exit" presetSubtype="2" fill="hold" grpId="2" nodeType="withEffect">
                                  <p:stCondLst>
                                    <p:cond delay="0"/>
                                  </p:stCondLst>
                                  <p:childTnLst>
                                    <p:anim calcmode="lin" valueType="num">
                                      <p:cBhvr additive="base">
                                        <p:cTn id="569" dur="3500"/>
                                        <p:tgtEl>
                                          <p:spTgt spid="8"/>
                                        </p:tgtEl>
                                        <p:attrNameLst>
                                          <p:attrName>ppt_x</p:attrName>
                                        </p:attrNameLst>
                                      </p:cBhvr>
                                      <p:tavLst>
                                        <p:tav tm="0">
                                          <p:val>
                                            <p:strVal val="ppt_x"/>
                                          </p:val>
                                        </p:tav>
                                        <p:tav tm="100000">
                                          <p:val>
                                            <p:strVal val="1+ppt_w/2"/>
                                          </p:val>
                                        </p:tav>
                                      </p:tavLst>
                                    </p:anim>
                                    <p:anim calcmode="lin" valueType="num">
                                      <p:cBhvr additive="base">
                                        <p:cTn id="570" dur="3500"/>
                                        <p:tgtEl>
                                          <p:spTgt spid="8"/>
                                        </p:tgtEl>
                                        <p:attrNameLst>
                                          <p:attrName>ppt_y</p:attrName>
                                        </p:attrNameLst>
                                      </p:cBhvr>
                                      <p:tavLst>
                                        <p:tav tm="0">
                                          <p:val>
                                            <p:strVal val="ppt_y"/>
                                          </p:val>
                                        </p:tav>
                                        <p:tav tm="100000">
                                          <p:val>
                                            <p:strVal val="ppt_y"/>
                                          </p:val>
                                        </p:tav>
                                      </p:tavLst>
                                    </p:anim>
                                    <p:set>
                                      <p:cBhvr>
                                        <p:cTn id="571" dur="1" fill="hold">
                                          <p:stCondLst>
                                            <p:cond delay="3499"/>
                                          </p:stCondLst>
                                        </p:cTn>
                                        <p:tgtEl>
                                          <p:spTgt spid="8"/>
                                        </p:tgtEl>
                                        <p:attrNameLst>
                                          <p:attrName>style.visibility</p:attrName>
                                        </p:attrNameLst>
                                      </p:cBhvr>
                                      <p:to>
                                        <p:strVal val="hidden"/>
                                      </p:to>
                                    </p:set>
                                  </p:childTnLst>
                                </p:cTn>
                              </p:par>
                              <p:par>
                                <p:cTn id="572" presetID="3" presetClass="exit" presetSubtype="5" fill="hold" grpId="3" nodeType="withEffect">
                                  <p:stCondLst>
                                    <p:cond delay="0"/>
                                  </p:stCondLst>
                                  <p:childTnLst>
                                    <p:animEffect transition="out" filter="blinds(vertical)">
                                      <p:cBhvr>
                                        <p:cTn id="573" dur="3500"/>
                                        <p:tgtEl>
                                          <p:spTgt spid="8"/>
                                        </p:tgtEl>
                                      </p:cBhvr>
                                    </p:animEffect>
                                    <p:set>
                                      <p:cBhvr>
                                        <p:cTn id="574" dur="1" fill="hold">
                                          <p:stCondLst>
                                            <p:cond delay="3499"/>
                                          </p:stCondLst>
                                        </p:cTn>
                                        <p:tgtEl>
                                          <p:spTgt spid="8"/>
                                        </p:tgtEl>
                                        <p:attrNameLst>
                                          <p:attrName>style.visibility</p:attrName>
                                        </p:attrNameLst>
                                      </p:cBhvr>
                                      <p:to>
                                        <p:strVal val="hidden"/>
                                      </p:to>
                                    </p:set>
                                  </p:childTnLst>
                                </p:cTn>
                              </p:par>
                              <p:par>
                                <p:cTn id="575" presetID="2" presetClass="entr" presetSubtype="8" fill="hold" grpId="0" nodeType="withEffect">
                                  <p:stCondLst>
                                    <p:cond delay="0"/>
                                  </p:stCondLst>
                                  <p:childTnLst>
                                    <p:set>
                                      <p:cBhvr>
                                        <p:cTn id="576" dur="1" fill="hold">
                                          <p:stCondLst>
                                            <p:cond delay="0"/>
                                          </p:stCondLst>
                                        </p:cTn>
                                        <p:tgtEl>
                                          <p:spTgt spid="7"/>
                                        </p:tgtEl>
                                        <p:attrNameLst>
                                          <p:attrName>style.visibility</p:attrName>
                                        </p:attrNameLst>
                                      </p:cBhvr>
                                      <p:to>
                                        <p:strVal val="visible"/>
                                      </p:to>
                                    </p:set>
                                    <p:anim calcmode="lin" valueType="num">
                                      <p:cBhvr additive="base">
                                        <p:cTn id="577" dur="3500" fill="hold"/>
                                        <p:tgtEl>
                                          <p:spTgt spid="7"/>
                                        </p:tgtEl>
                                        <p:attrNameLst>
                                          <p:attrName>ppt_x</p:attrName>
                                        </p:attrNameLst>
                                      </p:cBhvr>
                                      <p:tavLst>
                                        <p:tav tm="0">
                                          <p:val>
                                            <p:strVal val="0-#ppt_w/2"/>
                                          </p:val>
                                        </p:tav>
                                        <p:tav tm="100000">
                                          <p:val>
                                            <p:strVal val="#ppt_x"/>
                                          </p:val>
                                        </p:tav>
                                      </p:tavLst>
                                    </p:anim>
                                    <p:anim calcmode="lin" valueType="num">
                                      <p:cBhvr additive="base">
                                        <p:cTn id="578" dur="3500" fill="hold"/>
                                        <p:tgtEl>
                                          <p:spTgt spid="7"/>
                                        </p:tgtEl>
                                        <p:attrNameLst>
                                          <p:attrName>ppt_y</p:attrName>
                                        </p:attrNameLst>
                                      </p:cBhvr>
                                      <p:tavLst>
                                        <p:tav tm="0">
                                          <p:val>
                                            <p:strVal val="#ppt_y"/>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7"/>
                                        </p:tgtEl>
                                        <p:attrNameLst>
                                          <p:attrName>style.visibility</p:attrName>
                                        </p:attrNameLst>
                                      </p:cBhvr>
                                      <p:to>
                                        <p:strVal val="visible"/>
                                      </p:to>
                                    </p:set>
                                    <p:anim calcmode="lin" valueType="num">
                                      <p:cBhvr>
                                        <p:cTn id="581" dur="3500" fill="hold"/>
                                        <p:tgtEl>
                                          <p:spTgt spid="7"/>
                                        </p:tgtEl>
                                        <p:attrNameLst>
                                          <p:attrName>ppt_w</p:attrName>
                                        </p:attrNameLst>
                                      </p:cBhvr>
                                      <p:tavLst>
                                        <p:tav tm="0" fmla="#ppt_w*sin(2.5*pi*$)">
                                          <p:val>
                                            <p:fltVal val="0"/>
                                          </p:val>
                                        </p:tav>
                                        <p:tav tm="100000">
                                          <p:val>
                                            <p:fltVal val="1"/>
                                          </p:val>
                                        </p:tav>
                                      </p:tavLst>
                                    </p:anim>
                                    <p:anim calcmode="lin" valueType="num">
                                      <p:cBhvr>
                                        <p:cTn id="582" dur="3500" fill="hold"/>
                                        <p:tgtEl>
                                          <p:spTgt spid="7"/>
                                        </p:tgtEl>
                                        <p:attrNameLst>
                                          <p:attrName>ppt_h</p:attrName>
                                        </p:attrNameLst>
                                      </p:cBhvr>
                                      <p:tavLst>
                                        <p:tav tm="0">
                                          <p:val>
                                            <p:strVal val="#ppt_h"/>
                                          </p:val>
                                        </p:tav>
                                        <p:tav tm="100000">
                                          <p:val>
                                            <p:strVal val="#ppt_h"/>
                                          </p:val>
                                        </p:tav>
                                      </p:tavLst>
                                    </p:anim>
                                  </p:childTnLst>
                                </p:cTn>
                              </p:par>
                              <p:par>
                                <p:cTn id="583" presetID="2" presetClass="exit" presetSubtype="2" fill="hold" grpId="2" nodeType="withEffect">
                                  <p:stCondLst>
                                    <p:cond delay="0"/>
                                  </p:stCondLst>
                                  <p:childTnLst>
                                    <p:anim calcmode="lin" valueType="num">
                                      <p:cBhvr additive="base">
                                        <p:cTn id="584" dur="3500"/>
                                        <p:tgtEl>
                                          <p:spTgt spid="7"/>
                                        </p:tgtEl>
                                        <p:attrNameLst>
                                          <p:attrName>ppt_x</p:attrName>
                                        </p:attrNameLst>
                                      </p:cBhvr>
                                      <p:tavLst>
                                        <p:tav tm="0">
                                          <p:val>
                                            <p:strVal val="ppt_x"/>
                                          </p:val>
                                        </p:tav>
                                        <p:tav tm="100000">
                                          <p:val>
                                            <p:strVal val="1+ppt_w/2"/>
                                          </p:val>
                                        </p:tav>
                                      </p:tavLst>
                                    </p:anim>
                                    <p:anim calcmode="lin" valueType="num">
                                      <p:cBhvr additive="base">
                                        <p:cTn id="585" dur="3500"/>
                                        <p:tgtEl>
                                          <p:spTgt spid="7"/>
                                        </p:tgtEl>
                                        <p:attrNameLst>
                                          <p:attrName>ppt_y</p:attrName>
                                        </p:attrNameLst>
                                      </p:cBhvr>
                                      <p:tavLst>
                                        <p:tav tm="0">
                                          <p:val>
                                            <p:strVal val="ppt_y"/>
                                          </p:val>
                                        </p:tav>
                                        <p:tav tm="100000">
                                          <p:val>
                                            <p:strVal val="ppt_y"/>
                                          </p:val>
                                        </p:tav>
                                      </p:tavLst>
                                    </p:anim>
                                    <p:set>
                                      <p:cBhvr>
                                        <p:cTn id="586" dur="1" fill="hold">
                                          <p:stCondLst>
                                            <p:cond delay="3499"/>
                                          </p:stCondLst>
                                        </p:cTn>
                                        <p:tgtEl>
                                          <p:spTgt spid="7"/>
                                        </p:tgtEl>
                                        <p:attrNameLst>
                                          <p:attrName>style.visibility</p:attrName>
                                        </p:attrNameLst>
                                      </p:cBhvr>
                                      <p:to>
                                        <p:strVal val="hidden"/>
                                      </p:to>
                                    </p:set>
                                  </p:childTnLst>
                                </p:cTn>
                              </p:par>
                              <p:par>
                                <p:cTn id="587" presetID="3" presetClass="exit" presetSubtype="5" fill="hold" grpId="3" nodeType="withEffect">
                                  <p:stCondLst>
                                    <p:cond delay="0"/>
                                  </p:stCondLst>
                                  <p:childTnLst>
                                    <p:animEffect transition="out" filter="blinds(vertical)">
                                      <p:cBhvr>
                                        <p:cTn id="588" dur="3500"/>
                                        <p:tgtEl>
                                          <p:spTgt spid="7"/>
                                        </p:tgtEl>
                                      </p:cBhvr>
                                    </p:animEffect>
                                    <p:set>
                                      <p:cBhvr>
                                        <p:cTn id="589" dur="1" fill="hold">
                                          <p:stCondLst>
                                            <p:cond delay="3499"/>
                                          </p:stCondLst>
                                        </p:cTn>
                                        <p:tgtEl>
                                          <p:spTgt spid="7"/>
                                        </p:tgtEl>
                                        <p:attrNameLst>
                                          <p:attrName>style.visibility</p:attrName>
                                        </p:attrNameLst>
                                      </p:cBhvr>
                                      <p:to>
                                        <p:strVal val="hidden"/>
                                      </p:to>
                                    </p:set>
                                  </p:childTnLst>
                                </p:cTn>
                              </p:par>
                              <p:par>
                                <p:cTn id="590" presetID="2" presetClass="entr" presetSubtype="8" fill="hold" grpId="0" nodeType="withEffect">
                                  <p:stCondLst>
                                    <p:cond delay="0"/>
                                  </p:stCondLst>
                                  <p:childTnLst>
                                    <p:set>
                                      <p:cBhvr>
                                        <p:cTn id="591" dur="1" fill="hold">
                                          <p:stCondLst>
                                            <p:cond delay="0"/>
                                          </p:stCondLst>
                                        </p:cTn>
                                        <p:tgtEl>
                                          <p:spTgt spid="6"/>
                                        </p:tgtEl>
                                        <p:attrNameLst>
                                          <p:attrName>style.visibility</p:attrName>
                                        </p:attrNameLst>
                                      </p:cBhvr>
                                      <p:to>
                                        <p:strVal val="visible"/>
                                      </p:to>
                                    </p:set>
                                    <p:anim calcmode="lin" valueType="num">
                                      <p:cBhvr additive="base">
                                        <p:cTn id="592" dur="3500" fill="hold"/>
                                        <p:tgtEl>
                                          <p:spTgt spid="6"/>
                                        </p:tgtEl>
                                        <p:attrNameLst>
                                          <p:attrName>ppt_x</p:attrName>
                                        </p:attrNameLst>
                                      </p:cBhvr>
                                      <p:tavLst>
                                        <p:tav tm="0">
                                          <p:val>
                                            <p:strVal val="0-#ppt_w/2"/>
                                          </p:val>
                                        </p:tav>
                                        <p:tav tm="100000">
                                          <p:val>
                                            <p:strVal val="#ppt_x"/>
                                          </p:val>
                                        </p:tav>
                                      </p:tavLst>
                                    </p:anim>
                                    <p:anim calcmode="lin" valueType="num">
                                      <p:cBhvr additive="base">
                                        <p:cTn id="593" dur="3500" fill="hold"/>
                                        <p:tgtEl>
                                          <p:spTgt spid="6"/>
                                        </p:tgtEl>
                                        <p:attrNameLst>
                                          <p:attrName>ppt_y</p:attrName>
                                        </p:attrNameLst>
                                      </p:cBhvr>
                                      <p:tavLst>
                                        <p:tav tm="0">
                                          <p:val>
                                            <p:strVal val="#ppt_y"/>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6"/>
                                        </p:tgtEl>
                                        <p:attrNameLst>
                                          <p:attrName>style.visibility</p:attrName>
                                        </p:attrNameLst>
                                      </p:cBhvr>
                                      <p:to>
                                        <p:strVal val="visible"/>
                                      </p:to>
                                    </p:set>
                                    <p:anim calcmode="lin" valueType="num">
                                      <p:cBhvr>
                                        <p:cTn id="596" dur="3500" fill="hold"/>
                                        <p:tgtEl>
                                          <p:spTgt spid="6"/>
                                        </p:tgtEl>
                                        <p:attrNameLst>
                                          <p:attrName>ppt_w</p:attrName>
                                        </p:attrNameLst>
                                      </p:cBhvr>
                                      <p:tavLst>
                                        <p:tav tm="0" fmla="#ppt_w*sin(2.5*pi*$)">
                                          <p:val>
                                            <p:fltVal val="0"/>
                                          </p:val>
                                        </p:tav>
                                        <p:tav tm="100000">
                                          <p:val>
                                            <p:fltVal val="1"/>
                                          </p:val>
                                        </p:tav>
                                      </p:tavLst>
                                    </p:anim>
                                    <p:anim calcmode="lin" valueType="num">
                                      <p:cBhvr>
                                        <p:cTn id="597" dur="3500" fill="hold"/>
                                        <p:tgtEl>
                                          <p:spTgt spid="6"/>
                                        </p:tgtEl>
                                        <p:attrNameLst>
                                          <p:attrName>ppt_h</p:attrName>
                                        </p:attrNameLst>
                                      </p:cBhvr>
                                      <p:tavLst>
                                        <p:tav tm="0">
                                          <p:val>
                                            <p:strVal val="#ppt_h"/>
                                          </p:val>
                                        </p:tav>
                                        <p:tav tm="100000">
                                          <p:val>
                                            <p:strVal val="#ppt_h"/>
                                          </p:val>
                                        </p:tav>
                                      </p:tavLst>
                                    </p:anim>
                                  </p:childTnLst>
                                </p:cTn>
                              </p:par>
                              <p:par>
                                <p:cTn id="598" presetID="2" presetClass="exit" presetSubtype="2" fill="hold" grpId="2" nodeType="withEffect">
                                  <p:stCondLst>
                                    <p:cond delay="0"/>
                                  </p:stCondLst>
                                  <p:childTnLst>
                                    <p:anim calcmode="lin" valueType="num">
                                      <p:cBhvr additive="base">
                                        <p:cTn id="599" dur="3500"/>
                                        <p:tgtEl>
                                          <p:spTgt spid="6"/>
                                        </p:tgtEl>
                                        <p:attrNameLst>
                                          <p:attrName>ppt_x</p:attrName>
                                        </p:attrNameLst>
                                      </p:cBhvr>
                                      <p:tavLst>
                                        <p:tav tm="0">
                                          <p:val>
                                            <p:strVal val="ppt_x"/>
                                          </p:val>
                                        </p:tav>
                                        <p:tav tm="100000">
                                          <p:val>
                                            <p:strVal val="1+ppt_w/2"/>
                                          </p:val>
                                        </p:tav>
                                      </p:tavLst>
                                    </p:anim>
                                    <p:anim calcmode="lin" valueType="num">
                                      <p:cBhvr additive="base">
                                        <p:cTn id="600" dur="3500"/>
                                        <p:tgtEl>
                                          <p:spTgt spid="6"/>
                                        </p:tgtEl>
                                        <p:attrNameLst>
                                          <p:attrName>ppt_y</p:attrName>
                                        </p:attrNameLst>
                                      </p:cBhvr>
                                      <p:tavLst>
                                        <p:tav tm="0">
                                          <p:val>
                                            <p:strVal val="ppt_y"/>
                                          </p:val>
                                        </p:tav>
                                        <p:tav tm="100000">
                                          <p:val>
                                            <p:strVal val="ppt_y"/>
                                          </p:val>
                                        </p:tav>
                                      </p:tavLst>
                                    </p:anim>
                                    <p:set>
                                      <p:cBhvr>
                                        <p:cTn id="601" dur="1" fill="hold">
                                          <p:stCondLst>
                                            <p:cond delay="3499"/>
                                          </p:stCondLst>
                                        </p:cTn>
                                        <p:tgtEl>
                                          <p:spTgt spid="6"/>
                                        </p:tgtEl>
                                        <p:attrNameLst>
                                          <p:attrName>style.visibility</p:attrName>
                                        </p:attrNameLst>
                                      </p:cBhvr>
                                      <p:to>
                                        <p:strVal val="hidden"/>
                                      </p:to>
                                    </p:set>
                                  </p:childTnLst>
                                </p:cTn>
                              </p:par>
                              <p:par>
                                <p:cTn id="602" presetID="3" presetClass="exit" presetSubtype="5" fill="hold" grpId="3" nodeType="withEffect">
                                  <p:stCondLst>
                                    <p:cond delay="0"/>
                                  </p:stCondLst>
                                  <p:childTnLst>
                                    <p:animEffect transition="out" filter="blinds(vertical)">
                                      <p:cBhvr>
                                        <p:cTn id="603" dur="3500"/>
                                        <p:tgtEl>
                                          <p:spTgt spid="6"/>
                                        </p:tgtEl>
                                      </p:cBhvr>
                                    </p:animEffect>
                                    <p:set>
                                      <p:cBhvr>
                                        <p:cTn id="604" dur="1" fill="hold">
                                          <p:stCondLst>
                                            <p:cond delay="3499"/>
                                          </p:stCondLst>
                                        </p:cTn>
                                        <p:tgtEl>
                                          <p:spTgt spid="6"/>
                                        </p:tgtEl>
                                        <p:attrNameLst>
                                          <p:attrName>style.visibility</p:attrName>
                                        </p:attrNameLst>
                                      </p:cBhvr>
                                      <p:to>
                                        <p:strVal val="hidden"/>
                                      </p:to>
                                    </p:set>
                                  </p:childTnLst>
                                </p:cTn>
                              </p:par>
                              <p:par>
                                <p:cTn id="605" presetID="2" presetClass="entr" presetSubtype="8" fill="hold" grpId="0" nodeType="withEffect">
                                  <p:stCondLst>
                                    <p:cond delay="0"/>
                                  </p:stCondLst>
                                  <p:childTnLst>
                                    <p:set>
                                      <p:cBhvr>
                                        <p:cTn id="606" dur="1" fill="hold">
                                          <p:stCondLst>
                                            <p:cond delay="0"/>
                                          </p:stCondLst>
                                        </p:cTn>
                                        <p:tgtEl>
                                          <p:spTgt spid="5"/>
                                        </p:tgtEl>
                                        <p:attrNameLst>
                                          <p:attrName>style.visibility</p:attrName>
                                        </p:attrNameLst>
                                      </p:cBhvr>
                                      <p:to>
                                        <p:strVal val="visible"/>
                                      </p:to>
                                    </p:set>
                                    <p:anim calcmode="lin" valueType="num">
                                      <p:cBhvr additive="base">
                                        <p:cTn id="607" dur="3500" fill="hold"/>
                                        <p:tgtEl>
                                          <p:spTgt spid="5"/>
                                        </p:tgtEl>
                                        <p:attrNameLst>
                                          <p:attrName>ppt_x</p:attrName>
                                        </p:attrNameLst>
                                      </p:cBhvr>
                                      <p:tavLst>
                                        <p:tav tm="0">
                                          <p:val>
                                            <p:strVal val="0-#ppt_w/2"/>
                                          </p:val>
                                        </p:tav>
                                        <p:tav tm="100000">
                                          <p:val>
                                            <p:strVal val="#ppt_x"/>
                                          </p:val>
                                        </p:tav>
                                      </p:tavLst>
                                    </p:anim>
                                    <p:anim calcmode="lin" valueType="num">
                                      <p:cBhvr additive="base">
                                        <p:cTn id="608" dur="3500" fill="hold"/>
                                        <p:tgtEl>
                                          <p:spTgt spid="5"/>
                                        </p:tgtEl>
                                        <p:attrNameLst>
                                          <p:attrName>ppt_y</p:attrName>
                                        </p:attrNameLst>
                                      </p:cBhvr>
                                      <p:tavLst>
                                        <p:tav tm="0">
                                          <p:val>
                                            <p:strVal val="#ppt_y"/>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
                                        </p:tgtEl>
                                        <p:attrNameLst>
                                          <p:attrName>style.visibility</p:attrName>
                                        </p:attrNameLst>
                                      </p:cBhvr>
                                      <p:to>
                                        <p:strVal val="visible"/>
                                      </p:to>
                                    </p:set>
                                    <p:anim calcmode="lin" valueType="num">
                                      <p:cBhvr>
                                        <p:cTn id="611" dur="3500" fill="hold"/>
                                        <p:tgtEl>
                                          <p:spTgt spid="5"/>
                                        </p:tgtEl>
                                        <p:attrNameLst>
                                          <p:attrName>ppt_w</p:attrName>
                                        </p:attrNameLst>
                                      </p:cBhvr>
                                      <p:tavLst>
                                        <p:tav tm="0" fmla="#ppt_w*sin(2.5*pi*$)">
                                          <p:val>
                                            <p:fltVal val="0"/>
                                          </p:val>
                                        </p:tav>
                                        <p:tav tm="100000">
                                          <p:val>
                                            <p:fltVal val="1"/>
                                          </p:val>
                                        </p:tav>
                                      </p:tavLst>
                                    </p:anim>
                                    <p:anim calcmode="lin" valueType="num">
                                      <p:cBhvr>
                                        <p:cTn id="612" dur="3500" fill="hold"/>
                                        <p:tgtEl>
                                          <p:spTgt spid="5"/>
                                        </p:tgtEl>
                                        <p:attrNameLst>
                                          <p:attrName>ppt_h</p:attrName>
                                        </p:attrNameLst>
                                      </p:cBhvr>
                                      <p:tavLst>
                                        <p:tav tm="0">
                                          <p:val>
                                            <p:strVal val="#ppt_h"/>
                                          </p:val>
                                        </p:tav>
                                        <p:tav tm="100000">
                                          <p:val>
                                            <p:strVal val="#ppt_h"/>
                                          </p:val>
                                        </p:tav>
                                      </p:tavLst>
                                    </p:anim>
                                  </p:childTnLst>
                                </p:cTn>
                              </p:par>
                              <p:par>
                                <p:cTn id="613" presetID="2" presetClass="exit" presetSubtype="2" fill="hold" grpId="2" nodeType="withEffect">
                                  <p:stCondLst>
                                    <p:cond delay="0"/>
                                  </p:stCondLst>
                                  <p:childTnLst>
                                    <p:anim calcmode="lin" valueType="num">
                                      <p:cBhvr additive="base">
                                        <p:cTn id="614" dur="3500"/>
                                        <p:tgtEl>
                                          <p:spTgt spid="5"/>
                                        </p:tgtEl>
                                        <p:attrNameLst>
                                          <p:attrName>ppt_x</p:attrName>
                                        </p:attrNameLst>
                                      </p:cBhvr>
                                      <p:tavLst>
                                        <p:tav tm="0">
                                          <p:val>
                                            <p:strVal val="ppt_x"/>
                                          </p:val>
                                        </p:tav>
                                        <p:tav tm="100000">
                                          <p:val>
                                            <p:strVal val="1+ppt_w/2"/>
                                          </p:val>
                                        </p:tav>
                                      </p:tavLst>
                                    </p:anim>
                                    <p:anim calcmode="lin" valueType="num">
                                      <p:cBhvr additive="base">
                                        <p:cTn id="615" dur="3500"/>
                                        <p:tgtEl>
                                          <p:spTgt spid="5"/>
                                        </p:tgtEl>
                                        <p:attrNameLst>
                                          <p:attrName>ppt_y</p:attrName>
                                        </p:attrNameLst>
                                      </p:cBhvr>
                                      <p:tavLst>
                                        <p:tav tm="0">
                                          <p:val>
                                            <p:strVal val="ppt_y"/>
                                          </p:val>
                                        </p:tav>
                                        <p:tav tm="100000">
                                          <p:val>
                                            <p:strVal val="ppt_y"/>
                                          </p:val>
                                        </p:tav>
                                      </p:tavLst>
                                    </p:anim>
                                    <p:set>
                                      <p:cBhvr>
                                        <p:cTn id="616" dur="1" fill="hold">
                                          <p:stCondLst>
                                            <p:cond delay="3499"/>
                                          </p:stCondLst>
                                        </p:cTn>
                                        <p:tgtEl>
                                          <p:spTgt spid="5"/>
                                        </p:tgtEl>
                                        <p:attrNameLst>
                                          <p:attrName>style.visibility</p:attrName>
                                        </p:attrNameLst>
                                      </p:cBhvr>
                                      <p:to>
                                        <p:strVal val="hidden"/>
                                      </p:to>
                                    </p:set>
                                  </p:childTnLst>
                                </p:cTn>
                              </p:par>
                              <p:par>
                                <p:cTn id="617" presetID="3" presetClass="exit" presetSubtype="5" fill="hold" grpId="3" nodeType="withEffect">
                                  <p:stCondLst>
                                    <p:cond delay="0"/>
                                  </p:stCondLst>
                                  <p:childTnLst>
                                    <p:animEffect transition="out" filter="blinds(vertical)">
                                      <p:cBhvr>
                                        <p:cTn id="618" dur="3500"/>
                                        <p:tgtEl>
                                          <p:spTgt spid="5"/>
                                        </p:tgtEl>
                                      </p:cBhvr>
                                    </p:animEffect>
                                    <p:set>
                                      <p:cBhvr>
                                        <p:cTn id="619" dur="1" fill="hold">
                                          <p:stCondLst>
                                            <p:cond delay="3499"/>
                                          </p:stCondLst>
                                        </p:cTn>
                                        <p:tgtEl>
                                          <p:spTgt spid="5"/>
                                        </p:tgtEl>
                                        <p:attrNameLst>
                                          <p:attrName>style.visibility</p:attrName>
                                        </p:attrNameLst>
                                      </p:cBhvr>
                                      <p:to>
                                        <p:strVal val="hidden"/>
                                      </p:to>
                                    </p:set>
                                  </p:childTnLst>
                                </p:cTn>
                              </p:par>
                              <p:par>
                                <p:cTn id="620" presetID="2" presetClass="entr" presetSubtype="8" fill="hold" grpId="0" nodeType="withEffect">
                                  <p:stCondLst>
                                    <p:cond delay="0"/>
                                  </p:stCondLst>
                                  <p:childTnLst>
                                    <p:set>
                                      <p:cBhvr>
                                        <p:cTn id="621" dur="1" fill="hold">
                                          <p:stCondLst>
                                            <p:cond delay="0"/>
                                          </p:stCondLst>
                                        </p:cTn>
                                        <p:tgtEl>
                                          <p:spTgt spid="4"/>
                                        </p:tgtEl>
                                        <p:attrNameLst>
                                          <p:attrName>style.visibility</p:attrName>
                                        </p:attrNameLst>
                                      </p:cBhvr>
                                      <p:to>
                                        <p:strVal val="visible"/>
                                      </p:to>
                                    </p:set>
                                    <p:anim calcmode="lin" valueType="num">
                                      <p:cBhvr additive="base">
                                        <p:cTn id="622" dur="3500" fill="hold"/>
                                        <p:tgtEl>
                                          <p:spTgt spid="4"/>
                                        </p:tgtEl>
                                        <p:attrNameLst>
                                          <p:attrName>ppt_x</p:attrName>
                                        </p:attrNameLst>
                                      </p:cBhvr>
                                      <p:tavLst>
                                        <p:tav tm="0">
                                          <p:val>
                                            <p:strVal val="0-#ppt_w/2"/>
                                          </p:val>
                                        </p:tav>
                                        <p:tav tm="100000">
                                          <p:val>
                                            <p:strVal val="#ppt_x"/>
                                          </p:val>
                                        </p:tav>
                                      </p:tavLst>
                                    </p:anim>
                                    <p:anim calcmode="lin" valueType="num">
                                      <p:cBhvr additive="base">
                                        <p:cTn id="623" dur="3500" fill="hold"/>
                                        <p:tgtEl>
                                          <p:spTgt spid="4"/>
                                        </p:tgtEl>
                                        <p:attrNameLst>
                                          <p:attrName>ppt_y</p:attrName>
                                        </p:attrNameLst>
                                      </p:cBhvr>
                                      <p:tavLst>
                                        <p:tav tm="0">
                                          <p:val>
                                            <p:strVal val="#ppt_y"/>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4"/>
                                        </p:tgtEl>
                                        <p:attrNameLst>
                                          <p:attrName>style.visibility</p:attrName>
                                        </p:attrNameLst>
                                      </p:cBhvr>
                                      <p:to>
                                        <p:strVal val="visible"/>
                                      </p:to>
                                    </p:set>
                                    <p:anim calcmode="lin" valueType="num">
                                      <p:cBhvr>
                                        <p:cTn id="626" dur="3500" fill="hold"/>
                                        <p:tgtEl>
                                          <p:spTgt spid="4"/>
                                        </p:tgtEl>
                                        <p:attrNameLst>
                                          <p:attrName>ppt_w</p:attrName>
                                        </p:attrNameLst>
                                      </p:cBhvr>
                                      <p:tavLst>
                                        <p:tav tm="0" fmla="#ppt_w*sin(2.5*pi*$)">
                                          <p:val>
                                            <p:fltVal val="0"/>
                                          </p:val>
                                        </p:tav>
                                        <p:tav tm="100000">
                                          <p:val>
                                            <p:fltVal val="1"/>
                                          </p:val>
                                        </p:tav>
                                      </p:tavLst>
                                    </p:anim>
                                    <p:anim calcmode="lin" valueType="num">
                                      <p:cBhvr>
                                        <p:cTn id="627" dur="3500" fill="hold"/>
                                        <p:tgtEl>
                                          <p:spTgt spid="4"/>
                                        </p:tgtEl>
                                        <p:attrNameLst>
                                          <p:attrName>ppt_h</p:attrName>
                                        </p:attrNameLst>
                                      </p:cBhvr>
                                      <p:tavLst>
                                        <p:tav tm="0">
                                          <p:val>
                                            <p:strVal val="#ppt_h"/>
                                          </p:val>
                                        </p:tav>
                                        <p:tav tm="100000">
                                          <p:val>
                                            <p:strVal val="#ppt_h"/>
                                          </p:val>
                                        </p:tav>
                                      </p:tavLst>
                                    </p:anim>
                                  </p:childTnLst>
                                </p:cTn>
                              </p:par>
                              <p:par>
                                <p:cTn id="628" presetID="2" presetClass="exit" presetSubtype="2" fill="hold" grpId="2" nodeType="withEffect">
                                  <p:stCondLst>
                                    <p:cond delay="0"/>
                                  </p:stCondLst>
                                  <p:childTnLst>
                                    <p:anim calcmode="lin" valueType="num">
                                      <p:cBhvr additive="base">
                                        <p:cTn id="629" dur="3500"/>
                                        <p:tgtEl>
                                          <p:spTgt spid="4"/>
                                        </p:tgtEl>
                                        <p:attrNameLst>
                                          <p:attrName>ppt_x</p:attrName>
                                        </p:attrNameLst>
                                      </p:cBhvr>
                                      <p:tavLst>
                                        <p:tav tm="0">
                                          <p:val>
                                            <p:strVal val="ppt_x"/>
                                          </p:val>
                                        </p:tav>
                                        <p:tav tm="100000">
                                          <p:val>
                                            <p:strVal val="1+ppt_w/2"/>
                                          </p:val>
                                        </p:tav>
                                      </p:tavLst>
                                    </p:anim>
                                    <p:anim calcmode="lin" valueType="num">
                                      <p:cBhvr additive="base">
                                        <p:cTn id="630" dur="3500"/>
                                        <p:tgtEl>
                                          <p:spTgt spid="4"/>
                                        </p:tgtEl>
                                        <p:attrNameLst>
                                          <p:attrName>ppt_y</p:attrName>
                                        </p:attrNameLst>
                                      </p:cBhvr>
                                      <p:tavLst>
                                        <p:tav tm="0">
                                          <p:val>
                                            <p:strVal val="ppt_y"/>
                                          </p:val>
                                        </p:tav>
                                        <p:tav tm="100000">
                                          <p:val>
                                            <p:strVal val="ppt_y"/>
                                          </p:val>
                                        </p:tav>
                                      </p:tavLst>
                                    </p:anim>
                                    <p:set>
                                      <p:cBhvr>
                                        <p:cTn id="631" dur="1" fill="hold">
                                          <p:stCondLst>
                                            <p:cond delay="3499"/>
                                          </p:stCondLst>
                                        </p:cTn>
                                        <p:tgtEl>
                                          <p:spTgt spid="4"/>
                                        </p:tgtEl>
                                        <p:attrNameLst>
                                          <p:attrName>style.visibility</p:attrName>
                                        </p:attrNameLst>
                                      </p:cBhvr>
                                      <p:to>
                                        <p:strVal val="hidden"/>
                                      </p:to>
                                    </p:set>
                                  </p:childTnLst>
                                </p:cTn>
                              </p:par>
                              <p:par>
                                <p:cTn id="632" presetID="3" presetClass="exit" presetSubtype="5" fill="hold" grpId="3" nodeType="withEffect">
                                  <p:stCondLst>
                                    <p:cond delay="0"/>
                                  </p:stCondLst>
                                  <p:childTnLst>
                                    <p:animEffect transition="out" filter="blinds(vertical)">
                                      <p:cBhvr>
                                        <p:cTn id="633" dur="3500"/>
                                        <p:tgtEl>
                                          <p:spTgt spid="4"/>
                                        </p:tgtEl>
                                      </p:cBhvr>
                                    </p:animEffect>
                                    <p:set>
                                      <p:cBhvr>
                                        <p:cTn id="634" dur="1" fill="hold">
                                          <p:stCondLst>
                                            <p:cond delay="3499"/>
                                          </p:stCondLst>
                                        </p:cTn>
                                        <p:tgtEl>
                                          <p:spTgt spid="4"/>
                                        </p:tgtEl>
                                        <p:attrNameLst>
                                          <p:attrName>style.visibility</p:attrName>
                                        </p:attrNameLst>
                                      </p:cBhvr>
                                      <p:to>
                                        <p:strVal val="hidden"/>
                                      </p:to>
                                    </p:set>
                                  </p:childTnLst>
                                </p:cTn>
                              </p:par>
                              <p:par>
                                <p:cTn id="635" presetID="2" presetClass="entr" presetSubtype="8" fill="hold" grpId="0" nodeType="withEffect">
                                  <p:stCondLst>
                                    <p:cond delay="0"/>
                                  </p:stCondLst>
                                  <p:childTnLst>
                                    <p:set>
                                      <p:cBhvr>
                                        <p:cTn id="636" dur="1" fill="hold">
                                          <p:stCondLst>
                                            <p:cond delay="0"/>
                                          </p:stCondLst>
                                        </p:cTn>
                                        <p:tgtEl>
                                          <p:spTgt spid="87"/>
                                        </p:tgtEl>
                                        <p:attrNameLst>
                                          <p:attrName>style.visibility</p:attrName>
                                        </p:attrNameLst>
                                      </p:cBhvr>
                                      <p:to>
                                        <p:strVal val="visible"/>
                                      </p:to>
                                    </p:set>
                                    <p:anim calcmode="lin" valueType="num">
                                      <p:cBhvr additive="base">
                                        <p:cTn id="637" dur="3500" fill="hold"/>
                                        <p:tgtEl>
                                          <p:spTgt spid="87"/>
                                        </p:tgtEl>
                                        <p:attrNameLst>
                                          <p:attrName>ppt_x</p:attrName>
                                        </p:attrNameLst>
                                      </p:cBhvr>
                                      <p:tavLst>
                                        <p:tav tm="0">
                                          <p:val>
                                            <p:strVal val="0-#ppt_w/2"/>
                                          </p:val>
                                        </p:tav>
                                        <p:tav tm="100000">
                                          <p:val>
                                            <p:strVal val="#ppt_x"/>
                                          </p:val>
                                        </p:tav>
                                      </p:tavLst>
                                    </p:anim>
                                    <p:anim calcmode="lin" valueType="num">
                                      <p:cBhvr additive="base">
                                        <p:cTn id="638" dur="3500" fill="hold"/>
                                        <p:tgtEl>
                                          <p:spTgt spid="87"/>
                                        </p:tgtEl>
                                        <p:attrNameLst>
                                          <p:attrName>ppt_y</p:attrName>
                                        </p:attrNameLst>
                                      </p:cBhvr>
                                      <p:tavLst>
                                        <p:tav tm="0">
                                          <p:val>
                                            <p:strVal val="#ppt_y"/>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87"/>
                                        </p:tgtEl>
                                        <p:attrNameLst>
                                          <p:attrName>style.visibility</p:attrName>
                                        </p:attrNameLst>
                                      </p:cBhvr>
                                      <p:to>
                                        <p:strVal val="visible"/>
                                      </p:to>
                                    </p:set>
                                    <p:anim calcmode="lin" valueType="num">
                                      <p:cBhvr>
                                        <p:cTn id="641" dur="3500" fill="hold"/>
                                        <p:tgtEl>
                                          <p:spTgt spid="87"/>
                                        </p:tgtEl>
                                        <p:attrNameLst>
                                          <p:attrName>ppt_w</p:attrName>
                                        </p:attrNameLst>
                                      </p:cBhvr>
                                      <p:tavLst>
                                        <p:tav tm="0" fmla="#ppt_w*sin(2.5*pi*$)">
                                          <p:val>
                                            <p:fltVal val="0"/>
                                          </p:val>
                                        </p:tav>
                                        <p:tav tm="100000">
                                          <p:val>
                                            <p:fltVal val="1"/>
                                          </p:val>
                                        </p:tav>
                                      </p:tavLst>
                                    </p:anim>
                                    <p:anim calcmode="lin" valueType="num">
                                      <p:cBhvr>
                                        <p:cTn id="642" dur="3500" fill="hold"/>
                                        <p:tgtEl>
                                          <p:spTgt spid="87"/>
                                        </p:tgtEl>
                                        <p:attrNameLst>
                                          <p:attrName>ppt_h</p:attrName>
                                        </p:attrNameLst>
                                      </p:cBhvr>
                                      <p:tavLst>
                                        <p:tav tm="0">
                                          <p:val>
                                            <p:strVal val="#ppt_h"/>
                                          </p:val>
                                        </p:tav>
                                        <p:tav tm="100000">
                                          <p:val>
                                            <p:strVal val="#ppt_h"/>
                                          </p:val>
                                        </p:tav>
                                      </p:tavLst>
                                    </p:anim>
                                  </p:childTnLst>
                                </p:cTn>
                              </p:par>
                              <p:par>
                                <p:cTn id="643" presetID="2" presetClass="exit" presetSubtype="8" fill="hold" grpId="2" nodeType="withEffect">
                                  <p:stCondLst>
                                    <p:cond delay="0"/>
                                  </p:stCondLst>
                                  <p:childTnLst>
                                    <p:anim calcmode="lin" valueType="num">
                                      <p:cBhvr additive="base">
                                        <p:cTn id="644" dur="3500"/>
                                        <p:tgtEl>
                                          <p:spTgt spid="87"/>
                                        </p:tgtEl>
                                        <p:attrNameLst>
                                          <p:attrName>ppt_x</p:attrName>
                                        </p:attrNameLst>
                                      </p:cBhvr>
                                      <p:tavLst>
                                        <p:tav tm="0">
                                          <p:val>
                                            <p:strVal val="ppt_x"/>
                                          </p:val>
                                        </p:tav>
                                        <p:tav tm="100000">
                                          <p:val>
                                            <p:strVal val="0-ppt_w/2"/>
                                          </p:val>
                                        </p:tav>
                                      </p:tavLst>
                                    </p:anim>
                                    <p:anim calcmode="lin" valueType="num">
                                      <p:cBhvr additive="base">
                                        <p:cTn id="645" dur="3500"/>
                                        <p:tgtEl>
                                          <p:spTgt spid="87"/>
                                        </p:tgtEl>
                                        <p:attrNameLst>
                                          <p:attrName>ppt_y</p:attrName>
                                        </p:attrNameLst>
                                      </p:cBhvr>
                                      <p:tavLst>
                                        <p:tav tm="0">
                                          <p:val>
                                            <p:strVal val="ppt_y"/>
                                          </p:val>
                                        </p:tav>
                                        <p:tav tm="100000">
                                          <p:val>
                                            <p:strVal val="ppt_y"/>
                                          </p:val>
                                        </p:tav>
                                      </p:tavLst>
                                    </p:anim>
                                    <p:set>
                                      <p:cBhvr>
                                        <p:cTn id="646" dur="1" fill="hold">
                                          <p:stCondLst>
                                            <p:cond delay="3499"/>
                                          </p:stCondLst>
                                        </p:cTn>
                                        <p:tgtEl>
                                          <p:spTgt spid="87"/>
                                        </p:tgtEl>
                                        <p:attrNameLst>
                                          <p:attrName>style.visibility</p:attrName>
                                        </p:attrNameLst>
                                      </p:cBhvr>
                                      <p:to>
                                        <p:strVal val="hidden"/>
                                      </p:to>
                                    </p:set>
                                  </p:childTnLst>
                                </p:cTn>
                              </p:par>
                              <p:par>
                                <p:cTn id="647" presetID="3" presetClass="exit" presetSubtype="5" fill="hold" grpId="3" nodeType="withEffect">
                                  <p:stCondLst>
                                    <p:cond delay="0"/>
                                  </p:stCondLst>
                                  <p:childTnLst>
                                    <p:animEffect transition="out" filter="blinds(vertical)">
                                      <p:cBhvr>
                                        <p:cTn id="648" dur="3500"/>
                                        <p:tgtEl>
                                          <p:spTgt spid="87"/>
                                        </p:tgtEl>
                                      </p:cBhvr>
                                    </p:animEffect>
                                    <p:set>
                                      <p:cBhvr>
                                        <p:cTn id="649" dur="1" fill="hold">
                                          <p:stCondLst>
                                            <p:cond delay="3499"/>
                                          </p:stCondLst>
                                        </p:cTn>
                                        <p:tgtEl>
                                          <p:spTgt spid="87"/>
                                        </p:tgtEl>
                                        <p:attrNameLst>
                                          <p:attrName>style.visibility</p:attrName>
                                        </p:attrNameLst>
                                      </p:cBhvr>
                                      <p:to>
                                        <p:strVal val="hidden"/>
                                      </p:to>
                                    </p:set>
                                  </p:childTnLst>
                                </p:cTn>
                              </p:par>
                              <p:par>
                                <p:cTn id="650" presetID="2" presetClass="entr" presetSubtype="8" fill="hold" grpId="0" nodeType="withEffect">
                                  <p:stCondLst>
                                    <p:cond delay="0"/>
                                  </p:stCondLst>
                                  <p:childTnLst>
                                    <p:set>
                                      <p:cBhvr>
                                        <p:cTn id="651" dur="1" fill="hold">
                                          <p:stCondLst>
                                            <p:cond delay="0"/>
                                          </p:stCondLst>
                                        </p:cTn>
                                        <p:tgtEl>
                                          <p:spTgt spid="86"/>
                                        </p:tgtEl>
                                        <p:attrNameLst>
                                          <p:attrName>style.visibility</p:attrName>
                                        </p:attrNameLst>
                                      </p:cBhvr>
                                      <p:to>
                                        <p:strVal val="visible"/>
                                      </p:to>
                                    </p:set>
                                    <p:anim calcmode="lin" valueType="num">
                                      <p:cBhvr additive="base">
                                        <p:cTn id="652" dur="3500" fill="hold"/>
                                        <p:tgtEl>
                                          <p:spTgt spid="86"/>
                                        </p:tgtEl>
                                        <p:attrNameLst>
                                          <p:attrName>ppt_x</p:attrName>
                                        </p:attrNameLst>
                                      </p:cBhvr>
                                      <p:tavLst>
                                        <p:tav tm="0">
                                          <p:val>
                                            <p:strVal val="0-#ppt_w/2"/>
                                          </p:val>
                                        </p:tav>
                                        <p:tav tm="100000">
                                          <p:val>
                                            <p:strVal val="#ppt_x"/>
                                          </p:val>
                                        </p:tav>
                                      </p:tavLst>
                                    </p:anim>
                                    <p:anim calcmode="lin" valueType="num">
                                      <p:cBhvr additive="base">
                                        <p:cTn id="653" dur="3500" fill="hold"/>
                                        <p:tgtEl>
                                          <p:spTgt spid="86"/>
                                        </p:tgtEl>
                                        <p:attrNameLst>
                                          <p:attrName>ppt_y</p:attrName>
                                        </p:attrNameLst>
                                      </p:cBhvr>
                                      <p:tavLst>
                                        <p:tav tm="0">
                                          <p:val>
                                            <p:strVal val="#ppt_y"/>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86"/>
                                        </p:tgtEl>
                                        <p:attrNameLst>
                                          <p:attrName>style.visibility</p:attrName>
                                        </p:attrNameLst>
                                      </p:cBhvr>
                                      <p:to>
                                        <p:strVal val="visible"/>
                                      </p:to>
                                    </p:set>
                                    <p:anim calcmode="lin" valueType="num">
                                      <p:cBhvr>
                                        <p:cTn id="656" dur="3500" fill="hold"/>
                                        <p:tgtEl>
                                          <p:spTgt spid="86"/>
                                        </p:tgtEl>
                                        <p:attrNameLst>
                                          <p:attrName>ppt_w</p:attrName>
                                        </p:attrNameLst>
                                      </p:cBhvr>
                                      <p:tavLst>
                                        <p:tav tm="0" fmla="#ppt_w*sin(2.5*pi*$)">
                                          <p:val>
                                            <p:fltVal val="0"/>
                                          </p:val>
                                        </p:tav>
                                        <p:tav tm="100000">
                                          <p:val>
                                            <p:fltVal val="1"/>
                                          </p:val>
                                        </p:tav>
                                      </p:tavLst>
                                    </p:anim>
                                    <p:anim calcmode="lin" valueType="num">
                                      <p:cBhvr>
                                        <p:cTn id="657" dur="3500" fill="hold"/>
                                        <p:tgtEl>
                                          <p:spTgt spid="86"/>
                                        </p:tgtEl>
                                        <p:attrNameLst>
                                          <p:attrName>ppt_h</p:attrName>
                                        </p:attrNameLst>
                                      </p:cBhvr>
                                      <p:tavLst>
                                        <p:tav tm="0">
                                          <p:val>
                                            <p:strVal val="#ppt_h"/>
                                          </p:val>
                                        </p:tav>
                                        <p:tav tm="100000">
                                          <p:val>
                                            <p:strVal val="#ppt_h"/>
                                          </p:val>
                                        </p:tav>
                                      </p:tavLst>
                                    </p:anim>
                                  </p:childTnLst>
                                </p:cTn>
                              </p:par>
                              <p:par>
                                <p:cTn id="658" presetID="2" presetClass="exit" presetSubtype="8" fill="hold" grpId="2" nodeType="withEffect">
                                  <p:stCondLst>
                                    <p:cond delay="0"/>
                                  </p:stCondLst>
                                  <p:childTnLst>
                                    <p:anim calcmode="lin" valueType="num">
                                      <p:cBhvr additive="base">
                                        <p:cTn id="659" dur="3500"/>
                                        <p:tgtEl>
                                          <p:spTgt spid="86"/>
                                        </p:tgtEl>
                                        <p:attrNameLst>
                                          <p:attrName>ppt_x</p:attrName>
                                        </p:attrNameLst>
                                      </p:cBhvr>
                                      <p:tavLst>
                                        <p:tav tm="0">
                                          <p:val>
                                            <p:strVal val="ppt_x"/>
                                          </p:val>
                                        </p:tav>
                                        <p:tav tm="100000">
                                          <p:val>
                                            <p:strVal val="0-ppt_w/2"/>
                                          </p:val>
                                        </p:tav>
                                      </p:tavLst>
                                    </p:anim>
                                    <p:anim calcmode="lin" valueType="num">
                                      <p:cBhvr additive="base">
                                        <p:cTn id="660" dur="3500"/>
                                        <p:tgtEl>
                                          <p:spTgt spid="86"/>
                                        </p:tgtEl>
                                        <p:attrNameLst>
                                          <p:attrName>ppt_y</p:attrName>
                                        </p:attrNameLst>
                                      </p:cBhvr>
                                      <p:tavLst>
                                        <p:tav tm="0">
                                          <p:val>
                                            <p:strVal val="ppt_y"/>
                                          </p:val>
                                        </p:tav>
                                        <p:tav tm="100000">
                                          <p:val>
                                            <p:strVal val="ppt_y"/>
                                          </p:val>
                                        </p:tav>
                                      </p:tavLst>
                                    </p:anim>
                                    <p:set>
                                      <p:cBhvr>
                                        <p:cTn id="661" dur="1" fill="hold">
                                          <p:stCondLst>
                                            <p:cond delay="3499"/>
                                          </p:stCondLst>
                                        </p:cTn>
                                        <p:tgtEl>
                                          <p:spTgt spid="86"/>
                                        </p:tgtEl>
                                        <p:attrNameLst>
                                          <p:attrName>style.visibility</p:attrName>
                                        </p:attrNameLst>
                                      </p:cBhvr>
                                      <p:to>
                                        <p:strVal val="hidden"/>
                                      </p:to>
                                    </p:set>
                                  </p:childTnLst>
                                </p:cTn>
                              </p:par>
                              <p:par>
                                <p:cTn id="662" presetID="3" presetClass="exit" presetSubtype="5" fill="hold" grpId="3" nodeType="withEffect">
                                  <p:stCondLst>
                                    <p:cond delay="0"/>
                                  </p:stCondLst>
                                  <p:childTnLst>
                                    <p:animEffect transition="out" filter="blinds(vertical)">
                                      <p:cBhvr>
                                        <p:cTn id="663" dur="3500"/>
                                        <p:tgtEl>
                                          <p:spTgt spid="86"/>
                                        </p:tgtEl>
                                      </p:cBhvr>
                                    </p:animEffect>
                                    <p:set>
                                      <p:cBhvr>
                                        <p:cTn id="664" dur="1" fill="hold">
                                          <p:stCondLst>
                                            <p:cond delay="3499"/>
                                          </p:stCondLst>
                                        </p:cTn>
                                        <p:tgtEl>
                                          <p:spTgt spid="86"/>
                                        </p:tgtEl>
                                        <p:attrNameLst>
                                          <p:attrName>style.visibility</p:attrName>
                                        </p:attrNameLst>
                                      </p:cBhvr>
                                      <p:to>
                                        <p:strVal val="hidden"/>
                                      </p:to>
                                    </p:set>
                                  </p:childTnLst>
                                </p:cTn>
                              </p:par>
                              <p:par>
                                <p:cTn id="665" presetID="2" presetClass="entr" presetSubtype="8" fill="hold" grpId="0" nodeType="withEffect">
                                  <p:stCondLst>
                                    <p:cond delay="0"/>
                                  </p:stCondLst>
                                  <p:childTnLst>
                                    <p:set>
                                      <p:cBhvr>
                                        <p:cTn id="666" dur="1" fill="hold">
                                          <p:stCondLst>
                                            <p:cond delay="0"/>
                                          </p:stCondLst>
                                        </p:cTn>
                                        <p:tgtEl>
                                          <p:spTgt spid="85"/>
                                        </p:tgtEl>
                                        <p:attrNameLst>
                                          <p:attrName>style.visibility</p:attrName>
                                        </p:attrNameLst>
                                      </p:cBhvr>
                                      <p:to>
                                        <p:strVal val="visible"/>
                                      </p:to>
                                    </p:set>
                                    <p:anim calcmode="lin" valueType="num">
                                      <p:cBhvr additive="base">
                                        <p:cTn id="667" dur="3500" fill="hold"/>
                                        <p:tgtEl>
                                          <p:spTgt spid="85"/>
                                        </p:tgtEl>
                                        <p:attrNameLst>
                                          <p:attrName>ppt_x</p:attrName>
                                        </p:attrNameLst>
                                      </p:cBhvr>
                                      <p:tavLst>
                                        <p:tav tm="0">
                                          <p:val>
                                            <p:strVal val="0-#ppt_w/2"/>
                                          </p:val>
                                        </p:tav>
                                        <p:tav tm="100000">
                                          <p:val>
                                            <p:strVal val="#ppt_x"/>
                                          </p:val>
                                        </p:tav>
                                      </p:tavLst>
                                    </p:anim>
                                    <p:anim calcmode="lin" valueType="num">
                                      <p:cBhvr additive="base">
                                        <p:cTn id="668" dur="3500" fill="hold"/>
                                        <p:tgtEl>
                                          <p:spTgt spid="85"/>
                                        </p:tgtEl>
                                        <p:attrNameLst>
                                          <p:attrName>ppt_y</p:attrName>
                                        </p:attrNameLst>
                                      </p:cBhvr>
                                      <p:tavLst>
                                        <p:tav tm="0">
                                          <p:val>
                                            <p:strVal val="#ppt_y"/>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85"/>
                                        </p:tgtEl>
                                        <p:attrNameLst>
                                          <p:attrName>style.visibility</p:attrName>
                                        </p:attrNameLst>
                                      </p:cBhvr>
                                      <p:to>
                                        <p:strVal val="visible"/>
                                      </p:to>
                                    </p:set>
                                    <p:anim calcmode="lin" valueType="num">
                                      <p:cBhvr>
                                        <p:cTn id="671" dur="3500" fill="hold"/>
                                        <p:tgtEl>
                                          <p:spTgt spid="85"/>
                                        </p:tgtEl>
                                        <p:attrNameLst>
                                          <p:attrName>ppt_w</p:attrName>
                                        </p:attrNameLst>
                                      </p:cBhvr>
                                      <p:tavLst>
                                        <p:tav tm="0" fmla="#ppt_w*sin(2.5*pi*$)">
                                          <p:val>
                                            <p:fltVal val="0"/>
                                          </p:val>
                                        </p:tav>
                                        <p:tav tm="100000">
                                          <p:val>
                                            <p:fltVal val="1"/>
                                          </p:val>
                                        </p:tav>
                                      </p:tavLst>
                                    </p:anim>
                                    <p:anim calcmode="lin" valueType="num">
                                      <p:cBhvr>
                                        <p:cTn id="672" dur="3500" fill="hold"/>
                                        <p:tgtEl>
                                          <p:spTgt spid="85"/>
                                        </p:tgtEl>
                                        <p:attrNameLst>
                                          <p:attrName>ppt_h</p:attrName>
                                        </p:attrNameLst>
                                      </p:cBhvr>
                                      <p:tavLst>
                                        <p:tav tm="0">
                                          <p:val>
                                            <p:strVal val="#ppt_h"/>
                                          </p:val>
                                        </p:tav>
                                        <p:tav tm="100000">
                                          <p:val>
                                            <p:strVal val="#ppt_h"/>
                                          </p:val>
                                        </p:tav>
                                      </p:tavLst>
                                    </p:anim>
                                  </p:childTnLst>
                                </p:cTn>
                              </p:par>
                              <p:par>
                                <p:cTn id="673" presetID="2" presetClass="exit" presetSubtype="8" fill="hold" grpId="2" nodeType="withEffect">
                                  <p:stCondLst>
                                    <p:cond delay="0"/>
                                  </p:stCondLst>
                                  <p:childTnLst>
                                    <p:anim calcmode="lin" valueType="num">
                                      <p:cBhvr additive="base">
                                        <p:cTn id="674" dur="3500"/>
                                        <p:tgtEl>
                                          <p:spTgt spid="85"/>
                                        </p:tgtEl>
                                        <p:attrNameLst>
                                          <p:attrName>ppt_x</p:attrName>
                                        </p:attrNameLst>
                                      </p:cBhvr>
                                      <p:tavLst>
                                        <p:tav tm="0">
                                          <p:val>
                                            <p:strVal val="ppt_x"/>
                                          </p:val>
                                        </p:tav>
                                        <p:tav tm="100000">
                                          <p:val>
                                            <p:strVal val="0-ppt_w/2"/>
                                          </p:val>
                                        </p:tav>
                                      </p:tavLst>
                                    </p:anim>
                                    <p:anim calcmode="lin" valueType="num">
                                      <p:cBhvr additive="base">
                                        <p:cTn id="675" dur="3500"/>
                                        <p:tgtEl>
                                          <p:spTgt spid="85"/>
                                        </p:tgtEl>
                                        <p:attrNameLst>
                                          <p:attrName>ppt_y</p:attrName>
                                        </p:attrNameLst>
                                      </p:cBhvr>
                                      <p:tavLst>
                                        <p:tav tm="0">
                                          <p:val>
                                            <p:strVal val="ppt_y"/>
                                          </p:val>
                                        </p:tav>
                                        <p:tav tm="100000">
                                          <p:val>
                                            <p:strVal val="ppt_y"/>
                                          </p:val>
                                        </p:tav>
                                      </p:tavLst>
                                    </p:anim>
                                    <p:set>
                                      <p:cBhvr>
                                        <p:cTn id="676" dur="1" fill="hold">
                                          <p:stCondLst>
                                            <p:cond delay="3499"/>
                                          </p:stCondLst>
                                        </p:cTn>
                                        <p:tgtEl>
                                          <p:spTgt spid="85"/>
                                        </p:tgtEl>
                                        <p:attrNameLst>
                                          <p:attrName>style.visibility</p:attrName>
                                        </p:attrNameLst>
                                      </p:cBhvr>
                                      <p:to>
                                        <p:strVal val="hidden"/>
                                      </p:to>
                                    </p:set>
                                  </p:childTnLst>
                                </p:cTn>
                              </p:par>
                              <p:par>
                                <p:cTn id="677" presetID="3" presetClass="exit" presetSubtype="5" fill="hold" grpId="3" nodeType="withEffect">
                                  <p:stCondLst>
                                    <p:cond delay="0"/>
                                  </p:stCondLst>
                                  <p:childTnLst>
                                    <p:animEffect transition="out" filter="blinds(vertical)">
                                      <p:cBhvr>
                                        <p:cTn id="678" dur="3500"/>
                                        <p:tgtEl>
                                          <p:spTgt spid="85"/>
                                        </p:tgtEl>
                                      </p:cBhvr>
                                    </p:animEffect>
                                    <p:set>
                                      <p:cBhvr>
                                        <p:cTn id="679" dur="1" fill="hold">
                                          <p:stCondLst>
                                            <p:cond delay="3499"/>
                                          </p:stCondLst>
                                        </p:cTn>
                                        <p:tgtEl>
                                          <p:spTgt spid="85"/>
                                        </p:tgtEl>
                                        <p:attrNameLst>
                                          <p:attrName>style.visibility</p:attrName>
                                        </p:attrNameLst>
                                      </p:cBhvr>
                                      <p:to>
                                        <p:strVal val="hidden"/>
                                      </p:to>
                                    </p:set>
                                  </p:childTnLst>
                                </p:cTn>
                              </p:par>
                              <p:par>
                                <p:cTn id="680" presetID="2" presetClass="entr" presetSubtype="8" fill="hold" grpId="0" nodeType="withEffect">
                                  <p:stCondLst>
                                    <p:cond delay="0"/>
                                  </p:stCondLst>
                                  <p:childTnLst>
                                    <p:set>
                                      <p:cBhvr>
                                        <p:cTn id="681" dur="1" fill="hold">
                                          <p:stCondLst>
                                            <p:cond delay="0"/>
                                          </p:stCondLst>
                                        </p:cTn>
                                        <p:tgtEl>
                                          <p:spTgt spid="84"/>
                                        </p:tgtEl>
                                        <p:attrNameLst>
                                          <p:attrName>style.visibility</p:attrName>
                                        </p:attrNameLst>
                                      </p:cBhvr>
                                      <p:to>
                                        <p:strVal val="visible"/>
                                      </p:to>
                                    </p:set>
                                    <p:anim calcmode="lin" valueType="num">
                                      <p:cBhvr additive="base">
                                        <p:cTn id="682" dur="3500" fill="hold"/>
                                        <p:tgtEl>
                                          <p:spTgt spid="84"/>
                                        </p:tgtEl>
                                        <p:attrNameLst>
                                          <p:attrName>ppt_x</p:attrName>
                                        </p:attrNameLst>
                                      </p:cBhvr>
                                      <p:tavLst>
                                        <p:tav tm="0">
                                          <p:val>
                                            <p:strVal val="0-#ppt_w/2"/>
                                          </p:val>
                                        </p:tav>
                                        <p:tav tm="100000">
                                          <p:val>
                                            <p:strVal val="#ppt_x"/>
                                          </p:val>
                                        </p:tav>
                                      </p:tavLst>
                                    </p:anim>
                                    <p:anim calcmode="lin" valueType="num">
                                      <p:cBhvr additive="base">
                                        <p:cTn id="683" dur="3500" fill="hold"/>
                                        <p:tgtEl>
                                          <p:spTgt spid="84"/>
                                        </p:tgtEl>
                                        <p:attrNameLst>
                                          <p:attrName>ppt_y</p:attrName>
                                        </p:attrNameLst>
                                      </p:cBhvr>
                                      <p:tavLst>
                                        <p:tav tm="0">
                                          <p:val>
                                            <p:strVal val="#ppt_y"/>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84"/>
                                        </p:tgtEl>
                                        <p:attrNameLst>
                                          <p:attrName>style.visibility</p:attrName>
                                        </p:attrNameLst>
                                      </p:cBhvr>
                                      <p:to>
                                        <p:strVal val="visible"/>
                                      </p:to>
                                    </p:set>
                                    <p:anim calcmode="lin" valueType="num">
                                      <p:cBhvr>
                                        <p:cTn id="686" dur="3500" fill="hold"/>
                                        <p:tgtEl>
                                          <p:spTgt spid="84"/>
                                        </p:tgtEl>
                                        <p:attrNameLst>
                                          <p:attrName>ppt_w</p:attrName>
                                        </p:attrNameLst>
                                      </p:cBhvr>
                                      <p:tavLst>
                                        <p:tav tm="0" fmla="#ppt_w*sin(2.5*pi*$)">
                                          <p:val>
                                            <p:fltVal val="0"/>
                                          </p:val>
                                        </p:tav>
                                        <p:tav tm="100000">
                                          <p:val>
                                            <p:fltVal val="1"/>
                                          </p:val>
                                        </p:tav>
                                      </p:tavLst>
                                    </p:anim>
                                    <p:anim calcmode="lin" valueType="num">
                                      <p:cBhvr>
                                        <p:cTn id="687" dur="3500" fill="hold"/>
                                        <p:tgtEl>
                                          <p:spTgt spid="84"/>
                                        </p:tgtEl>
                                        <p:attrNameLst>
                                          <p:attrName>ppt_h</p:attrName>
                                        </p:attrNameLst>
                                      </p:cBhvr>
                                      <p:tavLst>
                                        <p:tav tm="0">
                                          <p:val>
                                            <p:strVal val="#ppt_h"/>
                                          </p:val>
                                        </p:tav>
                                        <p:tav tm="100000">
                                          <p:val>
                                            <p:strVal val="#ppt_h"/>
                                          </p:val>
                                        </p:tav>
                                      </p:tavLst>
                                    </p:anim>
                                  </p:childTnLst>
                                </p:cTn>
                              </p:par>
                              <p:par>
                                <p:cTn id="688" presetID="2" presetClass="exit" presetSubtype="8" fill="hold" grpId="2" nodeType="withEffect">
                                  <p:stCondLst>
                                    <p:cond delay="0"/>
                                  </p:stCondLst>
                                  <p:childTnLst>
                                    <p:anim calcmode="lin" valueType="num">
                                      <p:cBhvr additive="base">
                                        <p:cTn id="689" dur="3500"/>
                                        <p:tgtEl>
                                          <p:spTgt spid="84"/>
                                        </p:tgtEl>
                                        <p:attrNameLst>
                                          <p:attrName>ppt_x</p:attrName>
                                        </p:attrNameLst>
                                      </p:cBhvr>
                                      <p:tavLst>
                                        <p:tav tm="0">
                                          <p:val>
                                            <p:strVal val="ppt_x"/>
                                          </p:val>
                                        </p:tav>
                                        <p:tav tm="100000">
                                          <p:val>
                                            <p:strVal val="0-ppt_w/2"/>
                                          </p:val>
                                        </p:tav>
                                      </p:tavLst>
                                    </p:anim>
                                    <p:anim calcmode="lin" valueType="num">
                                      <p:cBhvr additive="base">
                                        <p:cTn id="690" dur="3500"/>
                                        <p:tgtEl>
                                          <p:spTgt spid="84"/>
                                        </p:tgtEl>
                                        <p:attrNameLst>
                                          <p:attrName>ppt_y</p:attrName>
                                        </p:attrNameLst>
                                      </p:cBhvr>
                                      <p:tavLst>
                                        <p:tav tm="0">
                                          <p:val>
                                            <p:strVal val="ppt_y"/>
                                          </p:val>
                                        </p:tav>
                                        <p:tav tm="100000">
                                          <p:val>
                                            <p:strVal val="ppt_y"/>
                                          </p:val>
                                        </p:tav>
                                      </p:tavLst>
                                    </p:anim>
                                    <p:set>
                                      <p:cBhvr>
                                        <p:cTn id="691" dur="1" fill="hold">
                                          <p:stCondLst>
                                            <p:cond delay="3499"/>
                                          </p:stCondLst>
                                        </p:cTn>
                                        <p:tgtEl>
                                          <p:spTgt spid="84"/>
                                        </p:tgtEl>
                                        <p:attrNameLst>
                                          <p:attrName>style.visibility</p:attrName>
                                        </p:attrNameLst>
                                      </p:cBhvr>
                                      <p:to>
                                        <p:strVal val="hidden"/>
                                      </p:to>
                                    </p:set>
                                  </p:childTnLst>
                                </p:cTn>
                              </p:par>
                              <p:par>
                                <p:cTn id="692" presetID="3" presetClass="exit" presetSubtype="5" fill="hold" grpId="3" nodeType="withEffect">
                                  <p:stCondLst>
                                    <p:cond delay="0"/>
                                  </p:stCondLst>
                                  <p:childTnLst>
                                    <p:animEffect transition="out" filter="blinds(vertical)">
                                      <p:cBhvr>
                                        <p:cTn id="693" dur="3500"/>
                                        <p:tgtEl>
                                          <p:spTgt spid="84"/>
                                        </p:tgtEl>
                                      </p:cBhvr>
                                    </p:animEffect>
                                    <p:set>
                                      <p:cBhvr>
                                        <p:cTn id="694" dur="1" fill="hold">
                                          <p:stCondLst>
                                            <p:cond delay="3499"/>
                                          </p:stCondLst>
                                        </p:cTn>
                                        <p:tgtEl>
                                          <p:spTgt spid="84"/>
                                        </p:tgtEl>
                                        <p:attrNameLst>
                                          <p:attrName>style.visibility</p:attrName>
                                        </p:attrNameLst>
                                      </p:cBhvr>
                                      <p:to>
                                        <p:strVal val="hidden"/>
                                      </p:to>
                                    </p:set>
                                  </p:childTnLst>
                                </p:cTn>
                              </p:par>
                              <p:par>
                                <p:cTn id="695" presetID="2" presetClass="entr" presetSubtype="8" fill="hold" grpId="0" nodeType="withEffect">
                                  <p:stCondLst>
                                    <p:cond delay="0"/>
                                  </p:stCondLst>
                                  <p:childTnLst>
                                    <p:set>
                                      <p:cBhvr>
                                        <p:cTn id="696" dur="1" fill="hold">
                                          <p:stCondLst>
                                            <p:cond delay="0"/>
                                          </p:stCondLst>
                                        </p:cTn>
                                        <p:tgtEl>
                                          <p:spTgt spid="83"/>
                                        </p:tgtEl>
                                        <p:attrNameLst>
                                          <p:attrName>style.visibility</p:attrName>
                                        </p:attrNameLst>
                                      </p:cBhvr>
                                      <p:to>
                                        <p:strVal val="visible"/>
                                      </p:to>
                                    </p:set>
                                    <p:anim calcmode="lin" valueType="num">
                                      <p:cBhvr additive="base">
                                        <p:cTn id="697" dur="3500" fill="hold"/>
                                        <p:tgtEl>
                                          <p:spTgt spid="83"/>
                                        </p:tgtEl>
                                        <p:attrNameLst>
                                          <p:attrName>ppt_x</p:attrName>
                                        </p:attrNameLst>
                                      </p:cBhvr>
                                      <p:tavLst>
                                        <p:tav tm="0">
                                          <p:val>
                                            <p:strVal val="0-#ppt_w/2"/>
                                          </p:val>
                                        </p:tav>
                                        <p:tav tm="100000">
                                          <p:val>
                                            <p:strVal val="#ppt_x"/>
                                          </p:val>
                                        </p:tav>
                                      </p:tavLst>
                                    </p:anim>
                                    <p:anim calcmode="lin" valueType="num">
                                      <p:cBhvr additive="base">
                                        <p:cTn id="698" dur="3500" fill="hold"/>
                                        <p:tgtEl>
                                          <p:spTgt spid="83"/>
                                        </p:tgtEl>
                                        <p:attrNameLst>
                                          <p:attrName>ppt_y</p:attrName>
                                        </p:attrNameLst>
                                      </p:cBhvr>
                                      <p:tavLst>
                                        <p:tav tm="0">
                                          <p:val>
                                            <p:strVal val="#ppt_y"/>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83"/>
                                        </p:tgtEl>
                                        <p:attrNameLst>
                                          <p:attrName>style.visibility</p:attrName>
                                        </p:attrNameLst>
                                      </p:cBhvr>
                                      <p:to>
                                        <p:strVal val="visible"/>
                                      </p:to>
                                    </p:set>
                                    <p:anim calcmode="lin" valueType="num">
                                      <p:cBhvr>
                                        <p:cTn id="701" dur="3500" fill="hold"/>
                                        <p:tgtEl>
                                          <p:spTgt spid="83"/>
                                        </p:tgtEl>
                                        <p:attrNameLst>
                                          <p:attrName>ppt_w</p:attrName>
                                        </p:attrNameLst>
                                      </p:cBhvr>
                                      <p:tavLst>
                                        <p:tav tm="0" fmla="#ppt_w*sin(2.5*pi*$)">
                                          <p:val>
                                            <p:fltVal val="0"/>
                                          </p:val>
                                        </p:tav>
                                        <p:tav tm="100000">
                                          <p:val>
                                            <p:fltVal val="1"/>
                                          </p:val>
                                        </p:tav>
                                      </p:tavLst>
                                    </p:anim>
                                    <p:anim calcmode="lin" valueType="num">
                                      <p:cBhvr>
                                        <p:cTn id="702" dur="3500" fill="hold"/>
                                        <p:tgtEl>
                                          <p:spTgt spid="83"/>
                                        </p:tgtEl>
                                        <p:attrNameLst>
                                          <p:attrName>ppt_h</p:attrName>
                                        </p:attrNameLst>
                                      </p:cBhvr>
                                      <p:tavLst>
                                        <p:tav tm="0">
                                          <p:val>
                                            <p:strVal val="#ppt_h"/>
                                          </p:val>
                                        </p:tav>
                                        <p:tav tm="100000">
                                          <p:val>
                                            <p:strVal val="#ppt_h"/>
                                          </p:val>
                                        </p:tav>
                                      </p:tavLst>
                                    </p:anim>
                                  </p:childTnLst>
                                </p:cTn>
                              </p:par>
                              <p:par>
                                <p:cTn id="703" presetID="2" presetClass="exit" presetSubtype="8" fill="hold" grpId="2" nodeType="withEffect">
                                  <p:stCondLst>
                                    <p:cond delay="0"/>
                                  </p:stCondLst>
                                  <p:childTnLst>
                                    <p:anim calcmode="lin" valueType="num">
                                      <p:cBhvr additive="base">
                                        <p:cTn id="704" dur="3500"/>
                                        <p:tgtEl>
                                          <p:spTgt spid="83"/>
                                        </p:tgtEl>
                                        <p:attrNameLst>
                                          <p:attrName>ppt_x</p:attrName>
                                        </p:attrNameLst>
                                      </p:cBhvr>
                                      <p:tavLst>
                                        <p:tav tm="0">
                                          <p:val>
                                            <p:strVal val="ppt_x"/>
                                          </p:val>
                                        </p:tav>
                                        <p:tav tm="100000">
                                          <p:val>
                                            <p:strVal val="0-ppt_w/2"/>
                                          </p:val>
                                        </p:tav>
                                      </p:tavLst>
                                    </p:anim>
                                    <p:anim calcmode="lin" valueType="num">
                                      <p:cBhvr additive="base">
                                        <p:cTn id="705" dur="3500"/>
                                        <p:tgtEl>
                                          <p:spTgt spid="83"/>
                                        </p:tgtEl>
                                        <p:attrNameLst>
                                          <p:attrName>ppt_y</p:attrName>
                                        </p:attrNameLst>
                                      </p:cBhvr>
                                      <p:tavLst>
                                        <p:tav tm="0">
                                          <p:val>
                                            <p:strVal val="ppt_y"/>
                                          </p:val>
                                        </p:tav>
                                        <p:tav tm="100000">
                                          <p:val>
                                            <p:strVal val="ppt_y"/>
                                          </p:val>
                                        </p:tav>
                                      </p:tavLst>
                                    </p:anim>
                                    <p:set>
                                      <p:cBhvr>
                                        <p:cTn id="706" dur="1" fill="hold">
                                          <p:stCondLst>
                                            <p:cond delay="3499"/>
                                          </p:stCondLst>
                                        </p:cTn>
                                        <p:tgtEl>
                                          <p:spTgt spid="83"/>
                                        </p:tgtEl>
                                        <p:attrNameLst>
                                          <p:attrName>style.visibility</p:attrName>
                                        </p:attrNameLst>
                                      </p:cBhvr>
                                      <p:to>
                                        <p:strVal val="hidden"/>
                                      </p:to>
                                    </p:set>
                                  </p:childTnLst>
                                </p:cTn>
                              </p:par>
                              <p:par>
                                <p:cTn id="707" presetID="3" presetClass="exit" presetSubtype="5" fill="hold" grpId="3" nodeType="withEffect">
                                  <p:stCondLst>
                                    <p:cond delay="0"/>
                                  </p:stCondLst>
                                  <p:childTnLst>
                                    <p:animEffect transition="out" filter="blinds(vertical)">
                                      <p:cBhvr>
                                        <p:cTn id="708" dur="3500"/>
                                        <p:tgtEl>
                                          <p:spTgt spid="83"/>
                                        </p:tgtEl>
                                      </p:cBhvr>
                                    </p:animEffect>
                                    <p:set>
                                      <p:cBhvr>
                                        <p:cTn id="709" dur="1" fill="hold">
                                          <p:stCondLst>
                                            <p:cond delay="3499"/>
                                          </p:stCondLst>
                                        </p:cTn>
                                        <p:tgtEl>
                                          <p:spTgt spid="83"/>
                                        </p:tgtEl>
                                        <p:attrNameLst>
                                          <p:attrName>style.visibility</p:attrName>
                                        </p:attrNameLst>
                                      </p:cBhvr>
                                      <p:to>
                                        <p:strVal val="hidden"/>
                                      </p:to>
                                    </p:set>
                                  </p:childTnLst>
                                </p:cTn>
                              </p:par>
                              <p:par>
                                <p:cTn id="710" presetID="2" presetClass="entr" presetSubtype="8" fill="hold" grpId="0" nodeType="withEffect">
                                  <p:stCondLst>
                                    <p:cond delay="0"/>
                                  </p:stCondLst>
                                  <p:childTnLst>
                                    <p:set>
                                      <p:cBhvr>
                                        <p:cTn id="711" dur="1" fill="hold">
                                          <p:stCondLst>
                                            <p:cond delay="0"/>
                                          </p:stCondLst>
                                        </p:cTn>
                                        <p:tgtEl>
                                          <p:spTgt spid="82"/>
                                        </p:tgtEl>
                                        <p:attrNameLst>
                                          <p:attrName>style.visibility</p:attrName>
                                        </p:attrNameLst>
                                      </p:cBhvr>
                                      <p:to>
                                        <p:strVal val="visible"/>
                                      </p:to>
                                    </p:set>
                                    <p:anim calcmode="lin" valueType="num">
                                      <p:cBhvr additive="base">
                                        <p:cTn id="712" dur="3500" fill="hold"/>
                                        <p:tgtEl>
                                          <p:spTgt spid="82"/>
                                        </p:tgtEl>
                                        <p:attrNameLst>
                                          <p:attrName>ppt_x</p:attrName>
                                        </p:attrNameLst>
                                      </p:cBhvr>
                                      <p:tavLst>
                                        <p:tav tm="0">
                                          <p:val>
                                            <p:strVal val="0-#ppt_w/2"/>
                                          </p:val>
                                        </p:tav>
                                        <p:tav tm="100000">
                                          <p:val>
                                            <p:strVal val="#ppt_x"/>
                                          </p:val>
                                        </p:tav>
                                      </p:tavLst>
                                    </p:anim>
                                    <p:anim calcmode="lin" valueType="num">
                                      <p:cBhvr additive="base">
                                        <p:cTn id="713" dur="3500" fill="hold"/>
                                        <p:tgtEl>
                                          <p:spTgt spid="82"/>
                                        </p:tgtEl>
                                        <p:attrNameLst>
                                          <p:attrName>ppt_y</p:attrName>
                                        </p:attrNameLst>
                                      </p:cBhvr>
                                      <p:tavLst>
                                        <p:tav tm="0">
                                          <p:val>
                                            <p:strVal val="#ppt_y"/>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82"/>
                                        </p:tgtEl>
                                        <p:attrNameLst>
                                          <p:attrName>style.visibility</p:attrName>
                                        </p:attrNameLst>
                                      </p:cBhvr>
                                      <p:to>
                                        <p:strVal val="visible"/>
                                      </p:to>
                                    </p:set>
                                    <p:anim calcmode="lin" valueType="num">
                                      <p:cBhvr>
                                        <p:cTn id="716" dur="3500" fill="hold"/>
                                        <p:tgtEl>
                                          <p:spTgt spid="82"/>
                                        </p:tgtEl>
                                        <p:attrNameLst>
                                          <p:attrName>ppt_w</p:attrName>
                                        </p:attrNameLst>
                                      </p:cBhvr>
                                      <p:tavLst>
                                        <p:tav tm="0" fmla="#ppt_w*sin(2.5*pi*$)">
                                          <p:val>
                                            <p:fltVal val="0"/>
                                          </p:val>
                                        </p:tav>
                                        <p:tav tm="100000">
                                          <p:val>
                                            <p:fltVal val="1"/>
                                          </p:val>
                                        </p:tav>
                                      </p:tavLst>
                                    </p:anim>
                                    <p:anim calcmode="lin" valueType="num">
                                      <p:cBhvr>
                                        <p:cTn id="717" dur="3500" fill="hold"/>
                                        <p:tgtEl>
                                          <p:spTgt spid="82"/>
                                        </p:tgtEl>
                                        <p:attrNameLst>
                                          <p:attrName>ppt_h</p:attrName>
                                        </p:attrNameLst>
                                      </p:cBhvr>
                                      <p:tavLst>
                                        <p:tav tm="0">
                                          <p:val>
                                            <p:strVal val="#ppt_h"/>
                                          </p:val>
                                        </p:tav>
                                        <p:tav tm="100000">
                                          <p:val>
                                            <p:strVal val="#ppt_h"/>
                                          </p:val>
                                        </p:tav>
                                      </p:tavLst>
                                    </p:anim>
                                  </p:childTnLst>
                                </p:cTn>
                              </p:par>
                              <p:par>
                                <p:cTn id="718" presetID="2" presetClass="exit" presetSubtype="8" fill="hold" grpId="2" nodeType="withEffect">
                                  <p:stCondLst>
                                    <p:cond delay="0"/>
                                  </p:stCondLst>
                                  <p:childTnLst>
                                    <p:anim calcmode="lin" valueType="num">
                                      <p:cBhvr additive="base">
                                        <p:cTn id="719" dur="3500"/>
                                        <p:tgtEl>
                                          <p:spTgt spid="82"/>
                                        </p:tgtEl>
                                        <p:attrNameLst>
                                          <p:attrName>ppt_x</p:attrName>
                                        </p:attrNameLst>
                                      </p:cBhvr>
                                      <p:tavLst>
                                        <p:tav tm="0">
                                          <p:val>
                                            <p:strVal val="ppt_x"/>
                                          </p:val>
                                        </p:tav>
                                        <p:tav tm="100000">
                                          <p:val>
                                            <p:strVal val="0-ppt_w/2"/>
                                          </p:val>
                                        </p:tav>
                                      </p:tavLst>
                                    </p:anim>
                                    <p:anim calcmode="lin" valueType="num">
                                      <p:cBhvr additive="base">
                                        <p:cTn id="720" dur="3500"/>
                                        <p:tgtEl>
                                          <p:spTgt spid="82"/>
                                        </p:tgtEl>
                                        <p:attrNameLst>
                                          <p:attrName>ppt_y</p:attrName>
                                        </p:attrNameLst>
                                      </p:cBhvr>
                                      <p:tavLst>
                                        <p:tav tm="0">
                                          <p:val>
                                            <p:strVal val="ppt_y"/>
                                          </p:val>
                                        </p:tav>
                                        <p:tav tm="100000">
                                          <p:val>
                                            <p:strVal val="ppt_y"/>
                                          </p:val>
                                        </p:tav>
                                      </p:tavLst>
                                    </p:anim>
                                    <p:set>
                                      <p:cBhvr>
                                        <p:cTn id="721" dur="1" fill="hold">
                                          <p:stCondLst>
                                            <p:cond delay="3499"/>
                                          </p:stCondLst>
                                        </p:cTn>
                                        <p:tgtEl>
                                          <p:spTgt spid="82"/>
                                        </p:tgtEl>
                                        <p:attrNameLst>
                                          <p:attrName>style.visibility</p:attrName>
                                        </p:attrNameLst>
                                      </p:cBhvr>
                                      <p:to>
                                        <p:strVal val="hidden"/>
                                      </p:to>
                                    </p:set>
                                  </p:childTnLst>
                                </p:cTn>
                              </p:par>
                              <p:par>
                                <p:cTn id="722" presetID="3" presetClass="exit" presetSubtype="5" fill="hold" grpId="3" nodeType="withEffect">
                                  <p:stCondLst>
                                    <p:cond delay="0"/>
                                  </p:stCondLst>
                                  <p:childTnLst>
                                    <p:animEffect transition="out" filter="blinds(vertical)">
                                      <p:cBhvr>
                                        <p:cTn id="723" dur="3500"/>
                                        <p:tgtEl>
                                          <p:spTgt spid="82"/>
                                        </p:tgtEl>
                                      </p:cBhvr>
                                    </p:animEffect>
                                    <p:set>
                                      <p:cBhvr>
                                        <p:cTn id="724" dur="1" fill="hold">
                                          <p:stCondLst>
                                            <p:cond delay="3499"/>
                                          </p:stCondLst>
                                        </p:cTn>
                                        <p:tgtEl>
                                          <p:spTgt spid="82"/>
                                        </p:tgtEl>
                                        <p:attrNameLst>
                                          <p:attrName>style.visibility</p:attrName>
                                        </p:attrNameLst>
                                      </p:cBhvr>
                                      <p:to>
                                        <p:strVal val="hidden"/>
                                      </p:to>
                                    </p:set>
                                  </p:childTnLst>
                                </p:cTn>
                              </p:par>
                              <p:par>
                                <p:cTn id="725" presetID="2" presetClass="entr" presetSubtype="8" fill="hold" grpId="0" nodeType="withEffect">
                                  <p:stCondLst>
                                    <p:cond delay="0"/>
                                  </p:stCondLst>
                                  <p:childTnLst>
                                    <p:set>
                                      <p:cBhvr>
                                        <p:cTn id="726" dur="1" fill="hold">
                                          <p:stCondLst>
                                            <p:cond delay="0"/>
                                          </p:stCondLst>
                                        </p:cTn>
                                        <p:tgtEl>
                                          <p:spTgt spid="81"/>
                                        </p:tgtEl>
                                        <p:attrNameLst>
                                          <p:attrName>style.visibility</p:attrName>
                                        </p:attrNameLst>
                                      </p:cBhvr>
                                      <p:to>
                                        <p:strVal val="visible"/>
                                      </p:to>
                                    </p:set>
                                    <p:anim calcmode="lin" valueType="num">
                                      <p:cBhvr additive="base">
                                        <p:cTn id="727" dur="3500" fill="hold"/>
                                        <p:tgtEl>
                                          <p:spTgt spid="81"/>
                                        </p:tgtEl>
                                        <p:attrNameLst>
                                          <p:attrName>ppt_x</p:attrName>
                                        </p:attrNameLst>
                                      </p:cBhvr>
                                      <p:tavLst>
                                        <p:tav tm="0">
                                          <p:val>
                                            <p:strVal val="0-#ppt_w/2"/>
                                          </p:val>
                                        </p:tav>
                                        <p:tav tm="100000">
                                          <p:val>
                                            <p:strVal val="#ppt_x"/>
                                          </p:val>
                                        </p:tav>
                                      </p:tavLst>
                                    </p:anim>
                                    <p:anim calcmode="lin" valueType="num">
                                      <p:cBhvr additive="base">
                                        <p:cTn id="728" dur="3500" fill="hold"/>
                                        <p:tgtEl>
                                          <p:spTgt spid="81"/>
                                        </p:tgtEl>
                                        <p:attrNameLst>
                                          <p:attrName>ppt_y</p:attrName>
                                        </p:attrNameLst>
                                      </p:cBhvr>
                                      <p:tavLst>
                                        <p:tav tm="0">
                                          <p:val>
                                            <p:strVal val="#ppt_y"/>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81"/>
                                        </p:tgtEl>
                                        <p:attrNameLst>
                                          <p:attrName>style.visibility</p:attrName>
                                        </p:attrNameLst>
                                      </p:cBhvr>
                                      <p:to>
                                        <p:strVal val="visible"/>
                                      </p:to>
                                    </p:set>
                                    <p:anim calcmode="lin" valueType="num">
                                      <p:cBhvr>
                                        <p:cTn id="731" dur="3500" fill="hold"/>
                                        <p:tgtEl>
                                          <p:spTgt spid="81"/>
                                        </p:tgtEl>
                                        <p:attrNameLst>
                                          <p:attrName>ppt_w</p:attrName>
                                        </p:attrNameLst>
                                      </p:cBhvr>
                                      <p:tavLst>
                                        <p:tav tm="0" fmla="#ppt_w*sin(2.5*pi*$)">
                                          <p:val>
                                            <p:fltVal val="0"/>
                                          </p:val>
                                        </p:tav>
                                        <p:tav tm="100000">
                                          <p:val>
                                            <p:fltVal val="1"/>
                                          </p:val>
                                        </p:tav>
                                      </p:tavLst>
                                    </p:anim>
                                    <p:anim calcmode="lin" valueType="num">
                                      <p:cBhvr>
                                        <p:cTn id="732" dur="3500" fill="hold"/>
                                        <p:tgtEl>
                                          <p:spTgt spid="81"/>
                                        </p:tgtEl>
                                        <p:attrNameLst>
                                          <p:attrName>ppt_h</p:attrName>
                                        </p:attrNameLst>
                                      </p:cBhvr>
                                      <p:tavLst>
                                        <p:tav tm="0">
                                          <p:val>
                                            <p:strVal val="#ppt_h"/>
                                          </p:val>
                                        </p:tav>
                                        <p:tav tm="100000">
                                          <p:val>
                                            <p:strVal val="#ppt_h"/>
                                          </p:val>
                                        </p:tav>
                                      </p:tavLst>
                                    </p:anim>
                                  </p:childTnLst>
                                </p:cTn>
                              </p:par>
                              <p:par>
                                <p:cTn id="733" presetID="2" presetClass="exit" presetSubtype="8" fill="hold" grpId="2" nodeType="withEffect">
                                  <p:stCondLst>
                                    <p:cond delay="0"/>
                                  </p:stCondLst>
                                  <p:childTnLst>
                                    <p:anim calcmode="lin" valueType="num">
                                      <p:cBhvr additive="base">
                                        <p:cTn id="734" dur="3500"/>
                                        <p:tgtEl>
                                          <p:spTgt spid="81"/>
                                        </p:tgtEl>
                                        <p:attrNameLst>
                                          <p:attrName>ppt_x</p:attrName>
                                        </p:attrNameLst>
                                      </p:cBhvr>
                                      <p:tavLst>
                                        <p:tav tm="0">
                                          <p:val>
                                            <p:strVal val="ppt_x"/>
                                          </p:val>
                                        </p:tav>
                                        <p:tav tm="100000">
                                          <p:val>
                                            <p:strVal val="0-ppt_w/2"/>
                                          </p:val>
                                        </p:tav>
                                      </p:tavLst>
                                    </p:anim>
                                    <p:anim calcmode="lin" valueType="num">
                                      <p:cBhvr additive="base">
                                        <p:cTn id="735" dur="3500"/>
                                        <p:tgtEl>
                                          <p:spTgt spid="81"/>
                                        </p:tgtEl>
                                        <p:attrNameLst>
                                          <p:attrName>ppt_y</p:attrName>
                                        </p:attrNameLst>
                                      </p:cBhvr>
                                      <p:tavLst>
                                        <p:tav tm="0">
                                          <p:val>
                                            <p:strVal val="ppt_y"/>
                                          </p:val>
                                        </p:tav>
                                        <p:tav tm="100000">
                                          <p:val>
                                            <p:strVal val="ppt_y"/>
                                          </p:val>
                                        </p:tav>
                                      </p:tavLst>
                                    </p:anim>
                                    <p:set>
                                      <p:cBhvr>
                                        <p:cTn id="736" dur="1" fill="hold">
                                          <p:stCondLst>
                                            <p:cond delay="3499"/>
                                          </p:stCondLst>
                                        </p:cTn>
                                        <p:tgtEl>
                                          <p:spTgt spid="81"/>
                                        </p:tgtEl>
                                        <p:attrNameLst>
                                          <p:attrName>style.visibility</p:attrName>
                                        </p:attrNameLst>
                                      </p:cBhvr>
                                      <p:to>
                                        <p:strVal val="hidden"/>
                                      </p:to>
                                    </p:set>
                                  </p:childTnLst>
                                </p:cTn>
                              </p:par>
                              <p:par>
                                <p:cTn id="737" presetID="3" presetClass="exit" presetSubtype="5" fill="hold" grpId="3" nodeType="withEffect">
                                  <p:stCondLst>
                                    <p:cond delay="0"/>
                                  </p:stCondLst>
                                  <p:childTnLst>
                                    <p:animEffect transition="out" filter="blinds(vertical)">
                                      <p:cBhvr>
                                        <p:cTn id="738" dur="3500"/>
                                        <p:tgtEl>
                                          <p:spTgt spid="81"/>
                                        </p:tgtEl>
                                      </p:cBhvr>
                                    </p:animEffect>
                                    <p:set>
                                      <p:cBhvr>
                                        <p:cTn id="739" dur="1" fill="hold">
                                          <p:stCondLst>
                                            <p:cond delay="3499"/>
                                          </p:stCondLst>
                                        </p:cTn>
                                        <p:tgtEl>
                                          <p:spTgt spid="81"/>
                                        </p:tgtEl>
                                        <p:attrNameLst>
                                          <p:attrName>style.visibility</p:attrName>
                                        </p:attrNameLst>
                                      </p:cBhvr>
                                      <p:to>
                                        <p:strVal val="hidden"/>
                                      </p:to>
                                    </p:set>
                                  </p:childTnLst>
                                </p:cTn>
                              </p:par>
                              <p:par>
                                <p:cTn id="740" presetID="2" presetClass="entr" presetSubtype="8" fill="hold" grpId="0" nodeType="withEffect">
                                  <p:stCondLst>
                                    <p:cond delay="0"/>
                                  </p:stCondLst>
                                  <p:childTnLst>
                                    <p:set>
                                      <p:cBhvr>
                                        <p:cTn id="741" dur="1" fill="hold">
                                          <p:stCondLst>
                                            <p:cond delay="0"/>
                                          </p:stCondLst>
                                        </p:cTn>
                                        <p:tgtEl>
                                          <p:spTgt spid="80"/>
                                        </p:tgtEl>
                                        <p:attrNameLst>
                                          <p:attrName>style.visibility</p:attrName>
                                        </p:attrNameLst>
                                      </p:cBhvr>
                                      <p:to>
                                        <p:strVal val="visible"/>
                                      </p:to>
                                    </p:set>
                                    <p:anim calcmode="lin" valueType="num">
                                      <p:cBhvr additive="base">
                                        <p:cTn id="742" dur="3500" fill="hold"/>
                                        <p:tgtEl>
                                          <p:spTgt spid="80"/>
                                        </p:tgtEl>
                                        <p:attrNameLst>
                                          <p:attrName>ppt_x</p:attrName>
                                        </p:attrNameLst>
                                      </p:cBhvr>
                                      <p:tavLst>
                                        <p:tav tm="0">
                                          <p:val>
                                            <p:strVal val="0-#ppt_w/2"/>
                                          </p:val>
                                        </p:tav>
                                        <p:tav tm="100000">
                                          <p:val>
                                            <p:strVal val="#ppt_x"/>
                                          </p:val>
                                        </p:tav>
                                      </p:tavLst>
                                    </p:anim>
                                    <p:anim calcmode="lin" valueType="num">
                                      <p:cBhvr additive="base">
                                        <p:cTn id="743" dur="3500" fill="hold"/>
                                        <p:tgtEl>
                                          <p:spTgt spid="80"/>
                                        </p:tgtEl>
                                        <p:attrNameLst>
                                          <p:attrName>ppt_y</p:attrName>
                                        </p:attrNameLst>
                                      </p:cBhvr>
                                      <p:tavLst>
                                        <p:tav tm="0">
                                          <p:val>
                                            <p:strVal val="#ppt_y"/>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80"/>
                                        </p:tgtEl>
                                        <p:attrNameLst>
                                          <p:attrName>style.visibility</p:attrName>
                                        </p:attrNameLst>
                                      </p:cBhvr>
                                      <p:to>
                                        <p:strVal val="visible"/>
                                      </p:to>
                                    </p:set>
                                    <p:anim calcmode="lin" valueType="num">
                                      <p:cBhvr>
                                        <p:cTn id="746" dur="3500" fill="hold"/>
                                        <p:tgtEl>
                                          <p:spTgt spid="80"/>
                                        </p:tgtEl>
                                        <p:attrNameLst>
                                          <p:attrName>ppt_w</p:attrName>
                                        </p:attrNameLst>
                                      </p:cBhvr>
                                      <p:tavLst>
                                        <p:tav tm="0" fmla="#ppt_w*sin(2.5*pi*$)">
                                          <p:val>
                                            <p:fltVal val="0"/>
                                          </p:val>
                                        </p:tav>
                                        <p:tav tm="100000">
                                          <p:val>
                                            <p:fltVal val="1"/>
                                          </p:val>
                                        </p:tav>
                                      </p:tavLst>
                                    </p:anim>
                                    <p:anim calcmode="lin" valueType="num">
                                      <p:cBhvr>
                                        <p:cTn id="747" dur="3500" fill="hold"/>
                                        <p:tgtEl>
                                          <p:spTgt spid="80"/>
                                        </p:tgtEl>
                                        <p:attrNameLst>
                                          <p:attrName>ppt_h</p:attrName>
                                        </p:attrNameLst>
                                      </p:cBhvr>
                                      <p:tavLst>
                                        <p:tav tm="0">
                                          <p:val>
                                            <p:strVal val="#ppt_h"/>
                                          </p:val>
                                        </p:tav>
                                        <p:tav tm="100000">
                                          <p:val>
                                            <p:strVal val="#ppt_h"/>
                                          </p:val>
                                        </p:tav>
                                      </p:tavLst>
                                    </p:anim>
                                  </p:childTnLst>
                                </p:cTn>
                              </p:par>
                              <p:par>
                                <p:cTn id="748" presetID="2" presetClass="exit" presetSubtype="8" fill="hold" grpId="2" nodeType="withEffect">
                                  <p:stCondLst>
                                    <p:cond delay="0"/>
                                  </p:stCondLst>
                                  <p:childTnLst>
                                    <p:anim calcmode="lin" valueType="num">
                                      <p:cBhvr additive="base">
                                        <p:cTn id="749" dur="3500"/>
                                        <p:tgtEl>
                                          <p:spTgt spid="80"/>
                                        </p:tgtEl>
                                        <p:attrNameLst>
                                          <p:attrName>ppt_x</p:attrName>
                                        </p:attrNameLst>
                                      </p:cBhvr>
                                      <p:tavLst>
                                        <p:tav tm="0">
                                          <p:val>
                                            <p:strVal val="ppt_x"/>
                                          </p:val>
                                        </p:tav>
                                        <p:tav tm="100000">
                                          <p:val>
                                            <p:strVal val="0-ppt_w/2"/>
                                          </p:val>
                                        </p:tav>
                                      </p:tavLst>
                                    </p:anim>
                                    <p:anim calcmode="lin" valueType="num">
                                      <p:cBhvr additive="base">
                                        <p:cTn id="750" dur="3500"/>
                                        <p:tgtEl>
                                          <p:spTgt spid="80"/>
                                        </p:tgtEl>
                                        <p:attrNameLst>
                                          <p:attrName>ppt_y</p:attrName>
                                        </p:attrNameLst>
                                      </p:cBhvr>
                                      <p:tavLst>
                                        <p:tav tm="0">
                                          <p:val>
                                            <p:strVal val="ppt_y"/>
                                          </p:val>
                                        </p:tav>
                                        <p:tav tm="100000">
                                          <p:val>
                                            <p:strVal val="ppt_y"/>
                                          </p:val>
                                        </p:tav>
                                      </p:tavLst>
                                    </p:anim>
                                    <p:set>
                                      <p:cBhvr>
                                        <p:cTn id="751" dur="1" fill="hold">
                                          <p:stCondLst>
                                            <p:cond delay="3499"/>
                                          </p:stCondLst>
                                        </p:cTn>
                                        <p:tgtEl>
                                          <p:spTgt spid="80"/>
                                        </p:tgtEl>
                                        <p:attrNameLst>
                                          <p:attrName>style.visibility</p:attrName>
                                        </p:attrNameLst>
                                      </p:cBhvr>
                                      <p:to>
                                        <p:strVal val="hidden"/>
                                      </p:to>
                                    </p:set>
                                  </p:childTnLst>
                                </p:cTn>
                              </p:par>
                              <p:par>
                                <p:cTn id="752" presetID="3" presetClass="exit" presetSubtype="5" fill="hold" grpId="3" nodeType="withEffect">
                                  <p:stCondLst>
                                    <p:cond delay="0"/>
                                  </p:stCondLst>
                                  <p:childTnLst>
                                    <p:animEffect transition="out" filter="blinds(vertical)">
                                      <p:cBhvr>
                                        <p:cTn id="753" dur="3500"/>
                                        <p:tgtEl>
                                          <p:spTgt spid="80"/>
                                        </p:tgtEl>
                                      </p:cBhvr>
                                    </p:animEffect>
                                    <p:set>
                                      <p:cBhvr>
                                        <p:cTn id="754" dur="1" fill="hold">
                                          <p:stCondLst>
                                            <p:cond delay="3499"/>
                                          </p:stCondLst>
                                        </p:cTn>
                                        <p:tgtEl>
                                          <p:spTgt spid="80"/>
                                        </p:tgtEl>
                                        <p:attrNameLst>
                                          <p:attrName>style.visibility</p:attrName>
                                        </p:attrNameLst>
                                      </p:cBhvr>
                                      <p:to>
                                        <p:strVal val="hidden"/>
                                      </p:to>
                                    </p:set>
                                  </p:childTnLst>
                                </p:cTn>
                              </p:par>
                              <p:par>
                                <p:cTn id="755" presetID="2" presetClass="entr" presetSubtype="8" fill="hold" grpId="0" nodeType="withEffect">
                                  <p:stCondLst>
                                    <p:cond delay="0"/>
                                  </p:stCondLst>
                                  <p:childTnLst>
                                    <p:set>
                                      <p:cBhvr>
                                        <p:cTn id="756" dur="1" fill="hold">
                                          <p:stCondLst>
                                            <p:cond delay="0"/>
                                          </p:stCondLst>
                                        </p:cTn>
                                        <p:tgtEl>
                                          <p:spTgt spid="79"/>
                                        </p:tgtEl>
                                        <p:attrNameLst>
                                          <p:attrName>style.visibility</p:attrName>
                                        </p:attrNameLst>
                                      </p:cBhvr>
                                      <p:to>
                                        <p:strVal val="visible"/>
                                      </p:to>
                                    </p:set>
                                    <p:anim calcmode="lin" valueType="num">
                                      <p:cBhvr additive="base">
                                        <p:cTn id="757" dur="3500" fill="hold"/>
                                        <p:tgtEl>
                                          <p:spTgt spid="79"/>
                                        </p:tgtEl>
                                        <p:attrNameLst>
                                          <p:attrName>ppt_x</p:attrName>
                                        </p:attrNameLst>
                                      </p:cBhvr>
                                      <p:tavLst>
                                        <p:tav tm="0">
                                          <p:val>
                                            <p:strVal val="0-#ppt_w/2"/>
                                          </p:val>
                                        </p:tav>
                                        <p:tav tm="100000">
                                          <p:val>
                                            <p:strVal val="#ppt_x"/>
                                          </p:val>
                                        </p:tav>
                                      </p:tavLst>
                                    </p:anim>
                                    <p:anim calcmode="lin" valueType="num">
                                      <p:cBhvr additive="base">
                                        <p:cTn id="758" dur="3500" fill="hold"/>
                                        <p:tgtEl>
                                          <p:spTgt spid="79"/>
                                        </p:tgtEl>
                                        <p:attrNameLst>
                                          <p:attrName>ppt_y</p:attrName>
                                        </p:attrNameLst>
                                      </p:cBhvr>
                                      <p:tavLst>
                                        <p:tav tm="0">
                                          <p:val>
                                            <p:strVal val="#ppt_y"/>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79"/>
                                        </p:tgtEl>
                                        <p:attrNameLst>
                                          <p:attrName>style.visibility</p:attrName>
                                        </p:attrNameLst>
                                      </p:cBhvr>
                                      <p:to>
                                        <p:strVal val="visible"/>
                                      </p:to>
                                    </p:set>
                                    <p:anim calcmode="lin" valueType="num">
                                      <p:cBhvr>
                                        <p:cTn id="761" dur="3500" fill="hold"/>
                                        <p:tgtEl>
                                          <p:spTgt spid="79"/>
                                        </p:tgtEl>
                                        <p:attrNameLst>
                                          <p:attrName>ppt_w</p:attrName>
                                        </p:attrNameLst>
                                      </p:cBhvr>
                                      <p:tavLst>
                                        <p:tav tm="0" fmla="#ppt_w*sin(2.5*pi*$)">
                                          <p:val>
                                            <p:fltVal val="0"/>
                                          </p:val>
                                        </p:tav>
                                        <p:tav tm="100000">
                                          <p:val>
                                            <p:fltVal val="1"/>
                                          </p:val>
                                        </p:tav>
                                      </p:tavLst>
                                    </p:anim>
                                    <p:anim calcmode="lin" valueType="num">
                                      <p:cBhvr>
                                        <p:cTn id="762" dur="3500" fill="hold"/>
                                        <p:tgtEl>
                                          <p:spTgt spid="79"/>
                                        </p:tgtEl>
                                        <p:attrNameLst>
                                          <p:attrName>ppt_h</p:attrName>
                                        </p:attrNameLst>
                                      </p:cBhvr>
                                      <p:tavLst>
                                        <p:tav tm="0">
                                          <p:val>
                                            <p:strVal val="#ppt_h"/>
                                          </p:val>
                                        </p:tav>
                                        <p:tav tm="100000">
                                          <p:val>
                                            <p:strVal val="#ppt_h"/>
                                          </p:val>
                                        </p:tav>
                                      </p:tavLst>
                                    </p:anim>
                                  </p:childTnLst>
                                </p:cTn>
                              </p:par>
                              <p:par>
                                <p:cTn id="763" presetID="2" presetClass="exit" presetSubtype="8" fill="hold" grpId="2" nodeType="withEffect">
                                  <p:stCondLst>
                                    <p:cond delay="0"/>
                                  </p:stCondLst>
                                  <p:childTnLst>
                                    <p:anim calcmode="lin" valueType="num">
                                      <p:cBhvr additive="base">
                                        <p:cTn id="764" dur="3500"/>
                                        <p:tgtEl>
                                          <p:spTgt spid="79"/>
                                        </p:tgtEl>
                                        <p:attrNameLst>
                                          <p:attrName>ppt_x</p:attrName>
                                        </p:attrNameLst>
                                      </p:cBhvr>
                                      <p:tavLst>
                                        <p:tav tm="0">
                                          <p:val>
                                            <p:strVal val="ppt_x"/>
                                          </p:val>
                                        </p:tav>
                                        <p:tav tm="100000">
                                          <p:val>
                                            <p:strVal val="0-ppt_w/2"/>
                                          </p:val>
                                        </p:tav>
                                      </p:tavLst>
                                    </p:anim>
                                    <p:anim calcmode="lin" valueType="num">
                                      <p:cBhvr additive="base">
                                        <p:cTn id="765" dur="3500"/>
                                        <p:tgtEl>
                                          <p:spTgt spid="79"/>
                                        </p:tgtEl>
                                        <p:attrNameLst>
                                          <p:attrName>ppt_y</p:attrName>
                                        </p:attrNameLst>
                                      </p:cBhvr>
                                      <p:tavLst>
                                        <p:tav tm="0">
                                          <p:val>
                                            <p:strVal val="ppt_y"/>
                                          </p:val>
                                        </p:tav>
                                        <p:tav tm="100000">
                                          <p:val>
                                            <p:strVal val="ppt_y"/>
                                          </p:val>
                                        </p:tav>
                                      </p:tavLst>
                                    </p:anim>
                                    <p:set>
                                      <p:cBhvr>
                                        <p:cTn id="766" dur="1" fill="hold">
                                          <p:stCondLst>
                                            <p:cond delay="3499"/>
                                          </p:stCondLst>
                                        </p:cTn>
                                        <p:tgtEl>
                                          <p:spTgt spid="79"/>
                                        </p:tgtEl>
                                        <p:attrNameLst>
                                          <p:attrName>style.visibility</p:attrName>
                                        </p:attrNameLst>
                                      </p:cBhvr>
                                      <p:to>
                                        <p:strVal val="hidden"/>
                                      </p:to>
                                    </p:set>
                                  </p:childTnLst>
                                </p:cTn>
                              </p:par>
                              <p:par>
                                <p:cTn id="767" presetID="3" presetClass="exit" presetSubtype="5" fill="hold" grpId="3" nodeType="withEffect">
                                  <p:stCondLst>
                                    <p:cond delay="0"/>
                                  </p:stCondLst>
                                  <p:childTnLst>
                                    <p:animEffect transition="out" filter="blinds(vertical)">
                                      <p:cBhvr>
                                        <p:cTn id="768" dur="3500"/>
                                        <p:tgtEl>
                                          <p:spTgt spid="79"/>
                                        </p:tgtEl>
                                      </p:cBhvr>
                                    </p:animEffect>
                                    <p:set>
                                      <p:cBhvr>
                                        <p:cTn id="769" dur="1" fill="hold">
                                          <p:stCondLst>
                                            <p:cond delay="3499"/>
                                          </p:stCondLst>
                                        </p:cTn>
                                        <p:tgtEl>
                                          <p:spTgt spid="79"/>
                                        </p:tgtEl>
                                        <p:attrNameLst>
                                          <p:attrName>style.visibility</p:attrName>
                                        </p:attrNameLst>
                                      </p:cBhvr>
                                      <p:to>
                                        <p:strVal val="hidden"/>
                                      </p:to>
                                    </p:set>
                                  </p:childTnLst>
                                </p:cTn>
                              </p:par>
                              <p:par>
                                <p:cTn id="770" presetID="2" presetClass="entr" presetSubtype="8" fill="hold" grpId="0" nodeType="withEffect">
                                  <p:stCondLst>
                                    <p:cond delay="0"/>
                                  </p:stCondLst>
                                  <p:childTnLst>
                                    <p:set>
                                      <p:cBhvr>
                                        <p:cTn id="771" dur="1" fill="hold">
                                          <p:stCondLst>
                                            <p:cond delay="0"/>
                                          </p:stCondLst>
                                        </p:cTn>
                                        <p:tgtEl>
                                          <p:spTgt spid="78"/>
                                        </p:tgtEl>
                                        <p:attrNameLst>
                                          <p:attrName>style.visibility</p:attrName>
                                        </p:attrNameLst>
                                      </p:cBhvr>
                                      <p:to>
                                        <p:strVal val="visible"/>
                                      </p:to>
                                    </p:set>
                                    <p:anim calcmode="lin" valueType="num">
                                      <p:cBhvr additive="base">
                                        <p:cTn id="772" dur="3500" fill="hold"/>
                                        <p:tgtEl>
                                          <p:spTgt spid="78"/>
                                        </p:tgtEl>
                                        <p:attrNameLst>
                                          <p:attrName>ppt_x</p:attrName>
                                        </p:attrNameLst>
                                      </p:cBhvr>
                                      <p:tavLst>
                                        <p:tav tm="0">
                                          <p:val>
                                            <p:strVal val="0-#ppt_w/2"/>
                                          </p:val>
                                        </p:tav>
                                        <p:tav tm="100000">
                                          <p:val>
                                            <p:strVal val="#ppt_x"/>
                                          </p:val>
                                        </p:tav>
                                      </p:tavLst>
                                    </p:anim>
                                    <p:anim calcmode="lin" valueType="num">
                                      <p:cBhvr additive="base">
                                        <p:cTn id="773" dur="3500" fill="hold"/>
                                        <p:tgtEl>
                                          <p:spTgt spid="78"/>
                                        </p:tgtEl>
                                        <p:attrNameLst>
                                          <p:attrName>ppt_y</p:attrName>
                                        </p:attrNameLst>
                                      </p:cBhvr>
                                      <p:tavLst>
                                        <p:tav tm="0">
                                          <p:val>
                                            <p:strVal val="#ppt_y"/>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78"/>
                                        </p:tgtEl>
                                        <p:attrNameLst>
                                          <p:attrName>style.visibility</p:attrName>
                                        </p:attrNameLst>
                                      </p:cBhvr>
                                      <p:to>
                                        <p:strVal val="visible"/>
                                      </p:to>
                                    </p:set>
                                    <p:anim calcmode="lin" valueType="num">
                                      <p:cBhvr>
                                        <p:cTn id="776" dur="3500" fill="hold"/>
                                        <p:tgtEl>
                                          <p:spTgt spid="78"/>
                                        </p:tgtEl>
                                        <p:attrNameLst>
                                          <p:attrName>ppt_w</p:attrName>
                                        </p:attrNameLst>
                                      </p:cBhvr>
                                      <p:tavLst>
                                        <p:tav tm="0" fmla="#ppt_w*sin(2.5*pi*$)">
                                          <p:val>
                                            <p:fltVal val="0"/>
                                          </p:val>
                                        </p:tav>
                                        <p:tav tm="100000">
                                          <p:val>
                                            <p:fltVal val="1"/>
                                          </p:val>
                                        </p:tav>
                                      </p:tavLst>
                                    </p:anim>
                                    <p:anim calcmode="lin" valueType="num">
                                      <p:cBhvr>
                                        <p:cTn id="777" dur="3500" fill="hold"/>
                                        <p:tgtEl>
                                          <p:spTgt spid="78"/>
                                        </p:tgtEl>
                                        <p:attrNameLst>
                                          <p:attrName>ppt_h</p:attrName>
                                        </p:attrNameLst>
                                      </p:cBhvr>
                                      <p:tavLst>
                                        <p:tav tm="0">
                                          <p:val>
                                            <p:strVal val="#ppt_h"/>
                                          </p:val>
                                        </p:tav>
                                        <p:tav tm="100000">
                                          <p:val>
                                            <p:strVal val="#ppt_h"/>
                                          </p:val>
                                        </p:tav>
                                      </p:tavLst>
                                    </p:anim>
                                  </p:childTnLst>
                                </p:cTn>
                              </p:par>
                              <p:par>
                                <p:cTn id="778" presetID="2" presetClass="exit" presetSubtype="8" fill="hold" grpId="2" nodeType="withEffect">
                                  <p:stCondLst>
                                    <p:cond delay="0"/>
                                  </p:stCondLst>
                                  <p:childTnLst>
                                    <p:anim calcmode="lin" valueType="num">
                                      <p:cBhvr additive="base">
                                        <p:cTn id="779" dur="3500"/>
                                        <p:tgtEl>
                                          <p:spTgt spid="78"/>
                                        </p:tgtEl>
                                        <p:attrNameLst>
                                          <p:attrName>ppt_x</p:attrName>
                                        </p:attrNameLst>
                                      </p:cBhvr>
                                      <p:tavLst>
                                        <p:tav tm="0">
                                          <p:val>
                                            <p:strVal val="ppt_x"/>
                                          </p:val>
                                        </p:tav>
                                        <p:tav tm="100000">
                                          <p:val>
                                            <p:strVal val="0-ppt_w/2"/>
                                          </p:val>
                                        </p:tav>
                                      </p:tavLst>
                                    </p:anim>
                                    <p:anim calcmode="lin" valueType="num">
                                      <p:cBhvr additive="base">
                                        <p:cTn id="780" dur="3500"/>
                                        <p:tgtEl>
                                          <p:spTgt spid="78"/>
                                        </p:tgtEl>
                                        <p:attrNameLst>
                                          <p:attrName>ppt_y</p:attrName>
                                        </p:attrNameLst>
                                      </p:cBhvr>
                                      <p:tavLst>
                                        <p:tav tm="0">
                                          <p:val>
                                            <p:strVal val="ppt_y"/>
                                          </p:val>
                                        </p:tav>
                                        <p:tav tm="100000">
                                          <p:val>
                                            <p:strVal val="ppt_y"/>
                                          </p:val>
                                        </p:tav>
                                      </p:tavLst>
                                    </p:anim>
                                    <p:set>
                                      <p:cBhvr>
                                        <p:cTn id="781" dur="1" fill="hold">
                                          <p:stCondLst>
                                            <p:cond delay="3499"/>
                                          </p:stCondLst>
                                        </p:cTn>
                                        <p:tgtEl>
                                          <p:spTgt spid="78"/>
                                        </p:tgtEl>
                                        <p:attrNameLst>
                                          <p:attrName>style.visibility</p:attrName>
                                        </p:attrNameLst>
                                      </p:cBhvr>
                                      <p:to>
                                        <p:strVal val="hidden"/>
                                      </p:to>
                                    </p:set>
                                  </p:childTnLst>
                                </p:cTn>
                              </p:par>
                              <p:par>
                                <p:cTn id="782" presetID="3" presetClass="exit" presetSubtype="5" fill="hold" grpId="3" nodeType="withEffect">
                                  <p:stCondLst>
                                    <p:cond delay="0"/>
                                  </p:stCondLst>
                                  <p:childTnLst>
                                    <p:animEffect transition="out" filter="blinds(vertical)">
                                      <p:cBhvr>
                                        <p:cTn id="783" dur="3500"/>
                                        <p:tgtEl>
                                          <p:spTgt spid="78"/>
                                        </p:tgtEl>
                                      </p:cBhvr>
                                    </p:animEffect>
                                    <p:set>
                                      <p:cBhvr>
                                        <p:cTn id="784" dur="1" fill="hold">
                                          <p:stCondLst>
                                            <p:cond delay="3499"/>
                                          </p:stCondLst>
                                        </p:cTn>
                                        <p:tgtEl>
                                          <p:spTgt spid="78"/>
                                        </p:tgtEl>
                                        <p:attrNameLst>
                                          <p:attrName>style.visibility</p:attrName>
                                        </p:attrNameLst>
                                      </p:cBhvr>
                                      <p:to>
                                        <p:strVal val="hidden"/>
                                      </p:to>
                                    </p:set>
                                  </p:childTnLst>
                                </p:cTn>
                              </p:par>
                              <p:par>
                                <p:cTn id="785" presetID="2" presetClass="entr" presetSubtype="8" fill="hold" grpId="0" nodeType="withEffect">
                                  <p:stCondLst>
                                    <p:cond delay="0"/>
                                  </p:stCondLst>
                                  <p:childTnLst>
                                    <p:set>
                                      <p:cBhvr>
                                        <p:cTn id="786" dur="1" fill="hold">
                                          <p:stCondLst>
                                            <p:cond delay="0"/>
                                          </p:stCondLst>
                                        </p:cTn>
                                        <p:tgtEl>
                                          <p:spTgt spid="77"/>
                                        </p:tgtEl>
                                        <p:attrNameLst>
                                          <p:attrName>style.visibility</p:attrName>
                                        </p:attrNameLst>
                                      </p:cBhvr>
                                      <p:to>
                                        <p:strVal val="visible"/>
                                      </p:to>
                                    </p:set>
                                    <p:anim calcmode="lin" valueType="num">
                                      <p:cBhvr additive="base">
                                        <p:cTn id="787" dur="3500" fill="hold"/>
                                        <p:tgtEl>
                                          <p:spTgt spid="77"/>
                                        </p:tgtEl>
                                        <p:attrNameLst>
                                          <p:attrName>ppt_x</p:attrName>
                                        </p:attrNameLst>
                                      </p:cBhvr>
                                      <p:tavLst>
                                        <p:tav tm="0">
                                          <p:val>
                                            <p:strVal val="0-#ppt_w/2"/>
                                          </p:val>
                                        </p:tav>
                                        <p:tav tm="100000">
                                          <p:val>
                                            <p:strVal val="#ppt_x"/>
                                          </p:val>
                                        </p:tav>
                                      </p:tavLst>
                                    </p:anim>
                                    <p:anim calcmode="lin" valueType="num">
                                      <p:cBhvr additive="base">
                                        <p:cTn id="788" dur="3500" fill="hold"/>
                                        <p:tgtEl>
                                          <p:spTgt spid="77"/>
                                        </p:tgtEl>
                                        <p:attrNameLst>
                                          <p:attrName>ppt_y</p:attrName>
                                        </p:attrNameLst>
                                      </p:cBhvr>
                                      <p:tavLst>
                                        <p:tav tm="0">
                                          <p:val>
                                            <p:strVal val="#ppt_y"/>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77"/>
                                        </p:tgtEl>
                                        <p:attrNameLst>
                                          <p:attrName>style.visibility</p:attrName>
                                        </p:attrNameLst>
                                      </p:cBhvr>
                                      <p:to>
                                        <p:strVal val="visible"/>
                                      </p:to>
                                    </p:set>
                                    <p:anim calcmode="lin" valueType="num">
                                      <p:cBhvr>
                                        <p:cTn id="791" dur="3500" fill="hold"/>
                                        <p:tgtEl>
                                          <p:spTgt spid="77"/>
                                        </p:tgtEl>
                                        <p:attrNameLst>
                                          <p:attrName>ppt_w</p:attrName>
                                        </p:attrNameLst>
                                      </p:cBhvr>
                                      <p:tavLst>
                                        <p:tav tm="0" fmla="#ppt_w*sin(2.5*pi*$)">
                                          <p:val>
                                            <p:fltVal val="0"/>
                                          </p:val>
                                        </p:tav>
                                        <p:tav tm="100000">
                                          <p:val>
                                            <p:fltVal val="1"/>
                                          </p:val>
                                        </p:tav>
                                      </p:tavLst>
                                    </p:anim>
                                    <p:anim calcmode="lin" valueType="num">
                                      <p:cBhvr>
                                        <p:cTn id="792" dur="3500" fill="hold"/>
                                        <p:tgtEl>
                                          <p:spTgt spid="77"/>
                                        </p:tgtEl>
                                        <p:attrNameLst>
                                          <p:attrName>ppt_h</p:attrName>
                                        </p:attrNameLst>
                                      </p:cBhvr>
                                      <p:tavLst>
                                        <p:tav tm="0">
                                          <p:val>
                                            <p:strVal val="#ppt_h"/>
                                          </p:val>
                                        </p:tav>
                                        <p:tav tm="100000">
                                          <p:val>
                                            <p:strVal val="#ppt_h"/>
                                          </p:val>
                                        </p:tav>
                                      </p:tavLst>
                                    </p:anim>
                                  </p:childTnLst>
                                </p:cTn>
                              </p:par>
                              <p:par>
                                <p:cTn id="793" presetID="2" presetClass="exit" presetSubtype="8" fill="hold" grpId="2" nodeType="withEffect">
                                  <p:stCondLst>
                                    <p:cond delay="0"/>
                                  </p:stCondLst>
                                  <p:childTnLst>
                                    <p:anim calcmode="lin" valueType="num">
                                      <p:cBhvr additive="base">
                                        <p:cTn id="794" dur="3500"/>
                                        <p:tgtEl>
                                          <p:spTgt spid="77"/>
                                        </p:tgtEl>
                                        <p:attrNameLst>
                                          <p:attrName>ppt_x</p:attrName>
                                        </p:attrNameLst>
                                      </p:cBhvr>
                                      <p:tavLst>
                                        <p:tav tm="0">
                                          <p:val>
                                            <p:strVal val="ppt_x"/>
                                          </p:val>
                                        </p:tav>
                                        <p:tav tm="100000">
                                          <p:val>
                                            <p:strVal val="0-ppt_w/2"/>
                                          </p:val>
                                        </p:tav>
                                      </p:tavLst>
                                    </p:anim>
                                    <p:anim calcmode="lin" valueType="num">
                                      <p:cBhvr additive="base">
                                        <p:cTn id="795" dur="3500"/>
                                        <p:tgtEl>
                                          <p:spTgt spid="77"/>
                                        </p:tgtEl>
                                        <p:attrNameLst>
                                          <p:attrName>ppt_y</p:attrName>
                                        </p:attrNameLst>
                                      </p:cBhvr>
                                      <p:tavLst>
                                        <p:tav tm="0">
                                          <p:val>
                                            <p:strVal val="ppt_y"/>
                                          </p:val>
                                        </p:tav>
                                        <p:tav tm="100000">
                                          <p:val>
                                            <p:strVal val="ppt_y"/>
                                          </p:val>
                                        </p:tav>
                                      </p:tavLst>
                                    </p:anim>
                                    <p:set>
                                      <p:cBhvr>
                                        <p:cTn id="796" dur="1" fill="hold">
                                          <p:stCondLst>
                                            <p:cond delay="3499"/>
                                          </p:stCondLst>
                                        </p:cTn>
                                        <p:tgtEl>
                                          <p:spTgt spid="77"/>
                                        </p:tgtEl>
                                        <p:attrNameLst>
                                          <p:attrName>style.visibility</p:attrName>
                                        </p:attrNameLst>
                                      </p:cBhvr>
                                      <p:to>
                                        <p:strVal val="hidden"/>
                                      </p:to>
                                    </p:set>
                                  </p:childTnLst>
                                </p:cTn>
                              </p:par>
                              <p:par>
                                <p:cTn id="797" presetID="3" presetClass="exit" presetSubtype="5" fill="hold" grpId="3" nodeType="withEffect">
                                  <p:stCondLst>
                                    <p:cond delay="0"/>
                                  </p:stCondLst>
                                  <p:childTnLst>
                                    <p:animEffect transition="out" filter="blinds(vertical)">
                                      <p:cBhvr>
                                        <p:cTn id="798" dur="3500"/>
                                        <p:tgtEl>
                                          <p:spTgt spid="77"/>
                                        </p:tgtEl>
                                      </p:cBhvr>
                                    </p:animEffect>
                                    <p:set>
                                      <p:cBhvr>
                                        <p:cTn id="799" dur="1" fill="hold">
                                          <p:stCondLst>
                                            <p:cond delay="3499"/>
                                          </p:stCondLst>
                                        </p:cTn>
                                        <p:tgtEl>
                                          <p:spTgt spid="77"/>
                                        </p:tgtEl>
                                        <p:attrNameLst>
                                          <p:attrName>style.visibility</p:attrName>
                                        </p:attrNameLst>
                                      </p:cBhvr>
                                      <p:to>
                                        <p:strVal val="hidden"/>
                                      </p:to>
                                    </p:set>
                                  </p:childTnLst>
                                </p:cTn>
                              </p:par>
                              <p:par>
                                <p:cTn id="800" presetID="2" presetClass="entr" presetSubtype="8" fill="hold" grpId="0" nodeType="withEffect">
                                  <p:stCondLst>
                                    <p:cond delay="0"/>
                                  </p:stCondLst>
                                  <p:childTnLst>
                                    <p:set>
                                      <p:cBhvr>
                                        <p:cTn id="801" dur="1" fill="hold">
                                          <p:stCondLst>
                                            <p:cond delay="0"/>
                                          </p:stCondLst>
                                        </p:cTn>
                                        <p:tgtEl>
                                          <p:spTgt spid="76"/>
                                        </p:tgtEl>
                                        <p:attrNameLst>
                                          <p:attrName>style.visibility</p:attrName>
                                        </p:attrNameLst>
                                      </p:cBhvr>
                                      <p:to>
                                        <p:strVal val="visible"/>
                                      </p:to>
                                    </p:set>
                                    <p:anim calcmode="lin" valueType="num">
                                      <p:cBhvr additive="base">
                                        <p:cTn id="802" dur="3500" fill="hold"/>
                                        <p:tgtEl>
                                          <p:spTgt spid="76"/>
                                        </p:tgtEl>
                                        <p:attrNameLst>
                                          <p:attrName>ppt_x</p:attrName>
                                        </p:attrNameLst>
                                      </p:cBhvr>
                                      <p:tavLst>
                                        <p:tav tm="0">
                                          <p:val>
                                            <p:strVal val="0-#ppt_w/2"/>
                                          </p:val>
                                        </p:tav>
                                        <p:tav tm="100000">
                                          <p:val>
                                            <p:strVal val="#ppt_x"/>
                                          </p:val>
                                        </p:tav>
                                      </p:tavLst>
                                    </p:anim>
                                    <p:anim calcmode="lin" valueType="num">
                                      <p:cBhvr additive="base">
                                        <p:cTn id="803" dur="3500" fill="hold"/>
                                        <p:tgtEl>
                                          <p:spTgt spid="76"/>
                                        </p:tgtEl>
                                        <p:attrNameLst>
                                          <p:attrName>ppt_y</p:attrName>
                                        </p:attrNameLst>
                                      </p:cBhvr>
                                      <p:tavLst>
                                        <p:tav tm="0">
                                          <p:val>
                                            <p:strVal val="#ppt_y"/>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76"/>
                                        </p:tgtEl>
                                        <p:attrNameLst>
                                          <p:attrName>style.visibility</p:attrName>
                                        </p:attrNameLst>
                                      </p:cBhvr>
                                      <p:to>
                                        <p:strVal val="visible"/>
                                      </p:to>
                                    </p:set>
                                    <p:anim calcmode="lin" valueType="num">
                                      <p:cBhvr>
                                        <p:cTn id="806" dur="3500" fill="hold"/>
                                        <p:tgtEl>
                                          <p:spTgt spid="76"/>
                                        </p:tgtEl>
                                        <p:attrNameLst>
                                          <p:attrName>ppt_w</p:attrName>
                                        </p:attrNameLst>
                                      </p:cBhvr>
                                      <p:tavLst>
                                        <p:tav tm="0" fmla="#ppt_w*sin(2.5*pi*$)">
                                          <p:val>
                                            <p:fltVal val="0"/>
                                          </p:val>
                                        </p:tav>
                                        <p:tav tm="100000">
                                          <p:val>
                                            <p:fltVal val="1"/>
                                          </p:val>
                                        </p:tav>
                                      </p:tavLst>
                                    </p:anim>
                                    <p:anim calcmode="lin" valueType="num">
                                      <p:cBhvr>
                                        <p:cTn id="807" dur="3500" fill="hold"/>
                                        <p:tgtEl>
                                          <p:spTgt spid="76"/>
                                        </p:tgtEl>
                                        <p:attrNameLst>
                                          <p:attrName>ppt_h</p:attrName>
                                        </p:attrNameLst>
                                      </p:cBhvr>
                                      <p:tavLst>
                                        <p:tav tm="0">
                                          <p:val>
                                            <p:strVal val="#ppt_h"/>
                                          </p:val>
                                        </p:tav>
                                        <p:tav tm="100000">
                                          <p:val>
                                            <p:strVal val="#ppt_h"/>
                                          </p:val>
                                        </p:tav>
                                      </p:tavLst>
                                    </p:anim>
                                  </p:childTnLst>
                                </p:cTn>
                              </p:par>
                              <p:par>
                                <p:cTn id="808" presetID="2" presetClass="exit" presetSubtype="8" fill="hold" grpId="2" nodeType="withEffect">
                                  <p:stCondLst>
                                    <p:cond delay="0"/>
                                  </p:stCondLst>
                                  <p:childTnLst>
                                    <p:anim calcmode="lin" valueType="num">
                                      <p:cBhvr additive="base">
                                        <p:cTn id="809" dur="3500"/>
                                        <p:tgtEl>
                                          <p:spTgt spid="76"/>
                                        </p:tgtEl>
                                        <p:attrNameLst>
                                          <p:attrName>ppt_x</p:attrName>
                                        </p:attrNameLst>
                                      </p:cBhvr>
                                      <p:tavLst>
                                        <p:tav tm="0">
                                          <p:val>
                                            <p:strVal val="ppt_x"/>
                                          </p:val>
                                        </p:tav>
                                        <p:tav tm="100000">
                                          <p:val>
                                            <p:strVal val="0-ppt_w/2"/>
                                          </p:val>
                                        </p:tav>
                                      </p:tavLst>
                                    </p:anim>
                                    <p:anim calcmode="lin" valueType="num">
                                      <p:cBhvr additive="base">
                                        <p:cTn id="810" dur="3500"/>
                                        <p:tgtEl>
                                          <p:spTgt spid="76"/>
                                        </p:tgtEl>
                                        <p:attrNameLst>
                                          <p:attrName>ppt_y</p:attrName>
                                        </p:attrNameLst>
                                      </p:cBhvr>
                                      <p:tavLst>
                                        <p:tav tm="0">
                                          <p:val>
                                            <p:strVal val="ppt_y"/>
                                          </p:val>
                                        </p:tav>
                                        <p:tav tm="100000">
                                          <p:val>
                                            <p:strVal val="ppt_y"/>
                                          </p:val>
                                        </p:tav>
                                      </p:tavLst>
                                    </p:anim>
                                    <p:set>
                                      <p:cBhvr>
                                        <p:cTn id="811" dur="1" fill="hold">
                                          <p:stCondLst>
                                            <p:cond delay="3499"/>
                                          </p:stCondLst>
                                        </p:cTn>
                                        <p:tgtEl>
                                          <p:spTgt spid="76"/>
                                        </p:tgtEl>
                                        <p:attrNameLst>
                                          <p:attrName>style.visibility</p:attrName>
                                        </p:attrNameLst>
                                      </p:cBhvr>
                                      <p:to>
                                        <p:strVal val="hidden"/>
                                      </p:to>
                                    </p:set>
                                  </p:childTnLst>
                                </p:cTn>
                              </p:par>
                              <p:par>
                                <p:cTn id="812" presetID="3" presetClass="exit" presetSubtype="5" fill="hold" grpId="3" nodeType="withEffect">
                                  <p:stCondLst>
                                    <p:cond delay="0"/>
                                  </p:stCondLst>
                                  <p:childTnLst>
                                    <p:animEffect transition="out" filter="blinds(vertical)">
                                      <p:cBhvr>
                                        <p:cTn id="813" dur="3500"/>
                                        <p:tgtEl>
                                          <p:spTgt spid="76"/>
                                        </p:tgtEl>
                                      </p:cBhvr>
                                    </p:animEffect>
                                    <p:set>
                                      <p:cBhvr>
                                        <p:cTn id="814" dur="1" fill="hold">
                                          <p:stCondLst>
                                            <p:cond delay="3499"/>
                                          </p:stCondLst>
                                        </p:cTn>
                                        <p:tgtEl>
                                          <p:spTgt spid="76"/>
                                        </p:tgtEl>
                                        <p:attrNameLst>
                                          <p:attrName>style.visibility</p:attrName>
                                        </p:attrNameLst>
                                      </p:cBhvr>
                                      <p:to>
                                        <p:strVal val="hidden"/>
                                      </p:to>
                                    </p:set>
                                  </p:childTnLst>
                                </p:cTn>
                              </p:par>
                              <p:par>
                                <p:cTn id="815" presetID="2" presetClass="entr" presetSubtype="8" fill="hold" grpId="0" nodeType="withEffect">
                                  <p:stCondLst>
                                    <p:cond delay="0"/>
                                  </p:stCondLst>
                                  <p:childTnLst>
                                    <p:set>
                                      <p:cBhvr>
                                        <p:cTn id="816" dur="1" fill="hold">
                                          <p:stCondLst>
                                            <p:cond delay="0"/>
                                          </p:stCondLst>
                                        </p:cTn>
                                        <p:tgtEl>
                                          <p:spTgt spid="75"/>
                                        </p:tgtEl>
                                        <p:attrNameLst>
                                          <p:attrName>style.visibility</p:attrName>
                                        </p:attrNameLst>
                                      </p:cBhvr>
                                      <p:to>
                                        <p:strVal val="visible"/>
                                      </p:to>
                                    </p:set>
                                    <p:anim calcmode="lin" valueType="num">
                                      <p:cBhvr additive="base">
                                        <p:cTn id="817" dur="3500" fill="hold"/>
                                        <p:tgtEl>
                                          <p:spTgt spid="75"/>
                                        </p:tgtEl>
                                        <p:attrNameLst>
                                          <p:attrName>ppt_x</p:attrName>
                                        </p:attrNameLst>
                                      </p:cBhvr>
                                      <p:tavLst>
                                        <p:tav tm="0">
                                          <p:val>
                                            <p:strVal val="0-#ppt_w/2"/>
                                          </p:val>
                                        </p:tav>
                                        <p:tav tm="100000">
                                          <p:val>
                                            <p:strVal val="#ppt_x"/>
                                          </p:val>
                                        </p:tav>
                                      </p:tavLst>
                                    </p:anim>
                                    <p:anim calcmode="lin" valueType="num">
                                      <p:cBhvr additive="base">
                                        <p:cTn id="818" dur="3500" fill="hold"/>
                                        <p:tgtEl>
                                          <p:spTgt spid="75"/>
                                        </p:tgtEl>
                                        <p:attrNameLst>
                                          <p:attrName>ppt_y</p:attrName>
                                        </p:attrNameLst>
                                      </p:cBhvr>
                                      <p:tavLst>
                                        <p:tav tm="0">
                                          <p:val>
                                            <p:strVal val="#ppt_y"/>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75"/>
                                        </p:tgtEl>
                                        <p:attrNameLst>
                                          <p:attrName>style.visibility</p:attrName>
                                        </p:attrNameLst>
                                      </p:cBhvr>
                                      <p:to>
                                        <p:strVal val="visible"/>
                                      </p:to>
                                    </p:set>
                                    <p:anim calcmode="lin" valueType="num">
                                      <p:cBhvr>
                                        <p:cTn id="821" dur="3500" fill="hold"/>
                                        <p:tgtEl>
                                          <p:spTgt spid="75"/>
                                        </p:tgtEl>
                                        <p:attrNameLst>
                                          <p:attrName>ppt_w</p:attrName>
                                        </p:attrNameLst>
                                      </p:cBhvr>
                                      <p:tavLst>
                                        <p:tav tm="0" fmla="#ppt_w*sin(2.5*pi*$)">
                                          <p:val>
                                            <p:fltVal val="0"/>
                                          </p:val>
                                        </p:tav>
                                        <p:tav tm="100000">
                                          <p:val>
                                            <p:fltVal val="1"/>
                                          </p:val>
                                        </p:tav>
                                      </p:tavLst>
                                    </p:anim>
                                    <p:anim calcmode="lin" valueType="num">
                                      <p:cBhvr>
                                        <p:cTn id="822" dur="3500" fill="hold"/>
                                        <p:tgtEl>
                                          <p:spTgt spid="75"/>
                                        </p:tgtEl>
                                        <p:attrNameLst>
                                          <p:attrName>ppt_h</p:attrName>
                                        </p:attrNameLst>
                                      </p:cBhvr>
                                      <p:tavLst>
                                        <p:tav tm="0">
                                          <p:val>
                                            <p:strVal val="#ppt_h"/>
                                          </p:val>
                                        </p:tav>
                                        <p:tav tm="100000">
                                          <p:val>
                                            <p:strVal val="#ppt_h"/>
                                          </p:val>
                                        </p:tav>
                                      </p:tavLst>
                                    </p:anim>
                                  </p:childTnLst>
                                </p:cTn>
                              </p:par>
                              <p:par>
                                <p:cTn id="823" presetID="2" presetClass="exit" presetSubtype="8" fill="hold" grpId="2" nodeType="withEffect">
                                  <p:stCondLst>
                                    <p:cond delay="0"/>
                                  </p:stCondLst>
                                  <p:childTnLst>
                                    <p:anim calcmode="lin" valueType="num">
                                      <p:cBhvr additive="base">
                                        <p:cTn id="824" dur="3500"/>
                                        <p:tgtEl>
                                          <p:spTgt spid="75"/>
                                        </p:tgtEl>
                                        <p:attrNameLst>
                                          <p:attrName>ppt_x</p:attrName>
                                        </p:attrNameLst>
                                      </p:cBhvr>
                                      <p:tavLst>
                                        <p:tav tm="0">
                                          <p:val>
                                            <p:strVal val="ppt_x"/>
                                          </p:val>
                                        </p:tav>
                                        <p:tav tm="100000">
                                          <p:val>
                                            <p:strVal val="0-ppt_w/2"/>
                                          </p:val>
                                        </p:tav>
                                      </p:tavLst>
                                    </p:anim>
                                    <p:anim calcmode="lin" valueType="num">
                                      <p:cBhvr additive="base">
                                        <p:cTn id="825" dur="3500"/>
                                        <p:tgtEl>
                                          <p:spTgt spid="75"/>
                                        </p:tgtEl>
                                        <p:attrNameLst>
                                          <p:attrName>ppt_y</p:attrName>
                                        </p:attrNameLst>
                                      </p:cBhvr>
                                      <p:tavLst>
                                        <p:tav tm="0">
                                          <p:val>
                                            <p:strVal val="ppt_y"/>
                                          </p:val>
                                        </p:tav>
                                        <p:tav tm="100000">
                                          <p:val>
                                            <p:strVal val="ppt_y"/>
                                          </p:val>
                                        </p:tav>
                                      </p:tavLst>
                                    </p:anim>
                                    <p:set>
                                      <p:cBhvr>
                                        <p:cTn id="826" dur="1" fill="hold">
                                          <p:stCondLst>
                                            <p:cond delay="3499"/>
                                          </p:stCondLst>
                                        </p:cTn>
                                        <p:tgtEl>
                                          <p:spTgt spid="75"/>
                                        </p:tgtEl>
                                        <p:attrNameLst>
                                          <p:attrName>style.visibility</p:attrName>
                                        </p:attrNameLst>
                                      </p:cBhvr>
                                      <p:to>
                                        <p:strVal val="hidden"/>
                                      </p:to>
                                    </p:set>
                                  </p:childTnLst>
                                </p:cTn>
                              </p:par>
                              <p:par>
                                <p:cTn id="827" presetID="3" presetClass="exit" presetSubtype="5" fill="hold" grpId="3" nodeType="withEffect">
                                  <p:stCondLst>
                                    <p:cond delay="0"/>
                                  </p:stCondLst>
                                  <p:childTnLst>
                                    <p:animEffect transition="out" filter="blinds(vertical)">
                                      <p:cBhvr>
                                        <p:cTn id="828" dur="3500"/>
                                        <p:tgtEl>
                                          <p:spTgt spid="75"/>
                                        </p:tgtEl>
                                      </p:cBhvr>
                                    </p:animEffect>
                                    <p:set>
                                      <p:cBhvr>
                                        <p:cTn id="829" dur="1" fill="hold">
                                          <p:stCondLst>
                                            <p:cond delay="3499"/>
                                          </p:stCondLst>
                                        </p:cTn>
                                        <p:tgtEl>
                                          <p:spTgt spid="75"/>
                                        </p:tgtEl>
                                        <p:attrNameLst>
                                          <p:attrName>style.visibility</p:attrName>
                                        </p:attrNameLst>
                                      </p:cBhvr>
                                      <p:to>
                                        <p:strVal val="hidden"/>
                                      </p:to>
                                    </p:set>
                                  </p:childTnLst>
                                </p:cTn>
                              </p:par>
                              <p:par>
                                <p:cTn id="830" presetID="2" presetClass="entr" presetSubtype="8" fill="hold" grpId="0" nodeType="withEffect">
                                  <p:stCondLst>
                                    <p:cond delay="0"/>
                                  </p:stCondLst>
                                  <p:childTnLst>
                                    <p:set>
                                      <p:cBhvr>
                                        <p:cTn id="831" dur="1" fill="hold">
                                          <p:stCondLst>
                                            <p:cond delay="0"/>
                                          </p:stCondLst>
                                        </p:cTn>
                                        <p:tgtEl>
                                          <p:spTgt spid="74"/>
                                        </p:tgtEl>
                                        <p:attrNameLst>
                                          <p:attrName>style.visibility</p:attrName>
                                        </p:attrNameLst>
                                      </p:cBhvr>
                                      <p:to>
                                        <p:strVal val="visible"/>
                                      </p:to>
                                    </p:set>
                                    <p:anim calcmode="lin" valueType="num">
                                      <p:cBhvr additive="base">
                                        <p:cTn id="832" dur="3500" fill="hold"/>
                                        <p:tgtEl>
                                          <p:spTgt spid="74"/>
                                        </p:tgtEl>
                                        <p:attrNameLst>
                                          <p:attrName>ppt_x</p:attrName>
                                        </p:attrNameLst>
                                      </p:cBhvr>
                                      <p:tavLst>
                                        <p:tav tm="0">
                                          <p:val>
                                            <p:strVal val="0-#ppt_w/2"/>
                                          </p:val>
                                        </p:tav>
                                        <p:tav tm="100000">
                                          <p:val>
                                            <p:strVal val="#ppt_x"/>
                                          </p:val>
                                        </p:tav>
                                      </p:tavLst>
                                    </p:anim>
                                    <p:anim calcmode="lin" valueType="num">
                                      <p:cBhvr additive="base">
                                        <p:cTn id="833" dur="3500" fill="hold"/>
                                        <p:tgtEl>
                                          <p:spTgt spid="74"/>
                                        </p:tgtEl>
                                        <p:attrNameLst>
                                          <p:attrName>ppt_y</p:attrName>
                                        </p:attrNameLst>
                                      </p:cBhvr>
                                      <p:tavLst>
                                        <p:tav tm="0">
                                          <p:val>
                                            <p:strVal val="#ppt_y"/>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74"/>
                                        </p:tgtEl>
                                        <p:attrNameLst>
                                          <p:attrName>style.visibility</p:attrName>
                                        </p:attrNameLst>
                                      </p:cBhvr>
                                      <p:to>
                                        <p:strVal val="visible"/>
                                      </p:to>
                                    </p:set>
                                    <p:anim calcmode="lin" valueType="num">
                                      <p:cBhvr>
                                        <p:cTn id="836" dur="3500" fill="hold"/>
                                        <p:tgtEl>
                                          <p:spTgt spid="74"/>
                                        </p:tgtEl>
                                        <p:attrNameLst>
                                          <p:attrName>ppt_w</p:attrName>
                                        </p:attrNameLst>
                                      </p:cBhvr>
                                      <p:tavLst>
                                        <p:tav tm="0" fmla="#ppt_w*sin(2.5*pi*$)">
                                          <p:val>
                                            <p:fltVal val="0"/>
                                          </p:val>
                                        </p:tav>
                                        <p:tav tm="100000">
                                          <p:val>
                                            <p:fltVal val="1"/>
                                          </p:val>
                                        </p:tav>
                                      </p:tavLst>
                                    </p:anim>
                                    <p:anim calcmode="lin" valueType="num">
                                      <p:cBhvr>
                                        <p:cTn id="837" dur="3500" fill="hold"/>
                                        <p:tgtEl>
                                          <p:spTgt spid="74"/>
                                        </p:tgtEl>
                                        <p:attrNameLst>
                                          <p:attrName>ppt_h</p:attrName>
                                        </p:attrNameLst>
                                      </p:cBhvr>
                                      <p:tavLst>
                                        <p:tav tm="0">
                                          <p:val>
                                            <p:strVal val="#ppt_h"/>
                                          </p:val>
                                        </p:tav>
                                        <p:tav tm="100000">
                                          <p:val>
                                            <p:strVal val="#ppt_h"/>
                                          </p:val>
                                        </p:tav>
                                      </p:tavLst>
                                    </p:anim>
                                  </p:childTnLst>
                                </p:cTn>
                              </p:par>
                              <p:par>
                                <p:cTn id="838" presetID="2" presetClass="exit" presetSubtype="8" fill="hold" grpId="2" nodeType="withEffect">
                                  <p:stCondLst>
                                    <p:cond delay="0"/>
                                  </p:stCondLst>
                                  <p:childTnLst>
                                    <p:anim calcmode="lin" valueType="num">
                                      <p:cBhvr additive="base">
                                        <p:cTn id="839" dur="3500"/>
                                        <p:tgtEl>
                                          <p:spTgt spid="74"/>
                                        </p:tgtEl>
                                        <p:attrNameLst>
                                          <p:attrName>ppt_x</p:attrName>
                                        </p:attrNameLst>
                                      </p:cBhvr>
                                      <p:tavLst>
                                        <p:tav tm="0">
                                          <p:val>
                                            <p:strVal val="ppt_x"/>
                                          </p:val>
                                        </p:tav>
                                        <p:tav tm="100000">
                                          <p:val>
                                            <p:strVal val="0-ppt_w/2"/>
                                          </p:val>
                                        </p:tav>
                                      </p:tavLst>
                                    </p:anim>
                                    <p:anim calcmode="lin" valueType="num">
                                      <p:cBhvr additive="base">
                                        <p:cTn id="840" dur="3500"/>
                                        <p:tgtEl>
                                          <p:spTgt spid="74"/>
                                        </p:tgtEl>
                                        <p:attrNameLst>
                                          <p:attrName>ppt_y</p:attrName>
                                        </p:attrNameLst>
                                      </p:cBhvr>
                                      <p:tavLst>
                                        <p:tav tm="0">
                                          <p:val>
                                            <p:strVal val="ppt_y"/>
                                          </p:val>
                                        </p:tav>
                                        <p:tav tm="100000">
                                          <p:val>
                                            <p:strVal val="ppt_y"/>
                                          </p:val>
                                        </p:tav>
                                      </p:tavLst>
                                    </p:anim>
                                    <p:set>
                                      <p:cBhvr>
                                        <p:cTn id="841" dur="1" fill="hold">
                                          <p:stCondLst>
                                            <p:cond delay="3499"/>
                                          </p:stCondLst>
                                        </p:cTn>
                                        <p:tgtEl>
                                          <p:spTgt spid="74"/>
                                        </p:tgtEl>
                                        <p:attrNameLst>
                                          <p:attrName>style.visibility</p:attrName>
                                        </p:attrNameLst>
                                      </p:cBhvr>
                                      <p:to>
                                        <p:strVal val="hidden"/>
                                      </p:to>
                                    </p:set>
                                  </p:childTnLst>
                                </p:cTn>
                              </p:par>
                              <p:par>
                                <p:cTn id="842" presetID="3" presetClass="exit" presetSubtype="5" fill="hold" grpId="3" nodeType="withEffect">
                                  <p:stCondLst>
                                    <p:cond delay="0"/>
                                  </p:stCondLst>
                                  <p:childTnLst>
                                    <p:animEffect transition="out" filter="blinds(vertical)">
                                      <p:cBhvr>
                                        <p:cTn id="843" dur="3500"/>
                                        <p:tgtEl>
                                          <p:spTgt spid="74"/>
                                        </p:tgtEl>
                                      </p:cBhvr>
                                    </p:animEffect>
                                    <p:set>
                                      <p:cBhvr>
                                        <p:cTn id="844" dur="1" fill="hold">
                                          <p:stCondLst>
                                            <p:cond delay="3499"/>
                                          </p:stCondLst>
                                        </p:cTn>
                                        <p:tgtEl>
                                          <p:spTgt spid="74"/>
                                        </p:tgtEl>
                                        <p:attrNameLst>
                                          <p:attrName>style.visibility</p:attrName>
                                        </p:attrNameLst>
                                      </p:cBhvr>
                                      <p:to>
                                        <p:strVal val="hidden"/>
                                      </p:to>
                                    </p:set>
                                  </p:childTnLst>
                                </p:cTn>
                              </p:par>
                              <p:par>
                                <p:cTn id="845" presetID="2" presetClass="entr" presetSubtype="8" fill="hold" grpId="0" nodeType="withEffect">
                                  <p:stCondLst>
                                    <p:cond delay="0"/>
                                  </p:stCondLst>
                                  <p:childTnLst>
                                    <p:set>
                                      <p:cBhvr>
                                        <p:cTn id="846" dur="1" fill="hold">
                                          <p:stCondLst>
                                            <p:cond delay="0"/>
                                          </p:stCondLst>
                                        </p:cTn>
                                        <p:tgtEl>
                                          <p:spTgt spid="73"/>
                                        </p:tgtEl>
                                        <p:attrNameLst>
                                          <p:attrName>style.visibility</p:attrName>
                                        </p:attrNameLst>
                                      </p:cBhvr>
                                      <p:to>
                                        <p:strVal val="visible"/>
                                      </p:to>
                                    </p:set>
                                    <p:anim calcmode="lin" valueType="num">
                                      <p:cBhvr additive="base">
                                        <p:cTn id="847" dur="3500" fill="hold"/>
                                        <p:tgtEl>
                                          <p:spTgt spid="73"/>
                                        </p:tgtEl>
                                        <p:attrNameLst>
                                          <p:attrName>ppt_x</p:attrName>
                                        </p:attrNameLst>
                                      </p:cBhvr>
                                      <p:tavLst>
                                        <p:tav tm="0">
                                          <p:val>
                                            <p:strVal val="0-#ppt_w/2"/>
                                          </p:val>
                                        </p:tav>
                                        <p:tav tm="100000">
                                          <p:val>
                                            <p:strVal val="#ppt_x"/>
                                          </p:val>
                                        </p:tav>
                                      </p:tavLst>
                                    </p:anim>
                                    <p:anim calcmode="lin" valueType="num">
                                      <p:cBhvr additive="base">
                                        <p:cTn id="848" dur="3500" fill="hold"/>
                                        <p:tgtEl>
                                          <p:spTgt spid="73"/>
                                        </p:tgtEl>
                                        <p:attrNameLst>
                                          <p:attrName>ppt_y</p:attrName>
                                        </p:attrNameLst>
                                      </p:cBhvr>
                                      <p:tavLst>
                                        <p:tav tm="0">
                                          <p:val>
                                            <p:strVal val="#ppt_y"/>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73"/>
                                        </p:tgtEl>
                                        <p:attrNameLst>
                                          <p:attrName>style.visibility</p:attrName>
                                        </p:attrNameLst>
                                      </p:cBhvr>
                                      <p:to>
                                        <p:strVal val="visible"/>
                                      </p:to>
                                    </p:set>
                                    <p:anim calcmode="lin" valueType="num">
                                      <p:cBhvr>
                                        <p:cTn id="851" dur="3500" fill="hold"/>
                                        <p:tgtEl>
                                          <p:spTgt spid="73"/>
                                        </p:tgtEl>
                                        <p:attrNameLst>
                                          <p:attrName>ppt_w</p:attrName>
                                        </p:attrNameLst>
                                      </p:cBhvr>
                                      <p:tavLst>
                                        <p:tav tm="0" fmla="#ppt_w*sin(2.5*pi*$)">
                                          <p:val>
                                            <p:fltVal val="0"/>
                                          </p:val>
                                        </p:tav>
                                        <p:tav tm="100000">
                                          <p:val>
                                            <p:fltVal val="1"/>
                                          </p:val>
                                        </p:tav>
                                      </p:tavLst>
                                    </p:anim>
                                    <p:anim calcmode="lin" valueType="num">
                                      <p:cBhvr>
                                        <p:cTn id="852" dur="3500" fill="hold"/>
                                        <p:tgtEl>
                                          <p:spTgt spid="73"/>
                                        </p:tgtEl>
                                        <p:attrNameLst>
                                          <p:attrName>ppt_h</p:attrName>
                                        </p:attrNameLst>
                                      </p:cBhvr>
                                      <p:tavLst>
                                        <p:tav tm="0">
                                          <p:val>
                                            <p:strVal val="#ppt_h"/>
                                          </p:val>
                                        </p:tav>
                                        <p:tav tm="100000">
                                          <p:val>
                                            <p:strVal val="#ppt_h"/>
                                          </p:val>
                                        </p:tav>
                                      </p:tavLst>
                                    </p:anim>
                                  </p:childTnLst>
                                </p:cTn>
                              </p:par>
                              <p:par>
                                <p:cTn id="853" presetID="2" presetClass="exit" presetSubtype="8" fill="hold" grpId="2" nodeType="withEffect">
                                  <p:stCondLst>
                                    <p:cond delay="0"/>
                                  </p:stCondLst>
                                  <p:childTnLst>
                                    <p:anim calcmode="lin" valueType="num">
                                      <p:cBhvr additive="base">
                                        <p:cTn id="854" dur="3500"/>
                                        <p:tgtEl>
                                          <p:spTgt spid="73"/>
                                        </p:tgtEl>
                                        <p:attrNameLst>
                                          <p:attrName>ppt_x</p:attrName>
                                        </p:attrNameLst>
                                      </p:cBhvr>
                                      <p:tavLst>
                                        <p:tav tm="0">
                                          <p:val>
                                            <p:strVal val="ppt_x"/>
                                          </p:val>
                                        </p:tav>
                                        <p:tav tm="100000">
                                          <p:val>
                                            <p:strVal val="0-ppt_w/2"/>
                                          </p:val>
                                        </p:tav>
                                      </p:tavLst>
                                    </p:anim>
                                    <p:anim calcmode="lin" valueType="num">
                                      <p:cBhvr additive="base">
                                        <p:cTn id="855" dur="3500"/>
                                        <p:tgtEl>
                                          <p:spTgt spid="73"/>
                                        </p:tgtEl>
                                        <p:attrNameLst>
                                          <p:attrName>ppt_y</p:attrName>
                                        </p:attrNameLst>
                                      </p:cBhvr>
                                      <p:tavLst>
                                        <p:tav tm="0">
                                          <p:val>
                                            <p:strVal val="ppt_y"/>
                                          </p:val>
                                        </p:tav>
                                        <p:tav tm="100000">
                                          <p:val>
                                            <p:strVal val="ppt_y"/>
                                          </p:val>
                                        </p:tav>
                                      </p:tavLst>
                                    </p:anim>
                                    <p:set>
                                      <p:cBhvr>
                                        <p:cTn id="856" dur="1" fill="hold">
                                          <p:stCondLst>
                                            <p:cond delay="3499"/>
                                          </p:stCondLst>
                                        </p:cTn>
                                        <p:tgtEl>
                                          <p:spTgt spid="73"/>
                                        </p:tgtEl>
                                        <p:attrNameLst>
                                          <p:attrName>style.visibility</p:attrName>
                                        </p:attrNameLst>
                                      </p:cBhvr>
                                      <p:to>
                                        <p:strVal val="hidden"/>
                                      </p:to>
                                    </p:set>
                                  </p:childTnLst>
                                </p:cTn>
                              </p:par>
                              <p:par>
                                <p:cTn id="857" presetID="3" presetClass="exit" presetSubtype="5" fill="hold" grpId="3" nodeType="withEffect">
                                  <p:stCondLst>
                                    <p:cond delay="0"/>
                                  </p:stCondLst>
                                  <p:childTnLst>
                                    <p:animEffect transition="out" filter="blinds(vertical)">
                                      <p:cBhvr>
                                        <p:cTn id="858" dur="3500"/>
                                        <p:tgtEl>
                                          <p:spTgt spid="73"/>
                                        </p:tgtEl>
                                      </p:cBhvr>
                                    </p:animEffect>
                                    <p:set>
                                      <p:cBhvr>
                                        <p:cTn id="859" dur="1" fill="hold">
                                          <p:stCondLst>
                                            <p:cond delay="3499"/>
                                          </p:stCondLst>
                                        </p:cTn>
                                        <p:tgtEl>
                                          <p:spTgt spid="73"/>
                                        </p:tgtEl>
                                        <p:attrNameLst>
                                          <p:attrName>style.visibility</p:attrName>
                                        </p:attrNameLst>
                                      </p:cBhvr>
                                      <p:to>
                                        <p:strVal val="hidden"/>
                                      </p:to>
                                    </p:set>
                                  </p:childTnLst>
                                </p:cTn>
                              </p:par>
                              <p:par>
                                <p:cTn id="860" presetID="2" presetClass="entr" presetSubtype="8" fill="hold" grpId="0" nodeType="withEffect">
                                  <p:stCondLst>
                                    <p:cond delay="0"/>
                                  </p:stCondLst>
                                  <p:childTnLst>
                                    <p:set>
                                      <p:cBhvr>
                                        <p:cTn id="861" dur="1" fill="hold">
                                          <p:stCondLst>
                                            <p:cond delay="0"/>
                                          </p:stCondLst>
                                        </p:cTn>
                                        <p:tgtEl>
                                          <p:spTgt spid="72"/>
                                        </p:tgtEl>
                                        <p:attrNameLst>
                                          <p:attrName>style.visibility</p:attrName>
                                        </p:attrNameLst>
                                      </p:cBhvr>
                                      <p:to>
                                        <p:strVal val="visible"/>
                                      </p:to>
                                    </p:set>
                                    <p:anim calcmode="lin" valueType="num">
                                      <p:cBhvr additive="base">
                                        <p:cTn id="862" dur="3500" fill="hold"/>
                                        <p:tgtEl>
                                          <p:spTgt spid="72"/>
                                        </p:tgtEl>
                                        <p:attrNameLst>
                                          <p:attrName>ppt_x</p:attrName>
                                        </p:attrNameLst>
                                      </p:cBhvr>
                                      <p:tavLst>
                                        <p:tav tm="0">
                                          <p:val>
                                            <p:strVal val="0-#ppt_w/2"/>
                                          </p:val>
                                        </p:tav>
                                        <p:tav tm="100000">
                                          <p:val>
                                            <p:strVal val="#ppt_x"/>
                                          </p:val>
                                        </p:tav>
                                      </p:tavLst>
                                    </p:anim>
                                    <p:anim calcmode="lin" valueType="num">
                                      <p:cBhvr additive="base">
                                        <p:cTn id="863" dur="3500" fill="hold"/>
                                        <p:tgtEl>
                                          <p:spTgt spid="72"/>
                                        </p:tgtEl>
                                        <p:attrNameLst>
                                          <p:attrName>ppt_y</p:attrName>
                                        </p:attrNameLst>
                                      </p:cBhvr>
                                      <p:tavLst>
                                        <p:tav tm="0">
                                          <p:val>
                                            <p:strVal val="#ppt_y"/>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72"/>
                                        </p:tgtEl>
                                        <p:attrNameLst>
                                          <p:attrName>style.visibility</p:attrName>
                                        </p:attrNameLst>
                                      </p:cBhvr>
                                      <p:to>
                                        <p:strVal val="visible"/>
                                      </p:to>
                                    </p:set>
                                    <p:anim calcmode="lin" valueType="num">
                                      <p:cBhvr>
                                        <p:cTn id="866" dur="3500" fill="hold"/>
                                        <p:tgtEl>
                                          <p:spTgt spid="72"/>
                                        </p:tgtEl>
                                        <p:attrNameLst>
                                          <p:attrName>ppt_w</p:attrName>
                                        </p:attrNameLst>
                                      </p:cBhvr>
                                      <p:tavLst>
                                        <p:tav tm="0" fmla="#ppt_w*sin(2.5*pi*$)">
                                          <p:val>
                                            <p:fltVal val="0"/>
                                          </p:val>
                                        </p:tav>
                                        <p:tav tm="100000">
                                          <p:val>
                                            <p:fltVal val="1"/>
                                          </p:val>
                                        </p:tav>
                                      </p:tavLst>
                                    </p:anim>
                                    <p:anim calcmode="lin" valueType="num">
                                      <p:cBhvr>
                                        <p:cTn id="867" dur="3500" fill="hold"/>
                                        <p:tgtEl>
                                          <p:spTgt spid="72"/>
                                        </p:tgtEl>
                                        <p:attrNameLst>
                                          <p:attrName>ppt_h</p:attrName>
                                        </p:attrNameLst>
                                      </p:cBhvr>
                                      <p:tavLst>
                                        <p:tav tm="0">
                                          <p:val>
                                            <p:strVal val="#ppt_h"/>
                                          </p:val>
                                        </p:tav>
                                        <p:tav tm="100000">
                                          <p:val>
                                            <p:strVal val="#ppt_h"/>
                                          </p:val>
                                        </p:tav>
                                      </p:tavLst>
                                    </p:anim>
                                  </p:childTnLst>
                                </p:cTn>
                              </p:par>
                              <p:par>
                                <p:cTn id="868" presetID="2" presetClass="exit" presetSubtype="8" fill="hold" grpId="2" nodeType="withEffect">
                                  <p:stCondLst>
                                    <p:cond delay="0"/>
                                  </p:stCondLst>
                                  <p:childTnLst>
                                    <p:anim calcmode="lin" valueType="num">
                                      <p:cBhvr additive="base">
                                        <p:cTn id="869" dur="3500"/>
                                        <p:tgtEl>
                                          <p:spTgt spid="72"/>
                                        </p:tgtEl>
                                        <p:attrNameLst>
                                          <p:attrName>ppt_x</p:attrName>
                                        </p:attrNameLst>
                                      </p:cBhvr>
                                      <p:tavLst>
                                        <p:tav tm="0">
                                          <p:val>
                                            <p:strVal val="ppt_x"/>
                                          </p:val>
                                        </p:tav>
                                        <p:tav tm="100000">
                                          <p:val>
                                            <p:strVal val="0-ppt_w/2"/>
                                          </p:val>
                                        </p:tav>
                                      </p:tavLst>
                                    </p:anim>
                                    <p:anim calcmode="lin" valueType="num">
                                      <p:cBhvr additive="base">
                                        <p:cTn id="870" dur="3500"/>
                                        <p:tgtEl>
                                          <p:spTgt spid="72"/>
                                        </p:tgtEl>
                                        <p:attrNameLst>
                                          <p:attrName>ppt_y</p:attrName>
                                        </p:attrNameLst>
                                      </p:cBhvr>
                                      <p:tavLst>
                                        <p:tav tm="0">
                                          <p:val>
                                            <p:strVal val="ppt_y"/>
                                          </p:val>
                                        </p:tav>
                                        <p:tav tm="100000">
                                          <p:val>
                                            <p:strVal val="ppt_y"/>
                                          </p:val>
                                        </p:tav>
                                      </p:tavLst>
                                    </p:anim>
                                    <p:set>
                                      <p:cBhvr>
                                        <p:cTn id="871" dur="1" fill="hold">
                                          <p:stCondLst>
                                            <p:cond delay="3499"/>
                                          </p:stCondLst>
                                        </p:cTn>
                                        <p:tgtEl>
                                          <p:spTgt spid="72"/>
                                        </p:tgtEl>
                                        <p:attrNameLst>
                                          <p:attrName>style.visibility</p:attrName>
                                        </p:attrNameLst>
                                      </p:cBhvr>
                                      <p:to>
                                        <p:strVal val="hidden"/>
                                      </p:to>
                                    </p:set>
                                  </p:childTnLst>
                                </p:cTn>
                              </p:par>
                              <p:par>
                                <p:cTn id="872" presetID="3" presetClass="exit" presetSubtype="5" fill="hold" grpId="3" nodeType="withEffect">
                                  <p:stCondLst>
                                    <p:cond delay="0"/>
                                  </p:stCondLst>
                                  <p:childTnLst>
                                    <p:animEffect transition="out" filter="blinds(vertical)">
                                      <p:cBhvr>
                                        <p:cTn id="873" dur="3500"/>
                                        <p:tgtEl>
                                          <p:spTgt spid="72"/>
                                        </p:tgtEl>
                                      </p:cBhvr>
                                    </p:animEffect>
                                    <p:set>
                                      <p:cBhvr>
                                        <p:cTn id="874" dur="1" fill="hold">
                                          <p:stCondLst>
                                            <p:cond delay="3499"/>
                                          </p:stCondLst>
                                        </p:cTn>
                                        <p:tgtEl>
                                          <p:spTgt spid="72"/>
                                        </p:tgtEl>
                                        <p:attrNameLst>
                                          <p:attrName>style.visibility</p:attrName>
                                        </p:attrNameLst>
                                      </p:cBhvr>
                                      <p:to>
                                        <p:strVal val="hidden"/>
                                      </p:to>
                                    </p:set>
                                  </p:childTnLst>
                                </p:cTn>
                              </p:par>
                              <p:par>
                                <p:cTn id="875" presetID="2" presetClass="entr" presetSubtype="8" fill="hold" grpId="0" nodeType="withEffect">
                                  <p:stCondLst>
                                    <p:cond delay="0"/>
                                  </p:stCondLst>
                                  <p:childTnLst>
                                    <p:set>
                                      <p:cBhvr>
                                        <p:cTn id="876" dur="1" fill="hold">
                                          <p:stCondLst>
                                            <p:cond delay="0"/>
                                          </p:stCondLst>
                                        </p:cTn>
                                        <p:tgtEl>
                                          <p:spTgt spid="71"/>
                                        </p:tgtEl>
                                        <p:attrNameLst>
                                          <p:attrName>style.visibility</p:attrName>
                                        </p:attrNameLst>
                                      </p:cBhvr>
                                      <p:to>
                                        <p:strVal val="visible"/>
                                      </p:to>
                                    </p:set>
                                    <p:anim calcmode="lin" valueType="num">
                                      <p:cBhvr additive="base">
                                        <p:cTn id="877" dur="3500" fill="hold"/>
                                        <p:tgtEl>
                                          <p:spTgt spid="71"/>
                                        </p:tgtEl>
                                        <p:attrNameLst>
                                          <p:attrName>ppt_x</p:attrName>
                                        </p:attrNameLst>
                                      </p:cBhvr>
                                      <p:tavLst>
                                        <p:tav tm="0">
                                          <p:val>
                                            <p:strVal val="0-#ppt_w/2"/>
                                          </p:val>
                                        </p:tav>
                                        <p:tav tm="100000">
                                          <p:val>
                                            <p:strVal val="#ppt_x"/>
                                          </p:val>
                                        </p:tav>
                                      </p:tavLst>
                                    </p:anim>
                                    <p:anim calcmode="lin" valueType="num">
                                      <p:cBhvr additive="base">
                                        <p:cTn id="878" dur="3500" fill="hold"/>
                                        <p:tgtEl>
                                          <p:spTgt spid="71"/>
                                        </p:tgtEl>
                                        <p:attrNameLst>
                                          <p:attrName>ppt_y</p:attrName>
                                        </p:attrNameLst>
                                      </p:cBhvr>
                                      <p:tavLst>
                                        <p:tav tm="0">
                                          <p:val>
                                            <p:strVal val="#ppt_y"/>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71"/>
                                        </p:tgtEl>
                                        <p:attrNameLst>
                                          <p:attrName>style.visibility</p:attrName>
                                        </p:attrNameLst>
                                      </p:cBhvr>
                                      <p:to>
                                        <p:strVal val="visible"/>
                                      </p:to>
                                    </p:set>
                                    <p:anim calcmode="lin" valueType="num">
                                      <p:cBhvr>
                                        <p:cTn id="881" dur="3500" fill="hold"/>
                                        <p:tgtEl>
                                          <p:spTgt spid="71"/>
                                        </p:tgtEl>
                                        <p:attrNameLst>
                                          <p:attrName>ppt_w</p:attrName>
                                        </p:attrNameLst>
                                      </p:cBhvr>
                                      <p:tavLst>
                                        <p:tav tm="0" fmla="#ppt_w*sin(2.5*pi*$)">
                                          <p:val>
                                            <p:fltVal val="0"/>
                                          </p:val>
                                        </p:tav>
                                        <p:tav tm="100000">
                                          <p:val>
                                            <p:fltVal val="1"/>
                                          </p:val>
                                        </p:tav>
                                      </p:tavLst>
                                    </p:anim>
                                    <p:anim calcmode="lin" valueType="num">
                                      <p:cBhvr>
                                        <p:cTn id="882" dur="3500" fill="hold"/>
                                        <p:tgtEl>
                                          <p:spTgt spid="71"/>
                                        </p:tgtEl>
                                        <p:attrNameLst>
                                          <p:attrName>ppt_h</p:attrName>
                                        </p:attrNameLst>
                                      </p:cBhvr>
                                      <p:tavLst>
                                        <p:tav tm="0">
                                          <p:val>
                                            <p:strVal val="#ppt_h"/>
                                          </p:val>
                                        </p:tav>
                                        <p:tav tm="100000">
                                          <p:val>
                                            <p:strVal val="#ppt_h"/>
                                          </p:val>
                                        </p:tav>
                                      </p:tavLst>
                                    </p:anim>
                                  </p:childTnLst>
                                </p:cTn>
                              </p:par>
                              <p:par>
                                <p:cTn id="883" presetID="2" presetClass="exit" presetSubtype="8" fill="hold" grpId="2" nodeType="withEffect">
                                  <p:stCondLst>
                                    <p:cond delay="0"/>
                                  </p:stCondLst>
                                  <p:childTnLst>
                                    <p:anim calcmode="lin" valueType="num">
                                      <p:cBhvr additive="base">
                                        <p:cTn id="884" dur="3500"/>
                                        <p:tgtEl>
                                          <p:spTgt spid="71"/>
                                        </p:tgtEl>
                                        <p:attrNameLst>
                                          <p:attrName>ppt_x</p:attrName>
                                        </p:attrNameLst>
                                      </p:cBhvr>
                                      <p:tavLst>
                                        <p:tav tm="0">
                                          <p:val>
                                            <p:strVal val="ppt_x"/>
                                          </p:val>
                                        </p:tav>
                                        <p:tav tm="100000">
                                          <p:val>
                                            <p:strVal val="0-ppt_w/2"/>
                                          </p:val>
                                        </p:tav>
                                      </p:tavLst>
                                    </p:anim>
                                    <p:anim calcmode="lin" valueType="num">
                                      <p:cBhvr additive="base">
                                        <p:cTn id="885" dur="3500"/>
                                        <p:tgtEl>
                                          <p:spTgt spid="71"/>
                                        </p:tgtEl>
                                        <p:attrNameLst>
                                          <p:attrName>ppt_y</p:attrName>
                                        </p:attrNameLst>
                                      </p:cBhvr>
                                      <p:tavLst>
                                        <p:tav tm="0">
                                          <p:val>
                                            <p:strVal val="ppt_y"/>
                                          </p:val>
                                        </p:tav>
                                        <p:tav tm="100000">
                                          <p:val>
                                            <p:strVal val="ppt_y"/>
                                          </p:val>
                                        </p:tav>
                                      </p:tavLst>
                                    </p:anim>
                                    <p:set>
                                      <p:cBhvr>
                                        <p:cTn id="886" dur="1" fill="hold">
                                          <p:stCondLst>
                                            <p:cond delay="3499"/>
                                          </p:stCondLst>
                                        </p:cTn>
                                        <p:tgtEl>
                                          <p:spTgt spid="71"/>
                                        </p:tgtEl>
                                        <p:attrNameLst>
                                          <p:attrName>style.visibility</p:attrName>
                                        </p:attrNameLst>
                                      </p:cBhvr>
                                      <p:to>
                                        <p:strVal val="hidden"/>
                                      </p:to>
                                    </p:set>
                                  </p:childTnLst>
                                </p:cTn>
                              </p:par>
                              <p:par>
                                <p:cTn id="887" presetID="3" presetClass="exit" presetSubtype="5" fill="hold" grpId="3" nodeType="withEffect">
                                  <p:stCondLst>
                                    <p:cond delay="0"/>
                                  </p:stCondLst>
                                  <p:childTnLst>
                                    <p:animEffect transition="out" filter="blinds(vertical)">
                                      <p:cBhvr>
                                        <p:cTn id="888" dur="3500"/>
                                        <p:tgtEl>
                                          <p:spTgt spid="71"/>
                                        </p:tgtEl>
                                      </p:cBhvr>
                                    </p:animEffect>
                                    <p:set>
                                      <p:cBhvr>
                                        <p:cTn id="889" dur="1" fill="hold">
                                          <p:stCondLst>
                                            <p:cond delay="3499"/>
                                          </p:stCondLst>
                                        </p:cTn>
                                        <p:tgtEl>
                                          <p:spTgt spid="71"/>
                                        </p:tgtEl>
                                        <p:attrNameLst>
                                          <p:attrName>style.visibility</p:attrName>
                                        </p:attrNameLst>
                                      </p:cBhvr>
                                      <p:to>
                                        <p:strVal val="hidden"/>
                                      </p:to>
                                    </p:set>
                                  </p:childTnLst>
                                </p:cTn>
                              </p:par>
                              <p:par>
                                <p:cTn id="890" presetID="2" presetClass="entr" presetSubtype="8" fill="hold" grpId="0" nodeType="withEffect">
                                  <p:stCondLst>
                                    <p:cond delay="0"/>
                                  </p:stCondLst>
                                  <p:childTnLst>
                                    <p:set>
                                      <p:cBhvr>
                                        <p:cTn id="891" dur="1" fill="hold">
                                          <p:stCondLst>
                                            <p:cond delay="0"/>
                                          </p:stCondLst>
                                        </p:cTn>
                                        <p:tgtEl>
                                          <p:spTgt spid="70"/>
                                        </p:tgtEl>
                                        <p:attrNameLst>
                                          <p:attrName>style.visibility</p:attrName>
                                        </p:attrNameLst>
                                      </p:cBhvr>
                                      <p:to>
                                        <p:strVal val="visible"/>
                                      </p:to>
                                    </p:set>
                                    <p:anim calcmode="lin" valueType="num">
                                      <p:cBhvr additive="base">
                                        <p:cTn id="892" dur="3500" fill="hold"/>
                                        <p:tgtEl>
                                          <p:spTgt spid="70"/>
                                        </p:tgtEl>
                                        <p:attrNameLst>
                                          <p:attrName>ppt_x</p:attrName>
                                        </p:attrNameLst>
                                      </p:cBhvr>
                                      <p:tavLst>
                                        <p:tav tm="0">
                                          <p:val>
                                            <p:strVal val="0-#ppt_w/2"/>
                                          </p:val>
                                        </p:tav>
                                        <p:tav tm="100000">
                                          <p:val>
                                            <p:strVal val="#ppt_x"/>
                                          </p:val>
                                        </p:tav>
                                      </p:tavLst>
                                    </p:anim>
                                    <p:anim calcmode="lin" valueType="num">
                                      <p:cBhvr additive="base">
                                        <p:cTn id="893" dur="3500" fill="hold"/>
                                        <p:tgtEl>
                                          <p:spTgt spid="70"/>
                                        </p:tgtEl>
                                        <p:attrNameLst>
                                          <p:attrName>ppt_y</p:attrName>
                                        </p:attrNameLst>
                                      </p:cBhvr>
                                      <p:tavLst>
                                        <p:tav tm="0">
                                          <p:val>
                                            <p:strVal val="#ppt_y"/>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0"/>
                                        </p:tgtEl>
                                        <p:attrNameLst>
                                          <p:attrName>style.visibility</p:attrName>
                                        </p:attrNameLst>
                                      </p:cBhvr>
                                      <p:to>
                                        <p:strVal val="visible"/>
                                      </p:to>
                                    </p:set>
                                    <p:anim calcmode="lin" valueType="num">
                                      <p:cBhvr>
                                        <p:cTn id="896" dur="3500" fill="hold"/>
                                        <p:tgtEl>
                                          <p:spTgt spid="70"/>
                                        </p:tgtEl>
                                        <p:attrNameLst>
                                          <p:attrName>ppt_w</p:attrName>
                                        </p:attrNameLst>
                                      </p:cBhvr>
                                      <p:tavLst>
                                        <p:tav tm="0" fmla="#ppt_w*sin(2.5*pi*$)">
                                          <p:val>
                                            <p:fltVal val="0"/>
                                          </p:val>
                                        </p:tav>
                                        <p:tav tm="100000">
                                          <p:val>
                                            <p:fltVal val="1"/>
                                          </p:val>
                                        </p:tav>
                                      </p:tavLst>
                                    </p:anim>
                                    <p:anim calcmode="lin" valueType="num">
                                      <p:cBhvr>
                                        <p:cTn id="897" dur="3500" fill="hold"/>
                                        <p:tgtEl>
                                          <p:spTgt spid="70"/>
                                        </p:tgtEl>
                                        <p:attrNameLst>
                                          <p:attrName>ppt_h</p:attrName>
                                        </p:attrNameLst>
                                      </p:cBhvr>
                                      <p:tavLst>
                                        <p:tav tm="0">
                                          <p:val>
                                            <p:strVal val="#ppt_h"/>
                                          </p:val>
                                        </p:tav>
                                        <p:tav tm="100000">
                                          <p:val>
                                            <p:strVal val="#ppt_h"/>
                                          </p:val>
                                        </p:tav>
                                      </p:tavLst>
                                    </p:anim>
                                  </p:childTnLst>
                                </p:cTn>
                              </p:par>
                              <p:par>
                                <p:cTn id="898" presetID="2" presetClass="exit" presetSubtype="8" fill="hold" grpId="2" nodeType="withEffect">
                                  <p:stCondLst>
                                    <p:cond delay="0"/>
                                  </p:stCondLst>
                                  <p:childTnLst>
                                    <p:anim calcmode="lin" valueType="num">
                                      <p:cBhvr additive="base">
                                        <p:cTn id="899" dur="3500"/>
                                        <p:tgtEl>
                                          <p:spTgt spid="70"/>
                                        </p:tgtEl>
                                        <p:attrNameLst>
                                          <p:attrName>ppt_x</p:attrName>
                                        </p:attrNameLst>
                                      </p:cBhvr>
                                      <p:tavLst>
                                        <p:tav tm="0">
                                          <p:val>
                                            <p:strVal val="ppt_x"/>
                                          </p:val>
                                        </p:tav>
                                        <p:tav tm="100000">
                                          <p:val>
                                            <p:strVal val="0-ppt_w/2"/>
                                          </p:val>
                                        </p:tav>
                                      </p:tavLst>
                                    </p:anim>
                                    <p:anim calcmode="lin" valueType="num">
                                      <p:cBhvr additive="base">
                                        <p:cTn id="900" dur="3500"/>
                                        <p:tgtEl>
                                          <p:spTgt spid="70"/>
                                        </p:tgtEl>
                                        <p:attrNameLst>
                                          <p:attrName>ppt_y</p:attrName>
                                        </p:attrNameLst>
                                      </p:cBhvr>
                                      <p:tavLst>
                                        <p:tav tm="0">
                                          <p:val>
                                            <p:strVal val="ppt_y"/>
                                          </p:val>
                                        </p:tav>
                                        <p:tav tm="100000">
                                          <p:val>
                                            <p:strVal val="ppt_y"/>
                                          </p:val>
                                        </p:tav>
                                      </p:tavLst>
                                    </p:anim>
                                    <p:set>
                                      <p:cBhvr>
                                        <p:cTn id="901" dur="1" fill="hold">
                                          <p:stCondLst>
                                            <p:cond delay="3499"/>
                                          </p:stCondLst>
                                        </p:cTn>
                                        <p:tgtEl>
                                          <p:spTgt spid="70"/>
                                        </p:tgtEl>
                                        <p:attrNameLst>
                                          <p:attrName>style.visibility</p:attrName>
                                        </p:attrNameLst>
                                      </p:cBhvr>
                                      <p:to>
                                        <p:strVal val="hidden"/>
                                      </p:to>
                                    </p:set>
                                  </p:childTnLst>
                                </p:cTn>
                              </p:par>
                              <p:par>
                                <p:cTn id="902" presetID="3" presetClass="exit" presetSubtype="5" fill="hold" grpId="3" nodeType="withEffect">
                                  <p:stCondLst>
                                    <p:cond delay="0"/>
                                  </p:stCondLst>
                                  <p:childTnLst>
                                    <p:animEffect transition="out" filter="blinds(vertical)">
                                      <p:cBhvr>
                                        <p:cTn id="903" dur="3500"/>
                                        <p:tgtEl>
                                          <p:spTgt spid="70"/>
                                        </p:tgtEl>
                                      </p:cBhvr>
                                    </p:animEffect>
                                    <p:set>
                                      <p:cBhvr>
                                        <p:cTn id="904" dur="1" fill="hold">
                                          <p:stCondLst>
                                            <p:cond delay="3499"/>
                                          </p:stCondLst>
                                        </p:cTn>
                                        <p:tgtEl>
                                          <p:spTgt spid="70"/>
                                        </p:tgtEl>
                                        <p:attrNameLst>
                                          <p:attrName>style.visibility</p:attrName>
                                        </p:attrNameLst>
                                      </p:cBhvr>
                                      <p:to>
                                        <p:strVal val="hidden"/>
                                      </p:to>
                                    </p:set>
                                  </p:childTnLst>
                                </p:cTn>
                              </p:par>
                              <p:par>
                                <p:cTn id="905" presetID="2" presetClass="entr" presetSubtype="8" fill="hold" grpId="0" nodeType="withEffect">
                                  <p:stCondLst>
                                    <p:cond delay="0"/>
                                  </p:stCondLst>
                                  <p:childTnLst>
                                    <p:set>
                                      <p:cBhvr>
                                        <p:cTn id="906" dur="1" fill="hold">
                                          <p:stCondLst>
                                            <p:cond delay="0"/>
                                          </p:stCondLst>
                                        </p:cTn>
                                        <p:tgtEl>
                                          <p:spTgt spid="69"/>
                                        </p:tgtEl>
                                        <p:attrNameLst>
                                          <p:attrName>style.visibility</p:attrName>
                                        </p:attrNameLst>
                                      </p:cBhvr>
                                      <p:to>
                                        <p:strVal val="visible"/>
                                      </p:to>
                                    </p:set>
                                    <p:anim calcmode="lin" valueType="num">
                                      <p:cBhvr additive="base">
                                        <p:cTn id="907" dur="3500" fill="hold"/>
                                        <p:tgtEl>
                                          <p:spTgt spid="69"/>
                                        </p:tgtEl>
                                        <p:attrNameLst>
                                          <p:attrName>ppt_x</p:attrName>
                                        </p:attrNameLst>
                                      </p:cBhvr>
                                      <p:tavLst>
                                        <p:tav tm="0">
                                          <p:val>
                                            <p:strVal val="0-#ppt_w/2"/>
                                          </p:val>
                                        </p:tav>
                                        <p:tav tm="100000">
                                          <p:val>
                                            <p:strVal val="#ppt_x"/>
                                          </p:val>
                                        </p:tav>
                                      </p:tavLst>
                                    </p:anim>
                                    <p:anim calcmode="lin" valueType="num">
                                      <p:cBhvr additive="base">
                                        <p:cTn id="908" dur="3500" fill="hold"/>
                                        <p:tgtEl>
                                          <p:spTgt spid="69"/>
                                        </p:tgtEl>
                                        <p:attrNameLst>
                                          <p:attrName>ppt_y</p:attrName>
                                        </p:attrNameLst>
                                      </p:cBhvr>
                                      <p:tavLst>
                                        <p:tav tm="0">
                                          <p:val>
                                            <p:strVal val="#ppt_y"/>
                                          </p:val>
                                        </p:tav>
                                        <p:tav tm="100000">
                                          <p:val>
                                            <p:strVal val="#ppt_y"/>
                                          </p:val>
                                        </p:tav>
                                      </p:tavLst>
                                    </p:anim>
                                  </p:childTnLst>
                                </p:cTn>
                              </p:par>
                              <p:par>
                                <p:cTn id="909" presetID="19" presetClass="entr" presetSubtype="10" fill="hold" grpId="1" nodeType="withEffect">
                                  <p:stCondLst>
                                    <p:cond delay="0"/>
                                  </p:stCondLst>
                                  <p:childTnLst>
                                    <p:set>
                                      <p:cBhvr>
                                        <p:cTn id="910" dur="1" fill="hold">
                                          <p:stCondLst>
                                            <p:cond delay="0"/>
                                          </p:stCondLst>
                                        </p:cTn>
                                        <p:tgtEl>
                                          <p:spTgt spid="69"/>
                                        </p:tgtEl>
                                        <p:attrNameLst>
                                          <p:attrName>style.visibility</p:attrName>
                                        </p:attrNameLst>
                                      </p:cBhvr>
                                      <p:to>
                                        <p:strVal val="visible"/>
                                      </p:to>
                                    </p:set>
                                    <p:anim calcmode="lin" valueType="num">
                                      <p:cBhvr>
                                        <p:cTn id="911" dur="3500" fill="hold"/>
                                        <p:tgtEl>
                                          <p:spTgt spid="69"/>
                                        </p:tgtEl>
                                        <p:attrNameLst>
                                          <p:attrName>ppt_w</p:attrName>
                                        </p:attrNameLst>
                                      </p:cBhvr>
                                      <p:tavLst>
                                        <p:tav tm="0" fmla="#ppt_w*sin(2.5*pi*$)">
                                          <p:val>
                                            <p:fltVal val="0"/>
                                          </p:val>
                                        </p:tav>
                                        <p:tav tm="100000">
                                          <p:val>
                                            <p:fltVal val="1"/>
                                          </p:val>
                                        </p:tav>
                                      </p:tavLst>
                                    </p:anim>
                                    <p:anim calcmode="lin" valueType="num">
                                      <p:cBhvr>
                                        <p:cTn id="912" dur="3500" fill="hold"/>
                                        <p:tgtEl>
                                          <p:spTgt spid="69"/>
                                        </p:tgtEl>
                                        <p:attrNameLst>
                                          <p:attrName>ppt_h</p:attrName>
                                        </p:attrNameLst>
                                      </p:cBhvr>
                                      <p:tavLst>
                                        <p:tav tm="0">
                                          <p:val>
                                            <p:strVal val="#ppt_h"/>
                                          </p:val>
                                        </p:tav>
                                        <p:tav tm="100000">
                                          <p:val>
                                            <p:strVal val="#ppt_h"/>
                                          </p:val>
                                        </p:tav>
                                      </p:tavLst>
                                    </p:anim>
                                  </p:childTnLst>
                                </p:cTn>
                              </p:par>
                              <p:par>
                                <p:cTn id="913" presetID="2" presetClass="exit" presetSubtype="8" fill="hold" grpId="2" nodeType="withEffect">
                                  <p:stCondLst>
                                    <p:cond delay="0"/>
                                  </p:stCondLst>
                                  <p:childTnLst>
                                    <p:anim calcmode="lin" valueType="num">
                                      <p:cBhvr additive="base">
                                        <p:cTn id="914" dur="3500"/>
                                        <p:tgtEl>
                                          <p:spTgt spid="69"/>
                                        </p:tgtEl>
                                        <p:attrNameLst>
                                          <p:attrName>ppt_x</p:attrName>
                                        </p:attrNameLst>
                                      </p:cBhvr>
                                      <p:tavLst>
                                        <p:tav tm="0">
                                          <p:val>
                                            <p:strVal val="ppt_x"/>
                                          </p:val>
                                        </p:tav>
                                        <p:tav tm="100000">
                                          <p:val>
                                            <p:strVal val="0-ppt_w/2"/>
                                          </p:val>
                                        </p:tav>
                                      </p:tavLst>
                                    </p:anim>
                                    <p:anim calcmode="lin" valueType="num">
                                      <p:cBhvr additive="base">
                                        <p:cTn id="915" dur="3500"/>
                                        <p:tgtEl>
                                          <p:spTgt spid="69"/>
                                        </p:tgtEl>
                                        <p:attrNameLst>
                                          <p:attrName>ppt_y</p:attrName>
                                        </p:attrNameLst>
                                      </p:cBhvr>
                                      <p:tavLst>
                                        <p:tav tm="0">
                                          <p:val>
                                            <p:strVal val="ppt_y"/>
                                          </p:val>
                                        </p:tav>
                                        <p:tav tm="100000">
                                          <p:val>
                                            <p:strVal val="ppt_y"/>
                                          </p:val>
                                        </p:tav>
                                      </p:tavLst>
                                    </p:anim>
                                    <p:set>
                                      <p:cBhvr>
                                        <p:cTn id="916" dur="1" fill="hold">
                                          <p:stCondLst>
                                            <p:cond delay="3499"/>
                                          </p:stCondLst>
                                        </p:cTn>
                                        <p:tgtEl>
                                          <p:spTgt spid="69"/>
                                        </p:tgtEl>
                                        <p:attrNameLst>
                                          <p:attrName>style.visibility</p:attrName>
                                        </p:attrNameLst>
                                      </p:cBhvr>
                                      <p:to>
                                        <p:strVal val="hidden"/>
                                      </p:to>
                                    </p:set>
                                  </p:childTnLst>
                                </p:cTn>
                              </p:par>
                              <p:par>
                                <p:cTn id="917" presetID="3" presetClass="exit" presetSubtype="5" fill="hold" grpId="3" nodeType="withEffect">
                                  <p:stCondLst>
                                    <p:cond delay="0"/>
                                  </p:stCondLst>
                                  <p:childTnLst>
                                    <p:animEffect transition="out" filter="blinds(vertical)">
                                      <p:cBhvr>
                                        <p:cTn id="918" dur="3500"/>
                                        <p:tgtEl>
                                          <p:spTgt spid="69"/>
                                        </p:tgtEl>
                                      </p:cBhvr>
                                    </p:animEffect>
                                    <p:set>
                                      <p:cBhvr>
                                        <p:cTn id="919" dur="1" fill="hold">
                                          <p:stCondLst>
                                            <p:cond delay="3499"/>
                                          </p:stCondLst>
                                        </p:cTn>
                                        <p:tgtEl>
                                          <p:spTgt spid="69"/>
                                        </p:tgtEl>
                                        <p:attrNameLst>
                                          <p:attrName>style.visibility</p:attrName>
                                        </p:attrNameLst>
                                      </p:cBhvr>
                                      <p:to>
                                        <p:strVal val="hidden"/>
                                      </p:to>
                                    </p:set>
                                  </p:childTnLst>
                                </p:cTn>
                              </p:par>
                              <p:par>
                                <p:cTn id="920" presetID="2" presetClass="entr" presetSubtype="8" fill="hold" grpId="0" nodeType="withEffect">
                                  <p:stCondLst>
                                    <p:cond delay="0"/>
                                  </p:stCondLst>
                                  <p:childTnLst>
                                    <p:set>
                                      <p:cBhvr>
                                        <p:cTn id="921" dur="1" fill="hold">
                                          <p:stCondLst>
                                            <p:cond delay="0"/>
                                          </p:stCondLst>
                                        </p:cTn>
                                        <p:tgtEl>
                                          <p:spTgt spid="68"/>
                                        </p:tgtEl>
                                        <p:attrNameLst>
                                          <p:attrName>style.visibility</p:attrName>
                                        </p:attrNameLst>
                                      </p:cBhvr>
                                      <p:to>
                                        <p:strVal val="visible"/>
                                      </p:to>
                                    </p:set>
                                    <p:anim calcmode="lin" valueType="num">
                                      <p:cBhvr additive="base">
                                        <p:cTn id="922" dur="3500" fill="hold"/>
                                        <p:tgtEl>
                                          <p:spTgt spid="68"/>
                                        </p:tgtEl>
                                        <p:attrNameLst>
                                          <p:attrName>ppt_x</p:attrName>
                                        </p:attrNameLst>
                                      </p:cBhvr>
                                      <p:tavLst>
                                        <p:tav tm="0">
                                          <p:val>
                                            <p:strVal val="0-#ppt_w/2"/>
                                          </p:val>
                                        </p:tav>
                                        <p:tav tm="100000">
                                          <p:val>
                                            <p:strVal val="#ppt_x"/>
                                          </p:val>
                                        </p:tav>
                                      </p:tavLst>
                                    </p:anim>
                                    <p:anim calcmode="lin" valueType="num">
                                      <p:cBhvr additive="base">
                                        <p:cTn id="923" dur="3500" fill="hold"/>
                                        <p:tgtEl>
                                          <p:spTgt spid="68"/>
                                        </p:tgtEl>
                                        <p:attrNameLst>
                                          <p:attrName>ppt_y</p:attrName>
                                        </p:attrNameLst>
                                      </p:cBhvr>
                                      <p:tavLst>
                                        <p:tav tm="0">
                                          <p:val>
                                            <p:strVal val="#ppt_y"/>
                                          </p:val>
                                        </p:tav>
                                        <p:tav tm="100000">
                                          <p:val>
                                            <p:strVal val="#ppt_y"/>
                                          </p:val>
                                        </p:tav>
                                      </p:tavLst>
                                    </p:anim>
                                  </p:childTnLst>
                                </p:cTn>
                              </p:par>
                              <p:par>
                                <p:cTn id="924" presetID="19" presetClass="entr" presetSubtype="10" fill="hold" grpId="1" nodeType="withEffect">
                                  <p:stCondLst>
                                    <p:cond delay="0"/>
                                  </p:stCondLst>
                                  <p:childTnLst>
                                    <p:set>
                                      <p:cBhvr>
                                        <p:cTn id="925" dur="1" fill="hold">
                                          <p:stCondLst>
                                            <p:cond delay="0"/>
                                          </p:stCondLst>
                                        </p:cTn>
                                        <p:tgtEl>
                                          <p:spTgt spid="68"/>
                                        </p:tgtEl>
                                        <p:attrNameLst>
                                          <p:attrName>style.visibility</p:attrName>
                                        </p:attrNameLst>
                                      </p:cBhvr>
                                      <p:to>
                                        <p:strVal val="visible"/>
                                      </p:to>
                                    </p:set>
                                    <p:anim calcmode="lin" valueType="num">
                                      <p:cBhvr>
                                        <p:cTn id="926" dur="3500" fill="hold"/>
                                        <p:tgtEl>
                                          <p:spTgt spid="68"/>
                                        </p:tgtEl>
                                        <p:attrNameLst>
                                          <p:attrName>ppt_w</p:attrName>
                                        </p:attrNameLst>
                                      </p:cBhvr>
                                      <p:tavLst>
                                        <p:tav tm="0" fmla="#ppt_w*sin(2.5*pi*$)">
                                          <p:val>
                                            <p:fltVal val="0"/>
                                          </p:val>
                                        </p:tav>
                                        <p:tav tm="100000">
                                          <p:val>
                                            <p:fltVal val="1"/>
                                          </p:val>
                                        </p:tav>
                                      </p:tavLst>
                                    </p:anim>
                                    <p:anim calcmode="lin" valueType="num">
                                      <p:cBhvr>
                                        <p:cTn id="927" dur="3500" fill="hold"/>
                                        <p:tgtEl>
                                          <p:spTgt spid="68"/>
                                        </p:tgtEl>
                                        <p:attrNameLst>
                                          <p:attrName>ppt_h</p:attrName>
                                        </p:attrNameLst>
                                      </p:cBhvr>
                                      <p:tavLst>
                                        <p:tav tm="0">
                                          <p:val>
                                            <p:strVal val="#ppt_h"/>
                                          </p:val>
                                        </p:tav>
                                        <p:tav tm="100000">
                                          <p:val>
                                            <p:strVal val="#ppt_h"/>
                                          </p:val>
                                        </p:tav>
                                      </p:tavLst>
                                    </p:anim>
                                  </p:childTnLst>
                                </p:cTn>
                              </p:par>
                              <p:par>
                                <p:cTn id="928" presetID="2" presetClass="exit" presetSubtype="8" fill="hold" grpId="2" nodeType="withEffect">
                                  <p:stCondLst>
                                    <p:cond delay="0"/>
                                  </p:stCondLst>
                                  <p:childTnLst>
                                    <p:anim calcmode="lin" valueType="num">
                                      <p:cBhvr additive="base">
                                        <p:cTn id="929" dur="3500"/>
                                        <p:tgtEl>
                                          <p:spTgt spid="68"/>
                                        </p:tgtEl>
                                        <p:attrNameLst>
                                          <p:attrName>ppt_x</p:attrName>
                                        </p:attrNameLst>
                                      </p:cBhvr>
                                      <p:tavLst>
                                        <p:tav tm="0">
                                          <p:val>
                                            <p:strVal val="ppt_x"/>
                                          </p:val>
                                        </p:tav>
                                        <p:tav tm="100000">
                                          <p:val>
                                            <p:strVal val="0-ppt_w/2"/>
                                          </p:val>
                                        </p:tav>
                                      </p:tavLst>
                                    </p:anim>
                                    <p:anim calcmode="lin" valueType="num">
                                      <p:cBhvr additive="base">
                                        <p:cTn id="930" dur="3500"/>
                                        <p:tgtEl>
                                          <p:spTgt spid="68"/>
                                        </p:tgtEl>
                                        <p:attrNameLst>
                                          <p:attrName>ppt_y</p:attrName>
                                        </p:attrNameLst>
                                      </p:cBhvr>
                                      <p:tavLst>
                                        <p:tav tm="0">
                                          <p:val>
                                            <p:strVal val="ppt_y"/>
                                          </p:val>
                                        </p:tav>
                                        <p:tav tm="100000">
                                          <p:val>
                                            <p:strVal val="ppt_y"/>
                                          </p:val>
                                        </p:tav>
                                      </p:tavLst>
                                    </p:anim>
                                    <p:set>
                                      <p:cBhvr>
                                        <p:cTn id="931" dur="1" fill="hold">
                                          <p:stCondLst>
                                            <p:cond delay="3499"/>
                                          </p:stCondLst>
                                        </p:cTn>
                                        <p:tgtEl>
                                          <p:spTgt spid="68"/>
                                        </p:tgtEl>
                                        <p:attrNameLst>
                                          <p:attrName>style.visibility</p:attrName>
                                        </p:attrNameLst>
                                      </p:cBhvr>
                                      <p:to>
                                        <p:strVal val="hidden"/>
                                      </p:to>
                                    </p:set>
                                  </p:childTnLst>
                                </p:cTn>
                              </p:par>
                              <p:par>
                                <p:cTn id="932" presetID="3" presetClass="exit" presetSubtype="5" fill="hold" grpId="3" nodeType="withEffect">
                                  <p:stCondLst>
                                    <p:cond delay="0"/>
                                  </p:stCondLst>
                                  <p:childTnLst>
                                    <p:animEffect transition="out" filter="blinds(vertical)">
                                      <p:cBhvr>
                                        <p:cTn id="933" dur="3500"/>
                                        <p:tgtEl>
                                          <p:spTgt spid="68"/>
                                        </p:tgtEl>
                                      </p:cBhvr>
                                    </p:animEffect>
                                    <p:set>
                                      <p:cBhvr>
                                        <p:cTn id="934" dur="1" fill="hold">
                                          <p:stCondLst>
                                            <p:cond delay="3499"/>
                                          </p:stCondLst>
                                        </p:cTn>
                                        <p:tgtEl>
                                          <p:spTgt spid="68"/>
                                        </p:tgtEl>
                                        <p:attrNameLst>
                                          <p:attrName>style.visibility</p:attrName>
                                        </p:attrNameLst>
                                      </p:cBhvr>
                                      <p:to>
                                        <p:strVal val="hidden"/>
                                      </p:to>
                                    </p:set>
                                  </p:childTnLst>
                                </p:cTn>
                              </p:par>
                              <p:par>
                                <p:cTn id="935" presetID="2" presetClass="entr" presetSubtype="8" fill="hold" grpId="0" nodeType="withEffect">
                                  <p:stCondLst>
                                    <p:cond delay="0"/>
                                  </p:stCondLst>
                                  <p:childTnLst>
                                    <p:set>
                                      <p:cBhvr>
                                        <p:cTn id="936" dur="1" fill="hold">
                                          <p:stCondLst>
                                            <p:cond delay="0"/>
                                          </p:stCondLst>
                                        </p:cTn>
                                        <p:tgtEl>
                                          <p:spTgt spid="67"/>
                                        </p:tgtEl>
                                        <p:attrNameLst>
                                          <p:attrName>style.visibility</p:attrName>
                                        </p:attrNameLst>
                                      </p:cBhvr>
                                      <p:to>
                                        <p:strVal val="visible"/>
                                      </p:to>
                                    </p:set>
                                    <p:anim calcmode="lin" valueType="num">
                                      <p:cBhvr additive="base">
                                        <p:cTn id="937" dur="3500" fill="hold"/>
                                        <p:tgtEl>
                                          <p:spTgt spid="67"/>
                                        </p:tgtEl>
                                        <p:attrNameLst>
                                          <p:attrName>ppt_x</p:attrName>
                                        </p:attrNameLst>
                                      </p:cBhvr>
                                      <p:tavLst>
                                        <p:tav tm="0">
                                          <p:val>
                                            <p:strVal val="0-#ppt_w/2"/>
                                          </p:val>
                                        </p:tav>
                                        <p:tav tm="100000">
                                          <p:val>
                                            <p:strVal val="#ppt_x"/>
                                          </p:val>
                                        </p:tav>
                                      </p:tavLst>
                                    </p:anim>
                                    <p:anim calcmode="lin" valueType="num">
                                      <p:cBhvr additive="base">
                                        <p:cTn id="938" dur="3500" fill="hold"/>
                                        <p:tgtEl>
                                          <p:spTgt spid="67"/>
                                        </p:tgtEl>
                                        <p:attrNameLst>
                                          <p:attrName>ppt_y</p:attrName>
                                        </p:attrNameLst>
                                      </p:cBhvr>
                                      <p:tavLst>
                                        <p:tav tm="0">
                                          <p:val>
                                            <p:strVal val="#ppt_y"/>
                                          </p:val>
                                        </p:tav>
                                        <p:tav tm="100000">
                                          <p:val>
                                            <p:strVal val="#ppt_y"/>
                                          </p:val>
                                        </p:tav>
                                      </p:tavLst>
                                    </p:anim>
                                  </p:childTnLst>
                                </p:cTn>
                              </p:par>
                              <p:par>
                                <p:cTn id="939" presetID="19" presetClass="entr" presetSubtype="10" fill="hold" grpId="1" nodeType="withEffect">
                                  <p:stCondLst>
                                    <p:cond delay="0"/>
                                  </p:stCondLst>
                                  <p:childTnLst>
                                    <p:set>
                                      <p:cBhvr>
                                        <p:cTn id="940" dur="1" fill="hold">
                                          <p:stCondLst>
                                            <p:cond delay="0"/>
                                          </p:stCondLst>
                                        </p:cTn>
                                        <p:tgtEl>
                                          <p:spTgt spid="67"/>
                                        </p:tgtEl>
                                        <p:attrNameLst>
                                          <p:attrName>style.visibility</p:attrName>
                                        </p:attrNameLst>
                                      </p:cBhvr>
                                      <p:to>
                                        <p:strVal val="visible"/>
                                      </p:to>
                                    </p:set>
                                    <p:anim calcmode="lin" valueType="num">
                                      <p:cBhvr>
                                        <p:cTn id="941" dur="3500" fill="hold"/>
                                        <p:tgtEl>
                                          <p:spTgt spid="67"/>
                                        </p:tgtEl>
                                        <p:attrNameLst>
                                          <p:attrName>ppt_w</p:attrName>
                                        </p:attrNameLst>
                                      </p:cBhvr>
                                      <p:tavLst>
                                        <p:tav tm="0" fmla="#ppt_w*sin(2.5*pi*$)">
                                          <p:val>
                                            <p:fltVal val="0"/>
                                          </p:val>
                                        </p:tav>
                                        <p:tav tm="100000">
                                          <p:val>
                                            <p:fltVal val="1"/>
                                          </p:val>
                                        </p:tav>
                                      </p:tavLst>
                                    </p:anim>
                                    <p:anim calcmode="lin" valueType="num">
                                      <p:cBhvr>
                                        <p:cTn id="942" dur="3500" fill="hold"/>
                                        <p:tgtEl>
                                          <p:spTgt spid="67"/>
                                        </p:tgtEl>
                                        <p:attrNameLst>
                                          <p:attrName>ppt_h</p:attrName>
                                        </p:attrNameLst>
                                      </p:cBhvr>
                                      <p:tavLst>
                                        <p:tav tm="0">
                                          <p:val>
                                            <p:strVal val="#ppt_h"/>
                                          </p:val>
                                        </p:tav>
                                        <p:tav tm="100000">
                                          <p:val>
                                            <p:strVal val="#ppt_h"/>
                                          </p:val>
                                        </p:tav>
                                      </p:tavLst>
                                    </p:anim>
                                  </p:childTnLst>
                                </p:cTn>
                              </p:par>
                              <p:par>
                                <p:cTn id="943" presetID="2" presetClass="exit" presetSubtype="8" fill="hold" grpId="2" nodeType="withEffect">
                                  <p:stCondLst>
                                    <p:cond delay="0"/>
                                  </p:stCondLst>
                                  <p:childTnLst>
                                    <p:anim calcmode="lin" valueType="num">
                                      <p:cBhvr additive="base">
                                        <p:cTn id="944" dur="3500"/>
                                        <p:tgtEl>
                                          <p:spTgt spid="67"/>
                                        </p:tgtEl>
                                        <p:attrNameLst>
                                          <p:attrName>ppt_x</p:attrName>
                                        </p:attrNameLst>
                                      </p:cBhvr>
                                      <p:tavLst>
                                        <p:tav tm="0">
                                          <p:val>
                                            <p:strVal val="ppt_x"/>
                                          </p:val>
                                        </p:tav>
                                        <p:tav tm="100000">
                                          <p:val>
                                            <p:strVal val="0-ppt_w/2"/>
                                          </p:val>
                                        </p:tav>
                                      </p:tavLst>
                                    </p:anim>
                                    <p:anim calcmode="lin" valueType="num">
                                      <p:cBhvr additive="base">
                                        <p:cTn id="945" dur="3500"/>
                                        <p:tgtEl>
                                          <p:spTgt spid="67"/>
                                        </p:tgtEl>
                                        <p:attrNameLst>
                                          <p:attrName>ppt_y</p:attrName>
                                        </p:attrNameLst>
                                      </p:cBhvr>
                                      <p:tavLst>
                                        <p:tav tm="0">
                                          <p:val>
                                            <p:strVal val="ppt_y"/>
                                          </p:val>
                                        </p:tav>
                                        <p:tav tm="100000">
                                          <p:val>
                                            <p:strVal val="ppt_y"/>
                                          </p:val>
                                        </p:tav>
                                      </p:tavLst>
                                    </p:anim>
                                    <p:set>
                                      <p:cBhvr>
                                        <p:cTn id="946" dur="1" fill="hold">
                                          <p:stCondLst>
                                            <p:cond delay="3499"/>
                                          </p:stCondLst>
                                        </p:cTn>
                                        <p:tgtEl>
                                          <p:spTgt spid="67"/>
                                        </p:tgtEl>
                                        <p:attrNameLst>
                                          <p:attrName>style.visibility</p:attrName>
                                        </p:attrNameLst>
                                      </p:cBhvr>
                                      <p:to>
                                        <p:strVal val="hidden"/>
                                      </p:to>
                                    </p:set>
                                  </p:childTnLst>
                                </p:cTn>
                              </p:par>
                              <p:par>
                                <p:cTn id="947" presetID="3" presetClass="exit" presetSubtype="5" fill="hold" grpId="3" nodeType="withEffect">
                                  <p:stCondLst>
                                    <p:cond delay="0"/>
                                  </p:stCondLst>
                                  <p:childTnLst>
                                    <p:animEffect transition="out" filter="blinds(vertical)">
                                      <p:cBhvr>
                                        <p:cTn id="948" dur="3500"/>
                                        <p:tgtEl>
                                          <p:spTgt spid="67"/>
                                        </p:tgtEl>
                                      </p:cBhvr>
                                    </p:animEffect>
                                    <p:set>
                                      <p:cBhvr>
                                        <p:cTn id="949" dur="1" fill="hold">
                                          <p:stCondLst>
                                            <p:cond delay="3499"/>
                                          </p:stCondLst>
                                        </p:cTn>
                                        <p:tgtEl>
                                          <p:spTgt spid="67"/>
                                        </p:tgtEl>
                                        <p:attrNameLst>
                                          <p:attrName>style.visibility</p:attrName>
                                        </p:attrNameLst>
                                      </p:cBhvr>
                                      <p:to>
                                        <p:strVal val="hidden"/>
                                      </p:to>
                                    </p:set>
                                  </p:childTnLst>
                                </p:cTn>
                              </p:par>
                              <p:par>
                                <p:cTn id="950" presetID="2" presetClass="entr" presetSubtype="8" fill="hold" grpId="0" nodeType="withEffect">
                                  <p:stCondLst>
                                    <p:cond delay="0"/>
                                  </p:stCondLst>
                                  <p:childTnLst>
                                    <p:set>
                                      <p:cBhvr>
                                        <p:cTn id="951" dur="1" fill="hold">
                                          <p:stCondLst>
                                            <p:cond delay="0"/>
                                          </p:stCondLst>
                                        </p:cTn>
                                        <p:tgtEl>
                                          <p:spTgt spid="66"/>
                                        </p:tgtEl>
                                        <p:attrNameLst>
                                          <p:attrName>style.visibility</p:attrName>
                                        </p:attrNameLst>
                                      </p:cBhvr>
                                      <p:to>
                                        <p:strVal val="visible"/>
                                      </p:to>
                                    </p:set>
                                    <p:anim calcmode="lin" valueType="num">
                                      <p:cBhvr additive="base">
                                        <p:cTn id="952" dur="3500" fill="hold"/>
                                        <p:tgtEl>
                                          <p:spTgt spid="66"/>
                                        </p:tgtEl>
                                        <p:attrNameLst>
                                          <p:attrName>ppt_x</p:attrName>
                                        </p:attrNameLst>
                                      </p:cBhvr>
                                      <p:tavLst>
                                        <p:tav tm="0">
                                          <p:val>
                                            <p:strVal val="0-#ppt_w/2"/>
                                          </p:val>
                                        </p:tav>
                                        <p:tav tm="100000">
                                          <p:val>
                                            <p:strVal val="#ppt_x"/>
                                          </p:val>
                                        </p:tav>
                                      </p:tavLst>
                                    </p:anim>
                                    <p:anim calcmode="lin" valueType="num">
                                      <p:cBhvr additive="base">
                                        <p:cTn id="953" dur="3500" fill="hold"/>
                                        <p:tgtEl>
                                          <p:spTgt spid="66"/>
                                        </p:tgtEl>
                                        <p:attrNameLst>
                                          <p:attrName>ppt_y</p:attrName>
                                        </p:attrNameLst>
                                      </p:cBhvr>
                                      <p:tavLst>
                                        <p:tav tm="0">
                                          <p:val>
                                            <p:strVal val="#ppt_y"/>
                                          </p:val>
                                        </p:tav>
                                        <p:tav tm="100000">
                                          <p:val>
                                            <p:strVal val="#ppt_y"/>
                                          </p:val>
                                        </p:tav>
                                      </p:tavLst>
                                    </p:anim>
                                  </p:childTnLst>
                                </p:cTn>
                              </p:par>
                              <p:par>
                                <p:cTn id="954" presetID="19" presetClass="entr" presetSubtype="10" fill="hold" grpId="1" nodeType="withEffect">
                                  <p:stCondLst>
                                    <p:cond delay="0"/>
                                  </p:stCondLst>
                                  <p:childTnLst>
                                    <p:set>
                                      <p:cBhvr>
                                        <p:cTn id="955" dur="1" fill="hold">
                                          <p:stCondLst>
                                            <p:cond delay="0"/>
                                          </p:stCondLst>
                                        </p:cTn>
                                        <p:tgtEl>
                                          <p:spTgt spid="66"/>
                                        </p:tgtEl>
                                        <p:attrNameLst>
                                          <p:attrName>style.visibility</p:attrName>
                                        </p:attrNameLst>
                                      </p:cBhvr>
                                      <p:to>
                                        <p:strVal val="visible"/>
                                      </p:to>
                                    </p:set>
                                    <p:anim calcmode="lin" valueType="num">
                                      <p:cBhvr>
                                        <p:cTn id="956" dur="3500" fill="hold"/>
                                        <p:tgtEl>
                                          <p:spTgt spid="66"/>
                                        </p:tgtEl>
                                        <p:attrNameLst>
                                          <p:attrName>ppt_w</p:attrName>
                                        </p:attrNameLst>
                                      </p:cBhvr>
                                      <p:tavLst>
                                        <p:tav tm="0" fmla="#ppt_w*sin(2.5*pi*$)">
                                          <p:val>
                                            <p:fltVal val="0"/>
                                          </p:val>
                                        </p:tav>
                                        <p:tav tm="100000">
                                          <p:val>
                                            <p:fltVal val="1"/>
                                          </p:val>
                                        </p:tav>
                                      </p:tavLst>
                                    </p:anim>
                                    <p:anim calcmode="lin" valueType="num">
                                      <p:cBhvr>
                                        <p:cTn id="957" dur="3500" fill="hold"/>
                                        <p:tgtEl>
                                          <p:spTgt spid="66"/>
                                        </p:tgtEl>
                                        <p:attrNameLst>
                                          <p:attrName>ppt_h</p:attrName>
                                        </p:attrNameLst>
                                      </p:cBhvr>
                                      <p:tavLst>
                                        <p:tav tm="0">
                                          <p:val>
                                            <p:strVal val="#ppt_h"/>
                                          </p:val>
                                        </p:tav>
                                        <p:tav tm="100000">
                                          <p:val>
                                            <p:strVal val="#ppt_h"/>
                                          </p:val>
                                        </p:tav>
                                      </p:tavLst>
                                    </p:anim>
                                  </p:childTnLst>
                                </p:cTn>
                              </p:par>
                              <p:par>
                                <p:cTn id="958" presetID="2" presetClass="exit" presetSubtype="8" fill="hold" grpId="2" nodeType="withEffect">
                                  <p:stCondLst>
                                    <p:cond delay="0"/>
                                  </p:stCondLst>
                                  <p:childTnLst>
                                    <p:anim calcmode="lin" valueType="num">
                                      <p:cBhvr additive="base">
                                        <p:cTn id="959" dur="3500"/>
                                        <p:tgtEl>
                                          <p:spTgt spid="66"/>
                                        </p:tgtEl>
                                        <p:attrNameLst>
                                          <p:attrName>ppt_x</p:attrName>
                                        </p:attrNameLst>
                                      </p:cBhvr>
                                      <p:tavLst>
                                        <p:tav tm="0">
                                          <p:val>
                                            <p:strVal val="ppt_x"/>
                                          </p:val>
                                        </p:tav>
                                        <p:tav tm="100000">
                                          <p:val>
                                            <p:strVal val="0-ppt_w/2"/>
                                          </p:val>
                                        </p:tav>
                                      </p:tavLst>
                                    </p:anim>
                                    <p:anim calcmode="lin" valueType="num">
                                      <p:cBhvr additive="base">
                                        <p:cTn id="960" dur="3500"/>
                                        <p:tgtEl>
                                          <p:spTgt spid="66"/>
                                        </p:tgtEl>
                                        <p:attrNameLst>
                                          <p:attrName>ppt_y</p:attrName>
                                        </p:attrNameLst>
                                      </p:cBhvr>
                                      <p:tavLst>
                                        <p:tav tm="0">
                                          <p:val>
                                            <p:strVal val="ppt_y"/>
                                          </p:val>
                                        </p:tav>
                                        <p:tav tm="100000">
                                          <p:val>
                                            <p:strVal val="ppt_y"/>
                                          </p:val>
                                        </p:tav>
                                      </p:tavLst>
                                    </p:anim>
                                    <p:set>
                                      <p:cBhvr>
                                        <p:cTn id="961" dur="1" fill="hold">
                                          <p:stCondLst>
                                            <p:cond delay="3499"/>
                                          </p:stCondLst>
                                        </p:cTn>
                                        <p:tgtEl>
                                          <p:spTgt spid="66"/>
                                        </p:tgtEl>
                                        <p:attrNameLst>
                                          <p:attrName>style.visibility</p:attrName>
                                        </p:attrNameLst>
                                      </p:cBhvr>
                                      <p:to>
                                        <p:strVal val="hidden"/>
                                      </p:to>
                                    </p:set>
                                  </p:childTnLst>
                                </p:cTn>
                              </p:par>
                              <p:par>
                                <p:cTn id="962" presetID="3" presetClass="exit" presetSubtype="5" fill="hold" grpId="3" nodeType="withEffect">
                                  <p:stCondLst>
                                    <p:cond delay="0"/>
                                  </p:stCondLst>
                                  <p:childTnLst>
                                    <p:animEffect transition="out" filter="blinds(vertical)">
                                      <p:cBhvr>
                                        <p:cTn id="963" dur="3500"/>
                                        <p:tgtEl>
                                          <p:spTgt spid="66"/>
                                        </p:tgtEl>
                                      </p:cBhvr>
                                    </p:animEffect>
                                    <p:set>
                                      <p:cBhvr>
                                        <p:cTn id="964" dur="1" fill="hold">
                                          <p:stCondLst>
                                            <p:cond delay="3499"/>
                                          </p:stCondLst>
                                        </p:cTn>
                                        <p:tgtEl>
                                          <p:spTgt spid="66"/>
                                        </p:tgtEl>
                                        <p:attrNameLst>
                                          <p:attrName>style.visibility</p:attrName>
                                        </p:attrNameLst>
                                      </p:cBhvr>
                                      <p:to>
                                        <p:strVal val="hidden"/>
                                      </p:to>
                                    </p:set>
                                  </p:childTnLst>
                                </p:cTn>
                              </p:par>
                              <p:par>
                                <p:cTn id="965" presetID="2" presetClass="entr" presetSubtype="8" fill="hold" grpId="0" nodeType="withEffect">
                                  <p:stCondLst>
                                    <p:cond delay="0"/>
                                  </p:stCondLst>
                                  <p:childTnLst>
                                    <p:set>
                                      <p:cBhvr>
                                        <p:cTn id="966" dur="1" fill="hold">
                                          <p:stCondLst>
                                            <p:cond delay="0"/>
                                          </p:stCondLst>
                                        </p:cTn>
                                        <p:tgtEl>
                                          <p:spTgt spid="65"/>
                                        </p:tgtEl>
                                        <p:attrNameLst>
                                          <p:attrName>style.visibility</p:attrName>
                                        </p:attrNameLst>
                                      </p:cBhvr>
                                      <p:to>
                                        <p:strVal val="visible"/>
                                      </p:to>
                                    </p:set>
                                    <p:anim calcmode="lin" valueType="num">
                                      <p:cBhvr additive="base">
                                        <p:cTn id="967" dur="3500" fill="hold"/>
                                        <p:tgtEl>
                                          <p:spTgt spid="65"/>
                                        </p:tgtEl>
                                        <p:attrNameLst>
                                          <p:attrName>ppt_x</p:attrName>
                                        </p:attrNameLst>
                                      </p:cBhvr>
                                      <p:tavLst>
                                        <p:tav tm="0">
                                          <p:val>
                                            <p:strVal val="0-#ppt_w/2"/>
                                          </p:val>
                                        </p:tav>
                                        <p:tav tm="100000">
                                          <p:val>
                                            <p:strVal val="#ppt_x"/>
                                          </p:val>
                                        </p:tav>
                                      </p:tavLst>
                                    </p:anim>
                                    <p:anim calcmode="lin" valueType="num">
                                      <p:cBhvr additive="base">
                                        <p:cTn id="968" dur="3500" fill="hold"/>
                                        <p:tgtEl>
                                          <p:spTgt spid="65"/>
                                        </p:tgtEl>
                                        <p:attrNameLst>
                                          <p:attrName>ppt_y</p:attrName>
                                        </p:attrNameLst>
                                      </p:cBhvr>
                                      <p:tavLst>
                                        <p:tav tm="0">
                                          <p:val>
                                            <p:strVal val="#ppt_y"/>
                                          </p:val>
                                        </p:tav>
                                        <p:tav tm="100000">
                                          <p:val>
                                            <p:strVal val="#ppt_y"/>
                                          </p:val>
                                        </p:tav>
                                      </p:tavLst>
                                    </p:anim>
                                  </p:childTnLst>
                                </p:cTn>
                              </p:par>
                              <p:par>
                                <p:cTn id="969" presetID="19" presetClass="entr" presetSubtype="10" fill="hold" grpId="1" nodeType="withEffect">
                                  <p:stCondLst>
                                    <p:cond delay="0"/>
                                  </p:stCondLst>
                                  <p:childTnLst>
                                    <p:set>
                                      <p:cBhvr>
                                        <p:cTn id="970" dur="1" fill="hold">
                                          <p:stCondLst>
                                            <p:cond delay="0"/>
                                          </p:stCondLst>
                                        </p:cTn>
                                        <p:tgtEl>
                                          <p:spTgt spid="65"/>
                                        </p:tgtEl>
                                        <p:attrNameLst>
                                          <p:attrName>style.visibility</p:attrName>
                                        </p:attrNameLst>
                                      </p:cBhvr>
                                      <p:to>
                                        <p:strVal val="visible"/>
                                      </p:to>
                                    </p:set>
                                    <p:anim calcmode="lin" valueType="num">
                                      <p:cBhvr>
                                        <p:cTn id="971" dur="3500" fill="hold"/>
                                        <p:tgtEl>
                                          <p:spTgt spid="65"/>
                                        </p:tgtEl>
                                        <p:attrNameLst>
                                          <p:attrName>ppt_w</p:attrName>
                                        </p:attrNameLst>
                                      </p:cBhvr>
                                      <p:tavLst>
                                        <p:tav tm="0" fmla="#ppt_w*sin(2.5*pi*$)">
                                          <p:val>
                                            <p:fltVal val="0"/>
                                          </p:val>
                                        </p:tav>
                                        <p:tav tm="100000">
                                          <p:val>
                                            <p:fltVal val="1"/>
                                          </p:val>
                                        </p:tav>
                                      </p:tavLst>
                                    </p:anim>
                                    <p:anim calcmode="lin" valueType="num">
                                      <p:cBhvr>
                                        <p:cTn id="972" dur="3500" fill="hold"/>
                                        <p:tgtEl>
                                          <p:spTgt spid="65"/>
                                        </p:tgtEl>
                                        <p:attrNameLst>
                                          <p:attrName>ppt_h</p:attrName>
                                        </p:attrNameLst>
                                      </p:cBhvr>
                                      <p:tavLst>
                                        <p:tav tm="0">
                                          <p:val>
                                            <p:strVal val="#ppt_h"/>
                                          </p:val>
                                        </p:tav>
                                        <p:tav tm="100000">
                                          <p:val>
                                            <p:strVal val="#ppt_h"/>
                                          </p:val>
                                        </p:tav>
                                      </p:tavLst>
                                    </p:anim>
                                  </p:childTnLst>
                                </p:cTn>
                              </p:par>
                              <p:par>
                                <p:cTn id="973" presetID="2" presetClass="exit" presetSubtype="8" fill="hold" grpId="2" nodeType="withEffect">
                                  <p:stCondLst>
                                    <p:cond delay="0"/>
                                  </p:stCondLst>
                                  <p:childTnLst>
                                    <p:anim calcmode="lin" valueType="num">
                                      <p:cBhvr additive="base">
                                        <p:cTn id="974" dur="3500"/>
                                        <p:tgtEl>
                                          <p:spTgt spid="65"/>
                                        </p:tgtEl>
                                        <p:attrNameLst>
                                          <p:attrName>ppt_x</p:attrName>
                                        </p:attrNameLst>
                                      </p:cBhvr>
                                      <p:tavLst>
                                        <p:tav tm="0">
                                          <p:val>
                                            <p:strVal val="ppt_x"/>
                                          </p:val>
                                        </p:tav>
                                        <p:tav tm="100000">
                                          <p:val>
                                            <p:strVal val="0-ppt_w/2"/>
                                          </p:val>
                                        </p:tav>
                                      </p:tavLst>
                                    </p:anim>
                                    <p:anim calcmode="lin" valueType="num">
                                      <p:cBhvr additive="base">
                                        <p:cTn id="975" dur="3500"/>
                                        <p:tgtEl>
                                          <p:spTgt spid="65"/>
                                        </p:tgtEl>
                                        <p:attrNameLst>
                                          <p:attrName>ppt_y</p:attrName>
                                        </p:attrNameLst>
                                      </p:cBhvr>
                                      <p:tavLst>
                                        <p:tav tm="0">
                                          <p:val>
                                            <p:strVal val="ppt_y"/>
                                          </p:val>
                                        </p:tav>
                                        <p:tav tm="100000">
                                          <p:val>
                                            <p:strVal val="ppt_y"/>
                                          </p:val>
                                        </p:tav>
                                      </p:tavLst>
                                    </p:anim>
                                    <p:set>
                                      <p:cBhvr>
                                        <p:cTn id="976" dur="1" fill="hold">
                                          <p:stCondLst>
                                            <p:cond delay="3499"/>
                                          </p:stCondLst>
                                        </p:cTn>
                                        <p:tgtEl>
                                          <p:spTgt spid="65"/>
                                        </p:tgtEl>
                                        <p:attrNameLst>
                                          <p:attrName>style.visibility</p:attrName>
                                        </p:attrNameLst>
                                      </p:cBhvr>
                                      <p:to>
                                        <p:strVal val="hidden"/>
                                      </p:to>
                                    </p:set>
                                  </p:childTnLst>
                                </p:cTn>
                              </p:par>
                              <p:par>
                                <p:cTn id="977" presetID="3" presetClass="exit" presetSubtype="5" fill="hold" grpId="3" nodeType="withEffect">
                                  <p:stCondLst>
                                    <p:cond delay="0"/>
                                  </p:stCondLst>
                                  <p:childTnLst>
                                    <p:animEffect transition="out" filter="blinds(vertical)">
                                      <p:cBhvr>
                                        <p:cTn id="978" dur="3500"/>
                                        <p:tgtEl>
                                          <p:spTgt spid="65"/>
                                        </p:tgtEl>
                                      </p:cBhvr>
                                    </p:animEffect>
                                    <p:set>
                                      <p:cBhvr>
                                        <p:cTn id="979" dur="1" fill="hold">
                                          <p:stCondLst>
                                            <p:cond delay="3499"/>
                                          </p:stCondLst>
                                        </p:cTn>
                                        <p:tgtEl>
                                          <p:spTgt spid="65"/>
                                        </p:tgtEl>
                                        <p:attrNameLst>
                                          <p:attrName>style.visibility</p:attrName>
                                        </p:attrNameLst>
                                      </p:cBhvr>
                                      <p:to>
                                        <p:strVal val="hidden"/>
                                      </p:to>
                                    </p:set>
                                  </p:childTnLst>
                                </p:cTn>
                              </p:par>
                              <p:par>
                                <p:cTn id="980" presetID="2" presetClass="entr" presetSubtype="8" fill="hold" grpId="0" nodeType="withEffect">
                                  <p:stCondLst>
                                    <p:cond delay="0"/>
                                  </p:stCondLst>
                                  <p:childTnLst>
                                    <p:set>
                                      <p:cBhvr>
                                        <p:cTn id="981" dur="1" fill="hold">
                                          <p:stCondLst>
                                            <p:cond delay="0"/>
                                          </p:stCondLst>
                                        </p:cTn>
                                        <p:tgtEl>
                                          <p:spTgt spid="64"/>
                                        </p:tgtEl>
                                        <p:attrNameLst>
                                          <p:attrName>style.visibility</p:attrName>
                                        </p:attrNameLst>
                                      </p:cBhvr>
                                      <p:to>
                                        <p:strVal val="visible"/>
                                      </p:to>
                                    </p:set>
                                    <p:anim calcmode="lin" valueType="num">
                                      <p:cBhvr additive="base">
                                        <p:cTn id="982" dur="3500" fill="hold"/>
                                        <p:tgtEl>
                                          <p:spTgt spid="64"/>
                                        </p:tgtEl>
                                        <p:attrNameLst>
                                          <p:attrName>ppt_x</p:attrName>
                                        </p:attrNameLst>
                                      </p:cBhvr>
                                      <p:tavLst>
                                        <p:tav tm="0">
                                          <p:val>
                                            <p:strVal val="0-#ppt_w/2"/>
                                          </p:val>
                                        </p:tav>
                                        <p:tav tm="100000">
                                          <p:val>
                                            <p:strVal val="#ppt_x"/>
                                          </p:val>
                                        </p:tav>
                                      </p:tavLst>
                                    </p:anim>
                                    <p:anim calcmode="lin" valueType="num">
                                      <p:cBhvr additive="base">
                                        <p:cTn id="983" dur="3500" fill="hold"/>
                                        <p:tgtEl>
                                          <p:spTgt spid="64"/>
                                        </p:tgtEl>
                                        <p:attrNameLst>
                                          <p:attrName>ppt_y</p:attrName>
                                        </p:attrNameLst>
                                      </p:cBhvr>
                                      <p:tavLst>
                                        <p:tav tm="0">
                                          <p:val>
                                            <p:strVal val="#ppt_y"/>
                                          </p:val>
                                        </p:tav>
                                        <p:tav tm="100000">
                                          <p:val>
                                            <p:strVal val="#ppt_y"/>
                                          </p:val>
                                        </p:tav>
                                      </p:tavLst>
                                    </p:anim>
                                  </p:childTnLst>
                                </p:cTn>
                              </p:par>
                              <p:par>
                                <p:cTn id="984" presetID="19" presetClass="entr" presetSubtype="10" fill="hold" grpId="1" nodeType="withEffect">
                                  <p:stCondLst>
                                    <p:cond delay="0"/>
                                  </p:stCondLst>
                                  <p:childTnLst>
                                    <p:set>
                                      <p:cBhvr>
                                        <p:cTn id="985" dur="1" fill="hold">
                                          <p:stCondLst>
                                            <p:cond delay="0"/>
                                          </p:stCondLst>
                                        </p:cTn>
                                        <p:tgtEl>
                                          <p:spTgt spid="64"/>
                                        </p:tgtEl>
                                        <p:attrNameLst>
                                          <p:attrName>style.visibility</p:attrName>
                                        </p:attrNameLst>
                                      </p:cBhvr>
                                      <p:to>
                                        <p:strVal val="visible"/>
                                      </p:to>
                                    </p:set>
                                    <p:anim calcmode="lin" valueType="num">
                                      <p:cBhvr>
                                        <p:cTn id="986" dur="3500" fill="hold"/>
                                        <p:tgtEl>
                                          <p:spTgt spid="64"/>
                                        </p:tgtEl>
                                        <p:attrNameLst>
                                          <p:attrName>ppt_w</p:attrName>
                                        </p:attrNameLst>
                                      </p:cBhvr>
                                      <p:tavLst>
                                        <p:tav tm="0" fmla="#ppt_w*sin(2.5*pi*$)">
                                          <p:val>
                                            <p:fltVal val="0"/>
                                          </p:val>
                                        </p:tav>
                                        <p:tav tm="100000">
                                          <p:val>
                                            <p:fltVal val="1"/>
                                          </p:val>
                                        </p:tav>
                                      </p:tavLst>
                                    </p:anim>
                                    <p:anim calcmode="lin" valueType="num">
                                      <p:cBhvr>
                                        <p:cTn id="987" dur="3500" fill="hold"/>
                                        <p:tgtEl>
                                          <p:spTgt spid="64"/>
                                        </p:tgtEl>
                                        <p:attrNameLst>
                                          <p:attrName>ppt_h</p:attrName>
                                        </p:attrNameLst>
                                      </p:cBhvr>
                                      <p:tavLst>
                                        <p:tav tm="0">
                                          <p:val>
                                            <p:strVal val="#ppt_h"/>
                                          </p:val>
                                        </p:tav>
                                        <p:tav tm="100000">
                                          <p:val>
                                            <p:strVal val="#ppt_h"/>
                                          </p:val>
                                        </p:tav>
                                      </p:tavLst>
                                    </p:anim>
                                  </p:childTnLst>
                                </p:cTn>
                              </p:par>
                              <p:par>
                                <p:cTn id="988" presetID="2" presetClass="exit" presetSubtype="8" fill="hold" grpId="2" nodeType="withEffect">
                                  <p:stCondLst>
                                    <p:cond delay="0"/>
                                  </p:stCondLst>
                                  <p:childTnLst>
                                    <p:anim calcmode="lin" valueType="num">
                                      <p:cBhvr additive="base">
                                        <p:cTn id="989" dur="3500"/>
                                        <p:tgtEl>
                                          <p:spTgt spid="64"/>
                                        </p:tgtEl>
                                        <p:attrNameLst>
                                          <p:attrName>ppt_x</p:attrName>
                                        </p:attrNameLst>
                                      </p:cBhvr>
                                      <p:tavLst>
                                        <p:tav tm="0">
                                          <p:val>
                                            <p:strVal val="ppt_x"/>
                                          </p:val>
                                        </p:tav>
                                        <p:tav tm="100000">
                                          <p:val>
                                            <p:strVal val="0-ppt_w/2"/>
                                          </p:val>
                                        </p:tav>
                                      </p:tavLst>
                                    </p:anim>
                                    <p:anim calcmode="lin" valueType="num">
                                      <p:cBhvr additive="base">
                                        <p:cTn id="990" dur="3500"/>
                                        <p:tgtEl>
                                          <p:spTgt spid="64"/>
                                        </p:tgtEl>
                                        <p:attrNameLst>
                                          <p:attrName>ppt_y</p:attrName>
                                        </p:attrNameLst>
                                      </p:cBhvr>
                                      <p:tavLst>
                                        <p:tav tm="0">
                                          <p:val>
                                            <p:strVal val="ppt_y"/>
                                          </p:val>
                                        </p:tav>
                                        <p:tav tm="100000">
                                          <p:val>
                                            <p:strVal val="ppt_y"/>
                                          </p:val>
                                        </p:tav>
                                      </p:tavLst>
                                    </p:anim>
                                    <p:set>
                                      <p:cBhvr>
                                        <p:cTn id="991" dur="1" fill="hold">
                                          <p:stCondLst>
                                            <p:cond delay="3499"/>
                                          </p:stCondLst>
                                        </p:cTn>
                                        <p:tgtEl>
                                          <p:spTgt spid="64"/>
                                        </p:tgtEl>
                                        <p:attrNameLst>
                                          <p:attrName>style.visibility</p:attrName>
                                        </p:attrNameLst>
                                      </p:cBhvr>
                                      <p:to>
                                        <p:strVal val="hidden"/>
                                      </p:to>
                                    </p:set>
                                  </p:childTnLst>
                                </p:cTn>
                              </p:par>
                              <p:par>
                                <p:cTn id="992" presetID="3" presetClass="exit" presetSubtype="5" fill="hold" grpId="3" nodeType="withEffect">
                                  <p:stCondLst>
                                    <p:cond delay="0"/>
                                  </p:stCondLst>
                                  <p:childTnLst>
                                    <p:animEffect transition="out" filter="blinds(vertical)">
                                      <p:cBhvr>
                                        <p:cTn id="993" dur="3500"/>
                                        <p:tgtEl>
                                          <p:spTgt spid="64"/>
                                        </p:tgtEl>
                                      </p:cBhvr>
                                    </p:animEffect>
                                    <p:set>
                                      <p:cBhvr>
                                        <p:cTn id="994" dur="1" fill="hold">
                                          <p:stCondLst>
                                            <p:cond delay="3499"/>
                                          </p:stCondLst>
                                        </p:cTn>
                                        <p:tgtEl>
                                          <p:spTgt spid="64"/>
                                        </p:tgtEl>
                                        <p:attrNameLst>
                                          <p:attrName>style.visibility</p:attrName>
                                        </p:attrNameLst>
                                      </p:cBhvr>
                                      <p:to>
                                        <p:strVal val="hidden"/>
                                      </p:to>
                                    </p:set>
                                  </p:childTnLst>
                                </p:cTn>
                              </p:par>
                              <p:par>
                                <p:cTn id="995" presetID="2" presetClass="entr" presetSubtype="8" fill="hold" grpId="0" nodeType="withEffect">
                                  <p:stCondLst>
                                    <p:cond delay="0"/>
                                  </p:stCondLst>
                                  <p:childTnLst>
                                    <p:set>
                                      <p:cBhvr>
                                        <p:cTn id="996" dur="1" fill="hold">
                                          <p:stCondLst>
                                            <p:cond delay="0"/>
                                          </p:stCondLst>
                                        </p:cTn>
                                        <p:tgtEl>
                                          <p:spTgt spid="63"/>
                                        </p:tgtEl>
                                        <p:attrNameLst>
                                          <p:attrName>style.visibility</p:attrName>
                                        </p:attrNameLst>
                                      </p:cBhvr>
                                      <p:to>
                                        <p:strVal val="visible"/>
                                      </p:to>
                                    </p:set>
                                    <p:anim calcmode="lin" valueType="num">
                                      <p:cBhvr additive="base">
                                        <p:cTn id="997" dur="3500" fill="hold"/>
                                        <p:tgtEl>
                                          <p:spTgt spid="63"/>
                                        </p:tgtEl>
                                        <p:attrNameLst>
                                          <p:attrName>ppt_x</p:attrName>
                                        </p:attrNameLst>
                                      </p:cBhvr>
                                      <p:tavLst>
                                        <p:tav tm="0">
                                          <p:val>
                                            <p:strVal val="0-#ppt_w/2"/>
                                          </p:val>
                                        </p:tav>
                                        <p:tav tm="100000">
                                          <p:val>
                                            <p:strVal val="#ppt_x"/>
                                          </p:val>
                                        </p:tav>
                                      </p:tavLst>
                                    </p:anim>
                                    <p:anim calcmode="lin" valueType="num">
                                      <p:cBhvr additive="base">
                                        <p:cTn id="998" dur="3500" fill="hold"/>
                                        <p:tgtEl>
                                          <p:spTgt spid="63"/>
                                        </p:tgtEl>
                                        <p:attrNameLst>
                                          <p:attrName>ppt_y</p:attrName>
                                        </p:attrNameLst>
                                      </p:cBhvr>
                                      <p:tavLst>
                                        <p:tav tm="0">
                                          <p:val>
                                            <p:strVal val="#ppt_y"/>
                                          </p:val>
                                        </p:tav>
                                        <p:tav tm="100000">
                                          <p:val>
                                            <p:strVal val="#ppt_y"/>
                                          </p:val>
                                        </p:tav>
                                      </p:tavLst>
                                    </p:anim>
                                  </p:childTnLst>
                                </p:cTn>
                              </p:par>
                              <p:par>
                                <p:cTn id="999" presetID="19" presetClass="entr" presetSubtype="10" fill="hold" grpId="1" nodeType="withEffect">
                                  <p:stCondLst>
                                    <p:cond delay="0"/>
                                  </p:stCondLst>
                                  <p:childTnLst>
                                    <p:set>
                                      <p:cBhvr>
                                        <p:cTn id="1000" dur="1" fill="hold">
                                          <p:stCondLst>
                                            <p:cond delay="0"/>
                                          </p:stCondLst>
                                        </p:cTn>
                                        <p:tgtEl>
                                          <p:spTgt spid="63"/>
                                        </p:tgtEl>
                                        <p:attrNameLst>
                                          <p:attrName>style.visibility</p:attrName>
                                        </p:attrNameLst>
                                      </p:cBhvr>
                                      <p:to>
                                        <p:strVal val="visible"/>
                                      </p:to>
                                    </p:set>
                                    <p:anim calcmode="lin" valueType="num">
                                      <p:cBhvr>
                                        <p:cTn id="1001" dur="3500" fill="hold"/>
                                        <p:tgtEl>
                                          <p:spTgt spid="63"/>
                                        </p:tgtEl>
                                        <p:attrNameLst>
                                          <p:attrName>ppt_w</p:attrName>
                                        </p:attrNameLst>
                                      </p:cBhvr>
                                      <p:tavLst>
                                        <p:tav tm="0" fmla="#ppt_w*sin(2.5*pi*$)">
                                          <p:val>
                                            <p:fltVal val="0"/>
                                          </p:val>
                                        </p:tav>
                                        <p:tav tm="100000">
                                          <p:val>
                                            <p:fltVal val="1"/>
                                          </p:val>
                                        </p:tav>
                                      </p:tavLst>
                                    </p:anim>
                                    <p:anim calcmode="lin" valueType="num">
                                      <p:cBhvr>
                                        <p:cTn id="1002" dur="3500" fill="hold"/>
                                        <p:tgtEl>
                                          <p:spTgt spid="63"/>
                                        </p:tgtEl>
                                        <p:attrNameLst>
                                          <p:attrName>ppt_h</p:attrName>
                                        </p:attrNameLst>
                                      </p:cBhvr>
                                      <p:tavLst>
                                        <p:tav tm="0">
                                          <p:val>
                                            <p:strVal val="#ppt_h"/>
                                          </p:val>
                                        </p:tav>
                                        <p:tav tm="100000">
                                          <p:val>
                                            <p:strVal val="#ppt_h"/>
                                          </p:val>
                                        </p:tav>
                                      </p:tavLst>
                                    </p:anim>
                                  </p:childTnLst>
                                </p:cTn>
                              </p:par>
                              <p:par>
                                <p:cTn id="1003" presetID="2" presetClass="exit" presetSubtype="8" fill="hold" grpId="2" nodeType="withEffect">
                                  <p:stCondLst>
                                    <p:cond delay="0"/>
                                  </p:stCondLst>
                                  <p:childTnLst>
                                    <p:anim calcmode="lin" valueType="num">
                                      <p:cBhvr additive="base">
                                        <p:cTn id="1004" dur="3500"/>
                                        <p:tgtEl>
                                          <p:spTgt spid="63"/>
                                        </p:tgtEl>
                                        <p:attrNameLst>
                                          <p:attrName>ppt_x</p:attrName>
                                        </p:attrNameLst>
                                      </p:cBhvr>
                                      <p:tavLst>
                                        <p:tav tm="0">
                                          <p:val>
                                            <p:strVal val="ppt_x"/>
                                          </p:val>
                                        </p:tav>
                                        <p:tav tm="100000">
                                          <p:val>
                                            <p:strVal val="0-ppt_w/2"/>
                                          </p:val>
                                        </p:tav>
                                      </p:tavLst>
                                    </p:anim>
                                    <p:anim calcmode="lin" valueType="num">
                                      <p:cBhvr additive="base">
                                        <p:cTn id="1005" dur="3500"/>
                                        <p:tgtEl>
                                          <p:spTgt spid="63"/>
                                        </p:tgtEl>
                                        <p:attrNameLst>
                                          <p:attrName>ppt_y</p:attrName>
                                        </p:attrNameLst>
                                      </p:cBhvr>
                                      <p:tavLst>
                                        <p:tav tm="0">
                                          <p:val>
                                            <p:strVal val="ppt_y"/>
                                          </p:val>
                                        </p:tav>
                                        <p:tav tm="100000">
                                          <p:val>
                                            <p:strVal val="ppt_y"/>
                                          </p:val>
                                        </p:tav>
                                      </p:tavLst>
                                    </p:anim>
                                    <p:set>
                                      <p:cBhvr>
                                        <p:cTn id="1006" dur="1" fill="hold">
                                          <p:stCondLst>
                                            <p:cond delay="3499"/>
                                          </p:stCondLst>
                                        </p:cTn>
                                        <p:tgtEl>
                                          <p:spTgt spid="63"/>
                                        </p:tgtEl>
                                        <p:attrNameLst>
                                          <p:attrName>style.visibility</p:attrName>
                                        </p:attrNameLst>
                                      </p:cBhvr>
                                      <p:to>
                                        <p:strVal val="hidden"/>
                                      </p:to>
                                    </p:set>
                                  </p:childTnLst>
                                </p:cTn>
                              </p:par>
                              <p:par>
                                <p:cTn id="1007" presetID="3" presetClass="exit" presetSubtype="5" fill="hold" grpId="3" nodeType="withEffect">
                                  <p:stCondLst>
                                    <p:cond delay="0"/>
                                  </p:stCondLst>
                                  <p:childTnLst>
                                    <p:animEffect transition="out" filter="blinds(vertical)">
                                      <p:cBhvr>
                                        <p:cTn id="1008" dur="3500"/>
                                        <p:tgtEl>
                                          <p:spTgt spid="63"/>
                                        </p:tgtEl>
                                      </p:cBhvr>
                                    </p:animEffect>
                                    <p:set>
                                      <p:cBhvr>
                                        <p:cTn id="1009" dur="1" fill="hold">
                                          <p:stCondLst>
                                            <p:cond delay="3499"/>
                                          </p:stCondLst>
                                        </p:cTn>
                                        <p:tgtEl>
                                          <p:spTgt spid="63"/>
                                        </p:tgtEl>
                                        <p:attrNameLst>
                                          <p:attrName>style.visibility</p:attrName>
                                        </p:attrNameLst>
                                      </p:cBhvr>
                                      <p:to>
                                        <p:strVal val="hidden"/>
                                      </p:to>
                                    </p:set>
                                  </p:childTnLst>
                                </p:cTn>
                              </p:par>
                              <p:par>
                                <p:cTn id="1010" presetID="2" presetClass="entr" presetSubtype="8" fill="hold" grpId="0" nodeType="withEffect">
                                  <p:stCondLst>
                                    <p:cond delay="0"/>
                                  </p:stCondLst>
                                  <p:childTnLst>
                                    <p:set>
                                      <p:cBhvr>
                                        <p:cTn id="1011" dur="1" fill="hold">
                                          <p:stCondLst>
                                            <p:cond delay="0"/>
                                          </p:stCondLst>
                                        </p:cTn>
                                        <p:tgtEl>
                                          <p:spTgt spid="62"/>
                                        </p:tgtEl>
                                        <p:attrNameLst>
                                          <p:attrName>style.visibility</p:attrName>
                                        </p:attrNameLst>
                                      </p:cBhvr>
                                      <p:to>
                                        <p:strVal val="visible"/>
                                      </p:to>
                                    </p:set>
                                    <p:anim calcmode="lin" valueType="num">
                                      <p:cBhvr additive="base">
                                        <p:cTn id="1012" dur="3500" fill="hold"/>
                                        <p:tgtEl>
                                          <p:spTgt spid="62"/>
                                        </p:tgtEl>
                                        <p:attrNameLst>
                                          <p:attrName>ppt_x</p:attrName>
                                        </p:attrNameLst>
                                      </p:cBhvr>
                                      <p:tavLst>
                                        <p:tav tm="0">
                                          <p:val>
                                            <p:strVal val="0-#ppt_w/2"/>
                                          </p:val>
                                        </p:tav>
                                        <p:tav tm="100000">
                                          <p:val>
                                            <p:strVal val="#ppt_x"/>
                                          </p:val>
                                        </p:tav>
                                      </p:tavLst>
                                    </p:anim>
                                    <p:anim calcmode="lin" valueType="num">
                                      <p:cBhvr additive="base">
                                        <p:cTn id="1013" dur="3500" fill="hold"/>
                                        <p:tgtEl>
                                          <p:spTgt spid="62"/>
                                        </p:tgtEl>
                                        <p:attrNameLst>
                                          <p:attrName>ppt_y</p:attrName>
                                        </p:attrNameLst>
                                      </p:cBhvr>
                                      <p:tavLst>
                                        <p:tav tm="0">
                                          <p:val>
                                            <p:strVal val="#ppt_y"/>
                                          </p:val>
                                        </p:tav>
                                        <p:tav tm="100000">
                                          <p:val>
                                            <p:strVal val="#ppt_y"/>
                                          </p:val>
                                        </p:tav>
                                      </p:tavLst>
                                    </p:anim>
                                  </p:childTnLst>
                                </p:cTn>
                              </p:par>
                              <p:par>
                                <p:cTn id="1014" presetID="19" presetClass="entr" presetSubtype="10" fill="hold" grpId="1" nodeType="withEffect">
                                  <p:stCondLst>
                                    <p:cond delay="0"/>
                                  </p:stCondLst>
                                  <p:childTnLst>
                                    <p:set>
                                      <p:cBhvr>
                                        <p:cTn id="1015" dur="1" fill="hold">
                                          <p:stCondLst>
                                            <p:cond delay="0"/>
                                          </p:stCondLst>
                                        </p:cTn>
                                        <p:tgtEl>
                                          <p:spTgt spid="62"/>
                                        </p:tgtEl>
                                        <p:attrNameLst>
                                          <p:attrName>style.visibility</p:attrName>
                                        </p:attrNameLst>
                                      </p:cBhvr>
                                      <p:to>
                                        <p:strVal val="visible"/>
                                      </p:to>
                                    </p:set>
                                    <p:anim calcmode="lin" valueType="num">
                                      <p:cBhvr>
                                        <p:cTn id="1016" dur="3500" fill="hold"/>
                                        <p:tgtEl>
                                          <p:spTgt spid="62"/>
                                        </p:tgtEl>
                                        <p:attrNameLst>
                                          <p:attrName>ppt_w</p:attrName>
                                        </p:attrNameLst>
                                      </p:cBhvr>
                                      <p:tavLst>
                                        <p:tav tm="0" fmla="#ppt_w*sin(2.5*pi*$)">
                                          <p:val>
                                            <p:fltVal val="0"/>
                                          </p:val>
                                        </p:tav>
                                        <p:tav tm="100000">
                                          <p:val>
                                            <p:fltVal val="1"/>
                                          </p:val>
                                        </p:tav>
                                      </p:tavLst>
                                    </p:anim>
                                    <p:anim calcmode="lin" valueType="num">
                                      <p:cBhvr>
                                        <p:cTn id="1017" dur="3500" fill="hold"/>
                                        <p:tgtEl>
                                          <p:spTgt spid="62"/>
                                        </p:tgtEl>
                                        <p:attrNameLst>
                                          <p:attrName>ppt_h</p:attrName>
                                        </p:attrNameLst>
                                      </p:cBhvr>
                                      <p:tavLst>
                                        <p:tav tm="0">
                                          <p:val>
                                            <p:strVal val="#ppt_h"/>
                                          </p:val>
                                        </p:tav>
                                        <p:tav tm="100000">
                                          <p:val>
                                            <p:strVal val="#ppt_h"/>
                                          </p:val>
                                        </p:tav>
                                      </p:tavLst>
                                    </p:anim>
                                  </p:childTnLst>
                                </p:cTn>
                              </p:par>
                              <p:par>
                                <p:cTn id="1018" presetID="2" presetClass="exit" presetSubtype="8" fill="hold" grpId="2" nodeType="withEffect">
                                  <p:stCondLst>
                                    <p:cond delay="0"/>
                                  </p:stCondLst>
                                  <p:childTnLst>
                                    <p:anim calcmode="lin" valueType="num">
                                      <p:cBhvr additive="base">
                                        <p:cTn id="1019" dur="3500"/>
                                        <p:tgtEl>
                                          <p:spTgt spid="62"/>
                                        </p:tgtEl>
                                        <p:attrNameLst>
                                          <p:attrName>ppt_x</p:attrName>
                                        </p:attrNameLst>
                                      </p:cBhvr>
                                      <p:tavLst>
                                        <p:tav tm="0">
                                          <p:val>
                                            <p:strVal val="ppt_x"/>
                                          </p:val>
                                        </p:tav>
                                        <p:tav tm="100000">
                                          <p:val>
                                            <p:strVal val="0-ppt_w/2"/>
                                          </p:val>
                                        </p:tav>
                                      </p:tavLst>
                                    </p:anim>
                                    <p:anim calcmode="lin" valueType="num">
                                      <p:cBhvr additive="base">
                                        <p:cTn id="1020" dur="3500"/>
                                        <p:tgtEl>
                                          <p:spTgt spid="62"/>
                                        </p:tgtEl>
                                        <p:attrNameLst>
                                          <p:attrName>ppt_y</p:attrName>
                                        </p:attrNameLst>
                                      </p:cBhvr>
                                      <p:tavLst>
                                        <p:tav tm="0">
                                          <p:val>
                                            <p:strVal val="ppt_y"/>
                                          </p:val>
                                        </p:tav>
                                        <p:tav tm="100000">
                                          <p:val>
                                            <p:strVal val="ppt_y"/>
                                          </p:val>
                                        </p:tav>
                                      </p:tavLst>
                                    </p:anim>
                                    <p:set>
                                      <p:cBhvr>
                                        <p:cTn id="1021" dur="1" fill="hold">
                                          <p:stCondLst>
                                            <p:cond delay="3499"/>
                                          </p:stCondLst>
                                        </p:cTn>
                                        <p:tgtEl>
                                          <p:spTgt spid="62"/>
                                        </p:tgtEl>
                                        <p:attrNameLst>
                                          <p:attrName>style.visibility</p:attrName>
                                        </p:attrNameLst>
                                      </p:cBhvr>
                                      <p:to>
                                        <p:strVal val="hidden"/>
                                      </p:to>
                                    </p:set>
                                  </p:childTnLst>
                                </p:cTn>
                              </p:par>
                              <p:par>
                                <p:cTn id="1022" presetID="3" presetClass="exit" presetSubtype="5" fill="hold" grpId="3" nodeType="withEffect">
                                  <p:stCondLst>
                                    <p:cond delay="0"/>
                                  </p:stCondLst>
                                  <p:childTnLst>
                                    <p:animEffect transition="out" filter="blinds(vertical)">
                                      <p:cBhvr>
                                        <p:cTn id="1023" dur="3500"/>
                                        <p:tgtEl>
                                          <p:spTgt spid="62"/>
                                        </p:tgtEl>
                                      </p:cBhvr>
                                    </p:animEffect>
                                    <p:set>
                                      <p:cBhvr>
                                        <p:cTn id="1024" dur="1" fill="hold">
                                          <p:stCondLst>
                                            <p:cond delay="3499"/>
                                          </p:stCondLst>
                                        </p:cTn>
                                        <p:tgtEl>
                                          <p:spTgt spid="62"/>
                                        </p:tgtEl>
                                        <p:attrNameLst>
                                          <p:attrName>style.visibility</p:attrName>
                                        </p:attrNameLst>
                                      </p:cBhvr>
                                      <p:to>
                                        <p:strVal val="hidden"/>
                                      </p:to>
                                    </p:set>
                                  </p:childTnLst>
                                </p:cTn>
                              </p:par>
                              <p:par>
                                <p:cTn id="1025" presetID="2" presetClass="entr" presetSubtype="8" fill="hold" grpId="0" nodeType="withEffect">
                                  <p:stCondLst>
                                    <p:cond delay="0"/>
                                  </p:stCondLst>
                                  <p:childTnLst>
                                    <p:set>
                                      <p:cBhvr>
                                        <p:cTn id="1026" dur="1" fill="hold">
                                          <p:stCondLst>
                                            <p:cond delay="0"/>
                                          </p:stCondLst>
                                        </p:cTn>
                                        <p:tgtEl>
                                          <p:spTgt spid="61"/>
                                        </p:tgtEl>
                                        <p:attrNameLst>
                                          <p:attrName>style.visibility</p:attrName>
                                        </p:attrNameLst>
                                      </p:cBhvr>
                                      <p:to>
                                        <p:strVal val="visible"/>
                                      </p:to>
                                    </p:set>
                                    <p:anim calcmode="lin" valueType="num">
                                      <p:cBhvr additive="base">
                                        <p:cTn id="1027" dur="3500" fill="hold"/>
                                        <p:tgtEl>
                                          <p:spTgt spid="61"/>
                                        </p:tgtEl>
                                        <p:attrNameLst>
                                          <p:attrName>ppt_x</p:attrName>
                                        </p:attrNameLst>
                                      </p:cBhvr>
                                      <p:tavLst>
                                        <p:tav tm="0">
                                          <p:val>
                                            <p:strVal val="0-#ppt_w/2"/>
                                          </p:val>
                                        </p:tav>
                                        <p:tav tm="100000">
                                          <p:val>
                                            <p:strVal val="#ppt_x"/>
                                          </p:val>
                                        </p:tav>
                                      </p:tavLst>
                                    </p:anim>
                                    <p:anim calcmode="lin" valueType="num">
                                      <p:cBhvr additive="base">
                                        <p:cTn id="1028" dur="3500" fill="hold"/>
                                        <p:tgtEl>
                                          <p:spTgt spid="61"/>
                                        </p:tgtEl>
                                        <p:attrNameLst>
                                          <p:attrName>ppt_y</p:attrName>
                                        </p:attrNameLst>
                                      </p:cBhvr>
                                      <p:tavLst>
                                        <p:tav tm="0">
                                          <p:val>
                                            <p:strVal val="#ppt_y"/>
                                          </p:val>
                                        </p:tav>
                                        <p:tav tm="100000">
                                          <p:val>
                                            <p:strVal val="#ppt_y"/>
                                          </p:val>
                                        </p:tav>
                                      </p:tavLst>
                                    </p:anim>
                                  </p:childTnLst>
                                </p:cTn>
                              </p:par>
                              <p:par>
                                <p:cTn id="1029" presetID="19" presetClass="entr" presetSubtype="10" fill="hold" grpId="1" nodeType="withEffect">
                                  <p:stCondLst>
                                    <p:cond delay="0"/>
                                  </p:stCondLst>
                                  <p:childTnLst>
                                    <p:set>
                                      <p:cBhvr>
                                        <p:cTn id="1030" dur="1" fill="hold">
                                          <p:stCondLst>
                                            <p:cond delay="0"/>
                                          </p:stCondLst>
                                        </p:cTn>
                                        <p:tgtEl>
                                          <p:spTgt spid="61"/>
                                        </p:tgtEl>
                                        <p:attrNameLst>
                                          <p:attrName>style.visibility</p:attrName>
                                        </p:attrNameLst>
                                      </p:cBhvr>
                                      <p:to>
                                        <p:strVal val="visible"/>
                                      </p:to>
                                    </p:set>
                                    <p:anim calcmode="lin" valueType="num">
                                      <p:cBhvr>
                                        <p:cTn id="1031" dur="3500" fill="hold"/>
                                        <p:tgtEl>
                                          <p:spTgt spid="61"/>
                                        </p:tgtEl>
                                        <p:attrNameLst>
                                          <p:attrName>ppt_w</p:attrName>
                                        </p:attrNameLst>
                                      </p:cBhvr>
                                      <p:tavLst>
                                        <p:tav tm="0" fmla="#ppt_w*sin(2.5*pi*$)">
                                          <p:val>
                                            <p:fltVal val="0"/>
                                          </p:val>
                                        </p:tav>
                                        <p:tav tm="100000">
                                          <p:val>
                                            <p:fltVal val="1"/>
                                          </p:val>
                                        </p:tav>
                                      </p:tavLst>
                                    </p:anim>
                                    <p:anim calcmode="lin" valueType="num">
                                      <p:cBhvr>
                                        <p:cTn id="1032" dur="3500" fill="hold"/>
                                        <p:tgtEl>
                                          <p:spTgt spid="61"/>
                                        </p:tgtEl>
                                        <p:attrNameLst>
                                          <p:attrName>ppt_h</p:attrName>
                                        </p:attrNameLst>
                                      </p:cBhvr>
                                      <p:tavLst>
                                        <p:tav tm="0">
                                          <p:val>
                                            <p:strVal val="#ppt_h"/>
                                          </p:val>
                                        </p:tav>
                                        <p:tav tm="100000">
                                          <p:val>
                                            <p:strVal val="#ppt_h"/>
                                          </p:val>
                                        </p:tav>
                                      </p:tavLst>
                                    </p:anim>
                                  </p:childTnLst>
                                </p:cTn>
                              </p:par>
                              <p:par>
                                <p:cTn id="1033" presetID="2" presetClass="exit" presetSubtype="8" fill="hold" grpId="2" nodeType="withEffect">
                                  <p:stCondLst>
                                    <p:cond delay="0"/>
                                  </p:stCondLst>
                                  <p:childTnLst>
                                    <p:anim calcmode="lin" valueType="num">
                                      <p:cBhvr additive="base">
                                        <p:cTn id="1034" dur="3500"/>
                                        <p:tgtEl>
                                          <p:spTgt spid="61"/>
                                        </p:tgtEl>
                                        <p:attrNameLst>
                                          <p:attrName>ppt_x</p:attrName>
                                        </p:attrNameLst>
                                      </p:cBhvr>
                                      <p:tavLst>
                                        <p:tav tm="0">
                                          <p:val>
                                            <p:strVal val="ppt_x"/>
                                          </p:val>
                                        </p:tav>
                                        <p:tav tm="100000">
                                          <p:val>
                                            <p:strVal val="0-ppt_w/2"/>
                                          </p:val>
                                        </p:tav>
                                      </p:tavLst>
                                    </p:anim>
                                    <p:anim calcmode="lin" valueType="num">
                                      <p:cBhvr additive="base">
                                        <p:cTn id="1035" dur="3500"/>
                                        <p:tgtEl>
                                          <p:spTgt spid="61"/>
                                        </p:tgtEl>
                                        <p:attrNameLst>
                                          <p:attrName>ppt_y</p:attrName>
                                        </p:attrNameLst>
                                      </p:cBhvr>
                                      <p:tavLst>
                                        <p:tav tm="0">
                                          <p:val>
                                            <p:strVal val="ppt_y"/>
                                          </p:val>
                                        </p:tav>
                                        <p:tav tm="100000">
                                          <p:val>
                                            <p:strVal val="ppt_y"/>
                                          </p:val>
                                        </p:tav>
                                      </p:tavLst>
                                    </p:anim>
                                    <p:set>
                                      <p:cBhvr>
                                        <p:cTn id="1036" dur="1" fill="hold">
                                          <p:stCondLst>
                                            <p:cond delay="3499"/>
                                          </p:stCondLst>
                                        </p:cTn>
                                        <p:tgtEl>
                                          <p:spTgt spid="61"/>
                                        </p:tgtEl>
                                        <p:attrNameLst>
                                          <p:attrName>style.visibility</p:attrName>
                                        </p:attrNameLst>
                                      </p:cBhvr>
                                      <p:to>
                                        <p:strVal val="hidden"/>
                                      </p:to>
                                    </p:set>
                                  </p:childTnLst>
                                </p:cTn>
                              </p:par>
                              <p:par>
                                <p:cTn id="1037" presetID="3" presetClass="exit" presetSubtype="5" fill="hold" grpId="3" nodeType="withEffect">
                                  <p:stCondLst>
                                    <p:cond delay="0"/>
                                  </p:stCondLst>
                                  <p:childTnLst>
                                    <p:animEffect transition="out" filter="blinds(vertical)">
                                      <p:cBhvr>
                                        <p:cTn id="1038" dur="3500"/>
                                        <p:tgtEl>
                                          <p:spTgt spid="61"/>
                                        </p:tgtEl>
                                      </p:cBhvr>
                                    </p:animEffect>
                                    <p:set>
                                      <p:cBhvr>
                                        <p:cTn id="1039" dur="1" fill="hold">
                                          <p:stCondLst>
                                            <p:cond delay="3499"/>
                                          </p:stCondLst>
                                        </p:cTn>
                                        <p:tgtEl>
                                          <p:spTgt spid="61"/>
                                        </p:tgtEl>
                                        <p:attrNameLst>
                                          <p:attrName>style.visibility</p:attrName>
                                        </p:attrNameLst>
                                      </p:cBhvr>
                                      <p:to>
                                        <p:strVal val="hidden"/>
                                      </p:to>
                                    </p:set>
                                  </p:childTnLst>
                                </p:cTn>
                              </p:par>
                              <p:par>
                                <p:cTn id="1040" presetID="2" presetClass="entr" presetSubtype="8" fill="hold" grpId="0" nodeType="withEffect">
                                  <p:stCondLst>
                                    <p:cond delay="0"/>
                                  </p:stCondLst>
                                  <p:childTnLst>
                                    <p:set>
                                      <p:cBhvr>
                                        <p:cTn id="1041" dur="1" fill="hold">
                                          <p:stCondLst>
                                            <p:cond delay="0"/>
                                          </p:stCondLst>
                                        </p:cTn>
                                        <p:tgtEl>
                                          <p:spTgt spid="60"/>
                                        </p:tgtEl>
                                        <p:attrNameLst>
                                          <p:attrName>style.visibility</p:attrName>
                                        </p:attrNameLst>
                                      </p:cBhvr>
                                      <p:to>
                                        <p:strVal val="visible"/>
                                      </p:to>
                                    </p:set>
                                    <p:anim calcmode="lin" valueType="num">
                                      <p:cBhvr additive="base">
                                        <p:cTn id="1042" dur="3500" fill="hold"/>
                                        <p:tgtEl>
                                          <p:spTgt spid="60"/>
                                        </p:tgtEl>
                                        <p:attrNameLst>
                                          <p:attrName>ppt_x</p:attrName>
                                        </p:attrNameLst>
                                      </p:cBhvr>
                                      <p:tavLst>
                                        <p:tav tm="0">
                                          <p:val>
                                            <p:strVal val="0-#ppt_w/2"/>
                                          </p:val>
                                        </p:tav>
                                        <p:tav tm="100000">
                                          <p:val>
                                            <p:strVal val="#ppt_x"/>
                                          </p:val>
                                        </p:tav>
                                      </p:tavLst>
                                    </p:anim>
                                    <p:anim calcmode="lin" valueType="num">
                                      <p:cBhvr additive="base">
                                        <p:cTn id="1043" dur="3500" fill="hold"/>
                                        <p:tgtEl>
                                          <p:spTgt spid="60"/>
                                        </p:tgtEl>
                                        <p:attrNameLst>
                                          <p:attrName>ppt_y</p:attrName>
                                        </p:attrNameLst>
                                      </p:cBhvr>
                                      <p:tavLst>
                                        <p:tav tm="0">
                                          <p:val>
                                            <p:strVal val="#ppt_y"/>
                                          </p:val>
                                        </p:tav>
                                        <p:tav tm="100000">
                                          <p:val>
                                            <p:strVal val="#ppt_y"/>
                                          </p:val>
                                        </p:tav>
                                      </p:tavLst>
                                    </p:anim>
                                  </p:childTnLst>
                                </p:cTn>
                              </p:par>
                              <p:par>
                                <p:cTn id="1044" presetID="19" presetClass="entr" presetSubtype="10" fill="hold" grpId="1" nodeType="withEffect">
                                  <p:stCondLst>
                                    <p:cond delay="0"/>
                                  </p:stCondLst>
                                  <p:childTnLst>
                                    <p:set>
                                      <p:cBhvr>
                                        <p:cTn id="1045" dur="1" fill="hold">
                                          <p:stCondLst>
                                            <p:cond delay="0"/>
                                          </p:stCondLst>
                                        </p:cTn>
                                        <p:tgtEl>
                                          <p:spTgt spid="60"/>
                                        </p:tgtEl>
                                        <p:attrNameLst>
                                          <p:attrName>style.visibility</p:attrName>
                                        </p:attrNameLst>
                                      </p:cBhvr>
                                      <p:to>
                                        <p:strVal val="visible"/>
                                      </p:to>
                                    </p:set>
                                    <p:anim calcmode="lin" valueType="num">
                                      <p:cBhvr>
                                        <p:cTn id="1046" dur="3500" fill="hold"/>
                                        <p:tgtEl>
                                          <p:spTgt spid="60"/>
                                        </p:tgtEl>
                                        <p:attrNameLst>
                                          <p:attrName>ppt_w</p:attrName>
                                        </p:attrNameLst>
                                      </p:cBhvr>
                                      <p:tavLst>
                                        <p:tav tm="0" fmla="#ppt_w*sin(2.5*pi*$)">
                                          <p:val>
                                            <p:fltVal val="0"/>
                                          </p:val>
                                        </p:tav>
                                        <p:tav tm="100000">
                                          <p:val>
                                            <p:fltVal val="1"/>
                                          </p:val>
                                        </p:tav>
                                      </p:tavLst>
                                    </p:anim>
                                    <p:anim calcmode="lin" valueType="num">
                                      <p:cBhvr>
                                        <p:cTn id="1047" dur="3500" fill="hold"/>
                                        <p:tgtEl>
                                          <p:spTgt spid="60"/>
                                        </p:tgtEl>
                                        <p:attrNameLst>
                                          <p:attrName>ppt_h</p:attrName>
                                        </p:attrNameLst>
                                      </p:cBhvr>
                                      <p:tavLst>
                                        <p:tav tm="0">
                                          <p:val>
                                            <p:strVal val="#ppt_h"/>
                                          </p:val>
                                        </p:tav>
                                        <p:tav tm="100000">
                                          <p:val>
                                            <p:strVal val="#ppt_h"/>
                                          </p:val>
                                        </p:tav>
                                      </p:tavLst>
                                    </p:anim>
                                  </p:childTnLst>
                                </p:cTn>
                              </p:par>
                              <p:par>
                                <p:cTn id="1048" presetID="2" presetClass="exit" presetSubtype="8" fill="hold" grpId="2" nodeType="withEffect">
                                  <p:stCondLst>
                                    <p:cond delay="0"/>
                                  </p:stCondLst>
                                  <p:childTnLst>
                                    <p:anim calcmode="lin" valueType="num">
                                      <p:cBhvr additive="base">
                                        <p:cTn id="1049" dur="3500"/>
                                        <p:tgtEl>
                                          <p:spTgt spid="60"/>
                                        </p:tgtEl>
                                        <p:attrNameLst>
                                          <p:attrName>ppt_x</p:attrName>
                                        </p:attrNameLst>
                                      </p:cBhvr>
                                      <p:tavLst>
                                        <p:tav tm="0">
                                          <p:val>
                                            <p:strVal val="ppt_x"/>
                                          </p:val>
                                        </p:tav>
                                        <p:tav tm="100000">
                                          <p:val>
                                            <p:strVal val="0-ppt_w/2"/>
                                          </p:val>
                                        </p:tav>
                                      </p:tavLst>
                                    </p:anim>
                                    <p:anim calcmode="lin" valueType="num">
                                      <p:cBhvr additive="base">
                                        <p:cTn id="1050" dur="3500"/>
                                        <p:tgtEl>
                                          <p:spTgt spid="60"/>
                                        </p:tgtEl>
                                        <p:attrNameLst>
                                          <p:attrName>ppt_y</p:attrName>
                                        </p:attrNameLst>
                                      </p:cBhvr>
                                      <p:tavLst>
                                        <p:tav tm="0">
                                          <p:val>
                                            <p:strVal val="ppt_y"/>
                                          </p:val>
                                        </p:tav>
                                        <p:tav tm="100000">
                                          <p:val>
                                            <p:strVal val="ppt_y"/>
                                          </p:val>
                                        </p:tav>
                                      </p:tavLst>
                                    </p:anim>
                                    <p:set>
                                      <p:cBhvr>
                                        <p:cTn id="1051" dur="1" fill="hold">
                                          <p:stCondLst>
                                            <p:cond delay="3499"/>
                                          </p:stCondLst>
                                        </p:cTn>
                                        <p:tgtEl>
                                          <p:spTgt spid="60"/>
                                        </p:tgtEl>
                                        <p:attrNameLst>
                                          <p:attrName>style.visibility</p:attrName>
                                        </p:attrNameLst>
                                      </p:cBhvr>
                                      <p:to>
                                        <p:strVal val="hidden"/>
                                      </p:to>
                                    </p:set>
                                  </p:childTnLst>
                                </p:cTn>
                              </p:par>
                              <p:par>
                                <p:cTn id="1052" presetID="3" presetClass="exit" presetSubtype="5" fill="hold" grpId="3" nodeType="withEffect">
                                  <p:stCondLst>
                                    <p:cond delay="0"/>
                                  </p:stCondLst>
                                  <p:childTnLst>
                                    <p:animEffect transition="out" filter="blinds(vertical)">
                                      <p:cBhvr>
                                        <p:cTn id="1053" dur="3500"/>
                                        <p:tgtEl>
                                          <p:spTgt spid="60"/>
                                        </p:tgtEl>
                                      </p:cBhvr>
                                    </p:animEffect>
                                    <p:set>
                                      <p:cBhvr>
                                        <p:cTn id="1054" dur="1" fill="hold">
                                          <p:stCondLst>
                                            <p:cond delay="3499"/>
                                          </p:stCondLst>
                                        </p:cTn>
                                        <p:tgtEl>
                                          <p:spTgt spid="60"/>
                                        </p:tgtEl>
                                        <p:attrNameLst>
                                          <p:attrName>style.visibility</p:attrName>
                                        </p:attrNameLst>
                                      </p:cBhvr>
                                      <p:to>
                                        <p:strVal val="hidden"/>
                                      </p:to>
                                    </p:set>
                                  </p:childTnLst>
                                </p:cTn>
                              </p:par>
                              <p:par>
                                <p:cTn id="1055" presetID="2" presetClass="entr" presetSubtype="8" fill="hold" grpId="0" nodeType="withEffect">
                                  <p:stCondLst>
                                    <p:cond delay="0"/>
                                  </p:stCondLst>
                                  <p:childTnLst>
                                    <p:set>
                                      <p:cBhvr>
                                        <p:cTn id="1056" dur="1" fill="hold">
                                          <p:stCondLst>
                                            <p:cond delay="0"/>
                                          </p:stCondLst>
                                        </p:cTn>
                                        <p:tgtEl>
                                          <p:spTgt spid="59"/>
                                        </p:tgtEl>
                                        <p:attrNameLst>
                                          <p:attrName>style.visibility</p:attrName>
                                        </p:attrNameLst>
                                      </p:cBhvr>
                                      <p:to>
                                        <p:strVal val="visible"/>
                                      </p:to>
                                    </p:set>
                                    <p:anim calcmode="lin" valueType="num">
                                      <p:cBhvr additive="base">
                                        <p:cTn id="1057" dur="3500" fill="hold"/>
                                        <p:tgtEl>
                                          <p:spTgt spid="59"/>
                                        </p:tgtEl>
                                        <p:attrNameLst>
                                          <p:attrName>ppt_x</p:attrName>
                                        </p:attrNameLst>
                                      </p:cBhvr>
                                      <p:tavLst>
                                        <p:tav tm="0">
                                          <p:val>
                                            <p:strVal val="0-#ppt_w/2"/>
                                          </p:val>
                                        </p:tav>
                                        <p:tav tm="100000">
                                          <p:val>
                                            <p:strVal val="#ppt_x"/>
                                          </p:val>
                                        </p:tav>
                                      </p:tavLst>
                                    </p:anim>
                                    <p:anim calcmode="lin" valueType="num">
                                      <p:cBhvr additive="base">
                                        <p:cTn id="1058" dur="3500" fill="hold"/>
                                        <p:tgtEl>
                                          <p:spTgt spid="59"/>
                                        </p:tgtEl>
                                        <p:attrNameLst>
                                          <p:attrName>ppt_y</p:attrName>
                                        </p:attrNameLst>
                                      </p:cBhvr>
                                      <p:tavLst>
                                        <p:tav tm="0">
                                          <p:val>
                                            <p:strVal val="#ppt_y"/>
                                          </p:val>
                                        </p:tav>
                                        <p:tav tm="100000">
                                          <p:val>
                                            <p:strVal val="#ppt_y"/>
                                          </p:val>
                                        </p:tav>
                                      </p:tavLst>
                                    </p:anim>
                                  </p:childTnLst>
                                </p:cTn>
                              </p:par>
                              <p:par>
                                <p:cTn id="1059" presetID="19" presetClass="entr" presetSubtype="10" fill="hold" grpId="1" nodeType="withEffect">
                                  <p:stCondLst>
                                    <p:cond delay="0"/>
                                  </p:stCondLst>
                                  <p:childTnLst>
                                    <p:set>
                                      <p:cBhvr>
                                        <p:cTn id="1060" dur="1" fill="hold">
                                          <p:stCondLst>
                                            <p:cond delay="0"/>
                                          </p:stCondLst>
                                        </p:cTn>
                                        <p:tgtEl>
                                          <p:spTgt spid="59"/>
                                        </p:tgtEl>
                                        <p:attrNameLst>
                                          <p:attrName>style.visibility</p:attrName>
                                        </p:attrNameLst>
                                      </p:cBhvr>
                                      <p:to>
                                        <p:strVal val="visible"/>
                                      </p:to>
                                    </p:set>
                                    <p:anim calcmode="lin" valueType="num">
                                      <p:cBhvr>
                                        <p:cTn id="1061" dur="3500" fill="hold"/>
                                        <p:tgtEl>
                                          <p:spTgt spid="59"/>
                                        </p:tgtEl>
                                        <p:attrNameLst>
                                          <p:attrName>ppt_w</p:attrName>
                                        </p:attrNameLst>
                                      </p:cBhvr>
                                      <p:tavLst>
                                        <p:tav tm="0" fmla="#ppt_w*sin(2.5*pi*$)">
                                          <p:val>
                                            <p:fltVal val="0"/>
                                          </p:val>
                                        </p:tav>
                                        <p:tav tm="100000">
                                          <p:val>
                                            <p:fltVal val="1"/>
                                          </p:val>
                                        </p:tav>
                                      </p:tavLst>
                                    </p:anim>
                                    <p:anim calcmode="lin" valueType="num">
                                      <p:cBhvr>
                                        <p:cTn id="1062" dur="3500" fill="hold"/>
                                        <p:tgtEl>
                                          <p:spTgt spid="59"/>
                                        </p:tgtEl>
                                        <p:attrNameLst>
                                          <p:attrName>ppt_h</p:attrName>
                                        </p:attrNameLst>
                                      </p:cBhvr>
                                      <p:tavLst>
                                        <p:tav tm="0">
                                          <p:val>
                                            <p:strVal val="#ppt_h"/>
                                          </p:val>
                                        </p:tav>
                                        <p:tav tm="100000">
                                          <p:val>
                                            <p:strVal val="#ppt_h"/>
                                          </p:val>
                                        </p:tav>
                                      </p:tavLst>
                                    </p:anim>
                                  </p:childTnLst>
                                </p:cTn>
                              </p:par>
                              <p:par>
                                <p:cTn id="1063" presetID="2" presetClass="exit" presetSubtype="8" fill="hold" grpId="2" nodeType="withEffect">
                                  <p:stCondLst>
                                    <p:cond delay="0"/>
                                  </p:stCondLst>
                                  <p:childTnLst>
                                    <p:anim calcmode="lin" valueType="num">
                                      <p:cBhvr additive="base">
                                        <p:cTn id="1064" dur="3500"/>
                                        <p:tgtEl>
                                          <p:spTgt spid="59"/>
                                        </p:tgtEl>
                                        <p:attrNameLst>
                                          <p:attrName>ppt_x</p:attrName>
                                        </p:attrNameLst>
                                      </p:cBhvr>
                                      <p:tavLst>
                                        <p:tav tm="0">
                                          <p:val>
                                            <p:strVal val="ppt_x"/>
                                          </p:val>
                                        </p:tav>
                                        <p:tav tm="100000">
                                          <p:val>
                                            <p:strVal val="0-ppt_w/2"/>
                                          </p:val>
                                        </p:tav>
                                      </p:tavLst>
                                    </p:anim>
                                    <p:anim calcmode="lin" valueType="num">
                                      <p:cBhvr additive="base">
                                        <p:cTn id="1065" dur="3500"/>
                                        <p:tgtEl>
                                          <p:spTgt spid="59"/>
                                        </p:tgtEl>
                                        <p:attrNameLst>
                                          <p:attrName>ppt_y</p:attrName>
                                        </p:attrNameLst>
                                      </p:cBhvr>
                                      <p:tavLst>
                                        <p:tav tm="0">
                                          <p:val>
                                            <p:strVal val="ppt_y"/>
                                          </p:val>
                                        </p:tav>
                                        <p:tav tm="100000">
                                          <p:val>
                                            <p:strVal val="ppt_y"/>
                                          </p:val>
                                        </p:tav>
                                      </p:tavLst>
                                    </p:anim>
                                    <p:set>
                                      <p:cBhvr>
                                        <p:cTn id="1066" dur="1" fill="hold">
                                          <p:stCondLst>
                                            <p:cond delay="3499"/>
                                          </p:stCondLst>
                                        </p:cTn>
                                        <p:tgtEl>
                                          <p:spTgt spid="59"/>
                                        </p:tgtEl>
                                        <p:attrNameLst>
                                          <p:attrName>style.visibility</p:attrName>
                                        </p:attrNameLst>
                                      </p:cBhvr>
                                      <p:to>
                                        <p:strVal val="hidden"/>
                                      </p:to>
                                    </p:set>
                                  </p:childTnLst>
                                </p:cTn>
                              </p:par>
                              <p:par>
                                <p:cTn id="1067" presetID="3" presetClass="exit" presetSubtype="5" fill="hold" grpId="3" nodeType="withEffect">
                                  <p:stCondLst>
                                    <p:cond delay="0"/>
                                  </p:stCondLst>
                                  <p:childTnLst>
                                    <p:animEffect transition="out" filter="blinds(vertical)">
                                      <p:cBhvr>
                                        <p:cTn id="1068" dur="3500"/>
                                        <p:tgtEl>
                                          <p:spTgt spid="59"/>
                                        </p:tgtEl>
                                      </p:cBhvr>
                                    </p:animEffect>
                                    <p:set>
                                      <p:cBhvr>
                                        <p:cTn id="1069" dur="1" fill="hold">
                                          <p:stCondLst>
                                            <p:cond delay="3499"/>
                                          </p:stCondLst>
                                        </p:cTn>
                                        <p:tgtEl>
                                          <p:spTgt spid="59"/>
                                        </p:tgtEl>
                                        <p:attrNameLst>
                                          <p:attrName>style.visibility</p:attrName>
                                        </p:attrNameLst>
                                      </p:cBhvr>
                                      <p:to>
                                        <p:strVal val="hidden"/>
                                      </p:to>
                                    </p:set>
                                  </p:childTnLst>
                                </p:cTn>
                              </p:par>
                              <p:par>
                                <p:cTn id="1070" presetID="2" presetClass="entr" presetSubtype="8" fill="hold" grpId="0" nodeType="withEffect">
                                  <p:stCondLst>
                                    <p:cond delay="0"/>
                                  </p:stCondLst>
                                  <p:childTnLst>
                                    <p:set>
                                      <p:cBhvr>
                                        <p:cTn id="1071" dur="1" fill="hold">
                                          <p:stCondLst>
                                            <p:cond delay="0"/>
                                          </p:stCondLst>
                                        </p:cTn>
                                        <p:tgtEl>
                                          <p:spTgt spid="58"/>
                                        </p:tgtEl>
                                        <p:attrNameLst>
                                          <p:attrName>style.visibility</p:attrName>
                                        </p:attrNameLst>
                                      </p:cBhvr>
                                      <p:to>
                                        <p:strVal val="visible"/>
                                      </p:to>
                                    </p:set>
                                    <p:anim calcmode="lin" valueType="num">
                                      <p:cBhvr additive="base">
                                        <p:cTn id="1072" dur="3500" fill="hold"/>
                                        <p:tgtEl>
                                          <p:spTgt spid="58"/>
                                        </p:tgtEl>
                                        <p:attrNameLst>
                                          <p:attrName>ppt_x</p:attrName>
                                        </p:attrNameLst>
                                      </p:cBhvr>
                                      <p:tavLst>
                                        <p:tav tm="0">
                                          <p:val>
                                            <p:strVal val="0-#ppt_w/2"/>
                                          </p:val>
                                        </p:tav>
                                        <p:tav tm="100000">
                                          <p:val>
                                            <p:strVal val="#ppt_x"/>
                                          </p:val>
                                        </p:tav>
                                      </p:tavLst>
                                    </p:anim>
                                    <p:anim calcmode="lin" valueType="num">
                                      <p:cBhvr additive="base">
                                        <p:cTn id="1073" dur="3500" fill="hold"/>
                                        <p:tgtEl>
                                          <p:spTgt spid="58"/>
                                        </p:tgtEl>
                                        <p:attrNameLst>
                                          <p:attrName>ppt_y</p:attrName>
                                        </p:attrNameLst>
                                      </p:cBhvr>
                                      <p:tavLst>
                                        <p:tav tm="0">
                                          <p:val>
                                            <p:strVal val="#ppt_y"/>
                                          </p:val>
                                        </p:tav>
                                        <p:tav tm="100000">
                                          <p:val>
                                            <p:strVal val="#ppt_y"/>
                                          </p:val>
                                        </p:tav>
                                      </p:tavLst>
                                    </p:anim>
                                  </p:childTnLst>
                                </p:cTn>
                              </p:par>
                              <p:par>
                                <p:cTn id="1074" presetID="19" presetClass="entr" presetSubtype="10" fill="hold" grpId="1" nodeType="withEffect">
                                  <p:stCondLst>
                                    <p:cond delay="0"/>
                                  </p:stCondLst>
                                  <p:childTnLst>
                                    <p:set>
                                      <p:cBhvr>
                                        <p:cTn id="1075" dur="1" fill="hold">
                                          <p:stCondLst>
                                            <p:cond delay="0"/>
                                          </p:stCondLst>
                                        </p:cTn>
                                        <p:tgtEl>
                                          <p:spTgt spid="58"/>
                                        </p:tgtEl>
                                        <p:attrNameLst>
                                          <p:attrName>style.visibility</p:attrName>
                                        </p:attrNameLst>
                                      </p:cBhvr>
                                      <p:to>
                                        <p:strVal val="visible"/>
                                      </p:to>
                                    </p:set>
                                    <p:anim calcmode="lin" valueType="num">
                                      <p:cBhvr>
                                        <p:cTn id="1076" dur="3500" fill="hold"/>
                                        <p:tgtEl>
                                          <p:spTgt spid="58"/>
                                        </p:tgtEl>
                                        <p:attrNameLst>
                                          <p:attrName>ppt_w</p:attrName>
                                        </p:attrNameLst>
                                      </p:cBhvr>
                                      <p:tavLst>
                                        <p:tav tm="0" fmla="#ppt_w*sin(2.5*pi*$)">
                                          <p:val>
                                            <p:fltVal val="0"/>
                                          </p:val>
                                        </p:tav>
                                        <p:tav tm="100000">
                                          <p:val>
                                            <p:fltVal val="1"/>
                                          </p:val>
                                        </p:tav>
                                      </p:tavLst>
                                    </p:anim>
                                    <p:anim calcmode="lin" valueType="num">
                                      <p:cBhvr>
                                        <p:cTn id="1077" dur="3500" fill="hold"/>
                                        <p:tgtEl>
                                          <p:spTgt spid="58"/>
                                        </p:tgtEl>
                                        <p:attrNameLst>
                                          <p:attrName>ppt_h</p:attrName>
                                        </p:attrNameLst>
                                      </p:cBhvr>
                                      <p:tavLst>
                                        <p:tav tm="0">
                                          <p:val>
                                            <p:strVal val="#ppt_h"/>
                                          </p:val>
                                        </p:tav>
                                        <p:tav tm="100000">
                                          <p:val>
                                            <p:strVal val="#ppt_h"/>
                                          </p:val>
                                        </p:tav>
                                      </p:tavLst>
                                    </p:anim>
                                  </p:childTnLst>
                                </p:cTn>
                              </p:par>
                              <p:par>
                                <p:cTn id="1078" presetID="2" presetClass="exit" presetSubtype="8" fill="hold" grpId="2" nodeType="withEffect">
                                  <p:stCondLst>
                                    <p:cond delay="0"/>
                                  </p:stCondLst>
                                  <p:childTnLst>
                                    <p:anim calcmode="lin" valueType="num">
                                      <p:cBhvr additive="base">
                                        <p:cTn id="1079" dur="3500"/>
                                        <p:tgtEl>
                                          <p:spTgt spid="58"/>
                                        </p:tgtEl>
                                        <p:attrNameLst>
                                          <p:attrName>ppt_x</p:attrName>
                                        </p:attrNameLst>
                                      </p:cBhvr>
                                      <p:tavLst>
                                        <p:tav tm="0">
                                          <p:val>
                                            <p:strVal val="ppt_x"/>
                                          </p:val>
                                        </p:tav>
                                        <p:tav tm="100000">
                                          <p:val>
                                            <p:strVal val="0-ppt_w/2"/>
                                          </p:val>
                                        </p:tav>
                                      </p:tavLst>
                                    </p:anim>
                                    <p:anim calcmode="lin" valueType="num">
                                      <p:cBhvr additive="base">
                                        <p:cTn id="1080" dur="3500"/>
                                        <p:tgtEl>
                                          <p:spTgt spid="58"/>
                                        </p:tgtEl>
                                        <p:attrNameLst>
                                          <p:attrName>ppt_y</p:attrName>
                                        </p:attrNameLst>
                                      </p:cBhvr>
                                      <p:tavLst>
                                        <p:tav tm="0">
                                          <p:val>
                                            <p:strVal val="ppt_y"/>
                                          </p:val>
                                        </p:tav>
                                        <p:tav tm="100000">
                                          <p:val>
                                            <p:strVal val="ppt_y"/>
                                          </p:val>
                                        </p:tav>
                                      </p:tavLst>
                                    </p:anim>
                                    <p:set>
                                      <p:cBhvr>
                                        <p:cTn id="1081" dur="1" fill="hold">
                                          <p:stCondLst>
                                            <p:cond delay="3499"/>
                                          </p:stCondLst>
                                        </p:cTn>
                                        <p:tgtEl>
                                          <p:spTgt spid="58"/>
                                        </p:tgtEl>
                                        <p:attrNameLst>
                                          <p:attrName>style.visibility</p:attrName>
                                        </p:attrNameLst>
                                      </p:cBhvr>
                                      <p:to>
                                        <p:strVal val="hidden"/>
                                      </p:to>
                                    </p:set>
                                  </p:childTnLst>
                                </p:cTn>
                              </p:par>
                              <p:par>
                                <p:cTn id="1082" presetID="3" presetClass="exit" presetSubtype="5" fill="hold" grpId="3" nodeType="withEffect">
                                  <p:stCondLst>
                                    <p:cond delay="0"/>
                                  </p:stCondLst>
                                  <p:childTnLst>
                                    <p:animEffect transition="out" filter="blinds(vertical)">
                                      <p:cBhvr>
                                        <p:cTn id="1083" dur="3500"/>
                                        <p:tgtEl>
                                          <p:spTgt spid="58"/>
                                        </p:tgtEl>
                                      </p:cBhvr>
                                    </p:animEffect>
                                    <p:set>
                                      <p:cBhvr>
                                        <p:cTn id="1084" dur="1" fill="hold">
                                          <p:stCondLst>
                                            <p:cond delay="3499"/>
                                          </p:stCondLst>
                                        </p:cTn>
                                        <p:tgtEl>
                                          <p:spTgt spid="58"/>
                                        </p:tgtEl>
                                        <p:attrNameLst>
                                          <p:attrName>style.visibility</p:attrName>
                                        </p:attrNameLst>
                                      </p:cBhvr>
                                      <p:to>
                                        <p:strVal val="hidden"/>
                                      </p:to>
                                    </p:set>
                                  </p:childTnLst>
                                </p:cTn>
                              </p:par>
                              <p:par>
                                <p:cTn id="1085" presetID="2" presetClass="entr" presetSubtype="8" fill="hold" grpId="0" nodeType="withEffect">
                                  <p:stCondLst>
                                    <p:cond delay="0"/>
                                  </p:stCondLst>
                                  <p:childTnLst>
                                    <p:set>
                                      <p:cBhvr>
                                        <p:cTn id="1086" dur="1" fill="hold">
                                          <p:stCondLst>
                                            <p:cond delay="0"/>
                                          </p:stCondLst>
                                        </p:cTn>
                                        <p:tgtEl>
                                          <p:spTgt spid="57"/>
                                        </p:tgtEl>
                                        <p:attrNameLst>
                                          <p:attrName>style.visibility</p:attrName>
                                        </p:attrNameLst>
                                      </p:cBhvr>
                                      <p:to>
                                        <p:strVal val="visible"/>
                                      </p:to>
                                    </p:set>
                                    <p:anim calcmode="lin" valueType="num">
                                      <p:cBhvr additive="base">
                                        <p:cTn id="1087" dur="3500" fill="hold"/>
                                        <p:tgtEl>
                                          <p:spTgt spid="57"/>
                                        </p:tgtEl>
                                        <p:attrNameLst>
                                          <p:attrName>ppt_x</p:attrName>
                                        </p:attrNameLst>
                                      </p:cBhvr>
                                      <p:tavLst>
                                        <p:tav tm="0">
                                          <p:val>
                                            <p:strVal val="0-#ppt_w/2"/>
                                          </p:val>
                                        </p:tav>
                                        <p:tav tm="100000">
                                          <p:val>
                                            <p:strVal val="#ppt_x"/>
                                          </p:val>
                                        </p:tav>
                                      </p:tavLst>
                                    </p:anim>
                                    <p:anim calcmode="lin" valueType="num">
                                      <p:cBhvr additive="base">
                                        <p:cTn id="1088" dur="3500" fill="hold"/>
                                        <p:tgtEl>
                                          <p:spTgt spid="57"/>
                                        </p:tgtEl>
                                        <p:attrNameLst>
                                          <p:attrName>ppt_y</p:attrName>
                                        </p:attrNameLst>
                                      </p:cBhvr>
                                      <p:tavLst>
                                        <p:tav tm="0">
                                          <p:val>
                                            <p:strVal val="#ppt_y"/>
                                          </p:val>
                                        </p:tav>
                                        <p:tav tm="100000">
                                          <p:val>
                                            <p:strVal val="#ppt_y"/>
                                          </p:val>
                                        </p:tav>
                                      </p:tavLst>
                                    </p:anim>
                                  </p:childTnLst>
                                </p:cTn>
                              </p:par>
                              <p:par>
                                <p:cTn id="1089" presetID="19" presetClass="entr" presetSubtype="10" fill="hold" grpId="1" nodeType="withEffect">
                                  <p:stCondLst>
                                    <p:cond delay="0"/>
                                  </p:stCondLst>
                                  <p:childTnLst>
                                    <p:set>
                                      <p:cBhvr>
                                        <p:cTn id="1090" dur="1" fill="hold">
                                          <p:stCondLst>
                                            <p:cond delay="0"/>
                                          </p:stCondLst>
                                        </p:cTn>
                                        <p:tgtEl>
                                          <p:spTgt spid="57"/>
                                        </p:tgtEl>
                                        <p:attrNameLst>
                                          <p:attrName>style.visibility</p:attrName>
                                        </p:attrNameLst>
                                      </p:cBhvr>
                                      <p:to>
                                        <p:strVal val="visible"/>
                                      </p:to>
                                    </p:set>
                                    <p:anim calcmode="lin" valueType="num">
                                      <p:cBhvr>
                                        <p:cTn id="1091" dur="3500" fill="hold"/>
                                        <p:tgtEl>
                                          <p:spTgt spid="57"/>
                                        </p:tgtEl>
                                        <p:attrNameLst>
                                          <p:attrName>ppt_w</p:attrName>
                                        </p:attrNameLst>
                                      </p:cBhvr>
                                      <p:tavLst>
                                        <p:tav tm="0" fmla="#ppt_w*sin(2.5*pi*$)">
                                          <p:val>
                                            <p:fltVal val="0"/>
                                          </p:val>
                                        </p:tav>
                                        <p:tav tm="100000">
                                          <p:val>
                                            <p:fltVal val="1"/>
                                          </p:val>
                                        </p:tav>
                                      </p:tavLst>
                                    </p:anim>
                                    <p:anim calcmode="lin" valueType="num">
                                      <p:cBhvr>
                                        <p:cTn id="1092" dur="3500" fill="hold"/>
                                        <p:tgtEl>
                                          <p:spTgt spid="57"/>
                                        </p:tgtEl>
                                        <p:attrNameLst>
                                          <p:attrName>ppt_h</p:attrName>
                                        </p:attrNameLst>
                                      </p:cBhvr>
                                      <p:tavLst>
                                        <p:tav tm="0">
                                          <p:val>
                                            <p:strVal val="#ppt_h"/>
                                          </p:val>
                                        </p:tav>
                                        <p:tav tm="100000">
                                          <p:val>
                                            <p:strVal val="#ppt_h"/>
                                          </p:val>
                                        </p:tav>
                                      </p:tavLst>
                                    </p:anim>
                                  </p:childTnLst>
                                </p:cTn>
                              </p:par>
                              <p:par>
                                <p:cTn id="1093" presetID="2" presetClass="exit" presetSubtype="8" fill="hold" grpId="2" nodeType="withEffect">
                                  <p:stCondLst>
                                    <p:cond delay="0"/>
                                  </p:stCondLst>
                                  <p:childTnLst>
                                    <p:anim calcmode="lin" valueType="num">
                                      <p:cBhvr additive="base">
                                        <p:cTn id="1094" dur="3500"/>
                                        <p:tgtEl>
                                          <p:spTgt spid="57"/>
                                        </p:tgtEl>
                                        <p:attrNameLst>
                                          <p:attrName>ppt_x</p:attrName>
                                        </p:attrNameLst>
                                      </p:cBhvr>
                                      <p:tavLst>
                                        <p:tav tm="0">
                                          <p:val>
                                            <p:strVal val="ppt_x"/>
                                          </p:val>
                                        </p:tav>
                                        <p:tav tm="100000">
                                          <p:val>
                                            <p:strVal val="0-ppt_w/2"/>
                                          </p:val>
                                        </p:tav>
                                      </p:tavLst>
                                    </p:anim>
                                    <p:anim calcmode="lin" valueType="num">
                                      <p:cBhvr additive="base">
                                        <p:cTn id="1095" dur="3500"/>
                                        <p:tgtEl>
                                          <p:spTgt spid="57"/>
                                        </p:tgtEl>
                                        <p:attrNameLst>
                                          <p:attrName>ppt_y</p:attrName>
                                        </p:attrNameLst>
                                      </p:cBhvr>
                                      <p:tavLst>
                                        <p:tav tm="0">
                                          <p:val>
                                            <p:strVal val="ppt_y"/>
                                          </p:val>
                                        </p:tav>
                                        <p:tav tm="100000">
                                          <p:val>
                                            <p:strVal val="ppt_y"/>
                                          </p:val>
                                        </p:tav>
                                      </p:tavLst>
                                    </p:anim>
                                    <p:set>
                                      <p:cBhvr>
                                        <p:cTn id="1096" dur="1" fill="hold">
                                          <p:stCondLst>
                                            <p:cond delay="3499"/>
                                          </p:stCondLst>
                                        </p:cTn>
                                        <p:tgtEl>
                                          <p:spTgt spid="57"/>
                                        </p:tgtEl>
                                        <p:attrNameLst>
                                          <p:attrName>style.visibility</p:attrName>
                                        </p:attrNameLst>
                                      </p:cBhvr>
                                      <p:to>
                                        <p:strVal val="hidden"/>
                                      </p:to>
                                    </p:set>
                                  </p:childTnLst>
                                </p:cTn>
                              </p:par>
                              <p:par>
                                <p:cTn id="1097" presetID="3" presetClass="exit" presetSubtype="5" fill="hold" grpId="3" nodeType="withEffect">
                                  <p:stCondLst>
                                    <p:cond delay="0"/>
                                  </p:stCondLst>
                                  <p:childTnLst>
                                    <p:animEffect transition="out" filter="blinds(vertical)">
                                      <p:cBhvr>
                                        <p:cTn id="1098" dur="3500"/>
                                        <p:tgtEl>
                                          <p:spTgt spid="57"/>
                                        </p:tgtEl>
                                      </p:cBhvr>
                                    </p:animEffect>
                                    <p:set>
                                      <p:cBhvr>
                                        <p:cTn id="1099" dur="1" fill="hold">
                                          <p:stCondLst>
                                            <p:cond delay="3499"/>
                                          </p:stCondLst>
                                        </p:cTn>
                                        <p:tgtEl>
                                          <p:spTgt spid="57"/>
                                        </p:tgtEl>
                                        <p:attrNameLst>
                                          <p:attrName>style.visibility</p:attrName>
                                        </p:attrNameLst>
                                      </p:cBhvr>
                                      <p:to>
                                        <p:strVal val="hidden"/>
                                      </p:to>
                                    </p:set>
                                  </p:childTnLst>
                                </p:cTn>
                              </p:par>
                              <p:par>
                                <p:cTn id="1100" presetID="2" presetClass="entr" presetSubtype="8" fill="hold" grpId="0" nodeType="withEffect">
                                  <p:stCondLst>
                                    <p:cond delay="0"/>
                                  </p:stCondLst>
                                  <p:childTnLst>
                                    <p:set>
                                      <p:cBhvr>
                                        <p:cTn id="1101" dur="1" fill="hold">
                                          <p:stCondLst>
                                            <p:cond delay="0"/>
                                          </p:stCondLst>
                                        </p:cTn>
                                        <p:tgtEl>
                                          <p:spTgt spid="56"/>
                                        </p:tgtEl>
                                        <p:attrNameLst>
                                          <p:attrName>style.visibility</p:attrName>
                                        </p:attrNameLst>
                                      </p:cBhvr>
                                      <p:to>
                                        <p:strVal val="visible"/>
                                      </p:to>
                                    </p:set>
                                    <p:anim calcmode="lin" valueType="num">
                                      <p:cBhvr additive="base">
                                        <p:cTn id="1102" dur="3500" fill="hold"/>
                                        <p:tgtEl>
                                          <p:spTgt spid="56"/>
                                        </p:tgtEl>
                                        <p:attrNameLst>
                                          <p:attrName>ppt_x</p:attrName>
                                        </p:attrNameLst>
                                      </p:cBhvr>
                                      <p:tavLst>
                                        <p:tav tm="0">
                                          <p:val>
                                            <p:strVal val="0-#ppt_w/2"/>
                                          </p:val>
                                        </p:tav>
                                        <p:tav tm="100000">
                                          <p:val>
                                            <p:strVal val="#ppt_x"/>
                                          </p:val>
                                        </p:tav>
                                      </p:tavLst>
                                    </p:anim>
                                    <p:anim calcmode="lin" valueType="num">
                                      <p:cBhvr additive="base">
                                        <p:cTn id="1103" dur="3500" fill="hold"/>
                                        <p:tgtEl>
                                          <p:spTgt spid="56"/>
                                        </p:tgtEl>
                                        <p:attrNameLst>
                                          <p:attrName>ppt_y</p:attrName>
                                        </p:attrNameLst>
                                      </p:cBhvr>
                                      <p:tavLst>
                                        <p:tav tm="0">
                                          <p:val>
                                            <p:strVal val="#ppt_y"/>
                                          </p:val>
                                        </p:tav>
                                        <p:tav tm="100000">
                                          <p:val>
                                            <p:strVal val="#ppt_y"/>
                                          </p:val>
                                        </p:tav>
                                      </p:tavLst>
                                    </p:anim>
                                  </p:childTnLst>
                                </p:cTn>
                              </p:par>
                              <p:par>
                                <p:cTn id="1104" presetID="19" presetClass="entr" presetSubtype="10" fill="hold" grpId="1" nodeType="withEffect">
                                  <p:stCondLst>
                                    <p:cond delay="0"/>
                                  </p:stCondLst>
                                  <p:childTnLst>
                                    <p:set>
                                      <p:cBhvr>
                                        <p:cTn id="1105" dur="1" fill="hold">
                                          <p:stCondLst>
                                            <p:cond delay="0"/>
                                          </p:stCondLst>
                                        </p:cTn>
                                        <p:tgtEl>
                                          <p:spTgt spid="56"/>
                                        </p:tgtEl>
                                        <p:attrNameLst>
                                          <p:attrName>style.visibility</p:attrName>
                                        </p:attrNameLst>
                                      </p:cBhvr>
                                      <p:to>
                                        <p:strVal val="visible"/>
                                      </p:to>
                                    </p:set>
                                    <p:anim calcmode="lin" valueType="num">
                                      <p:cBhvr>
                                        <p:cTn id="1106" dur="3500" fill="hold"/>
                                        <p:tgtEl>
                                          <p:spTgt spid="56"/>
                                        </p:tgtEl>
                                        <p:attrNameLst>
                                          <p:attrName>ppt_w</p:attrName>
                                        </p:attrNameLst>
                                      </p:cBhvr>
                                      <p:tavLst>
                                        <p:tav tm="0" fmla="#ppt_w*sin(2.5*pi*$)">
                                          <p:val>
                                            <p:fltVal val="0"/>
                                          </p:val>
                                        </p:tav>
                                        <p:tav tm="100000">
                                          <p:val>
                                            <p:fltVal val="1"/>
                                          </p:val>
                                        </p:tav>
                                      </p:tavLst>
                                    </p:anim>
                                    <p:anim calcmode="lin" valueType="num">
                                      <p:cBhvr>
                                        <p:cTn id="1107" dur="3500" fill="hold"/>
                                        <p:tgtEl>
                                          <p:spTgt spid="56"/>
                                        </p:tgtEl>
                                        <p:attrNameLst>
                                          <p:attrName>ppt_h</p:attrName>
                                        </p:attrNameLst>
                                      </p:cBhvr>
                                      <p:tavLst>
                                        <p:tav tm="0">
                                          <p:val>
                                            <p:strVal val="#ppt_h"/>
                                          </p:val>
                                        </p:tav>
                                        <p:tav tm="100000">
                                          <p:val>
                                            <p:strVal val="#ppt_h"/>
                                          </p:val>
                                        </p:tav>
                                      </p:tavLst>
                                    </p:anim>
                                  </p:childTnLst>
                                </p:cTn>
                              </p:par>
                              <p:par>
                                <p:cTn id="1108" presetID="2" presetClass="exit" presetSubtype="8" fill="hold" grpId="2" nodeType="withEffect">
                                  <p:stCondLst>
                                    <p:cond delay="0"/>
                                  </p:stCondLst>
                                  <p:childTnLst>
                                    <p:anim calcmode="lin" valueType="num">
                                      <p:cBhvr additive="base">
                                        <p:cTn id="1109" dur="3500"/>
                                        <p:tgtEl>
                                          <p:spTgt spid="56"/>
                                        </p:tgtEl>
                                        <p:attrNameLst>
                                          <p:attrName>ppt_x</p:attrName>
                                        </p:attrNameLst>
                                      </p:cBhvr>
                                      <p:tavLst>
                                        <p:tav tm="0">
                                          <p:val>
                                            <p:strVal val="ppt_x"/>
                                          </p:val>
                                        </p:tav>
                                        <p:tav tm="100000">
                                          <p:val>
                                            <p:strVal val="0-ppt_w/2"/>
                                          </p:val>
                                        </p:tav>
                                      </p:tavLst>
                                    </p:anim>
                                    <p:anim calcmode="lin" valueType="num">
                                      <p:cBhvr additive="base">
                                        <p:cTn id="1110" dur="3500"/>
                                        <p:tgtEl>
                                          <p:spTgt spid="56"/>
                                        </p:tgtEl>
                                        <p:attrNameLst>
                                          <p:attrName>ppt_y</p:attrName>
                                        </p:attrNameLst>
                                      </p:cBhvr>
                                      <p:tavLst>
                                        <p:tav tm="0">
                                          <p:val>
                                            <p:strVal val="ppt_y"/>
                                          </p:val>
                                        </p:tav>
                                        <p:tav tm="100000">
                                          <p:val>
                                            <p:strVal val="ppt_y"/>
                                          </p:val>
                                        </p:tav>
                                      </p:tavLst>
                                    </p:anim>
                                    <p:set>
                                      <p:cBhvr>
                                        <p:cTn id="1111" dur="1" fill="hold">
                                          <p:stCondLst>
                                            <p:cond delay="3499"/>
                                          </p:stCondLst>
                                        </p:cTn>
                                        <p:tgtEl>
                                          <p:spTgt spid="56"/>
                                        </p:tgtEl>
                                        <p:attrNameLst>
                                          <p:attrName>style.visibility</p:attrName>
                                        </p:attrNameLst>
                                      </p:cBhvr>
                                      <p:to>
                                        <p:strVal val="hidden"/>
                                      </p:to>
                                    </p:set>
                                  </p:childTnLst>
                                </p:cTn>
                              </p:par>
                              <p:par>
                                <p:cTn id="1112" presetID="3" presetClass="exit" presetSubtype="5" fill="hold" grpId="3" nodeType="withEffect">
                                  <p:stCondLst>
                                    <p:cond delay="0"/>
                                  </p:stCondLst>
                                  <p:childTnLst>
                                    <p:animEffect transition="out" filter="blinds(vertical)">
                                      <p:cBhvr>
                                        <p:cTn id="1113" dur="3500"/>
                                        <p:tgtEl>
                                          <p:spTgt spid="56"/>
                                        </p:tgtEl>
                                      </p:cBhvr>
                                    </p:animEffect>
                                    <p:set>
                                      <p:cBhvr>
                                        <p:cTn id="1114" dur="1" fill="hold">
                                          <p:stCondLst>
                                            <p:cond delay="3499"/>
                                          </p:stCondLst>
                                        </p:cTn>
                                        <p:tgtEl>
                                          <p:spTgt spid="56"/>
                                        </p:tgtEl>
                                        <p:attrNameLst>
                                          <p:attrName>style.visibility</p:attrName>
                                        </p:attrNameLst>
                                      </p:cBhvr>
                                      <p:to>
                                        <p:strVal val="hidden"/>
                                      </p:to>
                                    </p:set>
                                  </p:childTnLst>
                                </p:cTn>
                              </p:par>
                              <p:par>
                                <p:cTn id="1115" presetID="2" presetClass="entr" presetSubtype="8" fill="hold" grpId="0" nodeType="withEffect">
                                  <p:stCondLst>
                                    <p:cond delay="0"/>
                                  </p:stCondLst>
                                  <p:childTnLst>
                                    <p:set>
                                      <p:cBhvr>
                                        <p:cTn id="1116" dur="1" fill="hold">
                                          <p:stCondLst>
                                            <p:cond delay="0"/>
                                          </p:stCondLst>
                                        </p:cTn>
                                        <p:tgtEl>
                                          <p:spTgt spid="55"/>
                                        </p:tgtEl>
                                        <p:attrNameLst>
                                          <p:attrName>style.visibility</p:attrName>
                                        </p:attrNameLst>
                                      </p:cBhvr>
                                      <p:to>
                                        <p:strVal val="visible"/>
                                      </p:to>
                                    </p:set>
                                    <p:anim calcmode="lin" valueType="num">
                                      <p:cBhvr additive="base">
                                        <p:cTn id="1117" dur="3500" fill="hold"/>
                                        <p:tgtEl>
                                          <p:spTgt spid="55"/>
                                        </p:tgtEl>
                                        <p:attrNameLst>
                                          <p:attrName>ppt_x</p:attrName>
                                        </p:attrNameLst>
                                      </p:cBhvr>
                                      <p:tavLst>
                                        <p:tav tm="0">
                                          <p:val>
                                            <p:strVal val="0-#ppt_w/2"/>
                                          </p:val>
                                        </p:tav>
                                        <p:tav tm="100000">
                                          <p:val>
                                            <p:strVal val="#ppt_x"/>
                                          </p:val>
                                        </p:tav>
                                      </p:tavLst>
                                    </p:anim>
                                    <p:anim calcmode="lin" valueType="num">
                                      <p:cBhvr additive="base">
                                        <p:cTn id="1118" dur="3500" fill="hold"/>
                                        <p:tgtEl>
                                          <p:spTgt spid="55"/>
                                        </p:tgtEl>
                                        <p:attrNameLst>
                                          <p:attrName>ppt_y</p:attrName>
                                        </p:attrNameLst>
                                      </p:cBhvr>
                                      <p:tavLst>
                                        <p:tav tm="0">
                                          <p:val>
                                            <p:strVal val="#ppt_y"/>
                                          </p:val>
                                        </p:tav>
                                        <p:tav tm="100000">
                                          <p:val>
                                            <p:strVal val="#ppt_y"/>
                                          </p:val>
                                        </p:tav>
                                      </p:tavLst>
                                    </p:anim>
                                  </p:childTnLst>
                                </p:cTn>
                              </p:par>
                              <p:par>
                                <p:cTn id="1119" presetID="19" presetClass="entr" presetSubtype="10" fill="hold" grpId="1" nodeType="withEffect">
                                  <p:stCondLst>
                                    <p:cond delay="0"/>
                                  </p:stCondLst>
                                  <p:childTnLst>
                                    <p:set>
                                      <p:cBhvr>
                                        <p:cTn id="1120" dur="1" fill="hold">
                                          <p:stCondLst>
                                            <p:cond delay="0"/>
                                          </p:stCondLst>
                                        </p:cTn>
                                        <p:tgtEl>
                                          <p:spTgt spid="55"/>
                                        </p:tgtEl>
                                        <p:attrNameLst>
                                          <p:attrName>style.visibility</p:attrName>
                                        </p:attrNameLst>
                                      </p:cBhvr>
                                      <p:to>
                                        <p:strVal val="visible"/>
                                      </p:to>
                                    </p:set>
                                    <p:anim calcmode="lin" valueType="num">
                                      <p:cBhvr>
                                        <p:cTn id="1121" dur="3500" fill="hold"/>
                                        <p:tgtEl>
                                          <p:spTgt spid="55"/>
                                        </p:tgtEl>
                                        <p:attrNameLst>
                                          <p:attrName>ppt_w</p:attrName>
                                        </p:attrNameLst>
                                      </p:cBhvr>
                                      <p:tavLst>
                                        <p:tav tm="0" fmla="#ppt_w*sin(2.5*pi*$)">
                                          <p:val>
                                            <p:fltVal val="0"/>
                                          </p:val>
                                        </p:tav>
                                        <p:tav tm="100000">
                                          <p:val>
                                            <p:fltVal val="1"/>
                                          </p:val>
                                        </p:tav>
                                      </p:tavLst>
                                    </p:anim>
                                    <p:anim calcmode="lin" valueType="num">
                                      <p:cBhvr>
                                        <p:cTn id="1122" dur="3500" fill="hold"/>
                                        <p:tgtEl>
                                          <p:spTgt spid="55"/>
                                        </p:tgtEl>
                                        <p:attrNameLst>
                                          <p:attrName>ppt_h</p:attrName>
                                        </p:attrNameLst>
                                      </p:cBhvr>
                                      <p:tavLst>
                                        <p:tav tm="0">
                                          <p:val>
                                            <p:strVal val="#ppt_h"/>
                                          </p:val>
                                        </p:tav>
                                        <p:tav tm="100000">
                                          <p:val>
                                            <p:strVal val="#ppt_h"/>
                                          </p:val>
                                        </p:tav>
                                      </p:tavLst>
                                    </p:anim>
                                  </p:childTnLst>
                                </p:cTn>
                              </p:par>
                              <p:par>
                                <p:cTn id="1123" presetID="2" presetClass="exit" presetSubtype="8" fill="hold" grpId="2" nodeType="withEffect">
                                  <p:stCondLst>
                                    <p:cond delay="0"/>
                                  </p:stCondLst>
                                  <p:childTnLst>
                                    <p:anim calcmode="lin" valueType="num">
                                      <p:cBhvr additive="base">
                                        <p:cTn id="1124" dur="3500"/>
                                        <p:tgtEl>
                                          <p:spTgt spid="55"/>
                                        </p:tgtEl>
                                        <p:attrNameLst>
                                          <p:attrName>ppt_x</p:attrName>
                                        </p:attrNameLst>
                                      </p:cBhvr>
                                      <p:tavLst>
                                        <p:tav tm="0">
                                          <p:val>
                                            <p:strVal val="ppt_x"/>
                                          </p:val>
                                        </p:tav>
                                        <p:tav tm="100000">
                                          <p:val>
                                            <p:strVal val="0-ppt_w/2"/>
                                          </p:val>
                                        </p:tav>
                                      </p:tavLst>
                                    </p:anim>
                                    <p:anim calcmode="lin" valueType="num">
                                      <p:cBhvr additive="base">
                                        <p:cTn id="1125" dur="3500"/>
                                        <p:tgtEl>
                                          <p:spTgt spid="55"/>
                                        </p:tgtEl>
                                        <p:attrNameLst>
                                          <p:attrName>ppt_y</p:attrName>
                                        </p:attrNameLst>
                                      </p:cBhvr>
                                      <p:tavLst>
                                        <p:tav tm="0">
                                          <p:val>
                                            <p:strVal val="ppt_y"/>
                                          </p:val>
                                        </p:tav>
                                        <p:tav tm="100000">
                                          <p:val>
                                            <p:strVal val="ppt_y"/>
                                          </p:val>
                                        </p:tav>
                                      </p:tavLst>
                                    </p:anim>
                                    <p:set>
                                      <p:cBhvr>
                                        <p:cTn id="1126" dur="1" fill="hold">
                                          <p:stCondLst>
                                            <p:cond delay="3499"/>
                                          </p:stCondLst>
                                        </p:cTn>
                                        <p:tgtEl>
                                          <p:spTgt spid="55"/>
                                        </p:tgtEl>
                                        <p:attrNameLst>
                                          <p:attrName>style.visibility</p:attrName>
                                        </p:attrNameLst>
                                      </p:cBhvr>
                                      <p:to>
                                        <p:strVal val="hidden"/>
                                      </p:to>
                                    </p:set>
                                  </p:childTnLst>
                                </p:cTn>
                              </p:par>
                              <p:par>
                                <p:cTn id="1127" presetID="3" presetClass="exit" presetSubtype="5" fill="hold" grpId="3" nodeType="withEffect">
                                  <p:stCondLst>
                                    <p:cond delay="0"/>
                                  </p:stCondLst>
                                  <p:childTnLst>
                                    <p:animEffect transition="out" filter="blinds(vertical)">
                                      <p:cBhvr>
                                        <p:cTn id="1128" dur="3500"/>
                                        <p:tgtEl>
                                          <p:spTgt spid="55"/>
                                        </p:tgtEl>
                                      </p:cBhvr>
                                    </p:animEffect>
                                    <p:set>
                                      <p:cBhvr>
                                        <p:cTn id="1129" dur="1" fill="hold">
                                          <p:stCondLst>
                                            <p:cond delay="3499"/>
                                          </p:stCondLst>
                                        </p:cTn>
                                        <p:tgtEl>
                                          <p:spTgt spid="55"/>
                                        </p:tgtEl>
                                        <p:attrNameLst>
                                          <p:attrName>style.visibility</p:attrName>
                                        </p:attrNameLst>
                                      </p:cBhvr>
                                      <p:to>
                                        <p:strVal val="hidden"/>
                                      </p:to>
                                    </p:set>
                                  </p:childTnLst>
                                </p:cTn>
                              </p:par>
                              <p:par>
                                <p:cTn id="1130" presetID="2" presetClass="entr" presetSubtype="8" fill="hold" grpId="0" nodeType="withEffect">
                                  <p:stCondLst>
                                    <p:cond delay="0"/>
                                  </p:stCondLst>
                                  <p:childTnLst>
                                    <p:set>
                                      <p:cBhvr>
                                        <p:cTn id="1131" dur="1" fill="hold">
                                          <p:stCondLst>
                                            <p:cond delay="0"/>
                                          </p:stCondLst>
                                        </p:cTn>
                                        <p:tgtEl>
                                          <p:spTgt spid="54"/>
                                        </p:tgtEl>
                                        <p:attrNameLst>
                                          <p:attrName>style.visibility</p:attrName>
                                        </p:attrNameLst>
                                      </p:cBhvr>
                                      <p:to>
                                        <p:strVal val="visible"/>
                                      </p:to>
                                    </p:set>
                                    <p:anim calcmode="lin" valueType="num">
                                      <p:cBhvr additive="base">
                                        <p:cTn id="1132" dur="3500" fill="hold"/>
                                        <p:tgtEl>
                                          <p:spTgt spid="54"/>
                                        </p:tgtEl>
                                        <p:attrNameLst>
                                          <p:attrName>ppt_x</p:attrName>
                                        </p:attrNameLst>
                                      </p:cBhvr>
                                      <p:tavLst>
                                        <p:tav tm="0">
                                          <p:val>
                                            <p:strVal val="0-#ppt_w/2"/>
                                          </p:val>
                                        </p:tav>
                                        <p:tav tm="100000">
                                          <p:val>
                                            <p:strVal val="#ppt_x"/>
                                          </p:val>
                                        </p:tav>
                                      </p:tavLst>
                                    </p:anim>
                                    <p:anim calcmode="lin" valueType="num">
                                      <p:cBhvr additive="base">
                                        <p:cTn id="1133" dur="3500" fill="hold"/>
                                        <p:tgtEl>
                                          <p:spTgt spid="54"/>
                                        </p:tgtEl>
                                        <p:attrNameLst>
                                          <p:attrName>ppt_y</p:attrName>
                                        </p:attrNameLst>
                                      </p:cBhvr>
                                      <p:tavLst>
                                        <p:tav tm="0">
                                          <p:val>
                                            <p:strVal val="#ppt_y"/>
                                          </p:val>
                                        </p:tav>
                                        <p:tav tm="100000">
                                          <p:val>
                                            <p:strVal val="#ppt_y"/>
                                          </p:val>
                                        </p:tav>
                                      </p:tavLst>
                                    </p:anim>
                                  </p:childTnLst>
                                </p:cTn>
                              </p:par>
                              <p:par>
                                <p:cTn id="1134" presetID="19" presetClass="entr" presetSubtype="10" fill="hold" grpId="1" nodeType="withEffect">
                                  <p:stCondLst>
                                    <p:cond delay="0"/>
                                  </p:stCondLst>
                                  <p:childTnLst>
                                    <p:set>
                                      <p:cBhvr>
                                        <p:cTn id="1135" dur="1" fill="hold">
                                          <p:stCondLst>
                                            <p:cond delay="0"/>
                                          </p:stCondLst>
                                        </p:cTn>
                                        <p:tgtEl>
                                          <p:spTgt spid="54"/>
                                        </p:tgtEl>
                                        <p:attrNameLst>
                                          <p:attrName>style.visibility</p:attrName>
                                        </p:attrNameLst>
                                      </p:cBhvr>
                                      <p:to>
                                        <p:strVal val="visible"/>
                                      </p:to>
                                    </p:set>
                                    <p:anim calcmode="lin" valueType="num">
                                      <p:cBhvr>
                                        <p:cTn id="1136" dur="3500" fill="hold"/>
                                        <p:tgtEl>
                                          <p:spTgt spid="54"/>
                                        </p:tgtEl>
                                        <p:attrNameLst>
                                          <p:attrName>ppt_w</p:attrName>
                                        </p:attrNameLst>
                                      </p:cBhvr>
                                      <p:tavLst>
                                        <p:tav tm="0" fmla="#ppt_w*sin(2.5*pi*$)">
                                          <p:val>
                                            <p:fltVal val="0"/>
                                          </p:val>
                                        </p:tav>
                                        <p:tav tm="100000">
                                          <p:val>
                                            <p:fltVal val="1"/>
                                          </p:val>
                                        </p:tav>
                                      </p:tavLst>
                                    </p:anim>
                                    <p:anim calcmode="lin" valueType="num">
                                      <p:cBhvr>
                                        <p:cTn id="1137" dur="3500" fill="hold"/>
                                        <p:tgtEl>
                                          <p:spTgt spid="54"/>
                                        </p:tgtEl>
                                        <p:attrNameLst>
                                          <p:attrName>ppt_h</p:attrName>
                                        </p:attrNameLst>
                                      </p:cBhvr>
                                      <p:tavLst>
                                        <p:tav tm="0">
                                          <p:val>
                                            <p:strVal val="#ppt_h"/>
                                          </p:val>
                                        </p:tav>
                                        <p:tav tm="100000">
                                          <p:val>
                                            <p:strVal val="#ppt_h"/>
                                          </p:val>
                                        </p:tav>
                                      </p:tavLst>
                                    </p:anim>
                                  </p:childTnLst>
                                </p:cTn>
                              </p:par>
                              <p:par>
                                <p:cTn id="1138" presetID="2" presetClass="exit" presetSubtype="8" fill="hold" grpId="2" nodeType="withEffect">
                                  <p:stCondLst>
                                    <p:cond delay="0"/>
                                  </p:stCondLst>
                                  <p:childTnLst>
                                    <p:anim calcmode="lin" valueType="num">
                                      <p:cBhvr additive="base">
                                        <p:cTn id="1139" dur="3500"/>
                                        <p:tgtEl>
                                          <p:spTgt spid="54"/>
                                        </p:tgtEl>
                                        <p:attrNameLst>
                                          <p:attrName>ppt_x</p:attrName>
                                        </p:attrNameLst>
                                      </p:cBhvr>
                                      <p:tavLst>
                                        <p:tav tm="0">
                                          <p:val>
                                            <p:strVal val="ppt_x"/>
                                          </p:val>
                                        </p:tav>
                                        <p:tav tm="100000">
                                          <p:val>
                                            <p:strVal val="0-ppt_w/2"/>
                                          </p:val>
                                        </p:tav>
                                      </p:tavLst>
                                    </p:anim>
                                    <p:anim calcmode="lin" valueType="num">
                                      <p:cBhvr additive="base">
                                        <p:cTn id="1140" dur="3500"/>
                                        <p:tgtEl>
                                          <p:spTgt spid="54"/>
                                        </p:tgtEl>
                                        <p:attrNameLst>
                                          <p:attrName>ppt_y</p:attrName>
                                        </p:attrNameLst>
                                      </p:cBhvr>
                                      <p:tavLst>
                                        <p:tav tm="0">
                                          <p:val>
                                            <p:strVal val="ppt_y"/>
                                          </p:val>
                                        </p:tav>
                                        <p:tav tm="100000">
                                          <p:val>
                                            <p:strVal val="ppt_y"/>
                                          </p:val>
                                        </p:tav>
                                      </p:tavLst>
                                    </p:anim>
                                    <p:set>
                                      <p:cBhvr>
                                        <p:cTn id="1141" dur="1" fill="hold">
                                          <p:stCondLst>
                                            <p:cond delay="3499"/>
                                          </p:stCondLst>
                                        </p:cTn>
                                        <p:tgtEl>
                                          <p:spTgt spid="54"/>
                                        </p:tgtEl>
                                        <p:attrNameLst>
                                          <p:attrName>style.visibility</p:attrName>
                                        </p:attrNameLst>
                                      </p:cBhvr>
                                      <p:to>
                                        <p:strVal val="hidden"/>
                                      </p:to>
                                    </p:set>
                                  </p:childTnLst>
                                </p:cTn>
                              </p:par>
                              <p:par>
                                <p:cTn id="1142" presetID="3" presetClass="exit" presetSubtype="5" fill="hold" grpId="3" nodeType="withEffect">
                                  <p:stCondLst>
                                    <p:cond delay="0"/>
                                  </p:stCondLst>
                                  <p:childTnLst>
                                    <p:animEffect transition="out" filter="blinds(vertical)">
                                      <p:cBhvr>
                                        <p:cTn id="1143" dur="3500"/>
                                        <p:tgtEl>
                                          <p:spTgt spid="54"/>
                                        </p:tgtEl>
                                      </p:cBhvr>
                                    </p:animEffect>
                                    <p:set>
                                      <p:cBhvr>
                                        <p:cTn id="1144" dur="1" fill="hold">
                                          <p:stCondLst>
                                            <p:cond delay="3499"/>
                                          </p:stCondLst>
                                        </p:cTn>
                                        <p:tgtEl>
                                          <p:spTgt spid="54"/>
                                        </p:tgtEl>
                                        <p:attrNameLst>
                                          <p:attrName>style.visibility</p:attrName>
                                        </p:attrNameLst>
                                      </p:cBhvr>
                                      <p:to>
                                        <p:strVal val="hidden"/>
                                      </p:to>
                                    </p:set>
                                  </p:childTnLst>
                                </p:cTn>
                              </p:par>
                              <p:par>
                                <p:cTn id="1145" presetID="2" presetClass="entr" presetSubtype="8" fill="hold" grpId="0" nodeType="withEffect">
                                  <p:stCondLst>
                                    <p:cond delay="0"/>
                                  </p:stCondLst>
                                  <p:childTnLst>
                                    <p:set>
                                      <p:cBhvr>
                                        <p:cTn id="1146" dur="1" fill="hold">
                                          <p:stCondLst>
                                            <p:cond delay="0"/>
                                          </p:stCondLst>
                                        </p:cTn>
                                        <p:tgtEl>
                                          <p:spTgt spid="53"/>
                                        </p:tgtEl>
                                        <p:attrNameLst>
                                          <p:attrName>style.visibility</p:attrName>
                                        </p:attrNameLst>
                                      </p:cBhvr>
                                      <p:to>
                                        <p:strVal val="visible"/>
                                      </p:to>
                                    </p:set>
                                    <p:anim calcmode="lin" valueType="num">
                                      <p:cBhvr additive="base">
                                        <p:cTn id="1147" dur="3500" fill="hold"/>
                                        <p:tgtEl>
                                          <p:spTgt spid="53"/>
                                        </p:tgtEl>
                                        <p:attrNameLst>
                                          <p:attrName>ppt_x</p:attrName>
                                        </p:attrNameLst>
                                      </p:cBhvr>
                                      <p:tavLst>
                                        <p:tav tm="0">
                                          <p:val>
                                            <p:strVal val="0-#ppt_w/2"/>
                                          </p:val>
                                        </p:tav>
                                        <p:tav tm="100000">
                                          <p:val>
                                            <p:strVal val="#ppt_x"/>
                                          </p:val>
                                        </p:tav>
                                      </p:tavLst>
                                    </p:anim>
                                    <p:anim calcmode="lin" valueType="num">
                                      <p:cBhvr additive="base">
                                        <p:cTn id="1148" dur="3500" fill="hold"/>
                                        <p:tgtEl>
                                          <p:spTgt spid="53"/>
                                        </p:tgtEl>
                                        <p:attrNameLst>
                                          <p:attrName>ppt_y</p:attrName>
                                        </p:attrNameLst>
                                      </p:cBhvr>
                                      <p:tavLst>
                                        <p:tav tm="0">
                                          <p:val>
                                            <p:strVal val="#ppt_y"/>
                                          </p:val>
                                        </p:tav>
                                        <p:tav tm="100000">
                                          <p:val>
                                            <p:strVal val="#ppt_y"/>
                                          </p:val>
                                        </p:tav>
                                      </p:tavLst>
                                    </p:anim>
                                  </p:childTnLst>
                                </p:cTn>
                              </p:par>
                              <p:par>
                                <p:cTn id="1149" presetID="19" presetClass="entr" presetSubtype="10" fill="hold" grpId="1" nodeType="withEffect">
                                  <p:stCondLst>
                                    <p:cond delay="0"/>
                                  </p:stCondLst>
                                  <p:childTnLst>
                                    <p:set>
                                      <p:cBhvr>
                                        <p:cTn id="1150" dur="1" fill="hold">
                                          <p:stCondLst>
                                            <p:cond delay="0"/>
                                          </p:stCondLst>
                                        </p:cTn>
                                        <p:tgtEl>
                                          <p:spTgt spid="53"/>
                                        </p:tgtEl>
                                        <p:attrNameLst>
                                          <p:attrName>style.visibility</p:attrName>
                                        </p:attrNameLst>
                                      </p:cBhvr>
                                      <p:to>
                                        <p:strVal val="visible"/>
                                      </p:to>
                                    </p:set>
                                    <p:anim calcmode="lin" valueType="num">
                                      <p:cBhvr>
                                        <p:cTn id="1151" dur="3500" fill="hold"/>
                                        <p:tgtEl>
                                          <p:spTgt spid="53"/>
                                        </p:tgtEl>
                                        <p:attrNameLst>
                                          <p:attrName>ppt_w</p:attrName>
                                        </p:attrNameLst>
                                      </p:cBhvr>
                                      <p:tavLst>
                                        <p:tav tm="0" fmla="#ppt_w*sin(2.5*pi*$)">
                                          <p:val>
                                            <p:fltVal val="0"/>
                                          </p:val>
                                        </p:tav>
                                        <p:tav tm="100000">
                                          <p:val>
                                            <p:fltVal val="1"/>
                                          </p:val>
                                        </p:tav>
                                      </p:tavLst>
                                    </p:anim>
                                    <p:anim calcmode="lin" valueType="num">
                                      <p:cBhvr>
                                        <p:cTn id="1152" dur="3500" fill="hold"/>
                                        <p:tgtEl>
                                          <p:spTgt spid="53"/>
                                        </p:tgtEl>
                                        <p:attrNameLst>
                                          <p:attrName>ppt_h</p:attrName>
                                        </p:attrNameLst>
                                      </p:cBhvr>
                                      <p:tavLst>
                                        <p:tav tm="0">
                                          <p:val>
                                            <p:strVal val="#ppt_h"/>
                                          </p:val>
                                        </p:tav>
                                        <p:tav tm="100000">
                                          <p:val>
                                            <p:strVal val="#ppt_h"/>
                                          </p:val>
                                        </p:tav>
                                      </p:tavLst>
                                    </p:anim>
                                  </p:childTnLst>
                                </p:cTn>
                              </p:par>
                              <p:par>
                                <p:cTn id="1153" presetID="2" presetClass="exit" presetSubtype="8" fill="hold" grpId="2" nodeType="withEffect">
                                  <p:stCondLst>
                                    <p:cond delay="0"/>
                                  </p:stCondLst>
                                  <p:childTnLst>
                                    <p:anim calcmode="lin" valueType="num">
                                      <p:cBhvr additive="base">
                                        <p:cTn id="1154" dur="3500"/>
                                        <p:tgtEl>
                                          <p:spTgt spid="53"/>
                                        </p:tgtEl>
                                        <p:attrNameLst>
                                          <p:attrName>ppt_x</p:attrName>
                                        </p:attrNameLst>
                                      </p:cBhvr>
                                      <p:tavLst>
                                        <p:tav tm="0">
                                          <p:val>
                                            <p:strVal val="ppt_x"/>
                                          </p:val>
                                        </p:tav>
                                        <p:tav tm="100000">
                                          <p:val>
                                            <p:strVal val="0-ppt_w/2"/>
                                          </p:val>
                                        </p:tav>
                                      </p:tavLst>
                                    </p:anim>
                                    <p:anim calcmode="lin" valueType="num">
                                      <p:cBhvr additive="base">
                                        <p:cTn id="1155" dur="3500"/>
                                        <p:tgtEl>
                                          <p:spTgt spid="53"/>
                                        </p:tgtEl>
                                        <p:attrNameLst>
                                          <p:attrName>ppt_y</p:attrName>
                                        </p:attrNameLst>
                                      </p:cBhvr>
                                      <p:tavLst>
                                        <p:tav tm="0">
                                          <p:val>
                                            <p:strVal val="ppt_y"/>
                                          </p:val>
                                        </p:tav>
                                        <p:tav tm="100000">
                                          <p:val>
                                            <p:strVal val="ppt_y"/>
                                          </p:val>
                                        </p:tav>
                                      </p:tavLst>
                                    </p:anim>
                                    <p:set>
                                      <p:cBhvr>
                                        <p:cTn id="1156" dur="1" fill="hold">
                                          <p:stCondLst>
                                            <p:cond delay="3499"/>
                                          </p:stCondLst>
                                        </p:cTn>
                                        <p:tgtEl>
                                          <p:spTgt spid="53"/>
                                        </p:tgtEl>
                                        <p:attrNameLst>
                                          <p:attrName>style.visibility</p:attrName>
                                        </p:attrNameLst>
                                      </p:cBhvr>
                                      <p:to>
                                        <p:strVal val="hidden"/>
                                      </p:to>
                                    </p:set>
                                  </p:childTnLst>
                                </p:cTn>
                              </p:par>
                              <p:par>
                                <p:cTn id="1157" presetID="3" presetClass="exit" presetSubtype="5" fill="hold" grpId="3" nodeType="withEffect">
                                  <p:stCondLst>
                                    <p:cond delay="0"/>
                                  </p:stCondLst>
                                  <p:childTnLst>
                                    <p:animEffect transition="out" filter="blinds(vertical)">
                                      <p:cBhvr>
                                        <p:cTn id="1158" dur="3500"/>
                                        <p:tgtEl>
                                          <p:spTgt spid="53"/>
                                        </p:tgtEl>
                                      </p:cBhvr>
                                    </p:animEffect>
                                    <p:set>
                                      <p:cBhvr>
                                        <p:cTn id="1159" dur="1" fill="hold">
                                          <p:stCondLst>
                                            <p:cond delay="3499"/>
                                          </p:stCondLst>
                                        </p:cTn>
                                        <p:tgtEl>
                                          <p:spTgt spid="53"/>
                                        </p:tgtEl>
                                        <p:attrNameLst>
                                          <p:attrName>style.visibility</p:attrName>
                                        </p:attrNameLst>
                                      </p:cBhvr>
                                      <p:to>
                                        <p:strVal val="hidden"/>
                                      </p:to>
                                    </p:set>
                                  </p:childTnLst>
                                </p:cTn>
                              </p:par>
                              <p:par>
                                <p:cTn id="1160" presetID="2" presetClass="entr" presetSubtype="8" fill="hold" grpId="0" nodeType="withEffect">
                                  <p:stCondLst>
                                    <p:cond delay="0"/>
                                  </p:stCondLst>
                                  <p:childTnLst>
                                    <p:set>
                                      <p:cBhvr>
                                        <p:cTn id="1161" dur="1" fill="hold">
                                          <p:stCondLst>
                                            <p:cond delay="0"/>
                                          </p:stCondLst>
                                        </p:cTn>
                                        <p:tgtEl>
                                          <p:spTgt spid="52"/>
                                        </p:tgtEl>
                                        <p:attrNameLst>
                                          <p:attrName>style.visibility</p:attrName>
                                        </p:attrNameLst>
                                      </p:cBhvr>
                                      <p:to>
                                        <p:strVal val="visible"/>
                                      </p:to>
                                    </p:set>
                                    <p:anim calcmode="lin" valueType="num">
                                      <p:cBhvr additive="base">
                                        <p:cTn id="1162" dur="3500" fill="hold"/>
                                        <p:tgtEl>
                                          <p:spTgt spid="52"/>
                                        </p:tgtEl>
                                        <p:attrNameLst>
                                          <p:attrName>ppt_x</p:attrName>
                                        </p:attrNameLst>
                                      </p:cBhvr>
                                      <p:tavLst>
                                        <p:tav tm="0">
                                          <p:val>
                                            <p:strVal val="0-#ppt_w/2"/>
                                          </p:val>
                                        </p:tav>
                                        <p:tav tm="100000">
                                          <p:val>
                                            <p:strVal val="#ppt_x"/>
                                          </p:val>
                                        </p:tav>
                                      </p:tavLst>
                                    </p:anim>
                                    <p:anim calcmode="lin" valueType="num">
                                      <p:cBhvr additive="base">
                                        <p:cTn id="1163" dur="3500" fill="hold"/>
                                        <p:tgtEl>
                                          <p:spTgt spid="52"/>
                                        </p:tgtEl>
                                        <p:attrNameLst>
                                          <p:attrName>ppt_y</p:attrName>
                                        </p:attrNameLst>
                                      </p:cBhvr>
                                      <p:tavLst>
                                        <p:tav tm="0">
                                          <p:val>
                                            <p:strVal val="#ppt_y"/>
                                          </p:val>
                                        </p:tav>
                                        <p:tav tm="100000">
                                          <p:val>
                                            <p:strVal val="#ppt_y"/>
                                          </p:val>
                                        </p:tav>
                                      </p:tavLst>
                                    </p:anim>
                                  </p:childTnLst>
                                </p:cTn>
                              </p:par>
                              <p:par>
                                <p:cTn id="1164" presetID="19" presetClass="entr" presetSubtype="10" fill="hold" grpId="1" nodeType="withEffect">
                                  <p:stCondLst>
                                    <p:cond delay="0"/>
                                  </p:stCondLst>
                                  <p:childTnLst>
                                    <p:set>
                                      <p:cBhvr>
                                        <p:cTn id="1165" dur="1" fill="hold">
                                          <p:stCondLst>
                                            <p:cond delay="0"/>
                                          </p:stCondLst>
                                        </p:cTn>
                                        <p:tgtEl>
                                          <p:spTgt spid="52"/>
                                        </p:tgtEl>
                                        <p:attrNameLst>
                                          <p:attrName>style.visibility</p:attrName>
                                        </p:attrNameLst>
                                      </p:cBhvr>
                                      <p:to>
                                        <p:strVal val="visible"/>
                                      </p:to>
                                    </p:set>
                                    <p:anim calcmode="lin" valueType="num">
                                      <p:cBhvr>
                                        <p:cTn id="1166" dur="3500" fill="hold"/>
                                        <p:tgtEl>
                                          <p:spTgt spid="52"/>
                                        </p:tgtEl>
                                        <p:attrNameLst>
                                          <p:attrName>ppt_w</p:attrName>
                                        </p:attrNameLst>
                                      </p:cBhvr>
                                      <p:tavLst>
                                        <p:tav tm="0" fmla="#ppt_w*sin(2.5*pi*$)">
                                          <p:val>
                                            <p:fltVal val="0"/>
                                          </p:val>
                                        </p:tav>
                                        <p:tav tm="100000">
                                          <p:val>
                                            <p:fltVal val="1"/>
                                          </p:val>
                                        </p:tav>
                                      </p:tavLst>
                                    </p:anim>
                                    <p:anim calcmode="lin" valueType="num">
                                      <p:cBhvr>
                                        <p:cTn id="1167" dur="3500" fill="hold"/>
                                        <p:tgtEl>
                                          <p:spTgt spid="52"/>
                                        </p:tgtEl>
                                        <p:attrNameLst>
                                          <p:attrName>ppt_h</p:attrName>
                                        </p:attrNameLst>
                                      </p:cBhvr>
                                      <p:tavLst>
                                        <p:tav tm="0">
                                          <p:val>
                                            <p:strVal val="#ppt_h"/>
                                          </p:val>
                                        </p:tav>
                                        <p:tav tm="100000">
                                          <p:val>
                                            <p:strVal val="#ppt_h"/>
                                          </p:val>
                                        </p:tav>
                                      </p:tavLst>
                                    </p:anim>
                                  </p:childTnLst>
                                </p:cTn>
                              </p:par>
                              <p:par>
                                <p:cTn id="1168" presetID="2" presetClass="exit" presetSubtype="8" fill="hold" grpId="2" nodeType="withEffect">
                                  <p:stCondLst>
                                    <p:cond delay="0"/>
                                  </p:stCondLst>
                                  <p:childTnLst>
                                    <p:anim calcmode="lin" valueType="num">
                                      <p:cBhvr additive="base">
                                        <p:cTn id="1169" dur="3500"/>
                                        <p:tgtEl>
                                          <p:spTgt spid="52"/>
                                        </p:tgtEl>
                                        <p:attrNameLst>
                                          <p:attrName>ppt_x</p:attrName>
                                        </p:attrNameLst>
                                      </p:cBhvr>
                                      <p:tavLst>
                                        <p:tav tm="0">
                                          <p:val>
                                            <p:strVal val="ppt_x"/>
                                          </p:val>
                                        </p:tav>
                                        <p:tav tm="100000">
                                          <p:val>
                                            <p:strVal val="0-ppt_w/2"/>
                                          </p:val>
                                        </p:tav>
                                      </p:tavLst>
                                    </p:anim>
                                    <p:anim calcmode="lin" valueType="num">
                                      <p:cBhvr additive="base">
                                        <p:cTn id="1170" dur="3500"/>
                                        <p:tgtEl>
                                          <p:spTgt spid="52"/>
                                        </p:tgtEl>
                                        <p:attrNameLst>
                                          <p:attrName>ppt_y</p:attrName>
                                        </p:attrNameLst>
                                      </p:cBhvr>
                                      <p:tavLst>
                                        <p:tav tm="0">
                                          <p:val>
                                            <p:strVal val="ppt_y"/>
                                          </p:val>
                                        </p:tav>
                                        <p:tav tm="100000">
                                          <p:val>
                                            <p:strVal val="ppt_y"/>
                                          </p:val>
                                        </p:tav>
                                      </p:tavLst>
                                    </p:anim>
                                    <p:set>
                                      <p:cBhvr>
                                        <p:cTn id="1171" dur="1" fill="hold">
                                          <p:stCondLst>
                                            <p:cond delay="3499"/>
                                          </p:stCondLst>
                                        </p:cTn>
                                        <p:tgtEl>
                                          <p:spTgt spid="52"/>
                                        </p:tgtEl>
                                        <p:attrNameLst>
                                          <p:attrName>style.visibility</p:attrName>
                                        </p:attrNameLst>
                                      </p:cBhvr>
                                      <p:to>
                                        <p:strVal val="hidden"/>
                                      </p:to>
                                    </p:set>
                                  </p:childTnLst>
                                </p:cTn>
                              </p:par>
                              <p:par>
                                <p:cTn id="1172" presetID="3" presetClass="exit" presetSubtype="5" fill="hold" grpId="3" nodeType="withEffect">
                                  <p:stCondLst>
                                    <p:cond delay="0"/>
                                  </p:stCondLst>
                                  <p:childTnLst>
                                    <p:animEffect transition="out" filter="blinds(vertical)">
                                      <p:cBhvr>
                                        <p:cTn id="1173" dur="3500"/>
                                        <p:tgtEl>
                                          <p:spTgt spid="52"/>
                                        </p:tgtEl>
                                      </p:cBhvr>
                                    </p:animEffect>
                                    <p:set>
                                      <p:cBhvr>
                                        <p:cTn id="1174" dur="1" fill="hold">
                                          <p:stCondLst>
                                            <p:cond delay="3499"/>
                                          </p:stCondLst>
                                        </p:cTn>
                                        <p:tgtEl>
                                          <p:spTgt spid="52"/>
                                        </p:tgtEl>
                                        <p:attrNameLst>
                                          <p:attrName>style.visibility</p:attrName>
                                        </p:attrNameLst>
                                      </p:cBhvr>
                                      <p:to>
                                        <p:strVal val="hidden"/>
                                      </p:to>
                                    </p:set>
                                  </p:childTnLst>
                                </p:cTn>
                              </p:par>
                              <p:par>
                                <p:cTn id="1175" presetID="2" presetClass="entr" presetSubtype="8" fill="hold" grpId="0" nodeType="withEffect">
                                  <p:stCondLst>
                                    <p:cond delay="0"/>
                                  </p:stCondLst>
                                  <p:childTnLst>
                                    <p:set>
                                      <p:cBhvr>
                                        <p:cTn id="1176" dur="1" fill="hold">
                                          <p:stCondLst>
                                            <p:cond delay="0"/>
                                          </p:stCondLst>
                                        </p:cTn>
                                        <p:tgtEl>
                                          <p:spTgt spid="51"/>
                                        </p:tgtEl>
                                        <p:attrNameLst>
                                          <p:attrName>style.visibility</p:attrName>
                                        </p:attrNameLst>
                                      </p:cBhvr>
                                      <p:to>
                                        <p:strVal val="visible"/>
                                      </p:to>
                                    </p:set>
                                    <p:anim calcmode="lin" valueType="num">
                                      <p:cBhvr additive="base">
                                        <p:cTn id="1177" dur="3500" fill="hold"/>
                                        <p:tgtEl>
                                          <p:spTgt spid="51"/>
                                        </p:tgtEl>
                                        <p:attrNameLst>
                                          <p:attrName>ppt_x</p:attrName>
                                        </p:attrNameLst>
                                      </p:cBhvr>
                                      <p:tavLst>
                                        <p:tav tm="0">
                                          <p:val>
                                            <p:strVal val="0-#ppt_w/2"/>
                                          </p:val>
                                        </p:tav>
                                        <p:tav tm="100000">
                                          <p:val>
                                            <p:strVal val="#ppt_x"/>
                                          </p:val>
                                        </p:tav>
                                      </p:tavLst>
                                    </p:anim>
                                    <p:anim calcmode="lin" valueType="num">
                                      <p:cBhvr additive="base">
                                        <p:cTn id="1178" dur="3500" fill="hold"/>
                                        <p:tgtEl>
                                          <p:spTgt spid="51"/>
                                        </p:tgtEl>
                                        <p:attrNameLst>
                                          <p:attrName>ppt_y</p:attrName>
                                        </p:attrNameLst>
                                      </p:cBhvr>
                                      <p:tavLst>
                                        <p:tav tm="0">
                                          <p:val>
                                            <p:strVal val="#ppt_y"/>
                                          </p:val>
                                        </p:tav>
                                        <p:tav tm="100000">
                                          <p:val>
                                            <p:strVal val="#ppt_y"/>
                                          </p:val>
                                        </p:tav>
                                      </p:tavLst>
                                    </p:anim>
                                  </p:childTnLst>
                                </p:cTn>
                              </p:par>
                              <p:par>
                                <p:cTn id="1179" presetID="19" presetClass="entr" presetSubtype="10" fill="hold" grpId="1" nodeType="withEffect">
                                  <p:stCondLst>
                                    <p:cond delay="0"/>
                                  </p:stCondLst>
                                  <p:childTnLst>
                                    <p:set>
                                      <p:cBhvr>
                                        <p:cTn id="1180" dur="1" fill="hold">
                                          <p:stCondLst>
                                            <p:cond delay="0"/>
                                          </p:stCondLst>
                                        </p:cTn>
                                        <p:tgtEl>
                                          <p:spTgt spid="51"/>
                                        </p:tgtEl>
                                        <p:attrNameLst>
                                          <p:attrName>style.visibility</p:attrName>
                                        </p:attrNameLst>
                                      </p:cBhvr>
                                      <p:to>
                                        <p:strVal val="visible"/>
                                      </p:to>
                                    </p:set>
                                    <p:anim calcmode="lin" valueType="num">
                                      <p:cBhvr>
                                        <p:cTn id="1181" dur="3500" fill="hold"/>
                                        <p:tgtEl>
                                          <p:spTgt spid="51"/>
                                        </p:tgtEl>
                                        <p:attrNameLst>
                                          <p:attrName>ppt_w</p:attrName>
                                        </p:attrNameLst>
                                      </p:cBhvr>
                                      <p:tavLst>
                                        <p:tav tm="0" fmla="#ppt_w*sin(2.5*pi*$)">
                                          <p:val>
                                            <p:fltVal val="0"/>
                                          </p:val>
                                        </p:tav>
                                        <p:tav tm="100000">
                                          <p:val>
                                            <p:fltVal val="1"/>
                                          </p:val>
                                        </p:tav>
                                      </p:tavLst>
                                    </p:anim>
                                    <p:anim calcmode="lin" valueType="num">
                                      <p:cBhvr>
                                        <p:cTn id="1182" dur="3500" fill="hold"/>
                                        <p:tgtEl>
                                          <p:spTgt spid="51"/>
                                        </p:tgtEl>
                                        <p:attrNameLst>
                                          <p:attrName>ppt_h</p:attrName>
                                        </p:attrNameLst>
                                      </p:cBhvr>
                                      <p:tavLst>
                                        <p:tav tm="0">
                                          <p:val>
                                            <p:strVal val="#ppt_h"/>
                                          </p:val>
                                        </p:tav>
                                        <p:tav tm="100000">
                                          <p:val>
                                            <p:strVal val="#ppt_h"/>
                                          </p:val>
                                        </p:tav>
                                      </p:tavLst>
                                    </p:anim>
                                  </p:childTnLst>
                                </p:cTn>
                              </p:par>
                              <p:par>
                                <p:cTn id="1183" presetID="2" presetClass="exit" presetSubtype="8" fill="hold" grpId="2" nodeType="withEffect">
                                  <p:stCondLst>
                                    <p:cond delay="0"/>
                                  </p:stCondLst>
                                  <p:childTnLst>
                                    <p:anim calcmode="lin" valueType="num">
                                      <p:cBhvr additive="base">
                                        <p:cTn id="1184" dur="3500"/>
                                        <p:tgtEl>
                                          <p:spTgt spid="51"/>
                                        </p:tgtEl>
                                        <p:attrNameLst>
                                          <p:attrName>ppt_x</p:attrName>
                                        </p:attrNameLst>
                                      </p:cBhvr>
                                      <p:tavLst>
                                        <p:tav tm="0">
                                          <p:val>
                                            <p:strVal val="ppt_x"/>
                                          </p:val>
                                        </p:tav>
                                        <p:tav tm="100000">
                                          <p:val>
                                            <p:strVal val="0-ppt_w/2"/>
                                          </p:val>
                                        </p:tav>
                                      </p:tavLst>
                                    </p:anim>
                                    <p:anim calcmode="lin" valueType="num">
                                      <p:cBhvr additive="base">
                                        <p:cTn id="1185" dur="3500"/>
                                        <p:tgtEl>
                                          <p:spTgt spid="51"/>
                                        </p:tgtEl>
                                        <p:attrNameLst>
                                          <p:attrName>ppt_y</p:attrName>
                                        </p:attrNameLst>
                                      </p:cBhvr>
                                      <p:tavLst>
                                        <p:tav tm="0">
                                          <p:val>
                                            <p:strVal val="ppt_y"/>
                                          </p:val>
                                        </p:tav>
                                        <p:tav tm="100000">
                                          <p:val>
                                            <p:strVal val="ppt_y"/>
                                          </p:val>
                                        </p:tav>
                                      </p:tavLst>
                                    </p:anim>
                                    <p:set>
                                      <p:cBhvr>
                                        <p:cTn id="1186" dur="1" fill="hold">
                                          <p:stCondLst>
                                            <p:cond delay="3499"/>
                                          </p:stCondLst>
                                        </p:cTn>
                                        <p:tgtEl>
                                          <p:spTgt spid="51"/>
                                        </p:tgtEl>
                                        <p:attrNameLst>
                                          <p:attrName>style.visibility</p:attrName>
                                        </p:attrNameLst>
                                      </p:cBhvr>
                                      <p:to>
                                        <p:strVal val="hidden"/>
                                      </p:to>
                                    </p:set>
                                  </p:childTnLst>
                                </p:cTn>
                              </p:par>
                              <p:par>
                                <p:cTn id="1187" presetID="3" presetClass="exit" presetSubtype="5" fill="hold" grpId="3" nodeType="withEffect">
                                  <p:stCondLst>
                                    <p:cond delay="0"/>
                                  </p:stCondLst>
                                  <p:childTnLst>
                                    <p:animEffect transition="out" filter="blinds(vertical)">
                                      <p:cBhvr>
                                        <p:cTn id="1188" dur="3500"/>
                                        <p:tgtEl>
                                          <p:spTgt spid="51"/>
                                        </p:tgtEl>
                                      </p:cBhvr>
                                    </p:animEffect>
                                    <p:set>
                                      <p:cBhvr>
                                        <p:cTn id="1189" dur="1" fill="hold">
                                          <p:stCondLst>
                                            <p:cond delay="3499"/>
                                          </p:stCondLst>
                                        </p:cTn>
                                        <p:tgtEl>
                                          <p:spTgt spid="51"/>
                                        </p:tgtEl>
                                        <p:attrNameLst>
                                          <p:attrName>style.visibility</p:attrName>
                                        </p:attrNameLst>
                                      </p:cBhvr>
                                      <p:to>
                                        <p:strVal val="hidden"/>
                                      </p:to>
                                    </p:set>
                                  </p:childTnLst>
                                </p:cTn>
                              </p:par>
                              <p:par>
                                <p:cTn id="1190" presetID="2" presetClass="entr" presetSubtype="8" fill="hold" grpId="0" nodeType="withEffect">
                                  <p:stCondLst>
                                    <p:cond delay="0"/>
                                  </p:stCondLst>
                                  <p:childTnLst>
                                    <p:set>
                                      <p:cBhvr>
                                        <p:cTn id="1191" dur="1" fill="hold">
                                          <p:stCondLst>
                                            <p:cond delay="0"/>
                                          </p:stCondLst>
                                        </p:cTn>
                                        <p:tgtEl>
                                          <p:spTgt spid="50"/>
                                        </p:tgtEl>
                                        <p:attrNameLst>
                                          <p:attrName>style.visibility</p:attrName>
                                        </p:attrNameLst>
                                      </p:cBhvr>
                                      <p:to>
                                        <p:strVal val="visible"/>
                                      </p:to>
                                    </p:set>
                                    <p:anim calcmode="lin" valueType="num">
                                      <p:cBhvr additive="base">
                                        <p:cTn id="1192" dur="3500" fill="hold"/>
                                        <p:tgtEl>
                                          <p:spTgt spid="50"/>
                                        </p:tgtEl>
                                        <p:attrNameLst>
                                          <p:attrName>ppt_x</p:attrName>
                                        </p:attrNameLst>
                                      </p:cBhvr>
                                      <p:tavLst>
                                        <p:tav tm="0">
                                          <p:val>
                                            <p:strVal val="0-#ppt_w/2"/>
                                          </p:val>
                                        </p:tav>
                                        <p:tav tm="100000">
                                          <p:val>
                                            <p:strVal val="#ppt_x"/>
                                          </p:val>
                                        </p:tav>
                                      </p:tavLst>
                                    </p:anim>
                                    <p:anim calcmode="lin" valueType="num">
                                      <p:cBhvr additive="base">
                                        <p:cTn id="1193" dur="3500" fill="hold"/>
                                        <p:tgtEl>
                                          <p:spTgt spid="50"/>
                                        </p:tgtEl>
                                        <p:attrNameLst>
                                          <p:attrName>ppt_y</p:attrName>
                                        </p:attrNameLst>
                                      </p:cBhvr>
                                      <p:tavLst>
                                        <p:tav tm="0">
                                          <p:val>
                                            <p:strVal val="#ppt_y"/>
                                          </p:val>
                                        </p:tav>
                                        <p:tav tm="100000">
                                          <p:val>
                                            <p:strVal val="#ppt_y"/>
                                          </p:val>
                                        </p:tav>
                                      </p:tavLst>
                                    </p:anim>
                                  </p:childTnLst>
                                </p:cTn>
                              </p:par>
                              <p:par>
                                <p:cTn id="1194" presetID="19" presetClass="entr" presetSubtype="10" fill="hold" grpId="1" nodeType="withEffect">
                                  <p:stCondLst>
                                    <p:cond delay="0"/>
                                  </p:stCondLst>
                                  <p:childTnLst>
                                    <p:set>
                                      <p:cBhvr>
                                        <p:cTn id="1195" dur="1" fill="hold">
                                          <p:stCondLst>
                                            <p:cond delay="0"/>
                                          </p:stCondLst>
                                        </p:cTn>
                                        <p:tgtEl>
                                          <p:spTgt spid="50"/>
                                        </p:tgtEl>
                                        <p:attrNameLst>
                                          <p:attrName>style.visibility</p:attrName>
                                        </p:attrNameLst>
                                      </p:cBhvr>
                                      <p:to>
                                        <p:strVal val="visible"/>
                                      </p:to>
                                    </p:set>
                                    <p:anim calcmode="lin" valueType="num">
                                      <p:cBhvr>
                                        <p:cTn id="1196" dur="3500" fill="hold"/>
                                        <p:tgtEl>
                                          <p:spTgt spid="50"/>
                                        </p:tgtEl>
                                        <p:attrNameLst>
                                          <p:attrName>ppt_w</p:attrName>
                                        </p:attrNameLst>
                                      </p:cBhvr>
                                      <p:tavLst>
                                        <p:tav tm="0" fmla="#ppt_w*sin(2.5*pi*$)">
                                          <p:val>
                                            <p:fltVal val="0"/>
                                          </p:val>
                                        </p:tav>
                                        <p:tav tm="100000">
                                          <p:val>
                                            <p:fltVal val="1"/>
                                          </p:val>
                                        </p:tav>
                                      </p:tavLst>
                                    </p:anim>
                                    <p:anim calcmode="lin" valueType="num">
                                      <p:cBhvr>
                                        <p:cTn id="1197" dur="3500" fill="hold"/>
                                        <p:tgtEl>
                                          <p:spTgt spid="50"/>
                                        </p:tgtEl>
                                        <p:attrNameLst>
                                          <p:attrName>ppt_h</p:attrName>
                                        </p:attrNameLst>
                                      </p:cBhvr>
                                      <p:tavLst>
                                        <p:tav tm="0">
                                          <p:val>
                                            <p:strVal val="#ppt_h"/>
                                          </p:val>
                                        </p:tav>
                                        <p:tav tm="100000">
                                          <p:val>
                                            <p:strVal val="#ppt_h"/>
                                          </p:val>
                                        </p:tav>
                                      </p:tavLst>
                                    </p:anim>
                                  </p:childTnLst>
                                </p:cTn>
                              </p:par>
                              <p:par>
                                <p:cTn id="1198" presetID="2" presetClass="exit" presetSubtype="8" fill="hold" grpId="2" nodeType="withEffect">
                                  <p:stCondLst>
                                    <p:cond delay="0"/>
                                  </p:stCondLst>
                                  <p:childTnLst>
                                    <p:anim calcmode="lin" valueType="num">
                                      <p:cBhvr additive="base">
                                        <p:cTn id="1199" dur="3500"/>
                                        <p:tgtEl>
                                          <p:spTgt spid="50"/>
                                        </p:tgtEl>
                                        <p:attrNameLst>
                                          <p:attrName>ppt_x</p:attrName>
                                        </p:attrNameLst>
                                      </p:cBhvr>
                                      <p:tavLst>
                                        <p:tav tm="0">
                                          <p:val>
                                            <p:strVal val="ppt_x"/>
                                          </p:val>
                                        </p:tav>
                                        <p:tav tm="100000">
                                          <p:val>
                                            <p:strVal val="0-ppt_w/2"/>
                                          </p:val>
                                        </p:tav>
                                      </p:tavLst>
                                    </p:anim>
                                    <p:anim calcmode="lin" valueType="num">
                                      <p:cBhvr additive="base">
                                        <p:cTn id="1200" dur="3500"/>
                                        <p:tgtEl>
                                          <p:spTgt spid="50"/>
                                        </p:tgtEl>
                                        <p:attrNameLst>
                                          <p:attrName>ppt_y</p:attrName>
                                        </p:attrNameLst>
                                      </p:cBhvr>
                                      <p:tavLst>
                                        <p:tav tm="0">
                                          <p:val>
                                            <p:strVal val="ppt_y"/>
                                          </p:val>
                                        </p:tav>
                                        <p:tav tm="100000">
                                          <p:val>
                                            <p:strVal val="ppt_y"/>
                                          </p:val>
                                        </p:tav>
                                      </p:tavLst>
                                    </p:anim>
                                    <p:set>
                                      <p:cBhvr>
                                        <p:cTn id="1201" dur="1" fill="hold">
                                          <p:stCondLst>
                                            <p:cond delay="3499"/>
                                          </p:stCondLst>
                                        </p:cTn>
                                        <p:tgtEl>
                                          <p:spTgt spid="50"/>
                                        </p:tgtEl>
                                        <p:attrNameLst>
                                          <p:attrName>style.visibility</p:attrName>
                                        </p:attrNameLst>
                                      </p:cBhvr>
                                      <p:to>
                                        <p:strVal val="hidden"/>
                                      </p:to>
                                    </p:set>
                                  </p:childTnLst>
                                </p:cTn>
                              </p:par>
                              <p:par>
                                <p:cTn id="1202" presetID="3" presetClass="exit" presetSubtype="5" fill="hold" grpId="3" nodeType="withEffect">
                                  <p:stCondLst>
                                    <p:cond delay="0"/>
                                  </p:stCondLst>
                                  <p:childTnLst>
                                    <p:animEffect transition="out" filter="blinds(vertical)">
                                      <p:cBhvr>
                                        <p:cTn id="1203" dur="3500"/>
                                        <p:tgtEl>
                                          <p:spTgt spid="50"/>
                                        </p:tgtEl>
                                      </p:cBhvr>
                                    </p:animEffect>
                                    <p:set>
                                      <p:cBhvr>
                                        <p:cTn id="1204" dur="1" fill="hold">
                                          <p:stCondLst>
                                            <p:cond delay="3499"/>
                                          </p:stCondLst>
                                        </p:cTn>
                                        <p:tgtEl>
                                          <p:spTgt spid="50"/>
                                        </p:tgtEl>
                                        <p:attrNameLst>
                                          <p:attrName>style.visibility</p:attrName>
                                        </p:attrNameLst>
                                      </p:cBhvr>
                                      <p:to>
                                        <p:strVal val="hidden"/>
                                      </p:to>
                                    </p:set>
                                  </p:childTnLst>
                                </p:cTn>
                              </p:par>
                              <p:par>
                                <p:cTn id="1205" presetID="2" presetClass="entr" presetSubtype="8" fill="hold" grpId="0" nodeType="withEffect">
                                  <p:stCondLst>
                                    <p:cond delay="0"/>
                                  </p:stCondLst>
                                  <p:childTnLst>
                                    <p:set>
                                      <p:cBhvr>
                                        <p:cTn id="1206" dur="1" fill="hold">
                                          <p:stCondLst>
                                            <p:cond delay="0"/>
                                          </p:stCondLst>
                                        </p:cTn>
                                        <p:tgtEl>
                                          <p:spTgt spid="49"/>
                                        </p:tgtEl>
                                        <p:attrNameLst>
                                          <p:attrName>style.visibility</p:attrName>
                                        </p:attrNameLst>
                                      </p:cBhvr>
                                      <p:to>
                                        <p:strVal val="visible"/>
                                      </p:to>
                                    </p:set>
                                    <p:anim calcmode="lin" valueType="num">
                                      <p:cBhvr additive="base">
                                        <p:cTn id="1207" dur="3500" fill="hold"/>
                                        <p:tgtEl>
                                          <p:spTgt spid="49"/>
                                        </p:tgtEl>
                                        <p:attrNameLst>
                                          <p:attrName>ppt_x</p:attrName>
                                        </p:attrNameLst>
                                      </p:cBhvr>
                                      <p:tavLst>
                                        <p:tav tm="0">
                                          <p:val>
                                            <p:strVal val="0-#ppt_w/2"/>
                                          </p:val>
                                        </p:tav>
                                        <p:tav tm="100000">
                                          <p:val>
                                            <p:strVal val="#ppt_x"/>
                                          </p:val>
                                        </p:tav>
                                      </p:tavLst>
                                    </p:anim>
                                    <p:anim calcmode="lin" valueType="num">
                                      <p:cBhvr additive="base">
                                        <p:cTn id="1208" dur="3500" fill="hold"/>
                                        <p:tgtEl>
                                          <p:spTgt spid="49"/>
                                        </p:tgtEl>
                                        <p:attrNameLst>
                                          <p:attrName>ppt_y</p:attrName>
                                        </p:attrNameLst>
                                      </p:cBhvr>
                                      <p:tavLst>
                                        <p:tav tm="0">
                                          <p:val>
                                            <p:strVal val="#ppt_y"/>
                                          </p:val>
                                        </p:tav>
                                        <p:tav tm="100000">
                                          <p:val>
                                            <p:strVal val="#ppt_y"/>
                                          </p:val>
                                        </p:tav>
                                      </p:tavLst>
                                    </p:anim>
                                  </p:childTnLst>
                                </p:cTn>
                              </p:par>
                              <p:par>
                                <p:cTn id="1209" presetID="19" presetClass="entr" presetSubtype="10" fill="hold" grpId="1" nodeType="withEffect">
                                  <p:stCondLst>
                                    <p:cond delay="0"/>
                                  </p:stCondLst>
                                  <p:childTnLst>
                                    <p:set>
                                      <p:cBhvr>
                                        <p:cTn id="1210" dur="1" fill="hold">
                                          <p:stCondLst>
                                            <p:cond delay="0"/>
                                          </p:stCondLst>
                                        </p:cTn>
                                        <p:tgtEl>
                                          <p:spTgt spid="49"/>
                                        </p:tgtEl>
                                        <p:attrNameLst>
                                          <p:attrName>style.visibility</p:attrName>
                                        </p:attrNameLst>
                                      </p:cBhvr>
                                      <p:to>
                                        <p:strVal val="visible"/>
                                      </p:to>
                                    </p:set>
                                    <p:anim calcmode="lin" valueType="num">
                                      <p:cBhvr>
                                        <p:cTn id="1211" dur="3500" fill="hold"/>
                                        <p:tgtEl>
                                          <p:spTgt spid="49"/>
                                        </p:tgtEl>
                                        <p:attrNameLst>
                                          <p:attrName>ppt_w</p:attrName>
                                        </p:attrNameLst>
                                      </p:cBhvr>
                                      <p:tavLst>
                                        <p:tav tm="0" fmla="#ppt_w*sin(2.5*pi*$)">
                                          <p:val>
                                            <p:fltVal val="0"/>
                                          </p:val>
                                        </p:tav>
                                        <p:tav tm="100000">
                                          <p:val>
                                            <p:fltVal val="1"/>
                                          </p:val>
                                        </p:tav>
                                      </p:tavLst>
                                    </p:anim>
                                    <p:anim calcmode="lin" valueType="num">
                                      <p:cBhvr>
                                        <p:cTn id="1212" dur="3500" fill="hold"/>
                                        <p:tgtEl>
                                          <p:spTgt spid="49"/>
                                        </p:tgtEl>
                                        <p:attrNameLst>
                                          <p:attrName>ppt_h</p:attrName>
                                        </p:attrNameLst>
                                      </p:cBhvr>
                                      <p:tavLst>
                                        <p:tav tm="0">
                                          <p:val>
                                            <p:strVal val="#ppt_h"/>
                                          </p:val>
                                        </p:tav>
                                        <p:tav tm="100000">
                                          <p:val>
                                            <p:strVal val="#ppt_h"/>
                                          </p:val>
                                        </p:tav>
                                      </p:tavLst>
                                    </p:anim>
                                  </p:childTnLst>
                                </p:cTn>
                              </p:par>
                              <p:par>
                                <p:cTn id="1213" presetID="2" presetClass="exit" presetSubtype="8" fill="hold" grpId="2" nodeType="withEffect">
                                  <p:stCondLst>
                                    <p:cond delay="0"/>
                                  </p:stCondLst>
                                  <p:childTnLst>
                                    <p:anim calcmode="lin" valueType="num">
                                      <p:cBhvr additive="base">
                                        <p:cTn id="1214" dur="3500"/>
                                        <p:tgtEl>
                                          <p:spTgt spid="49"/>
                                        </p:tgtEl>
                                        <p:attrNameLst>
                                          <p:attrName>ppt_x</p:attrName>
                                        </p:attrNameLst>
                                      </p:cBhvr>
                                      <p:tavLst>
                                        <p:tav tm="0">
                                          <p:val>
                                            <p:strVal val="ppt_x"/>
                                          </p:val>
                                        </p:tav>
                                        <p:tav tm="100000">
                                          <p:val>
                                            <p:strVal val="0-ppt_w/2"/>
                                          </p:val>
                                        </p:tav>
                                      </p:tavLst>
                                    </p:anim>
                                    <p:anim calcmode="lin" valueType="num">
                                      <p:cBhvr additive="base">
                                        <p:cTn id="1215" dur="3500"/>
                                        <p:tgtEl>
                                          <p:spTgt spid="49"/>
                                        </p:tgtEl>
                                        <p:attrNameLst>
                                          <p:attrName>ppt_y</p:attrName>
                                        </p:attrNameLst>
                                      </p:cBhvr>
                                      <p:tavLst>
                                        <p:tav tm="0">
                                          <p:val>
                                            <p:strVal val="ppt_y"/>
                                          </p:val>
                                        </p:tav>
                                        <p:tav tm="100000">
                                          <p:val>
                                            <p:strVal val="ppt_y"/>
                                          </p:val>
                                        </p:tav>
                                      </p:tavLst>
                                    </p:anim>
                                    <p:set>
                                      <p:cBhvr>
                                        <p:cTn id="1216" dur="1" fill="hold">
                                          <p:stCondLst>
                                            <p:cond delay="3499"/>
                                          </p:stCondLst>
                                        </p:cTn>
                                        <p:tgtEl>
                                          <p:spTgt spid="49"/>
                                        </p:tgtEl>
                                        <p:attrNameLst>
                                          <p:attrName>style.visibility</p:attrName>
                                        </p:attrNameLst>
                                      </p:cBhvr>
                                      <p:to>
                                        <p:strVal val="hidden"/>
                                      </p:to>
                                    </p:set>
                                  </p:childTnLst>
                                </p:cTn>
                              </p:par>
                              <p:par>
                                <p:cTn id="1217" presetID="3" presetClass="exit" presetSubtype="5" fill="hold" grpId="3" nodeType="withEffect">
                                  <p:stCondLst>
                                    <p:cond delay="0"/>
                                  </p:stCondLst>
                                  <p:childTnLst>
                                    <p:animEffect transition="out" filter="blinds(vertical)">
                                      <p:cBhvr>
                                        <p:cTn id="1218" dur="3500"/>
                                        <p:tgtEl>
                                          <p:spTgt spid="49"/>
                                        </p:tgtEl>
                                      </p:cBhvr>
                                    </p:animEffect>
                                    <p:set>
                                      <p:cBhvr>
                                        <p:cTn id="1219" dur="1" fill="hold">
                                          <p:stCondLst>
                                            <p:cond delay="3499"/>
                                          </p:stCondLst>
                                        </p:cTn>
                                        <p:tgtEl>
                                          <p:spTgt spid="49"/>
                                        </p:tgtEl>
                                        <p:attrNameLst>
                                          <p:attrName>style.visibility</p:attrName>
                                        </p:attrNameLst>
                                      </p:cBhvr>
                                      <p:to>
                                        <p:strVal val="hidden"/>
                                      </p:to>
                                    </p:set>
                                  </p:childTnLst>
                                </p:cTn>
                              </p:par>
                              <p:par>
                                <p:cTn id="1220" presetID="2" presetClass="entr" presetSubtype="8" fill="hold" grpId="0" nodeType="withEffect">
                                  <p:stCondLst>
                                    <p:cond delay="0"/>
                                  </p:stCondLst>
                                  <p:childTnLst>
                                    <p:set>
                                      <p:cBhvr>
                                        <p:cTn id="1221" dur="1" fill="hold">
                                          <p:stCondLst>
                                            <p:cond delay="0"/>
                                          </p:stCondLst>
                                        </p:cTn>
                                        <p:tgtEl>
                                          <p:spTgt spid="48"/>
                                        </p:tgtEl>
                                        <p:attrNameLst>
                                          <p:attrName>style.visibility</p:attrName>
                                        </p:attrNameLst>
                                      </p:cBhvr>
                                      <p:to>
                                        <p:strVal val="visible"/>
                                      </p:to>
                                    </p:set>
                                    <p:anim calcmode="lin" valueType="num">
                                      <p:cBhvr additive="base">
                                        <p:cTn id="1222" dur="3500" fill="hold"/>
                                        <p:tgtEl>
                                          <p:spTgt spid="48"/>
                                        </p:tgtEl>
                                        <p:attrNameLst>
                                          <p:attrName>ppt_x</p:attrName>
                                        </p:attrNameLst>
                                      </p:cBhvr>
                                      <p:tavLst>
                                        <p:tav tm="0">
                                          <p:val>
                                            <p:strVal val="0-#ppt_w/2"/>
                                          </p:val>
                                        </p:tav>
                                        <p:tav tm="100000">
                                          <p:val>
                                            <p:strVal val="#ppt_x"/>
                                          </p:val>
                                        </p:tav>
                                      </p:tavLst>
                                    </p:anim>
                                    <p:anim calcmode="lin" valueType="num">
                                      <p:cBhvr additive="base">
                                        <p:cTn id="1223" dur="3500" fill="hold"/>
                                        <p:tgtEl>
                                          <p:spTgt spid="48"/>
                                        </p:tgtEl>
                                        <p:attrNameLst>
                                          <p:attrName>ppt_y</p:attrName>
                                        </p:attrNameLst>
                                      </p:cBhvr>
                                      <p:tavLst>
                                        <p:tav tm="0">
                                          <p:val>
                                            <p:strVal val="#ppt_y"/>
                                          </p:val>
                                        </p:tav>
                                        <p:tav tm="100000">
                                          <p:val>
                                            <p:strVal val="#ppt_y"/>
                                          </p:val>
                                        </p:tav>
                                      </p:tavLst>
                                    </p:anim>
                                  </p:childTnLst>
                                </p:cTn>
                              </p:par>
                              <p:par>
                                <p:cTn id="1224" presetID="19" presetClass="entr" presetSubtype="10" fill="hold" grpId="1" nodeType="withEffect">
                                  <p:stCondLst>
                                    <p:cond delay="0"/>
                                  </p:stCondLst>
                                  <p:childTnLst>
                                    <p:set>
                                      <p:cBhvr>
                                        <p:cTn id="1225" dur="1" fill="hold">
                                          <p:stCondLst>
                                            <p:cond delay="0"/>
                                          </p:stCondLst>
                                        </p:cTn>
                                        <p:tgtEl>
                                          <p:spTgt spid="48"/>
                                        </p:tgtEl>
                                        <p:attrNameLst>
                                          <p:attrName>style.visibility</p:attrName>
                                        </p:attrNameLst>
                                      </p:cBhvr>
                                      <p:to>
                                        <p:strVal val="visible"/>
                                      </p:to>
                                    </p:set>
                                    <p:anim calcmode="lin" valueType="num">
                                      <p:cBhvr>
                                        <p:cTn id="1226" dur="3500" fill="hold"/>
                                        <p:tgtEl>
                                          <p:spTgt spid="48"/>
                                        </p:tgtEl>
                                        <p:attrNameLst>
                                          <p:attrName>ppt_w</p:attrName>
                                        </p:attrNameLst>
                                      </p:cBhvr>
                                      <p:tavLst>
                                        <p:tav tm="0" fmla="#ppt_w*sin(2.5*pi*$)">
                                          <p:val>
                                            <p:fltVal val="0"/>
                                          </p:val>
                                        </p:tav>
                                        <p:tav tm="100000">
                                          <p:val>
                                            <p:fltVal val="1"/>
                                          </p:val>
                                        </p:tav>
                                      </p:tavLst>
                                    </p:anim>
                                    <p:anim calcmode="lin" valueType="num">
                                      <p:cBhvr>
                                        <p:cTn id="1227" dur="3500" fill="hold"/>
                                        <p:tgtEl>
                                          <p:spTgt spid="48"/>
                                        </p:tgtEl>
                                        <p:attrNameLst>
                                          <p:attrName>ppt_h</p:attrName>
                                        </p:attrNameLst>
                                      </p:cBhvr>
                                      <p:tavLst>
                                        <p:tav tm="0">
                                          <p:val>
                                            <p:strVal val="#ppt_h"/>
                                          </p:val>
                                        </p:tav>
                                        <p:tav tm="100000">
                                          <p:val>
                                            <p:strVal val="#ppt_h"/>
                                          </p:val>
                                        </p:tav>
                                      </p:tavLst>
                                    </p:anim>
                                  </p:childTnLst>
                                </p:cTn>
                              </p:par>
                              <p:par>
                                <p:cTn id="1228" presetID="2" presetClass="exit" presetSubtype="8" fill="hold" grpId="2" nodeType="withEffect">
                                  <p:stCondLst>
                                    <p:cond delay="0"/>
                                  </p:stCondLst>
                                  <p:childTnLst>
                                    <p:anim calcmode="lin" valueType="num">
                                      <p:cBhvr additive="base">
                                        <p:cTn id="1229" dur="3500"/>
                                        <p:tgtEl>
                                          <p:spTgt spid="48"/>
                                        </p:tgtEl>
                                        <p:attrNameLst>
                                          <p:attrName>ppt_x</p:attrName>
                                        </p:attrNameLst>
                                      </p:cBhvr>
                                      <p:tavLst>
                                        <p:tav tm="0">
                                          <p:val>
                                            <p:strVal val="ppt_x"/>
                                          </p:val>
                                        </p:tav>
                                        <p:tav tm="100000">
                                          <p:val>
                                            <p:strVal val="0-ppt_w/2"/>
                                          </p:val>
                                        </p:tav>
                                      </p:tavLst>
                                    </p:anim>
                                    <p:anim calcmode="lin" valueType="num">
                                      <p:cBhvr additive="base">
                                        <p:cTn id="1230" dur="3500"/>
                                        <p:tgtEl>
                                          <p:spTgt spid="48"/>
                                        </p:tgtEl>
                                        <p:attrNameLst>
                                          <p:attrName>ppt_y</p:attrName>
                                        </p:attrNameLst>
                                      </p:cBhvr>
                                      <p:tavLst>
                                        <p:tav tm="0">
                                          <p:val>
                                            <p:strVal val="ppt_y"/>
                                          </p:val>
                                        </p:tav>
                                        <p:tav tm="100000">
                                          <p:val>
                                            <p:strVal val="ppt_y"/>
                                          </p:val>
                                        </p:tav>
                                      </p:tavLst>
                                    </p:anim>
                                    <p:set>
                                      <p:cBhvr>
                                        <p:cTn id="1231" dur="1" fill="hold">
                                          <p:stCondLst>
                                            <p:cond delay="3499"/>
                                          </p:stCondLst>
                                        </p:cTn>
                                        <p:tgtEl>
                                          <p:spTgt spid="48"/>
                                        </p:tgtEl>
                                        <p:attrNameLst>
                                          <p:attrName>style.visibility</p:attrName>
                                        </p:attrNameLst>
                                      </p:cBhvr>
                                      <p:to>
                                        <p:strVal val="hidden"/>
                                      </p:to>
                                    </p:set>
                                  </p:childTnLst>
                                </p:cTn>
                              </p:par>
                              <p:par>
                                <p:cTn id="1232" presetID="3" presetClass="exit" presetSubtype="5" fill="hold" grpId="3" nodeType="withEffect">
                                  <p:stCondLst>
                                    <p:cond delay="0"/>
                                  </p:stCondLst>
                                  <p:childTnLst>
                                    <p:animEffect transition="out" filter="blinds(vertical)">
                                      <p:cBhvr>
                                        <p:cTn id="1233" dur="3500"/>
                                        <p:tgtEl>
                                          <p:spTgt spid="48"/>
                                        </p:tgtEl>
                                      </p:cBhvr>
                                    </p:animEffect>
                                    <p:set>
                                      <p:cBhvr>
                                        <p:cTn id="1234" dur="1" fill="hold">
                                          <p:stCondLst>
                                            <p:cond delay="3499"/>
                                          </p:stCondLst>
                                        </p:cTn>
                                        <p:tgtEl>
                                          <p:spTgt spid="48"/>
                                        </p:tgtEl>
                                        <p:attrNameLst>
                                          <p:attrName>style.visibility</p:attrName>
                                        </p:attrNameLst>
                                      </p:cBhvr>
                                      <p:to>
                                        <p:strVal val="hidden"/>
                                      </p:to>
                                    </p:set>
                                  </p:childTnLst>
                                </p:cTn>
                              </p:par>
                              <p:par>
                                <p:cTn id="1235" presetID="2" presetClass="entr" presetSubtype="8" fill="hold" grpId="0" nodeType="withEffect">
                                  <p:stCondLst>
                                    <p:cond delay="0"/>
                                  </p:stCondLst>
                                  <p:childTnLst>
                                    <p:set>
                                      <p:cBhvr>
                                        <p:cTn id="1236" dur="1" fill="hold">
                                          <p:stCondLst>
                                            <p:cond delay="0"/>
                                          </p:stCondLst>
                                        </p:cTn>
                                        <p:tgtEl>
                                          <p:spTgt spid="47"/>
                                        </p:tgtEl>
                                        <p:attrNameLst>
                                          <p:attrName>style.visibility</p:attrName>
                                        </p:attrNameLst>
                                      </p:cBhvr>
                                      <p:to>
                                        <p:strVal val="visible"/>
                                      </p:to>
                                    </p:set>
                                    <p:anim calcmode="lin" valueType="num">
                                      <p:cBhvr additive="base">
                                        <p:cTn id="1237" dur="3500" fill="hold"/>
                                        <p:tgtEl>
                                          <p:spTgt spid="47"/>
                                        </p:tgtEl>
                                        <p:attrNameLst>
                                          <p:attrName>ppt_x</p:attrName>
                                        </p:attrNameLst>
                                      </p:cBhvr>
                                      <p:tavLst>
                                        <p:tav tm="0">
                                          <p:val>
                                            <p:strVal val="0-#ppt_w/2"/>
                                          </p:val>
                                        </p:tav>
                                        <p:tav tm="100000">
                                          <p:val>
                                            <p:strVal val="#ppt_x"/>
                                          </p:val>
                                        </p:tav>
                                      </p:tavLst>
                                    </p:anim>
                                    <p:anim calcmode="lin" valueType="num">
                                      <p:cBhvr additive="base">
                                        <p:cTn id="1238" dur="3500" fill="hold"/>
                                        <p:tgtEl>
                                          <p:spTgt spid="47"/>
                                        </p:tgtEl>
                                        <p:attrNameLst>
                                          <p:attrName>ppt_y</p:attrName>
                                        </p:attrNameLst>
                                      </p:cBhvr>
                                      <p:tavLst>
                                        <p:tav tm="0">
                                          <p:val>
                                            <p:strVal val="#ppt_y"/>
                                          </p:val>
                                        </p:tav>
                                        <p:tav tm="100000">
                                          <p:val>
                                            <p:strVal val="#ppt_y"/>
                                          </p:val>
                                        </p:tav>
                                      </p:tavLst>
                                    </p:anim>
                                  </p:childTnLst>
                                </p:cTn>
                              </p:par>
                              <p:par>
                                <p:cTn id="1239" presetID="19" presetClass="entr" presetSubtype="10" fill="hold" grpId="1" nodeType="withEffect">
                                  <p:stCondLst>
                                    <p:cond delay="0"/>
                                  </p:stCondLst>
                                  <p:childTnLst>
                                    <p:set>
                                      <p:cBhvr>
                                        <p:cTn id="1240" dur="1" fill="hold">
                                          <p:stCondLst>
                                            <p:cond delay="0"/>
                                          </p:stCondLst>
                                        </p:cTn>
                                        <p:tgtEl>
                                          <p:spTgt spid="47"/>
                                        </p:tgtEl>
                                        <p:attrNameLst>
                                          <p:attrName>style.visibility</p:attrName>
                                        </p:attrNameLst>
                                      </p:cBhvr>
                                      <p:to>
                                        <p:strVal val="visible"/>
                                      </p:to>
                                    </p:set>
                                    <p:anim calcmode="lin" valueType="num">
                                      <p:cBhvr>
                                        <p:cTn id="1241" dur="3500" fill="hold"/>
                                        <p:tgtEl>
                                          <p:spTgt spid="47"/>
                                        </p:tgtEl>
                                        <p:attrNameLst>
                                          <p:attrName>ppt_w</p:attrName>
                                        </p:attrNameLst>
                                      </p:cBhvr>
                                      <p:tavLst>
                                        <p:tav tm="0" fmla="#ppt_w*sin(2.5*pi*$)">
                                          <p:val>
                                            <p:fltVal val="0"/>
                                          </p:val>
                                        </p:tav>
                                        <p:tav tm="100000">
                                          <p:val>
                                            <p:fltVal val="1"/>
                                          </p:val>
                                        </p:tav>
                                      </p:tavLst>
                                    </p:anim>
                                    <p:anim calcmode="lin" valueType="num">
                                      <p:cBhvr>
                                        <p:cTn id="1242" dur="3500" fill="hold"/>
                                        <p:tgtEl>
                                          <p:spTgt spid="47"/>
                                        </p:tgtEl>
                                        <p:attrNameLst>
                                          <p:attrName>ppt_h</p:attrName>
                                        </p:attrNameLst>
                                      </p:cBhvr>
                                      <p:tavLst>
                                        <p:tav tm="0">
                                          <p:val>
                                            <p:strVal val="#ppt_h"/>
                                          </p:val>
                                        </p:tav>
                                        <p:tav tm="100000">
                                          <p:val>
                                            <p:strVal val="#ppt_h"/>
                                          </p:val>
                                        </p:tav>
                                      </p:tavLst>
                                    </p:anim>
                                  </p:childTnLst>
                                </p:cTn>
                              </p:par>
                              <p:par>
                                <p:cTn id="1243" presetID="2" presetClass="exit" presetSubtype="8" fill="hold" grpId="2" nodeType="withEffect">
                                  <p:stCondLst>
                                    <p:cond delay="0"/>
                                  </p:stCondLst>
                                  <p:childTnLst>
                                    <p:anim calcmode="lin" valueType="num">
                                      <p:cBhvr additive="base">
                                        <p:cTn id="1244" dur="3500"/>
                                        <p:tgtEl>
                                          <p:spTgt spid="47"/>
                                        </p:tgtEl>
                                        <p:attrNameLst>
                                          <p:attrName>ppt_x</p:attrName>
                                        </p:attrNameLst>
                                      </p:cBhvr>
                                      <p:tavLst>
                                        <p:tav tm="0">
                                          <p:val>
                                            <p:strVal val="ppt_x"/>
                                          </p:val>
                                        </p:tav>
                                        <p:tav tm="100000">
                                          <p:val>
                                            <p:strVal val="0-ppt_w/2"/>
                                          </p:val>
                                        </p:tav>
                                      </p:tavLst>
                                    </p:anim>
                                    <p:anim calcmode="lin" valueType="num">
                                      <p:cBhvr additive="base">
                                        <p:cTn id="1245" dur="3500"/>
                                        <p:tgtEl>
                                          <p:spTgt spid="47"/>
                                        </p:tgtEl>
                                        <p:attrNameLst>
                                          <p:attrName>ppt_y</p:attrName>
                                        </p:attrNameLst>
                                      </p:cBhvr>
                                      <p:tavLst>
                                        <p:tav tm="0">
                                          <p:val>
                                            <p:strVal val="ppt_y"/>
                                          </p:val>
                                        </p:tav>
                                        <p:tav tm="100000">
                                          <p:val>
                                            <p:strVal val="ppt_y"/>
                                          </p:val>
                                        </p:tav>
                                      </p:tavLst>
                                    </p:anim>
                                    <p:set>
                                      <p:cBhvr>
                                        <p:cTn id="1246" dur="1" fill="hold">
                                          <p:stCondLst>
                                            <p:cond delay="3499"/>
                                          </p:stCondLst>
                                        </p:cTn>
                                        <p:tgtEl>
                                          <p:spTgt spid="47"/>
                                        </p:tgtEl>
                                        <p:attrNameLst>
                                          <p:attrName>style.visibility</p:attrName>
                                        </p:attrNameLst>
                                      </p:cBhvr>
                                      <p:to>
                                        <p:strVal val="hidden"/>
                                      </p:to>
                                    </p:set>
                                  </p:childTnLst>
                                </p:cTn>
                              </p:par>
                              <p:par>
                                <p:cTn id="1247" presetID="3" presetClass="exit" presetSubtype="5" fill="hold" grpId="3" nodeType="withEffect">
                                  <p:stCondLst>
                                    <p:cond delay="0"/>
                                  </p:stCondLst>
                                  <p:childTnLst>
                                    <p:animEffect transition="out" filter="blinds(vertical)">
                                      <p:cBhvr>
                                        <p:cTn id="1248" dur="3500"/>
                                        <p:tgtEl>
                                          <p:spTgt spid="47"/>
                                        </p:tgtEl>
                                      </p:cBhvr>
                                    </p:animEffect>
                                    <p:set>
                                      <p:cBhvr>
                                        <p:cTn id="1249" dur="1" fill="hold">
                                          <p:stCondLst>
                                            <p:cond delay="3499"/>
                                          </p:stCondLst>
                                        </p:cTn>
                                        <p:tgtEl>
                                          <p:spTgt spid="47"/>
                                        </p:tgtEl>
                                        <p:attrNameLst>
                                          <p:attrName>style.visibility</p:attrName>
                                        </p:attrNameLst>
                                      </p:cBhvr>
                                      <p:to>
                                        <p:strVal val="hidden"/>
                                      </p:to>
                                    </p:set>
                                  </p:childTnLst>
                                </p:cTn>
                              </p:par>
                              <p:par>
                                <p:cTn id="1250" presetID="2" presetClass="entr" presetSubtype="8" fill="hold" grpId="0" nodeType="withEffect">
                                  <p:stCondLst>
                                    <p:cond delay="0"/>
                                  </p:stCondLst>
                                  <p:childTnLst>
                                    <p:set>
                                      <p:cBhvr>
                                        <p:cTn id="1251" dur="1" fill="hold">
                                          <p:stCondLst>
                                            <p:cond delay="0"/>
                                          </p:stCondLst>
                                        </p:cTn>
                                        <p:tgtEl>
                                          <p:spTgt spid="46"/>
                                        </p:tgtEl>
                                        <p:attrNameLst>
                                          <p:attrName>style.visibility</p:attrName>
                                        </p:attrNameLst>
                                      </p:cBhvr>
                                      <p:to>
                                        <p:strVal val="visible"/>
                                      </p:to>
                                    </p:set>
                                    <p:anim calcmode="lin" valueType="num">
                                      <p:cBhvr additive="base">
                                        <p:cTn id="1252" dur="3500" fill="hold"/>
                                        <p:tgtEl>
                                          <p:spTgt spid="46"/>
                                        </p:tgtEl>
                                        <p:attrNameLst>
                                          <p:attrName>ppt_x</p:attrName>
                                        </p:attrNameLst>
                                      </p:cBhvr>
                                      <p:tavLst>
                                        <p:tav tm="0">
                                          <p:val>
                                            <p:strVal val="0-#ppt_w/2"/>
                                          </p:val>
                                        </p:tav>
                                        <p:tav tm="100000">
                                          <p:val>
                                            <p:strVal val="#ppt_x"/>
                                          </p:val>
                                        </p:tav>
                                      </p:tavLst>
                                    </p:anim>
                                    <p:anim calcmode="lin" valueType="num">
                                      <p:cBhvr additive="base">
                                        <p:cTn id="1253" dur="3500" fill="hold"/>
                                        <p:tgtEl>
                                          <p:spTgt spid="46"/>
                                        </p:tgtEl>
                                        <p:attrNameLst>
                                          <p:attrName>ppt_y</p:attrName>
                                        </p:attrNameLst>
                                      </p:cBhvr>
                                      <p:tavLst>
                                        <p:tav tm="0">
                                          <p:val>
                                            <p:strVal val="#ppt_y"/>
                                          </p:val>
                                        </p:tav>
                                        <p:tav tm="100000">
                                          <p:val>
                                            <p:strVal val="#ppt_y"/>
                                          </p:val>
                                        </p:tav>
                                      </p:tavLst>
                                    </p:anim>
                                  </p:childTnLst>
                                </p:cTn>
                              </p:par>
                              <p:par>
                                <p:cTn id="1254" presetID="19" presetClass="entr" presetSubtype="10" fill="hold" grpId="1" nodeType="withEffect">
                                  <p:stCondLst>
                                    <p:cond delay="0"/>
                                  </p:stCondLst>
                                  <p:childTnLst>
                                    <p:set>
                                      <p:cBhvr>
                                        <p:cTn id="1255" dur="1" fill="hold">
                                          <p:stCondLst>
                                            <p:cond delay="0"/>
                                          </p:stCondLst>
                                        </p:cTn>
                                        <p:tgtEl>
                                          <p:spTgt spid="46"/>
                                        </p:tgtEl>
                                        <p:attrNameLst>
                                          <p:attrName>style.visibility</p:attrName>
                                        </p:attrNameLst>
                                      </p:cBhvr>
                                      <p:to>
                                        <p:strVal val="visible"/>
                                      </p:to>
                                    </p:set>
                                    <p:anim calcmode="lin" valueType="num">
                                      <p:cBhvr>
                                        <p:cTn id="1256" dur="3500" fill="hold"/>
                                        <p:tgtEl>
                                          <p:spTgt spid="46"/>
                                        </p:tgtEl>
                                        <p:attrNameLst>
                                          <p:attrName>ppt_w</p:attrName>
                                        </p:attrNameLst>
                                      </p:cBhvr>
                                      <p:tavLst>
                                        <p:tav tm="0" fmla="#ppt_w*sin(2.5*pi*$)">
                                          <p:val>
                                            <p:fltVal val="0"/>
                                          </p:val>
                                        </p:tav>
                                        <p:tav tm="100000">
                                          <p:val>
                                            <p:fltVal val="1"/>
                                          </p:val>
                                        </p:tav>
                                      </p:tavLst>
                                    </p:anim>
                                    <p:anim calcmode="lin" valueType="num">
                                      <p:cBhvr>
                                        <p:cTn id="1257" dur="3500" fill="hold"/>
                                        <p:tgtEl>
                                          <p:spTgt spid="46"/>
                                        </p:tgtEl>
                                        <p:attrNameLst>
                                          <p:attrName>ppt_h</p:attrName>
                                        </p:attrNameLst>
                                      </p:cBhvr>
                                      <p:tavLst>
                                        <p:tav tm="0">
                                          <p:val>
                                            <p:strVal val="#ppt_h"/>
                                          </p:val>
                                        </p:tav>
                                        <p:tav tm="100000">
                                          <p:val>
                                            <p:strVal val="#ppt_h"/>
                                          </p:val>
                                        </p:tav>
                                      </p:tavLst>
                                    </p:anim>
                                  </p:childTnLst>
                                </p:cTn>
                              </p:par>
                              <p:par>
                                <p:cTn id="1258" presetID="2" presetClass="exit" presetSubtype="8" fill="hold" grpId="2" nodeType="withEffect">
                                  <p:stCondLst>
                                    <p:cond delay="0"/>
                                  </p:stCondLst>
                                  <p:childTnLst>
                                    <p:anim calcmode="lin" valueType="num">
                                      <p:cBhvr additive="base">
                                        <p:cTn id="1259" dur="3500"/>
                                        <p:tgtEl>
                                          <p:spTgt spid="46"/>
                                        </p:tgtEl>
                                        <p:attrNameLst>
                                          <p:attrName>ppt_x</p:attrName>
                                        </p:attrNameLst>
                                      </p:cBhvr>
                                      <p:tavLst>
                                        <p:tav tm="0">
                                          <p:val>
                                            <p:strVal val="ppt_x"/>
                                          </p:val>
                                        </p:tav>
                                        <p:tav tm="100000">
                                          <p:val>
                                            <p:strVal val="0-ppt_w/2"/>
                                          </p:val>
                                        </p:tav>
                                      </p:tavLst>
                                    </p:anim>
                                    <p:anim calcmode="lin" valueType="num">
                                      <p:cBhvr additive="base">
                                        <p:cTn id="1260" dur="3500"/>
                                        <p:tgtEl>
                                          <p:spTgt spid="46"/>
                                        </p:tgtEl>
                                        <p:attrNameLst>
                                          <p:attrName>ppt_y</p:attrName>
                                        </p:attrNameLst>
                                      </p:cBhvr>
                                      <p:tavLst>
                                        <p:tav tm="0">
                                          <p:val>
                                            <p:strVal val="ppt_y"/>
                                          </p:val>
                                        </p:tav>
                                        <p:tav tm="100000">
                                          <p:val>
                                            <p:strVal val="ppt_y"/>
                                          </p:val>
                                        </p:tav>
                                      </p:tavLst>
                                    </p:anim>
                                    <p:set>
                                      <p:cBhvr>
                                        <p:cTn id="1261" dur="1" fill="hold">
                                          <p:stCondLst>
                                            <p:cond delay="3499"/>
                                          </p:stCondLst>
                                        </p:cTn>
                                        <p:tgtEl>
                                          <p:spTgt spid="46"/>
                                        </p:tgtEl>
                                        <p:attrNameLst>
                                          <p:attrName>style.visibility</p:attrName>
                                        </p:attrNameLst>
                                      </p:cBhvr>
                                      <p:to>
                                        <p:strVal val="hidden"/>
                                      </p:to>
                                    </p:set>
                                  </p:childTnLst>
                                </p:cTn>
                              </p:par>
                              <p:par>
                                <p:cTn id="1262" presetID="3" presetClass="exit" presetSubtype="5" fill="hold" grpId="3" nodeType="withEffect">
                                  <p:stCondLst>
                                    <p:cond delay="0"/>
                                  </p:stCondLst>
                                  <p:childTnLst>
                                    <p:animEffect transition="out" filter="blinds(vertical)">
                                      <p:cBhvr>
                                        <p:cTn id="1263" dur="3500"/>
                                        <p:tgtEl>
                                          <p:spTgt spid="46"/>
                                        </p:tgtEl>
                                      </p:cBhvr>
                                    </p:animEffect>
                                    <p:set>
                                      <p:cBhvr>
                                        <p:cTn id="1264" dur="1" fill="hold">
                                          <p:stCondLst>
                                            <p:cond delay="3499"/>
                                          </p:stCondLst>
                                        </p:cTn>
                                        <p:tgtEl>
                                          <p:spTgt spid="46"/>
                                        </p:tgtEl>
                                        <p:attrNameLst>
                                          <p:attrName>style.visibility</p:attrName>
                                        </p:attrNameLst>
                                      </p:cBhvr>
                                      <p:to>
                                        <p:strVal val="hidden"/>
                                      </p:to>
                                    </p:set>
                                  </p:childTnLst>
                                </p:cTn>
                              </p:par>
                              <p:par>
                                <p:cTn id="1265" presetID="23" presetClass="entr" presetSubtype="288" fill="hold" nodeType="withEffect">
                                  <p:stCondLst>
                                    <p:cond delay="250"/>
                                  </p:stCondLst>
                                  <p:childTnLst>
                                    <p:set>
                                      <p:cBhvr>
                                        <p:cTn id="1266" dur="1" fill="hold">
                                          <p:stCondLst>
                                            <p:cond delay="0"/>
                                          </p:stCondLst>
                                        </p:cTn>
                                        <p:tgtEl>
                                          <p:spTgt spid="2"/>
                                        </p:tgtEl>
                                        <p:attrNameLst>
                                          <p:attrName>style.visibility</p:attrName>
                                        </p:attrNameLst>
                                      </p:cBhvr>
                                      <p:to>
                                        <p:strVal val="visible"/>
                                      </p:to>
                                    </p:set>
                                    <p:anim calcmode="lin" valueType="num">
                                      <p:cBhvr>
                                        <p:cTn id="1267" dur="3250" fill="hold"/>
                                        <p:tgtEl>
                                          <p:spTgt spid="2"/>
                                        </p:tgtEl>
                                        <p:attrNameLst>
                                          <p:attrName>ppt_w</p:attrName>
                                        </p:attrNameLst>
                                      </p:cBhvr>
                                      <p:tavLst>
                                        <p:tav tm="0">
                                          <p:val>
                                            <p:strVal val="4/3*#ppt_w"/>
                                          </p:val>
                                        </p:tav>
                                        <p:tav tm="100000">
                                          <p:val>
                                            <p:strVal val="#ppt_w"/>
                                          </p:val>
                                        </p:tav>
                                      </p:tavLst>
                                    </p:anim>
                                    <p:anim calcmode="lin" valueType="num">
                                      <p:cBhvr>
                                        <p:cTn id="1268" dur="3250" fill="hold"/>
                                        <p:tgtEl>
                                          <p:spTgt spid="2"/>
                                        </p:tgtEl>
                                        <p:attrNameLst>
                                          <p:attrName>ppt_h</p:attrName>
                                        </p:attrNameLst>
                                      </p:cBhvr>
                                      <p:tavLst>
                                        <p:tav tm="0">
                                          <p:val>
                                            <p:strVal val="4/3*#ppt_h"/>
                                          </p:val>
                                        </p:tav>
                                        <p:tav tm="100000">
                                          <p:val>
                                            <p:strVal val="#ppt_h"/>
                                          </p:val>
                                        </p:tav>
                                      </p:tavLst>
                                    </p:anim>
                                  </p:childTnLst>
                                </p:cTn>
                              </p:par>
                              <p:par>
                                <p:cTn id="1269" presetID="16" presetClass="entr" presetSubtype="37" fill="hold" nodeType="withEffect">
                                  <p:stCondLst>
                                    <p:cond delay="250"/>
                                  </p:stCondLst>
                                  <p:childTnLst>
                                    <p:set>
                                      <p:cBhvr>
                                        <p:cTn id="1270" dur="1" fill="hold">
                                          <p:stCondLst>
                                            <p:cond delay="0"/>
                                          </p:stCondLst>
                                        </p:cTn>
                                        <p:tgtEl>
                                          <p:spTgt spid="2"/>
                                        </p:tgtEl>
                                        <p:attrNameLst>
                                          <p:attrName>style.visibility</p:attrName>
                                        </p:attrNameLst>
                                      </p:cBhvr>
                                      <p:to>
                                        <p:strVal val="visible"/>
                                      </p:to>
                                    </p:set>
                                    <p:animEffect transition="in" filter="barn(outVertical)">
                                      <p:cBhvr>
                                        <p:cTn id="1271" dur="3250"/>
                                        <p:tgtEl>
                                          <p:spTgt spid="2"/>
                                        </p:tgtEl>
                                      </p:cBhvr>
                                    </p:animEffect>
                                  </p:childTnLst>
                                </p:cTn>
                              </p:par>
                              <p:par>
                                <p:cTn id="1272" presetID="9" presetClass="emph" presetSubtype="0" grpId="0" nodeType="withEffect">
                                  <p:stCondLst>
                                    <p:cond delay="0"/>
                                  </p:stCondLst>
                                  <p:childTnLst>
                                    <p:set>
                                      <p:cBhvr rctx="PPT">
                                        <p:cTn id="1273" dur="indefinite"/>
                                        <p:tgtEl>
                                          <p:spTgt spid="92"/>
                                        </p:tgtEl>
                                        <p:attrNameLst>
                                          <p:attrName>style.opacity</p:attrName>
                                        </p:attrNameLst>
                                      </p:cBhvr>
                                      <p:to>
                                        <p:strVal val="0"/>
                                      </p:to>
                                    </p:set>
                                    <p:animEffect filter="image" prLst="opacity: 0">
                                      <p:cBhvr rctx="IE">
                                        <p:cTn id="1274" dur="indefinite"/>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9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5"/>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70553" cy="5143500"/>
          </a:xfrm>
          <a:prstGeom prst="rect">
            <a:avLst/>
          </a:prstGeom>
          <a:noFill/>
          <a:ln>
            <a:noFill/>
          </a:ln>
        </p:spPr>
      </p:pic>
      <p:sp>
        <p:nvSpPr>
          <p:cNvPr id="3" name="2 Rectángulo"/>
          <p:cNvSpPr/>
          <p:nvPr/>
        </p:nvSpPr>
        <p:spPr>
          <a:xfrm>
            <a:off x="2411760" y="0"/>
            <a:ext cx="6120680" cy="400109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Ayuda </a:t>
            </a:r>
            <a:r>
              <a:rPr lang="es-ES" sz="1600" b="1" dirty="0">
                <a:solidFill>
                  <a:schemeClr val="tx2">
                    <a:lumMod val="25000"/>
                  </a:schemeClr>
                </a:solidFill>
                <a:latin typeface="Hobo Std" pitchFamily="34" charset="0"/>
              </a:rPr>
              <a:t>a combatir la gripe, los resfriados y otras </a:t>
            </a:r>
            <a:endParaRPr lang="es-ES" sz="1600" b="1" dirty="0" smtClean="0">
              <a:solidFill>
                <a:schemeClr val="tx2">
                  <a:lumMod val="25000"/>
                </a:schemeClr>
              </a:solidFill>
              <a:latin typeface="Hobo Std" pitchFamily="34" charset="0"/>
            </a:endParaRPr>
          </a:p>
          <a:p>
            <a:pPr algn="ctr">
              <a:defRPr/>
            </a:pPr>
            <a:r>
              <a:rPr lang="es-ES" sz="1600" b="1" dirty="0" smtClean="0">
                <a:solidFill>
                  <a:schemeClr val="tx2">
                    <a:lumMod val="25000"/>
                  </a:schemeClr>
                </a:solidFill>
                <a:latin typeface="Hobo Std" pitchFamily="34" charset="0"/>
              </a:rPr>
              <a:t>infecciones </a:t>
            </a:r>
            <a:r>
              <a:rPr lang="es-ES" sz="1600" b="1" dirty="0">
                <a:solidFill>
                  <a:schemeClr val="tx2">
                    <a:lumMod val="25000"/>
                  </a:schemeClr>
                </a:solidFill>
                <a:latin typeface="Hobo Std" pitchFamily="34" charset="0"/>
              </a:rPr>
              <a:t>comunes</a:t>
            </a:r>
          </a:p>
          <a:p>
            <a:pPr algn="ctr">
              <a:defRPr/>
            </a:pPr>
            <a:endParaRPr lang="es-ES" sz="16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Varias investigaciones han demostrado que el ajo, o específicamente algunos de sus compuestos (</a:t>
            </a:r>
            <a:r>
              <a:rPr lang="es-ES" sz="1200" b="1" dirty="0" err="1">
                <a:solidFill>
                  <a:schemeClr val="tx2">
                    <a:lumMod val="25000"/>
                  </a:schemeClr>
                </a:solidFill>
                <a:latin typeface="Hobo Std" pitchFamily="34" charset="0"/>
              </a:rPr>
              <a:t>alicina</a:t>
            </a:r>
            <a:r>
              <a:rPr lang="es-ES" sz="1200" b="1" dirty="0">
                <a:solidFill>
                  <a:schemeClr val="tx2">
                    <a:lumMod val="25000"/>
                  </a:schemeClr>
                </a:solidFill>
                <a:latin typeface="Hobo Std" pitchFamily="34" charset="0"/>
              </a:rPr>
              <a:t>, </a:t>
            </a:r>
            <a:r>
              <a:rPr lang="es-ES" sz="1200" b="1" dirty="0" err="1">
                <a:solidFill>
                  <a:schemeClr val="tx2">
                    <a:lumMod val="25000"/>
                  </a:schemeClr>
                </a:solidFill>
                <a:latin typeface="Hobo Std" pitchFamily="34" charset="0"/>
              </a:rPr>
              <a:t>ajoeno</a:t>
            </a:r>
            <a:r>
              <a:rPr lang="es-ES" sz="1200" b="1" dirty="0">
                <a:solidFill>
                  <a:schemeClr val="tx2">
                    <a:lumMod val="25000"/>
                  </a:schemeClr>
                </a:solidFill>
                <a:latin typeface="Hobo Std" pitchFamily="34" charset="0"/>
              </a:rPr>
              <a:t>), es muy eficaz para combatir a los microorganismos responsables de infecciones como la gripe y el resfriado. En un estudio se encontró que las personas que tomaron suplementos de ajo durante el </a:t>
            </a:r>
            <a:r>
              <a:rPr lang="es-ES" sz="1200" b="1" dirty="0" smtClean="0">
                <a:solidFill>
                  <a:schemeClr val="tx2">
                    <a:lumMod val="25000"/>
                  </a:schemeClr>
                </a:solidFill>
                <a:latin typeface="Hobo Std" pitchFamily="34" charset="0"/>
              </a:rPr>
              <a:t>invierno </a:t>
            </a:r>
            <a:r>
              <a:rPr lang="es-ES" sz="1200" b="1" dirty="0">
                <a:solidFill>
                  <a:schemeClr val="tx2">
                    <a:lumMod val="25000"/>
                  </a:schemeClr>
                </a:solidFill>
                <a:latin typeface="Hobo Std" pitchFamily="34" charset="0"/>
              </a:rPr>
              <a:t>habían experimentado menos probabilidades de contagiarse con el resfriado, y en caso de padecerlo, se habían recuperado más rápido y sus síntomas eran más leves que los de aquellos que no tomaron el suplemento. Las personas que no tomaron el ajo (grupo placebo) también tuvieron una probabilidad mayor de contraer más de un resfriado durante el período de tratamiento de 12 </a:t>
            </a:r>
            <a:r>
              <a:rPr lang="es-ES" sz="1200" b="1" dirty="0" smtClean="0">
                <a:solidFill>
                  <a:schemeClr val="tx2">
                    <a:lumMod val="25000"/>
                  </a:schemeClr>
                </a:solidFill>
                <a:latin typeface="Hobo Std" pitchFamily="34" charset="0"/>
              </a:rPr>
              <a:t>semanas.</a:t>
            </a:r>
            <a:endParaRPr lang="es-ES" sz="1200" b="1" dirty="0">
              <a:solidFill>
                <a:schemeClr val="tx2">
                  <a:lumMod val="25000"/>
                </a:schemeClr>
              </a:solidFill>
              <a:latin typeface="Hobo Std" pitchFamily="34" charset="0"/>
            </a:endParaRPr>
          </a:p>
          <a:p>
            <a:pPr algn="ctr">
              <a:defRPr/>
            </a:pPr>
            <a:r>
              <a:rPr lang="es-ES" sz="1200" b="1" dirty="0" smtClean="0">
                <a:solidFill>
                  <a:schemeClr val="tx2">
                    <a:lumMod val="25000"/>
                  </a:schemeClr>
                </a:solidFill>
                <a:latin typeface="Hobo Std" pitchFamily="34" charset="0"/>
              </a:rPr>
              <a:t>Se </a:t>
            </a:r>
            <a:r>
              <a:rPr lang="es-ES" sz="1200" b="1" dirty="0">
                <a:solidFill>
                  <a:schemeClr val="tx2">
                    <a:lumMod val="25000"/>
                  </a:schemeClr>
                </a:solidFill>
                <a:latin typeface="Hobo Std" pitchFamily="34" charset="0"/>
              </a:rPr>
              <a:t>sabe además que la </a:t>
            </a:r>
            <a:r>
              <a:rPr lang="es-ES" sz="1200" b="1" dirty="0" err="1">
                <a:solidFill>
                  <a:schemeClr val="tx2">
                    <a:lumMod val="25000"/>
                  </a:schemeClr>
                </a:solidFill>
                <a:latin typeface="Hobo Std" pitchFamily="34" charset="0"/>
              </a:rPr>
              <a:t>alicina</a:t>
            </a:r>
            <a:r>
              <a:rPr lang="es-ES" sz="1200" b="1" dirty="0">
                <a:solidFill>
                  <a:schemeClr val="tx2">
                    <a:lumMod val="25000"/>
                  </a:schemeClr>
                </a:solidFill>
                <a:latin typeface="Hobo Std" pitchFamily="34" charset="0"/>
              </a:rPr>
              <a:t> y el </a:t>
            </a:r>
            <a:r>
              <a:rPr lang="es-ES" sz="1200" b="1" dirty="0" err="1">
                <a:solidFill>
                  <a:schemeClr val="tx2">
                    <a:lumMod val="25000"/>
                  </a:schemeClr>
                </a:solidFill>
                <a:latin typeface="Hobo Std" pitchFamily="34" charset="0"/>
              </a:rPr>
              <a:t>ajoeno</a:t>
            </a:r>
            <a:r>
              <a:rPr lang="es-ES" sz="1200" b="1" dirty="0">
                <a:solidFill>
                  <a:schemeClr val="tx2">
                    <a:lumMod val="25000"/>
                  </a:schemeClr>
                </a:solidFill>
                <a:latin typeface="Hobo Std" pitchFamily="34" charset="0"/>
              </a:rPr>
              <a:t> poseen fuertes propiedades antibacterianas, </a:t>
            </a:r>
            <a:r>
              <a:rPr lang="es-ES" sz="1200" b="1" dirty="0" err="1">
                <a:solidFill>
                  <a:schemeClr val="tx2">
                    <a:lumMod val="25000"/>
                  </a:schemeClr>
                </a:solidFill>
                <a:latin typeface="Hobo Std" pitchFamily="34" charset="0"/>
              </a:rPr>
              <a:t>antifúngicas</a:t>
            </a:r>
            <a:r>
              <a:rPr lang="es-ES" sz="1200" b="1" dirty="0">
                <a:solidFill>
                  <a:schemeClr val="tx2">
                    <a:lumMod val="25000"/>
                  </a:schemeClr>
                </a:solidFill>
                <a:latin typeface="Hobo Std" pitchFamily="34" charset="0"/>
              </a:rPr>
              <a:t> y antivirales, capaces de combatir varias infecciones, como la del virus del herpes simplex y el virus del papiloma humano (verrugas</a:t>
            </a:r>
            <a:r>
              <a:rPr lang="es-ES" sz="1200" b="1" dirty="0" smtClean="0">
                <a:solidFill>
                  <a:schemeClr val="tx2">
                    <a:lumMod val="25000"/>
                  </a:schemeClr>
                </a:solidFill>
                <a:latin typeface="Hobo Std" pitchFamily="34" charset="0"/>
              </a:rPr>
              <a:t>).</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2876826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44 Grupo"/>
          <p:cNvGrpSpPr/>
          <p:nvPr/>
        </p:nvGrpSpPr>
        <p:grpSpPr>
          <a:xfrm>
            <a:off x="-8484" y="0"/>
            <a:ext cx="9144000" cy="5178102"/>
            <a:chOff x="0" y="0"/>
            <a:chExt cx="9144000" cy="5143500"/>
          </a:xfrm>
        </p:grpSpPr>
        <p:sp>
          <p:nvSpPr>
            <p:cNvPr id="65" name="64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0" name="69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422" y="0"/>
            <a:ext cx="9163422" cy="5143500"/>
          </a:xfrm>
          <a:prstGeom prst="rect">
            <a:avLst/>
          </a:prstGeom>
        </p:spPr>
      </p:pic>
      <p:sp>
        <p:nvSpPr>
          <p:cNvPr id="2" name="1 Elipse"/>
          <p:cNvSpPr/>
          <p:nvPr/>
        </p:nvSpPr>
        <p:spPr>
          <a:xfrm flipV="1">
            <a:off x="-612575" y="-36902"/>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flipV="1">
            <a:off x="-160792" y="442568"/>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flipV="1">
            <a:off x="333345" y="949775"/>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flipV="1">
            <a:off x="776824" y="1378541"/>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flipV="1">
            <a:off x="1207567" y="1873560"/>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flipV="1">
            <a:off x="1630005" y="231787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flipV="1">
            <a:off x="2081788" y="279734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flipV="1">
            <a:off x="2575925" y="330455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flipV="1">
            <a:off x="3019405" y="3733319"/>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flipV="1">
            <a:off x="3450147" y="4228339"/>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flipH="1" flipV="1">
            <a:off x="7842633" y="-18305"/>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flipH="1" flipV="1">
            <a:off x="7390850" y="461165"/>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flipH="1" flipV="1">
            <a:off x="6896712" y="968372"/>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flipH="1" flipV="1">
            <a:off x="6453233" y="1397138"/>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flipH="1" flipV="1">
            <a:off x="6022491" y="1892157"/>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flipH="1" flipV="1">
            <a:off x="5600053" y="233647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flipH="1" flipV="1">
            <a:off x="5148269" y="281594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flipH="1" flipV="1">
            <a:off x="4654132" y="3323150"/>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flipH="1" flipV="1">
            <a:off x="4210653" y="375191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flipH="1" flipV="1">
            <a:off x="3779911" y="424693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flipV="1">
            <a:off x="7329097" y="3831561"/>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flipV="1">
            <a:off x="6834960" y="3324354"/>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flipV="1">
            <a:off x="6391481" y="2895588"/>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flipV="1">
            <a:off x="5960738" y="2400569"/>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flipV="1">
            <a:off x="5538300" y="195625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flipV="1">
            <a:off x="5086517" y="147678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flipV="1">
            <a:off x="4592380" y="96957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flipV="1">
            <a:off x="4148900" y="540810"/>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flipV="1">
            <a:off x="3718158" y="45790"/>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flipH="1" flipV="1">
            <a:off x="-674328" y="4292434"/>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flipH="1" flipV="1">
            <a:off x="-222545" y="3812964"/>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flipH="1" flipV="1">
            <a:off x="271593" y="3305757"/>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flipH="1" flipV="1">
            <a:off x="715072" y="2876991"/>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flipH="1" flipV="1">
            <a:off x="1145814" y="2381972"/>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flipH="1" flipV="1">
            <a:off x="1568252" y="193765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flipH="1" flipV="1">
            <a:off x="2020036" y="1458186"/>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flipH="1" flipV="1">
            <a:off x="2514173" y="950979"/>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flipH="1" flipV="1">
            <a:off x="2957652" y="52221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flipH="1" flipV="1">
            <a:off x="3388394" y="27193"/>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flipV="1">
            <a:off x="7748772" y="4288151"/>
            <a:ext cx="1913942" cy="856721"/>
          </a:xfrm>
          <a:prstGeom prst="ellipse">
            <a:avLst/>
          </a:prstGeom>
          <a:gradFill flip="none" rotWithShape="1">
            <a:gsLst>
              <a:gs pos="59000">
                <a:srgbClr val="D0DBF1">
                  <a:alpha val="0"/>
                </a:srgbClr>
              </a:gs>
              <a:gs pos="27000">
                <a:srgbClr val="A7BEE7">
                  <a:alpha val="0"/>
                </a:srgbClr>
              </a:gs>
              <a:gs pos="83000">
                <a:schemeClr val="tx1"/>
              </a:gs>
              <a:gs pos="80000">
                <a:srgbClr val="D7E0F3">
                  <a:alpha val="0"/>
                </a:srgbClr>
              </a:gs>
              <a:gs pos="52000">
                <a:srgbClr val="AAC0E8">
                  <a:alpha val="0"/>
                </a:srgbClr>
              </a:gs>
              <a:gs pos="20000">
                <a:schemeClr val="accent1">
                  <a:tint val="66000"/>
                  <a:satMod val="160000"/>
                  <a:alpha val="0"/>
                </a:schemeClr>
              </a:gs>
              <a:gs pos="23000">
                <a:srgbClr val="C20A5D"/>
              </a:gs>
              <a:gs pos="52000">
                <a:srgbClr val="FFFF00"/>
              </a:gs>
              <a:gs pos="86000">
                <a:schemeClr val="accent1">
                  <a:tint val="23500"/>
                  <a:satMod val="160000"/>
                  <a:alpha val="0"/>
                </a:schemeClr>
              </a:gs>
            </a:gsLst>
            <a:lin ang="27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54612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0-#ppt_h/2"/>
                                          </p:val>
                                        </p:tav>
                                        <p:tav tm="100000">
                                          <p:val>
                                            <p:strVal val="#ppt_y"/>
                                          </p:val>
                                        </p:tav>
                                      </p:tavLst>
                                    </p:anim>
                                  </p:childTnLst>
                                </p:cTn>
                              </p:par>
                              <p:par>
                                <p:cTn id="9" presetID="8" presetClass="emph" presetSubtype="0" fill="hold" grpId="1" nodeType="withEffect">
                                  <p:stCondLst>
                                    <p:cond delay="0"/>
                                  </p:stCondLst>
                                  <p:childTnLst>
                                    <p:animRot by="21600000">
                                      <p:cBhvr>
                                        <p:cTn id="10" dur="2250" fill="hold"/>
                                        <p:tgtEl>
                                          <p:spTgt spid="2"/>
                                        </p:tgtEl>
                                        <p:attrNameLst>
                                          <p:attrName>r</p:attrName>
                                        </p:attrNameLst>
                                      </p:cBhvr>
                                    </p:animRot>
                                  </p:childTnLst>
                                </p:cTn>
                              </p:par>
                              <p:par>
                                <p:cTn id="11" presetID="2" presetClass="entr" presetSubtype="9"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0-#ppt_w/2"/>
                                          </p:val>
                                        </p:tav>
                                        <p:tav tm="100000">
                                          <p:val>
                                            <p:strVal val="#ppt_x"/>
                                          </p:val>
                                        </p:tav>
                                      </p:tavLst>
                                    </p:anim>
                                    <p:anim calcmode="lin" valueType="num">
                                      <p:cBhvr additive="base">
                                        <p:cTn id="14" dur="2250" fill="hold"/>
                                        <p:tgtEl>
                                          <p:spTgt spid="14"/>
                                        </p:tgtEl>
                                        <p:attrNameLst>
                                          <p:attrName>ppt_y</p:attrName>
                                        </p:attrNameLst>
                                      </p:cBhvr>
                                      <p:tavLst>
                                        <p:tav tm="0">
                                          <p:val>
                                            <p:strVal val="0-#ppt_h/2"/>
                                          </p:val>
                                        </p:tav>
                                        <p:tav tm="100000">
                                          <p:val>
                                            <p:strVal val="#ppt_y"/>
                                          </p:val>
                                        </p:tav>
                                      </p:tavLst>
                                    </p:anim>
                                  </p:childTnLst>
                                </p:cTn>
                              </p:par>
                              <p:par>
                                <p:cTn id="15" presetID="8" presetClass="emph" presetSubtype="0" fill="hold" grpId="1" nodeType="withEffect">
                                  <p:stCondLst>
                                    <p:cond delay="0"/>
                                  </p:stCondLst>
                                  <p:childTnLst>
                                    <p:animRot by="-21600000">
                                      <p:cBhvr>
                                        <p:cTn id="16" dur="2250" fill="hold"/>
                                        <p:tgtEl>
                                          <p:spTgt spid="14"/>
                                        </p:tgtEl>
                                        <p:attrNameLst>
                                          <p:attrName>r</p:attrName>
                                        </p:attrNameLst>
                                      </p:cBhvr>
                                    </p:animRot>
                                  </p:childTnLst>
                                </p:cTn>
                              </p:par>
                              <p:par>
                                <p:cTn id="17" presetID="2" presetClass="entr" presetSubtype="3"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250" fill="hold"/>
                                        <p:tgtEl>
                                          <p:spTgt spid="3"/>
                                        </p:tgtEl>
                                        <p:attrNameLst>
                                          <p:attrName>ppt_x</p:attrName>
                                        </p:attrNameLst>
                                      </p:cBhvr>
                                      <p:tavLst>
                                        <p:tav tm="0">
                                          <p:val>
                                            <p:strVal val="1+#ppt_w/2"/>
                                          </p:val>
                                        </p:tav>
                                        <p:tav tm="100000">
                                          <p:val>
                                            <p:strVal val="#ppt_x"/>
                                          </p:val>
                                        </p:tav>
                                      </p:tavLst>
                                    </p:anim>
                                    <p:anim calcmode="lin" valueType="num">
                                      <p:cBhvr additive="base">
                                        <p:cTn id="20" dur="2250" fill="hold"/>
                                        <p:tgtEl>
                                          <p:spTgt spid="3"/>
                                        </p:tgtEl>
                                        <p:attrNameLst>
                                          <p:attrName>ppt_y</p:attrName>
                                        </p:attrNameLst>
                                      </p:cBhvr>
                                      <p:tavLst>
                                        <p:tav tm="0">
                                          <p:val>
                                            <p:strVal val="0-#ppt_h/2"/>
                                          </p:val>
                                        </p:tav>
                                        <p:tav tm="100000">
                                          <p:val>
                                            <p:strVal val="#ppt_y"/>
                                          </p:val>
                                        </p:tav>
                                      </p:tavLst>
                                    </p:anim>
                                  </p:childTnLst>
                                </p:cTn>
                              </p:par>
                              <p:par>
                                <p:cTn id="21" presetID="8" presetClass="emph" presetSubtype="0" fill="hold" grpId="1" nodeType="withEffect">
                                  <p:stCondLst>
                                    <p:cond delay="0"/>
                                  </p:stCondLst>
                                  <p:childTnLst>
                                    <p:animRot by="21600000">
                                      <p:cBhvr>
                                        <p:cTn id="22" dur="2250" fill="hold"/>
                                        <p:tgtEl>
                                          <p:spTgt spid="3"/>
                                        </p:tgtEl>
                                        <p:attrNameLst>
                                          <p:attrName>r</p:attrName>
                                        </p:attrNameLst>
                                      </p:cBhvr>
                                    </p:animRot>
                                  </p:childTnLst>
                                </p:cTn>
                              </p:par>
                              <p:par>
                                <p:cTn id="23" presetID="2" presetClass="entr" presetSubtype="3"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2250" fill="hold"/>
                                        <p:tgtEl>
                                          <p:spTgt spid="4"/>
                                        </p:tgtEl>
                                        <p:attrNameLst>
                                          <p:attrName>ppt_x</p:attrName>
                                        </p:attrNameLst>
                                      </p:cBhvr>
                                      <p:tavLst>
                                        <p:tav tm="0">
                                          <p:val>
                                            <p:strVal val="1+#ppt_w/2"/>
                                          </p:val>
                                        </p:tav>
                                        <p:tav tm="100000">
                                          <p:val>
                                            <p:strVal val="#ppt_x"/>
                                          </p:val>
                                        </p:tav>
                                      </p:tavLst>
                                    </p:anim>
                                    <p:anim calcmode="lin" valueType="num">
                                      <p:cBhvr additive="base">
                                        <p:cTn id="26" dur="2250" fill="hold"/>
                                        <p:tgtEl>
                                          <p:spTgt spid="4"/>
                                        </p:tgtEl>
                                        <p:attrNameLst>
                                          <p:attrName>ppt_y</p:attrName>
                                        </p:attrNameLst>
                                      </p:cBhvr>
                                      <p:tavLst>
                                        <p:tav tm="0">
                                          <p:val>
                                            <p:strVal val="0-#ppt_h/2"/>
                                          </p:val>
                                        </p:tav>
                                        <p:tav tm="100000">
                                          <p:val>
                                            <p:strVal val="#ppt_y"/>
                                          </p:val>
                                        </p:tav>
                                      </p:tavLst>
                                    </p:anim>
                                  </p:childTnLst>
                                </p:cTn>
                              </p:par>
                              <p:par>
                                <p:cTn id="27" presetID="8" presetClass="emph" presetSubtype="0" fill="hold" grpId="1" nodeType="withEffect">
                                  <p:stCondLst>
                                    <p:cond delay="0"/>
                                  </p:stCondLst>
                                  <p:childTnLst>
                                    <p:animRot by="21600000">
                                      <p:cBhvr>
                                        <p:cTn id="28" dur="2250" fill="hold"/>
                                        <p:tgtEl>
                                          <p:spTgt spid="4"/>
                                        </p:tgtEl>
                                        <p:attrNameLst>
                                          <p:attrName>r</p:attrName>
                                        </p:attrNameLst>
                                      </p:cBhvr>
                                    </p:animRot>
                                  </p:childTnLst>
                                </p:cTn>
                              </p:par>
                              <p:par>
                                <p:cTn id="29" presetID="2" presetClass="entr" presetSubtype="3"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2250" fill="hold"/>
                                        <p:tgtEl>
                                          <p:spTgt spid="5"/>
                                        </p:tgtEl>
                                        <p:attrNameLst>
                                          <p:attrName>ppt_x</p:attrName>
                                        </p:attrNameLst>
                                      </p:cBhvr>
                                      <p:tavLst>
                                        <p:tav tm="0">
                                          <p:val>
                                            <p:strVal val="1+#ppt_w/2"/>
                                          </p:val>
                                        </p:tav>
                                        <p:tav tm="100000">
                                          <p:val>
                                            <p:strVal val="#ppt_x"/>
                                          </p:val>
                                        </p:tav>
                                      </p:tavLst>
                                    </p:anim>
                                    <p:anim calcmode="lin" valueType="num">
                                      <p:cBhvr additive="base">
                                        <p:cTn id="32" dur="2250" fill="hold"/>
                                        <p:tgtEl>
                                          <p:spTgt spid="5"/>
                                        </p:tgtEl>
                                        <p:attrNameLst>
                                          <p:attrName>ppt_y</p:attrName>
                                        </p:attrNameLst>
                                      </p:cBhvr>
                                      <p:tavLst>
                                        <p:tav tm="0">
                                          <p:val>
                                            <p:strVal val="0-#ppt_h/2"/>
                                          </p:val>
                                        </p:tav>
                                        <p:tav tm="100000">
                                          <p:val>
                                            <p:strVal val="#ppt_y"/>
                                          </p:val>
                                        </p:tav>
                                      </p:tavLst>
                                    </p:anim>
                                  </p:childTnLst>
                                </p:cTn>
                              </p:par>
                              <p:par>
                                <p:cTn id="33" presetID="8" presetClass="emph" presetSubtype="0" fill="hold" grpId="1" nodeType="withEffect">
                                  <p:stCondLst>
                                    <p:cond delay="0"/>
                                  </p:stCondLst>
                                  <p:childTnLst>
                                    <p:animRot by="21600000">
                                      <p:cBhvr>
                                        <p:cTn id="34" dur="2250" fill="hold"/>
                                        <p:tgtEl>
                                          <p:spTgt spid="5"/>
                                        </p:tgtEl>
                                        <p:attrNameLst>
                                          <p:attrName>r</p:attrName>
                                        </p:attrNameLst>
                                      </p:cBhvr>
                                    </p:animRot>
                                  </p:childTnLst>
                                </p:cTn>
                              </p:par>
                              <p:par>
                                <p:cTn id="35" presetID="2" presetClass="entr" presetSubtype="3"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250" fill="hold"/>
                                        <p:tgtEl>
                                          <p:spTgt spid="6"/>
                                        </p:tgtEl>
                                        <p:attrNameLst>
                                          <p:attrName>ppt_x</p:attrName>
                                        </p:attrNameLst>
                                      </p:cBhvr>
                                      <p:tavLst>
                                        <p:tav tm="0">
                                          <p:val>
                                            <p:strVal val="1+#ppt_w/2"/>
                                          </p:val>
                                        </p:tav>
                                        <p:tav tm="100000">
                                          <p:val>
                                            <p:strVal val="#ppt_x"/>
                                          </p:val>
                                        </p:tav>
                                      </p:tavLst>
                                    </p:anim>
                                    <p:anim calcmode="lin" valueType="num">
                                      <p:cBhvr additive="base">
                                        <p:cTn id="38" dur="2250" fill="hold"/>
                                        <p:tgtEl>
                                          <p:spTgt spid="6"/>
                                        </p:tgtEl>
                                        <p:attrNameLst>
                                          <p:attrName>ppt_y</p:attrName>
                                        </p:attrNameLst>
                                      </p:cBhvr>
                                      <p:tavLst>
                                        <p:tav tm="0">
                                          <p:val>
                                            <p:strVal val="0-#ppt_h/2"/>
                                          </p:val>
                                        </p:tav>
                                        <p:tav tm="100000">
                                          <p:val>
                                            <p:strVal val="#ppt_y"/>
                                          </p:val>
                                        </p:tav>
                                      </p:tavLst>
                                    </p:anim>
                                  </p:childTnLst>
                                </p:cTn>
                              </p:par>
                              <p:par>
                                <p:cTn id="39" presetID="8" presetClass="emph" presetSubtype="0" fill="hold" grpId="1" nodeType="withEffect">
                                  <p:stCondLst>
                                    <p:cond delay="0"/>
                                  </p:stCondLst>
                                  <p:childTnLst>
                                    <p:animRot by="21600000">
                                      <p:cBhvr>
                                        <p:cTn id="40" dur="2250" fill="hold"/>
                                        <p:tgtEl>
                                          <p:spTgt spid="6"/>
                                        </p:tgtEl>
                                        <p:attrNameLst>
                                          <p:attrName>r</p:attrName>
                                        </p:attrNameLst>
                                      </p:cBhvr>
                                    </p:animRot>
                                  </p:childTnLst>
                                </p:cTn>
                              </p:par>
                              <p:par>
                                <p:cTn id="41" presetID="2" presetClass="entr" presetSubtype="3"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2250" fill="hold"/>
                                        <p:tgtEl>
                                          <p:spTgt spid="7"/>
                                        </p:tgtEl>
                                        <p:attrNameLst>
                                          <p:attrName>ppt_x</p:attrName>
                                        </p:attrNameLst>
                                      </p:cBhvr>
                                      <p:tavLst>
                                        <p:tav tm="0">
                                          <p:val>
                                            <p:strVal val="1+#ppt_w/2"/>
                                          </p:val>
                                        </p:tav>
                                        <p:tav tm="100000">
                                          <p:val>
                                            <p:strVal val="#ppt_x"/>
                                          </p:val>
                                        </p:tav>
                                      </p:tavLst>
                                    </p:anim>
                                    <p:anim calcmode="lin" valueType="num">
                                      <p:cBhvr additive="base">
                                        <p:cTn id="44" dur="2250" fill="hold"/>
                                        <p:tgtEl>
                                          <p:spTgt spid="7"/>
                                        </p:tgtEl>
                                        <p:attrNameLst>
                                          <p:attrName>ppt_y</p:attrName>
                                        </p:attrNameLst>
                                      </p:cBhvr>
                                      <p:tavLst>
                                        <p:tav tm="0">
                                          <p:val>
                                            <p:strVal val="0-#ppt_h/2"/>
                                          </p:val>
                                        </p:tav>
                                        <p:tav tm="100000">
                                          <p:val>
                                            <p:strVal val="#ppt_y"/>
                                          </p:val>
                                        </p:tav>
                                      </p:tavLst>
                                    </p:anim>
                                  </p:childTnLst>
                                </p:cTn>
                              </p:par>
                              <p:par>
                                <p:cTn id="45" presetID="8" presetClass="emph" presetSubtype="0" fill="hold" grpId="1" nodeType="withEffect">
                                  <p:stCondLst>
                                    <p:cond delay="0"/>
                                  </p:stCondLst>
                                  <p:childTnLst>
                                    <p:animRot by="21600000">
                                      <p:cBhvr>
                                        <p:cTn id="46" dur="2250" fill="hold"/>
                                        <p:tgtEl>
                                          <p:spTgt spid="7"/>
                                        </p:tgtEl>
                                        <p:attrNameLst>
                                          <p:attrName>r</p:attrName>
                                        </p:attrNameLst>
                                      </p:cBhvr>
                                    </p:animRot>
                                  </p:childTnLst>
                                </p:cTn>
                              </p:par>
                              <p:par>
                                <p:cTn id="47" presetID="2" presetClass="entr" presetSubtype="3" fill="hold" grpId="0" nodeType="with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2250" fill="hold"/>
                                        <p:tgtEl>
                                          <p:spTgt spid="8"/>
                                        </p:tgtEl>
                                        <p:attrNameLst>
                                          <p:attrName>ppt_x</p:attrName>
                                        </p:attrNameLst>
                                      </p:cBhvr>
                                      <p:tavLst>
                                        <p:tav tm="0">
                                          <p:val>
                                            <p:strVal val="1+#ppt_w/2"/>
                                          </p:val>
                                        </p:tav>
                                        <p:tav tm="100000">
                                          <p:val>
                                            <p:strVal val="#ppt_x"/>
                                          </p:val>
                                        </p:tav>
                                      </p:tavLst>
                                    </p:anim>
                                    <p:anim calcmode="lin" valueType="num">
                                      <p:cBhvr additive="base">
                                        <p:cTn id="50" dur="2250" fill="hold"/>
                                        <p:tgtEl>
                                          <p:spTgt spid="8"/>
                                        </p:tgtEl>
                                        <p:attrNameLst>
                                          <p:attrName>ppt_y</p:attrName>
                                        </p:attrNameLst>
                                      </p:cBhvr>
                                      <p:tavLst>
                                        <p:tav tm="0">
                                          <p:val>
                                            <p:strVal val="0-#ppt_h/2"/>
                                          </p:val>
                                        </p:tav>
                                        <p:tav tm="100000">
                                          <p:val>
                                            <p:strVal val="#ppt_y"/>
                                          </p:val>
                                        </p:tav>
                                      </p:tavLst>
                                    </p:anim>
                                  </p:childTnLst>
                                </p:cTn>
                              </p:par>
                              <p:par>
                                <p:cTn id="51" presetID="8" presetClass="emph" presetSubtype="0" fill="hold" grpId="1" nodeType="withEffect">
                                  <p:stCondLst>
                                    <p:cond delay="0"/>
                                  </p:stCondLst>
                                  <p:childTnLst>
                                    <p:animRot by="21600000">
                                      <p:cBhvr>
                                        <p:cTn id="52" dur="2250" fill="hold"/>
                                        <p:tgtEl>
                                          <p:spTgt spid="8"/>
                                        </p:tgtEl>
                                        <p:attrNameLst>
                                          <p:attrName>r</p:attrName>
                                        </p:attrNameLst>
                                      </p:cBhvr>
                                    </p:animRot>
                                  </p:childTnLst>
                                </p:cTn>
                              </p:par>
                              <p:par>
                                <p:cTn id="53" presetID="2" presetClass="entr" presetSubtype="3"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2250" fill="hold"/>
                                        <p:tgtEl>
                                          <p:spTgt spid="9"/>
                                        </p:tgtEl>
                                        <p:attrNameLst>
                                          <p:attrName>ppt_x</p:attrName>
                                        </p:attrNameLst>
                                      </p:cBhvr>
                                      <p:tavLst>
                                        <p:tav tm="0">
                                          <p:val>
                                            <p:strVal val="1+#ppt_w/2"/>
                                          </p:val>
                                        </p:tav>
                                        <p:tav tm="100000">
                                          <p:val>
                                            <p:strVal val="#ppt_x"/>
                                          </p:val>
                                        </p:tav>
                                      </p:tavLst>
                                    </p:anim>
                                    <p:anim calcmode="lin" valueType="num">
                                      <p:cBhvr additive="base">
                                        <p:cTn id="56" dur="2250" fill="hold"/>
                                        <p:tgtEl>
                                          <p:spTgt spid="9"/>
                                        </p:tgtEl>
                                        <p:attrNameLst>
                                          <p:attrName>ppt_y</p:attrName>
                                        </p:attrNameLst>
                                      </p:cBhvr>
                                      <p:tavLst>
                                        <p:tav tm="0">
                                          <p:val>
                                            <p:strVal val="0-#ppt_h/2"/>
                                          </p:val>
                                        </p:tav>
                                        <p:tav tm="100000">
                                          <p:val>
                                            <p:strVal val="#ppt_y"/>
                                          </p:val>
                                        </p:tav>
                                      </p:tavLst>
                                    </p:anim>
                                  </p:childTnLst>
                                </p:cTn>
                              </p:par>
                              <p:par>
                                <p:cTn id="57" presetID="8" presetClass="emph" presetSubtype="0" fill="hold" grpId="1" nodeType="withEffect">
                                  <p:stCondLst>
                                    <p:cond delay="0"/>
                                  </p:stCondLst>
                                  <p:childTnLst>
                                    <p:animRot by="21600000">
                                      <p:cBhvr>
                                        <p:cTn id="58" dur="2250" fill="hold"/>
                                        <p:tgtEl>
                                          <p:spTgt spid="9"/>
                                        </p:tgtEl>
                                        <p:attrNameLst>
                                          <p:attrName>r</p:attrName>
                                        </p:attrNameLst>
                                      </p:cBhvr>
                                    </p:animRot>
                                  </p:childTnLst>
                                </p:cTn>
                              </p:par>
                              <p:par>
                                <p:cTn id="59" presetID="2" presetClass="entr" presetSubtype="3" fill="hold" grpId="0" nodeType="with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additive="base">
                                        <p:cTn id="61" dur="2250" fill="hold"/>
                                        <p:tgtEl>
                                          <p:spTgt spid="10"/>
                                        </p:tgtEl>
                                        <p:attrNameLst>
                                          <p:attrName>ppt_x</p:attrName>
                                        </p:attrNameLst>
                                      </p:cBhvr>
                                      <p:tavLst>
                                        <p:tav tm="0">
                                          <p:val>
                                            <p:strVal val="1+#ppt_w/2"/>
                                          </p:val>
                                        </p:tav>
                                        <p:tav tm="100000">
                                          <p:val>
                                            <p:strVal val="#ppt_x"/>
                                          </p:val>
                                        </p:tav>
                                      </p:tavLst>
                                    </p:anim>
                                    <p:anim calcmode="lin" valueType="num">
                                      <p:cBhvr additive="base">
                                        <p:cTn id="62" dur="2250" fill="hold"/>
                                        <p:tgtEl>
                                          <p:spTgt spid="10"/>
                                        </p:tgtEl>
                                        <p:attrNameLst>
                                          <p:attrName>ppt_y</p:attrName>
                                        </p:attrNameLst>
                                      </p:cBhvr>
                                      <p:tavLst>
                                        <p:tav tm="0">
                                          <p:val>
                                            <p:strVal val="0-#ppt_h/2"/>
                                          </p:val>
                                        </p:tav>
                                        <p:tav tm="100000">
                                          <p:val>
                                            <p:strVal val="#ppt_y"/>
                                          </p:val>
                                        </p:tav>
                                      </p:tavLst>
                                    </p:anim>
                                  </p:childTnLst>
                                </p:cTn>
                              </p:par>
                              <p:par>
                                <p:cTn id="63" presetID="8" presetClass="emph" presetSubtype="0" fill="hold" grpId="1" nodeType="withEffect">
                                  <p:stCondLst>
                                    <p:cond delay="0"/>
                                  </p:stCondLst>
                                  <p:childTnLst>
                                    <p:animRot by="21600000">
                                      <p:cBhvr>
                                        <p:cTn id="64" dur="2250" fill="hold"/>
                                        <p:tgtEl>
                                          <p:spTgt spid="10"/>
                                        </p:tgtEl>
                                        <p:attrNameLst>
                                          <p:attrName>r</p:attrName>
                                        </p:attrNameLst>
                                      </p:cBhvr>
                                    </p:animRot>
                                  </p:childTnLst>
                                </p:cTn>
                              </p:par>
                              <p:par>
                                <p:cTn id="65" presetID="2" presetClass="entr" presetSubtype="3" fill="hold" grpId="0" nodeType="with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2250" fill="hold"/>
                                        <p:tgtEl>
                                          <p:spTgt spid="11"/>
                                        </p:tgtEl>
                                        <p:attrNameLst>
                                          <p:attrName>ppt_x</p:attrName>
                                        </p:attrNameLst>
                                      </p:cBhvr>
                                      <p:tavLst>
                                        <p:tav tm="0">
                                          <p:val>
                                            <p:strVal val="1+#ppt_w/2"/>
                                          </p:val>
                                        </p:tav>
                                        <p:tav tm="100000">
                                          <p:val>
                                            <p:strVal val="#ppt_x"/>
                                          </p:val>
                                        </p:tav>
                                      </p:tavLst>
                                    </p:anim>
                                    <p:anim calcmode="lin" valueType="num">
                                      <p:cBhvr additive="base">
                                        <p:cTn id="68" dur="2250" fill="hold"/>
                                        <p:tgtEl>
                                          <p:spTgt spid="11"/>
                                        </p:tgtEl>
                                        <p:attrNameLst>
                                          <p:attrName>ppt_y</p:attrName>
                                        </p:attrNameLst>
                                      </p:cBhvr>
                                      <p:tavLst>
                                        <p:tav tm="0">
                                          <p:val>
                                            <p:strVal val="0-#ppt_h/2"/>
                                          </p:val>
                                        </p:tav>
                                        <p:tav tm="100000">
                                          <p:val>
                                            <p:strVal val="#ppt_y"/>
                                          </p:val>
                                        </p:tav>
                                      </p:tavLst>
                                    </p:anim>
                                  </p:childTnLst>
                                </p:cTn>
                              </p:par>
                              <p:par>
                                <p:cTn id="69" presetID="8" presetClass="emph" presetSubtype="0" fill="hold" grpId="1" nodeType="withEffect">
                                  <p:stCondLst>
                                    <p:cond delay="0"/>
                                  </p:stCondLst>
                                  <p:childTnLst>
                                    <p:animRot by="21600000">
                                      <p:cBhvr>
                                        <p:cTn id="70" dur="2250" fill="hold"/>
                                        <p:tgtEl>
                                          <p:spTgt spid="11"/>
                                        </p:tgtEl>
                                        <p:attrNameLst>
                                          <p:attrName>r</p:attrName>
                                        </p:attrNameLst>
                                      </p:cBhvr>
                                    </p:animRot>
                                  </p:childTnLst>
                                </p:cTn>
                              </p:par>
                              <p:par>
                                <p:cTn id="71" presetID="2" presetClass="entr" presetSubtype="9" fill="hold" grpId="0" nodeType="withEffect">
                                  <p:stCondLst>
                                    <p:cond delay="0"/>
                                  </p:stCondLst>
                                  <p:childTnLst>
                                    <p:set>
                                      <p:cBhvr>
                                        <p:cTn id="72" dur="1" fill="hold">
                                          <p:stCondLst>
                                            <p:cond delay="0"/>
                                          </p:stCondLst>
                                        </p:cTn>
                                        <p:tgtEl>
                                          <p:spTgt spid="15"/>
                                        </p:tgtEl>
                                        <p:attrNameLst>
                                          <p:attrName>style.visibility</p:attrName>
                                        </p:attrNameLst>
                                      </p:cBhvr>
                                      <p:to>
                                        <p:strVal val="visible"/>
                                      </p:to>
                                    </p:set>
                                    <p:anim calcmode="lin" valueType="num">
                                      <p:cBhvr additive="base">
                                        <p:cTn id="73" dur="2250" fill="hold"/>
                                        <p:tgtEl>
                                          <p:spTgt spid="15"/>
                                        </p:tgtEl>
                                        <p:attrNameLst>
                                          <p:attrName>ppt_x</p:attrName>
                                        </p:attrNameLst>
                                      </p:cBhvr>
                                      <p:tavLst>
                                        <p:tav tm="0">
                                          <p:val>
                                            <p:strVal val="0-#ppt_w/2"/>
                                          </p:val>
                                        </p:tav>
                                        <p:tav tm="100000">
                                          <p:val>
                                            <p:strVal val="#ppt_x"/>
                                          </p:val>
                                        </p:tav>
                                      </p:tavLst>
                                    </p:anim>
                                    <p:anim calcmode="lin" valueType="num">
                                      <p:cBhvr additive="base">
                                        <p:cTn id="74" dur="2250" fill="hold"/>
                                        <p:tgtEl>
                                          <p:spTgt spid="15"/>
                                        </p:tgtEl>
                                        <p:attrNameLst>
                                          <p:attrName>ppt_y</p:attrName>
                                        </p:attrNameLst>
                                      </p:cBhvr>
                                      <p:tavLst>
                                        <p:tav tm="0">
                                          <p:val>
                                            <p:strVal val="0-#ppt_h/2"/>
                                          </p:val>
                                        </p:tav>
                                        <p:tav tm="100000">
                                          <p:val>
                                            <p:strVal val="#ppt_y"/>
                                          </p:val>
                                        </p:tav>
                                      </p:tavLst>
                                    </p:anim>
                                  </p:childTnLst>
                                </p:cTn>
                              </p:par>
                              <p:par>
                                <p:cTn id="75" presetID="8" presetClass="emph" presetSubtype="0" fill="hold" grpId="1" nodeType="withEffect">
                                  <p:stCondLst>
                                    <p:cond delay="0"/>
                                  </p:stCondLst>
                                  <p:childTnLst>
                                    <p:animRot by="-21600000">
                                      <p:cBhvr>
                                        <p:cTn id="76" dur="2250" fill="hold"/>
                                        <p:tgtEl>
                                          <p:spTgt spid="15"/>
                                        </p:tgtEl>
                                        <p:attrNameLst>
                                          <p:attrName>r</p:attrName>
                                        </p:attrNameLst>
                                      </p:cBhvr>
                                    </p:animRot>
                                  </p:childTnLst>
                                </p:cTn>
                              </p:par>
                              <p:par>
                                <p:cTn id="77" presetID="2" presetClass="entr" presetSubtype="9" fill="hold" grpId="0"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2250" fill="hold"/>
                                        <p:tgtEl>
                                          <p:spTgt spid="16"/>
                                        </p:tgtEl>
                                        <p:attrNameLst>
                                          <p:attrName>ppt_x</p:attrName>
                                        </p:attrNameLst>
                                      </p:cBhvr>
                                      <p:tavLst>
                                        <p:tav tm="0">
                                          <p:val>
                                            <p:strVal val="0-#ppt_w/2"/>
                                          </p:val>
                                        </p:tav>
                                        <p:tav tm="100000">
                                          <p:val>
                                            <p:strVal val="#ppt_x"/>
                                          </p:val>
                                        </p:tav>
                                      </p:tavLst>
                                    </p:anim>
                                    <p:anim calcmode="lin" valueType="num">
                                      <p:cBhvr additive="base">
                                        <p:cTn id="80" dur="2250" fill="hold"/>
                                        <p:tgtEl>
                                          <p:spTgt spid="16"/>
                                        </p:tgtEl>
                                        <p:attrNameLst>
                                          <p:attrName>ppt_y</p:attrName>
                                        </p:attrNameLst>
                                      </p:cBhvr>
                                      <p:tavLst>
                                        <p:tav tm="0">
                                          <p:val>
                                            <p:strVal val="0-#ppt_h/2"/>
                                          </p:val>
                                        </p:tav>
                                        <p:tav tm="100000">
                                          <p:val>
                                            <p:strVal val="#ppt_y"/>
                                          </p:val>
                                        </p:tav>
                                      </p:tavLst>
                                    </p:anim>
                                  </p:childTnLst>
                                </p:cTn>
                              </p:par>
                              <p:par>
                                <p:cTn id="81" presetID="8" presetClass="emph" presetSubtype="0" fill="hold" grpId="1" nodeType="withEffect">
                                  <p:stCondLst>
                                    <p:cond delay="0"/>
                                  </p:stCondLst>
                                  <p:childTnLst>
                                    <p:animRot by="-21600000">
                                      <p:cBhvr>
                                        <p:cTn id="82" dur="2250" fill="hold"/>
                                        <p:tgtEl>
                                          <p:spTgt spid="16"/>
                                        </p:tgtEl>
                                        <p:attrNameLst>
                                          <p:attrName>r</p:attrName>
                                        </p:attrNameLst>
                                      </p:cBhvr>
                                    </p:animRot>
                                  </p:childTnLst>
                                </p:cTn>
                              </p:par>
                              <p:par>
                                <p:cTn id="83" presetID="2" presetClass="entr" presetSubtype="9" fill="hold" grpId="0"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2250" fill="hold"/>
                                        <p:tgtEl>
                                          <p:spTgt spid="17"/>
                                        </p:tgtEl>
                                        <p:attrNameLst>
                                          <p:attrName>ppt_x</p:attrName>
                                        </p:attrNameLst>
                                      </p:cBhvr>
                                      <p:tavLst>
                                        <p:tav tm="0">
                                          <p:val>
                                            <p:strVal val="0-#ppt_w/2"/>
                                          </p:val>
                                        </p:tav>
                                        <p:tav tm="100000">
                                          <p:val>
                                            <p:strVal val="#ppt_x"/>
                                          </p:val>
                                        </p:tav>
                                      </p:tavLst>
                                    </p:anim>
                                    <p:anim calcmode="lin" valueType="num">
                                      <p:cBhvr additive="base">
                                        <p:cTn id="86" dur="2250" fill="hold"/>
                                        <p:tgtEl>
                                          <p:spTgt spid="17"/>
                                        </p:tgtEl>
                                        <p:attrNameLst>
                                          <p:attrName>ppt_y</p:attrName>
                                        </p:attrNameLst>
                                      </p:cBhvr>
                                      <p:tavLst>
                                        <p:tav tm="0">
                                          <p:val>
                                            <p:strVal val="0-#ppt_h/2"/>
                                          </p:val>
                                        </p:tav>
                                        <p:tav tm="100000">
                                          <p:val>
                                            <p:strVal val="#ppt_y"/>
                                          </p:val>
                                        </p:tav>
                                      </p:tavLst>
                                    </p:anim>
                                  </p:childTnLst>
                                </p:cTn>
                              </p:par>
                              <p:par>
                                <p:cTn id="87" presetID="8" presetClass="emph" presetSubtype="0" fill="hold" grpId="1" nodeType="withEffect">
                                  <p:stCondLst>
                                    <p:cond delay="0"/>
                                  </p:stCondLst>
                                  <p:childTnLst>
                                    <p:animRot by="-21600000">
                                      <p:cBhvr>
                                        <p:cTn id="88" dur="2250" fill="hold"/>
                                        <p:tgtEl>
                                          <p:spTgt spid="17"/>
                                        </p:tgtEl>
                                        <p:attrNameLst>
                                          <p:attrName>r</p:attrName>
                                        </p:attrNameLst>
                                      </p:cBhvr>
                                    </p:animRot>
                                  </p:childTnLst>
                                </p:cTn>
                              </p:par>
                              <p:par>
                                <p:cTn id="89" presetID="2" presetClass="entr" presetSubtype="9" fill="hold" grpId="0" nodeType="with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2250" fill="hold"/>
                                        <p:tgtEl>
                                          <p:spTgt spid="18"/>
                                        </p:tgtEl>
                                        <p:attrNameLst>
                                          <p:attrName>ppt_x</p:attrName>
                                        </p:attrNameLst>
                                      </p:cBhvr>
                                      <p:tavLst>
                                        <p:tav tm="0">
                                          <p:val>
                                            <p:strVal val="0-#ppt_w/2"/>
                                          </p:val>
                                        </p:tav>
                                        <p:tav tm="100000">
                                          <p:val>
                                            <p:strVal val="#ppt_x"/>
                                          </p:val>
                                        </p:tav>
                                      </p:tavLst>
                                    </p:anim>
                                    <p:anim calcmode="lin" valueType="num">
                                      <p:cBhvr additive="base">
                                        <p:cTn id="92" dur="2250" fill="hold"/>
                                        <p:tgtEl>
                                          <p:spTgt spid="18"/>
                                        </p:tgtEl>
                                        <p:attrNameLst>
                                          <p:attrName>ppt_y</p:attrName>
                                        </p:attrNameLst>
                                      </p:cBhvr>
                                      <p:tavLst>
                                        <p:tav tm="0">
                                          <p:val>
                                            <p:strVal val="0-#ppt_h/2"/>
                                          </p:val>
                                        </p:tav>
                                        <p:tav tm="100000">
                                          <p:val>
                                            <p:strVal val="#ppt_y"/>
                                          </p:val>
                                        </p:tav>
                                      </p:tavLst>
                                    </p:anim>
                                  </p:childTnLst>
                                </p:cTn>
                              </p:par>
                              <p:par>
                                <p:cTn id="93" presetID="8" presetClass="emph" presetSubtype="0" fill="hold" grpId="1" nodeType="withEffect">
                                  <p:stCondLst>
                                    <p:cond delay="0"/>
                                  </p:stCondLst>
                                  <p:childTnLst>
                                    <p:animRot by="-21600000">
                                      <p:cBhvr>
                                        <p:cTn id="94" dur="2250" fill="hold"/>
                                        <p:tgtEl>
                                          <p:spTgt spid="18"/>
                                        </p:tgtEl>
                                        <p:attrNameLst>
                                          <p:attrName>r</p:attrName>
                                        </p:attrNameLst>
                                      </p:cBhvr>
                                    </p:animRot>
                                  </p:childTnLst>
                                </p:cTn>
                              </p:par>
                              <p:par>
                                <p:cTn id="95" presetID="2" presetClass="entr" presetSubtype="9"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2250" fill="hold"/>
                                        <p:tgtEl>
                                          <p:spTgt spid="19"/>
                                        </p:tgtEl>
                                        <p:attrNameLst>
                                          <p:attrName>ppt_x</p:attrName>
                                        </p:attrNameLst>
                                      </p:cBhvr>
                                      <p:tavLst>
                                        <p:tav tm="0">
                                          <p:val>
                                            <p:strVal val="0-#ppt_w/2"/>
                                          </p:val>
                                        </p:tav>
                                        <p:tav tm="100000">
                                          <p:val>
                                            <p:strVal val="#ppt_x"/>
                                          </p:val>
                                        </p:tav>
                                      </p:tavLst>
                                    </p:anim>
                                    <p:anim calcmode="lin" valueType="num">
                                      <p:cBhvr additive="base">
                                        <p:cTn id="98" dur="2250" fill="hold"/>
                                        <p:tgtEl>
                                          <p:spTgt spid="19"/>
                                        </p:tgtEl>
                                        <p:attrNameLst>
                                          <p:attrName>ppt_y</p:attrName>
                                        </p:attrNameLst>
                                      </p:cBhvr>
                                      <p:tavLst>
                                        <p:tav tm="0">
                                          <p:val>
                                            <p:strVal val="0-#ppt_h/2"/>
                                          </p:val>
                                        </p:tav>
                                        <p:tav tm="100000">
                                          <p:val>
                                            <p:strVal val="#ppt_y"/>
                                          </p:val>
                                        </p:tav>
                                      </p:tavLst>
                                    </p:anim>
                                  </p:childTnLst>
                                </p:cTn>
                              </p:par>
                              <p:par>
                                <p:cTn id="99" presetID="8" presetClass="emph" presetSubtype="0" fill="hold" grpId="1" nodeType="withEffect">
                                  <p:stCondLst>
                                    <p:cond delay="0"/>
                                  </p:stCondLst>
                                  <p:childTnLst>
                                    <p:animRot by="-21600000">
                                      <p:cBhvr>
                                        <p:cTn id="100" dur="2250" fill="hold"/>
                                        <p:tgtEl>
                                          <p:spTgt spid="19"/>
                                        </p:tgtEl>
                                        <p:attrNameLst>
                                          <p:attrName>r</p:attrName>
                                        </p:attrNameLst>
                                      </p:cBhvr>
                                    </p:animRot>
                                  </p:childTnLst>
                                </p:cTn>
                              </p:par>
                              <p:par>
                                <p:cTn id="101" presetID="2" presetClass="entr" presetSubtype="9" fill="hold" grpId="0" nodeType="withEffect">
                                  <p:stCondLst>
                                    <p:cond delay="0"/>
                                  </p:stCondLst>
                                  <p:childTnLst>
                                    <p:set>
                                      <p:cBhvr>
                                        <p:cTn id="102" dur="1" fill="hold">
                                          <p:stCondLst>
                                            <p:cond delay="0"/>
                                          </p:stCondLst>
                                        </p:cTn>
                                        <p:tgtEl>
                                          <p:spTgt spid="20"/>
                                        </p:tgtEl>
                                        <p:attrNameLst>
                                          <p:attrName>style.visibility</p:attrName>
                                        </p:attrNameLst>
                                      </p:cBhvr>
                                      <p:to>
                                        <p:strVal val="visible"/>
                                      </p:to>
                                    </p:set>
                                    <p:anim calcmode="lin" valueType="num">
                                      <p:cBhvr additive="base">
                                        <p:cTn id="103" dur="2250" fill="hold"/>
                                        <p:tgtEl>
                                          <p:spTgt spid="20"/>
                                        </p:tgtEl>
                                        <p:attrNameLst>
                                          <p:attrName>ppt_x</p:attrName>
                                        </p:attrNameLst>
                                      </p:cBhvr>
                                      <p:tavLst>
                                        <p:tav tm="0">
                                          <p:val>
                                            <p:strVal val="0-#ppt_w/2"/>
                                          </p:val>
                                        </p:tav>
                                        <p:tav tm="100000">
                                          <p:val>
                                            <p:strVal val="#ppt_x"/>
                                          </p:val>
                                        </p:tav>
                                      </p:tavLst>
                                    </p:anim>
                                    <p:anim calcmode="lin" valueType="num">
                                      <p:cBhvr additive="base">
                                        <p:cTn id="104" dur="2250" fill="hold"/>
                                        <p:tgtEl>
                                          <p:spTgt spid="20"/>
                                        </p:tgtEl>
                                        <p:attrNameLst>
                                          <p:attrName>ppt_y</p:attrName>
                                        </p:attrNameLst>
                                      </p:cBhvr>
                                      <p:tavLst>
                                        <p:tav tm="0">
                                          <p:val>
                                            <p:strVal val="0-#ppt_h/2"/>
                                          </p:val>
                                        </p:tav>
                                        <p:tav tm="100000">
                                          <p:val>
                                            <p:strVal val="#ppt_y"/>
                                          </p:val>
                                        </p:tav>
                                      </p:tavLst>
                                    </p:anim>
                                  </p:childTnLst>
                                </p:cTn>
                              </p:par>
                              <p:par>
                                <p:cTn id="105" presetID="8" presetClass="emph" presetSubtype="0" fill="hold" grpId="1" nodeType="withEffect">
                                  <p:stCondLst>
                                    <p:cond delay="0"/>
                                  </p:stCondLst>
                                  <p:childTnLst>
                                    <p:animRot by="-21600000">
                                      <p:cBhvr>
                                        <p:cTn id="106" dur="2250" fill="hold"/>
                                        <p:tgtEl>
                                          <p:spTgt spid="20"/>
                                        </p:tgtEl>
                                        <p:attrNameLst>
                                          <p:attrName>r</p:attrName>
                                        </p:attrNameLst>
                                      </p:cBhvr>
                                    </p:animRot>
                                  </p:childTnLst>
                                </p:cTn>
                              </p:par>
                              <p:par>
                                <p:cTn id="107" presetID="2" presetClass="entr" presetSubtype="9" fill="hold" grpId="0" nodeType="withEffect">
                                  <p:stCondLst>
                                    <p:cond delay="0"/>
                                  </p:stCondLst>
                                  <p:childTnLst>
                                    <p:set>
                                      <p:cBhvr>
                                        <p:cTn id="108" dur="1" fill="hold">
                                          <p:stCondLst>
                                            <p:cond delay="0"/>
                                          </p:stCondLst>
                                        </p:cTn>
                                        <p:tgtEl>
                                          <p:spTgt spid="21"/>
                                        </p:tgtEl>
                                        <p:attrNameLst>
                                          <p:attrName>style.visibility</p:attrName>
                                        </p:attrNameLst>
                                      </p:cBhvr>
                                      <p:to>
                                        <p:strVal val="visible"/>
                                      </p:to>
                                    </p:set>
                                    <p:anim calcmode="lin" valueType="num">
                                      <p:cBhvr additive="base">
                                        <p:cTn id="109" dur="2250" fill="hold"/>
                                        <p:tgtEl>
                                          <p:spTgt spid="21"/>
                                        </p:tgtEl>
                                        <p:attrNameLst>
                                          <p:attrName>ppt_x</p:attrName>
                                        </p:attrNameLst>
                                      </p:cBhvr>
                                      <p:tavLst>
                                        <p:tav tm="0">
                                          <p:val>
                                            <p:strVal val="0-#ppt_w/2"/>
                                          </p:val>
                                        </p:tav>
                                        <p:tav tm="100000">
                                          <p:val>
                                            <p:strVal val="#ppt_x"/>
                                          </p:val>
                                        </p:tav>
                                      </p:tavLst>
                                    </p:anim>
                                    <p:anim calcmode="lin" valueType="num">
                                      <p:cBhvr additive="base">
                                        <p:cTn id="110" dur="2250" fill="hold"/>
                                        <p:tgtEl>
                                          <p:spTgt spid="21"/>
                                        </p:tgtEl>
                                        <p:attrNameLst>
                                          <p:attrName>ppt_y</p:attrName>
                                        </p:attrNameLst>
                                      </p:cBhvr>
                                      <p:tavLst>
                                        <p:tav tm="0">
                                          <p:val>
                                            <p:strVal val="0-#ppt_h/2"/>
                                          </p:val>
                                        </p:tav>
                                        <p:tav tm="100000">
                                          <p:val>
                                            <p:strVal val="#ppt_y"/>
                                          </p:val>
                                        </p:tav>
                                      </p:tavLst>
                                    </p:anim>
                                  </p:childTnLst>
                                </p:cTn>
                              </p:par>
                              <p:par>
                                <p:cTn id="111" presetID="8" presetClass="emph" presetSubtype="0" fill="hold" grpId="1" nodeType="withEffect">
                                  <p:stCondLst>
                                    <p:cond delay="0"/>
                                  </p:stCondLst>
                                  <p:childTnLst>
                                    <p:animRot by="-21600000">
                                      <p:cBhvr>
                                        <p:cTn id="112" dur="2250" fill="hold"/>
                                        <p:tgtEl>
                                          <p:spTgt spid="21"/>
                                        </p:tgtEl>
                                        <p:attrNameLst>
                                          <p:attrName>r</p:attrName>
                                        </p:attrNameLst>
                                      </p:cBhvr>
                                    </p:animRot>
                                  </p:childTnLst>
                                </p:cTn>
                              </p:par>
                              <p:par>
                                <p:cTn id="113" presetID="2" presetClass="entr" presetSubtype="9" fill="hold" grpId="0" nodeType="with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2250" fill="hold"/>
                                        <p:tgtEl>
                                          <p:spTgt spid="22"/>
                                        </p:tgtEl>
                                        <p:attrNameLst>
                                          <p:attrName>ppt_x</p:attrName>
                                        </p:attrNameLst>
                                      </p:cBhvr>
                                      <p:tavLst>
                                        <p:tav tm="0">
                                          <p:val>
                                            <p:strVal val="0-#ppt_w/2"/>
                                          </p:val>
                                        </p:tav>
                                        <p:tav tm="100000">
                                          <p:val>
                                            <p:strVal val="#ppt_x"/>
                                          </p:val>
                                        </p:tav>
                                      </p:tavLst>
                                    </p:anim>
                                    <p:anim calcmode="lin" valueType="num">
                                      <p:cBhvr additive="base">
                                        <p:cTn id="116" dur="2250" fill="hold"/>
                                        <p:tgtEl>
                                          <p:spTgt spid="22"/>
                                        </p:tgtEl>
                                        <p:attrNameLst>
                                          <p:attrName>ppt_y</p:attrName>
                                        </p:attrNameLst>
                                      </p:cBhvr>
                                      <p:tavLst>
                                        <p:tav tm="0">
                                          <p:val>
                                            <p:strVal val="0-#ppt_h/2"/>
                                          </p:val>
                                        </p:tav>
                                        <p:tav tm="100000">
                                          <p:val>
                                            <p:strVal val="#ppt_y"/>
                                          </p:val>
                                        </p:tav>
                                      </p:tavLst>
                                    </p:anim>
                                  </p:childTnLst>
                                </p:cTn>
                              </p:par>
                              <p:par>
                                <p:cTn id="117" presetID="8" presetClass="emph" presetSubtype="0" fill="hold" grpId="1" nodeType="withEffect">
                                  <p:stCondLst>
                                    <p:cond delay="0"/>
                                  </p:stCondLst>
                                  <p:childTnLst>
                                    <p:animRot by="-21600000">
                                      <p:cBhvr>
                                        <p:cTn id="118" dur="2250" fill="hold"/>
                                        <p:tgtEl>
                                          <p:spTgt spid="22"/>
                                        </p:tgtEl>
                                        <p:attrNameLst>
                                          <p:attrName>r</p:attrName>
                                        </p:attrNameLst>
                                      </p:cBhvr>
                                    </p:animRot>
                                  </p:childTnLst>
                                </p:cTn>
                              </p:par>
                              <p:par>
                                <p:cTn id="119" presetID="2" presetClass="entr" presetSubtype="9" fill="hold" grpId="0" nodeType="withEffect">
                                  <p:stCondLst>
                                    <p:cond delay="0"/>
                                  </p:stCondLst>
                                  <p:childTnLst>
                                    <p:set>
                                      <p:cBhvr>
                                        <p:cTn id="120" dur="1" fill="hold">
                                          <p:stCondLst>
                                            <p:cond delay="0"/>
                                          </p:stCondLst>
                                        </p:cTn>
                                        <p:tgtEl>
                                          <p:spTgt spid="23"/>
                                        </p:tgtEl>
                                        <p:attrNameLst>
                                          <p:attrName>style.visibility</p:attrName>
                                        </p:attrNameLst>
                                      </p:cBhvr>
                                      <p:to>
                                        <p:strVal val="visible"/>
                                      </p:to>
                                    </p:set>
                                    <p:anim calcmode="lin" valueType="num">
                                      <p:cBhvr additive="base">
                                        <p:cTn id="121" dur="2250" fill="hold"/>
                                        <p:tgtEl>
                                          <p:spTgt spid="23"/>
                                        </p:tgtEl>
                                        <p:attrNameLst>
                                          <p:attrName>ppt_x</p:attrName>
                                        </p:attrNameLst>
                                      </p:cBhvr>
                                      <p:tavLst>
                                        <p:tav tm="0">
                                          <p:val>
                                            <p:strVal val="0-#ppt_w/2"/>
                                          </p:val>
                                        </p:tav>
                                        <p:tav tm="100000">
                                          <p:val>
                                            <p:strVal val="#ppt_x"/>
                                          </p:val>
                                        </p:tav>
                                      </p:tavLst>
                                    </p:anim>
                                    <p:anim calcmode="lin" valueType="num">
                                      <p:cBhvr additive="base">
                                        <p:cTn id="122" dur="2250" fill="hold"/>
                                        <p:tgtEl>
                                          <p:spTgt spid="23"/>
                                        </p:tgtEl>
                                        <p:attrNameLst>
                                          <p:attrName>ppt_y</p:attrName>
                                        </p:attrNameLst>
                                      </p:cBhvr>
                                      <p:tavLst>
                                        <p:tav tm="0">
                                          <p:val>
                                            <p:strVal val="0-#ppt_h/2"/>
                                          </p:val>
                                        </p:tav>
                                        <p:tav tm="100000">
                                          <p:val>
                                            <p:strVal val="#ppt_y"/>
                                          </p:val>
                                        </p:tav>
                                      </p:tavLst>
                                    </p:anim>
                                  </p:childTnLst>
                                </p:cTn>
                              </p:par>
                              <p:par>
                                <p:cTn id="123" presetID="8" presetClass="emph" presetSubtype="0" fill="hold" grpId="1" nodeType="withEffect">
                                  <p:stCondLst>
                                    <p:cond delay="0"/>
                                  </p:stCondLst>
                                  <p:childTnLst>
                                    <p:animRot by="-21600000">
                                      <p:cBhvr>
                                        <p:cTn id="124" dur="2250" fill="hold"/>
                                        <p:tgtEl>
                                          <p:spTgt spid="23"/>
                                        </p:tgtEl>
                                        <p:attrNameLst>
                                          <p:attrName>r</p:attrName>
                                        </p:attrNameLst>
                                      </p:cBhvr>
                                    </p:animRot>
                                  </p:childTnLst>
                                </p:cTn>
                              </p:par>
                              <p:par>
                                <p:cTn id="125" presetID="2" presetClass="entr" presetSubtype="6" fill="hold" grpId="0" nodeType="withEffect">
                                  <p:stCondLst>
                                    <p:cond delay="0"/>
                                  </p:stCondLst>
                                  <p:childTnLst>
                                    <p:set>
                                      <p:cBhvr>
                                        <p:cTn id="126" dur="1" fill="hold">
                                          <p:stCondLst>
                                            <p:cond delay="0"/>
                                          </p:stCondLst>
                                        </p:cTn>
                                        <p:tgtEl>
                                          <p:spTgt spid="64"/>
                                        </p:tgtEl>
                                        <p:attrNameLst>
                                          <p:attrName>style.visibility</p:attrName>
                                        </p:attrNameLst>
                                      </p:cBhvr>
                                      <p:to>
                                        <p:strVal val="visible"/>
                                      </p:to>
                                    </p:set>
                                    <p:anim calcmode="lin" valueType="num">
                                      <p:cBhvr additive="base">
                                        <p:cTn id="127" dur="2250" fill="hold"/>
                                        <p:tgtEl>
                                          <p:spTgt spid="64"/>
                                        </p:tgtEl>
                                        <p:attrNameLst>
                                          <p:attrName>ppt_x</p:attrName>
                                        </p:attrNameLst>
                                      </p:cBhvr>
                                      <p:tavLst>
                                        <p:tav tm="0">
                                          <p:val>
                                            <p:strVal val="1+#ppt_w/2"/>
                                          </p:val>
                                        </p:tav>
                                        <p:tav tm="100000">
                                          <p:val>
                                            <p:strVal val="#ppt_x"/>
                                          </p:val>
                                        </p:tav>
                                      </p:tavLst>
                                    </p:anim>
                                    <p:anim calcmode="lin" valueType="num">
                                      <p:cBhvr additive="base">
                                        <p:cTn id="128" dur="2250" fill="hold"/>
                                        <p:tgtEl>
                                          <p:spTgt spid="64"/>
                                        </p:tgtEl>
                                        <p:attrNameLst>
                                          <p:attrName>ppt_y</p:attrName>
                                        </p:attrNameLst>
                                      </p:cBhvr>
                                      <p:tavLst>
                                        <p:tav tm="0">
                                          <p:val>
                                            <p:strVal val="1+#ppt_h/2"/>
                                          </p:val>
                                        </p:tav>
                                        <p:tav tm="100000">
                                          <p:val>
                                            <p:strVal val="#ppt_y"/>
                                          </p:val>
                                        </p:tav>
                                      </p:tavLst>
                                    </p:anim>
                                  </p:childTnLst>
                                </p:cTn>
                              </p:par>
                              <p:par>
                                <p:cTn id="129" presetID="8" presetClass="emph" presetSubtype="0" fill="hold" grpId="1" nodeType="withEffect">
                                  <p:stCondLst>
                                    <p:cond delay="0"/>
                                  </p:stCondLst>
                                  <p:childTnLst>
                                    <p:animRot by="-21600000">
                                      <p:cBhvr>
                                        <p:cTn id="130" dur="2250" fill="hold"/>
                                        <p:tgtEl>
                                          <p:spTgt spid="64"/>
                                        </p:tgtEl>
                                        <p:attrNameLst>
                                          <p:attrName>r</p:attrName>
                                        </p:attrNameLst>
                                      </p:cBhvr>
                                    </p:animRot>
                                  </p:childTnLst>
                                </p:cTn>
                              </p:par>
                              <p:par>
                                <p:cTn id="131" presetID="2" presetClass="entr" presetSubtype="6" fill="hold" grpId="0" nodeType="withEffect">
                                  <p:stCondLst>
                                    <p:cond delay="0"/>
                                  </p:stCondLst>
                                  <p:childTnLst>
                                    <p:set>
                                      <p:cBhvr>
                                        <p:cTn id="132" dur="1" fill="hold">
                                          <p:stCondLst>
                                            <p:cond delay="0"/>
                                          </p:stCondLst>
                                        </p:cTn>
                                        <p:tgtEl>
                                          <p:spTgt spid="55"/>
                                        </p:tgtEl>
                                        <p:attrNameLst>
                                          <p:attrName>style.visibility</p:attrName>
                                        </p:attrNameLst>
                                      </p:cBhvr>
                                      <p:to>
                                        <p:strVal val="visible"/>
                                      </p:to>
                                    </p:set>
                                    <p:anim calcmode="lin" valueType="num">
                                      <p:cBhvr additive="base">
                                        <p:cTn id="133" dur="2250" fill="hold"/>
                                        <p:tgtEl>
                                          <p:spTgt spid="55"/>
                                        </p:tgtEl>
                                        <p:attrNameLst>
                                          <p:attrName>ppt_x</p:attrName>
                                        </p:attrNameLst>
                                      </p:cBhvr>
                                      <p:tavLst>
                                        <p:tav tm="0">
                                          <p:val>
                                            <p:strVal val="1+#ppt_w/2"/>
                                          </p:val>
                                        </p:tav>
                                        <p:tav tm="100000">
                                          <p:val>
                                            <p:strVal val="#ppt_x"/>
                                          </p:val>
                                        </p:tav>
                                      </p:tavLst>
                                    </p:anim>
                                    <p:anim calcmode="lin" valueType="num">
                                      <p:cBhvr additive="base">
                                        <p:cTn id="134" dur="2250" fill="hold"/>
                                        <p:tgtEl>
                                          <p:spTgt spid="55"/>
                                        </p:tgtEl>
                                        <p:attrNameLst>
                                          <p:attrName>ppt_y</p:attrName>
                                        </p:attrNameLst>
                                      </p:cBhvr>
                                      <p:tavLst>
                                        <p:tav tm="0">
                                          <p:val>
                                            <p:strVal val="1+#ppt_h/2"/>
                                          </p:val>
                                        </p:tav>
                                        <p:tav tm="100000">
                                          <p:val>
                                            <p:strVal val="#ppt_y"/>
                                          </p:val>
                                        </p:tav>
                                      </p:tavLst>
                                    </p:anim>
                                  </p:childTnLst>
                                </p:cTn>
                              </p:par>
                              <p:par>
                                <p:cTn id="135" presetID="8" presetClass="emph" presetSubtype="0" fill="hold" grpId="1" nodeType="withEffect">
                                  <p:stCondLst>
                                    <p:cond delay="0"/>
                                  </p:stCondLst>
                                  <p:childTnLst>
                                    <p:animRot by="-21600000">
                                      <p:cBhvr>
                                        <p:cTn id="136" dur="2250" fill="hold"/>
                                        <p:tgtEl>
                                          <p:spTgt spid="55"/>
                                        </p:tgtEl>
                                        <p:attrNameLst>
                                          <p:attrName>r</p:attrName>
                                        </p:attrNameLst>
                                      </p:cBhvr>
                                    </p:animRot>
                                  </p:childTnLst>
                                </p:cTn>
                              </p:par>
                              <p:par>
                                <p:cTn id="137" presetID="2" presetClass="entr" presetSubtype="6" fill="hold" grpId="0" nodeType="withEffect">
                                  <p:stCondLst>
                                    <p:cond delay="0"/>
                                  </p:stCondLst>
                                  <p:childTnLst>
                                    <p:set>
                                      <p:cBhvr>
                                        <p:cTn id="138" dur="1" fill="hold">
                                          <p:stCondLst>
                                            <p:cond delay="0"/>
                                          </p:stCondLst>
                                        </p:cTn>
                                        <p:tgtEl>
                                          <p:spTgt spid="56"/>
                                        </p:tgtEl>
                                        <p:attrNameLst>
                                          <p:attrName>style.visibility</p:attrName>
                                        </p:attrNameLst>
                                      </p:cBhvr>
                                      <p:to>
                                        <p:strVal val="visible"/>
                                      </p:to>
                                    </p:set>
                                    <p:anim calcmode="lin" valueType="num">
                                      <p:cBhvr additive="base">
                                        <p:cTn id="139" dur="2250" fill="hold"/>
                                        <p:tgtEl>
                                          <p:spTgt spid="56"/>
                                        </p:tgtEl>
                                        <p:attrNameLst>
                                          <p:attrName>ppt_x</p:attrName>
                                        </p:attrNameLst>
                                      </p:cBhvr>
                                      <p:tavLst>
                                        <p:tav tm="0">
                                          <p:val>
                                            <p:strVal val="1+#ppt_w/2"/>
                                          </p:val>
                                        </p:tav>
                                        <p:tav tm="100000">
                                          <p:val>
                                            <p:strVal val="#ppt_x"/>
                                          </p:val>
                                        </p:tav>
                                      </p:tavLst>
                                    </p:anim>
                                    <p:anim calcmode="lin" valueType="num">
                                      <p:cBhvr additive="base">
                                        <p:cTn id="140" dur="2250" fill="hold"/>
                                        <p:tgtEl>
                                          <p:spTgt spid="56"/>
                                        </p:tgtEl>
                                        <p:attrNameLst>
                                          <p:attrName>ppt_y</p:attrName>
                                        </p:attrNameLst>
                                      </p:cBhvr>
                                      <p:tavLst>
                                        <p:tav tm="0">
                                          <p:val>
                                            <p:strVal val="1+#ppt_h/2"/>
                                          </p:val>
                                        </p:tav>
                                        <p:tav tm="100000">
                                          <p:val>
                                            <p:strVal val="#ppt_y"/>
                                          </p:val>
                                        </p:tav>
                                      </p:tavLst>
                                    </p:anim>
                                  </p:childTnLst>
                                </p:cTn>
                              </p:par>
                              <p:par>
                                <p:cTn id="141" presetID="8" presetClass="emph" presetSubtype="0" fill="hold" grpId="1" nodeType="withEffect">
                                  <p:stCondLst>
                                    <p:cond delay="0"/>
                                  </p:stCondLst>
                                  <p:childTnLst>
                                    <p:animRot by="-21600000">
                                      <p:cBhvr>
                                        <p:cTn id="142" dur="2250" fill="hold"/>
                                        <p:tgtEl>
                                          <p:spTgt spid="56"/>
                                        </p:tgtEl>
                                        <p:attrNameLst>
                                          <p:attrName>r</p:attrName>
                                        </p:attrNameLst>
                                      </p:cBhvr>
                                    </p:animRot>
                                  </p:childTnLst>
                                </p:cTn>
                              </p:par>
                              <p:par>
                                <p:cTn id="143" presetID="2" presetClass="entr" presetSubtype="6" fill="hold" grpId="0" nodeType="withEffect">
                                  <p:stCondLst>
                                    <p:cond delay="0"/>
                                  </p:stCondLst>
                                  <p:childTnLst>
                                    <p:set>
                                      <p:cBhvr>
                                        <p:cTn id="144" dur="1" fill="hold">
                                          <p:stCondLst>
                                            <p:cond delay="0"/>
                                          </p:stCondLst>
                                        </p:cTn>
                                        <p:tgtEl>
                                          <p:spTgt spid="57"/>
                                        </p:tgtEl>
                                        <p:attrNameLst>
                                          <p:attrName>style.visibility</p:attrName>
                                        </p:attrNameLst>
                                      </p:cBhvr>
                                      <p:to>
                                        <p:strVal val="visible"/>
                                      </p:to>
                                    </p:set>
                                    <p:anim calcmode="lin" valueType="num">
                                      <p:cBhvr additive="base">
                                        <p:cTn id="145" dur="2250" fill="hold"/>
                                        <p:tgtEl>
                                          <p:spTgt spid="57"/>
                                        </p:tgtEl>
                                        <p:attrNameLst>
                                          <p:attrName>ppt_x</p:attrName>
                                        </p:attrNameLst>
                                      </p:cBhvr>
                                      <p:tavLst>
                                        <p:tav tm="0">
                                          <p:val>
                                            <p:strVal val="1+#ppt_w/2"/>
                                          </p:val>
                                        </p:tav>
                                        <p:tav tm="100000">
                                          <p:val>
                                            <p:strVal val="#ppt_x"/>
                                          </p:val>
                                        </p:tav>
                                      </p:tavLst>
                                    </p:anim>
                                    <p:anim calcmode="lin" valueType="num">
                                      <p:cBhvr additive="base">
                                        <p:cTn id="146" dur="2250" fill="hold"/>
                                        <p:tgtEl>
                                          <p:spTgt spid="57"/>
                                        </p:tgtEl>
                                        <p:attrNameLst>
                                          <p:attrName>ppt_y</p:attrName>
                                        </p:attrNameLst>
                                      </p:cBhvr>
                                      <p:tavLst>
                                        <p:tav tm="0">
                                          <p:val>
                                            <p:strVal val="1+#ppt_h/2"/>
                                          </p:val>
                                        </p:tav>
                                        <p:tav tm="100000">
                                          <p:val>
                                            <p:strVal val="#ppt_y"/>
                                          </p:val>
                                        </p:tav>
                                      </p:tavLst>
                                    </p:anim>
                                  </p:childTnLst>
                                </p:cTn>
                              </p:par>
                              <p:par>
                                <p:cTn id="147" presetID="8" presetClass="emph" presetSubtype="0" fill="hold" grpId="1" nodeType="withEffect">
                                  <p:stCondLst>
                                    <p:cond delay="0"/>
                                  </p:stCondLst>
                                  <p:childTnLst>
                                    <p:animRot by="-21600000">
                                      <p:cBhvr>
                                        <p:cTn id="148" dur="2250" fill="hold"/>
                                        <p:tgtEl>
                                          <p:spTgt spid="57"/>
                                        </p:tgtEl>
                                        <p:attrNameLst>
                                          <p:attrName>r</p:attrName>
                                        </p:attrNameLst>
                                      </p:cBhvr>
                                    </p:animRot>
                                  </p:childTnLst>
                                </p:cTn>
                              </p:par>
                              <p:par>
                                <p:cTn id="149" presetID="2" presetClass="entr" presetSubtype="6" fill="hold" grpId="0" nodeType="withEffect">
                                  <p:stCondLst>
                                    <p:cond delay="0"/>
                                  </p:stCondLst>
                                  <p:childTnLst>
                                    <p:set>
                                      <p:cBhvr>
                                        <p:cTn id="150" dur="1" fill="hold">
                                          <p:stCondLst>
                                            <p:cond delay="0"/>
                                          </p:stCondLst>
                                        </p:cTn>
                                        <p:tgtEl>
                                          <p:spTgt spid="58"/>
                                        </p:tgtEl>
                                        <p:attrNameLst>
                                          <p:attrName>style.visibility</p:attrName>
                                        </p:attrNameLst>
                                      </p:cBhvr>
                                      <p:to>
                                        <p:strVal val="visible"/>
                                      </p:to>
                                    </p:set>
                                    <p:anim calcmode="lin" valueType="num">
                                      <p:cBhvr additive="base">
                                        <p:cTn id="151" dur="2250" fill="hold"/>
                                        <p:tgtEl>
                                          <p:spTgt spid="58"/>
                                        </p:tgtEl>
                                        <p:attrNameLst>
                                          <p:attrName>ppt_x</p:attrName>
                                        </p:attrNameLst>
                                      </p:cBhvr>
                                      <p:tavLst>
                                        <p:tav tm="0">
                                          <p:val>
                                            <p:strVal val="1+#ppt_w/2"/>
                                          </p:val>
                                        </p:tav>
                                        <p:tav tm="100000">
                                          <p:val>
                                            <p:strVal val="#ppt_x"/>
                                          </p:val>
                                        </p:tav>
                                      </p:tavLst>
                                    </p:anim>
                                    <p:anim calcmode="lin" valueType="num">
                                      <p:cBhvr additive="base">
                                        <p:cTn id="152" dur="2250" fill="hold"/>
                                        <p:tgtEl>
                                          <p:spTgt spid="58"/>
                                        </p:tgtEl>
                                        <p:attrNameLst>
                                          <p:attrName>ppt_y</p:attrName>
                                        </p:attrNameLst>
                                      </p:cBhvr>
                                      <p:tavLst>
                                        <p:tav tm="0">
                                          <p:val>
                                            <p:strVal val="1+#ppt_h/2"/>
                                          </p:val>
                                        </p:tav>
                                        <p:tav tm="100000">
                                          <p:val>
                                            <p:strVal val="#ppt_y"/>
                                          </p:val>
                                        </p:tav>
                                      </p:tavLst>
                                    </p:anim>
                                  </p:childTnLst>
                                </p:cTn>
                              </p:par>
                              <p:par>
                                <p:cTn id="153" presetID="8" presetClass="emph" presetSubtype="0" fill="hold" grpId="1" nodeType="withEffect">
                                  <p:stCondLst>
                                    <p:cond delay="0"/>
                                  </p:stCondLst>
                                  <p:childTnLst>
                                    <p:animRot by="-21600000">
                                      <p:cBhvr>
                                        <p:cTn id="154" dur="2250" fill="hold"/>
                                        <p:tgtEl>
                                          <p:spTgt spid="58"/>
                                        </p:tgtEl>
                                        <p:attrNameLst>
                                          <p:attrName>r</p:attrName>
                                        </p:attrNameLst>
                                      </p:cBhvr>
                                    </p:animRot>
                                  </p:childTnLst>
                                </p:cTn>
                              </p:par>
                              <p:par>
                                <p:cTn id="155" presetID="2" presetClass="entr" presetSubtype="6" fill="hold" grpId="0" nodeType="withEffect">
                                  <p:stCondLst>
                                    <p:cond delay="0"/>
                                  </p:stCondLst>
                                  <p:childTnLst>
                                    <p:set>
                                      <p:cBhvr>
                                        <p:cTn id="156" dur="1" fill="hold">
                                          <p:stCondLst>
                                            <p:cond delay="0"/>
                                          </p:stCondLst>
                                        </p:cTn>
                                        <p:tgtEl>
                                          <p:spTgt spid="59"/>
                                        </p:tgtEl>
                                        <p:attrNameLst>
                                          <p:attrName>style.visibility</p:attrName>
                                        </p:attrNameLst>
                                      </p:cBhvr>
                                      <p:to>
                                        <p:strVal val="visible"/>
                                      </p:to>
                                    </p:set>
                                    <p:anim calcmode="lin" valueType="num">
                                      <p:cBhvr additive="base">
                                        <p:cTn id="157" dur="2250" fill="hold"/>
                                        <p:tgtEl>
                                          <p:spTgt spid="59"/>
                                        </p:tgtEl>
                                        <p:attrNameLst>
                                          <p:attrName>ppt_x</p:attrName>
                                        </p:attrNameLst>
                                      </p:cBhvr>
                                      <p:tavLst>
                                        <p:tav tm="0">
                                          <p:val>
                                            <p:strVal val="1+#ppt_w/2"/>
                                          </p:val>
                                        </p:tav>
                                        <p:tav tm="100000">
                                          <p:val>
                                            <p:strVal val="#ppt_x"/>
                                          </p:val>
                                        </p:tav>
                                      </p:tavLst>
                                    </p:anim>
                                    <p:anim calcmode="lin" valueType="num">
                                      <p:cBhvr additive="base">
                                        <p:cTn id="158" dur="2250" fill="hold"/>
                                        <p:tgtEl>
                                          <p:spTgt spid="59"/>
                                        </p:tgtEl>
                                        <p:attrNameLst>
                                          <p:attrName>ppt_y</p:attrName>
                                        </p:attrNameLst>
                                      </p:cBhvr>
                                      <p:tavLst>
                                        <p:tav tm="0">
                                          <p:val>
                                            <p:strVal val="1+#ppt_h/2"/>
                                          </p:val>
                                        </p:tav>
                                        <p:tav tm="100000">
                                          <p:val>
                                            <p:strVal val="#ppt_y"/>
                                          </p:val>
                                        </p:tav>
                                      </p:tavLst>
                                    </p:anim>
                                  </p:childTnLst>
                                </p:cTn>
                              </p:par>
                              <p:par>
                                <p:cTn id="159" presetID="8" presetClass="emph" presetSubtype="0" fill="hold" grpId="1" nodeType="withEffect">
                                  <p:stCondLst>
                                    <p:cond delay="0"/>
                                  </p:stCondLst>
                                  <p:childTnLst>
                                    <p:animRot by="-21600000">
                                      <p:cBhvr>
                                        <p:cTn id="160" dur="2250" fill="hold"/>
                                        <p:tgtEl>
                                          <p:spTgt spid="59"/>
                                        </p:tgtEl>
                                        <p:attrNameLst>
                                          <p:attrName>r</p:attrName>
                                        </p:attrNameLst>
                                      </p:cBhvr>
                                    </p:animRot>
                                  </p:childTnLst>
                                </p:cTn>
                              </p:par>
                              <p:par>
                                <p:cTn id="161" presetID="2" presetClass="entr" presetSubtype="6" fill="hold" grpId="0" nodeType="withEffect">
                                  <p:stCondLst>
                                    <p:cond delay="0"/>
                                  </p:stCondLst>
                                  <p:childTnLst>
                                    <p:set>
                                      <p:cBhvr>
                                        <p:cTn id="162" dur="1" fill="hold">
                                          <p:stCondLst>
                                            <p:cond delay="0"/>
                                          </p:stCondLst>
                                        </p:cTn>
                                        <p:tgtEl>
                                          <p:spTgt spid="60"/>
                                        </p:tgtEl>
                                        <p:attrNameLst>
                                          <p:attrName>style.visibility</p:attrName>
                                        </p:attrNameLst>
                                      </p:cBhvr>
                                      <p:to>
                                        <p:strVal val="visible"/>
                                      </p:to>
                                    </p:set>
                                    <p:anim calcmode="lin" valueType="num">
                                      <p:cBhvr additive="base">
                                        <p:cTn id="163" dur="2250" fill="hold"/>
                                        <p:tgtEl>
                                          <p:spTgt spid="60"/>
                                        </p:tgtEl>
                                        <p:attrNameLst>
                                          <p:attrName>ppt_x</p:attrName>
                                        </p:attrNameLst>
                                      </p:cBhvr>
                                      <p:tavLst>
                                        <p:tav tm="0">
                                          <p:val>
                                            <p:strVal val="1+#ppt_w/2"/>
                                          </p:val>
                                        </p:tav>
                                        <p:tav tm="100000">
                                          <p:val>
                                            <p:strVal val="#ppt_x"/>
                                          </p:val>
                                        </p:tav>
                                      </p:tavLst>
                                    </p:anim>
                                    <p:anim calcmode="lin" valueType="num">
                                      <p:cBhvr additive="base">
                                        <p:cTn id="164" dur="2250" fill="hold"/>
                                        <p:tgtEl>
                                          <p:spTgt spid="60"/>
                                        </p:tgtEl>
                                        <p:attrNameLst>
                                          <p:attrName>ppt_y</p:attrName>
                                        </p:attrNameLst>
                                      </p:cBhvr>
                                      <p:tavLst>
                                        <p:tav tm="0">
                                          <p:val>
                                            <p:strVal val="1+#ppt_h/2"/>
                                          </p:val>
                                        </p:tav>
                                        <p:tav tm="100000">
                                          <p:val>
                                            <p:strVal val="#ppt_y"/>
                                          </p:val>
                                        </p:tav>
                                      </p:tavLst>
                                    </p:anim>
                                  </p:childTnLst>
                                </p:cTn>
                              </p:par>
                              <p:par>
                                <p:cTn id="165" presetID="8" presetClass="emph" presetSubtype="0" fill="hold" grpId="1" nodeType="withEffect">
                                  <p:stCondLst>
                                    <p:cond delay="0"/>
                                  </p:stCondLst>
                                  <p:childTnLst>
                                    <p:animRot by="-21600000">
                                      <p:cBhvr>
                                        <p:cTn id="166" dur="2250" fill="hold"/>
                                        <p:tgtEl>
                                          <p:spTgt spid="60"/>
                                        </p:tgtEl>
                                        <p:attrNameLst>
                                          <p:attrName>r</p:attrName>
                                        </p:attrNameLst>
                                      </p:cBhvr>
                                    </p:animRot>
                                  </p:childTnLst>
                                </p:cTn>
                              </p:par>
                              <p:par>
                                <p:cTn id="167" presetID="2" presetClass="entr" presetSubtype="6" fill="hold" grpId="0" nodeType="withEffect">
                                  <p:stCondLst>
                                    <p:cond delay="0"/>
                                  </p:stCondLst>
                                  <p:childTnLst>
                                    <p:set>
                                      <p:cBhvr>
                                        <p:cTn id="168" dur="1" fill="hold">
                                          <p:stCondLst>
                                            <p:cond delay="0"/>
                                          </p:stCondLst>
                                        </p:cTn>
                                        <p:tgtEl>
                                          <p:spTgt spid="61"/>
                                        </p:tgtEl>
                                        <p:attrNameLst>
                                          <p:attrName>style.visibility</p:attrName>
                                        </p:attrNameLst>
                                      </p:cBhvr>
                                      <p:to>
                                        <p:strVal val="visible"/>
                                      </p:to>
                                    </p:set>
                                    <p:anim calcmode="lin" valueType="num">
                                      <p:cBhvr additive="base">
                                        <p:cTn id="169" dur="2250" fill="hold"/>
                                        <p:tgtEl>
                                          <p:spTgt spid="61"/>
                                        </p:tgtEl>
                                        <p:attrNameLst>
                                          <p:attrName>ppt_x</p:attrName>
                                        </p:attrNameLst>
                                      </p:cBhvr>
                                      <p:tavLst>
                                        <p:tav tm="0">
                                          <p:val>
                                            <p:strVal val="1+#ppt_w/2"/>
                                          </p:val>
                                        </p:tav>
                                        <p:tav tm="100000">
                                          <p:val>
                                            <p:strVal val="#ppt_x"/>
                                          </p:val>
                                        </p:tav>
                                      </p:tavLst>
                                    </p:anim>
                                    <p:anim calcmode="lin" valueType="num">
                                      <p:cBhvr additive="base">
                                        <p:cTn id="170" dur="2250" fill="hold"/>
                                        <p:tgtEl>
                                          <p:spTgt spid="61"/>
                                        </p:tgtEl>
                                        <p:attrNameLst>
                                          <p:attrName>ppt_y</p:attrName>
                                        </p:attrNameLst>
                                      </p:cBhvr>
                                      <p:tavLst>
                                        <p:tav tm="0">
                                          <p:val>
                                            <p:strVal val="1+#ppt_h/2"/>
                                          </p:val>
                                        </p:tav>
                                        <p:tav tm="100000">
                                          <p:val>
                                            <p:strVal val="#ppt_y"/>
                                          </p:val>
                                        </p:tav>
                                      </p:tavLst>
                                    </p:anim>
                                  </p:childTnLst>
                                </p:cTn>
                              </p:par>
                              <p:par>
                                <p:cTn id="171" presetID="8" presetClass="emph" presetSubtype="0" fill="hold" grpId="1" nodeType="withEffect">
                                  <p:stCondLst>
                                    <p:cond delay="0"/>
                                  </p:stCondLst>
                                  <p:childTnLst>
                                    <p:animRot by="-21600000">
                                      <p:cBhvr>
                                        <p:cTn id="172" dur="2250" fill="hold"/>
                                        <p:tgtEl>
                                          <p:spTgt spid="61"/>
                                        </p:tgtEl>
                                        <p:attrNameLst>
                                          <p:attrName>r</p:attrName>
                                        </p:attrNameLst>
                                      </p:cBhvr>
                                    </p:animRot>
                                  </p:childTnLst>
                                </p:cTn>
                              </p:par>
                              <p:par>
                                <p:cTn id="173" presetID="2" presetClass="entr" presetSubtype="6" fill="hold" grpId="0" nodeType="withEffect">
                                  <p:stCondLst>
                                    <p:cond delay="0"/>
                                  </p:stCondLst>
                                  <p:childTnLst>
                                    <p:set>
                                      <p:cBhvr>
                                        <p:cTn id="174" dur="1" fill="hold">
                                          <p:stCondLst>
                                            <p:cond delay="0"/>
                                          </p:stCondLst>
                                        </p:cTn>
                                        <p:tgtEl>
                                          <p:spTgt spid="62"/>
                                        </p:tgtEl>
                                        <p:attrNameLst>
                                          <p:attrName>style.visibility</p:attrName>
                                        </p:attrNameLst>
                                      </p:cBhvr>
                                      <p:to>
                                        <p:strVal val="visible"/>
                                      </p:to>
                                    </p:set>
                                    <p:anim calcmode="lin" valueType="num">
                                      <p:cBhvr additive="base">
                                        <p:cTn id="175" dur="2250" fill="hold"/>
                                        <p:tgtEl>
                                          <p:spTgt spid="62"/>
                                        </p:tgtEl>
                                        <p:attrNameLst>
                                          <p:attrName>ppt_x</p:attrName>
                                        </p:attrNameLst>
                                      </p:cBhvr>
                                      <p:tavLst>
                                        <p:tav tm="0">
                                          <p:val>
                                            <p:strVal val="1+#ppt_w/2"/>
                                          </p:val>
                                        </p:tav>
                                        <p:tav tm="100000">
                                          <p:val>
                                            <p:strVal val="#ppt_x"/>
                                          </p:val>
                                        </p:tav>
                                      </p:tavLst>
                                    </p:anim>
                                    <p:anim calcmode="lin" valueType="num">
                                      <p:cBhvr additive="base">
                                        <p:cTn id="176" dur="2250" fill="hold"/>
                                        <p:tgtEl>
                                          <p:spTgt spid="62"/>
                                        </p:tgtEl>
                                        <p:attrNameLst>
                                          <p:attrName>ppt_y</p:attrName>
                                        </p:attrNameLst>
                                      </p:cBhvr>
                                      <p:tavLst>
                                        <p:tav tm="0">
                                          <p:val>
                                            <p:strVal val="1+#ppt_h/2"/>
                                          </p:val>
                                        </p:tav>
                                        <p:tav tm="100000">
                                          <p:val>
                                            <p:strVal val="#ppt_y"/>
                                          </p:val>
                                        </p:tav>
                                      </p:tavLst>
                                    </p:anim>
                                  </p:childTnLst>
                                </p:cTn>
                              </p:par>
                              <p:par>
                                <p:cTn id="177" presetID="8" presetClass="emph" presetSubtype="0" fill="hold" grpId="1" nodeType="withEffect">
                                  <p:stCondLst>
                                    <p:cond delay="0"/>
                                  </p:stCondLst>
                                  <p:childTnLst>
                                    <p:animRot by="-21600000">
                                      <p:cBhvr>
                                        <p:cTn id="178" dur="2250" fill="hold"/>
                                        <p:tgtEl>
                                          <p:spTgt spid="62"/>
                                        </p:tgtEl>
                                        <p:attrNameLst>
                                          <p:attrName>r</p:attrName>
                                        </p:attrNameLst>
                                      </p:cBhvr>
                                    </p:animRot>
                                  </p:childTnLst>
                                </p:cTn>
                              </p:par>
                              <p:par>
                                <p:cTn id="179" presetID="2" presetClass="entr" presetSubtype="6"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 calcmode="lin" valueType="num">
                                      <p:cBhvr additive="base">
                                        <p:cTn id="181" dur="2250" fill="hold"/>
                                        <p:tgtEl>
                                          <p:spTgt spid="63"/>
                                        </p:tgtEl>
                                        <p:attrNameLst>
                                          <p:attrName>ppt_x</p:attrName>
                                        </p:attrNameLst>
                                      </p:cBhvr>
                                      <p:tavLst>
                                        <p:tav tm="0">
                                          <p:val>
                                            <p:strVal val="1+#ppt_w/2"/>
                                          </p:val>
                                        </p:tav>
                                        <p:tav tm="100000">
                                          <p:val>
                                            <p:strVal val="#ppt_x"/>
                                          </p:val>
                                        </p:tav>
                                      </p:tavLst>
                                    </p:anim>
                                    <p:anim calcmode="lin" valueType="num">
                                      <p:cBhvr additive="base">
                                        <p:cTn id="182" dur="2250" fill="hold"/>
                                        <p:tgtEl>
                                          <p:spTgt spid="63"/>
                                        </p:tgtEl>
                                        <p:attrNameLst>
                                          <p:attrName>ppt_y</p:attrName>
                                        </p:attrNameLst>
                                      </p:cBhvr>
                                      <p:tavLst>
                                        <p:tav tm="0">
                                          <p:val>
                                            <p:strVal val="1+#ppt_h/2"/>
                                          </p:val>
                                        </p:tav>
                                        <p:tav tm="100000">
                                          <p:val>
                                            <p:strVal val="#ppt_y"/>
                                          </p:val>
                                        </p:tav>
                                      </p:tavLst>
                                    </p:anim>
                                  </p:childTnLst>
                                </p:cTn>
                              </p:par>
                              <p:par>
                                <p:cTn id="183" presetID="8" presetClass="emph" presetSubtype="0" fill="hold" grpId="1" nodeType="withEffect">
                                  <p:stCondLst>
                                    <p:cond delay="0"/>
                                  </p:stCondLst>
                                  <p:childTnLst>
                                    <p:animRot by="-21600000">
                                      <p:cBhvr>
                                        <p:cTn id="184" dur="2250" fill="hold"/>
                                        <p:tgtEl>
                                          <p:spTgt spid="63"/>
                                        </p:tgtEl>
                                        <p:attrNameLst>
                                          <p:attrName>r</p:attrName>
                                        </p:attrNameLst>
                                      </p:cBhvr>
                                    </p:animRot>
                                  </p:childTnLst>
                                </p:cTn>
                              </p:par>
                              <p:par>
                                <p:cTn id="185" presetID="2" presetClass="entr" presetSubtype="12" fill="hold" grpId="0" nodeType="withEffect">
                                  <p:stCondLst>
                                    <p:cond delay="0"/>
                                  </p:stCondLst>
                                  <p:childTnLst>
                                    <p:set>
                                      <p:cBhvr>
                                        <p:cTn id="186" dur="1" fill="hold">
                                          <p:stCondLst>
                                            <p:cond delay="0"/>
                                          </p:stCondLst>
                                        </p:cTn>
                                        <p:tgtEl>
                                          <p:spTgt spid="46"/>
                                        </p:tgtEl>
                                        <p:attrNameLst>
                                          <p:attrName>style.visibility</p:attrName>
                                        </p:attrNameLst>
                                      </p:cBhvr>
                                      <p:to>
                                        <p:strVal val="visible"/>
                                      </p:to>
                                    </p:set>
                                    <p:anim calcmode="lin" valueType="num">
                                      <p:cBhvr additive="base">
                                        <p:cTn id="187" dur="2250" fill="hold"/>
                                        <p:tgtEl>
                                          <p:spTgt spid="46"/>
                                        </p:tgtEl>
                                        <p:attrNameLst>
                                          <p:attrName>ppt_x</p:attrName>
                                        </p:attrNameLst>
                                      </p:cBhvr>
                                      <p:tavLst>
                                        <p:tav tm="0">
                                          <p:val>
                                            <p:strVal val="0-#ppt_w/2"/>
                                          </p:val>
                                        </p:tav>
                                        <p:tav tm="100000">
                                          <p:val>
                                            <p:strVal val="#ppt_x"/>
                                          </p:val>
                                        </p:tav>
                                      </p:tavLst>
                                    </p:anim>
                                    <p:anim calcmode="lin" valueType="num">
                                      <p:cBhvr additive="base">
                                        <p:cTn id="188" dur="2250" fill="hold"/>
                                        <p:tgtEl>
                                          <p:spTgt spid="46"/>
                                        </p:tgtEl>
                                        <p:attrNameLst>
                                          <p:attrName>ppt_y</p:attrName>
                                        </p:attrNameLst>
                                      </p:cBhvr>
                                      <p:tavLst>
                                        <p:tav tm="0">
                                          <p:val>
                                            <p:strVal val="1+#ppt_h/2"/>
                                          </p:val>
                                        </p:tav>
                                        <p:tav tm="100000">
                                          <p:val>
                                            <p:strVal val="#ppt_y"/>
                                          </p:val>
                                        </p:tav>
                                      </p:tavLst>
                                    </p:anim>
                                  </p:childTnLst>
                                </p:cTn>
                              </p:par>
                              <p:par>
                                <p:cTn id="189" presetID="8" presetClass="emph" presetSubtype="0" fill="hold" grpId="1" nodeType="withEffect">
                                  <p:stCondLst>
                                    <p:cond delay="0"/>
                                  </p:stCondLst>
                                  <p:childTnLst>
                                    <p:animRot by="21600000">
                                      <p:cBhvr>
                                        <p:cTn id="190" dur="2250" fill="hold"/>
                                        <p:tgtEl>
                                          <p:spTgt spid="46"/>
                                        </p:tgtEl>
                                        <p:attrNameLst>
                                          <p:attrName>r</p:attrName>
                                        </p:attrNameLst>
                                      </p:cBhvr>
                                    </p:animRot>
                                  </p:childTnLst>
                                </p:cTn>
                              </p:par>
                              <p:par>
                                <p:cTn id="191" presetID="2" presetClass="entr" presetSubtype="12" fill="hold" grpId="0" nodeType="withEffect">
                                  <p:stCondLst>
                                    <p:cond delay="0"/>
                                  </p:stCondLst>
                                  <p:childTnLst>
                                    <p:set>
                                      <p:cBhvr>
                                        <p:cTn id="192" dur="1" fill="hold">
                                          <p:stCondLst>
                                            <p:cond delay="0"/>
                                          </p:stCondLst>
                                        </p:cTn>
                                        <p:tgtEl>
                                          <p:spTgt spid="48"/>
                                        </p:tgtEl>
                                        <p:attrNameLst>
                                          <p:attrName>style.visibility</p:attrName>
                                        </p:attrNameLst>
                                      </p:cBhvr>
                                      <p:to>
                                        <p:strVal val="visible"/>
                                      </p:to>
                                    </p:set>
                                    <p:anim calcmode="lin" valueType="num">
                                      <p:cBhvr additive="base">
                                        <p:cTn id="193" dur="2250" fill="hold"/>
                                        <p:tgtEl>
                                          <p:spTgt spid="48"/>
                                        </p:tgtEl>
                                        <p:attrNameLst>
                                          <p:attrName>ppt_x</p:attrName>
                                        </p:attrNameLst>
                                      </p:cBhvr>
                                      <p:tavLst>
                                        <p:tav tm="0">
                                          <p:val>
                                            <p:strVal val="0-#ppt_w/2"/>
                                          </p:val>
                                        </p:tav>
                                        <p:tav tm="100000">
                                          <p:val>
                                            <p:strVal val="#ppt_x"/>
                                          </p:val>
                                        </p:tav>
                                      </p:tavLst>
                                    </p:anim>
                                    <p:anim calcmode="lin" valueType="num">
                                      <p:cBhvr additive="base">
                                        <p:cTn id="194" dur="2250" fill="hold"/>
                                        <p:tgtEl>
                                          <p:spTgt spid="48"/>
                                        </p:tgtEl>
                                        <p:attrNameLst>
                                          <p:attrName>ppt_y</p:attrName>
                                        </p:attrNameLst>
                                      </p:cBhvr>
                                      <p:tavLst>
                                        <p:tav tm="0">
                                          <p:val>
                                            <p:strVal val="1+#ppt_h/2"/>
                                          </p:val>
                                        </p:tav>
                                        <p:tav tm="100000">
                                          <p:val>
                                            <p:strVal val="#ppt_y"/>
                                          </p:val>
                                        </p:tav>
                                      </p:tavLst>
                                    </p:anim>
                                  </p:childTnLst>
                                </p:cTn>
                              </p:par>
                              <p:par>
                                <p:cTn id="195" presetID="8" presetClass="emph" presetSubtype="0" fill="hold" grpId="1" nodeType="withEffect">
                                  <p:stCondLst>
                                    <p:cond delay="0"/>
                                  </p:stCondLst>
                                  <p:childTnLst>
                                    <p:animRot by="21600000">
                                      <p:cBhvr>
                                        <p:cTn id="196" dur="2250" fill="hold"/>
                                        <p:tgtEl>
                                          <p:spTgt spid="48"/>
                                        </p:tgtEl>
                                        <p:attrNameLst>
                                          <p:attrName>r</p:attrName>
                                        </p:attrNameLst>
                                      </p:cBhvr>
                                    </p:animRot>
                                  </p:childTnLst>
                                </p:cTn>
                              </p:par>
                              <p:par>
                                <p:cTn id="197" presetID="2" presetClass="entr" presetSubtype="12" fill="hold" grpId="0" nodeType="withEffect">
                                  <p:stCondLst>
                                    <p:cond delay="0"/>
                                  </p:stCondLst>
                                  <p:childTnLst>
                                    <p:set>
                                      <p:cBhvr>
                                        <p:cTn id="198" dur="1" fill="hold">
                                          <p:stCondLst>
                                            <p:cond delay="0"/>
                                          </p:stCondLst>
                                        </p:cTn>
                                        <p:tgtEl>
                                          <p:spTgt spid="49"/>
                                        </p:tgtEl>
                                        <p:attrNameLst>
                                          <p:attrName>style.visibility</p:attrName>
                                        </p:attrNameLst>
                                      </p:cBhvr>
                                      <p:to>
                                        <p:strVal val="visible"/>
                                      </p:to>
                                    </p:set>
                                    <p:anim calcmode="lin" valueType="num">
                                      <p:cBhvr additive="base">
                                        <p:cTn id="199" dur="2250" fill="hold"/>
                                        <p:tgtEl>
                                          <p:spTgt spid="49"/>
                                        </p:tgtEl>
                                        <p:attrNameLst>
                                          <p:attrName>ppt_x</p:attrName>
                                        </p:attrNameLst>
                                      </p:cBhvr>
                                      <p:tavLst>
                                        <p:tav tm="0">
                                          <p:val>
                                            <p:strVal val="0-#ppt_w/2"/>
                                          </p:val>
                                        </p:tav>
                                        <p:tav tm="100000">
                                          <p:val>
                                            <p:strVal val="#ppt_x"/>
                                          </p:val>
                                        </p:tav>
                                      </p:tavLst>
                                    </p:anim>
                                    <p:anim calcmode="lin" valueType="num">
                                      <p:cBhvr additive="base">
                                        <p:cTn id="200" dur="2250" fill="hold"/>
                                        <p:tgtEl>
                                          <p:spTgt spid="49"/>
                                        </p:tgtEl>
                                        <p:attrNameLst>
                                          <p:attrName>ppt_y</p:attrName>
                                        </p:attrNameLst>
                                      </p:cBhvr>
                                      <p:tavLst>
                                        <p:tav tm="0">
                                          <p:val>
                                            <p:strVal val="1+#ppt_h/2"/>
                                          </p:val>
                                        </p:tav>
                                        <p:tav tm="100000">
                                          <p:val>
                                            <p:strVal val="#ppt_y"/>
                                          </p:val>
                                        </p:tav>
                                      </p:tavLst>
                                    </p:anim>
                                  </p:childTnLst>
                                </p:cTn>
                              </p:par>
                              <p:par>
                                <p:cTn id="201" presetID="8" presetClass="emph" presetSubtype="0" fill="hold" grpId="1" nodeType="withEffect">
                                  <p:stCondLst>
                                    <p:cond delay="0"/>
                                  </p:stCondLst>
                                  <p:childTnLst>
                                    <p:animRot by="21600000">
                                      <p:cBhvr>
                                        <p:cTn id="202" dur="2250" fill="hold"/>
                                        <p:tgtEl>
                                          <p:spTgt spid="49"/>
                                        </p:tgtEl>
                                        <p:attrNameLst>
                                          <p:attrName>r</p:attrName>
                                        </p:attrNameLst>
                                      </p:cBhvr>
                                    </p:animRot>
                                  </p:childTnLst>
                                </p:cTn>
                              </p:par>
                              <p:par>
                                <p:cTn id="203" presetID="2" presetClass="entr" presetSubtype="12" fill="hold" grpId="0" nodeType="withEffect">
                                  <p:stCondLst>
                                    <p:cond delay="0"/>
                                  </p:stCondLst>
                                  <p:childTnLst>
                                    <p:set>
                                      <p:cBhvr>
                                        <p:cTn id="204" dur="1" fill="hold">
                                          <p:stCondLst>
                                            <p:cond delay="0"/>
                                          </p:stCondLst>
                                        </p:cTn>
                                        <p:tgtEl>
                                          <p:spTgt spid="50"/>
                                        </p:tgtEl>
                                        <p:attrNameLst>
                                          <p:attrName>style.visibility</p:attrName>
                                        </p:attrNameLst>
                                      </p:cBhvr>
                                      <p:to>
                                        <p:strVal val="visible"/>
                                      </p:to>
                                    </p:set>
                                    <p:anim calcmode="lin" valueType="num">
                                      <p:cBhvr additive="base">
                                        <p:cTn id="205" dur="2250" fill="hold"/>
                                        <p:tgtEl>
                                          <p:spTgt spid="50"/>
                                        </p:tgtEl>
                                        <p:attrNameLst>
                                          <p:attrName>ppt_x</p:attrName>
                                        </p:attrNameLst>
                                      </p:cBhvr>
                                      <p:tavLst>
                                        <p:tav tm="0">
                                          <p:val>
                                            <p:strVal val="0-#ppt_w/2"/>
                                          </p:val>
                                        </p:tav>
                                        <p:tav tm="100000">
                                          <p:val>
                                            <p:strVal val="#ppt_x"/>
                                          </p:val>
                                        </p:tav>
                                      </p:tavLst>
                                    </p:anim>
                                    <p:anim calcmode="lin" valueType="num">
                                      <p:cBhvr additive="base">
                                        <p:cTn id="206" dur="2250" fill="hold"/>
                                        <p:tgtEl>
                                          <p:spTgt spid="50"/>
                                        </p:tgtEl>
                                        <p:attrNameLst>
                                          <p:attrName>ppt_y</p:attrName>
                                        </p:attrNameLst>
                                      </p:cBhvr>
                                      <p:tavLst>
                                        <p:tav tm="0">
                                          <p:val>
                                            <p:strVal val="1+#ppt_h/2"/>
                                          </p:val>
                                        </p:tav>
                                        <p:tav tm="100000">
                                          <p:val>
                                            <p:strVal val="#ppt_y"/>
                                          </p:val>
                                        </p:tav>
                                      </p:tavLst>
                                    </p:anim>
                                  </p:childTnLst>
                                </p:cTn>
                              </p:par>
                              <p:par>
                                <p:cTn id="207" presetID="8" presetClass="emph" presetSubtype="0" fill="hold" grpId="1" nodeType="withEffect">
                                  <p:stCondLst>
                                    <p:cond delay="0"/>
                                  </p:stCondLst>
                                  <p:childTnLst>
                                    <p:animRot by="21600000">
                                      <p:cBhvr>
                                        <p:cTn id="208" dur="2250" fill="hold"/>
                                        <p:tgtEl>
                                          <p:spTgt spid="50"/>
                                        </p:tgtEl>
                                        <p:attrNameLst>
                                          <p:attrName>r</p:attrName>
                                        </p:attrNameLst>
                                      </p:cBhvr>
                                    </p:animRot>
                                  </p:childTnLst>
                                </p:cTn>
                              </p:par>
                              <p:par>
                                <p:cTn id="209" presetID="2" presetClass="entr" presetSubtype="12" fill="hold" grpId="0" nodeType="withEffect">
                                  <p:stCondLst>
                                    <p:cond delay="0"/>
                                  </p:stCondLst>
                                  <p:childTnLst>
                                    <p:set>
                                      <p:cBhvr>
                                        <p:cTn id="210" dur="1" fill="hold">
                                          <p:stCondLst>
                                            <p:cond delay="0"/>
                                          </p:stCondLst>
                                        </p:cTn>
                                        <p:tgtEl>
                                          <p:spTgt spid="51"/>
                                        </p:tgtEl>
                                        <p:attrNameLst>
                                          <p:attrName>style.visibility</p:attrName>
                                        </p:attrNameLst>
                                      </p:cBhvr>
                                      <p:to>
                                        <p:strVal val="visible"/>
                                      </p:to>
                                    </p:set>
                                    <p:anim calcmode="lin" valueType="num">
                                      <p:cBhvr additive="base">
                                        <p:cTn id="211" dur="2250" fill="hold"/>
                                        <p:tgtEl>
                                          <p:spTgt spid="51"/>
                                        </p:tgtEl>
                                        <p:attrNameLst>
                                          <p:attrName>ppt_x</p:attrName>
                                        </p:attrNameLst>
                                      </p:cBhvr>
                                      <p:tavLst>
                                        <p:tav tm="0">
                                          <p:val>
                                            <p:strVal val="0-#ppt_w/2"/>
                                          </p:val>
                                        </p:tav>
                                        <p:tav tm="100000">
                                          <p:val>
                                            <p:strVal val="#ppt_x"/>
                                          </p:val>
                                        </p:tav>
                                      </p:tavLst>
                                    </p:anim>
                                    <p:anim calcmode="lin" valueType="num">
                                      <p:cBhvr additive="base">
                                        <p:cTn id="212" dur="2250" fill="hold"/>
                                        <p:tgtEl>
                                          <p:spTgt spid="51"/>
                                        </p:tgtEl>
                                        <p:attrNameLst>
                                          <p:attrName>ppt_y</p:attrName>
                                        </p:attrNameLst>
                                      </p:cBhvr>
                                      <p:tavLst>
                                        <p:tav tm="0">
                                          <p:val>
                                            <p:strVal val="1+#ppt_h/2"/>
                                          </p:val>
                                        </p:tav>
                                        <p:tav tm="100000">
                                          <p:val>
                                            <p:strVal val="#ppt_y"/>
                                          </p:val>
                                        </p:tav>
                                      </p:tavLst>
                                    </p:anim>
                                  </p:childTnLst>
                                </p:cTn>
                              </p:par>
                              <p:par>
                                <p:cTn id="213" presetID="8" presetClass="emph" presetSubtype="0" fill="hold" grpId="1" nodeType="withEffect">
                                  <p:stCondLst>
                                    <p:cond delay="0"/>
                                  </p:stCondLst>
                                  <p:childTnLst>
                                    <p:animRot by="21600000">
                                      <p:cBhvr>
                                        <p:cTn id="214" dur="2250" fill="hold"/>
                                        <p:tgtEl>
                                          <p:spTgt spid="51"/>
                                        </p:tgtEl>
                                        <p:attrNameLst>
                                          <p:attrName>r</p:attrName>
                                        </p:attrNameLst>
                                      </p:cBhvr>
                                    </p:animRot>
                                  </p:childTnLst>
                                </p:cTn>
                              </p:par>
                              <p:par>
                                <p:cTn id="215" presetID="2" presetClass="entr" presetSubtype="12" fill="hold" grpId="0" nodeType="withEffect">
                                  <p:stCondLst>
                                    <p:cond delay="0"/>
                                  </p:stCondLst>
                                  <p:childTnLst>
                                    <p:set>
                                      <p:cBhvr>
                                        <p:cTn id="216" dur="1" fill="hold">
                                          <p:stCondLst>
                                            <p:cond delay="0"/>
                                          </p:stCondLst>
                                        </p:cTn>
                                        <p:tgtEl>
                                          <p:spTgt spid="53"/>
                                        </p:tgtEl>
                                        <p:attrNameLst>
                                          <p:attrName>style.visibility</p:attrName>
                                        </p:attrNameLst>
                                      </p:cBhvr>
                                      <p:to>
                                        <p:strVal val="visible"/>
                                      </p:to>
                                    </p:set>
                                    <p:anim calcmode="lin" valueType="num">
                                      <p:cBhvr additive="base">
                                        <p:cTn id="217" dur="2250" fill="hold"/>
                                        <p:tgtEl>
                                          <p:spTgt spid="53"/>
                                        </p:tgtEl>
                                        <p:attrNameLst>
                                          <p:attrName>ppt_x</p:attrName>
                                        </p:attrNameLst>
                                      </p:cBhvr>
                                      <p:tavLst>
                                        <p:tav tm="0">
                                          <p:val>
                                            <p:strVal val="0-#ppt_w/2"/>
                                          </p:val>
                                        </p:tav>
                                        <p:tav tm="100000">
                                          <p:val>
                                            <p:strVal val="#ppt_x"/>
                                          </p:val>
                                        </p:tav>
                                      </p:tavLst>
                                    </p:anim>
                                    <p:anim calcmode="lin" valueType="num">
                                      <p:cBhvr additive="base">
                                        <p:cTn id="218" dur="2250" fill="hold"/>
                                        <p:tgtEl>
                                          <p:spTgt spid="53"/>
                                        </p:tgtEl>
                                        <p:attrNameLst>
                                          <p:attrName>ppt_y</p:attrName>
                                        </p:attrNameLst>
                                      </p:cBhvr>
                                      <p:tavLst>
                                        <p:tav tm="0">
                                          <p:val>
                                            <p:strVal val="1+#ppt_h/2"/>
                                          </p:val>
                                        </p:tav>
                                        <p:tav tm="100000">
                                          <p:val>
                                            <p:strVal val="#ppt_y"/>
                                          </p:val>
                                        </p:tav>
                                      </p:tavLst>
                                    </p:anim>
                                  </p:childTnLst>
                                </p:cTn>
                              </p:par>
                              <p:par>
                                <p:cTn id="219" presetID="8" presetClass="emph" presetSubtype="0" fill="hold" grpId="1" nodeType="withEffect">
                                  <p:stCondLst>
                                    <p:cond delay="0"/>
                                  </p:stCondLst>
                                  <p:childTnLst>
                                    <p:animRot by="21600000">
                                      <p:cBhvr>
                                        <p:cTn id="220" dur="2250" fill="hold"/>
                                        <p:tgtEl>
                                          <p:spTgt spid="53"/>
                                        </p:tgtEl>
                                        <p:attrNameLst>
                                          <p:attrName>r</p:attrName>
                                        </p:attrNameLst>
                                      </p:cBhvr>
                                    </p:animRot>
                                  </p:childTnLst>
                                </p:cTn>
                              </p:par>
                              <p:par>
                                <p:cTn id="221" presetID="2" presetClass="entr" presetSubtype="12" fill="hold" grpId="0" nodeType="withEffect">
                                  <p:stCondLst>
                                    <p:cond delay="0"/>
                                  </p:stCondLst>
                                  <p:childTnLst>
                                    <p:set>
                                      <p:cBhvr>
                                        <p:cTn id="222" dur="1" fill="hold">
                                          <p:stCondLst>
                                            <p:cond delay="0"/>
                                          </p:stCondLst>
                                        </p:cTn>
                                        <p:tgtEl>
                                          <p:spTgt spid="54"/>
                                        </p:tgtEl>
                                        <p:attrNameLst>
                                          <p:attrName>style.visibility</p:attrName>
                                        </p:attrNameLst>
                                      </p:cBhvr>
                                      <p:to>
                                        <p:strVal val="visible"/>
                                      </p:to>
                                    </p:set>
                                    <p:anim calcmode="lin" valueType="num">
                                      <p:cBhvr additive="base">
                                        <p:cTn id="223" dur="2250" fill="hold"/>
                                        <p:tgtEl>
                                          <p:spTgt spid="54"/>
                                        </p:tgtEl>
                                        <p:attrNameLst>
                                          <p:attrName>ppt_x</p:attrName>
                                        </p:attrNameLst>
                                      </p:cBhvr>
                                      <p:tavLst>
                                        <p:tav tm="0">
                                          <p:val>
                                            <p:strVal val="0-#ppt_w/2"/>
                                          </p:val>
                                        </p:tav>
                                        <p:tav tm="100000">
                                          <p:val>
                                            <p:strVal val="#ppt_x"/>
                                          </p:val>
                                        </p:tav>
                                      </p:tavLst>
                                    </p:anim>
                                    <p:anim calcmode="lin" valueType="num">
                                      <p:cBhvr additive="base">
                                        <p:cTn id="224" dur="2250" fill="hold"/>
                                        <p:tgtEl>
                                          <p:spTgt spid="54"/>
                                        </p:tgtEl>
                                        <p:attrNameLst>
                                          <p:attrName>ppt_y</p:attrName>
                                        </p:attrNameLst>
                                      </p:cBhvr>
                                      <p:tavLst>
                                        <p:tav tm="0">
                                          <p:val>
                                            <p:strVal val="1+#ppt_h/2"/>
                                          </p:val>
                                        </p:tav>
                                        <p:tav tm="100000">
                                          <p:val>
                                            <p:strVal val="#ppt_y"/>
                                          </p:val>
                                        </p:tav>
                                      </p:tavLst>
                                    </p:anim>
                                  </p:childTnLst>
                                </p:cTn>
                              </p:par>
                              <p:par>
                                <p:cTn id="225" presetID="8" presetClass="emph" presetSubtype="0" fill="hold" grpId="1" nodeType="withEffect">
                                  <p:stCondLst>
                                    <p:cond delay="0"/>
                                  </p:stCondLst>
                                  <p:childTnLst>
                                    <p:animRot by="21600000">
                                      <p:cBhvr>
                                        <p:cTn id="226" dur="2250" fill="hold"/>
                                        <p:tgtEl>
                                          <p:spTgt spid="54"/>
                                        </p:tgtEl>
                                        <p:attrNameLst>
                                          <p:attrName>r</p:attrName>
                                        </p:attrNameLst>
                                      </p:cBhvr>
                                    </p:animRot>
                                  </p:childTnLst>
                                </p:cTn>
                              </p:par>
                              <p:par>
                                <p:cTn id="227" presetID="2" presetClass="entr" presetSubtype="12" fill="hold" grpId="0" nodeType="withEffect">
                                  <p:stCondLst>
                                    <p:cond delay="0"/>
                                  </p:stCondLst>
                                  <p:childTnLst>
                                    <p:set>
                                      <p:cBhvr>
                                        <p:cTn id="228" dur="1" fill="hold">
                                          <p:stCondLst>
                                            <p:cond delay="0"/>
                                          </p:stCondLst>
                                        </p:cTn>
                                        <p:tgtEl>
                                          <p:spTgt spid="52"/>
                                        </p:tgtEl>
                                        <p:attrNameLst>
                                          <p:attrName>style.visibility</p:attrName>
                                        </p:attrNameLst>
                                      </p:cBhvr>
                                      <p:to>
                                        <p:strVal val="visible"/>
                                      </p:to>
                                    </p:set>
                                    <p:anim calcmode="lin" valueType="num">
                                      <p:cBhvr additive="base">
                                        <p:cTn id="229" dur="2250" fill="hold"/>
                                        <p:tgtEl>
                                          <p:spTgt spid="52"/>
                                        </p:tgtEl>
                                        <p:attrNameLst>
                                          <p:attrName>ppt_x</p:attrName>
                                        </p:attrNameLst>
                                      </p:cBhvr>
                                      <p:tavLst>
                                        <p:tav tm="0">
                                          <p:val>
                                            <p:strVal val="0-#ppt_w/2"/>
                                          </p:val>
                                        </p:tav>
                                        <p:tav tm="100000">
                                          <p:val>
                                            <p:strVal val="#ppt_x"/>
                                          </p:val>
                                        </p:tav>
                                      </p:tavLst>
                                    </p:anim>
                                    <p:anim calcmode="lin" valueType="num">
                                      <p:cBhvr additive="base">
                                        <p:cTn id="230" dur="2250" fill="hold"/>
                                        <p:tgtEl>
                                          <p:spTgt spid="52"/>
                                        </p:tgtEl>
                                        <p:attrNameLst>
                                          <p:attrName>ppt_y</p:attrName>
                                        </p:attrNameLst>
                                      </p:cBhvr>
                                      <p:tavLst>
                                        <p:tav tm="0">
                                          <p:val>
                                            <p:strVal val="1+#ppt_h/2"/>
                                          </p:val>
                                        </p:tav>
                                        <p:tav tm="100000">
                                          <p:val>
                                            <p:strVal val="#ppt_y"/>
                                          </p:val>
                                        </p:tav>
                                      </p:tavLst>
                                    </p:anim>
                                  </p:childTnLst>
                                </p:cTn>
                              </p:par>
                              <p:par>
                                <p:cTn id="231" presetID="8" presetClass="emph" presetSubtype="0" fill="hold" grpId="1" nodeType="withEffect">
                                  <p:stCondLst>
                                    <p:cond delay="0"/>
                                  </p:stCondLst>
                                  <p:childTnLst>
                                    <p:animRot by="21600000">
                                      <p:cBhvr>
                                        <p:cTn id="232" dur="2250" fill="hold"/>
                                        <p:tgtEl>
                                          <p:spTgt spid="52"/>
                                        </p:tgtEl>
                                        <p:attrNameLst>
                                          <p:attrName>r</p:attrName>
                                        </p:attrNameLst>
                                      </p:cBhvr>
                                    </p:animRot>
                                  </p:childTnLst>
                                </p:cTn>
                              </p:par>
                              <p:par>
                                <p:cTn id="233" presetID="2" presetClass="entr" presetSubtype="12" fill="hold" grpId="0" nodeType="withEffect">
                                  <p:stCondLst>
                                    <p:cond delay="0"/>
                                  </p:stCondLst>
                                  <p:childTnLst>
                                    <p:set>
                                      <p:cBhvr>
                                        <p:cTn id="234" dur="1" fill="hold">
                                          <p:stCondLst>
                                            <p:cond delay="0"/>
                                          </p:stCondLst>
                                        </p:cTn>
                                        <p:tgtEl>
                                          <p:spTgt spid="47"/>
                                        </p:tgtEl>
                                        <p:attrNameLst>
                                          <p:attrName>style.visibility</p:attrName>
                                        </p:attrNameLst>
                                      </p:cBhvr>
                                      <p:to>
                                        <p:strVal val="visible"/>
                                      </p:to>
                                    </p:set>
                                    <p:anim calcmode="lin" valueType="num">
                                      <p:cBhvr additive="base">
                                        <p:cTn id="235" dur="2250" fill="hold"/>
                                        <p:tgtEl>
                                          <p:spTgt spid="47"/>
                                        </p:tgtEl>
                                        <p:attrNameLst>
                                          <p:attrName>ppt_x</p:attrName>
                                        </p:attrNameLst>
                                      </p:cBhvr>
                                      <p:tavLst>
                                        <p:tav tm="0">
                                          <p:val>
                                            <p:strVal val="0-#ppt_w/2"/>
                                          </p:val>
                                        </p:tav>
                                        <p:tav tm="100000">
                                          <p:val>
                                            <p:strVal val="#ppt_x"/>
                                          </p:val>
                                        </p:tav>
                                      </p:tavLst>
                                    </p:anim>
                                    <p:anim calcmode="lin" valueType="num">
                                      <p:cBhvr additive="base">
                                        <p:cTn id="236" dur="2250" fill="hold"/>
                                        <p:tgtEl>
                                          <p:spTgt spid="47"/>
                                        </p:tgtEl>
                                        <p:attrNameLst>
                                          <p:attrName>ppt_y</p:attrName>
                                        </p:attrNameLst>
                                      </p:cBhvr>
                                      <p:tavLst>
                                        <p:tav tm="0">
                                          <p:val>
                                            <p:strVal val="1+#ppt_h/2"/>
                                          </p:val>
                                        </p:tav>
                                        <p:tav tm="100000">
                                          <p:val>
                                            <p:strVal val="#ppt_y"/>
                                          </p:val>
                                        </p:tav>
                                      </p:tavLst>
                                    </p:anim>
                                  </p:childTnLst>
                                </p:cTn>
                              </p:par>
                              <p:par>
                                <p:cTn id="237" presetID="8" presetClass="emph" presetSubtype="0" fill="hold" grpId="1" nodeType="withEffect">
                                  <p:stCondLst>
                                    <p:cond delay="0"/>
                                  </p:stCondLst>
                                  <p:childTnLst>
                                    <p:animRot by="21600000">
                                      <p:cBhvr>
                                        <p:cTn id="238" dur="2250" fill="hold"/>
                                        <p:tgtEl>
                                          <p:spTgt spid="47"/>
                                        </p:tgtEl>
                                        <p:attrNameLst>
                                          <p:attrName>r</p:attrName>
                                        </p:attrNameLst>
                                      </p:cBhvr>
                                    </p:animRot>
                                  </p:childTnLst>
                                </p:cTn>
                              </p:par>
                              <p:par>
                                <p:cTn id="239" presetID="2" presetClass="entr" presetSubtype="12" fill="hold" grpId="0" nodeType="withEffect">
                                  <p:stCondLst>
                                    <p:cond delay="0"/>
                                  </p:stCondLst>
                                  <p:childTnLst>
                                    <p:set>
                                      <p:cBhvr>
                                        <p:cTn id="240" dur="1" fill="hold">
                                          <p:stCondLst>
                                            <p:cond delay="0"/>
                                          </p:stCondLst>
                                        </p:cTn>
                                        <p:tgtEl>
                                          <p:spTgt spid="66"/>
                                        </p:tgtEl>
                                        <p:attrNameLst>
                                          <p:attrName>style.visibility</p:attrName>
                                        </p:attrNameLst>
                                      </p:cBhvr>
                                      <p:to>
                                        <p:strVal val="visible"/>
                                      </p:to>
                                    </p:set>
                                    <p:anim calcmode="lin" valueType="num">
                                      <p:cBhvr additive="base">
                                        <p:cTn id="241" dur="2250" fill="hold"/>
                                        <p:tgtEl>
                                          <p:spTgt spid="66"/>
                                        </p:tgtEl>
                                        <p:attrNameLst>
                                          <p:attrName>ppt_x</p:attrName>
                                        </p:attrNameLst>
                                      </p:cBhvr>
                                      <p:tavLst>
                                        <p:tav tm="0">
                                          <p:val>
                                            <p:strVal val="0-#ppt_w/2"/>
                                          </p:val>
                                        </p:tav>
                                        <p:tav tm="100000">
                                          <p:val>
                                            <p:strVal val="#ppt_x"/>
                                          </p:val>
                                        </p:tav>
                                      </p:tavLst>
                                    </p:anim>
                                    <p:anim calcmode="lin" valueType="num">
                                      <p:cBhvr additive="base">
                                        <p:cTn id="242" dur="2250" fill="hold"/>
                                        <p:tgtEl>
                                          <p:spTgt spid="66"/>
                                        </p:tgtEl>
                                        <p:attrNameLst>
                                          <p:attrName>ppt_y</p:attrName>
                                        </p:attrNameLst>
                                      </p:cBhvr>
                                      <p:tavLst>
                                        <p:tav tm="0">
                                          <p:val>
                                            <p:strVal val="1+#ppt_h/2"/>
                                          </p:val>
                                        </p:tav>
                                        <p:tav tm="100000">
                                          <p:val>
                                            <p:strVal val="#ppt_y"/>
                                          </p:val>
                                        </p:tav>
                                      </p:tavLst>
                                    </p:anim>
                                  </p:childTnLst>
                                </p:cTn>
                              </p:par>
                              <p:par>
                                <p:cTn id="243" presetID="8" presetClass="emph" presetSubtype="0" fill="hold" grpId="1" nodeType="withEffect">
                                  <p:stCondLst>
                                    <p:cond delay="0"/>
                                  </p:stCondLst>
                                  <p:childTnLst>
                                    <p:animRot by="21600000">
                                      <p:cBhvr>
                                        <p:cTn id="244" dur="2250" fill="hold"/>
                                        <p:tgtEl>
                                          <p:spTgt spid="66"/>
                                        </p:tgtEl>
                                        <p:attrNameLst>
                                          <p:attrName>r</p:attrName>
                                        </p:attrNameLst>
                                      </p:cBhvr>
                                    </p:animRot>
                                  </p:childTnLst>
                                </p:cTn>
                              </p:par>
                              <p:par>
                                <p:cTn id="245" presetID="9" presetClass="emph" presetSubtype="0" grpId="0" nodeType="withEffect">
                                  <p:stCondLst>
                                    <p:cond delay="0"/>
                                  </p:stCondLst>
                                  <p:childTnLst>
                                    <p:set>
                                      <p:cBhvr rctx="PPT">
                                        <p:cTn id="246" dur="indefinite"/>
                                        <p:tgtEl>
                                          <p:spTgt spid="71"/>
                                        </p:tgtEl>
                                        <p:attrNameLst>
                                          <p:attrName>style.opacity</p:attrName>
                                        </p:attrNameLst>
                                      </p:cBhvr>
                                      <p:to>
                                        <p:strVal val="0"/>
                                      </p:to>
                                    </p:set>
                                    <p:animEffect filter="image" prLst="opacity: 0">
                                      <p:cBhvr rctx="IE">
                                        <p:cTn id="247" dur="indefinite"/>
                                        <p:tgtEl>
                                          <p:spTgt spid="71"/>
                                        </p:tgtEl>
                                      </p:cBhvr>
                                    </p:animEffect>
                                  </p:childTnLst>
                                </p:cTn>
                              </p:par>
                            </p:childTnLst>
                          </p:cTn>
                        </p:par>
                        <p:par>
                          <p:cTn id="248" fill="hold">
                            <p:stCondLst>
                              <p:cond delay="2250"/>
                            </p:stCondLst>
                            <p:childTnLst>
                              <p:par>
                                <p:cTn id="249" presetID="2" presetClass="exit" presetSubtype="1" fill="hold" grpId="2" nodeType="afterEffect">
                                  <p:stCondLst>
                                    <p:cond delay="0"/>
                                  </p:stCondLst>
                                  <p:childTnLst>
                                    <p:anim calcmode="lin" valueType="num">
                                      <p:cBhvr additive="base">
                                        <p:cTn id="250" dur="2250"/>
                                        <p:tgtEl>
                                          <p:spTgt spid="66"/>
                                        </p:tgtEl>
                                        <p:attrNameLst>
                                          <p:attrName>ppt_x</p:attrName>
                                        </p:attrNameLst>
                                      </p:cBhvr>
                                      <p:tavLst>
                                        <p:tav tm="0">
                                          <p:val>
                                            <p:strVal val="ppt_x"/>
                                          </p:val>
                                        </p:tav>
                                        <p:tav tm="100000">
                                          <p:val>
                                            <p:strVal val="ppt_x"/>
                                          </p:val>
                                        </p:tav>
                                      </p:tavLst>
                                    </p:anim>
                                    <p:anim calcmode="lin" valueType="num">
                                      <p:cBhvr additive="base">
                                        <p:cTn id="251" dur="2250"/>
                                        <p:tgtEl>
                                          <p:spTgt spid="66"/>
                                        </p:tgtEl>
                                        <p:attrNameLst>
                                          <p:attrName>ppt_y</p:attrName>
                                        </p:attrNameLst>
                                      </p:cBhvr>
                                      <p:tavLst>
                                        <p:tav tm="0">
                                          <p:val>
                                            <p:strVal val="ppt_y"/>
                                          </p:val>
                                        </p:tav>
                                        <p:tav tm="100000">
                                          <p:val>
                                            <p:strVal val="0-ppt_h/2"/>
                                          </p:val>
                                        </p:tav>
                                      </p:tavLst>
                                    </p:anim>
                                    <p:set>
                                      <p:cBhvr>
                                        <p:cTn id="252" dur="1" fill="hold">
                                          <p:stCondLst>
                                            <p:cond delay="2249"/>
                                          </p:stCondLst>
                                        </p:cTn>
                                        <p:tgtEl>
                                          <p:spTgt spid="66"/>
                                        </p:tgtEl>
                                        <p:attrNameLst>
                                          <p:attrName>style.visibility</p:attrName>
                                        </p:attrNameLst>
                                      </p:cBhvr>
                                      <p:to>
                                        <p:strVal val="hidden"/>
                                      </p:to>
                                    </p:set>
                                  </p:childTnLst>
                                </p:cTn>
                              </p:par>
                              <p:par>
                                <p:cTn id="253" presetID="2" presetClass="exit" presetSubtype="4" fill="hold" grpId="2" nodeType="withEffect">
                                  <p:stCondLst>
                                    <p:cond delay="0"/>
                                  </p:stCondLst>
                                  <p:childTnLst>
                                    <p:anim calcmode="lin" valueType="num">
                                      <p:cBhvr additive="base">
                                        <p:cTn id="254" dur="2250"/>
                                        <p:tgtEl>
                                          <p:spTgt spid="2"/>
                                        </p:tgtEl>
                                        <p:attrNameLst>
                                          <p:attrName>ppt_x</p:attrName>
                                        </p:attrNameLst>
                                      </p:cBhvr>
                                      <p:tavLst>
                                        <p:tav tm="0">
                                          <p:val>
                                            <p:strVal val="ppt_x"/>
                                          </p:val>
                                        </p:tav>
                                        <p:tav tm="100000">
                                          <p:val>
                                            <p:strVal val="ppt_x"/>
                                          </p:val>
                                        </p:tav>
                                      </p:tavLst>
                                    </p:anim>
                                    <p:anim calcmode="lin" valueType="num">
                                      <p:cBhvr additive="base">
                                        <p:cTn id="255" dur="2250"/>
                                        <p:tgtEl>
                                          <p:spTgt spid="2"/>
                                        </p:tgtEl>
                                        <p:attrNameLst>
                                          <p:attrName>ppt_y</p:attrName>
                                        </p:attrNameLst>
                                      </p:cBhvr>
                                      <p:tavLst>
                                        <p:tav tm="0">
                                          <p:val>
                                            <p:strVal val="ppt_y"/>
                                          </p:val>
                                        </p:tav>
                                        <p:tav tm="100000">
                                          <p:val>
                                            <p:strVal val="1+ppt_h/2"/>
                                          </p:val>
                                        </p:tav>
                                      </p:tavLst>
                                    </p:anim>
                                    <p:set>
                                      <p:cBhvr>
                                        <p:cTn id="256" dur="1" fill="hold">
                                          <p:stCondLst>
                                            <p:cond delay="2249"/>
                                          </p:stCondLst>
                                        </p:cTn>
                                        <p:tgtEl>
                                          <p:spTgt spid="2"/>
                                        </p:tgtEl>
                                        <p:attrNameLst>
                                          <p:attrName>style.visibility</p:attrName>
                                        </p:attrNameLst>
                                      </p:cBhvr>
                                      <p:to>
                                        <p:strVal val="hidden"/>
                                      </p:to>
                                    </p:set>
                                  </p:childTnLst>
                                </p:cTn>
                              </p:par>
                              <p:par>
                                <p:cTn id="257" presetID="2" presetClass="exit" presetSubtype="4" fill="hold" grpId="2" nodeType="withEffect">
                                  <p:stCondLst>
                                    <p:cond delay="0"/>
                                  </p:stCondLst>
                                  <p:childTnLst>
                                    <p:anim calcmode="lin" valueType="num">
                                      <p:cBhvr additive="base">
                                        <p:cTn id="258" dur="2250"/>
                                        <p:tgtEl>
                                          <p:spTgt spid="14"/>
                                        </p:tgtEl>
                                        <p:attrNameLst>
                                          <p:attrName>ppt_x</p:attrName>
                                        </p:attrNameLst>
                                      </p:cBhvr>
                                      <p:tavLst>
                                        <p:tav tm="0">
                                          <p:val>
                                            <p:strVal val="ppt_x"/>
                                          </p:val>
                                        </p:tav>
                                        <p:tav tm="100000">
                                          <p:val>
                                            <p:strVal val="ppt_x"/>
                                          </p:val>
                                        </p:tav>
                                      </p:tavLst>
                                    </p:anim>
                                    <p:anim calcmode="lin" valueType="num">
                                      <p:cBhvr additive="base">
                                        <p:cTn id="259" dur="2250"/>
                                        <p:tgtEl>
                                          <p:spTgt spid="14"/>
                                        </p:tgtEl>
                                        <p:attrNameLst>
                                          <p:attrName>ppt_y</p:attrName>
                                        </p:attrNameLst>
                                      </p:cBhvr>
                                      <p:tavLst>
                                        <p:tav tm="0">
                                          <p:val>
                                            <p:strVal val="ppt_y"/>
                                          </p:val>
                                        </p:tav>
                                        <p:tav tm="100000">
                                          <p:val>
                                            <p:strVal val="1+ppt_h/2"/>
                                          </p:val>
                                        </p:tav>
                                      </p:tavLst>
                                    </p:anim>
                                    <p:set>
                                      <p:cBhvr>
                                        <p:cTn id="260" dur="1" fill="hold">
                                          <p:stCondLst>
                                            <p:cond delay="2249"/>
                                          </p:stCondLst>
                                        </p:cTn>
                                        <p:tgtEl>
                                          <p:spTgt spid="14"/>
                                        </p:tgtEl>
                                        <p:attrNameLst>
                                          <p:attrName>style.visibility</p:attrName>
                                        </p:attrNameLst>
                                      </p:cBhvr>
                                      <p:to>
                                        <p:strVal val="hidden"/>
                                      </p:to>
                                    </p:set>
                                  </p:childTnLst>
                                </p:cTn>
                              </p:par>
                              <p:par>
                                <p:cTn id="261" presetID="2" presetClass="exit" presetSubtype="4" fill="hold" grpId="2" nodeType="withEffect">
                                  <p:stCondLst>
                                    <p:cond delay="0"/>
                                  </p:stCondLst>
                                  <p:childTnLst>
                                    <p:anim calcmode="lin" valueType="num">
                                      <p:cBhvr additive="base">
                                        <p:cTn id="262" dur="2250"/>
                                        <p:tgtEl>
                                          <p:spTgt spid="3"/>
                                        </p:tgtEl>
                                        <p:attrNameLst>
                                          <p:attrName>ppt_x</p:attrName>
                                        </p:attrNameLst>
                                      </p:cBhvr>
                                      <p:tavLst>
                                        <p:tav tm="0">
                                          <p:val>
                                            <p:strVal val="ppt_x"/>
                                          </p:val>
                                        </p:tav>
                                        <p:tav tm="100000">
                                          <p:val>
                                            <p:strVal val="ppt_x"/>
                                          </p:val>
                                        </p:tav>
                                      </p:tavLst>
                                    </p:anim>
                                    <p:anim calcmode="lin" valueType="num">
                                      <p:cBhvr additive="base">
                                        <p:cTn id="263" dur="2250"/>
                                        <p:tgtEl>
                                          <p:spTgt spid="3"/>
                                        </p:tgtEl>
                                        <p:attrNameLst>
                                          <p:attrName>ppt_y</p:attrName>
                                        </p:attrNameLst>
                                      </p:cBhvr>
                                      <p:tavLst>
                                        <p:tav tm="0">
                                          <p:val>
                                            <p:strVal val="ppt_y"/>
                                          </p:val>
                                        </p:tav>
                                        <p:tav tm="100000">
                                          <p:val>
                                            <p:strVal val="1+ppt_h/2"/>
                                          </p:val>
                                        </p:tav>
                                      </p:tavLst>
                                    </p:anim>
                                    <p:set>
                                      <p:cBhvr>
                                        <p:cTn id="264" dur="1" fill="hold">
                                          <p:stCondLst>
                                            <p:cond delay="2249"/>
                                          </p:stCondLst>
                                        </p:cTn>
                                        <p:tgtEl>
                                          <p:spTgt spid="3"/>
                                        </p:tgtEl>
                                        <p:attrNameLst>
                                          <p:attrName>style.visibility</p:attrName>
                                        </p:attrNameLst>
                                      </p:cBhvr>
                                      <p:to>
                                        <p:strVal val="hidden"/>
                                      </p:to>
                                    </p:set>
                                  </p:childTnLst>
                                </p:cTn>
                              </p:par>
                              <p:par>
                                <p:cTn id="265" presetID="2" presetClass="exit" presetSubtype="4" fill="hold" grpId="2" nodeType="withEffect">
                                  <p:stCondLst>
                                    <p:cond delay="0"/>
                                  </p:stCondLst>
                                  <p:childTnLst>
                                    <p:anim calcmode="lin" valueType="num">
                                      <p:cBhvr additive="base">
                                        <p:cTn id="266" dur="2250"/>
                                        <p:tgtEl>
                                          <p:spTgt spid="4"/>
                                        </p:tgtEl>
                                        <p:attrNameLst>
                                          <p:attrName>ppt_x</p:attrName>
                                        </p:attrNameLst>
                                      </p:cBhvr>
                                      <p:tavLst>
                                        <p:tav tm="0">
                                          <p:val>
                                            <p:strVal val="ppt_x"/>
                                          </p:val>
                                        </p:tav>
                                        <p:tav tm="100000">
                                          <p:val>
                                            <p:strVal val="ppt_x"/>
                                          </p:val>
                                        </p:tav>
                                      </p:tavLst>
                                    </p:anim>
                                    <p:anim calcmode="lin" valueType="num">
                                      <p:cBhvr additive="base">
                                        <p:cTn id="267" dur="2250"/>
                                        <p:tgtEl>
                                          <p:spTgt spid="4"/>
                                        </p:tgtEl>
                                        <p:attrNameLst>
                                          <p:attrName>ppt_y</p:attrName>
                                        </p:attrNameLst>
                                      </p:cBhvr>
                                      <p:tavLst>
                                        <p:tav tm="0">
                                          <p:val>
                                            <p:strVal val="ppt_y"/>
                                          </p:val>
                                        </p:tav>
                                        <p:tav tm="100000">
                                          <p:val>
                                            <p:strVal val="1+ppt_h/2"/>
                                          </p:val>
                                        </p:tav>
                                      </p:tavLst>
                                    </p:anim>
                                    <p:set>
                                      <p:cBhvr>
                                        <p:cTn id="268" dur="1" fill="hold">
                                          <p:stCondLst>
                                            <p:cond delay="2249"/>
                                          </p:stCondLst>
                                        </p:cTn>
                                        <p:tgtEl>
                                          <p:spTgt spid="4"/>
                                        </p:tgtEl>
                                        <p:attrNameLst>
                                          <p:attrName>style.visibility</p:attrName>
                                        </p:attrNameLst>
                                      </p:cBhvr>
                                      <p:to>
                                        <p:strVal val="hidden"/>
                                      </p:to>
                                    </p:set>
                                  </p:childTnLst>
                                </p:cTn>
                              </p:par>
                              <p:par>
                                <p:cTn id="269" presetID="2" presetClass="exit" presetSubtype="4" fill="hold" grpId="2" nodeType="withEffect">
                                  <p:stCondLst>
                                    <p:cond delay="0"/>
                                  </p:stCondLst>
                                  <p:childTnLst>
                                    <p:anim calcmode="lin" valueType="num">
                                      <p:cBhvr additive="base">
                                        <p:cTn id="270" dur="2250"/>
                                        <p:tgtEl>
                                          <p:spTgt spid="5"/>
                                        </p:tgtEl>
                                        <p:attrNameLst>
                                          <p:attrName>ppt_x</p:attrName>
                                        </p:attrNameLst>
                                      </p:cBhvr>
                                      <p:tavLst>
                                        <p:tav tm="0">
                                          <p:val>
                                            <p:strVal val="ppt_x"/>
                                          </p:val>
                                        </p:tav>
                                        <p:tav tm="100000">
                                          <p:val>
                                            <p:strVal val="ppt_x"/>
                                          </p:val>
                                        </p:tav>
                                      </p:tavLst>
                                    </p:anim>
                                    <p:anim calcmode="lin" valueType="num">
                                      <p:cBhvr additive="base">
                                        <p:cTn id="271" dur="2250"/>
                                        <p:tgtEl>
                                          <p:spTgt spid="5"/>
                                        </p:tgtEl>
                                        <p:attrNameLst>
                                          <p:attrName>ppt_y</p:attrName>
                                        </p:attrNameLst>
                                      </p:cBhvr>
                                      <p:tavLst>
                                        <p:tav tm="0">
                                          <p:val>
                                            <p:strVal val="ppt_y"/>
                                          </p:val>
                                        </p:tav>
                                        <p:tav tm="100000">
                                          <p:val>
                                            <p:strVal val="1+ppt_h/2"/>
                                          </p:val>
                                        </p:tav>
                                      </p:tavLst>
                                    </p:anim>
                                    <p:set>
                                      <p:cBhvr>
                                        <p:cTn id="272" dur="1" fill="hold">
                                          <p:stCondLst>
                                            <p:cond delay="2249"/>
                                          </p:stCondLst>
                                        </p:cTn>
                                        <p:tgtEl>
                                          <p:spTgt spid="5"/>
                                        </p:tgtEl>
                                        <p:attrNameLst>
                                          <p:attrName>style.visibility</p:attrName>
                                        </p:attrNameLst>
                                      </p:cBhvr>
                                      <p:to>
                                        <p:strVal val="hidden"/>
                                      </p:to>
                                    </p:set>
                                  </p:childTnLst>
                                </p:cTn>
                              </p:par>
                              <p:par>
                                <p:cTn id="273" presetID="2" presetClass="exit" presetSubtype="4" fill="hold" grpId="2" nodeType="withEffect">
                                  <p:stCondLst>
                                    <p:cond delay="0"/>
                                  </p:stCondLst>
                                  <p:childTnLst>
                                    <p:anim calcmode="lin" valueType="num">
                                      <p:cBhvr additive="base">
                                        <p:cTn id="274" dur="2250"/>
                                        <p:tgtEl>
                                          <p:spTgt spid="6"/>
                                        </p:tgtEl>
                                        <p:attrNameLst>
                                          <p:attrName>ppt_x</p:attrName>
                                        </p:attrNameLst>
                                      </p:cBhvr>
                                      <p:tavLst>
                                        <p:tav tm="0">
                                          <p:val>
                                            <p:strVal val="ppt_x"/>
                                          </p:val>
                                        </p:tav>
                                        <p:tav tm="100000">
                                          <p:val>
                                            <p:strVal val="ppt_x"/>
                                          </p:val>
                                        </p:tav>
                                      </p:tavLst>
                                    </p:anim>
                                    <p:anim calcmode="lin" valueType="num">
                                      <p:cBhvr additive="base">
                                        <p:cTn id="275" dur="2250"/>
                                        <p:tgtEl>
                                          <p:spTgt spid="6"/>
                                        </p:tgtEl>
                                        <p:attrNameLst>
                                          <p:attrName>ppt_y</p:attrName>
                                        </p:attrNameLst>
                                      </p:cBhvr>
                                      <p:tavLst>
                                        <p:tav tm="0">
                                          <p:val>
                                            <p:strVal val="ppt_y"/>
                                          </p:val>
                                        </p:tav>
                                        <p:tav tm="100000">
                                          <p:val>
                                            <p:strVal val="1+ppt_h/2"/>
                                          </p:val>
                                        </p:tav>
                                      </p:tavLst>
                                    </p:anim>
                                    <p:set>
                                      <p:cBhvr>
                                        <p:cTn id="276" dur="1" fill="hold">
                                          <p:stCondLst>
                                            <p:cond delay="2249"/>
                                          </p:stCondLst>
                                        </p:cTn>
                                        <p:tgtEl>
                                          <p:spTgt spid="6"/>
                                        </p:tgtEl>
                                        <p:attrNameLst>
                                          <p:attrName>style.visibility</p:attrName>
                                        </p:attrNameLst>
                                      </p:cBhvr>
                                      <p:to>
                                        <p:strVal val="hidden"/>
                                      </p:to>
                                    </p:set>
                                  </p:childTnLst>
                                </p:cTn>
                              </p:par>
                              <p:par>
                                <p:cTn id="277" presetID="2" presetClass="exit" presetSubtype="4" fill="hold" grpId="2" nodeType="withEffect">
                                  <p:stCondLst>
                                    <p:cond delay="0"/>
                                  </p:stCondLst>
                                  <p:childTnLst>
                                    <p:anim calcmode="lin" valueType="num">
                                      <p:cBhvr additive="base">
                                        <p:cTn id="278" dur="2250"/>
                                        <p:tgtEl>
                                          <p:spTgt spid="7"/>
                                        </p:tgtEl>
                                        <p:attrNameLst>
                                          <p:attrName>ppt_x</p:attrName>
                                        </p:attrNameLst>
                                      </p:cBhvr>
                                      <p:tavLst>
                                        <p:tav tm="0">
                                          <p:val>
                                            <p:strVal val="ppt_x"/>
                                          </p:val>
                                        </p:tav>
                                        <p:tav tm="100000">
                                          <p:val>
                                            <p:strVal val="ppt_x"/>
                                          </p:val>
                                        </p:tav>
                                      </p:tavLst>
                                    </p:anim>
                                    <p:anim calcmode="lin" valueType="num">
                                      <p:cBhvr additive="base">
                                        <p:cTn id="279" dur="2250"/>
                                        <p:tgtEl>
                                          <p:spTgt spid="7"/>
                                        </p:tgtEl>
                                        <p:attrNameLst>
                                          <p:attrName>ppt_y</p:attrName>
                                        </p:attrNameLst>
                                      </p:cBhvr>
                                      <p:tavLst>
                                        <p:tav tm="0">
                                          <p:val>
                                            <p:strVal val="ppt_y"/>
                                          </p:val>
                                        </p:tav>
                                        <p:tav tm="100000">
                                          <p:val>
                                            <p:strVal val="1+ppt_h/2"/>
                                          </p:val>
                                        </p:tav>
                                      </p:tavLst>
                                    </p:anim>
                                    <p:set>
                                      <p:cBhvr>
                                        <p:cTn id="280" dur="1" fill="hold">
                                          <p:stCondLst>
                                            <p:cond delay="2249"/>
                                          </p:stCondLst>
                                        </p:cTn>
                                        <p:tgtEl>
                                          <p:spTgt spid="7"/>
                                        </p:tgtEl>
                                        <p:attrNameLst>
                                          <p:attrName>style.visibility</p:attrName>
                                        </p:attrNameLst>
                                      </p:cBhvr>
                                      <p:to>
                                        <p:strVal val="hidden"/>
                                      </p:to>
                                    </p:set>
                                  </p:childTnLst>
                                </p:cTn>
                              </p:par>
                              <p:par>
                                <p:cTn id="281" presetID="2" presetClass="exit" presetSubtype="4" fill="hold" grpId="2" nodeType="withEffect">
                                  <p:stCondLst>
                                    <p:cond delay="0"/>
                                  </p:stCondLst>
                                  <p:childTnLst>
                                    <p:anim calcmode="lin" valueType="num">
                                      <p:cBhvr additive="base">
                                        <p:cTn id="282" dur="2250"/>
                                        <p:tgtEl>
                                          <p:spTgt spid="8"/>
                                        </p:tgtEl>
                                        <p:attrNameLst>
                                          <p:attrName>ppt_x</p:attrName>
                                        </p:attrNameLst>
                                      </p:cBhvr>
                                      <p:tavLst>
                                        <p:tav tm="0">
                                          <p:val>
                                            <p:strVal val="ppt_x"/>
                                          </p:val>
                                        </p:tav>
                                        <p:tav tm="100000">
                                          <p:val>
                                            <p:strVal val="ppt_x"/>
                                          </p:val>
                                        </p:tav>
                                      </p:tavLst>
                                    </p:anim>
                                    <p:anim calcmode="lin" valueType="num">
                                      <p:cBhvr additive="base">
                                        <p:cTn id="283" dur="2250"/>
                                        <p:tgtEl>
                                          <p:spTgt spid="8"/>
                                        </p:tgtEl>
                                        <p:attrNameLst>
                                          <p:attrName>ppt_y</p:attrName>
                                        </p:attrNameLst>
                                      </p:cBhvr>
                                      <p:tavLst>
                                        <p:tav tm="0">
                                          <p:val>
                                            <p:strVal val="ppt_y"/>
                                          </p:val>
                                        </p:tav>
                                        <p:tav tm="100000">
                                          <p:val>
                                            <p:strVal val="1+ppt_h/2"/>
                                          </p:val>
                                        </p:tav>
                                      </p:tavLst>
                                    </p:anim>
                                    <p:set>
                                      <p:cBhvr>
                                        <p:cTn id="284" dur="1" fill="hold">
                                          <p:stCondLst>
                                            <p:cond delay="2249"/>
                                          </p:stCondLst>
                                        </p:cTn>
                                        <p:tgtEl>
                                          <p:spTgt spid="8"/>
                                        </p:tgtEl>
                                        <p:attrNameLst>
                                          <p:attrName>style.visibility</p:attrName>
                                        </p:attrNameLst>
                                      </p:cBhvr>
                                      <p:to>
                                        <p:strVal val="hidden"/>
                                      </p:to>
                                    </p:set>
                                  </p:childTnLst>
                                </p:cTn>
                              </p:par>
                              <p:par>
                                <p:cTn id="285" presetID="2" presetClass="exit" presetSubtype="4" fill="hold" grpId="2" nodeType="withEffect">
                                  <p:stCondLst>
                                    <p:cond delay="0"/>
                                  </p:stCondLst>
                                  <p:childTnLst>
                                    <p:anim calcmode="lin" valueType="num">
                                      <p:cBhvr additive="base">
                                        <p:cTn id="286" dur="2250"/>
                                        <p:tgtEl>
                                          <p:spTgt spid="9"/>
                                        </p:tgtEl>
                                        <p:attrNameLst>
                                          <p:attrName>ppt_x</p:attrName>
                                        </p:attrNameLst>
                                      </p:cBhvr>
                                      <p:tavLst>
                                        <p:tav tm="0">
                                          <p:val>
                                            <p:strVal val="ppt_x"/>
                                          </p:val>
                                        </p:tav>
                                        <p:tav tm="100000">
                                          <p:val>
                                            <p:strVal val="ppt_x"/>
                                          </p:val>
                                        </p:tav>
                                      </p:tavLst>
                                    </p:anim>
                                    <p:anim calcmode="lin" valueType="num">
                                      <p:cBhvr additive="base">
                                        <p:cTn id="287" dur="2250"/>
                                        <p:tgtEl>
                                          <p:spTgt spid="9"/>
                                        </p:tgtEl>
                                        <p:attrNameLst>
                                          <p:attrName>ppt_y</p:attrName>
                                        </p:attrNameLst>
                                      </p:cBhvr>
                                      <p:tavLst>
                                        <p:tav tm="0">
                                          <p:val>
                                            <p:strVal val="ppt_y"/>
                                          </p:val>
                                        </p:tav>
                                        <p:tav tm="100000">
                                          <p:val>
                                            <p:strVal val="1+ppt_h/2"/>
                                          </p:val>
                                        </p:tav>
                                      </p:tavLst>
                                    </p:anim>
                                    <p:set>
                                      <p:cBhvr>
                                        <p:cTn id="288" dur="1" fill="hold">
                                          <p:stCondLst>
                                            <p:cond delay="2249"/>
                                          </p:stCondLst>
                                        </p:cTn>
                                        <p:tgtEl>
                                          <p:spTgt spid="9"/>
                                        </p:tgtEl>
                                        <p:attrNameLst>
                                          <p:attrName>style.visibility</p:attrName>
                                        </p:attrNameLst>
                                      </p:cBhvr>
                                      <p:to>
                                        <p:strVal val="hidden"/>
                                      </p:to>
                                    </p:set>
                                  </p:childTnLst>
                                </p:cTn>
                              </p:par>
                              <p:par>
                                <p:cTn id="289" presetID="2" presetClass="exit" presetSubtype="4" fill="hold" grpId="2" nodeType="withEffect">
                                  <p:stCondLst>
                                    <p:cond delay="0"/>
                                  </p:stCondLst>
                                  <p:childTnLst>
                                    <p:anim calcmode="lin" valueType="num">
                                      <p:cBhvr additive="base">
                                        <p:cTn id="290" dur="2250"/>
                                        <p:tgtEl>
                                          <p:spTgt spid="10"/>
                                        </p:tgtEl>
                                        <p:attrNameLst>
                                          <p:attrName>ppt_x</p:attrName>
                                        </p:attrNameLst>
                                      </p:cBhvr>
                                      <p:tavLst>
                                        <p:tav tm="0">
                                          <p:val>
                                            <p:strVal val="ppt_x"/>
                                          </p:val>
                                        </p:tav>
                                        <p:tav tm="100000">
                                          <p:val>
                                            <p:strVal val="ppt_x"/>
                                          </p:val>
                                        </p:tav>
                                      </p:tavLst>
                                    </p:anim>
                                    <p:anim calcmode="lin" valueType="num">
                                      <p:cBhvr additive="base">
                                        <p:cTn id="291" dur="2250"/>
                                        <p:tgtEl>
                                          <p:spTgt spid="10"/>
                                        </p:tgtEl>
                                        <p:attrNameLst>
                                          <p:attrName>ppt_y</p:attrName>
                                        </p:attrNameLst>
                                      </p:cBhvr>
                                      <p:tavLst>
                                        <p:tav tm="0">
                                          <p:val>
                                            <p:strVal val="ppt_y"/>
                                          </p:val>
                                        </p:tav>
                                        <p:tav tm="100000">
                                          <p:val>
                                            <p:strVal val="1+ppt_h/2"/>
                                          </p:val>
                                        </p:tav>
                                      </p:tavLst>
                                    </p:anim>
                                    <p:set>
                                      <p:cBhvr>
                                        <p:cTn id="292" dur="1" fill="hold">
                                          <p:stCondLst>
                                            <p:cond delay="2249"/>
                                          </p:stCondLst>
                                        </p:cTn>
                                        <p:tgtEl>
                                          <p:spTgt spid="10"/>
                                        </p:tgtEl>
                                        <p:attrNameLst>
                                          <p:attrName>style.visibility</p:attrName>
                                        </p:attrNameLst>
                                      </p:cBhvr>
                                      <p:to>
                                        <p:strVal val="hidden"/>
                                      </p:to>
                                    </p:set>
                                  </p:childTnLst>
                                </p:cTn>
                              </p:par>
                              <p:par>
                                <p:cTn id="293" presetID="2" presetClass="exit" presetSubtype="4" fill="hold" grpId="2" nodeType="withEffect">
                                  <p:stCondLst>
                                    <p:cond delay="0"/>
                                  </p:stCondLst>
                                  <p:childTnLst>
                                    <p:anim calcmode="lin" valueType="num">
                                      <p:cBhvr additive="base">
                                        <p:cTn id="294" dur="2250"/>
                                        <p:tgtEl>
                                          <p:spTgt spid="11"/>
                                        </p:tgtEl>
                                        <p:attrNameLst>
                                          <p:attrName>ppt_x</p:attrName>
                                        </p:attrNameLst>
                                      </p:cBhvr>
                                      <p:tavLst>
                                        <p:tav tm="0">
                                          <p:val>
                                            <p:strVal val="ppt_x"/>
                                          </p:val>
                                        </p:tav>
                                        <p:tav tm="100000">
                                          <p:val>
                                            <p:strVal val="ppt_x"/>
                                          </p:val>
                                        </p:tav>
                                      </p:tavLst>
                                    </p:anim>
                                    <p:anim calcmode="lin" valueType="num">
                                      <p:cBhvr additive="base">
                                        <p:cTn id="295" dur="2250"/>
                                        <p:tgtEl>
                                          <p:spTgt spid="11"/>
                                        </p:tgtEl>
                                        <p:attrNameLst>
                                          <p:attrName>ppt_y</p:attrName>
                                        </p:attrNameLst>
                                      </p:cBhvr>
                                      <p:tavLst>
                                        <p:tav tm="0">
                                          <p:val>
                                            <p:strVal val="ppt_y"/>
                                          </p:val>
                                        </p:tav>
                                        <p:tav tm="100000">
                                          <p:val>
                                            <p:strVal val="1+ppt_h/2"/>
                                          </p:val>
                                        </p:tav>
                                      </p:tavLst>
                                    </p:anim>
                                    <p:set>
                                      <p:cBhvr>
                                        <p:cTn id="296" dur="1" fill="hold">
                                          <p:stCondLst>
                                            <p:cond delay="2249"/>
                                          </p:stCondLst>
                                        </p:cTn>
                                        <p:tgtEl>
                                          <p:spTgt spid="11"/>
                                        </p:tgtEl>
                                        <p:attrNameLst>
                                          <p:attrName>style.visibility</p:attrName>
                                        </p:attrNameLst>
                                      </p:cBhvr>
                                      <p:to>
                                        <p:strVal val="hidden"/>
                                      </p:to>
                                    </p:set>
                                  </p:childTnLst>
                                </p:cTn>
                              </p:par>
                              <p:par>
                                <p:cTn id="297" presetID="2" presetClass="exit" presetSubtype="4" fill="hold" grpId="2" nodeType="withEffect">
                                  <p:stCondLst>
                                    <p:cond delay="0"/>
                                  </p:stCondLst>
                                  <p:childTnLst>
                                    <p:anim calcmode="lin" valueType="num">
                                      <p:cBhvr additive="base">
                                        <p:cTn id="298" dur="2250"/>
                                        <p:tgtEl>
                                          <p:spTgt spid="15"/>
                                        </p:tgtEl>
                                        <p:attrNameLst>
                                          <p:attrName>ppt_x</p:attrName>
                                        </p:attrNameLst>
                                      </p:cBhvr>
                                      <p:tavLst>
                                        <p:tav tm="0">
                                          <p:val>
                                            <p:strVal val="ppt_x"/>
                                          </p:val>
                                        </p:tav>
                                        <p:tav tm="100000">
                                          <p:val>
                                            <p:strVal val="ppt_x"/>
                                          </p:val>
                                        </p:tav>
                                      </p:tavLst>
                                    </p:anim>
                                    <p:anim calcmode="lin" valueType="num">
                                      <p:cBhvr additive="base">
                                        <p:cTn id="299" dur="2250"/>
                                        <p:tgtEl>
                                          <p:spTgt spid="15"/>
                                        </p:tgtEl>
                                        <p:attrNameLst>
                                          <p:attrName>ppt_y</p:attrName>
                                        </p:attrNameLst>
                                      </p:cBhvr>
                                      <p:tavLst>
                                        <p:tav tm="0">
                                          <p:val>
                                            <p:strVal val="ppt_y"/>
                                          </p:val>
                                        </p:tav>
                                        <p:tav tm="100000">
                                          <p:val>
                                            <p:strVal val="1+ppt_h/2"/>
                                          </p:val>
                                        </p:tav>
                                      </p:tavLst>
                                    </p:anim>
                                    <p:set>
                                      <p:cBhvr>
                                        <p:cTn id="300" dur="1" fill="hold">
                                          <p:stCondLst>
                                            <p:cond delay="2249"/>
                                          </p:stCondLst>
                                        </p:cTn>
                                        <p:tgtEl>
                                          <p:spTgt spid="15"/>
                                        </p:tgtEl>
                                        <p:attrNameLst>
                                          <p:attrName>style.visibility</p:attrName>
                                        </p:attrNameLst>
                                      </p:cBhvr>
                                      <p:to>
                                        <p:strVal val="hidden"/>
                                      </p:to>
                                    </p:set>
                                  </p:childTnLst>
                                </p:cTn>
                              </p:par>
                              <p:par>
                                <p:cTn id="301" presetID="2" presetClass="exit" presetSubtype="4" fill="hold" grpId="2" nodeType="withEffect">
                                  <p:stCondLst>
                                    <p:cond delay="0"/>
                                  </p:stCondLst>
                                  <p:childTnLst>
                                    <p:anim calcmode="lin" valueType="num">
                                      <p:cBhvr additive="base">
                                        <p:cTn id="302" dur="2250"/>
                                        <p:tgtEl>
                                          <p:spTgt spid="16"/>
                                        </p:tgtEl>
                                        <p:attrNameLst>
                                          <p:attrName>ppt_x</p:attrName>
                                        </p:attrNameLst>
                                      </p:cBhvr>
                                      <p:tavLst>
                                        <p:tav tm="0">
                                          <p:val>
                                            <p:strVal val="ppt_x"/>
                                          </p:val>
                                        </p:tav>
                                        <p:tav tm="100000">
                                          <p:val>
                                            <p:strVal val="ppt_x"/>
                                          </p:val>
                                        </p:tav>
                                      </p:tavLst>
                                    </p:anim>
                                    <p:anim calcmode="lin" valueType="num">
                                      <p:cBhvr additive="base">
                                        <p:cTn id="303" dur="2250"/>
                                        <p:tgtEl>
                                          <p:spTgt spid="16"/>
                                        </p:tgtEl>
                                        <p:attrNameLst>
                                          <p:attrName>ppt_y</p:attrName>
                                        </p:attrNameLst>
                                      </p:cBhvr>
                                      <p:tavLst>
                                        <p:tav tm="0">
                                          <p:val>
                                            <p:strVal val="ppt_y"/>
                                          </p:val>
                                        </p:tav>
                                        <p:tav tm="100000">
                                          <p:val>
                                            <p:strVal val="1+ppt_h/2"/>
                                          </p:val>
                                        </p:tav>
                                      </p:tavLst>
                                    </p:anim>
                                    <p:set>
                                      <p:cBhvr>
                                        <p:cTn id="304" dur="1" fill="hold">
                                          <p:stCondLst>
                                            <p:cond delay="2249"/>
                                          </p:stCondLst>
                                        </p:cTn>
                                        <p:tgtEl>
                                          <p:spTgt spid="16"/>
                                        </p:tgtEl>
                                        <p:attrNameLst>
                                          <p:attrName>style.visibility</p:attrName>
                                        </p:attrNameLst>
                                      </p:cBhvr>
                                      <p:to>
                                        <p:strVal val="hidden"/>
                                      </p:to>
                                    </p:set>
                                  </p:childTnLst>
                                </p:cTn>
                              </p:par>
                              <p:par>
                                <p:cTn id="305" presetID="2" presetClass="exit" presetSubtype="4" fill="hold" grpId="2" nodeType="withEffect">
                                  <p:stCondLst>
                                    <p:cond delay="0"/>
                                  </p:stCondLst>
                                  <p:childTnLst>
                                    <p:anim calcmode="lin" valueType="num">
                                      <p:cBhvr additive="base">
                                        <p:cTn id="306" dur="2250"/>
                                        <p:tgtEl>
                                          <p:spTgt spid="17"/>
                                        </p:tgtEl>
                                        <p:attrNameLst>
                                          <p:attrName>ppt_x</p:attrName>
                                        </p:attrNameLst>
                                      </p:cBhvr>
                                      <p:tavLst>
                                        <p:tav tm="0">
                                          <p:val>
                                            <p:strVal val="ppt_x"/>
                                          </p:val>
                                        </p:tav>
                                        <p:tav tm="100000">
                                          <p:val>
                                            <p:strVal val="ppt_x"/>
                                          </p:val>
                                        </p:tav>
                                      </p:tavLst>
                                    </p:anim>
                                    <p:anim calcmode="lin" valueType="num">
                                      <p:cBhvr additive="base">
                                        <p:cTn id="307" dur="2250"/>
                                        <p:tgtEl>
                                          <p:spTgt spid="17"/>
                                        </p:tgtEl>
                                        <p:attrNameLst>
                                          <p:attrName>ppt_y</p:attrName>
                                        </p:attrNameLst>
                                      </p:cBhvr>
                                      <p:tavLst>
                                        <p:tav tm="0">
                                          <p:val>
                                            <p:strVal val="ppt_y"/>
                                          </p:val>
                                        </p:tav>
                                        <p:tav tm="100000">
                                          <p:val>
                                            <p:strVal val="1+ppt_h/2"/>
                                          </p:val>
                                        </p:tav>
                                      </p:tavLst>
                                    </p:anim>
                                    <p:set>
                                      <p:cBhvr>
                                        <p:cTn id="308" dur="1" fill="hold">
                                          <p:stCondLst>
                                            <p:cond delay="2249"/>
                                          </p:stCondLst>
                                        </p:cTn>
                                        <p:tgtEl>
                                          <p:spTgt spid="17"/>
                                        </p:tgtEl>
                                        <p:attrNameLst>
                                          <p:attrName>style.visibility</p:attrName>
                                        </p:attrNameLst>
                                      </p:cBhvr>
                                      <p:to>
                                        <p:strVal val="hidden"/>
                                      </p:to>
                                    </p:set>
                                  </p:childTnLst>
                                </p:cTn>
                              </p:par>
                              <p:par>
                                <p:cTn id="309" presetID="2" presetClass="exit" presetSubtype="4" fill="hold" grpId="2" nodeType="withEffect">
                                  <p:stCondLst>
                                    <p:cond delay="0"/>
                                  </p:stCondLst>
                                  <p:childTnLst>
                                    <p:anim calcmode="lin" valueType="num">
                                      <p:cBhvr additive="base">
                                        <p:cTn id="310" dur="2250"/>
                                        <p:tgtEl>
                                          <p:spTgt spid="18"/>
                                        </p:tgtEl>
                                        <p:attrNameLst>
                                          <p:attrName>ppt_x</p:attrName>
                                        </p:attrNameLst>
                                      </p:cBhvr>
                                      <p:tavLst>
                                        <p:tav tm="0">
                                          <p:val>
                                            <p:strVal val="ppt_x"/>
                                          </p:val>
                                        </p:tav>
                                        <p:tav tm="100000">
                                          <p:val>
                                            <p:strVal val="ppt_x"/>
                                          </p:val>
                                        </p:tav>
                                      </p:tavLst>
                                    </p:anim>
                                    <p:anim calcmode="lin" valueType="num">
                                      <p:cBhvr additive="base">
                                        <p:cTn id="311" dur="2250"/>
                                        <p:tgtEl>
                                          <p:spTgt spid="18"/>
                                        </p:tgtEl>
                                        <p:attrNameLst>
                                          <p:attrName>ppt_y</p:attrName>
                                        </p:attrNameLst>
                                      </p:cBhvr>
                                      <p:tavLst>
                                        <p:tav tm="0">
                                          <p:val>
                                            <p:strVal val="ppt_y"/>
                                          </p:val>
                                        </p:tav>
                                        <p:tav tm="100000">
                                          <p:val>
                                            <p:strVal val="1+ppt_h/2"/>
                                          </p:val>
                                        </p:tav>
                                      </p:tavLst>
                                    </p:anim>
                                    <p:set>
                                      <p:cBhvr>
                                        <p:cTn id="312" dur="1" fill="hold">
                                          <p:stCondLst>
                                            <p:cond delay="2249"/>
                                          </p:stCondLst>
                                        </p:cTn>
                                        <p:tgtEl>
                                          <p:spTgt spid="18"/>
                                        </p:tgtEl>
                                        <p:attrNameLst>
                                          <p:attrName>style.visibility</p:attrName>
                                        </p:attrNameLst>
                                      </p:cBhvr>
                                      <p:to>
                                        <p:strVal val="hidden"/>
                                      </p:to>
                                    </p:set>
                                  </p:childTnLst>
                                </p:cTn>
                              </p:par>
                              <p:par>
                                <p:cTn id="313" presetID="2" presetClass="exit" presetSubtype="4" fill="hold" grpId="2" nodeType="withEffect">
                                  <p:stCondLst>
                                    <p:cond delay="0"/>
                                  </p:stCondLst>
                                  <p:childTnLst>
                                    <p:anim calcmode="lin" valueType="num">
                                      <p:cBhvr additive="base">
                                        <p:cTn id="314" dur="2250"/>
                                        <p:tgtEl>
                                          <p:spTgt spid="19"/>
                                        </p:tgtEl>
                                        <p:attrNameLst>
                                          <p:attrName>ppt_x</p:attrName>
                                        </p:attrNameLst>
                                      </p:cBhvr>
                                      <p:tavLst>
                                        <p:tav tm="0">
                                          <p:val>
                                            <p:strVal val="ppt_x"/>
                                          </p:val>
                                        </p:tav>
                                        <p:tav tm="100000">
                                          <p:val>
                                            <p:strVal val="ppt_x"/>
                                          </p:val>
                                        </p:tav>
                                      </p:tavLst>
                                    </p:anim>
                                    <p:anim calcmode="lin" valueType="num">
                                      <p:cBhvr additive="base">
                                        <p:cTn id="315" dur="2250"/>
                                        <p:tgtEl>
                                          <p:spTgt spid="19"/>
                                        </p:tgtEl>
                                        <p:attrNameLst>
                                          <p:attrName>ppt_y</p:attrName>
                                        </p:attrNameLst>
                                      </p:cBhvr>
                                      <p:tavLst>
                                        <p:tav tm="0">
                                          <p:val>
                                            <p:strVal val="ppt_y"/>
                                          </p:val>
                                        </p:tav>
                                        <p:tav tm="100000">
                                          <p:val>
                                            <p:strVal val="1+ppt_h/2"/>
                                          </p:val>
                                        </p:tav>
                                      </p:tavLst>
                                    </p:anim>
                                    <p:set>
                                      <p:cBhvr>
                                        <p:cTn id="316" dur="1" fill="hold">
                                          <p:stCondLst>
                                            <p:cond delay="2249"/>
                                          </p:stCondLst>
                                        </p:cTn>
                                        <p:tgtEl>
                                          <p:spTgt spid="19"/>
                                        </p:tgtEl>
                                        <p:attrNameLst>
                                          <p:attrName>style.visibility</p:attrName>
                                        </p:attrNameLst>
                                      </p:cBhvr>
                                      <p:to>
                                        <p:strVal val="hidden"/>
                                      </p:to>
                                    </p:set>
                                  </p:childTnLst>
                                </p:cTn>
                              </p:par>
                              <p:par>
                                <p:cTn id="317" presetID="2" presetClass="exit" presetSubtype="4" fill="hold" grpId="2" nodeType="withEffect">
                                  <p:stCondLst>
                                    <p:cond delay="0"/>
                                  </p:stCondLst>
                                  <p:childTnLst>
                                    <p:anim calcmode="lin" valueType="num">
                                      <p:cBhvr additive="base">
                                        <p:cTn id="318" dur="2250"/>
                                        <p:tgtEl>
                                          <p:spTgt spid="20"/>
                                        </p:tgtEl>
                                        <p:attrNameLst>
                                          <p:attrName>ppt_x</p:attrName>
                                        </p:attrNameLst>
                                      </p:cBhvr>
                                      <p:tavLst>
                                        <p:tav tm="0">
                                          <p:val>
                                            <p:strVal val="ppt_x"/>
                                          </p:val>
                                        </p:tav>
                                        <p:tav tm="100000">
                                          <p:val>
                                            <p:strVal val="ppt_x"/>
                                          </p:val>
                                        </p:tav>
                                      </p:tavLst>
                                    </p:anim>
                                    <p:anim calcmode="lin" valueType="num">
                                      <p:cBhvr additive="base">
                                        <p:cTn id="319" dur="2250"/>
                                        <p:tgtEl>
                                          <p:spTgt spid="20"/>
                                        </p:tgtEl>
                                        <p:attrNameLst>
                                          <p:attrName>ppt_y</p:attrName>
                                        </p:attrNameLst>
                                      </p:cBhvr>
                                      <p:tavLst>
                                        <p:tav tm="0">
                                          <p:val>
                                            <p:strVal val="ppt_y"/>
                                          </p:val>
                                        </p:tav>
                                        <p:tav tm="100000">
                                          <p:val>
                                            <p:strVal val="1+ppt_h/2"/>
                                          </p:val>
                                        </p:tav>
                                      </p:tavLst>
                                    </p:anim>
                                    <p:set>
                                      <p:cBhvr>
                                        <p:cTn id="320" dur="1" fill="hold">
                                          <p:stCondLst>
                                            <p:cond delay="2249"/>
                                          </p:stCondLst>
                                        </p:cTn>
                                        <p:tgtEl>
                                          <p:spTgt spid="20"/>
                                        </p:tgtEl>
                                        <p:attrNameLst>
                                          <p:attrName>style.visibility</p:attrName>
                                        </p:attrNameLst>
                                      </p:cBhvr>
                                      <p:to>
                                        <p:strVal val="hidden"/>
                                      </p:to>
                                    </p:set>
                                  </p:childTnLst>
                                </p:cTn>
                              </p:par>
                              <p:par>
                                <p:cTn id="321" presetID="2" presetClass="exit" presetSubtype="4" fill="hold" grpId="2" nodeType="withEffect">
                                  <p:stCondLst>
                                    <p:cond delay="0"/>
                                  </p:stCondLst>
                                  <p:childTnLst>
                                    <p:anim calcmode="lin" valueType="num">
                                      <p:cBhvr additive="base">
                                        <p:cTn id="322" dur="2250"/>
                                        <p:tgtEl>
                                          <p:spTgt spid="21"/>
                                        </p:tgtEl>
                                        <p:attrNameLst>
                                          <p:attrName>ppt_x</p:attrName>
                                        </p:attrNameLst>
                                      </p:cBhvr>
                                      <p:tavLst>
                                        <p:tav tm="0">
                                          <p:val>
                                            <p:strVal val="ppt_x"/>
                                          </p:val>
                                        </p:tav>
                                        <p:tav tm="100000">
                                          <p:val>
                                            <p:strVal val="ppt_x"/>
                                          </p:val>
                                        </p:tav>
                                      </p:tavLst>
                                    </p:anim>
                                    <p:anim calcmode="lin" valueType="num">
                                      <p:cBhvr additive="base">
                                        <p:cTn id="323" dur="2250"/>
                                        <p:tgtEl>
                                          <p:spTgt spid="21"/>
                                        </p:tgtEl>
                                        <p:attrNameLst>
                                          <p:attrName>ppt_y</p:attrName>
                                        </p:attrNameLst>
                                      </p:cBhvr>
                                      <p:tavLst>
                                        <p:tav tm="0">
                                          <p:val>
                                            <p:strVal val="ppt_y"/>
                                          </p:val>
                                        </p:tav>
                                        <p:tav tm="100000">
                                          <p:val>
                                            <p:strVal val="1+ppt_h/2"/>
                                          </p:val>
                                        </p:tav>
                                      </p:tavLst>
                                    </p:anim>
                                    <p:set>
                                      <p:cBhvr>
                                        <p:cTn id="324" dur="1" fill="hold">
                                          <p:stCondLst>
                                            <p:cond delay="2249"/>
                                          </p:stCondLst>
                                        </p:cTn>
                                        <p:tgtEl>
                                          <p:spTgt spid="21"/>
                                        </p:tgtEl>
                                        <p:attrNameLst>
                                          <p:attrName>style.visibility</p:attrName>
                                        </p:attrNameLst>
                                      </p:cBhvr>
                                      <p:to>
                                        <p:strVal val="hidden"/>
                                      </p:to>
                                    </p:set>
                                  </p:childTnLst>
                                </p:cTn>
                              </p:par>
                              <p:par>
                                <p:cTn id="325" presetID="2" presetClass="exit" presetSubtype="4" fill="hold" grpId="2" nodeType="withEffect">
                                  <p:stCondLst>
                                    <p:cond delay="0"/>
                                  </p:stCondLst>
                                  <p:childTnLst>
                                    <p:anim calcmode="lin" valueType="num">
                                      <p:cBhvr additive="base">
                                        <p:cTn id="326" dur="2250"/>
                                        <p:tgtEl>
                                          <p:spTgt spid="22"/>
                                        </p:tgtEl>
                                        <p:attrNameLst>
                                          <p:attrName>ppt_x</p:attrName>
                                        </p:attrNameLst>
                                      </p:cBhvr>
                                      <p:tavLst>
                                        <p:tav tm="0">
                                          <p:val>
                                            <p:strVal val="ppt_x"/>
                                          </p:val>
                                        </p:tav>
                                        <p:tav tm="100000">
                                          <p:val>
                                            <p:strVal val="ppt_x"/>
                                          </p:val>
                                        </p:tav>
                                      </p:tavLst>
                                    </p:anim>
                                    <p:anim calcmode="lin" valueType="num">
                                      <p:cBhvr additive="base">
                                        <p:cTn id="327" dur="2250"/>
                                        <p:tgtEl>
                                          <p:spTgt spid="22"/>
                                        </p:tgtEl>
                                        <p:attrNameLst>
                                          <p:attrName>ppt_y</p:attrName>
                                        </p:attrNameLst>
                                      </p:cBhvr>
                                      <p:tavLst>
                                        <p:tav tm="0">
                                          <p:val>
                                            <p:strVal val="ppt_y"/>
                                          </p:val>
                                        </p:tav>
                                        <p:tav tm="100000">
                                          <p:val>
                                            <p:strVal val="1+ppt_h/2"/>
                                          </p:val>
                                        </p:tav>
                                      </p:tavLst>
                                    </p:anim>
                                    <p:set>
                                      <p:cBhvr>
                                        <p:cTn id="328" dur="1" fill="hold">
                                          <p:stCondLst>
                                            <p:cond delay="2249"/>
                                          </p:stCondLst>
                                        </p:cTn>
                                        <p:tgtEl>
                                          <p:spTgt spid="22"/>
                                        </p:tgtEl>
                                        <p:attrNameLst>
                                          <p:attrName>style.visibility</p:attrName>
                                        </p:attrNameLst>
                                      </p:cBhvr>
                                      <p:to>
                                        <p:strVal val="hidden"/>
                                      </p:to>
                                    </p:set>
                                  </p:childTnLst>
                                </p:cTn>
                              </p:par>
                              <p:par>
                                <p:cTn id="329" presetID="2" presetClass="exit" presetSubtype="4" fill="hold" grpId="2" nodeType="withEffect">
                                  <p:stCondLst>
                                    <p:cond delay="0"/>
                                  </p:stCondLst>
                                  <p:childTnLst>
                                    <p:anim calcmode="lin" valueType="num">
                                      <p:cBhvr additive="base">
                                        <p:cTn id="330" dur="2250"/>
                                        <p:tgtEl>
                                          <p:spTgt spid="23"/>
                                        </p:tgtEl>
                                        <p:attrNameLst>
                                          <p:attrName>ppt_x</p:attrName>
                                        </p:attrNameLst>
                                      </p:cBhvr>
                                      <p:tavLst>
                                        <p:tav tm="0">
                                          <p:val>
                                            <p:strVal val="ppt_x"/>
                                          </p:val>
                                        </p:tav>
                                        <p:tav tm="100000">
                                          <p:val>
                                            <p:strVal val="ppt_x"/>
                                          </p:val>
                                        </p:tav>
                                      </p:tavLst>
                                    </p:anim>
                                    <p:anim calcmode="lin" valueType="num">
                                      <p:cBhvr additive="base">
                                        <p:cTn id="331" dur="2250"/>
                                        <p:tgtEl>
                                          <p:spTgt spid="23"/>
                                        </p:tgtEl>
                                        <p:attrNameLst>
                                          <p:attrName>ppt_y</p:attrName>
                                        </p:attrNameLst>
                                      </p:cBhvr>
                                      <p:tavLst>
                                        <p:tav tm="0">
                                          <p:val>
                                            <p:strVal val="ppt_y"/>
                                          </p:val>
                                        </p:tav>
                                        <p:tav tm="100000">
                                          <p:val>
                                            <p:strVal val="1+ppt_h/2"/>
                                          </p:val>
                                        </p:tav>
                                      </p:tavLst>
                                    </p:anim>
                                    <p:set>
                                      <p:cBhvr>
                                        <p:cTn id="332" dur="1" fill="hold">
                                          <p:stCondLst>
                                            <p:cond delay="2249"/>
                                          </p:stCondLst>
                                        </p:cTn>
                                        <p:tgtEl>
                                          <p:spTgt spid="23"/>
                                        </p:tgtEl>
                                        <p:attrNameLst>
                                          <p:attrName>style.visibility</p:attrName>
                                        </p:attrNameLst>
                                      </p:cBhvr>
                                      <p:to>
                                        <p:strVal val="hidden"/>
                                      </p:to>
                                    </p:set>
                                  </p:childTnLst>
                                </p:cTn>
                              </p:par>
                              <p:par>
                                <p:cTn id="333" presetID="8" presetClass="emph" presetSubtype="0" fill="hold" grpId="3" nodeType="withEffect">
                                  <p:stCondLst>
                                    <p:cond delay="0"/>
                                  </p:stCondLst>
                                  <p:childTnLst>
                                    <p:animRot by="-21600000">
                                      <p:cBhvr>
                                        <p:cTn id="334" dur="2250" fill="hold"/>
                                        <p:tgtEl>
                                          <p:spTgt spid="2"/>
                                        </p:tgtEl>
                                        <p:attrNameLst>
                                          <p:attrName>r</p:attrName>
                                        </p:attrNameLst>
                                      </p:cBhvr>
                                    </p:animRot>
                                  </p:childTnLst>
                                </p:cTn>
                              </p:par>
                              <p:par>
                                <p:cTn id="335" presetID="8" presetClass="emph" presetSubtype="0" fill="hold" grpId="3" nodeType="withEffect">
                                  <p:stCondLst>
                                    <p:cond delay="0"/>
                                  </p:stCondLst>
                                  <p:childTnLst>
                                    <p:animRot by="21600000">
                                      <p:cBhvr>
                                        <p:cTn id="336" dur="2250" fill="hold"/>
                                        <p:tgtEl>
                                          <p:spTgt spid="14"/>
                                        </p:tgtEl>
                                        <p:attrNameLst>
                                          <p:attrName>r</p:attrName>
                                        </p:attrNameLst>
                                      </p:cBhvr>
                                    </p:animRot>
                                  </p:childTnLst>
                                </p:cTn>
                              </p:par>
                              <p:par>
                                <p:cTn id="337" presetID="8" presetClass="emph" presetSubtype="0" fill="hold" grpId="3" nodeType="withEffect">
                                  <p:stCondLst>
                                    <p:cond delay="0"/>
                                  </p:stCondLst>
                                  <p:childTnLst>
                                    <p:animRot by="-21600000">
                                      <p:cBhvr>
                                        <p:cTn id="338" dur="2250" fill="hold"/>
                                        <p:tgtEl>
                                          <p:spTgt spid="3"/>
                                        </p:tgtEl>
                                        <p:attrNameLst>
                                          <p:attrName>r</p:attrName>
                                        </p:attrNameLst>
                                      </p:cBhvr>
                                    </p:animRot>
                                  </p:childTnLst>
                                </p:cTn>
                              </p:par>
                              <p:par>
                                <p:cTn id="339" presetID="8" presetClass="emph" presetSubtype="0" fill="hold" grpId="3" nodeType="withEffect">
                                  <p:stCondLst>
                                    <p:cond delay="0"/>
                                  </p:stCondLst>
                                  <p:childTnLst>
                                    <p:animRot by="-21600000">
                                      <p:cBhvr>
                                        <p:cTn id="340" dur="2250" fill="hold"/>
                                        <p:tgtEl>
                                          <p:spTgt spid="4"/>
                                        </p:tgtEl>
                                        <p:attrNameLst>
                                          <p:attrName>r</p:attrName>
                                        </p:attrNameLst>
                                      </p:cBhvr>
                                    </p:animRot>
                                  </p:childTnLst>
                                </p:cTn>
                              </p:par>
                              <p:par>
                                <p:cTn id="341" presetID="8" presetClass="emph" presetSubtype="0" fill="hold" grpId="3" nodeType="withEffect">
                                  <p:stCondLst>
                                    <p:cond delay="0"/>
                                  </p:stCondLst>
                                  <p:childTnLst>
                                    <p:animRot by="-21600000">
                                      <p:cBhvr>
                                        <p:cTn id="342" dur="2250" fill="hold"/>
                                        <p:tgtEl>
                                          <p:spTgt spid="5"/>
                                        </p:tgtEl>
                                        <p:attrNameLst>
                                          <p:attrName>r</p:attrName>
                                        </p:attrNameLst>
                                      </p:cBhvr>
                                    </p:animRot>
                                  </p:childTnLst>
                                </p:cTn>
                              </p:par>
                              <p:par>
                                <p:cTn id="343" presetID="8" presetClass="emph" presetSubtype="0" fill="hold" grpId="3" nodeType="withEffect">
                                  <p:stCondLst>
                                    <p:cond delay="0"/>
                                  </p:stCondLst>
                                  <p:childTnLst>
                                    <p:animRot by="-21600000">
                                      <p:cBhvr>
                                        <p:cTn id="344" dur="2250" fill="hold"/>
                                        <p:tgtEl>
                                          <p:spTgt spid="6"/>
                                        </p:tgtEl>
                                        <p:attrNameLst>
                                          <p:attrName>r</p:attrName>
                                        </p:attrNameLst>
                                      </p:cBhvr>
                                    </p:animRot>
                                  </p:childTnLst>
                                </p:cTn>
                              </p:par>
                              <p:par>
                                <p:cTn id="345" presetID="8" presetClass="emph" presetSubtype="0" fill="hold" grpId="3" nodeType="withEffect">
                                  <p:stCondLst>
                                    <p:cond delay="0"/>
                                  </p:stCondLst>
                                  <p:childTnLst>
                                    <p:animRot by="-21600000">
                                      <p:cBhvr>
                                        <p:cTn id="346" dur="2250" fill="hold"/>
                                        <p:tgtEl>
                                          <p:spTgt spid="7"/>
                                        </p:tgtEl>
                                        <p:attrNameLst>
                                          <p:attrName>r</p:attrName>
                                        </p:attrNameLst>
                                      </p:cBhvr>
                                    </p:animRot>
                                  </p:childTnLst>
                                </p:cTn>
                              </p:par>
                              <p:par>
                                <p:cTn id="347" presetID="8" presetClass="emph" presetSubtype="0" fill="hold" grpId="3" nodeType="withEffect">
                                  <p:stCondLst>
                                    <p:cond delay="0"/>
                                  </p:stCondLst>
                                  <p:childTnLst>
                                    <p:animRot by="-21600000">
                                      <p:cBhvr>
                                        <p:cTn id="348" dur="2250" fill="hold"/>
                                        <p:tgtEl>
                                          <p:spTgt spid="8"/>
                                        </p:tgtEl>
                                        <p:attrNameLst>
                                          <p:attrName>r</p:attrName>
                                        </p:attrNameLst>
                                      </p:cBhvr>
                                    </p:animRot>
                                  </p:childTnLst>
                                </p:cTn>
                              </p:par>
                              <p:par>
                                <p:cTn id="349" presetID="8" presetClass="emph" presetSubtype="0" fill="hold" grpId="3" nodeType="withEffect">
                                  <p:stCondLst>
                                    <p:cond delay="0"/>
                                  </p:stCondLst>
                                  <p:childTnLst>
                                    <p:animRot by="-21600000">
                                      <p:cBhvr>
                                        <p:cTn id="350" dur="2250" fill="hold"/>
                                        <p:tgtEl>
                                          <p:spTgt spid="9"/>
                                        </p:tgtEl>
                                        <p:attrNameLst>
                                          <p:attrName>r</p:attrName>
                                        </p:attrNameLst>
                                      </p:cBhvr>
                                    </p:animRot>
                                  </p:childTnLst>
                                </p:cTn>
                              </p:par>
                              <p:par>
                                <p:cTn id="351" presetID="8" presetClass="emph" presetSubtype="0" fill="hold" grpId="3" nodeType="withEffect">
                                  <p:stCondLst>
                                    <p:cond delay="0"/>
                                  </p:stCondLst>
                                  <p:childTnLst>
                                    <p:animRot by="-21600000">
                                      <p:cBhvr>
                                        <p:cTn id="352" dur="2250" fill="hold"/>
                                        <p:tgtEl>
                                          <p:spTgt spid="10"/>
                                        </p:tgtEl>
                                        <p:attrNameLst>
                                          <p:attrName>r</p:attrName>
                                        </p:attrNameLst>
                                      </p:cBhvr>
                                    </p:animRot>
                                  </p:childTnLst>
                                </p:cTn>
                              </p:par>
                              <p:par>
                                <p:cTn id="353" presetID="8" presetClass="emph" presetSubtype="0" fill="hold" grpId="3" nodeType="withEffect">
                                  <p:stCondLst>
                                    <p:cond delay="0"/>
                                  </p:stCondLst>
                                  <p:childTnLst>
                                    <p:animRot by="-21600000">
                                      <p:cBhvr>
                                        <p:cTn id="354" dur="2250" fill="hold"/>
                                        <p:tgtEl>
                                          <p:spTgt spid="11"/>
                                        </p:tgtEl>
                                        <p:attrNameLst>
                                          <p:attrName>r</p:attrName>
                                        </p:attrNameLst>
                                      </p:cBhvr>
                                    </p:animRot>
                                  </p:childTnLst>
                                </p:cTn>
                              </p:par>
                              <p:par>
                                <p:cTn id="355" presetID="8" presetClass="emph" presetSubtype="0" fill="hold" grpId="3" nodeType="withEffect">
                                  <p:stCondLst>
                                    <p:cond delay="0"/>
                                  </p:stCondLst>
                                  <p:childTnLst>
                                    <p:animRot by="21600000">
                                      <p:cBhvr>
                                        <p:cTn id="356" dur="2250" fill="hold"/>
                                        <p:tgtEl>
                                          <p:spTgt spid="15"/>
                                        </p:tgtEl>
                                        <p:attrNameLst>
                                          <p:attrName>r</p:attrName>
                                        </p:attrNameLst>
                                      </p:cBhvr>
                                    </p:animRot>
                                  </p:childTnLst>
                                </p:cTn>
                              </p:par>
                              <p:par>
                                <p:cTn id="357" presetID="8" presetClass="emph" presetSubtype="0" fill="hold" grpId="3" nodeType="withEffect">
                                  <p:stCondLst>
                                    <p:cond delay="0"/>
                                  </p:stCondLst>
                                  <p:childTnLst>
                                    <p:animRot by="21600000">
                                      <p:cBhvr>
                                        <p:cTn id="358" dur="2250" fill="hold"/>
                                        <p:tgtEl>
                                          <p:spTgt spid="16"/>
                                        </p:tgtEl>
                                        <p:attrNameLst>
                                          <p:attrName>r</p:attrName>
                                        </p:attrNameLst>
                                      </p:cBhvr>
                                    </p:animRot>
                                  </p:childTnLst>
                                </p:cTn>
                              </p:par>
                              <p:par>
                                <p:cTn id="359" presetID="8" presetClass="emph" presetSubtype="0" fill="hold" grpId="3" nodeType="withEffect">
                                  <p:stCondLst>
                                    <p:cond delay="0"/>
                                  </p:stCondLst>
                                  <p:childTnLst>
                                    <p:animRot by="21600000">
                                      <p:cBhvr>
                                        <p:cTn id="360" dur="2250" fill="hold"/>
                                        <p:tgtEl>
                                          <p:spTgt spid="17"/>
                                        </p:tgtEl>
                                        <p:attrNameLst>
                                          <p:attrName>r</p:attrName>
                                        </p:attrNameLst>
                                      </p:cBhvr>
                                    </p:animRot>
                                  </p:childTnLst>
                                </p:cTn>
                              </p:par>
                              <p:par>
                                <p:cTn id="361" presetID="8" presetClass="emph" presetSubtype="0" fill="hold" grpId="3" nodeType="withEffect">
                                  <p:stCondLst>
                                    <p:cond delay="0"/>
                                  </p:stCondLst>
                                  <p:childTnLst>
                                    <p:animRot by="21600000">
                                      <p:cBhvr>
                                        <p:cTn id="362" dur="2250" fill="hold"/>
                                        <p:tgtEl>
                                          <p:spTgt spid="18"/>
                                        </p:tgtEl>
                                        <p:attrNameLst>
                                          <p:attrName>r</p:attrName>
                                        </p:attrNameLst>
                                      </p:cBhvr>
                                    </p:animRot>
                                  </p:childTnLst>
                                </p:cTn>
                              </p:par>
                              <p:par>
                                <p:cTn id="363" presetID="8" presetClass="emph" presetSubtype="0" fill="hold" grpId="3" nodeType="withEffect">
                                  <p:stCondLst>
                                    <p:cond delay="0"/>
                                  </p:stCondLst>
                                  <p:childTnLst>
                                    <p:animRot by="21600000">
                                      <p:cBhvr>
                                        <p:cTn id="364" dur="2250" fill="hold"/>
                                        <p:tgtEl>
                                          <p:spTgt spid="19"/>
                                        </p:tgtEl>
                                        <p:attrNameLst>
                                          <p:attrName>r</p:attrName>
                                        </p:attrNameLst>
                                      </p:cBhvr>
                                    </p:animRot>
                                  </p:childTnLst>
                                </p:cTn>
                              </p:par>
                              <p:par>
                                <p:cTn id="365" presetID="8" presetClass="emph" presetSubtype="0" fill="hold" grpId="3" nodeType="withEffect">
                                  <p:stCondLst>
                                    <p:cond delay="0"/>
                                  </p:stCondLst>
                                  <p:childTnLst>
                                    <p:animRot by="21600000">
                                      <p:cBhvr>
                                        <p:cTn id="366" dur="2250" fill="hold"/>
                                        <p:tgtEl>
                                          <p:spTgt spid="20"/>
                                        </p:tgtEl>
                                        <p:attrNameLst>
                                          <p:attrName>r</p:attrName>
                                        </p:attrNameLst>
                                      </p:cBhvr>
                                    </p:animRot>
                                  </p:childTnLst>
                                </p:cTn>
                              </p:par>
                              <p:par>
                                <p:cTn id="367" presetID="8" presetClass="emph" presetSubtype="0" fill="hold" grpId="3" nodeType="withEffect">
                                  <p:stCondLst>
                                    <p:cond delay="0"/>
                                  </p:stCondLst>
                                  <p:childTnLst>
                                    <p:animRot by="21600000">
                                      <p:cBhvr>
                                        <p:cTn id="368" dur="2250" fill="hold"/>
                                        <p:tgtEl>
                                          <p:spTgt spid="21"/>
                                        </p:tgtEl>
                                        <p:attrNameLst>
                                          <p:attrName>r</p:attrName>
                                        </p:attrNameLst>
                                      </p:cBhvr>
                                    </p:animRot>
                                  </p:childTnLst>
                                </p:cTn>
                              </p:par>
                              <p:par>
                                <p:cTn id="369" presetID="8" presetClass="emph" presetSubtype="0" fill="hold" grpId="3" nodeType="withEffect">
                                  <p:stCondLst>
                                    <p:cond delay="0"/>
                                  </p:stCondLst>
                                  <p:childTnLst>
                                    <p:animRot by="21600000">
                                      <p:cBhvr>
                                        <p:cTn id="370" dur="2250" fill="hold"/>
                                        <p:tgtEl>
                                          <p:spTgt spid="22"/>
                                        </p:tgtEl>
                                        <p:attrNameLst>
                                          <p:attrName>r</p:attrName>
                                        </p:attrNameLst>
                                      </p:cBhvr>
                                    </p:animRot>
                                  </p:childTnLst>
                                </p:cTn>
                              </p:par>
                              <p:par>
                                <p:cTn id="371" presetID="8" presetClass="emph" presetSubtype="0" fill="hold" grpId="3" nodeType="withEffect">
                                  <p:stCondLst>
                                    <p:cond delay="0"/>
                                  </p:stCondLst>
                                  <p:childTnLst>
                                    <p:animRot by="21600000">
                                      <p:cBhvr>
                                        <p:cTn id="372" dur="2250" fill="hold"/>
                                        <p:tgtEl>
                                          <p:spTgt spid="23"/>
                                        </p:tgtEl>
                                        <p:attrNameLst>
                                          <p:attrName>r</p:attrName>
                                        </p:attrNameLst>
                                      </p:cBhvr>
                                    </p:animRot>
                                  </p:childTnLst>
                                </p:cTn>
                              </p:par>
                              <p:par>
                                <p:cTn id="373" presetID="2" presetClass="exit" presetSubtype="1" fill="hold" grpId="2" nodeType="withEffect">
                                  <p:stCondLst>
                                    <p:cond delay="0"/>
                                  </p:stCondLst>
                                  <p:childTnLst>
                                    <p:anim calcmode="lin" valueType="num">
                                      <p:cBhvr additive="base">
                                        <p:cTn id="374" dur="2250"/>
                                        <p:tgtEl>
                                          <p:spTgt spid="64"/>
                                        </p:tgtEl>
                                        <p:attrNameLst>
                                          <p:attrName>ppt_x</p:attrName>
                                        </p:attrNameLst>
                                      </p:cBhvr>
                                      <p:tavLst>
                                        <p:tav tm="0">
                                          <p:val>
                                            <p:strVal val="ppt_x"/>
                                          </p:val>
                                        </p:tav>
                                        <p:tav tm="100000">
                                          <p:val>
                                            <p:strVal val="ppt_x"/>
                                          </p:val>
                                        </p:tav>
                                      </p:tavLst>
                                    </p:anim>
                                    <p:anim calcmode="lin" valueType="num">
                                      <p:cBhvr additive="base">
                                        <p:cTn id="375" dur="2250"/>
                                        <p:tgtEl>
                                          <p:spTgt spid="64"/>
                                        </p:tgtEl>
                                        <p:attrNameLst>
                                          <p:attrName>ppt_y</p:attrName>
                                        </p:attrNameLst>
                                      </p:cBhvr>
                                      <p:tavLst>
                                        <p:tav tm="0">
                                          <p:val>
                                            <p:strVal val="ppt_y"/>
                                          </p:val>
                                        </p:tav>
                                        <p:tav tm="100000">
                                          <p:val>
                                            <p:strVal val="0-ppt_h/2"/>
                                          </p:val>
                                        </p:tav>
                                      </p:tavLst>
                                    </p:anim>
                                    <p:set>
                                      <p:cBhvr>
                                        <p:cTn id="376" dur="1" fill="hold">
                                          <p:stCondLst>
                                            <p:cond delay="2249"/>
                                          </p:stCondLst>
                                        </p:cTn>
                                        <p:tgtEl>
                                          <p:spTgt spid="64"/>
                                        </p:tgtEl>
                                        <p:attrNameLst>
                                          <p:attrName>style.visibility</p:attrName>
                                        </p:attrNameLst>
                                      </p:cBhvr>
                                      <p:to>
                                        <p:strVal val="hidden"/>
                                      </p:to>
                                    </p:set>
                                  </p:childTnLst>
                                </p:cTn>
                              </p:par>
                              <p:par>
                                <p:cTn id="377" presetID="2" presetClass="exit" presetSubtype="1" fill="hold" grpId="2" nodeType="withEffect">
                                  <p:stCondLst>
                                    <p:cond delay="0"/>
                                  </p:stCondLst>
                                  <p:childTnLst>
                                    <p:anim calcmode="lin" valueType="num">
                                      <p:cBhvr additive="base">
                                        <p:cTn id="378" dur="2250"/>
                                        <p:tgtEl>
                                          <p:spTgt spid="55"/>
                                        </p:tgtEl>
                                        <p:attrNameLst>
                                          <p:attrName>ppt_x</p:attrName>
                                        </p:attrNameLst>
                                      </p:cBhvr>
                                      <p:tavLst>
                                        <p:tav tm="0">
                                          <p:val>
                                            <p:strVal val="ppt_x"/>
                                          </p:val>
                                        </p:tav>
                                        <p:tav tm="100000">
                                          <p:val>
                                            <p:strVal val="ppt_x"/>
                                          </p:val>
                                        </p:tav>
                                      </p:tavLst>
                                    </p:anim>
                                    <p:anim calcmode="lin" valueType="num">
                                      <p:cBhvr additive="base">
                                        <p:cTn id="379" dur="2250"/>
                                        <p:tgtEl>
                                          <p:spTgt spid="55"/>
                                        </p:tgtEl>
                                        <p:attrNameLst>
                                          <p:attrName>ppt_y</p:attrName>
                                        </p:attrNameLst>
                                      </p:cBhvr>
                                      <p:tavLst>
                                        <p:tav tm="0">
                                          <p:val>
                                            <p:strVal val="ppt_y"/>
                                          </p:val>
                                        </p:tav>
                                        <p:tav tm="100000">
                                          <p:val>
                                            <p:strVal val="0-ppt_h/2"/>
                                          </p:val>
                                        </p:tav>
                                      </p:tavLst>
                                    </p:anim>
                                    <p:set>
                                      <p:cBhvr>
                                        <p:cTn id="380" dur="1" fill="hold">
                                          <p:stCondLst>
                                            <p:cond delay="2249"/>
                                          </p:stCondLst>
                                        </p:cTn>
                                        <p:tgtEl>
                                          <p:spTgt spid="55"/>
                                        </p:tgtEl>
                                        <p:attrNameLst>
                                          <p:attrName>style.visibility</p:attrName>
                                        </p:attrNameLst>
                                      </p:cBhvr>
                                      <p:to>
                                        <p:strVal val="hidden"/>
                                      </p:to>
                                    </p:set>
                                  </p:childTnLst>
                                </p:cTn>
                              </p:par>
                              <p:par>
                                <p:cTn id="381" presetID="2" presetClass="exit" presetSubtype="1" fill="hold" grpId="2" nodeType="withEffect">
                                  <p:stCondLst>
                                    <p:cond delay="0"/>
                                  </p:stCondLst>
                                  <p:childTnLst>
                                    <p:anim calcmode="lin" valueType="num">
                                      <p:cBhvr additive="base">
                                        <p:cTn id="382" dur="2250"/>
                                        <p:tgtEl>
                                          <p:spTgt spid="56"/>
                                        </p:tgtEl>
                                        <p:attrNameLst>
                                          <p:attrName>ppt_x</p:attrName>
                                        </p:attrNameLst>
                                      </p:cBhvr>
                                      <p:tavLst>
                                        <p:tav tm="0">
                                          <p:val>
                                            <p:strVal val="ppt_x"/>
                                          </p:val>
                                        </p:tav>
                                        <p:tav tm="100000">
                                          <p:val>
                                            <p:strVal val="ppt_x"/>
                                          </p:val>
                                        </p:tav>
                                      </p:tavLst>
                                    </p:anim>
                                    <p:anim calcmode="lin" valueType="num">
                                      <p:cBhvr additive="base">
                                        <p:cTn id="383" dur="2250"/>
                                        <p:tgtEl>
                                          <p:spTgt spid="56"/>
                                        </p:tgtEl>
                                        <p:attrNameLst>
                                          <p:attrName>ppt_y</p:attrName>
                                        </p:attrNameLst>
                                      </p:cBhvr>
                                      <p:tavLst>
                                        <p:tav tm="0">
                                          <p:val>
                                            <p:strVal val="ppt_y"/>
                                          </p:val>
                                        </p:tav>
                                        <p:tav tm="100000">
                                          <p:val>
                                            <p:strVal val="0-ppt_h/2"/>
                                          </p:val>
                                        </p:tav>
                                      </p:tavLst>
                                    </p:anim>
                                    <p:set>
                                      <p:cBhvr>
                                        <p:cTn id="384" dur="1" fill="hold">
                                          <p:stCondLst>
                                            <p:cond delay="2249"/>
                                          </p:stCondLst>
                                        </p:cTn>
                                        <p:tgtEl>
                                          <p:spTgt spid="56"/>
                                        </p:tgtEl>
                                        <p:attrNameLst>
                                          <p:attrName>style.visibility</p:attrName>
                                        </p:attrNameLst>
                                      </p:cBhvr>
                                      <p:to>
                                        <p:strVal val="hidden"/>
                                      </p:to>
                                    </p:set>
                                  </p:childTnLst>
                                </p:cTn>
                              </p:par>
                              <p:par>
                                <p:cTn id="385" presetID="2" presetClass="exit" presetSubtype="1" fill="hold" grpId="2" nodeType="withEffect">
                                  <p:stCondLst>
                                    <p:cond delay="0"/>
                                  </p:stCondLst>
                                  <p:childTnLst>
                                    <p:anim calcmode="lin" valueType="num">
                                      <p:cBhvr additive="base">
                                        <p:cTn id="386" dur="2250"/>
                                        <p:tgtEl>
                                          <p:spTgt spid="57"/>
                                        </p:tgtEl>
                                        <p:attrNameLst>
                                          <p:attrName>ppt_x</p:attrName>
                                        </p:attrNameLst>
                                      </p:cBhvr>
                                      <p:tavLst>
                                        <p:tav tm="0">
                                          <p:val>
                                            <p:strVal val="ppt_x"/>
                                          </p:val>
                                        </p:tav>
                                        <p:tav tm="100000">
                                          <p:val>
                                            <p:strVal val="ppt_x"/>
                                          </p:val>
                                        </p:tav>
                                      </p:tavLst>
                                    </p:anim>
                                    <p:anim calcmode="lin" valueType="num">
                                      <p:cBhvr additive="base">
                                        <p:cTn id="387" dur="2250"/>
                                        <p:tgtEl>
                                          <p:spTgt spid="57"/>
                                        </p:tgtEl>
                                        <p:attrNameLst>
                                          <p:attrName>ppt_y</p:attrName>
                                        </p:attrNameLst>
                                      </p:cBhvr>
                                      <p:tavLst>
                                        <p:tav tm="0">
                                          <p:val>
                                            <p:strVal val="ppt_y"/>
                                          </p:val>
                                        </p:tav>
                                        <p:tav tm="100000">
                                          <p:val>
                                            <p:strVal val="0-ppt_h/2"/>
                                          </p:val>
                                        </p:tav>
                                      </p:tavLst>
                                    </p:anim>
                                    <p:set>
                                      <p:cBhvr>
                                        <p:cTn id="388" dur="1" fill="hold">
                                          <p:stCondLst>
                                            <p:cond delay="2249"/>
                                          </p:stCondLst>
                                        </p:cTn>
                                        <p:tgtEl>
                                          <p:spTgt spid="57"/>
                                        </p:tgtEl>
                                        <p:attrNameLst>
                                          <p:attrName>style.visibility</p:attrName>
                                        </p:attrNameLst>
                                      </p:cBhvr>
                                      <p:to>
                                        <p:strVal val="hidden"/>
                                      </p:to>
                                    </p:set>
                                  </p:childTnLst>
                                </p:cTn>
                              </p:par>
                              <p:par>
                                <p:cTn id="389" presetID="2" presetClass="exit" presetSubtype="1" fill="hold" grpId="2" nodeType="withEffect">
                                  <p:stCondLst>
                                    <p:cond delay="0"/>
                                  </p:stCondLst>
                                  <p:childTnLst>
                                    <p:anim calcmode="lin" valueType="num">
                                      <p:cBhvr additive="base">
                                        <p:cTn id="390" dur="2250"/>
                                        <p:tgtEl>
                                          <p:spTgt spid="58"/>
                                        </p:tgtEl>
                                        <p:attrNameLst>
                                          <p:attrName>ppt_x</p:attrName>
                                        </p:attrNameLst>
                                      </p:cBhvr>
                                      <p:tavLst>
                                        <p:tav tm="0">
                                          <p:val>
                                            <p:strVal val="ppt_x"/>
                                          </p:val>
                                        </p:tav>
                                        <p:tav tm="100000">
                                          <p:val>
                                            <p:strVal val="ppt_x"/>
                                          </p:val>
                                        </p:tav>
                                      </p:tavLst>
                                    </p:anim>
                                    <p:anim calcmode="lin" valueType="num">
                                      <p:cBhvr additive="base">
                                        <p:cTn id="391" dur="2250"/>
                                        <p:tgtEl>
                                          <p:spTgt spid="58"/>
                                        </p:tgtEl>
                                        <p:attrNameLst>
                                          <p:attrName>ppt_y</p:attrName>
                                        </p:attrNameLst>
                                      </p:cBhvr>
                                      <p:tavLst>
                                        <p:tav tm="0">
                                          <p:val>
                                            <p:strVal val="ppt_y"/>
                                          </p:val>
                                        </p:tav>
                                        <p:tav tm="100000">
                                          <p:val>
                                            <p:strVal val="0-ppt_h/2"/>
                                          </p:val>
                                        </p:tav>
                                      </p:tavLst>
                                    </p:anim>
                                    <p:set>
                                      <p:cBhvr>
                                        <p:cTn id="392" dur="1" fill="hold">
                                          <p:stCondLst>
                                            <p:cond delay="2249"/>
                                          </p:stCondLst>
                                        </p:cTn>
                                        <p:tgtEl>
                                          <p:spTgt spid="58"/>
                                        </p:tgtEl>
                                        <p:attrNameLst>
                                          <p:attrName>style.visibility</p:attrName>
                                        </p:attrNameLst>
                                      </p:cBhvr>
                                      <p:to>
                                        <p:strVal val="hidden"/>
                                      </p:to>
                                    </p:set>
                                  </p:childTnLst>
                                </p:cTn>
                              </p:par>
                              <p:par>
                                <p:cTn id="393" presetID="2" presetClass="exit" presetSubtype="1" fill="hold" grpId="2" nodeType="withEffect">
                                  <p:stCondLst>
                                    <p:cond delay="0"/>
                                  </p:stCondLst>
                                  <p:childTnLst>
                                    <p:anim calcmode="lin" valueType="num">
                                      <p:cBhvr additive="base">
                                        <p:cTn id="394" dur="2250"/>
                                        <p:tgtEl>
                                          <p:spTgt spid="59"/>
                                        </p:tgtEl>
                                        <p:attrNameLst>
                                          <p:attrName>ppt_x</p:attrName>
                                        </p:attrNameLst>
                                      </p:cBhvr>
                                      <p:tavLst>
                                        <p:tav tm="0">
                                          <p:val>
                                            <p:strVal val="ppt_x"/>
                                          </p:val>
                                        </p:tav>
                                        <p:tav tm="100000">
                                          <p:val>
                                            <p:strVal val="ppt_x"/>
                                          </p:val>
                                        </p:tav>
                                      </p:tavLst>
                                    </p:anim>
                                    <p:anim calcmode="lin" valueType="num">
                                      <p:cBhvr additive="base">
                                        <p:cTn id="395" dur="2250"/>
                                        <p:tgtEl>
                                          <p:spTgt spid="59"/>
                                        </p:tgtEl>
                                        <p:attrNameLst>
                                          <p:attrName>ppt_y</p:attrName>
                                        </p:attrNameLst>
                                      </p:cBhvr>
                                      <p:tavLst>
                                        <p:tav tm="0">
                                          <p:val>
                                            <p:strVal val="ppt_y"/>
                                          </p:val>
                                        </p:tav>
                                        <p:tav tm="100000">
                                          <p:val>
                                            <p:strVal val="0-ppt_h/2"/>
                                          </p:val>
                                        </p:tav>
                                      </p:tavLst>
                                    </p:anim>
                                    <p:set>
                                      <p:cBhvr>
                                        <p:cTn id="396" dur="1" fill="hold">
                                          <p:stCondLst>
                                            <p:cond delay="2249"/>
                                          </p:stCondLst>
                                        </p:cTn>
                                        <p:tgtEl>
                                          <p:spTgt spid="59"/>
                                        </p:tgtEl>
                                        <p:attrNameLst>
                                          <p:attrName>style.visibility</p:attrName>
                                        </p:attrNameLst>
                                      </p:cBhvr>
                                      <p:to>
                                        <p:strVal val="hidden"/>
                                      </p:to>
                                    </p:set>
                                  </p:childTnLst>
                                </p:cTn>
                              </p:par>
                              <p:par>
                                <p:cTn id="397" presetID="2" presetClass="exit" presetSubtype="1" fill="hold" grpId="2" nodeType="withEffect">
                                  <p:stCondLst>
                                    <p:cond delay="0"/>
                                  </p:stCondLst>
                                  <p:childTnLst>
                                    <p:anim calcmode="lin" valueType="num">
                                      <p:cBhvr additive="base">
                                        <p:cTn id="398" dur="2250"/>
                                        <p:tgtEl>
                                          <p:spTgt spid="60"/>
                                        </p:tgtEl>
                                        <p:attrNameLst>
                                          <p:attrName>ppt_x</p:attrName>
                                        </p:attrNameLst>
                                      </p:cBhvr>
                                      <p:tavLst>
                                        <p:tav tm="0">
                                          <p:val>
                                            <p:strVal val="ppt_x"/>
                                          </p:val>
                                        </p:tav>
                                        <p:tav tm="100000">
                                          <p:val>
                                            <p:strVal val="ppt_x"/>
                                          </p:val>
                                        </p:tav>
                                      </p:tavLst>
                                    </p:anim>
                                    <p:anim calcmode="lin" valueType="num">
                                      <p:cBhvr additive="base">
                                        <p:cTn id="399" dur="2250"/>
                                        <p:tgtEl>
                                          <p:spTgt spid="60"/>
                                        </p:tgtEl>
                                        <p:attrNameLst>
                                          <p:attrName>ppt_y</p:attrName>
                                        </p:attrNameLst>
                                      </p:cBhvr>
                                      <p:tavLst>
                                        <p:tav tm="0">
                                          <p:val>
                                            <p:strVal val="ppt_y"/>
                                          </p:val>
                                        </p:tav>
                                        <p:tav tm="100000">
                                          <p:val>
                                            <p:strVal val="0-ppt_h/2"/>
                                          </p:val>
                                        </p:tav>
                                      </p:tavLst>
                                    </p:anim>
                                    <p:set>
                                      <p:cBhvr>
                                        <p:cTn id="400" dur="1" fill="hold">
                                          <p:stCondLst>
                                            <p:cond delay="2249"/>
                                          </p:stCondLst>
                                        </p:cTn>
                                        <p:tgtEl>
                                          <p:spTgt spid="60"/>
                                        </p:tgtEl>
                                        <p:attrNameLst>
                                          <p:attrName>style.visibility</p:attrName>
                                        </p:attrNameLst>
                                      </p:cBhvr>
                                      <p:to>
                                        <p:strVal val="hidden"/>
                                      </p:to>
                                    </p:set>
                                  </p:childTnLst>
                                </p:cTn>
                              </p:par>
                              <p:par>
                                <p:cTn id="401" presetID="2" presetClass="exit" presetSubtype="1" fill="hold" grpId="2" nodeType="withEffect">
                                  <p:stCondLst>
                                    <p:cond delay="0"/>
                                  </p:stCondLst>
                                  <p:childTnLst>
                                    <p:anim calcmode="lin" valueType="num">
                                      <p:cBhvr additive="base">
                                        <p:cTn id="402" dur="2250"/>
                                        <p:tgtEl>
                                          <p:spTgt spid="61"/>
                                        </p:tgtEl>
                                        <p:attrNameLst>
                                          <p:attrName>ppt_x</p:attrName>
                                        </p:attrNameLst>
                                      </p:cBhvr>
                                      <p:tavLst>
                                        <p:tav tm="0">
                                          <p:val>
                                            <p:strVal val="ppt_x"/>
                                          </p:val>
                                        </p:tav>
                                        <p:tav tm="100000">
                                          <p:val>
                                            <p:strVal val="ppt_x"/>
                                          </p:val>
                                        </p:tav>
                                      </p:tavLst>
                                    </p:anim>
                                    <p:anim calcmode="lin" valueType="num">
                                      <p:cBhvr additive="base">
                                        <p:cTn id="403" dur="2250"/>
                                        <p:tgtEl>
                                          <p:spTgt spid="61"/>
                                        </p:tgtEl>
                                        <p:attrNameLst>
                                          <p:attrName>ppt_y</p:attrName>
                                        </p:attrNameLst>
                                      </p:cBhvr>
                                      <p:tavLst>
                                        <p:tav tm="0">
                                          <p:val>
                                            <p:strVal val="ppt_y"/>
                                          </p:val>
                                        </p:tav>
                                        <p:tav tm="100000">
                                          <p:val>
                                            <p:strVal val="0-ppt_h/2"/>
                                          </p:val>
                                        </p:tav>
                                      </p:tavLst>
                                    </p:anim>
                                    <p:set>
                                      <p:cBhvr>
                                        <p:cTn id="404" dur="1" fill="hold">
                                          <p:stCondLst>
                                            <p:cond delay="2249"/>
                                          </p:stCondLst>
                                        </p:cTn>
                                        <p:tgtEl>
                                          <p:spTgt spid="61"/>
                                        </p:tgtEl>
                                        <p:attrNameLst>
                                          <p:attrName>style.visibility</p:attrName>
                                        </p:attrNameLst>
                                      </p:cBhvr>
                                      <p:to>
                                        <p:strVal val="hidden"/>
                                      </p:to>
                                    </p:set>
                                  </p:childTnLst>
                                </p:cTn>
                              </p:par>
                              <p:par>
                                <p:cTn id="405" presetID="2" presetClass="exit" presetSubtype="1" fill="hold" grpId="2" nodeType="withEffect">
                                  <p:stCondLst>
                                    <p:cond delay="0"/>
                                  </p:stCondLst>
                                  <p:childTnLst>
                                    <p:anim calcmode="lin" valueType="num">
                                      <p:cBhvr additive="base">
                                        <p:cTn id="406" dur="2250"/>
                                        <p:tgtEl>
                                          <p:spTgt spid="62"/>
                                        </p:tgtEl>
                                        <p:attrNameLst>
                                          <p:attrName>ppt_x</p:attrName>
                                        </p:attrNameLst>
                                      </p:cBhvr>
                                      <p:tavLst>
                                        <p:tav tm="0">
                                          <p:val>
                                            <p:strVal val="ppt_x"/>
                                          </p:val>
                                        </p:tav>
                                        <p:tav tm="100000">
                                          <p:val>
                                            <p:strVal val="ppt_x"/>
                                          </p:val>
                                        </p:tav>
                                      </p:tavLst>
                                    </p:anim>
                                    <p:anim calcmode="lin" valueType="num">
                                      <p:cBhvr additive="base">
                                        <p:cTn id="407" dur="2250"/>
                                        <p:tgtEl>
                                          <p:spTgt spid="62"/>
                                        </p:tgtEl>
                                        <p:attrNameLst>
                                          <p:attrName>ppt_y</p:attrName>
                                        </p:attrNameLst>
                                      </p:cBhvr>
                                      <p:tavLst>
                                        <p:tav tm="0">
                                          <p:val>
                                            <p:strVal val="ppt_y"/>
                                          </p:val>
                                        </p:tav>
                                        <p:tav tm="100000">
                                          <p:val>
                                            <p:strVal val="0-ppt_h/2"/>
                                          </p:val>
                                        </p:tav>
                                      </p:tavLst>
                                    </p:anim>
                                    <p:set>
                                      <p:cBhvr>
                                        <p:cTn id="408" dur="1" fill="hold">
                                          <p:stCondLst>
                                            <p:cond delay="2249"/>
                                          </p:stCondLst>
                                        </p:cTn>
                                        <p:tgtEl>
                                          <p:spTgt spid="62"/>
                                        </p:tgtEl>
                                        <p:attrNameLst>
                                          <p:attrName>style.visibility</p:attrName>
                                        </p:attrNameLst>
                                      </p:cBhvr>
                                      <p:to>
                                        <p:strVal val="hidden"/>
                                      </p:to>
                                    </p:set>
                                  </p:childTnLst>
                                </p:cTn>
                              </p:par>
                              <p:par>
                                <p:cTn id="409" presetID="2" presetClass="exit" presetSubtype="1" fill="hold" grpId="2" nodeType="withEffect">
                                  <p:stCondLst>
                                    <p:cond delay="0"/>
                                  </p:stCondLst>
                                  <p:childTnLst>
                                    <p:anim calcmode="lin" valueType="num">
                                      <p:cBhvr additive="base">
                                        <p:cTn id="410" dur="2250"/>
                                        <p:tgtEl>
                                          <p:spTgt spid="63"/>
                                        </p:tgtEl>
                                        <p:attrNameLst>
                                          <p:attrName>ppt_x</p:attrName>
                                        </p:attrNameLst>
                                      </p:cBhvr>
                                      <p:tavLst>
                                        <p:tav tm="0">
                                          <p:val>
                                            <p:strVal val="ppt_x"/>
                                          </p:val>
                                        </p:tav>
                                        <p:tav tm="100000">
                                          <p:val>
                                            <p:strVal val="ppt_x"/>
                                          </p:val>
                                        </p:tav>
                                      </p:tavLst>
                                    </p:anim>
                                    <p:anim calcmode="lin" valueType="num">
                                      <p:cBhvr additive="base">
                                        <p:cTn id="411" dur="2250"/>
                                        <p:tgtEl>
                                          <p:spTgt spid="63"/>
                                        </p:tgtEl>
                                        <p:attrNameLst>
                                          <p:attrName>ppt_y</p:attrName>
                                        </p:attrNameLst>
                                      </p:cBhvr>
                                      <p:tavLst>
                                        <p:tav tm="0">
                                          <p:val>
                                            <p:strVal val="ppt_y"/>
                                          </p:val>
                                        </p:tav>
                                        <p:tav tm="100000">
                                          <p:val>
                                            <p:strVal val="0-ppt_h/2"/>
                                          </p:val>
                                        </p:tav>
                                      </p:tavLst>
                                    </p:anim>
                                    <p:set>
                                      <p:cBhvr>
                                        <p:cTn id="412" dur="1" fill="hold">
                                          <p:stCondLst>
                                            <p:cond delay="2249"/>
                                          </p:stCondLst>
                                        </p:cTn>
                                        <p:tgtEl>
                                          <p:spTgt spid="63"/>
                                        </p:tgtEl>
                                        <p:attrNameLst>
                                          <p:attrName>style.visibility</p:attrName>
                                        </p:attrNameLst>
                                      </p:cBhvr>
                                      <p:to>
                                        <p:strVal val="hidden"/>
                                      </p:to>
                                    </p:set>
                                  </p:childTnLst>
                                </p:cTn>
                              </p:par>
                              <p:par>
                                <p:cTn id="413" presetID="2" presetClass="exit" presetSubtype="1" fill="hold" grpId="2" nodeType="withEffect">
                                  <p:stCondLst>
                                    <p:cond delay="0"/>
                                  </p:stCondLst>
                                  <p:childTnLst>
                                    <p:anim calcmode="lin" valueType="num">
                                      <p:cBhvr additive="base">
                                        <p:cTn id="414" dur="2250"/>
                                        <p:tgtEl>
                                          <p:spTgt spid="46"/>
                                        </p:tgtEl>
                                        <p:attrNameLst>
                                          <p:attrName>ppt_x</p:attrName>
                                        </p:attrNameLst>
                                      </p:cBhvr>
                                      <p:tavLst>
                                        <p:tav tm="0">
                                          <p:val>
                                            <p:strVal val="ppt_x"/>
                                          </p:val>
                                        </p:tav>
                                        <p:tav tm="100000">
                                          <p:val>
                                            <p:strVal val="ppt_x"/>
                                          </p:val>
                                        </p:tav>
                                      </p:tavLst>
                                    </p:anim>
                                    <p:anim calcmode="lin" valueType="num">
                                      <p:cBhvr additive="base">
                                        <p:cTn id="415" dur="2250"/>
                                        <p:tgtEl>
                                          <p:spTgt spid="46"/>
                                        </p:tgtEl>
                                        <p:attrNameLst>
                                          <p:attrName>ppt_y</p:attrName>
                                        </p:attrNameLst>
                                      </p:cBhvr>
                                      <p:tavLst>
                                        <p:tav tm="0">
                                          <p:val>
                                            <p:strVal val="ppt_y"/>
                                          </p:val>
                                        </p:tav>
                                        <p:tav tm="100000">
                                          <p:val>
                                            <p:strVal val="0-ppt_h/2"/>
                                          </p:val>
                                        </p:tav>
                                      </p:tavLst>
                                    </p:anim>
                                    <p:set>
                                      <p:cBhvr>
                                        <p:cTn id="416" dur="1" fill="hold">
                                          <p:stCondLst>
                                            <p:cond delay="2249"/>
                                          </p:stCondLst>
                                        </p:cTn>
                                        <p:tgtEl>
                                          <p:spTgt spid="46"/>
                                        </p:tgtEl>
                                        <p:attrNameLst>
                                          <p:attrName>style.visibility</p:attrName>
                                        </p:attrNameLst>
                                      </p:cBhvr>
                                      <p:to>
                                        <p:strVal val="hidden"/>
                                      </p:to>
                                    </p:set>
                                  </p:childTnLst>
                                </p:cTn>
                              </p:par>
                              <p:par>
                                <p:cTn id="417" presetID="2" presetClass="exit" presetSubtype="1" fill="hold" grpId="2" nodeType="withEffect">
                                  <p:stCondLst>
                                    <p:cond delay="0"/>
                                  </p:stCondLst>
                                  <p:childTnLst>
                                    <p:anim calcmode="lin" valueType="num">
                                      <p:cBhvr additive="base">
                                        <p:cTn id="418" dur="2250"/>
                                        <p:tgtEl>
                                          <p:spTgt spid="48"/>
                                        </p:tgtEl>
                                        <p:attrNameLst>
                                          <p:attrName>ppt_x</p:attrName>
                                        </p:attrNameLst>
                                      </p:cBhvr>
                                      <p:tavLst>
                                        <p:tav tm="0">
                                          <p:val>
                                            <p:strVal val="ppt_x"/>
                                          </p:val>
                                        </p:tav>
                                        <p:tav tm="100000">
                                          <p:val>
                                            <p:strVal val="ppt_x"/>
                                          </p:val>
                                        </p:tav>
                                      </p:tavLst>
                                    </p:anim>
                                    <p:anim calcmode="lin" valueType="num">
                                      <p:cBhvr additive="base">
                                        <p:cTn id="419" dur="2250"/>
                                        <p:tgtEl>
                                          <p:spTgt spid="48"/>
                                        </p:tgtEl>
                                        <p:attrNameLst>
                                          <p:attrName>ppt_y</p:attrName>
                                        </p:attrNameLst>
                                      </p:cBhvr>
                                      <p:tavLst>
                                        <p:tav tm="0">
                                          <p:val>
                                            <p:strVal val="ppt_y"/>
                                          </p:val>
                                        </p:tav>
                                        <p:tav tm="100000">
                                          <p:val>
                                            <p:strVal val="0-ppt_h/2"/>
                                          </p:val>
                                        </p:tav>
                                      </p:tavLst>
                                    </p:anim>
                                    <p:set>
                                      <p:cBhvr>
                                        <p:cTn id="420" dur="1" fill="hold">
                                          <p:stCondLst>
                                            <p:cond delay="2249"/>
                                          </p:stCondLst>
                                        </p:cTn>
                                        <p:tgtEl>
                                          <p:spTgt spid="48"/>
                                        </p:tgtEl>
                                        <p:attrNameLst>
                                          <p:attrName>style.visibility</p:attrName>
                                        </p:attrNameLst>
                                      </p:cBhvr>
                                      <p:to>
                                        <p:strVal val="hidden"/>
                                      </p:to>
                                    </p:set>
                                  </p:childTnLst>
                                </p:cTn>
                              </p:par>
                              <p:par>
                                <p:cTn id="421" presetID="2" presetClass="exit" presetSubtype="1" fill="hold" grpId="2" nodeType="withEffect">
                                  <p:stCondLst>
                                    <p:cond delay="0"/>
                                  </p:stCondLst>
                                  <p:childTnLst>
                                    <p:anim calcmode="lin" valueType="num">
                                      <p:cBhvr additive="base">
                                        <p:cTn id="422" dur="2250"/>
                                        <p:tgtEl>
                                          <p:spTgt spid="49"/>
                                        </p:tgtEl>
                                        <p:attrNameLst>
                                          <p:attrName>ppt_x</p:attrName>
                                        </p:attrNameLst>
                                      </p:cBhvr>
                                      <p:tavLst>
                                        <p:tav tm="0">
                                          <p:val>
                                            <p:strVal val="ppt_x"/>
                                          </p:val>
                                        </p:tav>
                                        <p:tav tm="100000">
                                          <p:val>
                                            <p:strVal val="ppt_x"/>
                                          </p:val>
                                        </p:tav>
                                      </p:tavLst>
                                    </p:anim>
                                    <p:anim calcmode="lin" valueType="num">
                                      <p:cBhvr additive="base">
                                        <p:cTn id="423" dur="2250"/>
                                        <p:tgtEl>
                                          <p:spTgt spid="49"/>
                                        </p:tgtEl>
                                        <p:attrNameLst>
                                          <p:attrName>ppt_y</p:attrName>
                                        </p:attrNameLst>
                                      </p:cBhvr>
                                      <p:tavLst>
                                        <p:tav tm="0">
                                          <p:val>
                                            <p:strVal val="ppt_y"/>
                                          </p:val>
                                        </p:tav>
                                        <p:tav tm="100000">
                                          <p:val>
                                            <p:strVal val="0-ppt_h/2"/>
                                          </p:val>
                                        </p:tav>
                                      </p:tavLst>
                                    </p:anim>
                                    <p:set>
                                      <p:cBhvr>
                                        <p:cTn id="424" dur="1" fill="hold">
                                          <p:stCondLst>
                                            <p:cond delay="2249"/>
                                          </p:stCondLst>
                                        </p:cTn>
                                        <p:tgtEl>
                                          <p:spTgt spid="49"/>
                                        </p:tgtEl>
                                        <p:attrNameLst>
                                          <p:attrName>style.visibility</p:attrName>
                                        </p:attrNameLst>
                                      </p:cBhvr>
                                      <p:to>
                                        <p:strVal val="hidden"/>
                                      </p:to>
                                    </p:set>
                                  </p:childTnLst>
                                </p:cTn>
                              </p:par>
                              <p:par>
                                <p:cTn id="425" presetID="2" presetClass="exit" presetSubtype="1" fill="hold" grpId="2" nodeType="withEffect">
                                  <p:stCondLst>
                                    <p:cond delay="0"/>
                                  </p:stCondLst>
                                  <p:childTnLst>
                                    <p:anim calcmode="lin" valueType="num">
                                      <p:cBhvr additive="base">
                                        <p:cTn id="426" dur="2250"/>
                                        <p:tgtEl>
                                          <p:spTgt spid="50"/>
                                        </p:tgtEl>
                                        <p:attrNameLst>
                                          <p:attrName>ppt_x</p:attrName>
                                        </p:attrNameLst>
                                      </p:cBhvr>
                                      <p:tavLst>
                                        <p:tav tm="0">
                                          <p:val>
                                            <p:strVal val="ppt_x"/>
                                          </p:val>
                                        </p:tav>
                                        <p:tav tm="100000">
                                          <p:val>
                                            <p:strVal val="ppt_x"/>
                                          </p:val>
                                        </p:tav>
                                      </p:tavLst>
                                    </p:anim>
                                    <p:anim calcmode="lin" valueType="num">
                                      <p:cBhvr additive="base">
                                        <p:cTn id="427" dur="2250"/>
                                        <p:tgtEl>
                                          <p:spTgt spid="50"/>
                                        </p:tgtEl>
                                        <p:attrNameLst>
                                          <p:attrName>ppt_y</p:attrName>
                                        </p:attrNameLst>
                                      </p:cBhvr>
                                      <p:tavLst>
                                        <p:tav tm="0">
                                          <p:val>
                                            <p:strVal val="ppt_y"/>
                                          </p:val>
                                        </p:tav>
                                        <p:tav tm="100000">
                                          <p:val>
                                            <p:strVal val="0-ppt_h/2"/>
                                          </p:val>
                                        </p:tav>
                                      </p:tavLst>
                                    </p:anim>
                                    <p:set>
                                      <p:cBhvr>
                                        <p:cTn id="428" dur="1" fill="hold">
                                          <p:stCondLst>
                                            <p:cond delay="2249"/>
                                          </p:stCondLst>
                                        </p:cTn>
                                        <p:tgtEl>
                                          <p:spTgt spid="50"/>
                                        </p:tgtEl>
                                        <p:attrNameLst>
                                          <p:attrName>style.visibility</p:attrName>
                                        </p:attrNameLst>
                                      </p:cBhvr>
                                      <p:to>
                                        <p:strVal val="hidden"/>
                                      </p:to>
                                    </p:set>
                                  </p:childTnLst>
                                </p:cTn>
                              </p:par>
                              <p:par>
                                <p:cTn id="429" presetID="2" presetClass="exit" presetSubtype="1" fill="hold" grpId="2" nodeType="withEffect">
                                  <p:stCondLst>
                                    <p:cond delay="0"/>
                                  </p:stCondLst>
                                  <p:childTnLst>
                                    <p:anim calcmode="lin" valueType="num">
                                      <p:cBhvr additive="base">
                                        <p:cTn id="430" dur="2250"/>
                                        <p:tgtEl>
                                          <p:spTgt spid="51"/>
                                        </p:tgtEl>
                                        <p:attrNameLst>
                                          <p:attrName>ppt_x</p:attrName>
                                        </p:attrNameLst>
                                      </p:cBhvr>
                                      <p:tavLst>
                                        <p:tav tm="0">
                                          <p:val>
                                            <p:strVal val="ppt_x"/>
                                          </p:val>
                                        </p:tav>
                                        <p:tav tm="100000">
                                          <p:val>
                                            <p:strVal val="ppt_x"/>
                                          </p:val>
                                        </p:tav>
                                      </p:tavLst>
                                    </p:anim>
                                    <p:anim calcmode="lin" valueType="num">
                                      <p:cBhvr additive="base">
                                        <p:cTn id="431" dur="2250"/>
                                        <p:tgtEl>
                                          <p:spTgt spid="51"/>
                                        </p:tgtEl>
                                        <p:attrNameLst>
                                          <p:attrName>ppt_y</p:attrName>
                                        </p:attrNameLst>
                                      </p:cBhvr>
                                      <p:tavLst>
                                        <p:tav tm="0">
                                          <p:val>
                                            <p:strVal val="ppt_y"/>
                                          </p:val>
                                        </p:tav>
                                        <p:tav tm="100000">
                                          <p:val>
                                            <p:strVal val="0-ppt_h/2"/>
                                          </p:val>
                                        </p:tav>
                                      </p:tavLst>
                                    </p:anim>
                                    <p:set>
                                      <p:cBhvr>
                                        <p:cTn id="432" dur="1" fill="hold">
                                          <p:stCondLst>
                                            <p:cond delay="2249"/>
                                          </p:stCondLst>
                                        </p:cTn>
                                        <p:tgtEl>
                                          <p:spTgt spid="51"/>
                                        </p:tgtEl>
                                        <p:attrNameLst>
                                          <p:attrName>style.visibility</p:attrName>
                                        </p:attrNameLst>
                                      </p:cBhvr>
                                      <p:to>
                                        <p:strVal val="hidden"/>
                                      </p:to>
                                    </p:set>
                                  </p:childTnLst>
                                </p:cTn>
                              </p:par>
                              <p:par>
                                <p:cTn id="433" presetID="2" presetClass="exit" presetSubtype="1" fill="hold" grpId="2" nodeType="withEffect">
                                  <p:stCondLst>
                                    <p:cond delay="0"/>
                                  </p:stCondLst>
                                  <p:childTnLst>
                                    <p:anim calcmode="lin" valueType="num">
                                      <p:cBhvr additive="base">
                                        <p:cTn id="434" dur="2250"/>
                                        <p:tgtEl>
                                          <p:spTgt spid="53"/>
                                        </p:tgtEl>
                                        <p:attrNameLst>
                                          <p:attrName>ppt_x</p:attrName>
                                        </p:attrNameLst>
                                      </p:cBhvr>
                                      <p:tavLst>
                                        <p:tav tm="0">
                                          <p:val>
                                            <p:strVal val="ppt_x"/>
                                          </p:val>
                                        </p:tav>
                                        <p:tav tm="100000">
                                          <p:val>
                                            <p:strVal val="ppt_x"/>
                                          </p:val>
                                        </p:tav>
                                      </p:tavLst>
                                    </p:anim>
                                    <p:anim calcmode="lin" valueType="num">
                                      <p:cBhvr additive="base">
                                        <p:cTn id="435" dur="2250"/>
                                        <p:tgtEl>
                                          <p:spTgt spid="53"/>
                                        </p:tgtEl>
                                        <p:attrNameLst>
                                          <p:attrName>ppt_y</p:attrName>
                                        </p:attrNameLst>
                                      </p:cBhvr>
                                      <p:tavLst>
                                        <p:tav tm="0">
                                          <p:val>
                                            <p:strVal val="ppt_y"/>
                                          </p:val>
                                        </p:tav>
                                        <p:tav tm="100000">
                                          <p:val>
                                            <p:strVal val="0-ppt_h/2"/>
                                          </p:val>
                                        </p:tav>
                                      </p:tavLst>
                                    </p:anim>
                                    <p:set>
                                      <p:cBhvr>
                                        <p:cTn id="436" dur="1" fill="hold">
                                          <p:stCondLst>
                                            <p:cond delay="2249"/>
                                          </p:stCondLst>
                                        </p:cTn>
                                        <p:tgtEl>
                                          <p:spTgt spid="53"/>
                                        </p:tgtEl>
                                        <p:attrNameLst>
                                          <p:attrName>style.visibility</p:attrName>
                                        </p:attrNameLst>
                                      </p:cBhvr>
                                      <p:to>
                                        <p:strVal val="hidden"/>
                                      </p:to>
                                    </p:set>
                                  </p:childTnLst>
                                </p:cTn>
                              </p:par>
                              <p:par>
                                <p:cTn id="437" presetID="2" presetClass="exit" presetSubtype="1" fill="hold" grpId="2" nodeType="withEffect">
                                  <p:stCondLst>
                                    <p:cond delay="0"/>
                                  </p:stCondLst>
                                  <p:childTnLst>
                                    <p:anim calcmode="lin" valueType="num">
                                      <p:cBhvr additive="base">
                                        <p:cTn id="438" dur="2250"/>
                                        <p:tgtEl>
                                          <p:spTgt spid="54"/>
                                        </p:tgtEl>
                                        <p:attrNameLst>
                                          <p:attrName>ppt_x</p:attrName>
                                        </p:attrNameLst>
                                      </p:cBhvr>
                                      <p:tavLst>
                                        <p:tav tm="0">
                                          <p:val>
                                            <p:strVal val="ppt_x"/>
                                          </p:val>
                                        </p:tav>
                                        <p:tav tm="100000">
                                          <p:val>
                                            <p:strVal val="ppt_x"/>
                                          </p:val>
                                        </p:tav>
                                      </p:tavLst>
                                    </p:anim>
                                    <p:anim calcmode="lin" valueType="num">
                                      <p:cBhvr additive="base">
                                        <p:cTn id="439" dur="2250"/>
                                        <p:tgtEl>
                                          <p:spTgt spid="54"/>
                                        </p:tgtEl>
                                        <p:attrNameLst>
                                          <p:attrName>ppt_y</p:attrName>
                                        </p:attrNameLst>
                                      </p:cBhvr>
                                      <p:tavLst>
                                        <p:tav tm="0">
                                          <p:val>
                                            <p:strVal val="ppt_y"/>
                                          </p:val>
                                        </p:tav>
                                        <p:tav tm="100000">
                                          <p:val>
                                            <p:strVal val="0-ppt_h/2"/>
                                          </p:val>
                                        </p:tav>
                                      </p:tavLst>
                                    </p:anim>
                                    <p:set>
                                      <p:cBhvr>
                                        <p:cTn id="440" dur="1" fill="hold">
                                          <p:stCondLst>
                                            <p:cond delay="2249"/>
                                          </p:stCondLst>
                                        </p:cTn>
                                        <p:tgtEl>
                                          <p:spTgt spid="54"/>
                                        </p:tgtEl>
                                        <p:attrNameLst>
                                          <p:attrName>style.visibility</p:attrName>
                                        </p:attrNameLst>
                                      </p:cBhvr>
                                      <p:to>
                                        <p:strVal val="hidden"/>
                                      </p:to>
                                    </p:set>
                                  </p:childTnLst>
                                </p:cTn>
                              </p:par>
                              <p:par>
                                <p:cTn id="441" presetID="2" presetClass="exit" presetSubtype="1" fill="hold" grpId="2" nodeType="withEffect">
                                  <p:stCondLst>
                                    <p:cond delay="0"/>
                                  </p:stCondLst>
                                  <p:childTnLst>
                                    <p:anim calcmode="lin" valueType="num">
                                      <p:cBhvr additive="base">
                                        <p:cTn id="442" dur="2250"/>
                                        <p:tgtEl>
                                          <p:spTgt spid="52"/>
                                        </p:tgtEl>
                                        <p:attrNameLst>
                                          <p:attrName>ppt_x</p:attrName>
                                        </p:attrNameLst>
                                      </p:cBhvr>
                                      <p:tavLst>
                                        <p:tav tm="0">
                                          <p:val>
                                            <p:strVal val="ppt_x"/>
                                          </p:val>
                                        </p:tav>
                                        <p:tav tm="100000">
                                          <p:val>
                                            <p:strVal val="ppt_x"/>
                                          </p:val>
                                        </p:tav>
                                      </p:tavLst>
                                    </p:anim>
                                    <p:anim calcmode="lin" valueType="num">
                                      <p:cBhvr additive="base">
                                        <p:cTn id="443" dur="2250"/>
                                        <p:tgtEl>
                                          <p:spTgt spid="52"/>
                                        </p:tgtEl>
                                        <p:attrNameLst>
                                          <p:attrName>ppt_y</p:attrName>
                                        </p:attrNameLst>
                                      </p:cBhvr>
                                      <p:tavLst>
                                        <p:tav tm="0">
                                          <p:val>
                                            <p:strVal val="ppt_y"/>
                                          </p:val>
                                        </p:tav>
                                        <p:tav tm="100000">
                                          <p:val>
                                            <p:strVal val="0-ppt_h/2"/>
                                          </p:val>
                                        </p:tav>
                                      </p:tavLst>
                                    </p:anim>
                                    <p:set>
                                      <p:cBhvr>
                                        <p:cTn id="444" dur="1" fill="hold">
                                          <p:stCondLst>
                                            <p:cond delay="2249"/>
                                          </p:stCondLst>
                                        </p:cTn>
                                        <p:tgtEl>
                                          <p:spTgt spid="52"/>
                                        </p:tgtEl>
                                        <p:attrNameLst>
                                          <p:attrName>style.visibility</p:attrName>
                                        </p:attrNameLst>
                                      </p:cBhvr>
                                      <p:to>
                                        <p:strVal val="hidden"/>
                                      </p:to>
                                    </p:set>
                                  </p:childTnLst>
                                </p:cTn>
                              </p:par>
                              <p:par>
                                <p:cTn id="445" presetID="2" presetClass="exit" presetSubtype="1" fill="hold" grpId="2" nodeType="withEffect">
                                  <p:stCondLst>
                                    <p:cond delay="0"/>
                                  </p:stCondLst>
                                  <p:childTnLst>
                                    <p:anim calcmode="lin" valueType="num">
                                      <p:cBhvr additive="base">
                                        <p:cTn id="446" dur="2250"/>
                                        <p:tgtEl>
                                          <p:spTgt spid="47"/>
                                        </p:tgtEl>
                                        <p:attrNameLst>
                                          <p:attrName>ppt_x</p:attrName>
                                        </p:attrNameLst>
                                      </p:cBhvr>
                                      <p:tavLst>
                                        <p:tav tm="0">
                                          <p:val>
                                            <p:strVal val="ppt_x"/>
                                          </p:val>
                                        </p:tav>
                                        <p:tav tm="100000">
                                          <p:val>
                                            <p:strVal val="ppt_x"/>
                                          </p:val>
                                        </p:tav>
                                      </p:tavLst>
                                    </p:anim>
                                    <p:anim calcmode="lin" valueType="num">
                                      <p:cBhvr additive="base">
                                        <p:cTn id="447" dur="2250"/>
                                        <p:tgtEl>
                                          <p:spTgt spid="47"/>
                                        </p:tgtEl>
                                        <p:attrNameLst>
                                          <p:attrName>ppt_y</p:attrName>
                                        </p:attrNameLst>
                                      </p:cBhvr>
                                      <p:tavLst>
                                        <p:tav tm="0">
                                          <p:val>
                                            <p:strVal val="ppt_y"/>
                                          </p:val>
                                        </p:tav>
                                        <p:tav tm="100000">
                                          <p:val>
                                            <p:strVal val="0-ppt_h/2"/>
                                          </p:val>
                                        </p:tav>
                                      </p:tavLst>
                                    </p:anim>
                                    <p:set>
                                      <p:cBhvr>
                                        <p:cTn id="448" dur="1" fill="hold">
                                          <p:stCondLst>
                                            <p:cond delay="2249"/>
                                          </p:stCondLst>
                                        </p:cTn>
                                        <p:tgtEl>
                                          <p:spTgt spid="47"/>
                                        </p:tgtEl>
                                        <p:attrNameLst>
                                          <p:attrName>style.visibility</p:attrName>
                                        </p:attrNameLst>
                                      </p:cBhvr>
                                      <p:to>
                                        <p:strVal val="hidden"/>
                                      </p:to>
                                    </p:set>
                                  </p:childTnLst>
                                </p:cTn>
                              </p:par>
                              <p:par>
                                <p:cTn id="449" presetID="8" presetClass="emph" presetSubtype="0" fill="hold" grpId="3" nodeType="withEffect">
                                  <p:stCondLst>
                                    <p:cond delay="0"/>
                                  </p:stCondLst>
                                  <p:childTnLst>
                                    <p:animRot by="21600000">
                                      <p:cBhvr>
                                        <p:cTn id="450" dur="2250" fill="hold"/>
                                        <p:tgtEl>
                                          <p:spTgt spid="64"/>
                                        </p:tgtEl>
                                        <p:attrNameLst>
                                          <p:attrName>r</p:attrName>
                                        </p:attrNameLst>
                                      </p:cBhvr>
                                    </p:animRot>
                                  </p:childTnLst>
                                </p:cTn>
                              </p:par>
                              <p:par>
                                <p:cTn id="451" presetID="8" presetClass="emph" presetSubtype="0" fill="hold" grpId="3" nodeType="withEffect">
                                  <p:stCondLst>
                                    <p:cond delay="0"/>
                                  </p:stCondLst>
                                  <p:childTnLst>
                                    <p:animRot by="21600000">
                                      <p:cBhvr>
                                        <p:cTn id="452" dur="2250" fill="hold"/>
                                        <p:tgtEl>
                                          <p:spTgt spid="55"/>
                                        </p:tgtEl>
                                        <p:attrNameLst>
                                          <p:attrName>r</p:attrName>
                                        </p:attrNameLst>
                                      </p:cBhvr>
                                    </p:animRot>
                                  </p:childTnLst>
                                </p:cTn>
                              </p:par>
                              <p:par>
                                <p:cTn id="453" presetID="8" presetClass="emph" presetSubtype="0" fill="hold" grpId="3" nodeType="withEffect">
                                  <p:stCondLst>
                                    <p:cond delay="0"/>
                                  </p:stCondLst>
                                  <p:childTnLst>
                                    <p:animRot by="21600000">
                                      <p:cBhvr>
                                        <p:cTn id="454" dur="2250" fill="hold"/>
                                        <p:tgtEl>
                                          <p:spTgt spid="56"/>
                                        </p:tgtEl>
                                        <p:attrNameLst>
                                          <p:attrName>r</p:attrName>
                                        </p:attrNameLst>
                                      </p:cBhvr>
                                    </p:animRot>
                                  </p:childTnLst>
                                </p:cTn>
                              </p:par>
                              <p:par>
                                <p:cTn id="455" presetID="8" presetClass="emph" presetSubtype="0" fill="hold" grpId="3" nodeType="withEffect">
                                  <p:stCondLst>
                                    <p:cond delay="0"/>
                                  </p:stCondLst>
                                  <p:childTnLst>
                                    <p:animRot by="21600000">
                                      <p:cBhvr>
                                        <p:cTn id="456" dur="2250" fill="hold"/>
                                        <p:tgtEl>
                                          <p:spTgt spid="57"/>
                                        </p:tgtEl>
                                        <p:attrNameLst>
                                          <p:attrName>r</p:attrName>
                                        </p:attrNameLst>
                                      </p:cBhvr>
                                    </p:animRot>
                                  </p:childTnLst>
                                </p:cTn>
                              </p:par>
                              <p:par>
                                <p:cTn id="457" presetID="8" presetClass="emph" presetSubtype="0" fill="hold" grpId="3" nodeType="withEffect">
                                  <p:stCondLst>
                                    <p:cond delay="0"/>
                                  </p:stCondLst>
                                  <p:childTnLst>
                                    <p:animRot by="21600000">
                                      <p:cBhvr>
                                        <p:cTn id="458" dur="2250" fill="hold"/>
                                        <p:tgtEl>
                                          <p:spTgt spid="58"/>
                                        </p:tgtEl>
                                        <p:attrNameLst>
                                          <p:attrName>r</p:attrName>
                                        </p:attrNameLst>
                                      </p:cBhvr>
                                    </p:animRot>
                                  </p:childTnLst>
                                </p:cTn>
                              </p:par>
                              <p:par>
                                <p:cTn id="459" presetID="8" presetClass="emph" presetSubtype="0" fill="hold" grpId="3" nodeType="withEffect">
                                  <p:stCondLst>
                                    <p:cond delay="0"/>
                                  </p:stCondLst>
                                  <p:childTnLst>
                                    <p:animRot by="21600000">
                                      <p:cBhvr>
                                        <p:cTn id="460" dur="2250" fill="hold"/>
                                        <p:tgtEl>
                                          <p:spTgt spid="59"/>
                                        </p:tgtEl>
                                        <p:attrNameLst>
                                          <p:attrName>r</p:attrName>
                                        </p:attrNameLst>
                                      </p:cBhvr>
                                    </p:animRot>
                                  </p:childTnLst>
                                </p:cTn>
                              </p:par>
                              <p:par>
                                <p:cTn id="461" presetID="8" presetClass="emph" presetSubtype="0" fill="hold" grpId="3" nodeType="withEffect">
                                  <p:stCondLst>
                                    <p:cond delay="0"/>
                                  </p:stCondLst>
                                  <p:childTnLst>
                                    <p:animRot by="21600000">
                                      <p:cBhvr>
                                        <p:cTn id="462" dur="2250" fill="hold"/>
                                        <p:tgtEl>
                                          <p:spTgt spid="60"/>
                                        </p:tgtEl>
                                        <p:attrNameLst>
                                          <p:attrName>r</p:attrName>
                                        </p:attrNameLst>
                                      </p:cBhvr>
                                    </p:animRot>
                                  </p:childTnLst>
                                </p:cTn>
                              </p:par>
                              <p:par>
                                <p:cTn id="463" presetID="8" presetClass="emph" presetSubtype="0" fill="hold" grpId="3" nodeType="withEffect">
                                  <p:stCondLst>
                                    <p:cond delay="0"/>
                                  </p:stCondLst>
                                  <p:childTnLst>
                                    <p:animRot by="21600000">
                                      <p:cBhvr>
                                        <p:cTn id="464" dur="2250" fill="hold"/>
                                        <p:tgtEl>
                                          <p:spTgt spid="61"/>
                                        </p:tgtEl>
                                        <p:attrNameLst>
                                          <p:attrName>r</p:attrName>
                                        </p:attrNameLst>
                                      </p:cBhvr>
                                    </p:animRot>
                                  </p:childTnLst>
                                </p:cTn>
                              </p:par>
                              <p:par>
                                <p:cTn id="465" presetID="8" presetClass="emph" presetSubtype="0" fill="hold" grpId="3" nodeType="withEffect">
                                  <p:stCondLst>
                                    <p:cond delay="0"/>
                                  </p:stCondLst>
                                  <p:childTnLst>
                                    <p:animRot by="21600000">
                                      <p:cBhvr>
                                        <p:cTn id="466" dur="2250" fill="hold"/>
                                        <p:tgtEl>
                                          <p:spTgt spid="62"/>
                                        </p:tgtEl>
                                        <p:attrNameLst>
                                          <p:attrName>r</p:attrName>
                                        </p:attrNameLst>
                                      </p:cBhvr>
                                    </p:animRot>
                                  </p:childTnLst>
                                </p:cTn>
                              </p:par>
                              <p:par>
                                <p:cTn id="467" presetID="8" presetClass="emph" presetSubtype="0" fill="hold" grpId="3" nodeType="withEffect">
                                  <p:stCondLst>
                                    <p:cond delay="0"/>
                                  </p:stCondLst>
                                  <p:childTnLst>
                                    <p:animRot by="21600000">
                                      <p:cBhvr>
                                        <p:cTn id="468" dur="2250" fill="hold"/>
                                        <p:tgtEl>
                                          <p:spTgt spid="63"/>
                                        </p:tgtEl>
                                        <p:attrNameLst>
                                          <p:attrName>r</p:attrName>
                                        </p:attrNameLst>
                                      </p:cBhvr>
                                    </p:animRot>
                                  </p:childTnLst>
                                </p:cTn>
                              </p:par>
                              <p:par>
                                <p:cTn id="469" presetID="8" presetClass="emph" presetSubtype="0" fill="hold" grpId="3" nodeType="withEffect">
                                  <p:stCondLst>
                                    <p:cond delay="0"/>
                                  </p:stCondLst>
                                  <p:childTnLst>
                                    <p:animRot by="-21600000">
                                      <p:cBhvr>
                                        <p:cTn id="470" dur="2250" fill="hold"/>
                                        <p:tgtEl>
                                          <p:spTgt spid="46"/>
                                        </p:tgtEl>
                                        <p:attrNameLst>
                                          <p:attrName>r</p:attrName>
                                        </p:attrNameLst>
                                      </p:cBhvr>
                                    </p:animRot>
                                  </p:childTnLst>
                                </p:cTn>
                              </p:par>
                              <p:par>
                                <p:cTn id="471" presetID="8" presetClass="emph" presetSubtype="0" fill="hold" grpId="3" nodeType="withEffect">
                                  <p:stCondLst>
                                    <p:cond delay="0"/>
                                  </p:stCondLst>
                                  <p:childTnLst>
                                    <p:animRot by="-21600000">
                                      <p:cBhvr>
                                        <p:cTn id="472" dur="2250" fill="hold"/>
                                        <p:tgtEl>
                                          <p:spTgt spid="48"/>
                                        </p:tgtEl>
                                        <p:attrNameLst>
                                          <p:attrName>r</p:attrName>
                                        </p:attrNameLst>
                                      </p:cBhvr>
                                    </p:animRot>
                                  </p:childTnLst>
                                </p:cTn>
                              </p:par>
                              <p:par>
                                <p:cTn id="473" presetID="8" presetClass="emph" presetSubtype="0" fill="hold" grpId="3" nodeType="withEffect">
                                  <p:stCondLst>
                                    <p:cond delay="0"/>
                                  </p:stCondLst>
                                  <p:childTnLst>
                                    <p:animRot by="-21600000">
                                      <p:cBhvr>
                                        <p:cTn id="474" dur="2250" fill="hold"/>
                                        <p:tgtEl>
                                          <p:spTgt spid="49"/>
                                        </p:tgtEl>
                                        <p:attrNameLst>
                                          <p:attrName>r</p:attrName>
                                        </p:attrNameLst>
                                      </p:cBhvr>
                                    </p:animRot>
                                  </p:childTnLst>
                                </p:cTn>
                              </p:par>
                              <p:par>
                                <p:cTn id="475" presetID="8" presetClass="emph" presetSubtype="0" fill="hold" grpId="3" nodeType="withEffect">
                                  <p:stCondLst>
                                    <p:cond delay="0"/>
                                  </p:stCondLst>
                                  <p:childTnLst>
                                    <p:animRot by="-21600000">
                                      <p:cBhvr>
                                        <p:cTn id="476" dur="2250" fill="hold"/>
                                        <p:tgtEl>
                                          <p:spTgt spid="50"/>
                                        </p:tgtEl>
                                        <p:attrNameLst>
                                          <p:attrName>r</p:attrName>
                                        </p:attrNameLst>
                                      </p:cBhvr>
                                    </p:animRot>
                                  </p:childTnLst>
                                </p:cTn>
                              </p:par>
                              <p:par>
                                <p:cTn id="477" presetID="8" presetClass="emph" presetSubtype="0" fill="hold" grpId="3" nodeType="withEffect">
                                  <p:stCondLst>
                                    <p:cond delay="0"/>
                                  </p:stCondLst>
                                  <p:childTnLst>
                                    <p:animRot by="-21600000">
                                      <p:cBhvr>
                                        <p:cTn id="478" dur="2250" fill="hold"/>
                                        <p:tgtEl>
                                          <p:spTgt spid="51"/>
                                        </p:tgtEl>
                                        <p:attrNameLst>
                                          <p:attrName>r</p:attrName>
                                        </p:attrNameLst>
                                      </p:cBhvr>
                                    </p:animRot>
                                  </p:childTnLst>
                                </p:cTn>
                              </p:par>
                              <p:par>
                                <p:cTn id="479" presetID="8" presetClass="emph" presetSubtype="0" fill="hold" grpId="3" nodeType="withEffect">
                                  <p:stCondLst>
                                    <p:cond delay="0"/>
                                  </p:stCondLst>
                                  <p:childTnLst>
                                    <p:animRot by="-21600000">
                                      <p:cBhvr>
                                        <p:cTn id="480" dur="2250" fill="hold"/>
                                        <p:tgtEl>
                                          <p:spTgt spid="53"/>
                                        </p:tgtEl>
                                        <p:attrNameLst>
                                          <p:attrName>r</p:attrName>
                                        </p:attrNameLst>
                                      </p:cBhvr>
                                    </p:animRot>
                                  </p:childTnLst>
                                </p:cTn>
                              </p:par>
                              <p:par>
                                <p:cTn id="481" presetID="8" presetClass="emph" presetSubtype="0" fill="hold" grpId="3" nodeType="withEffect">
                                  <p:stCondLst>
                                    <p:cond delay="0"/>
                                  </p:stCondLst>
                                  <p:childTnLst>
                                    <p:animRot by="-21600000">
                                      <p:cBhvr>
                                        <p:cTn id="482" dur="2250" fill="hold"/>
                                        <p:tgtEl>
                                          <p:spTgt spid="66"/>
                                        </p:tgtEl>
                                        <p:attrNameLst>
                                          <p:attrName>r</p:attrName>
                                        </p:attrNameLst>
                                      </p:cBhvr>
                                    </p:animRot>
                                  </p:childTnLst>
                                </p:cTn>
                              </p:par>
                              <p:par>
                                <p:cTn id="483" presetID="8" presetClass="emph" presetSubtype="0" fill="hold" grpId="3" nodeType="withEffect">
                                  <p:stCondLst>
                                    <p:cond delay="0"/>
                                  </p:stCondLst>
                                  <p:childTnLst>
                                    <p:animRot by="-21600000">
                                      <p:cBhvr>
                                        <p:cTn id="484" dur="2250" fill="hold"/>
                                        <p:tgtEl>
                                          <p:spTgt spid="54"/>
                                        </p:tgtEl>
                                        <p:attrNameLst>
                                          <p:attrName>r</p:attrName>
                                        </p:attrNameLst>
                                      </p:cBhvr>
                                    </p:animRot>
                                  </p:childTnLst>
                                </p:cTn>
                              </p:par>
                              <p:par>
                                <p:cTn id="485" presetID="8" presetClass="emph" presetSubtype="0" fill="hold" grpId="3" nodeType="withEffect">
                                  <p:stCondLst>
                                    <p:cond delay="0"/>
                                  </p:stCondLst>
                                  <p:childTnLst>
                                    <p:animRot by="-21600000">
                                      <p:cBhvr>
                                        <p:cTn id="486" dur="2250" fill="hold"/>
                                        <p:tgtEl>
                                          <p:spTgt spid="52"/>
                                        </p:tgtEl>
                                        <p:attrNameLst>
                                          <p:attrName>r</p:attrName>
                                        </p:attrNameLst>
                                      </p:cBhvr>
                                    </p:animRot>
                                  </p:childTnLst>
                                </p:cTn>
                              </p:par>
                              <p:par>
                                <p:cTn id="487" presetID="8" presetClass="emph" presetSubtype="0" fill="hold" grpId="3" nodeType="withEffect">
                                  <p:stCondLst>
                                    <p:cond delay="0"/>
                                  </p:stCondLst>
                                  <p:childTnLst>
                                    <p:animRot by="-21600000">
                                      <p:cBhvr>
                                        <p:cTn id="488" dur="2250" fill="hold"/>
                                        <p:tgtEl>
                                          <p:spTgt spid="47"/>
                                        </p:tgtEl>
                                        <p:attrNameLst>
                                          <p:attrName>r</p:attrName>
                                        </p:attrNameLst>
                                      </p:cBhvr>
                                    </p:animRot>
                                  </p:childTnLst>
                                </p:cTn>
                              </p:par>
                              <p:par>
                                <p:cTn id="489" presetID="23" presetClass="entr" presetSubtype="272" fill="hold" nodeType="withEffect">
                                  <p:stCondLst>
                                    <p:cond delay="0"/>
                                  </p:stCondLst>
                                  <p:childTnLst>
                                    <p:set>
                                      <p:cBhvr>
                                        <p:cTn id="490" dur="1" fill="hold">
                                          <p:stCondLst>
                                            <p:cond delay="0"/>
                                          </p:stCondLst>
                                        </p:cTn>
                                        <p:tgtEl>
                                          <p:spTgt spid="70"/>
                                        </p:tgtEl>
                                        <p:attrNameLst>
                                          <p:attrName>style.visibility</p:attrName>
                                        </p:attrNameLst>
                                      </p:cBhvr>
                                      <p:to>
                                        <p:strVal val="visible"/>
                                      </p:to>
                                    </p:set>
                                    <p:anim calcmode="lin" valueType="num">
                                      <p:cBhvr>
                                        <p:cTn id="491" dur="2000" fill="hold"/>
                                        <p:tgtEl>
                                          <p:spTgt spid="70"/>
                                        </p:tgtEl>
                                        <p:attrNameLst>
                                          <p:attrName>ppt_w</p:attrName>
                                        </p:attrNameLst>
                                      </p:cBhvr>
                                      <p:tavLst>
                                        <p:tav tm="0">
                                          <p:val>
                                            <p:strVal val="2/3*#ppt_w"/>
                                          </p:val>
                                        </p:tav>
                                        <p:tav tm="100000">
                                          <p:val>
                                            <p:strVal val="#ppt_w"/>
                                          </p:val>
                                        </p:tav>
                                      </p:tavLst>
                                    </p:anim>
                                    <p:anim calcmode="lin" valueType="num">
                                      <p:cBhvr>
                                        <p:cTn id="492" dur="2000" fill="hold"/>
                                        <p:tgtEl>
                                          <p:spTgt spid="70"/>
                                        </p:tgtEl>
                                        <p:attrNameLst>
                                          <p:attrName>ppt_h</p:attrName>
                                        </p:attrNameLst>
                                      </p:cBhvr>
                                      <p:tavLst>
                                        <p:tav tm="0">
                                          <p:val>
                                            <p:strVal val="2/3*#ppt_h"/>
                                          </p:val>
                                        </p:tav>
                                        <p:tav tm="100000">
                                          <p:val>
                                            <p:strVal val="#ppt_h"/>
                                          </p:val>
                                        </p:tav>
                                      </p:tavLst>
                                    </p:anim>
                                  </p:childTnLst>
                                </p:cTn>
                              </p:par>
                              <p:par>
                                <p:cTn id="493" presetID="8" presetClass="entr" presetSubtype="32" fill="hold" nodeType="withEffect">
                                  <p:stCondLst>
                                    <p:cond delay="0"/>
                                  </p:stCondLst>
                                  <p:childTnLst>
                                    <p:set>
                                      <p:cBhvr>
                                        <p:cTn id="494" dur="1" fill="hold">
                                          <p:stCondLst>
                                            <p:cond delay="0"/>
                                          </p:stCondLst>
                                        </p:cTn>
                                        <p:tgtEl>
                                          <p:spTgt spid="70"/>
                                        </p:tgtEl>
                                        <p:attrNameLst>
                                          <p:attrName>style.visibility</p:attrName>
                                        </p:attrNameLst>
                                      </p:cBhvr>
                                      <p:to>
                                        <p:strVal val="visible"/>
                                      </p:to>
                                    </p:set>
                                    <p:animEffect transition="in" filter="diamond(out)">
                                      <p:cBhvr>
                                        <p:cTn id="495" dur="2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6" grpId="0" animBg="1"/>
      <p:bldP spid="66" grpId="1" animBg="1"/>
      <p:bldP spid="66" grpId="2" animBg="1"/>
      <p:bldP spid="66" grpId="3" animBg="1"/>
      <p:bldP spid="7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65 Grupo"/>
          <p:cNvGrpSpPr/>
          <p:nvPr/>
        </p:nvGrpSpPr>
        <p:grpSpPr>
          <a:xfrm>
            <a:off x="0" y="0"/>
            <a:ext cx="9144000" cy="5143500"/>
            <a:chOff x="0" y="0"/>
            <a:chExt cx="9144000" cy="2571750"/>
          </a:xfrm>
        </p:grpSpPr>
        <p:sp>
          <p:nvSpPr>
            <p:cNvPr id="67" name="6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4" name="63 Imagen" descr="Diapositiva33"/>
          <p:cNvPicPr>
            <a:picLocks noGrp="1" noChangeAspect="1"/>
          </p:cNvPicPr>
          <p:nvPr isPhoto="1"/>
        </p:nvPicPr>
        <p:blipFill rotWithShape="1">
          <a:blip r:embed="rId2">
            <a:lum/>
            <a:extLst>
              <a:ext uri="{28A0092B-C50C-407E-A947-70E740481C1C}">
                <a14:useLocalDpi xmlns:a14="http://schemas.microsoft.com/office/drawing/2010/main" val="0"/>
              </a:ext>
            </a:extLst>
          </a:blip>
          <a:srcRect t="-101779" b="-1"/>
          <a:stretch/>
        </p:blipFill>
        <p:spPr>
          <a:xfrm>
            <a:off x="0" y="-5277122"/>
            <a:ext cx="9144000" cy="10466342"/>
          </a:xfrm>
          <a:prstGeom prst="rect">
            <a:avLst/>
          </a:prstGeom>
          <a:noFill/>
          <a:ln>
            <a:noFill/>
          </a:ln>
        </p:spPr>
      </p:pic>
      <p:sp>
        <p:nvSpPr>
          <p:cNvPr id="3" name="2 Forma libre"/>
          <p:cNvSpPr/>
          <p:nvPr/>
        </p:nvSpPr>
        <p:spPr>
          <a:xfrm rot="10800000" flipV="1">
            <a:off x="107504" y="9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 name="3 Forma libre"/>
          <p:cNvSpPr/>
          <p:nvPr/>
        </p:nvSpPr>
        <p:spPr>
          <a:xfrm rot="10800000" flipV="1">
            <a:off x="259904" y="123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 name="4 Forma libre"/>
          <p:cNvSpPr/>
          <p:nvPr/>
        </p:nvSpPr>
        <p:spPr>
          <a:xfrm rot="10800000" flipV="1">
            <a:off x="412304" y="238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 name="5 Forma libre"/>
          <p:cNvSpPr/>
          <p:nvPr/>
        </p:nvSpPr>
        <p:spPr>
          <a:xfrm rot="10800000" flipV="1">
            <a:off x="564704" y="352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7" name="6 Forma libre"/>
          <p:cNvSpPr/>
          <p:nvPr/>
        </p:nvSpPr>
        <p:spPr>
          <a:xfrm rot="10800000" flipV="1">
            <a:off x="717104" y="466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8" name="7 Forma libre"/>
          <p:cNvSpPr/>
          <p:nvPr/>
        </p:nvSpPr>
        <p:spPr>
          <a:xfrm rot="10800000" flipV="1">
            <a:off x="869504" y="580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9" name="8 Forma libre"/>
          <p:cNvSpPr/>
          <p:nvPr/>
        </p:nvSpPr>
        <p:spPr>
          <a:xfrm rot="10800000" flipV="1">
            <a:off x="1021904" y="695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0" name="9 Forma libre"/>
          <p:cNvSpPr/>
          <p:nvPr/>
        </p:nvSpPr>
        <p:spPr>
          <a:xfrm rot="10800000" flipV="1">
            <a:off x="1174304" y="809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1" name="10 Forma libre"/>
          <p:cNvSpPr/>
          <p:nvPr/>
        </p:nvSpPr>
        <p:spPr>
          <a:xfrm rot="10800000" flipV="1">
            <a:off x="1326704" y="923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2" name="11 Forma libre"/>
          <p:cNvSpPr/>
          <p:nvPr/>
        </p:nvSpPr>
        <p:spPr>
          <a:xfrm rot="10800000" flipV="1">
            <a:off x="1479104" y="1038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3" name="12 Forma libre"/>
          <p:cNvSpPr/>
          <p:nvPr/>
        </p:nvSpPr>
        <p:spPr>
          <a:xfrm rot="10800000" flipV="1">
            <a:off x="1631504" y="1152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4" name="13 Forma libre"/>
          <p:cNvSpPr/>
          <p:nvPr/>
        </p:nvSpPr>
        <p:spPr>
          <a:xfrm rot="10800000" flipV="1">
            <a:off x="1783904" y="1266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5" name="14 Forma libre"/>
          <p:cNvSpPr/>
          <p:nvPr/>
        </p:nvSpPr>
        <p:spPr>
          <a:xfrm rot="10800000" flipV="1">
            <a:off x="1936304" y="13810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6" name="15 Forma libre"/>
          <p:cNvSpPr/>
          <p:nvPr/>
        </p:nvSpPr>
        <p:spPr>
          <a:xfrm rot="10800000" flipV="1">
            <a:off x="2088704" y="1495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7" name="16 Forma libre"/>
          <p:cNvSpPr/>
          <p:nvPr/>
        </p:nvSpPr>
        <p:spPr>
          <a:xfrm rot="10800000" flipV="1">
            <a:off x="2241104" y="1609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8" name="17 Forma libre"/>
          <p:cNvSpPr/>
          <p:nvPr/>
        </p:nvSpPr>
        <p:spPr>
          <a:xfrm rot="10800000" flipV="1">
            <a:off x="2393504" y="1723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19" name="18 Forma libre"/>
          <p:cNvSpPr/>
          <p:nvPr/>
        </p:nvSpPr>
        <p:spPr>
          <a:xfrm rot="10800000" flipV="1">
            <a:off x="2545904" y="1838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0" name="19 Forma libre"/>
          <p:cNvSpPr/>
          <p:nvPr/>
        </p:nvSpPr>
        <p:spPr>
          <a:xfrm rot="10800000" flipV="1">
            <a:off x="2698304" y="1952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1" name="20 Forma libre"/>
          <p:cNvSpPr/>
          <p:nvPr/>
        </p:nvSpPr>
        <p:spPr>
          <a:xfrm rot="10800000" flipV="1">
            <a:off x="2850704" y="20668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2" name="21 Forma libre"/>
          <p:cNvSpPr/>
          <p:nvPr/>
        </p:nvSpPr>
        <p:spPr>
          <a:xfrm rot="10800000" flipV="1">
            <a:off x="3003104" y="21811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3" name="22 Forma libre"/>
          <p:cNvSpPr/>
          <p:nvPr/>
        </p:nvSpPr>
        <p:spPr>
          <a:xfrm rot="10800000" flipV="1">
            <a:off x="3155504" y="22954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4" name="23 Forma libre"/>
          <p:cNvSpPr/>
          <p:nvPr/>
        </p:nvSpPr>
        <p:spPr>
          <a:xfrm rot="10800000" flipV="1">
            <a:off x="3307904" y="24097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5" name="24 Forma libre"/>
          <p:cNvSpPr/>
          <p:nvPr/>
        </p:nvSpPr>
        <p:spPr>
          <a:xfrm rot="10800000" flipV="1">
            <a:off x="3460304" y="2511000"/>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6" name="25 Forma libre"/>
          <p:cNvSpPr/>
          <p:nvPr/>
        </p:nvSpPr>
        <p:spPr>
          <a:xfrm rot="10800000" flipV="1">
            <a:off x="3612704" y="26383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7" name="26 Forma libre"/>
          <p:cNvSpPr/>
          <p:nvPr/>
        </p:nvSpPr>
        <p:spPr>
          <a:xfrm rot="10800000" flipV="1">
            <a:off x="3765104" y="27526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8" name="27 Forma libre"/>
          <p:cNvSpPr/>
          <p:nvPr/>
        </p:nvSpPr>
        <p:spPr>
          <a:xfrm rot="10800000" flipV="1">
            <a:off x="3917504" y="28669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29" name="28 Forma libre"/>
          <p:cNvSpPr/>
          <p:nvPr/>
        </p:nvSpPr>
        <p:spPr>
          <a:xfrm rot="10800000" flipV="1">
            <a:off x="4069904" y="29812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0" name="29 Forma libre"/>
          <p:cNvSpPr/>
          <p:nvPr/>
        </p:nvSpPr>
        <p:spPr>
          <a:xfrm rot="10800000" flipV="1">
            <a:off x="4222304" y="3095532"/>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1" name="30 Forma libre"/>
          <p:cNvSpPr/>
          <p:nvPr/>
        </p:nvSpPr>
        <p:spPr>
          <a:xfrm rot="10800000" flipH="1" flipV="1">
            <a:off x="8686800" y="20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2" name="31 Forma libre"/>
          <p:cNvSpPr/>
          <p:nvPr/>
        </p:nvSpPr>
        <p:spPr>
          <a:xfrm rot="10800000" flipH="1" flipV="1">
            <a:off x="8534400" y="135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3" name="32 Forma libre"/>
          <p:cNvSpPr/>
          <p:nvPr/>
        </p:nvSpPr>
        <p:spPr>
          <a:xfrm rot="10800000" flipH="1" flipV="1">
            <a:off x="8382000" y="249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4" name="33 Forma libre"/>
          <p:cNvSpPr/>
          <p:nvPr/>
        </p:nvSpPr>
        <p:spPr>
          <a:xfrm rot="10800000" flipH="1" flipV="1">
            <a:off x="8229600" y="363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5" name="34 Forma libre"/>
          <p:cNvSpPr/>
          <p:nvPr/>
        </p:nvSpPr>
        <p:spPr>
          <a:xfrm rot="10800000" flipH="1" flipV="1">
            <a:off x="8077200" y="478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6" name="35 Forma libre"/>
          <p:cNvSpPr/>
          <p:nvPr/>
        </p:nvSpPr>
        <p:spPr>
          <a:xfrm rot="10800000" flipH="1" flipV="1">
            <a:off x="7924800" y="592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7" name="36 Forma libre"/>
          <p:cNvSpPr/>
          <p:nvPr/>
        </p:nvSpPr>
        <p:spPr>
          <a:xfrm rot="10800000" flipH="1" flipV="1">
            <a:off x="7772400" y="706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8" name="37 Forma libre"/>
          <p:cNvSpPr/>
          <p:nvPr/>
        </p:nvSpPr>
        <p:spPr>
          <a:xfrm rot="10800000" flipH="1" flipV="1">
            <a:off x="7620000" y="821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39" name="38 Forma libre"/>
          <p:cNvSpPr/>
          <p:nvPr/>
        </p:nvSpPr>
        <p:spPr>
          <a:xfrm rot="10800000" flipH="1" flipV="1">
            <a:off x="7467600" y="9353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0" name="39 Forma libre"/>
          <p:cNvSpPr/>
          <p:nvPr/>
        </p:nvSpPr>
        <p:spPr>
          <a:xfrm rot="10800000" flipH="1" flipV="1">
            <a:off x="7315200" y="1049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1" name="40 Forma libre"/>
          <p:cNvSpPr/>
          <p:nvPr/>
        </p:nvSpPr>
        <p:spPr>
          <a:xfrm rot="10800000" flipH="1" flipV="1">
            <a:off x="7162800" y="1163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2" name="41 Forma libre"/>
          <p:cNvSpPr/>
          <p:nvPr/>
        </p:nvSpPr>
        <p:spPr>
          <a:xfrm rot="10800000" flipH="1" flipV="1">
            <a:off x="7010400" y="1278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3" name="42 Forma libre"/>
          <p:cNvSpPr/>
          <p:nvPr/>
        </p:nvSpPr>
        <p:spPr>
          <a:xfrm rot="10800000" flipH="1" flipV="1">
            <a:off x="6858000" y="1392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4" name="43 Forma libre"/>
          <p:cNvSpPr/>
          <p:nvPr/>
        </p:nvSpPr>
        <p:spPr>
          <a:xfrm rot="10800000" flipH="1" flipV="1">
            <a:off x="6705600" y="1506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5" name="44 Forma libre"/>
          <p:cNvSpPr/>
          <p:nvPr/>
        </p:nvSpPr>
        <p:spPr>
          <a:xfrm rot="10800000" flipH="1" flipV="1">
            <a:off x="6553200" y="1621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6" name="45 Forma libre"/>
          <p:cNvSpPr/>
          <p:nvPr/>
        </p:nvSpPr>
        <p:spPr>
          <a:xfrm rot="10800000" flipH="1" flipV="1">
            <a:off x="6400800" y="17354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7" name="46 Forma libre"/>
          <p:cNvSpPr/>
          <p:nvPr/>
        </p:nvSpPr>
        <p:spPr>
          <a:xfrm rot="10800000" flipH="1" flipV="1">
            <a:off x="6248400" y="1849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8" name="47 Forma libre"/>
          <p:cNvSpPr/>
          <p:nvPr/>
        </p:nvSpPr>
        <p:spPr>
          <a:xfrm rot="10800000" flipH="1" flipV="1">
            <a:off x="6096000" y="1964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49" name="48 Forma libre"/>
          <p:cNvSpPr/>
          <p:nvPr/>
        </p:nvSpPr>
        <p:spPr>
          <a:xfrm rot="10800000" flipH="1" flipV="1">
            <a:off x="5943600" y="20783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0" name="49 Forma libre"/>
          <p:cNvSpPr/>
          <p:nvPr/>
        </p:nvSpPr>
        <p:spPr>
          <a:xfrm rot="10800000" flipH="1" flipV="1">
            <a:off x="5791200" y="21926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1" name="50 Forma libre"/>
          <p:cNvSpPr/>
          <p:nvPr/>
        </p:nvSpPr>
        <p:spPr>
          <a:xfrm rot="10800000" flipH="1" flipV="1">
            <a:off x="5638800" y="23069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2" name="51 Forma libre"/>
          <p:cNvSpPr/>
          <p:nvPr/>
        </p:nvSpPr>
        <p:spPr>
          <a:xfrm rot="10800000" flipH="1" flipV="1">
            <a:off x="5486400" y="24212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3" name="52 Forma libre"/>
          <p:cNvSpPr/>
          <p:nvPr/>
        </p:nvSpPr>
        <p:spPr>
          <a:xfrm rot="10800000" flipH="1" flipV="1">
            <a:off x="5334000" y="25355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4" name="53 Forma libre"/>
          <p:cNvSpPr/>
          <p:nvPr/>
        </p:nvSpPr>
        <p:spPr>
          <a:xfrm rot="10800000" flipH="1" flipV="1">
            <a:off x="5181600" y="26498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5" name="54 Forma libre"/>
          <p:cNvSpPr/>
          <p:nvPr/>
        </p:nvSpPr>
        <p:spPr>
          <a:xfrm rot="10800000" flipH="1" flipV="1">
            <a:off x="5029200" y="27641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6" name="55 Forma libre"/>
          <p:cNvSpPr/>
          <p:nvPr/>
        </p:nvSpPr>
        <p:spPr>
          <a:xfrm rot="10800000" flipH="1" flipV="1">
            <a:off x="4876800" y="2878486"/>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7" name="56 Forma libre"/>
          <p:cNvSpPr/>
          <p:nvPr/>
        </p:nvSpPr>
        <p:spPr>
          <a:xfrm rot="10800000" flipH="1" flipV="1">
            <a:off x="4724400" y="29927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58" name="57 Forma libre"/>
          <p:cNvSpPr/>
          <p:nvPr/>
        </p:nvSpPr>
        <p:spPr>
          <a:xfrm rot="10800000" flipH="1" flipV="1">
            <a:off x="4572000" y="3107087"/>
            <a:ext cx="288032" cy="1998222"/>
          </a:xfrm>
          <a:custGeom>
            <a:avLst/>
            <a:gdLst>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752513 w 819249"/>
              <a:gd name="connsiteY0" fmla="*/ 0 h 571500"/>
              <a:gd name="connsiteX1" fmla="*/ 47663 w 819249"/>
              <a:gd name="connsiteY1" fmla="*/ 66675 h 571500"/>
              <a:gd name="connsiteX2" fmla="*/ 819188 w 819249"/>
              <a:gd name="connsiteY2" fmla="*/ 133350 h 571500"/>
              <a:gd name="connsiteX3" fmla="*/ 38 w 819249"/>
              <a:gd name="connsiteY3" fmla="*/ 180975 h 571500"/>
              <a:gd name="connsiteX4" fmla="*/ 781088 w 819249"/>
              <a:gd name="connsiteY4" fmla="*/ 257175 h 571500"/>
              <a:gd name="connsiteX5" fmla="*/ 47663 w 819249"/>
              <a:gd name="connsiteY5" fmla="*/ 304800 h 571500"/>
              <a:gd name="connsiteX6" fmla="*/ 771563 w 819249"/>
              <a:gd name="connsiteY6" fmla="*/ 390525 h 571500"/>
              <a:gd name="connsiteX7" fmla="*/ 47663 w 819249"/>
              <a:gd name="connsiteY7" fmla="*/ 447675 h 571500"/>
              <a:gd name="connsiteX8" fmla="*/ 771563 w 819249"/>
              <a:gd name="connsiteY8" fmla="*/ 514350 h 571500"/>
              <a:gd name="connsiteX9" fmla="*/ 95288 w 819249"/>
              <a:gd name="connsiteY9" fmla="*/ 571500 h 571500"/>
              <a:gd name="connsiteX10" fmla="*/ 95288 w 819249"/>
              <a:gd name="connsiteY10" fmla="*/ 571500 h 571500"/>
              <a:gd name="connsiteX0" fmla="*/ 47663 w 819249"/>
              <a:gd name="connsiteY0" fmla="*/ 0 h 504825"/>
              <a:gd name="connsiteX1" fmla="*/ 819188 w 819249"/>
              <a:gd name="connsiteY1" fmla="*/ 66675 h 504825"/>
              <a:gd name="connsiteX2" fmla="*/ 38 w 819249"/>
              <a:gd name="connsiteY2" fmla="*/ 114300 h 504825"/>
              <a:gd name="connsiteX3" fmla="*/ 781088 w 819249"/>
              <a:gd name="connsiteY3" fmla="*/ 190500 h 504825"/>
              <a:gd name="connsiteX4" fmla="*/ 47663 w 819249"/>
              <a:gd name="connsiteY4" fmla="*/ 238125 h 504825"/>
              <a:gd name="connsiteX5" fmla="*/ 771563 w 819249"/>
              <a:gd name="connsiteY5" fmla="*/ 323850 h 504825"/>
              <a:gd name="connsiteX6" fmla="*/ 47663 w 819249"/>
              <a:gd name="connsiteY6" fmla="*/ 381000 h 504825"/>
              <a:gd name="connsiteX7" fmla="*/ 771563 w 819249"/>
              <a:gd name="connsiteY7" fmla="*/ 447675 h 504825"/>
              <a:gd name="connsiteX8" fmla="*/ 95288 w 819249"/>
              <a:gd name="connsiteY8" fmla="*/ 504825 h 504825"/>
              <a:gd name="connsiteX9" fmla="*/ 95288 w 819249"/>
              <a:gd name="connsiteY9" fmla="*/ 504825 h 504825"/>
              <a:gd name="connsiteX0" fmla="*/ 50416 w 1170913"/>
              <a:gd name="connsiteY0" fmla="*/ 0 h 504825"/>
              <a:gd name="connsiteX1" fmla="*/ 821941 w 1170913"/>
              <a:gd name="connsiteY1" fmla="*/ 66675 h 504825"/>
              <a:gd name="connsiteX2" fmla="*/ 2791 w 1170913"/>
              <a:gd name="connsiteY2" fmla="*/ 114300 h 504825"/>
              <a:gd name="connsiteX3" fmla="*/ 1170869 w 1170913"/>
              <a:gd name="connsiteY3" fmla="*/ 178712 h 504825"/>
              <a:gd name="connsiteX4" fmla="*/ 50416 w 1170913"/>
              <a:gd name="connsiteY4" fmla="*/ 238125 h 504825"/>
              <a:gd name="connsiteX5" fmla="*/ 774316 w 1170913"/>
              <a:gd name="connsiteY5" fmla="*/ 323850 h 504825"/>
              <a:gd name="connsiteX6" fmla="*/ 50416 w 1170913"/>
              <a:gd name="connsiteY6" fmla="*/ 381000 h 504825"/>
              <a:gd name="connsiteX7" fmla="*/ 774316 w 1170913"/>
              <a:gd name="connsiteY7" fmla="*/ 447675 h 504825"/>
              <a:gd name="connsiteX8" fmla="*/ 98041 w 1170913"/>
              <a:gd name="connsiteY8" fmla="*/ 504825 h 504825"/>
              <a:gd name="connsiteX9" fmla="*/ 98041 w 117091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771650 w 1252785"/>
              <a:gd name="connsiteY5" fmla="*/ 323850 h 504825"/>
              <a:gd name="connsiteX6" fmla="*/ 47750 w 1252785"/>
              <a:gd name="connsiteY6" fmla="*/ 38100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47750 w 1252783"/>
              <a:gd name="connsiteY6" fmla="*/ 381000 h 504825"/>
              <a:gd name="connsiteX7" fmla="*/ 771650 w 1252783"/>
              <a:gd name="connsiteY7" fmla="*/ 447675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771650 w 1252785"/>
              <a:gd name="connsiteY7" fmla="*/ 447675 h 504825"/>
              <a:gd name="connsiteX8" fmla="*/ 95375 w 1252785"/>
              <a:gd name="connsiteY8" fmla="*/ 504825 h 504825"/>
              <a:gd name="connsiteX9" fmla="*/ 95375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9" fmla="*/ 95375 w 1252783"/>
              <a:gd name="connsiteY9" fmla="*/ 504825 h 504825"/>
              <a:gd name="connsiteX0" fmla="*/ 47750 w 1252785"/>
              <a:gd name="connsiteY0" fmla="*/ 0 h 504825"/>
              <a:gd name="connsiteX1" fmla="*/ 1252745 w 1252785"/>
              <a:gd name="connsiteY1" fmla="*/ 65202 h 504825"/>
              <a:gd name="connsiteX2" fmla="*/ 125 w 1252785"/>
              <a:gd name="connsiteY2" fmla="*/ 114300 h 504825"/>
              <a:gd name="connsiteX3" fmla="*/ 1168203 w 1252785"/>
              <a:gd name="connsiteY3" fmla="*/ 178712 h 504825"/>
              <a:gd name="connsiteX4" fmla="*/ 47750 w 1252785"/>
              <a:gd name="connsiteY4" fmla="*/ 238125 h 504825"/>
              <a:gd name="connsiteX5" fmla="*/ 1189640 w 1252785"/>
              <a:gd name="connsiteY5" fmla="*/ 300273 h 504825"/>
              <a:gd name="connsiteX6" fmla="*/ 125156 w 1252785"/>
              <a:gd name="connsiteY6" fmla="*/ 355950 h 504825"/>
              <a:gd name="connsiteX7" fmla="*/ 1189640 w 1252785"/>
              <a:gd name="connsiteY7" fmla="*/ 410836 h 504825"/>
              <a:gd name="connsiteX8" fmla="*/ 95375 w 1252785"/>
              <a:gd name="connsiteY8" fmla="*/ 504825 h 504825"/>
              <a:gd name="connsiteX9" fmla="*/ 17969 w 1252785"/>
              <a:gd name="connsiteY9" fmla="*/ 504825 h 504825"/>
              <a:gd name="connsiteX0" fmla="*/ 47750 w 1252783"/>
              <a:gd name="connsiteY0" fmla="*/ 0 h 504825"/>
              <a:gd name="connsiteX1" fmla="*/ 1252745 w 1252783"/>
              <a:gd name="connsiteY1" fmla="*/ 65202 h 504825"/>
              <a:gd name="connsiteX2" fmla="*/ 125 w 1252783"/>
              <a:gd name="connsiteY2" fmla="*/ 114300 h 504825"/>
              <a:gd name="connsiteX3" fmla="*/ 1168203 w 1252783"/>
              <a:gd name="connsiteY3" fmla="*/ 178712 h 504825"/>
              <a:gd name="connsiteX4" fmla="*/ 47750 w 1252783"/>
              <a:gd name="connsiteY4" fmla="*/ 238125 h 504825"/>
              <a:gd name="connsiteX5" fmla="*/ 1189640 w 1252783"/>
              <a:gd name="connsiteY5" fmla="*/ 300273 h 504825"/>
              <a:gd name="connsiteX6" fmla="*/ 125156 w 1252783"/>
              <a:gd name="connsiteY6" fmla="*/ 355950 h 504825"/>
              <a:gd name="connsiteX7" fmla="*/ 1189640 w 1252783"/>
              <a:gd name="connsiteY7" fmla="*/ 410836 h 504825"/>
              <a:gd name="connsiteX8" fmla="*/ 95375 w 1252783"/>
              <a:gd name="connsiteY8" fmla="*/ 504825 h 504825"/>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2785"/>
              <a:gd name="connsiteY0" fmla="*/ 0 h 465039"/>
              <a:gd name="connsiteX1" fmla="*/ 1252745 w 1252785"/>
              <a:gd name="connsiteY1" fmla="*/ 65202 h 465039"/>
              <a:gd name="connsiteX2" fmla="*/ 125 w 1252785"/>
              <a:gd name="connsiteY2" fmla="*/ 114300 h 465039"/>
              <a:gd name="connsiteX3" fmla="*/ 1168203 w 1252785"/>
              <a:gd name="connsiteY3" fmla="*/ 178712 h 465039"/>
              <a:gd name="connsiteX4" fmla="*/ 47750 w 1252785"/>
              <a:gd name="connsiteY4" fmla="*/ 238125 h 465039"/>
              <a:gd name="connsiteX5" fmla="*/ 1189640 w 1252785"/>
              <a:gd name="connsiteY5" fmla="*/ 300273 h 465039"/>
              <a:gd name="connsiteX6" fmla="*/ 125156 w 1252785"/>
              <a:gd name="connsiteY6" fmla="*/ 355950 h 465039"/>
              <a:gd name="connsiteX7" fmla="*/ 1189640 w 1252785"/>
              <a:gd name="connsiteY7" fmla="*/ 410836 h 465039"/>
              <a:gd name="connsiteX8" fmla="*/ 126337 w 1252785"/>
              <a:gd name="connsiteY8" fmla="*/ 465039 h 465039"/>
              <a:gd name="connsiteX0" fmla="*/ 47750 w 1252783"/>
              <a:gd name="connsiteY0" fmla="*/ 0 h 465039"/>
              <a:gd name="connsiteX1" fmla="*/ 1252745 w 1252783"/>
              <a:gd name="connsiteY1" fmla="*/ 65202 h 465039"/>
              <a:gd name="connsiteX2" fmla="*/ 125 w 1252783"/>
              <a:gd name="connsiteY2" fmla="*/ 114300 h 465039"/>
              <a:gd name="connsiteX3" fmla="*/ 1168203 w 1252783"/>
              <a:gd name="connsiteY3" fmla="*/ 178712 h 465039"/>
              <a:gd name="connsiteX4" fmla="*/ 47750 w 1252783"/>
              <a:gd name="connsiteY4" fmla="*/ 238125 h 465039"/>
              <a:gd name="connsiteX5" fmla="*/ 1189640 w 1252783"/>
              <a:gd name="connsiteY5" fmla="*/ 300273 h 465039"/>
              <a:gd name="connsiteX6" fmla="*/ 125156 w 1252783"/>
              <a:gd name="connsiteY6" fmla="*/ 355950 h 465039"/>
              <a:gd name="connsiteX7" fmla="*/ 1189640 w 1252783"/>
              <a:gd name="connsiteY7" fmla="*/ 410836 h 465039"/>
              <a:gd name="connsiteX8" fmla="*/ 126337 w 1252783"/>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47750 w 1253646"/>
              <a:gd name="connsiteY0" fmla="*/ 0 h 465039"/>
              <a:gd name="connsiteX1" fmla="*/ 1252745 w 1253646"/>
              <a:gd name="connsiteY1" fmla="*/ 65202 h 465039"/>
              <a:gd name="connsiteX2" fmla="*/ 125 w 1253646"/>
              <a:gd name="connsiteY2" fmla="*/ 114300 h 465039"/>
              <a:gd name="connsiteX3" fmla="*/ 1168203 w 1253646"/>
              <a:gd name="connsiteY3" fmla="*/ 178712 h 465039"/>
              <a:gd name="connsiteX4" fmla="*/ 47750 w 1253646"/>
              <a:gd name="connsiteY4" fmla="*/ 238125 h 465039"/>
              <a:gd name="connsiteX5" fmla="*/ 1189640 w 1253646"/>
              <a:gd name="connsiteY5" fmla="*/ 300273 h 465039"/>
              <a:gd name="connsiteX6" fmla="*/ 125156 w 1253646"/>
              <a:gd name="connsiteY6" fmla="*/ 355950 h 465039"/>
              <a:gd name="connsiteX7" fmla="*/ 1189640 w 1253646"/>
              <a:gd name="connsiteY7" fmla="*/ 410836 h 465039"/>
              <a:gd name="connsiteX8" fmla="*/ 126337 w 1253646"/>
              <a:gd name="connsiteY8" fmla="*/ 465039 h 465039"/>
              <a:gd name="connsiteX0" fmla="*/ 91 w 1205088"/>
              <a:gd name="connsiteY0" fmla="*/ 0 h 465039"/>
              <a:gd name="connsiteX1" fmla="*/ 1205086 w 1205088"/>
              <a:gd name="connsiteY1" fmla="*/ 65202 h 465039"/>
              <a:gd name="connsiteX2" fmla="*/ 14391 w 1205088"/>
              <a:gd name="connsiteY2" fmla="*/ 121668 h 465039"/>
              <a:gd name="connsiteX3" fmla="*/ 1120544 w 1205088"/>
              <a:gd name="connsiteY3" fmla="*/ 178712 h 465039"/>
              <a:gd name="connsiteX4" fmla="*/ 91 w 1205088"/>
              <a:gd name="connsiteY4" fmla="*/ 238125 h 465039"/>
              <a:gd name="connsiteX5" fmla="*/ 1141981 w 1205088"/>
              <a:gd name="connsiteY5" fmla="*/ 300273 h 465039"/>
              <a:gd name="connsiteX6" fmla="*/ 77497 w 1205088"/>
              <a:gd name="connsiteY6" fmla="*/ 355950 h 465039"/>
              <a:gd name="connsiteX7" fmla="*/ 1141981 w 1205088"/>
              <a:gd name="connsiteY7" fmla="*/ 410836 h 465039"/>
              <a:gd name="connsiteX8" fmla="*/ 78678 w 1205088"/>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3 w 1205091"/>
              <a:gd name="connsiteY0" fmla="*/ 0 h 465039"/>
              <a:gd name="connsiteX1" fmla="*/ 1205088 w 1205091"/>
              <a:gd name="connsiteY1" fmla="*/ 65202 h 465039"/>
              <a:gd name="connsiteX2" fmla="*/ 14393 w 1205091"/>
              <a:gd name="connsiteY2" fmla="*/ 121668 h 465039"/>
              <a:gd name="connsiteX3" fmla="*/ 1120546 w 1205091"/>
              <a:gd name="connsiteY3" fmla="*/ 178712 h 465039"/>
              <a:gd name="connsiteX4" fmla="*/ 93 w 1205091"/>
              <a:gd name="connsiteY4" fmla="*/ 238125 h 465039"/>
              <a:gd name="connsiteX5" fmla="*/ 1141983 w 1205091"/>
              <a:gd name="connsiteY5" fmla="*/ 300273 h 465039"/>
              <a:gd name="connsiteX6" fmla="*/ 77499 w 1205091"/>
              <a:gd name="connsiteY6" fmla="*/ 350056 h 465039"/>
              <a:gd name="connsiteX7" fmla="*/ 1141983 w 1205091"/>
              <a:gd name="connsiteY7" fmla="*/ 410836 h 465039"/>
              <a:gd name="connsiteX8" fmla="*/ 78680 w 1205091"/>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089"/>
              <a:gd name="connsiteY0" fmla="*/ 0 h 465039"/>
              <a:gd name="connsiteX1" fmla="*/ 1205086 w 1205089"/>
              <a:gd name="connsiteY1" fmla="*/ 65202 h 465039"/>
              <a:gd name="connsiteX2" fmla="*/ 14391 w 1205089"/>
              <a:gd name="connsiteY2" fmla="*/ 121668 h 465039"/>
              <a:gd name="connsiteX3" fmla="*/ 1120544 w 1205089"/>
              <a:gd name="connsiteY3" fmla="*/ 178712 h 465039"/>
              <a:gd name="connsiteX4" fmla="*/ 91 w 1205089"/>
              <a:gd name="connsiteY4" fmla="*/ 238125 h 465039"/>
              <a:gd name="connsiteX5" fmla="*/ 1141981 w 1205089"/>
              <a:gd name="connsiteY5" fmla="*/ 300273 h 465039"/>
              <a:gd name="connsiteX6" fmla="*/ 77497 w 1205089"/>
              <a:gd name="connsiteY6" fmla="*/ 350056 h 465039"/>
              <a:gd name="connsiteX7" fmla="*/ 1141981 w 1205089"/>
              <a:gd name="connsiteY7" fmla="*/ 410836 h 465039"/>
              <a:gd name="connsiteX8" fmla="*/ 78678 w 1205089"/>
              <a:gd name="connsiteY8" fmla="*/ 465039 h 465039"/>
              <a:gd name="connsiteX0" fmla="*/ 91 w 1205191"/>
              <a:gd name="connsiteY0" fmla="*/ 0 h 465039"/>
              <a:gd name="connsiteX1" fmla="*/ 1205086 w 1205191"/>
              <a:gd name="connsiteY1" fmla="*/ 65202 h 465039"/>
              <a:gd name="connsiteX2" fmla="*/ 14391 w 1205191"/>
              <a:gd name="connsiteY2" fmla="*/ 121668 h 465039"/>
              <a:gd name="connsiteX3" fmla="*/ 1120544 w 1205191"/>
              <a:gd name="connsiteY3" fmla="*/ 178712 h 465039"/>
              <a:gd name="connsiteX4" fmla="*/ 91 w 1205191"/>
              <a:gd name="connsiteY4" fmla="*/ 238125 h 465039"/>
              <a:gd name="connsiteX5" fmla="*/ 1141981 w 1205191"/>
              <a:gd name="connsiteY5" fmla="*/ 300273 h 465039"/>
              <a:gd name="connsiteX6" fmla="*/ 77497 w 1205191"/>
              <a:gd name="connsiteY6" fmla="*/ 350056 h 465039"/>
              <a:gd name="connsiteX7" fmla="*/ 1141981 w 1205191"/>
              <a:gd name="connsiteY7" fmla="*/ 410836 h 465039"/>
              <a:gd name="connsiteX8" fmla="*/ 78678 w 1205191"/>
              <a:gd name="connsiteY8" fmla="*/ 465039 h 465039"/>
              <a:gd name="connsiteX0" fmla="*/ 46534 w 1205103"/>
              <a:gd name="connsiteY0" fmla="*/ 0 h 456198"/>
              <a:gd name="connsiteX1" fmla="*/ 1205086 w 1205103"/>
              <a:gd name="connsiteY1" fmla="*/ 56361 h 456198"/>
              <a:gd name="connsiteX2" fmla="*/ 14391 w 1205103"/>
              <a:gd name="connsiteY2" fmla="*/ 112827 h 456198"/>
              <a:gd name="connsiteX3" fmla="*/ 1120544 w 1205103"/>
              <a:gd name="connsiteY3" fmla="*/ 169871 h 456198"/>
              <a:gd name="connsiteX4" fmla="*/ 91 w 1205103"/>
              <a:gd name="connsiteY4" fmla="*/ 229284 h 456198"/>
              <a:gd name="connsiteX5" fmla="*/ 1141981 w 1205103"/>
              <a:gd name="connsiteY5" fmla="*/ 291432 h 456198"/>
              <a:gd name="connsiteX6" fmla="*/ 77497 w 1205103"/>
              <a:gd name="connsiteY6" fmla="*/ 341215 h 456198"/>
              <a:gd name="connsiteX7" fmla="*/ 1141981 w 1205103"/>
              <a:gd name="connsiteY7" fmla="*/ 401995 h 456198"/>
              <a:gd name="connsiteX8" fmla="*/ 78678 w 1205103"/>
              <a:gd name="connsiteY8" fmla="*/ 456198 h 456198"/>
              <a:gd name="connsiteX0" fmla="*/ 46534 w 1205904"/>
              <a:gd name="connsiteY0" fmla="*/ 0 h 456198"/>
              <a:gd name="connsiteX1" fmla="*/ 1205086 w 1205904"/>
              <a:gd name="connsiteY1" fmla="*/ 56361 h 456198"/>
              <a:gd name="connsiteX2" fmla="*/ 14391 w 1205904"/>
              <a:gd name="connsiteY2" fmla="*/ 112827 h 456198"/>
              <a:gd name="connsiteX3" fmla="*/ 1120544 w 1205904"/>
              <a:gd name="connsiteY3" fmla="*/ 169871 h 456198"/>
              <a:gd name="connsiteX4" fmla="*/ 91 w 1205904"/>
              <a:gd name="connsiteY4" fmla="*/ 229284 h 456198"/>
              <a:gd name="connsiteX5" fmla="*/ 1141981 w 1205904"/>
              <a:gd name="connsiteY5" fmla="*/ 291432 h 456198"/>
              <a:gd name="connsiteX6" fmla="*/ 77497 w 1205904"/>
              <a:gd name="connsiteY6" fmla="*/ 341215 h 456198"/>
              <a:gd name="connsiteX7" fmla="*/ 1141981 w 1205904"/>
              <a:gd name="connsiteY7" fmla="*/ 401995 h 456198"/>
              <a:gd name="connsiteX8" fmla="*/ 78678 w 1205904"/>
              <a:gd name="connsiteY8" fmla="*/ 456198 h 45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5904" h="456198">
                <a:moveTo>
                  <a:pt x="46534" y="0"/>
                </a:moveTo>
                <a:cubicBezTo>
                  <a:pt x="57646" y="22225"/>
                  <a:pt x="1241406" y="22821"/>
                  <a:pt x="1205086" y="56361"/>
                </a:cubicBezTo>
                <a:cubicBezTo>
                  <a:pt x="1168766" y="89901"/>
                  <a:pt x="28481" y="76226"/>
                  <a:pt x="14391" y="112827"/>
                </a:cubicBezTo>
                <a:cubicBezTo>
                  <a:pt x="301" y="149428"/>
                  <a:pt x="1122927" y="135726"/>
                  <a:pt x="1120544" y="169871"/>
                </a:cubicBezTo>
                <a:cubicBezTo>
                  <a:pt x="1118161" y="204016"/>
                  <a:pt x="12000" y="195762"/>
                  <a:pt x="91" y="229284"/>
                </a:cubicBezTo>
                <a:cubicBezTo>
                  <a:pt x="-11818" y="262806"/>
                  <a:pt x="1144562" y="256568"/>
                  <a:pt x="1141981" y="291432"/>
                </a:cubicBezTo>
                <a:cubicBezTo>
                  <a:pt x="1139400" y="326296"/>
                  <a:pt x="77497" y="308053"/>
                  <a:pt x="77497" y="341215"/>
                </a:cubicBezTo>
                <a:cubicBezTo>
                  <a:pt x="77497" y="374377"/>
                  <a:pt x="1141784" y="369569"/>
                  <a:pt x="1141981" y="401995"/>
                </a:cubicBezTo>
                <a:cubicBezTo>
                  <a:pt x="1142178" y="434421"/>
                  <a:pt x="78678" y="456198"/>
                  <a:pt x="78678" y="456198"/>
                </a:cubicBezTo>
              </a:path>
            </a:pathLst>
          </a:custGeom>
          <a:noFill/>
          <a:ln w="19050" cap="flat" cmpd="sng" algn="ctr">
            <a:gradFill flip="none" rotWithShape="1">
              <a:gsLst>
                <a:gs pos="83000">
                  <a:srgbClr val="5DF85B"/>
                </a:gs>
                <a:gs pos="17000">
                  <a:srgbClr val="00FF00"/>
                </a:gs>
                <a:gs pos="35000">
                  <a:srgbClr val="FF6600"/>
                </a:gs>
                <a:gs pos="67000">
                  <a:srgbClr val="FF6600"/>
                </a:gs>
                <a:gs pos="52000">
                  <a:srgbClr val="FF3300"/>
                </a:gs>
              </a:gsLst>
              <a:lin ang="2700000" scaled="1"/>
              <a:tileRect/>
            </a:gradFill>
            <a:prstDash val="solid"/>
          </a:ln>
          <a:effectLst/>
          <a:scene3d>
            <a:camera prst="orthographicFront"/>
            <a:lightRig rig="threePt" dir="t"/>
          </a:scene3d>
          <a:sp3d prstMaterial="matte"/>
        </p:spPr>
        <p:txBody>
          <a:bodyPr rtlCol="0" anchor="ctr"/>
          <a:lstStyle/>
          <a:p>
            <a:pPr algn="ctr">
              <a:defRPr/>
            </a:pPr>
            <a:endParaRPr lang="es-ES_tradnl" kern="0">
              <a:solidFill>
                <a:prstClr val="white"/>
              </a:solidFill>
              <a:latin typeface="Calibri"/>
            </a:endParaRPr>
          </a:p>
        </p:txBody>
      </p:sp>
      <p:sp>
        <p:nvSpPr>
          <p:cNvPr id="62" name="61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50397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3"/>
                                        </p:tgtEl>
                                      </p:cBhvr>
                                      <p:by x="400000" y="100000"/>
                                    </p:animScale>
                                  </p:childTnLst>
                                </p:cTn>
                              </p:par>
                              <p:par>
                                <p:cTn id="13" presetID="2" presetClass="exit" presetSubtype="6" fill="hold" grpId="2" nodeType="withEffect">
                                  <p:stCondLst>
                                    <p:cond delay="0"/>
                                  </p:stCondLst>
                                  <p:childTnLst>
                                    <p:anim calcmode="lin" valueType="num">
                                      <p:cBhvr additive="base">
                                        <p:cTn id="14" dur="4000"/>
                                        <p:tgtEl>
                                          <p:spTgt spid="3"/>
                                        </p:tgtEl>
                                        <p:attrNameLst>
                                          <p:attrName>ppt_x</p:attrName>
                                        </p:attrNameLst>
                                      </p:cBhvr>
                                      <p:tavLst>
                                        <p:tav tm="0">
                                          <p:val>
                                            <p:strVal val="ppt_x"/>
                                          </p:val>
                                        </p:tav>
                                        <p:tav tm="100000">
                                          <p:val>
                                            <p:strVal val="1+ppt_w/2"/>
                                          </p:val>
                                        </p:tav>
                                      </p:tavLst>
                                    </p:anim>
                                    <p:anim calcmode="lin" valueType="num">
                                      <p:cBhvr additive="base">
                                        <p:cTn id="15" dur="4000"/>
                                        <p:tgtEl>
                                          <p:spTgt spid="3"/>
                                        </p:tgtEl>
                                        <p:attrNameLst>
                                          <p:attrName>ppt_y</p:attrName>
                                        </p:attrNameLst>
                                      </p:cBhvr>
                                      <p:tavLst>
                                        <p:tav tm="0">
                                          <p:val>
                                            <p:strVal val="ppt_y"/>
                                          </p:val>
                                        </p:tav>
                                        <p:tav tm="100000">
                                          <p:val>
                                            <p:strVal val="1+ppt_h/2"/>
                                          </p:val>
                                        </p:tav>
                                      </p:tavLst>
                                    </p:anim>
                                    <p:set>
                                      <p:cBhvr>
                                        <p:cTn id="16" dur="1" fill="hold">
                                          <p:stCondLst>
                                            <p:cond delay="3999"/>
                                          </p:stCondLst>
                                        </p:cTn>
                                        <p:tgtEl>
                                          <p:spTgt spid="3"/>
                                        </p:tgtEl>
                                        <p:attrNameLst>
                                          <p:attrName>style.visibility</p:attrName>
                                        </p:attrNameLst>
                                      </p:cBhvr>
                                      <p:to>
                                        <p:strVal val="hidden"/>
                                      </p:to>
                                    </p:set>
                                  </p:childTnLst>
                                </p:cTn>
                              </p:par>
                              <p:par>
                                <p:cTn id="17" presetID="17"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grpId="1" nodeType="withEffect">
                                  <p:stCondLst>
                                    <p:cond delay="0"/>
                                  </p:stCondLst>
                                  <p:childTnLst>
                                    <p:animScale>
                                      <p:cBhvr>
                                        <p:cTn id="24" dur="3000" fill="hold"/>
                                        <p:tgtEl>
                                          <p:spTgt spid="4"/>
                                        </p:tgtEl>
                                      </p:cBhvr>
                                      <p:by x="400000" y="100000"/>
                                    </p:animScale>
                                  </p:childTnLst>
                                </p:cTn>
                              </p:par>
                              <p:par>
                                <p:cTn id="25" presetID="2" presetClass="exit" presetSubtype="6" fill="hold" grpId="2" nodeType="withEffect">
                                  <p:stCondLst>
                                    <p:cond delay="0"/>
                                  </p:stCondLst>
                                  <p:childTnLst>
                                    <p:anim calcmode="lin" valueType="num">
                                      <p:cBhvr additive="base">
                                        <p:cTn id="26" dur="4000"/>
                                        <p:tgtEl>
                                          <p:spTgt spid="4"/>
                                        </p:tgtEl>
                                        <p:attrNameLst>
                                          <p:attrName>ppt_x</p:attrName>
                                        </p:attrNameLst>
                                      </p:cBhvr>
                                      <p:tavLst>
                                        <p:tav tm="0">
                                          <p:val>
                                            <p:strVal val="ppt_x"/>
                                          </p:val>
                                        </p:tav>
                                        <p:tav tm="100000">
                                          <p:val>
                                            <p:strVal val="1+ppt_w/2"/>
                                          </p:val>
                                        </p:tav>
                                      </p:tavLst>
                                    </p:anim>
                                    <p:anim calcmode="lin" valueType="num">
                                      <p:cBhvr additive="base">
                                        <p:cTn id="27" dur="4000"/>
                                        <p:tgtEl>
                                          <p:spTgt spid="4"/>
                                        </p:tgtEl>
                                        <p:attrNameLst>
                                          <p:attrName>ppt_y</p:attrName>
                                        </p:attrNameLst>
                                      </p:cBhvr>
                                      <p:tavLst>
                                        <p:tav tm="0">
                                          <p:val>
                                            <p:strVal val="ppt_y"/>
                                          </p:val>
                                        </p:tav>
                                        <p:tav tm="100000">
                                          <p:val>
                                            <p:strVal val="1+ppt_h/2"/>
                                          </p:val>
                                        </p:tav>
                                      </p:tavLst>
                                    </p:anim>
                                    <p:set>
                                      <p:cBhvr>
                                        <p:cTn id="28" dur="1" fill="hold">
                                          <p:stCondLst>
                                            <p:cond delay="3999"/>
                                          </p:stCondLst>
                                        </p:cTn>
                                        <p:tgtEl>
                                          <p:spTgt spid="4"/>
                                        </p:tgtEl>
                                        <p:attrNameLst>
                                          <p:attrName>style.visibility</p:attrName>
                                        </p:attrNameLst>
                                      </p:cBhvr>
                                      <p:to>
                                        <p:strVal val="hidden"/>
                                      </p:to>
                                    </p:set>
                                  </p:childTnLst>
                                </p:cTn>
                              </p:par>
                              <p:par>
                                <p:cTn id="29" presetID="17" presetClass="entr" presetSubtype="4"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5"/>
                                        </p:tgtEl>
                                      </p:cBhvr>
                                      <p:by x="400000" y="100000"/>
                                    </p:animScale>
                                  </p:childTnLst>
                                </p:cTn>
                              </p:par>
                              <p:par>
                                <p:cTn id="37" presetID="2" presetClass="exit" presetSubtype="6" fill="hold" grpId="2" nodeType="withEffect">
                                  <p:stCondLst>
                                    <p:cond delay="0"/>
                                  </p:stCondLst>
                                  <p:childTnLst>
                                    <p:anim calcmode="lin" valueType="num">
                                      <p:cBhvr additive="base">
                                        <p:cTn id="38" dur="4000"/>
                                        <p:tgtEl>
                                          <p:spTgt spid="5"/>
                                        </p:tgtEl>
                                        <p:attrNameLst>
                                          <p:attrName>ppt_x</p:attrName>
                                        </p:attrNameLst>
                                      </p:cBhvr>
                                      <p:tavLst>
                                        <p:tav tm="0">
                                          <p:val>
                                            <p:strVal val="ppt_x"/>
                                          </p:val>
                                        </p:tav>
                                        <p:tav tm="100000">
                                          <p:val>
                                            <p:strVal val="1+ppt_w/2"/>
                                          </p:val>
                                        </p:tav>
                                      </p:tavLst>
                                    </p:anim>
                                    <p:anim calcmode="lin" valueType="num">
                                      <p:cBhvr additive="base">
                                        <p:cTn id="39" dur="4000"/>
                                        <p:tgtEl>
                                          <p:spTgt spid="5"/>
                                        </p:tgtEl>
                                        <p:attrNameLst>
                                          <p:attrName>ppt_y</p:attrName>
                                        </p:attrNameLst>
                                      </p:cBhvr>
                                      <p:tavLst>
                                        <p:tav tm="0">
                                          <p:val>
                                            <p:strVal val="ppt_y"/>
                                          </p:val>
                                        </p:tav>
                                        <p:tav tm="100000">
                                          <p:val>
                                            <p:strVal val="1+ppt_h/2"/>
                                          </p:val>
                                        </p:tav>
                                      </p:tavLst>
                                    </p:anim>
                                    <p:set>
                                      <p:cBhvr>
                                        <p:cTn id="40" dur="1" fill="hold">
                                          <p:stCondLst>
                                            <p:cond delay="3999"/>
                                          </p:stCondLst>
                                        </p:cTn>
                                        <p:tgtEl>
                                          <p:spTgt spid="5"/>
                                        </p:tgtEl>
                                        <p:attrNameLst>
                                          <p:attrName>style.visibility</p:attrName>
                                        </p:attrNameLst>
                                      </p:cBhvr>
                                      <p:to>
                                        <p:strVal val="hidden"/>
                                      </p:to>
                                    </p:set>
                                  </p:childTnLst>
                                </p:cTn>
                              </p:par>
                              <p:par>
                                <p:cTn id="41" presetID="17"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grpId="1" nodeType="withEffect">
                                  <p:stCondLst>
                                    <p:cond delay="0"/>
                                  </p:stCondLst>
                                  <p:childTnLst>
                                    <p:animScale>
                                      <p:cBhvr>
                                        <p:cTn id="48" dur="3000" fill="hold"/>
                                        <p:tgtEl>
                                          <p:spTgt spid="6"/>
                                        </p:tgtEl>
                                      </p:cBhvr>
                                      <p:by x="400000" y="100000"/>
                                    </p:animScale>
                                  </p:childTnLst>
                                </p:cTn>
                              </p:par>
                              <p:par>
                                <p:cTn id="49" presetID="2" presetClass="exit" presetSubtype="6" fill="hold" grpId="2" nodeType="withEffect">
                                  <p:stCondLst>
                                    <p:cond delay="0"/>
                                  </p:stCondLst>
                                  <p:childTnLst>
                                    <p:anim calcmode="lin" valueType="num">
                                      <p:cBhvr additive="base">
                                        <p:cTn id="50" dur="4000"/>
                                        <p:tgtEl>
                                          <p:spTgt spid="6"/>
                                        </p:tgtEl>
                                        <p:attrNameLst>
                                          <p:attrName>ppt_x</p:attrName>
                                        </p:attrNameLst>
                                      </p:cBhvr>
                                      <p:tavLst>
                                        <p:tav tm="0">
                                          <p:val>
                                            <p:strVal val="ppt_x"/>
                                          </p:val>
                                        </p:tav>
                                        <p:tav tm="100000">
                                          <p:val>
                                            <p:strVal val="1+ppt_w/2"/>
                                          </p:val>
                                        </p:tav>
                                      </p:tavLst>
                                    </p:anim>
                                    <p:anim calcmode="lin" valueType="num">
                                      <p:cBhvr additive="base">
                                        <p:cTn id="51" dur="4000"/>
                                        <p:tgtEl>
                                          <p:spTgt spid="6"/>
                                        </p:tgtEl>
                                        <p:attrNameLst>
                                          <p:attrName>ppt_y</p:attrName>
                                        </p:attrNameLst>
                                      </p:cBhvr>
                                      <p:tavLst>
                                        <p:tav tm="0">
                                          <p:val>
                                            <p:strVal val="ppt_y"/>
                                          </p:val>
                                        </p:tav>
                                        <p:tav tm="100000">
                                          <p:val>
                                            <p:strVal val="1+ppt_h/2"/>
                                          </p:val>
                                        </p:tav>
                                      </p:tavLst>
                                    </p:anim>
                                    <p:set>
                                      <p:cBhvr>
                                        <p:cTn id="52" dur="1" fill="hold">
                                          <p:stCondLst>
                                            <p:cond delay="3999"/>
                                          </p:stCondLst>
                                        </p:cTn>
                                        <p:tgtEl>
                                          <p:spTgt spid="6"/>
                                        </p:tgtEl>
                                        <p:attrNameLst>
                                          <p:attrName>style.visibility</p:attrName>
                                        </p:attrNameLst>
                                      </p:cBhvr>
                                      <p:to>
                                        <p:strVal val="hidden"/>
                                      </p:to>
                                    </p:set>
                                  </p:childTnLst>
                                </p:cTn>
                              </p:par>
                              <p:par>
                                <p:cTn id="53" presetID="17" presetClass="entr" presetSubtype="4"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 calcmode="lin" valueType="num">
                                      <p:cBhvr>
                                        <p:cTn id="55" dur="3000" fill="hold"/>
                                        <p:tgtEl>
                                          <p:spTgt spid="7"/>
                                        </p:tgtEl>
                                        <p:attrNameLst>
                                          <p:attrName>ppt_x</p:attrName>
                                        </p:attrNameLst>
                                      </p:cBhvr>
                                      <p:tavLst>
                                        <p:tav tm="0">
                                          <p:val>
                                            <p:strVal val="#ppt_x"/>
                                          </p:val>
                                        </p:tav>
                                        <p:tav tm="100000">
                                          <p:val>
                                            <p:strVal val="#ppt_x"/>
                                          </p:val>
                                        </p:tav>
                                      </p:tavLst>
                                    </p:anim>
                                    <p:anim calcmode="lin" valueType="num">
                                      <p:cBhvr>
                                        <p:cTn id="56" dur="3000" fill="hold"/>
                                        <p:tgtEl>
                                          <p:spTgt spid="7"/>
                                        </p:tgtEl>
                                        <p:attrNameLst>
                                          <p:attrName>ppt_y</p:attrName>
                                        </p:attrNameLst>
                                      </p:cBhvr>
                                      <p:tavLst>
                                        <p:tav tm="0">
                                          <p:val>
                                            <p:strVal val="#ppt_y+#ppt_h/2"/>
                                          </p:val>
                                        </p:tav>
                                        <p:tav tm="100000">
                                          <p:val>
                                            <p:strVal val="#ppt_y"/>
                                          </p:val>
                                        </p:tav>
                                      </p:tavLst>
                                    </p:anim>
                                    <p:anim calcmode="lin" valueType="num">
                                      <p:cBhvr>
                                        <p:cTn id="57" dur="3000" fill="hold"/>
                                        <p:tgtEl>
                                          <p:spTgt spid="7"/>
                                        </p:tgtEl>
                                        <p:attrNameLst>
                                          <p:attrName>ppt_w</p:attrName>
                                        </p:attrNameLst>
                                      </p:cBhvr>
                                      <p:tavLst>
                                        <p:tav tm="0">
                                          <p:val>
                                            <p:strVal val="#ppt_w"/>
                                          </p:val>
                                        </p:tav>
                                        <p:tav tm="100000">
                                          <p:val>
                                            <p:strVal val="#ppt_w"/>
                                          </p:val>
                                        </p:tav>
                                      </p:tavLst>
                                    </p:anim>
                                    <p:anim calcmode="lin" valueType="num">
                                      <p:cBhvr>
                                        <p:cTn id="58" dur="3000" fill="hold"/>
                                        <p:tgtEl>
                                          <p:spTgt spid="7"/>
                                        </p:tgtEl>
                                        <p:attrNameLst>
                                          <p:attrName>ppt_h</p:attrName>
                                        </p:attrNameLst>
                                      </p:cBhvr>
                                      <p:tavLst>
                                        <p:tav tm="0">
                                          <p:val>
                                            <p:fltVal val="0"/>
                                          </p:val>
                                        </p:tav>
                                        <p:tav tm="100000">
                                          <p:val>
                                            <p:strVal val="#ppt_h"/>
                                          </p:val>
                                        </p:tav>
                                      </p:tavLst>
                                    </p:anim>
                                  </p:childTnLst>
                                </p:cTn>
                              </p:par>
                              <p:par>
                                <p:cTn id="59" presetID="6" presetClass="emph" presetSubtype="0" fill="hold" grpId="1" nodeType="withEffect">
                                  <p:stCondLst>
                                    <p:cond delay="0"/>
                                  </p:stCondLst>
                                  <p:childTnLst>
                                    <p:animScale>
                                      <p:cBhvr>
                                        <p:cTn id="60" dur="3000" fill="hold"/>
                                        <p:tgtEl>
                                          <p:spTgt spid="7"/>
                                        </p:tgtEl>
                                      </p:cBhvr>
                                      <p:by x="400000" y="100000"/>
                                    </p:animScale>
                                  </p:childTnLst>
                                </p:cTn>
                              </p:par>
                              <p:par>
                                <p:cTn id="61" presetID="2" presetClass="exit" presetSubtype="6" fill="hold" grpId="2" nodeType="withEffect">
                                  <p:stCondLst>
                                    <p:cond delay="0"/>
                                  </p:stCondLst>
                                  <p:childTnLst>
                                    <p:anim calcmode="lin" valueType="num">
                                      <p:cBhvr additive="base">
                                        <p:cTn id="62" dur="4000"/>
                                        <p:tgtEl>
                                          <p:spTgt spid="7"/>
                                        </p:tgtEl>
                                        <p:attrNameLst>
                                          <p:attrName>ppt_x</p:attrName>
                                        </p:attrNameLst>
                                      </p:cBhvr>
                                      <p:tavLst>
                                        <p:tav tm="0">
                                          <p:val>
                                            <p:strVal val="ppt_x"/>
                                          </p:val>
                                        </p:tav>
                                        <p:tav tm="100000">
                                          <p:val>
                                            <p:strVal val="1+ppt_w/2"/>
                                          </p:val>
                                        </p:tav>
                                      </p:tavLst>
                                    </p:anim>
                                    <p:anim calcmode="lin" valueType="num">
                                      <p:cBhvr additive="base">
                                        <p:cTn id="63" dur="4000"/>
                                        <p:tgtEl>
                                          <p:spTgt spid="7"/>
                                        </p:tgtEl>
                                        <p:attrNameLst>
                                          <p:attrName>ppt_y</p:attrName>
                                        </p:attrNameLst>
                                      </p:cBhvr>
                                      <p:tavLst>
                                        <p:tav tm="0">
                                          <p:val>
                                            <p:strVal val="ppt_y"/>
                                          </p:val>
                                        </p:tav>
                                        <p:tav tm="100000">
                                          <p:val>
                                            <p:strVal val="1+ppt_h/2"/>
                                          </p:val>
                                        </p:tav>
                                      </p:tavLst>
                                    </p:anim>
                                    <p:set>
                                      <p:cBhvr>
                                        <p:cTn id="64" dur="1" fill="hold">
                                          <p:stCondLst>
                                            <p:cond delay="3999"/>
                                          </p:stCondLst>
                                        </p:cTn>
                                        <p:tgtEl>
                                          <p:spTgt spid="7"/>
                                        </p:tgtEl>
                                        <p:attrNameLst>
                                          <p:attrName>style.visibility</p:attrName>
                                        </p:attrNameLst>
                                      </p:cBhvr>
                                      <p:to>
                                        <p:strVal val="hidden"/>
                                      </p:to>
                                    </p:set>
                                  </p:childTnLst>
                                </p:cTn>
                              </p:par>
                              <p:par>
                                <p:cTn id="65" presetID="17" presetClass="entr" presetSubtype="4"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p:cTn id="67" dur="3000" fill="hold"/>
                                        <p:tgtEl>
                                          <p:spTgt spid="8"/>
                                        </p:tgtEl>
                                        <p:attrNameLst>
                                          <p:attrName>ppt_x</p:attrName>
                                        </p:attrNameLst>
                                      </p:cBhvr>
                                      <p:tavLst>
                                        <p:tav tm="0">
                                          <p:val>
                                            <p:strVal val="#ppt_x"/>
                                          </p:val>
                                        </p:tav>
                                        <p:tav tm="100000">
                                          <p:val>
                                            <p:strVal val="#ppt_x"/>
                                          </p:val>
                                        </p:tav>
                                      </p:tavLst>
                                    </p:anim>
                                    <p:anim calcmode="lin" valueType="num">
                                      <p:cBhvr>
                                        <p:cTn id="68" dur="3000" fill="hold"/>
                                        <p:tgtEl>
                                          <p:spTgt spid="8"/>
                                        </p:tgtEl>
                                        <p:attrNameLst>
                                          <p:attrName>ppt_y</p:attrName>
                                        </p:attrNameLst>
                                      </p:cBhvr>
                                      <p:tavLst>
                                        <p:tav tm="0">
                                          <p:val>
                                            <p:strVal val="#ppt_y+#ppt_h/2"/>
                                          </p:val>
                                        </p:tav>
                                        <p:tav tm="100000">
                                          <p:val>
                                            <p:strVal val="#ppt_y"/>
                                          </p:val>
                                        </p:tav>
                                      </p:tavLst>
                                    </p:anim>
                                    <p:anim calcmode="lin" valueType="num">
                                      <p:cBhvr>
                                        <p:cTn id="69" dur="3000" fill="hold"/>
                                        <p:tgtEl>
                                          <p:spTgt spid="8"/>
                                        </p:tgtEl>
                                        <p:attrNameLst>
                                          <p:attrName>ppt_w</p:attrName>
                                        </p:attrNameLst>
                                      </p:cBhvr>
                                      <p:tavLst>
                                        <p:tav tm="0">
                                          <p:val>
                                            <p:strVal val="#ppt_w"/>
                                          </p:val>
                                        </p:tav>
                                        <p:tav tm="100000">
                                          <p:val>
                                            <p:strVal val="#ppt_w"/>
                                          </p:val>
                                        </p:tav>
                                      </p:tavLst>
                                    </p:anim>
                                    <p:anim calcmode="lin" valueType="num">
                                      <p:cBhvr>
                                        <p:cTn id="70" dur="3000" fill="hold"/>
                                        <p:tgtEl>
                                          <p:spTgt spid="8"/>
                                        </p:tgtEl>
                                        <p:attrNameLst>
                                          <p:attrName>ppt_h</p:attrName>
                                        </p:attrNameLst>
                                      </p:cBhvr>
                                      <p:tavLst>
                                        <p:tav tm="0">
                                          <p:val>
                                            <p:fltVal val="0"/>
                                          </p:val>
                                        </p:tav>
                                        <p:tav tm="100000">
                                          <p:val>
                                            <p:strVal val="#ppt_h"/>
                                          </p:val>
                                        </p:tav>
                                      </p:tavLst>
                                    </p:anim>
                                  </p:childTnLst>
                                </p:cTn>
                              </p:par>
                              <p:par>
                                <p:cTn id="71" presetID="6" presetClass="emph" presetSubtype="0" fill="hold" grpId="1" nodeType="withEffect">
                                  <p:stCondLst>
                                    <p:cond delay="0"/>
                                  </p:stCondLst>
                                  <p:childTnLst>
                                    <p:animScale>
                                      <p:cBhvr>
                                        <p:cTn id="72" dur="3000" fill="hold"/>
                                        <p:tgtEl>
                                          <p:spTgt spid="8"/>
                                        </p:tgtEl>
                                      </p:cBhvr>
                                      <p:by x="400000" y="100000"/>
                                    </p:animScale>
                                  </p:childTnLst>
                                </p:cTn>
                              </p:par>
                              <p:par>
                                <p:cTn id="73" presetID="2" presetClass="exit" presetSubtype="6" fill="hold" grpId="2" nodeType="withEffect">
                                  <p:stCondLst>
                                    <p:cond delay="0"/>
                                  </p:stCondLst>
                                  <p:childTnLst>
                                    <p:anim calcmode="lin" valueType="num">
                                      <p:cBhvr additive="base">
                                        <p:cTn id="74" dur="4000"/>
                                        <p:tgtEl>
                                          <p:spTgt spid="8"/>
                                        </p:tgtEl>
                                        <p:attrNameLst>
                                          <p:attrName>ppt_x</p:attrName>
                                        </p:attrNameLst>
                                      </p:cBhvr>
                                      <p:tavLst>
                                        <p:tav tm="0">
                                          <p:val>
                                            <p:strVal val="ppt_x"/>
                                          </p:val>
                                        </p:tav>
                                        <p:tav tm="100000">
                                          <p:val>
                                            <p:strVal val="1+ppt_w/2"/>
                                          </p:val>
                                        </p:tav>
                                      </p:tavLst>
                                    </p:anim>
                                    <p:anim calcmode="lin" valueType="num">
                                      <p:cBhvr additive="base">
                                        <p:cTn id="75" dur="4000"/>
                                        <p:tgtEl>
                                          <p:spTgt spid="8"/>
                                        </p:tgtEl>
                                        <p:attrNameLst>
                                          <p:attrName>ppt_y</p:attrName>
                                        </p:attrNameLst>
                                      </p:cBhvr>
                                      <p:tavLst>
                                        <p:tav tm="0">
                                          <p:val>
                                            <p:strVal val="ppt_y"/>
                                          </p:val>
                                        </p:tav>
                                        <p:tav tm="100000">
                                          <p:val>
                                            <p:strVal val="1+ppt_h/2"/>
                                          </p:val>
                                        </p:tav>
                                      </p:tavLst>
                                    </p:anim>
                                    <p:set>
                                      <p:cBhvr>
                                        <p:cTn id="76" dur="1" fill="hold">
                                          <p:stCondLst>
                                            <p:cond delay="3999"/>
                                          </p:stCondLst>
                                        </p:cTn>
                                        <p:tgtEl>
                                          <p:spTgt spid="8"/>
                                        </p:tgtEl>
                                        <p:attrNameLst>
                                          <p:attrName>style.visibility</p:attrName>
                                        </p:attrNameLst>
                                      </p:cBhvr>
                                      <p:to>
                                        <p:strVal val="hidden"/>
                                      </p:to>
                                    </p:set>
                                  </p:childTnLst>
                                </p:cTn>
                              </p:par>
                              <p:par>
                                <p:cTn id="77" presetID="17" presetClass="entr" presetSubtype="4"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 calcmode="lin" valueType="num">
                                      <p:cBhvr>
                                        <p:cTn id="79" dur="3000" fill="hold"/>
                                        <p:tgtEl>
                                          <p:spTgt spid="9"/>
                                        </p:tgtEl>
                                        <p:attrNameLst>
                                          <p:attrName>ppt_x</p:attrName>
                                        </p:attrNameLst>
                                      </p:cBhvr>
                                      <p:tavLst>
                                        <p:tav tm="0">
                                          <p:val>
                                            <p:strVal val="#ppt_x"/>
                                          </p:val>
                                        </p:tav>
                                        <p:tav tm="100000">
                                          <p:val>
                                            <p:strVal val="#ppt_x"/>
                                          </p:val>
                                        </p:tav>
                                      </p:tavLst>
                                    </p:anim>
                                    <p:anim calcmode="lin" valueType="num">
                                      <p:cBhvr>
                                        <p:cTn id="80" dur="3000" fill="hold"/>
                                        <p:tgtEl>
                                          <p:spTgt spid="9"/>
                                        </p:tgtEl>
                                        <p:attrNameLst>
                                          <p:attrName>ppt_y</p:attrName>
                                        </p:attrNameLst>
                                      </p:cBhvr>
                                      <p:tavLst>
                                        <p:tav tm="0">
                                          <p:val>
                                            <p:strVal val="#ppt_y+#ppt_h/2"/>
                                          </p:val>
                                        </p:tav>
                                        <p:tav tm="100000">
                                          <p:val>
                                            <p:strVal val="#ppt_y"/>
                                          </p:val>
                                        </p:tav>
                                      </p:tavLst>
                                    </p:anim>
                                    <p:anim calcmode="lin" valueType="num">
                                      <p:cBhvr>
                                        <p:cTn id="81" dur="3000" fill="hold"/>
                                        <p:tgtEl>
                                          <p:spTgt spid="9"/>
                                        </p:tgtEl>
                                        <p:attrNameLst>
                                          <p:attrName>ppt_w</p:attrName>
                                        </p:attrNameLst>
                                      </p:cBhvr>
                                      <p:tavLst>
                                        <p:tav tm="0">
                                          <p:val>
                                            <p:strVal val="#ppt_w"/>
                                          </p:val>
                                        </p:tav>
                                        <p:tav tm="100000">
                                          <p:val>
                                            <p:strVal val="#ppt_w"/>
                                          </p:val>
                                        </p:tav>
                                      </p:tavLst>
                                    </p:anim>
                                    <p:anim calcmode="lin" valueType="num">
                                      <p:cBhvr>
                                        <p:cTn id="82" dur="3000" fill="hold"/>
                                        <p:tgtEl>
                                          <p:spTgt spid="9"/>
                                        </p:tgtEl>
                                        <p:attrNameLst>
                                          <p:attrName>ppt_h</p:attrName>
                                        </p:attrNameLst>
                                      </p:cBhvr>
                                      <p:tavLst>
                                        <p:tav tm="0">
                                          <p:val>
                                            <p:fltVal val="0"/>
                                          </p:val>
                                        </p:tav>
                                        <p:tav tm="100000">
                                          <p:val>
                                            <p:strVal val="#ppt_h"/>
                                          </p:val>
                                        </p:tav>
                                      </p:tavLst>
                                    </p:anim>
                                  </p:childTnLst>
                                </p:cTn>
                              </p:par>
                              <p:par>
                                <p:cTn id="83" presetID="6" presetClass="emph" presetSubtype="0" fill="hold" grpId="1" nodeType="withEffect">
                                  <p:stCondLst>
                                    <p:cond delay="0"/>
                                  </p:stCondLst>
                                  <p:childTnLst>
                                    <p:animScale>
                                      <p:cBhvr>
                                        <p:cTn id="84" dur="3000" fill="hold"/>
                                        <p:tgtEl>
                                          <p:spTgt spid="9"/>
                                        </p:tgtEl>
                                      </p:cBhvr>
                                      <p:by x="400000" y="100000"/>
                                    </p:animScale>
                                  </p:childTnLst>
                                </p:cTn>
                              </p:par>
                              <p:par>
                                <p:cTn id="85" presetID="2" presetClass="exit" presetSubtype="6" fill="hold" grpId="2" nodeType="withEffect">
                                  <p:stCondLst>
                                    <p:cond delay="0"/>
                                  </p:stCondLst>
                                  <p:childTnLst>
                                    <p:anim calcmode="lin" valueType="num">
                                      <p:cBhvr additive="base">
                                        <p:cTn id="86" dur="4000"/>
                                        <p:tgtEl>
                                          <p:spTgt spid="9"/>
                                        </p:tgtEl>
                                        <p:attrNameLst>
                                          <p:attrName>ppt_x</p:attrName>
                                        </p:attrNameLst>
                                      </p:cBhvr>
                                      <p:tavLst>
                                        <p:tav tm="0">
                                          <p:val>
                                            <p:strVal val="ppt_x"/>
                                          </p:val>
                                        </p:tav>
                                        <p:tav tm="100000">
                                          <p:val>
                                            <p:strVal val="1+ppt_w/2"/>
                                          </p:val>
                                        </p:tav>
                                      </p:tavLst>
                                    </p:anim>
                                    <p:anim calcmode="lin" valueType="num">
                                      <p:cBhvr additive="base">
                                        <p:cTn id="87" dur="4000"/>
                                        <p:tgtEl>
                                          <p:spTgt spid="9"/>
                                        </p:tgtEl>
                                        <p:attrNameLst>
                                          <p:attrName>ppt_y</p:attrName>
                                        </p:attrNameLst>
                                      </p:cBhvr>
                                      <p:tavLst>
                                        <p:tav tm="0">
                                          <p:val>
                                            <p:strVal val="ppt_y"/>
                                          </p:val>
                                        </p:tav>
                                        <p:tav tm="100000">
                                          <p:val>
                                            <p:strVal val="1+ppt_h/2"/>
                                          </p:val>
                                        </p:tav>
                                      </p:tavLst>
                                    </p:anim>
                                    <p:set>
                                      <p:cBhvr>
                                        <p:cTn id="88" dur="1" fill="hold">
                                          <p:stCondLst>
                                            <p:cond delay="3999"/>
                                          </p:stCondLst>
                                        </p:cTn>
                                        <p:tgtEl>
                                          <p:spTgt spid="9"/>
                                        </p:tgtEl>
                                        <p:attrNameLst>
                                          <p:attrName>style.visibility</p:attrName>
                                        </p:attrNameLst>
                                      </p:cBhvr>
                                      <p:to>
                                        <p:strVal val="hidden"/>
                                      </p:to>
                                    </p:set>
                                  </p:childTnLst>
                                </p:cTn>
                              </p:par>
                              <p:par>
                                <p:cTn id="89" presetID="17" presetClass="entr" presetSubtype="4" fill="hold" grpId="0" nodeType="withEffect">
                                  <p:stCondLst>
                                    <p:cond delay="0"/>
                                  </p:stCondLst>
                                  <p:childTnLst>
                                    <p:set>
                                      <p:cBhvr>
                                        <p:cTn id="90" dur="1" fill="hold">
                                          <p:stCondLst>
                                            <p:cond delay="0"/>
                                          </p:stCondLst>
                                        </p:cTn>
                                        <p:tgtEl>
                                          <p:spTgt spid="31"/>
                                        </p:tgtEl>
                                        <p:attrNameLst>
                                          <p:attrName>style.visibility</p:attrName>
                                        </p:attrNameLst>
                                      </p:cBhvr>
                                      <p:to>
                                        <p:strVal val="visible"/>
                                      </p:to>
                                    </p:set>
                                    <p:anim calcmode="lin" valueType="num">
                                      <p:cBhvr>
                                        <p:cTn id="91" dur="3000" fill="hold"/>
                                        <p:tgtEl>
                                          <p:spTgt spid="31"/>
                                        </p:tgtEl>
                                        <p:attrNameLst>
                                          <p:attrName>ppt_x</p:attrName>
                                        </p:attrNameLst>
                                      </p:cBhvr>
                                      <p:tavLst>
                                        <p:tav tm="0">
                                          <p:val>
                                            <p:strVal val="#ppt_x"/>
                                          </p:val>
                                        </p:tav>
                                        <p:tav tm="100000">
                                          <p:val>
                                            <p:strVal val="#ppt_x"/>
                                          </p:val>
                                        </p:tav>
                                      </p:tavLst>
                                    </p:anim>
                                    <p:anim calcmode="lin" valueType="num">
                                      <p:cBhvr>
                                        <p:cTn id="92" dur="3000" fill="hold"/>
                                        <p:tgtEl>
                                          <p:spTgt spid="31"/>
                                        </p:tgtEl>
                                        <p:attrNameLst>
                                          <p:attrName>ppt_y</p:attrName>
                                        </p:attrNameLst>
                                      </p:cBhvr>
                                      <p:tavLst>
                                        <p:tav tm="0">
                                          <p:val>
                                            <p:strVal val="#ppt_y+#ppt_h/2"/>
                                          </p:val>
                                        </p:tav>
                                        <p:tav tm="100000">
                                          <p:val>
                                            <p:strVal val="#ppt_y"/>
                                          </p:val>
                                        </p:tav>
                                      </p:tavLst>
                                    </p:anim>
                                    <p:anim calcmode="lin" valueType="num">
                                      <p:cBhvr>
                                        <p:cTn id="93" dur="3000" fill="hold"/>
                                        <p:tgtEl>
                                          <p:spTgt spid="31"/>
                                        </p:tgtEl>
                                        <p:attrNameLst>
                                          <p:attrName>ppt_w</p:attrName>
                                        </p:attrNameLst>
                                      </p:cBhvr>
                                      <p:tavLst>
                                        <p:tav tm="0">
                                          <p:val>
                                            <p:strVal val="#ppt_w"/>
                                          </p:val>
                                        </p:tav>
                                        <p:tav tm="100000">
                                          <p:val>
                                            <p:strVal val="#ppt_w"/>
                                          </p:val>
                                        </p:tav>
                                      </p:tavLst>
                                    </p:anim>
                                    <p:anim calcmode="lin" valueType="num">
                                      <p:cBhvr>
                                        <p:cTn id="94" dur="3000" fill="hold"/>
                                        <p:tgtEl>
                                          <p:spTgt spid="31"/>
                                        </p:tgtEl>
                                        <p:attrNameLst>
                                          <p:attrName>ppt_h</p:attrName>
                                        </p:attrNameLst>
                                      </p:cBhvr>
                                      <p:tavLst>
                                        <p:tav tm="0">
                                          <p:val>
                                            <p:fltVal val="0"/>
                                          </p:val>
                                        </p:tav>
                                        <p:tav tm="100000">
                                          <p:val>
                                            <p:strVal val="#ppt_h"/>
                                          </p:val>
                                        </p:tav>
                                      </p:tavLst>
                                    </p:anim>
                                  </p:childTnLst>
                                </p:cTn>
                              </p:par>
                              <p:par>
                                <p:cTn id="95" presetID="6" presetClass="emph" presetSubtype="0" fill="hold" grpId="1" nodeType="withEffect">
                                  <p:stCondLst>
                                    <p:cond delay="0"/>
                                  </p:stCondLst>
                                  <p:childTnLst>
                                    <p:animScale>
                                      <p:cBhvr>
                                        <p:cTn id="96" dur="3000" fill="hold"/>
                                        <p:tgtEl>
                                          <p:spTgt spid="31"/>
                                        </p:tgtEl>
                                      </p:cBhvr>
                                      <p:by x="400000" y="100000"/>
                                    </p:animScale>
                                  </p:childTnLst>
                                </p:cTn>
                              </p:par>
                              <p:par>
                                <p:cTn id="97" presetID="2" presetClass="exit" presetSubtype="12" fill="hold" grpId="2" nodeType="withEffect">
                                  <p:stCondLst>
                                    <p:cond delay="0"/>
                                  </p:stCondLst>
                                  <p:childTnLst>
                                    <p:anim calcmode="lin" valueType="num">
                                      <p:cBhvr additive="base">
                                        <p:cTn id="98" dur="4000"/>
                                        <p:tgtEl>
                                          <p:spTgt spid="31"/>
                                        </p:tgtEl>
                                        <p:attrNameLst>
                                          <p:attrName>ppt_x</p:attrName>
                                        </p:attrNameLst>
                                      </p:cBhvr>
                                      <p:tavLst>
                                        <p:tav tm="0">
                                          <p:val>
                                            <p:strVal val="ppt_x"/>
                                          </p:val>
                                        </p:tav>
                                        <p:tav tm="100000">
                                          <p:val>
                                            <p:strVal val="0-ppt_w/2"/>
                                          </p:val>
                                        </p:tav>
                                      </p:tavLst>
                                    </p:anim>
                                    <p:anim calcmode="lin" valueType="num">
                                      <p:cBhvr additive="base">
                                        <p:cTn id="99" dur="4000"/>
                                        <p:tgtEl>
                                          <p:spTgt spid="31"/>
                                        </p:tgtEl>
                                        <p:attrNameLst>
                                          <p:attrName>ppt_y</p:attrName>
                                        </p:attrNameLst>
                                      </p:cBhvr>
                                      <p:tavLst>
                                        <p:tav tm="0">
                                          <p:val>
                                            <p:strVal val="ppt_y"/>
                                          </p:val>
                                        </p:tav>
                                        <p:tav tm="100000">
                                          <p:val>
                                            <p:strVal val="1+ppt_h/2"/>
                                          </p:val>
                                        </p:tav>
                                      </p:tavLst>
                                    </p:anim>
                                    <p:set>
                                      <p:cBhvr>
                                        <p:cTn id="100" dur="1" fill="hold">
                                          <p:stCondLst>
                                            <p:cond delay="3999"/>
                                          </p:stCondLst>
                                        </p:cTn>
                                        <p:tgtEl>
                                          <p:spTgt spid="31"/>
                                        </p:tgtEl>
                                        <p:attrNameLst>
                                          <p:attrName>style.visibility</p:attrName>
                                        </p:attrNameLst>
                                      </p:cBhvr>
                                      <p:to>
                                        <p:strVal val="hidden"/>
                                      </p:to>
                                    </p:set>
                                  </p:childTnLst>
                                </p:cTn>
                              </p:par>
                              <p:par>
                                <p:cTn id="101" presetID="17" presetClass="entr" presetSubtype="4" fill="hold" grpId="0" nodeType="withEffect">
                                  <p:stCondLst>
                                    <p:cond delay="0"/>
                                  </p:stCondLst>
                                  <p:childTnLst>
                                    <p:set>
                                      <p:cBhvr>
                                        <p:cTn id="102" dur="1" fill="hold">
                                          <p:stCondLst>
                                            <p:cond delay="0"/>
                                          </p:stCondLst>
                                        </p:cTn>
                                        <p:tgtEl>
                                          <p:spTgt spid="32"/>
                                        </p:tgtEl>
                                        <p:attrNameLst>
                                          <p:attrName>style.visibility</p:attrName>
                                        </p:attrNameLst>
                                      </p:cBhvr>
                                      <p:to>
                                        <p:strVal val="visible"/>
                                      </p:to>
                                    </p:set>
                                    <p:anim calcmode="lin" valueType="num">
                                      <p:cBhvr>
                                        <p:cTn id="103" dur="3000" fill="hold"/>
                                        <p:tgtEl>
                                          <p:spTgt spid="32"/>
                                        </p:tgtEl>
                                        <p:attrNameLst>
                                          <p:attrName>ppt_x</p:attrName>
                                        </p:attrNameLst>
                                      </p:cBhvr>
                                      <p:tavLst>
                                        <p:tav tm="0">
                                          <p:val>
                                            <p:strVal val="#ppt_x"/>
                                          </p:val>
                                        </p:tav>
                                        <p:tav tm="100000">
                                          <p:val>
                                            <p:strVal val="#ppt_x"/>
                                          </p:val>
                                        </p:tav>
                                      </p:tavLst>
                                    </p:anim>
                                    <p:anim calcmode="lin" valueType="num">
                                      <p:cBhvr>
                                        <p:cTn id="104" dur="3000" fill="hold"/>
                                        <p:tgtEl>
                                          <p:spTgt spid="32"/>
                                        </p:tgtEl>
                                        <p:attrNameLst>
                                          <p:attrName>ppt_y</p:attrName>
                                        </p:attrNameLst>
                                      </p:cBhvr>
                                      <p:tavLst>
                                        <p:tav tm="0">
                                          <p:val>
                                            <p:strVal val="#ppt_y+#ppt_h/2"/>
                                          </p:val>
                                        </p:tav>
                                        <p:tav tm="100000">
                                          <p:val>
                                            <p:strVal val="#ppt_y"/>
                                          </p:val>
                                        </p:tav>
                                      </p:tavLst>
                                    </p:anim>
                                    <p:anim calcmode="lin" valueType="num">
                                      <p:cBhvr>
                                        <p:cTn id="105" dur="3000" fill="hold"/>
                                        <p:tgtEl>
                                          <p:spTgt spid="32"/>
                                        </p:tgtEl>
                                        <p:attrNameLst>
                                          <p:attrName>ppt_w</p:attrName>
                                        </p:attrNameLst>
                                      </p:cBhvr>
                                      <p:tavLst>
                                        <p:tav tm="0">
                                          <p:val>
                                            <p:strVal val="#ppt_w"/>
                                          </p:val>
                                        </p:tav>
                                        <p:tav tm="100000">
                                          <p:val>
                                            <p:strVal val="#ppt_w"/>
                                          </p:val>
                                        </p:tav>
                                      </p:tavLst>
                                    </p:anim>
                                    <p:anim calcmode="lin" valueType="num">
                                      <p:cBhvr>
                                        <p:cTn id="106" dur="3000" fill="hold"/>
                                        <p:tgtEl>
                                          <p:spTgt spid="32"/>
                                        </p:tgtEl>
                                        <p:attrNameLst>
                                          <p:attrName>ppt_h</p:attrName>
                                        </p:attrNameLst>
                                      </p:cBhvr>
                                      <p:tavLst>
                                        <p:tav tm="0">
                                          <p:val>
                                            <p:fltVal val="0"/>
                                          </p:val>
                                        </p:tav>
                                        <p:tav tm="100000">
                                          <p:val>
                                            <p:strVal val="#ppt_h"/>
                                          </p:val>
                                        </p:tav>
                                      </p:tavLst>
                                    </p:anim>
                                  </p:childTnLst>
                                </p:cTn>
                              </p:par>
                              <p:par>
                                <p:cTn id="107" presetID="6" presetClass="emph" presetSubtype="0" fill="hold" grpId="1" nodeType="withEffect">
                                  <p:stCondLst>
                                    <p:cond delay="0"/>
                                  </p:stCondLst>
                                  <p:childTnLst>
                                    <p:animScale>
                                      <p:cBhvr>
                                        <p:cTn id="108" dur="3000" fill="hold"/>
                                        <p:tgtEl>
                                          <p:spTgt spid="32"/>
                                        </p:tgtEl>
                                      </p:cBhvr>
                                      <p:by x="400000" y="100000"/>
                                    </p:animScale>
                                  </p:childTnLst>
                                </p:cTn>
                              </p:par>
                              <p:par>
                                <p:cTn id="109" presetID="2" presetClass="exit" presetSubtype="12" fill="hold" grpId="2" nodeType="withEffect">
                                  <p:stCondLst>
                                    <p:cond delay="0"/>
                                  </p:stCondLst>
                                  <p:childTnLst>
                                    <p:anim calcmode="lin" valueType="num">
                                      <p:cBhvr additive="base">
                                        <p:cTn id="110" dur="4000"/>
                                        <p:tgtEl>
                                          <p:spTgt spid="32"/>
                                        </p:tgtEl>
                                        <p:attrNameLst>
                                          <p:attrName>ppt_x</p:attrName>
                                        </p:attrNameLst>
                                      </p:cBhvr>
                                      <p:tavLst>
                                        <p:tav tm="0">
                                          <p:val>
                                            <p:strVal val="ppt_x"/>
                                          </p:val>
                                        </p:tav>
                                        <p:tav tm="100000">
                                          <p:val>
                                            <p:strVal val="0-ppt_w/2"/>
                                          </p:val>
                                        </p:tav>
                                      </p:tavLst>
                                    </p:anim>
                                    <p:anim calcmode="lin" valueType="num">
                                      <p:cBhvr additive="base">
                                        <p:cTn id="111" dur="4000"/>
                                        <p:tgtEl>
                                          <p:spTgt spid="32"/>
                                        </p:tgtEl>
                                        <p:attrNameLst>
                                          <p:attrName>ppt_y</p:attrName>
                                        </p:attrNameLst>
                                      </p:cBhvr>
                                      <p:tavLst>
                                        <p:tav tm="0">
                                          <p:val>
                                            <p:strVal val="ppt_y"/>
                                          </p:val>
                                        </p:tav>
                                        <p:tav tm="100000">
                                          <p:val>
                                            <p:strVal val="1+ppt_h/2"/>
                                          </p:val>
                                        </p:tav>
                                      </p:tavLst>
                                    </p:anim>
                                    <p:set>
                                      <p:cBhvr>
                                        <p:cTn id="112" dur="1" fill="hold">
                                          <p:stCondLst>
                                            <p:cond delay="3999"/>
                                          </p:stCondLst>
                                        </p:cTn>
                                        <p:tgtEl>
                                          <p:spTgt spid="32"/>
                                        </p:tgtEl>
                                        <p:attrNameLst>
                                          <p:attrName>style.visibility</p:attrName>
                                        </p:attrNameLst>
                                      </p:cBhvr>
                                      <p:to>
                                        <p:strVal val="hidden"/>
                                      </p:to>
                                    </p:set>
                                  </p:childTnLst>
                                </p:cTn>
                              </p:par>
                              <p:par>
                                <p:cTn id="113" presetID="17" presetClass="entr" presetSubtype="4" fill="hold" grpId="0" nodeType="withEffect">
                                  <p:stCondLst>
                                    <p:cond delay="0"/>
                                  </p:stCondLst>
                                  <p:childTnLst>
                                    <p:set>
                                      <p:cBhvr>
                                        <p:cTn id="114" dur="1" fill="hold">
                                          <p:stCondLst>
                                            <p:cond delay="0"/>
                                          </p:stCondLst>
                                        </p:cTn>
                                        <p:tgtEl>
                                          <p:spTgt spid="33"/>
                                        </p:tgtEl>
                                        <p:attrNameLst>
                                          <p:attrName>style.visibility</p:attrName>
                                        </p:attrNameLst>
                                      </p:cBhvr>
                                      <p:to>
                                        <p:strVal val="visible"/>
                                      </p:to>
                                    </p:set>
                                    <p:anim calcmode="lin" valueType="num">
                                      <p:cBhvr>
                                        <p:cTn id="115" dur="3000" fill="hold"/>
                                        <p:tgtEl>
                                          <p:spTgt spid="33"/>
                                        </p:tgtEl>
                                        <p:attrNameLst>
                                          <p:attrName>ppt_x</p:attrName>
                                        </p:attrNameLst>
                                      </p:cBhvr>
                                      <p:tavLst>
                                        <p:tav tm="0">
                                          <p:val>
                                            <p:strVal val="#ppt_x"/>
                                          </p:val>
                                        </p:tav>
                                        <p:tav tm="100000">
                                          <p:val>
                                            <p:strVal val="#ppt_x"/>
                                          </p:val>
                                        </p:tav>
                                      </p:tavLst>
                                    </p:anim>
                                    <p:anim calcmode="lin" valueType="num">
                                      <p:cBhvr>
                                        <p:cTn id="116" dur="3000" fill="hold"/>
                                        <p:tgtEl>
                                          <p:spTgt spid="33"/>
                                        </p:tgtEl>
                                        <p:attrNameLst>
                                          <p:attrName>ppt_y</p:attrName>
                                        </p:attrNameLst>
                                      </p:cBhvr>
                                      <p:tavLst>
                                        <p:tav tm="0">
                                          <p:val>
                                            <p:strVal val="#ppt_y+#ppt_h/2"/>
                                          </p:val>
                                        </p:tav>
                                        <p:tav tm="100000">
                                          <p:val>
                                            <p:strVal val="#ppt_y"/>
                                          </p:val>
                                        </p:tav>
                                      </p:tavLst>
                                    </p:anim>
                                    <p:anim calcmode="lin" valueType="num">
                                      <p:cBhvr>
                                        <p:cTn id="117" dur="3000" fill="hold"/>
                                        <p:tgtEl>
                                          <p:spTgt spid="33"/>
                                        </p:tgtEl>
                                        <p:attrNameLst>
                                          <p:attrName>ppt_w</p:attrName>
                                        </p:attrNameLst>
                                      </p:cBhvr>
                                      <p:tavLst>
                                        <p:tav tm="0">
                                          <p:val>
                                            <p:strVal val="#ppt_w"/>
                                          </p:val>
                                        </p:tav>
                                        <p:tav tm="100000">
                                          <p:val>
                                            <p:strVal val="#ppt_w"/>
                                          </p:val>
                                        </p:tav>
                                      </p:tavLst>
                                    </p:anim>
                                    <p:anim calcmode="lin" valueType="num">
                                      <p:cBhvr>
                                        <p:cTn id="118" dur="3000" fill="hold"/>
                                        <p:tgtEl>
                                          <p:spTgt spid="33"/>
                                        </p:tgtEl>
                                        <p:attrNameLst>
                                          <p:attrName>ppt_h</p:attrName>
                                        </p:attrNameLst>
                                      </p:cBhvr>
                                      <p:tavLst>
                                        <p:tav tm="0">
                                          <p:val>
                                            <p:fltVal val="0"/>
                                          </p:val>
                                        </p:tav>
                                        <p:tav tm="100000">
                                          <p:val>
                                            <p:strVal val="#ppt_h"/>
                                          </p:val>
                                        </p:tav>
                                      </p:tavLst>
                                    </p:anim>
                                  </p:childTnLst>
                                </p:cTn>
                              </p:par>
                              <p:par>
                                <p:cTn id="119" presetID="6" presetClass="emph" presetSubtype="0" fill="hold" grpId="1" nodeType="withEffect">
                                  <p:stCondLst>
                                    <p:cond delay="0"/>
                                  </p:stCondLst>
                                  <p:childTnLst>
                                    <p:animScale>
                                      <p:cBhvr>
                                        <p:cTn id="120" dur="3000" fill="hold"/>
                                        <p:tgtEl>
                                          <p:spTgt spid="33"/>
                                        </p:tgtEl>
                                      </p:cBhvr>
                                      <p:by x="400000" y="100000"/>
                                    </p:animScale>
                                  </p:childTnLst>
                                </p:cTn>
                              </p:par>
                              <p:par>
                                <p:cTn id="121" presetID="2" presetClass="exit" presetSubtype="12" fill="hold" grpId="2" nodeType="withEffect">
                                  <p:stCondLst>
                                    <p:cond delay="0"/>
                                  </p:stCondLst>
                                  <p:childTnLst>
                                    <p:anim calcmode="lin" valueType="num">
                                      <p:cBhvr additive="base">
                                        <p:cTn id="122" dur="4000"/>
                                        <p:tgtEl>
                                          <p:spTgt spid="33"/>
                                        </p:tgtEl>
                                        <p:attrNameLst>
                                          <p:attrName>ppt_x</p:attrName>
                                        </p:attrNameLst>
                                      </p:cBhvr>
                                      <p:tavLst>
                                        <p:tav tm="0">
                                          <p:val>
                                            <p:strVal val="ppt_x"/>
                                          </p:val>
                                        </p:tav>
                                        <p:tav tm="100000">
                                          <p:val>
                                            <p:strVal val="0-ppt_w/2"/>
                                          </p:val>
                                        </p:tav>
                                      </p:tavLst>
                                    </p:anim>
                                    <p:anim calcmode="lin" valueType="num">
                                      <p:cBhvr additive="base">
                                        <p:cTn id="123" dur="4000"/>
                                        <p:tgtEl>
                                          <p:spTgt spid="33"/>
                                        </p:tgtEl>
                                        <p:attrNameLst>
                                          <p:attrName>ppt_y</p:attrName>
                                        </p:attrNameLst>
                                      </p:cBhvr>
                                      <p:tavLst>
                                        <p:tav tm="0">
                                          <p:val>
                                            <p:strVal val="ppt_y"/>
                                          </p:val>
                                        </p:tav>
                                        <p:tav tm="100000">
                                          <p:val>
                                            <p:strVal val="1+ppt_h/2"/>
                                          </p:val>
                                        </p:tav>
                                      </p:tavLst>
                                    </p:anim>
                                    <p:set>
                                      <p:cBhvr>
                                        <p:cTn id="124" dur="1" fill="hold">
                                          <p:stCondLst>
                                            <p:cond delay="3999"/>
                                          </p:stCondLst>
                                        </p:cTn>
                                        <p:tgtEl>
                                          <p:spTgt spid="33"/>
                                        </p:tgtEl>
                                        <p:attrNameLst>
                                          <p:attrName>style.visibility</p:attrName>
                                        </p:attrNameLst>
                                      </p:cBhvr>
                                      <p:to>
                                        <p:strVal val="hidden"/>
                                      </p:to>
                                    </p:set>
                                  </p:childTnLst>
                                </p:cTn>
                              </p:par>
                              <p:par>
                                <p:cTn id="125" presetID="17" presetClass="entr" presetSubtype="4" fill="hold" grpId="0" nodeType="with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p:cTn id="127" dur="3000" fill="hold"/>
                                        <p:tgtEl>
                                          <p:spTgt spid="34"/>
                                        </p:tgtEl>
                                        <p:attrNameLst>
                                          <p:attrName>ppt_x</p:attrName>
                                        </p:attrNameLst>
                                      </p:cBhvr>
                                      <p:tavLst>
                                        <p:tav tm="0">
                                          <p:val>
                                            <p:strVal val="#ppt_x"/>
                                          </p:val>
                                        </p:tav>
                                        <p:tav tm="100000">
                                          <p:val>
                                            <p:strVal val="#ppt_x"/>
                                          </p:val>
                                        </p:tav>
                                      </p:tavLst>
                                    </p:anim>
                                    <p:anim calcmode="lin" valueType="num">
                                      <p:cBhvr>
                                        <p:cTn id="128" dur="3000" fill="hold"/>
                                        <p:tgtEl>
                                          <p:spTgt spid="34"/>
                                        </p:tgtEl>
                                        <p:attrNameLst>
                                          <p:attrName>ppt_y</p:attrName>
                                        </p:attrNameLst>
                                      </p:cBhvr>
                                      <p:tavLst>
                                        <p:tav tm="0">
                                          <p:val>
                                            <p:strVal val="#ppt_y+#ppt_h/2"/>
                                          </p:val>
                                        </p:tav>
                                        <p:tav tm="100000">
                                          <p:val>
                                            <p:strVal val="#ppt_y"/>
                                          </p:val>
                                        </p:tav>
                                      </p:tavLst>
                                    </p:anim>
                                    <p:anim calcmode="lin" valueType="num">
                                      <p:cBhvr>
                                        <p:cTn id="129" dur="3000" fill="hold"/>
                                        <p:tgtEl>
                                          <p:spTgt spid="34"/>
                                        </p:tgtEl>
                                        <p:attrNameLst>
                                          <p:attrName>ppt_w</p:attrName>
                                        </p:attrNameLst>
                                      </p:cBhvr>
                                      <p:tavLst>
                                        <p:tav tm="0">
                                          <p:val>
                                            <p:strVal val="#ppt_w"/>
                                          </p:val>
                                        </p:tav>
                                        <p:tav tm="100000">
                                          <p:val>
                                            <p:strVal val="#ppt_w"/>
                                          </p:val>
                                        </p:tav>
                                      </p:tavLst>
                                    </p:anim>
                                    <p:anim calcmode="lin" valueType="num">
                                      <p:cBhvr>
                                        <p:cTn id="130" dur="3000" fill="hold"/>
                                        <p:tgtEl>
                                          <p:spTgt spid="34"/>
                                        </p:tgtEl>
                                        <p:attrNameLst>
                                          <p:attrName>ppt_h</p:attrName>
                                        </p:attrNameLst>
                                      </p:cBhvr>
                                      <p:tavLst>
                                        <p:tav tm="0">
                                          <p:val>
                                            <p:fltVal val="0"/>
                                          </p:val>
                                        </p:tav>
                                        <p:tav tm="100000">
                                          <p:val>
                                            <p:strVal val="#ppt_h"/>
                                          </p:val>
                                        </p:tav>
                                      </p:tavLst>
                                    </p:anim>
                                  </p:childTnLst>
                                </p:cTn>
                              </p:par>
                              <p:par>
                                <p:cTn id="131" presetID="6" presetClass="emph" presetSubtype="0" fill="hold" grpId="1" nodeType="withEffect">
                                  <p:stCondLst>
                                    <p:cond delay="0"/>
                                  </p:stCondLst>
                                  <p:childTnLst>
                                    <p:animScale>
                                      <p:cBhvr>
                                        <p:cTn id="132" dur="3000" fill="hold"/>
                                        <p:tgtEl>
                                          <p:spTgt spid="34"/>
                                        </p:tgtEl>
                                      </p:cBhvr>
                                      <p:by x="400000" y="100000"/>
                                    </p:animScale>
                                  </p:childTnLst>
                                </p:cTn>
                              </p:par>
                              <p:par>
                                <p:cTn id="133" presetID="2" presetClass="exit" presetSubtype="12" fill="hold" grpId="2" nodeType="withEffect">
                                  <p:stCondLst>
                                    <p:cond delay="0"/>
                                  </p:stCondLst>
                                  <p:childTnLst>
                                    <p:anim calcmode="lin" valueType="num">
                                      <p:cBhvr additive="base">
                                        <p:cTn id="134" dur="4000"/>
                                        <p:tgtEl>
                                          <p:spTgt spid="34"/>
                                        </p:tgtEl>
                                        <p:attrNameLst>
                                          <p:attrName>ppt_x</p:attrName>
                                        </p:attrNameLst>
                                      </p:cBhvr>
                                      <p:tavLst>
                                        <p:tav tm="0">
                                          <p:val>
                                            <p:strVal val="ppt_x"/>
                                          </p:val>
                                        </p:tav>
                                        <p:tav tm="100000">
                                          <p:val>
                                            <p:strVal val="0-ppt_w/2"/>
                                          </p:val>
                                        </p:tav>
                                      </p:tavLst>
                                    </p:anim>
                                    <p:anim calcmode="lin" valueType="num">
                                      <p:cBhvr additive="base">
                                        <p:cTn id="135" dur="4000"/>
                                        <p:tgtEl>
                                          <p:spTgt spid="34"/>
                                        </p:tgtEl>
                                        <p:attrNameLst>
                                          <p:attrName>ppt_y</p:attrName>
                                        </p:attrNameLst>
                                      </p:cBhvr>
                                      <p:tavLst>
                                        <p:tav tm="0">
                                          <p:val>
                                            <p:strVal val="ppt_y"/>
                                          </p:val>
                                        </p:tav>
                                        <p:tav tm="100000">
                                          <p:val>
                                            <p:strVal val="1+ppt_h/2"/>
                                          </p:val>
                                        </p:tav>
                                      </p:tavLst>
                                    </p:anim>
                                    <p:set>
                                      <p:cBhvr>
                                        <p:cTn id="136" dur="1" fill="hold">
                                          <p:stCondLst>
                                            <p:cond delay="3999"/>
                                          </p:stCondLst>
                                        </p:cTn>
                                        <p:tgtEl>
                                          <p:spTgt spid="34"/>
                                        </p:tgtEl>
                                        <p:attrNameLst>
                                          <p:attrName>style.visibility</p:attrName>
                                        </p:attrNameLst>
                                      </p:cBhvr>
                                      <p:to>
                                        <p:strVal val="hidden"/>
                                      </p:to>
                                    </p:set>
                                  </p:childTnLst>
                                </p:cTn>
                              </p:par>
                              <p:par>
                                <p:cTn id="137" presetID="17" presetClass="entr" presetSubtype="4"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p:cTn id="139" dur="3000" fill="hold"/>
                                        <p:tgtEl>
                                          <p:spTgt spid="35"/>
                                        </p:tgtEl>
                                        <p:attrNameLst>
                                          <p:attrName>ppt_x</p:attrName>
                                        </p:attrNameLst>
                                      </p:cBhvr>
                                      <p:tavLst>
                                        <p:tav tm="0">
                                          <p:val>
                                            <p:strVal val="#ppt_x"/>
                                          </p:val>
                                        </p:tav>
                                        <p:tav tm="100000">
                                          <p:val>
                                            <p:strVal val="#ppt_x"/>
                                          </p:val>
                                        </p:tav>
                                      </p:tavLst>
                                    </p:anim>
                                    <p:anim calcmode="lin" valueType="num">
                                      <p:cBhvr>
                                        <p:cTn id="140" dur="3000" fill="hold"/>
                                        <p:tgtEl>
                                          <p:spTgt spid="35"/>
                                        </p:tgtEl>
                                        <p:attrNameLst>
                                          <p:attrName>ppt_y</p:attrName>
                                        </p:attrNameLst>
                                      </p:cBhvr>
                                      <p:tavLst>
                                        <p:tav tm="0">
                                          <p:val>
                                            <p:strVal val="#ppt_y+#ppt_h/2"/>
                                          </p:val>
                                        </p:tav>
                                        <p:tav tm="100000">
                                          <p:val>
                                            <p:strVal val="#ppt_y"/>
                                          </p:val>
                                        </p:tav>
                                      </p:tavLst>
                                    </p:anim>
                                    <p:anim calcmode="lin" valueType="num">
                                      <p:cBhvr>
                                        <p:cTn id="141" dur="3000" fill="hold"/>
                                        <p:tgtEl>
                                          <p:spTgt spid="35"/>
                                        </p:tgtEl>
                                        <p:attrNameLst>
                                          <p:attrName>ppt_w</p:attrName>
                                        </p:attrNameLst>
                                      </p:cBhvr>
                                      <p:tavLst>
                                        <p:tav tm="0">
                                          <p:val>
                                            <p:strVal val="#ppt_w"/>
                                          </p:val>
                                        </p:tav>
                                        <p:tav tm="100000">
                                          <p:val>
                                            <p:strVal val="#ppt_w"/>
                                          </p:val>
                                        </p:tav>
                                      </p:tavLst>
                                    </p:anim>
                                    <p:anim calcmode="lin" valueType="num">
                                      <p:cBhvr>
                                        <p:cTn id="142" dur="3000" fill="hold"/>
                                        <p:tgtEl>
                                          <p:spTgt spid="35"/>
                                        </p:tgtEl>
                                        <p:attrNameLst>
                                          <p:attrName>ppt_h</p:attrName>
                                        </p:attrNameLst>
                                      </p:cBhvr>
                                      <p:tavLst>
                                        <p:tav tm="0">
                                          <p:val>
                                            <p:fltVal val="0"/>
                                          </p:val>
                                        </p:tav>
                                        <p:tav tm="100000">
                                          <p:val>
                                            <p:strVal val="#ppt_h"/>
                                          </p:val>
                                        </p:tav>
                                      </p:tavLst>
                                    </p:anim>
                                  </p:childTnLst>
                                </p:cTn>
                              </p:par>
                              <p:par>
                                <p:cTn id="143" presetID="6" presetClass="emph" presetSubtype="0" fill="hold" grpId="1" nodeType="withEffect">
                                  <p:stCondLst>
                                    <p:cond delay="0"/>
                                  </p:stCondLst>
                                  <p:childTnLst>
                                    <p:animScale>
                                      <p:cBhvr>
                                        <p:cTn id="144" dur="3000" fill="hold"/>
                                        <p:tgtEl>
                                          <p:spTgt spid="35"/>
                                        </p:tgtEl>
                                      </p:cBhvr>
                                      <p:by x="400000" y="100000"/>
                                    </p:animScale>
                                  </p:childTnLst>
                                </p:cTn>
                              </p:par>
                              <p:par>
                                <p:cTn id="145" presetID="2" presetClass="exit" presetSubtype="12" fill="hold" grpId="2" nodeType="withEffect">
                                  <p:stCondLst>
                                    <p:cond delay="0"/>
                                  </p:stCondLst>
                                  <p:childTnLst>
                                    <p:anim calcmode="lin" valueType="num">
                                      <p:cBhvr additive="base">
                                        <p:cTn id="146" dur="4000"/>
                                        <p:tgtEl>
                                          <p:spTgt spid="35"/>
                                        </p:tgtEl>
                                        <p:attrNameLst>
                                          <p:attrName>ppt_x</p:attrName>
                                        </p:attrNameLst>
                                      </p:cBhvr>
                                      <p:tavLst>
                                        <p:tav tm="0">
                                          <p:val>
                                            <p:strVal val="ppt_x"/>
                                          </p:val>
                                        </p:tav>
                                        <p:tav tm="100000">
                                          <p:val>
                                            <p:strVal val="0-ppt_w/2"/>
                                          </p:val>
                                        </p:tav>
                                      </p:tavLst>
                                    </p:anim>
                                    <p:anim calcmode="lin" valueType="num">
                                      <p:cBhvr additive="base">
                                        <p:cTn id="147" dur="4000"/>
                                        <p:tgtEl>
                                          <p:spTgt spid="35"/>
                                        </p:tgtEl>
                                        <p:attrNameLst>
                                          <p:attrName>ppt_y</p:attrName>
                                        </p:attrNameLst>
                                      </p:cBhvr>
                                      <p:tavLst>
                                        <p:tav tm="0">
                                          <p:val>
                                            <p:strVal val="ppt_y"/>
                                          </p:val>
                                        </p:tav>
                                        <p:tav tm="100000">
                                          <p:val>
                                            <p:strVal val="1+ppt_h/2"/>
                                          </p:val>
                                        </p:tav>
                                      </p:tavLst>
                                    </p:anim>
                                    <p:set>
                                      <p:cBhvr>
                                        <p:cTn id="148" dur="1" fill="hold">
                                          <p:stCondLst>
                                            <p:cond delay="3999"/>
                                          </p:stCondLst>
                                        </p:cTn>
                                        <p:tgtEl>
                                          <p:spTgt spid="35"/>
                                        </p:tgtEl>
                                        <p:attrNameLst>
                                          <p:attrName>style.visibility</p:attrName>
                                        </p:attrNameLst>
                                      </p:cBhvr>
                                      <p:to>
                                        <p:strVal val="hidden"/>
                                      </p:to>
                                    </p:set>
                                  </p:childTnLst>
                                </p:cTn>
                              </p:par>
                              <p:par>
                                <p:cTn id="149" presetID="17" presetClass="entr" presetSubtype="4" fill="hold" grpId="0" nodeType="withEffect">
                                  <p:stCondLst>
                                    <p:cond delay="0"/>
                                  </p:stCondLst>
                                  <p:childTnLst>
                                    <p:set>
                                      <p:cBhvr>
                                        <p:cTn id="150" dur="1" fill="hold">
                                          <p:stCondLst>
                                            <p:cond delay="0"/>
                                          </p:stCondLst>
                                        </p:cTn>
                                        <p:tgtEl>
                                          <p:spTgt spid="36"/>
                                        </p:tgtEl>
                                        <p:attrNameLst>
                                          <p:attrName>style.visibility</p:attrName>
                                        </p:attrNameLst>
                                      </p:cBhvr>
                                      <p:to>
                                        <p:strVal val="visible"/>
                                      </p:to>
                                    </p:set>
                                    <p:anim calcmode="lin" valueType="num">
                                      <p:cBhvr>
                                        <p:cTn id="151" dur="3000" fill="hold"/>
                                        <p:tgtEl>
                                          <p:spTgt spid="36"/>
                                        </p:tgtEl>
                                        <p:attrNameLst>
                                          <p:attrName>ppt_x</p:attrName>
                                        </p:attrNameLst>
                                      </p:cBhvr>
                                      <p:tavLst>
                                        <p:tav tm="0">
                                          <p:val>
                                            <p:strVal val="#ppt_x"/>
                                          </p:val>
                                        </p:tav>
                                        <p:tav tm="100000">
                                          <p:val>
                                            <p:strVal val="#ppt_x"/>
                                          </p:val>
                                        </p:tav>
                                      </p:tavLst>
                                    </p:anim>
                                    <p:anim calcmode="lin" valueType="num">
                                      <p:cBhvr>
                                        <p:cTn id="152" dur="3000" fill="hold"/>
                                        <p:tgtEl>
                                          <p:spTgt spid="36"/>
                                        </p:tgtEl>
                                        <p:attrNameLst>
                                          <p:attrName>ppt_y</p:attrName>
                                        </p:attrNameLst>
                                      </p:cBhvr>
                                      <p:tavLst>
                                        <p:tav tm="0">
                                          <p:val>
                                            <p:strVal val="#ppt_y+#ppt_h/2"/>
                                          </p:val>
                                        </p:tav>
                                        <p:tav tm="100000">
                                          <p:val>
                                            <p:strVal val="#ppt_y"/>
                                          </p:val>
                                        </p:tav>
                                      </p:tavLst>
                                    </p:anim>
                                    <p:anim calcmode="lin" valueType="num">
                                      <p:cBhvr>
                                        <p:cTn id="153" dur="3000" fill="hold"/>
                                        <p:tgtEl>
                                          <p:spTgt spid="36"/>
                                        </p:tgtEl>
                                        <p:attrNameLst>
                                          <p:attrName>ppt_w</p:attrName>
                                        </p:attrNameLst>
                                      </p:cBhvr>
                                      <p:tavLst>
                                        <p:tav tm="0">
                                          <p:val>
                                            <p:strVal val="#ppt_w"/>
                                          </p:val>
                                        </p:tav>
                                        <p:tav tm="100000">
                                          <p:val>
                                            <p:strVal val="#ppt_w"/>
                                          </p:val>
                                        </p:tav>
                                      </p:tavLst>
                                    </p:anim>
                                    <p:anim calcmode="lin" valueType="num">
                                      <p:cBhvr>
                                        <p:cTn id="154" dur="3000" fill="hold"/>
                                        <p:tgtEl>
                                          <p:spTgt spid="36"/>
                                        </p:tgtEl>
                                        <p:attrNameLst>
                                          <p:attrName>ppt_h</p:attrName>
                                        </p:attrNameLst>
                                      </p:cBhvr>
                                      <p:tavLst>
                                        <p:tav tm="0">
                                          <p:val>
                                            <p:fltVal val="0"/>
                                          </p:val>
                                        </p:tav>
                                        <p:tav tm="100000">
                                          <p:val>
                                            <p:strVal val="#ppt_h"/>
                                          </p:val>
                                        </p:tav>
                                      </p:tavLst>
                                    </p:anim>
                                  </p:childTnLst>
                                </p:cTn>
                              </p:par>
                              <p:par>
                                <p:cTn id="155" presetID="6" presetClass="emph" presetSubtype="0" fill="hold" grpId="1" nodeType="withEffect">
                                  <p:stCondLst>
                                    <p:cond delay="0"/>
                                  </p:stCondLst>
                                  <p:childTnLst>
                                    <p:animScale>
                                      <p:cBhvr>
                                        <p:cTn id="156" dur="3000" fill="hold"/>
                                        <p:tgtEl>
                                          <p:spTgt spid="36"/>
                                        </p:tgtEl>
                                      </p:cBhvr>
                                      <p:by x="400000" y="100000"/>
                                    </p:animScale>
                                  </p:childTnLst>
                                </p:cTn>
                              </p:par>
                              <p:par>
                                <p:cTn id="157" presetID="2" presetClass="exit" presetSubtype="12" fill="hold" grpId="2" nodeType="withEffect">
                                  <p:stCondLst>
                                    <p:cond delay="0"/>
                                  </p:stCondLst>
                                  <p:childTnLst>
                                    <p:anim calcmode="lin" valueType="num">
                                      <p:cBhvr additive="base">
                                        <p:cTn id="158" dur="4000"/>
                                        <p:tgtEl>
                                          <p:spTgt spid="36"/>
                                        </p:tgtEl>
                                        <p:attrNameLst>
                                          <p:attrName>ppt_x</p:attrName>
                                        </p:attrNameLst>
                                      </p:cBhvr>
                                      <p:tavLst>
                                        <p:tav tm="0">
                                          <p:val>
                                            <p:strVal val="ppt_x"/>
                                          </p:val>
                                        </p:tav>
                                        <p:tav tm="100000">
                                          <p:val>
                                            <p:strVal val="0-ppt_w/2"/>
                                          </p:val>
                                        </p:tav>
                                      </p:tavLst>
                                    </p:anim>
                                    <p:anim calcmode="lin" valueType="num">
                                      <p:cBhvr additive="base">
                                        <p:cTn id="159" dur="4000"/>
                                        <p:tgtEl>
                                          <p:spTgt spid="36"/>
                                        </p:tgtEl>
                                        <p:attrNameLst>
                                          <p:attrName>ppt_y</p:attrName>
                                        </p:attrNameLst>
                                      </p:cBhvr>
                                      <p:tavLst>
                                        <p:tav tm="0">
                                          <p:val>
                                            <p:strVal val="ppt_y"/>
                                          </p:val>
                                        </p:tav>
                                        <p:tav tm="100000">
                                          <p:val>
                                            <p:strVal val="1+ppt_h/2"/>
                                          </p:val>
                                        </p:tav>
                                      </p:tavLst>
                                    </p:anim>
                                    <p:set>
                                      <p:cBhvr>
                                        <p:cTn id="160" dur="1" fill="hold">
                                          <p:stCondLst>
                                            <p:cond delay="3999"/>
                                          </p:stCondLst>
                                        </p:cTn>
                                        <p:tgtEl>
                                          <p:spTgt spid="36"/>
                                        </p:tgtEl>
                                        <p:attrNameLst>
                                          <p:attrName>style.visibility</p:attrName>
                                        </p:attrNameLst>
                                      </p:cBhvr>
                                      <p:to>
                                        <p:strVal val="hidden"/>
                                      </p:to>
                                    </p:set>
                                  </p:childTnLst>
                                </p:cTn>
                              </p:par>
                              <p:par>
                                <p:cTn id="161" presetID="17" presetClass="entr" presetSubtype="4" fill="hold" grpId="0" nodeType="withEffect">
                                  <p:stCondLst>
                                    <p:cond delay="0"/>
                                  </p:stCondLst>
                                  <p:childTnLst>
                                    <p:set>
                                      <p:cBhvr>
                                        <p:cTn id="162" dur="1" fill="hold">
                                          <p:stCondLst>
                                            <p:cond delay="0"/>
                                          </p:stCondLst>
                                        </p:cTn>
                                        <p:tgtEl>
                                          <p:spTgt spid="37"/>
                                        </p:tgtEl>
                                        <p:attrNameLst>
                                          <p:attrName>style.visibility</p:attrName>
                                        </p:attrNameLst>
                                      </p:cBhvr>
                                      <p:to>
                                        <p:strVal val="visible"/>
                                      </p:to>
                                    </p:set>
                                    <p:anim calcmode="lin" valueType="num">
                                      <p:cBhvr>
                                        <p:cTn id="163" dur="3000" fill="hold"/>
                                        <p:tgtEl>
                                          <p:spTgt spid="37"/>
                                        </p:tgtEl>
                                        <p:attrNameLst>
                                          <p:attrName>ppt_x</p:attrName>
                                        </p:attrNameLst>
                                      </p:cBhvr>
                                      <p:tavLst>
                                        <p:tav tm="0">
                                          <p:val>
                                            <p:strVal val="#ppt_x"/>
                                          </p:val>
                                        </p:tav>
                                        <p:tav tm="100000">
                                          <p:val>
                                            <p:strVal val="#ppt_x"/>
                                          </p:val>
                                        </p:tav>
                                      </p:tavLst>
                                    </p:anim>
                                    <p:anim calcmode="lin" valueType="num">
                                      <p:cBhvr>
                                        <p:cTn id="164" dur="3000" fill="hold"/>
                                        <p:tgtEl>
                                          <p:spTgt spid="37"/>
                                        </p:tgtEl>
                                        <p:attrNameLst>
                                          <p:attrName>ppt_y</p:attrName>
                                        </p:attrNameLst>
                                      </p:cBhvr>
                                      <p:tavLst>
                                        <p:tav tm="0">
                                          <p:val>
                                            <p:strVal val="#ppt_y+#ppt_h/2"/>
                                          </p:val>
                                        </p:tav>
                                        <p:tav tm="100000">
                                          <p:val>
                                            <p:strVal val="#ppt_y"/>
                                          </p:val>
                                        </p:tav>
                                      </p:tavLst>
                                    </p:anim>
                                    <p:anim calcmode="lin" valueType="num">
                                      <p:cBhvr>
                                        <p:cTn id="165" dur="3000" fill="hold"/>
                                        <p:tgtEl>
                                          <p:spTgt spid="37"/>
                                        </p:tgtEl>
                                        <p:attrNameLst>
                                          <p:attrName>ppt_w</p:attrName>
                                        </p:attrNameLst>
                                      </p:cBhvr>
                                      <p:tavLst>
                                        <p:tav tm="0">
                                          <p:val>
                                            <p:strVal val="#ppt_w"/>
                                          </p:val>
                                        </p:tav>
                                        <p:tav tm="100000">
                                          <p:val>
                                            <p:strVal val="#ppt_w"/>
                                          </p:val>
                                        </p:tav>
                                      </p:tavLst>
                                    </p:anim>
                                    <p:anim calcmode="lin" valueType="num">
                                      <p:cBhvr>
                                        <p:cTn id="166" dur="3000" fill="hold"/>
                                        <p:tgtEl>
                                          <p:spTgt spid="37"/>
                                        </p:tgtEl>
                                        <p:attrNameLst>
                                          <p:attrName>ppt_h</p:attrName>
                                        </p:attrNameLst>
                                      </p:cBhvr>
                                      <p:tavLst>
                                        <p:tav tm="0">
                                          <p:val>
                                            <p:fltVal val="0"/>
                                          </p:val>
                                        </p:tav>
                                        <p:tav tm="100000">
                                          <p:val>
                                            <p:strVal val="#ppt_h"/>
                                          </p:val>
                                        </p:tav>
                                      </p:tavLst>
                                    </p:anim>
                                  </p:childTnLst>
                                </p:cTn>
                              </p:par>
                              <p:par>
                                <p:cTn id="167" presetID="6" presetClass="emph" presetSubtype="0" fill="hold" grpId="1" nodeType="withEffect">
                                  <p:stCondLst>
                                    <p:cond delay="0"/>
                                  </p:stCondLst>
                                  <p:childTnLst>
                                    <p:animScale>
                                      <p:cBhvr>
                                        <p:cTn id="168" dur="3000" fill="hold"/>
                                        <p:tgtEl>
                                          <p:spTgt spid="37"/>
                                        </p:tgtEl>
                                      </p:cBhvr>
                                      <p:by x="400000" y="100000"/>
                                    </p:animScale>
                                  </p:childTnLst>
                                </p:cTn>
                              </p:par>
                              <p:par>
                                <p:cTn id="169" presetID="2" presetClass="exit" presetSubtype="12" fill="hold" grpId="2" nodeType="withEffect">
                                  <p:stCondLst>
                                    <p:cond delay="0"/>
                                  </p:stCondLst>
                                  <p:childTnLst>
                                    <p:anim calcmode="lin" valueType="num">
                                      <p:cBhvr additive="base">
                                        <p:cTn id="170" dur="4000"/>
                                        <p:tgtEl>
                                          <p:spTgt spid="37"/>
                                        </p:tgtEl>
                                        <p:attrNameLst>
                                          <p:attrName>ppt_x</p:attrName>
                                        </p:attrNameLst>
                                      </p:cBhvr>
                                      <p:tavLst>
                                        <p:tav tm="0">
                                          <p:val>
                                            <p:strVal val="ppt_x"/>
                                          </p:val>
                                        </p:tav>
                                        <p:tav tm="100000">
                                          <p:val>
                                            <p:strVal val="0-ppt_w/2"/>
                                          </p:val>
                                        </p:tav>
                                      </p:tavLst>
                                    </p:anim>
                                    <p:anim calcmode="lin" valueType="num">
                                      <p:cBhvr additive="base">
                                        <p:cTn id="171" dur="4000"/>
                                        <p:tgtEl>
                                          <p:spTgt spid="37"/>
                                        </p:tgtEl>
                                        <p:attrNameLst>
                                          <p:attrName>ppt_y</p:attrName>
                                        </p:attrNameLst>
                                      </p:cBhvr>
                                      <p:tavLst>
                                        <p:tav tm="0">
                                          <p:val>
                                            <p:strVal val="ppt_y"/>
                                          </p:val>
                                        </p:tav>
                                        <p:tav tm="100000">
                                          <p:val>
                                            <p:strVal val="1+ppt_h/2"/>
                                          </p:val>
                                        </p:tav>
                                      </p:tavLst>
                                    </p:anim>
                                    <p:set>
                                      <p:cBhvr>
                                        <p:cTn id="172" dur="1" fill="hold">
                                          <p:stCondLst>
                                            <p:cond delay="3999"/>
                                          </p:stCondLst>
                                        </p:cTn>
                                        <p:tgtEl>
                                          <p:spTgt spid="37"/>
                                        </p:tgtEl>
                                        <p:attrNameLst>
                                          <p:attrName>style.visibility</p:attrName>
                                        </p:attrNameLst>
                                      </p:cBhvr>
                                      <p:to>
                                        <p:strVal val="hidden"/>
                                      </p:to>
                                    </p:set>
                                  </p:childTnLst>
                                </p:cTn>
                              </p:par>
                              <p:par>
                                <p:cTn id="173" presetID="17" presetClass="entr" presetSubtype="4" fill="hold" grpId="0" nodeType="withEffect">
                                  <p:stCondLst>
                                    <p:cond delay="0"/>
                                  </p:stCondLst>
                                  <p:childTnLst>
                                    <p:set>
                                      <p:cBhvr>
                                        <p:cTn id="174" dur="1" fill="hold">
                                          <p:stCondLst>
                                            <p:cond delay="0"/>
                                          </p:stCondLst>
                                        </p:cTn>
                                        <p:tgtEl>
                                          <p:spTgt spid="38"/>
                                        </p:tgtEl>
                                        <p:attrNameLst>
                                          <p:attrName>style.visibility</p:attrName>
                                        </p:attrNameLst>
                                      </p:cBhvr>
                                      <p:to>
                                        <p:strVal val="visible"/>
                                      </p:to>
                                    </p:set>
                                    <p:anim calcmode="lin" valueType="num">
                                      <p:cBhvr>
                                        <p:cTn id="175" dur="3000" fill="hold"/>
                                        <p:tgtEl>
                                          <p:spTgt spid="38"/>
                                        </p:tgtEl>
                                        <p:attrNameLst>
                                          <p:attrName>ppt_x</p:attrName>
                                        </p:attrNameLst>
                                      </p:cBhvr>
                                      <p:tavLst>
                                        <p:tav tm="0">
                                          <p:val>
                                            <p:strVal val="#ppt_x"/>
                                          </p:val>
                                        </p:tav>
                                        <p:tav tm="100000">
                                          <p:val>
                                            <p:strVal val="#ppt_x"/>
                                          </p:val>
                                        </p:tav>
                                      </p:tavLst>
                                    </p:anim>
                                    <p:anim calcmode="lin" valueType="num">
                                      <p:cBhvr>
                                        <p:cTn id="176" dur="3000" fill="hold"/>
                                        <p:tgtEl>
                                          <p:spTgt spid="38"/>
                                        </p:tgtEl>
                                        <p:attrNameLst>
                                          <p:attrName>ppt_y</p:attrName>
                                        </p:attrNameLst>
                                      </p:cBhvr>
                                      <p:tavLst>
                                        <p:tav tm="0">
                                          <p:val>
                                            <p:strVal val="#ppt_y+#ppt_h/2"/>
                                          </p:val>
                                        </p:tav>
                                        <p:tav tm="100000">
                                          <p:val>
                                            <p:strVal val="#ppt_y"/>
                                          </p:val>
                                        </p:tav>
                                      </p:tavLst>
                                    </p:anim>
                                    <p:anim calcmode="lin" valueType="num">
                                      <p:cBhvr>
                                        <p:cTn id="177" dur="3000" fill="hold"/>
                                        <p:tgtEl>
                                          <p:spTgt spid="38"/>
                                        </p:tgtEl>
                                        <p:attrNameLst>
                                          <p:attrName>ppt_w</p:attrName>
                                        </p:attrNameLst>
                                      </p:cBhvr>
                                      <p:tavLst>
                                        <p:tav tm="0">
                                          <p:val>
                                            <p:strVal val="#ppt_w"/>
                                          </p:val>
                                        </p:tav>
                                        <p:tav tm="100000">
                                          <p:val>
                                            <p:strVal val="#ppt_w"/>
                                          </p:val>
                                        </p:tav>
                                      </p:tavLst>
                                    </p:anim>
                                    <p:anim calcmode="lin" valueType="num">
                                      <p:cBhvr>
                                        <p:cTn id="178" dur="3000" fill="hold"/>
                                        <p:tgtEl>
                                          <p:spTgt spid="38"/>
                                        </p:tgtEl>
                                        <p:attrNameLst>
                                          <p:attrName>ppt_h</p:attrName>
                                        </p:attrNameLst>
                                      </p:cBhvr>
                                      <p:tavLst>
                                        <p:tav tm="0">
                                          <p:val>
                                            <p:fltVal val="0"/>
                                          </p:val>
                                        </p:tav>
                                        <p:tav tm="100000">
                                          <p:val>
                                            <p:strVal val="#ppt_h"/>
                                          </p:val>
                                        </p:tav>
                                      </p:tavLst>
                                    </p:anim>
                                  </p:childTnLst>
                                </p:cTn>
                              </p:par>
                              <p:par>
                                <p:cTn id="179" presetID="6" presetClass="emph" presetSubtype="0" fill="hold" grpId="1" nodeType="withEffect">
                                  <p:stCondLst>
                                    <p:cond delay="0"/>
                                  </p:stCondLst>
                                  <p:childTnLst>
                                    <p:animScale>
                                      <p:cBhvr>
                                        <p:cTn id="180" dur="3000" fill="hold"/>
                                        <p:tgtEl>
                                          <p:spTgt spid="38"/>
                                        </p:tgtEl>
                                      </p:cBhvr>
                                      <p:by x="400000" y="100000"/>
                                    </p:animScale>
                                  </p:childTnLst>
                                </p:cTn>
                              </p:par>
                              <p:par>
                                <p:cTn id="181" presetID="2" presetClass="exit" presetSubtype="12" fill="hold" grpId="2" nodeType="withEffect">
                                  <p:stCondLst>
                                    <p:cond delay="0"/>
                                  </p:stCondLst>
                                  <p:childTnLst>
                                    <p:anim calcmode="lin" valueType="num">
                                      <p:cBhvr additive="base">
                                        <p:cTn id="182" dur="4000"/>
                                        <p:tgtEl>
                                          <p:spTgt spid="38"/>
                                        </p:tgtEl>
                                        <p:attrNameLst>
                                          <p:attrName>ppt_x</p:attrName>
                                        </p:attrNameLst>
                                      </p:cBhvr>
                                      <p:tavLst>
                                        <p:tav tm="0">
                                          <p:val>
                                            <p:strVal val="ppt_x"/>
                                          </p:val>
                                        </p:tav>
                                        <p:tav tm="100000">
                                          <p:val>
                                            <p:strVal val="0-ppt_w/2"/>
                                          </p:val>
                                        </p:tav>
                                      </p:tavLst>
                                    </p:anim>
                                    <p:anim calcmode="lin" valueType="num">
                                      <p:cBhvr additive="base">
                                        <p:cTn id="183" dur="4000"/>
                                        <p:tgtEl>
                                          <p:spTgt spid="38"/>
                                        </p:tgtEl>
                                        <p:attrNameLst>
                                          <p:attrName>ppt_y</p:attrName>
                                        </p:attrNameLst>
                                      </p:cBhvr>
                                      <p:tavLst>
                                        <p:tav tm="0">
                                          <p:val>
                                            <p:strVal val="ppt_y"/>
                                          </p:val>
                                        </p:tav>
                                        <p:tav tm="100000">
                                          <p:val>
                                            <p:strVal val="1+ppt_h/2"/>
                                          </p:val>
                                        </p:tav>
                                      </p:tavLst>
                                    </p:anim>
                                    <p:set>
                                      <p:cBhvr>
                                        <p:cTn id="184" dur="1" fill="hold">
                                          <p:stCondLst>
                                            <p:cond delay="3999"/>
                                          </p:stCondLst>
                                        </p:cTn>
                                        <p:tgtEl>
                                          <p:spTgt spid="38"/>
                                        </p:tgtEl>
                                        <p:attrNameLst>
                                          <p:attrName>style.visibility</p:attrName>
                                        </p:attrNameLst>
                                      </p:cBhvr>
                                      <p:to>
                                        <p:strVal val="hidden"/>
                                      </p:to>
                                    </p:set>
                                  </p:childTnLst>
                                </p:cTn>
                              </p:par>
                              <p:par>
                                <p:cTn id="185" presetID="17" presetClass="entr" presetSubtype="4" fill="hold" grpId="0" nodeType="withEffect">
                                  <p:stCondLst>
                                    <p:cond delay="0"/>
                                  </p:stCondLst>
                                  <p:childTnLst>
                                    <p:set>
                                      <p:cBhvr>
                                        <p:cTn id="186" dur="1" fill="hold">
                                          <p:stCondLst>
                                            <p:cond delay="0"/>
                                          </p:stCondLst>
                                        </p:cTn>
                                        <p:tgtEl>
                                          <p:spTgt spid="39"/>
                                        </p:tgtEl>
                                        <p:attrNameLst>
                                          <p:attrName>style.visibility</p:attrName>
                                        </p:attrNameLst>
                                      </p:cBhvr>
                                      <p:to>
                                        <p:strVal val="visible"/>
                                      </p:to>
                                    </p:set>
                                    <p:anim calcmode="lin" valueType="num">
                                      <p:cBhvr>
                                        <p:cTn id="187" dur="3000" fill="hold"/>
                                        <p:tgtEl>
                                          <p:spTgt spid="39"/>
                                        </p:tgtEl>
                                        <p:attrNameLst>
                                          <p:attrName>ppt_x</p:attrName>
                                        </p:attrNameLst>
                                      </p:cBhvr>
                                      <p:tavLst>
                                        <p:tav tm="0">
                                          <p:val>
                                            <p:strVal val="#ppt_x"/>
                                          </p:val>
                                        </p:tav>
                                        <p:tav tm="100000">
                                          <p:val>
                                            <p:strVal val="#ppt_x"/>
                                          </p:val>
                                        </p:tav>
                                      </p:tavLst>
                                    </p:anim>
                                    <p:anim calcmode="lin" valueType="num">
                                      <p:cBhvr>
                                        <p:cTn id="188" dur="3000" fill="hold"/>
                                        <p:tgtEl>
                                          <p:spTgt spid="39"/>
                                        </p:tgtEl>
                                        <p:attrNameLst>
                                          <p:attrName>ppt_y</p:attrName>
                                        </p:attrNameLst>
                                      </p:cBhvr>
                                      <p:tavLst>
                                        <p:tav tm="0">
                                          <p:val>
                                            <p:strVal val="#ppt_y+#ppt_h/2"/>
                                          </p:val>
                                        </p:tav>
                                        <p:tav tm="100000">
                                          <p:val>
                                            <p:strVal val="#ppt_y"/>
                                          </p:val>
                                        </p:tav>
                                      </p:tavLst>
                                    </p:anim>
                                    <p:anim calcmode="lin" valueType="num">
                                      <p:cBhvr>
                                        <p:cTn id="189" dur="3000" fill="hold"/>
                                        <p:tgtEl>
                                          <p:spTgt spid="39"/>
                                        </p:tgtEl>
                                        <p:attrNameLst>
                                          <p:attrName>ppt_w</p:attrName>
                                        </p:attrNameLst>
                                      </p:cBhvr>
                                      <p:tavLst>
                                        <p:tav tm="0">
                                          <p:val>
                                            <p:strVal val="#ppt_w"/>
                                          </p:val>
                                        </p:tav>
                                        <p:tav tm="100000">
                                          <p:val>
                                            <p:strVal val="#ppt_w"/>
                                          </p:val>
                                        </p:tav>
                                      </p:tavLst>
                                    </p:anim>
                                    <p:anim calcmode="lin" valueType="num">
                                      <p:cBhvr>
                                        <p:cTn id="190" dur="3000" fill="hold"/>
                                        <p:tgtEl>
                                          <p:spTgt spid="39"/>
                                        </p:tgtEl>
                                        <p:attrNameLst>
                                          <p:attrName>ppt_h</p:attrName>
                                        </p:attrNameLst>
                                      </p:cBhvr>
                                      <p:tavLst>
                                        <p:tav tm="0">
                                          <p:val>
                                            <p:fltVal val="0"/>
                                          </p:val>
                                        </p:tav>
                                        <p:tav tm="100000">
                                          <p:val>
                                            <p:strVal val="#ppt_h"/>
                                          </p:val>
                                        </p:tav>
                                      </p:tavLst>
                                    </p:anim>
                                  </p:childTnLst>
                                </p:cTn>
                              </p:par>
                              <p:par>
                                <p:cTn id="191" presetID="6" presetClass="emph" presetSubtype="0" fill="hold" grpId="1" nodeType="withEffect">
                                  <p:stCondLst>
                                    <p:cond delay="0"/>
                                  </p:stCondLst>
                                  <p:childTnLst>
                                    <p:animScale>
                                      <p:cBhvr>
                                        <p:cTn id="192" dur="3000" fill="hold"/>
                                        <p:tgtEl>
                                          <p:spTgt spid="39"/>
                                        </p:tgtEl>
                                      </p:cBhvr>
                                      <p:by x="400000" y="100000"/>
                                    </p:animScale>
                                  </p:childTnLst>
                                </p:cTn>
                              </p:par>
                              <p:par>
                                <p:cTn id="193" presetID="2" presetClass="exit" presetSubtype="12" fill="hold" grpId="2" nodeType="withEffect">
                                  <p:stCondLst>
                                    <p:cond delay="0"/>
                                  </p:stCondLst>
                                  <p:childTnLst>
                                    <p:anim calcmode="lin" valueType="num">
                                      <p:cBhvr additive="base">
                                        <p:cTn id="194" dur="4000"/>
                                        <p:tgtEl>
                                          <p:spTgt spid="39"/>
                                        </p:tgtEl>
                                        <p:attrNameLst>
                                          <p:attrName>ppt_x</p:attrName>
                                        </p:attrNameLst>
                                      </p:cBhvr>
                                      <p:tavLst>
                                        <p:tav tm="0">
                                          <p:val>
                                            <p:strVal val="ppt_x"/>
                                          </p:val>
                                        </p:tav>
                                        <p:tav tm="100000">
                                          <p:val>
                                            <p:strVal val="0-ppt_w/2"/>
                                          </p:val>
                                        </p:tav>
                                      </p:tavLst>
                                    </p:anim>
                                    <p:anim calcmode="lin" valueType="num">
                                      <p:cBhvr additive="base">
                                        <p:cTn id="195" dur="4000"/>
                                        <p:tgtEl>
                                          <p:spTgt spid="39"/>
                                        </p:tgtEl>
                                        <p:attrNameLst>
                                          <p:attrName>ppt_y</p:attrName>
                                        </p:attrNameLst>
                                      </p:cBhvr>
                                      <p:tavLst>
                                        <p:tav tm="0">
                                          <p:val>
                                            <p:strVal val="ppt_y"/>
                                          </p:val>
                                        </p:tav>
                                        <p:tav tm="100000">
                                          <p:val>
                                            <p:strVal val="1+ppt_h/2"/>
                                          </p:val>
                                        </p:tav>
                                      </p:tavLst>
                                    </p:anim>
                                    <p:set>
                                      <p:cBhvr>
                                        <p:cTn id="196" dur="1" fill="hold">
                                          <p:stCondLst>
                                            <p:cond delay="3999"/>
                                          </p:stCondLst>
                                        </p:cTn>
                                        <p:tgtEl>
                                          <p:spTgt spid="39"/>
                                        </p:tgtEl>
                                        <p:attrNameLst>
                                          <p:attrName>style.visibility</p:attrName>
                                        </p:attrNameLst>
                                      </p:cBhvr>
                                      <p:to>
                                        <p:strVal val="hidden"/>
                                      </p:to>
                                    </p:set>
                                  </p:childTnLst>
                                </p:cTn>
                              </p:par>
                              <p:par>
                                <p:cTn id="197" presetID="17" presetClass="entr" presetSubtype="4" fill="hold" grpId="0" nodeType="withEffect">
                                  <p:stCondLst>
                                    <p:cond delay="0"/>
                                  </p:stCondLst>
                                  <p:childTnLst>
                                    <p:set>
                                      <p:cBhvr>
                                        <p:cTn id="198" dur="1" fill="hold">
                                          <p:stCondLst>
                                            <p:cond delay="0"/>
                                          </p:stCondLst>
                                        </p:cTn>
                                        <p:tgtEl>
                                          <p:spTgt spid="40"/>
                                        </p:tgtEl>
                                        <p:attrNameLst>
                                          <p:attrName>style.visibility</p:attrName>
                                        </p:attrNameLst>
                                      </p:cBhvr>
                                      <p:to>
                                        <p:strVal val="visible"/>
                                      </p:to>
                                    </p:set>
                                    <p:anim calcmode="lin" valueType="num">
                                      <p:cBhvr>
                                        <p:cTn id="199" dur="3000" fill="hold"/>
                                        <p:tgtEl>
                                          <p:spTgt spid="40"/>
                                        </p:tgtEl>
                                        <p:attrNameLst>
                                          <p:attrName>ppt_x</p:attrName>
                                        </p:attrNameLst>
                                      </p:cBhvr>
                                      <p:tavLst>
                                        <p:tav tm="0">
                                          <p:val>
                                            <p:strVal val="#ppt_x"/>
                                          </p:val>
                                        </p:tav>
                                        <p:tav tm="100000">
                                          <p:val>
                                            <p:strVal val="#ppt_x"/>
                                          </p:val>
                                        </p:tav>
                                      </p:tavLst>
                                    </p:anim>
                                    <p:anim calcmode="lin" valueType="num">
                                      <p:cBhvr>
                                        <p:cTn id="200" dur="3000" fill="hold"/>
                                        <p:tgtEl>
                                          <p:spTgt spid="40"/>
                                        </p:tgtEl>
                                        <p:attrNameLst>
                                          <p:attrName>ppt_y</p:attrName>
                                        </p:attrNameLst>
                                      </p:cBhvr>
                                      <p:tavLst>
                                        <p:tav tm="0">
                                          <p:val>
                                            <p:strVal val="#ppt_y+#ppt_h/2"/>
                                          </p:val>
                                        </p:tav>
                                        <p:tav tm="100000">
                                          <p:val>
                                            <p:strVal val="#ppt_y"/>
                                          </p:val>
                                        </p:tav>
                                      </p:tavLst>
                                    </p:anim>
                                    <p:anim calcmode="lin" valueType="num">
                                      <p:cBhvr>
                                        <p:cTn id="201" dur="3000" fill="hold"/>
                                        <p:tgtEl>
                                          <p:spTgt spid="40"/>
                                        </p:tgtEl>
                                        <p:attrNameLst>
                                          <p:attrName>ppt_w</p:attrName>
                                        </p:attrNameLst>
                                      </p:cBhvr>
                                      <p:tavLst>
                                        <p:tav tm="0">
                                          <p:val>
                                            <p:strVal val="#ppt_w"/>
                                          </p:val>
                                        </p:tav>
                                        <p:tav tm="100000">
                                          <p:val>
                                            <p:strVal val="#ppt_w"/>
                                          </p:val>
                                        </p:tav>
                                      </p:tavLst>
                                    </p:anim>
                                    <p:anim calcmode="lin" valueType="num">
                                      <p:cBhvr>
                                        <p:cTn id="202" dur="3000" fill="hold"/>
                                        <p:tgtEl>
                                          <p:spTgt spid="40"/>
                                        </p:tgtEl>
                                        <p:attrNameLst>
                                          <p:attrName>ppt_h</p:attrName>
                                        </p:attrNameLst>
                                      </p:cBhvr>
                                      <p:tavLst>
                                        <p:tav tm="0">
                                          <p:val>
                                            <p:fltVal val="0"/>
                                          </p:val>
                                        </p:tav>
                                        <p:tav tm="100000">
                                          <p:val>
                                            <p:strVal val="#ppt_h"/>
                                          </p:val>
                                        </p:tav>
                                      </p:tavLst>
                                    </p:anim>
                                  </p:childTnLst>
                                </p:cTn>
                              </p:par>
                              <p:par>
                                <p:cTn id="203" presetID="6" presetClass="emph" presetSubtype="0" fill="hold" grpId="1" nodeType="withEffect">
                                  <p:stCondLst>
                                    <p:cond delay="0"/>
                                  </p:stCondLst>
                                  <p:childTnLst>
                                    <p:animScale>
                                      <p:cBhvr>
                                        <p:cTn id="204" dur="3000" fill="hold"/>
                                        <p:tgtEl>
                                          <p:spTgt spid="40"/>
                                        </p:tgtEl>
                                      </p:cBhvr>
                                      <p:by x="400000" y="100000"/>
                                    </p:animScale>
                                  </p:childTnLst>
                                </p:cTn>
                              </p:par>
                              <p:par>
                                <p:cTn id="205" presetID="2" presetClass="exit" presetSubtype="12" fill="hold" grpId="2" nodeType="withEffect">
                                  <p:stCondLst>
                                    <p:cond delay="0"/>
                                  </p:stCondLst>
                                  <p:childTnLst>
                                    <p:anim calcmode="lin" valueType="num">
                                      <p:cBhvr additive="base">
                                        <p:cTn id="206" dur="4000"/>
                                        <p:tgtEl>
                                          <p:spTgt spid="40"/>
                                        </p:tgtEl>
                                        <p:attrNameLst>
                                          <p:attrName>ppt_x</p:attrName>
                                        </p:attrNameLst>
                                      </p:cBhvr>
                                      <p:tavLst>
                                        <p:tav tm="0">
                                          <p:val>
                                            <p:strVal val="ppt_x"/>
                                          </p:val>
                                        </p:tav>
                                        <p:tav tm="100000">
                                          <p:val>
                                            <p:strVal val="0-ppt_w/2"/>
                                          </p:val>
                                        </p:tav>
                                      </p:tavLst>
                                    </p:anim>
                                    <p:anim calcmode="lin" valueType="num">
                                      <p:cBhvr additive="base">
                                        <p:cTn id="207" dur="4000"/>
                                        <p:tgtEl>
                                          <p:spTgt spid="40"/>
                                        </p:tgtEl>
                                        <p:attrNameLst>
                                          <p:attrName>ppt_y</p:attrName>
                                        </p:attrNameLst>
                                      </p:cBhvr>
                                      <p:tavLst>
                                        <p:tav tm="0">
                                          <p:val>
                                            <p:strVal val="ppt_y"/>
                                          </p:val>
                                        </p:tav>
                                        <p:tav tm="100000">
                                          <p:val>
                                            <p:strVal val="1+ppt_h/2"/>
                                          </p:val>
                                        </p:tav>
                                      </p:tavLst>
                                    </p:anim>
                                    <p:set>
                                      <p:cBhvr>
                                        <p:cTn id="208" dur="1" fill="hold">
                                          <p:stCondLst>
                                            <p:cond delay="3999"/>
                                          </p:stCondLst>
                                        </p:cTn>
                                        <p:tgtEl>
                                          <p:spTgt spid="40"/>
                                        </p:tgtEl>
                                        <p:attrNameLst>
                                          <p:attrName>style.visibility</p:attrName>
                                        </p:attrNameLst>
                                      </p:cBhvr>
                                      <p:to>
                                        <p:strVal val="hidden"/>
                                      </p:to>
                                    </p:set>
                                  </p:childTnLst>
                                </p:cTn>
                              </p:par>
                              <p:par>
                                <p:cTn id="209" presetID="17" presetClass="entr" presetSubtype="4" fill="hold" grpId="0" nodeType="withEffect">
                                  <p:stCondLst>
                                    <p:cond delay="0"/>
                                  </p:stCondLst>
                                  <p:childTnLst>
                                    <p:set>
                                      <p:cBhvr>
                                        <p:cTn id="210" dur="1" fill="hold">
                                          <p:stCondLst>
                                            <p:cond delay="0"/>
                                          </p:stCondLst>
                                        </p:cTn>
                                        <p:tgtEl>
                                          <p:spTgt spid="41"/>
                                        </p:tgtEl>
                                        <p:attrNameLst>
                                          <p:attrName>style.visibility</p:attrName>
                                        </p:attrNameLst>
                                      </p:cBhvr>
                                      <p:to>
                                        <p:strVal val="visible"/>
                                      </p:to>
                                    </p:set>
                                    <p:anim calcmode="lin" valueType="num">
                                      <p:cBhvr>
                                        <p:cTn id="211" dur="3000" fill="hold"/>
                                        <p:tgtEl>
                                          <p:spTgt spid="41"/>
                                        </p:tgtEl>
                                        <p:attrNameLst>
                                          <p:attrName>ppt_x</p:attrName>
                                        </p:attrNameLst>
                                      </p:cBhvr>
                                      <p:tavLst>
                                        <p:tav tm="0">
                                          <p:val>
                                            <p:strVal val="#ppt_x"/>
                                          </p:val>
                                        </p:tav>
                                        <p:tav tm="100000">
                                          <p:val>
                                            <p:strVal val="#ppt_x"/>
                                          </p:val>
                                        </p:tav>
                                      </p:tavLst>
                                    </p:anim>
                                    <p:anim calcmode="lin" valueType="num">
                                      <p:cBhvr>
                                        <p:cTn id="212" dur="3000" fill="hold"/>
                                        <p:tgtEl>
                                          <p:spTgt spid="41"/>
                                        </p:tgtEl>
                                        <p:attrNameLst>
                                          <p:attrName>ppt_y</p:attrName>
                                        </p:attrNameLst>
                                      </p:cBhvr>
                                      <p:tavLst>
                                        <p:tav tm="0">
                                          <p:val>
                                            <p:strVal val="#ppt_y+#ppt_h/2"/>
                                          </p:val>
                                        </p:tav>
                                        <p:tav tm="100000">
                                          <p:val>
                                            <p:strVal val="#ppt_y"/>
                                          </p:val>
                                        </p:tav>
                                      </p:tavLst>
                                    </p:anim>
                                    <p:anim calcmode="lin" valueType="num">
                                      <p:cBhvr>
                                        <p:cTn id="213" dur="3000" fill="hold"/>
                                        <p:tgtEl>
                                          <p:spTgt spid="41"/>
                                        </p:tgtEl>
                                        <p:attrNameLst>
                                          <p:attrName>ppt_w</p:attrName>
                                        </p:attrNameLst>
                                      </p:cBhvr>
                                      <p:tavLst>
                                        <p:tav tm="0">
                                          <p:val>
                                            <p:strVal val="#ppt_w"/>
                                          </p:val>
                                        </p:tav>
                                        <p:tav tm="100000">
                                          <p:val>
                                            <p:strVal val="#ppt_w"/>
                                          </p:val>
                                        </p:tav>
                                      </p:tavLst>
                                    </p:anim>
                                    <p:anim calcmode="lin" valueType="num">
                                      <p:cBhvr>
                                        <p:cTn id="214" dur="3000" fill="hold"/>
                                        <p:tgtEl>
                                          <p:spTgt spid="41"/>
                                        </p:tgtEl>
                                        <p:attrNameLst>
                                          <p:attrName>ppt_h</p:attrName>
                                        </p:attrNameLst>
                                      </p:cBhvr>
                                      <p:tavLst>
                                        <p:tav tm="0">
                                          <p:val>
                                            <p:fltVal val="0"/>
                                          </p:val>
                                        </p:tav>
                                        <p:tav tm="100000">
                                          <p:val>
                                            <p:strVal val="#ppt_h"/>
                                          </p:val>
                                        </p:tav>
                                      </p:tavLst>
                                    </p:anim>
                                  </p:childTnLst>
                                </p:cTn>
                              </p:par>
                              <p:par>
                                <p:cTn id="215" presetID="6" presetClass="emph" presetSubtype="0" fill="hold" grpId="1" nodeType="withEffect">
                                  <p:stCondLst>
                                    <p:cond delay="0"/>
                                  </p:stCondLst>
                                  <p:childTnLst>
                                    <p:animScale>
                                      <p:cBhvr>
                                        <p:cTn id="216" dur="3000" fill="hold"/>
                                        <p:tgtEl>
                                          <p:spTgt spid="41"/>
                                        </p:tgtEl>
                                      </p:cBhvr>
                                      <p:by x="400000" y="100000"/>
                                    </p:animScale>
                                  </p:childTnLst>
                                </p:cTn>
                              </p:par>
                              <p:par>
                                <p:cTn id="217" presetID="2" presetClass="exit" presetSubtype="12" fill="hold" grpId="2" nodeType="withEffect">
                                  <p:stCondLst>
                                    <p:cond delay="0"/>
                                  </p:stCondLst>
                                  <p:childTnLst>
                                    <p:anim calcmode="lin" valueType="num">
                                      <p:cBhvr additive="base">
                                        <p:cTn id="218" dur="4000"/>
                                        <p:tgtEl>
                                          <p:spTgt spid="41"/>
                                        </p:tgtEl>
                                        <p:attrNameLst>
                                          <p:attrName>ppt_x</p:attrName>
                                        </p:attrNameLst>
                                      </p:cBhvr>
                                      <p:tavLst>
                                        <p:tav tm="0">
                                          <p:val>
                                            <p:strVal val="ppt_x"/>
                                          </p:val>
                                        </p:tav>
                                        <p:tav tm="100000">
                                          <p:val>
                                            <p:strVal val="0-ppt_w/2"/>
                                          </p:val>
                                        </p:tav>
                                      </p:tavLst>
                                    </p:anim>
                                    <p:anim calcmode="lin" valueType="num">
                                      <p:cBhvr additive="base">
                                        <p:cTn id="219" dur="4000"/>
                                        <p:tgtEl>
                                          <p:spTgt spid="41"/>
                                        </p:tgtEl>
                                        <p:attrNameLst>
                                          <p:attrName>ppt_y</p:attrName>
                                        </p:attrNameLst>
                                      </p:cBhvr>
                                      <p:tavLst>
                                        <p:tav tm="0">
                                          <p:val>
                                            <p:strVal val="ppt_y"/>
                                          </p:val>
                                        </p:tav>
                                        <p:tav tm="100000">
                                          <p:val>
                                            <p:strVal val="1+ppt_h/2"/>
                                          </p:val>
                                        </p:tav>
                                      </p:tavLst>
                                    </p:anim>
                                    <p:set>
                                      <p:cBhvr>
                                        <p:cTn id="220" dur="1" fill="hold">
                                          <p:stCondLst>
                                            <p:cond delay="3999"/>
                                          </p:stCondLst>
                                        </p:cTn>
                                        <p:tgtEl>
                                          <p:spTgt spid="41"/>
                                        </p:tgtEl>
                                        <p:attrNameLst>
                                          <p:attrName>style.visibility</p:attrName>
                                        </p:attrNameLst>
                                      </p:cBhvr>
                                      <p:to>
                                        <p:strVal val="hidden"/>
                                      </p:to>
                                    </p:set>
                                  </p:childTnLst>
                                </p:cTn>
                              </p:par>
                              <p:par>
                                <p:cTn id="221" presetID="17" presetClass="entr" presetSubtype="4" fill="hold" grpId="0" nodeType="withEffect">
                                  <p:stCondLst>
                                    <p:cond delay="0"/>
                                  </p:stCondLst>
                                  <p:childTnLst>
                                    <p:set>
                                      <p:cBhvr>
                                        <p:cTn id="222" dur="1" fill="hold">
                                          <p:stCondLst>
                                            <p:cond delay="0"/>
                                          </p:stCondLst>
                                        </p:cTn>
                                        <p:tgtEl>
                                          <p:spTgt spid="42"/>
                                        </p:tgtEl>
                                        <p:attrNameLst>
                                          <p:attrName>style.visibility</p:attrName>
                                        </p:attrNameLst>
                                      </p:cBhvr>
                                      <p:to>
                                        <p:strVal val="visible"/>
                                      </p:to>
                                    </p:set>
                                    <p:anim calcmode="lin" valueType="num">
                                      <p:cBhvr>
                                        <p:cTn id="223" dur="3000" fill="hold"/>
                                        <p:tgtEl>
                                          <p:spTgt spid="42"/>
                                        </p:tgtEl>
                                        <p:attrNameLst>
                                          <p:attrName>ppt_x</p:attrName>
                                        </p:attrNameLst>
                                      </p:cBhvr>
                                      <p:tavLst>
                                        <p:tav tm="0">
                                          <p:val>
                                            <p:strVal val="#ppt_x"/>
                                          </p:val>
                                        </p:tav>
                                        <p:tav tm="100000">
                                          <p:val>
                                            <p:strVal val="#ppt_x"/>
                                          </p:val>
                                        </p:tav>
                                      </p:tavLst>
                                    </p:anim>
                                    <p:anim calcmode="lin" valueType="num">
                                      <p:cBhvr>
                                        <p:cTn id="224" dur="3000" fill="hold"/>
                                        <p:tgtEl>
                                          <p:spTgt spid="42"/>
                                        </p:tgtEl>
                                        <p:attrNameLst>
                                          <p:attrName>ppt_y</p:attrName>
                                        </p:attrNameLst>
                                      </p:cBhvr>
                                      <p:tavLst>
                                        <p:tav tm="0">
                                          <p:val>
                                            <p:strVal val="#ppt_y+#ppt_h/2"/>
                                          </p:val>
                                        </p:tav>
                                        <p:tav tm="100000">
                                          <p:val>
                                            <p:strVal val="#ppt_y"/>
                                          </p:val>
                                        </p:tav>
                                      </p:tavLst>
                                    </p:anim>
                                    <p:anim calcmode="lin" valueType="num">
                                      <p:cBhvr>
                                        <p:cTn id="225" dur="3000" fill="hold"/>
                                        <p:tgtEl>
                                          <p:spTgt spid="42"/>
                                        </p:tgtEl>
                                        <p:attrNameLst>
                                          <p:attrName>ppt_w</p:attrName>
                                        </p:attrNameLst>
                                      </p:cBhvr>
                                      <p:tavLst>
                                        <p:tav tm="0">
                                          <p:val>
                                            <p:strVal val="#ppt_w"/>
                                          </p:val>
                                        </p:tav>
                                        <p:tav tm="100000">
                                          <p:val>
                                            <p:strVal val="#ppt_w"/>
                                          </p:val>
                                        </p:tav>
                                      </p:tavLst>
                                    </p:anim>
                                    <p:anim calcmode="lin" valueType="num">
                                      <p:cBhvr>
                                        <p:cTn id="226" dur="3000" fill="hold"/>
                                        <p:tgtEl>
                                          <p:spTgt spid="42"/>
                                        </p:tgtEl>
                                        <p:attrNameLst>
                                          <p:attrName>ppt_h</p:attrName>
                                        </p:attrNameLst>
                                      </p:cBhvr>
                                      <p:tavLst>
                                        <p:tav tm="0">
                                          <p:val>
                                            <p:fltVal val="0"/>
                                          </p:val>
                                        </p:tav>
                                        <p:tav tm="100000">
                                          <p:val>
                                            <p:strVal val="#ppt_h"/>
                                          </p:val>
                                        </p:tav>
                                      </p:tavLst>
                                    </p:anim>
                                  </p:childTnLst>
                                </p:cTn>
                              </p:par>
                              <p:par>
                                <p:cTn id="227" presetID="6" presetClass="emph" presetSubtype="0" fill="hold" grpId="1" nodeType="withEffect">
                                  <p:stCondLst>
                                    <p:cond delay="0"/>
                                  </p:stCondLst>
                                  <p:childTnLst>
                                    <p:animScale>
                                      <p:cBhvr>
                                        <p:cTn id="228" dur="3000" fill="hold"/>
                                        <p:tgtEl>
                                          <p:spTgt spid="42"/>
                                        </p:tgtEl>
                                      </p:cBhvr>
                                      <p:by x="400000" y="100000"/>
                                    </p:animScale>
                                  </p:childTnLst>
                                </p:cTn>
                              </p:par>
                              <p:par>
                                <p:cTn id="229" presetID="2" presetClass="exit" presetSubtype="12" fill="hold" grpId="2" nodeType="withEffect">
                                  <p:stCondLst>
                                    <p:cond delay="0"/>
                                  </p:stCondLst>
                                  <p:childTnLst>
                                    <p:anim calcmode="lin" valueType="num">
                                      <p:cBhvr additive="base">
                                        <p:cTn id="230" dur="4000"/>
                                        <p:tgtEl>
                                          <p:spTgt spid="42"/>
                                        </p:tgtEl>
                                        <p:attrNameLst>
                                          <p:attrName>ppt_x</p:attrName>
                                        </p:attrNameLst>
                                      </p:cBhvr>
                                      <p:tavLst>
                                        <p:tav tm="0">
                                          <p:val>
                                            <p:strVal val="ppt_x"/>
                                          </p:val>
                                        </p:tav>
                                        <p:tav tm="100000">
                                          <p:val>
                                            <p:strVal val="0-ppt_w/2"/>
                                          </p:val>
                                        </p:tav>
                                      </p:tavLst>
                                    </p:anim>
                                    <p:anim calcmode="lin" valueType="num">
                                      <p:cBhvr additive="base">
                                        <p:cTn id="231" dur="4000"/>
                                        <p:tgtEl>
                                          <p:spTgt spid="42"/>
                                        </p:tgtEl>
                                        <p:attrNameLst>
                                          <p:attrName>ppt_y</p:attrName>
                                        </p:attrNameLst>
                                      </p:cBhvr>
                                      <p:tavLst>
                                        <p:tav tm="0">
                                          <p:val>
                                            <p:strVal val="ppt_y"/>
                                          </p:val>
                                        </p:tav>
                                        <p:tav tm="100000">
                                          <p:val>
                                            <p:strVal val="1+ppt_h/2"/>
                                          </p:val>
                                        </p:tav>
                                      </p:tavLst>
                                    </p:anim>
                                    <p:set>
                                      <p:cBhvr>
                                        <p:cTn id="232" dur="1" fill="hold">
                                          <p:stCondLst>
                                            <p:cond delay="3999"/>
                                          </p:stCondLst>
                                        </p:cTn>
                                        <p:tgtEl>
                                          <p:spTgt spid="42"/>
                                        </p:tgtEl>
                                        <p:attrNameLst>
                                          <p:attrName>style.visibility</p:attrName>
                                        </p:attrNameLst>
                                      </p:cBhvr>
                                      <p:to>
                                        <p:strVal val="hidden"/>
                                      </p:to>
                                    </p:set>
                                  </p:childTnLst>
                                </p:cTn>
                              </p:par>
                              <p:par>
                                <p:cTn id="233" presetID="17" presetClass="entr" presetSubtype="4" fill="hold" grpId="0" nodeType="withEffect">
                                  <p:stCondLst>
                                    <p:cond delay="0"/>
                                  </p:stCondLst>
                                  <p:childTnLst>
                                    <p:set>
                                      <p:cBhvr>
                                        <p:cTn id="234" dur="1" fill="hold">
                                          <p:stCondLst>
                                            <p:cond delay="0"/>
                                          </p:stCondLst>
                                        </p:cTn>
                                        <p:tgtEl>
                                          <p:spTgt spid="43"/>
                                        </p:tgtEl>
                                        <p:attrNameLst>
                                          <p:attrName>style.visibility</p:attrName>
                                        </p:attrNameLst>
                                      </p:cBhvr>
                                      <p:to>
                                        <p:strVal val="visible"/>
                                      </p:to>
                                    </p:set>
                                    <p:anim calcmode="lin" valueType="num">
                                      <p:cBhvr>
                                        <p:cTn id="235" dur="3000" fill="hold"/>
                                        <p:tgtEl>
                                          <p:spTgt spid="43"/>
                                        </p:tgtEl>
                                        <p:attrNameLst>
                                          <p:attrName>ppt_x</p:attrName>
                                        </p:attrNameLst>
                                      </p:cBhvr>
                                      <p:tavLst>
                                        <p:tav tm="0">
                                          <p:val>
                                            <p:strVal val="#ppt_x"/>
                                          </p:val>
                                        </p:tav>
                                        <p:tav tm="100000">
                                          <p:val>
                                            <p:strVal val="#ppt_x"/>
                                          </p:val>
                                        </p:tav>
                                      </p:tavLst>
                                    </p:anim>
                                    <p:anim calcmode="lin" valueType="num">
                                      <p:cBhvr>
                                        <p:cTn id="236" dur="3000" fill="hold"/>
                                        <p:tgtEl>
                                          <p:spTgt spid="43"/>
                                        </p:tgtEl>
                                        <p:attrNameLst>
                                          <p:attrName>ppt_y</p:attrName>
                                        </p:attrNameLst>
                                      </p:cBhvr>
                                      <p:tavLst>
                                        <p:tav tm="0">
                                          <p:val>
                                            <p:strVal val="#ppt_y+#ppt_h/2"/>
                                          </p:val>
                                        </p:tav>
                                        <p:tav tm="100000">
                                          <p:val>
                                            <p:strVal val="#ppt_y"/>
                                          </p:val>
                                        </p:tav>
                                      </p:tavLst>
                                    </p:anim>
                                    <p:anim calcmode="lin" valueType="num">
                                      <p:cBhvr>
                                        <p:cTn id="237" dur="3000" fill="hold"/>
                                        <p:tgtEl>
                                          <p:spTgt spid="43"/>
                                        </p:tgtEl>
                                        <p:attrNameLst>
                                          <p:attrName>ppt_w</p:attrName>
                                        </p:attrNameLst>
                                      </p:cBhvr>
                                      <p:tavLst>
                                        <p:tav tm="0">
                                          <p:val>
                                            <p:strVal val="#ppt_w"/>
                                          </p:val>
                                        </p:tav>
                                        <p:tav tm="100000">
                                          <p:val>
                                            <p:strVal val="#ppt_w"/>
                                          </p:val>
                                        </p:tav>
                                      </p:tavLst>
                                    </p:anim>
                                    <p:anim calcmode="lin" valueType="num">
                                      <p:cBhvr>
                                        <p:cTn id="238" dur="3000" fill="hold"/>
                                        <p:tgtEl>
                                          <p:spTgt spid="43"/>
                                        </p:tgtEl>
                                        <p:attrNameLst>
                                          <p:attrName>ppt_h</p:attrName>
                                        </p:attrNameLst>
                                      </p:cBhvr>
                                      <p:tavLst>
                                        <p:tav tm="0">
                                          <p:val>
                                            <p:fltVal val="0"/>
                                          </p:val>
                                        </p:tav>
                                        <p:tav tm="100000">
                                          <p:val>
                                            <p:strVal val="#ppt_h"/>
                                          </p:val>
                                        </p:tav>
                                      </p:tavLst>
                                    </p:anim>
                                  </p:childTnLst>
                                </p:cTn>
                              </p:par>
                              <p:par>
                                <p:cTn id="239" presetID="6" presetClass="emph" presetSubtype="0" fill="hold" grpId="1" nodeType="withEffect">
                                  <p:stCondLst>
                                    <p:cond delay="0"/>
                                  </p:stCondLst>
                                  <p:childTnLst>
                                    <p:animScale>
                                      <p:cBhvr>
                                        <p:cTn id="240" dur="3000" fill="hold"/>
                                        <p:tgtEl>
                                          <p:spTgt spid="43"/>
                                        </p:tgtEl>
                                      </p:cBhvr>
                                      <p:by x="400000" y="100000"/>
                                    </p:animScale>
                                  </p:childTnLst>
                                </p:cTn>
                              </p:par>
                              <p:par>
                                <p:cTn id="241" presetID="2" presetClass="exit" presetSubtype="12" fill="hold" grpId="2" nodeType="withEffect">
                                  <p:stCondLst>
                                    <p:cond delay="0"/>
                                  </p:stCondLst>
                                  <p:childTnLst>
                                    <p:anim calcmode="lin" valueType="num">
                                      <p:cBhvr additive="base">
                                        <p:cTn id="242" dur="4000"/>
                                        <p:tgtEl>
                                          <p:spTgt spid="43"/>
                                        </p:tgtEl>
                                        <p:attrNameLst>
                                          <p:attrName>ppt_x</p:attrName>
                                        </p:attrNameLst>
                                      </p:cBhvr>
                                      <p:tavLst>
                                        <p:tav tm="0">
                                          <p:val>
                                            <p:strVal val="ppt_x"/>
                                          </p:val>
                                        </p:tav>
                                        <p:tav tm="100000">
                                          <p:val>
                                            <p:strVal val="0-ppt_w/2"/>
                                          </p:val>
                                        </p:tav>
                                      </p:tavLst>
                                    </p:anim>
                                    <p:anim calcmode="lin" valueType="num">
                                      <p:cBhvr additive="base">
                                        <p:cTn id="243" dur="4000"/>
                                        <p:tgtEl>
                                          <p:spTgt spid="43"/>
                                        </p:tgtEl>
                                        <p:attrNameLst>
                                          <p:attrName>ppt_y</p:attrName>
                                        </p:attrNameLst>
                                      </p:cBhvr>
                                      <p:tavLst>
                                        <p:tav tm="0">
                                          <p:val>
                                            <p:strVal val="ppt_y"/>
                                          </p:val>
                                        </p:tav>
                                        <p:tav tm="100000">
                                          <p:val>
                                            <p:strVal val="1+ppt_h/2"/>
                                          </p:val>
                                        </p:tav>
                                      </p:tavLst>
                                    </p:anim>
                                    <p:set>
                                      <p:cBhvr>
                                        <p:cTn id="244" dur="1" fill="hold">
                                          <p:stCondLst>
                                            <p:cond delay="3999"/>
                                          </p:stCondLst>
                                        </p:cTn>
                                        <p:tgtEl>
                                          <p:spTgt spid="43"/>
                                        </p:tgtEl>
                                        <p:attrNameLst>
                                          <p:attrName>style.visibility</p:attrName>
                                        </p:attrNameLst>
                                      </p:cBhvr>
                                      <p:to>
                                        <p:strVal val="hidden"/>
                                      </p:to>
                                    </p:set>
                                  </p:childTnLst>
                                </p:cTn>
                              </p:par>
                              <p:par>
                                <p:cTn id="245" presetID="17" presetClass="entr" presetSubtype="4" fill="hold" grpId="0" nodeType="withEffect">
                                  <p:stCondLst>
                                    <p:cond delay="0"/>
                                  </p:stCondLst>
                                  <p:childTnLst>
                                    <p:set>
                                      <p:cBhvr>
                                        <p:cTn id="246" dur="1" fill="hold">
                                          <p:stCondLst>
                                            <p:cond delay="0"/>
                                          </p:stCondLst>
                                        </p:cTn>
                                        <p:tgtEl>
                                          <p:spTgt spid="44"/>
                                        </p:tgtEl>
                                        <p:attrNameLst>
                                          <p:attrName>style.visibility</p:attrName>
                                        </p:attrNameLst>
                                      </p:cBhvr>
                                      <p:to>
                                        <p:strVal val="visible"/>
                                      </p:to>
                                    </p:set>
                                    <p:anim calcmode="lin" valueType="num">
                                      <p:cBhvr>
                                        <p:cTn id="247" dur="3000" fill="hold"/>
                                        <p:tgtEl>
                                          <p:spTgt spid="44"/>
                                        </p:tgtEl>
                                        <p:attrNameLst>
                                          <p:attrName>ppt_x</p:attrName>
                                        </p:attrNameLst>
                                      </p:cBhvr>
                                      <p:tavLst>
                                        <p:tav tm="0">
                                          <p:val>
                                            <p:strVal val="#ppt_x"/>
                                          </p:val>
                                        </p:tav>
                                        <p:tav tm="100000">
                                          <p:val>
                                            <p:strVal val="#ppt_x"/>
                                          </p:val>
                                        </p:tav>
                                      </p:tavLst>
                                    </p:anim>
                                    <p:anim calcmode="lin" valueType="num">
                                      <p:cBhvr>
                                        <p:cTn id="248" dur="3000" fill="hold"/>
                                        <p:tgtEl>
                                          <p:spTgt spid="44"/>
                                        </p:tgtEl>
                                        <p:attrNameLst>
                                          <p:attrName>ppt_y</p:attrName>
                                        </p:attrNameLst>
                                      </p:cBhvr>
                                      <p:tavLst>
                                        <p:tav tm="0">
                                          <p:val>
                                            <p:strVal val="#ppt_y+#ppt_h/2"/>
                                          </p:val>
                                        </p:tav>
                                        <p:tav tm="100000">
                                          <p:val>
                                            <p:strVal val="#ppt_y"/>
                                          </p:val>
                                        </p:tav>
                                      </p:tavLst>
                                    </p:anim>
                                    <p:anim calcmode="lin" valueType="num">
                                      <p:cBhvr>
                                        <p:cTn id="249" dur="3000" fill="hold"/>
                                        <p:tgtEl>
                                          <p:spTgt spid="44"/>
                                        </p:tgtEl>
                                        <p:attrNameLst>
                                          <p:attrName>ppt_w</p:attrName>
                                        </p:attrNameLst>
                                      </p:cBhvr>
                                      <p:tavLst>
                                        <p:tav tm="0">
                                          <p:val>
                                            <p:strVal val="#ppt_w"/>
                                          </p:val>
                                        </p:tav>
                                        <p:tav tm="100000">
                                          <p:val>
                                            <p:strVal val="#ppt_w"/>
                                          </p:val>
                                        </p:tav>
                                      </p:tavLst>
                                    </p:anim>
                                    <p:anim calcmode="lin" valueType="num">
                                      <p:cBhvr>
                                        <p:cTn id="250" dur="3000" fill="hold"/>
                                        <p:tgtEl>
                                          <p:spTgt spid="44"/>
                                        </p:tgtEl>
                                        <p:attrNameLst>
                                          <p:attrName>ppt_h</p:attrName>
                                        </p:attrNameLst>
                                      </p:cBhvr>
                                      <p:tavLst>
                                        <p:tav tm="0">
                                          <p:val>
                                            <p:fltVal val="0"/>
                                          </p:val>
                                        </p:tav>
                                        <p:tav tm="100000">
                                          <p:val>
                                            <p:strVal val="#ppt_h"/>
                                          </p:val>
                                        </p:tav>
                                      </p:tavLst>
                                    </p:anim>
                                  </p:childTnLst>
                                </p:cTn>
                              </p:par>
                              <p:par>
                                <p:cTn id="251" presetID="6" presetClass="emph" presetSubtype="0" fill="hold" grpId="1" nodeType="withEffect">
                                  <p:stCondLst>
                                    <p:cond delay="0"/>
                                  </p:stCondLst>
                                  <p:childTnLst>
                                    <p:animScale>
                                      <p:cBhvr>
                                        <p:cTn id="252" dur="3000" fill="hold"/>
                                        <p:tgtEl>
                                          <p:spTgt spid="44"/>
                                        </p:tgtEl>
                                      </p:cBhvr>
                                      <p:by x="400000" y="100000"/>
                                    </p:animScale>
                                  </p:childTnLst>
                                </p:cTn>
                              </p:par>
                              <p:par>
                                <p:cTn id="253" presetID="2" presetClass="exit" presetSubtype="12" fill="hold" grpId="2" nodeType="withEffect">
                                  <p:stCondLst>
                                    <p:cond delay="0"/>
                                  </p:stCondLst>
                                  <p:childTnLst>
                                    <p:anim calcmode="lin" valueType="num">
                                      <p:cBhvr additive="base">
                                        <p:cTn id="254" dur="4000"/>
                                        <p:tgtEl>
                                          <p:spTgt spid="44"/>
                                        </p:tgtEl>
                                        <p:attrNameLst>
                                          <p:attrName>ppt_x</p:attrName>
                                        </p:attrNameLst>
                                      </p:cBhvr>
                                      <p:tavLst>
                                        <p:tav tm="0">
                                          <p:val>
                                            <p:strVal val="ppt_x"/>
                                          </p:val>
                                        </p:tav>
                                        <p:tav tm="100000">
                                          <p:val>
                                            <p:strVal val="0-ppt_w/2"/>
                                          </p:val>
                                        </p:tav>
                                      </p:tavLst>
                                    </p:anim>
                                    <p:anim calcmode="lin" valueType="num">
                                      <p:cBhvr additive="base">
                                        <p:cTn id="255" dur="4000"/>
                                        <p:tgtEl>
                                          <p:spTgt spid="44"/>
                                        </p:tgtEl>
                                        <p:attrNameLst>
                                          <p:attrName>ppt_y</p:attrName>
                                        </p:attrNameLst>
                                      </p:cBhvr>
                                      <p:tavLst>
                                        <p:tav tm="0">
                                          <p:val>
                                            <p:strVal val="ppt_y"/>
                                          </p:val>
                                        </p:tav>
                                        <p:tav tm="100000">
                                          <p:val>
                                            <p:strVal val="1+ppt_h/2"/>
                                          </p:val>
                                        </p:tav>
                                      </p:tavLst>
                                    </p:anim>
                                    <p:set>
                                      <p:cBhvr>
                                        <p:cTn id="256" dur="1" fill="hold">
                                          <p:stCondLst>
                                            <p:cond delay="3999"/>
                                          </p:stCondLst>
                                        </p:cTn>
                                        <p:tgtEl>
                                          <p:spTgt spid="44"/>
                                        </p:tgtEl>
                                        <p:attrNameLst>
                                          <p:attrName>style.visibility</p:attrName>
                                        </p:attrNameLst>
                                      </p:cBhvr>
                                      <p:to>
                                        <p:strVal val="hidden"/>
                                      </p:to>
                                    </p:set>
                                  </p:childTnLst>
                                </p:cTn>
                              </p:par>
                              <p:par>
                                <p:cTn id="257" presetID="17" presetClass="entr" presetSubtype="4" fill="hold" grpId="0" nodeType="withEffect">
                                  <p:stCondLst>
                                    <p:cond delay="0"/>
                                  </p:stCondLst>
                                  <p:childTnLst>
                                    <p:set>
                                      <p:cBhvr>
                                        <p:cTn id="258" dur="1" fill="hold">
                                          <p:stCondLst>
                                            <p:cond delay="0"/>
                                          </p:stCondLst>
                                        </p:cTn>
                                        <p:tgtEl>
                                          <p:spTgt spid="45"/>
                                        </p:tgtEl>
                                        <p:attrNameLst>
                                          <p:attrName>style.visibility</p:attrName>
                                        </p:attrNameLst>
                                      </p:cBhvr>
                                      <p:to>
                                        <p:strVal val="visible"/>
                                      </p:to>
                                    </p:set>
                                    <p:anim calcmode="lin" valueType="num">
                                      <p:cBhvr>
                                        <p:cTn id="259" dur="3000" fill="hold"/>
                                        <p:tgtEl>
                                          <p:spTgt spid="45"/>
                                        </p:tgtEl>
                                        <p:attrNameLst>
                                          <p:attrName>ppt_x</p:attrName>
                                        </p:attrNameLst>
                                      </p:cBhvr>
                                      <p:tavLst>
                                        <p:tav tm="0">
                                          <p:val>
                                            <p:strVal val="#ppt_x"/>
                                          </p:val>
                                        </p:tav>
                                        <p:tav tm="100000">
                                          <p:val>
                                            <p:strVal val="#ppt_x"/>
                                          </p:val>
                                        </p:tav>
                                      </p:tavLst>
                                    </p:anim>
                                    <p:anim calcmode="lin" valueType="num">
                                      <p:cBhvr>
                                        <p:cTn id="260" dur="3000" fill="hold"/>
                                        <p:tgtEl>
                                          <p:spTgt spid="45"/>
                                        </p:tgtEl>
                                        <p:attrNameLst>
                                          <p:attrName>ppt_y</p:attrName>
                                        </p:attrNameLst>
                                      </p:cBhvr>
                                      <p:tavLst>
                                        <p:tav tm="0">
                                          <p:val>
                                            <p:strVal val="#ppt_y+#ppt_h/2"/>
                                          </p:val>
                                        </p:tav>
                                        <p:tav tm="100000">
                                          <p:val>
                                            <p:strVal val="#ppt_y"/>
                                          </p:val>
                                        </p:tav>
                                      </p:tavLst>
                                    </p:anim>
                                    <p:anim calcmode="lin" valueType="num">
                                      <p:cBhvr>
                                        <p:cTn id="261" dur="3000" fill="hold"/>
                                        <p:tgtEl>
                                          <p:spTgt spid="45"/>
                                        </p:tgtEl>
                                        <p:attrNameLst>
                                          <p:attrName>ppt_w</p:attrName>
                                        </p:attrNameLst>
                                      </p:cBhvr>
                                      <p:tavLst>
                                        <p:tav tm="0">
                                          <p:val>
                                            <p:strVal val="#ppt_w"/>
                                          </p:val>
                                        </p:tav>
                                        <p:tav tm="100000">
                                          <p:val>
                                            <p:strVal val="#ppt_w"/>
                                          </p:val>
                                        </p:tav>
                                      </p:tavLst>
                                    </p:anim>
                                    <p:anim calcmode="lin" valueType="num">
                                      <p:cBhvr>
                                        <p:cTn id="262" dur="3000" fill="hold"/>
                                        <p:tgtEl>
                                          <p:spTgt spid="45"/>
                                        </p:tgtEl>
                                        <p:attrNameLst>
                                          <p:attrName>ppt_h</p:attrName>
                                        </p:attrNameLst>
                                      </p:cBhvr>
                                      <p:tavLst>
                                        <p:tav tm="0">
                                          <p:val>
                                            <p:fltVal val="0"/>
                                          </p:val>
                                        </p:tav>
                                        <p:tav tm="100000">
                                          <p:val>
                                            <p:strVal val="#ppt_h"/>
                                          </p:val>
                                        </p:tav>
                                      </p:tavLst>
                                    </p:anim>
                                  </p:childTnLst>
                                </p:cTn>
                              </p:par>
                              <p:par>
                                <p:cTn id="263" presetID="6" presetClass="emph" presetSubtype="0" fill="hold" grpId="1" nodeType="withEffect">
                                  <p:stCondLst>
                                    <p:cond delay="0"/>
                                  </p:stCondLst>
                                  <p:childTnLst>
                                    <p:animScale>
                                      <p:cBhvr>
                                        <p:cTn id="264" dur="3000" fill="hold"/>
                                        <p:tgtEl>
                                          <p:spTgt spid="45"/>
                                        </p:tgtEl>
                                      </p:cBhvr>
                                      <p:by x="400000" y="100000"/>
                                    </p:animScale>
                                  </p:childTnLst>
                                </p:cTn>
                              </p:par>
                              <p:par>
                                <p:cTn id="265" presetID="2" presetClass="exit" presetSubtype="12" fill="hold" grpId="2" nodeType="withEffect">
                                  <p:stCondLst>
                                    <p:cond delay="0"/>
                                  </p:stCondLst>
                                  <p:childTnLst>
                                    <p:anim calcmode="lin" valueType="num">
                                      <p:cBhvr additive="base">
                                        <p:cTn id="266" dur="4000"/>
                                        <p:tgtEl>
                                          <p:spTgt spid="45"/>
                                        </p:tgtEl>
                                        <p:attrNameLst>
                                          <p:attrName>ppt_x</p:attrName>
                                        </p:attrNameLst>
                                      </p:cBhvr>
                                      <p:tavLst>
                                        <p:tav tm="0">
                                          <p:val>
                                            <p:strVal val="ppt_x"/>
                                          </p:val>
                                        </p:tav>
                                        <p:tav tm="100000">
                                          <p:val>
                                            <p:strVal val="0-ppt_w/2"/>
                                          </p:val>
                                        </p:tav>
                                      </p:tavLst>
                                    </p:anim>
                                    <p:anim calcmode="lin" valueType="num">
                                      <p:cBhvr additive="base">
                                        <p:cTn id="267" dur="4000"/>
                                        <p:tgtEl>
                                          <p:spTgt spid="45"/>
                                        </p:tgtEl>
                                        <p:attrNameLst>
                                          <p:attrName>ppt_y</p:attrName>
                                        </p:attrNameLst>
                                      </p:cBhvr>
                                      <p:tavLst>
                                        <p:tav tm="0">
                                          <p:val>
                                            <p:strVal val="ppt_y"/>
                                          </p:val>
                                        </p:tav>
                                        <p:tav tm="100000">
                                          <p:val>
                                            <p:strVal val="1+ppt_h/2"/>
                                          </p:val>
                                        </p:tav>
                                      </p:tavLst>
                                    </p:anim>
                                    <p:set>
                                      <p:cBhvr>
                                        <p:cTn id="268" dur="1" fill="hold">
                                          <p:stCondLst>
                                            <p:cond delay="3999"/>
                                          </p:stCondLst>
                                        </p:cTn>
                                        <p:tgtEl>
                                          <p:spTgt spid="45"/>
                                        </p:tgtEl>
                                        <p:attrNameLst>
                                          <p:attrName>style.visibility</p:attrName>
                                        </p:attrNameLst>
                                      </p:cBhvr>
                                      <p:to>
                                        <p:strVal val="hidden"/>
                                      </p:to>
                                    </p:set>
                                  </p:childTnLst>
                                </p:cTn>
                              </p:par>
                              <p:par>
                                <p:cTn id="269" presetID="17" presetClass="entr" presetSubtype="4" fill="hold" grpId="0" nodeType="withEffect">
                                  <p:stCondLst>
                                    <p:cond delay="0"/>
                                  </p:stCondLst>
                                  <p:childTnLst>
                                    <p:set>
                                      <p:cBhvr>
                                        <p:cTn id="270" dur="1" fill="hold">
                                          <p:stCondLst>
                                            <p:cond delay="0"/>
                                          </p:stCondLst>
                                        </p:cTn>
                                        <p:tgtEl>
                                          <p:spTgt spid="46"/>
                                        </p:tgtEl>
                                        <p:attrNameLst>
                                          <p:attrName>style.visibility</p:attrName>
                                        </p:attrNameLst>
                                      </p:cBhvr>
                                      <p:to>
                                        <p:strVal val="visible"/>
                                      </p:to>
                                    </p:set>
                                    <p:anim calcmode="lin" valueType="num">
                                      <p:cBhvr>
                                        <p:cTn id="271" dur="3000" fill="hold"/>
                                        <p:tgtEl>
                                          <p:spTgt spid="46"/>
                                        </p:tgtEl>
                                        <p:attrNameLst>
                                          <p:attrName>ppt_x</p:attrName>
                                        </p:attrNameLst>
                                      </p:cBhvr>
                                      <p:tavLst>
                                        <p:tav tm="0">
                                          <p:val>
                                            <p:strVal val="#ppt_x"/>
                                          </p:val>
                                        </p:tav>
                                        <p:tav tm="100000">
                                          <p:val>
                                            <p:strVal val="#ppt_x"/>
                                          </p:val>
                                        </p:tav>
                                      </p:tavLst>
                                    </p:anim>
                                    <p:anim calcmode="lin" valueType="num">
                                      <p:cBhvr>
                                        <p:cTn id="272" dur="3000" fill="hold"/>
                                        <p:tgtEl>
                                          <p:spTgt spid="46"/>
                                        </p:tgtEl>
                                        <p:attrNameLst>
                                          <p:attrName>ppt_y</p:attrName>
                                        </p:attrNameLst>
                                      </p:cBhvr>
                                      <p:tavLst>
                                        <p:tav tm="0">
                                          <p:val>
                                            <p:strVal val="#ppt_y+#ppt_h/2"/>
                                          </p:val>
                                        </p:tav>
                                        <p:tav tm="100000">
                                          <p:val>
                                            <p:strVal val="#ppt_y"/>
                                          </p:val>
                                        </p:tav>
                                      </p:tavLst>
                                    </p:anim>
                                    <p:anim calcmode="lin" valueType="num">
                                      <p:cBhvr>
                                        <p:cTn id="273" dur="3000" fill="hold"/>
                                        <p:tgtEl>
                                          <p:spTgt spid="46"/>
                                        </p:tgtEl>
                                        <p:attrNameLst>
                                          <p:attrName>ppt_w</p:attrName>
                                        </p:attrNameLst>
                                      </p:cBhvr>
                                      <p:tavLst>
                                        <p:tav tm="0">
                                          <p:val>
                                            <p:strVal val="#ppt_w"/>
                                          </p:val>
                                        </p:tav>
                                        <p:tav tm="100000">
                                          <p:val>
                                            <p:strVal val="#ppt_w"/>
                                          </p:val>
                                        </p:tav>
                                      </p:tavLst>
                                    </p:anim>
                                    <p:anim calcmode="lin" valueType="num">
                                      <p:cBhvr>
                                        <p:cTn id="274" dur="3000" fill="hold"/>
                                        <p:tgtEl>
                                          <p:spTgt spid="46"/>
                                        </p:tgtEl>
                                        <p:attrNameLst>
                                          <p:attrName>ppt_h</p:attrName>
                                        </p:attrNameLst>
                                      </p:cBhvr>
                                      <p:tavLst>
                                        <p:tav tm="0">
                                          <p:val>
                                            <p:fltVal val="0"/>
                                          </p:val>
                                        </p:tav>
                                        <p:tav tm="100000">
                                          <p:val>
                                            <p:strVal val="#ppt_h"/>
                                          </p:val>
                                        </p:tav>
                                      </p:tavLst>
                                    </p:anim>
                                  </p:childTnLst>
                                </p:cTn>
                              </p:par>
                              <p:par>
                                <p:cTn id="275" presetID="6" presetClass="emph" presetSubtype="0" fill="hold" grpId="1" nodeType="withEffect">
                                  <p:stCondLst>
                                    <p:cond delay="0"/>
                                  </p:stCondLst>
                                  <p:childTnLst>
                                    <p:animScale>
                                      <p:cBhvr>
                                        <p:cTn id="276" dur="3000" fill="hold"/>
                                        <p:tgtEl>
                                          <p:spTgt spid="46"/>
                                        </p:tgtEl>
                                      </p:cBhvr>
                                      <p:by x="400000" y="100000"/>
                                    </p:animScale>
                                  </p:childTnLst>
                                </p:cTn>
                              </p:par>
                              <p:par>
                                <p:cTn id="277" presetID="2" presetClass="exit" presetSubtype="12" fill="hold" grpId="2" nodeType="withEffect">
                                  <p:stCondLst>
                                    <p:cond delay="0"/>
                                  </p:stCondLst>
                                  <p:childTnLst>
                                    <p:anim calcmode="lin" valueType="num">
                                      <p:cBhvr additive="base">
                                        <p:cTn id="278" dur="4000"/>
                                        <p:tgtEl>
                                          <p:spTgt spid="46"/>
                                        </p:tgtEl>
                                        <p:attrNameLst>
                                          <p:attrName>ppt_x</p:attrName>
                                        </p:attrNameLst>
                                      </p:cBhvr>
                                      <p:tavLst>
                                        <p:tav tm="0">
                                          <p:val>
                                            <p:strVal val="ppt_x"/>
                                          </p:val>
                                        </p:tav>
                                        <p:tav tm="100000">
                                          <p:val>
                                            <p:strVal val="0-ppt_w/2"/>
                                          </p:val>
                                        </p:tav>
                                      </p:tavLst>
                                    </p:anim>
                                    <p:anim calcmode="lin" valueType="num">
                                      <p:cBhvr additive="base">
                                        <p:cTn id="279" dur="4000"/>
                                        <p:tgtEl>
                                          <p:spTgt spid="46"/>
                                        </p:tgtEl>
                                        <p:attrNameLst>
                                          <p:attrName>ppt_y</p:attrName>
                                        </p:attrNameLst>
                                      </p:cBhvr>
                                      <p:tavLst>
                                        <p:tav tm="0">
                                          <p:val>
                                            <p:strVal val="ppt_y"/>
                                          </p:val>
                                        </p:tav>
                                        <p:tav tm="100000">
                                          <p:val>
                                            <p:strVal val="1+ppt_h/2"/>
                                          </p:val>
                                        </p:tav>
                                      </p:tavLst>
                                    </p:anim>
                                    <p:set>
                                      <p:cBhvr>
                                        <p:cTn id="280" dur="1" fill="hold">
                                          <p:stCondLst>
                                            <p:cond delay="3999"/>
                                          </p:stCondLst>
                                        </p:cTn>
                                        <p:tgtEl>
                                          <p:spTgt spid="46"/>
                                        </p:tgtEl>
                                        <p:attrNameLst>
                                          <p:attrName>style.visibility</p:attrName>
                                        </p:attrNameLst>
                                      </p:cBhvr>
                                      <p:to>
                                        <p:strVal val="hidden"/>
                                      </p:to>
                                    </p:set>
                                  </p:childTnLst>
                                </p:cTn>
                              </p:par>
                              <p:par>
                                <p:cTn id="281" presetID="17" presetClass="entr" presetSubtype="4" fill="hold" grpId="0" nodeType="withEffect">
                                  <p:stCondLst>
                                    <p:cond delay="0"/>
                                  </p:stCondLst>
                                  <p:childTnLst>
                                    <p:set>
                                      <p:cBhvr>
                                        <p:cTn id="282" dur="1" fill="hold">
                                          <p:stCondLst>
                                            <p:cond delay="0"/>
                                          </p:stCondLst>
                                        </p:cTn>
                                        <p:tgtEl>
                                          <p:spTgt spid="47"/>
                                        </p:tgtEl>
                                        <p:attrNameLst>
                                          <p:attrName>style.visibility</p:attrName>
                                        </p:attrNameLst>
                                      </p:cBhvr>
                                      <p:to>
                                        <p:strVal val="visible"/>
                                      </p:to>
                                    </p:set>
                                    <p:anim calcmode="lin" valueType="num">
                                      <p:cBhvr>
                                        <p:cTn id="283" dur="3000" fill="hold"/>
                                        <p:tgtEl>
                                          <p:spTgt spid="47"/>
                                        </p:tgtEl>
                                        <p:attrNameLst>
                                          <p:attrName>ppt_x</p:attrName>
                                        </p:attrNameLst>
                                      </p:cBhvr>
                                      <p:tavLst>
                                        <p:tav tm="0">
                                          <p:val>
                                            <p:strVal val="#ppt_x"/>
                                          </p:val>
                                        </p:tav>
                                        <p:tav tm="100000">
                                          <p:val>
                                            <p:strVal val="#ppt_x"/>
                                          </p:val>
                                        </p:tav>
                                      </p:tavLst>
                                    </p:anim>
                                    <p:anim calcmode="lin" valueType="num">
                                      <p:cBhvr>
                                        <p:cTn id="284" dur="3000" fill="hold"/>
                                        <p:tgtEl>
                                          <p:spTgt spid="47"/>
                                        </p:tgtEl>
                                        <p:attrNameLst>
                                          <p:attrName>ppt_y</p:attrName>
                                        </p:attrNameLst>
                                      </p:cBhvr>
                                      <p:tavLst>
                                        <p:tav tm="0">
                                          <p:val>
                                            <p:strVal val="#ppt_y+#ppt_h/2"/>
                                          </p:val>
                                        </p:tav>
                                        <p:tav tm="100000">
                                          <p:val>
                                            <p:strVal val="#ppt_y"/>
                                          </p:val>
                                        </p:tav>
                                      </p:tavLst>
                                    </p:anim>
                                    <p:anim calcmode="lin" valueType="num">
                                      <p:cBhvr>
                                        <p:cTn id="285" dur="3000" fill="hold"/>
                                        <p:tgtEl>
                                          <p:spTgt spid="47"/>
                                        </p:tgtEl>
                                        <p:attrNameLst>
                                          <p:attrName>ppt_w</p:attrName>
                                        </p:attrNameLst>
                                      </p:cBhvr>
                                      <p:tavLst>
                                        <p:tav tm="0">
                                          <p:val>
                                            <p:strVal val="#ppt_w"/>
                                          </p:val>
                                        </p:tav>
                                        <p:tav tm="100000">
                                          <p:val>
                                            <p:strVal val="#ppt_w"/>
                                          </p:val>
                                        </p:tav>
                                      </p:tavLst>
                                    </p:anim>
                                    <p:anim calcmode="lin" valueType="num">
                                      <p:cBhvr>
                                        <p:cTn id="286" dur="3000" fill="hold"/>
                                        <p:tgtEl>
                                          <p:spTgt spid="47"/>
                                        </p:tgtEl>
                                        <p:attrNameLst>
                                          <p:attrName>ppt_h</p:attrName>
                                        </p:attrNameLst>
                                      </p:cBhvr>
                                      <p:tavLst>
                                        <p:tav tm="0">
                                          <p:val>
                                            <p:fltVal val="0"/>
                                          </p:val>
                                        </p:tav>
                                        <p:tav tm="100000">
                                          <p:val>
                                            <p:strVal val="#ppt_h"/>
                                          </p:val>
                                        </p:tav>
                                      </p:tavLst>
                                    </p:anim>
                                  </p:childTnLst>
                                </p:cTn>
                              </p:par>
                              <p:par>
                                <p:cTn id="287" presetID="6" presetClass="emph" presetSubtype="0" fill="hold" grpId="1" nodeType="withEffect">
                                  <p:stCondLst>
                                    <p:cond delay="0"/>
                                  </p:stCondLst>
                                  <p:childTnLst>
                                    <p:animScale>
                                      <p:cBhvr>
                                        <p:cTn id="288" dur="3000" fill="hold"/>
                                        <p:tgtEl>
                                          <p:spTgt spid="47"/>
                                        </p:tgtEl>
                                      </p:cBhvr>
                                      <p:by x="400000" y="100000"/>
                                    </p:animScale>
                                  </p:childTnLst>
                                </p:cTn>
                              </p:par>
                              <p:par>
                                <p:cTn id="289" presetID="2" presetClass="exit" presetSubtype="12" fill="hold" grpId="2" nodeType="withEffect">
                                  <p:stCondLst>
                                    <p:cond delay="0"/>
                                  </p:stCondLst>
                                  <p:childTnLst>
                                    <p:anim calcmode="lin" valueType="num">
                                      <p:cBhvr additive="base">
                                        <p:cTn id="290" dur="4000"/>
                                        <p:tgtEl>
                                          <p:spTgt spid="47"/>
                                        </p:tgtEl>
                                        <p:attrNameLst>
                                          <p:attrName>ppt_x</p:attrName>
                                        </p:attrNameLst>
                                      </p:cBhvr>
                                      <p:tavLst>
                                        <p:tav tm="0">
                                          <p:val>
                                            <p:strVal val="ppt_x"/>
                                          </p:val>
                                        </p:tav>
                                        <p:tav tm="100000">
                                          <p:val>
                                            <p:strVal val="0-ppt_w/2"/>
                                          </p:val>
                                        </p:tav>
                                      </p:tavLst>
                                    </p:anim>
                                    <p:anim calcmode="lin" valueType="num">
                                      <p:cBhvr additive="base">
                                        <p:cTn id="291" dur="4000"/>
                                        <p:tgtEl>
                                          <p:spTgt spid="47"/>
                                        </p:tgtEl>
                                        <p:attrNameLst>
                                          <p:attrName>ppt_y</p:attrName>
                                        </p:attrNameLst>
                                      </p:cBhvr>
                                      <p:tavLst>
                                        <p:tav tm="0">
                                          <p:val>
                                            <p:strVal val="ppt_y"/>
                                          </p:val>
                                        </p:tav>
                                        <p:tav tm="100000">
                                          <p:val>
                                            <p:strVal val="1+ppt_h/2"/>
                                          </p:val>
                                        </p:tav>
                                      </p:tavLst>
                                    </p:anim>
                                    <p:set>
                                      <p:cBhvr>
                                        <p:cTn id="292" dur="1" fill="hold">
                                          <p:stCondLst>
                                            <p:cond delay="3999"/>
                                          </p:stCondLst>
                                        </p:cTn>
                                        <p:tgtEl>
                                          <p:spTgt spid="47"/>
                                        </p:tgtEl>
                                        <p:attrNameLst>
                                          <p:attrName>style.visibility</p:attrName>
                                        </p:attrNameLst>
                                      </p:cBhvr>
                                      <p:to>
                                        <p:strVal val="hidden"/>
                                      </p:to>
                                    </p:set>
                                  </p:childTnLst>
                                </p:cTn>
                              </p:par>
                              <p:par>
                                <p:cTn id="293" presetID="17" presetClass="entr" presetSubtype="4" fill="hold" grpId="0" nodeType="withEffect">
                                  <p:stCondLst>
                                    <p:cond delay="0"/>
                                  </p:stCondLst>
                                  <p:childTnLst>
                                    <p:set>
                                      <p:cBhvr>
                                        <p:cTn id="294" dur="1" fill="hold">
                                          <p:stCondLst>
                                            <p:cond delay="0"/>
                                          </p:stCondLst>
                                        </p:cTn>
                                        <p:tgtEl>
                                          <p:spTgt spid="48"/>
                                        </p:tgtEl>
                                        <p:attrNameLst>
                                          <p:attrName>style.visibility</p:attrName>
                                        </p:attrNameLst>
                                      </p:cBhvr>
                                      <p:to>
                                        <p:strVal val="visible"/>
                                      </p:to>
                                    </p:set>
                                    <p:anim calcmode="lin" valueType="num">
                                      <p:cBhvr>
                                        <p:cTn id="295" dur="3000" fill="hold"/>
                                        <p:tgtEl>
                                          <p:spTgt spid="48"/>
                                        </p:tgtEl>
                                        <p:attrNameLst>
                                          <p:attrName>ppt_x</p:attrName>
                                        </p:attrNameLst>
                                      </p:cBhvr>
                                      <p:tavLst>
                                        <p:tav tm="0">
                                          <p:val>
                                            <p:strVal val="#ppt_x"/>
                                          </p:val>
                                        </p:tav>
                                        <p:tav tm="100000">
                                          <p:val>
                                            <p:strVal val="#ppt_x"/>
                                          </p:val>
                                        </p:tav>
                                      </p:tavLst>
                                    </p:anim>
                                    <p:anim calcmode="lin" valueType="num">
                                      <p:cBhvr>
                                        <p:cTn id="296" dur="3000" fill="hold"/>
                                        <p:tgtEl>
                                          <p:spTgt spid="48"/>
                                        </p:tgtEl>
                                        <p:attrNameLst>
                                          <p:attrName>ppt_y</p:attrName>
                                        </p:attrNameLst>
                                      </p:cBhvr>
                                      <p:tavLst>
                                        <p:tav tm="0">
                                          <p:val>
                                            <p:strVal val="#ppt_y+#ppt_h/2"/>
                                          </p:val>
                                        </p:tav>
                                        <p:tav tm="100000">
                                          <p:val>
                                            <p:strVal val="#ppt_y"/>
                                          </p:val>
                                        </p:tav>
                                      </p:tavLst>
                                    </p:anim>
                                    <p:anim calcmode="lin" valueType="num">
                                      <p:cBhvr>
                                        <p:cTn id="297" dur="3000" fill="hold"/>
                                        <p:tgtEl>
                                          <p:spTgt spid="48"/>
                                        </p:tgtEl>
                                        <p:attrNameLst>
                                          <p:attrName>ppt_w</p:attrName>
                                        </p:attrNameLst>
                                      </p:cBhvr>
                                      <p:tavLst>
                                        <p:tav tm="0">
                                          <p:val>
                                            <p:strVal val="#ppt_w"/>
                                          </p:val>
                                        </p:tav>
                                        <p:tav tm="100000">
                                          <p:val>
                                            <p:strVal val="#ppt_w"/>
                                          </p:val>
                                        </p:tav>
                                      </p:tavLst>
                                    </p:anim>
                                    <p:anim calcmode="lin" valueType="num">
                                      <p:cBhvr>
                                        <p:cTn id="298" dur="3000" fill="hold"/>
                                        <p:tgtEl>
                                          <p:spTgt spid="48"/>
                                        </p:tgtEl>
                                        <p:attrNameLst>
                                          <p:attrName>ppt_h</p:attrName>
                                        </p:attrNameLst>
                                      </p:cBhvr>
                                      <p:tavLst>
                                        <p:tav tm="0">
                                          <p:val>
                                            <p:fltVal val="0"/>
                                          </p:val>
                                        </p:tav>
                                        <p:tav tm="100000">
                                          <p:val>
                                            <p:strVal val="#ppt_h"/>
                                          </p:val>
                                        </p:tav>
                                      </p:tavLst>
                                    </p:anim>
                                  </p:childTnLst>
                                </p:cTn>
                              </p:par>
                              <p:par>
                                <p:cTn id="299" presetID="6" presetClass="emph" presetSubtype="0" fill="hold" grpId="1" nodeType="withEffect">
                                  <p:stCondLst>
                                    <p:cond delay="0"/>
                                  </p:stCondLst>
                                  <p:childTnLst>
                                    <p:animScale>
                                      <p:cBhvr>
                                        <p:cTn id="300" dur="3000" fill="hold"/>
                                        <p:tgtEl>
                                          <p:spTgt spid="48"/>
                                        </p:tgtEl>
                                      </p:cBhvr>
                                      <p:by x="400000" y="100000"/>
                                    </p:animScale>
                                  </p:childTnLst>
                                </p:cTn>
                              </p:par>
                              <p:par>
                                <p:cTn id="301" presetID="2" presetClass="exit" presetSubtype="12" fill="hold" grpId="2" nodeType="withEffect">
                                  <p:stCondLst>
                                    <p:cond delay="0"/>
                                  </p:stCondLst>
                                  <p:childTnLst>
                                    <p:anim calcmode="lin" valueType="num">
                                      <p:cBhvr additive="base">
                                        <p:cTn id="302" dur="4000"/>
                                        <p:tgtEl>
                                          <p:spTgt spid="48"/>
                                        </p:tgtEl>
                                        <p:attrNameLst>
                                          <p:attrName>ppt_x</p:attrName>
                                        </p:attrNameLst>
                                      </p:cBhvr>
                                      <p:tavLst>
                                        <p:tav tm="0">
                                          <p:val>
                                            <p:strVal val="ppt_x"/>
                                          </p:val>
                                        </p:tav>
                                        <p:tav tm="100000">
                                          <p:val>
                                            <p:strVal val="0-ppt_w/2"/>
                                          </p:val>
                                        </p:tav>
                                      </p:tavLst>
                                    </p:anim>
                                    <p:anim calcmode="lin" valueType="num">
                                      <p:cBhvr additive="base">
                                        <p:cTn id="303" dur="4000"/>
                                        <p:tgtEl>
                                          <p:spTgt spid="48"/>
                                        </p:tgtEl>
                                        <p:attrNameLst>
                                          <p:attrName>ppt_y</p:attrName>
                                        </p:attrNameLst>
                                      </p:cBhvr>
                                      <p:tavLst>
                                        <p:tav tm="0">
                                          <p:val>
                                            <p:strVal val="ppt_y"/>
                                          </p:val>
                                        </p:tav>
                                        <p:tav tm="100000">
                                          <p:val>
                                            <p:strVal val="1+ppt_h/2"/>
                                          </p:val>
                                        </p:tav>
                                      </p:tavLst>
                                    </p:anim>
                                    <p:set>
                                      <p:cBhvr>
                                        <p:cTn id="304" dur="1" fill="hold">
                                          <p:stCondLst>
                                            <p:cond delay="3999"/>
                                          </p:stCondLst>
                                        </p:cTn>
                                        <p:tgtEl>
                                          <p:spTgt spid="48"/>
                                        </p:tgtEl>
                                        <p:attrNameLst>
                                          <p:attrName>style.visibility</p:attrName>
                                        </p:attrNameLst>
                                      </p:cBhvr>
                                      <p:to>
                                        <p:strVal val="hidden"/>
                                      </p:to>
                                    </p:set>
                                  </p:childTnLst>
                                </p:cTn>
                              </p:par>
                              <p:par>
                                <p:cTn id="305" presetID="17" presetClass="entr" presetSubtype="4" fill="hold" grpId="0" nodeType="withEffect">
                                  <p:stCondLst>
                                    <p:cond delay="0"/>
                                  </p:stCondLst>
                                  <p:childTnLst>
                                    <p:set>
                                      <p:cBhvr>
                                        <p:cTn id="306" dur="1" fill="hold">
                                          <p:stCondLst>
                                            <p:cond delay="0"/>
                                          </p:stCondLst>
                                        </p:cTn>
                                        <p:tgtEl>
                                          <p:spTgt spid="49"/>
                                        </p:tgtEl>
                                        <p:attrNameLst>
                                          <p:attrName>style.visibility</p:attrName>
                                        </p:attrNameLst>
                                      </p:cBhvr>
                                      <p:to>
                                        <p:strVal val="visible"/>
                                      </p:to>
                                    </p:set>
                                    <p:anim calcmode="lin" valueType="num">
                                      <p:cBhvr>
                                        <p:cTn id="307" dur="3000" fill="hold"/>
                                        <p:tgtEl>
                                          <p:spTgt spid="49"/>
                                        </p:tgtEl>
                                        <p:attrNameLst>
                                          <p:attrName>ppt_x</p:attrName>
                                        </p:attrNameLst>
                                      </p:cBhvr>
                                      <p:tavLst>
                                        <p:tav tm="0">
                                          <p:val>
                                            <p:strVal val="#ppt_x"/>
                                          </p:val>
                                        </p:tav>
                                        <p:tav tm="100000">
                                          <p:val>
                                            <p:strVal val="#ppt_x"/>
                                          </p:val>
                                        </p:tav>
                                      </p:tavLst>
                                    </p:anim>
                                    <p:anim calcmode="lin" valueType="num">
                                      <p:cBhvr>
                                        <p:cTn id="308" dur="3000" fill="hold"/>
                                        <p:tgtEl>
                                          <p:spTgt spid="49"/>
                                        </p:tgtEl>
                                        <p:attrNameLst>
                                          <p:attrName>ppt_y</p:attrName>
                                        </p:attrNameLst>
                                      </p:cBhvr>
                                      <p:tavLst>
                                        <p:tav tm="0">
                                          <p:val>
                                            <p:strVal val="#ppt_y+#ppt_h/2"/>
                                          </p:val>
                                        </p:tav>
                                        <p:tav tm="100000">
                                          <p:val>
                                            <p:strVal val="#ppt_y"/>
                                          </p:val>
                                        </p:tav>
                                      </p:tavLst>
                                    </p:anim>
                                    <p:anim calcmode="lin" valueType="num">
                                      <p:cBhvr>
                                        <p:cTn id="309" dur="3000" fill="hold"/>
                                        <p:tgtEl>
                                          <p:spTgt spid="49"/>
                                        </p:tgtEl>
                                        <p:attrNameLst>
                                          <p:attrName>ppt_w</p:attrName>
                                        </p:attrNameLst>
                                      </p:cBhvr>
                                      <p:tavLst>
                                        <p:tav tm="0">
                                          <p:val>
                                            <p:strVal val="#ppt_w"/>
                                          </p:val>
                                        </p:tav>
                                        <p:tav tm="100000">
                                          <p:val>
                                            <p:strVal val="#ppt_w"/>
                                          </p:val>
                                        </p:tav>
                                      </p:tavLst>
                                    </p:anim>
                                    <p:anim calcmode="lin" valueType="num">
                                      <p:cBhvr>
                                        <p:cTn id="310" dur="3000" fill="hold"/>
                                        <p:tgtEl>
                                          <p:spTgt spid="49"/>
                                        </p:tgtEl>
                                        <p:attrNameLst>
                                          <p:attrName>ppt_h</p:attrName>
                                        </p:attrNameLst>
                                      </p:cBhvr>
                                      <p:tavLst>
                                        <p:tav tm="0">
                                          <p:val>
                                            <p:fltVal val="0"/>
                                          </p:val>
                                        </p:tav>
                                        <p:tav tm="100000">
                                          <p:val>
                                            <p:strVal val="#ppt_h"/>
                                          </p:val>
                                        </p:tav>
                                      </p:tavLst>
                                    </p:anim>
                                  </p:childTnLst>
                                </p:cTn>
                              </p:par>
                              <p:par>
                                <p:cTn id="311" presetID="6" presetClass="emph" presetSubtype="0" fill="hold" grpId="1" nodeType="withEffect">
                                  <p:stCondLst>
                                    <p:cond delay="0"/>
                                  </p:stCondLst>
                                  <p:childTnLst>
                                    <p:animScale>
                                      <p:cBhvr>
                                        <p:cTn id="312" dur="3000" fill="hold"/>
                                        <p:tgtEl>
                                          <p:spTgt spid="49"/>
                                        </p:tgtEl>
                                      </p:cBhvr>
                                      <p:by x="400000" y="100000"/>
                                    </p:animScale>
                                  </p:childTnLst>
                                </p:cTn>
                              </p:par>
                              <p:par>
                                <p:cTn id="313" presetID="2" presetClass="exit" presetSubtype="12" fill="hold" grpId="2" nodeType="withEffect">
                                  <p:stCondLst>
                                    <p:cond delay="0"/>
                                  </p:stCondLst>
                                  <p:childTnLst>
                                    <p:anim calcmode="lin" valueType="num">
                                      <p:cBhvr additive="base">
                                        <p:cTn id="314" dur="4000"/>
                                        <p:tgtEl>
                                          <p:spTgt spid="49"/>
                                        </p:tgtEl>
                                        <p:attrNameLst>
                                          <p:attrName>ppt_x</p:attrName>
                                        </p:attrNameLst>
                                      </p:cBhvr>
                                      <p:tavLst>
                                        <p:tav tm="0">
                                          <p:val>
                                            <p:strVal val="ppt_x"/>
                                          </p:val>
                                        </p:tav>
                                        <p:tav tm="100000">
                                          <p:val>
                                            <p:strVal val="0-ppt_w/2"/>
                                          </p:val>
                                        </p:tav>
                                      </p:tavLst>
                                    </p:anim>
                                    <p:anim calcmode="lin" valueType="num">
                                      <p:cBhvr additive="base">
                                        <p:cTn id="315" dur="4000"/>
                                        <p:tgtEl>
                                          <p:spTgt spid="49"/>
                                        </p:tgtEl>
                                        <p:attrNameLst>
                                          <p:attrName>ppt_y</p:attrName>
                                        </p:attrNameLst>
                                      </p:cBhvr>
                                      <p:tavLst>
                                        <p:tav tm="0">
                                          <p:val>
                                            <p:strVal val="ppt_y"/>
                                          </p:val>
                                        </p:tav>
                                        <p:tav tm="100000">
                                          <p:val>
                                            <p:strVal val="1+ppt_h/2"/>
                                          </p:val>
                                        </p:tav>
                                      </p:tavLst>
                                    </p:anim>
                                    <p:set>
                                      <p:cBhvr>
                                        <p:cTn id="316" dur="1" fill="hold">
                                          <p:stCondLst>
                                            <p:cond delay="3999"/>
                                          </p:stCondLst>
                                        </p:cTn>
                                        <p:tgtEl>
                                          <p:spTgt spid="49"/>
                                        </p:tgtEl>
                                        <p:attrNameLst>
                                          <p:attrName>style.visibility</p:attrName>
                                        </p:attrNameLst>
                                      </p:cBhvr>
                                      <p:to>
                                        <p:strVal val="hidden"/>
                                      </p:to>
                                    </p:set>
                                  </p:childTnLst>
                                </p:cTn>
                              </p:par>
                              <p:par>
                                <p:cTn id="317" presetID="17" presetClass="entr" presetSubtype="4" fill="hold" grpId="0" nodeType="withEffect">
                                  <p:stCondLst>
                                    <p:cond delay="0"/>
                                  </p:stCondLst>
                                  <p:childTnLst>
                                    <p:set>
                                      <p:cBhvr>
                                        <p:cTn id="318" dur="1" fill="hold">
                                          <p:stCondLst>
                                            <p:cond delay="0"/>
                                          </p:stCondLst>
                                        </p:cTn>
                                        <p:tgtEl>
                                          <p:spTgt spid="50"/>
                                        </p:tgtEl>
                                        <p:attrNameLst>
                                          <p:attrName>style.visibility</p:attrName>
                                        </p:attrNameLst>
                                      </p:cBhvr>
                                      <p:to>
                                        <p:strVal val="visible"/>
                                      </p:to>
                                    </p:set>
                                    <p:anim calcmode="lin" valueType="num">
                                      <p:cBhvr>
                                        <p:cTn id="319" dur="3000" fill="hold"/>
                                        <p:tgtEl>
                                          <p:spTgt spid="50"/>
                                        </p:tgtEl>
                                        <p:attrNameLst>
                                          <p:attrName>ppt_x</p:attrName>
                                        </p:attrNameLst>
                                      </p:cBhvr>
                                      <p:tavLst>
                                        <p:tav tm="0">
                                          <p:val>
                                            <p:strVal val="#ppt_x"/>
                                          </p:val>
                                        </p:tav>
                                        <p:tav tm="100000">
                                          <p:val>
                                            <p:strVal val="#ppt_x"/>
                                          </p:val>
                                        </p:tav>
                                      </p:tavLst>
                                    </p:anim>
                                    <p:anim calcmode="lin" valueType="num">
                                      <p:cBhvr>
                                        <p:cTn id="320" dur="3000" fill="hold"/>
                                        <p:tgtEl>
                                          <p:spTgt spid="50"/>
                                        </p:tgtEl>
                                        <p:attrNameLst>
                                          <p:attrName>ppt_y</p:attrName>
                                        </p:attrNameLst>
                                      </p:cBhvr>
                                      <p:tavLst>
                                        <p:tav tm="0">
                                          <p:val>
                                            <p:strVal val="#ppt_y+#ppt_h/2"/>
                                          </p:val>
                                        </p:tav>
                                        <p:tav tm="100000">
                                          <p:val>
                                            <p:strVal val="#ppt_y"/>
                                          </p:val>
                                        </p:tav>
                                      </p:tavLst>
                                    </p:anim>
                                    <p:anim calcmode="lin" valueType="num">
                                      <p:cBhvr>
                                        <p:cTn id="321" dur="3000" fill="hold"/>
                                        <p:tgtEl>
                                          <p:spTgt spid="50"/>
                                        </p:tgtEl>
                                        <p:attrNameLst>
                                          <p:attrName>ppt_w</p:attrName>
                                        </p:attrNameLst>
                                      </p:cBhvr>
                                      <p:tavLst>
                                        <p:tav tm="0">
                                          <p:val>
                                            <p:strVal val="#ppt_w"/>
                                          </p:val>
                                        </p:tav>
                                        <p:tav tm="100000">
                                          <p:val>
                                            <p:strVal val="#ppt_w"/>
                                          </p:val>
                                        </p:tav>
                                      </p:tavLst>
                                    </p:anim>
                                    <p:anim calcmode="lin" valueType="num">
                                      <p:cBhvr>
                                        <p:cTn id="322" dur="3000" fill="hold"/>
                                        <p:tgtEl>
                                          <p:spTgt spid="50"/>
                                        </p:tgtEl>
                                        <p:attrNameLst>
                                          <p:attrName>ppt_h</p:attrName>
                                        </p:attrNameLst>
                                      </p:cBhvr>
                                      <p:tavLst>
                                        <p:tav tm="0">
                                          <p:val>
                                            <p:fltVal val="0"/>
                                          </p:val>
                                        </p:tav>
                                        <p:tav tm="100000">
                                          <p:val>
                                            <p:strVal val="#ppt_h"/>
                                          </p:val>
                                        </p:tav>
                                      </p:tavLst>
                                    </p:anim>
                                  </p:childTnLst>
                                </p:cTn>
                              </p:par>
                              <p:par>
                                <p:cTn id="323" presetID="6" presetClass="emph" presetSubtype="0" fill="hold" grpId="1" nodeType="withEffect">
                                  <p:stCondLst>
                                    <p:cond delay="0"/>
                                  </p:stCondLst>
                                  <p:childTnLst>
                                    <p:animScale>
                                      <p:cBhvr>
                                        <p:cTn id="324" dur="3000" fill="hold"/>
                                        <p:tgtEl>
                                          <p:spTgt spid="50"/>
                                        </p:tgtEl>
                                      </p:cBhvr>
                                      <p:by x="400000" y="100000"/>
                                    </p:animScale>
                                  </p:childTnLst>
                                </p:cTn>
                              </p:par>
                              <p:par>
                                <p:cTn id="325" presetID="2" presetClass="exit" presetSubtype="12" fill="hold" grpId="2" nodeType="withEffect">
                                  <p:stCondLst>
                                    <p:cond delay="0"/>
                                  </p:stCondLst>
                                  <p:childTnLst>
                                    <p:anim calcmode="lin" valueType="num">
                                      <p:cBhvr additive="base">
                                        <p:cTn id="326" dur="4000"/>
                                        <p:tgtEl>
                                          <p:spTgt spid="50"/>
                                        </p:tgtEl>
                                        <p:attrNameLst>
                                          <p:attrName>ppt_x</p:attrName>
                                        </p:attrNameLst>
                                      </p:cBhvr>
                                      <p:tavLst>
                                        <p:tav tm="0">
                                          <p:val>
                                            <p:strVal val="ppt_x"/>
                                          </p:val>
                                        </p:tav>
                                        <p:tav tm="100000">
                                          <p:val>
                                            <p:strVal val="0-ppt_w/2"/>
                                          </p:val>
                                        </p:tav>
                                      </p:tavLst>
                                    </p:anim>
                                    <p:anim calcmode="lin" valueType="num">
                                      <p:cBhvr additive="base">
                                        <p:cTn id="327" dur="4000"/>
                                        <p:tgtEl>
                                          <p:spTgt spid="50"/>
                                        </p:tgtEl>
                                        <p:attrNameLst>
                                          <p:attrName>ppt_y</p:attrName>
                                        </p:attrNameLst>
                                      </p:cBhvr>
                                      <p:tavLst>
                                        <p:tav tm="0">
                                          <p:val>
                                            <p:strVal val="ppt_y"/>
                                          </p:val>
                                        </p:tav>
                                        <p:tav tm="100000">
                                          <p:val>
                                            <p:strVal val="1+ppt_h/2"/>
                                          </p:val>
                                        </p:tav>
                                      </p:tavLst>
                                    </p:anim>
                                    <p:set>
                                      <p:cBhvr>
                                        <p:cTn id="328" dur="1" fill="hold">
                                          <p:stCondLst>
                                            <p:cond delay="3999"/>
                                          </p:stCondLst>
                                        </p:cTn>
                                        <p:tgtEl>
                                          <p:spTgt spid="50"/>
                                        </p:tgtEl>
                                        <p:attrNameLst>
                                          <p:attrName>style.visibility</p:attrName>
                                        </p:attrNameLst>
                                      </p:cBhvr>
                                      <p:to>
                                        <p:strVal val="hidden"/>
                                      </p:to>
                                    </p:set>
                                  </p:childTnLst>
                                </p:cTn>
                              </p:par>
                              <p:par>
                                <p:cTn id="329" presetID="17" presetClass="entr" presetSubtype="4" fill="hold" grpId="0" nodeType="withEffect">
                                  <p:stCondLst>
                                    <p:cond delay="0"/>
                                  </p:stCondLst>
                                  <p:childTnLst>
                                    <p:set>
                                      <p:cBhvr>
                                        <p:cTn id="330" dur="1" fill="hold">
                                          <p:stCondLst>
                                            <p:cond delay="0"/>
                                          </p:stCondLst>
                                        </p:cTn>
                                        <p:tgtEl>
                                          <p:spTgt spid="51"/>
                                        </p:tgtEl>
                                        <p:attrNameLst>
                                          <p:attrName>style.visibility</p:attrName>
                                        </p:attrNameLst>
                                      </p:cBhvr>
                                      <p:to>
                                        <p:strVal val="visible"/>
                                      </p:to>
                                    </p:set>
                                    <p:anim calcmode="lin" valueType="num">
                                      <p:cBhvr>
                                        <p:cTn id="331" dur="3000" fill="hold"/>
                                        <p:tgtEl>
                                          <p:spTgt spid="51"/>
                                        </p:tgtEl>
                                        <p:attrNameLst>
                                          <p:attrName>ppt_x</p:attrName>
                                        </p:attrNameLst>
                                      </p:cBhvr>
                                      <p:tavLst>
                                        <p:tav tm="0">
                                          <p:val>
                                            <p:strVal val="#ppt_x"/>
                                          </p:val>
                                        </p:tav>
                                        <p:tav tm="100000">
                                          <p:val>
                                            <p:strVal val="#ppt_x"/>
                                          </p:val>
                                        </p:tav>
                                      </p:tavLst>
                                    </p:anim>
                                    <p:anim calcmode="lin" valueType="num">
                                      <p:cBhvr>
                                        <p:cTn id="332" dur="3000" fill="hold"/>
                                        <p:tgtEl>
                                          <p:spTgt spid="51"/>
                                        </p:tgtEl>
                                        <p:attrNameLst>
                                          <p:attrName>ppt_y</p:attrName>
                                        </p:attrNameLst>
                                      </p:cBhvr>
                                      <p:tavLst>
                                        <p:tav tm="0">
                                          <p:val>
                                            <p:strVal val="#ppt_y+#ppt_h/2"/>
                                          </p:val>
                                        </p:tav>
                                        <p:tav tm="100000">
                                          <p:val>
                                            <p:strVal val="#ppt_y"/>
                                          </p:val>
                                        </p:tav>
                                      </p:tavLst>
                                    </p:anim>
                                    <p:anim calcmode="lin" valueType="num">
                                      <p:cBhvr>
                                        <p:cTn id="333" dur="3000" fill="hold"/>
                                        <p:tgtEl>
                                          <p:spTgt spid="51"/>
                                        </p:tgtEl>
                                        <p:attrNameLst>
                                          <p:attrName>ppt_w</p:attrName>
                                        </p:attrNameLst>
                                      </p:cBhvr>
                                      <p:tavLst>
                                        <p:tav tm="0">
                                          <p:val>
                                            <p:strVal val="#ppt_w"/>
                                          </p:val>
                                        </p:tav>
                                        <p:tav tm="100000">
                                          <p:val>
                                            <p:strVal val="#ppt_w"/>
                                          </p:val>
                                        </p:tav>
                                      </p:tavLst>
                                    </p:anim>
                                    <p:anim calcmode="lin" valueType="num">
                                      <p:cBhvr>
                                        <p:cTn id="334" dur="3000" fill="hold"/>
                                        <p:tgtEl>
                                          <p:spTgt spid="51"/>
                                        </p:tgtEl>
                                        <p:attrNameLst>
                                          <p:attrName>ppt_h</p:attrName>
                                        </p:attrNameLst>
                                      </p:cBhvr>
                                      <p:tavLst>
                                        <p:tav tm="0">
                                          <p:val>
                                            <p:fltVal val="0"/>
                                          </p:val>
                                        </p:tav>
                                        <p:tav tm="100000">
                                          <p:val>
                                            <p:strVal val="#ppt_h"/>
                                          </p:val>
                                        </p:tav>
                                      </p:tavLst>
                                    </p:anim>
                                  </p:childTnLst>
                                </p:cTn>
                              </p:par>
                              <p:par>
                                <p:cTn id="335" presetID="6" presetClass="emph" presetSubtype="0" fill="hold" grpId="1" nodeType="withEffect">
                                  <p:stCondLst>
                                    <p:cond delay="0"/>
                                  </p:stCondLst>
                                  <p:childTnLst>
                                    <p:animScale>
                                      <p:cBhvr>
                                        <p:cTn id="336" dur="3000" fill="hold"/>
                                        <p:tgtEl>
                                          <p:spTgt spid="51"/>
                                        </p:tgtEl>
                                      </p:cBhvr>
                                      <p:by x="400000" y="100000"/>
                                    </p:animScale>
                                  </p:childTnLst>
                                </p:cTn>
                              </p:par>
                              <p:par>
                                <p:cTn id="337" presetID="2" presetClass="exit" presetSubtype="12" fill="hold" grpId="2" nodeType="withEffect">
                                  <p:stCondLst>
                                    <p:cond delay="0"/>
                                  </p:stCondLst>
                                  <p:childTnLst>
                                    <p:anim calcmode="lin" valueType="num">
                                      <p:cBhvr additive="base">
                                        <p:cTn id="338" dur="4000"/>
                                        <p:tgtEl>
                                          <p:spTgt spid="51"/>
                                        </p:tgtEl>
                                        <p:attrNameLst>
                                          <p:attrName>ppt_x</p:attrName>
                                        </p:attrNameLst>
                                      </p:cBhvr>
                                      <p:tavLst>
                                        <p:tav tm="0">
                                          <p:val>
                                            <p:strVal val="ppt_x"/>
                                          </p:val>
                                        </p:tav>
                                        <p:tav tm="100000">
                                          <p:val>
                                            <p:strVal val="0-ppt_w/2"/>
                                          </p:val>
                                        </p:tav>
                                      </p:tavLst>
                                    </p:anim>
                                    <p:anim calcmode="lin" valueType="num">
                                      <p:cBhvr additive="base">
                                        <p:cTn id="339" dur="4000"/>
                                        <p:tgtEl>
                                          <p:spTgt spid="51"/>
                                        </p:tgtEl>
                                        <p:attrNameLst>
                                          <p:attrName>ppt_y</p:attrName>
                                        </p:attrNameLst>
                                      </p:cBhvr>
                                      <p:tavLst>
                                        <p:tav tm="0">
                                          <p:val>
                                            <p:strVal val="ppt_y"/>
                                          </p:val>
                                        </p:tav>
                                        <p:tav tm="100000">
                                          <p:val>
                                            <p:strVal val="1+ppt_h/2"/>
                                          </p:val>
                                        </p:tav>
                                      </p:tavLst>
                                    </p:anim>
                                    <p:set>
                                      <p:cBhvr>
                                        <p:cTn id="340" dur="1" fill="hold">
                                          <p:stCondLst>
                                            <p:cond delay="3999"/>
                                          </p:stCondLst>
                                        </p:cTn>
                                        <p:tgtEl>
                                          <p:spTgt spid="51"/>
                                        </p:tgtEl>
                                        <p:attrNameLst>
                                          <p:attrName>style.visibility</p:attrName>
                                        </p:attrNameLst>
                                      </p:cBhvr>
                                      <p:to>
                                        <p:strVal val="hidden"/>
                                      </p:to>
                                    </p:set>
                                  </p:childTnLst>
                                </p:cTn>
                              </p:par>
                              <p:par>
                                <p:cTn id="341" presetID="17" presetClass="entr" presetSubtype="4" fill="hold" grpId="0" nodeType="withEffect">
                                  <p:stCondLst>
                                    <p:cond delay="0"/>
                                  </p:stCondLst>
                                  <p:childTnLst>
                                    <p:set>
                                      <p:cBhvr>
                                        <p:cTn id="342" dur="1" fill="hold">
                                          <p:stCondLst>
                                            <p:cond delay="0"/>
                                          </p:stCondLst>
                                        </p:cTn>
                                        <p:tgtEl>
                                          <p:spTgt spid="52"/>
                                        </p:tgtEl>
                                        <p:attrNameLst>
                                          <p:attrName>style.visibility</p:attrName>
                                        </p:attrNameLst>
                                      </p:cBhvr>
                                      <p:to>
                                        <p:strVal val="visible"/>
                                      </p:to>
                                    </p:set>
                                    <p:anim calcmode="lin" valueType="num">
                                      <p:cBhvr>
                                        <p:cTn id="343" dur="3000" fill="hold"/>
                                        <p:tgtEl>
                                          <p:spTgt spid="52"/>
                                        </p:tgtEl>
                                        <p:attrNameLst>
                                          <p:attrName>ppt_x</p:attrName>
                                        </p:attrNameLst>
                                      </p:cBhvr>
                                      <p:tavLst>
                                        <p:tav tm="0">
                                          <p:val>
                                            <p:strVal val="#ppt_x"/>
                                          </p:val>
                                        </p:tav>
                                        <p:tav tm="100000">
                                          <p:val>
                                            <p:strVal val="#ppt_x"/>
                                          </p:val>
                                        </p:tav>
                                      </p:tavLst>
                                    </p:anim>
                                    <p:anim calcmode="lin" valueType="num">
                                      <p:cBhvr>
                                        <p:cTn id="344" dur="3000" fill="hold"/>
                                        <p:tgtEl>
                                          <p:spTgt spid="52"/>
                                        </p:tgtEl>
                                        <p:attrNameLst>
                                          <p:attrName>ppt_y</p:attrName>
                                        </p:attrNameLst>
                                      </p:cBhvr>
                                      <p:tavLst>
                                        <p:tav tm="0">
                                          <p:val>
                                            <p:strVal val="#ppt_y+#ppt_h/2"/>
                                          </p:val>
                                        </p:tav>
                                        <p:tav tm="100000">
                                          <p:val>
                                            <p:strVal val="#ppt_y"/>
                                          </p:val>
                                        </p:tav>
                                      </p:tavLst>
                                    </p:anim>
                                    <p:anim calcmode="lin" valueType="num">
                                      <p:cBhvr>
                                        <p:cTn id="345" dur="3000" fill="hold"/>
                                        <p:tgtEl>
                                          <p:spTgt spid="52"/>
                                        </p:tgtEl>
                                        <p:attrNameLst>
                                          <p:attrName>ppt_w</p:attrName>
                                        </p:attrNameLst>
                                      </p:cBhvr>
                                      <p:tavLst>
                                        <p:tav tm="0">
                                          <p:val>
                                            <p:strVal val="#ppt_w"/>
                                          </p:val>
                                        </p:tav>
                                        <p:tav tm="100000">
                                          <p:val>
                                            <p:strVal val="#ppt_w"/>
                                          </p:val>
                                        </p:tav>
                                      </p:tavLst>
                                    </p:anim>
                                    <p:anim calcmode="lin" valueType="num">
                                      <p:cBhvr>
                                        <p:cTn id="346" dur="3000" fill="hold"/>
                                        <p:tgtEl>
                                          <p:spTgt spid="52"/>
                                        </p:tgtEl>
                                        <p:attrNameLst>
                                          <p:attrName>ppt_h</p:attrName>
                                        </p:attrNameLst>
                                      </p:cBhvr>
                                      <p:tavLst>
                                        <p:tav tm="0">
                                          <p:val>
                                            <p:fltVal val="0"/>
                                          </p:val>
                                        </p:tav>
                                        <p:tav tm="100000">
                                          <p:val>
                                            <p:strVal val="#ppt_h"/>
                                          </p:val>
                                        </p:tav>
                                      </p:tavLst>
                                    </p:anim>
                                  </p:childTnLst>
                                </p:cTn>
                              </p:par>
                              <p:par>
                                <p:cTn id="347" presetID="6" presetClass="emph" presetSubtype="0" fill="hold" grpId="1" nodeType="withEffect">
                                  <p:stCondLst>
                                    <p:cond delay="0"/>
                                  </p:stCondLst>
                                  <p:childTnLst>
                                    <p:animScale>
                                      <p:cBhvr>
                                        <p:cTn id="348" dur="3000" fill="hold"/>
                                        <p:tgtEl>
                                          <p:spTgt spid="52"/>
                                        </p:tgtEl>
                                      </p:cBhvr>
                                      <p:by x="400000" y="100000"/>
                                    </p:animScale>
                                  </p:childTnLst>
                                </p:cTn>
                              </p:par>
                              <p:par>
                                <p:cTn id="349" presetID="2" presetClass="exit" presetSubtype="12" fill="hold" grpId="2" nodeType="withEffect">
                                  <p:stCondLst>
                                    <p:cond delay="0"/>
                                  </p:stCondLst>
                                  <p:childTnLst>
                                    <p:anim calcmode="lin" valueType="num">
                                      <p:cBhvr additive="base">
                                        <p:cTn id="350" dur="4000"/>
                                        <p:tgtEl>
                                          <p:spTgt spid="52"/>
                                        </p:tgtEl>
                                        <p:attrNameLst>
                                          <p:attrName>ppt_x</p:attrName>
                                        </p:attrNameLst>
                                      </p:cBhvr>
                                      <p:tavLst>
                                        <p:tav tm="0">
                                          <p:val>
                                            <p:strVal val="ppt_x"/>
                                          </p:val>
                                        </p:tav>
                                        <p:tav tm="100000">
                                          <p:val>
                                            <p:strVal val="0-ppt_w/2"/>
                                          </p:val>
                                        </p:tav>
                                      </p:tavLst>
                                    </p:anim>
                                    <p:anim calcmode="lin" valueType="num">
                                      <p:cBhvr additive="base">
                                        <p:cTn id="351" dur="4000"/>
                                        <p:tgtEl>
                                          <p:spTgt spid="52"/>
                                        </p:tgtEl>
                                        <p:attrNameLst>
                                          <p:attrName>ppt_y</p:attrName>
                                        </p:attrNameLst>
                                      </p:cBhvr>
                                      <p:tavLst>
                                        <p:tav tm="0">
                                          <p:val>
                                            <p:strVal val="ppt_y"/>
                                          </p:val>
                                        </p:tav>
                                        <p:tav tm="100000">
                                          <p:val>
                                            <p:strVal val="1+ppt_h/2"/>
                                          </p:val>
                                        </p:tav>
                                      </p:tavLst>
                                    </p:anim>
                                    <p:set>
                                      <p:cBhvr>
                                        <p:cTn id="352" dur="1" fill="hold">
                                          <p:stCondLst>
                                            <p:cond delay="3999"/>
                                          </p:stCondLst>
                                        </p:cTn>
                                        <p:tgtEl>
                                          <p:spTgt spid="52"/>
                                        </p:tgtEl>
                                        <p:attrNameLst>
                                          <p:attrName>style.visibility</p:attrName>
                                        </p:attrNameLst>
                                      </p:cBhvr>
                                      <p:to>
                                        <p:strVal val="hidden"/>
                                      </p:to>
                                    </p:set>
                                  </p:childTnLst>
                                </p:cTn>
                              </p:par>
                              <p:par>
                                <p:cTn id="353" presetID="17" presetClass="entr" presetSubtype="4" fill="hold" grpId="0" nodeType="withEffect">
                                  <p:stCondLst>
                                    <p:cond delay="0"/>
                                  </p:stCondLst>
                                  <p:childTnLst>
                                    <p:set>
                                      <p:cBhvr>
                                        <p:cTn id="354" dur="1" fill="hold">
                                          <p:stCondLst>
                                            <p:cond delay="0"/>
                                          </p:stCondLst>
                                        </p:cTn>
                                        <p:tgtEl>
                                          <p:spTgt spid="53"/>
                                        </p:tgtEl>
                                        <p:attrNameLst>
                                          <p:attrName>style.visibility</p:attrName>
                                        </p:attrNameLst>
                                      </p:cBhvr>
                                      <p:to>
                                        <p:strVal val="visible"/>
                                      </p:to>
                                    </p:set>
                                    <p:anim calcmode="lin" valueType="num">
                                      <p:cBhvr>
                                        <p:cTn id="355" dur="3000" fill="hold"/>
                                        <p:tgtEl>
                                          <p:spTgt spid="53"/>
                                        </p:tgtEl>
                                        <p:attrNameLst>
                                          <p:attrName>ppt_x</p:attrName>
                                        </p:attrNameLst>
                                      </p:cBhvr>
                                      <p:tavLst>
                                        <p:tav tm="0">
                                          <p:val>
                                            <p:strVal val="#ppt_x"/>
                                          </p:val>
                                        </p:tav>
                                        <p:tav tm="100000">
                                          <p:val>
                                            <p:strVal val="#ppt_x"/>
                                          </p:val>
                                        </p:tav>
                                      </p:tavLst>
                                    </p:anim>
                                    <p:anim calcmode="lin" valueType="num">
                                      <p:cBhvr>
                                        <p:cTn id="356" dur="3000" fill="hold"/>
                                        <p:tgtEl>
                                          <p:spTgt spid="53"/>
                                        </p:tgtEl>
                                        <p:attrNameLst>
                                          <p:attrName>ppt_y</p:attrName>
                                        </p:attrNameLst>
                                      </p:cBhvr>
                                      <p:tavLst>
                                        <p:tav tm="0">
                                          <p:val>
                                            <p:strVal val="#ppt_y+#ppt_h/2"/>
                                          </p:val>
                                        </p:tav>
                                        <p:tav tm="100000">
                                          <p:val>
                                            <p:strVal val="#ppt_y"/>
                                          </p:val>
                                        </p:tav>
                                      </p:tavLst>
                                    </p:anim>
                                    <p:anim calcmode="lin" valueType="num">
                                      <p:cBhvr>
                                        <p:cTn id="357" dur="3000" fill="hold"/>
                                        <p:tgtEl>
                                          <p:spTgt spid="53"/>
                                        </p:tgtEl>
                                        <p:attrNameLst>
                                          <p:attrName>ppt_w</p:attrName>
                                        </p:attrNameLst>
                                      </p:cBhvr>
                                      <p:tavLst>
                                        <p:tav tm="0">
                                          <p:val>
                                            <p:strVal val="#ppt_w"/>
                                          </p:val>
                                        </p:tav>
                                        <p:tav tm="100000">
                                          <p:val>
                                            <p:strVal val="#ppt_w"/>
                                          </p:val>
                                        </p:tav>
                                      </p:tavLst>
                                    </p:anim>
                                    <p:anim calcmode="lin" valueType="num">
                                      <p:cBhvr>
                                        <p:cTn id="358" dur="3000" fill="hold"/>
                                        <p:tgtEl>
                                          <p:spTgt spid="53"/>
                                        </p:tgtEl>
                                        <p:attrNameLst>
                                          <p:attrName>ppt_h</p:attrName>
                                        </p:attrNameLst>
                                      </p:cBhvr>
                                      <p:tavLst>
                                        <p:tav tm="0">
                                          <p:val>
                                            <p:fltVal val="0"/>
                                          </p:val>
                                        </p:tav>
                                        <p:tav tm="100000">
                                          <p:val>
                                            <p:strVal val="#ppt_h"/>
                                          </p:val>
                                        </p:tav>
                                      </p:tavLst>
                                    </p:anim>
                                  </p:childTnLst>
                                </p:cTn>
                              </p:par>
                              <p:par>
                                <p:cTn id="359" presetID="6" presetClass="emph" presetSubtype="0" fill="hold" grpId="1" nodeType="withEffect">
                                  <p:stCondLst>
                                    <p:cond delay="0"/>
                                  </p:stCondLst>
                                  <p:childTnLst>
                                    <p:animScale>
                                      <p:cBhvr>
                                        <p:cTn id="360" dur="3000" fill="hold"/>
                                        <p:tgtEl>
                                          <p:spTgt spid="53"/>
                                        </p:tgtEl>
                                      </p:cBhvr>
                                      <p:by x="400000" y="100000"/>
                                    </p:animScale>
                                  </p:childTnLst>
                                </p:cTn>
                              </p:par>
                              <p:par>
                                <p:cTn id="361" presetID="2" presetClass="exit" presetSubtype="12" fill="hold" grpId="2" nodeType="withEffect">
                                  <p:stCondLst>
                                    <p:cond delay="0"/>
                                  </p:stCondLst>
                                  <p:childTnLst>
                                    <p:anim calcmode="lin" valueType="num">
                                      <p:cBhvr additive="base">
                                        <p:cTn id="362" dur="4000"/>
                                        <p:tgtEl>
                                          <p:spTgt spid="53"/>
                                        </p:tgtEl>
                                        <p:attrNameLst>
                                          <p:attrName>ppt_x</p:attrName>
                                        </p:attrNameLst>
                                      </p:cBhvr>
                                      <p:tavLst>
                                        <p:tav tm="0">
                                          <p:val>
                                            <p:strVal val="ppt_x"/>
                                          </p:val>
                                        </p:tav>
                                        <p:tav tm="100000">
                                          <p:val>
                                            <p:strVal val="0-ppt_w/2"/>
                                          </p:val>
                                        </p:tav>
                                      </p:tavLst>
                                    </p:anim>
                                    <p:anim calcmode="lin" valueType="num">
                                      <p:cBhvr additive="base">
                                        <p:cTn id="363" dur="4000"/>
                                        <p:tgtEl>
                                          <p:spTgt spid="53"/>
                                        </p:tgtEl>
                                        <p:attrNameLst>
                                          <p:attrName>ppt_y</p:attrName>
                                        </p:attrNameLst>
                                      </p:cBhvr>
                                      <p:tavLst>
                                        <p:tav tm="0">
                                          <p:val>
                                            <p:strVal val="ppt_y"/>
                                          </p:val>
                                        </p:tav>
                                        <p:tav tm="100000">
                                          <p:val>
                                            <p:strVal val="1+ppt_h/2"/>
                                          </p:val>
                                        </p:tav>
                                      </p:tavLst>
                                    </p:anim>
                                    <p:set>
                                      <p:cBhvr>
                                        <p:cTn id="364" dur="1" fill="hold">
                                          <p:stCondLst>
                                            <p:cond delay="3999"/>
                                          </p:stCondLst>
                                        </p:cTn>
                                        <p:tgtEl>
                                          <p:spTgt spid="53"/>
                                        </p:tgtEl>
                                        <p:attrNameLst>
                                          <p:attrName>style.visibility</p:attrName>
                                        </p:attrNameLst>
                                      </p:cBhvr>
                                      <p:to>
                                        <p:strVal val="hidden"/>
                                      </p:to>
                                    </p:set>
                                  </p:childTnLst>
                                </p:cTn>
                              </p:par>
                              <p:par>
                                <p:cTn id="365" presetID="17" presetClass="entr" presetSubtype="4" fill="hold" grpId="0" nodeType="withEffect">
                                  <p:stCondLst>
                                    <p:cond delay="0"/>
                                  </p:stCondLst>
                                  <p:childTnLst>
                                    <p:set>
                                      <p:cBhvr>
                                        <p:cTn id="366" dur="1" fill="hold">
                                          <p:stCondLst>
                                            <p:cond delay="0"/>
                                          </p:stCondLst>
                                        </p:cTn>
                                        <p:tgtEl>
                                          <p:spTgt spid="54"/>
                                        </p:tgtEl>
                                        <p:attrNameLst>
                                          <p:attrName>style.visibility</p:attrName>
                                        </p:attrNameLst>
                                      </p:cBhvr>
                                      <p:to>
                                        <p:strVal val="visible"/>
                                      </p:to>
                                    </p:set>
                                    <p:anim calcmode="lin" valueType="num">
                                      <p:cBhvr>
                                        <p:cTn id="367" dur="3000" fill="hold"/>
                                        <p:tgtEl>
                                          <p:spTgt spid="54"/>
                                        </p:tgtEl>
                                        <p:attrNameLst>
                                          <p:attrName>ppt_x</p:attrName>
                                        </p:attrNameLst>
                                      </p:cBhvr>
                                      <p:tavLst>
                                        <p:tav tm="0">
                                          <p:val>
                                            <p:strVal val="#ppt_x"/>
                                          </p:val>
                                        </p:tav>
                                        <p:tav tm="100000">
                                          <p:val>
                                            <p:strVal val="#ppt_x"/>
                                          </p:val>
                                        </p:tav>
                                      </p:tavLst>
                                    </p:anim>
                                    <p:anim calcmode="lin" valueType="num">
                                      <p:cBhvr>
                                        <p:cTn id="368" dur="3000" fill="hold"/>
                                        <p:tgtEl>
                                          <p:spTgt spid="54"/>
                                        </p:tgtEl>
                                        <p:attrNameLst>
                                          <p:attrName>ppt_y</p:attrName>
                                        </p:attrNameLst>
                                      </p:cBhvr>
                                      <p:tavLst>
                                        <p:tav tm="0">
                                          <p:val>
                                            <p:strVal val="#ppt_y+#ppt_h/2"/>
                                          </p:val>
                                        </p:tav>
                                        <p:tav tm="100000">
                                          <p:val>
                                            <p:strVal val="#ppt_y"/>
                                          </p:val>
                                        </p:tav>
                                      </p:tavLst>
                                    </p:anim>
                                    <p:anim calcmode="lin" valueType="num">
                                      <p:cBhvr>
                                        <p:cTn id="369" dur="3000" fill="hold"/>
                                        <p:tgtEl>
                                          <p:spTgt spid="54"/>
                                        </p:tgtEl>
                                        <p:attrNameLst>
                                          <p:attrName>ppt_w</p:attrName>
                                        </p:attrNameLst>
                                      </p:cBhvr>
                                      <p:tavLst>
                                        <p:tav tm="0">
                                          <p:val>
                                            <p:strVal val="#ppt_w"/>
                                          </p:val>
                                        </p:tav>
                                        <p:tav tm="100000">
                                          <p:val>
                                            <p:strVal val="#ppt_w"/>
                                          </p:val>
                                        </p:tav>
                                      </p:tavLst>
                                    </p:anim>
                                    <p:anim calcmode="lin" valueType="num">
                                      <p:cBhvr>
                                        <p:cTn id="370" dur="3000" fill="hold"/>
                                        <p:tgtEl>
                                          <p:spTgt spid="54"/>
                                        </p:tgtEl>
                                        <p:attrNameLst>
                                          <p:attrName>ppt_h</p:attrName>
                                        </p:attrNameLst>
                                      </p:cBhvr>
                                      <p:tavLst>
                                        <p:tav tm="0">
                                          <p:val>
                                            <p:fltVal val="0"/>
                                          </p:val>
                                        </p:tav>
                                        <p:tav tm="100000">
                                          <p:val>
                                            <p:strVal val="#ppt_h"/>
                                          </p:val>
                                        </p:tav>
                                      </p:tavLst>
                                    </p:anim>
                                  </p:childTnLst>
                                </p:cTn>
                              </p:par>
                              <p:par>
                                <p:cTn id="371" presetID="6" presetClass="emph" presetSubtype="0" fill="hold" grpId="1" nodeType="withEffect">
                                  <p:stCondLst>
                                    <p:cond delay="0"/>
                                  </p:stCondLst>
                                  <p:childTnLst>
                                    <p:animScale>
                                      <p:cBhvr>
                                        <p:cTn id="372" dur="3000" fill="hold"/>
                                        <p:tgtEl>
                                          <p:spTgt spid="54"/>
                                        </p:tgtEl>
                                      </p:cBhvr>
                                      <p:by x="400000" y="100000"/>
                                    </p:animScale>
                                  </p:childTnLst>
                                </p:cTn>
                              </p:par>
                              <p:par>
                                <p:cTn id="373" presetID="2" presetClass="exit" presetSubtype="12" fill="hold" grpId="2" nodeType="withEffect">
                                  <p:stCondLst>
                                    <p:cond delay="0"/>
                                  </p:stCondLst>
                                  <p:childTnLst>
                                    <p:anim calcmode="lin" valueType="num">
                                      <p:cBhvr additive="base">
                                        <p:cTn id="374" dur="4000"/>
                                        <p:tgtEl>
                                          <p:spTgt spid="54"/>
                                        </p:tgtEl>
                                        <p:attrNameLst>
                                          <p:attrName>ppt_x</p:attrName>
                                        </p:attrNameLst>
                                      </p:cBhvr>
                                      <p:tavLst>
                                        <p:tav tm="0">
                                          <p:val>
                                            <p:strVal val="ppt_x"/>
                                          </p:val>
                                        </p:tav>
                                        <p:tav tm="100000">
                                          <p:val>
                                            <p:strVal val="0-ppt_w/2"/>
                                          </p:val>
                                        </p:tav>
                                      </p:tavLst>
                                    </p:anim>
                                    <p:anim calcmode="lin" valueType="num">
                                      <p:cBhvr additive="base">
                                        <p:cTn id="375" dur="4000"/>
                                        <p:tgtEl>
                                          <p:spTgt spid="54"/>
                                        </p:tgtEl>
                                        <p:attrNameLst>
                                          <p:attrName>ppt_y</p:attrName>
                                        </p:attrNameLst>
                                      </p:cBhvr>
                                      <p:tavLst>
                                        <p:tav tm="0">
                                          <p:val>
                                            <p:strVal val="ppt_y"/>
                                          </p:val>
                                        </p:tav>
                                        <p:tav tm="100000">
                                          <p:val>
                                            <p:strVal val="1+ppt_h/2"/>
                                          </p:val>
                                        </p:tav>
                                      </p:tavLst>
                                    </p:anim>
                                    <p:set>
                                      <p:cBhvr>
                                        <p:cTn id="376" dur="1" fill="hold">
                                          <p:stCondLst>
                                            <p:cond delay="3999"/>
                                          </p:stCondLst>
                                        </p:cTn>
                                        <p:tgtEl>
                                          <p:spTgt spid="54"/>
                                        </p:tgtEl>
                                        <p:attrNameLst>
                                          <p:attrName>style.visibility</p:attrName>
                                        </p:attrNameLst>
                                      </p:cBhvr>
                                      <p:to>
                                        <p:strVal val="hidden"/>
                                      </p:to>
                                    </p:set>
                                  </p:childTnLst>
                                </p:cTn>
                              </p:par>
                              <p:par>
                                <p:cTn id="377" presetID="17" presetClass="entr" presetSubtype="4" fill="hold" grpId="0" nodeType="withEffect">
                                  <p:stCondLst>
                                    <p:cond delay="0"/>
                                  </p:stCondLst>
                                  <p:childTnLst>
                                    <p:set>
                                      <p:cBhvr>
                                        <p:cTn id="378" dur="1" fill="hold">
                                          <p:stCondLst>
                                            <p:cond delay="0"/>
                                          </p:stCondLst>
                                        </p:cTn>
                                        <p:tgtEl>
                                          <p:spTgt spid="55"/>
                                        </p:tgtEl>
                                        <p:attrNameLst>
                                          <p:attrName>style.visibility</p:attrName>
                                        </p:attrNameLst>
                                      </p:cBhvr>
                                      <p:to>
                                        <p:strVal val="visible"/>
                                      </p:to>
                                    </p:set>
                                    <p:anim calcmode="lin" valueType="num">
                                      <p:cBhvr>
                                        <p:cTn id="379" dur="3000" fill="hold"/>
                                        <p:tgtEl>
                                          <p:spTgt spid="55"/>
                                        </p:tgtEl>
                                        <p:attrNameLst>
                                          <p:attrName>ppt_x</p:attrName>
                                        </p:attrNameLst>
                                      </p:cBhvr>
                                      <p:tavLst>
                                        <p:tav tm="0">
                                          <p:val>
                                            <p:strVal val="#ppt_x"/>
                                          </p:val>
                                        </p:tav>
                                        <p:tav tm="100000">
                                          <p:val>
                                            <p:strVal val="#ppt_x"/>
                                          </p:val>
                                        </p:tav>
                                      </p:tavLst>
                                    </p:anim>
                                    <p:anim calcmode="lin" valueType="num">
                                      <p:cBhvr>
                                        <p:cTn id="380" dur="3000" fill="hold"/>
                                        <p:tgtEl>
                                          <p:spTgt spid="55"/>
                                        </p:tgtEl>
                                        <p:attrNameLst>
                                          <p:attrName>ppt_y</p:attrName>
                                        </p:attrNameLst>
                                      </p:cBhvr>
                                      <p:tavLst>
                                        <p:tav tm="0">
                                          <p:val>
                                            <p:strVal val="#ppt_y+#ppt_h/2"/>
                                          </p:val>
                                        </p:tav>
                                        <p:tav tm="100000">
                                          <p:val>
                                            <p:strVal val="#ppt_y"/>
                                          </p:val>
                                        </p:tav>
                                      </p:tavLst>
                                    </p:anim>
                                    <p:anim calcmode="lin" valueType="num">
                                      <p:cBhvr>
                                        <p:cTn id="381" dur="3000" fill="hold"/>
                                        <p:tgtEl>
                                          <p:spTgt spid="55"/>
                                        </p:tgtEl>
                                        <p:attrNameLst>
                                          <p:attrName>ppt_w</p:attrName>
                                        </p:attrNameLst>
                                      </p:cBhvr>
                                      <p:tavLst>
                                        <p:tav tm="0">
                                          <p:val>
                                            <p:strVal val="#ppt_w"/>
                                          </p:val>
                                        </p:tav>
                                        <p:tav tm="100000">
                                          <p:val>
                                            <p:strVal val="#ppt_w"/>
                                          </p:val>
                                        </p:tav>
                                      </p:tavLst>
                                    </p:anim>
                                    <p:anim calcmode="lin" valueType="num">
                                      <p:cBhvr>
                                        <p:cTn id="382" dur="3000" fill="hold"/>
                                        <p:tgtEl>
                                          <p:spTgt spid="55"/>
                                        </p:tgtEl>
                                        <p:attrNameLst>
                                          <p:attrName>ppt_h</p:attrName>
                                        </p:attrNameLst>
                                      </p:cBhvr>
                                      <p:tavLst>
                                        <p:tav tm="0">
                                          <p:val>
                                            <p:fltVal val="0"/>
                                          </p:val>
                                        </p:tav>
                                        <p:tav tm="100000">
                                          <p:val>
                                            <p:strVal val="#ppt_h"/>
                                          </p:val>
                                        </p:tav>
                                      </p:tavLst>
                                    </p:anim>
                                  </p:childTnLst>
                                </p:cTn>
                              </p:par>
                              <p:par>
                                <p:cTn id="383" presetID="6" presetClass="emph" presetSubtype="0" fill="hold" grpId="1" nodeType="withEffect">
                                  <p:stCondLst>
                                    <p:cond delay="0"/>
                                  </p:stCondLst>
                                  <p:childTnLst>
                                    <p:animScale>
                                      <p:cBhvr>
                                        <p:cTn id="384" dur="3000" fill="hold"/>
                                        <p:tgtEl>
                                          <p:spTgt spid="55"/>
                                        </p:tgtEl>
                                      </p:cBhvr>
                                      <p:by x="400000" y="100000"/>
                                    </p:animScale>
                                  </p:childTnLst>
                                </p:cTn>
                              </p:par>
                              <p:par>
                                <p:cTn id="385" presetID="2" presetClass="exit" presetSubtype="12" fill="hold" grpId="2" nodeType="withEffect">
                                  <p:stCondLst>
                                    <p:cond delay="0"/>
                                  </p:stCondLst>
                                  <p:childTnLst>
                                    <p:anim calcmode="lin" valueType="num">
                                      <p:cBhvr additive="base">
                                        <p:cTn id="386" dur="4000"/>
                                        <p:tgtEl>
                                          <p:spTgt spid="55"/>
                                        </p:tgtEl>
                                        <p:attrNameLst>
                                          <p:attrName>ppt_x</p:attrName>
                                        </p:attrNameLst>
                                      </p:cBhvr>
                                      <p:tavLst>
                                        <p:tav tm="0">
                                          <p:val>
                                            <p:strVal val="ppt_x"/>
                                          </p:val>
                                        </p:tav>
                                        <p:tav tm="100000">
                                          <p:val>
                                            <p:strVal val="0-ppt_w/2"/>
                                          </p:val>
                                        </p:tav>
                                      </p:tavLst>
                                    </p:anim>
                                    <p:anim calcmode="lin" valueType="num">
                                      <p:cBhvr additive="base">
                                        <p:cTn id="387" dur="4000"/>
                                        <p:tgtEl>
                                          <p:spTgt spid="55"/>
                                        </p:tgtEl>
                                        <p:attrNameLst>
                                          <p:attrName>ppt_y</p:attrName>
                                        </p:attrNameLst>
                                      </p:cBhvr>
                                      <p:tavLst>
                                        <p:tav tm="0">
                                          <p:val>
                                            <p:strVal val="ppt_y"/>
                                          </p:val>
                                        </p:tav>
                                        <p:tav tm="100000">
                                          <p:val>
                                            <p:strVal val="1+ppt_h/2"/>
                                          </p:val>
                                        </p:tav>
                                      </p:tavLst>
                                    </p:anim>
                                    <p:set>
                                      <p:cBhvr>
                                        <p:cTn id="388" dur="1" fill="hold">
                                          <p:stCondLst>
                                            <p:cond delay="3999"/>
                                          </p:stCondLst>
                                        </p:cTn>
                                        <p:tgtEl>
                                          <p:spTgt spid="55"/>
                                        </p:tgtEl>
                                        <p:attrNameLst>
                                          <p:attrName>style.visibility</p:attrName>
                                        </p:attrNameLst>
                                      </p:cBhvr>
                                      <p:to>
                                        <p:strVal val="hidden"/>
                                      </p:to>
                                    </p:set>
                                  </p:childTnLst>
                                </p:cTn>
                              </p:par>
                              <p:par>
                                <p:cTn id="389" presetID="17" presetClass="entr" presetSubtype="4" fill="hold" grpId="0" nodeType="withEffect">
                                  <p:stCondLst>
                                    <p:cond delay="0"/>
                                  </p:stCondLst>
                                  <p:childTnLst>
                                    <p:set>
                                      <p:cBhvr>
                                        <p:cTn id="390" dur="1" fill="hold">
                                          <p:stCondLst>
                                            <p:cond delay="0"/>
                                          </p:stCondLst>
                                        </p:cTn>
                                        <p:tgtEl>
                                          <p:spTgt spid="56"/>
                                        </p:tgtEl>
                                        <p:attrNameLst>
                                          <p:attrName>style.visibility</p:attrName>
                                        </p:attrNameLst>
                                      </p:cBhvr>
                                      <p:to>
                                        <p:strVal val="visible"/>
                                      </p:to>
                                    </p:set>
                                    <p:anim calcmode="lin" valueType="num">
                                      <p:cBhvr>
                                        <p:cTn id="391" dur="3000" fill="hold"/>
                                        <p:tgtEl>
                                          <p:spTgt spid="56"/>
                                        </p:tgtEl>
                                        <p:attrNameLst>
                                          <p:attrName>ppt_x</p:attrName>
                                        </p:attrNameLst>
                                      </p:cBhvr>
                                      <p:tavLst>
                                        <p:tav tm="0">
                                          <p:val>
                                            <p:strVal val="#ppt_x"/>
                                          </p:val>
                                        </p:tav>
                                        <p:tav tm="100000">
                                          <p:val>
                                            <p:strVal val="#ppt_x"/>
                                          </p:val>
                                        </p:tav>
                                      </p:tavLst>
                                    </p:anim>
                                    <p:anim calcmode="lin" valueType="num">
                                      <p:cBhvr>
                                        <p:cTn id="392" dur="3000" fill="hold"/>
                                        <p:tgtEl>
                                          <p:spTgt spid="56"/>
                                        </p:tgtEl>
                                        <p:attrNameLst>
                                          <p:attrName>ppt_y</p:attrName>
                                        </p:attrNameLst>
                                      </p:cBhvr>
                                      <p:tavLst>
                                        <p:tav tm="0">
                                          <p:val>
                                            <p:strVal val="#ppt_y+#ppt_h/2"/>
                                          </p:val>
                                        </p:tav>
                                        <p:tav tm="100000">
                                          <p:val>
                                            <p:strVal val="#ppt_y"/>
                                          </p:val>
                                        </p:tav>
                                      </p:tavLst>
                                    </p:anim>
                                    <p:anim calcmode="lin" valueType="num">
                                      <p:cBhvr>
                                        <p:cTn id="393" dur="3000" fill="hold"/>
                                        <p:tgtEl>
                                          <p:spTgt spid="56"/>
                                        </p:tgtEl>
                                        <p:attrNameLst>
                                          <p:attrName>ppt_w</p:attrName>
                                        </p:attrNameLst>
                                      </p:cBhvr>
                                      <p:tavLst>
                                        <p:tav tm="0">
                                          <p:val>
                                            <p:strVal val="#ppt_w"/>
                                          </p:val>
                                        </p:tav>
                                        <p:tav tm="100000">
                                          <p:val>
                                            <p:strVal val="#ppt_w"/>
                                          </p:val>
                                        </p:tav>
                                      </p:tavLst>
                                    </p:anim>
                                    <p:anim calcmode="lin" valueType="num">
                                      <p:cBhvr>
                                        <p:cTn id="394" dur="3000" fill="hold"/>
                                        <p:tgtEl>
                                          <p:spTgt spid="56"/>
                                        </p:tgtEl>
                                        <p:attrNameLst>
                                          <p:attrName>ppt_h</p:attrName>
                                        </p:attrNameLst>
                                      </p:cBhvr>
                                      <p:tavLst>
                                        <p:tav tm="0">
                                          <p:val>
                                            <p:fltVal val="0"/>
                                          </p:val>
                                        </p:tav>
                                        <p:tav tm="100000">
                                          <p:val>
                                            <p:strVal val="#ppt_h"/>
                                          </p:val>
                                        </p:tav>
                                      </p:tavLst>
                                    </p:anim>
                                  </p:childTnLst>
                                </p:cTn>
                              </p:par>
                              <p:par>
                                <p:cTn id="395" presetID="6" presetClass="emph" presetSubtype="0" fill="hold" grpId="1" nodeType="withEffect">
                                  <p:stCondLst>
                                    <p:cond delay="0"/>
                                  </p:stCondLst>
                                  <p:childTnLst>
                                    <p:animScale>
                                      <p:cBhvr>
                                        <p:cTn id="396" dur="3000" fill="hold"/>
                                        <p:tgtEl>
                                          <p:spTgt spid="56"/>
                                        </p:tgtEl>
                                      </p:cBhvr>
                                      <p:by x="400000" y="100000"/>
                                    </p:animScale>
                                  </p:childTnLst>
                                </p:cTn>
                              </p:par>
                              <p:par>
                                <p:cTn id="397" presetID="2" presetClass="exit" presetSubtype="12" fill="hold" grpId="2" nodeType="withEffect">
                                  <p:stCondLst>
                                    <p:cond delay="0"/>
                                  </p:stCondLst>
                                  <p:childTnLst>
                                    <p:anim calcmode="lin" valueType="num">
                                      <p:cBhvr additive="base">
                                        <p:cTn id="398" dur="4000"/>
                                        <p:tgtEl>
                                          <p:spTgt spid="56"/>
                                        </p:tgtEl>
                                        <p:attrNameLst>
                                          <p:attrName>ppt_x</p:attrName>
                                        </p:attrNameLst>
                                      </p:cBhvr>
                                      <p:tavLst>
                                        <p:tav tm="0">
                                          <p:val>
                                            <p:strVal val="ppt_x"/>
                                          </p:val>
                                        </p:tav>
                                        <p:tav tm="100000">
                                          <p:val>
                                            <p:strVal val="0-ppt_w/2"/>
                                          </p:val>
                                        </p:tav>
                                      </p:tavLst>
                                    </p:anim>
                                    <p:anim calcmode="lin" valueType="num">
                                      <p:cBhvr additive="base">
                                        <p:cTn id="399" dur="4000"/>
                                        <p:tgtEl>
                                          <p:spTgt spid="56"/>
                                        </p:tgtEl>
                                        <p:attrNameLst>
                                          <p:attrName>ppt_y</p:attrName>
                                        </p:attrNameLst>
                                      </p:cBhvr>
                                      <p:tavLst>
                                        <p:tav tm="0">
                                          <p:val>
                                            <p:strVal val="ppt_y"/>
                                          </p:val>
                                        </p:tav>
                                        <p:tav tm="100000">
                                          <p:val>
                                            <p:strVal val="1+ppt_h/2"/>
                                          </p:val>
                                        </p:tav>
                                      </p:tavLst>
                                    </p:anim>
                                    <p:set>
                                      <p:cBhvr>
                                        <p:cTn id="400" dur="1" fill="hold">
                                          <p:stCondLst>
                                            <p:cond delay="3999"/>
                                          </p:stCondLst>
                                        </p:cTn>
                                        <p:tgtEl>
                                          <p:spTgt spid="56"/>
                                        </p:tgtEl>
                                        <p:attrNameLst>
                                          <p:attrName>style.visibility</p:attrName>
                                        </p:attrNameLst>
                                      </p:cBhvr>
                                      <p:to>
                                        <p:strVal val="hidden"/>
                                      </p:to>
                                    </p:set>
                                  </p:childTnLst>
                                </p:cTn>
                              </p:par>
                              <p:par>
                                <p:cTn id="401" presetID="17" presetClass="entr" presetSubtype="4" fill="hold" grpId="0" nodeType="withEffect">
                                  <p:stCondLst>
                                    <p:cond delay="0"/>
                                  </p:stCondLst>
                                  <p:childTnLst>
                                    <p:set>
                                      <p:cBhvr>
                                        <p:cTn id="402" dur="1" fill="hold">
                                          <p:stCondLst>
                                            <p:cond delay="0"/>
                                          </p:stCondLst>
                                        </p:cTn>
                                        <p:tgtEl>
                                          <p:spTgt spid="57"/>
                                        </p:tgtEl>
                                        <p:attrNameLst>
                                          <p:attrName>style.visibility</p:attrName>
                                        </p:attrNameLst>
                                      </p:cBhvr>
                                      <p:to>
                                        <p:strVal val="visible"/>
                                      </p:to>
                                    </p:set>
                                    <p:anim calcmode="lin" valueType="num">
                                      <p:cBhvr>
                                        <p:cTn id="403" dur="3000" fill="hold"/>
                                        <p:tgtEl>
                                          <p:spTgt spid="57"/>
                                        </p:tgtEl>
                                        <p:attrNameLst>
                                          <p:attrName>ppt_x</p:attrName>
                                        </p:attrNameLst>
                                      </p:cBhvr>
                                      <p:tavLst>
                                        <p:tav tm="0">
                                          <p:val>
                                            <p:strVal val="#ppt_x"/>
                                          </p:val>
                                        </p:tav>
                                        <p:tav tm="100000">
                                          <p:val>
                                            <p:strVal val="#ppt_x"/>
                                          </p:val>
                                        </p:tav>
                                      </p:tavLst>
                                    </p:anim>
                                    <p:anim calcmode="lin" valueType="num">
                                      <p:cBhvr>
                                        <p:cTn id="404" dur="3000" fill="hold"/>
                                        <p:tgtEl>
                                          <p:spTgt spid="57"/>
                                        </p:tgtEl>
                                        <p:attrNameLst>
                                          <p:attrName>ppt_y</p:attrName>
                                        </p:attrNameLst>
                                      </p:cBhvr>
                                      <p:tavLst>
                                        <p:tav tm="0">
                                          <p:val>
                                            <p:strVal val="#ppt_y+#ppt_h/2"/>
                                          </p:val>
                                        </p:tav>
                                        <p:tav tm="100000">
                                          <p:val>
                                            <p:strVal val="#ppt_y"/>
                                          </p:val>
                                        </p:tav>
                                      </p:tavLst>
                                    </p:anim>
                                    <p:anim calcmode="lin" valueType="num">
                                      <p:cBhvr>
                                        <p:cTn id="405" dur="3000" fill="hold"/>
                                        <p:tgtEl>
                                          <p:spTgt spid="57"/>
                                        </p:tgtEl>
                                        <p:attrNameLst>
                                          <p:attrName>ppt_w</p:attrName>
                                        </p:attrNameLst>
                                      </p:cBhvr>
                                      <p:tavLst>
                                        <p:tav tm="0">
                                          <p:val>
                                            <p:strVal val="#ppt_w"/>
                                          </p:val>
                                        </p:tav>
                                        <p:tav tm="100000">
                                          <p:val>
                                            <p:strVal val="#ppt_w"/>
                                          </p:val>
                                        </p:tav>
                                      </p:tavLst>
                                    </p:anim>
                                    <p:anim calcmode="lin" valueType="num">
                                      <p:cBhvr>
                                        <p:cTn id="406" dur="3000" fill="hold"/>
                                        <p:tgtEl>
                                          <p:spTgt spid="57"/>
                                        </p:tgtEl>
                                        <p:attrNameLst>
                                          <p:attrName>ppt_h</p:attrName>
                                        </p:attrNameLst>
                                      </p:cBhvr>
                                      <p:tavLst>
                                        <p:tav tm="0">
                                          <p:val>
                                            <p:fltVal val="0"/>
                                          </p:val>
                                        </p:tav>
                                        <p:tav tm="100000">
                                          <p:val>
                                            <p:strVal val="#ppt_h"/>
                                          </p:val>
                                        </p:tav>
                                      </p:tavLst>
                                    </p:anim>
                                  </p:childTnLst>
                                </p:cTn>
                              </p:par>
                              <p:par>
                                <p:cTn id="407" presetID="6" presetClass="emph" presetSubtype="0" fill="hold" grpId="1" nodeType="withEffect">
                                  <p:stCondLst>
                                    <p:cond delay="0"/>
                                  </p:stCondLst>
                                  <p:childTnLst>
                                    <p:animScale>
                                      <p:cBhvr>
                                        <p:cTn id="408" dur="3000" fill="hold"/>
                                        <p:tgtEl>
                                          <p:spTgt spid="57"/>
                                        </p:tgtEl>
                                      </p:cBhvr>
                                      <p:by x="400000" y="100000"/>
                                    </p:animScale>
                                  </p:childTnLst>
                                </p:cTn>
                              </p:par>
                              <p:par>
                                <p:cTn id="409" presetID="2" presetClass="exit" presetSubtype="12" fill="hold" grpId="2" nodeType="withEffect">
                                  <p:stCondLst>
                                    <p:cond delay="0"/>
                                  </p:stCondLst>
                                  <p:childTnLst>
                                    <p:anim calcmode="lin" valueType="num">
                                      <p:cBhvr additive="base">
                                        <p:cTn id="410" dur="4000"/>
                                        <p:tgtEl>
                                          <p:spTgt spid="57"/>
                                        </p:tgtEl>
                                        <p:attrNameLst>
                                          <p:attrName>ppt_x</p:attrName>
                                        </p:attrNameLst>
                                      </p:cBhvr>
                                      <p:tavLst>
                                        <p:tav tm="0">
                                          <p:val>
                                            <p:strVal val="ppt_x"/>
                                          </p:val>
                                        </p:tav>
                                        <p:tav tm="100000">
                                          <p:val>
                                            <p:strVal val="0-ppt_w/2"/>
                                          </p:val>
                                        </p:tav>
                                      </p:tavLst>
                                    </p:anim>
                                    <p:anim calcmode="lin" valueType="num">
                                      <p:cBhvr additive="base">
                                        <p:cTn id="411" dur="4000"/>
                                        <p:tgtEl>
                                          <p:spTgt spid="57"/>
                                        </p:tgtEl>
                                        <p:attrNameLst>
                                          <p:attrName>ppt_y</p:attrName>
                                        </p:attrNameLst>
                                      </p:cBhvr>
                                      <p:tavLst>
                                        <p:tav tm="0">
                                          <p:val>
                                            <p:strVal val="ppt_y"/>
                                          </p:val>
                                        </p:tav>
                                        <p:tav tm="100000">
                                          <p:val>
                                            <p:strVal val="1+ppt_h/2"/>
                                          </p:val>
                                        </p:tav>
                                      </p:tavLst>
                                    </p:anim>
                                    <p:set>
                                      <p:cBhvr>
                                        <p:cTn id="412" dur="1" fill="hold">
                                          <p:stCondLst>
                                            <p:cond delay="3999"/>
                                          </p:stCondLst>
                                        </p:cTn>
                                        <p:tgtEl>
                                          <p:spTgt spid="57"/>
                                        </p:tgtEl>
                                        <p:attrNameLst>
                                          <p:attrName>style.visibility</p:attrName>
                                        </p:attrNameLst>
                                      </p:cBhvr>
                                      <p:to>
                                        <p:strVal val="hidden"/>
                                      </p:to>
                                    </p:set>
                                  </p:childTnLst>
                                </p:cTn>
                              </p:par>
                              <p:par>
                                <p:cTn id="413" presetID="17" presetClass="entr" presetSubtype="4" fill="hold" grpId="0" nodeType="withEffect">
                                  <p:stCondLst>
                                    <p:cond delay="0"/>
                                  </p:stCondLst>
                                  <p:childTnLst>
                                    <p:set>
                                      <p:cBhvr>
                                        <p:cTn id="414" dur="1" fill="hold">
                                          <p:stCondLst>
                                            <p:cond delay="0"/>
                                          </p:stCondLst>
                                        </p:cTn>
                                        <p:tgtEl>
                                          <p:spTgt spid="58"/>
                                        </p:tgtEl>
                                        <p:attrNameLst>
                                          <p:attrName>style.visibility</p:attrName>
                                        </p:attrNameLst>
                                      </p:cBhvr>
                                      <p:to>
                                        <p:strVal val="visible"/>
                                      </p:to>
                                    </p:set>
                                    <p:anim calcmode="lin" valueType="num">
                                      <p:cBhvr>
                                        <p:cTn id="415" dur="3000" fill="hold"/>
                                        <p:tgtEl>
                                          <p:spTgt spid="58"/>
                                        </p:tgtEl>
                                        <p:attrNameLst>
                                          <p:attrName>ppt_x</p:attrName>
                                        </p:attrNameLst>
                                      </p:cBhvr>
                                      <p:tavLst>
                                        <p:tav tm="0">
                                          <p:val>
                                            <p:strVal val="#ppt_x"/>
                                          </p:val>
                                        </p:tav>
                                        <p:tav tm="100000">
                                          <p:val>
                                            <p:strVal val="#ppt_x"/>
                                          </p:val>
                                        </p:tav>
                                      </p:tavLst>
                                    </p:anim>
                                    <p:anim calcmode="lin" valueType="num">
                                      <p:cBhvr>
                                        <p:cTn id="416" dur="3000" fill="hold"/>
                                        <p:tgtEl>
                                          <p:spTgt spid="58"/>
                                        </p:tgtEl>
                                        <p:attrNameLst>
                                          <p:attrName>ppt_y</p:attrName>
                                        </p:attrNameLst>
                                      </p:cBhvr>
                                      <p:tavLst>
                                        <p:tav tm="0">
                                          <p:val>
                                            <p:strVal val="#ppt_y+#ppt_h/2"/>
                                          </p:val>
                                        </p:tav>
                                        <p:tav tm="100000">
                                          <p:val>
                                            <p:strVal val="#ppt_y"/>
                                          </p:val>
                                        </p:tav>
                                      </p:tavLst>
                                    </p:anim>
                                    <p:anim calcmode="lin" valueType="num">
                                      <p:cBhvr>
                                        <p:cTn id="417" dur="3000" fill="hold"/>
                                        <p:tgtEl>
                                          <p:spTgt spid="58"/>
                                        </p:tgtEl>
                                        <p:attrNameLst>
                                          <p:attrName>ppt_w</p:attrName>
                                        </p:attrNameLst>
                                      </p:cBhvr>
                                      <p:tavLst>
                                        <p:tav tm="0">
                                          <p:val>
                                            <p:strVal val="#ppt_w"/>
                                          </p:val>
                                        </p:tav>
                                        <p:tav tm="100000">
                                          <p:val>
                                            <p:strVal val="#ppt_w"/>
                                          </p:val>
                                        </p:tav>
                                      </p:tavLst>
                                    </p:anim>
                                    <p:anim calcmode="lin" valueType="num">
                                      <p:cBhvr>
                                        <p:cTn id="418" dur="3000" fill="hold"/>
                                        <p:tgtEl>
                                          <p:spTgt spid="58"/>
                                        </p:tgtEl>
                                        <p:attrNameLst>
                                          <p:attrName>ppt_h</p:attrName>
                                        </p:attrNameLst>
                                      </p:cBhvr>
                                      <p:tavLst>
                                        <p:tav tm="0">
                                          <p:val>
                                            <p:fltVal val="0"/>
                                          </p:val>
                                        </p:tav>
                                        <p:tav tm="100000">
                                          <p:val>
                                            <p:strVal val="#ppt_h"/>
                                          </p:val>
                                        </p:tav>
                                      </p:tavLst>
                                    </p:anim>
                                  </p:childTnLst>
                                </p:cTn>
                              </p:par>
                              <p:par>
                                <p:cTn id="419" presetID="6" presetClass="emph" presetSubtype="0" fill="hold" grpId="1" nodeType="withEffect">
                                  <p:stCondLst>
                                    <p:cond delay="0"/>
                                  </p:stCondLst>
                                  <p:childTnLst>
                                    <p:animScale>
                                      <p:cBhvr>
                                        <p:cTn id="420" dur="3000" fill="hold"/>
                                        <p:tgtEl>
                                          <p:spTgt spid="58"/>
                                        </p:tgtEl>
                                      </p:cBhvr>
                                      <p:by x="400000" y="100000"/>
                                    </p:animScale>
                                  </p:childTnLst>
                                </p:cTn>
                              </p:par>
                              <p:par>
                                <p:cTn id="421" presetID="2" presetClass="exit" presetSubtype="12" fill="hold" grpId="2" nodeType="withEffect">
                                  <p:stCondLst>
                                    <p:cond delay="0"/>
                                  </p:stCondLst>
                                  <p:childTnLst>
                                    <p:anim calcmode="lin" valueType="num">
                                      <p:cBhvr additive="base">
                                        <p:cTn id="422" dur="4000"/>
                                        <p:tgtEl>
                                          <p:spTgt spid="58"/>
                                        </p:tgtEl>
                                        <p:attrNameLst>
                                          <p:attrName>ppt_x</p:attrName>
                                        </p:attrNameLst>
                                      </p:cBhvr>
                                      <p:tavLst>
                                        <p:tav tm="0">
                                          <p:val>
                                            <p:strVal val="ppt_x"/>
                                          </p:val>
                                        </p:tav>
                                        <p:tav tm="100000">
                                          <p:val>
                                            <p:strVal val="0-ppt_w/2"/>
                                          </p:val>
                                        </p:tav>
                                      </p:tavLst>
                                    </p:anim>
                                    <p:anim calcmode="lin" valueType="num">
                                      <p:cBhvr additive="base">
                                        <p:cTn id="423" dur="4000"/>
                                        <p:tgtEl>
                                          <p:spTgt spid="58"/>
                                        </p:tgtEl>
                                        <p:attrNameLst>
                                          <p:attrName>ppt_y</p:attrName>
                                        </p:attrNameLst>
                                      </p:cBhvr>
                                      <p:tavLst>
                                        <p:tav tm="0">
                                          <p:val>
                                            <p:strVal val="ppt_y"/>
                                          </p:val>
                                        </p:tav>
                                        <p:tav tm="100000">
                                          <p:val>
                                            <p:strVal val="1+ppt_h/2"/>
                                          </p:val>
                                        </p:tav>
                                      </p:tavLst>
                                    </p:anim>
                                    <p:set>
                                      <p:cBhvr>
                                        <p:cTn id="424" dur="1" fill="hold">
                                          <p:stCondLst>
                                            <p:cond delay="3999"/>
                                          </p:stCondLst>
                                        </p:cTn>
                                        <p:tgtEl>
                                          <p:spTgt spid="58"/>
                                        </p:tgtEl>
                                        <p:attrNameLst>
                                          <p:attrName>style.visibility</p:attrName>
                                        </p:attrNameLst>
                                      </p:cBhvr>
                                      <p:to>
                                        <p:strVal val="hidden"/>
                                      </p:to>
                                    </p:set>
                                  </p:childTnLst>
                                </p:cTn>
                              </p:par>
                              <p:par>
                                <p:cTn id="425" presetID="17" presetClass="entr" presetSubtype="4" fill="hold" grpId="0" nodeType="withEffect">
                                  <p:stCondLst>
                                    <p:cond delay="0"/>
                                  </p:stCondLst>
                                  <p:childTnLst>
                                    <p:set>
                                      <p:cBhvr>
                                        <p:cTn id="426" dur="1" fill="hold">
                                          <p:stCondLst>
                                            <p:cond delay="0"/>
                                          </p:stCondLst>
                                        </p:cTn>
                                        <p:tgtEl>
                                          <p:spTgt spid="30"/>
                                        </p:tgtEl>
                                        <p:attrNameLst>
                                          <p:attrName>style.visibility</p:attrName>
                                        </p:attrNameLst>
                                      </p:cBhvr>
                                      <p:to>
                                        <p:strVal val="visible"/>
                                      </p:to>
                                    </p:set>
                                    <p:anim calcmode="lin" valueType="num">
                                      <p:cBhvr>
                                        <p:cTn id="427" dur="3000" fill="hold"/>
                                        <p:tgtEl>
                                          <p:spTgt spid="30"/>
                                        </p:tgtEl>
                                        <p:attrNameLst>
                                          <p:attrName>ppt_x</p:attrName>
                                        </p:attrNameLst>
                                      </p:cBhvr>
                                      <p:tavLst>
                                        <p:tav tm="0">
                                          <p:val>
                                            <p:strVal val="#ppt_x"/>
                                          </p:val>
                                        </p:tav>
                                        <p:tav tm="100000">
                                          <p:val>
                                            <p:strVal val="#ppt_x"/>
                                          </p:val>
                                        </p:tav>
                                      </p:tavLst>
                                    </p:anim>
                                    <p:anim calcmode="lin" valueType="num">
                                      <p:cBhvr>
                                        <p:cTn id="428" dur="3000" fill="hold"/>
                                        <p:tgtEl>
                                          <p:spTgt spid="30"/>
                                        </p:tgtEl>
                                        <p:attrNameLst>
                                          <p:attrName>ppt_y</p:attrName>
                                        </p:attrNameLst>
                                      </p:cBhvr>
                                      <p:tavLst>
                                        <p:tav tm="0">
                                          <p:val>
                                            <p:strVal val="#ppt_y+#ppt_h/2"/>
                                          </p:val>
                                        </p:tav>
                                        <p:tav tm="100000">
                                          <p:val>
                                            <p:strVal val="#ppt_y"/>
                                          </p:val>
                                        </p:tav>
                                      </p:tavLst>
                                    </p:anim>
                                    <p:anim calcmode="lin" valueType="num">
                                      <p:cBhvr>
                                        <p:cTn id="429" dur="3000" fill="hold"/>
                                        <p:tgtEl>
                                          <p:spTgt spid="30"/>
                                        </p:tgtEl>
                                        <p:attrNameLst>
                                          <p:attrName>ppt_w</p:attrName>
                                        </p:attrNameLst>
                                      </p:cBhvr>
                                      <p:tavLst>
                                        <p:tav tm="0">
                                          <p:val>
                                            <p:strVal val="#ppt_w"/>
                                          </p:val>
                                        </p:tav>
                                        <p:tav tm="100000">
                                          <p:val>
                                            <p:strVal val="#ppt_w"/>
                                          </p:val>
                                        </p:tav>
                                      </p:tavLst>
                                    </p:anim>
                                    <p:anim calcmode="lin" valueType="num">
                                      <p:cBhvr>
                                        <p:cTn id="430" dur="3000" fill="hold"/>
                                        <p:tgtEl>
                                          <p:spTgt spid="30"/>
                                        </p:tgtEl>
                                        <p:attrNameLst>
                                          <p:attrName>ppt_h</p:attrName>
                                        </p:attrNameLst>
                                      </p:cBhvr>
                                      <p:tavLst>
                                        <p:tav tm="0">
                                          <p:val>
                                            <p:fltVal val="0"/>
                                          </p:val>
                                        </p:tav>
                                        <p:tav tm="100000">
                                          <p:val>
                                            <p:strVal val="#ppt_h"/>
                                          </p:val>
                                        </p:tav>
                                      </p:tavLst>
                                    </p:anim>
                                  </p:childTnLst>
                                </p:cTn>
                              </p:par>
                              <p:par>
                                <p:cTn id="431" presetID="6" presetClass="emph" presetSubtype="0" fill="hold" grpId="1" nodeType="withEffect">
                                  <p:stCondLst>
                                    <p:cond delay="0"/>
                                  </p:stCondLst>
                                  <p:childTnLst>
                                    <p:animScale>
                                      <p:cBhvr>
                                        <p:cTn id="432" dur="3000" fill="hold"/>
                                        <p:tgtEl>
                                          <p:spTgt spid="30"/>
                                        </p:tgtEl>
                                      </p:cBhvr>
                                      <p:by x="400000" y="100000"/>
                                    </p:animScale>
                                  </p:childTnLst>
                                </p:cTn>
                              </p:par>
                              <p:par>
                                <p:cTn id="433" presetID="2" presetClass="exit" presetSubtype="6" fill="hold" grpId="2" nodeType="withEffect">
                                  <p:stCondLst>
                                    <p:cond delay="0"/>
                                  </p:stCondLst>
                                  <p:childTnLst>
                                    <p:anim calcmode="lin" valueType="num">
                                      <p:cBhvr additive="base">
                                        <p:cTn id="434" dur="4000"/>
                                        <p:tgtEl>
                                          <p:spTgt spid="30"/>
                                        </p:tgtEl>
                                        <p:attrNameLst>
                                          <p:attrName>ppt_x</p:attrName>
                                        </p:attrNameLst>
                                      </p:cBhvr>
                                      <p:tavLst>
                                        <p:tav tm="0">
                                          <p:val>
                                            <p:strVal val="ppt_x"/>
                                          </p:val>
                                        </p:tav>
                                        <p:tav tm="100000">
                                          <p:val>
                                            <p:strVal val="1+ppt_w/2"/>
                                          </p:val>
                                        </p:tav>
                                      </p:tavLst>
                                    </p:anim>
                                    <p:anim calcmode="lin" valueType="num">
                                      <p:cBhvr additive="base">
                                        <p:cTn id="435" dur="4000"/>
                                        <p:tgtEl>
                                          <p:spTgt spid="30"/>
                                        </p:tgtEl>
                                        <p:attrNameLst>
                                          <p:attrName>ppt_y</p:attrName>
                                        </p:attrNameLst>
                                      </p:cBhvr>
                                      <p:tavLst>
                                        <p:tav tm="0">
                                          <p:val>
                                            <p:strVal val="ppt_y"/>
                                          </p:val>
                                        </p:tav>
                                        <p:tav tm="100000">
                                          <p:val>
                                            <p:strVal val="1+ppt_h/2"/>
                                          </p:val>
                                        </p:tav>
                                      </p:tavLst>
                                    </p:anim>
                                    <p:set>
                                      <p:cBhvr>
                                        <p:cTn id="436" dur="1" fill="hold">
                                          <p:stCondLst>
                                            <p:cond delay="3999"/>
                                          </p:stCondLst>
                                        </p:cTn>
                                        <p:tgtEl>
                                          <p:spTgt spid="30"/>
                                        </p:tgtEl>
                                        <p:attrNameLst>
                                          <p:attrName>style.visibility</p:attrName>
                                        </p:attrNameLst>
                                      </p:cBhvr>
                                      <p:to>
                                        <p:strVal val="hidden"/>
                                      </p:to>
                                    </p:set>
                                  </p:childTnLst>
                                </p:cTn>
                              </p:par>
                              <p:par>
                                <p:cTn id="437" presetID="17" presetClass="entr" presetSubtype="4" fill="hold" grpId="0" nodeType="withEffect">
                                  <p:stCondLst>
                                    <p:cond delay="0"/>
                                  </p:stCondLst>
                                  <p:childTnLst>
                                    <p:set>
                                      <p:cBhvr>
                                        <p:cTn id="438" dur="1" fill="hold">
                                          <p:stCondLst>
                                            <p:cond delay="0"/>
                                          </p:stCondLst>
                                        </p:cTn>
                                        <p:tgtEl>
                                          <p:spTgt spid="29"/>
                                        </p:tgtEl>
                                        <p:attrNameLst>
                                          <p:attrName>style.visibility</p:attrName>
                                        </p:attrNameLst>
                                      </p:cBhvr>
                                      <p:to>
                                        <p:strVal val="visible"/>
                                      </p:to>
                                    </p:set>
                                    <p:anim calcmode="lin" valueType="num">
                                      <p:cBhvr>
                                        <p:cTn id="439" dur="3000" fill="hold"/>
                                        <p:tgtEl>
                                          <p:spTgt spid="29"/>
                                        </p:tgtEl>
                                        <p:attrNameLst>
                                          <p:attrName>ppt_x</p:attrName>
                                        </p:attrNameLst>
                                      </p:cBhvr>
                                      <p:tavLst>
                                        <p:tav tm="0">
                                          <p:val>
                                            <p:strVal val="#ppt_x"/>
                                          </p:val>
                                        </p:tav>
                                        <p:tav tm="100000">
                                          <p:val>
                                            <p:strVal val="#ppt_x"/>
                                          </p:val>
                                        </p:tav>
                                      </p:tavLst>
                                    </p:anim>
                                    <p:anim calcmode="lin" valueType="num">
                                      <p:cBhvr>
                                        <p:cTn id="440" dur="3000" fill="hold"/>
                                        <p:tgtEl>
                                          <p:spTgt spid="29"/>
                                        </p:tgtEl>
                                        <p:attrNameLst>
                                          <p:attrName>ppt_y</p:attrName>
                                        </p:attrNameLst>
                                      </p:cBhvr>
                                      <p:tavLst>
                                        <p:tav tm="0">
                                          <p:val>
                                            <p:strVal val="#ppt_y+#ppt_h/2"/>
                                          </p:val>
                                        </p:tav>
                                        <p:tav tm="100000">
                                          <p:val>
                                            <p:strVal val="#ppt_y"/>
                                          </p:val>
                                        </p:tav>
                                      </p:tavLst>
                                    </p:anim>
                                    <p:anim calcmode="lin" valueType="num">
                                      <p:cBhvr>
                                        <p:cTn id="441" dur="3000" fill="hold"/>
                                        <p:tgtEl>
                                          <p:spTgt spid="29"/>
                                        </p:tgtEl>
                                        <p:attrNameLst>
                                          <p:attrName>ppt_w</p:attrName>
                                        </p:attrNameLst>
                                      </p:cBhvr>
                                      <p:tavLst>
                                        <p:tav tm="0">
                                          <p:val>
                                            <p:strVal val="#ppt_w"/>
                                          </p:val>
                                        </p:tav>
                                        <p:tav tm="100000">
                                          <p:val>
                                            <p:strVal val="#ppt_w"/>
                                          </p:val>
                                        </p:tav>
                                      </p:tavLst>
                                    </p:anim>
                                    <p:anim calcmode="lin" valueType="num">
                                      <p:cBhvr>
                                        <p:cTn id="442" dur="3000" fill="hold"/>
                                        <p:tgtEl>
                                          <p:spTgt spid="29"/>
                                        </p:tgtEl>
                                        <p:attrNameLst>
                                          <p:attrName>ppt_h</p:attrName>
                                        </p:attrNameLst>
                                      </p:cBhvr>
                                      <p:tavLst>
                                        <p:tav tm="0">
                                          <p:val>
                                            <p:fltVal val="0"/>
                                          </p:val>
                                        </p:tav>
                                        <p:tav tm="100000">
                                          <p:val>
                                            <p:strVal val="#ppt_h"/>
                                          </p:val>
                                        </p:tav>
                                      </p:tavLst>
                                    </p:anim>
                                  </p:childTnLst>
                                </p:cTn>
                              </p:par>
                              <p:par>
                                <p:cTn id="443" presetID="6" presetClass="emph" presetSubtype="0" fill="hold" grpId="1" nodeType="withEffect">
                                  <p:stCondLst>
                                    <p:cond delay="0"/>
                                  </p:stCondLst>
                                  <p:childTnLst>
                                    <p:animScale>
                                      <p:cBhvr>
                                        <p:cTn id="444" dur="3000" fill="hold"/>
                                        <p:tgtEl>
                                          <p:spTgt spid="29"/>
                                        </p:tgtEl>
                                      </p:cBhvr>
                                      <p:by x="400000" y="100000"/>
                                    </p:animScale>
                                  </p:childTnLst>
                                </p:cTn>
                              </p:par>
                              <p:par>
                                <p:cTn id="445" presetID="2" presetClass="exit" presetSubtype="6" fill="hold" grpId="2" nodeType="withEffect">
                                  <p:stCondLst>
                                    <p:cond delay="0"/>
                                  </p:stCondLst>
                                  <p:childTnLst>
                                    <p:anim calcmode="lin" valueType="num">
                                      <p:cBhvr additive="base">
                                        <p:cTn id="446" dur="4000"/>
                                        <p:tgtEl>
                                          <p:spTgt spid="29"/>
                                        </p:tgtEl>
                                        <p:attrNameLst>
                                          <p:attrName>ppt_x</p:attrName>
                                        </p:attrNameLst>
                                      </p:cBhvr>
                                      <p:tavLst>
                                        <p:tav tm="0">
                                          <p:val>
                                            <p:strVal val="ppt_x"/>
                                          </p:val>
                                        </p:tav>
                                        <p:tav tm="100000">
                                          <p:val>
                                            <p:strVal val="1+ppt_w/2"/>
                                          </p:val>
                                        </p:tav>
                                      </p:tavLst>
                                    </p:anim>
                                    <p:anim calcmode="lin" valueType="num">
                                      <p:cBhvr additive="base">
                                        <p:cTn id="447" dur="4000"/>
                                        <p:tgtEl>
                                          <p:spTgt spid="29"/>
                                        </p:tgtEl>
                                        <p:attrNameLst>
                                          <p:attrName>ppt_y</p:attrName>
                                        </p:attrNameLst>
                                      </p:cBhvr>
                                      <p:tavLst>
                                        <p:tav tm="0">
                                          <p:val>
                                            <p:strVal val="ppt_y"/>
                                          </p:val>
                                        </p:tav>
                                        <p:tav tm="100000">
                                          <p:val>
                                            <p:strVal val="1+ppt_h/2"/>
                                          </p:val>
                                        </p:tav>
                                      </p:tavLst>
                                    </p:anim>
                                    <p:set>
                                      <p:cBhvr>
                                        <p:cTn id="448" dur="1" fill="hold">
                                          <p:stCondLst>
                                            <p:cond delay="3999"/>
                                          </p:stCondLst>
                                        </p:cTn>
                                        <p:tgtEl>
                                          <p:spTgt spid="29"/>
                                        </p:tgtEl>
                                        <p:attrNameLst>
                                          <p:attrName>style.visibility</p:attrName>
                                        </p:attrNameLst>
                                      </p:cBhvr>
                                      <p:to>
                                        <p:strVal val="hidden"/>
                                      </p:to>
                                    </p:set>
                                  </p:childTnLst>
                                </p:cTn>
                              </p:par>
                              <p:par>
                                <p:cTn id="449" presetID="17" presetClass="entr" presetSubtype="4" fill="hold" grpId="0" nodeType="withEffect">
                                  <p:stCondLst>
                                    <p:cond delay="0"/>
                                  </p:stCondLst>
                                  <p:childTnLst>
                                    <p:set>
                                      <p:cBhvr>
                                        <p:cTn id="450" dur="1" fill="hold">
                                          <p:stCondLst>
                                            <p:cond delay="0"/>
                                          </p:stCondLst>
                                        </p:cTn>
                                        <p:tgtEl>
                                          <p:spTgt spid="28"/>
                                        </p:tgtEl>
                                        <p:attrNameLst>
                                          <p:attrName>style.visibility</p:attrName>
                                        </p:attrNameLst>
                                      </p:cBhvr>
                                      <p:to>
                                        <p:strVal val="visible"/>
                                      </p:to>
                                    </p:set>
                                    <p:anim calcmode="lin" valueType="num">
                                      <p:cBhvr>
                                        <p:cTn id="451" dur="3000" fill="hold"/>
                                        <p:tgtEl>
                                          <p:spTgt spid="28"/>
                                        </p:tgtEl>
                                        <p:attrNameLst>
                                          <p:attrName>ppt_x</p:attrName>
                                        </p:attrNameLst>
                                      </p:cBhvr>
                                      <p:tavLst>
                                        <p:tav tm="0">
                                          <p:val>
                                            <p:strVal val="#ppt_x"/>
                                          </p:val>
                                        </p:tav>
                                        <p:tav tm="100000">
                                          <p:val>
                                            <p:strVal val="#ppt_x"/>
                                          </p:val>
                                        </p:tav>
                                      </p:tavLst>
                                    </p:anim>
                                    <p:anim calcmode="lin" valueType="num">
                                      <p:cBhvr>
                                        <p:cTn id="452" dur="3000" fill="hold"/>
                                        <p:tgtEl>
                                          <p:spTgt spid="28"/>
                                        </p:tgtEl>
                                        <p:attrNameLst>
                                          <p:attrName>ppt_y</p:attrName>
                                        </p:attrNameLst>
                                      </p:cBhvr>
                                      <p:tavLst>
                                        <p:tav tm="0">
                                          <p:val>
                                            <p:strVal val="#ppt_y+#ppt_h/2"/>
                                          </p:val>
                                        </p:tav>
                                        <p:tav tm="100000">
                                          <p:val>
                                            <p:strVal val="#ppt_y"/>
                                          </p:val>
                                        </p:tav>
                                      </p:tavLst>
                                    </p:anim>
                                    <p:anim calcmode="lin" valueType="num">
                                      <p:cBhvr>
                                        <p:cTn id="453" dur="3000" fill="hold"/>
                                        <p:tgtEl>
                                          <p:spTgt spid="28"/>
                                        </p:tgtEl>
                                        <p:attrNameLst>
                                          <p:attrName>ppt_w</p:attrName>
                                        </p:attrNameLst>
                                      </p:cBhvr>
                                      <p:tavLst>
                                        <p:tav tm="0">
                                          <p:val>
                                            <p:strVal val="#ppt_w"/>
                                          </p:val>
                                        </p:tav>
                                        <p:tav tm="100000">
                                          <p:val>
                                            <p:strVal val="#ppt_w"/>
                                          </p:val>
                                        </p:tav>
                                      </p:tavLst>
                                    </p:anim>
                                    <p:anim calcmode="lin" valueType="num">
                                      <p:cBhvr>
                                        <p:cTn id="454" dur="3000" fill="hold"/>
                                        <p:tgtEl>
                                          <p:spTgt spid="28"/>
                                        </p:tgtEl>
                                        <p:attrNameLst>
                                          <p:attrName>ppt_h</p:attrName>
                                        </p:attrNameLst>
                                      </p:cBhvr>
                                      <p:tavLst>
                                        <p:tav tm="0">
                                          <p:val>
                                            <p:fltVal val="0"/>
                                          </p:val>
                                        </p:tav>
                                        <p:tav tm="100000">
                                          <p:val>
                                            <p:strVal val="#ppt_h"/>
                                          </p:val>
                                        </p:tav>
                                      </p:tavLst>
                                    </p:anim>
                                  </p:childTnLst>
                                </p:cTn>
                              </p:par>
                              <p:par>
                                <p:cTn id="455" presetID="6" presetClass="emph" presetSubtype="0" fill="hold" grpId="1" nodeType="withEffect">
                                  <p:stCondLst>
                                    <p:cond delay="0"/>
                                  </p:stCondLst>
                                  <p:childTnLst>
                                    <p:animScale>
                                      <p:cBhvr>
                                        <p:cTn id="456" dur="3000" fill="hold"/>
                                        <p:tgtEl>
                                          <p:spTgt spid="28"/>
                                        </p:tgtEl>
                                      </p:cBhvr>
                                      <p:by x="400000" y="100000"/>
                                    </p:animScale>
                                  </p:childTnLst>
                                </p:cTn>
                              </p:par>
                              <p:par>
                                <p:cTn id="457" presetID="2" presetClass="exit" presetSubtype="6" fill="hold" grpId="2" nodeType="withEffect">
                                  <p:stCondLst>
                                    <p:cond delay="0"/>
                                  </p:stCondLst>
                                  <p:childTnLst>
                                    <p:anim calcmode="lin" valueType="num">
                                      <p:cBhvr additive="base">
                                        <p:cTn id="458" dur="4000"/>
                                        <p:tgtEl>
                                          <p:spTgt spid="28"/>
                                        </p:tgtEl>
                                        <p:attrNameLst>
                                          <p:attrName>ppt_x</p:attrName>
                                        </p:attrNameLst>
                                      </p:cBhvr>
                                      <p:tavLst>
                                        <p:tav tm="0">
                                          <p:val>
                                            <p:strVal val="ppt_x"/>
                                          </p:val>
                                        </p:tav>
                                        <p:tav tm="100000">
                                          <p:val>
                                            <p:strVal val="1+ppt_w/2"/>
                                          </p:val>
                                        </p:tav>
                                      </p:tavLst>
                                    </p:anim>
                                    <p:anim calcmode="lin" valueType="num">
                                      <p:cBhvr additive="base">
                                        <p:cTn id="459" dur="4000"/>
                                        <p:tgtEl>
                                          <p:spTgt spid="28"/>
                                        </p:tgtEl>
                                        <p:attrNameLst>
                                          <p:attrName>ppt_y</p:attrName>
                                        </p:attrNameLst>
                                      </p:cBhvr>
                                      <p:tavLst>
                                        <p:tav tm="0">
                                          <p:val>
                                            <p:strVal val="ppt_y"/>
                                          </p:val>
                                        </p:tav>
                                        <p:tav tm="100000">
                                          <p:val>
                                            <p:strVal val="1+ppt_h/2"/>
                                          </p:val>
                                        </p:tav>
                                      </p:tavLst>
                                    </p:anim>
                                    <p:set>
                                      <p:cBhvr>
                                        <p:cTn id="460" dur="1" fill="hold">
                                          <p:stCondLst>
                                            <p:cond delay="3999"/>
                                          </p:stCondLst>
                                        </p:cTn>
                                        <p:tgtEl>
                                          <p:spTgt spid="28"/>
                                        </p:tgtEl>
                                        <p:attrNameLst>
                                          <p:attrName>style.visibility</p:attrName>
                                        </p:attrNameLst>
                                      </p:cBhvr>
                                      <p:to>
                                        <p:strVal val="hidden"/>
                                      </p:to>
                                    </p:set>
                                  </p:childTnLst>
                                </p:cTn>
                              </p:par>
                              <p:par>
                                <p:cTn id="461" presetID="17" presetClass="entr" presetSubtype="4" fill="hold" grpId="0" nodeType="withEffect">
                                  <p:stCondLst>
                                    <p:cond delay="0"/>
                                  </p:stCondLst>
                                  <p:childTnLst>
                                    <p:set>
                                      <p:cBhvr>
                                        <p:cTn id="462" dur="1" fill="hold">
                                          <p:stCondLst>
                                            <p:cond delay="0"/>
                                          </p:stCondLst>
                                        </p:cTn>
                                        <p:tgtEl>
                                          <p:spTgt spid="27"/>
                                        </p:tgtEl>
                                        <p:attrNameLst>
                                          <p:attrName>style.visibility</p:attrName>
                                        </p:attrNameLst>
                                      </p:cBhvr>
                                      <p:to>
                                        <p:strVal val="visible"/>
                                      </p:to>
                                    </p:set>
                                    <p:anim calcmode="lin" valueType="num">
                                      <p:cBhvr>
                                        <p:cTn id="463" dur="3000" fill="hold"/>
                                        <p:tgtEl>
                                          <p:spTgt spid="27"/>
                                        </p:tgtEl>
                                        <p:attrNameLst>
                                          <p:attrName>ppt_x</p:attrName>
                                        </p:attrNameLst>
                                      </p:cBhvr>
                                      <p:tavLst>
                                        <p:tav tm="0">
                                          <p:val>
                                            <p:strVal val="#ppt_x"/>
                                          </p:val>
                                        </p:tav>
                                        <p:tav tm="100000">
                                          <p:val>
                                            <p:strVal val="#ppt_x"/>
                                          </p:val>
                                        </p:tav>
                                      </p:tavLst>
                                    </p:anim>
                                    <p:anim calcmode="lin" valueType="num">
                                      <p:cBhvr>
                                        <p:cTn id="464" dur="3000" fill="hold"/>
                                        <p:tgtEl>
                                          <p:spTgt spid="27"/>
                                        </p:tgtEl>
                                        <p:attrNameLst>
                                          <p:attrName>ppt_y</p:attrName>
                                        </p:attrNameLst>
                                      </p:cBhvr>
                                      <p:tavLst>
                                        <p:tav tm="0">
                                          <p:val>
                                            <p:strVal val="#ppt_y+#ppt_h/2"/>
                                          </p:val>
                                        </p:tav>
                                        <p:tav tm="100000">
                                          <p:val>
                                            <p:strVal val="#ppt_y"/>
                                          </p:val>
                                        </p:tav>
                                      </p:tavLst>
                                    </p:anim>
                                    <p:anim calcmode="lin" valueType="num">
                                      <p:cBhvr>
                                        <p:cTn id="465" dur="3000" fill="hold"/>
                                        <p:tgtEl>
                                          <p:spTgt spid="27"/>
                                        </p:tgtEl>
                                        <p:attrNameLst>
                                          <p:attrName>ppt_w</p:attrName>
                                        </p:attrNameLst>
                                      </p:cBhvr>
                                      <p:tavLst>
                                        <p:tav tm="0">
                                          <p:val>
                                            <p:strVal val="#ppt_w"/>
                                          </p:val>
                                        </p:tav>
                                        <p:tav tm="100000">
                                          <p:val>
                                            <p:strVal val="#ppt_w"/>
                                          </p:val>
                                        </p:tav>
                                      </p:tavLst>
                                    </p:anim>
                                    <p:anim calcmode="lin" valueType="num">
                                      <p:cBhvr>
                                        <p:cTn id="466" dur="3000" fill="hold"/>
                                        <p:tgtEl>
                                          <p:spTgt spid="27"/>
                                        </p:tgtEl>
                                        <p:attrNameLst>
                                          <p:attrName>ppt_h</p:attrName>
                                        </p:attrNameLst>
                                      </p:cBhvr>
                                      <p:tavLst>
                                        <p:tav tm="0">
                                          <p:val>
                                            <p:fltVal val="0"/>
                                          </p:val>
                                        </p:tav>
                                        <p:tav tm="100000">
                                          <p:val>
                                            <p:strVal val="#ppt_h"/>
                                          </p:val>
                                        </p:tav>
                                      </p:tavLst>
                                    </p:anim>
                                  </p:childTnLst>
                                </p:cTn>
                              </p:par>
                              <p:par>
                                <p:cTn id="467" presetID="6" presetClass="emph" presetSubtype="0" fill="hold" grpId="1" nodeType="withEffect">
                                  <p:stCondLst>
                                    <p:cond delay="0"/>
                                  </p:stCondLst>
                                  <p:childTnLst>
                                    <p:animScale>
                                      <p:cBhvr>
                                        <p:cTn id="468" dur="3000" fill="hold"/>
                                        <p:tgtEl>
                                          <p:spTgt spid="27"/>
                                        </p:tgtEl>
                                      </p:cBhvr>
                                      <p:by x="400000" y="100000"/>
                                    </p:animScale>
                                  </p:childTnLst>
                                </p:cTn>
                              </p:par>
                              <p:par>
                                <p:cTn id="469" presetID="2" presetClass="exit" presetSubtype="6" fill="hold" grpId="2" nodeType="withEffect">
                                  <p:stCondLst>
                                    <p:cond delay="0"/>
                                  </p:stCondLst>
                                  <p:childTnLst>
                                    <p:anim calcmode="lin" valueType="num">
                                      <p:cBhvr additive="base">
                                        <p:cTn id="470" dur="4000"/>
                                        <p:tgtEl>
                                          <p:spTgt spid="27"/>
                                        </p:tgtEl>
                                        <p:attrNameLst>
                                          <p:attrName>ppt_x</p:attrName>
                                        </p:attrNameLst>
                                      </p:cBhvr>
                                      <p:tavLst>
                                        <p:tav tm="0">
                                          <p:val>
                                            <p:strVal val="ppt_x"/>
                                          </p:val>
                                        </p:tav>
                                        <p:tav tm="100000">
                                          <p:val>
                                            <p:strVal val="1+ppt_w/2"/>
                                          </p:val>
                                        </p:tav>
                                      </p:tavLst>
                                    </p:anim>
                                    <p:anim calcmode="lin" valueType="num">
                                      <p:cBhvr additive="base">
                                        <p:cTn id="471" dur="4000"/>
                                        <p:tgtEl>
                                          <p:spTgt spid="27"/>
                                        </p:tgtEl>
                                        <p:attrNameLst>
                                          <p:attrName>ppt_y</p:attrName>
                                        </p:attrNameLst>
                                      </p:cBhvr>
                                      <p:tavLst>
                                        <p:tav tm="0">
                                          <p:val>
                                            <p:strVal val="ppt_y"/>
                                          </p:val>
                                        </p:tav>
                                        <p:tav tm="100000">
                                          <p:val>
                                            <p:strVal val="1+ppt_h/2"/>
                                          </p:val>
                                        </p:tav>
                                      </p:tavLst>
                                    </p:anim>
                                    <p:set>
                                      <p:cBhvr>
                                        <p:cTn id="472" dur="1" fill="hold">
                                          <p:stCondLst>
                                            <p:cond delay="3999"/>
                                          </p:stCondLst>
                                        </p:cTn>
                                        <p:tgtEl>
                                          <p:spTgt spid="27"/>
                                        </p:tgtEl>
                                        <p:attrNameLst>
                                          <p:attrName>style.visibility</p:attrName>
                                        </p:attrNameLst>
                                      </p:cBhvr>
                                      <p:to>
                                        <p:strVal val="hidden"/>
                                      </p:to>
                                    </p:set>
                                  </p:childTnLst>
                                </p:cTn>
                              </p:par>
                              <p:par>
                                <p:cTn id="473" presetID="17" presetClass="entr" presetSubtype="4" fill="hold" grpId="0" nodeType="withEffect">
                                  <p:stCondLst>
                                    <p:cond delay="0"/>
                                  </p:stCondLst>
                                  <p:childTnLst>
                                    <p:set>
                                      <p:cBhvr>
                                        <p:cTn id="474" dur="1" fill="hold">
                                          <p:stCondLst>
                                            <p:cond delay="0"/>
                                          </p:stCondLst>
                                        </p:cTn>
                                        <p:tgtEl>
                                          <p:spTgt spid="26"/>
                                        </p:tgtEl>
                                        <p:attrNameLst>
                                          <p:attrName>style.visibility</p:attrName>
                                        </p:attrNameLst>
                                      </p:cBhvr>
                                      <p:to>
                                        <p:strVal val="visible"/>
                                      </p:to>
                                    </p:set>
                                    <p:anim calcmode="lin" valueType="num">
                                      <p:cBhvr>
                                        <p:cTn id="475" dur="3000" fill="hold"/>
                                        <p:tgtEl>
                                          <p:spTgt spid="26"/>
                                        </p:tgtEl>
                                        <p:attrNameLst>
                                          <p:attrName>ppt_x</p:attrName>
                                        </p:attrNameLst>
                                      </p:cBhvr>
                                      <p:tavLst>
                                        <p:tav tm="0">
                                          <p:val>
                                            <p:strVal val="#ppt_x"/>
                                          </p:val>
                                        </p:tav>
                                        <p:tav tm="100000">
                                          <p:val>
                                            <p:strVal val="#ppt_x"/>
                                          </p:val>
                                        </p:tav>
                                      </p:tavLst>
                                    </p:anim>
                                    <p:anim calcmode="lin" valueType="num">
                                      <p:cBhvr>
                                        <p:cTn id="476" dur="3000" fill="hold"/>
                                        <p:tgtEl>
                                          <p:spTgt spid="26"/>
                                        </p:tgtEl>
                                        <p:attrNameLst>
                                          <p:attrName>ppt_y</p:attrName>
                                        </p:attrNameLst>
                                      </p:cBhvr>
                                      <p:tavLst>
                                        <p:tav tm="0">
                                          <p:val>
                                            <p:strVal val="#ppt_y+#ppt_h/2"/>
                                          </p:val>
                                        </p:tav>
                                        <p:tav tm="100000">
                                          <p:val>
                                            <p:strVal val="#ppt_y"/>
                                          </p:val>
                                        </p:tav>
                                      </p:tavLst>
                                    </p:anim>
                                    <p:anim calcmode="lin" valueType="num">
                                      <p:cBhvr>
                                        <p:cTn id="477" dur="3000" fill="hold"/>
                                        <p:tgtEl>
                                          <p:spTgt spid="26"/>
                                        </p:tgtEl>
                                        <p:attrNameLst>
                                          <p:attrName>ppt_w</p:attrName>
                                        </p:attrNameLst>
                                      </p:cBhvr>
                                      <p:tavLst>
                                        <p:tav tm="0">
                                          <p:val>
                                            <p:strVal val="#ppt_w"/>
                                          </p:val>
                                        </p:tav>
                                        <p:tav tm="100000">
                                          <p:val>
                                            <p:strVal val="#ppt_w"/>
                                          </p:val>
                                        </p:tav>
                                      </p:tavLst>
                                    </p:anim>
                                    <p:anim calcmode="lin" valueType="num">
                                      <p:cBhvr>
                                        <p:cTn id="478" dur="3000" fill="hold"/>
                                        <p:tgtEl>
                                          <p:spTgt spid="26"/>
                                        </p:tgtEl>
                                        <p:attrNameLst>
                                          <p:attrName>ppt_h</p:attrName>
                                        </p:attrNameLst>
                                      </p:cBhvr>
                                      <p:tavLst>
                                        <p:tav tm="0">
                                          <p:val>
                                            <p:fltVal val="0"/>
                                          </p:val>
                                        </p:tav>
                                        <p:tav tm="100000">
                                          <p:val>
                                            <p:strVal val="#ppt_h"/>
                                          </p:val>
                                        </p:tav>
                                      </p:tavLst>
                                    </p:anim>
                                  </p:childTnLst>
                                </p:cTn>
                              </p:par>
                              <p:par>
                                <p:cTn id="479" presetID="6" presetClass="emph" presetSubtype="0" fill="hold" grpId="1" nodeType="withEffect">
                                  <p:stCondLst>
                                    <p:cond delay="0"/>
                                  </p:stCondLst>
                                  <p:childTnLst>
                                    <p:animScale>
                                      <p:cBhvr>
                                        <p:cTn id="480" dur="3000" fill="hold"/>
                                        <p:tgtEl>
                                          <p:spTgt spid="26"/>
                                        </p:tgtEl>
                                      </p:cBhvr>
                                      <p:by x="400000" y="100000"/>
                                    </p:animScale>
                                  </p:childTnLst>
                                </p:cTn>
                              </p:par>
                              <p:par>
                                <p:cTn id="481" presetID="2" presetClass="exit" presetSubtype="6" fill="hold" grpId="2" nodeType="withEffect">
                                  <p:stCondLst>
                                    <p:cond delay="0"/>
                                  </p:stCondLst>
                                  <p:childTnLst>
                                    <p:anim calcmode="lin" valueType="num">
                                      <p:cBhvr additive="base">
                                        <p:cTn id="482" dur="4000"/>
                                        <p:tgtEl>
                                          <p:spTgt spid="26"/>
                                        </p:tgtEl>
                                        <p:attrNameLst>
                                          <p:attrName>ppt_x</p:attrName>
                                        </p:attrNameLst>
                                      </p:cBhvr>
                                      <p:tavLst>
                                        <p:tav tm="0">
                                          <p:val>
                                            <p:strVal val="ppt_x"/>
                                          </p:val>
                                        </p:tav>
                                        <p:tav tm="100000">
                                          <p:val>
                                            <p:strVal val="1+ppt_w/2"/>
                                          </p:val>
                                        </p:tav>
                                      </p:tavLst>
                                    </p:anim>
                                    <p:anim calcmode="lin" valueType="num">
                                      <p:cBhvr additive="base">
                                        <p:cTn id="483" dur="4000"/>
                                        <p:tgtEl>
                                          <p:spTgt spid="26"/>
                                        </p:tgtEl>
                                        <p:attrNameLst>
                                          <p:attrName>ppt_y</p:attrName>
                                        </p:attrNameLst>
                                      </p:cBhvr>
                                      <p:tavLst>
                                        <p:tav tm="0">
                                          <p:val>
                                            <p:strVal val="ppt_y"/>
                                          </p:val>
                                        </p:tav>
                                        <p:tav tm="100000">
                                          <p:val>
                                            <p:strVal val="1+ppt_h/2"/>
                                          </p:val>
                                        </p:tav>
                                      </p:tavLst>
                                    </p:anim>
                                    <p:set>
                                      <p:cBhvr>
                                        <p:cTn id="484" dur="1" fill="hold">
                                          <p:stCondLst>
                                            <p:cond delay="3999"/>
                                          </p:stCondLst>
                                        </p:cTn>
                                        <p:tgtEl>
                                          <p:spTgt spid="26"/>
                                        </p:tgtEl>
                                        <p:attrNameLst>
                                          <p:attrName>style.visibility</p:attrName>
                                        </p:attrNameLst>
                                      </p:cBhvr>
                                      <p:to>
                                        <p:strVal val="hidden"/>
                                      </p:to>
                                    </p:set>
                                  </p:childTnLst>
                                </p:cTn>
                              </p:par>
                              <p:par>
                                <p:cTn id="485" presetID="17" presetClass="entr" presetSubtype="4" fill="hold" grpId="0" nodeType="withEffect">
                                  <p:stCondLst>
                                    <p:cond delay="0"/>
                                  </p:stCondLst>
                                  <p:childTnLst>
                                    <p:set>
                                      <p:cBhvr>
                                        <p:cTn id="486" dur="1" fill="hold">
                                          <p:stCondLst>
                                            <p:cond delay="0"/>
                                          </p:stCondLst>
                                        </p:cTn>
                                        <p:tgtEl>
                                          <p:spTgt spid="24"/>
                                        </p:tgtEl>
                                        <p:attrNameLst>
                                          <p:attrName>style.visibility</p:attrName>
                                        </p:attrNameLst>
                                      </p:cBhvr>
                                      <p:to>
                                        <p:strVal val="visible"/>
                                      </p:to>
                                    </p:set>
                                    <p:anim calcmode="lin" valueType="num">
                                      <p:cBhvr>
                                        <p:cTn id="487" dur="3000" fill="hold"/>
                                        <p:tgtEl>
                                          <p:spTgt spid="24"/>
                                        </p:tgtEl>
                                        <p:attrNameLst>
                                          <p:attrName>ppt_x</p:attrName>
                                        </p:attrNameLst>
                                      </p:cBhvr>
                                      <p:tavLst>
                                        <p:tav tm="0">
                                          <p:val>
                                            <p:strVal val="#ppt_x"/>
                                          </p:val>
                                        </p:tav>
                                        <p:tav tm="100000">
                                          <p:val>
                                            <p:strVal val="#ppt_x"/>
                                          </p:val>
                                        </p:tav>
                                      </p:tavLst>
                                    </p:anim>
                                    <p:anim calcmode="lin" valueType="num">
                                      <p:cBhvr>
                                        <p:cTn id="488" dur="3000" fill="hold"/>
                                        <p:tgtEl>
                                          <p:spTgt spid="24"/>
                                        </p:tgtEl>
                                        <p:attrNameLst>
                                          <p:attrName>ppt_y</p:attrName>
                                        </p:attrNameLst>
                                      </p:cBhvr>
                                      <p:tavLst>
                                        <p:tav tm="0">
                                          <p:val>
                                            <p:strVal val="#ppt_y+#ppt_h/2"/>
                                          </p:val>
                                        </p:tav>
                                        <p:tav tm="100000">
                                          <p:val>
                                            <p:strVal val="#ppt_y"/>
                                          </p:val>
                                        </p:tav>
                                      </p:tavLst>
                                    </p:anim>
                                    <p:anim calcmode="lin" valueType="num">
                                      <p:cBhvr>
                                        <p:cTn id="489" dur="3000" fill="hold"/>
                                        <p:tgtEl>
                                          <p:spTgt spid="24"/>
                                        </p:tgtEl>
                                        <p:attrNameLst>
                                          <p:attrName>ppt_w</p:attrName>
                                        </p:attrNameLst>
                                      </p:cBhvr>
                                      <p:tavLst>
                                        <p:tav tm="0">
                                          <p:val>
                                            <p:strVal val="#ppt_w"/>
                                          </p:val>
                                        </p:tav>
                                        <p:tav tm="100000">
                                          <p:val>
                                            <p:strVal val="#ppt_w"/>
                                          </p:val>
                                        </p:tav>
                                      </p:tavLst>
                                    </p:anim>
                                    <p:anim calcmode="lin" valueType="num">
                                      <p:cBhvr>
                                        <p:cTn id="490" dur="3000" fill="hold"/>
                                        <p:tgtEl>
                                          <p:spTgt spid="24"/>
                                        </p:tgtEl>
                                        <p:attrNameLst>
                                          <p:attrName>ppt_h</p:attrName>
                                        </p:attrNameLst>
                                      </p:cBhvr>
                                      <p:tavLst>
                                        <p:tav tm="0">
                                          <p:val>
                                            <p:fltVal val="0"/>
                                          </p:val>
                                        </p:tav>
                                        <p:tav tm="100000">
                                          <p:val>
                                            <p:strVal val="#ppt_h"/>
                                          </p:val>
                                        </p:tav>
                                      </p:tavLst>
                                    </p:anim>
                                  </p:childTnLst>
                                </p:cTn>
                              </p:par>
                              <p:par>
                                <p:cTn id="491" presetID="6" presetClass="emph" presetSubtype="0" fill="hold" grpId="1" nodeType="withEffect">
                                  <p:stCondLst>
                                    <p:cond delay="0"/>
                                  </p:stCondLst>
                                  <p:childTnLst>
                                    <p:animScale>
                                      <p:cBhvr>
                                        <p:cTn id="492" dur="3000" fill="hold"/>
                                        <p:tgtEl>
                                          <p:spTgt spid="24"/>
                                        </p:tgtEl>
                                      </p:cBhvr>
                                      <p:by x="400000" y="100000"/>
                                    </p:animScale>
                                  </p:childTnLst>
                                </p:cTn>
                              </p:par>
                              <p:par>
                                <p:cTn id="493" presetID="2" presetClass="exit" presetSubtype="6" fill="hold" grpId="2" nodeType="withEffect">
                                  <p:stCondLst>
                                    <p:cond delay="0"/>
                                  </p:stCondLst>
                                  <p:childTnLst>
                                    <p:anim calcmode="lin" valueType="num">
                                      <p:cBhvr additive="base">
                                        <p:cTn id="494" dur="4000"/>
                                        <p:tgtEl>
                                          <p:spTgt spid="24"/>
                                        </p:tgtEl>
                                        <p:attrNameLst>
                                          <p:attrName>ppt_x</p:attrName>
                                        </p:attrNameLst>
                                      </p:cBhvr>
                                      <p:tavLst>
                                        <p:tav tm="0">
                                          <p:val>
                                            <p:strVal val="ppt_x"/>
                                          </p:val>
                                        </p:tav>
                                        <p:tav tm="100000">
                                          <p:val>
                                            <p:strVal val="1+ppt_w/2"/>
                                          </p:val>
                                        </p:tav>
                                      </p:tavLst>
                                    </p:anim>
                                    <p:anim calcmode="lin" valueType="num">
                                      <p:cBhvr additive="base">
                                        <p:cTn id="495" dur="4000"/>
                                        <p:tgtEl>
                                          <p:spTgt spid="24"/>
                                        </p:tgtEl>
                                        <p:attrNameLst>
                                          <p:attrName>ppt_y</p:attrName>
                                        </p:attrNameLst>
                                      </p:cBhvr>
                                      <p:tavLst>
                                        <p:tav tm="0">
                                          <p:val>
                                            <p:strVal val="ppt_y"/>
                                          </p:val>
                                        </p:tav>
                                        <p:tav tm="100000">
                                          <p:val>
                                            <p:strVal val="1+ppt_h/2"/>
                                          </p:val>
                                        </p:tav>
                                      </p:tavLst>
                                    </p:anim>
                                    <p:set>
                                      <p:cBhvr>
                                        <p:cTn id="496" dur="1" fill="hold">
                                          <p:stCondLst>
                                            <p:cond delay="3999"/>
                                          </p:stCondLst>
                                        </p:cTn>
                                        <p:tgtEl>
                                          <p:spTgt spid="24"/>
                                        </p:tgtEl>
                                        <p:attrNameLst>
                                          <p:attrName>style.visibility</p:attrName>
                                        </p:attrNameLst>
                                      </p:cBhvr>
                                      <p:to>
                                        <p:strVal val="hidden"/>
                                      </p:to>
                                    </p:set>
                                  </p:childTnLst>
                                </p:cTn>
                              </p:par>
                              <p:par>
                                <p:cTn id="497" presetID="17" presetClass="entr" presetSubtype="4" fill="hold" grpId="0" nodeType="withEffect">
                                  <p:stCondLst>
                                    <p:cond delay="0"/>
                                  </p:stCondLst>
                                  <p:childTnLst>
                                    <p:set>
                                      <p:cBhvr>
                                        <p:cTn id="498" dur="1" fill="hold">
                                          <p:stCondLst>
                                            <p:cond delay="0"/>
                                          </p:stCondLst>
                                        </p:cTn>
                                        <p:tgtEl>
                                          <p:spTgt spid="22"/>
                                        </p:tgtEl>
                                        <p:attrNameLst>
                                          <p:attrName>style.visibility</p:attrName>
                                        </p:attrNameLst>
                                      </p:cBhvr>
                                      <p:to>
                                        <p:strVal val="visible"/>
                                      </p:to>
                                    </p:set>
                                    <p:anim calcmode="lin" valueType="num">
                                      <p:cBhvr>
                                        <p:cTn id="499" dur="3000" fill="hold"/>
                                        <p:tgtEl>
                                          <p:spTgt spid="22"/>
                                        </p:tgtEl>
                                        <p:attrNameLst>
                                          <p:attrName>ppt_x</p:attrName>
                                        </p:attrNameLst>
                                      </p:cBhvr>
                                      <p:tavLst>
                                        <p:tav tm="0">
                                          <p:val>
                                            <p:strVal val="#ppt_x"/>
                                          </p:val>
                                        </p:tav>
                                        <p:tav tm="100000">
                                          <p:val>
                                            <p:strVal val="#ppt_x"/>
                                          </p:val>
                                        </p:tav>
                                      </p:tavLst>
                                    </p:anim>
                                    <p:anim calcmode="lin" valueType="num">
                                      <p:cBhvr>
                                        <p:cTn id="500" dur="3000" fill="hold"/>
                                        <p:tgtEl>
                                          <p:spTgt spid="22"/>
                                        </p:tgtEl>
                                        <p:attrNameLst>
                                          <p:attrName>ppt_y</p:attrName>
                                        </p:attrNameLst>
                                      </p:cBhvr>
                                      <p:tavLst>
                                        <p:tav tm="0">
                                          <p:val>
                                            <p:strVal val="#ppt_y+#ppt_h/2"/>
                                          </p:val>
                                        </p:tav>
                                        <p:tav tm="100000">
                                          <p:val>
                                            <p:strVal val="#ppt_y"/>
                                          </p:val>
                                        </p:tav>
                                      </p:tavLst>
                                    </p:anim>
                                    <p:anim calcmode="lin" valueType="num">
                                      <p:cBhvr>
                                        <p:cTn id="501" dur="3000" fill="hold"/>
                                        <p:tgtEl>
                                          <p:spTgt spid="22"/>
                                        </p:tgtEl>
                                        <p:attrNameLst>
                                          <p:attrName>ppt_w</p:attrName>
                                        </p:attrNameLst>
                                      </p:cBhvr>
                                      <p:tavLst>
                                        <p:tav tm="0">
                                          <p:val>
                                            <p:strVal val="#ppt_w"/>
                                          </p:val>
                                        </p:tav>
                                        <p:tav tm="100000">
                                          <p:val>
                                            <p:strVal val="#ppt_w"/>
                                          </p:val>
                                        </p:tav>
                                      </p:tavLst>
                                    </p:anim>
                                    <p:anim calcmode="lin" valueType="num">
                                      <p:cBhvr>
                                        <p:cTn id="502" dur="3000" fill="hold"/>
                                        <p:tgtEl>
                                          <p:spTgt spid="22"/>
                                        </p:tgtEl>
                                        <p:attrNameLst>
                                          <p:attrName>ppt_h</p:attrName>
                                        </p:attrNameLst>
                                      </p:cBhvr>
                                      <p:tavLst>
                                        <p:tav tm="0">
                                          <p:val>
                                            <p:fltVal val="0"/>
                                          </p:val>
                                        </p:tav>
                                        <p:tav tm="100000">
                                          <p:val>
                                            <p:strVal val="#ppt_h"/>
                                          </p:val>
                                        </p:tav>
                                      </p:tavLst>
                                    </p:anim>
                                  </p:childTnLst>
                                </p:cTn>
                              </p:par>
                              <p:par>
                                <p:cTn id="503" presetID="6" presetClass="emph" presetSubtype="0" fill="hold" grpId="1" nodeType="withEffect">
                                  <p:stCondLst>
                                    <p:cond delay="0"/>
                                  </p:stCondLst>
                                  <p:childTnLst>
                                    <p:animScale>
                                      <p:cBhvr>
                                        <p:cTn id="504" dur="3000" fill="hold"/>
                                        <p:tgtEl>
                                          <p:spTgt spid="22"/>
                                        </p:tgtEl>
                                      </p:cBhvr>
                                      <p:by x="400000" y="100000"/>
                                    </p:animScale>
                                  </p:childTnLst>
                                </p:cTn>
                              </p:par>
                              <p:par>
                                <p:cTn id="505" presetID="2" presetClass="exit" presetSubtype="6" fill="hold" grpId="2" nodeType="withEffect">
                                  <p:stCondLst>
                                    <p:cond delay="0"/>
                                  </p:stCondLst>
                                  <p:childTnLst>
                                    <p:anim calcmode="lin" valueType="num">
                                      <p:cBhvr additive="base">
                                        <p:cTn id="506" dur="4000"/>
                                        <p:tgtEl>
                                          <p:spTgt spid="22"/>
                                        </p:tgtEl>
                                        <p:attrNameLst>
                                          <p:attrName>ppt_x</p:attrName>
                                        </p:attrNameLst>
                                      </p:cBhvr>
                                      <p:tavLst>
                                        <p:tav tm="0">
                                          <p:val>
                                            <p:strVal val="ppt_x"/>
                                          </p:val>
                                        </p:tav>
                                        <p:tav tm="100000">
                                          <p:val>
                                            <p:strVal val="1+ppt_w/2"/>
                                          </p:val>
                                        </p:tav>
                                      </p:tavLst>
                                    </p:anim>
                                    <p:anim calcmode="lin" valueType="num">
                                      <p:cBhvr additive="base">
                                        <p:cTn id="507" dur="4000"/>
                                        <p:tgtEl>
                                          <p:spTgt spid="22"/>
                                        </p:tgtEl>
                                        <p:attrNameLst>
                                          <p:attrName>ppt_y</p:attrName>
                                        </p:attrNameLst>
                                      </p:cBhvr>
                                      <p:tavLst>
                                        <p:tav tm="0">
                                          <p:val>
                                            <p:strVal val="ppt_y"/>
                                          </p:val>
                                        </p:tav>
                                        <p:tav tm="100000">
                                          <p:val>
                                            <p:strVal val="1+ppt_h/2"/>
                                          </p:val>
                                        </p:tav>
                                      </p:tavLst>
                                    </p:anim>
                                    <p:set>
                                      <p:cBhvr>
                                        <p:cTn id="508" dur="1" fill="hold">
                                          <p:stCondLst>
                                            <p:cond delay="3999"/>
                                          </p:stCondLst>
                                        </p:cTn>
                                        <p:tgtEl>
                                          <p:spTgt spid="22"/>
                                        </p:tgtEl>
                                        <p:attrNameLst>
                                          <p:attrName>style.visibility</p:attrName>
                                        </p:attrNameLst>
                                      </p:cBhvr>
                                      <p:to>
                                        <p:strVal val="hidden"/>
                                      </p:to>
                                    </p:set>
                                  </p:childTnLst>
                                </p:cTn>
                              </p:par>
                              <p:par>
                                <p:cTn id="509" presetID="17" presetClass="entr" presetSubtype="4" fill="hold" grpId="0" nodeType="withEffect">
                                  <p:stCondLst>
                                    <p:cond delay="0"/>
                                  </p:stCondLst>
                                  <p:childTnLst>
                                    <p:set>
                                      <p:cBhvr>
                                        <p:cTn id="510" dur="1" fill="hold">
                                          <p:stCondLst>
                                            <p:cond delay="0"/>
                                          </p:stCondLst>
                                        </p:cTn>
                                        <p:tgtEl>
                                          <p:spTgt spid="21"/>
                                        </p:tgtEl>
                                        <p:attrNameLst>
                                          <p:attrName>style.visibility</p:attrName>
                                        </p:attrNameLst>
                                      </p:cBhvr>
                                      <p:to>
                                        <p:strVal val="visible"/>
                                      </p:to>
                                    </p:set>
                                    <p:anim calcmode="lin" valueType="num">
                                      <p:cBhvr>
                                        <p:cTn id="511" dur="3000" fill="hold"/>
                                        <p:tgtEl>
                                          <p:spTgt spid="21"/>
                                        </p:tgtEl>
                                        <p:attrNameLst>
                                          <p:attrName>ppt_x</p:attrName>
                                        </p:attrNameLst>
                                      </p:cBhvr>
                                      <p:tavLst>
                                        <p:tav tm="0">
                                          <p:val>
                                            <p:strVal val="#ppt_x"/>
                                          </p:val>
                                        </p:tav>
                                        <p:tav tm="100000">
                                          <p:val>
                                            <p:strVal val="#ppt_x"/>
                                          </p:val>
                                        </p:tav>
                                      </p:tavLst>
                                    </p:anim>
                                    <p:anim calcmode="lin" valueType="num">
                                      <p:cBhvr>
                                        <p:cTn id="512" dur="3000" fill="hold"/>
                                        <p:tgtEl>
                                          <p:spTgt spid="21"/>
                                        </p:tgtEl>
                                        <p:attrNameLst>
                                          <p:attrName>ppt_y</p:attrName>
                                        </p:attrNameLst>
                                      </p:cBhvr>
                                      <p:tavLst>
                                        <p:tav tm="0">
                                          <p:val>
                                            <p:strVal val="#ppt_y+#ppt_h/2"/>
                                          </p:val>
                                        </p:tav>
                                        <p:tav tm="100000">
                                          <p:val>
                                            <p:strVal val="#ppt_y"/>
                                          </p:val>
                                        </p:tav>
                                      </p:tavLst>
                                    </p:anim>
                                    <p:anim calcmode="lin" valueType="num">
                                      <p:cBhvr>
                                        <p:cTn id="513" dur="3000" fill="hold"/>
                                        <p:tgtEl>
                                          <p:spTgt spid="21"/>
                                        </p:tgtEl>
                                        <p:attrNameLst>
                                          <p:attrName>ppt_w</p:attrName>
                                        </p:attrNameLst>
                                      </p:cBhvr>
                                      <p:tavLst>
                                        <p:tav tm="0">
                                          <p:val>
                                            <p:strVal val="#ppt_w"/>
                                          </p:val>
                                        </p:tav>
                                        <p:tav tm="100000">
                                          <p:val>
                                            <p:strVal val="#ppt_w"/>
                                          </p:val>
                                        </p:tav>
                                      </p:tavLst>
                                    </p:anim>
                                    <p:anim calcmode="lin" valueType="num">
                                      <p:cBhvr>
                                        <p:cTn id="514" dur="3000" fill="hold"/>
                                        <p:tgtEl>
                                          <p:spTgt spid="21"/>
                                        </p:tgtEl>
                                        <p:attrNameLst>
                                          <p:attrName>ppt_h</p:attrName>
                                        </p:attrNameLst>
                                      </p:cBhvr>
                                      <p:tavLst>
                                        <p:tav tm="0">
                                          <p:val>
                                            <p:fltVal val="0"/>
                                          </p:val>
                                        </p:tav>
                                        <p:tav tm="100000">
                                          <p:val>
                                            <p:strVal val="#ppt_h"/>
                                          </p:val>
                                        </p:tav>
                                      </p:tavLst>
                                    </p:anim>
                                  </p:childTnLst>
                                </p:cTn>
                              </p:par>
                              <p:par>
                                <p:cTn id="515" presetID="6" presetClass="emph" presetSubtype="0" fill="hold" grpId="1" nodeType="withEffect">
                                  <p:stCondLst>
                                    <p:cond delay="0"/>
                                  </p:stCondLst>
                                  <p:childTnLst>
                                    <p:animScale>
                                      <p:cBhvr>
                                        <p:cTn id="516" dur="3000" fill="hold"/>
                                        <p:tgtEl>
                                          <p:spTgt spid="21"/>
                                        </p:tgtEl>
                                      </p:cBhvr>
                                      <p:by x="400000" y="100000"/>
                                    </p:animScale>
                                  </p:childTnLst>
                                </p:cTn>
                              </p:par>
                              <p:par>
                                <p:cTn id="517" presetID="2" presetClass="exit" presetSubtype="6" fill="hold" grpId="2" nodeType="withEffect">
                                  <p:stCondLst>
                                    <p:cond delay="0"/>
                                  </p:stCondLst>
                                  <p:childTnLst>
                                    <p:anim calcmode="lin" valueType="num">
                                      <p:cBhvr additive="base">
                                        <p:cTn id="518" dur="4000"/>
                                        <p:tgtEl>
                                          <p:spTgt spid="21"/>
                                        </p:tgtEl>
                                        <p:attrNameLst>
                                          <p:attrName>ppt_x</p:attrName>
                                        </p:attrNameLst>
                                      </p:cBhvr>
                                      <p:tavLst>
                                        <p:tav tm="0">
                                          <p:val>
                                            <p:strVal val="ppt_x"/>
                                          </p:val>
                                        </p:tav>
                                        <p:tav tm="100000">
                                          <p:val>
                                            <p:strVal val="1+ppt_w/2"/>
                                          </p:val>
                                        </p:tav>
                                      </p:tavLst>
                                    </p:anim>
                                    <p:anim calcmode="lin" valueType="num">
                                      <p:cBhvr additive="base">
                                        <p:cTn id="519" dur="4000"/>
                                        <p:tgtEl>
                                          <p:spTgt spid="21"/>
                                        </p:tgtEl>
                                        <p:attrNameLst>
                                          <p:attrName>ppt_y</p:attrName>
                                        </p:attrNameLst>
                                      </p:cBhvr>
                                      <p:tavLst>
                                        <p:tav tm="0">
                                          <p:val>
                                            <p:strVal val="ppt_y"/>
                                          </p:val>
                                        </p:tav>
                                        <p:tav tm="100000">
                                          <p:val>
                                            <p:strVal val="1+ppt_h/2"/>
                                          </p:val>
                                        </p:tav>
                                      </p:tavLst>
                                    </p:anim>
                                    <p:set>
                                      <p:cBhvr>
                                        <p:cTn id="520" dur="1" fill="hold">
                                          <p:stCondLst>
                                            <p:cond delay="3999"/>
                                          </p:stCondLst>
                                        </p:cTn>
                                        <p:tgtEl>
                                          <p:spTgt spid="21"/>
                                        </p:tgtEl>
                                        <p:attrNameLst>
                                          <p:attrName>style.visibility</p:attrName>
                                        </p:attrNameLst>
                                      </p:cBhvr>
                                      <p:to>
                                        <p:strVal val="hidden"/>
                                      </p:to>
                                    </p:set>
                                  </p:childTnLst>
                                </p:cTn>
                              </p:par>
                              <p:par>
                                <p:cTn id="521" presetID="17" presetClass="entr" presetSubtype="4" fill="hold" grpId="0" nodeType="withEffect">
                                  <p:stCondLst>
                                    <p:cond delay="0"/>
                                  </p:stCondLst>
                                  <p:childTnLst>
                                    <p:set>
                                      <p:cBhvr>
                                        <p:cTn id="522" dur="1" fill="hold">
                                          <p:stCondLst>
                                            <p:cond delay="0"/>
                                          </p:stCondLst>
                                        </p:cTn>
                                        <p:tgtEl>
                                          <p:spTgt spid="20"/>
                                        </p:tgtEl>
                                        <p:attrNameLst>
                                          <p:attrName>style.visibility</p:attrName>
                                        </p:attrNameLst>
                                      </p:cBhvr>
                                      <p:to>
                                        <p:strVal val="visible"/>
                                      </p:to>
                                    </p:set>
                                    <p:anim calcmode="lin" valueType="num">
                                      <p:cBhvr>
                                        <p:cTn id="523" dur="3000" fill="hold"/>
                                        <p:tgtEl>
                                          <p:spTgt spid="20"/>
                                        </p:tgtEl>
                                        <p:attrNameLst>
                                          <p:attrName>ppt_x</p:attrName>
                                        </p:attrNameLst>
                                      </p:cBhvr>
                                      <p:tavLst>
                                        <p:tav tm="0">
                                          <p:val>
                                            <p:strVal val="#ppt_x"/>
                                          </p:val>
                                        </p:tav>
                                        <p:tav tm="100000">
                                          <p:val>
                                            <p:strVal val="#ppt_x"/>
                                          </p:val>
                                        </p:tav>
                                      </p:tavLst>
                                    </p:anim>
                                    <p:anim calcmode="lin" valueType="num">
                                      <p:cBhvr>
                                        <p:cTn id="524" dur="3000" fill="hold"/>
                                        <p:tgtEl>
                                          <p:spTgt spid="20"/>
                                        </p:tgtEl>
                                        <p:attrNameLst>
                                          <p:attrName>ppt_y</p:attrName>
                                        </p:attrNameLst>
                                      </p:cBhvr>
                                      <p:tavLst>
                                        <p:tav tm="0">
                                          <p:val>
                                            <p:strVal val="#ppt_y+#ppt_h/2"/>
                                          </p:val>
                                        </p:tav>
                                        <p:tav tm="100000">
                                          <p:val>
                                            <p:strVal val="#ppt_y"/>
                                          </p:val>
                                        </p:tav>
                                      </p:tavLst>
                                    </p:anim>
                                    <p:anim calcmode="lin" valueType="num">
                                      <p:cBhvr>
                                        <p:cTn id="525" dur="3000" fill="hold"/>
                                        <p:tgtEl>
                                          <p:spTgt spid="20"/>
                                        </p:tgtEl>
                                        <p:attrNameLst>
                                          <p:attrName>ppt_w</p:attrName>
                                        </p:attrNameLst>
                                      </p:cBhvr>
                                      <p:tavLst>
                                        <p:tav tm="0">
                                          <p:val>
                                            <p:strVal val="#ppt_w"/>
                                          </p:val>
                                        </p:tav>
                                        <p:tav tm="100000">
                                          <p:val>
                                            <p:strVal val="#ppt_w"/>
                                          </p:val>
                                        </p:tav>
                                      </p:tavLst>
                                    </p:anim>
                                    <p:anim calcmode="lin" valueType="num">
                                      <p:cBhvr>
                                        <p:cTn id="526" dur="3000" fill="hold"/>
                                        <p:tgtEl>
                                          <p:spTgt spid="20"/>
                                        </p:tgtEl>
                                        <p:attrNameLst>
                                          <p:attrName>ppt_h</p:attrName>
                                        </p:attrNameLst>
                                      </p:cBhvr>
                                      <p:tavLst>
                                        <p:tav tm="0">
                                          <p:val>
                                            <p:fltVal val="0"/>
                                          </p:val>
                                        </p:tav>
                                        <p:tav tm="100000">
                                          <p:val>
                                            <p:strVal val="#ppt_h"/>
                                          </p:val>
                                        </p:tav>
                                      </p:tavLst>
                                    </p:anim>
                                  </p:childTnLst>
                                </p:cTn>
                              </p:par>
                              <p:par>
                                <p:cTn id="527" presetID="6" presetClass="emph" presetSubtype="0" fill="hold" grpId="1" nodeType="withEffect">
                                  <p:stCondLst>
                                    <p:cond delay="0"/>
                                  </p:stCondLst>
                                  <p:childTnLst>
                                    <p:animScale>
                                      <p:cBhvr>
                                        <p:cTn id="528" dur="3000" fill="hold"/>
                                        <p:tgtEl>
                                          <p:spTgt spid="20"/>
                                        </p:tgtEl>
                                      </p:cBhvr>
                                      <p:by x="400000" y="100000"/>
                                    </p:animScale>
                                  </p:childTnLst>
                                </p:cTn>
                              </p:par>
                              <p:par>
                                <p:cTn id="529" presetID="2" presetClass="exit" presetSubtype="6" fill="hold" grpId="2" nodeType="withEffect">
                                  <p:stCondLst>
                                    <p:cond delay="0"/>
                                  </p:stCondLst>
                                  <p:childTnLst>
                                    <p:anim calcmode="lin" valueType="num">
                                      <p:cBhvr additive="base">
                                        <p:cTn id="530" dur="4000"/>
                                        <p:tgtEl>
                                          <p:spTgt spid="20"/>
                                        </p:tgtEl>
                                        <p:attrNameLst>
                                          <p:attrName>ppt_x</p:attrName>
                                        </p:attrNameLst>
                                      </p:cBhvr>
                                      <p:tavLst>
                                        <p:tav tm="0">
                                          <p:val>
                                            <p:strVal val="ppt_x"/>
                                          </p:val>
                                        </p:tav>
                                        <p:tav tm="100000">
                                          <p:val>
                                            <p:strVal val="1+ppt_w/2"/>
                                          </p:val>
                                        </p:tav>
                                      </p:tavLst>
                                    </p:anim>
                                    <p:anim calcmode="lin" valueType="num">
                                      <p:cBhvr additive="base">
                                        <p:cTn id="531" dur="4000"/>
                                        <p:tgtEl>
                                          <p:spTgt spid="20"/>
                                        </p:tgtEl>
                                        <p:attrNameLst>
                                          <p:attrName>ppt_y</p:attrName>
                                        </p:attrNameLst>
                                      </p:cBhvr>
                                      <p:tavLst>
                                        <p:tav tm="0">
                                          <p:val>
                                            <p:strVal val="ppt_y"/>
                                          </p:val>
                                        </p:tav>
                                        <p:tav tm="100000">
                                          <p:val>
                                            <p:strVal val="1+ppt_h/2"/>
                                          </p:val>
                                        </p:tav>
                                      </p:tavLst>
                                    </p:anim>
                                    <p:set>
                                      <p:cBhvr>
                                        <p:cTn id="532" dur="1" fill="hold">
                                          <p:stCondLst>
                                            <p:cond delay="3999"/>
                                          </p:stCondLst>
                                        </p:cTn>
                                        <p:tgtEl>
                                          <p:spTgt spid="20"/>
                                        </p:tgtEl>
                                        <p:attrNameLst>
                                          <p:attrName>style.visibility</p:attrName>
                                        </p:attrNameLst>
                                      </p:cBhvr>
                                      <p:to>
                                        <p:strVal val="hidden"/>
                                      </p:to>
                                    </p:set>
                                  </p:childTnLst>
                                </p:cTn>
                              </p:par>
                              <p:par>
                                <p:cTn id="533" presetID="17" presetClass="entr" presetSubtype="4" fill="hold" grpId="0" nodeType="withEffect">
                                  <p:stCondLst>
                                    <p:cond delay="0"/>
                                  </p:stCondLst>
                                  <p:childTnLst>
                                    <p:set>
                                      <p:cBhvr>
                                        <p:cTn id="534" dur="1" fill="hold">
                                          <p:stCondLst>
                                            <p:cond delay="0"/>
                                          </p:stCondLst>
                                        </p:cTn>
                                        <p:tgtEl>
                                          <p:spTgt spid="19"/>
                                        </p:tgtEl>
                                        <p:attrNameLst>
                                          <p:attrName>style.visibility</p:attrName>
                                        </p:attrNameLst>
                                      </p:cBhvr>
                                      <p:to>
                                        <p:strVal val="visible"/>
                                      </p:to>
                                    </p:set>
                                    <p:anim calcmode="lin" valueType="num">
                                      <p:cBhvr>
                                        <p:cTn id="535" dur="3000" fill="hold"/>
                                        <p:tgtEl>
                                          <p:spTgt spid="19"/>
                                        </p:tgtEl>
                                        <p:attrNameLst>
                                          <p:attrName>ppt_x</p:attrName>
                                        </p:attrNameLst>
                                      </p:cBhvr>
                                      <p:tavLst>
                                        <p:tav tm="0">
                                          <p:val>
                                            <p:strVal val="#ppt_x"/>
                                          </p:val>
                                        </p:tav>
                                        <p:tav tm="100000">
                                          <p:val>
                                            <p:strVal val="#ppt_x"/>
                                          </p:val>
                                        </p:tav>
                                      </p:tavLst>
                                    </p:anim>
                                    <p:anim calcmode="lin" valueType="num">
                                      <p:cBhvr>
                                        <p:cTn id="536" dur="3000" fill="hold"/>
                                        <p:tgtEl>
                                          <p:spTgt spid="19"/>
                                        </p:tgtEl>
                                        <p:attrNameLst>
                                          <p:attrName>ppt_y</p:attrName>
                                        </p:attrNameLst>
                                      </p:cBhvr>
                                      <p:tavLst>
                                        <p:tav tm="0">
                                          <p:val>
                                            <p:strVal val="#ppt_y+#ppt_h/2"/>
                                          </p:val>
                                        </p:tav>
                                        <p:tav tm="100000">
                                          <p:val>
                                            <p:strVal val="#ppt_y"/>
                                          </p:val>
                                        </p:tav>
                                      </p:tavLst>
                                    </p:anim>
                                    <p:anim calcmode="lin" valueType="num">
                                      <p:cBhvr>
                                        <p:cTn id="537" dur="3000" fill="hold"/>
                                        <p:tgtEl>
                                          <p:spTgt spid="19"/>
                                        </p:tgtEl>
                                        <p:attrNameLst>
                                          <p:attrName>ppt_w</p:attrName>
                                        </p:attrNameLst>
                                      </p:cBhvr>
                                      <p:tavLst>
                                        <p:tav tm="0">
                                          <p:val>
                                            <p:strVal val="#ppt_w"/>
                                          </p:val>
                                        </p:tav>
                                        <p:tav tm="100000">
                                          <p:val>
                                            <p:strVal val="#ppt_w"/>
                                          </p:val>
                                        </p:tav>
                                      </p:tavLst>
                                    </p:anim>
                                    <p:anim calcmode="lin" valueType="num">
                                      <p:cBhvr>
                                        <p:cTn id="538" dur="3000" fill="hold"/>
                                        <p:tgtEl>
                                          <p:spTgt spid="19"/>
                                        </p:tgtEl>
                                        <p:attrNameLst>
                                          <p:attrName>ppt_h</p:attrName>
                                        </p:attrNameLst>
                                      </p:cBhvr>
                                      <p:tavLst>
                                        <p:tav tm="0">
                                          <p:val>
                                            <p:fltVal val="0"/>
                                          </p:val>
                                        </p:tav>
                                        <p:tav tm="100000">
                                          <p:val>
                                            <p:strVal val="#ppt_h"/>
                                          </p:val>
                                        </p:tav>
                                      </p:tavLst>
                                    </p:anim>
                                  </p:childTnLst>
                                </p:cTn>
                              </p:par>
                              <p:par>
                                <p:cTn id="539" presetID="6" presetClass="emph" presetSubtype="0" fill="hold" grpId="1" nodeType="withEffect">
                                  <p:stCondLst>
                                    <p:cond delay="0"/>
                                  </p:stCondLst>
                                  <p:childTnLst>
                                    <p:animScale>
                                      <p:cBhvr>
                                        <p:cTn id="540" dur="3000" fill="hold"/>
                                        <p:tgtEl>
                                          <p:spTgt spid="19"/>
                                        </p:tgtEl>
                                      </p:cBhvr>
                                      <p:by x="400000" y="100000"/>
                                    </p:animScale>
                                  </p:childTnLst>
                                </p:cTn>
                              </p:par>
                              <p:par>
                                <p:cTn id="541" presetID="2" presetClass="exit" presetSubtype="6" fill="hold" grpId="2" nodeType="withEffect">
                                  <p:stCondLst>
                                    <p:cond delay="0"/>
                                  </p:stCondLst>
                                  <p:childTnLst>
                                    <p:anim calcmode="lin" valueType="num">
                                      <p:cBhvr additive="base">
                                        <p:cTn id="542" dur="4000"/>
                                        <p:tgtEl>
                                          <p:spTgt spid="19"/>
                                        </p:tgtEl>
                                        <p:attrNameLst>
                                          <p:attrName>ppt_x</p:attrName>
                                        </p:attrNameLst>
                                      </p:cBhvr>
                                      <p:tavLst>
                                        <p:tav tm="0">
                                          <p:val>
                                            <p:strVal val="ppt_x"/>
                                          </p:val>
                                        </p:tav>
                                        <p:tav tm="100000">
                                          <p:val>
                                            <p:strVal val="1+ppt_w/2"/>
                                          </p:val>
                                        </p:tav>
                                      </p:tavLst>
                                    </p:anim>
                                    <p:anim calcmode="lin" valueType="num">
                                      <p:cBhvr additive="base">
                                        <p:cTn id="543" dur="4000"/>
                                        <p:tgtEl>
                                          <p:spTgt spid="19"/>
                                        </p:tgtEl>
                                        <p:attrNameLst>
                                          <p:attrName>ppt_y</p:attrName>
                                        </p:attrNameLst>
                                      </p:cBhvr>
                                      <p:tavLst>
                                        <p:tav tm="0">
                                          <p:val>
                                            <p:strVal val="ppt_y"/>
                                          </p:val>
                                        </p:tav>
                                        <p:tav tm="100000">
                                          <p:val>
                                            <p:strVal val="1+ppt_h/2"/>
                                          </p:val>
                                        </p:tav>
                                      </p:tavLst>
                                    </p:anim>
                                    <p:set>
                                      <p:cBhvr>
                                        <p:cTn id="544" dur="1" fill="hold">
                                          <p:stCondLst>
                                            <p:cond delay="3999"/>
                                          </p:stCondLst>
                                        </p:cTn>
                                        <p:tgtEl>
                                          <p:spTgt spid="19"/>
                                        </p:tgtEl>
                                        <p:attrNameLst>
                                          <p:attrName>style.visibility</p:attrName>
                                        </p:attrNameLst>
                                      </p:cBhvr>
                                      <p:to>
                                        <p:strVal val="hidden"/>
                                      </p:to>
                                    </p:set>
                                  </p:childTnLst>
                                </p:cTn>
                              </p:par>
                              <p:par>
                                <p:cTn id="545" presetID="17" presetClass="entr" presetSubtype="4" fill="hold" grpId="0" nodeType="withEffect">
                                  <p:stCondLst>
                                    <p:cond delay="0"/>
                                  </p:stCondLst>
                                  <p:childTnLst>
                                    <p:set>
                                      <p:cBhvr>
                                        <p:cTn id="546" dur="1" fill="hold">
                                          <p:stCondLst>
                                            <p:cond delay="0"/>
                                          </p:stCondLst>
                                        </p:cTn>
                                        <p:tgtEl>
                                          <p:spTgt spid="18"/>
                                        </p:tgtEl>
                                        <p:attrNameLst>
                                          <p:attrName>style.visibility</p:attrName>
                                        </p:attrNameLst>
                                      </p:cBhvr>
                                      <p:to>
                                        <p:strVal val="visible"/>
                                      </p:to>
                                    </p:set>
                                    <p:anim calcmode="lin" valueType="num">
                                      <p:cBhvr>
                                        <p:cTn id="547" dur="3000" fill="hold"/>
                                        <p:tgtEl>
                                          <p:spTgt spid="18"/>
                                        </p:tgtEl>
                                        <p:attrNameLst>
                                          <p:attrName>ppt_x</p:attrName>
                                        </p:attrNameLst>
                                      </p:cBhvr>
                                      <p:tavLst>
                                        <p:tav tm="0">
                                          <p:val>
                                            <p:strVal val="#ppt_x"/>
                                          </p:val>
                                        </p:tav>
                                        <p:tav tm="100000">
                                          <p:val>
                                            <p:strVal val="#ppt_x"/>
                                          </p:val>
                                        </p:tav>
                                      </p:tavLst>
                                    </p:anim>
                                    <p:anim calcmode="lin" valueType="num">
                                      <p:cBhvr>
                                        <p:cTn id="548" dur="3000" fill="hold"/>
                                        <p:tgtEl>
                                          <p:spTgt spid="18"/>
                                        </p:tgtEl>
                                        <p:attrNameLst>
                                          <p:attrName>ppt_y</p:attrName>
                                        </p:attrNameLst>
                                      </p:cBhvr>
                                      <p:tavLst>
                                        <p:tav tm="0">
                                          <p:val>
                                            <p:strVal val="#ppt_y+#ppt_h/2"/>
                                          </p:val>
                                        </p:tav>
                                        <p:tav tm="100000">
                                          <p:val>
                                            <p:strVal val="#ppt_y"/>
                                          </p:val>
                                        </p:tav>
                                      </p:tavLst>
                                    </p:anim>
                                    <p:anim calcmode="lin" valueType="num">
                                      <p:cBhvr>
                                        <p:cTn id="549" dur="3000" fill="hold"/>
                                        <p:tgtEl>
                                          <p:spTgt spid="18"/>
                                        </p:tgtEl>
                                        <p:attrNameLst>
                                          <p:attrName>ppt_w</p:attrName>
                                        </p:attrNameLst>
                                      </p:cBhvr>
                                      <p:tavLst>
                                        <p:tav tm="0">
                                          <p:val>
                                            <p:strVal val="#ppt_w"/>
                                          </p:val>
                                        </p:tav>
                                        <p:tav tm="100000">
                                          <p:val>
                                            <p:strVal val="#ppt_w"/>
                                          </p:val>
                                        </p:tav>
                                      </p:tavLst>
                                    </p:anim>
                                    <p:anim calcmode="lin" valueType="num">
                                      <p:cBhvr>
                                        <p:cTn id="550" dur="3000" fill="hold"/>
                                        <p:tgtEl>
                                          <p:spTgt spid="18"/>
                                        </p:tgtEl>
                                        <p:attrNameLst>
                                          <p:attrName>ppt_h</p:attrName>
                                        </p:attrNameLst>
                                      </p:cBhvr>
                                      <p:tavLst>
                                        <p:tav tm="0">
                                          <p:val>
                                            <p:fltVal val="0"/>
                                          </p:val>
                                        </p:tav>
                                        <p:tav tm="100000">
                                          <p:val>
                                            <p:strVal val="#ppt_h"/>
                                          </p:val>
                                        </p:tav>
                                      </p:tavLst>
                                    </p:anim>
                                  </p:childTnLst>
                                </p:cTn>
                              </p:par>
                              <p:par>
                                <p:cTn id="551" presetID="6" presetClass="emph" presetSubtype="0" fill="hold" grpId="1" nodeType="withEffect">
                                  <p:stCondLst>
                                    <p:cond delay="0"/>
                                  </p:stCondLst>
                                  <p:childTnLst>
                                    <p:animScale>
                                      <p:cBhvr>
                                        <p:cTn id="552" dur="3000" fill="hold"/>
                                        <p:tgtEl>
                                          <p:spTgt spid="18"/>
                                        </p:tgtEl>
                                      </p:cBhvr>
                                      <p:by x="400000" y="100000"/>
                                    </p:animScale>
                                  </p:childTnLst>
                                </p:cTn>
                              </p:par>
                              <p:par>
                                <p:cTn id="553" presetID="2" presetClass="exit" presetSubtype="6" fill="hold" grpId="2" nodeType="withEffect">
                                  <p:stCondLst>
                                    <p:cond delay="0"/>
                                  </p:stCondLst>
                                  <p:childTnLst>
                                    <p:anim calcmode="lin" valueType="num">
                                      <p:cBhvr additive="base">
                                        <p:cTn id="554" dur="4000"/>
                                        <p:tgtEl>
                                          <p:spTgt spid="18"/>
                                        </p:tgtEl>
                                        <p:attrNameLst>
                                          <p:attrName>ppt_x</p:attrName>
                                        </p:attrNameLst>
                                      </p:cBhvr>
                                      <p:tavLst>
                                        <p:tav tm="0">
                                          <p:val>
                                            <p:strVal val="ppt_x"/>
                                          </p:val>
                                        </p:tav>
                                        <p:tav tm="100000">
                                          <p:val>
                                            <p:strVal val="1+ppt_w/2"/>
                                          </p:val>
                                        </p:tav>
                                      </p:tavLst>
                                    </p:anim>
                                    <p:anim calcmode="lin" valueType="num">
                                      <p:cBhvr additive="base">
                                        <p:cTn id="555" dur="4000"/>
                                        <p:tgtEl>
                                          <p:spTgt spid="18"/>
                                        </p:tgtEl>
                                        <p:attrNameLst>
                                          <p:attrName>ppt_y</p:attrName>
                                        </p:attrNameLst>
                                      </p:cBhvr>
                                      <p:tavLst>
                                        <p:tav tm="0">
                                          <p:val>
                                            <p:strVal val="ppt_y"/>
                                          </p:val>
                                        </p:tav>
                                        <p:tav tm="100000">
                                          <p:val>
                                            <p:strVal val="1+ppt_h/2"/>
                                          </p:val>
                                        </p:tav>
                                      </p:tavLst>
                                    </p:anim>
                                    <p:set>
                                      <p:cBhvr>
                                        <p:cTn id="556" dur="1" fill="hold">
                                          <p:stCondLst>
                                            <p:cond delay="3999"/>
                                          </p:stCondLst>
                                        </p:cTn>
                                        <p:tgtEl>
                                          <p:spTgt spid="18"/>
                                        </p:tgtEl>
                                        <p:attrNameLst>
                                          <p:attrName>style.visibility</p:attrName>
                                        </p:attrNameLst>
                                      </p:cBhvr>
                                      <p:to>
                                        <p:strVal val="hidden"/>
                                      </p:to>
                                    </p:set>
                                  </p:childTnLst>
                                </p:cTn>
                              </p:par>
                              <p:par>
                                <p:cTn id="557" presetID="17" presetClass="entr" presetSubtype="4" fill="hold" grpId="0" nodeType="withEffect">
                                  <p:stCondLst>
                                    <p:cond delay="0"/>
                                  </p:stCondLst>
                                  <p:childTnLst>
                                    <p:set>
                                      <p:cBhvr>
                                        <p:cTn id="558" dur="1" fill="hold">
                                          <p:stCondLst>
                                            <p:cond delay="0"/>
                                          </p:stCondLst>
                                        </p:cTn>
                                        <p:tgtEl>
                                          <p:spTgt spid="17"/>
                                        </p:tgtEl>
                                        <p:attrNameLst>
                                          <p:attrName>style.visibility</p:attrName>
                                        </p:attrNameLst>
                                      </p:cBhvr>
                                      <p:to>
                                        <p:strVal val="visible"/>
                                      </p:to>
                                    </p:set>
                                    <p:anim calcmode="lin" valueType="num">
                                      <p:cBhvr>
                                        <p:cTn id="559" dur="3000" fill="hold"/>
                                        <p:tgtEl>
                                          <p:spTgt spid="17"/>
                                        </p:tgtEl>
                                        <p:attrNameLst>
                                          <p:attrName>ppt_x</p:attrName>
                                        </p:attrNameLst>
                                      </p:cBhvr>
                                      <p:tavLst>
                                        <p:tav tm="0">
                                          <p:val>
                                            <p:strVal val="#ppt_x"/>
                                          </p:val>
                                        </p:tav>
                                        <p:tav tm="100000">
                                          <p:val>
                                            <p:strVal val="#ppt_x"/>
                                          </p:val>
                                        </p:tav>
                                      </p:tavLst>
                                    </p:anim>
                                    <p:anim calcmode="lin" valueType="num">
                                      <p:cBhvr>
                                        <p:cTn id="560" dur="3000" fill="hold"/>
                                        <p:tgtEl>
                                          <p:spTgt spid="17"/>
                                        </p:tgtEl>
                                        <p:attrNameLst>
                                          <p:attrName>ppt_y</p:attrName>
                                        </p:attrNameLst>
                                      </p:cBhvr>
                                      <p:tavLst>
                                        <p:tav tm="0">
                                          <p:val>
                                            <p:strVal val="#ppt_y+#ppt_h/2"/>
                                          </p:val>
                                        </p:tav>
                                        <p:tav tm="100000">
                                          <p:val>
                                            <p:strVal val="#ppt_y"/>
                                          </p:val>
                                        </p:tav>
                                      </p:tavLst>
                                    </p:anim>
                                    <p:anim calcmode="lin" valueType="num">
                                      <p:cBhvr>
                                        <p:cTn id="561" dur="3000" fill="hold"/>
                                        <p:tgtEl>
                                          <p:spTgt spid="17"/>
                                        </p:tgtEl>
                                        <p:attrNameLst>
                                          <p:attrName>ppt_w</p:attrName>
                                        </p:attrNameLst>
                                      </p:cBhvr>
                                      <p:tavLst>
                                        <p:tav tm="0">
                                          <p:val>
                                            <p:strVal val="#ppt_w"/>
                                          </p:val>
                                        </p:tav>
                                        <p:tav tm="100000">
                                          <p:val>
                                            <p:strVal val="#ppt_w"/>
                                          </p:val>
                                        </p:tav>
                                      </p:tavLst>
                                    </p:anim>
                                    <p:anim calcmode="lin" valueType="num">
                                      <p:cBhvr>
                                        <p:cTn id="562" dur="3000" fill="hold"/>
                                        <p:tgtEl>
                                          <p:spTgt spid="17"/>
                                        </p:tgtEl>
                                        <p:attrNameLst>
                                          <p:attrName>ppt_h</p:attrName>
                                        </p:attrNameLst>
                                      </p:cBhvr>
                                      <p:tavLst>
                                        <p:tav tm="0">
                                          <p:val>
                                            <p:fltVal val="0"/>
                                          </p:val>
                                        </p:tav>
                                        <p:tav tm="100000">
                                          <p:val>
                                            <p:strVal val="#ppt_h"/>
                                          </p:val>
                                        </p:tav>
                                      </p:tavLst>
                                    </p:anim>
                                  </p:childTnLst>
                                </p:cTn>
                              </p:par>
                              <p:par>
                                <p:cTn id="563" presetID="6" presetClass="emph" presetSubtype="0" fill="hold" grpId="1" nodeType="withEffect">
                                  <p:stCondLst>
                                    <p:cond delay="0"/>
                                  </p:stCondLst>
                                  <p:childTnLst>
                                    <p:animScale>
                                      <p:cBhvr>
                                        <p:cTn id="564" dur="3000" fill="hold"/>
                                        <p:tgtEl>
                                          <p:spTgt spid="17"/>
                                        </p:tgtEl>
                                      </p:cBhvr>
                                      <p:by x="400000" y="100000"/>
                                    </p:animScale>
                                  </p:childTnLst>
                                </p:cTn>
                              </p:par>
                              <p:par>
                                <p:cTn id="565" presetID="2" presetClass="exit" presetSubtype="6" fill="hold" grpId="2" nodeType="withEffect">
                                  <p:stCondLst>
                                    <p:cond delay="0"/>
                                  </p:stCondLst>
                                  <p:childTnLst>
                                    <p:anim calcmode="lin" valueType="num">
                                      <p:cBhvr additive="base">
                                        <p:cTn id="566" dur="4000"/>
                                        <p:tgtEl>
                                          <p:spTgt spid="17"/>
                                        </p:tgtEl>
                                        <p:attrNameLst>
                                          <p:attrName>ppt_x</p:attrName>
                                        </p:attrNameLst>
                                      </p:cBhvr>
                                      <p:tavLst>
                                        <p:tav tm="0">
                                          <p:val>
                                            <p:strVal val="ppt_x"/>
                                          </p:val>
                                        </p:tav>
                                        <p:tav tm="100000">
                                          <p:val>
                                            <p:strVal val="1+ppt_w/2"/>
                                          </p:val>
                                        </p:tav>
                                      </p:tavLst>
                                    </p:anim>
                                    <p:anim calcmode="lin" valueType="num">
                                      <p:cBhvr additive="base">
                                        <p:cTn id="567" dur="4000"/>
                                        <p:tgtEl>
                                          <p:spTgt spid="17"/>
                                        </p:tgtEl>
                                        <p:attrNameLst>
                                          <p:attrName>ppt_y</p:attrName>
                                        </p:attrNameLst>
                                      </p:cBhvr>
                                      <p:tavLst>
                                        <p:tav tm="0">
                                          <p:val>
                                            <p:strVal val="ppt_y"/>
                                          </p:val>
                                        </p:tav>
                                        <p:tav tm="100000">
                                          <p:val>
                                            <p:strVal val="1+ppt_h/2"/>
                                          </p:val>
                                        </p:tav>
                                      </p:tavLst>
                                    </p:anim>
                                    <p:set>
                                      <p:cBhvr>
                                        <p:cTn id="568" dur="1" fill="hold">
                                          <p:stCondLst>
                                            <p:cond delay="3999"/>
                                          </p:stCondLst>
                                        </p:cTn>
                                        <p:tgtEl>
                                          <p:spTgt spid="17"/>
                                        </p:tgtEl>
                                        <p:attrNameLst>
                                          <p:attrName>style.visibility</p:attrName>
                                        </p:attrNameLst>
                                      </p:cBhvr>
                                      <p:to>
                                        <p:strVal val="hidden"/>
                                      </p:to>
                                    </p:set>
                                  </p:childTnLst>
                                </p:cTn>
                              </p:par>
                              <p:par>
                                <p:cTn id="569" presetID="17" presetClass="entr" presetSubtype="4" fill="hold" grpId="0" nodeType="withEffect">
                                  <p:stCondLst>
                                    <p:cond delay="0"/>
                                  </p:stCondLst>
                                  <p:childTnLst>
                                    <p:set>
                                      <p:cBhvr>
                                        <p:cTn id="570" dur="1" fill="hold">
                                          <p:stCondLst>
                                            <p:cond delay="0"/>
                                          </p:stCondLst>
                                        </p:cTn>
                                        <p:tgtEl>
                                          <p:spTgt spid="16"/>
                                        </p:tgtEl>
                                        <p:attrNameLst>
                                          <p:attrName>style.visibility</p:attrName>
                                        </p:attrNameLst>
                                      </p:cBhvr>
                                      <p:to>
                                        <p:strVal val="visible"/>
                                      </p:to>
                                    </p:set>
                                    <p:anim calcmode="lin" valueType="num">
                                      <p:cBhvr>
                                        <p:cTn id="571" dur="3000" fill="hold"/>
                                        <p:tgtEl>
                                          <p:spTgt spid="16"/>
                                        </p:tgtEl>
                                        <p:attrNameLst>
                                          <p:attrName>ppt_x</p:attrName>
                                        </p:attrNameLst>
                                      </p:cBhvr>
                                      <p:tavLst>
                                        <p:tav tm="0">
                                          <p:val>
                                            <p:strVal val="#ppt_x"/>
                                          </p:val>
                                        </p:tav>
                                        <p:tav tm="100000">
                                          <p:val>
                                            <p:strVal val="#ppt_x"/>
                                          </p:val>
                                        </p:tav>
                                      </p:tavLst>
                                    </p:anim>
                                    <p:anim calcmode="lin" valueType="num">
                                      <p:cBhvr>
                                        <p:cTn id="572" dur="3000" fill="hold"/>
                                        <p:tgtEl>
                                          <p:spTgt spid="16"/>
                                        </p:tgtEl>
                                        <p:attrNameLst>
                                          <p:attrName>ppt_y</p:attrName>
                                        </p:attrNameLst>
                                      </p:cBhvr>
                                      <p:tavLst>
                                        <p:tav tm="0">
                                          <p:val>
                                            <p:strVal val="#ppt_y+#ppt_h/2"/>
                                          </p:val>
                                        </p:tav>
                                        <p:tav tm="100000">
                                          <p:val>
                                            <p:strVal val="#ppt_y"/>
                                          </p:val>
                                        </p:tav>
                                      </p:tavLst>
                                    </p:anim>
                                    <p:anim calcmode="lin" valueType="num">
                                      <p:cBhvr>
                                        <p:cTn id="573" dur="3000" fill="hold"/>
                                        <p:tgtEl>
                                          <p:spTgt spid="16"/>
                                        </p:tgtEl>
                                        <p:attrNameLst>
                                          <p:attrName>ppt_w</p:attrName>
                                        </p:attrNameLst>
                                      </p:cBhvr>
                                      <p:tavLst>
                                        <p:tav tm="0">
                                          <p:val>
                                            <p:strVal val="#ppt_w"/>
                                          </p:val>
                                        </p:tav>
                                        <p:tav tm="100000">
                                          <p:val>
                                            <p:strVal val="#ppt_w"/>
                                          </p:val>
                                        </p:tav>
                                      </p:tavLst>
                                    </p:anim>
                                    <p:anim calcmode="lin" valueType="num">
                                      <p:cBhvr>
                                        <p:cTn id="574" dur="3000" fill="hold"/>
                                        <p:tgtEl>
                                          <p:spTgt spid="16"/>
                                        </p:tgtEl>
                                        <p:attrNameLst>
                                          <p:attrName>ppt_h</p:attrName>
                                        </p:attrNameLst>
                                      </p:cBhvr>
                                      <p:tavLst>
                                        <p:tav tm="0">
                                          <p:val>
                                            <p:fltVal val="0"/>
                                          </p:val>
                                        </p:tav>
                                        <p:tav tm="100000">
                                          <p:val>
                                            <p:strVal val="#ppt_h"/>
                                          </p:val>
                                        </p:tav>
                                      </p:tavLst>
                                    </p:anim>
                                  </p:childTnLst>
                                </p:cTn>
                              </p:par>
                              <p:par>
                                <p:cTn id="575" presetID="6" presetClass="emph" presetSubtype="0" fill="hold" grpId="1" nodeType="withEffect">
                                  <p:stCondLst>
                                    <p:cond delay="0"/>
                                  </p:stCondLst>
                                  <p:childTnLst>
                                    <p:animScale>
                                      <p:cBhvr>
                                        <p:cTn id="576" dur="3000" fill="hold"/>
                                        <p:tgtEl>
                                          <p:spTgt spid="16"/>
                                        </p:tgtEl>
                                      </p:cBhvr>
                                      <p:by x="400000" y="100000"/>
                                    </p:animScale>
                                  </p:childTnLst>
                                </p:cTn>
                              </p:par>
                              <p:par>
                                <p:cTn id="577" presetID="2" presetClass="exit" presetSubtype="6" fill="hold" grpId="2" nodeType="withEffect">
                                  <p:stCondLst>
                                    <p:cond delay="0"/>
                                  </p:stCondLst>
                                  <p:childTnLst>
                                    <p:anim calcmode="lin" valueType="num">
                                      <p:cBhvr additive="base">
                                        <p:cTn id="578" dur="4000"/>
                                        <p:tgtEl>
                                          <p:spTgt spid="16"/>
                                        </p:tgtEl>
                                        <p:attrNameLst>
                                          <p:attrName>ppt_x</p:attrName>
                                        </p:attrNameLst>
                                      </p:cBhvr>
                                      <p:tavLst>
                                        <p:tav tm="0">
                                          <p:val>
                                            <p:strVal val="ppt_x"/>
                                          </p:val>
                                        </p:tav>
                                        <p:tav tm="100000">
                                          <p:val>
                                            <p:strVal val="1+ppt_w/2"/>
                                          </p:val>
                                        </p:tav>
                                      </p:tavLst>
                                    </p:anim>
                                    <p:anim calcmode="lin" valueType="num">
                                      <p:cBhvr additive="base">
                                        <p:cTn id="579" dur="4000"/>
                                        <p:tgtEl>
                                          <p:spTgt spid="16"/>
                                        </p:tgtEl>
                                        <p:attrNameLst>
                                          <p:attrName>ppt_y</p:attrName>
                                        </p:attrNameLst>
                                      </p:cBhvr>
                                      <p:tavLst>
                                        <p:tav tm="0">
                                          <p:val>
                                            <p:strVal val="ppt_y"/>
                                          </p:val>
                                        </p:tav>
                                        <p:tav tm="100000">
                                          <p:val>
                                            <p:strVal val="1+ppt_h/2"/>
                                          </p:val>
                                        </p:tav>
                                      </p:tavLst>
                                    </p:anim>
                                    <p:set>
                                      <p:cBhvr>
                                        <p:cTn id="580" dur="1" fill="hold">
                                          <p:stCondLst>
                                            <p:cond delay="3999"/>
                                          </p:stCondLst>
                                        </p:cTn>
                                        <p:tgtEl>
                                          <p:spTgt spid="16"/>
                                        </p:tgtEl>
                                        <p:attrNameLst>
                                          <p:attrName>style.visibility</p:attrName>
                                        </p:attrNameLst>
                                      </p:cBhvr>
                                      <p:to>
                                        <p:strVal val="hidden"/>
                                      </p:to>
                                    </p:set>
                                  </p:childTnLst>
                                </p:cTn>
                              </p:par>
                              <p:par>
                                <p:cTn id="581" presetID="17" presetClass="entr" presetSubtype="4" fill="hold" grpId="0" nodeType="withEffect">
                                  <p:stCondLst>
                                    <p:cond delay="0"/>
                                  </p:stCondLst>
                                  <p:childTnLst>
                                    <p:set>
                                      <p:cBhvr>
                                        <p:cTn id="582" dur="1" fill="hold">
                                          <p:stCondLst>
                                            <p:cond delay="0"/>
                                          </p:stCondLst>
                                        </p:cTn>
                                        <p:tgtEl>
                                          <p:spTgt spid="15"/>
                                        </p:tgtEl>
                                        <p:attrNameLst>
                                          <p:attrName>style.visibility</p:attrName>
                                        </p:attrNameLst>
                                      </p:cBhvr>
                                      <p:to>
                                        <p:strVal val="visible"/>
                                      </p:to>
                                    </p:set>
                                    <p:anim calcmode="lin" valueType="num">
                                      <p:cBhvr>
                                        <p:cTn id="583" dur="3000" fill="hold"/>
                                        <p:tgtEl>
                                          <p:spTgt spid="15"/>
                                        </p:tgtEl>
                                        <p:attrNameLst>
                                          <p:attrName>ppt_x</p:attrName>
                                        </p:attrNameLst>
                                      </p:cBhvr>
                                      <p:tavLst>
                                        <p:tav tm="0">
                                          <p:val>
                                            <p:strVal val="#ppt_x"/>
                                          </p:val>
                                        </p:tav>
                                        <p:tav tm="100000">
                                          <p:val>
                                            <p:strVal val="#ppt_x"/>
                                          </p:val>
                                        </p:tav>
                                      </p:tavLst>
                                    </p:anim>
                                    <p:anim calcmode="lin" valueType="num">
                                      <p:cBhvr>
                                        <p:cTn id="584" dur="3000" fill="hold"/>
                                        <p:tgtEl>
                                          <p:spTgt spid="15"/>
                                        </p:tgtEl>
                                        <p:attrNameLst>
                                          <p:attrName>ppt_y</p:attrName>
                                        </p:attrNameLst>
                                      </p:cBhvr>
                                      <p:tavLst>
                                        <p:tav tm="0">
                                          <p:val>
                                            <p:strVal val="#ppt_y+#ppt_h/2"/>
                                          </p:val>
                                        </p:tav>
                                        <p:tav tm="100000">
                                          <p:val>
                                            <p:strVal val="#ppt_y"/>
                                          </p:val>
                                        </p:tav>
                                      </p:tavLst>
                                    </p:anim>
                                    <p:anim calcmode="lin" valueType="num">
                                      <p:cBhvr>
                                        <p:cTn id="585" dur="3000" fill="hold"/>
                                        <p:tgtEl>
                                          <p:spTgt spid="15"/>
                                        </p:tgtEl>
                                        <p:attrNameLst>
                                          <p:attrName>ppt_w</p:attrName>
                                        </p:attrNameLst>
                                      </p:cBhvr>
                                      <p:tavLst>
                                        <p:tav tm="0">
                                          <p:val>
                                            <p:strVal val="#ppt_w"/>
                                          </p:val>
                                        </p:tav>
                                        <p:tav tm="100000">
                                          <p:val>
                                            <p:strVal val="#ppt_w"/>
                                          </p:val>
                                        </p:tav>
                                      </p:tavLst>
                                    </p:anim>
                                    <p:anim calcmode="lin" valueType="num">
                                      <p:cBhvr>
                                        <p:cTn id="586" dur="3000" fill="hold"/>
                                        <p:tgtEl>
                                          <p:spTgt spid="15"/>
                                        </p:tgtEl>
                                        <p:attrNameLst>
                                          <p:attrName>ppt_h</p:attrName>
                                        </p:attrNameLst>
                                      </p:cBhvr>
                                      <p:tavLst>
                                        <p:tav tm="0">
                                          <p:val>
                                            <p:fltVal val="0"/>
                                          </p:val>
                                        </p:tav>
                                        <p:tav tm="100000">
                                          <p:val>
                                            <p:strVal val="#ppt_h"/>
                                          </p:val>
                                        </p:tav>
                                      </p:tavLst>
                                    </p:anim>
                                  </p:childTnLst>
                                </p:cTn>
                              </p:par>
                              <p:par>
                                <p:cTn id="587" presetID="6" presetClass="emph" presetSubtype="0" fill="hold" grpId="1" nodeType="withEffect">
                                  <p:stCondLst>
                                    <p:cond delay="0"/>
                                  </p:stCondLst>
                                  <p:childTnLst>
                                    <p:animScale>
                                      <p:cBhvr>
                                        <p:cTn id="588" dur="3000" fill="hold"/>
                                        <p:tgtEl>
                                          <p:spTgt spid="15"/>
                                        </p:tgtEl>
                                      </p:cBhvr>
                                      <p:by x="400000" y="100000"/>
                                    </p:animScale>
                                  </p:childTnLst>
                                </p:cTn>
                              </p:par>
                              <p:par>
                                <p:cTn id="589" presetID="2" presetClass="exit" presetSubtype="6" fill="hold" grpId="2" nodeType="withEffect">
                                  <p:stCondLst>
                                    <p:cond delay="0"/>
                                  </p:stCondLst>
                                  <p:childTnLst>
                                    <p:anim calcmode="lin" valueType="num">
                                      <p:cBhvr additive="base">
                                        <p:cTn id="590" dur="4000"/>
                                        <p:tgtEl>
                                          <p:spTgt spid="15"/>
                                        </p:tgtEl>
                                        <p:attrNameLst>
                                          <p:attrName>ppt_x</p:attrName>
                                        </p:attrNameLst>
                                      </p:cBhvr>
                                      <p:tavLst>
                                        <p:tav tm="0">
                                          <p:val>
                                            <p:strVal val="ppt_x"/>
                                          </p:val>
                                        </p:tav>
                                        <p:tav tm="100000">
                                          <p:val>
                                            <p:strVal val="1+ppt_w/2"/>
                                          </p:val>
                                        </p:tav>
                                      </p:tavLst>
                                    </p:anim>
                                    <p:anim calcmode="lin" valueType="num">
                                      <p:cBhvr additive="base">
                                        <p:cTn id="591" dur="4000"/>
                                        <p:tgtEl>
                                          <p:spTgt spid="15"/>
                                        </p:tgtEl>
                                        <p:attrNameLst>
                                          <p:attrName>ppt_y</p:attrName>
                                        </p:attrNameLst>
                                      </p:cBhvr>
                                      <p:tavLst>
                                        <p:tav tm="0">
                                          <p:val>
                                            <p:strVal val="ppt_y"/>
                                          </p:val>
                                        </p:tav>
                                        <p:tav tm="100000">
                                          <p:val>
                                            <p:strVal val="1+ppt_h/2"/>
                                          </p:val>
                                        </p:tav>
                                      </p:tavLst>
                                    </p:anim>
                                    <p:set>
                                      <p:cBhvr>
                                        <p:cTn id="592" dur="1" fill="hold">
                                          <p:stCondLst>
                                            <p:cond delay="3999"/>
                                          </p:stCondLst>
                                        </p:cTn>
                                        <p:tgtEl>
                                          <p:spTgt spid="15"/>
                                        </p:tgtEl>
                                        <p:attrNameLst>
                                          <p:attrName>style.visibility</p:attrName>
                                        </p:attrNameLst>
                                      </p:cBhvr>
                                      <p:to>
                                        <p:strVal val="hidden"/>
                                      </p:to>
                                    </p:set>
                                  </p:childTnLst>
                                </p:cTn>
                              </p:par>
                              <p:par>
                                <p:cTn id="593" presetID="17" presetClass="entr" presetSubtype="4" fill="hold" grpId="0" nodeType="withEffect">
                                  <p:stCondLst>
                                    <p:cond delay="0"/>
                                  </p:stCondLst>
                                  <p:childTnLst>
                                    <p:set>
                                      <p:cBhvr>
                                        <p:cTn id="594" dur="1" fill="hold">
                                          <p:stCondLst>
                                            <p:cond delay="0"/>
                                          </p:stCondLst>
                                        </p:cTn>
                                        <p:tgtEl>
                                          <p:spTgt spid="14"/>
                                        </p:tgtEl>
                                        <p:attrNameLst>
                                          <p:attrName>style.visibility</p:attrName>
                                        </p:attrNameLst>
                                      </p:cBhvr>
                                      <p:to>
                                        <p:strVal val="visible"/>
                                      </p:to>
                                    </p:set>
                                    <p:anim calcmode="lin" valueType="num">
                                      <p:cBhvr>
                                        <p:cTn id="595" dur="3000" fill="hold"/>
                                        <p:tgtEl>
                                          <p:spTgt spid="14"/>
                                        </p:tgtEl>
                                        <p:attrNameLst>
                                          <p:attrName>ppt_x</p:attrName>
                                        </p:attrNameLst>
                                      </p:cBhvr>
                                      <p:tavLst>
                                        <p:tav tm="0">
                                          <p:val>
                                            <p:strVal val="#ppt_x"/>
                                          </p:val>
                                        </p:tav>
                                        <p:tav tm="100000">
                                          <p:val>
                                            <p:strVal val="#ppt_x"/>
                                          </p:val>
                                        </p:tav>
                                      </p:tavLst>
                                    </p:anim>
                                    <p:anim calcmode="lin" valueType="num">
                                      <p:cBhvr>
                                        <p:cTn id="596" dur="3000" fill="hold"/>
                                        <p:tgtEl>
                                          <p:spTgt spid="14"/>
                                        </p:tgtEl>
                                        <p:attrNameLst>
                                          <p:attrName>ppt_y</p:attrName>
                                        </p:attrNameLst>
                                      </p:cBhvr>
                                      <p:tavLst>
                                        <p:tav tm="0">
                                          <p:val>
                                            <p:strVal val="#ppt_y+#ppt_h/2"/>
                                          </p:val>
                                        </p:tav>
                                        <p:tav tm="100000">
                                          <p:val>
                                            <p:strVal val="#ppt_y"/>
                                          </p:val>
                                        </p:tav>
                                      </p:tavLst>
                                    </p:anim>
                                    <p:anim calcmode="lin" valueType="num">
                                      <p:cBhvr>
                                        <p:cTn id="597" dur="3000" fill="hold"/>
                                        <p:tgtEl>
                                          <p:spTgt spid="14"/>
                                        </p:tgtEl>
                                        <p:attrNameLst>
                                          <p:attrName>ppt_w</p:attrName>
                                        </p:attrNameLst>
                                      </p:cBhvr>
                                      <p:tavLst>
                                        <p:tav tm="0">
                                          <p:val>
                                            <p:strVal val="#ppt_w"/>
                                          </p:val>
                                        </p:tav>
                                        <p:tav tm="100000">
                                          <p:val>
                                            <p:strVal val="#ppt_w"/>
                                          </p:val>
                                        </p:tav>
                                      </p:tavLst>
                                    </p:anim>
                                    <p:anim calcmode="lin" valueType="num">
                                      <p:cBhvr>
                                        <p:cTn id="598" dur="3000" fill="hold"/>
                                        <p:tgtEl>
                                          <p:spTgt spid="14"/>
                                        </p:tgtEl>
                                        <p:attrNameLst>
                                          <p:attrName>ppt_h</p:attrName>
                                        </p:attrNameLst>
                                      </p:cBhvr>
                                      <p:tavLst>
                                        <p:tav tm="0">
                                          <p:val>
                                            <p:fltVal val="0"/>
                                          </p:val>
                                        </p:tav>
                                        <p:tav tm="100000">
                                          <p:val>
                                            <p:strVal val="#ppt_h"/>
                                          </p:val>
                                        </p:tav>
                                      </p:tavLst>
                                    </p:anim>
                                  </p:childTnLst>
                                </p:cTn>
                              </p:par>
                              <p:par>
                                <p:cTn id="599" presetID="6" presetClass="emph" presetSubtype="0" fill="hold" grpId="1" nodeType="withEffect">
                                  <p:stCondLst>
                                    <p:cond delay="0"/>
                                  </p:stCondLst>
                                  <p:childTnLst>
                                    <p:animScale>
                                      <p:cBhvr>
                                        <p:cTn id="600" dur="3000" fill="hold"/>
                                        <p:tgtEl>
                                          <p:spTgt spid="14"/>
                                        </p:tgtEl>
                                      </p:cBhvr>
                                      <p:by x="400000" y="100000"/>
                                    </p:animScale>
                                  </p:childTnLst>
                                </p:cTn>
                              </p:par>
                              <p:par>
                                <p:cTn id="601" presetID="2" presetClass="exit" presetSubtype="6" fill="hold" grpId="2" nodeType="withEffect">
                                  <p:stCondLst>
                                    <p:cond delay="0"/>
                                  </p:stCondLst>
                                  <p:childTnLst>
                                    <p:anim calcmode="lin" valueType="num">
                                      <p:cBhvr additive="base">
                                        <p:cTn id="602" dur="4000"/>
                                        <p:tgtEl>
                                          <p:spTgt spid="14"/>
                                        </p:tgtEl>
                                        <p:attrNameLst>
                                          <p:attrName>ppt_x</p:attrName>
                                        </p:attrNameLst>
                                      </p:cBhvr>
                                      <p:tavLst>
                                        <p:tav tm="0">
                                          <p:val>
                                            <p:strVal val="ppt_x"/>
                                          </p:val>
                                        </p:tav>
                                        <p:tav tm="100000">
                                          <p:val>
                                            <p:strVal val="1+ppt_w/2"/>
                                          </p:val>
                                        </p:tav>
                                      </p:tavLst>
                                    </p:anim>
                                    <p:anim calcmode="lin" valueType="num">
                                      <p:cBhvr additive="base">
                                        <p:cTn id="603" dur="4000"/>
                                        <p:tgtEl>
                                          <p:spTgt spid="14"/>
                                        </p:tgtEl>
                                        <p:attrNameLst>
                                          <p:attrName>ppt_y</p:attrName>
                                        </p:attrNameLst>
                                      </p:cBhvr>
                                      <p:tavLst>
                                        <p:tav tm="0">
                                          <p:val>
                                            <p:strVal val="ppt_y"/>
                                          </p:val>
                                        </p:tav>
                                        <p:tav tm="100000">
                                          <p:val>
                                            <p:strVal val="1+ppt_h/2"/>
                                          </p:val>
                                        </p:tav>
                                      </p:tavLst>
                                    </p:anim>
                                    <p:set>
                                      <p:cBhvr>
                                        <p:cTn id="604" dur="1" fill="hold">
                                          <p:stCondLst>
                                            <p:cond delay="3999"/>
                                          </p:stCondLst>
                                        </p:cTn>
                                        <p:tgtEl>
                                          <p:spTgt spid="14"/>
                                        </p:tgtEl>
                                        <p:attrNameLst>
                                          <p:attrName>style.visibility</p:attrName>
                                        </p:attrNameLst>
                                      </p:cBhvr>
                                      <p:to>
                                        <p:strVal val="hidden"/>
                                      </p:to>
                                    </p:set>
                                  </p:childTnLst>
                                </p:cTn>
                              </p:par>
                              <p:par>
                                <p:cTn id="605" presetID="17" presetClass="entr" presetSubtype="4" fill="hold" grpId="0" nodeType="withEffect">
                                  <p:stCondLst>
                                    <p:cond delay="0"/>
                                  </p:stCondLst>
                                  <p:childTnLst>
                                    <p:set>
                                      <p:cBhvr>
                                        <p:cTn id="606" dur="1" fill="hold">
                                          <p:stCondLst>
                                            <p:cond delay="0"/>
                                          </p:stCondLst>
                                        </p:cTn>
                                        <p:tgtEl>
                                          <p:spTgt spid="13"/>
                                        </p:tgtEl>
                                        <p:attrNameLst>
                                          <p:attrName>style.visibility</p:attrName>
                                        </p:attrNameLst>
                                      </p:cBhvr>
                                      <p:to>
                                        <p:strVal val="visible"/>
                                      </p:to>
                                    </p:set>
                                    <p:anim calcmode="lin" valueType="num">
                                      <p:cBhvr>
                                        <p:cTn id="607" dur="3000" fill="hold"/>
                                        <p:tgtEl>
                                          <p:spTgt spid="13"/>
                                        </p:tgtEl>
                                        <p:attrNameLst>
                                          <p:attrName>ppt_x</p:attrName>
                                        </p:attrNameLst>
                                      </p:cBhvr>
                                      <p:tavLst>
                                        <p:tav tm="0">
                                          <p:val>
                                            <p:strVal val="#ppt_x"/>
                                          </p:val>
                                        </p:tav>
                                        <p:tav tm="100000">
                                          <p:val>
                                            <p:strVal val="#ppt_x"/>
                                          </p:val>
                                        </p:tav>
                                      </p:tavLst>
                                    </p:anim>
                                    <p:anim calcmode="lin" valueType="num">
                                      <p:cBhvr>
                                        <p:cTn id="608" dur="3000" fill="hold"/>
                                        <p:tgtEl>
                                          <p:spTgt spid="13"/>
                                        </p:tgtEl>
                                        <p:attrNameLst>
                                          <p:attrName>ppt_y</p:attrName>
                                        </p:attrNameLst>
                                      </p:cBhvr>
                                      <p:tavLst>
                                        <p:tav tm="0">
                                          <p:val>
                                            <p:strVal val="#ppt_y+#ppt_h/2"/>
                                          </p:val>
                                        </p:tav>
                                        <p:tav tm="100000">
                                          <p:val>
                                            <p:strVal val="#ppt_y"/>
                                          </p:val>
                                        </p:tav>
                                      </p:tavLst>
                                    </p:anim>
                                    <p:anim calcmode="lin" valueType="num">
                                      <p:cBhvr>
                                        <p:cTn id="609" dur="3000" fill="hold"/>
                                        <p:tgtEl>
                                          <p:spTgt spid="13"/>
                                        </p:tgtEl>
                                        <p:attrNameLst>
                                          <p:attrName>ppt_w</p:attrName>
                                        </p:attrNameLst>
                                      </p:cBhvr>
                                      <p:tavLst>
                                        <p:tav tm="0">
                                          <p:val>
                                            <p:strVal val="#ppt_w"/>
                                          </p:val>
                                        </p:tav>
                                        <p:tav tm="100000">
                                          <p:val>
                                            <p:strVal val="#ppt_w"/>
                                          </p:val>
                                        </p:tav>
                                      </p:tavLst>
                                    </p:anim>
                                    <p:anim calcmode="lin" valueType="num">
                                      <p:cBhvr>
                                        <p:cTn id="610" dur="3000" fill="hold"/>
                                        <p:tgtEl>
                                          <p:spTgt spid="13"/>
                                        </p:tgtEl>
                                        <p:attrNameLst>
                                          <p:attrName>ppt_h</p:attrName>
                                        </p:attrNameLst>
                                      </p:cBhvr>
                                      <p:tavLst>
                                        <p:tav tm="0">
                                          <p:val>
                                            <p:fltVal val="0"/>
                                          </p:val>
                                        </p:tav>
                                        <p:tav tm="100000">
                                          <p:val>
                                            <p:strVal val="#ppt_h"/>
                                          </p:val>
                                        </p:tav>
                                      </p:tavLst>
                                    </p:anim>
                                  </p:childTnLst>
                                </p:cTn>
                              </p:par>
                              <p:par>
                                <p:cTn id="611" presetID="6" presetClass="emph" presetSubtype="0" fill="hold" grpId="1" nodeType="withEffect">
                                  <p:stCondLst>
                                    <p:cond delay="0"/>
                                  </p:stCondLst>
                                  <p:childTnLst>
                                    <p:animScale>
                                      <p:cBhvr>
                                        <p:cTn id="612" dur="3000" fill="hold"/>
                                        <p:tgtEl>
                                          <p:spTgt spid="13"/>
                                        </p:tgtEl>
                                      </p:cBhvr>
                                      <p:by x="400000" y="100000"/>
                                    </p:animScale>
                                  </p:childTnLst>
                                </p:cTn>
                              </p:par>
                              <p:par>
                                <p:cTn id="613" presetID="2" presetClass="exit" presetSubtype="6" fill="hold" grpId="2" nodeType="withEffect">
                                  <p:stCondLst>
                                    <p:cond delay="0"/>
                                  </p:stCondLst>
                                  <p:childTnLst>
                                    <p:anim calcmode="lin" valueType="num">
                                      <p:cBhvr additive="base">
                                        <p:cTn id="614" dur="4000"/>
                                        <p:tgtEl>
                                          <p:spTgt spid="13"/>
                                        </p:tgtEl>
                                        <p:attrNameLst>
                                          <p:attrName>ppt_x</p:attrName>
                                        </p:attrNameLst>
                                      </p:cBhvr>
                                      <p:tavLst>
                                        <p:tav tm="0">
                                          <p:val>
                                            <p:strVal val="ppt_x"/>
                                          </p:val>
                                        </p:tav>
                                        <p:tav tm="100000">
                                          <p:val>
                                            <p:strVal val="1+ppt_w/2"/>
                                          </p:val>
                                        </p:tav>
                                      </p:tavLst>
                                    </p:anim>
                                    <p:anim calcmode="lin" valueType="num">
                                      <p:cBhvr additive="base">
                                        <p:cTn id="615" dur="4000"/>
                                        <p:tgtEl>
                                          <p:spTgt spid="13"/>
                                        </p:tgtEl>
                                        <p:attrNameLst>
                                          <p:attrName>ppt_y</p:attrName>
                                        </p:attrNameLst>
                                      </p:cBhvr>
                                      <p:tavLst>
                                        <p:tav tm="0">
                                          <p:val>
                                            <p:strVal val="ppt_y"/>
                                          </p:val>
                                        </p:tav>
                                        <p:tav tm="100000">
                                          <p:val>
                                            <p:strVal val="1+ppt_h/2"/>
                                          </p:val>
                                        </p:tav>
                                      </p:tavLst>
                                    </p:anim>
                                    <p:set>
                                      <p:cBhvr>
                                        <p:cTn id="616" dur="1" fill="hold">
                                          <p:stCondLst>
                                            <p:cond delay="3999"/>
                                          </p:stCondLst>
                                        </p:cTn>
                                        <p:tgtEl>
                                          <p:spTgt spid="13"/>
                                        </p:tgtEl>
                                        <p:attrNameLst>
                                          <p:attrName>style.visibility</p:attrName>
                                        </p:attrNameLst>
                                      </p:cBhvr>
                                      <p:to>
                                        <p:strVal val="hidden"/>
                                      </p:to>
                                    </p:set>
                                  </p:childTnLst>
                                </p:cTn>
                              </p:par>
                              <p:par>
                                <p:cTn id="617" presetID="17" presetClass="entr" presetSubtype="4" fill="hold" grpId="0" nodeType="withEffect">
                                  <p:stCondLst>
                                    <p:cond delay="0"/>
                                  </p:stCondLst>
                                  <p:childTnLst>
                                    <p:set>
                                      <p:cBhvr>
                                        <p:cTn id="618" dur="1" fill="hold">
                                          <p:stCondLst>
                                            <p:cond delay="0"/>
                                          </p:stCondLst>
                                        </p:cTn>
                                        <p:tgtEl>
                                          <p:spTgt spid="12"/>
                                        </p:tgtEl>
                                        <p:attrNameLst>
                                          <p:attrName>style.visibility</p:attrName>
                                        </p:attrNameLst>
                                      </p:cBhvr>
                                      <p:to>
                                        <p:strVal val="visible"/>
                                      </p:to>
                                    </p:set>
                                    <p:anim calcmode="lin" valueType="num">
                                      <p:cBhvr>
                                        <p:cTn id="619" dur="3000" fill="hold"/>
                                        <p:tgtEl>
                                          <p:spTgt spid="12"/>
                                        </p:tgtEl>
                                        <p:attrNameLst>
                                          <p:attrName>ppt_x</p:attrName>
                                        </p:attrNameLst>
                                      </p:cBhvr>
                                      <p:tavLst>
                                        <p:tav tm="0">
                                          <p:val>
                                            <p:strVal val="#ppt_x"/>
                                          </p:val>
                                        </p:tav>
                                        <p:tav tm="100000">
                                          <p:val>
                                            <p:strVal val="#ppt_x"/>
                                          </p:val>
                                        </p:tav>
                                      </p:tavLst>
                                    </p:anim>
                                    <p:anim calcmode="lin" valueType="num">
                                      <p:cBhvr>
                                        <p:cTn id="620" dur="3000" fill="hold"/>
                                        <p:tgtEl>
                                          <p:spTgt spid="12"/>
                                        </p:tgtEl>
                                        <p:attrNameLst>
                                          <p:attrName>ppt_y</p:attrName>
                                        </p:attrNameLst>
                                      </p:cBhvr>
                                      <p:tavLst>
                                        <p:tav tm="0">
                                          <p:val>
                                            <p:strVal val="#ppt_y+#ppt_h/2"/>
                                          </p:val>
                                        </p:tav>
                                        <p:tav tm="100000">
                                          <p:val>
                                            <p:strVal val="#ppt_y"/>
                                          </p:val>
                                        </p:tav>
                                      </p:tavLst>
                                    </p:anim>
                                    <p:anim calcmode="lin" valueType="num">
                                      <p:cBhvr>
                                        <p:cTn id="621" dur="3000" fill="hold"/>
                                        <p:tgtEl>
                                          <p:spTgt spid="12"/>
                                        </p:tgtEl>
                                        <p:attrNameLst>
                                          <p:attrName>ppt_w</p:attrName>
                                        </p:attrNameLst>
                                      </p:cBhvr>
                                      <p:tavLst>
                                        <p:tav tm="0">
                                          <p:val>
                                            <p:strVal val="#ppt_w"/>
                                          </p:val>
                                        </p:tav>
                                        <p:tav tm="100000">
                                          <p:val>
                                            <p:strVal val="#ppt_w"/>
                                          </p:val>
                                        </p:tav>
                                      </p:tavLst>
                                    </p:anim>
                                    <p:anim calcmode="lin" valueType="num">
                                      <p:cBhvr>
                                        <p:cTn id="622" dur="3000" fill="hold"/>
                                        <p:tgtEl>
                                          <p:spTgt spid="12"/>
                                        </p:tgtEl>
                                        <p:attrNameLst>
                                          <p:attrName>ppt_h</p:attrName>
                                        </p:attrNameLst>
                                      </p:cBhvr>
                                      <p:tavLst>
                                        <p:tav tm="0">
                                          <p:val>
                                            <p:fltVal val="0"/>
                                          </p:val>
                                        </p:tav>
                                        <p:tav tm="100000">
                                          <p:val>
                                            <p:strVal val="#ppt_h"/>
                                          </p:val>
                                        </p:tav>
                                      </p:tavLst>
                                    </p:anim>
                                  </p:childTnLst>
                                </p:cTn>
                              </p:par>
                              <p:par>
                                <p:cTn id="623" presetID="6" presetClass="emph" presetSubtype="0" fill="hold" grpId="1" nodeType="withEffect">
                                  <p:stCondLst>
                                    <p:cond delay="0"/>
                                  </p:stCondLst>
                                  <p:childTnLst>
                                    <p:animScale>
                                      <p:cBhvr>
                                        <p:cTn id="624" dur="3000" fill="hold"/>
                                        <p:tgtEl>
                                          <p:spTgt spid="12"/>
                                        </p:tgtEl>
                                      </p:cBhvr>
                                      <p:by x="400000" y="100000"/>
                                    </p:animScale>
                                  </p:childTnLst>
                                </p:cTn>
                              </p:par>
                              <p:par>
                                <p:cTn id="625" presetID="2" presetClass="exit" presetSubtype="6" fill="hold" grpId="2" nodeType="withEffect">
                                  <p:stCondLst>
                                    <p:cond delay="0"/>
                                  </p:stCondLst>
                                  <p:childTnLst>
                                    <p:anim calcmode="lin" valueType="num">
                                      <p:cBhvr additive="base">
                                        <p:cTn id="626" dur="4000"/>
                                        <p:tgtEl>
                                          <p:spTgt spid="12"/>
                                        </p:tgtEl>
                                        <p:attrNameLst>
                                          <p:attrName>ppt_x</p:attrName>
                                        </p:attrNameLst>
                                      </p:cBhvr>
                                      <p:tavLst>
                                        <p:tav tm="0">
                                          <p:val>
                                            <p:strVal val="ppt_x"/>
                                          </p:val>
                                        </p:tav>
                                        <p:tav tm="100000">
                                          <p:val>
                                            <p:strVal val="1+ppt_w/2"/>
                                          </p:val>
                                        </p:tav>
                                      </p:tavLst>
                                    </p:anim>
                                    <p:anim calcmode="lin" valueType="num">
                                      <p:cBhvr additive="base">
                                        <p:cTn id="627" dur="4000"/>
                                        <p:tgtEl>
                                          <p:spTgt spid="12"/>
                                        </p:tgtEl>
                                        <p:attrNameLst>
                                          <p:attrName>ppt_y</p:attrName>
                                        </p:attrNameLst>
                                      </p:cBhvr>
                                      <p:tavLst>
                                        <p:tav tm="0">
                                          <p:val>
                                            <p:strVal val="ppt_y"/>
                                          </p:val>
                                        </p:tav>
                                        <p:tav tm="100000">
                                          <p:val>
                                            <p:strVal val="1+ppt_h/2"/>
                                          </p:val>
                                        </p:tav>
                                      </p:tavLst>
                                    </p:anim>
                                    <p:set>
                                      <p:cBhvr>
                                        <p:cTn id="628" dur="1" fill="hold">
                                          <p:stCondLst>
                                            <p:cond delay="3999"/>
                                          </p:stCondLst>
                                        </p:cTn>
                                        <p:tgtEl>
                                          <p:spTgt spid="12"/>
                                        </p:tgtEl>
                                        <p:attrNameLst>
                                          <p:attrName>style.visibility</p:attrName>
                                        </p:attrNameLst>
                                      </p:cBhvr>
                                      <p:to>
                                        <p:strVal val="hidden"/>
                                      </p:to>
                                    </p:set>
                                  </p:childTnLst>
                                </p:cTn>
                              </p:par>
                              <p:par>
                                <p:cTn id="629" presetID="17" presetClass="entr" presetSubtype="4" fill="hold" grpId="0" nodeType="withEffect">
                                  <p:stCondLst>
                                    <p:cond delay="0"/>
                                  </p:stCondLst>
                                  <p:childTnLst>
                                    <p:set>
                                      <p:cBhvr>
                                        <p:cTn id="630" dur="1" fill="hold">
                                          <p:stCondLst>
                                            <p:cond delay="0"/>
                                          </p:stCondLst>
                                        </p:cTn>
                                        <p:tgtEl>
                                          <p:spTgt spid="11"/>
                                        </p:tgtEl>
                                        <p:attrNameLst>
                                          <p:attrName>style.visibility</p:attrName>
                                        </p:attrNameLst>
                                      </p:cBhvr>
                                      <p:to>
                                        <p:strVal val="visible"/>
                                      </p:to>
                                    </p:set>
                                    <p:anim calcmode="lin" valueType="num">
                                      <p:cBhvr>
                                        <p:cTn id="631" dur="3000" fill="hold"/>
                                        <p:tgtEl>
                                          <p:spTgt spid="11"/>
                                        </p:tgtEl>
                                        <p:attrNameLst>
                                          <p:attrName>ppt_x</p:attrName>
                                        </p:attrNameLst>
                                      </p:cBhvr>
                                      <p:tavLst>
                                        <p:tav tm="0">
                                          <p:val>
                                            <p:strVal val="#ppt_x"/>
                                          </p:val>
                                        </p:tav>
                                        <p:tav tm="100000">
                                          <p:val>
                                            <p:strVal val="#ppt_x"/>
                                          </p:val>
                                        </p:tav>
                                      </p:tavLst>
                                    </p:anim>
                                    <p:anim calcmode="lin" valueType="num">
                                      <p:cBhvr>
                                        <p:cTn id="632" dur="3000" fill="hold"/>
                                        <p:tgtEl>
                                          <p:spTgt spid="11"/>
                                        </p:tgtEl>
                                        <p:attrNameLst>
                                          <p:attrName>ppt_y</p:attrName>
                                        </p:attrNameLst>
                                      </p:cBhvr>
                                      <p:tavLst>
                                        <p:tav tm="0">
                                          <p:val>
                                            <p:strVal val="#ppt_y+#ppt_h/2"/>
                                          </p:val>
                                        </p:tav>
                                        <p:tav tm="100000">
                                          <p:val>
                                            <p:strVal val="#ppt_y"/>
                                          </p:val>
                                        </p:tav>
                                      </p:tavLst>
                                    </p:anim>
                                    <p:anim calcmode="lin" valueType="num">
                                      <p:cBhvr>
                                        <p:cTn id="633" dur="3000" fill="hold"/>
                                        <p:tgtEl>
                                          <p:spTgt spid="11"/>
                                        </p:tgtEl>
                                        <p:attrNameLst>
                                          <p:attrName>ppt_w</p:attrName>
                                        </p:attrNameLst>
                                      </p:cBhvr>
                                      <p:tavLst>
                                        <p:tav tm="0">
                                          <p:val>
                                            <p:strVal val="#ppt_w"/>
                                          </p:val>
                                        </p:tav>
                                        <p:tav tm="100000">
                                          <p:val>
                                            <p:strVal val="#ppt_w"/>
                                          </p:val>
                                        </p:tav>
                                      </p:tavLst>
                                    </p:anim>
                                    <p:anim calcmode="lin" valueType="num">
                                      <p:cBhvr>
                                        <p:cTn id="634" dur="3000" fill="hold"/>
                                        <p:tgtEl>
                                          <p:spTgt spid="11"/>
                                        </p:tgtEl>
                                        <p:attrNameLst>
                                          <p:attrName>ppt_h</p:attrName>
                                        </p:attrNameLst>
                                      </p:cBhvr>
                                      <p:tavLst>
                                        <p:tav tm="0">
                                          <p:val>
                                            <p:fltVal val="0"/>
                                          </p:val>
                                        </p:tav>
                                        <p:tav tm="100000">
                                          <p:val>
                                            <p:strVal val="#ppt_h"/>
                                          </p:val>
                                        </p:tav>
                                      </p:tavLst>
                                    </p:anim>
                                  </p:childTnLst>
                                </p:cTn>
                              </p:par>
                              <p:par>
                                <p:cTn id="635" presetID="6" presetClass="emph" presetSubtype="0" fill="hold" grpId="1" nodeType="withEffect">
                                  <p:stCondLst>
                                    <p:cond delay="0"/>
                                  </p:stCondLst>
                                  <p:childTnLst>
                                    <p:animScale>
                                      <p:cBhvr>
                                        <p:cTn id="636" dur="3000" fill="hold"/>
                                        <p:tgtEl>
                                          <p:spTgt spid="11"/>
                                        </p:tgtEl>
                                      </p:cBhvr>
                                      <p:by x="400000" y="100000"/>
                                    </p:animScale>
                                  </p:childTnLst>
                                </p:cTn>
                              </p:par>
                              <p:par>
                                <p:cTn id="637" presetID="2" presetClass="exit" presetSubtype="6" fill="hold" grpId="2" nodeType="withEffect">
                                  <p:stCondLst>
                                    <p:cond delay="0"/>
                                  </p:stCondLst>
                                  <p:childTnLst>
                                    <p:anim calcmode="lin" valueType="num">
                                      <p:cBhvr additive="base">
                                        <p:cTn id="638" dur="4000"/>
                                        <p:tgtEl>
                                          <p:spTgt spid="11"/>
                                        </p:tgtEl>
                                        <p:attrNameLst>
                                          <p:attrName>ppt_x</p:attrName>
                                        </p:attrNameLst>
                                      </p:cBhvr>
                                      <p:tavLst>
                                        <p:tav tm="0">
                                          <p:val>
                                            <p:strVal val="ppt_x"/>
                                          </p:val>
                                        </p:tav>
                                        <p:tav tm="100000">
                                          <p:val>
                                            <p:strVal val="1+ppt_w/2"/>
                                          </p:val>
                                        </p:tav>
                                      </p:tavLst>
                                    </p:anim>
                                    <p:anim calcmode="lin" valueType="num">
                                      <p:cBhvr additive="base">
                                        <p:cTn id="639" dur="4000"/>
                                        <p:tgtEl>
                                          <p:spTgt spid="11"/>
                                        </p:tgtEl>
                                        <p:attrNameLst>
                                          <p:attrName>ppt_y</p:attrName>
                                        </p:attrNameLst>
                                      </p:cBhvr>
                                      <p:tavLst>
                                        <p:tav tm="0">
                                          <p:val>
                                            <p:strVal val="ppt_y"/>
                                          </p:val>
                                        </p:tav>
                                        <p:tav tm="100000">
                                          <p:val>
                                            <p:strVal val="1+ppt_h/2"/>
                                          </p:val>
                                        </p:tav>
                                      </p:tavLst>
                                    </p:anim>
                                    <p:set>
                                      <p:cBhvr>
                                        <p:cTn id="640" dur="1" fill="hold">
                                          <p:stCondLst>
                                            <p:cond delay="3999"/>
                                          </p:stCondLst>
                                        </p:cTn>
                                        <p:tgtEl>
                                          <p:spTgt spid="11"/>
                                        </p:tgtEl>
                                        <p:attrNameLst>
                                          <p:attrName>style.visibility</p:attrName>
                                        </p:attrNameLst>
                                      </p:cBhvr>
                                      <p:to>
                                        <p:strVal val="hidden"/>
                                      </p:to>
                                    </p:set>
                                  </p:childTnLst>
                                </p:cTn>
                              </p:par>
                              <p:par>
                                <p:cTn id="641" presetID="17" presetClass="entr" presetSubtype="4" fill="hold" grpId="0" nodeType="withEffect">
                                  <p:stCondLst>
                                    <p:cond delay="0"/>
                                  </p:stCondLst>
                                  <p:childTnLst>
                                    <p:set>
                                      <p:cBhvr>
                                        <p:cTn id="642" dur="1" fill="hold">
                                          <p:stCondLst>
                                            <p:cond delay="0"/>
                                          </p:stCondLst>
                                        </p:cTn>
                                        <p:tgtEl>
                                          <p:spTgt spid="10"/>
                                        </p:tgtEl>
                                        <p:attrNameLst>
                                          <p:attrName>style.visibility</p:attrName>
                                        </p:attrNameLst>
                                      </p:cBhvr>
                                      <p:to>
                                        <p:strVal val="visible"/>
                                      </p:to>
                                    </p:set>
                                    <p:anim calcmode="lin" valueType="num">
                                      <p:cBhvr>
                                        <p:cTn id="643" dur="3000" fill="hold"/>
                                        <p:tgtEl>
                                          <p:spTgt spid="10"/>
                                        </p:tgtEl>
                                        <p:attrNameLst>
                                          <p:attrName>ppt_x</p:attrName>
                                        </p:attrNameLst>
                                      </p:cBhvr>
                                      <p:tavLst>
                                        <p:tav tm="0">
                                          <p:val>
                                            <p:strVal val="#ppt_x"/>
                                          </p:val>
                                        </p:tav>
                                        <p:tav tm="100000">
                                          <p:val>
                                            <p:strVal val="#ppt_x"/>
                                          </p:val>
                                        </p:tav>
                                      </p:tavLst>
                                    </p:anim>
                                    <p:anim calcmode="lin" valueType="num">
                                      <p:cBhvr>
                                        <p:cTn id="644" dur="3000" fill="hold"/>
                                        <p:tgtEl>
                                          <p:spTgt spid="10"/>
                                        </p:tgtEl>
                                        <p:attrNameLst>
                                          <p:attrName>ppt_y</p:attrName>
                                        </p:attrNameLst>
                                      </p:cBhvr>
                                      <p:tavLst>
                                        <p:tav tm="0">
                                          <p:val>
                                            <p:strVal val="#ppt_y+#ppt_h/2"/>
                                          </p:val>
                                        </p:tav>
                                        <p:tav tm="100000">
                                          <p:val>
                                            <p:strVal val="#ppt_y"/>
                                          </p:val>
                                        </p:tav>
                                      </p:tavLst>
                                    </p:anim>
                                    <p:anim calcmode="lin" valueType="num">
                                      <p:cBhvr>
                                        <p:cTn id="645" dur="3000" fill="hold"/>
                                        <p:tgtEl>
                                          <p:spTgt spid="10"/>
                                        </p:tgtEl>
                                        <p:attrNameLst>
                                          <p:attrName>ppt_w</p:attrName>
                                        </p:attrNameLst>
                                      </p:cBhvr>
                                      <p:tavLst>
                                        <p:tav tm="0">
                                          <p:val>
                                            <p:strVal val="#ppt_w"/>
                                          </p:val>
                                        </p:tav>
                                        <p:tav tm="100000">
                                          <p:val>
                                            <p:strVal val="#ppt_w"/>
                                          </p:val>
                                        </p:tav>
                                      </p:tavLst>
                                    </p:anim>
                                    <p:anim calcmode="lin" valueType="num">
                                      <p:cBhvr>
                                        <p:cTn id="646" dur="3000" fill="hold"/>
                                        <p:tgtEl>
                                          <p:spTgt spid="10"/>
                                        </p:tgtEl>
                                        <p:attrNameLst>
                                          <p:attrName>ppt_h</p:attrName>
                                        </p:attrNameLst>
                                      </p:cBhvr>
                                      <p:tavLst>
                                        <p:tav tm="0">
                                          <p:val>
                                            <p:fltVal val="0"/>
                                          </p:val>
                                        </p:tav>
                                        <p:tav tm="100000">
                                          <p:val>
                                            <p:strVal val="#ppt_h"/>
                                          </p:val>
                                        </p:tav>
                                      </p:tavLst>
                                    </p:anim>
                                  </p:childTnLst>
                                </p:cTn>
                              </p:par>
                              <p:par>
                                <p:cTn id="647" presetID="6" presetClass="emph" presetSubtype="0" fill="hold" grpId="1" nodeType="withEffect">
                                  <p:stCondLst>
                                    <p:cond delay="0"/>
                                  </p:stCondLst>
                                  <p:childTnLst>
                                    <p:animScale>
                                      <p:cBhvr>
                                        <p:cTn id="648" dur="3000" fill="hold"/>
                                        <p:tgtEl>
                                          <p:spTgt spid="10"/>
                                        </p:tgtEl>
                                      </p:cBhvr>
                                      <p:by x="400000" y="100000"/>
                                    </p:animScale>
                                  </p:childTnLst>
                                </p:cTn>
                              </p:par>
                              <p:par>
                                <p:cTn id="649" presetID="2" presetClass="exit" presetSubtype="6" fill="hold" grpId="2" nodeType="withEffect">
                                  <p:stCondLst>
                                    <p:cond delay="0"/>
                                  </p:stCondLst>
                                  <p:childTnLst>
                                    <p:anim calcmode="lin" valueType="num">
                                      <p:cBhvr additive="base">
                                        <p:cTn id="650" dur="4000"/>
                                        <p:tgtEl>
                                          <p:spTgt spid="10"/>
                                        </p:tgtEl>
                                        <p:attrNameLst>
                                          <p:attrName>ppt_x</p:attrName>
                                        </p:attrNameLst>
                                      </p:cBhvr>
                                      <p:tavLst>
                                        <p:tav tm="0">
                                          <p:val>
                                            <p:strVal val="ppt_x"/>
                                          </p:val>
                                        </p:tav>
                                        <p:tav tm="100000">
                                          <p:val>
                                            <p:strVal val="1+ppt_w/2"/>
                                          </p:val>
                                        </p:tav>
                                      </p:tavLst>
                                    </p:anim>
                                    <p:anim calcmode="lin" valueType="num">
                                      <p:cBhvr additive="base">
                                        <p:cTn id="651" dur="4000"/>
                                        <p:tgtEl>
                                          <p:spTgt spid="10"/>
                                        </p:tgtEl>
                                        <p:attrNameLst>
                                          <p:attrName>ppt_y</p:attrName>
                                        </p:attrNameLst>
                                      </p:cBhvr>
                                      <p:tavLst>
                                        <p:tav tm="0">
                                          <p:val>
                                            <p:strVal val="ppt_y"/>
                                          </p:val>
                                        </p:tav>
                                        <p:tav tm="100000">
                                          <p:val>
                                            <p:strVal val="1+ppt_h/2"/>
                                          </p:val>
                                        </p:tav>
                                      </p:tavLst>
                                    </p:anim>
                                    <p:set>
                                      <p:cBhvr>
                                        <p:cTn id="652" dur="1" fill="hold">
                                          <p:stCondLst>
                                            <p:cond delay="3999"/>
                                          </p:stCondLst>
                                        </p:cTn>
                                        <p:tgtEl>
                                          <p:spTgt spid="10"/>
                                        </p:tgtEl>
                                        <p:attrNameLst>
                                          <p:attrName>style.visibility</p:attrName>
                                        </p:attrNameLst>
                                      </p:cBhvr>
                                      <p:to>
                                        <p:strVal val="hidden"/>
                                      </p:to>
                                    </p:set>
                                  </p:childTnLst>
                                </p:cTn>
                              </p:par>
                              <p:par>
                                <p:cTn id="653" presetID="17" presetClass="entr" presetSubtype="4" fill="hold" grpId="0" nodeType="withEffect">
                                  <p:stCondLst>
                                    <p:cond delay="0"/>
                                  </p:stCondLst>
                                  <p:childTnLst>
                                    <p:set>
                                      <p:cBhvr>
                                        <p:cTn id="654" dur="1" fill="hold">
                                          <p:stCondLst>
                                            <p:cond delay="0"/>
                                          </p:stCondLst>
                                        </p:cTn>
                                        <p:tgtEl>
                                          <p:spTgt spid="23"/>
                                        </p:tgtEl>
                                        <p:attrNameLst>
                                          <p:attrName>style.visibility</p:attrName>
                                        </p:attrNameLst>
                                      </p:cBhvr>
                                      <p:to>
                                        <p:strVal val="visible"/>
                                      </p:to>
                                    </p:set>
                                    <p:anim calcmode="lin" valueType="num">
                                      <p:cBhvr>
                                        <p:cTn id="655" dur="3000" fill="hold"/>
                                        <p:tgtEl>
                                          <p:spTgt spid="23"/>
                                        </p:tgtEl>
                                        <p:attrNameLst>
                                          <p:attrName>ppt_x</p:attrName>
                                        </p:attrNameLst>
                                      </p:cBhvr>
                                      <p:tavLst>
                                        <p:tav tm="0">
                                          <p:val>
                                            <p:strVal val="#ppt_x"/>
                                          </p:val>
                                        </p:tav>
                                        <p:tav tm="100000">
                                          <p:val>
                                            <p:strVal val="#ppt_x"/>
                                          </p:val>
                                        </p:tav>
                                      </p:tavLst>
                                    </p:anim>
                                    <p:anim calcmode="lin" valueType="num">
                                      <p:cBhvr>
                                        <p:cTn id="656" dur="3000" fill="hold"/>
                                        <p:tgtEl>
                                          <p:spTgt spid="23"/>
                                        </p:tgtEl>
                                        <p:attrNameLst>
                                          <p:attrName>ppt_y</p:attrName>
                                        </p:attrNameLst>
                                      </p:cBhvr>
                                      <p:tavLst>
                                        <p:tav tm="0">
                                          <p:val>
                                            <p:strVal val="#ppt_y+#ppt_h/2"/>
                                          </p:val>
                                        </p:tav>
                                        <p:tav tm="100000">
                                          <p:val>
                                            <p:strVal val="#ppt_y"/>
                                          </p:val>
                                        </p:tav>
                                      </p:tavLst>
                                    </p:anim>
                                    <p:anim calcmode="lin" valueType="num">
                                      <p:cBhvr>
                                        <p:cTn id="657" dur="3000" fill="hold"/>
                                        <p:tgtEl>
                                          <p:spTgt spid="23"/>
                                        </p:tgtEl>
                                        <p:attrNameLst>
                                          <p:attrName>ppt_w</p:attrName>
                                        </p:attrNameLst>
                                      </p:cBhvr>
                                      <p:tavLst>
                                        <p:tav tm="0">
                                          <p:val>
                                            <p:strVal val="#ppt_w"/>
                                          </p:val>
                                        </p:tav>
                                        <p:tav tm="100000">
                                          <p:val>
                                            <p:strVal val="#ppt_w"/>
                                          </p:val>
                                        </p:tav>
                                      </p:tavLst>
                                    </p:anim>
                                    <p:anim calcmode="lin" valueType="num">
                                      <p:cBhvr>
                                        <p:cTn id="658" dur="3000" fill="hold"/>
                                        <p:tgtEl>
                                          <p:spTgt spid="23"/>
                                        </p:tgtEl>
                                        <p:attrNameLst>
                                          <p:attrName>ppt_h</p:attrName>
                                        </p:attrNameLst>
                                      </p:cBhvr>
                                      <p:tavLst>
                                        <p:tav tm="0">
                                          <p:val>
                                            <p:fltVal val="0"/>
                                          </p:val>
                                        </p:tav>
                                        <p:tav tm="100000">
                                          <p:val>
                                            <p:strVal val="#ppt_h"/>
                                          </p:val>
                                        </p:tav>
                                      </p:tavLst>
                                    </p:anim>
                                  </p:childTnLst>
                                </p:cTn>
                              </p:par>
                              <p:par>
                                <p:cTn id="659" presetID="6" presetClass="emph" presetSubtype="0" fill="hold" grpId="1" nodeType="withEffect">
                                  <p:stCondLst>
                                    <p:cond delay="0"/>
                                  </p:stCondLst>
                                  <p:childTnLst>
                                    <p:animScale>
                                      <p:cBhvr>
                                        <p:cTn id="660" dur="3000" fill="hold"/>
                                        <p:tgtEl>
                                          <p:spTgt spid="23"/>
                                        </p:tgtEl>
                                      </p:cBhvr>
                                      <p:by x="400000" y="100000"/>
                                    </p:animScale>
                                  </p:childTnLst>
                                </p:cTn>
                              </p:par>
                              <p:par>
                                <p:cTn id="661" presetID="2" presetClass="exit" presetSubtype="6" fill="hold" grpId="2" nodeType="withEffect">
                                  <p:stCondLst>
                                    <p:cond delay="0"/>
                                  </p:stCondLst>
                                  <p:childTnLst>
                                    <p:anim calcmode="lin" valueType="num">
                                      <p:cBhvr additive="base">
                                        <p:cTn id="662" dur="4000"/>
                                        <p:tgtEl>
                                          <p:spTgt spid="23"/>
                                        </p:tgtEl>
                                        <p:attrNameLst>
                                          <p:attrName>ppt_x</p:attrName>
                                        </p:attrNameLst>
                                      </p:cBhvr>
                                      <p:tavLst>
                                        <p:tav tm="0">
                                          <p:val>
                                            <p:strVal val="ppt_x"/>
                                          </p:val>
                                        </p:tav>
                                        <p:tav tm="100000">
                                          <p:val>
                                            <p:strVal val="1+ppt_w/2"/>
                                          </p:val>
                                        </p:tav>
                                      </p:tavLst>
                                    </p:anim>
                                    <p:anim calcmode="lin" valueType="num">
                                      <p:cBhvr additive="base">
                                        <p:cTn id="663" dur="4000"/>
                                        <p:tgtEl>
                                          <p:spTgt spid="23"/>
                                        </p:tgtEl>
                                        <p:attrNameLst>
                                          <p:attrName>ppt_y</p:attrName>
                                        </p:attrNameLst>
                                      </p:cBhvr>
                                      <p:tavLst>
                                        <p:tav tm="0">
                                          <p:val>
                                            <p:strVal val="ppt_y"/>
                                          </p:val>
                                        </p:tav>
                                        <p:tav tm="100000">
                                          <p:val>
                                            <p:strVal val="1+ppt_h/2"/>
                                          </p:val>
                                        </p:tav>
                                      </p:tavLst>
                                    </p:anim>
                                    <p:set>
                                      <p:cBhvr>
                                        <p:cTn id="664" dur="1" fill="hold">
                                          <p:stCondLst>
                                            <p:cond delay="3999"/>
                                          </p:stCondLst>
                                        </p:cTn>
                                        <p:tgtEl>
                                          <p:spTgt spid="23"/>
                                        </p:tgtEl>
                                        <p:attrNameLst>
                                          <p:attrName>style.visibility</p:attrName>
                                        </p:attrNameLst>
                                      </p:cBhvr>
                                      <p:to>
                                        <p:strVal val="hidden"/>
                                      </p:to>
                                    </p:set>
                                  </p:childTnLst>
                                </p:cTn>
                              </p:par>
                              <p:par>
                                <p:cTn id="665" presetID="17" presetClass="entr" presetSubtype="4" fill="hold" grpId="0" nodeType="withEffect">
                                  <p:stCondLst>
                                    <p:cond delay="0"/>
                                  </p:stCondLst>
                                  <p:childTnLst>
                                    <p:set>
                                      <p:cBhvr>
                                        <p:cTn id="666" dur="1" fill="hold">
                                          <p:stCondLst>
                                            <p:cond delay="0"/>
                                          </p:stCondLst>
                                        </p:cTn>
                                        <p:tgtEl>
                                          <p:spTgt spid="25"/>
                                        </p:tgtEl>
                                        <p:attrNameLst>
                                          <p:attrName>style.visibility</p:attrName>
                                        </p:attrNameLst>
                                      </p:cBhvr>
                                      <p:to>
                                        <p:strVal val="visible"/>
                                      </p:to>
                                    </p:set>
                                    <p:anim calcmode="lin" valueType="num">
                                      <p:cBhvr>
                                        <p:cTn id="667" dur="3000" fill="hold"/>
                                        <p:tgtEl>
                                          <p:spTgt spid="25"/>
                                        </p:tgtEl>
                                        <p:attrNameLst>
                                          <p:attrName>ppt_x</p:attrName>
                                        </p:attrNameLst>
                                      </p:cBhvr>
                                      <p:tavLst>
                                        <p:tav tm="0">
                                          <p:val>
                                            <p:strVal val="#ppt_x"/>
                                          </p:val>
                                        </p:tav>
                                        <p:tav tm="100000">
                                          <p:val>
                                            <p:strVal val="#ppt_x"/>
                                          </p:val>
                                        </p:tav>
                                      </p:tavLst>
                                    </p:anim>
                                    <p:anim calcmode="lin" valueType="num">
                                      <p:cBhvr>
                                        <p:cTn id="668" dur="3000" fill="hold"/>
                                        <p:tgtEl>
                                          <p:spTgt spid="25"/>
                                        </p:tgtEl>
                                        <p:attrNameLst>
                                          <p:attrName>ppt_y</p:attrName>
                                        </p:attrNameLst>
                                      </p:cBhvr>
                                      <p:tavLst>
                                        <p:tav tm="0">
                                          <p:val>
                                            <p:strVal val="#ppt_y+#ppt_h/2"/>
                                          </p:val>
                                        </p:tav>
                                        <p:tav tm="100000">
                                          <p:val>
                                            <p:strVal val="#ppt_y"/>
                                          </p:val>
                                        </p:tav>
                                      </p:tavLst>
                                    </p:anim>
                                    <p:anim calcmode="lin" valueType="num">
                                      <p:cBhvr>
                                        <p:cTn id="669" dur="3000" fill="hold"/>
                                        <p:tgtEl>
                                          <p:spTgt spid="25"/>
                                        </p:tgtEl>
                                        <p:attrNameLst>
                                          <p:attrName>ppt_w</p:attrName>
                                        </p:attrNameLst>
                                      </p:cBhvr>
                                      <p:tavLst>
                                        <p:tav tm="0">
                                          <p:val>
                                            <p:strVal val="#ppt_w"/>
                                          </p:val>
                                        </p:tav>
                                        <p:tav tm="100000">
                                          <p:val>
                                            <p:strVal val="#ppt_w"/>
                                          </p:val>
                                        </p:tav>
                                      </p:tavLst>
                                    </p:anim>
                                    <p:anim calcmode="lin" valueType="num">
                                      <p:cBhvr>
                                        <p:cTn id="670" dur="3000" fill="hold"/>
                                        <p:tgtEl>
                                          <p:spTgt spid="25"/>
                                        </p:tgtEl>
                                        <p:attrNameLst>
                                          <p:attrName>ppt_h</p:attrName>
                                        </p:attrNameLst>
                                      </p:cBhvr>
                                      <p:tavLst>
                                        <p:tav tm="0">
                                          <p:val>
                                            <p:fltVal val="0"/>
                                          </p:val>
                                        </p:tav>
                                        <p:tav tm="100000">
                                          <p:val>
                                            <p:strVal val="#ppt_h"/>
                                          </p:val>
                                        </p:tav>
                                      </p:tavLst>
                                    </p:anim>
                                  </p:childTnLst>
                                </p:cTn>
                              </p:par>
                              <p:par>
                                <p:cTn id="671" presetID="6" presetClass="emph" presetSubtype="0" fill="hold" grpId="1" nodeType="withEffect">
                                  <p:stCondLst>
                                    <p:cond delay="0"/>
                                  </p:stCondLst>
                                  <p:childTnLst>
                                    <p:animScale>
                                      <p:cBhvr>
                                        <p:cTn id="672" dur="3000" fill="hold"/>
                                        <p:tgtEl>
                                          <p:spTgt spid="25"/>
                                        </p:tgtEl>
                                      </p:cBhvr>
                                      <p:by x="400000" y="100000"/>
                                    </p:animScale>
                                  </p:childTnLst>
                                </p:cTn>
                              </p:par>
                              <p:par>
                                <p:cTn id="673" presetID="2" presetClass="exit" presetSubtype="6" fill="hold" grpId="2" nodeType="withEffect">
                                  <p:stCondLst>
                                    <p:cond delay="0"/>
                                  </p:stCondLst>
                                  <p:childTnLst>
                                    <p:anim calcmode="lin" valueType="num">
                                      <p:cBhvr additive="base">
                                        <p:cTn id="674" dur="4000"/>
                                        <p:tgtEl>
                                          <p:spTgt spid="25"/>
                                        </p:tgtEl>
                                        <p:attrNameLst>
                                          <p:attrName>ppt_x</p:attrName>
                                        </p:attrNameLst>
                                      </p:cBhvr>
                                      <p:tavLst>
                                        <p:tav tm="0">
                                          <p:val>
                                            <p:strVal val="ppt_x"/>
                                          </p:val>
                                        </p:tav>
                                        <p:tav tm="100000">
                                          <p:val>
                                            <p:strVal val="1+ppt_w/2"/>
                                          </p:val>
                                        </p:tav>
                                      </p:tavLst>
                                    </p:anim>
                                    <p:anim calcmode="lin" valueType="num">
                                      <p:cBhvr additive="base">
                                        <p:cTn id="675" dur="4000"/>
                                        <p:tgtEl>
                                          <p:spTgt spid="25"/>
                                        </p:tgtEl>
                                        <p:attrNameLst>
                                          <p:attrName>ppt_y</p:attrName>
                                        </p:attrNameLst>
                                      </p:cBhvr>
                                      <p:tavLst>
                                        <p:tav tm="0">
                                          <p:val>
                                            <p:strVal val="ppt_y"/>
                                          </p:val>
                                        </p:tav>
                                        <p:tav tm="100000">
                                          <p:val>
                                            <p:strVal val="1+ppt_h/2"/>
                                          </p:val>
                                        </p:tav>
                                      </p:tavLst>
                                    </p:anim>
                                    <p:set>
                                      <p:cBhvr>
                                        <p:cTn id="676" dur="1" fill="hold">
                                          <p:stCondLst>
                                            <p:cond delay="3999"/>
                                          </p:stCondLst>
                                        </p:cTn>
                                        <p:tgtEl>
                                          <p:spTgt spid="25"/>
                                        </p:tgtEl>
                                        <p:attrNameLst>
                                          <p:attrName>style.visibility</p:attrName>
                                        </p:attrNameLst>
                                      </p:cBhvr>
                                      <p:to>
                                        <p:strVal val="hidden"/>
                                      </p:to>
                                    </p:set>
                                  </p:childTnLst>
                                </p:cTn>
                              </p:par>
                              <p:par>
                                <p:cTn id="677" presetID="16" presetClass="entr" presetSubtype="37" fill="hold" nodeType="withEffect">
                                  <p:stCondLst>
                                    <p:cond delay="250"/>
                                  </p:stCondLst>
                                  <p:childTnLst>
                                    <p:set>
                                      <p:cBhvr>
                                        <p:cTn id="678" dur="1" fill="hold">
                                          <p:stCondLst>
                                            <p:cond delay="0"/>
                                          </p:stCondLst>
                                        </p:cTn>
                                        <p:tgtEl>
                                          <p:spTgt spid="64"/>
                                        </p:tgtEl>
                                        <p:attrNameLst>
                                          <p:attrName>style.visibility</p:attrName>
                                        </p:attrNameLst>
                                      </p:cBhvr>
                                      <p:to>
                                        <p:strVal val="visible"/>
                                      </p:to>
                                    </p:set>
                                    <p:animEffect transition="in" filter="barn(outVertical)">
                                      <p:cBhvr>
                                        <p:cTn id="679" dur="3750"/>
                                        <p:tgtEl>
                                          <p:spTgt spid="64"/>
                                        </p:tgtEl>
                                      </p:cBhvr>
                                    </p:animEffect>
                                  </p:childTnLst>
                                </p:cTn>
                              </p:par>
                              <p:par>
                                <p:cTn id="680" presetID="23" presetClass="entr" presetSubtype="272" fill="hold" nodeType="withEffect">
                                  <p:stCondLst>
                                    <p:cond delay="250"/>
                                  </p:stCondLst>
                                  <p:childTnLst>
                                    <p:set>
                                      <p:cBhvr>
                                        <p:cTn id="681" dur="1" fill="hold">
                                          <p:stCondLst>
                                            <p:cond delay="0"/>
                                          </p:stCondLst>
                                        </p:cTn>
                                        <p:tgtEl>
                                          <p:spTgt spid="64"/>
                                        </p:tgtEl>
                                        <p:attrNameLst>
                                          <p:attrName>style.visibility</p:attrName>
                                        </p:attrNameLst>
                                      </p:cBhvr>
                                      <p:to>
                                        <p:strVal val="visible"/>
                                      </p:to>
                                    </p:set>
                                    <p:anim calcmode="lin" valueType="num">
                                      <p:cBhvr>
                                        <p:cTn id="682" dur="3750" fill="hold"/>
                                        <p:tgtEl>
                                          <p:spTgt spid="64"/>
                                        </p:tgtEl>
                                        <p:attrNameLst>
                                          <p:attrName>ppt_w</p:attrName>
                                        </p:attrNameLst>
                                      </p:cBhvr>
                                      <p:tavLst>
                                        <p:tav tm="0">
                                          <p:val>
                                            <p:strVal val="2/3*#ppt_w"/>
                                          </p:val>
                                        </p:tav>
                                        <p:tav tm="100000">
                                          <p:val>
                                            <p:strVal val="#ppt_w"/>
                                          </p:val>
                                        </p:tav>
                                      </p:tavLst>
                                    </p:anim>
                                    <p:anim calcmode="lin" valueType="num">
                                      <p:cBhvr>
                                        <p:cTn id="683" dur="3750" fill="hold"/>
                                        <p:tgtEl>
                                          <p:spTgt spid="64"/>
                                        </p:tgtEl>
                                        <p:attrNameLst>
                                          <p:attrName>ppt_h</p:attrName>
                                        </p:attrNameLst>
                                      </p:cBhvr>
                                      <p:tavLst>
                                        <p:tav tm="0">
                                          <p:val>
                                            <p:strVal val="2/3*#ppt_h"/>
                                          </p:val>
                                        </p:tav>
                                        <p:tav tm="100000">
                                          <p:val>
                                            <p:strVal val="#ppt_h"/>
                                          </p:val>
                                        </p:tav>
                                      </p:tavLst>
                                    </p:anim>
                                  </p:childTnLst>
                                </p:cTn>
                              </p:par>
                              <p:par>
                                <p:cTn id="684" presetID="9" presetClass="emph" presetSubtype="0" grpId="0" nodeType="withEffect">
                                  <p:stCondLst>
                                    <p:cond delay="0"/>
                                  </p:stCondLst>
                                  <p:childTnLst>
                                    <p:set>
                                      <p:cBhvr rctx="PPT">
                                        <p:cTn id="685" dur="indefinite"/>
                                        <p:tgtEl>
                                          <p:spTgt spid="62"/>
                                        </p:tgtEl>
                                        <p:attrNameLst>
                                          <p:attrName>style.opacity</p:attrName>
                                        </p:attrNameLst>
                                      </p:cBhvr>
                                      <p:to>
                                        <p:strVal val="0"/>
                                      </p:to>
                                    </p:set>
                                    <p:animEffect filter="image" prLst="opacity: 0">
                                      <p:cBhvr rctx="IE">
                                        <p:cTn id="686" dur="indefinite"/>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62"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11 Grupo"/>
          <p:cNvGrpSpPr/>
          <p:nvPr/>
        </p:nvGrpSpPr>
        <p:grpSpPr>
          <a:xfrm>
            <a:off x="4560" y="28590"/>
            <a:ext cx="9144000" cy="5143500"/>
            <a:chOff x="0" y="0"/>
            <a:chExt cx="9144000" cy="5143500"/>
          </a:xfrm>
        </p:grpSpPr>
        <p:sp>
          <p:nvSpPr>
            <p:cNvPr id="13" name="12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descr="Diapositiva47"/>
          <p:cNvPicPr>
            <a:picLocks noGrp="1" noChangeAspect="1"/>
          </p:cNvPicPr>
          <p:nvPr isPhoto="1"/>
        </p:nvPicPr>
        <p:blipFill rotWithShape="1">
          <a:blip r:embed="rId3">
            <a:lum/>
            <a:extLst>
              <a:ext uri="{28A0092B-C50C-407E-A947-70E740481C1C}">
                <a14:useLocalDpi xmlns:a14="http://schemas.microsoft.com/office/drawing/2010/main" val="0"/>
              </a:ext>
            </a:extLst>
          </a:blip>
          <a:srcRect t="390" b="390"/>
          <a:stretch/>
        </p:blipFill>
        <p:spPr>
          <a:xfrm>
            <a:off x="0" y="0"/>
            <a:ext cx="9144000" cy="5135518"/>
          </a:xfrm>
          <a:prstGeom prst="rect">
            <a:avLst/>
          </a:prstGeom>
          <a:noFill/>
          <a:ln>
            <a:noFill/>
          </a:ln>
        </p:spPr>
      </p:pic>
      <p:sp>
        <p:nvSpPr>
          <p:cNvPr id="3" name="Forma libre 27"/>
          <p:cNvSpPr/>
          <p:nvPr/>
        </p:nvSpPr>
        <p:spPr>
          <a:xfrm rot="3001671">
            <a:off x="1806478" y="2574497"/>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gs>
              <a:gs pos="50000">
                <a:srgbClr val="FF0000"/>
              </a:gs>
              <a:gs pos="72000">
                <a:schemeClr val="accent6">
                  <a:lumMod val="75000"/>
                </a:schemeClr>
              </a:gs>
              <a:gs pos="90000">
                <a:srgbClr val="B10000">
                  <a:alpha val="0"/>
                </a:srgbClr>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tx1"/>
            </a:solidFill>
          </a:ln>
          <a:scene3d>
            <a:camera prst="obliqueBottomLeft"/>
            <a:lightRig rig="flat" dir="t"/>
          </a:scene3d>
          <a:sp3d contourW="6350" prstMaterial="metal">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7"/>
          <p:cNvSpPr/>
          <p:nvPr/>
        </p:nvSpPr>
        <p:spPr>
          <a:xfrm rot="7956138" flipH="1">
            <a:off x="1813914" y="51401"/>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gs>
              <a:gs pos="50000">
                <a:srgbClr val="FF0000"/>
              </a:gs>
              <a:gs pos="72000">
                <a:schemeClr val="accent6">
                  <a:lumMod val="75000"/>
                </a:schemeClr>
              </a:gs>
              <a:gs pos="90000">
                <a:srgbClr val="B10000">
                  <a:alpha val="0"/>
                </a:srgbClr>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tx1"/>
            </a:solidFill>
          </a:ln>
          <a:scene3d>
            <a:camera prst="obliqueBottomLeft"/>
            <a:lightRig rig="flat" dir="t"/>
          </a:scene3d>
          <a:sp3d contourW="6350" prstMaterial="metal">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7" name="Forma libre 27"/>
          <p:cNvSpPr/>
          <p:nvPr/>
        </p:nvSpPr>
        <p:spPr>
          <a:xfrm rot="18598329" flipH="1">
            <a:off x="5190853" y="2574498"/>
            <a:ext cx="2045476" cy="2757402"/>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gs>
              <a:gs pos="50000">
                <a:srgbClr val="FF0000"/>
              </a:gs>
              <a:gs pos="72000">
                <a:schemeClr val="accent6">
                  <a:lumMod val="75000"/>
                </a:schemeClr>
              </a:gs>
              <a:gs pos="90000">
                <a:srgbClr val="B10000">
                  <a:alpha val="0"/>
                </a:srgbClr>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tx1"/>
            </a:solidFill>
          </a:ln>
          <a:scene3d>
            <a:camera prst="obliqueBottomLeft"/>
            <a:lightRig rig="flat" dir="t"/>
          </a:scene3d>
          <a:sp3d contourW="6350" prstMaterial="metal">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7"/>
          <p:cNvSpPr/>
          <p:nvPr/>
        </p:nvSpPr>
        <p:spPr>
          <a:xfrm rot="13643862">
            <a:off x="5198289" y="51402"/>
            <a:ext cx="2136743" cy="2639624"/>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adFill>
            <a:gsLst>
              <a:gs pos="22000">
                <a:srgbClr val="EE5F50"/>
              </a:gs>
              <a:gs pos="50000">
                <a:srgbClr val="FF0000"/>
              </a:gs>
              <a:gs pos="72000">
                <a:schemeClr val="accent6">
                  <a:lumMod val="75000"/>
                </a:schemeClr>
              </a:gs>
              <a:gs pos="90000">
                <a:srgbClr val="B10000">
                  <a:alpha val="0"/>
                </a:srgbClr>
              </a:gs>
              <a:gs pos="28000">
                <a:srgbClr val="E78974">
                  <a:alpha val="0"/>
                </a:srgbClr>
              </a:gs>
              <a:gs pos="61000">
                <a:srgbClr val="C00000">
                  <a:lumMod val="69000"/>
                  <a:alpha val="0"/>
                </a:srgbClr>
              </a:gs>
              <a:gs pos="43000">
                <a:srgbClr val="00B050"/>
              </a:gs>
              <a:gs pos="34000">
                <a:srgbClr val="FFC000"/>
              </a:gs>
            </a:gsLst>
            <a:path path="circle">
              <a:fillToRect l="50000" t="50000" r="50000" b="50000"/>
            </a:path>
          </a:gradFill>
          <a:ln w="12700">
            <a:solidFill>
              <a:schemeClr val="tx1"/>
            </a:solidFill>
          </a:ln>
          <a:scene3d>
            <a:camera prst="obliqueBottomLeft"/>
            <a:lightRig rig="flat" dir="t"/>
          </a:scene3d>
          <a:sp3d contourW="6350" prstMaterial="metal">
            <a:bevelT w="165100" prst="coolSlant"/>
            <a:contourClr>
              <a:srgbClr val="22B000"/>
            </a:contour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8" name="17 Rectángulo"/>
          <p:cNvSpPr/>
          <p:nvPr/>
        </p:nvSpPr>
        <p:spPr>
          <a:xfrm flipH="1">
            <a:off x="-252536" y="-271660"/>
            <a:ext cx="9577064" cy="5795738"/>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587689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3000" fill="hold"/>
                                        <p:tgtEl>
                                          <p:spTgt spid="5"/>
                                        </p:tgtEl>
                                        <p:attrNameLst>
                                          <p:attrName>ppt_x</p:attrName>
                                        </p:attrNameLst>
                                      </p:cBhvr>
                                      <p:tavLst>
                                        <p:tav tm="0">
                                          <p:val>
                                            <p:strVal val="#ppt_x"/>
                                          </p:val>
                                        </p:tav>
                                        <p:tav tm="100000">
                                          <p:val>
                                            <p:strVal val="#ppt_x"/>
                                          </p:val>
                                        </p:tav>
                                      </p:tavLst>
                                    </p:anim>
                                    <p:anim calcmode="lin" valueType="num">
                                      <p:cBhvr>
                                        <p:cTn id="8" dur="3000" fill="hold"/>
                                        <p:tgtEl>
                                          <p:spTgt spid="5"/>
                                        </p:tgtEl>
                                        <p:attrNameLst>
                                          <p:attrName>ppt_y</p:attrName>
                                        </p:attrNameLst>
                                      </p:cBhvr>
                                      <p:tavLst>
                                        <p:tav tm="0">
                                          <p:val>
                                            <p:strVal val="#ppt_y+#ppt_h/2"/>
                                          </p:val>
                                        </p:tav>
                                        <p:tav tm="100000">
                                          <p:val>
                                            <p:strVal val="#ppt_y"/>
                                          </p:val>
                                        </p:tav>
                                      </p:tavLst>
                                    </p:anim>
                                    <p:anim calcmode="lin" valueType="num">
                                      <p:cBhvr>
                                        <p:cTn id="9" dur="3000" fill="hold"/>
                                        <p:tgtEl>
                                          <p:spTgt spid="5"/>
                                        </p:tgtEl>
                                        <p:attrNameLst>
                                          <p:attrName>ppt_w</p:attrName>
                                        </p:attrNameLst>
                                      </p:cBhvr>
                                      <p:tavLst>
                                        <p:tav tm="0">
                                          <p:val>
                                            <p:strVal val="#ppt_w"/>
                                          </p:val>
                                        </p:tav>
                                        <p:tav tm="100000">
                                          <p:val>
                                            <p:strVal val="#ppt_w"/>
                                          </p:val>
                                        </p:tav>
                                      </p:tavLst>
                                    </p:anim>
                                    <p:anim calcmode="lin" valueType="num">
                                      <p:cBhvr>
                                        <p:cTn id="10" dur="3000" fill="hold"/>
                                        <p:tgtEl>
                                          <p:spTgt spid="5"/>
                                        </p:tgtEl>
                                        <p:attrNameLst>
                                          <p:attrName>ppt_h</p:attrName>
                                        </p:attrNameLst>
                                      </p:cBhvr>
                                      <p:tavLst>
                                        <p:tav tm="0">
                                          <p:val>
                                            <p:fltVal val="0"/>
                                          </p:val>
                                        </p:tav>
                                        <p:tav tm="100000">
                                          <p:val>
                                            <p:strVal val="#ppt_h"/>
                                          </p:val>
                                        </p:tav>
                                      </p:tavLst>
                                    </p:anim>
                                  </p:childTnLst>
                                </p:cTn>
                              </p:par>
                              <p:par>
                                <p:cTn id="11" presetID="6" presetClass="emph" presetSubtype="0" fill="hold" grpId="1" nodeType="withEffect">
                                  <p:stCondLst>
                                    <p:cond delay="0"/>
                                  </p:stCondLst>
                                  <p:childTnLst>
                                    <p:animScale>
                                      <p:cBhvr>
                                        <p:cTn id="12" dur="3000" fill="hold"/>
                                        <p:tgtEl>
                                          <p:spTgt spid="5"/>
                                        </p:tgtEl>
                                      </p:cBhvr>
                                      <p:by x="150000" y="100000"/>
                                    </p:animScale>
                                  </p:childTnLst>
                                </p:cTn>
                              </p:par>
                              <p:par>
                                <p:cTn id="13" presetID="17" presetClass="entr" presetSubtype="4"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3000" fill="hold"/>
                                        <p:tgtEl>
                                          <p:spTgt spid="8"/>
                                        </p:tgtEl>
                                        <p:attrNameLst>
                                          <p:attrName>ppt_x</p:attrName>
                                        </p:attrNameLst>
                                      </p:cBhvr>
                                      <p:tavLst>
                                        <p:tav tm="0">
                                          <p:val>
                                            <p:strVal val="#ppt_x"/>
                                          </p:val>
                                        </p:tav>
                                        <p:tav tm="100000">
                                          <p:val>
                                            <p:strVal val="#ppt_x"/>
                                          </p:val>
                                        </p:tav>
                                      </p:tavLst>
                                    </p:anim>
                                    <p:anim calcmode="lin" valueType="num">
                                      <p:cBhvr>
                                        <p:cTn id="16" dur="3000" fill="hold"/>
                                        <p:tgtEl>
                                          <p:spTgt spid="8"/>
                                        </p:tgtEl>
                                        <p:attrNameLst>
                                          <p:attrName>ppt_y</p:attrName>
                                        </p:attrNameLst>
                                      </p:cBhvr>
                                      <p:tavLst>
                                        <p:tav tm="0">
                                          <p:val>
                                            <p:strVal val="#ppt_y+#ppt_h/2"/>
                                          </p:val>
                                        </p:tav>
                                        <p:tav tm="100000">
                                          <p:val>
                                            <p:strVal val="#ppt_y"/>
                                          </p:val>
                                        </p:tav>
                                      </p:tavLst>
                                    </p:anim>
                                    <p:anim calcmode="lin" valueType="num">
                                      <p:cBhvr>
                                        <p:cTn id="17" dur="3000" fill="hold"/>
                                        <p:tgtEl>
                                          <p:spTgt spid="8"/>
                                        </p:tgtEl>
                                        <p:attrNameLst>
                                          <p:attrName>ppt_w</p:attrName>
                                        </p:attrNameLst>
                                      </p:cBhvr>
                                      <p:tavLst>
                                        <p:tav tm="0">
                                          <p:val>
                                            <p:strVal val="#ppt_w"/>
                                          </p:val>
                                        </p:tav>
                                        <p:tav tm="100000">
                                          <p:val>
                                            <p:strVal val="#ppt_w"/>
                                          </p:val>
                                        </p:tav>
                                      </p:tavLst>
                                    </p:anim>
                                    <p:anim calcmode="lin" valueType="num">
                                      <p:cBhvr>
                                        <p:cTn id="18" dur="3000" fill="hold"/>
                                        <p:tgtEl>
                                          <p:spTgt spid="8"/>
                                        </p:tgtEl>
                                        <p:attrNameLst>
                                          <p:attrName>ppt_h</p:attrName>
                                        </p:attrNameLst>
                                      </p:cBhvr>
                                      <p:tavLst>
                                        <p:tav tm="0">
                                          <p:val>
                                            <p:fltVal val="0"/>
                                          </p:val>
                                        </p:tav>
                                        <p:tav tm="100000">
                                          <p:val>
                                            <p:strVal val="#ppt_h"/>
                                          </p:val>
                                        </p:tav>
                                      </p:tavLst>
                                    </p:anim>
                                  </p:childTnLst>
                                </p:cTn>
                              </p:par>
                              <p:par>
                                <p:cTn id="19" presetID="6" presetClass="emph" presetSubtype="0" fill="hold" grpId="1" nodeType="withEffect">
                                  <p:stCondLst>
                                    <p:cond delay="0"/>
                                  </p:stCondLst>
                                  <p:childTnLst>
                                    <p:animScale>
                                      <p:cBhvr>
                                        <p:cTn id="20" dur="3000" fill="hold"/>
                                        <p:tgtEl>
                                          <p:spTgt spid="8"/>
                                        </p:tgtEl>
                                      </p:cBhvr>
                                      <p:by x="150000" y="100000"/>
                                    </p:animScale>
                                  </p:childTnLst>
                                </p:cTn>
                              </p:par>
                              <p:par>
                                <p:cTn id="21" presetID="17" presetClass="entr" presetSubtype="1"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3000" fill="hold"/>
                                        <p:tgtEl>
                                          <p:spTgt spid="3"/>
                                        </p:tgtEl>
                                        <p:attrNameLst>
                                          <p:attrName>ppt_x</p:attrName>
                                        </p:attrNameLst>
                                      </p:cBhvr>
                                      <p:tavLst>
                                        <p:tav tm="0">
                                          <p:val>
                                            <p:strVal val="#ppt_x"/>
                                          </p:val>
                                        </p:tav>
                                        <p:tav tm="100000">
                                          <p:val>
                                            <p:strVal val="#ppt_x"/>
                                          </p:val>
                                        </p:tav>
                                      </p:tavLst>
                                    </p:anim>
                                    <p:anim calcmode="lin" valueType="num">
                                      <p:cBhvr>
                                        <p:cTn id="24" dur="3000" fill="hold"/>
                                        <p:tgtEl>
                                          <p:spTgt spid="3"/>
                                        </p:tgtEl>
                                        <p:attrNameLst>
                                          <p:attrName>ppt_y</p:attrName>
                                        </p:attrNameLst>
                                      </p:cBhvr>
                                      <p:tavLst>
                                        <p:tav tm="0">
                                          <p:val>
                                            <p:strVal val="#ppt_y-#ppt_h/2"/>
                                          </p:val>
                                        </p:tav>
                                        <p:tav tm="100000">
                                          <p:val>
                                            <p:strVal val="#ppt_y"/>
                                          </p:val>
                                        </p:tav>
                                      </p:tavLst>
                                    </p:anim>
                                    <p:anim calcmode="lin" valueType="num">
                                      <p:cBhvr>
                                        <p:cTn id="25" dur="3000" fill="hold"/>
                                        <p:tgtEl>
                                          <p:spTgt spid="3"/>
                                        </p:tgtEl>
                                        <p:attrNameLst>
                                          <p:attrName>ppt_w</p:attrName>
                                        </p:attrNameLst>
                                      </p:cBhvr>
                                      <p:tavLst>
                                        <p:tav tm="0">
                                          <p:val>
                                            <p:strVal val="#ppt_w"/>
                                          </p:val>
                                        </p:tav>
                                        <p:tav tm="100000">
                                          <p:val>
                                            <p:strVal val="#ppt_w"/>
                                          </p:val>
                                        </p:tav>
                                      </p:tavLst>
                                    </p:anim>
                                    <p:anim calcmode="lin" valueType="num">
                                      <p:cBhvr>
                                        <p:cTn id="26" dur="3000" fill="hold"/>
                                        <p:tgtEl>
                                          <p:spTgt spid="3"/>
                                        </p:tgtEl>
                                        <p:attrNameLst>
                                          <p:attrName>ppt_h</p:attrName>
                                        </p:attrNameLst>
                                      </p:cBhvr>
                                      <p:tavLst>
                                        <p:tav tm="0">
                                          <p:val>
                                            <p:fltVal val="0"/>
                                          </p:val>
                                        </p:tav>
                                        <p:tav tm="100000">
                                          <p:val>
                                            <p:strVal val="#ppt_h"/>
                                          </p:val>
                                        </p:tav>
                                      </p:tavLst>
                                    </p:anim>
                                  </p:childTnLst>
                                </p:cTn>
                              </p:par>
                              <p:par>
                                <p:cTn id="27" presetID="6" presetClass="emph" presetSubtype="0" fill="hold" grpId="1" nodeType="withEffect">
                                  <p:stCondLst>
                                    <p:cond delay="0"/>
                                  </p:stCondLst>
                                  <p:childTnLst>
                                    <p:animScale>
                                      <p:cBhvr>
                                        <p:cTn id="28" dur="3000" fill="hold"/>
                                        <p:tgtEl>
                                          <p:spTgt spid="3"/>
                                        </p:tgtEl>
                                      </p:cBhvr>
                                      <p:by x="150000" y="100000"/>
                                    </p:animScale>
                                  </p:childTnLst>
                                </p:cTn>
                              </p:par>
                              <p:par>
                                <p:cTn id="29" presetID="17" presetClass="entr" presetSubtype="1"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3000" fill="hold"/>
                                        <p:tgtEl>
                                          <p:spTgt spid="7"/>
                                        </p:tgtEl>
                                        <p:attrNameLst>
                                          <p:attrName>ppt_x</p:attrName>
                                        </p:attrNameLst>
                                      </p:cBhvr>
                                      <p:tavLst>
                                        <p:tav tm="0">
                                          <p:val>
                                            <p:strVal val="#ppt_x"/>
                                          </p:val>
                                        </p:tav>
                                        <p:tav tm="100000">
                                          <p:val>
                                            <p:strVal val="#ppt_x"/>
                                          </p:val>
                                        </p:tav>
                                      </p:tavLst>
                                    </p:anim>
                                    <p:anim calcmode="lin" valueType="num">
                                      <p:cBhvr>
                                        <p:cTn id="32" dur="3000" fill="hold"/>
                                        <p:tgtEl>
                                          <p:spTgt spid="7"/>
                                        </p:tgtEl>
                                        <p:attrNameLst>
                                          <p:attrName>ppt_y</p:attrName>
                                        </p:attrNameLst>
                                      </p:cBhvr>
                                      <p:tavLst>
                                        <p:tav tm="0">
                                          <p:val>
                                            <p:strVal val="#ppt_y-#ppt_h/2"/>
                                          </p:val>
                                        </p:tav>
                                        <p:tav tm="100000">
                                          <p:val>
                                            <p:strVal val="#ppt_y"/>
                                          </p:val>
                                        </p:tav>
                                      </p:tavLst>
                                    </p:anim>
                                    <p:anim calcmode="lin" valueType="num">
                                      <p:cBhvr>
                                        <p:cTn id="33" dur="3000" fill="hold"/>
                                        <p:tgtEl>
                                          <p:spTgt spid="7"/>
                                        </p:tgtEl>
                                        <p:attrNameLst>
                                          <p:attrName>ppt_w</p:attrName>
                                        </p:attrNameLst>
                                      </p:cBhvr>
                                      <p:tavLst>
                                        <p:tav tm="0">
                                          <p:val>
                                            <p:strVal val="#ppt_w"/>
                                          </p:val>
                                        </p:tav>
                                        <p:tav tm="100000">
                                          <p:val>
                                            <p:strVal val="#ppt_w"/>
                                          </p:val>
                                        </p:tav>
                                      </p:tavLst>
                                    </p:anim>
                                    <p:anim calcmode="lin" valueType="num">
                                      <p:cBhvr>
                                        <p:cTn id="34" dur="3000" fill="hold"/>
                                        <p:tgtEl>
                                          <p:spTgt spid="7"/>
                                        </p:tgtEl>
                                        <p:attrNameLst>
                                          <p:attrName>ppt_h</p:attrName>
                                        </p:attrNameLst>
                                      </p:cBhvr>
                                      <p:tavLst>
                                        <p:tav tm="0">
                                          <p:val>
                                            <p:fltVal val="0"/>
                                          </p:val>
                                        </p:tav>
                                        <p:tav tm="100000">
                                          <p:val>
                                            <p:strVal val="#ppt_h"/>
                                          </p:val>
                                        </p:tav>
                                      </p:tavLst>
                                    </p:anim>
                                  </p:childTnLst>
                                </p:cTn>
                              </p:par>
                              <p:par>
                                <p:cTn id="35" presetID="6" presetClass="emph" presetSubtype="0" fill="hold" grpId="1" nodeType="withEffect">
                                  <p:stCondLst>
                                    <p:cond delay="0"/>
                                  </p:stCondLst>
                                  <p:childTnLst>
                                    <p:animScale>
                                      <p:cBhvr>
                                        <p:cTn id="36" dur="3000" fill="hold"/>
                                        <p:tgtEl>
                                          <p:spTgt spid="7"/>
                                        </p:tgtEl>
                                      </p:cBhvr>
                                      <p:by x="150000" y="100000"/>
                                    </p:animScale>
                                  </p:childTnLst>
                                </p:cTn>
                              </p:par>
                              <p:par>
                                <p:cTn id="37" presetID="9" presetClass="emph" presetSubtype="0" grpId="0" nodeType="withEffect">
                                  <p:stCondLst>
                                    <p:cond delay="0"/>
                                  </p:stCondLst>
                                  <p:childTnLst>
                                    <p:set>
                                      <p:cBhvr rctx="PPT">
                                        <p:cTn id="38" dur="indefinite"/>
                                        <p:tgtEl>
                                          <p:spTgt spid="18"/>
                                        </p:tgtEl>
                                        <p:attrNameLst>
                                          <p:attrName>style.opacity</p:attrName>
                                        </p:attrNameLst>
                                      </p:cBhvr>
                                      <p:to>
                                        <p:strVal val="0"/>
                                      </p:to>
                                    </p:set>
                                    <p:animEffect filter="image" prLst="opacity: 0">
                                      <p:cBhvr rctx="IE">
                                        <p:cTn id="39" dur="indefinite"/>
                                        <p:tgtEl>
                                          <p:spTgt spid="18"/>
                                        </p:tgtEl>
                                      </p:cBhvr>
                                    </p:animEffect>
                                  </p:childTnLst>
                                </p:cTn>
                              </p:par>
                              <p:par>
                                <p:cTn id="40" presetID="2" presetClass="exit" presetSubtype="6" fill="hold" grpId="2" nodeType="withEffect">
                                  <p:stCondLst>
                                    <p:cond delay="0"/>
                                  </p:stCondLst>
                                  <p:childTnLst>
                                    <p:anim calcmode="lin" valueType="num">
                                      <p:cBhvr additive="base">
                                        <p:cTn id="41" dur="3800"/>
                                        <p:tgtEl>
                                          <p:spTgt spid="5"/>
                                        </p:tgtEl>
                                        <p:attrNameLst>
                                          <p:attrName>ppt_x</p:attrName>
                                        </p:attrNameLst>
                                      </p:cBhvr>
                                      <p:tavLst>
                                        <p:tav tm="0">
                                          <p:val>
                                            <p:strVal val="ppt_x"/>
                                          </p:val>
                                        </p:tav>
                                        <p:tav tm="100000">
                                          <p:val>
                                            <p:strVal val="1+ppt_w/2"/>
                                          </p:val>
                                        </p:tav>
                                      </p:tavLst>
                                    </p:anim>
                                    <p:anim calcmode="lin" valueType="num">
                                      <p:cBhvr additive="base">
                                        <p:cTn id="42" dur="3800"/>
                                        <p:tgtEl>
                                          <p:spTgt spid="5"/>
                                        </p:tgtEl>
                                        <p:attrNameLst>
                                          <p:attrName>ppt_y</p:attrName>
                                        </p:attrNameLst>
                                      </p:cBhvr>
                                      <p:tavLst>
                                        <p:tav tm="0">
                                          <p:val>
                                            <p:strVal val="ppt_y"/>
                                          </p:val>
                                        </p:tav>
                                        <p:tav tm="100000">
                                          <p:val>
                                            <p:strVal val="1+ppt_h/2"/>
                                          </p:val>
                                        </p:tav>
                                      </p:tavLst>
                                    </p:anim>
                                    <p:set>
                                      <p:cBhvr>
                                        <p:cTn id="43" dur="1" fill="hold">
                                          <p:stCondLst>
                                            <p:cond delay="3799"/>
                                          </p:stCondLst>
                                        </p:cTn>
                                        <p:tgtEl>
                                          <p:spTgt spid="5"/>
                                        </p:tgtEl>
                                        <p:attrNameLst>
                                          <p:attrName>style.visibility</p:attrName>
                                        </p:attrNameLst>
                                      </p:cBhvr>
                                      <p:to>
                                        <p:strVal val="hidden"/>
                                      </p:to>
                                    </p:set>
                                  </p:childTnLst>
                                </p:cTn>
                              </p:par>
                              <p:par>
                                <p:cTn id="44" presetID="2" presetClass="exit" presetSubtype="12" fill="hold" grpId="2" nodeType="withEffect">
                                  <p:stCondLst>
                                    <p:cond delay="0"/>
                                  </p:stCondLst>
                                  <p:childTnLst>
                                    <p:anim calcmode="lin" valueType="num">
                                      <p:cBhvr additive="base">
                                        <p:cTn id="45" dur="3800"/>
                                        <p:tgtEl>
                                          <p:spTgt spid="8"/>
                                        </p:tgtEl>
                                        <p:attrNameLst>
                                          <p:attrName>ppt_x</p:attrName>
                                        </p:attrNameLst>
                                      </p:cBhvr>
                                      <p:tavLst>
                                        <p:tav tm="0">
                                          <p:val>
                                            <p:strVal val="ppt_x"/>
                                          </p:val>
                                        </p:tav>
                                        <p:tav tm="100000">
                                          <p:val>
                                            <p:strVal val="0-ppt_w/2"/>
                                          </p:val>
                                        </p:tav>
                                      </p:tavLst>
                                    </p:anim>
                                    <p:anim calcmode="lin" valueType="num">
                                      <p:cBhvr additive="base">
                                        <p:cTn id="46" dur="3800"/>
                                        <p:tgtEl>
                                          <p:spTgt spid="8"/>
                                        </p:tgtEl>
                                        <p:attrNameLst>
                                          <p:attrName>ppt_y</p:attrName>
                                        </p:attrNameLst>
                                      </p:cBhvr>
                                      <p:tavLst>
                                        <p:tav tm="0">
                                          <p:val>
                                            <p:strVal val="ppt_y"/>
                                          </p:val>
                                        </p:tav>
                                        <p:tav tm="100000">
                                          <p:val>
                                            <p:strVal val="1+ppt_h/2"/>
                                          </p:val>
                                        </p:tav>
                                      </p:tavLst>
                                    </p:anim>
                                    <p:set>
                                      <p:cBhvr>
                                        <p:cTn id="47" dur="1" fill="hold">
                                          <p:stCondLst>
                                            <p:cond delay="3799"/>
                                          </p:stCondLst>
                                        </p:cTn>
                                        <p:tgtEl>
                                          <p:spTgt spid="8"/>
                                        </p:tgtEl>
                                        <p:attrNameLst>
                                          <p:attrName>style.visibility</p:attrName>
                                        </p:attrNameLst>
                                      </p:cBhvr>
                                      <p:to>
                                        <p:strVal val="hidden"/>
                                      </p:to>
                                    </p:set>
                                  </p:childTnLst>
                                </p:cTn>
                              </p:par>
                              <p:par>
                                <p:cTn id="48" presetID="2" presetClass="exit" presetSubtype="3" fill="hold" grpId="2" nodeType="withEffect">
                                  <p:stCondLst>
                                    <p:cond delay="0"/>
                                  </p:stCondLst>
                                  <p:childTnLst>
                                    <p:anim calcmode="lin" valueType="num">
                                      <p:cBhvr additive="base">
                                        <p:cTn id="49" dur="3800"/>
                                        <p:tgtEl>
                                          <p:spTgt spid="3"/>
                                        </p:tgtEl>
                                        <p:attrNameLst>
                                          <p:attrName>ppt_x</p:attrName>
                                        </p:attrNameLst>
                                      </p:cBhvr>
                                      <p:tavLst>
                                        <p:tav tm="0">
                                          <p:val>
                                            <p:strVal val="ppt_x"/>
                                          </p:val>
                                        </p:tav>
                                        <p:tav tm="100000">
                                          <p:val>
                                            <p:strVal val="1+ppt_w/2"/>
                                          </p:val>
                                        </p:tav>
                                      </p:tavLst>
                                    </p:anim>
                                    <p:anim calcmode="lin" valueType="num">
                                      <p:cBhvr additive="base">
                                        <p:cTn id="50" dur="3800"/>
                                        <p:tgtEl>
                                          <p:spTgt spid="3"/>
                                        </p:tgtEl>
                                        <p:attrNameLst>
                                          <p:attrName>ppt_y</p:attrName>
                                        </p:attrNameLst>
                                      </p:cBhvr>
                                      <p:tavLst>
                                        <p:tav tm="0">
                                          <p:val>
                                            <p:strVal val="ppt_y"/>
                                          </p:val>
                                        </p:tav>
                                        <p:tav tm="100000">
                                          <p:val>
                                            <p:strVal val="0-ppt_h/2"/>
                                          </p:val>
                                        </p:tav>
                                      </p:tavLst>
                                    </p:anim>
                                    <p:set>
                                      <p:cBhvr>
                                        <p:cTn id="51" dur="1" fill="hold">
                                          <p:stCondLst>
                                            <p:cond delay="3799"/>
                                          </p:stCondLst>
                                        </p:cTn>
                                        <p:tgtEl>
                                          <p:spTgt spid="3"/>
                                        </p:tgtEl>
                                        <p:attrNameLst>
                                          <p:attrName>style.visibility</p:attrName>
                                        </p:attrNameLst>
                                      </p:cBhvr>
                                      <p:to>
                                        <p:strVal val="hidden"/>
                                      </p:to>
                                    </p:set>
                                  </p:childTnLst>
                                </p:cTn>
                              </p:par>
                              <p:par>
                                <p:cTn id="52" presetID="2" presetClass="exit" presetSubtype="9" fill="hold" grpId="2" nodeType="withEffect">
                                  <p:stCondLst>
                                    <p:cond delay="0"/>
                                  </p:stCondLst>
                                  <p:childTnLst>
                                    <p:anim calcmode="lin" valueType="num">
                                      <p:cBhvr additive="base">
                                        <p:cTn id="53" dur="3800"/>
                                        <p:tgtEl>
                                          <p:spTgt spid="7"/>
                                        </p:tgtEl>
                                        <p:attrNameLst>
                                          <p:attrName>ppt_x</p:attrName>
                                        </p:attrNameLst>
                                      </p:cBhvr>
                                      <p:tavLst>
                                        <p:tav tm="0">
                                          <p:val>
                                            <p:strVal val="ppt_x"/>
                                          </p:val>
                                        </p:tav>
                                        <p:tav tm="100000">
                                          <p:val>
                                            <p:strVal val="0-ppt_w/2"/>
                                          </p:val>
                                        </p:tav>
                                      </p:tavLst>
                                    </p:anim>
                                    <p:anim calcmode="lin" valueType="num">
                                      <p:cBhvr additive="base">
                                        <p:cTn id="54" dur="3800"/>
                                        <p:tgtEl>
                                          <p:spTgt spid="7"/>
                                        </p:tgtEl>
                                        <p:attrNameLst>
                                          <p:attrName>ppt_y</p:attrName>
                                        </p:attrNameLst>
                                      </p:cBhvr>
                                      <p:tavLst>
                                        <p:tav tm="0">
                                          <p:val>
                                            <p:strVal val="ppt_y"/>
                                          </p:val>
                                        </p:tav>
                                        <p:tav tm="100000">
                                          <p:val>
                                            <p:strVal val="0-ppt_h/2"/>
                                          </p:val>
                                        </p:tav>
                                      </p:tavLst>
                                    </p:anim>
                                    <p:set>
                                      <p:cBhvr>
                                        <p:cTn id="55" dur="1" fill="hold">
                                          <p:stCondLst>
                                            <p:cond delay="3799"/>
                                          </p:stCondLst>
                                        </p:cTn>
                                        <p:tgtEl>
                                          <p:spTgt spid="7"/>
                                        </p:tgtEl>
                                        <p:attrNameLst>
                                          <p:attrName>style.visibility</p:attrName>
                                        </p:attrNameLst>
                                      </p:cBhvr>
                                      <p:to>
                                        <p:strVal val="hidden"/>
                                      </p:to>
                                    </p:set>
                                  </p:childTnLst>
                                </p:cTn>
                              </p:par>
                              <p:par>
                                <p:cTn id="56" presetID="23" presetClass="entr" presetSubtype="528" fill="hold"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p:cTn id="58" dur="3250" fill="hold"/>
                                        <p:tgtEl>
                                          <p:spTgt spid="17"/>
                                        </p:tgtEl>
                                        <p:attrNameLst>
                                          <p:attrName>ppt_w</p:attrName>
                                        </p:attrNameLst>
                                      </p:cBhvr>
                                      <p:tavLst>
                                        <p:tav tm="0">
                                          <p:val>
                                            <p:fltVal val="0"/>
                                          </p:val>
                                        </p:tav>
                                        <p:tav tm="100000">
                                          <p:val>
                                            <p:strVal val="#ppt_w"/>
                                          </p:val>
                                        </p:tav>
                                      </p:tavLst>
                                    </p:anim>
                                    <p:anim calcmode="lin" valueType="num">
                                      <p:cBhvr>
                                        <p:cTn id="59" dur="3250" fill="hold"/>
                                        <p:tgtEl>
                                          <p:spTgt spid="17"/>
                                        </p:tgtEl>
                                        <p:attrNameLst>
                                          <p:attrName>ppt_h</p:attrName>
                                        </p:attrNameLst>
                                      </p:cBhvr>
                                      <p:tavLst>
                                        <p:tav tm="0">
                                          <p:val>
                                            <p:fltVal val="0"/>
                                          </p:val>
                                        </p:tav>
                                        <p:tav tm="100000">
                                          <p:val>
                                            <p:strVal val="#ppt_h"/>
                                          </p:val>
                                        </p:tav>
                                      </p:tavLst>
                                    </p:anim>
                                    <p:anim calcmode="lin" valueType="num">
                                      <p:cBhvr>
                                        <p:cTn id="60" dur="3250" fill="hold"/>
                                        <p:tgtEl>
                                          <p:spTgt spid="17"/>
                                        </p:tgtEl>
                                        <p:attrNameLst>
                                          <p:attrName>ppt_x</p:attrName>
                                        </p:attrNameLst>
                                      </p:cBhvr>
                                      <p:tavLst>
                                        <p:tav tm="0">
                                          <p:val>
                                            <p:fltVal val="0.5"/>
                                          </p:val>
                                        </p:tav>
                                        <p:tav tm="100000">
                                          <p:val>
                                            <p:strVal val="#ppt_x"/>
                                          </p:val>
                                        </p:tav>
                                      </p:tavLst>
                                    </p:anim>
                                    <p:anim calcmode="lin" valueType="num">
                                      <p:cBhvr>
                                        <p:cTn id="61" dur="3250" fill="hold"/>
                                        <p:tgtEl>
                                          <p:spTgt spid="17"/>
                                        </p:tgtEl>
                                        <p:attrNameLst>
                                          <p:attrName>ppt_y</p:attrName>
                                        </p:attrNameLst>
                                      </p:cBhvr>
                                      <p:tavLst>
                                        <p:tav tm="0">
                                          <p:val>
                                            <p:fltVal val="0.5"/>
                                          </p:val>
                                        </p:tav>
                                        <p:tav tm="100000">
                                          <p:val>
                                            <p:strVal val="#ppt_y"/>
                                          </p:val>
                                        </p:tav>
                                      </p:tavLst>
                                    </p:anim>
                                  </p:childTnLst>
                                </p:cTn>
                              </p:par>
                              <p:par>
                                <p:cTn id="62" presetID="8" presetClass="entr" presetSubtype="32" fill="hold" nodeType="with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diamond(out)">
                                      <p:cBhvr>
                                        <p:cTn id="64" dur="3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5" grpId="0" animBg="1"/>
      <p:bldP spid="5" grpId="1" animBg="1"/>
      <p:bldP spid="5" grpId="2" animBg="1"/>
      <p:bldP spid="7" grpId="0" animBg="1"/>
      <p:bldP spid="7" grpId="1" animBg="1"/>
      <p:bldP spid="7" grpId="2" animBg="1"/>
      <p:bldP spid="8" grpId="0" animBg="1"/>
      <p:bldP spid="8" grpId="1" animBg="1"/>
      <p:bldP spid="8" grpId="2" animBg="1"/>
      <p:bldP spid="1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43 Grupo"/>
          <p:cNvGrpSpPr/>
          <p:nvPr/>
        </p:nvGrpSpPr>
        <p:grpSpPr>
          <a:xfrm>
            <a:off x="4480" y="0"/>
            <a:ext cx="9144000" cy="5143500"/>
            <a:chOff x="0" y="0"/>
            <a:chExt cx="9144000" cy="5143500"/>
          </a:xfrm>
        </p:grpSpPr>
        <p:sp>
          <p:nvSpPr>
            <p:cNvPr id="45" name="44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 name="24 Imagen" descr="Diapositiva37"/>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172520" cy="5143500"/>
          </a:xfrm>
          <a:prstGeom prst="rect">
            <a:avLst/>
          </a:prstGeom>
          <a:noFill/>
          <a:ln>
            <a:noFill/>
          </a:ln>
        </p:spPr>
      </p:pic>
      <p:grpSp>
        <p:nvGrpSpPr>
          <p:cNvPr id="26" name="25 Grupo"/>
          <p:cNvGrpSpPr/>
          <p:nvPr/>
        </p:nvGrpSpPr>
        <p:grpSpPr>
          <a:xfrm rot="10800000">
            <a:off x="23259" y="1491454"/>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27"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28"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29" name="28 Grupo"/>
          <p:cNvGrpSpPr/>
          <p:nvPr/>
        </p:nvGrpSpPr>
        <p:grpSpPr>
          <a:xfrm rot="10800000">
            <a:off x="-35091" y="699454"/>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0"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1"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2" name="31 Grupo"/>
          <p:cNvGrpSpPr/>
          <p:nvPr/>
        </p:nvGrpSpPr>
        <p:grpSpPr>
          <a:xfrm rot="10800000">
            <a:off x="0" y="-92546"/>
            <a:ext cx="9036496" cy="108029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3"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4"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5" name="34 Grupo"/>
          <p:cNvGrpSpPr/>
          <p:nvPr/>
        </p:nvGrpSpPr>
        <p:grpSpPr>
          <a:xfrm>
            <a:off x="93172" y="4011734"/>
            <a:ext cx="9036496" cy="113176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6"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37"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38" name="37 Grupo"/>
          <p:cNvGrpSpPr/>
          <p:nvPr/>
        </p:nvGrpSpPr>
        <p:grpSpPr>
          <a:xfrm>
            <a:off x="34822" y="3219734"/>
            <a:ext cx="9036496" cy="113176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39"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0"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grpSp>
        <p:nvGrpSpPr>
          <p:cNvPr id="41" name="40 Grupo"/>
          <p:cNvGrpSpPr/>
          <p:nvPr/>
        </p:nvGrpSpPr>
        <p:grpSpPr>
          <a:xfrm>
            <a:off x="69913" y="2427734"/>
            <a:ext cx="9036496" cy="1131766"/>
            <a:chOff x="-3348880" y="-1980000"/>
            <a:chExt cx="12385376" cy="1599422"/>
          </a:xfrm>
          <a:gradFill>
            <a:gsLst>
              <a:gs pos="44979">
                <a:srgbClr val="22B000"/>
              </a:gs>
              <a:gs pos="0">
                <a:srgbClr val="FFFF00"/>
              </a:gs>
              <a:gs pos="98000">
                <a:srgbClr val="F0EBD5"/>
              </a:gs>
              <a:gs pos="100000">
                <a:srgbClr val="D1C39F"/>
              </a:gs>
            </a:gsLst>
            <a:lin ang="5400000" scaled="0"/>
          </a:gradFill>
          <a:effectLst/>
          <a:scene3d>
            <a:camera prst="orthographicFront"/>
            <a:lightRig rig="chilly" dir="t"/>
          </a:scene3d>
        </p:grpSpPr>
        <p:sp>
          <p:nvSpPr>
            <p:cNvPr id="42" name="Forma libre 26"/>
            <p:cNvSpPr/>
            <p:nvPr/>
          </p:nvSpPr>
          <p:spPr>
            <a:xfrm rot="10800000">
              <a:off x="-3348880" y="-1964754"/>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sp>
          <p:nvSpPr>
            <p:cNvPr id="43" name="Forma libre 26"/>
            <p:cNvSpPr/>
            <p:nvPr/>
          </p:nvSpPr>
          <p:spPr>
            <a:xfrm rot="10800000">
              <a:off x="2771800" y="-1980000"/>
              <a:ext cx="6264696" cy="1584176"/>
            </a:xfrm>
            <a:custGeom>
              <a:avLst/>
              <a:gdLst>
                <a:gd name="connsiteX0" fmla="*/ 1354649 w 14191711"/>
                <a:gd name="connsiteY0" fmla="*/ 812608 h 812608"/>
                <a:gd name="connsiteX1" fmla="*/ 984222 w 14191711"/>
                <a:gd name="connsiteY1" fmla="*/ 664012 h 812608"/>
                <a:gd name="connsiteX2" fmla="*/ 936015 w 14191711"/>
                <a:gd name="connsiteY2" fmla="*/ 616673 h 812608"/>
                <a:gd name="connsiteX3" fmla="*/ 931702 w 14191711"/>
                <a:gd name="connsiteY3" fmla="*/ 625297 h 812608"/>
                <a:gd name="connsiteX4" fmla="*/ 922166 w 14191711"/>
                <a:gd name="connsiteY4" fmla="*/ 607632 h 812608"/>
                <a:gd name="connsiteX5" fmla="*/ 482337 w 14191711"/>
                <a:gd name="connsiteY5" fmla="*/ 320306 h 812608"/>
                <a:gd name="connsiteX6" fmla="*/ 17510 w 14191711"/>
                <a:gd name="connsiteY6" fmla="*/ 652800 h 812608"/>
                <a:gd name="connsiteX7" fmla="*/ 0 w 14191711"/>
                <a:gd name="connsiteY7" fmla="*/ 693284 h 812608"/>
                <a:gd name="connsiteX8" fmla="*/ 17683 w 14191711"/>
                <a:gd name="connsiteY8" fmla="*/ 635383 h 812608"/>
                <a:gd name="connsiteX9" fmla="*/ 611350 w 14191711"/>
                <a:gd name="connsiteY9" fmla="*/ 151998 h 812608"/>
                <a:gd name="connsiteX10" fmla="*/ 981777 w 14191711"/>
                <a:gd name="connsiteY10" fmla="*/ 300594 h 812608"/>
                <a:gd name="connsiteX11" fmla="*/ 1029983 w 14191711"/>
                <a:gd name="connsiteY11" fmla="*/ 347933 h 812608"/>
                <a:gd name="connsiteX12" fmla="*/ 1034297 w 14191711"/>
                <a:gd name="connsiteY12" fmla="*/ 339310 h 812608"/>
                <a:gd name="connsiteX13" fmla="*/ 1043833 w 14191711"/>
                <a:gd name="connsiteY13" fmla="*/ 356974 h 812608"/>
                <a:gd name="connsiteX14" fmla="*/ 1483662 w 14191711"/>
                <a:gd name="connsiteY14" fmla="*/ 644300 h 812608"/>
                <a:gd name="connsiteX15" fmla="*/ 1906724 w 14191711"/>
                <a:gd name="connsiteY15" fmla="*/ 383867 h 812608"/>
                <a:gd name="connsiteX16" fmla="*/ 1906976 w 14191711"/>
                <a:gd name="connsiteY16" fmla="*/ 383458 h 812608"/>
                <a:gd name="connsiteX17" fmla="*/ 1908468 w 14191711"/>
                <a:gd name="connsiteY17" fmla="*/ 380364 h 812608"/>
                <a:gd name="connsiteX18" fmla="*/ 1935254 w 14191711"/>
                <a:gd name="connsiteY18" fmla="*/ 332394 h 812608"/>
                <a:gd name="connsiteX19" fmla="*/ 1948509 w 14191711"/>
                <a:gd name="connsiteY19" fmla="*/ 311759 h 812608"/>
                <a:gd name="connsiteX20" fmla="*/ 1965999 w 14191711"/>
                <a:gd name="connsiteY20" fmla="*/ 271323 h 812608"/>
                <a:gd name="connsiteX21" fmla="*/ 1958307 w 14191711"/>
                <a:gd name="connsiteY21" fmla="*/ 296507 h 812608"/>
                <a:gd name="connsiteX22" fmla="*/ 1964417 w 14191711"/>
                <a:gd name="connsiteY22" fmla="*/ 286995 h 812608"/>
                <a:gd name="connsiteX23" fmla="*/ 2456169 w 14191711"/>
                <a:gd name="connsiteY23" fmla="*/ 5 h 812608"/>
                <a:gd name="connsiteX24" fmla="*/ 2826596 w 14191711"/>
                <a:gd name="connsiteY24" fmla="*/ 148601 h 812608"/>
                <a:gd name="connsiteX25" fmla="*/ 2874802 w 14191711"/>
                <a:gd name="connsiteY25" fmla="*/ 195940 h 812608"/>
                <a:gd name="connsiteX26" fmla="*/ 2879116 w 14191711"/>
                <a:gd name="connsiteY26" fmla="*/ 187316 h 812608"/>
                <a:gd name="connsiteX27" fmla="*/ 2888652 w 14191711"/>
                <a:gd name="connsiteY27" fmla="*/ 204981 h 812608"/>
                <a:gd name="connsiteX28" fmla="*/ 3328481 w 14191711"/>
                <a:gd name="connsiteY28" fmla="*/ 492306 h 812608"/>
                <a:gd name="connsiteX29" fmla="*/ 3594091 w 14191711"/>
                <a:gd name="connsiteY29" fmla="*/ 401519 h 812608"/>
                <a:gd name="connsiteX30" fmla="*/ 3639295 w 14191711"/>
                <a:gd name="connsiteY30" fmla="*/ 363610 h 812608"/>
                <a:gd name="connsiteX31" fmla="*/ 3644872 w 14191711"/>
                <a:gd name="connsiteY31" fmla="*/ 356534 h 812608"/>
                <a:gd name="connsiteX32" fmla="*/ 3679001 w 14191711"/>
                <a:gd name="connsiteY32" fmla="*/ 323696 h 812608"/>
                <a:gd name="connsiteX33" fmla="*/ 3704073 w 14191711"/>
                <a:gd name="connsiteY33" fmla="*/ 296657 h 812608"/>
                <a:gd name="connsiteX34" fmla="*/ 3793308 w 14191711"/>
                <a:gd name="connsiteY34" fmla="*/ 159813 h 812608"/>
                <a:gd name="connsiteX35" fmla="*/ 3810818 w 14191711"/>
                <a:gd name="connsiteY35" fmla="*/ 119329 h 812608"/>
                <a:gd name="connsiteX36" fmla="*/ 3793135 w 14191711"/>
                <a:gd name="connsiteY36" fmla="*/ 177230 h 812608"/>
                <a:gd name="connsiteX37" fmla="*/ 3756797 w 14191711"/>
                <a:gd name="connsiteY37" fmla="*/ 258678 h 812608"/>
                <a:gd name="connsiteX38" fmla="*/ 3798075 w 14191711"/>
                <a:gd name="connsiteY38" fmla="*/ 229401 h 812608"/>
                <a:gd name="connsiteX39" fmla="*/ 4071648 w 14191711"/>
                <a:gd name="connsiteY39" fmla="*/ 151996 h 812608"/>
                <a:gd name="connsiteX40" fmla="*/ 4442075 w 14191711"/>
                <a:gd name="connsiteY40" fmla="*/ 300592 h 812608"/>
                <a:gd name="connsiteX41" fmla="*/ 4490281 w 14191711"/>
                <a:gd name="connsiteY41" fmla="*/ 347931 h 812608"/>
                <a:gd name="connsiteX42" fmla="*/ 4494595 w 14191711"/>
                <a:gd name="connsiteY42" fmla="*/ 339308 h 812608"/>
                <a:gd name="connsiteX43" fmla="*/ 4504131 w 14191711"/>
                <a:gd name="connsiteY43" fmla="*/ 356972 h 812608"/>
                <a:gd name="connsiteX44" fmla="*/ 4943960 w 14191711"/>
                <a:gd name="connsiteY44" fmla="*/ 644298 h 812608"/>
                <a:gd name="connsiteX45" fmla="*/ 5367022 w 14191711"/>
                <a:gd name="connsiteY45" fmla="*/ 383865 h 812608"/>
                <a:gd name="connsiteX46" fmla="*/ 5367274 w 14191711"/>
                <a:gd name="connsiteY46" fmla="*/ 383456 h 812608"/>
                <a:gd name="connsiteX47" fmla="*/ 5368766 w 14191711"/>
                <a:gd name="connsiteY47" fmla="*/ 380362 h 812608"/>
                <a:gd name="connsiteX48" fmla="*/ 5395552 w 14191711"/>
                <a:gd name="connsiteY48" fmla="*/ 332392 h 812608"/>
                <a:gd name="connsiteX49" fmla="*/ 5408807 w 14191711"/>
                <a:gd name="connsiteY49" fmla="*/ 311757 h 812608"/>
                <a:gd name="connsiteX50" fmla="*/ 5426297 w 14191711"/>
                <a:gd name="connsiteY50" fmla="*/ 271321 h 812608"/>
                <a:gd name="connsiteX51" fmla="*/ 5418605 w 14191711"/>
                <a:gd name="connsiteY51" fmla="*/ 296505 h 812608"/>
                <a:gd name="connsiteX52" fmla="*/ 5424715 w 14191711"/>
                <a:gd name="connsiteY52" fmla="*/ 286993 h 812608"/>
                <a:gd name="connsiteX53" fmla="*/ 5916467 w 14191711"/>
                <a:gd name="connsiteY53" fmla="*/ 3 h 812608"/>
                <a:gd name="connsiteX54" fmla="*/ 6286894 w 14191711"/>
                <a:gd name="connsiteY54" fmla="*/ 148599 h 812608"/>
                <a:gd name="connsiteX55" fmla="*/ 6335100 w 14191711"/>
                <a:gd name="connsiteY55" fmla="*/ 195938 h 812608"/>
                <a:gd name="connsiteX56" fmla="*/ 6339414 w 14191711"/>
                <a:gd name="connsiteY56" fmla="*/ 187314 h 812608"/>
                <a:gd name="connsiteX57" fmla="*/ 6348950 w 14191711"/>
                <a:gd name="connsiteY57" fmla="*/ 204979 h 812608"/>
                <a:gd name="connsiteX58" fmla="*/ 6788779 w 14191711"/>
                <a:gd name="connsiteY58" fmla="*/ 492304 h 812608"/>
                <a:gd name="connsiteX59" fmla="*/ 7054389 w 14191711"/>
                <a:gd name="connsiteY59" fmla="*/ 401517 h 812608"/>
                <a:gd name="connsiteX60" fmla="*/ 7099593 w 14191711"/>
                <a:gd name="connsiteY60" fmla="*/ 363608 h 812608"/>
                <a:gd name="connsiteX61" fmla="*/ 7105170 w 14191711"/>
                <a:gd name="connsiteY61" fmla="*/ 356532 h 812608"/>
                <a:gd name="connsiteX62" fmla="*/ 7139299 w 14191711"/>
                <a:gd name="connsiteY62" fmla="*/ 323694 h 812608"/>
                <a:gd name="connsiteX63" fmla="*/ 7164371 w 14191711"/>
                <a:gd name="connsiteY63" fmla="*/ 296655 h 812608"/>
                <a:gd name="connsiteX64" fmla="*/ 7253606 w 14191711"/>
                <a:gd name="connsiteY64" fmla="*/ 159811 h 812608"/>
                <a:gd name="connsiteX65" fmla="*/ 7271116 w 14191711"/>
                <a:gd name="connsiteY65" fmla="*/ 119327 h 812608"/>
                <a:gd name="connsiteX66" fmla="*/ 7253432 w 14191711"/>
                <a:gd name="connsiteY66" fmla="*/ 177228 h 812608"/>
                <a:gd name="connsiteX67" fmla="*/ 7217094 w 14191711"/>
                <a:gd name="connsiteY67" fmla="*/ 258677 h 812608"/>
                <a:gd name="connsiteX68" fmla="*/ 7258373 w 14191711"/>
                <a:gd name="connsiteY68" fmla="*/ 229399 h 812608"/>
                <a:gd name="connsiteX69" fmla="*/ 7531946 w 14191711"/>
                <a:gd name="connsiteY69" fmla="*/ 151994 h 812608"/>
                <a:gd name="connsiteX70" fmla="*/ 7902373 w 14191711"/>
                <a:gd name="connsiteY70" fmla="*/ 300590 h 812608"/>
                <a:gd name="connsiteX71" fmla="*/ 7950579 w 14191711"/>
                <a:gd name="connsiteY71" fmla="*/ 347929 h 812608"/>
                <a:gd name="connsiteX72" fmla="*/ 7954893 w 14191711"/>
                <a:gd name="connsiteY72" fmla="*/ 339306 h 812608"/>
                <a:gd name="connsiteX73" fmla="*/ 7964429 w 14191711"/>
                <a:gd name="connsiteY73" fmla="*/ 356970 h 812608"/>
                <a:gd name="connsiteX74" fmla="*/ 8404257 w 14191711"/>
                <a:gd name="connsiteY74" fmla="*/ 644296 h 812608"/>
                <a:gd name="connsiteX75" fmla="*/ 8827320 w 14191711"/>
                <a:gd name="connsiteY75" fmla="*/ 383863 h 812608"/>
                <a:gd name="connsiteX76" fmla="*/ 8827571 w 14191711"/>
                <a:gd name="connsiteY76" fmla="*/ 383454 h 812608"/>
                <a:gd name="connsiteX77" fmla="*/ 8829064 w 14191711"/>
                <a:gd name="connsiteY77" fmla="*/ 380360 h 812608"/>
                <a:gd name="connsiteX78" fmla="*/ 8855850 w 14191711"/>
                <a:gd name="connsiteY78" fmla="*/ 332390 h 812608"/>
                <a:gd name="connsiteX79" fmla="*/ 8869104 w 14191711"/>
                <a:gd name="connsiteY79" fmla="*/ 311755 h 812608"/>
                <a:gd name="connsiteX80" fmla="*/ 8886595 w 14191711"/>
                <a:gd name="connsiteY80" fmla="*/ 271319 h 812608"/>
                <a:gd name="connsiteX81" fmla="*/ 8878903 w 14191711"/>
                <a:gd name="connsiteY81" fmla="*/ 296503 h 812608"/>
                <a:gd name="connsiteX82" fmla="*/ 8885013 w 14191711"/>
                <a:gd name="connsiteY82" fmla="*/ 286991 h 812608"/>
                <a:gd name="connsiteX83" fmla="*/ 9376765 w 14191711"/>
                <a:gd name="connsiteY83" fmla="*/ 1 h 812608"/>
                <a:gd name="connsiteX84" fmla="*/ 9747192 w 14191711"/>
                <a:gd name="connsiteY84" fmla="*/ 148597 h 812608"/>
                <a:gd name="connsiteX85" fmla="*/ 9795398 w 14191711"/>
                <a:gd name="connsiteY85" fmla="*/ 195936 h 812608"/>
                <a:gd name="connsiteX86" fmla="*/ 9799712 w 14191711"/>
                <a:gd name="connsiteY86" fmla="*/ 187312 h 812608"/>
                <a:gd name="connsiteX87" fmla="*/ 9809248 w 14191711"/>
                <a:gd name="connsiteY87" fmla="*/ 204977 h 812608"/>
                <a:gd name="connsiteX88" fmla="*/ 10249076 w 14191711"/>
                <a:gd name="connsiteY88" fmla="*/ 492302 h 812608"/>
                <a:gd name="connsiteX89" fmla="*/ 10514687 w 14191711"/>
                <a:gd name="connsiteY89" fmla="*/ 401515 h 812608"/>
                <a:gd name="connsiteX90" fmla="*/ 10559894 w 14191711"/>
                <a:gd name="connsiteY90" fmla="*/ 363604 h 812608"/>
                <a:gd name="connsiteX91" fmla="*/ 10565468 w 14191711"/>
                <a:gd name="connsiteY91" fmla="*/ 356531 h 812608"/>
                <a:gd name="connsiteX92" fmla="*/ 10599588 w 14191711"/>
                <a:gd name="connsiteY92" fmla="*/ 323702 h 812608"/>
                <a:gd name="connsiteX93" fmla="*/ 10624669 w 14191711"/>
                <a:gd name="connsiteY93" fmla="*/ 296653 h 812608"/>
                <a:gd name="connsiteX94" fmla="*/ 10713904 w 14191711"/>
                <a:gd name="connsiteY94" fmla="*/ 159809 h 812608"/>
                <a:gd name="connsiteX95" fmla="*/ 10731414 w 14191711"/>
                <a:gd name="connsiteY95" fmla="*/ 119325 h 812608"/>
                <a:gd name="connsiteX96" fmla="*/ 10713730 w 14191711"/>
                <a:gd name="connsiteY96" fmla="*/ 177226 h 812608"/>
                <a:gd name="connsiteX97" fmla="*/ 10677391 w 14191711"/>
                <a:gd name="connsiteY97" fmla="*/ 258676 h 812608"/>
                <a:gd name="connsiteX98" fmla="*/ 10718671 w 14191711"/>
                <a:gd name="connsiteY98" fmla="*/ 229399 h 812608"/>
                <a:gd name="connsiteX99" fmla="*/ 10992244 w 14191711"/>
                <a:gd name="connsiteY99" fmla="*/ 151993 h 812608"/>
                <a:gd name="connsiteX100" fmla="*/ 11362671 w 14191711"/>
                <a:gd name="connsiteY100" fmla="*/ 300589 h 812608"/>
                <a:gd name="connsiteX101" fmla="*/ 11410877 w 14191711"/>
                <a:gd name="connsiteY101" fmla="*/ 347928 h 812608"/>
                <a:gd name="connsiteX102" fmla="*/ 11415191 w 14191711"/>
                <a:gd name="connsiteY102" fmla="*/ 339305 h 812608"/>
                <a:gd name="connsiteX103" fmla="*/ 11424726 w 14191711"/>
                <a:gd name="connsiteY103" fmla="*/ 356969 h 812608"/>
                <a:gd name="connsiteX104" fmla="*/ 11864556 w 14191711"/>
                <a:gd name="connsiteY104" fmla="*/ 644295 h 812608"/>
                <a:gd name="connsiteX105" fmla="*/ 12287618 w 14191711"/>
                <a:gd name="connsiteY105" fmla="*/ 383862 h 812608"/>
                <a:gd name="connsiteX106" fmla="*/ 12287870 w 14191711"/>
                <a:gd name="connsiteY106" fmla="*/ 383453 h 812608"/>
                <a:gd name="connsiteX107" fmla="*/ 12289362 w 14191711"/>
                <a:gd name="connsiteY107" fmla="*/ 380359 h 812608"/>
                <a:gd name="connsiteX108" fmla="*/ 12316148 w 14191711"/>
                <a:gd name="connsiteY108" fmla="*/ 332389 h 812608"/>
                <a:gd name="connsiteX109" fmla="*/ 12329403 w 14191711"/>
                <a:gd name="connsiteY109" fmla="*/ 311754 h 812608"/>
                <a:gd name="connsiteX110" fmla="*/ 12346892 w 14191711"/>
                <a:gd name="connsiteY110" fmla="*/ 271318 h 812608"/>
                <a:gd name="connsiteX111" fmla="*/ 12339201 w 14191711"/>
                <a:gd name="connsiteY111" fmla="*/ 296502 h 812608"/>
                <a:gd name="connsiteX112" fmla="*/ 12345311 w 14191711"/>
                <a:gd name="connsiteY112" fmla="*/ 286990 h 812608"/>
                <a:gd name="connsiteX113" fmla="*/ 12837063 w 14191711"/>
                <a:gd name="connsiteY113" fmla="*/ 0 h 812608"/>
                <a:gd name="connsiteX114" fmla="*/ 13207490 w 14191711"/>
                <a:gd name="connsiteY114" fmla="*/ 148596 h 812608"/>
                <a:gd name="connsiteX115" fmla="*/ 13255696 w 14191711"/>
                <a:gd name="connsiteY115" fmla="*/ 195935 h 812608"/>
                <a:gd name="connsiteX116" fmla="*/ 13260010 w 14191711"/>
                <a:gd name="connsiteY116" fmla="*/ 187311 h 812608"/>
                <a:gd name="connsiteX117" fmla="*/ 13269546 w 14191711"/>
                <a:gd name="connsiteY117" fmla="*/ 204976 h 812608"/>
                <a:gd name="connsiteX118" fmla="*/ 13709375 w 14191711"/>
                <a:gd name="connsiteY118" fmla="*/ 492302 h 812608"/>
                <a:gd name="connsiteX119" fmla="*/ 14174202 w 14191711"/>
                <a:gd name="connsiteY119" fmla="*/ 159808 h 812608"/>
                <a:gd name="connsiteX120" fmla="*/ 14191711 w 14191711"/>
                <a:gd name="connsiteY120" fmla="*/ 119324 h 812608"/>
                <a:gd name="connsiteX121" fmla="*/ 14174028 w 14191711"/>
                <a:gd name="connsiteY121" fmla="*/ 177225 h 812608"/>
                <a:gd name="connsiteX122" fmla="*/ 13580362 w 14191711"/>
                <a:gd name="connsiteY122" fmla="*/ 660610 h 812608"/>
                <a:gd name="connsiteX123" fmla="*/ 13209935 w 14191711"/>
                <a:gd name="connsiteY123" fmla="*/ 512014 h 812608"/>
                <a:gd name="connsiteX124" fmla="*/ 13161729 w 14191711"/>
                <a:gd name="connsiteY124" fmla="*/ 464675 h 812608"/>
                <a:gd name="connsiteX125" fmla="*/ 13157414 w 14191711"/>
                <a:gd name="connsiteY125" fmla="*/ 473298 h 812608"/>
                <a:gd name="connsiteX126" fmla="*/ 13147879 w 14191711"/>
                <a:gd name="connsiteY126" fmla="*/ 455634 h 812608"/>
                <a:gd name="connsiteX127" fmla="*/ 12708050 w 14191711"/>
                <a:gd name="connsiteY127" fmla="*/ 168308 h 812608"/>
                <a:gd name="connsiteX128" fmla="*/ 12284988 w 14191711"/>
                <a:gd name="connsiteY128" fmla="*/ 428741 h 812608"/>
                <a:gd name="connsiteX129" fmla="*/ 12284736 w 14191711"/>
                <a:gd name="connsiteY129" fmla="*/ 429150 h 812608"/>
                <a:gd name="connsiteX130" fmla="*/ 12283244 w 14191711"/>
                <a:gd name="connsiteY130" fmla="*/ 432244 h 812608"/>
                <a:gd name="connsiteX131" fmla="*/ 12256457 w 14191711"/>
                <a:gd name="connsiteY131" fmla="*/ 480214 h 812608"/>
                <a:gd name="connsiteX132" fmla="*/ 12243203 w 14191711"/>
                <a:gd name="connsiteY132" fmla="*/ 500849 h 812608"/>
                <a:gd name="connsiteX133" fmla="*/ 12225713 w 14191711"/>
                <a:gd name="connsiteY133" fmla="*/ 541285 h 812608"/>
                <a:gd name="connsiteX134" fmla="*/ 12233404 w 14191711"/>
                <a:gd name="connsiteY134" fmla="*/ 516101 h 812608"/>
                <a:gd name="connsiteX135" fmla="*/ 12227295 w 14191711"/>
                <a:gd name="connsiteY135" fmla="*/ 525613 h 812608"/>
                <a:gd name="connsiteX136" fmla="*/ 11735542 w 14191711"/>
                <a:gd name="connsiteY136" fmla="*/ 812603 h 812608"/>
                <a:gd name="connsiteX137" fmla="*/ 11365115 w 14191711"/>
                <a:gd name="connsiteY137" fmla="*/ 664007 h 812608"/>
                <a:gd name="connsiteX138" fmla="*/ 11316909 w 14191711"/>
                <a:gd name="connsiteY138" fmla="*/ 616668 h 812608"/>
                <a:gd name="connsiteX139" fmla="*/ 11312595 w 14191711"/>
                <a:gd name="connsiteY139" fmla="*/ 625292 h 812608"/>
                <a:gd name="connsiteX140" fmla="*/ 11303060 w 14191711"/>
                <a:gd name="connsiteY140" fmla="*/ 607627 h 812608"/>
                <a:gd name="connsiteX141" fmla="*/ 10863231 w 14191711"/>
                <a:gd name="connsiteY141" fmla="*/ 320302 h 812608"/>
                <a:gd name="connsiteX142" fmla="*/ 10597620 w 14191711"/>
                <a:gd name="connsiteY142" fmla="*/ 411089 h 812608"/>
                <a:gd name="connsiteX143" fmla="*/ 10552413 w 14191711"/>
                <a:gd name="connsiteY143" fmla="*/ 449000 h 812608"/>
                <a:gd name="connsiteX144" fmla="*/ 10546840 w 14191711"/>
                <a:gd name="connsiteY144" fmla="*/ 456073 h 812608"/>
                <a:gd name="connsiteX145" fmla="*/ 10512719 w 14191711"/>
                <a:gd name="connsiteY145" fmla="*/ 488902 h 812608"/>
                <a:gd name="connsiteX146" fmla="*/ 10487638 w 14191711"/>
                <a:gd name="connsiteY146" fmla="*/ 515951 h 812608"/>
                <a:gd name="connsiteX147" fmla="*/ 10398403 w 14191711"/>
                <a:gd name="connsiteY147" fmla="*/ 652795 h 812608"/>
                <a:gd name="connsiteX148" fmla="*/ 10380893 w 14191711"/>
                <a:gd name="connsiteY148" fmla="*/ 693279 h 812608"/>
                <a:gd name="connsiteX149" fmla="*/ 10398577 w 14191711"/>
                <a:gd name="connsiteY149" fmla="*/ 635378 h 812608"/>
                <a:gd name="connsiteX150" fmla="*/ 10434916 w 14191711"/>
                <a:gd name="connsiteY150" fmla="*/ 553928 h 812608"/>
                <a:gd name="connsiteX151" fmla="*/ 10393636 w 14191711"/>
                <a:gd name="connsiteY151" fmla="*/ 583206 h 812608"/>
                <a:gd name="connsiteX152" fmla="*/ 10120064 w 14191711"/>
                <a:gd name="connsiteY152" fmla="*/ 660611 h 812608"/>
                <a:gd name="connsiteX153" fmla="*/ 9749637 w 14191711"/>
                <a:gd name="connsiteY153" fmla="*/ 512015 h 812608"/>
                <a:gd name="connsiteX154" fmla="*/ 9701430 w 14191711"/>
                <a:gd name="connsiteY154" fmla="*/ 464676 h 812608"/>
                <a:gd name="connsiteX155" fmla="*/ 9697117 w 14191711"/>
                <a:gd name="connsiteY155" fmla="*/ 473299 h 812608"/>
                <a:gd name="connsiteX156" fmla="*/ 9687581 w 14191711"/>
                <a:gd name="connsiteY156" fmla="*/ 455635 h 812608"/>
                <a:gd name="connsiteX157" fmla="*/ 9247751 w 14191711"/>
                <a:gd name="connsiteY157" fmla="*/ 168309 h 812608"/>
                <a:gd name="connsiteX158" fmla="*/ 8824689 w 14191711"/>
                <a:gd name="connsiteY158" fmla="*/ 428742 h 812608"/>
                <a:gd name="connsiteX159" fmla="*/ 8824438 w 14191711"/>
                <a:gd name="connsiteY159" fmla="*/ 429151 h 812608"/>
                <a:gd name="connsiteX160" fmla="*/ 8822946 w 14191711"/>
                <a:gd name="connsiteY160" fmla="*/ 432245 h 812608"/>
                <a:gd name="connsiteX161" fmla="*/ 8796160 w 14191711"/>
                <a:gd name="connsiteY161" fmla="*/ 480215 h 812608"/>
                <a:gd name="connsiteX162" fmla="*/ 8782904 w 14191711"/>
                <a:gd name="connsiteY162" fmla="*/ 500850 h 812608"/>
                <a:gd name="connsiteX163" fmla="*/ 8765415 w 14191711"/>
                <a:gd name="connsiteY163" fmla="*/ 541286 h 812608"/>
                <a:gd name="connsiteX164" fmla="*/ 8773106 w 14191711"/>
                <a:gd name="connsiteY164" fmla="*/ 516102 h 812608"/>
                <a:gd name="connsiteX165" fmla="*/ 8766996 w 14191711"/>
                <a:gd name="connsiteY165" fmla="*/ 525614 h 812608"/>
                <a:gd name="connsiteX166" fmla="*/ 8275245 w 14191711"/>
                <a:gd name="connsiteY166" fmla="*/ 812604 h 812608"/>
                <a:gd name="connsiteX167" fmla="*/ 7904817 w 14191711"/>
                <a:gd name="connsiteY167" fmla="*/ 664008 h 812608"/>
                <a:gd name="connsiteX168" fmla="*/ 7856611 w 14191711"/>
                <a:gd name="connsiteY168" fmla="*/ 616669 h 812608"/>
                <a:gd name="connsiteX169" fmla="*/ 7852297 w 14191711"/>
                <a:gd name="connsiteY169" fmla="*/ 625293 h 812608"/>
                <a:gd name="connsiteX170" fmla="*/ 7842762 w 14191711"/>
                <a:gd name="connsiteY170" fmla="*/ 607628 h 812608"/>
                <a:gd name="connsiteX171" fmla="*/ 7402932 w 14191711"/>
                <a:gd name="connsiteY171" fmla="*/ 320302 h 812608"/>
                <a:gd name="connsiteX172" fmla="*/ 7137323 w 14191711"/>
                <a:gd name="connsiteY172" fmla="*/ 411089 h 812608"/>
                <a:gd name="connsiteX173" fmla="*/ 7092118 w 14191711"/>
                <a:gd name="connsiteY173" fmla="*/ 448999 h 812608"/>
                <a:gd name="connsiteX174" fmla="*/ 7086542 w 14191711"/>
                <a:gd name="connsiteY174" fmla="*/ 456075 h 812608"/>
                <a:gd name="connsiteX175" fmla="*/ 7052412 w 14191711"/>
                <a:gd name="connsiteY175" fmla="*/ 488913 h 812608"/>
                <a:gd name="connsiteX176" fmla="*/ 7027340 w 14191711"/>
                <a:gd name="connsiteY176" fmla="*/ 515952 h 812608"/>
                <a:gd name="connsiteX177" fmla="*/ 6938105 w 14191711"/>
                <a:gd name="connsiteY177" fmla="*/ 652796 h 812608"/>
                <a:gd name="connsiteX178" fmla="*/ 6920596 w 14191711"/>
                <a:gd name="connsiteY178" fmla="*/ 693280 h 812608"/>
                <a:gd name="connsiteX179" fmla="*/ 6938279 w 14191711"/>
                <a:gd name="connsiteY179" fmla="*/ 635379 h 812608"/>
                <a:gd name="connsiteX180" fmla="*/ 6974617 w 14191711"/>
                <a:gd name="connsiteY180" fmla="*/ 553930 h 812608"/>
                <a:gd name="connsiteX181" fmla="*/ 6933338 w 14191711"/>
                <a:gd name="connsiteY181" fmla="*/ 583208 h 812608"/>
                <a:gd name="connsiteX182" fmla="*/ 6659766 w 14191711"/>
                <a:gd name="connsiteY182" fmla="*/ 660613 h 812608"/>
                <a:gd name="connsiteX183" fmla="*/ 6289339 w 14191711"/>
                <a:gd name="connsiteY183" fmla="*/ 512017 h 812608"/>
                <a:gd name="connsiteX184" fmla="*/ 6241132 w 14191711"/>
                <a:gd name="connsiteY184" fmla="*/ 464678 h 812608"/>
                <a:gd name="connsiteX185" fmla="*/ 6236819 w 14191711"/>
                <a:gd name="connsiteY185" fmla="*/ 473301 h 812608"/>
                <a:gd name="connsiteX186" fmla="*/ 6227283 w 14191711"/>
                <a:gd name="connsiteY186" fmla="*/ 455637 h 812608"/>
                <a:gd name="connsiteX187" fmla="*/ 5787454 w 14191711"/>
                <a:gd name="connsiteY187" fmla="*/ 168311 h 812608"/>
                <a:gd name="connsiteX188" fmla="*/ 5364392 w 14191711"/>
                <a:gd name="connsiteY188" fmla="*/ 428744 h 812608"/>
                <a:gd name="connsiteX189" fmla="*/ 5364140 w 14191711"/>
                <a:gd name="connsiteY189" fmla="*/ 429153 h 812608"/>
                <a:gd name="connsiteX190" fmla="*/ 5362648 w 14191711"/>
                <a:gd name="connsiteY190" fmla="*/ 432247 h 812608"/>
                <a:gd name="connsiteX191" fmla="*/ 5335862 w 14191711"/>
                <a:gd name="connsiteY191" fmla="*/ 480217 h 812608"/>
                <a:gd name="connsiteX192" fmla="*/ 5322606 w 14191711"/>
                <a:gd name="connsiteY192" fmla="*/ 500852 h 812608"/>
                <a:gd name="connsiteX193" fmla="*/ 5305117 w 14191711"/>
                <a:gd name="connsiteY193" fmla="*/ 541288 h 812608"/>
                <a:gd name="connsiteX194" fmla="*/ 5312809 w 14191711"/>
                <a:gd name="connsiteY194" fmla="*/ 516104 h 812608"/>
                <a:gd name="connsiteX195" fmla="*/ 5306698 w 14191711"/>
                <a:gd name="connsiteY195" fmla="*/ 525616 h 812608"/>
                <a:gd name="connsiteX196" fmla="*/ 4814947 w 14191711"/>
                <a:gd name="connsiteY196" fmla="*/ 812606 h 812608"/>
                <a:gd name="connsiteX197" fmla="*/ 4444520 w 14191711"/>
                <a:gd name="connsiteY197" fmla="*/ 664010 h 812608"/>
                <a:gd name="connsiteX198" fmla="*/ 4396313 w 14191711"/>
                <a:gd name="connsiteY198" fmla="*/ 616671 h 812608"/>
                <a:gd name="connsiteX199" fmla="*/ 4392000 w 14191711"/>
                <a:gd name="connsiteY199" fmla="*/ 625295 h 812608"/>
                <a:gd name="connsiteX200" fmla="*/ 4382464 w 14191711"/>
                <a:gd name="connsiteY200" fmla="*/ 607630 h 812608"/>
                <a:gd name="connsiteX201" fmla="*/ 3942635 w 14191711"/>
                <a:gd name="connsiteY201" fmla="*/ 320304 h 812608"/>
                <a:gd name="connsiteX202" fmla="*/ 3677025 w 14191711"/>
                <a:gd name="connsiteY202" fmla="*/ 411091 h 812608"/>
                <a:gd name="connsiteX203" fmla="*/ 3631821 w 14191711"/>
                <a:gd name="connsiteY203" fmla="*/ 449001 h 812608"/>
                <a:gd name="connsiteX204" fmla="*/ 3626244 w 14191711"/>
                <a:gd name="connsiteY204" fmla="*/ 456077 h 812608"/>
                <a:gd name="connsiteX205" fmla="*/ 3592115 w 14191711"/>
                <a:gd name="connsiteY205" fmla="*/ 488915 h 812608"/>
                <a:gd name="connsiteX206" fmla="*/ 3567043 w 14191711"/>
                <a:gd name="connsiteY206" fmla="*/ 515954 h 812608"/>
                <a:gd name="connsiteX207" fmla="*/ 3477808 w 14191711"/>
                <a:gd name="connsiteY207" fmla="*/ 652798 h 812608"/>
                <a:gd name="connsiteX208" fmla="*/ 3460298 w 14191711"/>
                <a:gd name="connsiteY208" fmla="*/ 693282 h 812608"/>
                <a:gd name="connsiteX209" fmla="*/ 3477981 w 14191711"/>
                <a:gd name="connsiteY209" fmla="*/ 635381 h 812608"/>
                <a:gd name="connsiteX210" fmla="*/ 3514319 w 14191711"/>
                <a:gd name="connsiteY210" fmla="*/ 553933 h 812608"/>
                <a:gd name="connsiteX211" fmla="*/ 3473041 w 14191711"/>
                <a:gd name="connsiteY211" fmla="*/ 583210 h 812608"/>
                <a:gd name="connsiteX212" fmla="*/ 3199468 w 14191711"/>
                <a:gd name="connsiteY212" fmla="*/ 660615 h 812608"/>
                <a:gd name="connsiteX213" fmla="*/ 2829041 w 14191711"/>
                <a:gd name="connsiteY213" fmla="*/ 512019 h 812608"/>
                <a:gd name="connsiteX214" fmla="*/ 2780835 w 14191711"/>
                <a:gd name="connsiteY214" fmla="*/ 464680 h 812608"/>
                <a:gd name="connsiteX215" fmla="*/ 2776521 w 14191711"/>
                <a:gd name="connsiteY215" fmla="*/ 473303 h 812608"/>
                <a:gd name="connsiteX216" fmla="*/ 2766985 w 14191711"/>
                <a:gd name="connsiteY216" fmla="*/ 455639 h 812608"/>
                <a:gd name="connsiteX217" fmla="*/ 2327156 w 14191711"/>
                <a:gd name="connsiteY217" fmla="*/ 168313 h 812608"/>
                <a:gd name="connsiteX218" fmla="*/ 1904094 w 14191711"/>
                <a:gd name="connsiteY218" fmla="*/ 428746 h 812608"/>
                <a:gd name="connsiteX219" fmla="*/ 1903842 w 14191711"/>
                <a:gd name="connsiteY219" fmla="*/ 429155 h 812608"/>
                <a:gd name="connsiteX220" fmla="*/ 1902350 w 14191711"/>
                <a:gd name="connsiteY220" fmla="*/ 432249 h 812608"/>
                <a:gd name="connsiteX221" fmla="*/ 1875564 w 14191711"/>
                <a:gd name="connsiteY221" fmla="*/ 480219 h 812608"/>
                <a:gd name="connsiteX222" fmla="*/ 1862308 w 14191711"/>
                <a:gd name="connsiteY222" fmla="*/ 500854 h 812608"/>
                <a:gd name="connsiteX223" fmla="*/ 1844819 w 14191711"/>
                <a:gd name="connsiteY223" fmla="*/ 541290 h 812608"/>
                <a:gd name="connsiteX224" fmla="*/ 1852511 w 14191711"/>
                <a:gd name="connsiteY224" fmla="*/ 516106 h 812608"/>
                <a:gd name="connsiteX225" fmla="*/ 1846400 w 14191711"/>
                <a:gd name="connsiteY225" fmla="*/ 525618 h 812608"/>
                <a:gd name="connsiteX226" fmla="*/ 1354649 w 14191711"/>
                <a:gd name="connsiteY226" fmla="*/ 812608 h 8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14191711" h="812608">
                  <a:moveTo>
                    <a:pt x="1354649" y="812608"/>
                  </a:moveTo>
                  <a:cubicBezTo>
                    <a:pt x="1217434" y="812608"/>
                    <a:pt x="1089962" y="757828"/>
                    <a:pt x="984222" y="664012"/>
                  </a:cubicBezTo>
                  <a:lnTo>
                    <a:pt x="936015" y="616673"/>
                  </a:lnTo>
                  <a:lnTo>
                    <a:pt x="931702" y="625297"/>
                  </a:lnTo>
                  <a:lnTo>
                    <a:pt x="922166" y="607632"/>
                  </a:lnTo>
                  <a:cubicBezTo>
                    <a:pt x="817622" y="432155"/>
                    <a:pt x="659408" y="320306"/>
                    <a:pt x="482337" y="320306"/>
                  </a:cubicBezTo>
                  <a:cubicBezTo>
                    <a:pt x="290509" y="320306"/>
                    <a:pt x="120814" y="451574"/>
                    <a:pt x="17510" y="652800"/>
                  </a:cubicBezTo>
                  <a:lnTo>
                    <a:pt x="0" y="693284"/>
                  </a:lnTo>
                  <a:lnTo>
                    <a:pt x="17683" y="635383"/>
                  </a:lnTo>
                  <a:cubicBezTo>
                    <a:pt x="126094" y="348887"/>
                    <a:pt x="351214" y="151998"/>
                    <a:pt x="611350" y="151998"/>
                  </a:cubicBezTo>
                  <a:cubicBezTo>
                    <a:pt x="748565" y="151998"/>
                    <a:pt x="876036" y="206778"/>
                    <a:pt x="981777" y="300594"/>
                  </a:cubicBezTo>
                  <a:lnTo>
                    <a:pt x="1029983" y="347933"/>
                  </a:lnTo>
                  <a:lnTo>
                    <a:pt x="1034297" y="339310"/>
                  </a:lnTo>
                  <a:lnTo>
                    <a:pt x="1043833" y="356974"/>
                  </a:lnTo>
                  <a:cubicBezTo>
                    <a:pt x="1148377" y="532451"/>
                    <a:pt x="1306590" y="644300"/>
                    <a:pt x="1483662" y="644300"/>
                  </a:cubicBezTo>
                  <a:cubicBezTo>
                    <a:pt x="1651511" y="644300"/>
                    <a:pt x="1802415" y="543798"/>
                    <a:pt x="1906724" y="383867"/>
                  </a:cubicBezTo>
                  <a:lnTo>
                    <a:pt x="1906976" y="383458"/>
                  </a:lnTo>
                  <a:lnTo>
                    <a:pt x="1908468" y="380364"/>
                  </a:lnTo>
                  <a:cubicBezTo>
                    <a:pt x="1916987" y="363963"/>
                    <a:pt x="1925923" y="347964"/>
                    <a:pt x="1935254" y="332394"/>
                  </a:cubicBezTo>
                  <a:lnTo>
                    <a:pt x="1948509" y="311759"/>
                  </a:lnTo>
                  <a:lnTo>
                    <a:pt x="1965999" y="271323"/>
                  </a:lnTo>
                  <a:lnTo>
                    <a:pt x="1958307" y="296507"/>
                  </a:lnTo>
                  <a:lnTo>
                    <a:pt x="1964417" y="286995"/>
                  </a:lnTo>
                  <a:cubicBezTo>
                    <a:pt x="2085662" y="110755"/>
                    <a:pt x="2261067" y="5"/>
                    <a:pt x="2456169" y="5"/>
                  </a:cubicBezTo>
                  <a:cubicBezTo>
                    <a:pt x="2593384" y="5"/>
                    <a:pt x="2720856" y="54785"/>
                    <a:pt x="2826596" y="148601"/>
                  </a:cubicBezTo>
                  <a:lnTo>
                    <a:pt x="2874802" y="195940"/>
                  </a:lnTo>
                  <a:lnTo>
                    <a:pt x="2879116" y="187316"/>
                  </a:lnTo>
                  <a:lnTo>
                    <a:pt x="2888652" y="204981"/>
                  </a:lnTo>
                  <a:cubicBezTo>
                    <a:pt x="2993196" y="380458"/>
                    <a:pt x="3151409" y="492306"/>
                    <a:pt x="3328481" y="492306"/>
                  </a:cubicBezTo>
                  <a:cubicBezTo>
                    <a:pt x="3424395" y="492306"/>
                    <a:pt x="3514776" y="459490"/>
                    <a:pt x="3594091" y="401519"/>
                  </a:cubicBezTo>
                  <a:lnTo>
                    <a:pt x="3639295" y="363610"/>
                  </a:lnTo>
                  <a:lnTo>
                    <a:pt x="3644872" y="356534"/>
                  </a:lnTo>
                  <a:lnTo>
                    <a:pt x="3679001" y="323696"/>
                  </a:lnTo>
                  <a:lnTo>
                    <a:pt x="3704073" y="296657"/>
                  </a:lnTo>
                  <a:cubicBezTo>
                    <a:pt x="3737507" y="256054"/>
                    <a:pt x="3767482" y="210119"/>
                    <a:pt x="3793308" y="159813"/>
                  </a:cubicBezTo>
                  <a:lnTo>
                    <a:pt x="3810818" y="119329"/>
                  </a:lnTo>
                  <a:lnTo>
                    <a:pt x="3793135" y="177230"/>
                  </a:lnTo>
                  <a:lnTo>
                    <a:pt x="3756797" y="258678"/>
                  </a:lnTo>
                  <a:lnTo>
                    <a:pt x="3798075" y="229401"/>
                  </a:lnTo>
                  <a:cubicBezTo>
                    <a:pt x="3881470" y="179684"/>
                    <a:pt x="3974097" y="151996"/>
                    <a:pt x="4071648" y="151996"/>
                  </a:cubicBezTo>
                  <a:cubicBezTo>
                    <a:pt x="4208863" y="151996"/>
                    <a:pt x="4336334" y="206776"/>
                    <a:pt x="4442075" y="300592"/>
                  </a:cubicBezTo>
                  <a:lnTo>
                    <a:pt x="4490281" y="347931"/>
                  </a:lnTo>
                  <a:lnTo>
                    <a:pt x="4494595" y="339308"/>
                  </a:lnTo>
                  <a:lnTo>
                    <a:pt x="4504131" y="356972"/>
                  </a:lnTo>
                  <a:cubicBezTo>
                    <a:pt x="4608675" y="532449"/>
                    <a:pt x="4766888" y="644298"/>
                    <a:pt x="4943960" y="644298"/>
                  </a:cubicBezTo>
                  <a:cubicBezTo>
                    <a:pt x="5111809" y="644298"/>
                    <a:pt x="5262713" y="543796"/>
                    <a:pt x="5367022" y="383865"/>
                  </a:cubicBezTo>
                  <a:lnTo>
                    <a:pt x="5367274" y="383456"/>
                  </a:lnTo>
                  <a:lnTo>
                    <a:pt x="5368766" y="380362"/>
                  </a:lnTo>
                  <a:cubicBezTo>
                    <a:pt x="5377285" y="363961"/>
                    <a:pt x="5386221" y="347962"/>
                    <a:pt x="5395552" y="332392"/>
                  </a:cubicBezTo>
                  <a:lnTo>
                    <a:pt x="5408807" y="311757"/>
                  </a:lnTo>
                  <a:lnTo>
                    <a:pt x="5426297" y="271321"/>
                  </a:lnTo>
                  <a:lnTo>
                    <a:pt x="5418605" y="296505"/>
                  </a:lnTo>
                  <a:lnTo>
                    <a:pt x="5424715" y="286993"/>
                  </a:lnTo>
                  <a:cubicBezTo>
                    <a:pt x="5545960" y="110753"/>
                    <a:pt x="5721365" y="3"/>
                    <a:pt x="5916467" y="3"/>
                  </a:cubicBezTo>
                  <a:cubicBezTo>
                    <a:pt x="6053682" y="3"/>
                    <a:pt x="6181154" y="54783"/>
                    <a:pt x="6286894" y="148599"/>
                  </a:cubicBezTo>
                  <a:lnTo>
                    <a:pt x="6335100" y="195938"/>
                  </a:lnTo>
                  <a:lnTo>
                    <a:pt x="6339414" y="187314"/>
                  </a:lnTo>
                  <a:lnTo>
                    <a:pt x="6348950" y="204979"/>
                  </a:lnTo>
                  <a:cubicBezTo>
                    <a:pt x="6453494" y="380456"/>
                    <a:pt x="6611707" y="492304"/>
                    <a:pt x="6788779" y="492304"/>
                  </a:cubicBezTo>
                  <a:cubicBezTo>
                    <a:pt x="6884693" y="492304"/>
                    <a:pt x="6975074" y="459488"/>
                    <a:pt x="7054389" y="401517"/>
                  </a:cubicBezTo>
                  <a:lnTo>
                    <a:pt x="7099593" y="363608"/>
                  </a:lnTo>
                  <a:lnTo>
                    <a:pt x="7105170" y="356532"/>
                  </a:lnTo>
                  <a:lnTo>
                    <a:pt x="7139299" y="323694"/>
                  </a:lnTo>
                  <a:lnTo>
                    <a:pt x="7164371" y="296655"/>
                  </a:lnTo>
                  <a:cubicBezTo>
                    <a:pt x="7197804" y="256052"/>
                    <a:pt x="7227780" y="210117"/>
                    <a:pt x="7253606" y="159811"/>
                  </a:cubicBezTo>
                  <a:lnTo>
                    <a:pt x="7271116" y="119327"/>
                  </a:lnTo>
                  <a:lnTo>
                    <a:pt x="7253432" y="177228"/>
                  </a:lnTo>
                  <a:lnTo>
                    <a:pt x="7217094" y="258677"/>
                  </a:lnTo>
                  <a:lnTo>
                    <a:pt x="7258373" y="229399"/>
                  </a:lnTo>
                  <a:cubicBezTo>
                    <a:pt x="7341767" y="179682"/>
                    <a:pt x="7434395" y="151994"/>
                    <a:pt x="7531946" y="151994"/>
                  </a:cubicBezTo>
                  <a:cubicBezTo>
                    <a:pt x="7669160" y="151994"/>
                    <a:pt x="7796632" y="206774"/>
                    <a:pt x="7902373" y="300590"/>
                  </a:cubicBezTo>
                  <a:lnTo>
                    <a:pt x="7950579" y="347929"/>
                  </a:lnTo>
                  <a:lnTo>
                    <a:pt x="7954893" y="339306"/>
                  </a:lnTo>
                  <a:lnTo>
                    <a:pt x="7964429" y="356970"/>
                  </a:lnTo>
                  <a:cubicBezTo>
                    <a:pt x="8068973" y="532447"/>
                    <a:pt x="8227186" y="644296"/>
                    <a:pt x="8404257" y="644296"/>
                  </a:cubicBezTo>
                  <a:cubicBezTo>
                    <a:pt x="8572107" y="644296"/>
                    <a:pt x="8723011" y="543794"/>
                    <a:pt x="8827320" y="383863"/>
                  </a:cubicBezTo>
                  <a:lnTo>
                    <a:pt x="8827571" y="383454"/>
                  </a:lnTo>
                  <a:lnTo>
                    <a:pt x="8829064" y="380360"/>
                  </a:lnTo>
                  <a:cubicBezTo>
                    <a:pt x="8837583" y="363959"/>
                    <a:pt x="8846518" y="347960"/>
                    <a:pt x="8855850" y="332390"/>
                  </a:cubicBezTo>
                  <a:lnTo>
                    <a:pt x="8869104" y="311755"/>
                  </a:lnTo>
                  <a:lnTo>
                    <a:pt x="8886595" y="271319"/>
                  </a:lnTo>
                  <a:lnTo>
                    <a:pt x="8878903" y="296503"/>
                  </a:lnTo>
                  <a:lnTo>
                    <a:pt x="8885013" y="286991"/>
                  </a:lnTo>
                  <a:cubicBezTo>
                    <a:pt x="9006258" y="110751"/>
                    <a:pt x="9181663" y="1"/>
                    <a:pt x="9376765" y="1"/>
                  </a:cubicBezTo>
                  <a:cubicBezTo>
                    <a:pt x="9513979" y="1"/>
                    <a:pt x="9641452" y="54781"/>
                    <a:pt x="9747192" y="148597"/>
                  </a:cubicBezTo>
                  <a:lnTo>
                    <a:pt x="9795398" y="195936"/>
                  </a:lnTo>
                  <a:lnTo>
                    <a:pt x="9799712" y="187312"/>
                  </a:lnTo>
                  <a:lnTo>
                    <a:pt x="9809248" y="204977"/>
                  </a:lnTo>
                  <a:cubicBezTo>
                    <a:pt x="9913792" y="380454"/>
                    <a:pt x="10072005" y="492302"/>
                    <a:pt x="10249076" y="492302"/>
                  </a:cubicBezTo>
                  <a:cubicBezTo>
                    <a:pt x="10344990" y="492302"/>
                    <a:pt x="10435372" y="459486"/>
                    <a:pt x="10514687" y="401515"/>
                  </a:cubicBezTo>
                  <a:lnTo>
                    <a:pt x="10559894" y="363604"/>
                  </a:lnTo>
                  <a:lnTo>
                    <a:pt x="10565468" y="356531"/>
                  </a:lnTo>
                  <a:lnTo>
                    <a:pt x="10599588" y="323702"/>
                  </a:lnTo>
                  <a:lnTo>
                    <a:pt x="10624669" y="296653"/>
                  </a:lnTo>
                  <a:cubicBezTo>
                    <a:pt x="10658102" y="256050"/>
                    <a:pt x="10688078" y="210115"/>
                    <a:pt x="10713904" y="159809"/>
                  </a:cubicBezTo>
                  <a:lnTo>
                    <a:pt x="10731414" y="119325"/>
                  </a:lnTo>
                  <a:lnTo>
                    <a:pt x="10713730" y="177226"/>
                  </a:lnTo>
                  <a:lnTo>
                    <a:pt x="10677391" y="258676"/>
                  </a:lnTo>
                  <a:lnTo>
                    <a:pt x="10718671" y="229399"/>
                  </a:lnTo>
                  <a:cubicBezTo>
                    <a:pt x="10802066" y="179681"/>
                    <a:pt x="10894693" y="151993"/>
                    <a:pt x="10992244" y="151993"/>
                  </a:cubicBezTo>
                  <a:cubicBezTo>
                    <a:pt x="11129458" y="151993"/>
                    <a:pt x="11256930" y="206773"/>
                    <a:pt x="11362671" y="300589"/>
                  </a:cubicBezTo>
                  <a:lnTo>
                    <a:pt x="11410877" y="347928"/>
                  </a:lnTo>
                  <a:lnTo>
                    <a:pt x="11415191" y="339305"/>
                  </a:lnTo>
                  <a:lnTo>
                    <a:pt x="11424726" y="356969"/>
                  </a:lnTo>
                  <a:cubicBezTo>
                    <a:pt x="11529270" y="532446"/>
                    <a:pt x="11687484" y="644295"/>
                    <a:pt x="11864556" y="644295"/>
                  </a:cubicBezTo>
                  <a:cubicBezTo>
                    <a:pt x="12032405" y="644295"/>
                    <a:pt x="12183309" y="543793"/>
                    <a:pt x="12287618" y="383862"/>
                  </a:cubicBezTo>
                  <a:lnTo>
                    <a:pt x="12287870" y="383453"/>
                  </a:lnTo>
                  <a:lnTo>
                    <a:pt x="12289362" y="380359"/>
                  </a:lnTo>
                  <a:cubicBezTo>
                    <a:pt x="12297881" y="363958"/>
                    <a:pt x="12306817" y="347959"/>
                    <a:pt x="12316148" y="332389"/>
                  </a:cubicBezTo>
                  <a:lnTo>
                    <a:pt x="12329403" y="311754"/>
                  </a:lnTo>
                  <a:lnTo>
                    <a:pt x="12346892" y="271318"/>
                  </a:lnTo>
                  <a:lnTo>
                    <a:pt x="12339201" y="296502"/>
                  </a:lnTo>
                  <a:lnTo>
                    <a:pt x="12345311" y="286990"/>
                  </a:lnTo>
                  <a:cubicBezTo>
                    <a:pt x="12466556" y="110750"/>
                    <a:pt x="12641961" y="0"/>
                    <a:pt x="12837063" y="0"/>
                  </a:cubicBezTo>
                  <a:cubicBezTo>
                    <a:pt x="12974278" y="0"/>
                    <a:pt x="13101750" y="54780"/>
                    <a:pt x="13207490" y="148596"/>
                  </a:cubicBezTo>
                  <a:lnTo>
                    <a:pt x="13255696" y="195935"/>
                  </a:lnTo>
                  <a:lnTo>
                    <a:pt x="13260010" y="187311"/>
                  </a:lnTo>
                  <a:lnTo>
                    <a:pt x="13269546" y="204976"/>
                  </a:lnTo>
                  <a:cubicBezTo>
                    <a:pt x="13374090" y="380453"/>
                    <a:pt x="13532303" y="492302"/>
                    <a:pt x="13709375" y="492302"/>
                  </a:cubicBezTo>
                  <a:cubicBezTo>
                    <a:pt x="13901203" y="492302"/>
                    <a:pt x="14070898" y="361034"/>
                    <a:pt x="14174202" y="159808"/>
                  </a:cubicBezTo>
                  <a:lnTo>
                    <a:pt x="14191711" y="119324"/>
                  </a:lnTo>
                  <a:lnTo>
                    <a:pt x="14174028" y="177225"/>
                  </a:lnTo>
                  <a:cubicBezTo>
                    <a:pt x="14065617" y="463721"/>
                    <a:pt x="13840498" y="660610"/>
                    <a:pt x="13580362" y="660610"/>
                  </a:cubicBezTo>
                  <a:cubicBezTo>
                    <a:pt x="13443147" y="660610"/>
                    <a:pt x="13315675" y="605830"/>
                    <a:pt x="13209935" y="512014"/>
                  </a:cubicBezTo>
                  <a:lnTo>
                    <a:pt x="13161729" y="464675"/>
                  </a:lnTo>
                  <a:lnTo>
                    <a:pt x="13157414" y="473298"/>
                  </a:lnTo>
                  <a:lnTo>
                    <a:pt x="13147879" y="455634"/>
                  </a:lnTo>
                  <a:cubicBezTo>
                    <a:pt x="13043335" y="280157"/>
                    <a:pt x="12885121" y="168308"/>
                    <a:pt x="12708050" y="168308"/>
                  </a:cubicBezTo>
                  <a:cubicBezTo>
                    <a:pt x="12540201" y="168308"/>
                    <a:pt x="12389296" y="268810"/>
                    <a:pt x="12284988" y="428741"/>
                  </a:cubicBezTo>
                  <a:lnTo>
                    <a:pt x="12284736" y="429150"/>
                  </a:lnTo>
                  <a:lnTo>
                    <a:pt x="12283244" y="432244"/>
                  </a:lnTo>
                  <a:cubicBezTo>
                    <a:pt x="12274725" y="448645"/>
                    <a:pt x="12265789" y="464644"/>
                    <a:pt x="12256457" y="480214"/>
                  </a:cubicBezTo>
                  <a:lnTo>
                    <a:pt x="12243203" y="500849"/>
                  </a:lnTo>
                  <a:lnTo>
                    <a:pt x="12225713" y="541285"/>
                  </a:lnTo>
                  <a:lnTo>
                    <a:pt x="12233404" y="516101"/>
                  </a:lnTo>
                  <a:lnTo>
                    <a:pt x="12227295" y="525613"/>
                  </a:lnTo>
                  <a:cubicBezTo>
                    <a:pt x="12106050" y="701853"/>
                    <a:pt x="11930644" y="812603"/>
                    <a:pt x="11735542" y="812603"/>
                  </a:cubicBezTo>
                  <a:cubicBezTo>
                    <a:pt x="11598328" y="812603"/>
                    <a:pt x="11470856" y="757823"/>
                    <a:pt x="11365115" y="664007"/>
                  </a:cubicBezTo>
                  <a:lnTo>
                    <a:pt x="11316909" y="616668"/>
                  </a:lnTo>
                  <a:lnTo>
                    <a:pt x="11312595" y="625292"/>
                  </a:lnTo>
                  <a:lnTo>
                    <a:pt x="11303060" y="607627"/>
                  </a:lnTo>
                  <a:cubicBezTo>
                    <a:pt x="11198516" y="432150"/>
                    <a:pt x="11040302" y="320302"/>
                    <a:pt x="10863231" y="320302"/>
                  </a:cubicBezTo>
                  <a:cubicBezTo>
                    <a:pt x="10767317" y="320302"/>
                    <a:pt x="10676936" y="353118"/>
                    <a:pt x="10597620" y="411089"/>
                  </a:cubicBezTo>
                  <a:lnTo>
                    <a:pt x="10552413" y="449000"/>
                  </a:lnTo>
                  <a:lnTo>
                    <a:pt x="10546840" y="456073"/>
                  </a:lnTo>
                  <a:lnTo>
                    <a:pt x="10512719" y="488902"/>
                  </a:lnTo>
                  <a:lnTo>
                    <a:pt x="10487638" y="515951"/>
                  </a:lnTo>
                  <a:cubicBezTo>
                    <a:pt x="10454205" y="556554"/>
                    <a:pt x="10424229" y="602489"/>
                    <a:pt x="10398403" y="652795"/>
                  </a:cubicBezTo>
                  <a:lnTo>
                    <a:pt x="10380893" y="693279"/>
                  </a:lnTo>
                  <a:lnTo>
                    <a:pt x="10398577" y="635378"/>
                  </a:lnTo>
                  <a:lnTo>
                    <a:pt x="10434916" y="553928"/>
                  </a:lnTo>
                  <a:lnTo>
                    <a:pt x="10393636" y="583206"/>
                  </a:lnTo>
                  <a:cubicBezTo>
                    <a:pt x="10310241" y="632923"/>
                    <a:pt x="10217615" y="660611"/>
                    <a:pt x="10120064" y="660611"/>
                  </a:cubicBezTo>
                  <a:cubicBezTo>
                    <a:pt x="9982849" y="660611"/>
                    <a:pt x="9855377" y="605831"/>
                    <a:pt x="9749637" y="512015"/>
                  </a:cubicBezTo>
                  <a:lnTo>
                    <a:pt x="9701430" y="464676"/>
                  </a:lnTo>
                  <a:lnTo>
                    <a:pt x="9697117" y="473299"/>
                  </a:lnTo>
                  <a:lnTo>
                    <a:pt x="9687581" y="455635"/>
                  </a:lnTo>
                  <a:cubicBezTo>
                    <a:pt x="9583037" y="280158"/>
                    <a:pt x="9424824" y="168309"/>
                    <a:pt x="9247751" y="168309"/>
                  </a:cubicBezTo>
                  <a:cubicBezTo>
                    <a:pt x="9079903" y="168309"/>
                    <a:pt x="8928998" y="268811"/>
                    <a:pt x="8824689" y="428742"/>
                  </a:cubicBezTo>
                  <a:lnTo>
                    <a:pt x="8824438" y="429151"/>
                  </a:lnTo>
                  <a:lnTo>
                    <a:pt x="8822946" y="432245"/>
                  </a:lnTo>
                  <a:cubicBezTo>
                    <a:pt x="8814426" y="448646"/>
                    <a:pt x="8805491" y="464645"/>
                    <a:pt x="8796160" y="480215"/>
                  </a:cubicBezTo>
                  <a:lnTo>
                    <a:pt x="8782904" y="500850"/>
                  </a:lnTo>
                  <a:lnTo>
                    <a:pt x="8765415" y="541286"/>
                  </a:lnTo>
                  <a:lnTo>
                    <a:pt x="8773106" y="516102"/>
                  </a:lnTo>
                  <a:lnTo>
                    <a:pt x="8766996" y="525614"/>
                  </a:lnTo>
                  <a:cubicBezTo>
                    <a:pt x="8645752" y="701854"/>
                    <a:pt x="8470347" y="812604"/>
                    <a:pt x="8275245" y="812604"/>
                  </a:cubicBezTo>
                  <a:cubicBezTo>
                    <a:pt x="8138029" y="812604"/>
                    <a:pt x="8010558" y="757824"/>
                    <a:pt x="7904817" y="664008"/>
                  </a:cubicBezTo>
                  <a:lnTo>
                    <a:pt x="7856611" y="616669"/>
                  </a:lnTo>
                  <a:lnTo>
                    <a:pt x="7852297" y="625293"/>
                  </a:lnTo>
                  <a:lnTo>
                    <a:pt x="7842762" y="607628"/>
                  </a:lnTo>
                  <a:cubicBezTo>
                    <a:pt x="7738218" y="432151"/>
                    <a:pt x="7580004" y="320302"/>
                    <a:pt x="7402932" y="320302"/>
                  </a:cubicBezTo>
                  <a:cubicBezTo>
                    <a:pt x="7307018" y="320302"/>
                    <a:pt x="7216637" y="353119"/>
                    <a:pt x="7137323" y="411089"/>
                  </a:cubicBezTo>
                  <a:lnTo>
                    <a:pt x="7092118" y="448999"/>
                  </a:lnTo>
                  <a:lnTo>
                    <a:pt x="7086542" y="456075"/>
                  </a:lnTo>
                  <a:lnTo>
                    <a:pt x="7052412" y="488913"/>
                  </a:lnTo>
                  <a:lnTo>
                    <a:pt x="7027340" y="515952"/>
                  </a:lnTo>
                  <a:cubicBezTo>
                    <a:pt x="6993907" y="556555"/>
                    <a:pt x="6963931" y="602489"/>
                    <a:pt x="6938105" y="652796"/>
                  </a:cubicBezTo>
                  <a:lnTo>
                    <a:pt x="6920596" y="693280"/>
                  </a:lnTo>
                  <a:lnTo>
                    <a:pt x="6938279" y="635379"/>
                  </a:lnTo>
                  <a:lnTo>
                    <a:pt x="6974617" y="553930"/>
                  </a:lnTo>
                  <a:lnTo>
                    <a:pt x="6933338" y="583208"/>
                  </a:lnTo>
                  <a:cubicBezTo>
                    <a:pt x="6849944" y="632925"/>
                    <a:pt x="6757317" y="660613"/>
                    <a:pt x="6659766" y="660613"/>
                  </a:cubicBezTo>
                  <a:cubicBezTo>
                    <a:pt x="6522551" y="660613"/>
                    <a:pt x="6395079" y="605833"/>
                    <a:pt x="6289339" y="512017"/>
                  </a:cubicBezTo>
                  <a:lnTo>
                    <a:pt x="6241132" y="464678"/>
                  </a:lnTo>
                  <a:lnTo>
                    <a:pt x="6236819" y="473301"/>
                  </a:lnTo>
                  <a:lnTo>
                    <a:pt x="6227283" y="455637"/>
                  </a:lnTo>
                  <a:cubicBezTo>
                    <a:pt x="6122739" y="280160"/>
                    <a:pt x="5964526" y="168311"/>
                    <a:pt x="5787454" y="168311"/>
                  </a:cubicBezTo>
                  <a:cubicBezTo>
                    <a:pt x="5619605" y="168311"/>
                    <a:pt x="5468701" y="268813"/>
                    <a:pt x="5364392" y="428744"/>
                  </a:cubicBezTo>
                  <a:lnTo>
                    <a:pt x="5364140" y="429153"/>
                  </a:lnTo>
                  <a:lnTo>
                    <a:pt x="5362648" y="432247"/>
                  </a:lnTo>
                  <a:cubicBezTo>
                    <a:pt x="5354128" y="448648"/>
                    <a:pt x="5345193" y="464647"/>
                    <a:pt x="5335862" y="480217"/>
                  </a:cubicBezTo>
                  <a:lnTo>
                    <a:pt x="5322606" y="500852"/>
                  </a:lnTo>
                  <a:lnTo>
                    <a:pt x="5305117" y="541288"/>
                  </a:lnTo>
                  <a:lnTo>
                    <a:pt x="5312809" y="516104"/>
                  </a:lnTo>
                  <a:lnTo>
                    <a:pt x="5306698" y="525616"/>
                  </a:lnTo>
                  <a:cubicBezTo>
                    <a:pt x="5185454" y="701856"/>
                    <a:pt x="5010049" y="812606"/>
                    <a:pt x="4814947" y="812606"/>
                  </a:cubicBezTo>
                  <a:cubicBezTo>
                    <a:pt x="4677732" y="812606"/>
                    <a:pt x="4550260" y="757826"/>
                    <a:pt x="4444520" y="664010"/>
                  </a:cubicBezTo>
                  <a:lnTo>
                    <a:pt x="4396313" y="616671"/>
                  </a:lnTo>
                  <a:lnTo>
                    <a:pt x="4392000" y="625295"/>
                  </a:lnTo>
                  <a:lnTo>
                    <a:pt x="4382464" y="607630"/>
                  </a:lnTo>
                  <a:cubicBezTo>
                    <a:pt x="4277920" y="432153"/>
                    <a:pt x="4119706" y="320304"/>
                    <a:pt x="3942635" y="320304"/>
                  </a:cubicBezTo>
                  <a:cubicBezTo>
                    <a:pt x="3846721" y="320304"/>
                    <a:pt x="3756340" y="353121"/>
                    <a:pt x="3677025" y="411091"/>
                  </a:cubicBezTo>
                  <a:lnTo>
                    <a:pt x="3631821" y="449001"/>
                  </a:lnTo>
                  <a:lnTo>
                    <a:pt x="3626244" y="456077"/>
                  </a:lnTo>
                  <a:lnTo>
                    <a:pt x="3592115" y="488915"/>
                  </a:lnTo>
                  <a:lnTo>
                    <a:pt x="3567043" y="515954"/>
                  </a:lnTo>
                  <a:cubicBezTo>
                    <a:pt x="3533609" y="556557"/>
                    <a:pt x="3503634" y="602492"/>
                    <a:pt x="3477808" y="652798"/>
                  </a:cubicBezTo>
                  <a:lnTo>
                    <a:pt x="3460298" y="693282"/>
                  </a:lnTo>
                  <a:lnTo>
                    <a:pt x="3477981" y="635381"/>
                  </a:lnTo>
                  <a:lnTo>
                    <a:pt x="3514319" y="553933"/>
                  </a:lnTo>
                  <a:lnTo>
                    <a:pt x="3473041" y="583210"/>
                  </a:lnTo>
                  <a:cubicBezTo>
                    <a:pt x="3389646" y="632927"/>
                    <a:pt x="3297019" y="660615"/>
                    <a:pt x="3199468" y="660615"/>
                  </a:cubicBezTo>
                  <a:cubicBezTo>
                    <a:pt x="3062253" y="660615"/>
                    <a:pt x="2934782" y="605835"/>
                    <a:pt x="2829041" y="512019"/>
                  </a:cubicBezTo>
                  <a:lnTo>
                    <a:pt x="2780835" y="464680"/>
                  </a:lnTo>
                  <a:lnTo>
                    <a:pt x="2776521" y="473303"/>
                  </a:lnTo>
                  <a:lnTo>
                    <a:pt x="2766985" y="455639"/>
                  </a:lnTo>
                  <a:cubicBezTo>
                    <a:pt x="2662441" y="280162"/>
                    <a:pt x="2504228" y="168313"/>
                    <a:pt x="2327156" y="168313"/>
                  </a:cubicBezTo>
                  <a:cubicBezTo>
                    <a:pt x="2159307" y="168313"/>
                    <a:pt x="2008403" y="268815"/>
                    <a:pt x="1904094" y="428746"/>
                  </a:cubicBezTo>
                  <a:lnTo>
                    <a:pt x="1903842" y="429155"/>
                  </a:lnTo>
                  <a:lnTo>
                    <a:pt x="1902350" y="432249"/>
                  </a:lnTo>
                  <a:cubicBezTo>
                    <a:pt x="1893830" y="448650"/>
                    <a:pt x="1884895" y="464649"/>
                    <a:pt x="1875564" y="480219"/>
                  </a:cubicBezTo>
                  <a:lnTo>
                    <a:pt x="1862308" y="500854"/>
                  </a:lnTo>
                  <a:lnTo>
                    <a:pt x="1844819" y="541290"/>
                  </a:lnTo>
                  <a:lnTo>
                    <a:pt x="1852511" y="516106"/>
                  </a:lnTo>
                  <a:lnTo>
                    <a:pt x="1846400" y="525618"/>
                  </a:lnTo>
                  <a:cubicBezTo>
                    <a:pt x="1725156" y="701858"/>
                    <a:pt x="1549751" y="812608"/>
                    <a:pt x="1354649" y="812608"/>
                  </a:cubicBezTo>
                  <a:close/>
                </a:path>
              </a:pathLst>
            </a:custGeom>
            <a:grpFill/>
            <a:ln>
              <a:no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sz="1350"/>
            </a:p>
          </p:txBody>
        </p:sp>
      </p:grpSp>
      <p:sp>
        <p:nvSpPr>
          <p:cNvPr id="49" name="48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719404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4150" fill="hold"/>
                                        <p:tgtEl>
                                          <p:spTgt spid="26"/>
                                        </p:tgtEl>
                                        <p:attrNameLst>
                                          <p:attrName>ppt_x</p:attrName>
                                        </p:attrNameLst>
                                      </p:cBhvr>
                                      <p:tavLst>
                                        <p:tav tm="0">
                                          <p:val>
                                            <p:strVal val="#ppt_x"/>
                                          </p:val>
                                        </p:tav>
                                        <p:tav tm="100000">
                                          <p:val>
                                            <p:strVal val="#ppt_x"/>
                                          </p:val>
                                        </p:tav>
                                      </p:tavLst>
                                    </p:anim>
                                    <p:anim calcmode="lin" valueType="num">
                                      <p:cBhvr additive="base">
                                        <p:cTn id="8" dur="4150" fill="hold"/>
                                        <p:tgtEl>
                                          <p:spTgt spid="26"/>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p:cTn id="11" dur="4150" fill="hold"/>
                                        <p:tgtEl>
                                          <p:spTgt spid="26"/>
                                        </p:tgtEl>
                                        <p:attrNameLst>
                                          <p:attrName>ppt_w</p:attrName>
                                        </p:attrNameLst>
                                      </p:cBhvr>
                                      <p:tavLst>
                                        <p:tav tm="0">
                                          <p:val>
                                            <p:strVal val="#ppt_w"/>
                                          </p:val>
                                        </p:tav>
                                        <p:tav tm="100000">
                                          <p:val>
                                            <p:strVal val="#ppt_w"/>
                                          </p:val>
                                        </p:tav>
                                      </p:tavLst>
                                    </p:anim>
                                    <p:anim calcmode="lin" valueType="num">
                                      <p:cBhvr>
                                        <p:cTn id="12" dur="4150" fill="hold"/>
                                        <p:tgtEl>
                                          <p:spTgt spid="26"/>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50"/>
                                        <p:tgtEl>
                                          <p:spTgt spid="26"/>
                                        </p:tgtEl>
                                        <p:attrNameLst>
                                          <p:attrName>ppt_x</p:attrName>
                                        </p:attrNameLst>
                                      </p:cBhvr>
                                      <p:tavLst>
                                        <p:tav tm="0">
                                          <p:val>
                                            <p:strVal val="ppt_x"/>
                                          </p:val>
                                        </p:tav>
                                        <p:tav tm="100000">
                                          <p:val>
                                            <p:strVal val="ppt_x"/>
                                          </p:val>
                                        </p:tav>
                                      </p:tavLst>
                                    </p:anim>
                                    <p:anim calcmode="lin" valueType="num">
                                      <p:cBhvr additive="base">
                                        <p:cTn id="15" dur="4150"/>
                                        <p:tgtEl>
                                          <p:spTgt spid="26"/>
                                        </p:tgtEl>
                                        <p:attrNameLst>
                                          <p:attrName>ppt_y</p:attrName>
                                        </p:attrNameLst>
                                      </p:cBhvr>
                                      <p:tavLst>
                                        <p:tav tm="0">
                                          <p:val>
                                            <p:strVal val="ppt_y"/>
                                          </p:val>
                                        </p:tav>
                                        <p:tav tm="100000">
                                          <p:val>
                                            <p:strVal val="1+ppt_h/2"/>
                                          </p:val>
                                        </p:tav>
                                      </p:tavLst>
                                    </p:anim>
                                    <p:set>
                                      <p:cBhvr>
                                        <p:cTn id="16" dur="1" fill="hold">
                                          <p:stCondLst>
                                            <p:cond delay="4149"/>
                                          </p:stCondLst>
                                        </p:cTn>
                                        <p:tgtEl>
                                          <p:spTgt spid="26"/>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additive="base">
                                        <p:cTn id="19" dur="4150" fill="hold"/>
                                        <p:tgtEl>
                                          <p:spTgt spid="29"/>
                                        </p:tgtEl>
                                        <p:attrNameLst>
                                          <p:attrName>ppt_x</p:attrName>
                                        </p:attrNameLst>
                                      </p:cBhvr>
                                      <p:tavLst>
                                        <p:tav tm="0">
                                          <p:val>
                                            <p:strVal val="#ppt_x"/>
                                          </p:val>
                                        </p:tav>
                                        <p:tav tm="100000">
                                          <p:val>
                                            <p:strVal val="#ppt_x"/>
                                          </p:val>
                                        </p:tav>
                                      </p:tavLst>
                                    </p:anim>
                                    <p:anim calcmode="lin" valueType="num">
                                      <p:cBhvr additive="base">
                                        <p:cTn id="20" dur="4150" fill="hold"/>
                                        <p:tgtEl>
                                          <p:spTgt spid="29"/>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4150" fill="hold"/>
                                        <p:tgtEl>
                                          <p:spTgt spid="29"/>
                                        </p:tgtEl>
                                        <p:attrNameLst>
                                          <p:attrName>ppt_w</p:attrName>
                                        </p:attrNameLst>
                                      </p:cBhvr>
                                      <p:tavLst>
                                        <p:tav tm="0">
                                          <p:val>
                                            <p:strVal val="#ppt_w"/>
                                          </p:val>
                                        </p:tav>
                                        <p:tav tm="100000">
                                          <p:val>
                                            <p:strVal val="#ppt_w"/>
                                          </p:val>
                                        </p:tav>
                                      </p:tavLst>
                                    </p:anim>
                                    <p:anim calcmode="lin" valueType="num">
                                      <p:cBhvr>
                                        <p:cTn id="24" dur="4150" fill="hold"/>
                                        <p:tgtEl>
                                          <p:spTgt spid="29"/>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160"/>
                                        <p:tgtEl>
                                          <p:spTgt spid="29"/>
                                        </p:tgtEl>
                                        <p:attrNameLst>
                                          <p:attrName>ppt_x</p:attrName>
                                        </p:attrNameLst>
                                      </p:cBhvr>
                                      <p:tavLst>
                                        <p:tav tm="0">
                                          <p:val>
                                            <p:strVal val="ppt_x"/>
                                          </p:val>
                                        </p:tav>
                                        <p:tav tm="100000">
                                          <p:val>
                                            <p:strVal val="ppt_x"/>
                                          </p:val>
                                        </p:tav>
                                      </p:tavLst>
                                    </p:anim>
                                    <p:anim calcmode="lin" valueType="num">
                                      <p:cBhvr additive="base">
                                        <p:cTn id="27" dur="4160"/>
                                        <p:tgtEl>
                                          <p:spTgt spid="29"/>
                                        </p:tgtEl>
                                        <p:attrNameLst>
                                          <p:attrName>ppt_y</p:attrName>
                                        </p:attrNameLst>
                                      </p:cBhvr>
                                      <p:tavLst>
                                        <p:tav tm="0">
                                          <p:val>
                                            <p:strVal val="ppt_y"/>
                                          </p:val>
                                        </p:tav>
                                        <p:tav tm="100000">
                                          <p:val>
                                            <p:strVal val="1+ppt_h/2"/>
                                          </p:val>
                                        </p:tav>
                                      </p:tavLst>
                                    </p:anim>
                                    <p:set>
                                      <p:cBhvr>
                                        <p:cTn id="28" dur="1" fill="hold">
                                          <p:stCondLst>
                                            <p:cond delay="4159"/>
                                          </p:stCondLst>
                                        </p:cTn>
                                        <p:tgtEl>
                                          <p:spTgt spid="29"/>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4150" fill="hold"/>
                                        <p:tgtEl>
                                          <p:spTgt spid="32"/>
                                        </p:tgtEl>
                                        <p:attrNameLst>
                                          <p:attrName>ppt_x</p:attrName>
                                        </p:attrNameLst>
                                      </p:cBhvr>
                                      <p:tavLst>
                                        <p:tav tm="0">
                                          <p:val>
                                            <p:strVal val="#ppt_x"/>
                                          </p:val>
                                        </p:tav>
                                        <p:tav tm="100000">
                                          <p:val>
                                            <p:strVal val="#ppt_x"/>
                                          </p:val>
                                        </p:tav>
                                      </p:tavLst>
                                    </p:anim>
                                    <p:anim calcmode="lin" valueType="num">
                                      <p:cBhvr additive="base">
                                        <p:cTn id="32" dur="4150" fill="hold"/>
                                        <p:tgtEl>
                                          <p:spTgt spid="32"/>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4150" fill="hold"/>
                                        <p:tgtEl>
                                          <p:spTgt spid="32"/>
                                        </p:tgtEl>
                                        <p:attrNameLst>
                                          <p:attrName>ppt_w</p:attrName>
                                        </p:attrNameLst>
                                      </p:cBhvr>
                                      <p:tavLst>
                                        <p:tav tm="0">
                                          <p:val>
                                            <p:strVal val="#ppt_w"/>
                                          </p:val>
                                        </p:tav>
                                        <p:tav tm="100000">
                                          <p:val>
                                            <p:strVal val="#ppt_w"/>
                                          </p:val>
                                        </p:tav>
                                      </p:tavLst>
                                    </p:anim>
                                    <p:anim calcmode="lin" valueType="num">
                                      <p:cBhvr>
                                        <p:cTn id="36" dur="4150" fill="hold"/>
                                        <p:tgtEl>
                                          <p:spTgt spid="32"/>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170"/>
                                        <p:tgtEl>
                                          <p:spTgt spid="32"/>
                                        </p:tgtEl>
                                        <p:attrNameLst>
                                          <p:attrName>ppt_x</p:attrName>
                                        </p:attrNameLst>
                                      </p:cBhvr>
                                      <p:tavLst>
                                        <p:tav tm="0">
                                          <p:val>
                                            <p:strVal val="ppt_x"/>
                                          </p:val>
                                        </p:tav>
                                        <p:tav tm="100000">
                                          <p:val>
                                            <p:strVal val="ppt_x"/>
                                          </p:val>
                                        </p:tav>
                                      </p:tavLst>
                                    </p:anim>
                                    <p:anim calcmode="lin" valueType="num">
                                      <p:cBhvr additive="base">
                                        <p:cTn id="39" dur="4170"/>
                                        <p:tgtEl>
                                          <p:spTgt spid="32"/>
                                        </p:tgtEl>
                                        <p:attrNameLst>
                                          <p:attrName>ppt_y</p:attrName>
                                        </p:attrNameLst>
                                      </p:cBhvr>
                                      <p:tavLst>
                                        <p:tav tm="0">
                                          <p:val>
                                            <p:strVal val="ppt_y"/>
                                          </p:val>
                                        </p:tav>
                                        <p:tav tm="100000">
                                          <p:val>
                                            <p:strVal val="1+ppt_h/2"/>
                                          </p:val>
                                        </p:tav>
                                      </p:tavLst>
                                    </p:anim>
                                    <p:set>
                                      <p:cBhvr>
                                        <p:cTn id="40" dur="1" fill="hold">
                                          <p:stCondLst>
                                            <p:cond delay="4169"/>
                                          </p:stCondLst>
                                        </p:cTn>
                                        <p:tgtEl>
                                          <p:spTgt spid="32"/>
                                        </p:tgtEl>
                                        <p:attrNameLst>
                                          <p:attrName>style.visibility</p:attrName>
                                        </p:attrNameLst>
                                      </p:cBhvr>
                                      <p:to>
                                        <p:strVal val="hidden"/>
                                      </p:to>
                                    </p:set>
                                  </p:childTnLst>
                                </p:cTn>
                              </p:par>
                              <p:par>
                                <p:cTn id="41" presetID="2" presetClass="entr" presetSubtype="1"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4170" fill="hold"/>
                                        <p:tgtEl>
                                          <p:spTgt spid="35"/>
                                        </p:tgtEl>
                                        <p:attrNameLst>
                                          <p:attrName>ppt_x</p:attrName>
                                        </p:attrNameLst>
                                      </p:cBhvr>
                                      <p:tavLst>
                                        <p:tav tm="0">
                                          <p:val>
                                            <p:strVal val="#ppt_x"/>
                                          </p:val>
                                        </p:tav>
                                        <p:tav tm="100000">
                                          <p:val>
                                            <p:strVal val="#ppt_x"/>
                                          </p:val>
                                        </p:tav>
                                      </p:tavLst>
                                    </p:anim>
                                    <p:anim calcmode="lin" valueType="num">
                                      <p:cBhvr additive="base">
                                        <p:cTn id="44" dur="4170" fill="hold"/>
                                        <p:tgtEl>
                                          <p:spTgt spid="35"/>
                                        </p:tgtEl>
                                        <p:attrNameLst>
                                          <p:attrName>ppt_y</p:attrName>
                                        </p:attrNameLst>
                                      </p:cBhvr>
                                      <p:tavLst>
                                        <p:tav tm="0">
                                          <p:val>
                                            <p:strVal val="0-#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p:cTn id="47" dur="4170" fill="hold"/>
                                        <p:tgtEl>
                                          <p:spTgt spid="35"/>
                                        </p:tgtEl>
                                        <p:attrNameLst>
                                          <p:attrName>ppt_w</p:attrName>
                                        </p:attrNameLst>
                                      </p:cBhvr>
                                      <p:tavLst>
                                        <p:tav tm="0">
                                          <p:val>
                                            <p:strVal val="#ppt_w"/>
                                          </p:val>
                                        </p:tav>
                                        <p:tav tm="100000">
                                          <p:val>
                                            <p:strVal val="#ppt_w"/>
                                          </p:val>
                                        </p:tav>
                                      </p:tavLst>
                                    </p:anim>
                                    <p:anim calcmode="lin" valueType="num">
                                      <p:cBhvr>
                                        <p:cTn id="48" dur="4170" fill="hold"/>
                                        <p:tgtEl>
                                          <p:spTgt spid="35"/>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70"/>
                                        <p:tgtEl>
                                          <p:spTgt spid="35"/>
                                        </p:tgtEl>
                                        <p:attrNameLst>
                                          <p:attrName>ppt_x</p:attrName>
                                        </p:attrNameLst>
                                      </p:cBhvr>
                                      <p:tavLst>
                                        <p:tav tm="0">
                                          <p:val>
                                            <p:strVal val="ppt_x"/>
                                          </p:val>
                                        </p:tav>
                                        <p:tav tm="100000">
                                          <p:val>
                                            <p:strVal val="ppt_x"/>
                                          </p:val>
                                        </p:tav>
                                      </p:tavLst>
                                    </p:anim>
                                    <p:anim calcmode="lin" valueType="num">
                                      <p:cBhvr additive="base">
                                        <p:cTn id="51" dur="4170"/>
                                        <p:tgtEl>
                                          <p:spTgt spid="35"/>
                                        </p:tgtEl>
                                        <p:attrNameLst>
                                          <p:attrName>ppt_y</p:attrName>
                                        </p:attrNameLst>
                                      </p:cBhvr>
                                      <p:tavLst>
                                        <p:tav tm="0">
                                          <p:val>
                                            <p:strVal val="ppt_y"/>
                                          </p:val>
                                        </p:tav>
                                        <p:tav tm="100000">
                                          <p:val>
                                            <p:strVal val="0-ppt_h/2"/>
                                          </p:val>
                                        </p:tav>
                                      </p:tavLst>
                                    </p:anim>
                                    <p:set>
                                      <p:cBhvr>
                                        <p:cTn id="52" dur="1" fill="hold">
                                          <p:stCondLst>
                                            <p:cond delay="4169"/>
                                          </p:stCondLst>
                                        </p:cTn>
                                        <p:tgtEl>
                                          <p:spTgt spid="35"/>
                                        </p:tgtEl>
                                        <p:attrNameLst>
                                          <p:attrName>style.visibility</p:attrName>
                                        </p:attrNameLst>
                                      </p:cBhvr>
                                      <p:to>
                                        <p:strVal val="hidden"/>
                                      </p:to>
                                    </p:set>
                                  </p:childTnLst>
                                </p:cTn>
                              </p:par>
                              <p:par>
                                <p:cTn id="53" presetID="2" presetClass="entr" presetSubtype="1"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4160" fill="hold"/>
                                        <p:tgtEl>
                                          <p:spTgt spid="38"/>
                                        </p:tgtEl>
                                        <p:attrNameLst>
                                          <p:attrName>ppt_x</p:attrName>
                                        </p:attrNameLst>
                                      </p:cBhvr>
                                      <p:tavLst>
                                        <p:tav tm="0">
                                          <p:val>
                                            <p:strVal val="#ppt_x"/>
                                          </p:val>
                                        </p:tav>
                                        <p:tav tm="100000">
                                          <p:val>
                                            <p:strVal val="#ppt_x"/>
                                          </p:val>
                                        </p:tav>
                                      </p:tavLst>
                                    </p:anim>
                                    <p:anim calcmode="lin" valueType="num">
                                      <p:cBhvr additive="base">
                                        <p:cTn id="56" dur="4160" fill="hold"/>
                                        <p:tgtEl>
                                          <p:spTgt spid="38"/>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p:cTn id="59" dur="4160" fill="hold"/>
                                        <p:tgtEl>
                                          <p:spTgt spid="38"/>
                                        </p:tgtEl>
                                        <p:attrNameLst>
                                          <p:attrName>ppt_w</p:attrName>
                                        </p:attrNameLst>
                                      </p:cBhvr>
                                      <p:tavLst>
                                        <p:tav tm="0">
                                          <p:val>
                                            <p:strVal val="#ppt_w"/>
                                          </p:val>
                                        </p:tav>
                                        <p:tav tm="100000">
                                          <p:val>
                                            <p:strVal val="#ppt_w"/>
                                          </p:val>
                                        </p:tav>
                                      </p:tavLst>
                                    </p:anim>
                                    <p:anim calcmode="lin" valueType="num">
                                      <p:cBhvr>
                                        <p:cTn id="60" dur="4160" fill="hold"/>
                                        <p:tgtEl>
                                          <p:spTgt spid="38"/>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160"/>
                                        <p:tgtEl>
                                          <p:spTgt spid="38"/>
                                        </p:tgtEl>
                                        <p:attrNameLst>
                                          <p:attrName>ppt_x</p:attrName>
                                        </p:attrNameLst>
                                      </p:cBhvr>
                                      <p:tavLst>
                                        <p:tav tm="0">
                                          <p:val>
                                            <p:strVal val="ppt_x"/>
                                          </p:val>
                                        </p:tav>
                                        <p:tav tm="100000">
                                          <p:val>
                                            <p:strVal val="ppt_x"/>
                                          </p:val>
                                        </p:tav>
                                      </p:tavLst>
                                    </p:anim>
                                    <p:anim calcmode="lin" valueType="num">
                                      <p:cBhvr additive="base">
                                        <p:cTn id="63" dur="4160"/>
                                        <p:tgtEl>
                                          <p:spTgt spid="38"/>
                                        </p:tgtEl>
                                        <p:attrNameLst>
                                          <p:attrName>ppt_y</p:attrName>
                                        </p:attrNameLst>
                                      </p:cBhvr>
                                      <p:tavLst>
                                        <p:tav tm="0">
                                          <p:val>
                                            <p:strVal val="ppt_y"/>
                                          </p:val>
                                        </p:tav>
                                        <p:tav tm="100000">
                                          <p:val>
                                            <p:strVal val="0-ppt_h/2"/>
                                          </p:val>
                                        </p:tav>
                                      </p:tavLst>
                                    </p:anim>
                                    <p:set>
                                      <p:cBhvr>
                                        <p:cTn id="64" dur="1" fill="hold">
                                          <p:stCondLst>
                                            <p:cond delay="4159"/>
                                          </p:stCondLst>
                                        </p:cTn>
                                        <p:tgtEl>
                                          <p:spTgt spid="38"/>
                                        </p:tgtEl>
                                        <p:attrNameLst>
                                          <p:attrName>style.visibility</p:attrName>
                                        </p:attrNameLst>
                                      </p:cBhvr>
                                      <p:to>
                                        <p:strVal val="hidden"/>
                                      </p:to>
                                    </p:set>
                                  </p:childTnLst>
                                </p:cTn>
                              </p:par>
                              <p:par>
                                <p:cTn id="65" presetID="2" presetClass="entr" presetSubtype="1" fill="hold" nodeType="with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4150" fill="hold"/>
                                        <p:tgtEl>
                                          <p:spTgt spid="41"/>
                                        </p:tgtEl>
                                        <p:attrNameLst>
                                          <p:attrName>ppt_x</p:attrName>
                                        </p:attrNameLst>
                                      </p:cBhvr>
                                      <p:tavLst>
                                        <p:tav tm="0">
                                          <p:val>
                                            <p:strVal val="#ppt_x"/>
                                          </p:val>
                                        </p:tav>
                                        <p:tav tm="100000">
                                          <p:val>
                                            <p:strVal val="#ppt_x"/>
                                          </p:val>
                                        </p:tav>
                                      </p:tavLst>
                                    </p:anim>
                                    <p:anim calcmode="lin" valueType="num">
                                      <p:cBhvr additive="base">
                                        <p:cTn id="68" dur="4150" fill="hold"/>
                                        <p:tgtEl>
                                          <p:spTgt spid="41"/>
                                        </p:tgtEl>
                                        <p:attrNameLst>
                                          <p:attrName>ppt_y</p:attrName>
                                        </p:attrNameLst>
                                      </p:cBhvr>
                                      <p:tavLst>
                                        <p:tav tm="0">
                                          <p:val>
                                            <p:strVal val="0-#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41"/>
                                        </p:tgtEl>
                                        <p:attrNameLst>
                                          <p:attrName>style.visibility</p:attrName>
                                        </p:attrNameLst>
                                      </p:cBhvr>
                                      <p:to>
                                        <p:strVal val="visible"/>
                                      </p:to>
                                    </p:set>
                                    <p:anim calcmode="lin" valueType="num">
                                      <p:cBhvr>
                                        <p:cTn id="71" dur="4150" fill="hold"/>
                                        <p:tgtEl>
                                          <p:spTgt spid="41"/>
                                        </p:tgtEl>
                                        <p:attrNameLst>
                                          <p:attrName>ppt_w</p:attrName>
                                        </p:attrNameLst>
                                      </p:cBhvr>
                                      <p:tavLst>
                                        <p:tav tm="0">
                                          <p:val>
                                            <p:strVal val="#ppt_w"/>
                                          </p:val>
                                        </p:tav>
                                        <p:tav tm="100000">
                                          <p:val>
                                            <p:strVal val="#ppt_w"/>
                                          </p:val>
                                        </p:tav>
                                      </p:tavLst>
                                    </p:anim>
                                    <p:anim calcmode="lin" valueType="num">
                                      <p:cBhvr>
                                        <p:cTn id="72" dur="4150" fill="hold"/>
                                        <p:tgtEl>
                                          <p:spTgt spid="41"/>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150"/>
                                        <p:tgtEl>
                                          <p:spTgt spid="41"/>
                                        </p:tgtEl>
                                        <p:attrNameLst>
                                          <p:attrName>ppt_x</p:attrName>
                                        </p:attrNameLst>
                                      </p:cBhvr>
                                      <p:tavLst>
                                        <p:tav tm="0">
                                          <p:val>
                                            <p:strVal val="ppt_x"/>
                                          </p:val>
                                        </p:tav>
                                        <p:tav tm="100000">
                                          <p:val>
                                            <p:strVal val="ppt_x"/>
                                          </p:val>
                                        </p:tav>
                                      </p:tavLst>
                                    </p:anim>
                                    <p:anim calcmode="lin" valueType="num">
                                      <p:cBhvr additive="base">
                                        <p:cTn id="75" dur="4150"/>
                                        <p:tgtEl>
                                          <p:spTgt spid="41"/>
                                        </p:tgtEl>
                                        <p:attrNameLst>
                                          <p:attrName>ppt_y</p:attrName>
                                        </p:attrNameLst>
                                      </p:cBhvr>
                                      <p:tavLst>
                                        <p:tav tm="0">
                                          <p:val>
                                            <p:strVal val="ppt_y"/>
                                          </p:val>
                                        </p:tav>
                                        <p:tav tm="100000">
                                          <p:val>
                                            <p:strVal val="0-ppt_h/2"/>
                                          </p:val>
                                        </p:tav>
                                      </p:tavLst>
                                    </p:anim>
                                    <p:set>
                                      <p:cBhvr>
                                        <p:cTn id="76" dur="1" fill="hold">
                                          <p:stCondLst>
                                            <p:cond delay="4149"/>
                                          </p:stCondLst>
                                        </p:cTn>
                                        <p:tgtEl>
                                          <p:spTgt spid="41"/>
                                        </p:tgtEl>
                                        <p:attrNameLst>
                                          <p:attrName>style.visibility</p:attrName>
                                        </p:attrNameLst>
                                      </p:cBhvr>
                                      <p:to>
                                        <p:strVal val="hidden"/>
                                      </p:to>
                                    </p:set>
                                  </p:childTnLst>
                                </p:cTn>
                              </p:par>
                              <p:par>
                                <p:cTn id="77" presetID="23" presetClass="entr" presetSubtype="288" fill="hold" nodeType="withEffect">
                                  <p:stCondLst>
                                    <p:cond delay="500"/>
                                  </p:stCondLst>
                                  <p:childTnLst>
                                    <p:set>
                                      <p:cBhvr>
                                        <p:cTn id="78" dur="1" fill="hold">
                                          <p:stCondLst>
                                            <p:cond delay="0"/>
                                          </p:stCondLst>
                                        </p:cTn>
                                        <p:tgtEl>
                                          <p:spTgt spid="25"/>
                                        </p:tgtEl>
                                        <p:attrNameLst>
                                          <p:attrName>style.visibility</p:attrName>
                                        </p:attrNameLst>
                                      </p:cBhvr>
                                      <p:to>
                                        <p:strVal val="visible"/>
                                      </p:to>
                                    </p:set>
                                    <p:anim calcmode="lin" valueType="num">
                                      <p:cBhvr>
                                        <p:cTn id="79" dur="3300" fill="hold"/>
                                        <p:tgtEl>
                                          <p:spTgt spid="25"/>
                                        </p:tgtEl>
                                        <p:attrNameLst>
                                          <p:attrName>ppt_w</p:attrName>
                                        </p:attrNameLst>
                                      </p:cBhvr>
                                      <p:tavLst>
                                        <p:tav tm="0">
                                          <p:val>
                                            <p:strVal val="4/3*#ppt_w"/>
                                          </p:val>
                                        </p:tav>
                                        <p:tav tm="100000">
                                          <p:val>
                                            <p:strVal val="#ppt_w"/>
                                          </p:val>
                                        </p:tav>
                                      </p:tavLst>
                                    </p:anim>
                                    <p:anim calcmode="lin" valueType="num">
                                      <p:cBhvr>
                                        <p:cTn id="80" dur="3300" fill="hold"/>
                                        <p:tgtEl>
                                          <p:spTgt spid="25"/>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500"/>
                                  </p:stCondLst>
                                  <p:childTnLst>
                                    <p:set>
                                      <p:cBhvr>
                                        <p:cTn id="82" dur="1" fill="hold">
                                          <p:stCondLst>
                                            <p:cond delay="0"/>
                                          </p:stCondLst>
                                        </p:cTn>
                                        <p:tgtEl>
                                          <p:spTgt spid="25"/>
                                        </p:tgtEl>
                                        <p:attrNameLst>
                                          <p:attrName>style.visibility</p:attrName>
                                        </p:attrNameLst>
                                      </p:cBhvr>
                                      <p:to>
                                        <p:strVal val="visible"/>
                                      </p:to>
                                    </p:set>
                                    <p:animEffect transition="in" filter="barn(outHorizontal)">
                                      <p:cBhvr>
                                        <p:cTn id="83" dur="3300"/>
                                        <p:tgtEl>
                                          <p:spTgt spid="25"/>
                                        </p:tgtEl>
                                      </p:cBhvr>
                                    </p:animEffect>
                                  </p:childTnLst>
                                </p:cTn>
                              </p:par>
                              <p:par>
                                <p:cTn id="84" presetID="9" presetClass="emph" presetSubtype="0" grpId="0" nodeType="withEffect">
                                  <p:stCondLst>
                                    <p:cond delay="0"/>
                                  </p:stCondLst>
                                  <p:childTnLst>
                                    <p:set>
                                      <p:cBhvr rctx="PPT">
                                        <p:cTn id="85" dur="indefinite"/>
                                        <p:tgtEl>
                                          <p:spTgt spid="49"/>
                                        </p:tgtEl>
                                        <p:attrNameLst>
                                          <p:attrName>style.opacity</p:attrName>
                                        </p:attrNameLst>
                                      </p:cBhvr>
                                      <p:to>
                                        <p:strVal val="0"/>
                                      </p:to>
                                    </p:set>
                                    <p:animEffect filter="image" prLst="opacity: 0">
                                      <p:cBhvr rctx="IE">
                                        <p:cTn id="86" dur="indefinite"/>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6"/>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483768" y="0"/>
            <a:ext cx="5976664" cy="3600986"/>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Ayuda </a:t>
            </a:r>
            <a:r>
              <a:rPr lang="es-ES" sz="1600" b="1" dirty="0">
                <a:solidFill>
                  <a:schemeClr val="tx2">
                    <a:lumMod val="25000"/>
                  </a:schemeClr>
                </a:solidFill>
                <a:latin typeface="Hobo Std" pitchFamily="34" charset="0"/>
              </a:rPr>
              <a:t>a prevenir la enfermedad de Alzheimer </a:t>
            </a:r>
            <a:r>
              <a:rPr lang="es-ES" sz="1600" b="1" dirty="0" smtClean="0">
                <a:solidFill>
                  <a:schemeClr val="tx2">
                    <a:lumMod val="25000"/>
                  </a:schemeClr>
                </a:solidFill>
                <a:latin typeface="Hobo Std" pitchFamily="34" charset="0"/>
              </a:rPr>
              <a:t>y</a:t>
            </a:r>
          </a:p>
          <a:p>
            <a:pPr algn="ctr">
              <a:defRPr/>
            </a:pPr>
            <a:r>
              <a:rPr lang="es-ES" sz="1600" b="1" dirty="0" smtClean="0">
                <a:solidFill>
                  <a:schemeClr val="tx2">
                    <a:lumMod val="25000"/>
                  </a:schemeClr>
                </a:solidFill>
                <a:latin typeface="Hobo Std" pitchFamily="34" charset="0"/>
              </a:rPr>
              <a:t> </a:t>
            </a:r>
            <a:r>
              <a:rPr lang="es-ES" sz="1600" b="1" dirty="0">
                <a:solidFill>
                  <a:schemeClr val="tx2">
                    <a:lumMod val="25000"/>
                  </a:schemeClr>
                </a:solidFill>
                <a:latin typeface="Hobo Std" pitchFamily="34" charset="0"/>
              </a:rPr>
              <a:t>la demencia</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La enfermedad de Alzheimer es una forma de demencia que priva a la persona de su capacidad para pensar con claridad, realizar tareas cotidianas, e incluso recordar quiénes son. Los científicos han informado que el consumo diario del ajo puede ser muy beneficioso para prevenir esta enfermedad debido a su contenido de antioxidantes; su efecto activa los mecanismos que nos protegen contra el daño oxidativo, una causa importante que conduce al desarrollo de estas enfermedades cognitivas.</a:t>
            </a:r>
          </a:p>
          <a:p>
            <a:pPr algn="ctr">
              <a:defRPr/>
            </a:pPr>
            <a:r>
              <a:rPr lang="es-ES" sz="1200" b="1" dirty="0" smtClean="0">
                <a:solidFill>
                  <a:schemeClr val="tx2">
                    <a:lumMod val="25000"/>
                  </a:schemeClr>
                </a:solidFill>
                <a:latin typeface="Hobo Std" pitchFamily="34" charset="0"/>
              </a:rPr>
              <a:t>Un </a:t>
            </a:r>
            <a:r>
              <a:rPr lang="es-ES" sz="1200" b="1" dirty="0">
                <a:solidFill>
                  <a:schemeClr val="tx2">
                    <a:lumMod val="25000"/>
                  </a:schemeClr>
                </a:solidFill>
                <a:latin typeface="Hobo Std" pitchFamily="34" charset="0"/>
              </a:rPr>
              <a:t>estudio publicado en el </a:t>
            </a:r>
            <a:r>
              <a:rPr lang="es-ES" sz="1200" b="1" dirty="0" err="1">
                <a:solidFill>
                  <a:schemeClr val="tx2">
                    <a:lumMod val="25000"/>
                  </a:schemeClr>
                </a:solidFill>
                <a:latin typeface="Hobo Std" pitchFamily="34" charset="0"/>
              </a:rPr>
              <a:t>Journal</a:t>
            </a:r>
            <a:r>
              <a:rPr lang="es-ES" sz="1200" b="1" dirty="0">
                <a:solidFill>
                  <a:schemeClr val="tx2">
                    <a:lumMod val="25000"/>
                  </a:schemeClr>
                </a:solidFill>
                <a:latin typeface="Hobo Std" pitchFamily="34" charset="0"/>
              </a:rPr>
              <a:t> of </a:t>
            </a:r>
            <a:r>
              <a:rPr lang="es-ES" sz="1200" b="1" dirty="0" err="1">
                <a:solidFill>
                  <a:schemeClr val="tx2">
                    <a:lumMod val="25000"/>
                  </a:schemeClr>
                </a:solidFill>
                <a:latin typeface="Hobo Std" pitchFamily="34" charset="0"/>
              </a:rPr>
              <a:t>Neurochemistry</a:t>
            </a:r>
            <a:r>
              <a:rPr lang="es-ES" sz="1200" b="1" dirty="0">
                <a:solidFill>
                  <a:schemeClr val="tx2">
                    <a:lumMod val="25000"/>
                  </a:schemeClr>
                </a:solidFill>
                <a:latin typeface="Hobo Std" pitchFamily="34" charset="0"/>
              </a:rPr>
              <a:t> encontró “propiedades </a:t>
            </a:r>
            <a:r>
              <a:rPr lang="es-ES" sz="1200" b="1" dirty="0" err="1">
                <a:solidFill>
                  <a:schemeClr val="tx2">
                    <a:lumMod val="25000"/>
                  </a:schemeClr>
                </a:solidFill>
                <a:latin typeface="Hobo Std" pitchFamily="34" charset="0"/>
              </a:rPr>
              <a:t>neuroprotectoras</a:t>
            </a:r>
            <a:r>
              <a:rPr lang="es-ES" sz="1200" b="1" dirty="0">
                <a:solidFill>
                  <a:schemeClr val="tx2">
                    <a:lumMod val="25000"/>
                  </a:schemeClr>
                </a:solidFill>
                <a:latin typeface="Hobo Std" pitchFamily="34" charset="0"/>
              </a:rPr>
              <a:t>” en el extracto de ajo envejecido y su compuesto activo S-</a:t>
            </a:r>
            <a:r>
              <a:rPr lang="es-ES" sz="1200" b="1" dirty="0" err="1">
                <a:solidFill>
                  <a:schemeClr val="tx2">
                    <a:lumMod val="25000"/>
                  </a:schemeClr>
                </a:solidFill>
                <a:latin typeface="Hobo Std" pitchFamily="34" charset="0"/>
              </a:rPr>
              <a:t>alil</a:t>
            </a:r>
            <a:r>
              <a:rPr lang="es-ES" sz="1200" b="1" dirty="0">
                <a:solidFill>
                  <a:schemeClr val="tx2">
                    <a:lumMod val="25000"/>
                  </a:schemeClr>
                </a:solidFill>
                <a:latin typeface="Hobo Std" pitchFamily="34" charset="0"/>
              </a:rPr>
              <a:t>-L-cisteína (SAC). A partir de este hallazgo, los investigadores concluyeron que el extracto de ajo envejecido se puede utilizar para desarrollar fármacos futuros en el tratamiento de la enfermedad de </a:t>
            </a:r>
            <a:r>
              <a:rPr lang="es-ES" sz="1200" b="1" dirty="0" smtClean="0">
                <a:solidFill>
                  <a:schemeClr val="tx2">
                    <a:lumMod val="25000"/>
                  </a:schemeClr>
                </a:solidFill>
                <a:latin typeface="Hobo Std" pitchFamily="34" charset="0"/>
              </a:rPr>
              <a:t>Alzheimer.</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3448041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 name="131 Grupo"/>
          <p:cNvGrpSpPr/>
          <p:nvPr/>
        </p:nvGrpSpPr>
        <p:grpSpPr>
          <a:xfrm>
            <a:off x="12526" y="0"/>
            <a:ext cx="9144000" cy="5143500"/>
            <a:chOff x="0" y="0"/>
            <a:chExt cx="9144000" cy="5143500"/>
          </a:xfrm>
        </p:grpSpPr>
        <p:sp>
          <p:nvSpPr>
            <p:cNvPr id="133" name="132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40" name="139 Imagen" descr="Diapositiva28"/>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23142" y="0"/>
            <a:ext cx="9167142" cy="5143500"/>
          </a:xfrm>
          <a:prstGeom prst="rect">
            <a:avLst/>
          </a:prstGeom>
          <a:noFill/>
          <a:ln>
            <a:noFill/>
          </a:ln>
        </p:spPr>
      </p:pic>
      <p:grpSp>
        <p:nvGrpSpPr>
          <p:cNvPr id="37" name="36 Grupo"/>
          <p:cNvGrpSpPr/>
          <p:nvPr/>
        </p:nvGrpSpPr>
        <p:grpSpPr>
          <a:xfrm>
            <a:off x="1872000" y="2556000"/>
            <a:ext cx="5400600" cy="2587500"/>
            <a:chOff x="2843808" y="555526"/>
            <a:chExt cx="4141440" cy="3277344"/>
          </a:xfrm>
          <a:effectLst>
            <a:glow>
              <a:srgbClr val="FF9900">
                <a:alpha val="68000"/>
              </a:srgbClr>
            </a:glow>
          </a:effectLst>
          <a:scene3d>
            <a:camera prst="orthographicFront"/>
            <a:lightRig rig="flat" dir="t"/>
          </a:scene3d>
        </p:grpSpPr>
        <p:grpSp>
          <p:nvGrpSpPr>
            <p:cNvPr id="21" name="20 Grupo"/>
            <p:cNvGrpSpPr/>
            <p:nvPr/>
          </p:nvGrpSpPr>
          <p:grpSpPr>
            <a:xfrm rot="16200000">
              <a:off x="2195736" y="1203598"/>
              <a:ext cx="3277344" cy="1981200"/>
              <a:chOff x="2195736" y="1203598"/>
              <a:chExt cx="3277344" cy="1981200"/>
            </a:xfrm>
          </p:grpSpPr>
          <p:cxnSp>
            <p:nvCxnSpPr>
              <p:cNvPr id="6" name="5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3" name="12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rot="5400000" flipH="1">
              <a:off x="4355976" y="1203598"/>
              <a:ext cx="3277344" cy="1981200"/>
              <a:chOff x="2195736" y="1203598"/>
              <a:chExt cx="3277344" cy="1981200"/>
            </a:xfrm>
          </p:grpSpPr>
          <p:cxnSp>
            <p:nvCxnSpPr>
              <p:cNvPr id="23" name="22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grpSp>
        <p:nvGrpSpPr>
          <p:cNvPr id="38" name="37 Grupo"/>
          <p:cNvGrpSpPr/>
          <p:nvPr/>
        </p:nvGrpSpPr>
        <p:grpSpPr>
          <a:xfrm rot="10800000">
            <a:off x="1836000" y="1"/>
            <a:ext cx="5472608" cy="2464718"/>
            <a:chOff x="2843808" y="555526"/>
            <a:chExt cx="4141440" cy="3277344"/>
          </a:xfrm>
          <a:effectLst>
            <a:glow>
              <a:srgbClr val="FF9900">
                <a:alpha val="68000"/>
              </a:srgbClr>
            </a:glow>
          </a:effectLst>
          <a:scene3d>
            <a:camera prst="orthographicFront"/>
            <a:lightRig rig="flat" dir="t"/>
          </a:scene3d>
        </p:grpSpPr>
        <p:grpSp>
          <p:nvGrpSpPr>
            <p:cNvPr id="39" name="38 Grupo"/>
            <p:cNvGrpSpPr/>
            <p:nvPr/>
          </p:nvGrpSpPr>
          <p:grpSpPr>
            <a:xfrm rot="16200000">
              <a:off x="2195736" y="1203598"/>
              <a:ext cx="3277344" cy="1981200"/>
              <a:chOff x="2195736" y="1203598"/>
              <a:chExt cx="3277344" cy="1981200"/>
            </a:xfrm>
          </p:grpSpPr>
          <p:cxnSp>
            <p:nvCxnSpPr>
              <p:cNvPr id="55" name="54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nvGrpSpPr>
            <p:cNvPr id="40" name="39 Grupo"/>
            <p:cNvGrpSpPr/>
            <p:nvPr/>
          </p:nvGrpSpPr>
          <p:grpSpPr>
            <a:xfrm rot="5400000" flipH="1">
              <a:off x="4355976" y="1203598"/>
              <a:ext cx="3277344" cy="1981200"/>
              <a:chOff x="2195736" y="1203598"/>
              <a:chExt cx="3277344" cy="1981200"/>
            </a:xfrm>
          </p:grpSpPr>
          <p:cxnSp>
            <p:nvCxnSpPr>
              <p:cNvPr id="41" name="40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1" name="50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3" name="52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54" name="53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grpSp>
        <p:nvGrpSpPr>
          <p:cNvPr id="69" name="68 Grupo"/>
          <p:cNvGrpSpPr/>
          <p:nvPr/>
        </p:nvGrpSpPr>
        <p:grpSpPr>
          <a:xfrm rot="5400000">
            <a:off x="774068" y="360000"/>
            <a:ext cx="3024336" cy="4357464"/>
            <a:chOff x="2843808" y="555526"/>
            <a:chExt cx="4141440" cy="3277344"/>
          </a:xfrm>
          <a:effectLst>
            <a:glow>
              <a:srgbClr val="FF9900">
                <a:alpha val="68000"/>
              </a:srgbClr>
            </a:glow>
          </a:effectLst>
          <a:scene3d>
            <a:camera prst="orthographicFront"/>
            <a:lightRig rig="flat" dir="t"/>
          </a:scene3d>
        </p:grpSpPr>
        <p:grpSp>
          <p:nvGrpSpPr>
            <p:cNvPr id="70" name="69 Grupo"/>
            <p:cNvGrpSpPr/>
            <p:nvPr/>
          </p:nvGrpSpPr>
          <p:grpSpPr>
            <a:xfrm rot="16200000">
              <a:off x="2195736" y="1203598"/>
              <a:ext cx="3277344" cy="1981200"/>
              <a:chOff x="2195736" y="1203598"/>
              <a:chExt cx="3277344" cy="1981200"/>
            </a:xfrm>
          </p:grpSpPr>
          <p:cxnSp>
            <p:nvCxnSpPr>
              <p:cNvPr id="86" name="85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nvGrpSpPr>
            <p:cNvPr id="71" name="70 Grupo"/>
            <p:cNvGrpSpPr/>
            <p:nvPr/>
          </p:nvGrpSpPr>
          <p:grpSpPr>
            <a:xfrm rot="5400000" flipH="1">
              <a:off x="4355976" y="1203598"/>
              <a:ext cx="3277344" cy="1981200"/>
              <a:chOff x="2195736" y="1203598"/>
              <a:chExt cx="3277344" cy="1981200"/>
            </a:xfrm>
          </p:grpSpPr>
          <p:cxnSp>
            <p:nvCxnSpPr>
              <p:cNvPr id="72" name="71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grpSp>
        <p:nvGrpSpPr>
          <p:cNvPr id="100" name="99 Grupo"/>
          <p:cNvGrpSpPr/>
          <p:nvPr/>
        </p:nvGrpSpPr>
        <p:grpSpPr>
          <a:xfrm rot="16200000" flipH="1">
            <a:off x="5364088" y="360000"/>
            <a:ext cx="3024336" cy="4320480"/>
            <a:chOff x="2843808" y="555526"/>
            <a:chExt cx="4141440" cy="3277344"/>
          </a:xfrm>
          <a:effectLst>
            <a:glow>
              <a:srgbClr val="FF9900">
                <a:alpha val="68000"/>
              </a:srgbClr>
            </a:glow>
          </a:effectLst>
          <a:scene3d>
            <a:camera prst="orthographicFront"/>
            <a:lightRig rig="flat" dir="t"/>
          </a:scene3d>
        </p:grpSpPr>
        <p:grpSp>
          <p:nvGrpSpPr>
            <p:cNvPr id="101" name="100 Grupo"/>
            <p:cNvGrpSpPr/>
            <p:nvPr/>
          </p:nvGrpSpPr>
          <p:grpSpPr>
            <a:xfrm rot="16200000">
              <a:off x="2195736" y="1203598"/>
              <a:ext cx="3277344" cy="1981200"/>
              <a:chOff x="2195736" y="1203598"/>
              <a:chExt cx="3277344" cy="1981200"/>
            </a:xfrm>
          </p:grpSpPr>
          <p:cxnSp>
            <p:nvCxnSpPr>
              <p:cNvPr id="117" name="116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9" name="118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8" name="127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29" name="128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nvGrpSpPr>
            <p:cNvPr id="102" name="101 Grupo"/>
            <p:cNvGrpSpPr/>
            <p:nvPr/>
          </p:nvGrpSpPr>
          <p:grpSpPr>
            <a:xfrm rot="5400000" flipH="1">
              <a:off x="4355976" y="1203598"/>
              <a:ext cx="3277344" cy="1981200"/>
              <a:chOff x="2195736" y="1203598"/>
              <a:chExt cx="3277344" cy="1981200"/>
            </a:xfrm>
          </p:grpSpPr>
          <p:cxnSp>
            <p:nvCxnSpPr>
              <p:cNvPr id="103" name="102 Conector recto"/>
              <p:cNvCxnSpPr/>
              <p:nvPr/>
            </p:nvCxnSpPr>
            <p:spPr>
              <a:xfrm>
                <a:off x="2195736" y="1203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348136" y="1355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500536" y="1508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2652936" y="1660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2805336" y="1813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8" name="107 Conector recto"/>
              <p:cNvCxnSpPr/>
              <p:nvPr/>
            </p:nvCxnSpPr>
            <p:spPr>
              <a:xfrm>
                <a:off x="2957736" y="1965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3110136" y="2117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3262536" y="2270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3414936" y="2422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3567336" y="25751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719736" y="27275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872136" y="28799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4024536" y="30323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4176936" y="3184798"/>
                <a:ext cx="1296144" cy="0"/>
              </a:xfrm>
              <a:prstGeom prst="line">
                <a:avLst/>
              </a:prstGeom>
              <a:ln w="31750" cap="rnd">
                <a:gradFill flip="none" rotWithShape="1">
                  <a:gsLst>
                    <a:gs pos="85000">
                      <a:srgbClr val="00B050"/>
                    </a:gs>
                    <a:gs pos="23000">
                      <a:srgbClr val="FF6600"/>
                    </a:gs>
                    <a:gs pos="54000">
                      <a:srgbClr val="FF9900"/>
                    </a:gs>
                    <a:gs pos="60000">
                      <a:srgbClr val="66FF33"/>
                    </a:gs>
                    <a:gs pos="59000">
                      <a:schemeClr val="tx1"/>
                    </a:gs>
                    <a:gs pos="0">
                      <a:schemeClr val="tx1"/>
                    </a:gs>
                  </a:gsLst>
                  <a:lin ang="0" scaled="1"/>
                  <a:tileRect/>
                </a:gradFill>
                <a:prstDash val="dash"/>
                <a:round/>
                <a:headEnd type="oval" w="med" len="med"/>
              </a:ln>
              <a:sp3d prstMaterial="metal"/>
            </p:spPr>
            <p:style>
              <a:lnRef idx="1">
                <a:schemeClr val="accent1"/>
              </a:lnRef>
              <a:fillRef idx="0">
                <a:schemeClr val="accent1"/>
              </a:fillRef>
              <a:effectRef idx="0">
                <a:schemeClr val="accent1"/>
              </a:effectRef>
              <a:fontRef idx="minor">
                <a:schemeClr val="tx1"/>
              </a:fontRef>
            </p:style>
          </p:cxnSp>
        </p:grpSp>
      </p:grpSp>
      <p:sp>
        <p:nvSpPr>
          <p:cNvPr id="135" name="134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1385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ppt_x"/>
                                          </p:val>
                                        </p:tav>
                                        <p:tav tm="100000">
                                          <p:val>
                                            <p:strVal val="#ppt_x"/>
                                          </p:val>
                                        </p:tav>
                                      </p:tavLst>
                                    </p:anim>
                                    <p:anim calcmode="lin" valueType="num">
                                      <p:cBhvr additive="base">
                                        <p:cTn id="8" dur="2500" fill="hold"/>
                                        <p:tgtEl>
                                          <p:spTgt spid="3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0-#ppt_w/2"/>
                                          </p:val>
                                        </p:tav>
                                        <p:tav tm="100000">
                                          <p:val>
                                            <p:strVal val="#ppt_x"/>
                                          </p:val>
                                        </p:tav>
                                      </p:tavLst>
                                    </p:anim>
                                    <p:anim calcmode="lin" valueType="num">
                                      <p:cBhvr additive="base">
                                        <p:cTn id="16" dur="2500" fill="hold"/>
                                        <p:tgtEl>
                                          <p:spTgt spid="69"/>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 calcmode="lin" valueType="num">
                                      <p:cBhvr additive="base">
                                        <p:cTn id="19" dur="2500" fill="hold"/>
                                        <p:tgtEl>
                                          <p:spTgt spid="100"/>
                                        </p:tgtEl>
                                        <p:attrNameLst>
                                          <p:attrName>ppt_x</p:attrName>
                                        </p:attrNameLst>
                                      </p:cBhvr>
                                      <p:tavLst>
                                        <p:tav tm="0">
                                          <p:val>
                                            <p:strVal val="0-#ppt_w/2"/>
                                          </p:val>
                                        </p:tav>
                                        <p:tav tm="100000">
                                          <p:val>
                                            <p:strVal val="#ppt_x"/>
                                          </p:val>
                                        </p:tav>
                                      </p:tavLst>
                                    </p:anim>
                                    <p:anim calcmode="lin" valueType="num">
                                      <p:cBhvr additive="base">
                                        <p:cTn id="20" dur="2500" fill="hold"/>
                                        <p:tgtEl>
                                          <p:spTgt spid="100"/>
                                        </p:tgtEl>
                                        <p:attrNameLst>
                                          <p:attrName>ppt_y</p:attrName>
                                        </p:attrNameLst>
                                      </p:cBhvr>
                                      <p:tavLst>
                                        <p:tav tm="0">
                                          <p:val>
                                            <p:strVal val="#ppt_y"/>
                                          </p:val>
                                        </p:tav>
                                        <p:tav tm="100000">
                                          <p:val>
                                            <p:strVal val="#ppt_y"/>
                                          </p:val>
                                        </p:tav>
                                      </p:tavLst>
                                    </p:anim>
                                  </p:childTnLst>
                                </p:cTn>
                              </p:par>
                              <p:par>
                                <p:cTn id="21" presetID="9" presetClass="emph" presetSubtype="0" grpId="0" nodeType="withEffect">
                                  <p:stCondLst>
                                    <p:cond delay="0"/>
                                  </p:stCondLst>
                                  <p:childTnLst>
                                    <p:set>
                                      <p:cBhvr rctx="PPT">
                                        <p:cTn id="22" dur="indefinite"/>
                                        <p:tgtEl>
                                          <p:spTgt spid="135"/>
                                        </p:tgtEl>
                                        <p:attrNameLst>
                                          <p:attrName>style.opacity</p:attrName>
                                        </p:attrNameLst>
                                      </p:cBhvr>
                                      <p:to>
                                        <p:strVal val="0"/>
                                      </p:to>
                                    </p:set>
                                    <p:animEffect filter="image" prLst="opacity: 0">
                                      <p:cBhvr rctx="IE">
                                        <p:cTn id="23" dur="indefinite"/>
                                        <p:tgtEl>
                                          <p:spTgt spid="135"/>
                                        </p:tgtEl>
                                      </p:cBhvr>
                                    </p:animEffect>
                                  </p:childTnLst>
                                </p:cTn>
                              </p:par>
                              <p:par>
                                <p:cTn id="24" presetID="2" presetClass="exit" presetSubtype="4" fill="hold" nodeType="withEffect">
                                  <p:stCondLst>
                                    <p:cond delay="0"/>
                                  </p:stCondLst>
                                  <p:childTnLst>
                                    <p:anim calcmode="lin" valueType="num">
                                      <p:cBhvr additive="base">
                                        <p:cTn id="25" dur="4000"/>
                                        <p:tgtEl>
                                          <p:spTgt spid="38"/>
                                        </p:tgtEl>
                                        <p:attrNameLst>
                                          <p:attrName>ppt_x</p:attrName>
                                        </p:attrNameLst>
                                      </p:cBhvr>
                                      <p:tavLst>
                                        <p:tav tm="0">
                                          <p:val>
                                            <p:strVal val="ppt_x"/>
                                          </p:val>
                                        </p:tav>
                                        <p:tav tm="100000">
                                          <p:val>
                                            <p:strVal val="ppt_x"/>
                                          </p:val>
                                        </p:tav>
                                      </p:tavLst>
                                    </p:anim>
                                    <p:anim calcmode="lin" valueType="num">
                                      <p:cBhvr additive="base">
                                        <p:cTn id="26" dur="4000"/>
                                        <p:tgtEl>
                                          <p:spTgt spid="38"/>
                                        </p:tgtEl>
                                        <p:attrNameLst>
                                          <p:attrName>ppt_y</p:attrName>
                                        </p:attrNameLst>
                                      </p:cBhvr>
                                      <p:tavLst>
                                        <p:tav tm="0">
                                          <p:val>
                                            <p:strVal val="ppt_y"/>
                                          </p:val>
                                        </p:tav>
                                        <p:tav tm="100000">
                                          <p:val>
                                            <p:strVal val="1+ppt_h/2"/>
                                          </p:val>
                                        </p:tav>
                                      </p:tavLst>
                                    </p:anim>
                                    <p:set>
                                      <p:cBhvr>
                                        <p:cTn id="27" dur="1" fill="hold">
                                          <p:stCondLst>
                                            <p:cond delay="3999"/>
                                          </p:stCondLst>
                                        </p:cTn>
                                        <p:tgtEl>
                                          <p:spTgt spid="38"/>
                                        </p:tgtEl>
                                        <p:attrNameLst>
                                          <p:attrName>style.visibility</p:attrName>
                                        </p:attrNameLst>
                                      </p:cBhvr>
                                      <p:to>
                                        <p:strVal val="hidden"/>
                                      </p:to>
                                    </p:set>
                                  </p:childTnLst>
                                </p:cTn>
                              </p:par>
                              <p:par>
                                <p:cTn id="28" presetID="2" presetClass="exit" presetSubtype="1" fill="hold" nodeType="withEffect">
                                  <p:stCondLst>
                                    <p:cond delay="0"/>
                                  </p:stCondLst>
                                  <p:childTnLst>
                                    <p:anim calcmode="lin" valueType="num">
                                      <p:cBhvr additive="base">
                                        <p:cTn id="29" dur="4000"/>
                                        <p:tgtEl>
                                          <p:spTgt spid="37"/>
                                        </p:tgtEl>
                                        <p:attrNameLst>
                                          <p:attrName>ppt_x</p:attrName>
                                        </p:attrNameLst>
                                      </p:cBhvr>
                                      <p:tavLst>
                                        <p:tav tm="0">
                                          <p:val>
                                            <p:strVal val="ppt_x"/>
                                          </p:val>
                                        </p:tav>
                                        <p:tav tm="100000">
                                          <p:val>
                                            <p:strVal val="ppt_x"/>
                                          </p:val>
                                        </p:tav>
                                      </p:tavLst>
                                    </p:anim>
                                    <p:anim calcmode="lin" valueType="num">
                                      <p:cBhvr additive="base">
                                        <p:cTn id="30" dur="4000"/>
                                        <p:tgtEl>
                                          <p:spTgt spid="37"/>
                                        </p:tgtEl>
                                        <p:attrNameLst>
                                          <p:attrName>ppt_y</p:attrName>
                                        </p:attrNameLst>
                                      </p:cBhvr>
                                      <p:tavLst>
                                        <p:tav tm="0">
                                          <p:val>
                                            <p:strVal val="ppt_y"/>
                                          </p:val>
                                        </p:tav>
                                        <p:tav tm="100000">
                                          <p:val>
                                            <p:strVal val="0-ppt_h/2"/>
                                          </p:val>
                                        </p:tav>
                                      </p:tavLst>
                                    </p:anim>
                                    <p:set>
                                      <p:cBhvr>
                                        <p:cTn id="31" dur="1" fill="hold">
                                          <p:stCondLst>
                                            <p:cond delay="3999"/>
                                          </p:stCondLst>
                                        </p:cTn>
                                        <p:tgtEl>
                                          <p:spTgt spid="37"/>
                                        </p:tgtEl>
                                        <p:attrNameLst>
                                          <p:attrName>style.visibility</p:attrName>
                                        </p:attrNameLst>
                                      </p:cBhvr>
                                      <p:to>
                                        <p:strVal val="hidden"/>
                                      </p:to>
                                    </p:set>
                                  </p:childTnLst>
                                </p:cTn>
                              </p:par>
                              <p:par>
                                <p:cTn id="32" presetID="6" presetClass="emph" presetSubtype="0" fill="hold" nodeType="withEffect">
                                  <p:stCondLst>
                                    <p:cond delay="0"/>
                                  </p:stCondLst>
                                  <p:childTnLst>
                                    <p:animScale>
                                      <p:cBhvr>
                                        <p:cTn id="33" dur="4000" fill="hold"/>
                                        <p:tgtEl>
                                          <p:spTgt spid="69"/>
                                        </p:tgtEl>
                                      </p:cBhvr>
                                      <p:by x="100000" y="150000"/>
                                    </p:animScale>
                                  </p:childTnLst>
                                </p:cTn>
                              </p:par>
                              <p:par>
                                <p:cTn id="34" presetID="2" presetClass="exit" presetSubtype="2" fill="hold" nodeType="withEffect">
                                  <p:stCondLst>
                                    <p:cond delay="0"/>
                                  </p:stCondLst>
                                  <p:childTnLst>
                                    <p:anim calcmode="lin" valueType="num">
                                      <p:cBhvr additive="base">
                                        <p:cTn id="35" dur="4000"/>
                                        <p:tgtEl>
                                          <p:spTgt spid="69"/>
                                        </p:tgtEl>
                                        <p:attrNameLst>
                                          <p:attrName>ppt_x</p:attrName>
                                        </p:attrNameLst>
                                      </p:cBhvr>
                                      <p:tavLst>
                                        <p:tav tm="0">
                                          <p:val>
                                            <p:strVal val="ppt_x"/>
                                          </p:val>
                                        </p:tav>
                                        <p:tav tm="100000">
                                          <p:val>
                                            <p:strVal val="1+ppt_w/2"/>
                                          </p:val>
                                        </p:tav>
                                      </p:tavLst>
                                    </p:anim>
                                    <p:anim calcmode="lin" valueType="num">
                                      <p:cBhvr additive="base">
                                        <p:cTn id="36" dur="4000"/>
                                        <p:tgtEl>
                                          <p:spTgt spid="69"/>
                                        </p:tgtEl>
                                        <p:attrNameLst>
                                          <p:attrName>ppt_y</p:attrName>
                                        </p:attrNameLst>
                                      </p:cBhvr>
                                      <p:tavLst>
                                        <p:tav tm="0">
                                          <p:val>
                                            <p:strVal val="ppt_y"/>
                                          </p:val>
                                        </p:tav>
                                        <p:tav tm="100000">
                                          <p:val>
                                            <p:strVal val="ppt_y"/>
                                          </p:val>
                                        </p:tav>
                                      </p:tavLst>
                                    </p:anim>
                                    <p:set>
                                      <p:cBhvr>
                                        <p:cTn id="37" dur="1" fill="hold">
                                          <p:stCondLst>
                                            <p:cond delay="3999"/>
                                          </p:stCondLst>
                                        </p:cTn>
                                        <p:tgtEl>
                                          <p:spTgt spid="69"/>
                                        </p:tgtEl>
                                        <p:attrNameLst>
                                          <p:attrName>style.visibility</p:attrName>
                                        </p:attrNameLst>
                                      </p:cBhvr>
                                      <p:to>
                                        <p:strVal val="hidden"/>
                                      </p:to>
                                    </p:set>
                                  </p:childTnLst>
                                </p:cTn>
                              </p:par>
                              <p:par>
                                <p:cTn id="38" presetID="6" presetClass="emph" presetSubtype="0" fill="hold" nodeType="withEffect">
                                  <p:stCondLst>
                                    <p:cond delay="0"/>
                                  </p:stCondLst>
                                  <p:childTnLst>
                                    <p:animScale>
                                      <p:cBhvr>
                                        <p:cTn id="39" dur="4000" fill="hold"/>
                                        <p:tgtEl>
                                          <p:spTgt spid="100"/>
                                        </p:tgtEl>
                                      </p:cBhvr>
                                      <p:by x="100000" y="150000"/>
                                    </p:animScale>
                                  </p:childTnLst>
                                </p:cTn>
                              </p:par>
                              <p:par>
                                <p:cTn id="40" presetID="2" presetClass="exit" presetSubtype="8" fill="hold" nodeType="withEffect">
                                  <p:stCondLst>
                                    <p:cond delay="0"/>
                                  </p:stCondLst>
                                  <p:childTnLst>
                                    <p:anim calcmode="lin" valueType="num">
                                      <p:cBhvr additive="base">
                                        <p:cTn id="41" dur="4000"/>
                                        <p:tgtEl>
                                          <p:spTgt spid="100"/>
                                        </p:tgtEl>
                                        <p:attrNameLst>
                                          <p:attrName>ppt_x</p:attrName>
                                        </p:attrNameLst>
                                      </p:cBhvr>
                                      <p:tavLst>
                                        <p:tav tm="0">
                                          <p:val>
                                            <p:strVal val="ppt_x"/>
                                          </p:val>
                                        </p:tav>
                                        <p:tav tm="100000">
                                          <p:val>
                                            <p:strVal val="0-ppt_w/2"/>
                                          </p:val>
                                        </p:tav>
                                      </p:tavLst>
                                    </p:anim>
                                    <p:anim calcmode="lin" valueType="num">
                                      <p:cBhvr additive="base">
                                        <p:cTn id="42" dur="4000"/>
                                        <p:tgtEl>
                                          <p:spTgt spid="100"/>
                                        </p:tgtEl>
                                        <p:attrNameLst>
                                          <p:attrName>ppt_y</p:attrName>
                                        </p:attrNameLst>
                                      </p:cBhvr>
                                      <p:tavLst>
                                        <p:tav tm="0">
                                          <p:val>
                                            <p:strVal val="ppt_y"/>
                                          </p:val>
                                        </p:tav>
                                        <p:tav tm="100000">
                                          <p:val>
                                            <p:strVal val="ppt_y"/>
                                          </p:val>
                                        </p:tav>
                                      </p:tavLst>
                                    </p:anim>
                                    <p:set>
                                      <p:cBhvr>
                                        <p:cTn id="43" dur="1" fill="hold">
                                          <p:stCondLst>
                                            <p:cond delay="3999"/>
                                          </p:stCondLst>
                                        </p:cTn>
                                        <p:tgtEl>
                                          <p:spTgt spid="100"/>
                                        </p:tgtEl>
                                        <p:attrNameLst>
                                          <p:attrName>style.visibility</p:attrName>
                                        </p:attrNameLst>
                                      </p:cBhvr>
                                      <p:to>
                                        <p:strVal val="hidden"/>
                                      </p:to>
                                    </p:set>
                                  </p:childTnLst>
                                </p:cTn>
                              </p:par>
                              <p:par>
                                <p:cTn id="44" presetID="23" presetClass="entr" presetSubtype="528" fill="hold" nodeType="withEffect">
                                  <p:stCondLst>
                                    <p:cond delay="250"/>
                                  </p:stCondLst>
                                  <p:childTnLst>
                                    <p:set>
                                      <p:cBhvr>
                                        <p:cTn id="45" dur="1" fill="hold">
                                          <p:stCondLst>
                                            <p:cond delay="0"/>
                                          </p:stCondLst>
                                        </p:cTn>
                                        <p:tgtEl>
                                          <p:spTgt spid="140"/>
                                        </p:tgtEl>
                                        <p:attrNameLst>
                                          <p:attrName>style.visibility</p:attrName>
                                        </p:attrNameLst>
                                      </p:cBhvr>
                                      <p:to>
                                        <p:strVal val="visible"/>
                                      </p:to>
                                    </p:set>
                                    <p:anim calcmode="lin" valueType="num">
                                      <p:cBhvr>
                                        <p:cTn id="46" dur="3500" fill="hold"/>
                                        <p:tgtEl>
                                          <p:spTgt spid="140"/>
                                        </p:tgtEl>
                                        <p:attrNameLst>
                                          <p:attrName>ppt_w</p:attrName>
                                        </p:attrNameLst>
                                      </p:cBhvr>
                                      <p:tavLst>
                                        <p:tav tm="0">
                                          <p:val>
                                            <p:fltVal val="0"/>
                                          </p:val>
                                        </p:tav>
                                        <p:tav tm="100000">
                                          <p:val>
                                            <p:strVal val="#ppt_w"/>
                                          </p:val>
                                        </p:tav>
                                      </p:tavLst>
                                    </p:anim>
                                    <p:anim calcmode="lin" valueType="num">
                                      <p:cBhvr>
                                        <p:cTn id="47" dur="3500" fill="hold"/>
                                        <p:tgtEl>
                                          <p:spTgt spid="140"/>
                                        </p:tgtEl>
                                        <p:attrNameLst>
                                          <p:attrName>ppt_h</p:attrName>
                                        </p:attrNameLst>
                                      </p:cBhvr>
                                      <p:tavLst>
                                        <p:tav tm="0">
                                          <p:val>
                                            <p:fltVal val="0"/>
                                          </p:val>
                                        </p:tav>
                                        <p:tav tm="100000">
                                          <p:val>
                                            <p:strVal val="#ppt_h"/>
                                          </p:val>
                                        </p:tav>
                                      </p:tavLst>
                                    </p:anim>
                                    <p:anim calcmode="lin" valueType="num">
                                      <p:cBhvr>
                                        <p:cTn id="48" dur="3500" fill="hold"/>
                                        <p:tgtEl>
                                          <p:spTgt spid="140"/>
                                        </p:tgtEl>
                                        <p:attrNameLst>
                                          <p:attrName>ppt_x</p:attrName>
                                        </p:attrNameLst>
                                      </p:cBhvr>
                                      <p:tavLst>
                                        <p:tav tm="0">
                                          <p:val>
                                            <p:fltVal val="0.5"/>
                                          </p:val>
                                        </p:tav>
                                        <p:tav tm="100000">
                                          <p:val>
                                            <p:strVal val="#ppt_x"/>
                                          </p:val>
                                        </p:tav>
                                      </p:tavLst>
                                    </p:anim>
                                    <p:anim calcmode="lin" valueType="num">
                                      <p:cBhvr>
                                        <p:cTn id="49" dur="3500" fill="hold"/>
                                        <p:tgtEl>
                                          <p:spTgt spid="140"/>
                                        </p:tgtEl>
                                        <p:attrNameLst>
                                          <p:attrName>ppt_y</p:attrName>
                                        </p:attrNameLst>
                                      </p:cBhvr>
                                      <p:tavLst>
                                        <p:tav tm="0">
                                          <p:val>
                                            <p:fltVal val="0.5"/>
                                          </p:val>
                                        </p:tav>
                                        <p:tav tm="100000">
                                          <p:val>
                                            <p:strVal val="#ppt_y"/>
                                          </p:val>
                                        </p:tav>
                                      </p:tavLst>
                                    </p:anim>
                                  </p:childTnLst>
                                </p:cTn>
                              </p:par>
                              <p:par>
                                <p:cTn id="50" presetID="8" presetClass="entr" presetSubtype="32" fill="hold" nodeType="withEffect">
                                  <p:stCondLst>
                                    <p:cond delay="250"/>
                                  </p:stCondLst>
                                  <p:childTnLst>
                                    <p:set>
                                      <p:cBhvr>
                                        <p:cTn id="51" dur="1" fill="hold">
                                          <p:stCondLst>
                                            <p:cond delay="0"/>
                                          </p:stCondLst>
                                        </p:cTn>
                                        <p:tgtEl>
                                          <p:spTgt spid="140"/>
                                        </p:tgtEl>
                                        <p:attrNameLst>
                                          <p:attrName>style.visibility</p:attrName>
                                        </p:attrNameLst>
                                      </p:cBhvr>
                                      <p:to>
                                        <p:strVal val="visible"/>
                                      </p:to>
                                    </p:set>
                                    <p:animEffect transition="in" filter="diamond(out)">
                                      <p:cBhvr>
                                        <p:cTn id="52" dur="35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76 Grupo"/>
          <p:cNvGrpSpPr/>
          <p:nvPr/>
        </p:nvGrpSpPr>
        <p:grpSpPr>
          <a:xfrm>
            <a:off x="7872" y="0"/>
            <a:ext cx="9136128" cy="5143500"/>
            <a:chOff x="0" y="-6645274"/>
            <a:chExt cx="9136128" cy="5143500"/>
          </a:xfrm>
        </p:grpSpPr>
        <p:sp>
          <p:nvSpPr>
            <p:cNvPr id="78" name="77 Rectángulo"/>
            <p:cNvSpPr/>
            <p:nvPr/>
          </p:nvSpPr>
          <p:spPr>
            <a:xfrm flipH="1">
              <a:off x="4564128" y="-6645274"/>
              <a:ext cx="4572000" cy="5143500"/>
            </a:xfrm>
            <a:prstGeom prst="rect">
              <a:avLst/>
            </a:prstGeom>
            <a:gradFill flip="none" rotWithShape="1">
              <a:gsLst>
                <a:gs pos="50449">
                  <a:srgbClr val="642F04">
                    <a:lumMod val="0"/>
                  </a:srgbClr>
                </a:gs>
                <a:gs pos="81000">
                  <a:schemeClr val="accent5">
                    <a:lumMod val="0"/>
                    <a:lumOff val="100000"/>
                  </a:schemeClr>
                </a:gs>
                <a:gs pos="28000">
                  <a:schemeClr val="accent5">
                    <a:lumMod val="0"/>
                    <a:lumOff val="100000"/>
                  </a:schemeClr>
                </a:gs>
                <a:gs pos="40414">
                  <a:srgbClr val="727272">
                    <a:lumMod val="0"/>
                  </a:srgbClr>
                </a:gs>
                <a:gs pos="62000">
                  <a:srgbClr val="969696">
                    <a:lumMod val="0"/>
                  </a:srgbClr>
                </a:gs>
                <a:gs pos="93000">
                  <a:schemeClr val="tx1">
                    <a:lumMod val="0"/>
                  </a:schemeClr>
                </a:gs>
                <a:gs pos="9000">
                  <a:srgbClr val="FD5C03">
                    <a:lumMod val="0"/>
                  </a:srgbClr>
                </a:gs>
              </a:gsLst>
              <a:path path="rect">
                <a:fillToRect l="100000" b="100000"/>
              </a:path>
              <a:tileRect t="-100000" r="-10000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0" y="-6645274"/>
              <a:ext cx="4572000" cy="5143500"/>
            </a:xfrm>
            <a:prstGeom prst="rect">
              <a:avLst/>
            </a:prstGeom>
            <a:gradFill>
              <a:gsLst>
                <a:gs pos="50449">
                  <a:srgbClr val="642F04">
                    <a:lumMod val="0"/>
                  </a:srgbClr>
                </a:gs>
                <a:gs pos="81000">
                  <a:schemeClr val="accent5">
                    <a:lumMod val="0"/>
                    <a:lumOff val="100000"/>
                  </a:schemeClr>
                </a:gs>
                <a:gs pos="28000">
                  <a:schemeClr val="accent5">
                    <a:lumMod val="0"/>
                    <a:lumOff val="100000"/>
                  </a:schemeClr>
                </a:gs>
                <a:gs pos="40414">
                  <a:srgbClr val="727272">
                    <a:lumMod val="0"/>
                  </a:srgbClr>
                </a:gs>
                <a:gs pos="62000">
                  <a:srgbClr val="969696">
                    <a:lumMod val="0"/>
                  </a:srgbClr>
                </a:gs>
                <a:gs pos="93000">
                  <a:schemeClr val="tx1">
                    <a:lumMod val="0"/>
                  </a:schemeClr>
                </a:gs>
                <a:gs pos="9000">
                  <a:srgbClr val="FD5C03">
                    <a:lumMod val="0"/>
                  </a:srgbClr>
                </a:gs>
              </a:gsLst>
              <a:path path="rect">
                <a:fillToRect l="100000" b="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3" name="72 Imagen" descr="Diapositiva3"/>
          <p:cNvPicPr>
            <a:picLocks noGrp="1" noChangeAspect="1"/>
          </p:cNvPicPr>
          <p:nvPr isPhoto="1"/>
        </p:nvPicPr>
        <p:blipFill rotWithShape="1">
          <a:blip r:embed="rId2">
            <a:lum/>
            <a:extLst>
              <a:ext uri="{28A0092B-C50C-407E-A947-70E740481C1C}">
                <a14:useLocalDpi xmlns:a14="http://schemas.microsoft.com/office/drawing/2010/main" val="0"/>
              </a:ext>
            </a:extLst>
          </a:blip>
          <a:srcRect t="-104446" b="1"/>
          <a:stretch/>
        </p:blipFill>
        <p:spPr>
          <a:xfrm>
            <a:off x="0" y="-5432852"/>
            <a:ext cx="9350916" cy="10576351"/>
          </a:xfrm>
          <a:prstGeom prst="rect">
            <a:avLst/>
          </a:prstGeom>
          <a:noFill/>
          <a:ln>
            <a:noFill/>
          </a:ln>
        </p:spPr>
      </p:pic>
      <p:grpSp>
        <p:nvGrpSpPr>
          <p:cNvPr id="4" name="3 Grupo"/>
          <p:cNvGrpSpPr/>
          <p:nvPr/>
        </p:nvGrpSpPr>
        <p:grpSpPr>
          <a:xfrm flipH="1">
            <a:off x="-1070790" y="-647693"/>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603246" y="-19391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171198" y="238132"/>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260850" y="670180"/>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692898" y="1102228"/>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124946" y="153427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556994" y="1966324"/>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989042" y="2398372"/>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421090" y="2830420"/>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2853138" y="3262468"/>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285186" y="369451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7199784" y="-699493"/>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6732240" y="-24571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6300192" y="186332"/>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5868144" y="618380"/>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5436096" y="1050428"/>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5004048" y="148247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4572000" y="1914524"/>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4139952" y="2346572"/>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3707904" y="2778620"/>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3275856" y="3210668"/>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2843808" y="3642716"/>
            <a:ext cx="2962674" cy="1560951"/>
            <a:chOff x="251520" y="411510"/>
            <a:chExt cx="864096" cy="698376"/>
          </a:xfrm>
          <a:gradFill>
            <a:gsLst>
              <a:gs pos="52000">
                <a:schemeClr val="tx1">
                  <a:alpha val="83000"/>
                </a:schemeClr>
              </a:gs>
              <a:gs pos="48000">
                <a:srgbClr val="FFC000">
                  <a:alpha val="74000"/>
                </a:srgb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72" name="71 Rectángulo"/>
          <p:cNvSpPr/>
          <p:nvPr/>
        </p:nvSpPr>
        <p:spPr>
          <a:xfrm flipH="1">
            <a:off x="-252536" y="-740618"/>
            <a:ext cx="9577064" cy="612068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5940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3" presetClass="entr" presetSubtype="16" fill="hold" nodeType="withEffect">
                                  <p:stCondLst>
                                    <p:cond delay="0"/>
                                  </p:stCondLst>
                                  <p:childTnLst>
                                    <p:set>
                                      <p:cBhvr>
                                        <p:cTn id="226" dur="1" fill="hold">
                                          <p:stCondLst>
                                            <p:cond delay="0"/>
                                          </p:stCondLst>
                                        </p:cTn>
                                        <p:tgtEl>
                                          <p:spTgt spid="4"/>
                                        </p:tgtEl>
                                        <p:attrNameLst>
                                          <p:attrName>style.visibility</p:attrName>
                                        </p:attrNameLst>
                                      </p:cBhvr>
                                      <p:to>
                                        <p:strVal val="visible"/>
                                      </p:to>
                                    </p:set>
                                    <p:animEffect transition="in" filter="plus(in)">
                                      <p:cBhvr>
                                        <p:cTn id="227" dur="7000"/>
                                        <p:tgtEl>
                                          <p:spTgt spid="4"/>
                                        </p:tgtEl>
                                      </p:cBhvr>
                                    </p:animEffect>
                                  </p:childTnLst>
                                </p:cTn>
                              </p:par>
                              <p:par>
                                <p:cTn id="228" presetID="13" presetClass="entr" presetSubtype="16" fill="hold" nodeType="withEffect">
                                  <p:stCondLst>
                                    <p:cond delay="0"/>
                                  </p:stCondLst>
                                  <p:childTnLst>
                                    <p:set>
                                      <p:cBhvr>
                                        <p:cTn id="229" dur="1" fill="hold">
                                          <p:stCondLst>
                                            <p:cond delay="0"/>
                                          </p:stCondLst>
                                        </p:cTn>
                                        <p:tgtEl>
                                          <p:spTgt spid="8"/>
                                        </p:tgtEl>
                                        <p:attrNameLst>
                                          <p:attrName>style.visibility</p:attrName>
                                        </p:attrNameLst>
                                      </p:cBhvr>
                                      <p:to>
                                        <p:strVal val="visible"/>
                                      </p:to>
                                    </p:set>
                                    <p:animEffect transition="in" filter="plus(in)">
                                      <p:cBhvr>
                                        <p:cTn id="230" dur="7000"/>
                                        <p:tgtEl>
                                          <p:spTgt spid="8"/>
                                        </p:tgtEl>
                                      </p:cBhvr>
                                    </p:animEffect>
                                  </p:childTnLst>
                                </p:cTn>
                              </p:par>
                              <p:par>
                                <p:cTn id="231" presetID="13" presetClass="entr" presetSubtype="16" fill="hold" nodeType="withEffect">
                                  <p:stCondLst>
                                    <p:cond delay="0"/>
                                  </p:stCondLst>
                                  <p:childTnLst>
                                    <p:set>
                                      <p:cBhvr>
                                        <p:cTn id="232" dur="1" fill="hold">
                                          <p:stCondLst>
                                            <p:cond delay="0"/>
                                          </p:stCondLst>
                                        </p:cTn>
                                        <p:tgtEl>
                                          <p:spTgt spid="11"/>
                                        </p:tgtEl>
                                        <p:attrNameLst>
                                          <p:attrName>style.visibility</p:attrName>
                                        </p:attrNameLst>
                                      </p:cBhvr>
                                      <p:to>
                                        <p:strVal val="visible"/>
                                      </p:to>
                                    </p:set>
                                    <p:animEffect transition="in" filter="plus(in)">
                                      <p:cBhvr>
                                        <p:cTn id="233" dur="7000"/>
                                        <p:tgtEl>
                                          <p:spTgt spid="11"/>
                                        </p:tgtEl>
                                      </p:cBhvr>
                                    </p:animEffect>
                                  </p:childTnLst>
                                </p:cTn>
                              </p:par>
                              <p:par>
                                <p:cTn id="234" presetID="13" presetClass="entr" presetSubtype="16" fill="hold" nodeType="withEffect">
                                  <p:stCondLst>
                                    <p:cond delay="0"/>
                                  </p:stCondLst>
                                  <p:childTnLst>
                                    <p:set>
                                      <p:cBhvr>
                                        <p:cTn id="235" dur="1" fill="hold">
                                          <p:stCondLst>
                                            <p:cond delay="0"/>
                                          </p:stCondLst>
                                        </p:cTn>
                                        <p:tgtEl>
                                          <p:spTgt spid="14"/>
                                        </p:tgtEl>
                                        <p:attrNameLst>
                                          <p:attrName>style.visibility</p:attrName>
                                        </p:attrNameLst>
                                      </p:cBhvr>
                                      <p:to>
                                        <p:strVal val="visible"/>
                                      </p:to>
                                    </p:set>
                                    <p:animEffect transition="in" filter="plus(in)">
                                      <p:cBhvr>
                                        <p:cTn id="236" dur="7000"/>
                                        <p:tgtEl>
                                          <p:spTgt spid="14"/>
                                        </p:tgtEl>
                                      </p:cBhvr>
                                    </p:animEffect>
                                  </p:childTnLst>
                                </p:cTn>
                              </p:par>
                              <p:par>
                                <p:cTn id="237" presetID="13" presetClass="entr" presetSubtype="16" fill="hold" nodeType="withEffect">
                                  <p:stCondLst>
                                    <p:cond delay="0"/>
                                  </p:stCondLst>
                                  <p:childTnLst>
                                    <p:set>
                                      <p:cBhvr>
                                        <p:cTn id="238" dur="1" fill="hold">
                                          <p:stCondLst>
                                            <p:cond delay="0"/>
                                          </p:stCondLst>
                                        </p:cTn>
                                        <p:tgtEl>
                                          <p:spTgt spid="17"/>
                                        </p:tgtEl>
                                        <p:attrNameLst>
                                          <p:attrName>style.visibility</p:attrName>
                                        </p:attrNameLst>
                                      </p:cBhvr>
                                      <p:to>
                                        <p:strVal val="visible"/>
                                      </p:to>
                                    </p:set>
                                    <p:animEffect transition="in" filter="plus(in)">
                                      <p:cBhvr>
                                        <p:cTn id="239" dur="7000"/>
                                        <p:tgtEl>
                                          <p:spTgt spid="17"/>
                                        </p:tgtEl>
                                      </p:cBhvr>
                                    </p:animEffect>
                                  </p:childTnLst>
                                </p:cTn>
                              </p:par>
                              <p:par>
                                <p:cTn id="240" presetID="13" presetClass="entr" presetSubtype="16" fill="hold" nodeType="withEffect">
                                  <p:stCondLst>
                                    <p:cond delay="0"/>
                                  </p:stCondLst>
                                  <p:childTnLst>
                                    <p:set>
                                      <p:cBhvr>
                                        <p:cTn id="241" dur="1" fill="hold">
                                          <p:stCondLst>
                                            <p:cond delay="0"/>
                                          </p:stCondLst>
                                        </p:cTn>
                                        <p:tgtEl>
                                          <p:spTgt spid="20"/>
                                        </p:tgtEl>
                                        <p:attrNameLst>
                                          <p:attrName>style.visibility</p:attrName>
                                        </p:attrNameLst>
                                      </p:cBhvr>
                                      <p:to>
                                        <p:strVal val="visible"/>
                                      </p:to>
                                    </p:set>
                                    <p:animEffect transition="in" filter="plus(in)">
                                      <p:cBhvr>
                                        <p:cTn id="242" dur="7000"/>
                                        <p:tgtEl>
                                          <p:spTgt spid="20"/>
                                        </p:tgtEl>
                                      </p:cBhvr>
                                    </p:animEffect>
                                  </p:childTnLst>
                                </p:cTn>
                              </p:par>
                              <p:par>
                                <p:cTn id="243" presetID="13" presetClass="entr" presetSubtype="16" fill="hold" nodeType="withEffect">
                                  <p:stCondLst>
                                    <p:cond delay="0"/>
                                  </p:stCondLst>
                                  <p:childTnLst>
                                    <p:set>
                                      <p:cBhvr>
                                        <p:cTn id="244" dur="1" fill="hold">
                                          <p:stCondLst>
                                            <p:cond delay="0"/>
                                          </p:stCondLst>
                                        </p:cTn>
                                        <p:tgtEl>
                                          <p:spTgt spid="23"/>
                                        </p:tgtEl>
                                        <p:attrNameLst>
                                          <p:attrName>style.visibility</p:attrName>
                                        </p:attrNameLst>
                                      </p:cBhvr>
                                      <p:to>
                                        <p:strVal val="visible"/>
                                      </p:to>
                                    </p:set>
                                    <p:animEffect transition="in" filter="plus(in)">
                                      <p:cBhvr>
                                        <p:cTn id="245" dur="7000"/>
                                        <p:tgtEl>
                                          <p:spTgt spid="23"/>
                                        </p:tgtEl>
                                      </p:cBhvr>
                                    </p:animEffect>
                                  </p:childTnLst>
                                </p:cTn>
                              </p:par>
                              <p:par>
                                <p:cTn id="246" presetID="13" presetClass="entr" presetSubtype="16" fill="hold" nodeType="withEffect">
                                  <p:stCondLst>
                                    <p:cond delay="0"/>
                                  </p:stCondLst>
                                  <p:childTnLst>
                                    <p:set>
                                      <p:cBhvr>
                                        <p:cTn id="247" dur="1" fill="hold">
                                          <p:stCondLst>
                                            <p:cond delay="0"/>
                                          </p:stCondLst>
                                        </p:cTn>
                                        <p:tgtEl>
                                          <p:spTgt spid="26"/>
                                        </p:tgtEl>
                                        <p:attrNameLst>
                                          <p:attrName>style.visibility</p:attrName>
                                        </p:attrNameLst>
                                      </p:cBhvr>
                                      <p:to>
                                        <p:strVal val="visible"/>
                                      </p:to>
                                    </p:set>
                                    <p:animEffect transition="in" filter="plus(in)">
                                      <p:cBhvr>
                                        <p:cTn id="248" dur="7000"/>
                                        <p:tgtEl>
                                          <p:spTgt spid="26"/>
                                        </p:tgtEl>
                                      </p:cBhvr>
                                    </p:animEffect>
                                  </p:childTnLst>
                                </p:cTn>
                              </p:par>
                              <p:par>
                                <p:cTn id="249" presetID="13" presetClass="entr" presetSubtype="16" fill="hold" nodeType="withEffect">
                                  <p:stCondLst>
                                    <p:cond delay="0"/>
                                  </p:stCondLst>
                                  <p:childTnLst>
                                    <p:set>
                                      <p:cBhvr>
                                        <p:cTn id="250" dur="1" fill="hold">
                                          <p:stCondLst>
                                            <p:cond delay="0"/>
                                          </p:stCondLst>
                                        </p:cTn>
                                        <p:tgtEl>
                                          <p:spTgt spid="29"/>
                                        </p:tgtEl>
                                        <p:attrNameLst>
                                          <p:attrName>style.visibility</p:attrName>
                                        </p:attrNameLst>
                                      </p:cBhvr>
                                      <p:to>
                                        <p:strVal val="visible"/>
                                      </p:to>
                                    </p:set>
                                    <p:animEffect transition="in" filter="plus(in)">
                                      <p:cBhvr>
                                        <p:cTn id="251" dur="7000"/>
                                        <p:tgtEl>
                                          <p:spTgt spid="29"/>
                                        </p:tgtEl>
                                      </p:cBhvr>
                                    </p:animEffect>
                                  </p:childTnLst>
                                </p:cTn>
                              </p:par>
                              <p:par>
                                <p:cTn id="252" presetID="13" presetClass="entr" presetSubtype="16" fill="hold" nodeType="withEffect">
                                  <p:stCondLst>
                                    <p:cond delay="0"/>
                                  </p:stCondLst>
                                  <p:childTnLst>
                                    <p:set>
                                      <p:cBhvr>
                                        <p:cTn id="253" dur="1" fill="hold">
                                          <p:stCondLst>
                                            <p:cond delay="0"/>
                                          </p:stCondLst>
                                        </p:cTn>
                                        <p:tgtEl>
                                          <p:spTgt spid="32"/>
                                        </p:tgtEl>
                                        <p:attrNameLst>
                                          <p:attrName>style.visibility</p:attrName>
                                        </p:attrNameLst>
                                      </p:cBhvr>
                                      <p:to>
                                        <p:strVal val="visible"/>
                                      </p:to>
                                    </p:set>
                                    <p:animEffect transition="in" filter="plus(in)">
                                      <p:cBhvr>
                                        <p:cTn id="254" dur="7000"/>
                                        <p:tgtEl>
                                          <p:spTgt spid="32"/>
                                        </p:tgtEl>
                                      </p:cBhvr>
                                    </p:animEffect>
                                  </p:childTnLst>
                                </p:cTn>
                              </p:par>
                              <p:par>
                                <p:cTn id="255" presetID="13" presetClass="entr" presetSubtype="16" fill="hold" nodeType="withEffect">
                                  <p:stCondLst>
                                    <p:cond delay="0"/>
                                  </p:stCondLst>
                                  <p:childTnLst>
                                    <p:set>
                                      <p:cBhvr>
                                        <p:cTn id="256" dur="1" fill="hold">
                                          <p:stCondLst>
                                            <p:cond delay="0"/>
                                          </p:stCondLst>
                                        </p:cTn>
                                        <p:tgtEl>
                                          <p:spTgt spid="35"/>
                                        </p:tgtEl>
                                        <p:attrNameLst>
                                          <p:attrName>style.visibility</p:attrName>
                                        </p:attrNameLst>
                                      </p:cBhvr>
                                      <p:to>
                                        <p:strVal val="visible"/>
                                      </p:to>
                                    </p:set>
                                    <p:animEffect transition="in" filter="plus(in)">
                                      <p:cBhvr>
                                        <p:cTn id="257" dur="7000"/>
                                        <p:tgtEl>
                                          <p:spTgt spid="35"/>
                                        </p:tgtEl>
                                      </p:cBhvr>
                                    </p:animEffect>
                                  </p:childTnLst>
                                </p:cTn>
                              </p:par>
                              <p:par>
                                <p:cTn id="258" presetID="13" presetClass="entr" presetSubtype="16" fill="hold" nodeType="withEffect">
                                  <p:stCondLst>
                                    <p:cond delay="0"/>
                                  </p:stCondLst>
                                  <p:childTnLst>
                                    <p:set>
                                      <p:cBhvr>
                                        <p:cTn id="259" dur="1" fill="hold">
                                          <p:stCondLst>
                                            <p:cond delay="0"/>
                                          </p:stCondLst>
                                        </p:cTn>
                                        <p:tgtEl>
                                          <p:spTgt spid="68"/>
                                        </p:tgtEl>
                                        <p:attrNameLst>
                                          <p:attrName>style.visibility</p:attrName>
                                        </p:attrNameLst>
                                      </p:cBhvr>
                                      <p:to>
                                        <p:strVal val="visible"/>
                                      </p:to>
                                    </p:set>
                                    <p:animEffect transition="in" filter="plus(in)">
                                      <p:cBhvr>
                                        <p:cTn id="260" dur="7000"/>
                                        <p:tgtEl>
                                          <p:spTgt spid="68"/>
                                        </p:tgtEl>
                                      </p:cBhvr>
                                    </p:animEffect>
                                  </p:childTnLst>
                                </p:cTn>
                              </p:par>
                              <p:par>
                                <p:cTn id="261" presetID="13" presetClass="entr" presetSubtype="16" fill="hold" nodeType="withEffect">
                                  <p:stCondLst>
                                    <p:cond delay="0"/>
                                  </p:stCondLst>
                                  <p:childTnLst>
                                    <p:set>
                                      <p:cBhvr>
                                        <p:cTn id="262" dur="1" fill="hold">
                                          <p:stCondLst>
                                            <p:cond delay="0"/>
                                          </p:stCondLst>
                                        </p:cTn>
                                        <p:tgtEl>
                                          <p:spTgt spid="65"/>
                                        </p:tgtEl>
                                        <p:attrNameLst>
                                          <p:attrName>style.visibility</p:attrName>
                                        </p:attrNameLst>
                                      </p:cBhvr>
                                      <p:to>
                                        <p:strVal val="visible"/>
                                      </p:to>
                                    </p:set>
                                    <p:animEffect transition="in" filter="plus(in)">
                                      <p:cBhvr>
                                        <p:cTn id="263" dur="7000"/>
                                        <p:tgtEl>
                                          <p:spTgt spid="65"/>
                                        </p:tgtEl>
                                      </p:cBhvr>
                                    </p:animEffect>
                                  </p:childTnLst>
                                </p:cTn>
                              </p:par>
                              <p:par>
                                <p:cTn id="264" presetID="13" presetClass="entr" presetSubtype="16" fill="hold" nodeType="withEffect">
                                  <p:stCondLst>
                                    <p:cond delay="0"/>
                                  </p:stCondLst>
                                  <p:childTnLst>
                                    <p:set>
                                      <p:cBhvr>
                                        <p:cTn id="265" dur="1" fill="hold">
                                          <p:stCondLst>
                                            <p:cond delay="0"/>
                                          </p:stCondLst>
                                        </p:cTn>
                                        <p:tgtEl>
                                          <p:spTgt spid="62"/>
                                        </p:tgtEl>
                                        <p:attrNameLst>
                                          <p:attrName>style.visibility</p:attrName>
                                        </p:attrNameLst>
                                      </p:cBhvr>
                                      <p:to>
                                        <p:strVal val="visible"/>
                                      </p:to>
                                    </p:set>
                                    <p:animEffect transition="in" filter="plus(in)">
                                      <p:cBhvr>
                                        <p:cTn id="266" dur="7000"/>
                                        <p:tgtEl>
                                          <p:spTgt spid="62"/>
                                        </p:tgtEl>
                                      </p:cBhvr>
                                    </p:animEffect>
                                  </p:childTnLst>
                                </p:cTn>
                              </p:par>
                              <p:par>
                                <p:cTn id="267" presetID="13" presetClass="entr" presetSubtype="16" fill="hold" nodeType="withEffect">
                                  <p:stCondLst>
                                    <p:cond delay="0"/>
                                  </p:stCondLst>
                                  <p:childTnLst>
                                    <p:set>
                                      <p:cBhvr>
                                        <p:cTn id="268" dur="1" fill="hold">
                                          <p:stCondLst>
                                            <p:cond delay="0"/>
                                          </p:stCondLst>
                                        </p:cTn>
                                        <p:tgtEl>
                                          <p:spTgt spid="59"/>
                                        </p:tgtEl>
                                        <p:attrNameLst>
                                          <p:attrName>style.visibility</p:attrName>
                                        </p:attrNameLst>
                                      </p:cBhvr>
                                      <p:to>
                                        <p:strVal val="visible"/>
                                      </p:to>
                                    </p:set>
                                    <p:animEffect transition="in" filter="plus(in)">
                                      <p:cBhvr>
                                        <p:cTn id="269" dur="7000"/>
                                        <p:tgtEl>
                                          <p:spTgt spid="59"/>
                                        </p:tgtEl>
                                      </p:cBhvr>
                                    </p:animEffect>
                                  </p:childTnLst>
                                </p:cTn>
                              </p:par>
                              <p:par>
                                <p:cTn id="270" presetID="13" presetClass="entr" presetSubtype="16" fill="hold" nodeType="withEffect">
                                  <p:stCondLst>
                                    <p:cond delay="0"/>
                                  </p:stCondLst>
                                  <p:childTnLst>
                                    <p:set>
                                      <p:cBhvr>
                                        <p:cTn id="271" dur="1" fill="hold">
                                          <p:stCondLst>
                                            <p:cond delay="0"/>
                                          </p:stCondLst>
                                        </p:cTn>
                                        <p:tgtEl>
                                          <p:spTgt spid="56"/>
                                        </p:tgtEl>
                                        <p:attrNameLst>
                                          <p:attrName>style.visibility</p:attrName>
                                        </p:attrNameLst>
                                      </p:cBhvr>
                                      <p:to>
                                        <p:strVal val="visible"/>
                                      </p:to>
                                    </p:set>
                                    <p:animEffect transition="in" filter="plus(in)">
                                      <p:cBhvr>
                                        <p:cTn id="272" dur="7000"/>
                                        <p:tgtEl>
                                          <p:spTgt spid="56"/>
                                        </p:tgtEl>
                                      </p:cBhvr>
                                    </p:animEffect>
                                  </p:childTnLst>
                                </p:cTn>
                              </p:par>
                              <p:par>
                                <p:cTn id="273" presetID="13" presetClass="entr" presetSubtype="16" fill="hold" nodeType="withEffect">
                                  <p:stCondLst>
                                    <p:cond delay="0"/>
                                  </p:stCondLst>
                                  <p:childTnLst>
                                    <p:set>
                                      <p:cBhvr>
                                        <p:cTn id="274" dur="1" fill="hold">
                                          <p:stCondLst>
                                            <p:cond delay="0"/>
                                          </p:stCondLst>
                                        </p:cTn>
                                        <p:tgtEl>
                                          <p:spTgt spid="53"/>
                                        </p:tgtEl>
                                        <p:attrNameLst>
                                          <p:attrName>style.visibility</p:attrName>
                                        </p:attrNameLst>
                                      </p:cBhvr>
                                      <p:to>
                                        <p:strVal val="visible"/>
                                      </p:to>
                                    </p:set>
                                    <p:animEffect transition="in" filter="plus(in)">
                                      <p:cBhvr>
                                        <p:cTn id="275" dur="7000"/>
                                        <p:tgtEl>
                                          <p:spTgt spid="53"/>
                                        </p:tgtEl>
                                      </p:cBhvr>
                                    </p:animEffect>
                                  </p:childTnLst>
                                </p:cTn>
                              </p:par>
                              <p:par>
                                <p:cTn id="276" presetID="13" presetClass="entr" presetSubtype="16" fill="hold" nodeType="withEffect">
                                  <p:stCondLst>
                                    <p:cond delay="0"/>
                                  </p:stCondLst>
                                  <p:childTnLst>
                                    <p:set>
                                      <p:cBhvr>
                                        <p:cTn id="277" dur="1" fill="hold">
                                          <p:stCondLst>
                                            <p:cond delay="0"/>
                                          </p:stCondLst>
                                        </p:cTn>
                                        <p:tgtEl>
                                          <p:spTgt spid="50"/>
                                        </p:tgtEl>
                                        <p:attrNameLst>
                                          <p:attrName>style.visibility</p:attrName>
                                        </p:attrNameLst>
                                      </p:cBhvr>
                                      <p:to>
                                        <p:strVal val="visible"/>
                                      </p:to>
                                    </p:set>
                                    <p:animEffect transition="in" filter="plus(in)">
                                      <p:cBhvr>
                                        <p:cTn id="278" dur="7000"/>
                                        <p:tgtEl>
                                          <p:spTgt spid="50"/>
                                        </p:tgtEl>
                                      </p:cBhvr>
                                    </p:animEffect>
                                  </p:childTnLst>
                                </p:cTn>
                              </p:par>
                              <p:par>
                                <p:cTn id="279" presetID="13" presetClass="entr" presetSubtype="16" fill="hold" nodeType="withEffect">
                                  <p:stCondLst>
                                    <p:cond delay="0"/>
                                  </p:stCondLst>
                                  <p:childTnLst>
                                    <p:set>
                                      <p:cBhvr>
                                        <p:cTn id="280" dur="1" fill="hold">
                                          <p:stCondLst>
                                            <p:cond delay="0"/>
                                          </p:stCondLst>
                                        </p:cTn>
                                        <p:tgtEl>
                                          <p:spTgt spid="47"/>
                                        </p:tgtEl>
                                        <p:attrNameLst>
                                          <p:attrName>style.visibility</p:attrName>
                                        </p:attrNameLst>
                                      </p:cBhvr>
                                      <p:to>
                                        <p:strVal val="visible"/>
                                      </p:to>
                                    </p:set>
                                    <p:animEffect transition="in" filter="plus(in)">
                                      <p:cBhvr>
                                        <p:cTn id="281" dur="7000"/>
                                        <p:tgtEl>
                                          <p:spTgt spid="47"/>
                                        </p:tgtEl>
                                      </p:cBhvr>
                                    </p:animEffect>
                                  </p:childTnLst>
                                </p:cTn>
                              </p:par>
                              <p:par>
                                <p:cTn id="282" presetID="13" presetClass="entr" presetSubtype="16" fill="hold" nodeType="withEffect">
                                  <p:stCondLst>
                                    <p:cond delay="0"/>
                                  </p:stCondLst>
                                  <p:childTnLst>
                                    <p:set>
                                      <p:cBhvr>
                                        <p:cTn id="283" dur="1" fill="hold">
                                          <p:stCondLst>
                                            <p:cond delay="0"/>
                                          </p:stCondLst>
                                        </p:cTn>
                                        <p:tgtEl>
                                          <p:spTgt spid="44"/>
                                        </p:tgtEl>
                                        <p:attrNameLst>
                                          <p:attrName>style.visibility</p:attrName>
                                        </p:attrNameLst>
                                      </p:cBhvr>
                                      <p:to>
                                        <p:strVal val="visible"/>
                                      </p:to>
                                    </p:set>
                                    <p:animEffect transition="in" filter="plus(in)">
                                      <p:cBhvr>
                                        <p:cTn id="284" dur="7000"/>
                                        <p:tgtEl>
                                          <p:spTgt spid="44"/>
                                        </p:tgtEl>
                                      </p:cBhvr>
                                    </p:animEffect>
                                  </p:childTnLst>
                                </p:cTn>
                              </p:par>
                              <p:par>
                                <p:cTn id="285" presetID="13" presetClass="entr" presetSubtype="16" fill="hold" nodeType="withEffect">
                                  <p:stCondLst>
                                    <p:cond delay="0"/>
                                  </p:stCondLst>
                                  <p:childTnLst>
                                    <p:set>
                                      <p:cBhvr>
                                        <p:cTn id="286" dur="1" fill="hold">
                                          <p:stCondLst>
                                            <p:cond delay="0"/>
                                          </p:stCondLst>
                                        </p:cTn>
                                        <p:tgtEl>
                                          <p:spTgt spid="41"/>
                                        </p:tgtEl>
                                        <p:attrNameLst>
                                          <p:attrName>style.visibility</p:attrName>
                                        </p:attrNameLst>
                                      </p:cBhvr>
                                      <p:to>
                                        <p:strVal val="visible"/>
                                      </p:to>
                                    </p:set>
                                    <p:animEffect transition="in" filter="plus(in)">
                                      <p:cBhvr>
                                        <p:cTn id="287" dur="7000"/>
                                        <p:tgtEl>
                                          <p:spTgt spid="41"/>
                                        </p:tgtEl>
                                      </p:cBhvr>
                                    </p:animEffect>
                                  </p:childTnLst>
                                </p:cTn>
                              </p:par>
                              <p:par>
                                <p:cTn id="288" presetID="13" presetClass="entr" presetSubtype="16" fill="hold" nodeType="withEffect">
                                  <p:stCondLst>
                                    <p:cond delay="0"/>
                                  </p:stCondLst>
                                  <p:childTnLst>
                                    <p:set>
                                      <p:cBhvr>
                                        <p:cTn id="289" dur="1" fill="hold">
                                          <p:stCondLst>
                                            <p:cond delay="0"/>
                                          </p:stCondLst>
                                        </p:cTn>
                                        <p:tgtEl>
                                          <p:spTgt spid="38"/>
                                        </p:tgtEl>
                                        <p:attrNameLst>
                                          <p:attrName>style.visibility</p:attrName>
                                        </p:attrNameLst>
                                      </p:cBhvr>
                                      <p:to>
                                        <p:strVal val="visible"/>
                                      </p:to>
                                    </p:set>
                                    <p:animEffect transition="in" filter="plus(in)">
                                      <p:cBhvr>
                                        <p:cTn id="290" dur="7000"/>
                                        <p:tgtEl>
                                          <p:spTgt spid="38"/>
                                        </p:tgtEl>
                                      </p:cBhvr>
                                    </p:animEffect>
                                  </p:childTnLst>
                                </p:cTn>
                              </p:par>
                              <p:par>
                                <p:cTn id="291" presetID="23" presetClass="exit" presetSubtype="272" fill="hold" nodeType="withEffect">
                                  <p:stCondLst>
                                    <p:cond delay="0"/>
                                  </p:stCondLst>
                                  <p:childTnLst>
                                    <p:anim calcmode="lin" valueType="num">
                                      <p:cBhvr>
                                        <p:cTn id="292" dur="4000"/>
                                        <p:tgtEl>
                                          <p:spTgt spid="77"/>
                                        </p:tgtEl>
                                        <p:attrNameLst>
                                          <p:attrName>ppt_w</p:attrName>
                                        </p:attrNameLst>
                                      </p:cBhvr>
                                      <p:tavLst>
                                        <p:tav tm="0">
                                          <p:val>
                                            <p:strVal val="ppt_w"/>
                                          </p:val>
                                        </p:tav>
                                        <p:tav tm="100000">
                                          <p:val>
                                            <p:strVal val="4/3*ppt_w"/>
                                          </p:val>
                                        </p:tav>
                                      </p:tavLst>
                                    </p:anim>
                                    <p:anim calcmode="lin" valueType="num">
                                      <p:cBhvr>
                                        <p:cTn id="293" dur="4000"/>
                                        <p:tgtEl>
                                          <p:spTgt spid="77"/>
                                        </p:tgtEl>
                                        <p:attrNameLst>
                                          <p:attrName>ppt_h</p:attrName>
                                        </p:attrNameLst>
                                      </p:cBhvr>
                                      <p:tavLst>
                                        <p:tav tm="0">
                                          <p:val>
                                            <p:strVal val="ppt_h"/>
                                          </p:val>
                                        </p:tav>
                                        <p:tav tm="100000">
                                          <p:val>
                                            <p:strVal val="4/3*ppt_h"/>
                                          </p:val>
                                        </p:tav>
                                      </p:tavLst>
                                    </p:anim>
                                    <p:set>
                                      <p:cBhvr>
                                        <p:cTn id="294" dur="1" fill="hold">
                                          <p:stCondLst>
                                            <p:cond delay="3999"/>
                                          </p:stCondLst>
                                        </p:cTn>
                                        <p:tgtEl>
                                          <p:spTgt spid="77"/>
                                        </p:tgtEl>
                                        <p:attrNameLst>
                                          <p:attrName>style.visibility</p:attrName>
                                        </p:attrNameLst>
                                      </p:cBhvr>
                                      <p:to>
                                        <p:strVal val="hidden"/>
                                      </p:to>
                                    </p:set>
                                  </p:childTnLst>
                                </p:cTn>
                              </p:par>
                              <p:par>
                                <p:cTn id="295" presetID="13" presetClass="entr" presetSubtype="16" fill="hold" nodeType="withEffect">
                                  <p:stCondLst>
                                    <p:cond delay="0"/>
                                  </p:stCondLst>
                                  <p:childTnLst>
                                    <p:set>
                                      <p:cBhvr>
                                        <p:cTn id="296" dur="1" fill="hold">
                                          <p:stCondLst>
                                            <p:cond delay="0"/>
                                          </p:stCondLst>
                                        </p:cTn>
                                        <p:tgtEl>
                                          <p:spTgt spid="4"/>
                                        </p:tgtEl>
                                        <p:attrNameLst>
                                          <p:attrName>style.visibility</p:attrName>
                                        </p:attrNameLst>
                                      </p:cBhvr>
                                      <p:to>
                                        <p:strVal val="visible"/>
                                      </p:to>
                                    </p:set>
                                    <p:animEffect transition="in" filter="plus(in)">
                                      <p:cBhvr>
                                        <p:cTn id="297" dur="5000"/>
                                        <p:tgtEl>
                                          <p:spTgt spid="4"/>
                                        </p:tgtEl>
                                      </p:cBhvr>
                                    </p:animEffect>
                                  </p:childTnLst>
                                </p:cTn>
                              </p:par>
                              <p:par>
                                <p:cTn id="298" presetID="13" presetClass="entr" presetSubtype="16" fill="hold" nodeType="withEffect">
                                  <p:stCondLst>
                                    <p:cond delay="0"/>
                                  </p:stCondLst>
                                  <p:childTnLst>
                                    <p:set>
                                      <p:cBhvr>
                                        <p:cTn id="299" dur="1" fill="hold">
                                          <p:stCondLst>
                                            <p:cond delay="0"/>
                                          </p:stCondLst>
                                        </p:cTn>
                                        <p:tgtEl>
                                          <p:spTgt spid="8"/>
                                        </p:tgtEl>
                                        <p:attrNameLst>
                                          <p:attrName>style.visibility</p:attrName>
                                        </p:attrNameLst>
                                      </p:cBhvr>
                                      <p:to>
                                        <p:strVal val="visible"/>
                                      </p:to>
                                    </p:set>
                                    <p:animEffect transition="in" filter="plus(in)">
                                      <p:cBhvr>
                                        <p:cTn id="300" dur="5000"/>
                                        <p:tgtEl>
                                          <p:spTgt spid="8"/>
                                        </p:tgtEl>
                                      </p:cBhvr>
                                    </p:animEffect>
                                  </p:childTnLst>
                                </p:cTn>
                              </p:par>
                              <p:par>
                                <p:cTn id="301" presetID="13" presetClass="entr" presetSubtype="16" fill="hold" nodeType="withEffect">
                                  <p:stCondLst>
                                    <p:cond delay="0"/>
                                  </p:stCondLst>
                                  <p:childTnLst>
                                    <p:set>
                                      <p:cBhvr>
                                        <p:cTn id="302" dur="1" fill="hold">
                                          <p:stCondLst>
                                            <p:cond delay="0"/>
                                          </p:stCondLst>
                                        </p:cTn>
                                        <p:tgtEl>
                                          <p:spTgt spid="11"/>
                                        </p:tgtEl>
                                        <p:attrNameLst>
                                          <p:attrName>style.visibility</p:attrName>
                                        </p:attrNameLst>
                                      </p:cBhvr>
                                      <p:to>
                                        <p:strVal val="visible"/>
                                      </p:to>
                                    </p:set>
                                    <p:animEffect transition="in" filter="plus(in)">
                                      <p:cBhvr>
                                        <p:cTn id="303" dur="5000"/>
                                        <p:tgtEl>
                                          <p:spTgt spid="11"/>
                                        </p:tgtEl>
                                      </p:cBhvr>
                                    </p:animEffect>
                                  </p:childTnLst>
                                </p:cTn>
                              </p:par>
                              <p:par>
                                <p:cTn id="304" presetID="13" presetClass="entr" presetSubtype="16" fill="hold" nodeType="withEffect">
                                  <p:stCondLst>
                                    <p:cond delay="0"/>
                                  </p:stCondLst>
                                  <p:childTnLst>
                                    <p:set>
                                      <p:cBhvr>
                                        <p:cTn id="305" dur="1" fill="hold">
                                          <p:stCondLst>
                                            <p:cond delay="0"/>
                                          </p:stCondLst>
                                        </p:cTn>
                                        <p:tgtEl>
                                          <p:spTgt spid="14"/>
                                        </p:tgtEl>
                                        <p:attrNameLst>
                                          <p:attrName>style.visibility</p:attrName>
                                        </p:attrNameLst>
                                      </p:cBhvr>
                                      <p:to>
                                        <p:strVal val="visible"/>
                                      </p:to>
                                    </p:set>
                                    <p:animEffect transition="in" filter="plus(in)">
                                      <p:cBhvr>
                                        <p:cTn id="306" dur="5000"/>
                                        <p:tgtEl>
                                          <p:spTgt spid="14"/>
                                        </p:tgtEl>
                                      </p:cBhvr>
                                    </p:animEffect>
                                  </p:childTnLst>
                                </p:cTn>
                              </p:par>
                              <p:par>
                                <p:cTn id="307" presetID="13" presetClass="entr" presetSubtype="16" fill="hold" nodeType="withEffect">
                                  <p:stCondLst>
                                    <p:cond delay="0"/>
                                  </p:stCondLst>
                                  <p:childTnLst>
                                    <p:set>
                                      <p:cBhvr>
                                        <p:cTn id="308" dur="1" fill="hold">
                                          <p:stCondLst>
                                            <p:cond delay="0"/>
                                          </p:stCondLst>
                                        </p:cTn>
                                        <p:tgtEl>
                                          <p:spTgt spid="17"/>
                                        </p:tgtEl>
                                        <p:attrNameLst>
                                          <p:attrName>style.visibility</p:attrName>
                                        </p:attrNameLst>
                                      </p:cBhvr>
                                      <p:to>
                                        <p:strVal val="visible"/>
                                      </p:to>
                                    </p:set>
                                    <p:animEffect transition="in" filter="plus(in)">
                                      <p:cBhvr>
                                        <p:cTn id="309" dur="5000"/>
                                        <p:tgtEl>
                                          <p:spTgt spid="17"/>
                                        </p:tgtEl>
                                      </p:cBhvr>
                                    </p:animEffect>
                                  </p:childTnLst>
                                </p:cTn>
                              </p:par>
                              <p:par>
                                <p:cTn id="310" presetID="13" presetClass="entr" presetSubtype="16" fill="hold" nodeType="withEffect">
                                  <p:stCondLst>
                                    <p:cond delay="0"/>
                                  </p:stCondLst>
                                  <p:childTnLst>
                                    <p:set>
                                      <p:cBhvr>
                                        <p:cTn id="311" dur="1" fill="hold">
                                          <p:stCondLst>
                                            <p:cond delay="0"/>
                                          </p:stCondLst>
                                        </p:cTn>
                                        <p:tgtEl>
                                          <p:spTgt spid="20"/>
                                        </p:tgtEl>
                                        <p:attrNameLst>
                                          <p:attrName>style.visibility</p:attrName>
                                        </p:attrNameLst>
                                      </p:cBhvr>
                                      <p:to>
                                        <p:strVal val="visible"/>
                                      </p:to>
                                    </p:set>
                                    <p:animEffect transition="in" filter="plus(in)">
                                      <p:cBhvr>
                                        <p:cTn id="312" dur="5000"/>
                                        <p:tgtEl>
                                          <p:spTgt spid="20"/>
                                        </p:tgtEl>
                                      </p:cBhvr>
                                    </p:animEffect>
                                  </p:childTnLst>
                                </p:cTn>
                              </p:par>
                              <p:par>
                                <p:cTn id="313" presetID="13" presetClass="entr" presetSubtype="16" fill="hold" nodeType="withEffect">
                                  <p:stCondLst>
                                    <p:cond delay="0"/>
                                  </p:stCondLst>
                                  <p:childTnLst>
                                    <p:set>
                                      <p:cBhvr>
                                        <p:cTn id="314" dur="1" fill="hold">
                                          <p:stCondLst>
                                            <p:cond delay="0"/>
                                          </p:stCondLst>
                                        </p:cTn>
                                        <p:tgtEl>
                                          <p:spTgt spid="23"/>
                                        </p:tgtEl>
                                        <p:attrNameLst>
                                          <p:attrName>style.visibility</p:attrName>
                                        </p:attrNameLst>
                                      </p:cBhvr>
                                      <p:to>
                                        <p:strVal val="visible"/>
                                      </p:to>
                                    </p:set>
                                    <p:animEffect transition="in" filter="plus(in)">
                                      <p:cBhvr>
                                        <p:cTn id="315" dur="5000"/>
                                        <p:tgtEl>
                                          <p:spTgt spid="23"/>
                                        </p:tgtEl>
                                      </p:cBhvr>
                                    </p:animEffect>
                                  </p:childTnLst>
                                </p:cTn>
                              </p:par>
                              <p:par>
                                <p:cTn id="316" presetID="13" presetClass="entr" presetSubtype="16" fill="hold" nodeType="withEffect">
                                  <p:stCondLst>
                                    <p:cond delay="0"/>
                                  </p:stCondLst>
                                  <p:childTnLst>
                                    <p:set>
                                      <p:cBhvr>
                                        <p:cTn id="317" dur="1" fill="hold">
                                          <p:stCondLst>
                                            <p:cond delay="0"/>
                                          </p:stCondLst>
                                        </p:cTn>
                                        <p:tgtEl>
                                          <p:spTgt spid="26"/>
                                        </p:tgtEl>
                                        <p:attrNameLst>
                                          <p:attrName>style.visibility</p:attrName>
                                        </p:attrNameLst>
                                      </p:cBhvr>
                                      <p:to>
                                        <p:strVal val="visible"/>
                                      </p:to>
                                    </p:set>
                                    <p:animEffect transition="in" filter="plus(in)">
                                      <p:cBhvr>
                                        <p:cTn id="318" dur="5000"/>
                                        <p:tgtEl>
                                          <p:spTgt spid="26"/>
                                        </p:tgtEl>
                                      </p:cBhvr>
                                    </p:animEffect>
                                  </p:childTnLst>
                                </p:cTn>
                              </p:par>
                              <p:par>
                                <p:cTn id="319" presetID="13" presetClass="entr" presetSubtype="16" fill="hold" nodeType="withEffect">
                                  <p:stCondLst>
                                    <p:cond delay="0"/>
                                  </p:stCondLst>
                                  <p:childTnLst>
                                    <p:set>
                                      <p:cBhvr>
                                        <p:cTn id="320" dur="1" fill="hold">
                                          <p:stCondLst>
                                            <p:cond delay="0"/>
                                          </p:stCondLst>
                                        </p:cTn>
                                        <p:tgtEl>
                                          <p:spTgt spid="29"/>
                                        </p:tgtEl>
                                        <p:attrNameLst>
                                          <p:attrName>style.visibility</p:attrName>
                                        </p:attrNameLst>
                                      </p:cBhvr>
                                      <p:to>
                                        <p:strVal val="visible"/>
                                      </p:to>
                                    </p:set>
                                    <p:animEffect transition="in" filter="plus(in)">
                                      <p:cBhvr>
                                        <p:cTn id="321" dur="5000"/>
                                        <p:tgtEl>
                                          <p:spTgt spid="29"/>
                                        </p:tgtEl>
                                      </p:cBhvr>
                                    </p:animEffect>
                                  </p:childTnLst>
                                </p:cTn>
                              </p:par>
                              <p:par>
                                <p:cTn id="322" presetID="13" presetClass="entr" presetSubtype="16" fill="hold" nodeType="withEffect">
                                  <p:stCondLst>
                                    <p:cond delay="0"/>
                                  </p:stCondLst>
                                  <p:childTnLst>
                                    <p:set>
                                      <p:cBhvr>
                                        <p:cTn id="323" dur="1" fill="hold">
                                          <p:stCondLst>
                                            <p:cond delay="0"/>
                                          </p:stCondLst>
                                        </p:cTn>
                                        <p:tgtEl>
                                          <p:spTgt spid="32"/>
                                        </p:tgtEl>
                                        <p:attrNameLst>
                                          <p:attrName>style.visibility</p:attrName>
                                        </p:attrNameLst>
                                      </p:cBhvr>
                                      <p:to>
                                        <p:strVal val="visible"/>
                                      </p:to>
                                    </p:set>
                                    <p:animEffect transition="in" filter="plus(in)">
                                      <p:cBhvr>
                                        <p:cTn id="324" dur="5000"/>
                                        <p:tgtEl>
                                          <p:spTgt spid="32"/>
                                        </p:tgtEl>
                                      </p:cBhvr>
                                    </p:animEffect>
                                  </p:childTnLst>
                                </p:cTn>
                              </p:par>
                              <p:par>
                                <p:cTn id="325" presetID="13" presetClass="entr" presetSubtype="16" fill="hold" nodeType="withEffect">
                                  <p:stCondLst>
                                    <p:cond delay="0"/>
                                  </p:stCondLst>
                                  <p:childTnLst>
                                    <p:set>
                                      <p:cBhvr>
                                        <p:cTn id="326" dur="1" fill="hold">
                                          <p:stCondLst>
                                            <p:cond delay="0"/>
                                          </p:stCondLst>
                                        </p:cTn>
                                        <p:tgtEl>
                                          <p:spTgt spid="35"/>
                                        </p:tgtEl>
                                        <p:attrNameLst>
                                          <p:attrName>style.visibility</p:attrName>
                                        </p:attrNameLst>
                                      </p:cBhvr>
                                      <p:to>
                                        <p:strVal val="visible"/>
                                      </p:to>
                                    </p:set>
                                    <p:animEffect transition="in" filter="plus(in)">
                                      <p:cBhvr>
                                        <p:cTn id="327" dur="5000"/>
                                        <p:tgtEl>
                                          <p:spTgt spid="35"/>
                                        </p:tgtEl>
                                      </p:cBhvr>
                                    </p:animEffect>
                                  </p:childTnLst>
                                </p:cTn>
                              </p:par>
                              <p:par>
                                <p:cTn id="328" presetID="13" presetClass="entr" presetSubtype="16" fill="hold" nodeType="withEffect">
                                  <p:stCondLst>
                                    <p:cond delay="0"/>
                                  </p:stCondLst>
                                  <p:childTnLst>
                                    <p:set>
                                      <p:cBhvr>
                                        <p:cTn id="329" dur="1" fill="hold">
                                          <p:stCondLst>
                                            <p:cond delay="0"/>
                                          </p:stCondLst>
                                        </p:cTn>
                                        <p:tgtEl>
                                          <p:spTgt spid="68"/>
                                        </p:tgtEl>
                                        <p:attrNameLst>
                                          <p:attrName>style.visibility</p:attrName>
                                        </p:attrNameLst>
                                      </p:cBhvr>
                                      <p:to>
                                        <p:strVal val="visible"/>
                                      </p:to>
                                    </p:set>
                                    <p:animEffect transition="in" filter="plus(in)">
                                      <p:cBhvr>
                                        <p:cTn id="330" dur="5000"/>
                                        <p:tgtEl>
                                          <p:spTgt spid="68"/>
                                        </p:tgtEl>
                                      </p:cBhvr>
                                    </p:animEffect>
                                  </p:childTnLst>
                                </p:cTn>
                              </p:par>
                              <p:par>
                                <p:cTn id="331" presetID="13" presetClass="entr" presetSubtype="16" fill="hold" nodeType="withEffect">
                                  <p:stCondLst>
                                    <p:cond delay="0"/>
                                  </p:stCondLst>
                                  <p:childTnLst>
                                    <p:set>
                                      <p:cBhvr>
                                        <p:cTn id="332" dur="1" fill="hold">
                                          <p:stCondLst>
                                            <p:cond delay="0"/>
                                          </p:stCondLst>
                                        </p:cTn>
                                        <p:tgtEl>
                                          <p:spTgt spid="65"/>
                                        </p:tgtEl>
                                        <p:attrNameLst>
                                          <p:attrName>style.visibility</p:attrName>
                                        </p:attrNameLst>
                                      </p:cBhvr>
                                      <p:to>
                                        <p:strVal val="visible"/>
                                      </p:to>
                                    </p:set>
                                    <p:animEffect transition="in" filter="plus(in)">
                                      <p:cBhvr>
                                        <p:cTn id="333" dur="5000"/>
                                        <p:tgtEl>
                                          <p:spTgt spid="65"/>
                                        </p:tgtEl>
                                      </p:cBhvr>
                                    </p:animEffect>
                                  </p:childTnLst>
                                </p:cTn>
                              </p:par>
                              <p:par>
                                <p:cTn id="334" presetID="13" presetClass="entr" presetSubtype="16" fill="hold" nodeType="withEffect">
                                  <p:stCondLst>
                                    <p:cond delay="0"/>
                                  </p:stCondLst>
                                  <p:childTnLst>
                                    <p:set>
                                      <p:cBhvr>
                                        <p:cTn id="335" dur="1" fill="hold">
                                          <p:stCondLst>
                                            <p:cond delay="0"/>
                                          </p:stCondLst>
                                        </p:cTn>
                                        <p:tgtEl>
                                          <p:spTgt spid="62"/>
                                        </p:tgtEl>
                                        <p:attrNameLst>
                                          <p:attrName>style.visibility</p:attrName>
                                        </p:attrNameLst>
                                      </p:cBhvr>
                                      <p:to>
                                        <p:strVal val="visible"/>
                                      </p:to>
                                    </p:set>
                                    <p:animEffect transition="in" filter="plus(in)">
                                      <p:cBhvr>
                                        <p:cTn id="336" dur="5000"/>
                                        <p:tgtEl>
                                          <p:spTgt spid="62"/>
                                        </p:tgtEl>
                                      </p:cBhvr>
                                    </p:animEffect>
                                  </p:childTnLst>
                                </p:cTn>
                              </p:par>
                              <p:par>
                                <p:cTn id="337" presetID="13" presetClass="entr" presetSubtype="16" fill="hold" nodeType="withEffect">
                                  <p:stCondLst>
                                    <p:cond delay="0"/>
                                  </p:stCondLst>
                                  <p:childTnLst>
                                    <p:set>
                                      <p:cBhvr>
                                        <p:cTn id="338" dur="1" fill="hold">
                                          <p:stCondLst>
                                            <p:cond delay="0"/>
                                          </p:stCondLst>
                                        </p:cTn>
                                        <p:tgtEl>
                                          <p:spTgt spid="59"/>
                                        </p:tgtEl>
                                        <p:attrNameLst>
                                          <p:attrName>style.visibility</p:attrName>
                                        </p:attrNameLst>
                                      </p:cBhvr>
                                      <p:to>
                                        <p:strVal val="visible"/>
                                      </p:to>
                                    </p:set>
                                    <p:animEffect transition="in" filter="plus(in)">
                                      <p:cBhvr>
                                        <p:cTn id="339" dur="5000"/>
                                        <p:tgtEl>
                                          <p:spTgt spid="59"/>
                                        </p:tgtEl>
                                      </p:cBhvr>
                                    </p:animEffect>
                                  </p:childTnLst>
                                </p:cTn>
                              </p:par>
                              <p:par>
                                <p:cTn id="340" presetID="13" presetClass="entr" presetSubtype="16" fill="hold" nodeType="withEffect">
                                  <p:stCondLst>
                                    <p:cond delay="0"/>
                                  </p:stCondLst>
                                  <p:childTnLst>
                                    <p:set>
                                      <p:cBhvr>
                                        <p:cTn id="341" dur="1" fill="hold">
                                          <p:stCondLst>
                                            <p:cond delay="0"/>
                                          </p:stCondLst>
                                        </p:cTn>
                                        <p:tgtEl>
                                          <p:spTgt spid="56"/>
                                        </p:tgtEl>
                                        <p:attrNameLst>
                                          <p:attrName>style.visibility</p:attrName>
                                        </p:attrNameLst>
                                      </p:cBhvr>
                                      <p:to>
                                        <p:strVal val="visible"/>
                                      </p:to>
                                    </p:set>
                                    <p:animEffect transition="in" filter="plus(in)">
                                      <p:cBhvr>
                                        <p:cTn id="342" dur="5000"/>
                                        <p:tgtEl>
                                          <p:spTgt spid="56"/>
                                        </p:tgtEl>
                                      </p:cBhvr>
                                    </p:animEffect>
                                  </p:childTnLst>
                                </p:cTn>
                              </p:par>
                              <p:par>
                                <p:cTn id="343" presetID="13" presetClass="entr" presetSubtype="16" fill="hold" nodeType="withEffect">
                                  <p:stCondLst>
                                    <p:cond delay="0"/>
                                  </p:stCondLst>
                                  <p:childTnLst>
                                    <p:set>
                                      <p:cBhvr>
                                        <p:cTn id="344" dur="1" fill="hold">
                                          <p:stCondLst>
                                            <p:cond delay="0"/>
                                          </p:stCondLst>
                                        </p:cTn>
                                        <p:tgtEl>
                                          <p:spTgt spid="53"/>
                                        </p:tgtEl>
                                        <p:attrNameLst>
                                          <p:attrName>style.visibility</p:attrName>
                                        </p:attrNameLst>
                                      </p:cBhvr>
                                      <p:to>
                                        <p:strVal val="visible"/>
                                      </p:to>
                                    </p:set>
                                    <p:animEffect transition="in" filter="plus(in)">
                                      <p:cBhvr>
                                        <p:cTn id="345" dur="5000"/>
                                        <p:tgtEl>
                                          <p:spTgt spid="53"/>
                                        </p:tgtEl>
                                      </p:cBhvr>
                                    </p:animEffect>
                                  </p:childTnLst>
                                </p:cTn>
                              </p:par>
                              <p:par>
                                <p:cTn id="346" presetID="13" presetClass="entr" presetSubtype="16" fill="hold" nodeType="withEffect">
                                  <p:stCondLst>
                                    <p:cond delay="0"/>
                                  </p:stCondLst>
                                  <p:childTnLst>
                                    <p:set>
                                      <p:cBhvr>
                                        <p:cTn id="347" dur="1" fill="hold">
                                          <p:stCondLst>
                                            <p:cond delay="0"/>
                                          </p:stCondLst>
                                        </p:cTn>
                                        <p:tgtEl>
                                          <p:spTgt spid="50"/>
                                        </p:tgtEl>
                                        <p:attrNameLst>
                                          <p:attrName>style.visibility</p:attrName>
                                        </p:attrNameLst>
                                      </p:cBhvr>
                                      <p:to>
                                        <p:strVal val="visible"/>
                                      </p:to>
                                    </p:set>
                                    <p:animEffect transition="in" filter="plus(in)">
                                      <p:cBhvr>
                                        <p:cTn id="348" dur="5000"/>
                                        <p:tgtEl>
                                          <p:spTgt spid="50"/>
                                        </p:tgtEl>
                                      </p:cBhvr>
                                    </p:animEffect>
                                  </p:childTnLst>
                                </p:cTn>
                              </p:par>
                              <p:par>
                                <p:cTn id="349" presetID="13" presetClass="entr" presetSubtype="16" fill="hold" nodeType="withEffect">
                                  <p:stCondLst>
                                    <p:cond delay="0"/>
                                  </p:stCondLst>
                                  <p:childTnLst>
                                    <p:set>
                                      <p:cBhvr>
                                        <p:cTn id="350" dur="1" fill="hold">
                                          <p:stCondLst>
                                            <p:cond delay="0"/>
                                          </p:stCondLst>
                                        </p:cTn>
                                        <p:tgtEl>
                                          <p:spTgt spid="47"/>
                                        </p:tgtEl>
                                        <p:attrNameLst>
                                          <p:attrName>style.visibility</p:attrName>
                                        </p:attrNameLst>
                                      </p:cBhvr>
                                      <p:to>
                                        <p:strVal val="visible"/>
                                      </p:to>
                                    </p:set>
                                    <p:animEffect transition="in" filter="plus(in)">
                                      <p:cBhvr>
                                        <p:cTn id="351" dur="5000"/>
                                        <p:tgtEl>
                                          <p:spTgt spid="47"/>
                                        </p:tgtEl>
                                      </p:cBhvr>
                                    </p:animEffect>
                                  </p:childTnLst>
                                </p:cTn>
                              </p:par>
                              <p:par>
                                <p:cTn id="352" presetID="13" presetClass="entr" presetSubtype="16" fill="hold" nodeType="withEffect">
                                  <p:stCondLst>
                                    <p:cond delay="0"/>
                                  </p:stCondLst>
                                  <p:childTnLst>
                                    <p:set>
                                      <p:cBhvr>
                                        <p:cTn id="353" dur="1" fill="hold">
                                          <p:stCondLst>
                                            <p:cond delay="0"/>
                                          </p:stCondLst>
                                        </p:cTn>
                                        <p:tgtEl>
                                          <p:spTgt spid="44"/>
                                        </p:tgtEl>
                                        <p:attrNameLst>
                                          <p:attrName>style.visibility</p:attrName>
                                        </p:attrNameLst>
                                      </p:cBhvr>
                                      <p:to>
                                        <p:strVal val="visible"/>
                                      </p:to>
                                    </p:set>
                                    <p:animEffect transition="in" filter="plus(in)">
                                      <p:cBhvr>
                                        <p:cTn id="354" dur="5000"/>
                                        <p:tgtEl>
                                          <p:spTgt spid="44"/>
                                        </p:tgtEl>
                                      </p:cBhvr>
                                    </p:animEffect>
                                  </p:childTnLst>
                                </p:cTn>
                              </p:par>
                              <p:par>
                                <p:cTn id="355" presetID="13" presetClass="entr" presetSubtype="16" fill="hold" nodeType="withEffect">
                                  <p:stCondLst>
                                    <p:cond delay="0"/>
                                  </p:stCondLst>
                                  <p:childTnLst>
                                    <p:set>
                                      <p:cBhvr>
                                        <p:cTn id="356" dur="1" fill="hold">
                                          <p:stCondLst>
                                            <p:cond delay="0"/>
                                          </p:stCondLst>
                                        </p:cTn>
                                        <p:tgtEl>
                                          <p:spTgt spid="41"/>
                                        </p:tgtEl>
                                        <p:attrNameLst>
                                          <p:attrName>style.visibility</p:attrName>
                                        </p:attrNameLst>
                                      </p:cBhvr>
                                      <p:to>
                                        <p:strVal val="visible"/>
                                      </p:to>
                                    </p:set>
                                    <p:animEffect transition="in" filter="plus(in)">
                                      <p:cBhvr>
                                        <p:cTn id="357" dur="5000"/>
                                        <p:tgtEl>
                                          <p:spTgt spid="41"/>
                                        </p:tgtEl>
                                      </p:cBhvr>
                                    </p:animEffect>
                                  </p:childTnLst>
                                </p:cTn>
                              </p:par>
                              <p:par>
                                <p:cTn id="358" presetID="13" presetClass="entr" presetSubtype="16" fill="hold" nodeType="withEffect">
                                  <p:stCondLst>
                                    <p:cond delay="0"/>
                                  </p:stCondLst>
                                  <p:childTnLst>
                                    <p:set>
                                      <p:cBhvr>
                                        <p:cTn id="359" dur="1" fill="hold">
                                          <p:stCondLst>
                                            <p:cond delay="0"/>
                                          </p:stCondLst>
                                        </p:cTn>
                                        <p:tgtEl>
                                          <p:spTgt spid="38"/>
                                        </p:tgtEl>
                                        <p:attrNameLst>
                                          <p:attrName>style.visibility</p:attrName>
                                        </p:attrNameLst>
                                      </p:cBhvr>
                                      <p:to>
                                        <p:strVal val="visible"/>
                                      </p:to>
                                    </p:set>
                                    <p:animEffect transition="in" filter="plus(in)">
                                      <p:cBhvr>
                                        <p:cTn id="360" dur="5000"/>
                                        <p:tgtEl>
                                          <p:spTgt spid="38"/>
                                        </p:tgtEl>
                                      </p:cBhvr>
                                    </p:animEffect>
                                  </p:childTnLst>
                                </p:cTn>
                              </p:par>
                              <p:par>
                                <p:cTn id="361" presetID="23" presetClass="entr" presetSubtype="272" fill="hold" nodeType="withEffect">
                                  <p:stCondLst>
                                    <p:cond delay="0"/>
                                  </p:stCondLst>
                                  <p:childTnLst>
                                    <p:set>
                                      <p:cBhvr>
                                        <p:cTn id="362" dur="1" fill="hold">
                                          <p:stCondLst>
                                            <p:cond delay="0"/>
                                          </p:stCondLst>
                                        </p:cTn>
                                        <p:tgtEl>
                                          <p:spTgt spid="73"/>
                                        </p:tgtEl>
                                        <p:attrNameLst>
                                          <p:attrName>style.visibility</p:attrName>
                                        </p:attrNameLst>
                                      </p:cBhvr>
                                      <p:to>
                                        <p:strVal val="visible"/>
                                      </p:to>
                                    </p:set>
                                    <p:anim calcmode="lin" valueType="num">
                                      <p:cBhvr>
                                        <p:cTn id="363" dur="3750" fill="hold"/>
                                        <p:tgtEl>
                                          <p:spTgt spid="73"/>
                                        </p:tgtEl>
                                        <p:attrNameLst>
                                          <p:attrName>ppt_w</p:attrName>
                                        </p:attrNameLst>
                                      </p:cBhvr>
                                      <p:tavLst>
                                        <p:tav tm="0">
                                          <p:val>
                                            <p:strVal val="2/3*#ppt_w"/>
                                          </p:val>
                                        </p:tav>
                                        <p:tav tm="100000">
                                          <p:val>
                                            <p:strVal val="#ppt_w"/>
                                          </p:val>
                                        </p:tav>
                                      </p:tavLst>
                                    </p:anim>
                                    <p:anim calcmode="lin" valueType="num">
                                      <p:cBhvr>
                                        <p:cTn id="364" dur="3750" fill="hold"/>
                                        <p:tgtEl>
                                          <p:spTgt spid="73"/>
                                        </p:tgtEl>
                                        <p:attrNameLst>
                                          <p:attrName>ppt_h</p:attrName>
                                        </p:attrNameLst>
                                      </p:cBhvr>
                                      <p:tavLst>
                                        <p:tav tm="0">
                                          <p:val>
                                            <p:strVal val="2/3*#ppt_h"/>
                                          </p:val>
                                        </p:tav>
                                        <p:tav tm="100000">
                                          <p:val>
                                            <p:strVal val="#ppt_h"/>
                                          </p:val>
                                        </p:tav>
                                      </p:tavLst>
                                    </p:anim>
                                  </p:childTnLst>
                                </p:cTn>
                              </p:par>
                              <p:par>
                                <p:cTn id="365" presetID="4" presetClass="entr" presetSubtype="32" fill="hold" nodeType="withEffect">
                                  <p:stCondLst>
                                    <p:cond delay="0"/>
                                  </p:stCondLst>
                                  <p:childTnLst>
                                    <p:set>
                                      <p:cBhvr>
                                        <p:cTn id="366" dur="1" fill="hold">
                                          <p:stCondLst>
                                            <p:cond delay="0"/>
                                          </p:stCondLst>
                                        </p:cTn>
                                        <p:tgtEl>
                                          <p:spTgt spid="73"/>
                                        </p:tgtEl>
                                        <p:attrNameLst>
                                          <p:attrName>style.visibility</p:attrName>
                                        </p:attrNameLst>
                                      </p:cBhvr>
                                      <p:to>
                                        <p:strVal val="visible"/>
                                      </p:to>
                                    </p:set>
                                    <p:animEffect transition="in" filter="box(out)">
                                      <p:cBhvr>
                                        <p:cTn id="367" dur="3750"/>
                                        <p:tgtEl>
                                          <p:spTgt spid="73"/>
                                        </p:tgtEl>
                                      </p:cBhvr>
                                    </p:animEffect>
                                  </p:childTnLst>
                                </p:cTn>
                              </p:par>
                              <p:par>
                                <p:cTn id="368" presetID="9" presetClass="emph" presetSubtype="0" grpId="0" nodeType="withEffect">
                                  <p:stCondLst>
                                    <p:cond delay="0"/>
                                  </p:stCondLst>
                                  <p:childTnLst>
                                    <p:set>
                                      <p:cBhvr rctx="PPT">
                                        <p:cTn id="369" dur="indefinite"/>
                                        <p:tgtEl>
                                          <p:spTgt spid="72"/>
                                        </p:tgtEl>
                                        <p:attrNameLst>
                                          <p:attrName>style.opacity</p:attrName>
                                        </p:attrNameLst>
                                      </p:cBhvr>
                                      <p:to>
                                        <p:strVal val="0"/>
                                      </p:to>
                                    </p:set>
                                    <p:animEffect filter="image" prLst="opacity: 0">
                                      <p:cBhvr rctx="IE">
                                        <p:cTn id="370" dur="indefinite"/>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95 Grupo"/>
          <p:cNvGrpSpPr/>
          <p:nvPr/>
        </p:nvGrpSpPr>
        <p:grpSpPr>
          <a:xfrm>
            <a:off x="0" y="1701"/>
            <a:ext cx="9144000" cy="5143500"/>
            <a:chOff x="0" y="0"/>
            <a:chExt cx="9144000" cy="5143500"/>
          </a:xfrm>
        </p:grpSpPr>
        <p:sp>
          <p:nvSpPr>
            <p:cNvPr id="97" name="96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57383" cy="5143500"/>
          </a:xfrm>
          <a:prstGeom prst="rect">
            <a:avLst/>
          </a:prstGeom>
        </p:spPr>
      </p:pic>
      <p:sp>
        <p:nvSpPr>
          <p:cNvPr id="3" name="2 Rectángulo"/>
          <p:cNvSpPr/>
          <p:nvPr/>
        </p:nvSpPr>
        <p:spPr>
          <a:xfrm rot="19021798" flipH="1">
            <a:off x="367906" y="257045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9021798" flipH="1">
            <a:off x="718710"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19021798" flipH="1">
            <a:off x="17101"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19021798" flipH="1">
            <a:off x="367906" y="3887141"/>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19021798" flipH="1">
            <a:off x="1069515" y="386234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9021798" flipH="1">
            <a:off x="-333703" y="388536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9021798" flipH="1">
            <a:off x="4075810" y="257045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9021798" flipH="1">
            <a:off x="4426614"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9021798" flipH="1">
            <a:off x="3725005"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9021798" flipH="1">
            <a:off x="4075810" y="3887141"/>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9021798" flipH="1">
            <a:off x="4777419" y="386234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19021798" flipH="1">
            <a:off x="3374201" y="388536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9021798" flipH="1">
            <a:off x="2203602" y="257045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9021798" flipH="1">
            <a:off x="2554406"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9021798" flipH="1">
            <a:off x="1852797"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19021798" flipH="1">
            <a:off x="2203602" y="3887141"/>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9021798" flipH="1">
            <a:off x="2905211" y="386234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9021798" flipH="1">
            <a:off x="1501993" y="388536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19021798" flipH="1">
            <a:off x="7783714" y="257045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19021798" flipH="1">
            <a:off x="8134518"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19021798" flipH="1">
            <a:off x="7432909"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19021798" flipH="1">
            <a:off x="7783714" y="3887141"/>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19021798" flipH="1">
            <a:off x="8485323" y="386234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9021798" flipH="1">
            <a:off x="7082105" y="388536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19021798" flipH="1">
            <a:off x="5948018" y="257045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Rectángulo"/>
          <p:cNvSpPr/>
          <p:nvPr/>
        </p:nvSpPr>
        <p:spPr>
          <a:xfrm rot="19021798" flipH="1">
            <a:off x="6298822"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rot="19021798" flipH="1">
            <a:off x="5597213" y="3232718"/>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9021798" flipH="1">
            <a:off x="5948018" y="3887141"/>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9021798" flipH="1">
            <a:off x="6649627" y="386234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9021798" flipH="1">
            <a:off x="5246409" y="388536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9021798" flipV="1">
            <a:off x="7781408" y="1870912"/>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9021798" flipV="1">
            <a:off x="7430604"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9021798" flipV="1">
            <a:off x="8132213"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9021798" flipV="1">
            <a:off x="7781408" y="55422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9021798" flipV="1">
            <a:off x="7079799" y="579027"/>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9021798" flipV="1">
            <a:off x="8483017" y="55600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9021798" flipV="1">
            <a:off x="4073504" y="1870912"/>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9021798" flipV="1">
            <a:off x="3722700"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9021798" flipV="1">
            <a:off x="4424309"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9021798" flipV="1">
            <a:off x="4073504" y="55422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9021798" flipV="1">
            <a:off x="3371895" y="579027"/>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9021798" flipV="1">
            <a:off x="4775113" y="55600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9021798" flipV="1">
            <a:off x="5945712" y="1870912"/>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9021798" flipV="1">
            <a:off x="5594908"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9021798" flipV="1">
            <a:off x="6296517"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9021798" flipV="1">
            <a:off x="5945712" y="55422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9021798" flipV="1">
            <a:off x="5244103" y="579027"/>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9021798" flipV="1">
            <a:off x="6647321" y="55600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9021798" flipV="1">
            <a:off x="365600" y="1870912"/>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9021798" flipV="1">
            <a:off x="14796"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9021798" flipV="1">
            <a:off x="716405"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9021798" flipV="1">
            <a:off x="365600" y="55422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9021798" flipV="1">
            <a:off x="-336009" y="579027"/>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9021798" flipV="1">
            <a:off x="1067209" y="55600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9021798" flipV="1">
            <a:off x="2201296" y="1870912"/>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9021798" flipV="1">
            <a:off x="1850492"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9021798" flipV="1">
            <a:off x="2552101" y="1208653"/>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9021798" flipV="1">
            <a:off x="2201296" y="554229"/>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9021798" flipV="1">
            <a:off x="1499687" y="579027"/>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9021798" flipV="1">
            <a:off x="2902905" y="556005"/>
            <a:ext cx="1103633" cy="653144"/>
          </a:xfrm>
          <a:prstGeom prst="rect">
            <a:avLst/>
          </a:prstGeom>
          <a:gradFill flip="none" rotWithShape="1">
            <a:gsLst>
              <a:gs pos="20000">
                <a:srgbClr val="C5A8FF">
                  <a:lumMod val="0"/>
                  <a:alpha val="0"/>
                </a:srgbClr>
              </a:gs>
              <a:gs pos="14000">
                <a:srgbClr val="9966FF"/>
              </a:gs>
              <a:gs pos="46255">
                <a:srgbClr val="9D7600">
                  <a:lumMod val="0"/>
                  <a:alpha val="0"/>
                </a:srgbClr>
              </a:gs>
              <a:gs pos="37000">
                <a:srgbClr val="FF4D00">
                  <a:lumMod val="0"/>
                  <a:alpha val="0"/>
                </a:srgbClr>
              </a:gs>
              <a:gs pos="32000">
                <a:srgbClr val="FF0000"/>
              </a:gs>
              <a:gs pos="67917">
                <a:srgbClr val="22B000">
                  <a:alpha val="0"/>
                </a:srgbClr>
              </a:gs>
              <a:gs pos="64167">
                <a:srgbClr val="22B000"/>
              </a:gs>
              <a:gs pos="26000">
                <a:srgbClr val="FFEFD1">
                  <a:lumMod val="0"/>
                  <a:lumOff val="100000"/>
                  <a:alpha val="0"/>
                </a:srgbClr>
              </a:gs>
              <a:gs pos="52000">
                <a:srgbClr val="FFC000"/>
              </a:gs>
              <a:gs pos="60000">
                <a:srgbClr val="D1C39F">
                  <a:lumMod val="0"/>
                  <a:lumOff val="100000"/>
                  <a:alpha val="12000"/>
                </a:srgbClr>
              </a:gs>
            </a:gsLst>
            <a:path path="shape">
              <a:fillToRect l="50000" t="50000" r="50000" b="50000"/>
            </a:path>
            <a:tileRect/>
          </a:gradFill>
          <a:ln w="12700" cmpd="sng">
            <a:solidFill>
              <a:schemeClr val="tx1">
                <a:lumMod val="95000"/>
              </a:schemeClr>
            </a:solidFill>
            <a:prstDash val="sysDot"/>
          </a:ln>
          <a:effectLst>
            <a:reflection blurRad="6350" stA="50000" endA="300" endPos="90000" dir="5400000" sy="-100000" algn="bl" rotWithShape="0"/>
          </a:effectLst>
          <a:scene3d>
            <a:camera prst="orthographicFront"/>
            <a:lightRig rig="threePt" dir="t"/>
          </a:scene3d>
          <a:sp3d prstMaterial="metal">
            <a:bevelT w="165100" prst="coolSlant"/>
            <a:extrusionClr>
              <a:srgbClr val="CCFF33"/>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89589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4000" fill="hold"/>
                                        <p:tgtEl>
                                          <p:spTgt spid="81"/>
                                        </p:tgtEl>
                                        <p:attrNameLst>
                                          <p:attrName>ppt_x</p:attrName>
                                        </p:attrNameLst>
                                      </p:cBhvr>
                                      <p:tavLst>
                                        <p:tav tm="0">
                                          <p:val>
                                            <p:strVal val="#ppt_x"/>
                                          </p:val>
                                        </p:tav>
                                        <p:tav tm="100000">
                                          <p:val>
                                            <p:strVal val="#ppt_x"/>
                                          </p:val>
                                        </p:tav>
                                      </p:tavLst>
                                    </p:anim>
                                    <p:anim calcmode="lin" valueType="num">
                                      <p:cBhvr additive="base">
                                        <p:cTn id="8" dur="4000" fill="hold"/>
                                        <p:tgtEl>
                                          <p:spTgt spid="81"/>
                                        </p:tgtEl>
                                        <p:attrNameLst>
                                          <p:attrName>ppt_y</p:attrName>
                                        </p:attrNameLst>
                                      </p:cBhvr>
                                      <p:tavLst>
                                        <p:tav tm="0">
                                          <p:val>
                                            <p:strVal val="0-#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81"/>
                                        </p:tgtEl>
                                        <p:attrNameLst>
                                          <p:attrName>style.visibility</p:attrName>
                                        </p:attrNameLst>
                                      </p:cBhvr>
                                      <p:to>
                                        <p:strVal val="visible"/>
                                      </p:to>
                                    </p:set>
                                    <p:anim calcmode="lin" valueType="num">
                                      <p:cBhvr>
                                        <p:cTn id="11" dur="4000" fill="hold"/>
                                        <p:tgtEl>
                                          <p:spTgt spid="81"/>
                                        </p:tgtEl>
                                        <p:attrNameLst>
                                          <p:attrName>ppt_w</p:attrName>
                                        </p:attrNameLst>
                                      </p:cBhvr>
                                      <p:tavLst>
                                        <p:tav tm="0" fmla="#ppt_w*sin(2.5*pi*$)">
                                          <p:val>
                                            <p:fltVal val="0"/>
                                          </p:val>
                                        </p:tav>
                                        <p:tav tm="100000">
                                          <p:val>
                                            <p:fltVal val="1"/>
                                          </p:val>
                                        </p:tav>
                                      </p:tavLst>
                                    </p:anim>
                                    <p:anim calcmode="lin" valueType="num">
                                      <p:cBhvr>
                                        <p:cTn id="12" dur="4000" fill="hold"/>
                                        <p:tgtEl>
                                          <p:spTgt spid="81"/>
                                        </p:tgtEl>
                                        <p:attrNameLst>
                                          <p:attrName>ppt_h</p:attrName>
                                        </p:attrNameLst>
                                      </p:cBhvr>
                                      <p:tavLst>
                                        <p:tav tm="0">
                                          <p:val>
                                            <p:strVal val="#ppt_h"/>
                                          </p:val>
                                        </p:tav>
                                        <p:tav tm="100000">
                                          <p:val>
                                            <p:strVal val="#ppt_h"/>
                                          </p:val>
                                        </p:tav>
                                      </p:tavLst>
                                    </p:anim>
                                  </p:childTnLst>
                                </p:cTn>
                              </p:par>
                              <p:par>
                                <p:cTn id="13" presetID="2" presetClass="exit" presetSubtype="4" fill="hold" grpId="2" nodeType="withEffect">
                                  <p:stCondLst>
                                    <p:cond delay="0"/>
                                  </p:stCondLst>
                                  <p:childTnLst>
                                    <p:anim calcmode="lin" valueType="num">
                                      <p:cBhvr additive="base">
                                        <p:cTn id="14" dur="4500"/>
                                        <p:tgtEl>
                                          <p:spTgt spid="81"/>
                                        </p:tgtEl>
                                        <p:attrNameLst>
                                          <p:attrName>ppt_x</p:attrName>
                                        </p:attrNameLst>
                                      </p:cBhvr>
                                      <p:tavLst>
                                        <p:tav tm="0">
                                          <p:val>
                                            <p:strVal val="ppt_x"/>
                                          </p:val>
                                        </p:tav>
                                        <p:tav tm="100000">
                                          <p:val>
                                            <p:strVal val="ppt_x"/>
                                          </p:val>
                                        </p:tav>
                                      </p:tavLst>
                                    </p:anim>
                                    <p:anim calcmode="lin" valueType="num">
                                      <p:cBhvr additive="base">
                                        <p:cTn id="15" dur="4500"/>
                                        <p:tgtEl>
                                          <p:spTgt spid="81"/>
                                        </p:tgtEl>
                                        <p:attrNameLst>
                                          <p:attrName>ppt_y</p:attrName>
                                        </p:attrNameLst>
                                      </p:cBhvr>
                                      <p:tavLst>
                                        <p:tav tm="0">
                                          <p:val>
                                            <p:strVal val="ppt_y"/>
                                          </p:val>
                                        </p:tav>
                                        <p:tav tm="100000">
                                          <p:val>
                                            <p:strVal val="1+ppt_h/2"/>
                                          </p:val>
                                        </p:tav>
                                      </p:tavLst>
                                    </p:anim>
                                    <p:set>
                                      <p:cBhvr>
                                        <p:cTn id="16" dur="1" fill="hold">
                                          <p:stCondLst>
                                            <p:cond delay="4499"/>
                                          </p:stCondLst>
                                        </p:cTn>
                                        <p:tgtEl>
                                          <p:spTgt spid="81"/>
                                        </p:tgtEl>
                                        <p:attrNameLst>
                                          <p:attrName>style.visibility</p:attrName>
                                        </p:attrNameLst>
                                      </p:cBhvr>
                                      <p:to>
                                        <p:strVal val="hidden"/>
                                      </p:to>
                                    </p:set>
                                  </p:childTnLst>
                                </p:cTn>
                              </p:par>
                              <p:par>
                                <p:cTn id="17" presetID="3" presetClass="exit" presetSubtype="10" fill="hold" grpId="3" nodeType="withEffect">
                                  <p:stCondLst>
                                    <p:cond delay="0"/>
                                  </p:stCondLst>
                                  <p:childTnLst>
                                    <p:animEffect transition="out" filter="blinds(horizontal)">
                                      <p:cBhvr>
                                        <p:cTn id="18" dur="6000"/>
                                        <p:tgtEl>
                                          <p:spTgt spid="81"/>
                                        </p:tgtEl>
                                      </p:cBhvr>
                                    </p:animEffect>
                                    <p:set>
                                      <p:cBhvr>
                                        <p:cTn id="19" dur="1" fill="hold">
                                          <p:stCondLst>
                                            <p:cond delay="5999"/>
                                          </p:stCondLst>
                                        </p:cTn>
                                        <p:tgtEl>
                                          <p:spTgt spid="81"/>
                                        </p:tgtEl>
                                        <p:attrNameLst>
                                          <p:attrName>style.visibility</p:attrName>
                                        </p:attrNameLst>
                                      </p:cBhvr>
                                      <p:to>
                                        <p:strVal val="hidden"/>
                                      </p:to>
                                    </p:set>
                                  </p:childTnLst>
                                </p:cTn>
                              </p:par>
                              <p:par>
                                <p:cTn id="20" presetID="2" presetClass="entr" presetSubtype="1" fill="hold" grpId="0" nodeType="withEffect">
                                  <p:stCondLst>
                                    <p:cond delay="0"/>
                                  </p:stCondLst>
                                  <p:childTnLst>
                                    <p:set>
                                      <p:cBhvr>
                                        <p:cTn id="21" dur="1" fill="hold">
                                          <p:stCondLst>
                                            <p:cond delay="0"/>
                                          </p:stCondLst>
                                        </p:cTn>
                                        <p:tgtEl>
                                          <p:spTgt spid="87"/>
                                        </p:tgtEl>
                                        <p:attrNameLst>
                                          <p:attrName>style.visibility</p:attrName>
                                        </p:attrNameLst>
                                      </p:cBhvr>
                                      <p:to>
                                        <p:strVal val="visible"/>
                                      </p:to>
                                    </p:set>
                                    <p:anim calcmode="lin" valueType="num">
                                      <p:cBhvr additive="base">
                                        <p:cTn id="22" dur="4000" fill="hold"/>
                                        <p:tgtEl>
                                          <p:spTgt spid="87"/>
                                        </p:tgtEl>
                                        <p:attrNameLst>
                                          <p:attrName>ppt_x</p:attrName>
                                        </p:attrNameLst>
                                      </p:cBhvr>
                                      <p:tavLst>
                                        <p:tav tm="0">
                                          <p:val>
                                            <p:strVal val="#ppt_x"/>
                                          </p:val>
                                        </p:tav>
                                        <p:tav tm="100000">
                                          <p:val>
                                            <p:strVal val="#ppt_x"/>
                                          </p:val>
                                        </p:tav>
                                      </p:tavLst>
                                    </p:anim>
                                    <p:anim calcmode="lin" valueType="num">
                                      <p:cBhvr additive="base">
                                        <p:cTn id="23" dur="4000" fill="hold"/>
                                        <p:tgtEl>
                                          <p:spTgt spid="87"/>
                                        </p:tgtEl>
                                        <p:attrNameLst>
                                          <p:attrName>ppt_y</p:attrName>
                                        </p:attrNameLst>
                                      </p:cBhvr>
                                      <p:tavLst>
                                        <p:tav tm="0">
                                          <p:val>
                                            <p:strVal val="0-#ppt_h/2"/>
                                          </p:val>
                                        </p:tav>
                                        <p:tav tm="100000">
                                          <p:val>
                                            <p:strVal val="#ppt_y"/>
                                          </p:val>
                                        </p:tav>
                                      </p:tavLst>
                                    </p:anim>
                                  </p:childTnLst>
                                </p:cTn>
                              </p:par>
                              <p:par>
                                <p:cTn id="24" presetID="19" presetClass="entr" presetSubtype="10" fill="hold" grpId="1" nodeType="withEffect">
                                  <p:stCondLst>
                                    <p:cond delay="0"/>
                                  </p:stCondLst>
                                  <p:childTnLst>
                                    <p:set>
                                      <p:cBhvr>
                                        <p:cTn id="25" dur="1" fill="hold">
                                          <p:stCondLst>
                                            <p:cond delay="0"/>
                                          </p:stCondLst>
                                        </p:cTn>
                                        <p:tgtEl>
                                          <p:spTgt spid="87"/>
                                        </p:tgtEl>
                                        <p:attrNameLst>
                                          <p:attrName>style.visibility</p:attrName>
                                        </p:attrNameLst>
                                      </p:cBhvr>
                                      <p:to>
                                        <p:strVal val="visible"/>
                                      </p:to>
                                    </p:set>
                                    <p:anim calcmode="lin" valueType="num">
                                      <p:cBhvr>
                                        <p:cTn id="26" dur="4000" fill="hold"/>
                                        <p:tgtEl>
                                          <p:spTgt spid="87"/>
                                        </p:tgtEl>
                                        <p:attrNameLst>
                                          <p:attrName>ppt_w</p:attrName>
                                        </p:attrNameLst>
                                      </p:cBhvr>
                                      <p:tavLst>
                                        <p:tav tm="0" fmla="#ppt_w*sin(2.5*pi*$)">
                                          <p:val>
                                            <p:fltVal val="0"/>
                                          </p:val>
                                        </p:tav>
                                        <p:tav tm="100000">
                                          <p:val>
                                            <p:fltVal val="1"/>
                                          </p:val>
                                        </p:tav>
                                      </p:tavLst>
                                    </p:anim>
                                    <p:anim calcmode="lin" valueType="num">
                                      <p:cBhvr>
                                        <p:cTn id="27" dur="4000" fill="hold"/>
                                        <p:tgtEl>
                                          <p:spTgt spid="87"/>
                                        </p:tgtEl>
                                        <p:attrNameLst>
                                          <p:attrName>ppt_h</p:attrName>
                                        </p:attrNameLst>
                                      </p:cBhvr>
                                      <p:tavLst>
                                        <p:tav tm="0">
                                          <p:val>
                                            <p:strVal val="#ppt_h"/>
                                          </p:val>
                                        </p:tav>
                                        <p:tav tm="100000">
                                          <p:val>
                                            <p:strVal val="#ppt_h"/>
                                          </p:val>
                                        </p:tav>
                                      </p:tavLst>
                                    </p:anim>
                                  </p:childTnLst>
                                </p:cTn>
                              </p:par>
                              <p:par>
                                <p:cTn id="28" presetID="2" presetClass="exit" presetSubtype="4" fill="hold" grpId="2" nodeType="withEffect">
                                  <p:stCondLst>
                                    <p:cond delay="0"/>
                                  </p:stCondLst>
                                  <p:childTnLst>
                                    <p:anim calcmode="lin" valueType="num">
                                      <p:cBhvr additive="base">
                                        <p:cTn id="29" dur="4500"/>
                                        <p:tgtEl>
                                          <p:spTgt spid="87"/>
                                        </p:tgtEl>
                                        <p:attrNameLst>
                                          <p:attrName>ppt_x</p:attrName>
                                        </p:attrNameLst>
                                      </p:cBhvr>
                                      <p:tavLst>
                                        <p:tav tm="0">
                                          <p:val>
                                            <p:strVal val="ppt_x"/>
                                          </p:val>
                                        </p:tav>
                                        <p:tav tm="100000">
                                          <p:val>
                                            <p:strVal val="ppt_x"/>
                                          </p:val>
                                        </p:tav>
                                      </p:tavLst>
                                    </p:anim>
                                    <p:anim calcmode="lin" valueType="num">
                                      <p:cBhvr additive="base">
                                        <p:cTn id="30" dur="4500"/>
                                        <p:tgtEl>
                                          <p:spTgt spid="87"/>
                                        </p:tgtEl>
                                        <p:attrNameLst>
                                          <p:attrName>ppt_y</p:attrName>
                                        </p:attrNameLst>
                                      </p:cBhvr>
                                      <p:tavLst>
                                        <p:tav tm="0">
                                          <p:val>
                                            <p:strVal val="ppt_y"/>
                                          </p:val>
                                        </p:tav>
                                        <p:tav tm="100000">
                                          <p:val>
                                            <p:strVal val="1+ppt_h/2"/>
                                          </p:val>
                                        </p:tav>
                                      </p:tavLst>
                                    </p:anim>
                                    <p:set>
                                      <p:cBhvr>
                                        <p:cTn id="31" dur="1" fill="hold">
                                          <p:stCondLst>
                                            <p:cond delay="4499"/>
                                          </p:stCondLst>
                                        </p:cTn>
                                        <p:tgtEl>
                                          <p:spTgt spid="87"/>
                                        </p:tgtEl>
                                        <p:attrNameLst>
                                          <p:attrName>style.visibility</p:attrName>
                                        </p:attrNameLst>
                                      </p:cBhvr>
                                      <p:to>
                                        <p:strVal val="hidden"/>
                                      </p:to>
                                    </p:set>
                                  </p:childTnLst>
                                </p:cTn>
                              </p:par>
                              <p:par>
                                <p:cTn id="32" presetID="3" presetClass="exit" presetSubtype="10" fill="hold" grpId="3" nodeType="withEffect">
                                  <p:stCondLst>
                                    <p:cond delay="0"/>
                                  </p:stCondLst>
                                  <p:childTnLst>
                                    <p:animEffect transition="out" filter="blinds(horizontal)">
                                      <p:cBhvr>
                                        <p:cTn id="33" dur="6000"/>
                                        <p:tgtEl>
                                          <p:spTgt spid="87"/>
                                        </p:tgtEl>
                                      </p:cBhvr>
                                    </p:animEffect>
                                    <p:set>
                                      <p:cBhvr>
                                        <p:cTn id="34" dur="1" fill="hold">
                                          <p:stCondLst>
                                            <p:cond delay="5999"/>
                                          </p:stCondLst>
                                        </p:cTn>
                                        <p:tgtEl>
                                          <p:spTgt spid="87"/>
                                        </p:tgtEl>
                                        <p:attrNameLst>
                                          <p:attrName>style.visibility</p:attrName>
                                        </p:attrNameLst>
                                      </p:cBhvr>
                                      <p:to>
                                        <p:strVal val="hidden"/>
                                      </p:to>
                                    </p:set>
                                  </p:childTnLst>
                                </p:cTn>
                              </p:par>
                              <p:par>
                                <p:cTn id="35" presetID="2" presetClass="entr" presetSubtype="1" fill="hold" grpId="0" nodeType="withEffect">
                                  <p:stCondLst>
                                    <p:cond delay="0"/>
                                  </p:stCondLst>
                                  <p:childTnLst>
                                    <p:set>
                                      <p:cBhvr>
                                        <p:cTn id="36" dur="1" fill="hold">
                                          <p:stCondLst>
                                            <p:cond delay="0"/>
                                          </p:stCondLst>
                                        </p:cTn>
                                        <p:tgtEl>
                                          <p:spTgt spid="69"/>
                                        </p:tgtEl>
                                        <p:attrNameLst>
                                          <p:attrName>style.visibility</p:attrName>
                                        </p:attrNameLst>
                                      </p:cBhvr>
                                      <p:to>
                                        <p:strVal val="visible"/>
                                      </p:to>
                                    </p:set>
                                    <p:anim calcmode="lin" valueType="num">
                                      <p:cBhvr additive="base">
                                        <p:cTn id="37" dur="4000" fill="hold"/>
                                        <p:tgtEl>
                                          <p:spTgt spid="69"/>
                                        </p:tgtEl>
                                        <p:attrNameLst>
                                          <p:attrName>ppt_x</p:attrName>
                                        </p:attrNameLst>
                                      </p:cBhvr>
                                      <p:tavLst>
                                        <p:tav tm="0">
                                          <p:val>
                                            <p:strVal val="#ppt_x"/>
                                          </p:val>
                                        </p:tav>
                                        <p:tav tm="100000">
                                          <p:val>
                                            <p:strVal val="#ppt_x"/>
                                          </p:val>
                                        </p:tav>
                                      </p:tavLst>
                                    </p:anim>
                                    <p:anim calcmode="lin" valueType="num">
                                      <p:cBhvr additive="base">
                                        <p:cTn id="38" dur="4000" fill="hold"/>
                                        <p:tgtEl>
                                          <p:spTgt spid="69"/>
                                        </p:tgtEl>
                                        <p:attrNameLst>
                                          <p:attrName>ppt_y</p:attrName>
                                        </p:attrNameLst>
                                      </p:cBhvr>
                                      <p:tavLst>
                                        <p:tav tm="0">
                                          <p:val>
                                            <p:strVal val="0-#ppt_h/2"/>
                                          </p:val>
                                        </p:tav>
                                        <p:tav tm="100000">
                                          <p:val>
                                            <p:strVal val="#ppt_y"/>
                                          </p:val>
                                        </p:tav>
                                      </p:tavLst>
                                    </p:anim>
                                  </p:childTnLst>
                                </p:cTn>
                              </p:par>
                              <p:par>
                                <p:cTn id="39" presetID="19" presetClass="entr" presetSubtype="1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anim calcmode="lin" valueType="num">
                                      <p:cBhvr>
                                        <p:cTn id="41" dur="4000" fill="hold"/>
                                        <p:tgtEl>
                                          <p:spTgt spid="69"/>
                                        </p:tgtEl>
                                        <p:attrNameLst>
                                          <p:attrName>ppt_w</p:attrName>
                                        </p:attrNameLst>
                                      </p:cBhvr>
                                      <p:tavLst>
                                        <p:tav tm="0" fmla="#ppt_w*sin(2.5*pi*$)">
                                          <p:val>
                                            <p:fltVal val="0"/>
                                          </p:val>
                                        </p:tav>
                                        <p:tav tm="100000">
                                          <p:val>
                                            <p:fltVal val="1"/>
                                          </p:val>
                                        </p:tav>
                                      </p:tavLst>
                                    </p:anim>
                                    <p:anim calcmode="lin" valueType="num">
                                      <p:cBhvr>
                                        <p:cTn id="42" dur="4000" fill="hold"/>
                                        <p:tgtEl>
                                          <p:spTgt spid="69"/>
                                        </p:tgtEl>
                                        <p:attrNameLst>
                                          <p:attrName>ppt_h</p:attrName>
                                        </p:attrNameLst>
                                      </p:cBhvr>
                                      <p:tavLst>
                                        <p:tav tm="0">
                                          <p:val>
                                            <p:strVal val="#ppt_h"/>
                                          </p:val>
                                        </p:tav>
                                        <p:tav tm="100000">
                                          <p:val>
                                            <p:strVal val="#ppt_h"/>
                                          </p:val>
                                        </p:tav>
                                      </p:tavLst>
                                    </p:anim>
                                  </p:childTnLst>
                                </p:cTn>
                              </p:par>
                              <p:par>
                                <p:cTn id="43" presetID="2" presetClass="exit" presetSubtype="4" fill="hold" grpId="2" nodeType="withEffect">
                                  <p:stCondLst>
                                    <p:cond delay="0"/>
                                  </p:stCondLst>
                                  <p:childTnLst>
                                    <p:anim calcmode="lin" valueType="num">
                                      <p:cBhvr additive="base">
                                        <p:cTn id="44" dur="4500"/>
                                        <p:tgtEl>
                                          <p:spTgt spid="69"/>
                                        </p:tgtEl>
                                        <p:attrNameLst>
                                          <p:attrName>ppt_x</p:attrName>
                                        </p:attrNameLst>
                                      </p:cBhvr>
                                      <p:tavLst>
                                        <p:tav tm="0">
                                          <p:val>
                                            <p:strVal val="ppt_x"/>
                                          </p:val>
                                        </p:tav>
                                        <p:tav tm="100000">
                                          <p:val>
                                            <p:strVal val="ppt_x"/>
                                          </p:val>
                                        </p:tav>
                                      </p:tavLst>
                                    </p:anim>
                                    <p:anim calcmode="lin" valueType="num">
                                      <p:cBhvr additive="base">
                                        <p:cTn id="45" dur="4500"/>
                                        <p:tgtEl>
                                          <p:spTgt spid="69"/>
                                        </p:tgtEl>
                                        <p:attrNameLst>
                                          <p:attrName>ppt_y</p:attrName>
                                        </p:attrNameLst>
                                      </p:cBhvr>
                                      <p:tavLst>
                                        <p:tav tm="0">
                                          <p:val>
                                            <p:strVal val="ppt_y"/>
                                          </p:val>
                                        </p:tav>
                                        <p:tav tm="100000">
                                          <p:val>
                                            <p:strVal val="1+ppt_h/2"/>
                                          </p:val>
                                        </p:tav>
                                      </p:tavLst>
                                    </p:anim>
                                    <p:set>
                                      <p:cBhvr>
                                        <p:cTn id="46" dur="1" fill="hold">
                                          <p:stCondLst>
                                            <p:cond delay="4499"/>
                                          </p:stCondLst>
                                        </p:cTn>
                                        <p:tgtEl>
                                          <p:spTgt spid="69"/>
                                        </p:tgtEl>
                                        <p:attrNameLst>
                                          <p:attrName>style.visibility</p:attrName>
                                        </p:attrNameLst>
                                      </p:cBhvr>
                                      <p:to>
                                        <p:strVal val="hidden"/>
                                      </p:to>
                                    </p:set>
                                  </p:childTnLst>
                                </p:cTn>
                              </p:par>
                              <p:par>
                                <p:cTn id="47" presetID="3" presetClass="exit" presetSubtype="10" fill="hold" grpId="3" nodeType="withEffect">
                                  <p:stCondLst>
                                    <p:cond delay="0"/>
                                  </p:stCondLst>
                                  <p:childTnLst>
                                    <p:animEffect transition="out" filter="blinds(horizontal)">
                                      <p:cBhvr>
                                        <p:cTn id="48" dur="6000"/>
                                        <p:tgtEl>
                                          <p:spTgt spid="69"/>
                                        </p:tgtEl>
                                      </p:cBhvr>
                                    </p:animEffect>
                                    <p:set>
                                      <p:cBhvr>
                                        <p:cTn id="49" dur="1" fill="hold">
                                          <p:stCondLst>
                                            <p:cond delay="5999"/>
                                          </p:stCondLst>
                                        </p:cTn>
                                        <p:tgtEl>
                                          <p:spTgt spid="69"/>
                                        </p:tgtEl>
                                        <p:attrNameLst>
                                          <p:attrName>style.visibility</p:attrName>
                                        </p:attrNameLst>
                                      </p:cBhvr>
                                      <p:to>
                                        <p:strVal val="hidden"/>
                                      </p:to>
                                    </p:set>
                                  </p:childTnLst>
                                </p:cTn>
                              </p:par>
                              <p:par>
                                <p:cTn id="50" presetID="2" presetClass="entr" presetSubtype="1" fill="hold" grpId="0" nodeType="withEffect">
                                  <p:stCondLst>
                                    <p:cond delay="0"/>
                                  </p:stCondLst>
                                  <p:childTnLst>
                                    <p:set>
                                      <p:cBhvr>
                                        <p:cTn id="51" dur="1" fill="hold">
                                          <p:stCondLst>
                                            <p:cond delay="0"/>
                                          </p:stCondLst>
                                        </p:cTn>
                                        <p:tgtEl>
                                          <p:spTgt spid="75"/>
                                        </p:tgtEl>
                                        <p:attrNameLst>
                                          <p:attrName>style.visibility</p:attrName>
                                        </p:attrNameLst>
                                      </p:cBhvr>
                                      <p:to>
                                        <p:strVal val="visible"/>
                                      </p:to>
                                    </p:set>
                                    <p:anim calcmode="lin" valueType="num">
                                      <p:cBhvr additive="base">
                                        <p:cTn id="52" dur="4000" fill="hold"/>
                                        <p:tgtEl>
                                          <p:spTgt spid="75"/>
                                        </p:tgtEl>
                                        <p:attrNameLst>
                                          <p:attrName>ppt_x</p:attrName>
                                        </p:attrNameLst>
                                      </p:cBhvr>
                                      <p:tavLst>
                                        <p:tav tm="0">
                                          <p:val>
                                            <p:strVal val="#ppt_x"/>
                                          </p:val>
                                        </p:tav>
                                        <p:tav tm="100000">
                                          <p:val>
                                            <p:strVal val="#ppt_x"/>
                                          </p:val>
                                        </p:tav>
                                      </p:tavLst>
                                    </p:anim>
                                    <p:anim calcmode="lin" valueType="num">
                                      <p:cBhvr additive="base">
                                        <p:cTn id="53" dur="4000" fill="hold"/>
                                        <p:tgtEl>
                                          <p:spTgt spid="75"/>
                                        </p:tgtEl>
                                        <p:attrNameLst>
                                          <p:attrName>ppt_y</p:attrName>
                                        </p:attrNameLst>
                                      </p:cBhvr>
                                      <p:tavLst>
                                        <p:tav tm="0">
                                          <p:val>
                                            <p:strVal val="0-#ppt_h/2"/>
                                          </p:val>
                                        </p:tav>
                                        <p:tav tm="100000">
                                          <p:val>
                                            <p:strVal val="#ppt_y"/>
                                          </p:val>
                                        </p:tav>
                                      </p:tavLst>
                                    </p:anim>
                                  </p:childTnLst>
                                </p:cTn>
                              </p:par>
                              <p:par>
                                <p:cTn id="54" presetID="19" presetClass="entr" presetSubtype="10" fill="hold" grpId="1" nodeType="withEffect">
                                  <p:stCondLst>
                                    <p:cond delay="0"/>
                                  </p:stCondLst>
                                  <p:childTnLst>
                                    <p:set>
                                      <p:cBhvr>
                                        <p:cTn id="55" dur="1" fill="hold">
                                          <p:stCondLst>
                                            <p:cond delay="0"/>
                                          </p:stCondLst>
                                        </p:cTn>
                                        <p:tgtEl>
                                          <p:spTgt spid="75"/>
                                        </p:tgtEl>
                                        <p:attrNameLst>
                                          <p:attrName>style.visibility</p:attrName>
                                        </p:attrNameLst>
                                      </p:cBhvr>
                                      <p:to>
                                        <p:strVal val="visible"/>
                                      </p:to>
                                    </p:set>
                                    <p:anim calcmode="lin" valueType="num">
                                      <p:cBhvr>
                                        <p:cTn id="56" dur="4000" fill="hold"/>
                                        <p:tgtEl>
                                          <p:spTgt spid="75"/>
                                        </p:tgtEl>
                                        <p:attrNameLst>
                                          <p:attrName>ppt_w</p:attrName>
                                        </p:attrNameLst>
                                      </p:cBhvr>
                                      <p:tavLst>
                                        <p:tav tm="0" fmla="#ppt_w*sin(2.5*pi*$)">
                                          <p:val>
                                            <p:fltVal val="0"/>
                                          </p:val>
                                        </p:tav>
                                        <p:tav tm="100000">
                                          <p:val>
                                            <p:fltVal val="1"/>
                                          </p:val>
                                        </p:tav>
                                      </p:tavLst>
                                    </p:anim>
                                    <p:anim calcmode="lin" valueType="num">
                                      <p:cBhvr>
                                        <p:cTn id="57" dur="4000" fill="hold"/>
                                        <p:tgtEl>
                                          <p:spTgt spid="75"/>
                                        </p:tgtEl>
                                        <p:attrNameLst>
                                          <p:attrName>ppt_h</p:attrName>
                                        </p:attrNameLst>
                                      </p:cBhvr>
                                      <p:tavLst>
                                        <p:tav tm="0">
                                          <p:val>
                                            <p:strVal val="#ppt_h"/>
                                          </p:val>
                                        </p:tav>
                                        <p:tav tm="100000">
                                          <p:val>
                                            <p:strVal val="#ppt_h"/>
                                          </p:val>
                                        </p:tav>
                                      </p:tavLst>
                                    </p:anim>
                                  </p:childTnLst>
                                </p:cTn>
                              </p:par>
                              <p:par>
                                <p:cTn id="58" presetID="2" presetClass="exit" presetSubtype="4" fill="hold" grpId="2" nodeType="withEffect">
                                  <p:stCondLst>
                                    <p:cond delay="0"/>
                                  </p:stCondLst>
                                  <p:childTnLst>
                                    <p:anim calcmode="lin" valueType="num">
                                      <p:cBhvr additive="base">
                                        <p:cTn id="59" dur="4500"/>
                                        <p:tgtEl>
                                          <p:spTgt spid="75"/>
                                        </p:tgtEl>
                                        <p:attrNameLst>
                                          <p:attrName>ppt_x</p:attrName>
                                        </p:attrNameLst>
                                      </p:cBhvr>
                                      <p:tavLst>
                                        <p:tav tm="0">
                                          <p:val>
                                            <p:strVal val="ppt_x"/>
                                          </p:val>
                                        </p:tav>
                                        <p:tav tm="100000">
                                          <p:val>
                                            <p:strVal val="ppt_x"/>
                                          </p:val>
                                        </p:tav>
                                      </p:tavLst>
                                    </p:anim>
                                    <p:anim calcmode="lin" valueType="num">
                                      <p:cBhvr additive="base">
                                        <p:cTn id="60" dur="4500"/>
                                        <p:tgtEl>
                                          <p:spTgt spid="75"/>
                                        </p:tgtEl>
                                        <p:attrNameLst>
                                          <p:attrName>ppt_y</p:attrName>
                                        </p:attrNameLst>
                                      </p:cBhvr>
                                      <p:tavLst>
                                        <p:tav tm="0">
                                          <p:val>
                                            <p:strVal val="ppt_y"/>
                                          </p:val>
                                        </p:tav>
                                        <p:tav tm="100000">
                                          <p:val>
                                            <p:strVal val="1+ppt_h/2"/>
                                          </p:val>
                                        </p:tav>
                                      </p:tavLst>
                                    </p:anim>
                                    <p:set>
                                      <p:cBhvr>
                                        <p:cTn id="61" dur="1" fill="hold">
                                          <p:stCondLst>
                                            <p:cond delay="4499"/>
                                          </p:stCondLst>
                                        </p:cTn>
                                        <p:tgtEl>
                                          <p:spTgt spid="75"/>
                                        </p:tgtEl>
                                        <p:attrNameLst>
                                          <p:attrName>style.visibility</p:attrName>
                                        </p:attrNameLst>
                                      </p:cBhvr>
                                      <p:to>
                                        <p:strVal val="hidden"/>
                                      </p:to>
                                    </p:set>
                                  </p:childTnLst>
                                </p:cTn>
                              </p:par>
                              <p:par>
                                <p:cTn id="62" presetID="3" presetClass="exit" presetSubtype="10" fill="hold" grpId="3" nodeType="withEffect">
                                  <p:stCondLst>
                                    <p:cond delay="0"/>
                                  </p:stCondLst>
                                  <p:childTnLst>
                                    <p:animEffect transition="out" filter="blinds(horizontal)">
                                      <p:cBhvr>
                                        <p:cTn id="63" dur="6000"/>
                                        <p:tgtEl>
                                          <p:spTgt spid="75"/>
                                        </p:tgtEl>
                                      </p:cBhvr>
                                    </p:animEffect>
                                    <p:set>
                                      <p:cBhvr>
                                        <p:cTn id="64" dur="1" fill="hold">
                                          <p:stCondLst>
                                            <p:cond delay="5999"/>
                                          </p:stCondLst>
                                        </p:cTn>
                                        <p:tgtEl>
                                          <p:spTgt spid="75"/>
                                        </p:tgtEl>
                                        <p:attrNameLst>
                                          <p:attrName>style.visibility</p:attrName>
                                        </p:attrNameLst>
                                      </p:cBhvr>
                                      <p:to>
                                        <p:strVal val="hidden"/>
                                      </p:to>
                                    </p:set>
                                  </p:childTnLst>
                                </p:cTn>
                              </p:par>
                              <p:par>
                                <p:cTn id="65" presetID="2" presetClass="entr" presetSubtype="1" fill="hold" grpId="0" nodeType="withEffect">
                                  <p:stCondLst>
                                    <p:cond delay="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4000" fill="hold"/>
                                        <p:tgtEl>
                                          <p:spTgt spid="63"/>
                                        </p:tgtEl>
                                        <p:attrNameLst>
                                          <p:attrName>ppt_x</p:attrName>
                                        </p:attrNameLst>
                                      </p:cBhvr>
                                      <p:tavLst>
                                        <p:tav tm="0">
                                          <p:val>
                                            <p:strVal val="#ppt_x"/>
                                          </p:val>
                                        </p:tav>
                                        <p:tav tm="100000">
                                          <p:val>
                                            <p:strVal val="#ppt_x"/>
                                          </p:val>
                                        </p:tav>
                                      </p:tavLst>
                                    </p:anim>
                                    <p:anim calcmode="lin" valueType="num">
                                      <p:cBhvr additive="base">
                                        <p:cTn id="68" dur="4000" fill="hold"/>
                                        <p:tgtEl>
                                          <p:spTgt spid="63"/>
                                        </p:tgtEl>
                                        <p:attrNameLst>
                                          <p:attrName>ppt_y</p:attrName>
                                        </p:attrNameLst>
                                      </p:cBhvr>
                                      <p:tavLst>
                                        <p:tav tm="0">
                                          <p:val>
                                            <p:strVal val="0-#ppt_h/2"/>
                                          </p:val>
                                        </p:tav>
                                        <p:tav tm="100000">
                                          <p:val>
                                            <p:strVal val="#ppt_y"/>
                                          </p:val>
                                        </p:tav>
                                      </p:tavLst>
                                    </p:anim>
                                  </p:childTnLst>
                                </p:cTn>
                              </p:par>
                              <p:par>
                                <p:cTn id="69" presetID="19" presetClass="entr" presetSubtype="10" fill="hold" grpId="1" nodeType="withEffect">
                                  <p:stCondLst>
                                    <p:cond delay="0"/>
                                  </p:stCondLst>
                                  <p:childTnLst>
                                    <p:set>
                                      <p:cBhvr>
                                        <p:cTn id="70" dur="1" fill="hold">
                                          <p:stCondLst>
                                            <p:cond delay="0"/>
                                          </p:stCondLst>
                                        </p:cTn>
                                        <p:tgtEl>
                                          <p:spTgt spid="63"/>
                                        </p:tgtEl>
                                        <p:attrNameLst>
                                          <p:attrName>style.visibility</p:attrName>
                                        </p:attrNameLst>
                                      </p:cBhvr>
                                      <p:to>
                                        <p:strVal val="visible"/>
                                      </p:to>
                                    </p:set>
                                    <p:anim calcmode="lin" valueType="num">
                                      <p:cBhvr>
                                        <p:cTn id="71" dur="4000" fill="hold"/>
                                        <p:tgtEl>
                                          <p:spTgt spid="63"/>
                                        </p:tgtEl>
                                        <p:attrNameLst>
                                          <p:attrName>ppt_w</p:attrName>
                                        </p:attrNameLst>
                                      </p:cBhvr>
                                      <p:tavLst>
                                        <p:tav tm="0" fmla="#ppt_w*sin(2.5*pi*$)">
                                          <p:val>
                                            <p:fltVal val="0"/>
                                          </p:val>
                                        </p:tav>
                                        <p:tav tm="100000">
                                          <p:val>
                                            <p:fltVal val="1"/>
                                          </p:val>
                                        </p:tav>
                                      </p:tavLst>
                                    </p:anim>
                                    <p:anim calcmode="lin" valueType="num">
                                      <p:cBhvr>
                                        <p:cTn id="72" dur="4000" fill="hold"/>
                                        <p:tgtEl>
                                          <p:spTgt spid="63"/>
                                        </p:tgtEl>
                                        <p:attrNameLst>
                                          <p:attrName>ppt_h</p:attrName>
                                        </p:attrNameLst>
                                      </p:cBhvr>
                                      <p:tavLst>
                                        <p:tav tm="0">
                                          <p:val>
                                            <p:strVal val="#ppt_h"/>
                                          </p:val>
                                        </p:tav>
                                        <p:tav tm="100000">
                                          <p:val>
                                            <p:strVal val="#ppt_h"/>
                                          </p:val>
                                        </p:tav>
                                      </p:tavLst>
                                    </p:anim>
                                  </p:childTnLst>
                                </p:cTn>
                              </p:par>
                              <p:par>
                                <p:cTn id="73" presetID="2" presetClass="exit" presetSubtype="4" fill="hold" grpId="2" nodeType="withEffect">
                                  <p:stCondLst>
                                    <p:cond delay="0"/>
                                  </p:stCondLst>
                                  <p:childTnLst>
                                    <p:anim calcmode="lin" valueType="num">
                                      <p:cBhvr additive="base">
                                        <p:cTn id="74" dur="4500"/>
                                        <p:tgtEl>
                                          <p:spTgt spid="63"/>
                                        </p:tgtEl>
                                        <p:attrNameLst>
                                          <p:attrName>ppt_x</p:attrName>
                                        </p:attrNameLst>
                                      </p:cBhvr>
                                      <p:tavLst>
                                        <p:tav tm="0">
                                          <p:val>
                                            <p:strVal val="ppt_x"/>
                                          </p:val>
                                        </p:tav>
                                        <p:tav tm="100000">
                                          <p:val>
                                            <p:strVal val="ppt_x"/>
                                          </p:val>
                                        </p:tav>
                                      </p:tavLst>
                                    </p:anim>
                                    <p:anim calcmode="lin" valueType="num">
                                      <p:cBhvr additive="base">
                                        <p:cTn id="75" dur="4500"/>
                                        <p:tgtEl>
                                          <p:spTgt spid="63"/>
                                        </p:tgtEl>
                                        <p:attrNameLst>
                                          <p:attrName>ppt_y</p:attrName>
                                        </p:attrNameLst>
                                      </p:cBhvr>
                                      <p:tavLst>
                                        <p:tav tm="0">
                                          <p:val>
                                            <p:strVal val="ppt_y"/>
                                          </p:val>
                                        </p:tav>
                                        <p:tav tm="100000">
                                          <p:val>
                                            <p:strVal val="1+ppt_h/2"/>
                                          </p:val>
                                        </p:tav>
                                      </p:tavLst>
                                    </p:anim>
                                    <p:set>
                                      <p:cBhvr>
                                        <p:cTn id="76" dur="1" fill="hold">
                                          <p:stCondLst>
                                            <p:cond delay="4499"/>
                                          </p:stCondLst>
                                        </p:cTn>
                                        <p:tgtEl>
                                          <p:spTgt spid="63"/>
                                        </p:tgtEl>
                                        <p:attrNameLst>
                                          <p:attrName>style.visibility</p:attrName>
                                        </p:attrNameLst>
                                      </p:cBhvr>
                                      <p:to>
                                        <p:strVal val="hidden"/>
                                      </p:to>
                                    </p:set>
                                  </p:childTnLst>
                                </p:cTn>
                              </p:par>
                              <p:par>
                                <p:cTn id="77" presetID="3" presetClass="exit" presetSubtype="10" fill="hold" grpId="3" nodeType="withEffect">
                                  <p:stCondLst>
                                    <p:cond delay="0"/>
                                  </p:stCondLst>
                                  <p:childTnLst>
                                    <p:animEffect transition="out" filter="blinds(horizontal)">
                                      <p:cBhvr>
                                        <p:cTn id="78" dur="6000"/>
                                        <p:tgtEl>
                                          <p:spTgt spid="63"/>
                                        </p:tgtEl>
                                      </p:cBhvr>
                                    </p:animEffect>
                                    <p:set>
                                      <p:cBhvr>
                                        <p:cTn id="79" dur="1" fill="hold">
                                          <p:stCondLst>
                                            <p:cond delay="5999"/>
                                          </p:stCondLst>
                                        </p:cTn>
                                        <p:tgtEl>
                                          <p:spTgt spid="63"/>
                                        </p:tgtEl>
                                        <p:attrNameLst>
                                          <p:attrName>style.visibility</p:attrName>
                                        </p:attrNameLst>
                                      </p:cBhvr>
                                      <p:to>
                                        <p:strVal val="hidden"/>
                                      </p:to>
                                    </p:set>
                                  </p:childTnLst>
                                </p:cTn>
                              </p:par>
                              <p:par>
                                <p:cTn id="80" presetID="2" presetClass="entr" presetSubtype="1" fill="hold" grpId="0" nodeType="withEffect">
                                  <p:stCondLst>
                                    <p:cond delay="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4000" fill="hold"/>
                                        <p:tgtEl>
                                          <p:spTgt spid="82"/>
                                        </p:tgtEl>
                                        <p:attrNameLst>
                                          <p:attrName>ppt_x</p:attrName>
                                        </p:attrNameLst>
                                      </p:cBhvr>
                                      <p:tavLst>
                                        <p:tav tm="0">
                                          <p:val>
                                            <p:strVal val="#ppt_x"/>
                                          </p:val>
                                        </p:tav>
                                        <p:tav tm="100000">
                                          <p:val>
                                            <p:strVal val="#ppt_x"/>
                                          </p:val>
                                        </p:tav>
                                      </p:tavLst>
                                    </p:anim>
                                    <p:anim calcmode="lin" valueType="num">
                                      <p:cBhvr additive="base">
                                        <p:cTn id="83" dur="4000" fill="hold"/>
                                        <p:tgtEl>
                                          <p:spTgt spid="82"/>
                                        </p:tgtEl>
                                        <p:attrNameLst>
                                          <p:attrName>ppt_y</p:attrName>
                                        </p:attrNameLst>
                                      </p:cBhvr>
                                      <p:tavLst>
                                        <p:tav tm="0">
                                          <p:val>
                                            <p:strVal val="0-#ppt_h/2"/>
                                          </p:val>
                                        </p:tav>
                                        <p:tav tm="100000">
                                          <p:val>
                                            <p:strVal val="#ppt_y"/>
                                          </p:val>
                                        </p:tav>
                                      </p:tavLst>
                                    </p:anim>
                                  </p:childTnLst>
                                </p:cTn>
                              </p:par>
                              <p:par>
                                <p:cTn id="84" presetID="19" presetClass="entr" presetSubtype="10" fill="hold" grpId="1" nodeType="withEffect">
                                  <p:stCondLst>
                                    <p:cond delay="0"/>
                                  </p:stCondLst>
                                  <p:childTnLst>
                                    <p:set>
                                      <p:cBhvr>
                                        <p:cTn id="85" dur="1" fill="hold">
                                          <p:stCondLst>
                                            <p:cond delay="0"/>
                                          </p:stCondLst>
                                        </p:cTn>
                                        <p:tgtEl>
                                          <p:spTgt spid="82"/>
                                        </p:tgtEl>
                                        <p:attrNameLst>
                                          <p:attrName>style.visibility</p:attrName>
                                        </p:attrNameLst>
                                      </p:cBhvr>
                                      <p:to>
                                        <p:strVal val="visible"/>
                                      </p:to>
                                    </p:set>
                                    <p:anim calcmode="lin" valueType="num">
                                      <p:cBhvr>
                                        <p:cTn id="86" dur="4000" fill="hold"/>
                                        <p:tgtEl>
                                          <p:spTgt spid="82"/>
                                        </p:tgtEl>
                                        <p:attrNameLst>
                                          <p:attrName>ppt_w</p:attrName>
                                        </p:attrNameLst>
                                      </p:cBhvr>
                                      <p:tavLst>
                                        <p:tav tm="0" fmla="#ppt_w*sin(2.5*pi*$)">
                                          <p:val>
                                            <p:fltVal val="0"/>
                                          </p:val>
                                        </p:tav>
                                        <p:tav tm="100000">
                                          <p:val>
                                            <p:fltVal val="1"/>
                                          </p:val>
                                        </p:tav>
                                      </p:tavLst>
                                    </p:anim>
                                    <p:anim calcmode="lin" valueType="num">
                                      <p:cBhvr>
                                        <p:cTn id="87" dur="4000" fill="hold"/>
                                        <p:tgtEl>
                                          <p:spTgt spid="82"/>
                                        </p:tgtEl>
                                        <p:attrNameLst>
                                          <p:attrName>ppt_h</p:attrName>
                                        </p:attrNameLst>
                                      </p:cBhvr>
                                      <p:tavLst>
                                        <p:tav tm="0">
                                          <p:val>
                                            <p:strVal val="#ppt_h"/>
                                          </p:val>
                                        </p:tav>
                                        <p:tav tm="100000">
                                          <p:val>
                                            <p:strVal val="#ppt_h"/>
                                          </p:val>
                                        </p:tav>
                                      </p:tavLst>
                                    </p:anim>
                                  </p:childTnLst>
                                </p:cTn>
                              </p:par>
                              <p:par>
                                <p:cTn id="88" presetID="2" presetClass="exit" presetSubtype="4" fill="hold" grpId="2" nodeType="withEffect">
                                  <p:stCondLst>
                                    <p:cond delay="0"/>
                                  </p:stCondLst>
                                  <p:childTnLst>
                                    <p:anim calcmode="lin" valueType="num">
                                      <p:cBhvr additive="base">
                                        <p:cTn id="89" dur="4500"/>
                                        <p:tgtEl>
                                          <p:spTgt spid="82"/>
                                        </p:tgtEl>
                                        <p:attrNameLst>
                                          <p:attrName>ppt_x</p:attrName>
                                        </p:attrNameLst>
                                      </p:cBhvr>
                                      <p:tavLst>
                                        <p:tav tm="0">
                                          <p:val>
                                            <p:strVal val="ppt_x"/>
                                          </p:val>
                                        </p:tav>
                                        <p:tav tm="100000">
                                          <p:val>
                                            <p:strVal val="ppt_x"/>
                                          </p:val>
                                        </p:tav>
                                      </p:tavLst>
                                    </p:anim>
                                    <p:anim calcmode="lin" valueType="num">
                                      <p:cBhvr additive="base">
                                        <p:cTn id="90" dur="4500"/>
                                        <p:tgtEl>
                                          <p:spTgt spid="82"/>
                                        </p:tgtEl>
                                        <p:attrNameLst>
                                          <p:attrName>ppt_y</p:attrName>
                                        </p:attrNameLst>
                                      </p:cBhvr>
                                      <p:tavLst>
                                        <p:tav tm="0">
                                          <p:val>
                                            <p:strVal val="ppt_y"/>
                                          </p:val>
                                        </p:tav>
                                        <p:tav tm="100000">
                                          <p:val>
                                            <p:strVal val="1+ppt_h/2"/>
                                          </p:val>
                                        </p:tav>
                                      </p:tavLst>
                                    </p:anim>
                                    <p:set>
                                      <p:cBhvr>
                                        <p:cTn id="91" dur="1" fill="hold">
                                          <p:stCondLst>
                                            <p:cond delay="4499"/>
                                          </p:stCondLst>
                                        </p:cTn>
                                        <p:tgtEl>
                                          <p:spTgt spid="82"/>
                                        </p:tgtEl>
                                        <p:attrNameLst>
                                          <p:attrName>style.visibility</p:attrName>
                                        </p:attrNameLst>
                                      </p:cBhvr>
                                      <p:to>
                                        <p:strVal val="hidden"/>
                                      </p:to>
                                    </p:set>
                                  </p:childTnLst>
                                </p:cTn>
                              </p:par>
                              <p:par>
                                <p:cTn id="92" presetID="3" presetClass="exit" presetSubtype="10" fill="hold" grpId="3" nodeType="withEffect">
                                  <p:stCondLst>
                                    <p:cond delay="0"/>
                                  </p:stCondLst>
                                  <p:childTnLst>
                                    <p:animEffect transition="out" filter="blinds(horizontal)">
                                      <p:cBhvr>
                                        <p:cTn id="93" dur="6000"/>
                                        <p:tgtEl>
                                          <p:spTgt spid="82"/>
                                        </p:tgtEl>
                                      </p:cBhvr>
                                    </p:animEffect>
                                    <p:set>
                                      <p:cBhvr>
                                        <p:cTn id="94" dur="1" fill="hold">
                                          <p:stCondLst>
                                            <p:cond delay="5999"/>
                                          </p:stCondLst>
                                        </p:cTn>
                                        <p:tgtEl>
                                          <p:spTgt spid="82"/>
                                        </p:tgtEl>
                                        <p:attrNameLst>
                                          <p:attrName>style.visibility</p:attrName>
                                        </p:attrNameLst>
                                      </p:cBhvr>
                                      <p:to>
                                        <p:strVal val="hidden"/>
                                      </p:to>
                                    </p:set>
                                  </p:childTnLst>
                                </p:cTn>
                              </p:par>
                              <p:par>
                                <p:cTn id="95" presetID="2" presetClass="entr" presetSubtype="1" fill="hold" grpId="0" nodeType="withEffect">
                                  <p:stCondLst>
                                    <p:cond delay="0"/>
                                  </p:stCondLst>
                                  <p:childTnLst>
                                    <p:set>
                                      <p:cBhvr>
                                        <p:cTn id="96" dur="1" fill="hold">
                                          <p:stCondLst>
                                            <p:cond delay="0"/>
                                          </p:stCondLst>
                                        </p:cTn>
                                        <p:tgtEl>
                                          <p:spTgt spid="83"/>
                                        </p:tgtEl>
                                        <p:attrNameLst>
                                          <p:attrName>style.visibility</p:attrName>
                                        </p:attrNameLst>
                                      </p:cBhvr>
                                      <p:to>
                                        <p:strVal val="visible"/>
                                      </p:to>
                                    </p:set>
                                    <p:anim calcmode="lin" valueType="num">
                                      <p:cBhvr additive="base">
                                        <p:cTn id="97" dur="4000" fill="hold"/>
                                        <p:tgtEl>
                                          <p:spTgt spid="83"/>
                                        </p:tgtEl>
                                        <p:attrNameLst>
                                          <p:attrName>ppt_x</p:attrName>
                                        </p:attrNameLst>
                                      </p:cBhvr>
                                      <p:tavLst>
                                        <p:tav tm="0">
                                          <p:val>
                                            <p:strVal val="#ppt_x"/>
                                          </p:val>
                                        </p:tav>
                                        <p:tav tm="100000">
                                          <p:val>
                                            <p:strVal val="#ppt_x"/>
                                          </p:val>
                                        </p:tav>
                                      </p:tavLst>
                                    </p:anim>
                                    <p:anim calcmode="lin" valueType="num">
                                      <p:cBhvr additive="base">
                                        <p:cTn id="98" dur="4000" fill="hold"/>
                                        <p:tgtEl>
                                          <p:spTgt spid="83"/>
                                        </p:tgtEl>
                                        <p:attrNameLst>
                                          <p:attrName>ppt_y</p:attrName>
                                        </p:attrNameLst>
                                      </p:cBhvr>
                                      <p:tavLst>
                                        <p:tav tm="0">
                                          <p:val>
                                            <p:strVal val="0-#ppt_h/2"/>
                                          </p:val>
                                        </p:tav>
                                        <p:tav tm="100000">
                                          <p:val>
                                            <p:strVal val="#ppt_y"/>
                                          </p:val>
                                        </p:tav>
                                      </p:tavLst>
                                    </p:anim>
                                  </p:childTnLst>
                                </p:cTn>
                              </p:par>
                              <p:par>
                                <p:cTn id="99" presetID="19" presetClass="entr" presetSubtype="10" fill="hold" grpId="1" nodeType="with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p:cTn id="101" dur="4000" fill="hold"/>
                                        <p:tgtEl>
                                          <p:spTgt spid="83"/>
                                        </p:tgtEl>
                                        <p:attrNameLst>
                                          <p:attrName>ppt_w</p:attrName>
                                        </p:attrNameLst>
                                      </p:cBhvr>
                                      <p:tavLst>
                                        <p:tav tm="0" fmla="#ppt_w*sin(2.5*pi*$)">
                                          <p:val>
                                            <p:fltVal val="0"/>
                                          </p:val>
                                        </p:tav>
                                        <p:tav tm="100000">
                                          <p:val>
                                            <p:fltVal val="1"/>
                                          </p:val>
                                        </p:tav>
                                      </p:tavLst>
                                    </p:anim>
                                    <p:anim calcmode="lin" valueType="num">
                                      <p:cBhvr>
                                        <p:cTn id="102" dur="4000" fill="hold"/>
                                        <p:tgtEl>
                                          <p:spTgt spid="83"/>
                                        </p:tgtEl>
                                        <p:attrNameLst>
                                          <p:attrName>ppt_h</p:attrName>
                                        </p:attrNameLst>
                                      </p:cBhvr>
                                      <p:tavLst>
                                        <p:tav tm="0">
                                          <p:val>
                                            <p:strVal val="#ppt_h"/>
                                          </p:val>
                                        </p:tav>
                                        <p:tav tm="100000">
                                          <p:val>
                                            <p:strVal val="#ppt_h"/>
                                          </p:val>
                                        </p:tav>
                                      </p:tavLst>
                                    </p:anim>
                                  </p:childTnLst>
                                </p:cTn>
                              </p:par>
                              <p:par>
                                <p:cTn id="103" presetID="2" presetClass="exit" presetSubtype="4" fill="hold" grpId="2" nodeType="withEffect">
                                  <p:stCondLst>
                                    <p:cond delay="0"/>
                                  </p:stCondLst>
                                  <p:childTnLst>
                                    <p:anim calcmode="lin" valueType="num">
                                      <p:cBhvr additive="base">
                                        <p:cTn id="104" dur="4500"/>
                                        <p:tgtEl>
                                          <p:spTgt spid="83"/>
                                        </p:tgtEl>
                                        <p:attrNameLst>
                                          <p:attrName>ppt_x</p:attrName>
                                        </p:attrNameLst>
                                      </p:cBhvr>
                                      <p:tavLst>
                                        <p:tav tm="0">
                                          <p:val>
                                            <p:strVal val="ppt_x"/>
                                          </p:val>
                                        </p:tav>
                                        <p:tav tm="100000">
                                          <p:val>
                                            <p:strVal val="ppt_x"/>
                                          </p:val>
                                        </p:tav>
                                      </p:tavLst>
                                    </p:anim>
                                    <p:anim calcmode="lin" valueType="num">
                                      <p:cBhvr additive="base">
                                        <p:cTn id="105" dur="4500"/>
                                        <p:tgtEl>
                                          <p:spTgt spid="83"/>
                                        </p:tgtEl>
                                        <p:attrNameLst>
                                          <p:attrName>ppt_y</p:attrName>
                                        </p:attrNameLst>
                                      </p:cBhvr>
                                      <p:tavLst>
                                        <p:tav tm="0">
                                          <p:val>
                                            <p:strVal val="ppt_y"/>
                                          </p:val>
                                        </p:tav>
                                        <p:tav tm="100000">
                                          <p:val>
                                            <p:strVal val="1+ppt_h/2"/>
                                          </p:val>
                                        </p:tav>
                                      </p:tavLst>
                                    </p:anim>
                                    <p:set>
                                      <p:cBhvr>
                                        <p:cTn id="106" dur="1" fill="hold">
                                          <p:stCondLst>
                                            <p:cond delay="4499"/>
                                          </p:stCondLst>
                                        </p:cTn>
                                        <p:tgtEl>
                                          <p:spTgt spid="83"/>
                                        </p:tgtEl>
                                        <p:attrNameLst>
                                          <p:attrName>style.visibility</p:attrName>
                                        </p:attrNameLst>
                                      </p:cBhvr>
                                      <p:to>
                                        <p:strVal val="hidden"/>
                                      </p:to>
                                    </p:set>
                                  </p:childTnLst>
                                </p:cTn>
                              </p:par>
                              <p:par>
                                <p:cTn id="107" presetID="3" presetClass="exit" presetSubtype="10" fill="hold" grpId="3" nodeType="withEffect">
                                  <p:stCondLst>
                                    <p:cond delay="0"/>
                                  </p:stCondLst>
                                  <p:childTnLst>
                                    <p:animEffect transition="out" filter="blinds(horizontal)">
                                      <p:cBhvr>
                                        <p:cTn id="108" dur="6000"/>
                                        <p:tgtEl>
                                          <p:spTgt spid="83"/>
                                        </p:tgtEl>
                                      </p:cBhvr>
                                    </p:animEffect>
                                    <p:set>
                                      <p:cBhvr>
                                        <p:cTn id="109" dur="1" fill="hold">
                                          <p:stCondLst>
                                            <p:cond delay="5999"/>
                                          </p:stCondLst>
                                        </p:cTn>
                                        <p:tgtEl>
                                          <p:spTgt spid="83"/>
                                        </p:tgtEl>
                                        <p:attrNameLst>
                                          <p:attrName>style.visibility</p:attrName>
                                        </p:attrNameLst>
                                      </p:cBhvr>
                                      <p:to>
                                        <p:strVal val="hidden"/>
                                      </p:to>
                                    </p:set>
                                  </p:childTnLst>
                                </p:cTn>
                              </p:par>
                              <p:par>
                                <p:cTn id="110" presetID="2" presetClass="entr" presetSubtype="1" fill="hold" grpId="0" nodeType="withEffect">
                                  <p:stCondLst>
                                    <p:cond delay="0"/>
                                  </p:stCondLst>
                                  <p:childTnLst>
                                    <p:set>
                                      <p:cBhvr>
                                        <p:cTn id="111" dur="1" fill="hold">
                                          <p:stCondLst>
                                            <p:cond delay="0"/>
                                          </p:stCondLst>
                                        </p:cTn>
                                        <p:tgtEl>
                                          <p:spTgt spid="88"/>
                                        </p:tgtEl>
                                        <p:attrNameLst>
                                          <p:attrName>style.visibility</p:attrName>
                                        </p:attrNameLst>
                                      </p:cBhvr>
                                      <p:to>
                                        <p:strVal val="visible"/>
                                      </p:to>
                                    </p:set>
                                    <p:anim calcmode="lin" valueType="num">
                                      <p:cBhvr additive="base">
                                        <p:cTn id="112" dur="4000" fill="hold"/>
                                        <p:tgtEl>
                                          <p:spTgt spid="88"/>
                                        </p:tgtEl>
                                        <p:attrNameLst>
                                          <p:attrName>ppt_x</p:attrName>
                                        </p:attrNameLst>
                                      </p:cBhvr>
                                      <p:tavLst>
                                        <p:tav tm="0">
                                          <p:val>
                                            <p:strVal val="#ppt_x"/>
                                          </p:val>
                                        </p:tav>
                                        <p:tav tm="100000">
                                          <p:val>
                                            <p:strVal val="#ppt_x"/>
                                          </p:val>
                                        </p:tav>
                                      </p:tavLst>
                                    </p:anim>
                                    <p:anim calcmode="lin" valueType="num">
                                      <p:cBhvr additive="base">
                                        <p:cTn id="113" dur="4000" fill="hold"/>
                                        <p:tgtEl>
                                          <p:spTgt spid="88"/>
                                        </p:tgtEl>
                                        <p:attrNameLst>
                                          <p:attrName>ppt_y</p:attrName>
                                        </p:attrNameLst>
                                      </p:cBhvr>
                                      <p:tavLst>
                                        <p:tav tm="0">
                                          <p:val>
                                            <p:strVal val="0-#ppt_h/2"/>
                                          </p:val>
                                        </p:tav>
                                        <p:tav tm="100000">
                                          <p:val>
                                            <p:strVal val="#ppt_y"/>
                                          </p:val>
                                        </p:tav>
                                      </p:tavLst>
                                    </p:anim>
                                  </p:childTnLst>
                                </p:cTn>
                              </p:par>
                              <p:par>
                                <p:cTn id="114" presetID="19" presetClass="entr" presetSubtype="10" fill="hold" grpId="1" nodeType="withEffect">
                                  <p:stCondLst>
                                    <p:cond delay="0"/>
                                  </p:stCondLst>
                                  <p:childTnLst>
                                    <p:set>
                                      <p:cBhvr>
                                        <p:cTn id="115" dur="1" fill="hold">
                                          <p:stCondLst>
                                            <p:cond delay="0"/>
                                          </p:stCondLst>
                                        </p:cTn>
                                        <p:tgtEl>
                                          <p:spTgt spid="88"/>
                                        </p:tgtEl>
                                        <p:attrNameLst>
                                          <p:attrName>style.visibility</p:attrName>
                                        </p:attrNameLst>
                                      </p:cBhvr>
                                      <p:to>
                                        <p:strVal val="visible"/>
                                      </p:to>
                                    </p:set>
                                    <p:anim calcmode="lin" valueType="num">
                                      <p:cBhvr>
                                        <p:cTn id="116" dur="4000" fill="hold"/>
                                        <p:tgtEl>
                                          <p:spTgt spid="88"/>
                                        </p:tgtEl>
                                        <p:attrNameLst>
                                          <p:attrName>ppt_w</p:attrName>
                                        </p:attrNameLst>
                                      </p:cBhvr>
                                      <p:tavLst>
                                        <p:tav tm="0" fmla="#ppt_w*sin(2.5*pi*$)">
                                          <p:val>
                                            <p:fltVal val="0"/>
                                          </p:val>
                                        </p:tav>
                                        <p:tav tm="100000">
                                          <p:val>
                                            <p:fltVal val="1"/>
                                          </p:val>
                                        </p:tav>
                                      </p:tavLst>
                                    </p:anim>
                                    <p:anim calcmode="lin" valueType="num">
                                      <p:cBhvr>
                                        <p:cTn id="117" dur="4000" fill="hold"/>
                                        <p:tgtEl>
                                          <p:spTgt spid="88"/>
                                        </p:tgtEl>
                                        <p:attrNameLst>
                                          <p:attrName>ppt_h</p:attrName>
                                        </p:attrNameLst>
                                      </p:cBhvr>
                                      <p:tavLst>
                                        <p:tav tm="0">
                                          <p:val>
                                            <p:strVal val="#ppt_h"/>
                                          </p:val>
                                        </p:tav>
                                        <p:tav tm="100000">
                                          <p:val>
                                            <p:strVal val="#ppt_h"/>
                                          </p:val>
                                        </p:tav>
                                      </p:tavLst>
                                    </p:anim>
                                  </p:childTnLst>
                                </p:cTn>
                              </p:par>
                              <p:par>
                                <p:cTn id="118" presetID="2" presetClass="exit" presetSubtype="4" fill="hold" grpId="2" nodeType="withEffect">
                                  <p:stCondLst>
                                    <p:cond delay="0"/>
                                  </p:stCondLst>
                                  <p:childTnLst>
                                    <p:anim calcmode="lin" valueType="num">
                                      <p:cBhvr additive="base">
                                        <p:cTn id="119" dur="4500"/>
                                        <p:tgtEl>
                                          <p:spTgt spid="88"/>
                                        </p:tgtEl>
                                        <p:attrNameLst>
                                          <p:attrName>ppt_x</p:attrName>
                                        </p:attrNameLst>
                                      </p:cBhvr>
                                      <p:tavLst>
                                        <p:tav tm="0">
                                          <p:val>
                                            <p:strVal val="ppt_x"/>
                                          </p:val>
                                        </p:tav>
                                        <p:tav tm="100000">
                                          <p:val>
                                            <p:strVal val="ppt_x"/>
                                          </p:val>
                                        </p:tav>
                                      </p:tavLst>
                                    </p:anim>
                                    <p:anim calcmode="lin" valueType="num">
                                      <p:cBhvr additive="base">
                                        <p:cTn id="120" dur="4500"/>
                                        <p:tgtEl>
                                          <p:spTgt spid="88"/>
                                        </p:tgtEl>
                                        <p:attrNameLst>
                                          <p:attrName>ppt_y</p:attrName>
                                        </p:attrNameLst>
                                      </p:cBhvr>
                                      <p:tavLst>
                                        <p:tav tm="0">
                                          <p:val>
                                            <p:strVal val="ppt_y"/>
                                          </p:val>
                                        </p:tav>
                                        <p:tav tm="100000">
                                          <p:val>
                                            <p:strVal val="1+ppt_h/2"/>
                                          </p:val>
                                        </p:tav>
                                      </p:tavLst>
                                    </p:anim>
                                    <p:set>
                                      <p:cBhvr>
                                        <p:cTn id="121" dur="1" fill="hold">
                                          <p:stCondLst>
                                            <p:cond delay="4499"/>
                                          </p:stCondLst>
                                        </p:cTn>
                                        <p:tgtEl>
                                          <p:spTgt spid="88"/>
                                        </p:tgtEl>
                                        <p:attrNameLst>
                                          <p:attrName>style.visibility</p:attrName>
                                        </p:attrNameLst>
                                      </p:cBhvr>
                                      <p:to>
                                        <p:strVal val="hidden"/>
                                      </p:to>
                                    </p:set>
                                  </p:childTnLst>
                                </p:cTn>
                              </p:par>
                              <p:par>
                                <p:cTn id="122" presetID="3" presetClass="exit" presetSubtype="10" fill="hold" grpId="3" nodeType="withEffect">
                                  <p:stCondLst>
                                    <p:cond delay="0"/>
                                  </p:stCondLst>
                                  <p:childTnLst>
                                    <p:animEffect transition="out" filter="blinds(horizontal)">
                                      <p:cBhvr>
                                        <p:cTn id="123" dur="6000"/>
                                        <p:tgtEl>
                                          <p:spTgt spid="88"/>
                                        </p:tgtEl>
                                      </p:cBhvr>
                                    </p:animEffect>
                                    <p:set>
                                      <p:cBhvr>
                                        <p:cTn id="124" dur="1" fill="hold">
                                          <p:stCondLst>
                                            <p:cond delay="5999"/>
                                          </p:stCondLst>
                                        </p:cTn>
                                        <p:tgtEl>
                                          <p:spTgt spid="88"/>
                                        </p:tgtEl>
                                        <p:attrNameLst>
                                          <p:attrName>style.visibility</p:attrName>
                                        </p:attrNameLst>
                                      </p:cBhvr>
                                      <p:to>
                                        <p:strVal val="hidden"/>
                                      </p:to>
                                    </p:set>
                                  </p:childTnLst>
                                </p:cTn>
                              </p:par>
                              <p:par>
                                <p:cTn id="125" presetID="2" presetClass="entr" presetSubtype="1" fill="hold" grpId="0" nodeType="withEffect">
                                  <p:stCondLst>
                                    <p:cond delay="0"/>
                                  </p:stCondLst>
                                  <p:childTnLst>
                                    <p:set>
                                      <p:cBhvr>
                                        <p:cTn id="126" dur="1" fill="hold">
                                          <p:stCondLst>
                                            <p:cond delay="0"/>
                                          </p:stCondLst>
                                        </p:cTn>
                                        <p:tgtEl>
                                          <p:spTgt spid="89"/>
                                        </p:tgtEl>
                                        <p:attrNameLst>
                                          <p:attrName>style.visibility</p:attrName>
                                        </p:attrNameLst>
                                      </p:cBhvr>
                                      <p:to>
                                        <p:strVal val="visible"/>
                                      </p:to>
                                    </p:set>
                                    <p:anim calcmode="lin" valueType="num">
                                      <p:cBhvr additive="base">
                                        <p:cTn id="127" dur="4000" fill="hold"/>
                                        <p:tgtEl>
                                          <p:spTgt spid="89"/>
                                        </p:tgtEl>
                                        <p:attrNameLst>
                                          <p:attrName>ppt_x</p:attrName>
                                        </p:attrNameLst>
                                      </p:cBhvr>
                                      <p:tavLst>
                                        <p:tav tm="0">
                                          <p:val>
                                            <p:strVal val="#ppt_x"/>
                                          </p:val>
                                        </p:tav>
                                        <p:tav tm="100000">
                                          <p:val>
                                            <p:strVal val="#ppt_x"/>
                                          </p:val>
                                        </p:tav>
                                      </p:tavLst>
                                    </p:anim>
                                    <p:anim calcmode="lin" valueType="num">
                                      <p:cBhvr additive="base">
                                        <p:cTn id="128" dur="4000" fill="hold"/>
                                        <p:tgtEl>
                                          <p:spTgt spid="89"/>
                                        </p:tgtEl>
                                        <p:attrNameLst>
                                          <p:attrName>ppt_y</p:attrName>
                                        </p:attrNameLst>
                                      </p:cBhvr>
                                      <p:tavLst>
                                        <p:tav tm="0">
                                          <p:val>
                                            <p:strVal val="0-#ppt_h/2"/>
                                          </p:val>
                                        </p:tav>
                                        <p:tav tm="100000">
                                          <p:val>
                                            <p:strVal val="#ppt_y"/>
                                          </p:val>
                                        </p:tav>
                                      </p:tavLst>
                                    </p:anim>
                                  </p:childTnLst>
                                </p:cTn>
                              </p:par>
                              <p:par>
                                <p:cTn id="129" presetID="19" presetClass="entr" presetSubtype="10" fill="hold" grpId="1" nodeType="with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p:cTn id="131" dur="4000" fill="hold"/>
                                        <p:tgtEl>
                                          <p:spTgt spid="89"/>
                                        </p:tgtEl>
                                        <p:attrNameLst>
                                          <p:attrName>ppt_w</p:attrName>
                                        </p:attrNameLst>
                                      </p:cBhvr>
                                      <p:tavLst>
                                        <p:tav tm="0" fmla="#ppt_w*sin(2.5*pi*$)">
                                          <p:val>
                                            <p:fltVal val="0"/>
                                          </p:val>
                                        </p:tav>
                                        <p:tav tm="100000">
                                          <p:val>
                                            <p:fltVal val="1"/>
                                          </p:val>
                                        </p:tav>
                                      </p:tavLst>
                                    </p:anim>
                                    <p:anim calcmode="lin" valueType="num">
                                      <p:cBhvr>
                                        <p:cTn id="132" dur="4000" fill="hold"/>
                                        <p:tgtEl>
                                          <p:spTgt spid="89"/>
                                        </p:tgtEl>
                                        <p:attrNameLst>
                                          <p:attrName>ppt_h</p:attrName>
                                        </p:attrNameLst>
                                      </p:cBhvr>
                                      <p:tavLst>
                                        <p:tav tm="0">
                                          <p:val>
                                            <p:strVal val="#ppt_h"/>
                                          </p:val>
                                        </p:tav>
                                        <p:tav tm="100000">
                                          <p:val>
                                            <p:strVal val="#ppt_h"/>
                                          </p:val>
                                        </p:tav>
                                      </p:tavLst>
                                    </p:anim>
                                  </p:childTnLst>
                                </p:cTn>
                              </p:par>
                              <p:par>
                                <p:cTn id="133" presetID="2" presetClass="exit" presetSubtype="4" fill="hold" grpId="2" nodeType="withEffect">
                                  <p:stCondLst>
                                    <p:cond delay="0"/>
                                  </p:stCondLst>
                                  <p:childTnLst>
                                    <p:anim calcmode="lin" valueType="num">
                                      <p:cBhvr additive="base">
                                        <p:cTn id="134" dur="4500"/>
                                        <p:tgtEl>
                                          <p:spTgt spid="89"/>
                                        </p:tgtEl>
                                        <p:attrNameLst>
                                          <p:attrName>ppt_x</p:attrName>
                                        </p:attrNameLst>
                                      </p:cBhvr>
                                      <p:tavLst>
                                        <p:tav tm="0">
                                          <p:val>
                                            <p:strVal val="ppt_x"/>
                                          </p:val>
                                        </p:tav>
                                        <p:tav tm="100000">
                                          <p:val>
                                            <p:strVal val="ppt_x"/>
                                          </p:val>
                                        </p:tav>
                                      </p:tavLst>
                                    </p:anim>
                                    <p:anim calcmode="lin" valueType="num">
                                      <p:cBhvr additive="base">
                                        <p:cTn id="135" dur="4500"/>
                                        <p:tgtEl>
                                          <p:spTgt spid="89"/>
                                        </p:tgtEl>
                                        <p:attrNameLst>
                                          <p:attrName>ppt_y</p:attrName>
                                        </p:attrNameLst>
                                      </p:cBhvr>
                                      <p:tavLst>
                                        <p:tav tm="0">
                                          <p:val>
                                            <p:strVal val="ppt_y"/>
                                          </p:val>
                                        </p:tav>
                                        <p:tav tm="100000">
                                          <p:val>
                                            <p:strVal val="1+ppt_h/2"/>
                                          </p:val>
                                        </p:tav>
                                      </p:tavLst>
                                    </p:anim>
                                    <p:set>
                                      <p:cBhvr>
                                        <p:cTn id="136" dur="1" fill="hold">
                                          <p:stCondLst>
                                            <p:cond delay="4499"/>
                                          </p:stCondLst>
                                        </p:cTn>
                                        <p:tgtEl>
                                          <p:spTgt spid="89"/>
                                        </p:tgtEl>
                                        <p:attrNameLst>
                                          <p:attrName>style.visibility</p:attrName>
                                        </p:attrNameLst>
                                      </p:cBhvr>
                                      <p:to>
                                        <p:strVal val="hidden"/>
                                      </p:to>
                                    </p:set>
                                  </p:childTnLst>
                                </p:cTn>
                              </p:par>
                              <p:par>
                                <p:cTn id="137" presetID="3" presetClass="exit" presetSubtype="10" fill="hold" grpId="3" nodeType="withEffect">
                                  <p:stCondLst>
                                    <p:cond delay="0"/>
                                  </p:stCondLst>
                                  <p:childTnLst>
                                    <p:animEffect transition="out" filter="blinds(horizontal)">
                                      <p:cBhvr>
                                        <p:cTn id="138" dur="6000"/>
                                        <p:tgtEl>
                                          <p:spTgt spid="89"/>
                                        </p:tgtEl>
                                      </p:cBhvr>
                                    </p:animEffect>
                                    <p:set>
                                      <p:cBhvr>
                                        <p:cTn id="139" dur="1" fill="hold">
                                          <p:stCondLst>
                                            <p:cond delay="5999"/>
                                          </p:stCondLst>
                                        </p:cTn>
                                        <p:tgtEl>
                                          <p:spTgt spid="89"/>
                                        </p:tgtEl>
                                        <p:attrNameLst>
                                          <p:attrName>style.visibility</p:attrName>
                                        </p:attrNameLst>
                                      </p:cBhvr>
                                      <p:to>
                                        <p:strVal val="hidden"/>
                                      </p:to>
                                    </p:set>
                                  </p:childTnLst>
                                </p:cTn>
                              </p:par>
                              <p:par>
                                <p:cTn id="140" presetID="2" presetClass="entr" presetSubtype="1" fill="hold" grpId="0" nodeType="with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additive="base">
                                        <p:cTn id="142" dur="4000" fill="hold"/>
                                        <p:tgtEl>
                                          <p:spTgt spid="70"/>
                                        </p:tgtEl>
                                        <p:attrNameLst>
                                          <p:attrName>ppt_x</p:attrName>
                                        </p:attrNameLst>
                                      </p:cBhvr>
                                      <p:tavLst>
                                        <p:tav tm="0">
                                          <p:val>
                                            <p:strVal val="#ppt_x"/>
                                          </p:val>
                                        </p:tav>
                                        <p:tav tm="100000">
                                          <p:val>
                                            <p:strVal val="#ppt_x"/>
                                          </p:val>
                                        </p:tav>
                                      </p:tavLst>
                                    </p:anim>
                                    <p:anim calcmode="lin" valueType="num">
                                      <p:cBhvr additive="base">
                                        <p:cTn id="143" dur="4000" fill="hold"/>
                                        <p:tgtEl>
                                          <p:spTgt spid="70"/>
                                        </p:tgtEl>
                                        <p:attrNameLst>
                                          <p:attrName>ppt_y</p:attrName>
                                        </p:attrNameLst>
                                      </p:cBhvr>
                                      <p:tavLst>
                                        <p:tav tm="0">
                                          <p:val>
                                            <p:strVal val="0-#ppt_h/2"/>
                                          </p:val>
                                        </p:tav>
                                        <p:tav tm="100000">
                                          <p:val>
                                            <p:strVal val="#ppt_y"/>
                                          </p:val>
                                        </p:tav>
                                      </p:tavLst>
                                    </p:anim>
                                  </p:childTnLst>
                                </p:cTn>
                              </p:par>
                              <p:par>
                                <p:cTn id="144" presetID="19" presetClass="entr" presetSubtype="10" fill="hold" grpId="1" nodeType="withEffect">
                                  <p:stCondLst>
                                    <p:cond delay="0"/>
                                  </p:stCondLst>
                                  <p:childTnLst>
                                    <p:set>
                                      <p:cBhvr>
                                        <p:cTn id="145" dur="1" fill="hold">
                                          <p:stCondLst>
                                            <p:cond delay="0"/>
                                          </p:stCondLst>
                                        </p:cTn>
                                        <p:tgtEl>
                                          <p:spTgt spid="70"/>
                                        </p:tgtEl>
                                        <p:attrNameLst>
                                          <p:attrName>style.visibility</p:attrName>
                                        </p:attrNameLst>
                                      </p:cBhvr>
                                      <p:to>
                                        <p:strVal val="visible"/>
                                      </p:to>
                                    </p:set>
                                    <p:anim calcmode="lin" valueType="num">
                                      <p:cBhvr>
                                        <p:cTn id="146" dur="4000" fill="hold"/>
                                        <p:tgtEl>
                                          <p:spTgt spid="70"/>
                                        </p:tgtEl>
                                        <p:attrNameLst>
                                          <p:attrName>ppt_w</p:attrName>
                                        </p:attrNameLst>
                                      </p:cBhvr>
                                      <p:tavLst>
                                        <p:tav tm="0" fmla="#ppt_w*sin(2.5*pi*$)">
                                          <p:val>
                                            <p:fltVal val="0"/>
                                          </p:val>
                                        </p:tav>
                                        <p:tav tm="100000">
                                          <p:val>
                                            <p:fltVal val="1"/>
                                          </p:val>
                                        </p:tav>
                                      </p:tavLst>
                                    </p:anim>
                                    <p:anim calcmode="lin" valueType="num">
                                      <p:cBhvr>
                                        <p:cTn id="147" dur="4000" fill="hold"/>
                                        <p:tgtEl>
                                          <p:spTgt spid="70"/>
                                        </p:tgtEl>
                                        <p:attrNameLst>
                                          <p:attrName>ppt_h</p:attrName>
                                        </p:attrNameLst>
                                      </p:cBhvr>
                                      <p:tavLst>
                                        <p:tav tm="0">
                                          <p:val>
                                            <p:strVal val="#ppt_h"/>
                                          </p:val>
                                        </p:tav>
                                        <p:tav tm="100000">
                                          <p:val>
                                            <p:strVal val="#ppt_h"/>
                                          </p:val>
                                        </p:tav>
                                      </p:tavLst>
                                    </p:anim>
                                  </p:childTnLst>
                                </p:cTn>
                              </p:par>
                              <p:par>
                                <p:cTn id="148" presetID="2" presetClass="exit" presetSubtype="4" fill="hold" grpId="2" nodeType="withEffect">
                                  <p:stCondLst>
                                    <p:cond delay="0"/>
                                  </p:stCondLst>
                                  <p:childTnLst>
                                    <p:anim calcmode="lin" valueType="num">
                                      <p:cBhvr additive="base">
                                        <p:cTn id="149" dur="4500"/>
                                        <p:tgtEl>
                                          <p:spTgt spid="70"/>
                                        </p:tgtEl>
                                        <p:attrNameLst>
                                          <p:attrName>ppt_x</p:attrName>
                                        </p:attrNameLst>
                                      </p:cBhvr>
                                      <p:tavLst>
                                        <p:tav tm="0">
                                          <p:val>
                                            <p:strVal val="ppt_x"/>
                                          </p:val>
                                        </p:tav>
                                        <p:tav tm="100000">
                                          <p:val>
                                            <p:strVal val="ppt_x"/>
                                          </p:val>
                                        </p:tav>
                                      </p:tavLst>
                                    </p:anim>
                                    <p:anim calcmode="lin" valueType="num">
                                      <p:cBhvr additive="base">
                                        <p:cTn id="150" dur="4500"/>
                                        <p:tgtEl>
                                          <p:spTgt spid="70"/>
                                        </p:tgtEl>
                                        <p:attrNameLst>
                                          <p:attrName>ppt_y</p:attrName>
                                        </p:attrNameLst>
                                      </p:cBhvr>
                                      <p:tavLst>
                                        <p:tav tm="0">
                                          <p:val>
                                            <p:strVal val="ppt_y"/>
                                          </p:val>
                                        </p:tav>
                                        <p:tav tm="100000">
                                          <p:val>
                                            <p:strVal val="1+ppt_h/2"/>
                                          </p:val>
                                        </p:tav>
                                      </p:tavLst>
                                    </p:anim>
                                    <p:set>
                                      <p:cBhvr>
                                        <p:cTn id="151" dur="1" fill="hold">
                                          <p:stCondLst>
                                            <p:cond delay="4499"/>
                                          </p:stCondLst>
                                        </p:cTn>
                                        <p:tgtEl>
                                          <p:spTgt spid="70"/>
                                        </p:tgtEl>
                                        <p:attrNameLst>
                                          <p:attrName>style.visibility</p:attrName>
                                        </p:attrNameLst>
                                      </p:cBhvr>
                                      <p:to>
                                        <p:strVal val="hidden"/>
                                      </p:to>
                                    </p:set>
                                  </p:childTnLst>
                                </p:cTn>
                              </p:par>
                              <p:par>
                                <p:cTn id="152" presetID="3" presetClass="exit" presetSubtype="10" fill="hold" grpId="3" nodeType="withEffect">
                                  <p:stCondLst>
                                    <p:cond delay="0"/>
                                  </p:stCondLst>
                                  <p:childTnLst>
                                    <p:animEffect transition="out" filter="blinds(horizontal)">
                                      <p:cBhvr>
                                        <p:cTn id="153" dur="6000"/>
                                        <p:tgtEl>
                                          <p:spTgt spid="70"/>
                                        </p:tgtEl>
                                      </p:cBhvr>
                                    </p:animEffect>
                                    <p:set>
                                      <p:cBhvr>
                                        <p:cTn id="154" dur="1" fill="hold">
                                          <p:stCondLst>
                                            <p:cond delay="5999"/>
                                          </p:stCondLst>
                                        </p:cTn>
                                        <p:tgtEl>
                                          <p:spTgt spid="70"/>
                                        </p:tgtEl>
                                        <p:attrNameLst>
                                          <p:attrName>style.visibility</p:attrName>
                                        </p:attrNameLst>
                                      </p:cBhvr>
                                      <p:to>
                                        <p:strVal val="hidden"/>
                                      </p:to>
                                    </p:set>
                                  </p:childTnLst>
                                </p:cTn>
                              </p:par>
                              <p:par>
                                <p:cTn id="155" presetID="2" presetClass="entr" presetSubtype="1" fill="hold" grpId="0" nodeType="withEffect">
                                  <p:stCondLst>
                                    <p:cond delay="0"/>
                                  </p:stCondLst>
                                  <p:childTnLst>
                                    <p:set>
                                      <p:cBhvr>
                                        <p:cTn id="156" dur="1" fill="hold">
                                          <p:stCondLst>
                                            <p:cond delay="0"/>
                                          </p:stCondLst>
                                        </p:cTn>
                                        <p:tgtEl>
                                          <p:spTgt spid="71"/>
                                        </p:tgtEl>
                                        <p:attrNameLst>
                                          <p:attrName>style.visibility</p:attrName>
                                        </p:attrNameLst>
                                      </p:cBhvr>
                                      <p:to>
                                        <p:strVal val="visible"/>
                                      </p:to>
                                    </p:set>
                                    <p:anim calcmode="lin" valueType="num">
                                      <p:cBhvr additive="base">
                                        <p:cTn id="157" dur="4000" fill="hold"/>
                                        <p:tgtEl>
                                          <p:spTgt spid="71"/>
                                        </p:tgtEl>
                                        <p:attrNameLst>
                                          <p:attrName>ppt_x</p:attrName>
                                        </p:attrNameLst>
                                      </p:cBhvr>
                                      <p:tavLst>
                                        <p:tav tm="0">
                                          <p:val>
                                            <p:strVal val="#ppt_x"/>
                                          </p:val>
                                        </p:tav>
                                        <p:tav tm="100000">
                                          <p:val>
                                            <p:strVal val="#ppt_x"/>
                                          </p:val>
                                        </p:tav>
                                      </p:tavLst>
                                    </p:anim>
                                    <p:anim calcmode="lin" valueType="num">
                                      <p:cBhvr additive="base">
                                        <p:cTn id="158" dur="4000" fill="hold"/>
                                        <p:tgtEl>
                                          <p:spTgt spid="71"/>
                                        </p:tgtEl>
                                        <p:attrNameLst>
                                          <p:attrName>ppt_y</p:attrName>
                                        </p:attrNameLst>
                                      </p:cBhvr>
                                      <p:tavLst>
                                        <p:tav tm="0">
                                          <p:val>
                                            <p:strVal val="0-#ppt_h/2"/>
                                          </p:val>
                                        </p:tav>
                                        <p:tav tm="100000">
                                          <p:val>
                                            <p:strVal val="#ppt_y"/>
                                          </p:val>
                                        </p:tav>
                                      </p:tavLst>
                                    </p:anim>
                                  </p:childTnLst>
                                </p:cTn>
                              </p:par>
                              <p:par>
                                <p:cTn id="159" presetID="19" presetClass="entr" presetSubtype="10" fill="hold" grpId="1" nodeType="withEffect">
                                  <p:stCondLst>
                                    <p:cond delay="0"/>
                                  </p:stCondLst>
                                  <p:childTnLst>
                                    <p:set>
                                      <p:cBhvr>
                                        <p:cTn id="160" dur="1" fill="hold">
                                          <p:stCondLst>
                                            <p:cond delay="0"/>
                                          </p:stCondLst>
                                        </p:cTn>
                                        <p:tgtEl>
                                          <p:spTgt spid="71"/>
                                        </p:tgtEl>
                                        <p:attrNameLst>
                                          <p:attrName>style.visibility</p:attrName>
                                        </p:attrNameLst>
                                      </p:cBhvr>
                                      <p:to>
                                        <p:strVal val="visible"/>
                                      </p:to>
                                    </p:set>
                                    <p:anim calcmode="lin" valueType="num">
                                      <p:cBhvr>
                                        <p:cTn id="161" dur="4000" fill="hold"/>
                                        <p:tgtEl>
                                          <p:spTgt spid="71"/>
                                        </p:tgtEl>
                                        <p:attrNameLst>
                                          <p:attrName>ppt_w</p:attrName>
                                        </p:attrNameLst>
                                      </p:cBhvr>
                                      <p:tavLst>
                                        <p:tav tm="0" fmla="#ppt_w*sin(2.5*pi*$)">
                                          <p:val>
                                            <p:fltVal val="0"/>
                                          </p:val>
                                        </p:tav>
                                        <p:tav tm="100000">
                                          <p:val>
                                            <p:fltVal val="1"/>
                                          </p:val>
                                        </p:tav>
                                      </p:tavLst>
                                    </p:anim>
                                    <p:anim calcmode="lin" valueType="num">
                                      <p:cBhvr>
                                        <p:cTn id="162" dur="4000" fill="hold"/>
                                        <p:tgtEl>
                                          <p:spTgt spid="71"/>
                                        </p:tgtEl>
                                        <p:attrNameLst>
                                          <p:attrName>ppt_h</p:attrName>
                                        </p:attrNameLst>
                                      </p:cBhvr>
                                      <p:tavLst>
                                        <p:tav tm="0">
                                          <p:val>
                                            <p:strVal val="#ppt_h"/>
                                          </p:val>
                                        </p:tav>
                                        <p:tav tm="100000">
                                          <p:val>
                                            <p:strVal val="#ppt_h"/>
                                          </p:val>
                                        </p:tav>
                                      </p:tavLst>
                                    </p:anim>
                                  </p:childTnLst>
                                </p:cTn>
                              </p:par>
                              <p:par>
                                <p:cTn id="163" presetID="2" presetClass="exit" presetSubtype="4" fill="hold" grpId="2" nodeType="withEffect">
                                  <p:stCondLst>
                                    <p:cond delay="0"/>
                                  </p:stCondLst>
                                  <p:childTnLst>
                                    <p:anim calcmode="lin" valueType="num">
                                      <p:cBhvr additive="base">
                                        <p:cTn id="164" dur="4500"/>
                                        <p:tgtEl>
                                          <p:spTgt spid="71"/>
                                        </p:tgtEl>
                                        <p:attrNameLst>
                                          <p:attrName>ppt_x</p:attrName>
                                        </p:attrNameLst>
                                      </p:cBhvr>
                                      <p:tavLst>
                                        <p:tav tm="0">
                                          <p:val>
                                            <p:strVal val="ppt_x"/>
                                          </p:val>
                                        </p:tav>
                                        <p:tav tm="100000">
                                          <p:val>
                                            <p:strVal val="ppt_x"/>
                                          </p:val>
                                        </p:tav>
                                      </p:tavLst>
                                    </p:anim>
                                    <p:anim calcmode="lin" valueType="num">
                                      <p:cBhvr additive="base">
                                        <p:cTn id="165" dur="4500"/>
                                        <p:tgtEl>
                                          <p:spTgt spid="71"/>
                                        </p:tgtEl>
                                        <p:attrNameLst>
                                          <p:attrName>ppt_y</p:attrName>
                                        </p:attrNameLst>
                                      </p:cBhvr>
                                      <p:tavLst>
                                        <p:tav tm="0">
                                          <p:val>
                                            <p:strVal val="ppt_y"/>
                                          </p:val>
                                        </p:tav>
                                        <p:tav tm="100000">
                                          <p:val>
                                            <p:strVal val="1+ppt_h/2"/>
                                          </p:val>
                                        </p:tav>
                                      </p:tavLst>
                                    </p:anim>
                                    <p:set>
                                      <p:cBhvr>
                                        <p:cTn id="166" dur="1" fill="hold">
                                          <p:stCondLst>
                                            <p:cond delay="4499"/>
                                          </p:stCondLst>
                                        </p:cTn>
                                        <p:tgtEl>
                                          <p:spTgt spid="71"/>
                                        </p:tgtEl>
                                        <p:attrNameLst>
                                          <p:attrName>style.visibility</p:attrName>
                                        </p:attrNameLst>
                                      </p:cBhvr>
                                      <p:to>
                                        <p:strVal val="hidden"/>
                                      </p:to>
                                    </p:set>
                                  </p:childTnLst>
                                </p:cTn>
                              </p:par>
                              <p:par>
                                <p:cTn id="167" presetID="3" presetClass="exit" presetSubtype="10" fill="hold" grpId="3" nodeType="withEffect">
                                  <p:stCondLst>
                                    <p:cond delay="0"/>
                                  </p:stCondLst>
                                  <p:childTnLst>
                                    <p:animEffect transition="out" filter="blinds(horizontal)">
                                      <p:cBhvr>
                                        <p:cTn id="168" dur="6000"/>
                                        <p:tgtEl>
                                          <p:spTgt spid="71"/>
                                        </p:tgtEl>
                                      </p:cBhvr>
                                    </p:animEffect>
                                    <p:set>
                                      <p:cBhvr>
                                        <p:cTn id="169" dur="1" fill="hold">
                                          <p:stCondLst>
                                            <p:cond delay="5999"/>
                                          </p:stCondLst>
                                        </p:cTn>
                                        <p:tgtEl>
                                          <p:spTgt spid="71"/>
                                        </p:tgtEl>
                                        <p:attrNameLst>
                                          <p:attrName>style.visibility</p:attrName>
                                        </p:attrNameLst>
                                      </p:cBhvr>
                                      <p:to>
                                        <p:strVal val="hidden"/>
                                      </p:to>
                                    </p:set>
                                  </p:childTnLst>
                                </p:cTn>
                              </p:par>
                              <p:par>
                                <p:cTn id="170" presetID="2" presetClass="entr" presetSubtype="1" fill="hold" grpId="0" nodeType="withEffect">
                                  <p:stCondLst>
                                    <p:cond delay="0"/>
                                  </p:stCondLst>
                                  <p:childTnLst>
                                    <p:set>
                                      <p:cBhvr>
                                        <p:cTn id="171" dur="1" fill="hold">
                                          <p:stCondLst>
                                            <p:cond delay="0"/>
                                          </p:stCondLst>
                                        </p:cTn>
                                        <p:tgtEl>
                                          <p:spTgt spid="76"/>
                                        </p:tgtEl>
                                        <p:attrNameLst>
                                          <p:attrName>style.visibility</p:attrName>
                                        </p:attrNameLst>
                                      </p:cBhvr>
                                      <p:to>
                                        <p:strVal val="visible"/>
                                      </p:to>
                                    </p:set>
                                    <p:anim calcmode="lin" valueType="num">
                                      <p:cBhvr additive="base">
                                        <p:cTn id="172" dur="4000" fill="hold"/>
                                        <p:tgtEl>
                                          <p:spTgt spid="76"/>
                                        </p:tgtEl>
                                        <p:attrNameLst>
                                          <p:attrName>ppt_x</p:attrName>
                                        </p:attrNameLst>
                                      </p:cBhvr>
                                      <p:tavLst>
                                        <p:tav tm="0">
                                          <p:val>
                                            <p:strVal val="#ppt_x"/>
                                          </p:val>
                                        </p:tav>
                                        <p:tav tm="100000">
                                          <p:val>
                                            <p:strVal val="#ppt_x"/>
                                          </p:val>
                                        </p:tav>
                                      </p:tavLst>
                                    </p:anim>
                                    <p:anim calcmode="lin" valueType="num">
                                      <p:cBhvr additive="base">
                                        <p:cTn id="173" dur="4000" fill="hold"/>
                                        <p:tgtEl>
                                          <p:spTgt spid="76"/>
                                        </p:tgtEl>
                                        <p:attrNameLst>
                                          <p:attrName>ppt_y</p:attrName>
                                        </p:attrNameLst>
                                      </p:cBhvr>
                                      <p:tavLst>
                                        <p:tav tm="0">
                                          <p:val>
                                            <p:strVal val="0-#ppt_h/2"/>
                                          </p:val>
                                        </p:tav>
                                        <p:tav tm="100000">
                                          <p:val>
                                            <p:strVal val="#ppt_y"/>
                                          </p:val>
                                        </p:tav>
                                      </p:tavLst>
                                    </p:anim>
                                  </p:childTnLst>
                                </p:cTn>
                              </p:par>
                              <p:par>
                                <p:cTn id="174" presetID="19" presetClass="entr" presetSubtype="10" fill="hold" grpId="1" nodeType="withEffect">
                                  <p:stCondLst>
                                    <p:cond delay="0"/>
                                  </p:stCondLst>
                                  <p:childTnLst>
                                    <p:set>
                                      <p:cBhvr>
                                        <p:cTn id="175" dur="1" fill="hold">
                                          <p:stCondLst>
                                            <p:cond delay="0"/>
                                          </p:stCondLst>
                                        </p:cTn>
                                        <p:tgtEl>
                                          <p:spTgt spid="76"/>
                                        </p:tgtEl>
                                        <p:attrNameLst>
                                          <p:attrName>style.visibility</p:attrName>
                                        </p:attrNameLst>
                                      </p:cBhvr>
                                      <p:to>
                                        <p:strVal val="visible"/>
                                      </p:to>
                                    </p:set>
                                    <p:anim calcmode="lin" valueType="num">
                                      <p:cBhvr>
                                        <p:cTn id="176" dur="4000" fill="hold"/>
                                        <p:tgtEl>
                                          <p:spTgt spid="76"/>
                                        </p:tgtEl>
                                        <p:attrNameLst>
                                          <p:attrName>ppt_w</p:attrName>
                                        </p:attrNameLst>
                                      </p:cBhvr>
                                      <p:tavLst>
                                        <p:tav tm="0" fmla="#ppt_w*sin(2.5*pi*$)">
                                          <p:val>
                                            <p:fltVal val="0"/>
                                          </p:val>
                                        </p:tav>
                                        <p:tav tm="100000">
                                          <p:val>
                                            <p:fltVal val="1"/>
                                          </p:val>
                                        </p:tav>
                                      </p:tavLst>
                                    </p:anim>
                                    <p:anim calcmode="lin" valueType="num">
                                      <p:cBhvr>
                                        <p:cTn id="177" dur="4000" fill="hold"/>
                                        <p:tgtEl>
                                          <p:spTgt spid="76"/>
                                        </p:tgtEl>
                                        <p:attrNameLst>
                                          <p:attrName>ppt_h</p:attrName>
                                        </p:attrNameLst>
                                      </p:cBhvr>
                                      <p:tavLst>
                                        <p:tav tm="0">
                                          <p:val>
                                            <p:strVal val="#ppt_h"/>
                                          </p:val>
                                        </p:tav>
                                        <p:tav tm="100000">
                                          <p:val>
                                            <p:strVal val="#ppt_h"/>
                                          </p:val>
                                        </p:tav>
                                      </p:tavLst>
                                    </p:anim>
                                  </p:childTnLst>
                                </p:cTn>
                              </p:par>
                              <p:par>
                                <p:cTn id="178" presetID="2" presetClass="exit" presetSubtype="4" fill="hold" grpId="2" nodeType="withEffect">
                                  <p:stCondLst>
                                    <p:cond delay="0"/>
                                  </p:stCondLst>
                                  <p:childTnLst>
                                    <p:anim calcmode="lin" valueType="num">
                                      <p:cBhvr additive="base">
                                        <p:cTn id="179" dur="4500"/>
                                        <p:tgtEl>
                                          <p:spTgt spid="76"/>
                                        </p:tgtEl>
                                        <p:attrNameLst>
                                          <p:attrName>ppt_x</p:attrName>
                                        </p:attrNameLst>
                                      </p:cBhvr>
                                      <p:tavLst>
                                        <p:tav tm="0">
                                          <p:val>
                                            <p:strVal val="ppt_x"/>
                                          </p:val>
                                        </p:tav>
                                        <p:tav tm="100000">
                                          <p:val>
                                            <p:strVal val="ppt_x"/>
                                          </p:val>
                                        </p:tav>
                                      </p:tavLst>
                                    </p:anim>
                                    <p:anim calcmode="lin" valueType="num">
                                      <p:cBhvr additive="base">
                                        <p:cTn id="180" dur="4500"/>
                                        <p:tgtEl>
                                          <p:spTgt spid="76"/>
                                        </p:tgtEl>
                                        <p:attrNameLst>
                                          <p:attrName>ppt_y</p:attrName>
                                        </p:attrNameLst>
                                      </p:cBhvr>
                                      <p:tavLst>
                                        <p:tav tm="0">
                                          <p:val>
                                            <p:strVal val="ppt_y"/>
                                          </p:val>
                                        </p:tav>
                                        <p:tav tm="100000">
                                          <p:val>
                                            <p:strVal val="1+ppt_h/2"/>
                                          </p:val>
                                        </p:tav>
                                      </p:tavLst>
                                    </p:anim>
                                    <p:set>
                                      <p:cBhvr>
                                        <p:cTn id="181" dur="1" fill="hold">
                                          <p:stCondLst>
                                            <p:cond delay="4499"/>
                                          </p:stCondLst>
                                        </p:cTn>
                                        <p:tgtEl>
                                          <p:spTgt spid="76"/>
                                        </p:tgtEl>
                                        <p:attrNameLst>
                                          <p:attrName>style.visibility</p:attrName>
                                        </p:attrNameLst>
                                      </p:cBhvr>
                                      <p:to>
                                        <p:strVal val="hidden"/>
                                      </p:to>
                                    </p:set>
                                  </p:childTnLst>
                                </p:cTn>
                              </p:par>
                              <p:par>
                                <p:cTn id="182" presetID="3" presetClass="exit" presetSubtype="10" fill="hold" grpId="3" nodeType="withEffect">
                                  <p:stCondLst>
                                    <p:cond delay="0"/>
                                  </p:stCondLst>
                                  <p:childTnLst>
                                    <p:animEffect transition="out" filter="blinds(horizontal)">
                                      <p:cBhvr>
                                        <p:cTn id="183" dur="6000"/>
                                        <p:tgtEl>
                                          <p:spTgt spid="76"/>
                                        </p:tgtEl>
                                      </p:cBhvr>
                                    </p:animEffect>
                                    <p:set>
                                      <p:cBhvr>
                                        <p:cTn id="184" dur="1" fill="hold">
                                          <p:stCondLst>
                                            <p:cond delay="5999"/>
                                          </p:stCondLst>
                                        </p:cTn>
                                        <p:tgtEl>
                                          <p:spTgt spid="76"/>
                                        </p:tgtEl>
                                        <p:attrNameLst>
                                          <p:attrName>style.visibility</p:attrName>
                                        </p:attrNameLst>
                                      </p:cBhvr>
                                      <p:to>
                                        <p:strVal val="hidden"/>
                                      </p:to>
                                    </p:set>
                                  </p:childTnLst>
                                </p:cTn>
                              </p:par>
                              <p:par>
                                <p:cTn id="185" presetID="2" presetClass="entr" presetSubtype="1" fill="hold" grpId="0" nodeType="withEffect">
                                  <p:stCondLst>
                                    <p:cond delay="0"/>
                                  </p:stCondLst>
                                  <p:childTnLst>
                                    <p:set>
                                      <p:cBhvr>
                                        <p:cTn id="186" dur="1" fill="hold">
                                          <p:stCondLst>
                                            <p:cond delay="0"/>
                                          </p:stCondLst>
                                        </p:cTn>
                                        <p:tgtEl>
                                          <p:spTgt spid="77"/>
                                        </p:tgtEl>
                                        <p:attrNameLst>
                                          <p:attrName>style.visibility</p:attrName>
                                        </p:attrNameLst>
                                      </p:cBhvr>
                                      <p:to>
                                        <p:strVal val="visible"/>
                                      </p:to>
                                    </p:set>
                                    <p:anim calcmode="lin" valueType="num">
                                      <p:cBhvr additive="base">
                                        <p:cTn id="187" dur="4000" fill="hold"/>
                                        <p:tgtEl>
                                          <p:spTgt spid="77"/>
                                        </p:tgtEl>
                                        <p:attrNameLst>
                                          <p:attrName>ppt_x</p:attrName>
                                        </p:attrNameLst>
                                      </p:cBhvr>
                                      <p:tavLst>
                                        <p:tav tm="0">
                                          <p:val>
                                            <p:strVal val="#ppt_x"/>
                                          </p:val>
                                        </p:tav>
                                        <p:tav tm="100000">
                                          <p:val>
                                            <p:strVal val="#ppt_x"/>
                                          </p:val>
                                        </p:tav>
                                      </p:tavLst>
                                    </p:anim>
                                    <p:anim calcmode="lin" valueType="num">
                                      <p:cBhvr additive="base">
                                        <p:cTn id="188" dur="4000" fill="hold"/>
                                        <p:tgtEl>
                                          <p:spTgt spid="77"/>
                                        </p:tgtEl>
                                        <p:attrNameLst>
                                          <p:attrName>ppt_y</p:attrName>
                                        </p:attrNameLst>
                                      </p:cBhvr>
                                      <p:tavLst>
                                        <p:tav tm="0">
                                          <p:val>
                                            <p:strVal val="0-#ppt_h/2"/>
                                          </p:val>
                                        </p:tav>
                                        <p:tav tm="100000">
                                          <p:val>
                                            <p:strVal val="#ppt_y"/>
                                          </p:val>
                                        </p:tav>
                                      </p:tavLst>
                                    </p:anim>
                                  </p:childTnLst>
                                </p:cTn>
                              </p:par>
                              <p:par>
                                <p:cTn id="189" presetID="19" presetClass="entr" presetSubtype="10" fill="hold" grpId="1" nodeType="withEffect">
                                  <p:stCondLst>
                                    <p:cond delay="0"/>
                                  </p:stCondLst>
                                  <p:childTnLst>
                                    <p:set>
                                      <p:cBhvr>
                                        <p:cTn id="190" dur="1" fill="hold">
                                          <p:stCondLst>
                                            <p:cond delay="0"/>
                                          </p:stCondLst>
                                        </p:cTn>
                                        <p:tgtEl>
                                          <p:spTgt spid="77"/>
                                        </p:tgtEl>
                                        <p:attrNameLst>
                                          <p:attrName>style.visibility</p:attrName>
                                        </p:attrNameLst>
                                      </p:cBhvr>
                                      <p:to>
                                        <p:strVal val="visible"/>
                                      </p:to>
                                    </p:set>
                                    <p:anim calcmode="lin" valueType="num">
                                      <p:cBhvr>
                                        <p:cTn id="191" dur="4000" fill="hold"/>
                                        <p:tgtEl>
                                          <p:spTgt spid="77"/>
                                        </p:tgtEl>
                                        <p:attrNameLst>
                                          <p:attrName>ppt_w</p:attrName>
                                        </p:attrNameLst>
                                      </p:cBhvr>
                                      <p:tavLst>
                                        <p:tav tm="0" fmla="#ppt_w*sin(2.5*pi*$)">
                                          <p:val>
                                            <p:fltVal val="0"/>
                                          </p:val>
                                        </p:tav>
                                        <p:tav tm="100000">
                                          <p:val>
                                            <p:fltVal val="1"/>
                                          </p:val>
                                        </p:tav>
                                      </p:tavLst>
                                    </p:anim>
                                    <p:anim calcmode="lin" valueType="num">
                                      <p:cBhvr>
                                        <p:cTn id="192" dur="4000" fill="hold"/>
                                        <p:tgtEl>
                                          <p:spTgt spid="77"/>
                                        </p:tgtEl>
                                        <p:attrNameLst>
                                          <p:attrName>ppt_h</p:attrName>
                                        </p:attrNameLst>
                                      </p:cBhvr>
                                      <p:tavLst>
                                        <p:tav tm="0">
                                          <p:val>
                                            <p:strVal val="#ppt_h"/>
                                          </p:val>
                                        </p:tav>
                                        <p:tav tm="100000">
                                          <p:val>
                                            <p:strVal val="#ppt_h"/>
                                          </p:val>
                                        </p:tav>
                                      </p:tavLst>
                                    </p:anim>
                                  </p:childTnLst>
                                </p:cTn>
                              </p:par>
                              <p:par>
                                <p:cTn id="193" presetID="2" presetClass="exit" presetSubtype="4" fill="hold" grpId="2" nodeType="withEffect">
                                  <p:stCondLst>
                                    <p:cond delay="0"/>
                                  </p:stCondLst>
                                  <p:childTnLst>
                                    <p:anim calcmode="lin" valueType="num">
                                      <p:cBhvr additive="base">
                                        <p:cTn id="194" dur="4500"/>
                                        <p:tgtEl>
                                          <p:spTgt spid="77"/>
                                        </p:tgtEl>
                                        <p:attrNameLst>
                                          <p:attrName>ppt_x</p:attrName>
                                        </p:attrNameLst>
                                      </p:cBhvr>
                                      <p:tavLst>
                                        <p:tav tm="0">
                                          <p:val>
                                            <p:strVal val="ppt_x"/>
                                          </p:val>
                                        </p:tav>
                                        <p:tav tm="100000">
                                          <p:val>
                                            <p:strVal val="ppt_x"/>
                                          </p:val>
                                        </p:tav>
                                      </p:tavLst>
                                    </p:anim>
                                    <p:anim calcmode="lin" valueType="num">
                                      <p:cBhvr additive="base">
                                        <p:cTn id="195" dur="4500"/>
                                        <p:tgtEl>
                                          <p:spTgt spid="77"/>
                                        </p:tgtEl>
                                        <p:attrNameLst>
                                          <p:attrName>ppt_y</p:attrName>
                                        </p:attrNameLst>
                                      </p:cBhvr>
                                      <p:tavLst>
                                        <p:tav tm="0">
                                          <p:val>
                                            <p:strVal val="ppt_y"/>
                                          </p:val>
                                        </p:tav>
                                        <p:tav tm="100000">
                                          <p:val>
                                            <p:strVal val="1+ppt_h/2"/>
                                          </p:val>
                                        </p:tav>
                                      </p:tavLst>
                                    </p:anim>
                                    <p:set>
                                      <p:cBhvr>
                                        <p:cTn id="196" dur="1" fill="hold">
                                          <p:stCondLst>
                                            <p:cond delay="4499"/>
                                          </p:stCondLst>
                                        </p:cTn>
                                        <p:tgtEl>
                                          <p:spTgt spid="77"/>
                                        </p:tgtEl>
                                        <p:attrNameLst>
                                          <p:attrName>style.visibility</p:attrName>
                                        </p:attrNameLst>
                                      </p:cBhvr>
                                      <p:to>
                                        <p:strVal val="hidden"/>
                                      </p:to>
                                    </p:set>
                                  </p:childTnLst>
                                </p:cTn>
                              </p:par>
                              <p:par>
                                <p:cTn id="197" presetID="3" presetClass="exit" presetSubtype="10" fill="hold" grpId="3" nodeType="withEffect">
                                  <p:stCondLst>
                                    <p:cond delay="0"/>
                                  </p:stCondLst>
                                  <p:childTnLst>
                                    <p:animEffect transition="out" filter="blinds(horizontal)">
                                      <p:cBhvr>
                                        <p:cTn id="198" dur="6000"/>
                                        <p:tgtEl>
                                          <p:spTgt spid="77"/>
                                        </p:tgtEl>
                                      </p:cBhvr>
                                    </p:animEffect>
                                    <p:set>
                                      <p:cBhvr>
                                        <p:cTn id="199" dur="1" fill="hold">
                                          <p:stCondLst>
                                            <p:cond delay="5999"/>
                                          </p:stCondLst>
                                        </p:cTn>
                                        <p:tgtEl>
                                          <p:spTgt spid="77"/>
                                        </p:tgtEl>
                                        <p:attrNameLst>
                                          <p:attrName>style.visibility</p:attrName>
                                        </p:attrNameLst>
                                      </p:cBhvr>
                                      <p:to>
                                        <p:strVal val="hidden"/>
                                      </p:to>
                                    </p:set>
                                  </p:childTnLst>
                                </p:cTn>
                              </p:par>
                              <p:par>
                                <p:cTn id="200" presetID="2" presetClass="entr" presetSubtype="1" fill="hold" grpId="0" nodeType="withEffect">
                                  <p:stCondLst>
                                    <p:cond delay="0"/>
                                  </p:stCondLst>
                                  <p:childTnLst>
                                    <p:set>
                                      <p:cBhvr>
                                        <p:cTn id="201" dur="1" fill="hold">
                                          <p:stCondLst>
                                            <p:cond delay="0"/>
                                          </p:stCondLst>
                                        </p:cTn>
                                        <p:tgtEl>
                                          <p:spTgt spid="64"/>
                                        </p:tgtEl>
                                        <p:attrNameLst>
                                          <p:attrName>style.visibility</p:attrName>
                                        </p:attrNameLst>
                                      </p:cBhvr>
                                      <p:to>
                                        <p:strVal val="visible"/>
                                      </p:to>
                                    </p:set>
                                    <p:anim calcmode="lin" valueType="num">
                                      <p:cBhvr additive="base">
                                        <p:cTn id="202" dur="4000" fill="hold"/>
                                        <p:tgtEl>
                                          <p:spTgt spid="64"/>
                                        </p:tgtEl>
                                        <p:attrNameLst>
                                          <p:attrName>ppt_x</p:attrName>
                                        </p:attrNameLst>
                                      </p:cBhvr>
                                      <p:tavLst>
                                        <p:tav tm="0">
                                          <p:val>
                                            <p:strVal val="#ppt_x"/>
                                          </p:val>
                                        </p:tav>
                                        <p:tav tm="100000">
                                          <p:val>
                                            <p:strVal val="#ppt_x"/>
                                          </p:val>
                                        </p:tav>
                                      </p:tavLst>
                                    </p:anim>
                                    <p:anim calcmode="lin" valueType="num">
                                      <p:cBhvr additive="base">
                                        <p:cTn id="203" dur="4000" fill="hold"/>
                                        <p:tgtEl>
                                          <p:spTgt spid="64"/>
                                        </p:tgtEl>
                                        <p:attrNameLst>
                                          <p:attrName>ppt_y</p:attrName>
                                        </p:attrNameLst>
                                      </p:cBhvr>
                                      <p:tavLst>
                                        <p:tav tm="0">
                                          <p:val>
                                            <p:strVal val="0-#ppt_h/2"/>
                                          </p:val>
                                        </p:tav>
                                        <p:tav tm="100000">
                                          <p:val>
                                            <p:strVal val="#ppt_y"/>
                                          </p:val>
                                        </p:tav>
                                      </p:tavLst>
                                    </p:anim>
                                  </p:childTnLst>
                                </p:cTn>
                              </p:par>
                              <p:par>
                                <p:cTn id="204" presetID="19" presetClass="entr" presetSubtype="10" fill="hold" grpId="1" nodeType="withEffect">
                                  <p:stCondLst>
                                    <p:cond delay="0"/>
                                  </p:stCondLst>
                                  <p:childTnLst>
                                    <p:set>
                                      <p:cBhvr>
                                        <p:cTn id="205" dur="1" fill="hold">
                                          <p:stCondLst>
                                            <p:cond delay="0"/>
                                          </p:stCondLst>
                                        </p:cTn>
                                        <p:tgtEl>
                                          <p:spTgt spid="64"/>
                                        </p:tgtEl>
                                        <p:attrNameLst>
                                          <p:attrName>style.visibility</p:attrName>
                                        </p:attrNameLst>
                                      </p:cBhvr>
                                      <p:to>
                                        <p:strVal val="visible"/>
                                      </p:to>
                                    </p:set>
                                    <p:anim calcmode="lin" valueType="num">
                                      <p:cBhvr>
                                        <p:cTn id="206" dur="4000" fill="hold"/>
                                        <p:tgtEl>
                                          <p:spTgt spid="64"/>
                                        </p:tgtEl>
                                        <p:attrNameLst>
                                          <p:attrName>ppt_w</p:attrName>
                                        </p:attrNameLst>
                                      </p:cBhvr>
                                      <p:tavLst>
                                        <p:tav tm="0" fmla="#ppt_w*sin(2.5*pi*$)">
                                          <p:val>
                                            <p:fltVal val="0"/>
                                          </p:val>
                                        </p:tav>
                                        <p:tav tm="100000">
                                          <p:val>
                                            <p:fltVal val="1"/>
                                          </p:val>
                                        </p:tav>
                                      </p:tavLst>
                                    </p:anim>
                                    <p:anim calcmode="lin" valueType="num">
                                      <p:cBhvr>
                                        <p:cTn id="207" dur="4000" fill="hold"/>
                                        <p:tgtEl>
                                          <p:spTgt spid="64"/>
                                        </p:tgtEl>
                                        <p:attrNameLst>
                                          <p:attrName>ppt_h</p:attrName>
                                        </p:attrNameLst>
                                      </p:cBhvr>
                                      <p:tavLst>
                                        <p:tav tm="0">
                                          <p:val>
                                            <p:strVal val="#ppt_h"/>
                                          </p:val>
                                        </p:tav>
                                        <p:tav tm="100000">
                                          <p:val>
                                            <p:strVal val="#ppt_h"/>
                                          </p:val>
                                        </p:tav>
                                      </p:tavLst>
                                    </p:anim>
                                  </p:childTnLst>
                                </p:cTn>
                              </p:par>
                              <p:par>
                                <p:cTn id="208" presetID="2" presetClass="exit" presetSubtype="4" fill="hold" grpId="2" nodeType="withEffect">
                                  <p:stCondLst>
                                    <p:cond delay="0"/>
                                  </p:stCondLst>
                                  <p:childTnLst>
                                    <p:anim calcmode="lin" valueType="num">
                                      <p:cBhvr additive="base">
                                        <p:cTn id="209" dur="4500"/>
                                        <p:tgtEl>
                                          <p:spTgt spid="64"/>
                                        </p:tgtEl>
                                        <p:attrNameLst>
                                          <p:attrName>ppt_x</p:attrName>
                                        </p:attrNameLst>
                                      </p:cBhvr>
                                      <p:tavLst>
                                        <p:tav tm="0">
                                          <p:val>
                                            <p:strVal val="ppt_x"/>
                                          </p:val>
                                        </p:tav>
                                        <p:tav tm="100000">
                                          <p:val>
                                            <p:strVal val="ppt_x"/>
                                          </p:val>
                                        </p:tav>
                                      </p:tavLst>
                                    </p:anim>
                                    <p:anim calcmode="lin" valueType="num">
                                      <p:cBhvr additive="base">
                                        <p:cTn id="210" dur="4500"/>
                                        <p:tgtEl>
                                          <p:spTgt spid="64"/>
                                        </p:tgtEl>
                                        <p:attrNameLst>
                                          <p:attrName>ppt_y</p:attrName>
                                        </p:attrNameLst>
                                      </p:cBhvr>
                                      <p:tavLst>
                                        <p:tav tm="0">
                                          <p:val>
                                            <p:strVal val="ppt_y"/>
                                          </p:val>
                                        </p:tav>
                                        <p:tav tm="100000">
                                          <p:val>
                                            <p:strVal val="1+ppt_h/2"/>
                                          </p:val>
                                        </p:tav>
                                      </p:tavLst>
                                    </p:anim>
                                    <p:set>
                                      <p:cBhvr>
                                        <p:cTn id="211" dur="1" fill="hold">
                                          <p:stCondLst>
                                            <p:cond delay="4499"/>
                                          </p:stCondLst>
                                        </p:cTn>
                                        <p:tgtEl>
                                          <p:spTgt spid="64"/>
                                        </p:tgtEl>
                                        <p:attrNameLst>
                                          <p:attrName>style.visibility</p:attrName>
                                        </p:attrNameLst>
                                      </p:cBhvr>
                                      <p:to>
                                        <p:strVal val="hidden"/>
                                      </p:to>
                                    </p:set>
                                  </p:childTnLst>
                                </p:cTn>
                              </p:par>
                              <p:par>
                                <p:cTn id="212" presetID="3" presetClass="exit" presetSubtype="10" fill="hold" grpId="3" nodeType="withEffect">
                                  <p:stCondLst>
                                    <p:cond delay="0"/>
                                  </p:stCondLst>
                                  <p:childTnLst>
                                    <p:animEffect transition="out" filter="blinds(horizontal)">
                                      <p:cBhvr>
                                        <p:cTn id="213" dur="6000"/>
                                        <p:tgtEl>
                                          <p:spTgt spid="64"/>
                                        </p:tgtEl>
                                      </p:cBhvr>
                                    </p:animEffect>
                                    <p:set>
                                      <p:cBhvr>
                                        <p:cTn id="214" dur="1" fill="hold">
                                          <p:stCondLst>
                                            <p:cond delay="5999"/>
                                          </p:stCondLst>
                                        </p:cTn>
                                        <p:tgtEl>
                                          <p:spTgt spid="64"/>
                                        </p:tgtEl>
                                        <p:attrNameLst>
                                          <p:attrName>style.visibility</p:attrName>
                                        </p:attrNameLst>
                                      </p:cBhvr>
                                      <p:to>
                                        <p:strVal val="hidden"/>
                                      </p:to>
                                    </p:set>
                                  </p:childTnLst>
                                </p:cTn>
                              </p:par>
                              <p:par>
                                <p:cTn id="215" presetID="2" presetClass="entr" presetSubtype="1" fill="hold" grpId="0" nodeType="withEffect">
                                  <p:stCondLst>
                                    <p:cond delay="0"/>
                                  </p:stCondLst>
                                  <p:childTnLst>
                                    <p:set>
                                      <p:cBhvr>
                                        <p:cTn id="216" dur="1" fill="hold">
                                          <p:stCondLst>
                                            <p:cond delay="0"/>
                                          </p:stCondLst>
                                        </p:cTn>
                                        <p:tgtEl>
                                          <p:spTgt spid="65"/>
                                        </p:tgtEl>
                                        <p:attrNameLst>
                                          <p:attrName>style.visibility</p:attrName>
                                        </p:attrNameLst>
                                      </p:cBhvr>
                                      <p:to>
                                        <p:strVal val="visible"/>
                                      </p:to>
                                    </p:set>
                                    <p:anim calcmode="lin" valueType="num">
                                      <p:cBhvr additive="base">
                                        <p:cTn id="217" dur="4000" fill="hold"/>
                                        <p:tgtEl>
                                          <p:spTgt spid="65"/>
                                        </p:tgtEl>
                                        <p:attrNameLst>
                                          <p:attrName>ppt_x</p:attrName>
                                        </p:attrNameLst>
                                      </p:cBhvr>
                                      <p:tavLst>
                                        <p:tav tm="0">
                                          <p:val>
                                            <p:strVal val="#ppt_x"/>
                                          </p:val>
                                        </p:tav>
                                        <p:tav tm="100000">
                                          <p:val>
                                            <p:strVal val="#ppt_x"/>
                                          </p:val>
                                        </p:tav>
                                      </p:tavLst>
                                    </p:anim>
                                    <p:anim calcmode="lin" valueType="num">
                                      <p:cBhvr additive="base">
                                        <p:cTn id="218" dur="4000" fill="hold"/>
                                        <p:tgtEl>
                                          <p:spTgt spid="65"/>
                                        </p:tgtEl>
                                        <p:attrNameLst>
                                          <p:attrName>ppt_y</p:attrName>
                                        </p:attrNameLst>
                                      </p:cBhvr>
                                      <p:tavLst>
                                        <p:tav tm="0">
                                          <p:val>
                                            <p:strVal val="0-#ppt_h/2"/>
                                          </p:val>
                                        </p:tav>
                                        <p:tav tm="100000">
                                          <p:val>
                                            <p:strVal val="#ppt_y"/>
                                          </p:val>
                                        </p:tav>
                                      </p:tavLst>
                                    </p:anim>
                                  </p:childTnLst>
                                </p:cTn>
                              </p:par>
                              <p:par>
                                <p:cTn id="219" presetID="19" presetClass="entr" presetSubtype="10" fill="hold" grpId="1" nodeType="withEffect">
                                  <p:stCondLst>
                                    <p:cond delay="0"/>
                                  </p:stCondLst>
                                  <p:childTnLst>
                                    <p:set>
                                      <p:cBhvr>
                                        <p:cTn id="220" dur="1" fill="hold">
                                          <p:stCondLst>
                                            <p:cond delay="0"/>
                                          </p:stCondLst>
                                        </p:cTn>
                                        <p:tgtEl>
                                          <p:spTgt spid="65"/>
                                        </p:tgtEl>
                                        <p:attrNameLst>
                                          <p:attrName>style.visibility</p:attrName>
                                        </p:attrNameLst>
                                      </p:cBhvr>
                                      <p:to>
                                        <p:strVal val="visible"/>
                                      </p:to>
                                    </p:set>
                                    <p:anim calcmode="lin" valueType="num">
                                      <p:cBhvr>
                                        <p:cTn id="221" dur="4000" fill="hold"/>
                                        <p:tgtEl>
                                          <p:spTgt spid="65"/>
                                        </p:tgtEl>
                                        <p:attrNameLst>
                                          <p:attrName>ppt_w</p:attrName>
                                        </p:attrNameLst>
                                      </p:cBhvr>
                                      <p:tavLst>
                                        <p:tav tm="0" fmla="#ppt_w*sin(2.5*pi*$)">
                                          <p:val>
                                            <p:fltVal val="0"/>
                                          </p:val>
                                        </p:tav>
                                        <p:tav tm="100000">
                                          <p:val>
                                            <p:fltVal val="1"/>
                                          </p:val>
                                        </p:tav>
                                      </p:tavLst>
                                    </p:anim>
                                    <p:anim calcmode="lin" valueType="num">
                                      <p:cBhvr>
                                        <p:cTn id="222" dur="4000" fill="hold"/>
                                        <p:tgtEl>
                                          <p:spTgt spid="65"/>
                                        </p:tgtEl>
                                        <p:attrNameLst>
                                          <p:attrName>ppt_h</p:attrName>
                                        </p:attrNameLst>
                                      </p:cBhvr>
                                      <p:tavLst>
                                        <p:tav tm="0">
                                          <p:val>
                                            <p:strVal val="#ppt_h"/>
                                          </p:val>
                                        </p:tav>
                                        <p:tav tm="100000">
                                          <p:val>
                                            <p:strVal val="#ppt_h"/>
                                          </p:val>
                                        </p:tav>
                                      </p:tavLst>
                                    </p:anim>
                                  </p:childTnLst>
                                </p:cTn>
                              </p:par>
                              <p:par>
                                <p:cTn id="223" presetID="2" presetClass="exit" presetSubtype="4" fill="hold" grpId="2" nodeType="withEffect">
                                  <p:stCondLst>
                                    <p:cond delay="0"/>
                                  </p:stCondLst>
                                  <p:childTnLst>
                                    <p:anim calcmode="lin" valueType="num">
                                      <p:cBhvr additive="base">
                                        <p:cTn id="224" dur="4500"/>
                                        <p:tgtEl>
                                          <p:spTgt spid="65"/>
                                        </p:tgtEl>
                                        <p:attrNameLst>
                                          <p:attrName>ppt_x</p:attrName>
                                        </p:attrNameLst>
                                      </p:cBhvr>
                                      <p:tavLst>
                                        <p:tav tm="0">
                                          <p:val>
                                            <p:strVal val="ppt_x"/>
                                          </p:val>
                                        </p:tav>
                                        <p:tav tm="100000">
                                          <p:val>
                                            <p:strVal val="ppt_x"/>
                                          </p:val>
                                        </p:tav>
                                      </p:tavLst>
                                    </p:anim>
                                    <p:anim calcmode="lin" valueType="num">
                                      <p:cBhvr additive="base">
                                        <p:cTn id="225" dur="4500"/>
                                        <p:tgtEl>
                                          <p:spTgt spid="65"/>
                                        </p:tgtEl>
                                        <p:attrNameLst>
                                          <p:attrName>ppt_y</p:attrName>
                                        </p:attrNameLst>
                                      </p:cBhvr>
                                      <p:tavLst>
                                        <p:tav tm="0">
                                          <p:val>
                                            <p:strVal val="ppt_y"/>
                                          </p:val>
                                        </p:tav>
                                        <p:tav tm="100000">
                                          <p:val>
                                            <p:strVal val="1+ppt_h/2"/>
                                          </p:val>
                                        </p:tav>
                                      </p:tavLst>
                                    </p:anim>
                                    <p:set>
                                      <p:cBhvr>
                                        <p:cTn id="226" dur="1" fill="hold">
                                          <p:stCondLst>
                                            <p:cond delay="4499"/>
                                          </p:stCondLst>
                                        </p:cTn>
                                        <p:tgtEl>
                                          <p:spTgt spid="65"/>
                                        </p:tgtEl>
                                        <p:attrNameLst>
                                          <p:attrName>style.visibility</p:attrName>
                                        </p:attrNameLst>
                                      </p:cBhvr>
                                      <p:to>
                                        <p:strVal val="hidden"/>
                                      </p:to>
                                    </p:set>
                                  </p:childTnLst>
                                </p:cTn>
                              </p:par>
                              <p:par>
                                <p:cTn id="227" presetID="3" presetClass="exit" presetSubtype="10" fill="hold" grpId="3" nodeType="withEffect">
                                  <p:stCondLst>
                                    <p:cond delay="0"/>
                                  </p:stCondLst>
                                  <p:childTnLst>
                                    <p:animEffect transition="out" filter="blinds(horizontal)">
                                      <p:cBhvr>
                                        <p:cTn id="228" dur="6000"/>
                                        <p:tgtEl>
                                          <p:spTgt spid="65"/>
                                        </p:tgtEl>
                                      </p:cBhvr>
                                    </p:animEffect>
                                    <p:set>
                                      <p:cBhvr>
                                        <p:cTn id="229" dur="1" fill="hold">
                                          <p:stCondLst>
                                            <p:cond delay="5999"/>
                                          </p:stCondLst>
                                        </p:cTn>
                                        <p:tgtEl>
                                          <p:spTgt spid="65"/>
                                        </p:tgtEl>
                                        <p:attrNameLst>
                                          <p:attrName>style.visibility</p:attrName>
                                        </p:attrNameLst>
                                      </p:cBhvr>
                                      <p:to>
                                        <p:strVal val="hidden"/>
                                      </p:to>
                                    </p:set>
                                  </p:childTnLst>
                                </p:cTn>
                              </p:par>
                              <p:par>
                                <p:cTn id="230" presetID="2" presetClass="entr" presetSubtype="1" fill="hold" grpId="0" nodeType="withEffect">
                                  <p:stCondLst>
                                    <p:cond delay="0"/>
                                  </p:stCondLst>
                                  <p:childTnLst>
                                    <p:set>
                                      <p:cBhvr>
                                        <p:cTn id="231" dur="1" fill="hold">
                                          <p:stCondLst>
                                            <p:cond delay="0"/>
                                          </p:stCondLst>
                                        </p:cTn>
                                        <p:tgtEl>
                                          <p:spTgt spid="85"/>
                                        </p:tgtEl>
                                        <p:attrNameLst>
                                          <p:attrName>style.visibility</p:attrName>
                                        </p:attrNameLst>
                                      </p:cBhvr>
                                      <p:to>
                                        <p:strVal val="visible"/>
                                      </p:to>
                                    </p:set>
                                    <p:anim calcmode="lin" valueType="num">
                                      <p:cBhvr additive="base">
                                        <p:cTn id="232" dur="4000" fill="hold"/>
                                        <p:tgtEl>
                                          <p:spTgt spid="85"/>
                                        </p:tgtEl>
                                        <p:attrNameLst>
                                          <p:attrName>ppt_x</p:attrName>
                                        </p:attrNameLst>
                                      </p:cBhvr>
                                      <p:tavLst>
                                        <p:tav tm="0">
                                          <p:val>
                                            <p:strVal val="#ppt_x"/>
                                          </p:val>
                                        </p:tav>
                                        <p:tav tm="100000">
                                          <p:val>
                                            <p:strVal val="#ppt_x"/>
                                          </p:val>
                                        </p:tav>
                                      </p:tavLst>
                                    </p:anim>
                                    <p:anim calcmode="lin" valueType="num">
                                      <p:cBhvr additive="base">
                                        <p:cTn id="233" dur="4000" fill="hold"/>
                                        <p:tgtEl>
                                          <p:spTgt spid="85"/>
                                        </p:tgtEl>
                                        <p:attrNameLst>
                                          <p:attrName>ppt_y</p:attrName>
                                        </p:attrNameLst>
                                      </p:cBhvr>
                                      <p:tavLst>
                                        <p:tav tm="0">
                                          <p:val>
                                            <p:strVal val="0-#ppt_h/2"/>
                                          </p:val>
                                        </p:tav>
                                        <p:tav tm="100000">
                                          <p:val>
                                            <p:strVal val="#ppt_y"/>
                                          </p:val>
                                        </p:tav>
                                      </p:tavLst>
                                    </p:anim>
                                  </p:childTnLst>
                                </p:cTn>
                              </p:par>
                              <p:par>
                                <p:cTn id="234" presetID="19" presetClass="entr" presetSubtype="10" fill="hold" grpId="1" nodeType="withEffect">
                                  <p:stCondLst>
                                    <p:cond delay="0"/>
                                  </p:stCondLst>
                                  <p:childTnLst>
                                    <p:set>
                                      <p:cBhvr>
                                        <p:cTn id="235" dur="1" fill="hold">
                                          <p:stCondLst>
                                            <p:cond delay="0"/>
                                          </p:stCondLst>
                                        </p:cTn>
                                        <p:tgtEl>
                                          <p:spTgt spid="85"/>
                                        </p:tgtEl>
                                        <p:attrNameLst>
                                          <p:attrName>style.visibility</p:attrName>
                                        </p:attrNameLst>
                                      </p:cBhvr>
                                      <p:to>
                                        <p:strVal val="visible"/>
                                      </p:to>
                                    </p:set>
                                    <p:anim calcmode="lin" valueType="num">
                                      <p:cBhvr>
                                        <p:cTn id="236" dur="4000" fill="hold"/>
                                        <p:tgtEl>
                                          <p:spTgt spid="85"/>
                                        </p:tgtEl>
                                        <p:attrNameLst>
                                          <p:attrName>ppt_w</p:attrName>
                                        </p:attrNameLst>
                                      </p:cBhvr>
                                      <p:tavLst>
                                        <p:tav tm="0" fmla="#ppt_w*sin(2.5*pi*$)">
                                          <p:val>
                                            <p:fltVal val="0"/>
                                          </p:val>
                                        </p:tav>
                                        <p:tav tm="100000">
                                          <p:val>
                                            <p:fltVal val="1"/>
                                          </p:val>
                                        </p:tav>
                                      </p:tavLst>
                                    </p:anim>
                                    <p:anim calcmode="lin" valueType="num">
                                      <p:cBhvr>
                                        <p:cTn id="237" dur="4000" fill="hold"/>
                                        <p:tgtEl>
                                          <p:spTgt spid="85"/>
                                        </p:tgtEl>
                                        <p:attrNameLst>
                                          <p:attrName>ppt_h</p:attrName>
                                        </p:attrNameLst>
                                      </p:cBhvr>
                                      <p:tavLst>
                                        <p:tav tm="0">
                                          <p:val>
                                            <p:strVal val="#ppt_h"/>
                                          </p:val>
                                        </p:tav>
                                        <p:tav tm="100000">
                                          <p:val>
                                            <p:strVal val="#ppt_h"/>
                                          </p:val>
                                        </p:tav>
                                      </p:tavLst>
                                    </p:anim>
                                  </p:childTnLst>
                                </p:cTn>
                              </p:par>
                              <p:par>
                                <p:cTn id="238" presetID="2" presetClass="exit" presetSubtype="4" fill="hold" grpId="2" nodeType="withEffect">
                                  <p:stCondLst>
                                    <p:cond delay="0"/>
                                  </p:stCondLst>
                                  <p:childTnLst>
                                    <p:anim calcmode="lin" valueType="num">
                                      <p:cBhvr additive="base">
                                        <p:cTn id="239" dur="4500"/>
                                        <p:tgtEl>
                                          <p:spTgt spid="85"/>
                                        </p:tgtEl>
                                        <p:attrNameLst>
                                          <p:attrName>ppt_x</p:attrName>
                                        </p:attrNameLst>
                                      </p:cBhvr>
                                      <p:tavLst>
                                        <p:tav tm="0">
                                          <p:val>
                                            <p:strVal val="ppt_x"/>
                                          </p:val>
                                        </p:tav>
                                        <p:tav tm="100000">
                                          <p:val>
                                            <p:strVal val="ppt_x"/>
                                          </p:val>
                                        </p:tav>
                                      </p:tavLst>
                                    </p:anim>
                                    <p:anim calcmode="lin" valueType="num">
                                      <p:cBhvr additive="base">
                                        <p:cTn id="240" dur="4500"/>
                                        <p:tgtEl>
                                          <p:spTgt spid="85"/>
                                        </p:tgtEl>
                                        <p:attrNameLst>
                                          <p:attrName>ppt_y</p:attrName>
                                        </p:attrNameLst>
                                      </p:cBhvr>
                                      <p:tavLst>
                                        <p:tav tm="0">
                                          <p:val>
                                            <p:strVal val="ppt_y"/>
                                          </p:val>
                                        </p:tav>
                                        <p:tav tm="100000">
                                          <p:val>
                                            <p:strVal val="1+ppt_h/2"/>
                                          </p:val>
                                        </p:tav>
                                      </p:tavLst>
                                    </p:anim>
                                    <p:set>
                                      <p:cBhvr>
                                        <p:cTn id="241" dur="1" fill="hold">
                                          <p:stCondLst>
                                            <p:cond delay="4499"/>
                                          </p:stCondLst>
                                        </p:cTn>
                                        <p:tgtEl>
                                          <p:spTgt spid="85"/>
                                        </p:tgtEl>
                                        <p:attrNameLst>
                                          <p:attrName>style.visibility</p:attrName>
                                        </p:attrNameLst>
                                      </p:cBhvr>
                                      <p:to>
                                        <p:strVal val="hidden"/>
                                      </p:to>
                                    </p:set>
                                  </p:childTnLst>
                                </p:cTn>
                              </p:par>
                              <p:par>
                                <p:cTn id="242" presetID="3" presetClass="exit" presetSubtype="10" fill="hold" grpId="3" nodeType="withEffect">
                                  <p:stCondLst>
                                    <p:cond delay="0"/>
                                  </p:stCondLst>
                                  <p:childTnLst>
                                    <p:animEffect transition="out" filter="blinds(horizontal)">
                                      <p:cBhvr>
                                        <p:cTn id="243" dur="6000"/>
                                        <p:tgtEl>
                                          <p:spTgt spid="85"/>
                                        </p:tgtEl>
                                      </p:cBhvr>
                                    </p:animEffect>
                                    <p:set>
                                      <p:cBhvr>
                                        <p:cTn id="244" dur="1" fill="hold">
                                          <p:stCondLst>
                                            <p:cond delay="5999"/>
                                          </p:stCondLst>
                                        </p:cTn>
                                        <p:tgtEl>
                                          <p:spTgt spid="85"/>
                                        </p:tgtEl>
                                        <p:attrNameLst>
                                          <p:attrName>style.visibility</p:attrName>
                                        </p:attrNameLst>
                                      </p:cBhvr>
                                      <p:to>
                                        <p:strVal val="hidden"/>
                                      </p:to>
                                    </p:set>
                                  </p:childTnLst>
                                </p:cTn>
                              </p:par>
                              <p:par>
                                <p:cTn id="245" presetID="2" presetClass="entr" presetSubtype="1" fill="hold" grpId="0" nodeType="withEffect">
                                  <p:stCondLst>
                                    <p:cond delay="0"/>
                                  </p:stCondLst>
                                  <p:childTnLst>
                                    <p:set>
                                      <p:cBhvr>
                                        <p:cTn id="246" dur="1" fill="hold">
                                          <p:stCondLst>
                                            <p:cond delay="0"/>
                                          </p:stCondLst>
                                        </p:cTn>
                                        <p:tgtEl>
                                          <p:spTgt spid="84"/>
                                        </p:tgtEl>
                                        <p:attrNameLst>
                                          <p:attrName>style.visibility</p:attrName>
                                        </p:attrNameLst>
                                      </p:cBhvr>
                                      <p:to>
                                        <p:strVal val="visible"/>
                                      </p:to>
                                    </p:set>
                                    <p:anim calcmode="lin" valueType="num">
                                      <p:cBhvr additive="base">
                                        <p:cTn id="247" dur="4000" fill="hold"/>
                                        <p:tgtEl>
                                          <p:spTgt spid="84"/>
                                        </p:tgtEl>
                                        <p:attrNameLst>
                                          <p:attrName>ppt_x</p:attrName>
                                        </p:attrNameLst>
                                      </p:cBhvr>
                                      <p:tavLst>
                                        <p:tav tm="0">
                                          <p:val>
                                            <p:strVal val="#ppt_x"/>
                                          </p:val>
                                        </p:tav>
                                        <p:tav tm="100000">
                                          <p:val>
                                            <p:strVal val="#ppt_x"/>
                                          </p:val>
                                        </p:tav>
                                      </p:tavLst>
                                    </p:anim>
                                    <p:anim calcmode="lin" valueType="num">
                                      <p:cBhvr additive="base">
                                        <p:cTn id="248" dur="4000" fill="hold"/>
                                        <p:tgtEl>
                                          <p:spTgt spid="84"/>
                                        </p:tgtEl>
                                        <p:attrNameLst>
                                          <p:attrName>ppt_y</p:attrName>
                                        </p:attrNameLst>
                                      </p:cBhvr>
                                      <p:tavLst>
                                        <p:tav tm="0">
                                          <p:val>
                                            <p:strVal val="0-#ppt_h/2"/>
                                          </p:val>
                                        </p:tav>
                                        <p:tav tm="100000">
                                          <p:val>
                                            <p:strVal val="#ppt_y"/>
                                          </p:val>
                                        </p:tav>
                                      </p:tavLst>
                                    </p:anim>
                                  </p:childTnLst>
                                </p:cTn>
                              </p:par>
                              <p:par>
                                <p:cTn id="249" presetID="19" presetClass="entr" presetSubtype="10" fill="hold" grpId="1" nodeType="withEffect">
                                  <p:stCondLst>
                                    <p:cond delay="0"/>
                                  </p:stCondLst>
                                  <p:childTnLst>
                                    <p:set>
                                      <p:cBhvr>
                                        <p:cTn id="250" dur="1" fill="hold">
                                          <p:stCondLst>
                                            <p:cond delay="0"/>
                                          </p:stCondLst>
                                        </p:cTn>
                                        <p:tgtEl>
                                          <p:spTgt spid="84"/>
                                        </p:tgtEl>
                                        <p:attrNameLst>
                                          <p:attrName>style.visibility</p:attrName>
                                        </p:attrNameLst>
                                      </p:cBhvr>
                                      <p:to>
                                        <p:strVal val="visible"/>
                                      </p:to>
                                    </p:set>
                                    <p:anim calcmode="lin" valueType="num">
                                      <p:cBhvr>
                                        <p:cTn id="251" dur="4000" fill="hold"/>
                                        <p:tgtEl>
                                          <p:spTgt spid="84"/>
                                        </p:tgtEl>
                                        <p:attrNameLst>
                                          <p:attrName>ppt_w</p:attrName>
                                        </p:attrNameLst>
                                      </p:cBhvr>
                                      <p:tavLst>
                                        <p:tav tm="0" fmla="#ppt_w*sin(2.5*pi*$)">
                                          <p:val>
                                            <p:fltVal val="0"/>
                                          </p:val>
                                        </p:tav>
                                        <p:tav tm="100000">
                                          <p:val>
                                            <p:fltVal val="1"/>
                                          </p:val>
                                        </p:tav>
                                      </p:tavLst>
                                    </p:anim>
                                    <p:anim calcmode="lin" valueType="num">
                                      <p:cBhvr>
                                        <p:cTn id="252" dur="4000" fill="hold"/>
                                        <p:tgtEl>
                                          <p:spTgt spid="84"/>
                                        </p:tgtEl>
                                        <p:attrNameLst>
                                          <p:attrName>ppt_h</p:attrName>
                                        </p:attrNameLst>
                                      </p:cBhvr>
                                      <p:tavLst>
                                        <p:tav tm="0">
                                          <p:val>
                                            <p:strVal val="#ppt_h"/>
                                          </p:val>
                                        </p:tav>
                                        <p:tav tm="100000">
                                          <p:val>
                                            <p:strVal val="#ppt_h"/>
                                          </p:val>
                                        </p:tav>
                                      </p:tavLst>
                                    </p:anim>
                                  </p:childTnLst>
                                </p:cTn>
                              </p:par>
                              <p:par>
                                <p:cTn id="253" presetID="2" presetClass="exit" presetSubtype="4" fill="hold" grpId="2" nodeType="withEffect">
                                  <p:stCondLst>
                                    <p:cond delay="0"/>
                                  </p:stCondLst>
                                  <p:childTnLst>
                                    <p:anim calcmode="lin" valueType="num">
                                      <p:cBhvr additive="base">
                                        <p:cTn id="254" dur="4500"/>
                                        <p:tgtEl>
                                          <p:spTgt spid="84"/>
                                        </p:tgtEl>
                                        <p:attrNameLst>
                                          <p:attrName>ppt_x</p:attrName>
                                        </p:attrNameLst>
                                      </p:cBhvr>
                                      <p:tavLst>
                                        <p:tav tm="0">
                                          <p:val>
                                            <p:strVal val="ppt_x"/>
                                          </p:val>
                                        </p:tav>
                                        <p:tav tm="100000">
                                          <p:val>
                                            <p:strVal val="ppt_x"/>
                                          </p:val>
                                        </p:tav>
                                      </p:tavLst>
                                    </p:anim>
                                    <p:anim calcmode="lin" valueType="num">
                                      <p:cBhvr additive="base">
                                        <p:cTn id="255" dur="4500"/>
                                        <p:tgtEl>
                                          <p:spTgt spid="84"/>
                                        </p:tgtEl>
                                        <p:attrNameLst>
                                          <p:attrName>ppt_y</p:attrName>
                                        </p:attrNameLst>
                                      </p:cBhvr>
                                      <p:tavLst>
                                        <p:tav tm="0">
                                          <p:val>
                                            <p:strVal val="ppt_y"/>
                                          </p:val>
                                        </p:tav>
                                        <p:tav tm="100000">
                                          <p:val>
                                            <p:strVal val="1+ppt_h/2"/>
                                          </p:val>
                                        </p:tav>
                                      </p:tavLst>
                                    </p:anim>
                                    <p:set>
                                      <p:cBhvr>
                                        <p:cTn id="256" dur="1" fill="hold">
                                          <p:stCondLst>
                                            <p:cond delay="4499"/>
                                          </p:stCondLst>
                                        </p:cTn>
                                        <p:tgtEl>
                                          <p:spTgt spid="84"/>
                                        </p:tgtEl>
                                        <p:attrNameLst>
                                          <p:attrName>style.visibility</p:attrName>
                                        </p:attrNameLst>
                                      </p:cBhvr>
                                      <p:to>
                                        <p:strVal val="hidden"/>
                                      </p:to>
                                    </p:set>
                                  </p:childTnLst>
                                </p:cTn>
                              </p:par>
                              <p:par>
                                <p:cTn id="257" presetID="3" presetClass="exit" presetSubtype="10" fill="hold" grpId="3" nodeType="withEffect">
                                  <p:stCondLst>
                                    <p:cond delay="0"/>
                                  </p:stCondLst>
                                  <p:childTnLst>
                                    <p:animEffect transition="out" filter="blinds(horizontal)">
                                      <p:cBhvr>
                                        <p:cTn id="258" dur="6000"/>
                                        <p:tgtEl>
                                          <p:spTgt spid="84"/>
                                        </p:tgtEl>
                                      </p:cBhvr>
                                    </p:animEffect>
                                    <p:set>
                                      <p:cBhvr>
                                        <p:cTn id="259" dur="1" fill="hold">
                                          <p:stCondLst>
                                            <p:cond delay="5999"/>
                                          </p:stCondLst>
                                        </p:cTn>
                                        <p:tgtEl>
                                          <p:spTgt spid="84"/>
                                        </p:tgtEl>
                                        <p:attrNameLst>
                                          <p:attrName>style.visibility</p:attrName>
                                        </p:attrNameLst>
                                      </p:cBhvr>
                                      <p:to>
                                        <p:strVal val="hidden"/>
                                      </p:to>
                                    </p:set>
                                  </p:childTnLst>
                                </p:cTn>
                              </p:par>
                              <p:par>
                                <p:cTn id="260" presetID="2" presetClass="entr" presetSubtype="1" fill="hold" grpId="0" nodeType="withEffect">
                                  <p:stCondLst>
                                    <p:cond delay="0"/>
                                  </p:stCondLst>
                                  <p:childTnLst>
                                    <p:set>
                                      <p:cBhvr>
                                        <p:cTn id="261" dur="1" fill="hold">
                                          <p:stCondLst>
                                            <p:cond delay="0"/>
                                          </p:stCondLst>
                                        </p:cTn>
                                        <p:tgtEl>
                                          <p:spTgt spid="86"/>
                                        </p:tgtEl>
                                        <p:attrNameLst>
                                          <p:attrName>style.visibility</p:attrName>
                                        </p:attrNameLst>
                                      </p:cBhvr>
                                      <p:to>
                                        <p:strVal val="visible"/>
                                      </p:to>
                                    </p:set>
                                    <p:anim calcmode="lin" valueType="num">
                                      <p:cBhvr additive="base">
                                        <p:cTn id="262" dur="4000" fill="hold"/>
                                        <p:tgtEl>
                                          <p:spTgt spid="86"/>
                                        </p:tgtEl>
                                        <p:attrNameLst>
                                          <p:attrName>ppt_x</p:attrName>
                                        </p:attrNameLst>
                                      </p:cBhvr>
                                      <p:tavLst>
                                        <p:tav tm="0">
                                          <p:val>
                                            <p:strVal val="#ppt_x"/>
                                          </p:val>
                                        </p:tav>
                                        <p:tav tm="100000">
                                          <p:val>
                                            <p:strVal val="#ppt_x"/>
                                          </p:val>
                                        </p:tav>
                                      </p:tavLst>
                                    </p:anim>
                                    <p:anim calcmode="lin" valueType="num">
                                      <p:cBhvr additive="base">
                                        <p:cTn id="263" dur="4000" fill="hold"/>
                                        <p:tgtEl>
                                          <p:spTgt spid="86"/>
                                        </p:tgtEl>
                                        <p:attrNameLst>
                                          <p:attrName>ppt_y</p:attrName>
                                        </p:attrNameLst>
                                      </p:cBhvr>
                                      <p:tavLst>
                                        <p:tav tm="0">
                                          <p:val>
                                            <p:strVal val="0-#ppt_h/2"/>
                                          </p:val>
                                        </p:tav>
                                        <p:tav tm="100000">
                                          <p:val>
                                            <p:strVal val="#ppt_y"/>
                                          </p:val>
                                        </p:tav>
                                      </p:tavLst>
                                    </p:anim>
                                  </p:childTnLst>
                                </p:cTn>
                              </p:par>
                              <p:par>
                                <p:cTn id="264" presetID="19" presetClass="entr" presetSubtype="10" fill="hold" grpId="1" nodeType="withEffect">
                                  <p:stCondLst>
                                    <p:cond delay="0"/>
                                  </p:stCondLst>
                                  <p:childTnLst>
                                    <p:set>
                                      <p:cBhvr>
                                        <p:cTn id="265" dur="1" fill="hold">
                                          <p:stCondLst>
                                            <p:cond delay="0"/>
                                          </p:stCondLst>
                                        </p:cTn>
                                        <p:tgtEl>
                                          <p:spTgt spid="86"/>
                                        </p:tgtEl>
                                        <p:attrNameLst>
                                          <p:attrName>style.visibility</p:attrName>
                                        </p:attrNameLst>
                                      </p:cBhvr>
                                      <p:to>
                                        <p:strVal val="visible"/>
                                      </p:to>
                                    </p:set>
                                    <p:anim calcmode="lin" valueType="num">
                                      <p:cBhvr>
                                        <p:cTn id="266" dur="4000" fill="hold"/>
                                        <p:tgtEl>
                                          <p:spTgt spid="86"/>
                                        </p:tgtEl>
                                        <p:attrNameLst>
                                          <p:attrName>ppt_w</p:attrName>
                                        </p:attrNameLst>
                                      </p:cBhvr>
                                      <p:tavLst>
                                        <p:tav tm="0" fmla="#ppt_w*sin(2.5*pi*$)">
                                          <p:val>
                                            <p:fltVal val="0"/>
                                          </p:val>
                                        </p:tav>
                                        <p:tav tm="100000">
                                          <p:val>
                                            <p:fltVal val="1"/>
                                          </p:val>
                                        </p:tav>
                                      </p:tavLst>
                                    </p:anim>
                                    <p:anim calcmode="lin" valueType="num">
                                      <p:cBhvr>
                                        <p:cTn id="267" dur="4000" fill="hold"/>
                                        <p:tgtEl>
                                          <p:spTgt spid="86"/>
                                        </p:tgtEl>
                                        <p:attrNameLst>
                                          <p:attrName>ppt_h</p:attrName>
                                        </p:attrNameLst>
                                      </p:cBhvr>
                                      <p:tavLst>
                                        <p:tav tm="0">
                                          <p:val>
                                            <p:strVal val="#ppt_h"/>
                                          </p:val>
                                        </p:tav>
                                        <p:tav tm="100000">
                                          <p:val>
                                            <p:strVal val="#ppt_h"/>
                                          </p:val>
                                        </p:tav>
                                      </p:tavLst>
                                    </p:anim>
                                  </p:childTnLst>
                                </p:cTn>
                              </p:par>
                              <p:par>
                                <p:cTn id="268" presetID="2" presetClass="exit" presetSubtype="4" fill="hold" grpId="2" nodeType="withEffect">
                                  <p:stCondLst>
                                    <p:cond delay="0"/>
                                  </p:stCondLst>
                                  <p:childTnLst>
                                    <p:anim calcmode="lin" valueType="num">
                                      <p:cBhvr additive="base">
                                        <p:cTn id="269" dur="4500"/>
                                        <p:tgtEl>
                                          <p:spTgt spid="86"/>
                                        </p:tgtEl>
                                        <p:attrNameLst>
                                          <p:attrName>ppt_x</p:attrName>
                                        </p:attrNameLst>
                                      </p:cBhvr>
                                      <p:tavLst>
                                        <p:tav tm="0">
                                          <p:val>
                                            <p:strVal val="ppt_x"/>
                                          </p:val>
                                        </p:tav>
                                        <p:tav tm="100000">
                                          <p:val>
                                            <p:strVal val="ppt_x"/>
                                          </p:val>
                                        </p:tav>
                                      </p:tavLst>
                                    </p:anim>
                                    <p:anim calcmode="lin" valueType="num">
                                      <p:cBhvr additive="base">
                                        <p:cTn id="270" dur="4500"/>
                                        <p:tgtEl>
                                          <p:spTgt spid="86"/>
                                        </p:tgtEl>
                                        <p:attrNameLst>
                                          <p:attrName>ppt_y</p:attrName>
                                        </p:attrNameLst>
                                      </p:cBhvr>
                                      <p:tavLst>
                                        <p:tav tm="0">
                                          <p:val>
                                            <p:strVal val="ppt_y"/>
                                          </p:val>
                                        </p:tav>
                                        <p:tav tm="100000">
                                          <p:val>
                                            <p:strVal val="1+ppt_h/2"/>
                                          </p:val>
                                        </p:tav>
                                      </p:tavLst>
                                    </p:anim>
                                    <p:set>
                                      <p:cBhvr>
                                        <p:cTn id="271" dur="1" fill="hold">
                                          <p:stCondLst>
                                            <p:cond delay="4499"/>
                                          </p:stCondLst>
                                        </p:cTn>
                                        <p:tgtEl>
                                          <p:spTgt spid="86"/>
                                        </p:tgtEl>
                                        <p:attrNameLst>
                                          <p:attrName>style.visibility</p:attrName>
                                        </p:attrNameLst>
                                      </p:cBhvr>
                                      <p:to>
                                        <p:strVal val="hidden"/>
                                      </p:to>
                                    </p:set>
                                  </p:childTnLst>
                                </p:cTn>
                              </p:par>
                              <p:par>
                                <p:cTn id="272" presetID="3" presetClass="exit" presetSubtype="10" fill="hold" grpId="3" nodeType="withEffect">
                                  <p:stCondLst>
                                    <p:cond delay="0"/>
                                  </p:stCondLst>
                                  <p:childTnLst>
                                    <p:animEffect transition="out" filter="blinds(horizontal)">
                                      <p:cBhvr>
                                        <p:cTn id="273" dur="6000"/>
                                        <p:tgtEl>
                                          <p:spTgt spid="86"/>
                                        </p:tgtEl>
                                      </p:cBhvr>
                                    </p:animEffect>
                                    <p:set>
                                      <p:cBhvr>
                                        <p:cTn id="274" dur="1" fill="hold">
                                          <p:stCondLst>
                                            <p:cond delay="5999"/>
                                          </p:stCondLst>
                                        </p:cTn>
                                        <p:tgtEl>
                                          <p:spTgt spid="86"/>
                                        </p:tgtEl>
                                        <p:attrNameLst>
                                          <p:attrName>style.visibility</p:attrName>
                                        </p:attrNameLst>
                                      </p:cBhvr>
                                      <p:to>
                                        <p:strVal val="hidden"/>
                                      </p:to>
                                    </p:set>
                                  </p:childTnLst>
                                </p:cTn>
                              </p:par>
                              <p:par>
                                <p:cTn id="275" presetID="2" presetClass="entr" presetSubtype="1" fill="hold" grpId="0" nodeType="withEffect">
                                  <p:stCondLst>
                                    <p:cond delay="0"/>
                                  </p:stCondLst>
                                  <p:childTnLst>
                                    <p:set>
                                      <p:cBhvr>
                                        <p:cTn id="276" dur="1" fill="hold">
                                          <p:stCondLst>
                                            <p:cond delay="0"/>
                                          </p:stCondLst>
                                        </p:cTn>
                                        <p:tgtEl>
                                          <p:spTgt spid="91"/>
                                        </p:tgtEl>
                                        <p:attrNameLst>
                                          <p:attrName>style.visibility</p:attrName>
                                        </p:attrNameLst>
                                      </p:cBhvr>
                                      <p:to>
                                        <p:strVal val="visible"/>
                                      </p:to>
                                    </p:set>
                                    <p:anim calcmode="lin" valueType="num">
                                      <p:cBhvr additive="base">
                                        <p:cTn id="277" dur="4000" fill="hold"/>
                                        <p:tgtEl>
                                          <p:spTgt spid="91"/>
                                        </p:tgtEl>
                                        <p:attrNameLst>
                                          <p:attrName>ppt_x</p:attrName>
                                        </p:attrNameLst>
                                      </p:cBhvr>
                                      <p:tavLst>
                                        <p:tav tm="0">
                                          <p:val>
                                            <p:strVal val="#ppt_x"/>
                                          </p:val>
                                        </p:tav>
                                        <p:tav tm="100000">
                                          <p:val>
                                            <p:strVal val="#ppt_x"/>
                                          </p:val>
                                        </p:tav>
                                      </p:tavLst>
                                    </p:anim>
                                    <p:anim calcmode="lin" valueType="num">
                                      <p:cBhvr additive="base">
                                        <p:cTn id="278" dur="4000" fill="hold"/>
                                        <p:tgtEl>
                                          <p:spTgt spid="91"/>
                                        </p:tgtEl>
                                        <p:attrNameLst>
                                          <p:attrName>ppt_y</p:attrName>
                                        </p:attrNameLst>
                                      </p:cBhvr>
                                      <p:tavLst>
                                        <p:tav tm="0">
                                          <p:val>
                                            <p:strVal val="0-#ppt_h/2"/>
                                          </p:val>
                                        </p:tav>
                                        <p:tav tm="100000">
                                          <p:val>
                                            <p:strVal val="#ppt_y"/>
                                          </p:val>
                                        </p:tav>
                                      </p:tavLst>
                                    </p:anim>
                                  </p:childTnLst>
                                </p:cTn>
                              </p:par>
                              <p:par>
                                <p:cTn id="279" presetID="19" presetClass="entr" presetSubtype="10" fill="hold" grpId="1" nodeType="withEffect">
                                  <p:stCondLst>
                                    <p:cond delay="0"/>
                                  </p:stCondLst>
                                  <p:childTnLst>
                                    <p:set>
                                      <p:cBhvr>
                                        <p:cTn id="280" dur="1" fill="hold">
                                          <p:stCondLst>
                                            <p:cond delay="0"/>
                                          </p:stCondLst>
                                        </p:cTn>
                                        <p:tgtEl>
                                          <p:spTgt spid="91"/>
                                        </p:tgtEl>
                                        <p:attrNameLst>
                                          <p:attrName>style.visibility</p:attrName>
                                        </p:attrNameLst>
                                      </p:cBhvr>
                                      <p:to>
                                        <p:strVal val="visible"/>
                                      </p:to>
                                    </p:set>
                                    <p:anim calcmode="lin" valueType="num">
                                      <p:cBhvr>
                                        <p:cTn id="281" dur="4000" fill="hold"/>
                                        <p:tgtEl>
                                          <p:spTgt spid="91"/>
                                        </p:tgtEl>
                                        <p:attrNameLst>
                                          <p:attrName>ppt_w</p:attrName>
                                        </p:attrNameLst>
                                      </p:cBhvr>
                                      <p:tavLst>
                                        <p:tav tm="0" fmla="#ppt_w*sin(2.5*pi*$)">
                                          <p:val>
                                            <p:fltVal val="0"/>
                                          </p:val>
                                        </p:tav>
                                        <p:tav tm="100000">
                                          <p:val>
                                            <p:fltVal val="1"/>
                                          </p:val>
                                        </p:tav>
                                      </p:tavLst>
                                    </p:anim>
                                    <p:anim calcmode="lin" valueType="num">
                                      <p:cBhvr>
                                        <p:cTn id="282" dur="4000" fill="hold"/>
                                        <p:tgtEl>
                                          <p:spTgt spid="91"/>
                                        </p:tgtEl>
                                        <p:attrNameLst>
                                          <p:attrName>ppt_h</p:attrName>
                                        </p:attrNameLst>
                                      </p:cBhvr>
                                      <p:tavLst>
                                        <p:tav tm="0">
                                          <p:val>
                                            <p:strVal val="#ppt_h"/>
                                          </p:val>
                                        </p:tav>
                                        <p:tav tm="100000">
                                          <p:val>
                                            <p:strVal val="#ppt_h"/>
                                          </p:val>
                                        </p:tav>
                                      </p:tavLst>
                                    </p:anim>
                                  </p:childTnLst>
                                </p:cTn>
                              </p:par>
                              <p:par>
                                <p:cTn id="283" presetID="2" presetClass="exit" presetSubtype="4" fill="hold" grpId="2" nodeType="withEffect">
                                  <p:stCondLst>
                                    <p:cond delay="0"/>
                                  </p:stCondLst>
                                  <p:childTnLst>
                                    <p:anim calcmode="lin" valueType="num">
                                      <p:cBhvr additive="base">
                                        <p:cTn id="284" dur="4500"/>
                                        <p:tgtEl>
                                          <p:spTgt spid="91"/>
                                        </p:tgtEl>
                                        <p:attrNameLst>
                                          <p:attrName>ppt_x</p:attrName>
                                        </p:attrNameLst>
                                      </p:cBhvr>
                                      <p:tavLst>
                                        <p:tav tm="0">
                                          <p:val>
                                            <p:strVal val="ppt_x"/>
                                          </p:val>
                                        </p:tav>
                                        <p:tav tm="100000">
                                          <p:val>
                                            <p:strVal val="ppt_x"/>
                                          </p:val>
                                        </p:tav>
                                      </p:tavLst>
                                    </p:anim>
                                    <p:anim calcmode="lin" valueType="num">
                                      <p:cBhvr additive="base">
                                        <p:cTn id="285" dur="4500"/>
                                        <p:tgtEl>
                                          <p:spTgt spid="91"/>
                                        </p:tgtEl>
                                        <p:attrNameLst>
                                          <p:attrName>ppt_y</p:attrName>
                                        </p:attrNameLst>
                                      </p:cBhvr>
                                      <p:tavLst>
                                        <p:tav tm="0">
                                          <p:val>
                                            <p:strVal val="ppt_y"/>
                                          </p:val>
                                        </p:tav>
                                        <p:tav tm="100000">
                                          <p:val>
                                            <p:strVal val="1+ppt_h/2"/>
                                          </p:val>
                                        </p:tav>
                                      </p:tavLst>
                                    </p:anim>
                                    <p:set>
                                      <p:cBhvr>
                                        <p:cTn id="286" dur="1" fill="hold">
                                          <p:stCondLst>
                                            <p:cond delay="4499"/>
                                          </p:stCondLst>
                                        </p:cTn>
                                        <p:tgtEl>
                                          <p:spTgt spid="91"/>
                                        </p:tgtEl>
                                        <p:attrNameLst>
                                          <p:attrName>style.visibility</p:attrName>
                                        </p:attrNameLst>
                                      </p:cBhvr>
                                      <p:to>
                                        <p:strVal val="hidden"/>
                                      </p:to>
                                    </p:set>
                                  </p:childTnLst>
                                </p:cTn>
                              </p:par>
                              <p:par>
                                <p:cTn id="287" presetID="3" presetClass="exit" presetSubtype="10" fill="hold" grpId="3" nodeType="withEffect">
                                  <p:stCondLst>
                                    <p:cond delay="0"/>
                                  </p:stCondLst>
                                  <p:childTnLst>
                                    <p:animEffect transition="out" filter="blinds(horizontal)">
                                      <p:cBhvr>
                                        <p:cTn id="288" dur="6000"/>
                                        <p:tgtEl>
                                          <p:spTgt spid="91"/>
                                        </p:tgtEl>
                                      </p:cBhvr>
                                    </p:animEffect>
                                    <p:set>
                                      <p:cBhvr>
                                        <p:cTn id="289" dur="1" fill="hold">
                                          <p:stCondLst>
                                            <p:cond delay="5999"/>
                                          </p:stCondLst>
                                        </p:cTn>
                                        <p:tgtEl>
                                          <p:spTgt spid="91"/>
                                        </p:tgtEl>
                                        <p:attrNameLst>
                                          <p:attrName>style.visibility</p:attrName>
                                        </p:attrNameLst>
                                      </p:cBhvr>
                                      <p:to>
                                        <p:strVal val="hidden"/>
                                      </p:to>
                                    </p:set>
                                  </p:childTnLst>
                                </p:cTn>
                              </p:par>
                              <p:par>
                                <p:cTn id="290" presetID="2" presetClass="entr" presetSubtype="1" fill="hold" grpId="0" nodeType="withEffect">
                                  <p:stCondLst>
                                    <p:cond delay="0"/>
                                  </p:stCondLst>
                                  <p:childTnLst>
                                    <p:set>
                                      <p:cBhvr>
                                        <p:cTn id="291" dur="1" fill="hold">
                                          <p:stCondLst>
                                            <p:cond delay="0"/>
                                          </p:stCondLst>
                                        </p:cTn>
                                        <p:tgtEl>
                                          <p:spTgt spid="90"/>
                                        </p:tgtEl>
                                        <p:attrNameLst>
                                          <p:attrName>style.visibility</p:attrName>
                                        </p:attrNameLst>
                                      </p:cBhvr>
                                      <p:to>
                                        <p:strVal val="visible"/>
                                      </p:to>
                                    </p:set>
                                    <p:anim calcmode="lin" valueType="num">
                                      <p:cBhvr additive="base">
                                        <p:cTn id="292" dur="4000" fill="hold"/>
                                        <p:tgtEl>
                                          <p:spTgt spid="90"/>
                                        </p:tgtEl>
                                        <p:attrNameLst>
                                          <p:attrName>ppt_x</p:attrName>
                                        </p:attrNameLst>
                                      </p:cBhvr>
                                      <p:tavLst>
                                        <p:tav tm="0">
                                          <p:val>
                                            <p:strVal val="#ppt_x"/>
                                          </p:val>
                                        </p:tav>
                                        <p:tav tm="100000">
                                          <p:val>
                                            <p:strVal val="#ppt_x"/>
                                          </p:val>
                                        </p:tav>
                                      </p:tavLst>
                                    </p:anim>
                                    <p:anim calcmode="lin" valueType="num">
                                      <p:cBhvr additive="base">
                                        <p:cTn id="293" dur="4000" fill="hold"/>
                                        <p:tgtEl>
                                          <p:spTgt spid="90"/>
                                        </p:tgtEl>
                                        <p:attrNameLst>
                                          <p:attrName>ppt_y</p:attrName>
                                        </p:attrNameLst>
                                      </p:cBhvr>
                                      <p:tavLst>
                                        <p:tav tm="0">
                                          <p:val>
                                            <p:strVal val="0-#ppt_h/2"/>
                                          </p:val>
                                        </p:tav>
                                        <p:tav tm="100000">
                                          <p:val>
                                            <p:strVal val="#ppt_y"/>
                                          </p:val>
                                        </p:tav>
                                      </p:tavLst>
                                    </p:anim>
                                  </p:childTnLst>
                                </p:cTn>
                              </p:par>
                              <p:par>
                                <p:cTn id="294" presetID="19" presetClass="entr" presetSubtype="10" fill="hold" grpId="1" nodeType="withEffect">
                                  <p:stCondLst>
                                    <p:cond delay="0"/>
                                  </p:stCondLst>
                                  <p:childTnLst>
                                    <p:set>
                                      <p:cBhvr>
                                        <p:cTn id="295" dur="1" fill="hold">
                                          <p:stCondLst>
                                            <p:cond delay="0"/>
                                          </p:stCondLst>
                                        </p:cTn>
                                        <p:tgtEl>
                                          <p:spTgt spid="90"/>
                                        </p:tgtEl>
                                        <p:attrNameLst>
                                          <p:attrName>style.visibility</p:attrName>
                                        </p:attrNameLst>
                                      </p:cBhvr>
                                      <p:to>
                                        <p:strVal val="visible"/>
                                      </p:to>
                                    </p:set>
                                    <p:anim calcmode="lin" valueType="num">
                                      <p:cBhvr>
                                        <p:cTn id="296" dur="4000" fill="hold"/>
                                        <p:tgtEl>
                                          <p:spTgt spid="90"/>
                                        </p:tgtEl>
                                        <p:attrNameLst>
                                          <p:attrName>ppt_w</p:attrName>
                                        </p:attrNameLst>
                                      </p:cBhvr>
                                      <p:tavLst>
                                        <p:tav tm="0" fmla="#ppt_w*sin(2.5*pi*$)">
                                          <p:val>
                                            <p:fltVal val="0"/>
                                          </p:val>
                                        </p:tav>
                                        <p:tav tm="100000">
                                          <p:val>
                                            <p:fltVal val="1"/>
                                          </p:val>
                                        </p:tav>
                                      </p:tavLst>
                                    </p:anim>
                                    <p:anim calcmode="lin" valueType="num">
                                      <p:cBhvr>
                                        <p:cTn id="297" dur="4000" fill="hold"/>
                                        <p:tgtEl>
                                          <p:spTgt spid="90"/>
                                        </p:tgtEl>
                                        <p:attrNameLst>
                                          <p:attrName>ppt_h</p:attrName>
                                        </p:attrNameLst>
                                      </p:cBhvr>
                                      <p:tavLst>
                                        <p:tav tm="0">
                                          <p:val>
                                            <p:strVal val="#ppt_h"/>
                                          </p:val>
                                        </p:tav>
                                        <p:tav tm="100000">
                                          <p:val>
                                            <p:strVal val="#ppt_h"/>
                                          </p:val>
                                        </p:tav>
                                      </p:tavLst>
                                    </p:anim>
                                  </p:childTnLst>
                                </p:cTn>
                              </p:par>
                              <p:par>
                                <p:cTn id="298" presetID="2" presetClass="exit" presetSubtype="4" fill="hold" grpId="2" nodeType="withEffect">
                                  <p:stCondLst>
                                    <p:cond delay="0"/>
                                  </p:stCondLst>
                                  <p:childTnLst>
                                    <p:anim calcmode="lin" valueType="num">
                                      <p:cBhvr additive="base">
                                        <p:cTn id="299" dur="4500"/>
                                        <p:tgtEl>
                                          <p:spTgt spid="90"/>
                                        </p:tgtEl>
                                        <p:attrNameLst>
                                          <p:attrName>ppt_x</p:attrName>
                                        </p:attrNameLst>
                                      </p:cBhvr>
                                      <p:tavLst>
                                        <p:tav tm="0">
                                          <p:val>
                                            <p:strVal val="ppt_x"/>
                                          </p:val>
                                        </p:tav>
                                        <p:tav tm="100000">
                                          <p:val>
                                            <p:strVal val="ppt_x"/>
                                          </p:val>
                                        </p:tav>
                                      </p:tavLst>
                                    </p:anim>
                                    <p:anim calcmode="lin" valueType="num">
                                      <p:cBhvr additive="base">
                                        <p:cTn id="300" dur="4500"/>
                                        <p:tgtEl>
                                          <p:spTgt spid="90"/>
                                        </p:tgtEl>
                                        <p:attrNameLst>
                                          <p:attrName>ppt_y</p:attrName>
                                        </p:attrNameLst>
                                      </p:cBhvr>
                                      <p:tavLst>
                                        <p:tav tm="0">
                                          <p:val>
                                            <p:strVal val="ppt_y"/>
                                          </p:val>
                                        </p:tav>
                                        <p:tav tm="100000">
                                          <p:val>
                                            <p:strVal val="1+ppt_h/2"/>
                                          </p:val>
                                        </p:tav>
                                      </p:tavLst>
                                    </p:anim>
                                    <p:set>
                                      <p:cBhvr>
                                        <p:cTn id="301" dur="1" fill="hold">
                                          <p:stCondLst>
                                            <p:cond delay="4499"/>
                                          </p:stCondLst>
                                        </p:cTn>
                                        <p:tgtEl>
                                          <p:spTgt spid="90"/>
                                        </p:tgtEl>
                                        <p:attrNameLst>
                                          <p:attrName>style.visibility</p:attrName>
                                        </p:attrNameLst>
                                      </p:cBhvr>
                                      <p:to>
                                        <p:strVal val="hidden"/>
                                      </p:to>
                                    </p:set>
                                  </p:childTnLst>
                                </p:cTn>
                              </p:par>
                              <p:par>
                                <p:cTn id="302" presetID="3" presetClass="exit" presetSubtype="10" fill="hold" grpId="3" nodeType="withEffect">
                                  <p:stCondLst>
                                    <p:cond delay="0"/>
                                  </p:stCondLst>
                                  <p:childTnLst>
                                    <p:animEffect transition="out" filter="blinds(horizontal)">
                                      <p:cBhvr>
                                        <p:cTn id="303" dur="6000"/>
                                        <p:tgtEl>
                                          <p:spTgt spid="90"/>
                                        </p:tgtEl>
                                      </p:cBhvr>
                                    </p:animEffect>
                                    <p:set>
                                      <p:cBhvr>
                                        <p:cTn id="304" dur="1" fill="hold">
                                          <p:stCondLst>
                                            <p:cond delay="5999"/>
                                          </p:stCondLst>
                                        </p:cTn>
                                        <p:tgtEl>
                                          <p:spTgt spid="90"/>
                                        </p:tgtEl>
                                        <p:attrNameLst>
                                          <p:attrName>style.visibility</p:attrName>
                                        </p:attrNameLst>
                                      </p:cBhvr>
                                      <p:to>
                                        <p:strVal val="hidden"/>
                                      </p:to>
                                    </p:set>
                                  </p:childTnLst>
                                </p:cTn>
                              </p:par>
                              <p:par>
                                <p:cTn id="305" presetID="2" presetClass="entr" presetSubtype="1" fill="hold" grpId="0" nodeType="withEffect">
                                  <p:stCondLst>
                                    <p:cond delay="0"/>
                                  </p:stCondLst>
                                  <p:childTnLst>
                                    <p:set>
                                      <p:cBhvr>
                                        <p:cTn id="306" dur="1" fill="hold">
                                          <p:stCondLst>
                                            <p:cond delay="0"/>
                                          </p:stCondLst>
                                        </p:cTn>
                                        <p:tgtEl>
                                          <p:spTgt spid="92"/>
                                        </p:tgtEl>
                                        <p:attrNameLst>
                                          <p:attrName>style.visibility</p:attrName>
                                        </p:attrNameLst>
                                      </p:cBhvr>
                                      <p:to>
                                        <p:strVal val="visible"/>
                                      </p:to>
                                    </p:set>
                                    <p:anim calcmode="lin" valueType="num">
                                      <p:cBhvr additive="base">
                                        <p:cTn id="307" dur="4000" fill="hold"/>
                                        <p:tgtEl>
                                          <p:spTgt spid="92"/>
                                        </p:tgtEl>
                                        <p:attrNameLst>
                                          <p:attrName>ppt_x</p:attrName>
                                        </p:attrNameLst>
                                      </p:cBhvr>
                                      <p:tavLst>
                                        <p:tav tm="0">
                                          <p:val>
                                            <p:strVal val="#ppt_x"/>
                                          </p:val>
                                        </p:tav>
                                        <p:tav tm="100000">
                                          <p:val>
                                            <p:strVal val="#ppt_x"/>
                                          </p:val>
                                        </p:tav>
                                      </p:tavLst>
                                    </p:anim>
                                    <p:anim calcmode="lin" valueType="num">
                                      <p:cBhvr additive="base">
                                        <p:cTn id="308" dur="4000" fill="hold"/>
                                        <p:tgtEl>
                                          <p:spTgt spid="92"/>
                                        </p:tgtEl>
                                        <p:attrNameLst>
                                          <p:attrName>ppt_y</p:attrName>
                                        </p:attrNameLst>
                                      </p:cBhvr>
                                      <p:tavLst>
                                        <p:tav tm="0">
                                          <p:val>
                                            <p:strVal val="0-#ppt_h/2"/>
                                          </p:val>
                                        </p:tav>
                                        <p:tav tm="100000">
                                          <p:val>
                                            <p:strVal val="#ppt_y"/>
                                          </p:val>
                                        </p:tav>
                                      </p:tavLst>
                                    </p:anim>
                                  </p:childTnLst>
                                </p:cTn>
                              </p:par>
                              <p:par>
                                <p:cTn id="309" presetID="19" presetClass="entr" presetSubtype="10" fill="hold" grpId="1" nodeType="withEffect">
                                  <p:stCondLst>
                                    <p:cond delay="0"/>
                                  </p:stCondLst>
                                  <p:childTnLst>
                                    <p:set>
                                      <p:cBhvr>
                                        <p:cTn id="310" dur="1" fill="hold">
                                          <p:stCondLst>
                                            <p:cond delay="0"/>
                                          </p:stCondLst>
                                        </p:cTn>
                                        <p:tgtEl>
                                          <p:spTgt spid="92"/>
                                        </p:tgtEl>
                                        <p:attrNameLst>
                                          <p:attrName>style.visibility</p:attrName>
                                        </p:attrNameLst>
                                      </p:cBhvr>
                                      <p:to>
                                        <p:strVal val="visible"/>
                                      </p:to>
                                    </p:set>
                                    <p:anim calcmode="lin" valueType="num">
                                      <p:cBhvr>
                                        <p:cTn id="311" dur="4000" fill="hold"/>
                                        <p:tgtEl>
                                          <p:spTgt spid="92"/>
                                        </p:tgtEl>
                                        <p:attrNameLst>
                                          <p:attrName>ppt_w</p:attrName>
                                        </p:attrNameLst>
                                      </p:cBhvr>
                                      <p:tavLst>
                                        <p:tav tm="0" fmla="#ppt_w*sin(2.5*pi*$)">
                                          <p:val>
                                            <p:fltVal val="0"/>
                                          </p:val>
                                        </p:tav>
                                        <p:tav tm="100000">
                                          <p:val>
                                            <p:fltVal val="1"/>
                                          </p:val>
                                        </p:tav>
                                      </p:tavLst>
                                    </p:anim>
                                    <p:anim calcmode="lin" valueType="num">
                                      <p:cBhvr>
                                        <p:cTn id="312" dur="4000" fill="hold"/>
                                        <p:tgtEl>
                                          <p:spTgt spid="92"/>
                                        </p:tgtEl>
                                        <p:attrNameLst>
                                          <p:attrName>ppt_h</p:attrName>
                                        </p:attrNameLst>
                                      </p:cBhvr>
                                      <p:tavLst>
                                        <p:tav tm="0">
                                          <p:val>
                                            <p:strVal val="#ppt_h"/>
                                          </p:val>
                                        </p:tav>
                                        <p:tav tm="100000">
                                          <p:val>
                                            <p:strVal val="#ppt_h"/>
                                          </p:val>
                                        </p:tav>
                                      </p:tavLst>
                                    </p:anim>
                                  </p:childTnLst>
                                </p:cTn>
                              </p:par>
                              <p:par>
                                <p:cTn id="313" presetID="2" presetClass="exit" presetSubtype="4" fill="hold" grpId="2" nodeType="withEffect">
                                  <p:stCondLst>
                                    <p:cond delay="0"/>
                                  </p:stCondLst>
                                  <p:childTnLst>
                                    <p:anim calcmode="lin" valueType="num">
                                      <p:cBhvr additive="base">
                                        <p:cTn id="314" dur="4500"/>
                                        <p:tgtEl>
                                          <p:spTgt spid="92"/>
                                        </p:tgtEl>
                                        <p:attrNameLst>
                                          <p:attrName>ppt_x</p:attrName>
                                        </p:attrNameLst>
                                      </p:cBhvr>
                                      <p:tavLst>
                                        <p:tav tm="0">
                                          <p:val>
                                            <p:strVal val="ppt_x"/>
                                          </p:val>
                                        </p:tav>
                                        <p:tav tm="100000">
                                          <p:val>
                                            <p:strVal val="ppt_x"/>
                                          </p:val>
                                        </p:tav>
                                      </p:tavLst>
                                    </p:anim>
                                    <p:anim calcmode="lin" valueType="num">
                                      <p:cBhvr additive="base">
                                        <p:cTn id="315" dur="4500"/>
                                        <p:tgtEl>
                                          <p:spTgt spid="92"/>
                                        </p:tgtEl>
                                        <p:attrNameLst>
                                          <p:attrName>ppt_y</p:attrName>
                                        </p:attrNameLst>
                                      </p:cBhvr>
                                      <p:tavLst>
                                        <p:tav tm="0">
                                          <p:val>
                                            <p:strVal val="ppt_y"/>
                                          </p:val>
                                        </p:tav>
                                        <p:tav tm="100000">
                                          <p:val>
                                            <p:strVal val="1+ppt_h/2"/>
                                          </p:val>
                                        </p:tav>
                                      </p:tavLst>
                                    </p:anim>
                                    <p:set>
                                      <p:cBhvr>
                                        <p:cTn id="316" dur="1" fill="hold">
                                          <p:stCondLst>
                                            <p:cond delay="4499"/>
                                          </p:stCondLst>
                                        </p:cTn>
                                        <p:tgtEl>
                                          <p:spTgt spid="92"/>
                                        </p:tgtEl>
                                        <p:attrNameLst>
                                          <p:attrName>style.visibility</p:attrName>
                                        </p:attrNameLst>
                                      </p:cBhvr>
                                      <p:to>
                                        <p:strVal val="hidden"/>
                                      </p:to>
                                    </p:set>
                                  </p:childTnLst>
                                </p:cTn>
                              </p:par>
                              <p:par>
                                <p:cTn id="317" presetID="3" presetClass="exit" presetSubtype="10" fill="hold" grpId="3" nodeType="withEffect">
                                  <p:stCondLst>
                                    <p:cond delay="0"/>
                                  </p:stCondLst>
                                  <p:childTnLst>
                                    <p:animEffect transition="out" filter="blinds(horizontal)">
                                      <p:cBhvr>
                                        <p:cTn id="318" dur="6000"/>
                                        <p:tgtEl>
                                          <p:spTgt spid="92"/>
                                        </p:tgtEl>
                                      </p:cBhvr>
                                    </p:animEffect>
                                    <p:set>
                                      <p:cBhvr>
                                        <p:cTn id="319" dur="1" fill="hold">
                                          <p:stCondLst>
                                            <p:cond delay="5999"/>
                                          </p:stCondLst>
                                        </p:cTn>
                                        <p:tgtEl>
                                          <p:spTgt spid="92"/>
                                        </p:tgtEl>
                                        <p:attrNameLst>
                                          <p:attrName>style.visibility</p:attrName>
                                        </p:attrNameLst>
                                      </p:cBhvr>
                                      <p:to>
                                        <p:strVal val="hidden"/>
                                      </p:to>
                                    </p:set>
                                  </p:childTnLst>
                                </p:cTn>
                              </p:par>
                              <p:par>
                                <p:cTn id="320" presetID="2" presetClass="entr" presetSubtype="1" fill="hold" grpId="0" nodeType="withEffect">
                                  <p:stCondLst>
                                    <p:cond delay="0"/>
                                  </p:stCondLst>
                                  <p:childTnLst>
                                    <p:set>
                                      <p:cBhvr>
                                        <p:cTn id="321" dur="1" fill="hold">
                                          <p:stCondLst>
                                            <p:cond delay="0"/>
                                          </p:stCondLst>
                                        </p:cTn>
                                        <p:tgtEl>
                                          <p:spTgt spid="73"/>
                                        </p:tgtEl>
                                        <p:attrNameLst>
                                          <p:attrName>style.visibility</p:attrName>
                                        </p:attrNameLst>
                                      </p:cBhvr>
                                      <p:to>
                                        <p:strVal val="visible"/>
                                      </p:to>
                                    </p:set>
                                    <p:anim calcmode="lin" valueType="num">
                                      <p:cBhvr additive="base">
                                        <p:cTn id="322" dur="4000" fill="hold"/>
                                        <p:tgtEl>
                                          <p:spTgt spid="73"/>
                                        </p:tgtEl>
                                        <p:attrNameLst>
                                          <p:attrName>ppt_x</p:attrName>
                                        </p:attrNameLst>
                                      </p:cBhvr>
                                      <p:tavLst>
                                        <p:tav tm="0">
                                          <p:val>
                                            <p:strVal val="#ppt_x"/>
                                          </p:val>
                                        </p:tav>
                                        <p:tav tm="100000">
                                          <p:val>
                                            <p:strVal val="#ppt_x"/>
                                          </p:val>
                                        </p:tav>
                                      </p:tavLst>
                                    </p:anim>
                                    <p:anim calcmode="lin" valueType="num">
                                      <p:cBhvr additive="base">
                                        <p:cTn id="323" dur="4000" fill="hold"/>
                                        <p:tgtEl>
                                          <p:spTgt spid="73"/>
                                        </p:tgtEl>
                                        <p:attrNameLst>
                                          <p:attrName>ppt_y</p:attrName>
                                        </p:attrNameLst>
                                      </p:cBhvr>
                                      <p:tavLst>
                                        <p:tav tm="0">
                                          <p:val>
                                            <p:strVal val="0-#ppt_h/2"/>
                                          </p:val>
                                        </p:tav>
                                        <p:tav tm="100000">
                                          <p:val>
                                            <p:strVal val="#ppt_y"/>
                                          </p:val>
                                        </p:tav>
                                      </p:tavLst>
                                    </p:anim>
                                  </p:childTnLst>
                                </p:cTn>
                              </p:par>
                              <p:par>
                                <p:cTn id="324" presetID="19" presetClass="entr" presetSubtype="10" fill="hold" grpId="1" nodeType="withEffect">
                                  <p:stCondLst>
                                    <p:cond delay="0"/>
                                  </p:stCondLst>
                                  <p:childTnLst>
                                    <p:set>
                                      <p:cBhvr>
                                        <p:cTn id="325" dur="1" fill="hold">
                                          <p:stCondLst>
                                            <p:cond delay="0"/>
                                          </p:stCondLst>
                                        </p:cTn>
                                        <p:tgtEl>
                                          <p:spTgt spid="73"/>
                                        </p:tgtEl>
                                        <p:attrNameLst>
                                          <p:attrName>style.visibility</p:attrName>
                                        </p:attrNameLst>
                                      </p:cBhvr>
                                      <p:to>
                                        <p:strVal val="visible"/>
                                      </p:to>
                                    </p:set>
                                    <p:anim calcmode="lin" valueType="num">
                                      <p:cBhvr>
                                        <p:cTn id="326" dur="4000" fill="hold"/>
                                        <p:tgtEl>
                                          <p:spTgt spid="73"/>
                                        </p:tgtEl>
                                        <p:attrNameLst>
                                          <p:attrName>ppt_w</p:attrName>
                                        </p:attrNameLst>
                                      </p:cBhvr>
                                      <p:tavLst>
                                        <p:tav tm="0" fmla="#ppt_w*sin(2.5*pi*$)">
                                          <p:val>
                                            <p:fltVal val="0"/>
                                          </p:val>
                                        </p:tav>
                                        <p:tav tm="100000">
                                          <p:val>
                                            <p:fltVal val="1"/>
                                          </p:val>
                                        </p:tav>
                                      </p:tavLst>
                                    </p:anim>
                                    <p:anim calcmode="lin" valueType="num">
                                      <p:cBhvr>
                                        <p:cTn id="327" dur="4000" fill="hold"/>
                                        <p:tgtEl>
                                          <p:spTgt spid="73"/>
                                        </p:tgtEl>
                                        <p:attrNameLst>
                                          <p:attrName>ppt_h</p:attrName>
                                        </p:attrNameLst>
                                      </p:cBhvr>
                                      <p:tavLst>
                                        <p:tav tm="0">
                                          <p:val>
                                            <p:strVal val="#ppt_h"/>
                                          </p:val>
                                        </p:tav>
                                        <p:tav tm="100000">
                                          <p:val>
                                            <p:strVal val="#ppt_h"/>
                                          </p:val>
                                        </p:tav>
                                      </p:tavLst>
                                    </p:anim>
                                  </p:childTnLst>
                                </p:cTn>
                              </p:par>
                              <p:par>
                                <p:cTn id="328" presetID="2" presetClass="exit" presetSubtype="4" fill="hold" grpId="2" nodeType="withEffect">
                                  <p:stCondLst>
                                    <p:cond delay="0"/>
                                  </p:stCondLst>
                                  <p:childTnLst>
                                    <p:anim calcmode="lin" valueType="num">
                                      <p:cBhvr additive="base">
                                        <p:cTn id="329" dur="4500"/>
                                        <p:tgtEl>
                                          <p:spTgt spid="73"/>
                                        </p:tgtEl>
                                        <p:attrNameLst>
                                          <p:attrName>ppt_x</p:attrName>
                                        </p:attrNameLst>
                                      </p:cBhvr>
                                      <p:tavLst>
                                        <p:tav tm="0">
                                          <p:val>
                                            <p:strVal val="ppt_x"/>
                                          </p:val>
                                        </p:tav>
                                        <p:tav tm="100000">
                                          <p:val>
                                            <p:strVal val="ppt_x"/>
                                          </p:val>
                                        </p:tav>
                                      </p:tavLst>
                                    </p:anim>
                                    <p:anim calcmode="lin" valueType="num">
                                      <p:cBhvr additive="base">
                                        <p:cTn id="330" dur="4500"/>
                                        <p:tgtEl>
                                          <p:spTgt spid="73"/>
                                        </p:tgtEl>
                                        <p:attrNameLst>
                                          <p:attrName>ppt_y</p:attrName>
                                        </p:attrNameLst>
                                      </p:cBhvr>
                                      <p:tavLst>
                                        <p:tav tm="0">
                                          <p:val>
                                            <p:strVal val="ppt_y"/>
                                          </p:val>
                                        </p:tav>
                                        <p:tav tm="100000">
                                          <p:val>
                                            <p:strVal val="1+ppt_h/2"/>
                                          </p:val>
                                        </p:tav>
                                      </p:tavLst>
                                    </p:anim>
                                    <p:set>
                                      <p:cBhvr>
                                        <p:cTn id="331" dur="1" fill="hold">
                                          <p:stCondLst>
                                            <p:cond delay="4499"/>
                                          </p:stCondLst>
                                        </p:cTn>
                                        <p:tgtEl>
                                          <p:spTgt spid="73"/>
                                        </p:tgtEl>
                                        <p:attrNameLst>
                                          <p:attrName>style.visibility</p:attrName>
                                        </p:attrNameLst>
                                      </p:cBhvr>
                                      <p:to>
                                        <p:strVal val="hidden"/>
                                      </p:to>
                                    </p:set>
                                  </p:childTnLst>
                                </p:cTn>
                              </p:par>
                              <p:par>
                                <p:cTn id="332" presetID="3" presetClass="exit" presetSubtype="10" fill="hold" grpId="3" nodeType="withEffect">
                                  <p:stCondLst>
                                    <p:cond delay="0"/>
                                  </p:stCondLst>
                                  <p:childTnLst>
                                    <p:animEffect transition="out" filter="blinds(horizontal)">
                                      <p:cBhvr>
                                        <p:cTn id="333" dur="6000"/>
                                        <p:tgtEl>
                                          <p:spTgt spid="73"/>
                                        </p:tgtEl>
                                      </p:cBhvr>
                                    </p:animEffect>
                                    <p:set>
                                      <p:cBhvr>
                                        <p:cTn id="334" dur="1" fill="hold">
                                          <p:stCondLst>
                                            <p:cond delay="5999"/>
                                          </p:stCondLst>
                                        </p:cTn>
                                        <p:tgtEl>
                                          <p:spTgt spid="73"/>
                                        </p:tgtEl>
                                        <p:attrNameLst>
                                          <p:attrName>style.visibility</p:attrName>
                                        </p:attrNameLst>
                                      </p:cBhvr>
                                      <p:to>
                                        <p:strVal val="hidden"/>
                                      </p:to>
                                    </p:set>
                                  </p:childTnLst>
                                </p:cTn>
                              </p:par>
                              <p:par>
                                <p:cTn id="335" presetID="2" presetClass="entr" presetSubtype="1" fill="hold" grpId="0" nodeType="withEffect">
                                  <p:stCondLst>
                                    <p:cond delay="0"/>
                                  </p:stCondLst>
                                  <p:childTnLst>
                                    <p:set>
                                      <p:cBhvr>
                                        <p:cTn id="336" dur="1" fill="hold">
                                          <p:stCondLst>
                                            <p:cond delay="0"/>
                                          </p:stCondLst>
                                        </p:cTn>
                                        <p:tgtEl>
                                          <p:spTgt spid="72"/>
                                        </p:tgtEl>
                                        <p:attrNameLst>
                                          <p:attrName>style.visibility</p:attrName>
                                        </p:attrNameLst>
                                      </p:cBhvr>
                                      <p:to>
                                        <p:strVal val="visible"/>
                                      </p:to>
                                    </p:set>
                                    <p:anim calcmode="lin" valueType="num">
                                      <p:cBhvr additive="base">
                                        <p:cTn id="337" dur="4000" fill="hold"/>
                                        <p:tgtEl>
                                          <p:spTgt spid="72"/>
                                        </p:tgtEl>
                                        <p:attrNameLst>
                                          <p:attrName>ppt_x</p:attrName>
                                        </p:attrNameLst>
                                      </p:cBhvr>
                                      <p:tavLst>
                                        <p:tav tm="0">
                                          <p:val>
                                            <p:strVal val="#ppt_x"/>
                                          </p:val>
                                        </p:tav>
                                        <p:tav tm="100000">
                                          <p:val>
                                            <p:strVal val="#ppt_x"/>
                                          </p:val>
                                        </p:tav>
                                      </p:tavLst>
                                    </p:anim>
                                    <p:anim calcmode="lin" valueType="num">
                                      <p:cBhvr additive="base">
                                        <p:cTn id="338" dur="4000" fill="hold"/>
                                        <p:tgtEl>
                                          <p:spTgt spid="72"/>
                                        </p:tgtEl>
                                        <p:attrNameLst>
                                          <p:attrName>ppt_y</p:attrName>
                                        </p:attrNameLst>
                                      </p:cBhvr>
                                      <p:tavLst>
                                        <p:tav tm="0">
                                          <p:val>
                                            <p:strVal val="0-#ppt_h/2"/>
                                          </p:val>
                                        </p:tav>
                                        <p:tav tm="100000">
                                          <p:val>
                                            <p:strVal val="#ppt_y"/>
                                          </p:val>
                                        </p:tav>
                                      </p:tavLst>
                                    </p:anim>
                                  </p:childTnLst>
                                </p:cTn>
                              </p:par>
                              <p:par>
                                <p:cTn id="339" presetID="19" presetClass="entr" presetSubtype="10" fill="hold" grpId="1" nodeType="withEffect">
                                  <p:stCondLst>
                                    <p:cond delay="0"/>
                                  </p:stCondLst>
                                  <p:childTnLst>
                                    <p:set>
                                      <p:cBhvr>
                                        <p:cTn id="340" dur="1" fill="hold">
                                          <p:stCondLst>
                                            <p:cond delay="0"/>
                                          </p:stCondLst>
                                        </p:cTn>
                                        <p:tgtEl>
                                          <p:spTgt spid="72"/>
                                        </p:tgtEl>
                                        <p:attrNameLst>
                                          <p:attrName>style.visibility</p:attrName>
                                        </p:attrNameLst>
                                      </p:cBhvr>
                                      <p:to>
                                        <p:strVal val="visible"/>
                                      </p:to>
                                    </p:set>
                                    <p:anim calcmode="lin" valueType="num">
                                      <p:cBhvr>
                                        <p:cTn id="341" dur="4000" fill="hold"/>
                                        <p:tgtEl>
                                          <p:spTgt spid="72"/>
                                        </p:tgtEl>
                                        <p:attrNameLst>
                                          <p:attrName>ppt_w</p:attrName>
                                        </p:attrNameLst>
                                      </p:cBhvr>
                                      <p:tavLst>
                                        <p:tav tm="0" fmla="#ppt_w*sin(2.5*pi*$)">
                                          <p:val>
                                            <p:fltVal val="0"/>
                                          </p:val>
                                        </p:tav>
                                        <p:tav tm="100000">
                                          <p:val>
                                            <p:fltVal val="1"/>
                                          </p:val>
                                        </p:tav>
                                      </p:tavLst>
                                    </p:anim>
                                    <p:anim calcmode="lin" valueType="num">
                                      <p:cBhvr>
                                        <p:cTn id="342" dur="4000" fill="hold"/>
                                        <p:tgtEl>
                                          <p:spTgt spid="72"/>
                                        </p:tgtEl>
                                        <p:attrNameLst>
                                          <p:attrName>ppt_h</p:attrName>
                                        </p:attrNameLst>
                                      </p:cBhvr>
                                      <p:tavLst>
                                        <p:tav tm="0">
                                          <p:val>
                                            <p:strVal val="#ppt_h"/>
                                          </p:val>
                                        </p:tav>
                                        <p:tav tm="100000">
                                          <p:val>
                                            <p:strVal val="#ppt_h"/>
                                          </p:val>
                                        </p:tav>
                                      </p:tavLst>
                                    </p:anim>
                                  </p:childTnLst>
                                </p:cTn>
                              </p:par>
                              <p:par>
                                <p:cTn id="343" presetID="2" presetClass="exit" presetSubtype="4" fill="hold" grpId="2" nodeType="withEffect">
                                  <p:stCondLst>
                                    <p:cond delay="0"/>
                                  </p:stCondLst>
                                  <p:childTnLst>
                                    <p:anim calcmode="lin" valueType="num">
                                      <p:cBhvr additive="base">
                                        <p:cTn id="344" dur="4500"/>
                                        <p:tgtEl>
                                          <p:spTgt spid="72"/>
                                        </p:tgtEl>
                                        <p:attrNameLst>
                                          <p:attrName>ppt_x</p:attrName>
                                        </p:attrNameLst>
                                      </p:cBhvr>
                                      <p:tavLst>
                                        <p:tav tm="0">
                                          <p:val>
                                            <p:strVal val="ppt_x"/>
                                          </p:val>
                                        </p:tav>
                                        <p:tav tm="100000">
                                          <p:val>
                                            <p:strVal val="ppt_x"/>
                                          </p:val>
                                        </p:tav>
                                      </p:tavLst>
                                    </p:anim>
                                    <p:anim calcmode="lin" valueType="num">
                                      <p:cBhvr additive="base">
                                        <p:cTn id="345" dur="4500"/>
                                        <p:tgtEl>
                                          <p:spTgt spid="72"/>
                                        </p:tgtEl>
                                        <p:attrNameLst>
                                          <p:attrName>ppt_y</p:attrName>
                                        </p:attrNameLst>
                                      </p:cBhvr>
                                      <p:tavLst>
                                        <p:tav tm="0">
                                          <p:val>
                                            <p:strVal val="ppt_y"/>
                                          </p:val>
                                        </p:tav>
                                        <p:tav tm="100000">
                                          <p:val>
                                            <p:strVal val="1+ppt_h/2"/>
                                          </p:val>
                                        </p:tav>
                                      </p:tavLst>
                                    </p:anim>
                                    <p:set>
                                      <p:cBhvr>
                                        <p:cTn id="346" dur="1" fill="hold">
                                          <p:stCondLst>
                                            <p:cond delay="4499"/>
                                          </p:stCondLst>
                                        </p:cTn>
                                        <p:tgtEl>
                                          <p:spTgt spid="72"/>
                                        </p:tgtEl>
                                        <p:attrNameLst>
                                          <p:attrName>style.visibility</p:attrName>
                                        </p:attrNameLst>
                                      </p:cBhvr>
                                      <p:to>
                                        <p:strVal val="hidden"/>
                                      </p:to>
                                    </p:set>
                                  </p:childTnLst>
                                </p:cTn>
                              </p:par>
                              <p:par>
                                <p:cTn id="347" presetID="3" presetClass="exit" presetSubtype="10" fill="hold" grpId="3" nodeType="withEffect">
                                  <p:stCondLst>
                                    <p:cond delay="0"/>
                                  </p:stCondLst>
                                  <p:childTnLst>
                                    <p:animEffect transition="out" filter="blinds(horizontal)">
                                      <p:cBhvr>
                                        <p:cTn id="348" dur="6000"/>
                                        <p:tgtEl>
                                          <p:spTgt spid="72"/>
                                        </p:tgtEl>
                                      </p:cBhvr>
                                    </p:animEffect>
                                    <p:set>
                                      <p:cBhvr>
                                        <p:cTn id="349" dur="1" fill="hold">
                                          <p:stCondLst>
                                            <p:cond delay="5999"/>
                                          </p:stCondLst>
                                        </p:cTn>
                                        <p:tgtEl>
                                          <p:spTgt spid="72"/>
                                        </p:tgtEl>
                                        <p:attrNameLst>
                                          <p:attrName>style.visibility</p:attrName>
                                        </p:attrNameLst>
                                      </p:cBhvr>
                                      <p:to>
                                        <p:strVal val="hidden"/>
                                      </p:to>
                                    </p:set>
                                  </p:childTnLst>
                                </p:cTn>
                              </p:par>
                              <p:par>
                                <p:cTn id="350" presetID="2" presetClass="entr" presetSubtype="1" fill="hold" grpId="0" nodeType="withEffect">
                                  <p:stCondLst>
                                    <p:cond delay="0"/>
                                  </p:stCondLst>
                                  <p:childTnLst>
                                    <p:set>
                                      <p:cBhvr>
                                        <p:cTn id="351" dur="1" fill="hold">
                                          <p:stCondLst>
                                            <p:cond delay="0"/>
                                          </p:stCondLst>
                                        </p:cTn>
                                        <p:tgtEl>
                                          <p:spTgt spid="74"/>
                                        </p:tgtEl>
                                        <p:attrNameLst>
                                          <p:attrName>style.visibility</p:attrName>
                                        </p:attrNameLst>
                                      </p:cBhvr>
                                      <p:to>
                                        <p:strVal val="visible"/>
                                      </p:to>
                                    </p:set>
                                    <p:anim calcmode="lin" valueType="num">
                                      <p:cBhvr additive="base">
                                        <p:cTn id="352" dur="4000" fill="hold"/>
                                        <p:tgtEl>
                                          <p:spTgt spid="74"/>
                                        </p:tgtEl>
                                        <p:attrNameLst>
                                          <p:attrName>ppt_x</p:attrName>
                                        </p:attrNameLst>
                                      </p:cBhvr>
                                      <p:tavLst>
                                        <p:tav tm="0">
                                          <p:val>
                                            <p:strVal val="#ppt_x"/>
                                          </p:val>
                                        </p:tav>
                                        <p:tav tm="100000">
                                          <p:val>
                                            <p:strVal val="#ppt_x"/>
                                          </p:val>
                                        </p:tav>
                                      </p:tavLst>
                                    </p:anim>
                                    <p:anim calcmode="lin" valueType="num">
                                      <p:cBhvr additive="base">
                                        <p:cTn id="353" dur="4000" fill="hold"/>
                                        <p:tgtEl>
                                          <p:spTgt spid="74"/>
                                        </p:tgtEl>
                                        <p:attrNameLst>
                                          <p:attrName>ppt_y</p:attrName>
                                        </p:attrNameLst>
                                      </p:cBhvr>
                                      <p:tavLst>
                                        <p:tav tm="0">
                                          <p:val>
                                            <p:strVal val="0-#ppt_h/2"/>
                                          </p:val>
                                        </p:tav>
                                        <p:tav tm="100000">
                                          <p:val>
                                            <p:strVal val="#ppt_y"/>
                                          </p:val>
                                        </p:tav>
                                      </p:tavLst>
                                    </p:anim>
                                  </p:childTnLst>
                                </p:cTn>
                              </p:par>
                              <p:par>
                                <p:cTn id="354" presetID="19" presetClass="entr" presetSubtype="10" fill="hold" grpId="1" nodeType="withEffect">
                                  <p:stCondLst>
                                    <p:cond delay="0"/>
                                  </p:stCondLst>
                                  <p:childTnLst>
                                    <p:set>
                                      <p:cBhvr>
                                        <p:cTn id="355" dur="1" fill="hold">
                                          <p:stCondLst>
                                            <p:cond delay="0"/>
                                          </p:stCondLst>
                                        </p:cTn>
                                        <p:tgtEl>
                                          <p:spTgt spid="74"/>
                                        </p:tgtEl>
                                        <p:attrNameLst>
                                          <p:attrName>style.visibility</p:attrName>
                                        </p:attrNameLst>
                                      </p:cBhvr>
                                      <p:to>
                                        <p:strVal val="visible"/>
                                      </p:to>
                                    </p:set>
                                    <p:anim calcmode="lin" valueType="num">
                                      <p:cBhvr>
                                        <p:cTn id="356" dur="4000" fill="hold"/>
                                        <p:tgtEl>
                                          <p:spTgt spid="74"/>
                                        </p:tgtEl>
                                        <p:attrNameLst>
                                          <p:attrName>ppt_w</p:attrName>
                                        </p:attrNameLst>
                                      </p:cBhvr>
                                      <p:tavLst>
                                        <p:tav tm="0" fmla="#ppt_w*sin(2.5*pi*$)">
                                          <p:val>
                                            <p:fltVal val="0"/>
                                          </p:val>
                                        </p:tav>
                                        <p:tav tm="100000">
                                          <p:val>
                                            <p:fltVal val="1"/>
                                          </p:val>
                                        </p:tav>
                                      </p:tavLst>
                                    </p:anim>
                                    <p:anim calcmode="lin" valueType="num">
                                      <p:cBhvr>
                                        <p:cTn id="357" dur="4000" fill="hold"/>
                                        <p:tgtEl>
                                          <p:spTgt spid="74"/>
                                        </p:tgtEl>
                                        <p:attrNameLst>
                                          <p:attrName>ppt_h</p:attrName>
                                        </p:attrNameLst>
                                      </p:cBhvr>
                                      <p:tavLst>
                                        <p:tav tm="0">
                                          <p:val>
                                            <p:strVal val="#ppt_h"/>
                                          </p:val>
                                        </p:tav>
                                        <p:tav tm="100000">
                                          <p:val>
                                            <p:strVal val="#ppt_h"/>
                                          </p:val>
                                        </p:tav>
                                      </p:tavLst>
                                    </p:anim>
                                  </p:childTnLst>
                                </p:cTn>
                              </p:par>
                              <p:par>
                                <p:cTn id="358" presetID="2" presetClass="exit" presetSubtype="4" fill="hold" grpId="2" nodeType="withEffect">
                                  <p:stCondLst>
                                    <p:cond delay="0"/>
                                  </p:stCondLst>
                                  <p:childTnLst>
                                    <p:anim calcmode="lin" valueType="num">
                                      <p:cBhvr additive="base">
                                        <p:cTn id="359" dur="4500"/>
                                        <p:tgtEl>
                                          <p:spTgt spid="74"/>
                                        </p:tgtEl>
                                        <p:attrNameLst>
                                          <p:attrName>ppt_x</p:attrName>
                                        </p:attrNameLst>
                                      </p:cBhvr>
                                      <p:tavLst>
                                        <p:tav tm="0">
                                          <p:val>
                                            <p:strVal val="ppt_x"/>
                                          </p:val>
                                        </p:tav>
                                        <p:tav tm="100000">
                                          <p:val>
                                            <p:strVal val="ppt_x"/>
                                          </p:val>
                                        </p:tav>
                                      </p:tavLst>
                                    </p:anim>
                                    <p:anim calcmode="lin" valueType="num">
                                      <p:cBhvr additive="base">
                                        <p:cTn id="360" dur="4500"/>
                                        <p:tgtEl>
                                          <p:spTgt spid="74"/>
                                        </p:tgtEl>
                                        <p:attrNameLst>
                                          <p:attrName>ppt_y</p:attrName>
                                        </p:attrNameLst>
                                      </p:cBhvr>
                                      <p:tavLst>
                                        <p:tav tm="0">
                                          <p:val>
                                            <p:strVal val="ppt_y"/>
                                          </p:val>
                                        </p:tav>
                                        <p:tav tm="100000">
                                          <p:val>
                                            <p:strVal val="1+ppt_h/2"/>
                                          </p:val>
                                        </p:tav>
                                      </p:tavLst>
                                    </p:anim>
                                    <p:set>
                                      <p:cBhvr>
                                        <p:cTn id="361" dur="1" fill="hold">
                                          <p:stCondLst>
                                            <p:cond delay="4499"/>
                                          </p:stCondLst>
                                        </p:cTn>
                                        <p:tgtEl>
                                          <p:spTgt spid="74"/>
                                        </p:tgtEl>
                                        <p:attrNameLst>
                                          <p:attrName>style.visibility</p:attrName>
                                        </p:attrNameLst>
                                      </p:cBhvr>
                                      <p:to>
                                        <p:strVal val="hidden"/>
                                      </p:to>
                                    </p:set>
                                  </p:childTnLst>
                                </p:cTn>
                              </p:par>
                              <p:par>
                                <p:cTn id="362" presetID="3" presetClass="exit" presetSubtype="10" fill="hold" grpId="3" nodeType="withEffect">
                                  <p:stCondLst>
                                    <p:cond delay="0"/>
                                  </p:stCondLst>
                                  <p:childTnLst>
                                    <p:animEffect transition="out" filter="blinds(horizontal)">
                                      <p:cBhvr>
                                        <p:cTn id="363" dur="6000"/>
                                        <p:tgtEl>
                                          <p:spTgt spid="74"/>
                                        </p:tgtEl>
                                      </p:cBhvr>
                                    </p:animEffect>
                                    <p:set>
                                      <p:cBhvr>
                                        <p:cTn id="364" dur="1" fill="hold">
                                          <p:stCondLst>
                                            <p:cond delay="5999"/>
                                          </p:stCondLst>
                                        </p:cTn>
                                        <p:tgtEl>
                                          <p:spTgt spid="74"/>
                                        </p:tgtEl>
                                        <p:attrNameLst>
                                          <p:attrName>style.visibility</p:attrName>
                                        </p:attrNameLst>
                                      </p:cBhvr>
                                      <p:to>
                                        <p:strVal val="hidden"/>
                                      </p:to>
                                    </p:set>
                                  </p:childTnLst>
                                </p:cTn>
                              </p:par>
                              <p:par>
                                <p:cTn id="365" presetID="2" presetClass="entr" presetSubtype="1" fill="hold" grpId="0" nodeType="withEffect">
                                  <p:stCondLst>
                                    <p:cond delay="0"/>
                                  </p:stCondLst>
                                  <p:childTnLst>
                                    <p:set>
                                      <p:cBhvr>
                                        <p:cTn id="366" dur="1" fill="hold">
                                          <p:stCondLst>
                                            <p:cond delay="0"/>
                                          </p:stCondLst>
                                        </p:cTn>
                                        <p:tgtEl>
                                          <p:spTgt spid="79"/>
                                        </p:tgtEl>
                                        <p:attrNameLst>
                                          <p:attrName>style.visibility</p:attrName>
                                        </p:attrNameLst>
                                      </p:cBhvr>
                                      <p:to>
                                        <p:strVal val="visible"/>
                                      </p:to>
                                    </p:set>
                                    <p:anim calcmode="lin" valueType="num">
                                      <p:cBhvr additive="base">
                                        <p:cTn id="367" dur="4000" fill="hold"/>
                                        <p:tgtEl>
                                          <p:spTgt spid="79"/>
                                        </p:tgtEl>
                                        <p:attrNameLst>
                                          <p:attrName>ppt_x</p:attrName>
                                        </p:attrNameLst>
                                      </p:cBhvr>
                                      <p:tavLst>
                                        <p:tav tm="0">
                                          <p:val>
                                            <p:strVal val="#ppt_x"/>
                                          </p:val>
                                        </p:tav>
                                        <p:tav tm="100000">
                                          <p:val>
                                            <p:strVal val="#ppt_x"/>
                                          </p:val>
                                        </p:tav>
                                      </p:tavLst>
                                    </p:anim>
                                    <p:anim calcmode="lin" valueType="num">
                                      <p:cBhvr additive="base">
                                        <p:cTn id="368" dur="4000" fill="hold"/>
                                        <p:tgtEl>
                                          <p:spTgt spid="79"/>
                                        </p:tgtEl>
                                        <p:attrNameLst>
                                          <p:attrName>ppt_y</p:attrName>
                                        </p:attrNameLst>
                                      </p:cBhvr>
                                      <p:tavLst>
                                        <p:tav tm="0">
                                          <p:val>
                                            <p:strVal val="0-#ppt_h/2"/>
                                          </p:val>
                                        </p:tav>
                                        <p:tav tm="100000">
                                          <p:val>
                                            <p:strVal val="#ppt_y"/>
                                          </p:val>
                                        </p:tav>
                                      </p:tavLst>
                                    </p:anim>
                                  </p:childTnLst>
                                </p:cTn>
                              </p:par>
                              <p:par>
                                <p:cTn id="369" presetID="19" presetClass="entr" presetSubtype="10" fill="hold" grpId="1" nodeType="withEffect">
                                  <p:stCondLst>
                                    <p:cond delay="0"/>
                                  </p:stCondLst>
                                  <p:childTnLst>
                                    <p:set>
                                      <p:cBhvr>
                                        <p:cTn id="370" dur="1" fill="hold">
                                          <p:stCondLst>
                                            <p:cond delay="0"/>
                                          </p:stCondLst>
                                        </p:cTn>
                                        <p:tgtEl>
                                          <p:spTgt spid="79"/>
                                        </p:tgtEl>
                                        <p:attrNameLst>
                                          <p:attrName>style.visibility</p:attrName>
                                        </p:attrNameLst>
                                      </p:cBhvr>
                                      <p:to>
                                        <p:strVal val="visible"/>
                                      </p:to>
                                    </p:set>
                                    <p:anim calcmode="lin" valueType="num">
                                      <p:cBhvr>
                                        <p:cTn id="371" dur="4000" fill="hold"/>
                                        <p:tgtEl>
                                          <p:spTgt spid="79"/>
                                        </p:tgtEl>
                                        <p:attrNameLst>
                                          <p:attrName>ppt_w</p:attrName>
                                        </p:attrNameLst>
                                      </p:cBhvr>
                                      <p:tavLst>
                                        <p:tav tm="0" fmla="#ppt_w*sin(2.5*pi*$)">
                                          <p:val>
                                            <p:fltVal val="0"/>
                                          </p:val>
                                        </p:tav>
                                        <p:tav tm="100000">
                                          <p:val>
                                            <p:fltVal val="1"/>
                                          </p:val>
                                        </p:tav>
                                      </p:tavLst>
                                    </p:anim>
                                    <p:anim calcmode="lin" valueType="num">
                                      <p:cBhvr>
                                        <p:cTn id="372" dur="4000" fill="hold"/>
                                        <p:tgtEl>
                                          <p:spTgt spid="79"/>
                                        </p:tgtEl>
                                        <p:attrNameLst>
                                          <p:attrName>ppt_h</p:attrName>
                                        </p:attrNameLst>
                                      </p:cBhvr>
                                      <p:tavLst>
                                        <p:tav tm="0">
                                          <p:val>
                                            <p:strVal val="#ppt_h"/>
                                          </p:val>
                                        </p:tav>
                                        <p:tav tm="100000">
                                          <p:val>
                                            <p:strVal val="#ppt_h"/>
                                          </p:val>
                                        </p:tav>
                                      </p:tavLst>
                                    </p:anim>
                                  </p:childTnLst>
                                </p:cTn>
                              </p:par>
                              <p:par>
                                <p:cTn id="373" presetID="2" presetClass="exit" presetSubtype="4" fill="hold" grpId="2" nodeType="withEffect">
                                  <p:stCondLst>
                                    <p:cond delay="0"/>
                                  </p:stCondLst>
                                  <p:childTnLst>
                                    <p:anim calcmode="lin" valueType="num">
                                      <p:cBhvr additive="base">
                                        <p:cTn id="374" dur="4500"/>
                                        <p:tgtEl>
                                          <p:spTgt spid="79"/>
                                        </p:tgtEl>
                                        <p:attrNameLst>
                                          <p:attrName>ppt_x</p:attrName>
                                        </p:attrNameLst>
                                      </p:cBhvr>
                                      <p:tavLst>
                                        <p:tav tm="0">
                                          <p:val>
                                            <p:strVal val="ppt_x"/>
                                          </p:val>
                                        </p:tav>
                                        <p:tav tm="100000">
                                          <p:val>
                                            <p:strVal val="ppt_x"/>
                                          </p:val>
                                        </p:tav>
                                      </p:tavLst>
                                    </p:anim>
                                    <p:anim calcmode="lin" valueType="num">
                                      <p:cBhvr additive="base">
                                        <p:cTn id="375" dur="4500"/>
                                        <p:tgtEl>
                                          <p:spTgt spid="79"/>
                                        </p:tgtEl>
                                        <p:attrNameLst>
                                          <p:attrName>ppt_y</p:attrName>
                                        </p:attrNameLst>
                                      </p:cBhvr>
                                      <p:tavLst>
                                        <p:tav tm="0">
                                          <p:val>
                                            <p:strVal val="ppt_y"/>
                                          </p:val>
                                        </p:tav>
                                        <p:tav tm="100000">
                                          <p:val>
                                            <p:strVal val="1+ppt_h/2"/>
                                          </p:val>
                                        </p:tav>
                                      </p:tavLst>
                                    </p:anim>
                                    <p:set>
                                      <p:cBhvr>
                                        <p:cTn id="376" dur="1" fill="hold">
                                          <p:stCondLst>
                                            <p:cond delay="4499"/>
                                          </p:stCondLst>
                                        </p:cTn>
                                        <p:tgtEl>
                                          <p:spTgt spid="79"/>
                                        </p:tgtEl>
                                        <p:attrNameLst>
                                          <p:attrName>style.visibility</p:attrName>
                                        </p:attrNameLst>
                                      </p:cBhvr>
                                      <p:to>
                                        <p:strVal val="hidden"/>
                                      </p:to>
                                    </p:set>
                                  </p:childTnLst>
                                </p:cTn>
                              </p:par>
                              <p:par>
                                <p:cTn id="377" presetID="3" presetClass="exit" presetSubtype="10" fill="hold" grpId="3" nodeType="withEffect">
                                  <p:stCondLst>
                                    <p:cond delay="0"/>
                                  </p:stCondLst>
                                  <p:childTnLst>
                                    <p:animEffect transition="out" filter="blinds(horizontal)">
                                      <p:cBhvr>
                                        <p:cTn id="378" dur="6000"/>
                                        <p:tgtEl>
                                          <p:spTgt spid="79"/>
                                        </p:tgtEl>
                                      </p:cBhvr>
                                    </p:animEffect>
                                    <p:set>
                                      <p:cBhvr>
                                        <p:cTn id="379" dur="1" fill="hold">
                                          <p:stCondLst>
                                            <p:cond delay="5999"/>
                                          </p:stCondLst>
                                        </p:cTn>
                                        <p:tgtEl>
                                          <p:spTgt spid="79"/>
                                        </p:tgtEl>
                                        <p:attrNameLst>
                                          <p:attrName>style.visibility</p:attrName>
                                        </p:attrNameLst>
                                      </p:cBhvr>
                                      <p:to>
                                        <p:strVal val="hidden"/>
                                      </p:to>
                                    </p:set>
                                  </p:childTnLst>
                                </p:cTn>
                              </p:par>
                              <p:par>
                                <p:cTn id="380" presetID="2" presetClass="entr" presetSubtype="1" fill="hold" grpId="0" nodeType="withEffect">
                                  <p:stCondLst>
                                    <p:cond delay="0"/>
                                  </p:stCondLst>
                                  <p:childTnLst>
                                    <p:set>
                                      <p:cBhvr>
                                        <p:cTn id="381" dur="1" fill="hold">
                                          <p:stCondLst>
                                            <p:cond delay="0"/>
                                          </p:stCondLst>
                                        </p:cTn>
                                        <p:tgtEl>
                                          <p:spTgt spid="78"/>
                                        </p:tgtEl>
                                        <p:attrNameLst>
                                          <p:attrName>style.visibility</p:attrName>
                                        </p:attrNameLst>
                                      </p:cBhvr>
                                      <p:to>
                                        <p:strVal val="visible"/>
                                      </p:to>
                                    </p:set>
                                    <p:anim calcmode="lin" valueType="num">
                                      <p:cBhvr additive="base">
                                        <p:cTn id="382" dur="4000" fill="hold"/>
                                        <p:tgtEl>
                                          <p:spTgt spid="78"/>
                                        </p:tgtEl>
                                        <p:attrNameLst>
                                          <p:attrName>ppt_x</p:attrName>
                                        </p:attrNameLst>
                                      </p:cBhvr>
                                      <p:tavLst>
                                        <p:tav tm="0">
                                          <p:val>
                                            <p:strVal val="#ppt_x"/>
                                          </p:val>
                                        </p:tav>
                                        <p:tav tm="100000">
                                          <p:val>
                                            <p:strVal val="#ppt_x"/>
                                          </p:val>
                                        </p:tav>
                                      </p:tavLst>
                                    </p:anim>
                                    <p:anim calcmode="lin" valueType="num">
                                      <p:cBhvr additive="base">
                                        <p:cTn id="383" dur="4000" fill="hold"/>
                                        <p:tgtEl>
                                          <p:spTgt spid="78"/>
                                        </p:tgtEl>
                                        <p:attrNameLst>
                                          <p:attrName>ppt_y</p:attrName>
                                        </p:attrNameLst>
                                      </p:cBhvr>
                                      <p:tavLst>
                                        <p:tav tm="0">
                                          <p:val>
                                            <p:strVal val="0-#ppt_h/2"/>
                                          </p:val>
                                        </p:tav>
                                        <p:tav tm="100000">
                                          <p:val>
                                            <p:strVal val="#ppt_y"/>
                                          </p:val>
                                        </p:tav>
                                      </p:tavLst>
                                    </p:anim>
                                  </p:childTnLst>
                                </p:cTn>
                              </p:par>
                              <p:par>
                                <p:cTn id="384" presetID="19" presetClass="entr" presetSubtype="10" fill="hold" grpId="1" nodeType="withEffect">
                                  <p:stCondLst>
                                    <p:cond delay="0"/>
                                  </p:stCondLst>
                                  <p:childTnLst>
                                    <p:set>
                                      <p:cBhvr>
                                        <p:cTn id="385" dur="1" fill="hold">
                                          <p:stCondLst>
                                            <p:cond delay="0"/>
                                          </p:stCondLst>
                                        </p:cTn>
                                        <p:tgtEl>
                                          <p:spTgt spid="78"/>
                                        </p:tgtEl>
                                        <p:attrNameLst>
                                          <p:attrName>style.visibility</p:attrName>
                                        </p:attrNameLst>
                                      </p:cBhvr>
                                      <p:to>
                                        <p:strVal val="visible"/>
                                      </p:to>
                                    </p:set>
                                    <p:anim calcmode="lin" valueType="num">
                                      <p:cBhvr>
                                        <p:cTn id="386" dur="4000" fill="hold"/>
                                        <p:tgtEl>
                                          <p:spTgt spid="78"/>
                                        </p:tgtEl>
                                        <p:attrNameLst>
                                          <p:attrName>ppt_w</p:attrName>
                                        </p:attrNameLst>
                                      </p:cBhvr>
                                      <p:tavLst>
                                        <p:tav tm="0" fmla="#ppt_w*sin(2.5*pi*$)">
                                          <p:val>
                                            <p:fltVal val="0"/>
                                          </p:val>
                                        </p:tav>
                                        <p:tav tm="100000">
                                          <p:val>
                                            <p:fltVal val="1"/>
                                          </p:val>
                                        </p:tav>
                                      </p:tavLst>
                                    </p:anim>
                                    <p:anim calcmode="lin" valueType="num">
                                      <p:cBhvr>
                                        <p:cTn id="387" dur="4000" fill="hold"/>
                                        <p:tgtEl>
                                          <p:spTgt spid="78"/>
                                        </p:tgtEl>
                                        <p:attrNameLst>
                                          <p:attrName>ppt_h</p:attrName>
                                        </p:attrNameLst>
                                      </p:cBhvr>
                                      <p:tavLst>
                                        <p:tav tm="0">
                                          <p:val>
                                            <p:strVal val="#ppt_h"/>
                                          </p:val>
                                        </p:tav>
                                        <p:tav tm="100000">
                                          <p:val>
                                            <p:strVal val="#ppt_h"/>
                                          </p:val>
                                        </p:tav>
                                      </p:tavLst>
                                    </p:anim>
                                  </p:childTnLst>
                                </p:cTn>
                              </p:par>
                              <p:par>
                                <p:cTn id="388" presetID="2" presetClass="exit" presetSubtype="4" fill="hold" grpId="2" nodeType="withEffect">
                                  <p:stCondLst>
                                    <p:cond delay="0"/>
                                  </p:stCondLst>
                                  <p:childTnLst>
                                    <p:anim calcmode="lin" valueType="num">
                                      <p:cBhvr additive="base">
                                        <p:cTn id="389" dur="4500"/>
                                        <p:tgtEl>
                                          <p:spTgt spid="78"/>
                                        </p:tgtEl>
                                        <p:attrNameLst>
                                          <p:attrName>ppt_x</p:attrName>
                                        </p:attrNameLst>
                                      </p:cBhvr>
                                      <p:tavLst>
                                        <p:tav tm="0">
                                          <p:val>
                                            <p:strVal val="ppt_x"/>
                                          </p:val>
                                        </p:tav>
                                        <p:tav tm="100000">
                                          <p:val>
                                            <p:strVal val="ppt_x"/>
                                          </p:val>
                                        </p:tav>
                                      </p:tavLst>
                                    </p:anim>
                                    <p:anim calcmode="lin" valueType="num">
                                      <p:cBhvr additive="base">
                                        <p:cTn id="390" dur="4500"/>
                                        <p:tgtEl>
                                          <p:spTgt spid="78"/>
                                        </p:tgtEl>
                                        <p:attrNameLst>
                                          <p:attrName>ppt_y</p:attrName>
                                        </p:attrNameLst>
                                      </p:cBhvr>
                                      <p:tavLst>
                                        <p:tav tm="0">
                                          <p:val>
                                            <p:strVal val="ppt_y"/>
                                          </p:val>
                                        </p:tav>
                                        <p:tav tm="100000">
                                          <p:val>
                                            <p:strVal val="1+ppt_h/2"/>
                                          </p:val>
                                        </p:tav>
                                      </p:tavLst>
                                    </p:anim>
                                    <p:set>
                                      <p:cBhvr>
                                        <p:cTn id="391" dur="1" fill="hold">
                                          <p:stCondLst>
                                            <p:cond delay="4499"/>
                                          </p:stCondLst>
                                        </p:cTn>
                                        <p:tgtEl>
                                          <p:spTgt spid="78"/>
                                        </p:tgtEl>
                                        <p:attrNameLst>
                                          <p:attrName>style.visibility</p:attrName>
                                        </p:attrNameLst>
                                      </p:cBhvr>
                                      <p:to>
                                        <p:strVal val="hidden"/>
                                      </p:to>
                                    </p:set>
                                  </p:childTnLst>
                                </p:cTn>
                              </p:par>
                              <p:par>
                                <p:cTn id="392" presetID="3" presetClass="exit" presetSubtype="10" fill="hold" grpId="3" nodeType="withEffect">
                                  <p:stCondLst>
                                    <p:cond delay="0"/>
                                  </p:stCondLst>
                                  <p:childTnLst>
                                    <p:animEffect transition="out" filter="blinds(horizontal)">
                                      <p:cBhvr>
                                        <p:cTn id="393" dur="6000"/>
                                        <p:tgtEl>
                                          <p:spTgt spid="78"/>
                                        </p:tgtEl>
                                      </p:cBhvr>
                                    </p:animEffect>
                                    <p:set>
                                      <p:cBhvr>
                                        <p:cTn id="394" dur="1" fill="hold">
                                          <p:stCondLst>
                                            <p:cond delay="5999"/>
                                          </p:stCondLst>
                                        </p:cTn>
                                        <p:tgtEl>
                                          <p:spTgt spid="78"/>
                                        </p:tgtEl>
                                        <p:attrNameLst>
                                          <p:attrName>style.visibility</p:attrName>
                                        </p:attrNameLst>
                                      </p:cBhvr>
                                      <p:to>
                                        <p:strVal val="hidden"/>
                                      </p:to>
                                    </p:set>
                                  </p:childTnLst>
                                </p:cTn>
                              </p:par>
                              <p:par>
                                <p:cTn id="395" presetID="2" presetClass="entr" presetSubtype="1" fill="hold" grpId="0" nodeType="withEffect">
                                  <p:stCondLst>
                                    <p:cond delay="0"/>
                                  </p:stCondLst>
                                  <p:childTnLst>
                                    <p:set>
                                      <p:cBhvr>
                                        <p:cTn id="396" dur="1" fill="hold">
                                          <p:stCondLst>
                                            <p:cond delay="0"/>
                                          </p:stCondLst>
                                        </p:cTn>
                                        <p:tgtEl>
                                          <p:spTgt spid="80"/>
                                        </p:tgtEl>
                                        <p:attrNameLst>
                                          <p:attrName>style.visibility</p:attrName>
                                        </p:attrNameLst>
                                      </p:cBhvr>
                                      <p:to>
                                        <p:strVal val="visible"/>
                                      </p:to>
                                    </p:set>
                                    <p:anim calcmode="lin" valueType="num">
                                      <p:cBhvr additive="base">
                                        <p:cTn id="397" dur="4000" fill="hold"/>
                                        <p:tgtEl>
                                          <p:spTgt spid="80"/>
                                        </p:tgtEl>
                                        <p:attrNameLst>
                                          <p:attrName>ppt_x</p:attrName>
                                        </p:attrNameLst>
                                      </p:cBhvr>
                                      <p:tavLst>
                                        <p:tav tm="0">
                                          <p:val>
                                            <p:strVal val="#ppt_x"/>
                                          </p:val>
                                        </p:tav>
                                        <p:tav tm="100000">
                                          <p:val>
                                            <p:strVal val="#ppt_x"/>
                                          </p:val>
                                        </p:tav>
                                      </p:tavLst>
                                    </p:anim>
                                    <p:anim calcmode="lin" valueType="num">
                                      <p:cBhvr additive="base">
                                        <p:cTn id="398" dur="4000" fill="hold"/>
                                        <p:tgtEl>
                                          <p:spTgt spid="80"/>
                                        </p:tgtEl>
                                        <p:attrNameLst>
                                          <p:attrName>ppt_y</p:attrName>
                                        </p:attrNameLst>
                                      </p:cBhvr>
                                      <p:tavLst>
                                        <p:tav tm="0">
                                          <p:val>
                                            <p:strVal val="0-#ppt_h/2"/>
                                          </p:val>
                                        </p:tav>
                                        <p:tav tm="100000">
                                          <p:val>
                                            <p:strVal val="#ppt_y"/>
                                          </p:val>
                                        </p:tav>
                                      </p:tavLst>
                                    </p:anim>
                                  </p:childTnLst>
                                </p:cTn>
                              </p:par>
                              <p:par>
                                <p:cTn id="399" presetID="19" presetClass="entr" presetSubtype="10" fill="hold" grpId="1" nodeType="withEffect">
                                  <p:stCondLst>
                                    <p:cond delay="0"/>
                                  </p:stCondLst>
                                  <p:childTnLst>
                                    <p:set>
                                      <p:cBhvr>
                                        <p:cTn id="400" dur="1" fill="hold">
                                          <p:stCondLst>
                                            <p:cond delay="0"/>
                                          </p:stCondLst>
                                        </p:cTn>
                                        <p:tgtEl>
                                          <p:spTgt spid="80"/>
                                        </p:tgtEl>
                                        <p:attrNameLst>
                                          <p:attrName>style.visibility</p:attrName>
                                        </p:attrNameLst>
                                      </p:cBhvr>
                                      <p:to>
                                        <p:strVal val="visible"/>
                                      </p:to>
                                    </p:set>
                                    <p:anim calcmode="lin" valueType="num">
                                      <p:cBhvr>
                                        <p:cTn id="401" dur="4000" fill="hold"/>
                                        <p:tgtEl>
                                          <p:spTgt spid="80"/>
                                        </p:tgtEl>
                                        <p:attrNameLst>
                                          <p:attrName>ppt_w</p:attrName>
                                        </p:attrNameLst>
                                      </p:cBhvr>
                                      <p:tavLst>
                                        <p:tav tm="0" fmla="#ppt_w*sin(2.5*pi*$)">
                                          <p:val>
                                            <p:fltVal val="0"/>
                                          </p:val>
                                        </p:tav>
                                        <p:tav tm="100000">
                                          <p:val>
                                            <p:fltVal val="1"/>
                                          </p:val>
                                        </p:tav>
                                      </p:tavLst>
                                    </p:anim>
                                    <p:anim calcmode="lin" valueType="num">
                                      <p:cBhvr>
                                        <p:cTn id="402" dur="4000" fill="hold"/>
                                        <p:tgtEl>
                                          <p:spTgt spid="80"/>
                                        </p:tgtEl>
                                        <p:attrNameLst>
                                          <p:attrName>ppt_h</p:attrName>
                                        </p:attrNameLst>
                                      </p:cBhvr>
                                      <p:tavLst>
                                        <p:tav tm="0">
                                          <p:val>
                                            <p:strVal val="#ppt_h"/>
                                          </p:val>
                                        </p:tav>
                                        <p:tav tm="100000">
                                          <p:val>
                                            <p:strVal val="#ppt_h"/>
                                          </p:val>
                                        </p:tav>
                                      </p:tavLst>
                                    </p:anim>
                                  </p:childTnLst>
                                </p:cTn>
                              </p:par>
                              <p:par>
                                <p:cTn id="403" presetID="2" presetClass="exit" presetSubtype="4" fill="hold" grpId="2" nodeType="withEffect">
                                  <p:stCondLst>
                                    <p:cond delay="0"/>
                                  </p:stCondLst>
                                  <p:childTnLst>
                                    <p:anim calcmode="lin" valueType="num">
                                      <p:cBhvr additive="base">
                                        <p:cTn id="404" dur="4500"/>
                                        <p:tgtEl>
                                          <p:spTgt spid="80"/>
                                        </p:tgtEl>
                                        <p:attrNameLst>
                                          <p:attrName>ppt_x</p:attrName>
                                        </p:attrNameLst>
                                      </p:cBhvr>
                                      <p:tavLst>
                                        <p:tav tm="0">
                                          <p:val>
                                            <p:strVal val="ppt_x"/>
                                          </p:val>
                                        </p:tav>
                                        <p:tav tm="100000">
                                          <p:val>
                                            <p:strVal val="ppt_x"/>
                                          </p:val>
                                        </p:tav>
                                      </p:tavLst>
                                    </p:anim>
                                    <p:anim calcmode="lin" valueType="num">
                                      <p:cBhvr additive="base">
                                        <p:cTn id="405" dur="4500"/>
                                        <p:tgtEl>
                                          <p:spTgt spid="80"/>
                                        </p:tgtEl>
                                        <p:attrNameLst>
                                          <p:attrName>ppt_y</p:attrName>
                                        </p:attrNameLst>
                                      </p:cBhvr>
                                      <p:tavLst>
                                        <p:tav tm="0">
                                          <p:val>
                                            <p:strVal val="ppt_y"/>
                                          </p:val>
                                        </p:tav>
                                        <p:tav tm="100000">
                                          <p:val>
                                            <p:strVal val="1+ppt_h/2"/>
                                          </p:val>
                                        </p:tav>
                                      </p:tavLst>
                                    </p:anim>
                                    <p:set>
                                      <p:cBhvr>
                                        <p:cTn id="406" dur="1" fill="hold">
                                          <p:stCondLst>
                                            <p:cond delay="4499"/>
                                          </p:stCondLst>
                                        </p:cTn>
                                        <p:tgtEl>
                                          <p:spTgt spid="80"/>
                                        </p:tgtEl>
                                        <p:attrNameLst>
                                          <p:attrName>style.visibility</p:attrName>
                                        </p:attrNameLst>
                                      </p:cBhvr>
                                      <p:to>
                                        <p:strVal val="hidden"/>
                                      </p:to>
                                    </p:set>
                                  </p:childTnLst>
                                </p:cTn>
                              </p:par>
                              <p:par>
                                <p:cTn id="407" presetID="3" presetClass="exit" presetSubtype="10" fill="hold" grpId="3" nodeType="withEffect">
                                  <p:stCondLst>
                                    <p:cond delay="0"/>
                                  </p:stCondLst>
                                  <p:childTnLst>
                                    <p:animEffect transition="out" filter="blinds(horizontal)">
                                      <p:cBhvr>
                                        <p:cTn id="408" dur="6000"/>
                                        <p:tgtEl>
                                          <p:spTgt spid="80"/>
                                        </p:tgtEl>
                                      </p:cBhvr>
                                    </p:animEffect>
                                    <p:set>
                                      <p:cBhvr>
                                        <p:cTn id="409" dur="1" fill="hold">
                                          <p:stCondLst>
                                            <p:cond delay="5999"/>
                                          </p:stCondLst>
                                        </p:cTn>
                                        <p:tgtEl>
                                          <p:spTgt spid="80"/>
                                        </p:tgtEl>
                                        <p:attrNameLst>
                                          <p:attrName>style.visibility</p:attrName>
                                        </p:attrNameLst>
                                      </p:cBhvr>
                                      <p:to>
                                        <p:strVal val="hidden"/>
                                      </p:to>
                                    </p:set>
                                  </p:childTnLst>
                                </p:cTn>
                              </p:par>
                              <p:par>
                                <p:cTn id="410" presetID="2" presetClass="entr" presetSubtype="1" fill="hold" grpId="0" nodeType="withEffect">
                                  <p:stCondLst>
                                    <p:cond delay="0"/>
                                  </p:stCondLst>
                                  <p:childTnLst>
                                    <p:set>
                                      <p:cBhvr>
                                        <p:cTn id="411" dur="1" fill="hold">
                                          <p:stCondLst>
                                            <p:cond delay="0"/>
                                          </p:stCondLst>
                                        </p:cTn>
                                        <p:tgtEl>
                                          <p:spTgt spid="67"/>
                                        </p:tgtEl>
                                        <p:attrNameLst>
                                          <p:attrName>style.visibility</p:attrName>
                                        </p:attrNameLst>
                                      </p:cBhvr>
                                      <p:to>
                                        <p:strVal val="visible"/>
                                      </p:to>
                                    </p:set>
                                    <p:anim calcmode="lin" valueType="num">
                                      <p:cBhvr additive="base">
                                        <p:cTn id="412" dur="4000" fill="hold"/>
                                        <p:tgtEl>
                                          <p:spTgt spid="67"/>
                                        </p:tgtEl>
                                        <p:attrNameLst>
                                          <p:attrName>ppt_x</p:attrName>
                                        </p:attrNameLst>
                                      </p:cBhvr>
                                      <p:tavLst>
                                        <p:tav tm="0">
                                          <p:val>
                                            <p:strVal val="#ppt_x"/>
                                          </p:val>
                                        </p:tav>
                                        <p:tav tm="100000">
                                          <p:val>
                                            <p:strVal val="#ppt_x"/>
                                          </p:val>
                                        </p:tav>
                                      </p:tavLst>
                                    </p:anim>
                                    <p:anim calcmode="lin" valueType="num">
                                      <p:cBhvr additive="base">
                                        <p:cTn id="413" dur="4000" fill="hold"/>
                                        <p:tgtEl>
                                          <p:spTgt spid="67"/>
                                        </p:tgtEl>
                                        <p:attrNameLst>
                                          <p:attrName>ppt_y</p:attrName>
                                        </p:attrNameLst>
                                      </p:cBhvr>
                                      <p:tavLst>
                                        <p:tav tm="0">
                                          <p:val>
                                            <p:strVal val="0-#ppt_h/2"/>
                                          </p:val>
                                        </p:tav>
                                        <p:tav tm="100000">
                                          <p:val>
                                            <p:strVal val="#ppt_y"/>
                                          </p:val>
                                        </p:tav>
                                      </p:tavLst>
                                    </p:anim>
                                  </p:childTnLst>
                                </p:cTn>
                              </p:par>
                              <p:par>
                                <p:cTn id="414" presetID="19" presetClass="entr" presetSubtype="10" fill="hold" grpId="1" nodeType="withEffect">
                                  <p:stCondLst>
                                    <p:cond delay="0"/>
                                  </p:stCondLst>
                                  <p:childTnLst>
                                    <p:set>
                                      <p:cBhvr>
                                        <p:cTn id="415" dur="1" fill="hold">
                                          <p:stCondLst>
                                            <p:cond delay="0"/>
                                          </p:stCondLst>
                                        </p:cTn>
                                        <p:tgtEl>
                                          <p:spTgt spid="67"/>
                                        </p:tgtEl>
                                        <p:attrNameLst>
                                          <p:attrName>style.visibility</p:attrName>
                                        </p:attrNameLst>
                                      </p:cBhvr>
                                      <p:to>
                                        <p:strVal val="visible"/>
                                      </p:to>
                                    </p:set>
                                    <p:anim calcmode="lin" valueType="num">
                                      <p:cBhvr>
                                        <p:cTn id="416" dur="4000" fill="hold"/>
                                        <p:tgtEl>
                                          <p:spTgt spid="67"/>
                                        </p:tgtEl>
                                        <p:attrNameLst>
                                          <p:attrName>ppt_w</p:attrName>
                                        </p:attrNameLst>
                                      </p:cBhvr>
                                      <p:tavLst>
                                        <p:tav tm="0" fmla="#ppt_w*sin(2.5*pi*$)">
                                          <p:val>
                                            <p:fltVal val="0"/>
                                          </p:val>
                                        </p:tav>
                                        <p:tav tm="100000">
                                          <p:val>
                                            <p:fltVal val="1"/>
                                          </p:val>
                                        </p:tav>
                                      </p:tavLst>
                                    </p:anim>
                                    <p:anim calcmode="lin" valueType="num">
                                      <p:cBhvr>
                                        <p:cTn id="417" dur="4000" fill="hold"/>
                                        <p:tgtEl>
                                          <p:spTgt spid="67"/>
                                        </p:tgtEl>
                                        <p:attrNameLst>
                                          <p:attrName>ppt_h</p:attrName>
                                        </p:attrNameLst>
                                      </p:cBhvr>
                                      <p:tavLst>
                                        <p:tav tm="0">
                                          <p:val>
                                            <p:strVal val="#ppt_h"/>
                                          </p:val>
                                        </p:tav>
                                        <p:tav tm="100000">
                                          <p:val>
                                            <p:strVal val="#ppt_h"/>
                                          </p:val>
                                        </p:tav>
                                      </p:tavLst>
                                    </p:anim>
                                  </p:childTnLst>
                                </p:cTn>
                              </p:par>
                              <p:par>
                                <p:cTn id="418" presetID="2" presetClass="exit" presetSubtype="4" fill="hold" grpId="2" nodeType="withEffect">
                                  <p:stCondLst>
                                    <p:cond delay="0"/>
                                  </p:stCondLst>
                                  <p:childTnLst>
                                    <p:anim calcmode="lin" valueType="num">
                                      <p:cBhvr additive="base">
                                        <p:cTn id="419" dur="4500"/>
                                        <p:tgtEl>
                                          <p:spTgt spid="67"/>
                                        </p:tgtEl>
                                        <p:attrNameLst>
                                          <p:attrName>ppt_x</p:attrName>
                                        </p:attrNameLst>
                                      </p:cBhvr>
                                      <p:tavLst>
                                        <p:tav tm="0">
                                          <p:val>
                                            <p:strVal val="ppt_x"/>
                                          </p:val>
                                        </p:tav>
                                        <p:tav tm="100000">
                                          <p:val>
                                            <p:strVal val="ppt_x"/>
                                          </p:val>
                                        </p:tav>
                                      </p:tavLst>
                                    </p:anim>
                                    <p:anim calcmode="lin" valueType="num">
                                      <p:cBhvr additive="base">
                                        <p:cTn id="420" dur="4500"/>
                                        <p:tgtEl>
                                          <p:spTgt spid="67"/>
                                        </p:tgtEl>
                                        <p:attrNameLst>
                                          <p:attrName>ppt_y</p:attrName>
                                        </p:attrNameLst>
                                      </p:cBhvr>
                                      <p:tavLst>
                                        <p:tav tm="0">
                                          <p:val>
                                            <p:strVal val="ppt_y"/>
                                          </p:val>
                                        </p:tav>
                                        <p:tav tm="100000">
                                          <p:val>
                                            <p:strVal val="1+ppt_h/2"/>
                                          </p:val>
                                        </p:tav>
                                      </p:tavLst>
                                    </p:anim>
                                    <p:set>
                                      <p:cBhvr>
                                        <p:cTn id="421" dur="1" fill="hold">
                                          <p:stCondLst>
                                            <p:cond delay="4499"/>
                                          </p:stCondLst>
                                        </p:cTn>
                                        <p:tgtEl>
                                          <p:spTgt spid="67"/>
                                        </p:tgtEl>
                                        <p:attrNameLst>
                                          <p:attrName>style.visibility</p:attrName>
                                        </p:attrNameLst>
                                      </p:cBhvr>
                                      <p:to>
                                        <p:strVal val="hidden"/>
                                      </p:to>
                                    </p:set>
                                  </p:childTnLst>
                                </p:cTn>
                              </p:par>
                              <p:par>
                                <p:cTn id="422" presetID="3" presetClass="exit" presetSubtype="10" fill="hold" grpId="3" nodeType="withEffect">
                                  <p:stCondLst>
                                    <p:cond delay="0"/>
                                  </p:stCondLst>
                                  <p:childTnLst>
                                    <p:animEffect transition="out" filter="blinds(horizontal)">
                                      <p:cBhvr>
                                        <p:cTn id="423" dur="6000"/>
                                        <p:tgtEl>
                                          <p:spTgt spid="67"/>
                                        </p:tgtEl>
                                      </p:cBhvr>
                                    </p:animEffect>
                                    <p:set>
                                      <p:cBhvr>
                                        <p:cTn id="424" dur="1" fill="hold">
                                          <p:stCondLst>
                                            <p:cond delay="5999"/>
                                          </p:stCondLst>
                                        </p:cTn>
                                        <p:tgtEl>
                                          <p:spTgt spid="67"/>
                                        </p:tgtEl>
                                        <p:attrNameLst>
                                          <p:attrName>style.visibility</p:attrName>
                                        </p:attrNameLst>
                                      </p:cBhvr>
                                      <p:to>
                                        <p:strVal val="hidden"/>
                                      </p:to>
                                    </p:set>
                                  </p:childTnLst>
                                </p:cTn>
                              </p:par>
                              <p:par>
                                <p:cTn id="425" presetID="2" presetClass="entr" presetSubtype="1" fill="hold" grpId="0" nodeType="withEffect">
                                  <p:stCondLst>
                                    <p:cond delay="0"/>
                                  </p:stCondLst>
                                  <p:childTnLst>
                                    <p:set>
                                      <p:cBhvr>
                                        <p:cTn id="426" dur="1" fill="hold">
                                          <p:stCondLst>
                                            <p:cond delay="0"/>
                                          </p:stCondLst>
                                        </p:cTn>
                                        <p:tgtEl>
                                          <p:spTgt spid="66"/>
                                        </p:tgtEl>
                                        <p:attrNameLst>
                                          <p:attrName>style.visibility</p:attrName>
                                        </p:attrNameLst>
                                      </p:cBhvr>
                                      <p:to>
                                        <p:strVal val="visible"/>
                                      </p:to>
                                    </p:set>
                                    <p:anim calcmode="lin" valueType="num">
                                      <p:cBhvr additive="base">
                                        <p:cTn id="427" dur="4000" fill="hold"/>
                                        <p:tgtEl>
                                          <p:spTgt spid="66"/>
                                        </p:tgtEl>
                                        <p:attrNameLst>
                                          <p:attrName>ppt_x</p:attrName>
                                        </p:attrNameLst>
                                      </p:cBhvr>
                                      <p:tavLst>
                                        <p:tav tm="0">
                                          <p:val>
                                            <p:strVal val="#ppt_x"/>
                                          </p:val>
                                        </p:tav>
                                        <p:tav tm="100000">
                                          <p:val>
                                            <p:strVal val="#ppt_x"/>
                                          </p:val>
                                        </p:tav>
                                      </p:tavLst>
                                    </p:anim>
                                    <p:anim calcmode="lin" valueType="num">
                                      <p:cBhvr additive="base">
                                        <p:cTn id="428" dur="4000" fill="hold"/>
                                        <p:tgtEl>
                                          <p:spTgt spid="66"/>
                                        </p:tgtEl>
                                        <p:attrNameLst>
                                          <p:attrName>ppt_y</p:attrName>
                                        </p:attrNameLst>
                                      </p:cBhvr>
                                      <p:tavLst>
                                        <p:tav tm="0">
                                          <p:val>
                                            <p:strVal val="0-#ppt_h/2"/>
                                          </p:val>
                                        </p:tav>
                                        <p:tav tm="100000">
                                          <p:val>
                                            <p:strVal val="#ppt_y"/>
                                          </p:val>
                                        </p:tav>
                                      </p:tavLst>
                                    </p:anim>
                                  </p:childTnLst>
                                </p:cTn>
                              </p:par>
                              <p:par>
                                <p:cTn id="429" presetID="19" presetClass="entr" presetSubtype="10" fill="hold" grpId="1" nodeType="withEffect">
                                  <p:stCondLst>
                                    <p:cond delay="0"/>
                                  </p:stCondLst>
                                  <p:childTnLst>
                                    <p:set>
                                      <p:cBhvr>
                                        <p:cTn id="430" dur="1" fill="hold">
                                          <p:stCondLst>
                                            <p:cond delay="0"/>
                                          </p:stCondLst>
                                        </p:cTn>
                                        <p:tgtEl>
                                          <p:spTgt spid="66"/>
                                        </p:tgtEl>
                                        <p:attrNameLst>
                                          <p:attrName>style.visibility</p:attrName>
                                        </p:attrNameLst>
                                      </p:cBhvr>
                                      <p:to>
                                        <p:strVal val="visible"/>
                                      </p:to>
                                    </p:set>
                                    <p:anim calcmode="lin" valueType="num">
                                      <p:cBhvr>
                                        <p:cTn id="431" dur="4000" fill="hold"/>
                                        <p:tgtEl>
                                          <p:spTgt spid="66"/>
                                        </p:tgtEl>
                                        <p:attrNameLst>
                                          <p:attrName>ppt_w</p:attrName>
                                        </p:attrNameLst>
                                      </p:cBhvr>
                                      <p:tavLst>
                                        <p:tav tm="0" fmla="#ppt_w*sin(2.5*pi*$)">
                                          <p:val>
                                            <p:fltVal val="0"/>
                                          </p:val>
                                        </p:tav>
                                        <p:tav tm="100000">
                                          <p:val>
                                            <p:fltVal val="1"/>
                                          </p:val>
                                        </p:tav>
                                      </p:tavLst>
                                    </p:anim>
                                    <p:anim calcmode="lin" valueType="num">
                                      <p:cBhvr>
                                        <p:cTn id="432" dur="4000" fill="hold"/>
                                        <p:tgtEl>
                                          <p:spTgt spid="66"/>
                                        </p:tgtEl>
                                        <p:attrNameLst>
                                          <p:attrName>ppt_h</p:attrName>
                                        </p:attrNameLst>
                                      </p:cBhvr>
                                      <p:tavLst>
                                        <p:tav tm="0">
                                          <p:val>
                                            <p:strVal val="#ppt_h"/>
                                          </p:val>
                                        </p:tav>
                                        <p:tav tm="100000">
                                          <p:val>
                                            <p:strVal val="#ppt_h"/>
                                          </p:val>
                                        </p:tav>
                                      </p:tavLst>
                                    </p:anim>
                                  </p:childTnLst>
                                </p:cTn>
                              </p:par>
                              <p:par>
                                <p:cTn id="433" presetID="2" presetClass="exit" presetSubtype="4" fill="hold" grpId="2" nodeType="withEffect">
                                  <p:stCondLst>
                                    <p:cond delay="0"/>
                                  </p:stCondLst>
                                  <p:childTnLst>
                                    <p:anim calcmode="lin" valueType="num">
                                      <p:cBhvr additive="base">
                                        <p:cTn id="434" dur="4500"/>
                                        <p:tgtEl>
                                          <p:spTgt spid="66"/>
                                        </p:tgtEl>
                                        <p:attrNameLst>
                                          <p:attrName>ppt_x</p:attrName>
                                        </p:attrNameLst>
                                      </p:cBhvr>
                                      <p:tavLst>
                                        <p:tav tm="0">
                                          <p:val>
                                            <p:strVal val="ppt_x"/>
                                          </p:val>
                                        </p:tav>
                                        <p:tav tm="100000">
                                          <p:val>
                                            <p:strVal val="ppt_x"/>
                                          </p:val>
                                        </p:tav>
                                      </p:tavLst>
                                    </p:anim>
                                    <p:anim calcmode="lin" valueType="num">
                                      <p:cBhvr additive="base">
                                        <p:cTn id="435" dur="4500"/>
                                        <p:tgtEl>
                                          <p:spTgt spid="66"/>
                                        </p:tgtEl>
                                        <p:attrNameLst>
                                          <p:attrName>ppt_y</p:attrName>
                                        </p:attrNameLst>
                                      </p:cBhvr>
                                      <p:tavLst>
                                        <p:tav tm="0">
                                          <p:val>
                                            <p:strVal val="ppt_y"/>
                                          </p:val>
                                        </p:tav>
                                        <p:tav tm="100000">
                                          <p:val>
                                            <p:strVal val="1+ppt_h/2"/>
                                          </p:val>
                                        </p:tav>
                                      </p:tavLst>
                                    </p:anim>
                                    <p:set>
                                      <p:cBhvr>
                                        <p:cTn id="436" dur="1" fill="hold">
                                          <p:stCondLst>
                                            <p:cond delay="4499"/>
                                          </p:stCondLst>
                                        </p:cTn>
                                        <p:tgtEl>
                                          <p:spTgt spid="66"/>
                                        </p:tgtEl>
                                        <p:attrNameLst>
                                          <p:attrName>style.visibility</p:attrName>
                                        </p:attrNameLst>
                                      </p:cBhvr>
                                      <p:to>
                                        <p:strVal val="hidden"/>
                                      </p:to>
                                    </p:set>
                                  </p:childTnLst>
                                </p:cTn>
                              </p:par>
                              <p:par>
                                <p:cTn id="437" presetID="3" presetClass="exit" presetSubtype="10" fill="hold" grpId="3" nodeType="withEffect">
                                  <p:stCondLst>
                                    <p:cond delay="0"/>
                                  </p:stCondLst>
                                  <p:childTnLst>
                                    <p:animEffect transition="out" filter="blinds(horizontal)">
                                      <p:cBhvr>
                                        <p:cTn id="438" dur="6000"/>
                                        <p:tgtEl>
                                          <p:spTgt spid="66"/>
                                        </p:tgtEl>
                                      </p:cBhvr>
                                    </p:animEffect>
                                    <p:set>
                                      <p:cBhvr>
                                        <p:cTn id="439" dur="1" fill="hold">
                                          <p:stCondLst>
                                            <p:cond delay="5999"/>
                                          </p:stCondLst>
                                        </p:cTn>
                                        <p:tgtEl>
                                          <p:spTgt spid="66"/>
                                        </p:tgtEl>
                                        <p:attrNameLst>
                                          <p:attrName>style.visibility</p:attrName>
                                        </p:attrNameLst>
                                      </p:cBhvr>
                                      <p:to>
                                        <p:strVal val="hidden"/>
                                      </p:to>
                                    </p:set>
                                  </p:childTnLst>
                                </p:cTn>
                              </p:par>
                              <p:par>
                                <p:cTn id="440" presetID="2" presetClass="entr" presetSubtype="1" fill="hold" grpId="0" nodeType="withEffect">
                                  <p:stCondLst>
                                    <p:cond delay="0"/>
                                  </p:stCondLst>
                                  <p:childTnLst>
                                    <p:set>
                                      <p:cBhvr>
                                        <p:cTn id="441" dur="1" fill="hold">
                                          <p:stCondLst>
                                            <p:cond delay="0"/>
                                          </p:stCondLst>
                                        </p:cTn>
                                        <p:tgtEl>
                                          <p:spTgt spid="68"/>
                                        </p:tgtEl>
                                        <p:attrNameLst>
                                          <p:attrName>style.visibility</p:attrName>
                                        </p:attrNameLst>
                                      </p:cBhvr>
                                      <p:to>
                                        <p:strVal val="visible"/>
                                      </p:to>
                                    </p:set>
                                    <p:anim calcmode="lin" valueType="num">
                                      <p:cBhvr additive="base">
                                        <p:cTn id="442" dur="4000" fill="hold"/>
                                        <p:tgtEl>
                                          <p:spTgt spid="68"/>
                                        </p:tgtEl>
                                        <p:attrNameLst>
                                          <p:attrName>ppt_x</p:attrName>
                                        </p:attrNameLst>
                                      </p:cBhvr>
                                      <p:tavLst>
                                        <p:tav tm="0">
                                          <p:val>
                                            <p:strVal val="#ppt_x"/>
                                          </p:val>
                                        </p:tav>
                                        <p:tav tm="100000">
                                          <p:val>
                                            <p:strVal val="#ppt_x"/>
                                          </p:val>
                                        </p:tav>
                                      </p:tavLst>
                                    </p:anim>
                                    <p:anim calcmode="lin" valueType="num">
                                      <p:cBhvr additive="base">
                                        <p:cTn id="443" dur="4000" fill="hold"/>
                                        <p:tgtEl>
                                          <p:spTgt spid="68"/>
                                        </p:tgtEl>
                                        <p:attrNameLst>
                                          <p:attrName>ppt_y</p:attrName>
                                        </p:attrNameLst>
                                      </p:cBhvr>
                                      <p:tavLst>
                                        <p:tav tm="0">
                                          <p:val>
                                            <p:strVal val="0-#ppt_h/2"/>
                                          </p:val>
                                        </p:tav>
                                        <p:tav tm="100000">
                                          <p:val>
                                            <p:strVal val="#ppt_y"/>
                                          </p:val>
                                        </p:tav>
                                      </p:tavLst>
                                    </p:anim>
                                  </p:childTnLst>
                                </p:cTn>
                              </p:par>
                              <p:par>
                                <p:cTn id="444" presetID="19" presetClass="entr" presetSubtype="10" fill="hold" grpId="1" nodeType="withEffect">
                                  <p:stCondLst>
                                    <p:cond delay="0"/>
                                  </p:stCondLst>
                                  <p:childTnLst>
                                    <p:set>
                                      <p:cBhvr>
                                        <p:cTn id="445" dur="1" fill="hold">
                                          <p:stCondLst>
                                            <p:cond delay="0"/>
                                          </p:stCondLst>
                                        </p:cTn>
                                        <p:tgtEl>
                                          <p:spTgt spid="68"/>
                                        </p:tgtEl>
                                        <p:attrNameLst>
                                          <p:attrName>style.visibility</p:attrName>
                                        </p:attrNameLst>
                                      </p:cBhvr>
                                      <p:to>
                                        <p:strVal val="visible"/>
                                      </p:to>
                                    </p:set>
                                    <p:anim calcmode="lin" valueType="num">
                                      <p:cBhvr>
                                        <p:cTn id="446" dur="4000" fill="hold"/>
                                        <p:tgtEl>
                                          <p:spTgt spid="68"/>
                                        </p:tgtEl>
                                        <p:attrNameLst>
                                          <p:attrName>ppt_w</p:attrName>
                                        </p:attrNameLst>
                                      </p:cBhvr>
                                      <p:tavLst>
                                        <p:tav tm="0" fmla="#ppt_w*sin(2.5*pi*$)">
                                          <p:val>
                                            <p:fltVal val="0"/>
                                          </p:val>
                                        </p:tav>
                                        <p:tav tm="100000">
                                          <p:val>
                                            <p:fltVal val="1"/>
                                          </p:val>
                                        </p:tav>
                                      </p:tavLst>
                                    </p:anim>
                                    <p:anim calcmode="lin" valueType="num">
                                      <p:cBhvr>
                                        <p:cTn id="447" dur="4000" fill="hold"/>
                                        <p:tgtEl>
                                          <p:spTgt spid="68"/>
                                        </p:tgtEl>
                                        <p:attrNameLst>
                                          <p:attrName>ppt_h</p:attrName>
                                        </p:attrNameLst>
                                      </p:cBhvr>
                                      <p:tavLst>
                                        <p:tav tm="0">
                                          <p:val>
                                            <p:strVal val="#ppt_h"/>
                                          </p:val>
                                        </p:tav>
                                        <p:tav tm="100000">
                                          <p:val>
                                            <p:strVal val="#ppt_h"/>
                                          </p:val>
                                        </p:tav>
                                      </p:tavLst>
                                    </p:anim>
                                  </p:childTnLst>
                                </p:cTn>
                              </p:par>
                              <p:par>
                                <p:cTn id="448" presetID="2" presetClass="exit" presetSubtype="4" fill="hold" grpId="2" nodeType="withEffect">
                                  <p:stCondLst>
                                    <p:cond delay="0"/>
                                  </p:stCondLst>
                                  <p:childTnLst>
                                    <p:anim calcmode="lin" valueType="num">
                                      <p:cBhvr additive="base">
                                        <p:cTn id="449" dur="4500"/>
                                        <p:tgtEl>
                                          <p:spTgt spid="68"/>
                                        </p:tgtEl>
                                        <p:attrNameLst>
                                          <p:attrName>ppt_x</p:attrName>
                                        </p:attrNameLst>
                                      </p:cBhvr>
                                      <p:tavLst>
                                        <p:tav tm="0">
                                          <p:val>
                                            <p:strVal val="ppt_x"/>
                                          </p:val>
                                        </p:tav>
                                        <p:tav tm="100000">
                                          <p:val>
                                            <p:strVal val="ppt_x"/>
                                          </p:val>
                                        </p:tav>
                                      </p:tavLst>
                                    </p:anim>
                                    <p:anim calcmode="lin" valueType="num">
                                      <p:cBhvr additive="base">
                                        <p:cTn id="450" dur="4500"/>
                                        <p:tgtEl>
                                          <p:spTgt spid="68"/>
                                        </p:tgtEl>
                                        <p:attrNameLst>
                                          <p:attrName>ppt_y</p:attrName>
                                        </p:attrNameLst>
                                      </p:cBhvr>
                                      <p:tavLst>
                                        <p:tav tm="0">
                                          <p:val>
                                            <p:strVal val="ppt_y"/>
                                          </p:val>
                                        </p:tav>
                                        <p:tav tm="100000">
                                          <p:val>
                                            <p:strVal val="1+ppt_h/2"/>
                                          </p:val>
                                        </p:tav>
                                      </p:tavLst>
                                    </p:anim>
                                    <p:set>
                                      <p:cBhvr>
                                        <p:cTn id="451" dur="1" fill="hold">
                                          <p:stCondLst>
                                            <p:cond delay="4499"/>
                                          </p:stCondLst>
                                        </p:cTn>
                                        <p:tgtEl>
                                          <p:spTgt spid="68"/>
                                        </p:tgtEl>
                                        <p:attrNameLst>
                                          <p:attrName>style.visibility</p:attrName>
                                        </p:attrNameLst>
                                      </p:cBhvr>
                                      <p:to>
                                        <p:strVal val="hidden"/>
                                      </p:to>
                                    </p:set>
                                  </p:childTnLst>
                                </p:cTn>
                              </p:par>
                              <p:par>
                                <p:cTn id="452" presetID="3" presetClass="exit" presetSubtype="10" fill="hold" grpId="3" nodeType="withEffect">
                                  <p:stCondLst>
                                    <p:cond delay="0"/>
                                  </p:stCondLst>
                                  <p:childTnLst>
                                    <p:animEffect transition="out" filter="blinds(horizontal)">
                                      <p:cBhvr>
                                        <p:cTn id="453" dur="6000"/>
                                        <p:tgtEl>
                                          <p:spTgt spid="68"/>
                                        </p:tgtEl>
                                      </p:cBhvr>
                                    </p:animEffect>
                                    <p:set>
                                      <p:cBhvr>
                                        <p:cTn id="454" dur="1" fill="hold">
                                          <p:stCondLst>
                                            <p:cond delay="5999"/>
                                          </p:stCondLst>
                                        </p:cTn>
                                        <p:tgtEl>
                                          <p:spTgt spid="68"/>
                                        </p:tgtEl>
                                        <p:attrNameLst>
                                          <p:attrName>style.visibility</p:attrName>
                                        </p:attrNameLst>
                                      </p:cBhvr>
                                      <p:to>
                                        <p:strVal val="hidden"/>
                                      </p:to>
                                    </p:set>
                                  </p:childTnLst>
                                </p:cTn>
                              </p:par>
                              <p:par>
                                <p:cTn id="455" presetID="2" presetClass="entr" presetSubtype="4" fill="hold" grpId="0" nodeType="withEffect">
                                  <p:stCondLst>
                                    <p:cond delay="0"/>
                                  </p:stCondLst>
                                  <p:childTnLst>
                                    <p:set>
                                      <p:cBhvr>
                                        <p:cTn id="456" dur="1" fill="hold">
                                          <p:stCondLst>
                                            <p:cond delay="0"/>
                                          </p:stCondLst>
                                        </p:cTn>
                                        <p:tgtEl>
                                          <p:spTgt spid="8"/>
                                        </p:tgtEl>
                                        <p:attrNameLst>
                                          <p:attrName>style.visibility</p:attrName>
                                        </p:attrNameLst>
                                      </p:cBhvr>
                                      <p:to>
                                        <p:strVal val="visible"/>
                                      </p:to>
                                    </p:set>
                                    <p:anim calcmode="lin" valueType="num">
                                      <p:cBhvr additive="base">
                                        <p:cTn id="457" dur="4000" fill="hold"/>
                                        <p:tgtEl>
                                          <p:spTgt spid="8"/>
                                        </p:tgtEl>
                                        <p:attrNameLst>
                                          <p:attrName>ppt_x</p:attrName>
                                        </p:attrNameLst>
                                      </p:cBhvr>
                                      <p:tavLst>
                                        <p:tav tm="0">
                                          <p:val>
                                            <p:strVal val="#ppt_x"/>
                                          </p:val>
                                        </p:tav>
                                        <p:tav tm="100000">
                                          <p:val>
                                            <p:strVal val="#ppt_x"/>
                                          </p:val>
                                        </p:tav>
                                      </p:tavLst>
                                    </p:anim>
                                    <p:anim calcmode="lin" valueType="num">
                                      <p:cBhvr additive="base">
                                        <p:cTn id="458" dur="4000" fill="hold"/>
                                        <p:tgtEl>
                                          <p:spTgt spid="8"/>
                                        </p:tgtEl>
                                        <p:attrNameLst>
                                          <p:attrName>ppt_y</p:attrName>
                                        </p:attrNameLst>
                                      </p:cBhvr>
                                      <p:tavLst>
                                        <p:tav tm="0">
                                          <p:val>
                                            <p:strVal val="1+#ppt_h/2"/>
                                          </p:val>
                                        </p:tav>
                                        <p:tav tm="100000">
                                          <p:val>
                                            <p:strVal val="#ppt_y"/>
                                          </p:val>
                                        </p:tav>
                                      </p:tavLst>
                                    </p:anim>
                                  </p:childTnLst>
                                </p:cTn>
                              </p:par>
                              <p:par>
                                <p:cTn id="459" presetID="19" presetClass="entr" presetSubtype="10" fill="hold" grpId="1" nodeType="withEffect">
                                  <p:stCondLst>
                                    <p:cond delay="0"/>
                                  </p:stCondLst>
                                  <p:childTnLst>
                                    <p:set>
                                      <p:cBhvr>
                                        <p:cTn id="460" dur="1" fill="hold">
                                          <p:stCondLst>
                                            <p:cond delay="0"/>
                                          </p:stCondLst>
                                        </p:cTn>
                                        <p:tgtEl>
                                          <p:spTgt spid="8"/>
                                        </p:tgtEl>
                                        <p:attrNameLst>
                                          <p:attrName>style.visibility</p:attrName>
                                        </p:attrNameLst>
                                      </p:cBhvr>
                                      <p:to>
                                        <p:strVal val="visible"/>
                                      </p:to>
                                    </p:set>
                                    <p:anim calcmode="lin" valueType="num">
                                      <p:cBhvr>
                                        <p:cTn id="461" dur="4000" fill="hold"/>
                                        <p:tgtEl>
                                          <p:spTgt spid="8"/>
                                        </p:tgtEl>
                                        <p:attrNameLst>
                                          <p:attrName>ppt_w</p:attrName>
                                        </p:attrNameLst>
                                      </p:cBhvr>
                                      <p:tavLst>
                                        <p:tav tm="0" fmla="#ppt_w*sin(2.5*pi*$)">
                                          <p:val>
                                            <p:fltVal val="0"/>
                                          </p:val>
                                        </p:tav>
                                        <p:tav tm="100000">
                                          <p:val>
                                            <p:fltVal val="1"/>
                                          </p:val>
                                        </p:tav>
                                      </p:tavLst>
                                    </p:anim>
                                    <p:anim calcmode="lin" valueType="num">
                                      <p:cBhvr>
                                        <p:cTn id="462" dur="4000" fill="hold"/>
                                        <p:tgtEl>
                                          <p:spTgt spid="8"/>
                                        </p:tgtEl>
                                        <p:attrNameLst>
                                          <p:attrName>ppt_h</p:attrName>
                                        </p:attrNameLst>
                                      </p:cBhvr>
                                      <p:tavLst>
                                        <p:tav tm="0">
                                          <p:val>
                                            <p:strVal val="#ppt_h"/>
                                          </p:val>
                                        </p:tav>
                                        <p:tav tm="100000">
                                          <p:val>
                                            <p:strVal val="#ppt_h"/>
                                          </p:val>
                                        </p:tav>
                                      </p:tavLst>
                                    </p:anim>
                                  </p:childTnLst>
                                </p:cTn>
                              </p:par>
                              <p:par>
                                <p:cTn id="463" presetID="2" presetClass="exit" presetSubtype="1" fill="hold" grpId="2" nodeType="withEffect">
                                  <p:stCondLst>
                                    <p:cond delay="0"/>
                                  </p:stCondLst>
                                  <p:childTnLst>
                                    <p:anim calcmode="lin" valueType="num">
                                      <p:cBhvr additive="base">
                                        <p:cTn id="464" dur="4500"/>
                                        <p:tgtEl>
                                          <p:spTgt spid="8"/>
                                        </p:tgtEl>
                                        <p:attrNameLst>
                                          <p:attrName>ppt_x</p:attrName>
                                        </p:attrNameLst>
                                      </p:cBhvr>
                                      <p:tavLst>
                                        <p:tav tm="0">
                                          <p:val>
                                            <p:strVal val="ppt_x"/>
                                          </p:val>
                                        </p:tav>
                                        <p:tav tm="100000">
                                          <p:val>
                                            <p:strVal val="ppt_x"/>
                                          </p:val>
                                        </p:tav>
                                      </p:tavLst>
                                    </p:anim>
                                    <p:anim calcmode="lin" valueType="num">
                                      <p:cBhvr additive="base">
                                        <p:cTn id="465" dur="4500"/>
                                        <p:tgtEl>
                                          <p:spTgt spid="8"/>
                                        </p:tgtEl>
                                        <p:attrNameLst>
                                          <p:attrName>ppt_y</p:attrName>
                                        </p:attrNameLst>
                                      </p:cBhvr>
                                      <p:tavLst>
                                        <p:tav tm="0">
                                          <p:val>
                                            <p:strVal val="ppt_y"/>
                                          </p:val>
                                        </p:tav>
                                        <p:tav tm="100000">
                                          <p:val>
                                            <p:strVal val="0-ppt_h/2"/>
                                          </p:val>
                                        </p:tav>
                                      </p:tavLst>
                                    </p:anim>
                                    <p:set>
                                      <p:cBhvr>
                                        <p:cTn id="466" dur="1" fill="hold">
                                          <p:stCondLst>
                                            <p:cond delay="4499"/>
                                          </p:stCondLst>
                                        </p:cTn>
                                        <p:tgtEl>
                                          <p:spTgt spid="8"/>
                                        </p:tgtEl>
                                        <p:attrNameLst>
                                          <p:attrName>style.visibility</p:attrName>
                                        </p:attrNameLst>
                                      </p:cBhvr>
                                      <p:to>
                                        <p:strVal val="hidden"/>
                                      </p:to>
                                    </p:set>
                                  </p:childTnLst>
                                </p:cTn>
                              </p:par>
                              <p:par>
                                <p:cTn id="467" presetID="3" presetClass="exit" presetSubtype="10" fill="hold" grpId="3" nodeType="withEffect">
                                  <p:stCondLst>
                                    <p:cond delay="0"/>
                                  </p:stCondLst>
                                  <p:childTnLst>
                                    <p:animEffect transition="out" filter="blinds(horizontal)">
                                      <p:cBhvr>
                                        <p:cTn id="468" dur="6000"/>
                                        <p:tgtEl>
                                          <p:spTgt spid="8"/>
                                        </p:tgtEl>
                                      </p:cBhvr>
                                    </p:animEffect>
                                    <p:set>
                                      <p:cBhvr>
                                        <p:cTn id="469" dur="1" fill="hold">
                                          <p:stCondLst>
                                            <p:cond delay="5999"/>
                                          </p:stCondLst>
                                        </p:cTn>
                                        <p:tgtEl>
                                          <p:spTgt spid="8"/>
                                        </p:tgtEl>
                                        <p:attrNameLst>
                                          <p:attrName>style.visibility</p:attrName>
                                        </p:attrNameLst>
                                      </p:cBhvr>
                                      <p:to>
                                        <p:strVal val="hidden"/>
                                      </p:to>
                                    </p:set>
                                  </p:childTnLst>
                                </p:cTn>
                              </p:par>
                              <p:par>
                                <p:cTn id="470" presetID="2" presetClass="entr" presetSubtype="4" fill="hold" grpId="0" nodeType="withEffect">
                                  <p:stCondLst>
                                    <p:cond delay="0"/>
                                  </p:stCondLst>
                                  <p:childTnLst>
                                    <p:set>
                                      <p:cBhvr>
                                        <p:cTn id="471" dur="1" fill="hold">
                                          <p:stCondLst>
                                            <p:cond delay="0"/>
                                          </p:stCondLst>
                                        </p:cTn>
                                        <p:tgtEl>
                                          <p:spTgt spid="6"/>
                                        </p:tgtEl>
                                        <p:attrNameLst>
                                          <p:attrName>style.visibility</p:attrName>
                                        </p:attrNameLst>
                                      </p:cBhvr>
                                      <p:to>
                                        <p:strVal val="visible"/>
                                      </p:to>
                                    </p:set>
                                    <p:anim calcmode="lin" valueType="num">
                                      <p:cBhvr additive="base">
                                        <p:cTn id="472" dur="4000" fill="hold"/>
                                        <p:tgtEl>
                                          <p:spTgt spid="6"/>
                                        </p:tgtEl>
                                        <p:attrNameLst>
                                          <p:attrName>ppt_x</p:attrName>
                                        </p:attrNameLst>
                                      </p:cBhvr>
                                      <p:tavLst>
                                        <p:tav tm="0">
                                          <p:val>
                                            <p:strVal val="#ppt_x"/>
                                          </p:val>
                                        </p:tav>
                                        <p:tav tm="100000">
                                          <p:val>
                                            <p:strVal val="#ppt_x"/>
                                          </p:val>
                                        </p:tav>
                                      </p:tavLst>
                                    </p:anim>
                                    <p:anim calcmode="lin" valueType="num">
                                      <p:cBhvr additive="base">
                                        <p:cTn id="473" dur="4000" fill="hold"/>
                                        <p:tgtEl>
                                          <p:spTgt spid="6"/>
                                        </p:tgtEl>
                                        <p:attrNameLst>
                                          <p:attrName>ppt_y</p:attrName>
                                        </p:attrNameLst>
                                      </p:cBhvr>
                                      <p:tavLst>
                                        <p:tav tm="0">
                                          <p:val>
                                            <p:strVal val="1+#ppt_h/2"/>
                                          </p:val>
                                        </p:tav>
                                        <p:tav tm="100000">
                                          <p:val>
                                            <p:strVal val="#ppt_y"/>
                                          </p:val>
                                        </p:tav>
                                      </p:tavLst>
                                    </p:anim>
                                  </p:childTnLst>
                                </p:cTn>
                              </p:par>
                              <p:par>
                                <p:cTn id="474" presetID="19" presetClass="entr" presetSubtype="10" fill="hold" grpId="1" nodeType="withEffect">
                                  <p:stCondLst>
                                    <p:cond delay="0"/>
                                  </p:stCondLst>
                                  <p:childTnLst>
                                    <p:set>
                                      <p:cBhvr>
                                        <p:cTn id="475" dur="1" fill="hold">
                                          <p:stCondLst>
                                            <p:cond delay="0"/>
                                          </p:stCondLst>
                                        </p:cTn>
                                        <p:tgtEl>
                                          <p:spTgt spid="6"/>
                                        </p:tgtEl>
                                        <p:attrNameLst>
                                          <p:attrName>style.visibility</p:attrName>
                                        </p:attrNameLst>
                                      </p:cBhvr>
                                      <p:to>
                                        <p:strVal val="visible"/>
                                      </p:to>
                                    </p:set>
                                    <p:anim calcmode="lin" valueType="num">
                                      <p:cBhvr>
                                        <p:cTn id="476" dur="4000" fill="hold"/>
                                        <p:tgtEl>
                                          <p:spTgt spid="6"/>
                                        </p:tgtEl>
                                        <p:attrNameLst>
                                          <p:attrName>ppt_w</p:attrName>
                                        </p:attrNameLst>
                                      </p:cBhvr>
                                      <p:tavLst>
                                        <p:tav tm="0" fmla="#ppt_w*sin(2.5*pi*$)">
                                          <p:val>
                                            <p:fltVal val="0"/>
                                          </p:val>
                                        </p:tav>
                                        <p:tav tm="100000">
                                          <p:val>
                                            <p:fltVal val="1"/>
                                          </p:val>
                                        </p:tav>
                                      </p:tavLst>
                                    </p:anim>
                                    <p:anim calcmode="lin" valueType="num">
                                      <p:cBhvr>
                                        <p:cTn id="477" dur="4000" fill="hold"/>
                                        <p:tgtEl>
                                          <p:spTgt spid="6"/>
                                        </p:tgtEl>
                                        <p:attrNameLst>
                                          <p:attrName>ppt_h</p:attrName>
                                        </p:attrNameLst>
                                      </p:cBhvr>
                                      <p:tavLst>
                                        <p:tav tm="0">
                                          <p:val>
                                            <p:strVal val="#ppt_h"/>
                                          </p:val>
                                        </p:tav>
                                        <p:tav tm="100000">
                                          <p:val>
                                            <p:strVal val="#ppt_h"/>
                                          </p:val>
                                        </p:tav>
                                      </p:tavLst>
                                    </p:anim>
                                  </p:childTnLst>
                                </p:cTn>
                              </p:par>
                              <p:par>
                                <p:cTn id="478" presetID="2" presetClass="exit" presetSubtype="1" fill="hold" grpId="2" nodeType="withEffect">
                                  <p:stCondLst>
                                    <p:cond delay="0"/>
                                  </p:stCondLst>
                                  <p:childTnLst>
                                    <p:anim calcmode="lin" valueType="num">
                                      <p:cBhvr additive="base">
                                        <p:cTn id="479" dur="4500"/>
                                        <p:tgtEl>
                                          <p:spTgt spid="6"/>
                                        </p:tgtEl>
                                        <p:attrNameLst>
                                          <p:attrName>ppt_x</p:attrName>
                                        </p:attrNameLst>
                                      </p:cBhvr>
                                      <p:tavLst>
                                        <p:tav tm="0">
                                          <p:val>
                                            <p:strVal val="ppt_x"/>
                                          </p:val>
                                        </p:tav>
                                        <p:tav tm="100000">
                                          <p:val>
                                            <p:strVal val="ppt_x"/>
                                          </p:val>
                                        </p:tav>
                                      </p:tavLst>
                                    </p:anim>
                                    <p:anim calcmode="lin" valueType="num">
                                      <p:cBhvr additive="base">
                                        <p:cTn id="480" dur="4500"/>
                                        <p:tgtEl>
                                          <p:spTgt spid="6"/>
                                        </p:tgtEl>
                                        <p:attrNameLst>
                                          <p:attrName>ppt_y</p:attrName>
                                        </p:attrNameLst>
                                      </p:cBhvr>
                                      <p:tavLst>
                                        <p:tav tm="0">
                                          <p:val>
                                            <p:strVal val="ppt_y"/>
                                          </p:val>
                                        </p:tav>
                                        <p:tav tm="100000">
                                          <p:val>
                                            <p:strVal val="0-ppt_h/2"/>
                                          </p:val>
                                        </p:tav>
                                      </p:tavLst>
                                    </p:anim>
                                    <p:set>
                                      <p:cBhvr>
                                        <p:cTn id="481" dur="1" fill="hold">
                                          <p:stCondLst>
                                            <p:cond delay="4499"/>
                                          </p:stCondLst>
                                        </p:cTn>
                                        <p:tgtEl>
                                          <p:spTgt spid="6"/>
                                        </p:tgtEl>
                                        <p:attrNameLst>
                                          <p:attrName>style.visibility</p:attrName>
                                        </p:attrNameLst>
                                      </p:cBhvr>
                                      <p:to>
                                        <p:strVal val="hidden"/>
                                      </p:to>
                                    </p:set>
                                  </p:childTnLst>
                                </p:cTn>
                              </p:par>
                              <p:par>
                                <p:cTn id="482" presetID="3" presetClass="exit" presetSubtype="10" fill="hold" grpId="3" nodeType="withEffect">
                                  <p:stCondLst>
                                    <p:cond delay="0"/>
                                  </p:stCondLst>
                                  <p:childTnLst>
                                    <p:animEffect transition="out" filter="blinds(horizontal)">
                                      <p:cBhvr>
                                        <p:cTn id="483" dur="6000"/>
                                        <p:tgtEl>
                                          <p:spTgt spid="6"/>
                                        </p:tgtEl>
                                      </p:cBhvr>
                                    </p:animEffect>
                                    <p:set>
                                      <p:cBhvr>
                                        <p:cTn id="484" dur="1" fill="hold">
                                          <p:stCondLst>
                                            <p:cond delay="5999"/>
                                          </p:stCondLst>
                                        </p:cTn>
                                        <p:tgtEl>
                                          <p:spTgt spid="6"/>
                                        </p:tgtEl>
                                        <p:attrNameLst>
                                          <p:attrName>style.visibility</p:attrName>
                                        </p:attrNameLst>
                                      </p:cBhvr>
                                      <p:to>
                                        <p:strVal val="hidden"/>
                                      </p:to>
                                    </p:set>
                                  </p:childTnLst>
                                </p:cTn>
                              </p:par>
                              <p:par>
                                <p:cTn id="485" presetID="2" presetClass="entr" presetSubtype="4" fill="hold" grpId="0" nodeType="withEffect">
                                  <p:stCondLst>
                                    <p:cond delay="0"/>
                                  </p:stCondLst>
                                  <p:childTnLst>
                                    <p:set>
                                      <p:cBhvr>
                                        <p:cTn id="486" dur="1" fill="hold">
                                          <p:stCondLst>
                                            <p:cond delay="0"/>
                                          </p:stCondLst>
                                        </p:cTn>
                                        <p:tgtEl>
                                          <p:spTgt spid="49"/>
                                        </p:tgtEl>
                                        <p:attrNameLst>
                                          <p:attrName>style.visibility</p:attrName>
                                        </p:attrNameLst>
                                      </p:cBhvr>
                                      <p:to>
                                        <p:strVal val="visible"/>
                                      </p:to>
                                    </p:set>
                                    <p:anim calcmode="lin" valueType="num">
                                      <p:cBhvr additive="base">
                                        <p:cTn id="487" dur="4000" fill="hold"/>
                                        <p:tgtEl>
                                          <p:spTgt spid="49"/>
                                        </p:tgtEl>
                                        <p:attrNameLst>
                                          <p:attrName>ppt_x</p:attrName>
                                        </p:attrNameLst>
                                      </p:cBhvr>
                                      <p:tavLst>
                                        <p:tav tm="0">
                                          <p:val>
                                            <p:strVal val="#ppt_x"/>
                                          </p:val>
                                        </p:tav>
                                        <p:tav tm="100000">
                                          <p:val>
                                            <p:strVal val="#ppt_x"/>
                                          </p:val>
                                        </p:tav>
                                      </p:tavLst>
                                    </p:anim>
                                    <p:anim calcmode="lin" valueType="num">
                                      <p:cBhvr additive="base">
                                        <p:cTn id="488" dur="4000" fill="hold"/>
                                        <p:tgtEl>
                                          <p:spTgt spid="49"/>
                                        </p:tgtEl>
                                        <p:attrNameLst>
                                          <p:attrName>ppt_y</p:attrName>
                                        </p:attrNameLst>
                                      </p:cBhvr>
                                      <p:tavLst>
                                        <p:tav tm="0">
                                          <p:val>
                                            <p:strVal val="1+#ppt_h/2"/>
                                          </p:val>
                                        </p:tav>
                                        <p:tav tm="100000">
                                          <p:val>
                                            <p:strVal val="#ppt_y"/>
                                          </p:val>
                                        </p:tav>
                                      </p:tavLst>
                                    </p:anim>
                                  </p:childTnLst>
                                </p:cTn>
                              </p:par>
                              <p:par>
                                <p:cTn id="489" presetID="19" presetClass="entr" presetSubtype="10" fill="hold" grpId="1" nodeType="withEffect">
                                  <p:stCondLst>
                                    <p:cond delay="0"/>
                                  </p:stCondLst>
                                  <p:childTnLst>
                                    <p:set>
                                      <p:cBhvr>
                                        <p:cTn id="490" dur="1" fill="hold">
                                          <p:stCondLst>
                                            <p:cond delay="0"/>
                                          </p:stCondLst>
                                        </p:cTn>
                                        <p:tgtEl>
                                          <p:spTgt spid="49"/>
                                        </p:tgtEl>
                                        <p:attrNameLst>
                                          <p:attrName>style.visibility</p:attrName>
                                        </p:attrNameLst>
                                      </p:cBhvr>
                                      <p:to>
                                        <p:strVal val="visible"/>
                                      </p:to>
                                    </p:set>
                                    <p:anim calcmode="lin" valueType="num">
                                      <p:cBhvr>
                                        <p:cTn id="491" dur="4000" fill="hold"/>
                                        <p:tgtEl>
                                          <p:spTgt spid="49"/>
                                        </p:tgtEl>
                                        <p:attrNameLst>
                                          <p:attrName>ppt_w</p:attrName>
                                        </p:attrNameLst>
                                      </p:cBhvr>
                                      <p:tavLst>
                                        <p:tav tm="0" fmla="#ppt_w*sin(2.5*pi*$)">
                                          <p:val>
                                            <p:fltVal val="0"/>
                                          </p:val>
                                        </p:tav>
                                        <p:tav tm="100000">
                                          <p:val>
                                            <p:fltVal val="1"/>
                                          </p:val>
                                        </p:tav>
                                      </p:tavLst>
                                    </p:anim>
                                    <p:anim calcmode="lin" valueType="num">
                                      <p:cBhvr>
                                        <p:cTn id="492" dur="4000" fill="hold"/>
                                        <p:tgtEl>
                                          <p:spTgt spid="49"/>
                                        </p:tgtEl>
                                        <p:attrNameLst>
                                          <p:attrName>ppt_h</p:attrName>
                                        </p:attrNameLst>
                                      </p:cBhvr>
                                      <p:tavLst>
                                        <p:tav tm="0">
                                          <p:val>
                                            <p:strVal val="#ppt_h"/>
                                          </p:val>
                                        </p:tav>
                                        <p:tav tm="100000">
                                          <p:val>
                                            <p:strVal val="#ppt_h"/>
                                          </p:val>
                                        </p:tav>
                                      </p:tavLst>
                                    </p:anim>
                                  </p:childTnLst>
                                </p:cTn>
                              </p:par>
                              <p:par>
                                <p:cTn id="493" presetID="2" presetClass="exit" presetSubtype="1" fill="hold" grpId="2" nodeType="withEffect">
                                  <p:stCondLst>
                                    <p:cond delay="0"/>
                                  </p:stCondLst>
                                  <p:childTnLst>
                                    <p:anim calcmode="lin" valueType="num">
                                      <p:cBhvr additive="base">
                                        <p:cTn id="494" dur="4500"/>
                                        <p:tgtEl>
                                          <p:spTgt spid="49"/>
                                        </p:tgtEl>
                                        <p:attrNameLst>
                                          <p:attrName>ppt_x</p:attrName>
                                        </p:attrNameLst>
                                      </p:cBhvr>
                                      <p:tavLst>
                                        <p:tav tm="0">
                                          <p:val>
                                            <p:strVal val="ppt_x"/>
                                          </p:val>
                                        </p:tav>
                                        <p:tav tm="100000">
                                          <p:val>
                                            <p:strVal val="ppt_x"/>
                                          </p:val>
                                        </p:tav>
                                      </p:tavLst>
                                    </p:anim>
                                    <p:anim calcmode="lin" valueType="num">
                                      <p:cBhvr additive="base">
                                        <p:cTn id="495" dur="4500"/>
                                        <p:tgtEl>
                                          <p:spTgt spid="49"/>
                                        </p:tgtEl>
                                        <p:attrNameLst>
                                          <p:attrName>ppt_y</p:attrName>
                                        </p:attrNameLst>
                                      </p:cBhvr>
                                      <p:tavLst>
                                        <p:tav tm="0">
                                          <p:val>
                                            <p:strVal val="ppt_y"/>
                                          </p:val>
                                        </p:tav>
                                        <p:tav tm="100000">
                                          <p:val>
                                            <p:strVal val="0-ppt_h/2"/>
                                          </p:val>
                                        </p:tav>
                                      </p:tavLst>
                                    </p:anim>
                                    <p:set>
                                      <p:cBhvr>
                                        <p:cTn id="496" dur="1" fill="hold">
                                          <p:stCondLst>
                                            <p:cond delay="4499"/>
                                          </p:stCondLst>
                                        </p:cTn>
                                        <p:tgtEl>
                                          <p:spTgt spid="49"/>
                                        </p:tgtEl>
                                        <p:attrNameLst>
                                          <p:attrName>style.visibility</p:attrName>
                                        </p:attrNameLst>
                                      </p:cBhvr>
                                      <p:to>
                                        <p:strVal val="hidden"/>
                                      </p:to>
                                    </p:set>
                                  </p:childTnLst>
                                </p:cTn>
                              </p:par>
                              <p:par>
                                <p:cTn id="497" presetID="3" presetClass="exit" presetSubtype="10" fill="hold" grpId="3" nodeType="withEffect">
                                  <p:stCondLst>
                                    <p:cond delay="0"/>
                                  </p:stCondLst>
                                  <p:childTnLst>
                                    <p:animEffect transition="out" filter="blinds(horizontal)">
                                      <p:cBhvr>
                                        <p:cTn id="498" dur="6000"/>
                                        <p:tgtEl>
                                          <p:spTgt spid="49"/>
                                        </p:tgtEl>
                                      </p:cBhvr>
                                    </p:animEffect>
                                    <p:set>
                                      <p:cBhvr>
                                        <p:cTn id="499" dur="1" fill="hold">
                                          <p:stCondLst>
                                            <p:cond delay="5999"/>
                                          </p:stCondLst>
                                        </p:cTn>
                                        <p:tgtEl>
                                          <p:spTgt spid="49"/>
                                        </p:tgtEl>
                                        <p:attrNameLst>
                                          <p:attrName>style.visibility</p:attrName>
                                        </p:attrNameLst>
                                      </p:cBhvr>
                                      <p:to>
                                        <p:strVal val="hidden"/>
                                      </p:to>
                                    </p:set>
                                  </p:childTnLst>
                                </p:cTn>
                              </p:par>
                              <p:par>
                                <p:cTn id="500" presetID="2" presetClass="entr" presetSubtype="4" fill="hold" grpId="0" nodeType="withEffect">
                                  <p:stCondLst>
                                    <p:cond delay="0"/>
                                  </p:stCondLst>
                                  <p:childTnLst>
                                    <p:set>
                                      <p:cBhvr>
                                        <p:cTn id="501" dur="1" fill="hold">
                                          <p:stCondLst>
                                            <p:cond delay="0"/>
                                          </p:stCondLst>
                                        </p:cTn>
                                        <p:tgtEl>
                                          <p:spTgt spid="56"/>
                                        </p:tgtEl>
                                        <p:attrNameLst>
                                          <p:attrName>style.visibility</p:attrName>
                                        </p:attrNameLst>
                                      </p:cBhvr>
                                      <p:to>
                                        <p:strVal val="visible"/>
                                      </p:to>
                                    </p:set>
                                    <p:anim calcmode="lin" valueType="num">
                                      <p:cBhvr additive="base">
                                        <p:cTn id="502" dur="4000" fill="hold"/>
                                        <p:tgtEl>
                                          <p:spTgt spid="56"/>
                                        </p:tgtEl>
                                        <p:attrNameLst>
                                          <p:attrName>ppt_x</p:attrName>
                                        </p:attrNameLst>
                                      </p:cBhvr>
                                      <p:tavLst>
                                        <p:tav tm="0">
                                          <p:val>
                                            <p:strVal val="#ppt_x"/>
                                          </p:val>
                                        </p:tav>
                                        <p:tav tm="100000">
                                          <p:val>
                                            <p:strVal val="#ppt_x"/>
                                          </p:val>
                                        </p:tav>
                                      </p:tavLst>
                                    </p:anim>
                                    <p:anim calcmode="lin" valueType="num">
                                      <p:cBhvr additive="base">
                                        <p:cTn id="503" dur="4000" fill="hold"/>
                                        <p:tgtEl>
                                          <p:spTgt spid="56"/>
                                        </p:tgtEl>
                                        <p:attrNameLst>
                                          <p:attrName>ppt_y</p:attrName>
                                        </p:attrNameLst>
                                      </p:cBhvr>
                                      <p:tavLst>
                                        <p:tav tm="0">
                                          <p:val>
                                            <p:strVal val="1+#ppt_h/2"/>
                                          </p:val>
                                        </p:tav>
                                        <p:tav tm="100000">
                                          <p:val>
                                            <p:strVal val="#ppt_y"/>
                                          </p:val>
                                        </p:tav>
                                      </p:tavLst>
                                    </p:anim>
                                  </p:childTnLst>
                                </p:cTn>
                              </p:par>
                              <p:par>
                                <p:cTn id="504" presetID="19" presetClass="entr" presetSubtype="10" fill="hold" grpId="1" nodeType="withEffect">
                                  <p:stCondLst>
                                    <p:cond delay="0"/>
                                  </p:stCondLst>
                                  <p:childTnLst>
                                    <p:set>
                                      <p:cBhvr>
                                        <p:cTn id="505" dur="1" fill="hold">
                                          <p:stCondLst>
                                            <p:cond delay="0"/>
                                          </p:stCondLst>
                                        </p:cTn>
                                        <p:tgtEl>
                                          <p:spTgt spid="56"/>
                                        </p:tgtEl>
                                        <p:attrNameLst>
                                          <p:attrName>style.visibility</p:attrName>
                                        </p:attrNameLst>
                                      </p:cBhvr>
                                      <p:to>
                                        <p:strVal val="visible"/>
                                      </p:to>
                                    </p:set>
                                    <p:anim calcmode="lin" valueType="num">
                                      <p:cBhvr>
                                        <p:cTn id="506" dur="4000" fill="hold"/>
                                        <p:tgtEl>
                                          <p:spTgt spid="56"/>
                                        </p:tgtEl>
                                        <p:attrNameLst>
                                          <p:attrName>ppt_w</p:attrName>
                                        </p:attrNameLst>
                                      </p:cBhvr>
                                      <p:tavLst>
                                        <p:tav tm="0" fmla="#ppt_w*sin(2.5*pi*$)">
                                          <p:val>
                                            <p:fltVal val="0"/>
                                          </p:val>
                                        </p:tav>
                                        <p:tav tm="100000">
                                          <p:val>
                                            <p:fltVal val="1"/>
                                          </p:val>
                                        </p:tav>
                                      </p:tavLst>
                                    </p:anim>
                                    <p:anim calcmode="lin" valueType="num">
                                      <p:cBhvr>
                                        <p:cTn id="507" dur="4000" fill="hold"/>
                                        <p:tgtEl>
                                          <p:spTgt spid="56"/>
                                        </p:tgtEl>
                                        <p:attrNameLst>
                                          <p:attrName>ppt_h</p:attrName>
                                        </p:attrNameLst>
                                      </p:cBhvr>
                                      <p:tavLst>
                                        <p:tav tm="0">
                                          <p:val>
                                            <p:strVal val="#ppt_h"/>
                                          </p:val>
                                        </p:tav>
                                        <p:tav tm="100000">
                                          <p:val>
                                            <p:strVal val="#ppt_h"/>
                                          </p:val>
                                        </p:tav>
                                      </p:tavLst>
                                    </p:anim>
                                  </p:childTnLst>
                                </p:cTn>
                              </p:par>
                              <p:par>
                                <p:cTn id="508" presetID="2" presetClass="exit" presetSubtype="1" fill="hold" grpId="2" nodeType="withEffect">
                                  <p:stCondLst>
                                    <p:cond delay="0"/>
                                  </p:stCondLst>
                                  <p:childTnLst>
                                    <p:anim calcmode="lin" valueType="num">
                                      <p:cBhvr additive="base">
                                        <p:cTn id="509" dur="4500"/>
                                        <p:tgtEl>
                                          <p:spTgt spid="56"/>
                                        </p:tgtEl>
                                        <p:attrNameLst>
                                          <p:attrName>ppt_x</p:attrName>
                                        </p:attrNameLst>
                                      </p:cBhvr>
                                      <p:tavLst>
                                        <p:tav tm="0">
                                          <p:val>
                                            <p:strVal val="ppt_x"/>
                                          </p:val>
                                        </p:tav>
                                        <p:tav tm="100000">
                                          <p:val>
                                            <p:strVal val="ppt_x"/>
                                          </p:val>
                                        </p:tav>
                                      </p:tavLst>
                                    </p:anim>
                                    <p:anim calcmode="lin" valueType="num">
                                      <p:cBhvr additive="base">
                                        <p:cTn id="510" dur="4500"/>
                                        <p:tgtEl>
                                          <p:spTgt spid="56"/>
                                        </p:tgtEl>
                                        <p:attrNameLst>
                                          <p:attrName>ppt_y</p:attrName>
                                        </p:attrNameLst>
                                      </p:cBhvr>
                                      <p:tavLst>
                                        <p:tav tm="0">
                                          <p:val>
                                            <p:strVal val="ppt_y"/>
                                          </p:val>
                                        </p:tav>
                                        <p:tav tm="100000">
                                          <p:val>
                                            <p:strVal val="0-ppt_h/2"/>
                                          </p:val>
                                        </p:tav>
                                      </p:tavLst>
                                    </p:anim>
                                    <p:set>
                                      <p:cBhvr>
                                        <p:cTn id="511" dur="1" fill="hold">
                                          <p:stCondLst>
                                            <p:cond delay="4499"/>
                                          </p:stCondLst>
                                        </p:cTn>
                                        <p:tgtEl>
                                          <p:spTgt spid="56"/>
                                        </p:tgtEl>
                                        <p:attrNameLst>
                                          <p:attrName>style.visibility</p:attrName>
                                        </p:attrNameLst>
                                      </p:cBhvr>
                                      <p:to>
                                        <p:strVal val="hidden"/>
                                      </p:to>
                                    </p:set>
                                  </p:childTnLst>
                                </p:cTn>
                              </p:par>
                              <p:par>
                                <p:cTn id="512" presetID="3" presetClass="exit" presetSubtype="10" fill="hold" grpId="3" nodeType="withEffect">
                                  <p:stCondLst>
                                    <p:cond delay="0"/>
                                  </p:stCondLst>
                                  <p:childTnLst>
                                    <p:animEffect transition="out" filter="blinds(horizontal)">
                                      <p:cBhvr>
                                        <p:cTn id="513" dur="6000"/>
                                        <p:tgtEl>
                                          <p:spTgt spid="56"/>
                                        </p:tgtEl>
                                      </p:cBhvr>
                                    </p:animEffect>
                                    <p:set>
                                      <p:cBhvr>
                                        <p:cTn id="514" dur="1" fill="hold">
                                          <p:stCondLst>
                                            <p:cond delay="5999"/>
                                          </p:stCondLst>
                                        </p:cTn>
                                        <p:tgtEl>
                                          <p:spTgt spid="56"/>
                                        </p:tgtEl>
                                        <p:attrNameLst>
                                          <p:attrName>style.visibility</p:attrName>
                                        </p:attrNameLst>
                                      </p:cBhvr>
                                      <p:to>
                                        <p:strVal val="hidden"/>
                                      </p:to>
                                    </p:set>
                                  </p:childTnLst>
                                </p:cTn>
                              </p:par>
                              <p:par>
                                <p:cTn id="515" presetID="2" presetClass="entr" presetSubtype="4" fill="hold" grpId="0" nodeType="withEffect">
                                  <p:stCondLst>
                                    <p:cond delay="0"/>
                                  </p:stCondLst>
                                  <p:childTnLst>
                                    <p:set>
                                      <p:cBhvr>
                                        <p:cTn id="516" dur="1" fill="hold">
                                          <p:stCondLst>
                                            <p:cond delay="0"/>
                                          </p:stCondLst>
                                        </p:cTn>
                                        <p:tgtEl>
                                          <p:spTgt spid="35"/>
                                        </p:tgtEl>
                                        <p:attrNameLst>
                                          <p:attrName>style.visibility</p:attrName>
                                        </p:attrNameLst>
                                      </p:cBhvr>
                                      <p:to>
                                        <p:strVal val="visible"/>
                                      </p:to>
                                    </p:set>
                                    <p:anim calcmode="lin" valueType="num">
                                      <p:cBhvr additive="base">
                                        <p:cTn id="517" dur="4000" fill="hold"/>
                                        <p:tgtEl>
                                          <p:spTgt spid="35"/>
                                        </p:tgtEl>
                                        <p:attrNameLst>
                                          <p:attrName>ppt_x</p:attrName>
                                        </p:attrNameLst>
                                      </p:cBhvr>
                                      <p:tavLst>
                                        <p:tav tm="0">
                                          <p:val>
                                            <p:strVal val="#ppt_x"/>
                                          </p:val>
                                        </p:tav>
                                        <p:tav tm="100000">
                                          <p:val>
                                            <p:strVal val="#ppt_x"/>
                                          </p:val>
                                        </p:tav>
                                      </p:tavLst>
                                    </p:anim>
                                    <p:anim calcmode="lin" valueType="num">
                                      <p:cBhvr additive="base">
                                        <p:cTn id="518" dur="4000" fill="hold"/>
                                        <p:tgtEl>
                                          <p:spTgt spid="35"/>
                                        </p:tgtEl>
                                        <p:attrNameLst>
                                          <p:attrName>ppt_y</p:attrName>
                                        </p:attrNameLst>
                                      </p:cBhvr>
                                      <p:tavLst>
                                        <p:tav tm="0">
                                          <p:val>
                                            <p:strVal val="1+#ppt_h/2"/>
                                          </p:val>
                                        </p:tav>
                                        <p:tav tm="100000">
                                          <p:val>
                                            <p:strVal val="#ppt_y"/>
                                          </p:val>
                                        </p:tav>
                                      </p:tavLst>
                                    </p:anim>
                                  </p:childTnLst>
                                </p:cTn>
                              </p:par>
                              <p:par>
                                <p:cTn id="519" presetID="19" presetClass="entr" presetSubtype="10" fill="hold" grpId="1" nodeType="withEffect">
                                  <p:stCondLst>
                                    <p:cond delay="0"/>
                                  </p:stCondLst>
                                  <p:childTnLst>
                                    <p:set>
                                      <p:cBhvr>
                                        <p:cTn id="520" dur="1" fill="hold">
                                          <p:stCondLst>
                                            <p:cond delay="0"/>
                                          </p:stCondLst>
                                        </p:cTn>
                                        <p:tgtEl>
                                          <p:spTgt spid="35"/>
                                        </p:tgtEl>
                                        <p:attrNameLst>
                                          <p:attrName>style.visibility</p:attrName>
                                        </p:attrNameLst>
                                      </p:cBhvr>
                                      <p:to>
                                        <p:strVal val="visible"/>
                                      </p:to>
                                    </p:set>
                                    <p:anim calcmode="lin" valueType="num">
                                      <p:cBhvr>
                                        <p:cTn id="521" dur="4000" fill="hold"/>
                                        <p:tgtEl>
                                          <p:spTgt spid="35"/>
                                        </p:tgtEl>
                                        <p:attrNameLst>
                                          <p:attrName>ppt_w</p:attrName>
                                        </p:attrNameLst>
                                      </p:cBhvr>
                                      <p:tavLst>
                                        <p:tav tm="0" fmla="#ppt_w*sin(2.5*pi*$)">
                                          <p:val>
                                            <p:fltVal val="0"/>
                                          </p:val>
                                        </p:tav>
                                        <p:tav tm="100000">
                                          <p:val>
                                            <p:fltVal val="1"/>
                                          </p:val>
                                        </p:tav>
                                      </p:tavLst>
                                    </p:anim>
                                    <p:anim calcmode="lin" valueType="num">
                                      <p:cBhvr>
                                        <p:cTn id="522" dur="4000" fill="hold"/>
                                        <p:tgtEl>
                                          <p:spTgt spid="35"/>
                                        </p:tgtEl>
                                        <p:attrNameLst>
                                          <p:attrName>ppt_h</p:attrName>
                                        </p:attrNameLst>
                                      </p:cBhvr>
                                      <p:tavLst>
                                        <p:tav tm="0">
                                          <p:val>
                                            <p:strVal val="#ppt_h"/>
                                          </p:val>
                                        </p:tav>
                                        <p:tav tm="100000">
                                          <p:val>
                                            <p:strVal val="#ppt_h"/>
                                          </p:val>
                                        </p:tav>
                                      </p:tavLst>
                                    </p:anim>
                                  </p:childTnLst>
                                </p:cTn>
                              </p:par>
                              <p:par>
                                <p:cTn id="523" presetID="2" presetClass="exit" presetSubtype="1" fill="hold" grpId="2" nodeType="withEffect">
                                  <p:stCondLst>
                                    <p:cond delay="0"/>
                                  </p:stCondLst>
                                  <p:childTnLst>
                                    <p:anim calcmode="lin" valueType="num">
                                      <p:cBhvr additive="base">
                                        <p:cTn id="524" dur="4500"/>
                                        <p:tgtEl>
                                          <p:spTgt spid="35"/>
                                        </p:tgtEl>
                                        <p:attrNameLst>
                                          <p:attrName>ppt_x</p:attrName>
                                        </p:attrNameLst>
                                      </p:cBhvr>
                                      <p:tavLst>
                                        <p:tav tm="0">
                                          <p:val>
                                            <p:strVal val="ppt_x"/>
                                          </p:val>
                                        </p:tav>
                                        <p:tav tm="100000">
                                          <p:val>
                                            <p:strVal val="ppt_x"/>
                                          </p:val>
                                        </p:tav>
                                      </p:tavLst>
                                    </p:anim>
                                    <p:anim calcmode="lin" valueType="num">
                                      <p:cBhvr additive="base">
                                        <p:cTn id="525" dur="4500"/>
                                        <p:tgtEl>
                                          <p:spTgt spid="35"/>
                                        </p:tgtEl>
                                        <p:attrNameLst>
                                          <p:attrName>ppt_y</p:attrName>
                                        </p:attrNameLst>
                                      </p:cBhvr>
                                      <p:tavLst>
                                        <p:tav tm="0">
                                          <p:val>
                                            <p:strVal val="ppt_y"/>
                                          </p:val>
                                        </p:tav>
                                        <p:tav tm="100000">
                                          <p:val>
                                            <p:strVal val="0-ppt_h/2"/>
                                          </p:val>
                                        </p:tav>
                                      </p:tavLst>
                                    </p:anim>
                                    <p:set>
                                      <p:cBhvr>
                                        <p:cTn id="526" dur="1" fill="hold">
                                          <p:stCondLst>
                                            <p:cond delay="4499"/>
                                          </p:stCondLst>
                                        </p:cTn>
                                        <p:tgtEl>
                                          <p:spTgt spid="35"/>
                                        </p:tgtEl>
                                        <p:attrNameLst>
                                          <p:attrName>style.visibility</p:attrName>
                                        </p:attrNameLst>
                                      </p:cBhvr>
                                      <p:to>
                                        <p:strVal val="hidden"/>
                                      </p:to>
                                    </p:set>
                                  </p:childTnLst>
                                </p:cTn>
                              </p:par>
                              <p:par>
                                <p:cTn id="527" presetID="3" presetClass="exit" presetSubtype="10" fill="hold" grpId="3" nodeType="withEffect">
                                  <p:stCondLst>
                                    <p:cond delay="0"/>
                                  </p:stCondLst>
                                  <p:childTnLst>
                                    <p:animEffect transition="out" filter="blinds(horizontal)">
                                      <p:cBhvr>
                                        <p:cTn id="528" dur="6000"/>
                                        <p:tgtEl>
                                          <p:spTgt spid="35"/>
                                        </p:tgtEl>
                                      </p:cBhvr>
                                    </p:animEffect>
                                    <p:set>
                                      <p:cBhvr>
                                        <p:cTn id="529" dur="1" fill="hold">
                                          <p:stCondLst>
                                            <p:cond delay="5999"/>
                                          </p:stCondLst>
                                        </p:cTn>
                                        <p:tgtEl>
                                          <p:spTgt spid="35"/>
                                        </p:tgtEl>
                                        <p:attrNameLst>
                                          <p:attrName>style.visibility</p:attrName>
                                        </p:attrNameLst>
                                      </p:cBhvr>
                                      <p:to>
                                        <p:strVal val="hidden"/>
                                      </p:to>
                                    </p:set>
                                  </p:childTnLst>
                                </p:cTn>
                              </p:par>
                              <p:par>
                                <p:cTn id="530" presetID="2" presetClass="entr" presetSubtype="4" fill="hold" grpId="0" nodeType="withEffect">
                                  <p:stCondLst>
                                    <p:cond delay="0"/>
                                  </p:stCondLst>
                                  <p:childTnLst>
                                    <p:set>
                                      <p:cBhvr>
                                        <p:cTn id="531" dur="1" fill="hold">
                                          <p:stCondLst>
                                            <p:cond delay="0"/>
                                          </p:stCondLst>
                                        </p:cTn>
                                        <p:tgtEl>
                                          <p:spTgt spid="42"/>
                                        </p:tgtEl>
                                        <p:attrNameLst>
                                          <p:attrName>style.visibility</p:attrName>
                                        </p:attrNameLst>
                                      </p:cBhvr>
                                      <p:to>
                                        <p:strVal val="visible"/>
                                      </p:to>
                                    </p:set>
                                    <p:anim calcmode="lin" valueType="num">
                                      <p:cBhvr additive="base">
                                        <p:cTn id="532" dur="4000" fill="hold"/>
                                        <p:tgtEl>
                                          <p:spTgt spid="42"/>
                                        </p:tgtEl>
                                        <p:attrNameLst>
                                          <p:attrName>ppt_x</p:attrName>
                                        </p:attrNameLst>
                                      </p:cBhvr>
                                      <p:tavLst>
                                        <p:tav tm="0">
                                          <p:val>
                                            <p:strVal val="#ppt_x"/>
                                          </p:val>
                                        </p:tav>
                                        <p:tav tm="100000">
                                          <p:val>
                                            <p:strVal val="#ppt_x"/>
                                          </p:val>
                                        </p:tav>
                                      </p:tavLst>
                                    </p:anim>
                                    <p:anim calcmode="lin" valueType="num">
                                      <p:cBhvr additive="base">
                                        <p:cTn id="533" dur="4000" fill="hold"/>
                                        <p:tgtEl>
                                          <p:spTgt spid="42"/>
                                        </p:tgtEl>
                                        <p:attrNameLst>
                                          <p:attrName>ppt_y</p:attrName>
                                        </p:attrNameLst>
                                      </p:cBhvr>
                                      <p:tavLst>
                                        <p:tav tm="0">
                                          <p:val>
                                            <p:strVal val="1+#ppt_h/2"/>
                                          </p:val>
                                        </p:tav>
                                        <p:tav tm="100000">
                                          <p:val>
                                            <p:strVal val="#ppt_y"/>
                                          </p:val>
                                        </p:tav>
                                      </p:tavLst>
                                    </p:anim>
                                  </p:childTnLst>
                                </p:cTn>
                              </p:par>
                              <p:par>
                                <p:cTn id="534" presetID="19" presetClass="entr" presetSubtype="10" fill="hold" grpId="1" nodeType="withEffect">
                                  <p:stCondLst>
                                    <p:cond delay="0"/>
                                  </p:stCondLst>
                                  <p:childTnLst>
                                    <p:set>
                                      <p:cBhvr>
                                        <p:cTn id="535" dur="1" fill="hold">
                                          <p:stCondLst>
                                            <p:cond delay="0"/>
                                          </p:stCondLst>
                                        </p:cTn>
                                        <p:tgtEl>
                                          <p:spTgt spid="42"/>
                                        </p:tgtEl>
                                        <p:attrNameLst>
                                          <p:attrName>style.visibility</p:attrName>
                                        </p:attrNameLst>
                                      </p:cBhvr>
                                      <p:to>
                                        <p:strVal val="visible"/>
                                      </p:to>
                                    </p:set>
                                    <p:anim calcmode="lin" valueType="num">
                                      <p:cBhvr>
                                        <p:cTn id="536" dur="4000" fill="hold"/>
                                        <p:tgtEl>
                                          <p:spTgt spid="42"/>
                                        </p:tgtEl>
                                        <p:attrNameLst>
                                          <p:attrName>ppt_w</p:attrName>
                                        </p:attrNameLst>
                                      </p:cBhvr>
                                      <p:tavLst>
                                        <p:tav tm="0" fmla="#ppt_w*sin(2.5*pi*$)">
                                          <p:val>
                                            <p:fltVal val="0"/>
                                          </p:val>
                                        </p:tav>
                                        <p:tav tm="100000">
                                          <p:val>
                                            <p:fltVal val="1"/>
                                          </p:val>
                                        </p:tav>
                                      </p:tavLst>
                                    </p:anim>
                                    <p:anim calcmode="lin" valueType="num">
                                      <p:cBhvr>
                                        <p:cTn id="537" dur="4000" fill="hold"/>
                                        <p:tgtEl>
                                          <p:spTgt spid="42"/>
                                        </p:tgtEl>
                                        <p:attrNameLst>
                                          <p:attrName>ppt_h</p:attrName>
                                        </p:attrNameLst>
                                      </p:cBhvr>
                                      <p:tavLst>
                                        <p:tav tm="0">
                                          <p:val>
                                            <p:strVal val="#ppt_h"/>
                                          </p:val>
                                        </p:tav>
                                        <p:tav tm="100000">
                                          <p:val>
                                            <p:strVal val="#ppt_h"/>
                                          </p:val>
                                        </p:tav>
                                      </p:tavLst>
                                    </p:anim>
                                  </p:childTnLst>
                                </p:cTn>
                              </p:par>
                              <p:par>
                                <p:cTn id="538" presetID="2" presetClass="exit" presetSubtype="1" fill="hold" grpId="2" nodeType="withEffect">
                                  <p:stCondLst>
                                    <p:cond delay="0"/>
                                  </p:stCondLst>
                                  <p:childTnLst>
                                    <p:anim calcmode="lin" valueType="num">
                                      <p:cBhvr additive="base">
                                        <p:cTn id="539" dur="4500"/>
                                        <p:tgtEl>
                                          <p:spTgt spid="42"/>
                                        </p:tgtEl>
                                        <p:attrNameLst>
                                          <p:attrName>ppt_x</p:attrName>
                                        </p:attrNameLst>
                                      </p:cBhvr>
                                      <p:tavLst>
                                        <p:tav tm="0">
                                          <p:val>
                                            <p:strVal val="ppt_x"/>
                                          </p:val>
                                        </p:tav>
                                        <p:tav tm="100000">
                                          <p:val>
                                            <p:strVal val="ppt_x"/>
                                          </p:val>
                                        </p:tav>
                                      </p:tavLst>
                                    </p:anim>
                                    <p:anim calcmode="lin" valueType="num">
                                      <p:cBhvr additive="base">
                                        <p:cTn id="540" dur="4500"/>
                                        <p:tgtEl>
                                          <p:spTgt spid="42"/>
                                        </p:tgtEl>
                                        <p:attrNameLst>
                                          <p:attrName>ppt_y</p:attrName>
                                        </p:attrNameLst>
                                      </p:cBhvr>
                                      <p:tavLst>
                                        <p:tav tm="0">
                                          <p:val>
                                            <p:strVal val="ppt_y"/>
                                          </p:val>
                                        </p:tav>
                                        <p:tav tm="100000">
                                          <p:val>
                                            <p:strVal val="0-ppt_h/2"/>
                                          </p:val>
                                        </p:tav>
                                      </p:tavLst>
                                    </p:anim>
                                    <p:set>
                                      <p:cBhvr>
                                        <p:cTn id="541" dur="1" fill="hold">
                                          <p:stCondLst>
                                            <p:cond delay="4499"/>
                                          </p:stCondLst>
                                        </p:cTn>
                                        <p:tgtEl>
                                          <p:spTgt spid="42"/>
                                        </p:tgtEl>
                                        <p:attrNameLst>
                                          <p:attrName>style.visibility</p:attrName>
                                        </p:attrNameLst>
                                      </p:cBhvr>
                                      <p:to>
                                        <p:strVal val="hidden"/>
                                      </p:to>
                                    </p:set>
                                  </p:childTnLst>
                                </p:cTn>
                              </p:par>
                              <p:par>
                                <p:cTn id="542" presetID="3" presetClass="exit" presetSubtype="10" fill="hold" grpId="3" nodeType="withEffect">
                                  <p:stCondLst>
                                    <p:cond delay="0"/>
                                  </p:stCondLst>
                                  <p:childTnLst>
                                    <p:animEffect transition="out" filter="blinds(horizontal)">
                                      <p:cBhvr>
                                        <p:cTn id="543" dur="6000"/>
                                        <p:tgtEl>
                                          <p:spTgt spid="42"/>
                                        </p:tgtEl>
                                      </p:cBhvr>
                                    </p:animEffect>
                                    <p:set>
                                      <p:cBhvr>
                                        <p:cTn id="544" dur="1" fill="hold">
                                          <p:stCondLst>
                                            <p:cond delay="5999"/>
                                          </p:stCondLst>
                                        </p:cTn>
                                        <p:tgtEl>
                                          <p:spTgt spid="42"/>
                                        </p:tgtEl>
                                        <p:attrNameLst>
                                          <p:attrName>style.visibility</p:attrName>
                                        </p:attrNameLst>
                                      </p:cBhvr>
                                      <p:to>
                                        <p:strVal val="hidden"/>
                                      </p:to>
                                    </p:set>
                                  </p:childTnLst>
                                </p:cTn>
                              </p:par>
                              <p:par>
                                <p:cTn id="545" presetID="2" presetClass="entr" presetSubtype="4" fill="hold" grpId="0" nodeType="withEffect">
                                  <p:stCondLst>
                                    <p:cond delay="0"/>
                                  </p:stCondLst>
                                  <p:childTnLst>
                                    <p:set>
                                      <p:cBhvr>
                                        <p:cTn id="546" dur="1" fill="hold">
                                          <p:stCondLst>
                                            <p:cond delay="0"/>
                                          </p:stCondLst>
                                        </p:cTn>
                                        <p:tgtEl>
                                          <p:spTgt spid="3"/>
                                        </p:tgtEl>
                                        <p:attrNameLst>
                                          <p:attrName>style.visibility</p:attrName>
                                        </p:attrNameLst>
                                      </p:cBhvr>
                                      <p:to>
                                        <p:strVal val="visible"/>
                                      </p:to>
                                    </p:set>
                                    <p:anim calcmode="lin" valueType="num">
                                      <p:cBhvr additive="base">
                                        <p:cTn id="547" dur="4000" fill="hold"/>
                                        <p:tgtEl>
                                          <p:spTgt spid="3"/>
                                        </p:tgtEl>
                                        <p:attrNameLst>
                                          <p:attrName>ppt_x</p:attrName>
                                        </p:attrNameLst>
                                      </p:cBhvr>
                                      <p:tavLst>
                                        <p:tav tm="0">
                                          <p:val>
                                            <p:strVal val="#ppt_x"/>
                                          </p:val>
                                        </p:tav>
                                        <p:tav tm="100000">
                                          <p:val>
                                            <p:strVal val="#ppt_x"/>
                                          </p:val>
                                        </p:tav>
                                      </p:tavLst>
                                    </p:anim>
                                    <p:anim calcmode="lin" valueType="num">
                                      <p:cBhvr additive="base">
                                        <p:cTn id="548" dur="4000" fill="hold"/>
                                        <p:tgtEl>
                                          <p:spTgt spid="3"/>
                                        </p:tgtEl>
                                        <p:attrNameLst>
                                          <p:attrName>ppt_y</p:attrName>
                                        </p:attrNameLst>
                                      </p:cBhvr>
                                      <p:tavLst>
                                        <p:tav tm="0">
                                          <p:val>
                                            <p:strVal val="1+#ppt_h/2"/>
                                          </p:val>
                                        </p:tav>
                                        <p:tav tm="100000">
                                          <p:val>
                                            <p:strVal val="#ppt_y"/>
                                          </p:val>
                                        </p:tav>
                                      </p:tavLst>
                                    </p:anim>
                                  </p:childTnLst>
                                </p:cTn>
                              </p:par>
                              <p:par>
                                <p:cTn id="549" presetID="19" presetClass="entr" presetSubtype="10" fill="hold" grpId="1" nodeType="withEffect">
                                  <p:stCondLst>
                                    <p:cond delay="0"/>
                                  </p:stCondLst>
                                  <p:childTnLst>
                                    <p:set>
                                      <p:cBhvr>
                                        <p:cTn id="550" dur="1" fill="hold">
                                          <p:stCondLst>
                                            <p:cond delay="0"/>
                                          </p:stCondLst>
                                        </p:cTn>
                                        <p:tgtEl>
                                          <p:spTgt spid="3"/>
                                        </p:tgtEl>
                                        <p:attrNameLst>
                                          <p:attrName>style.visibility</p:attrName>
                                        </p:attrNameLst>
                                      </p:cBhvr>
                                      <p:to>
                                        <p:strVal val="visible"/>
                                      </p:to>
                                    </p:set>
                                    <p:anim calcmode="lin" valueType="num">
                                      <p:cBhvr>
                                        <p:cTn id="551" dur="4000" fill="hold"/>
                                        <p:tgtEl>
                                          <p:spTgt spid="3"/>
                                        </p:tgtEl>
                                        <p:attrNameLst>
                                          <p:attrName>ppt_w</p:attrName>
                                        </p:attrNameLst>
                                      </p:cBhvr>
                                      <p:tavLst>
                                        <p:tav tm="0" fmla="#ppt_w*sin(2.5*pi*$)">
                                          <p:val>
                                            <p:fltVal val="0"/>
                                          </p:val>
                                        </p:tav>
                                        <p:tav tm="100000">
                                          <p:val>
                                            <p:fltVal val="1"/>
                                          </p:val>
                                        </p:tav>
                                      </p:tavLst>
                                    </p:anim>
                                    <p:anim calcmode="lin" valueType="num">
                                      <p:cBhvr>
                                        <p:cTn id="552" dur="4000" fill="hold"/>
                                        <p:tgtEl>
                                          <p:spTgt spid="3"/>
                                        </p:tgtEl>
                                        <p:attrNameLst>
                                          <p:attrName>ppt_h</p:attrName>
                                        </p:attrNameLst>
                                      </p:cBhvr>
                                      <p:tavLst>
                                        <p:tav tm="0">
                                          <p:val>
                                            <p:strVal val="#ppt_h"/>
                                          </p:val>
                                        </p:tav>
                                        <p:tav tm="100000">
                                          <p:val>
                                            <p:strVal val="#ppt_h"/>
                                          </p:val>
                                        </p:tav>
                                      </p:tavLst>
                                    </p:anim>
                                  </p:childTnLst>
                                </p:cTn>
                              </p:par>
                              <p:par>
                                <p:cTn id="553" presetID="2" presetClass="exit" presetSubtype="1" fill="hold" grpId="2" nodeType="withEffect">
                                  <p:stCondLst>
                                    <p:cond delay="0"/>
                                  </p:stCondLst>
                                  <p:childTnLst>
                                    <p:anim calcmode="lin" valueType="num">
                                      <p:cBhvr additive="base">
                                        <p:cTn id="554" dur="4500"/>
                                        <p:tgtEl>
                                          <p:spTgt spid="3"/>
                                        </p:tgtEl>
                                        <p:attrNameLst>
                                          <p:attrName>ppt_x</p:attrName>
                                        </p:attrNameLst>
                                      </p:cBhvr>
                                      <p:tavLst>
                                        <p:tav tm="0">
                                          <p:val>
                                            <p:strVal val="ppt_x"/>
                                          </p:val>
                                        </p:tav>
                                        <p:tav tm="100000">
                                          <p:val>
                                            <p:strVal val="ppt_x"/>
                                          </p:val>
                                        </p:tav>
                                      </p:tavLst>
                                    </p:anim>
                                    <p:anim calcmode="lin" valueType="num">
                                      <p:cBhvr additive="base">
                                        <p:cTn id="555" dur="4500"/>
                                        <p:tgtEl>
                                          <p:spTgt spid="3"/>
                                        </p:tgtEl>
                                        <p:attrNameLst>
                                          <p:attrName>ppt_y</p:attrName>
                                        </p:attrNameLst>
                                      </p:cBhvr>
                                      <p:tavLst>
                                        <p:tav tm="0">
                                          <p:val>
                                            <p:strVal val="ppt_y"/>
                                          </p:val>
                                        </p:tav>
                                        <p:tav tm="100000">
                                          <p:val>
                                            <p:strVal val="0-ppt_h/2"/>
                                          </p:val>
                                        </p:tav>
                                      </p:tavLst>
                                    </p:anim>
                                    <p:set>
                                      <p:cBhvr>
                                        <p:cTn id="556" dur="1" fill="hold">
                                          <p:stCondLst>
                                            <p:cond delay="4499"/>
                                          </p:stCondLst>
                                        </p:cTn>
                                        <p:tgtEl>
                                          <p:spTgt spid="3"/>
                                        </p:tgtEl>
                                        <p:attrNameLst>
                                          <p:attrName>style.visibility</p:attrName>
                                        </p:attrNameLst>
                                      </p:cBhvr>
                                      <p:to>
                                        <p:strVal val="hidden"/>
                                      </p:to>
                                    </p:set>
                                  </p:childTnLst>
                                </p:cTn>
                              </p:par>
                              <p:par>
                                <p:cTn id="557" presetID="3" presetClass="exit" presetSubtype="10" fill="hold" grpId="3" nodeType="withEffect">
                                  <p:stCondLst>
                                    <p:cond delay="0"/>
                                  </p:stCondLst>
                                  <p:childTnLst>
                                    <p:animEffect transition="out" filter="blinds(horizontal)">
                                      <p:cBhvr>
                                        <p:cTn id="558" dur="6000"/>
                                        <p:tgtEl>
                                          <p:spTgt spid="3"/>
                                        </p:tgtEl>
                                      </p:cBhvr>
                                    </p:animEffect>
                                    <p:set>
                                      <p:cBhvr>
                                        <p:cTn id="559" dur="1" fill="hold">
                                          <p:stCondLst>
                                            <p:cond delay="5999"/>
                                          </p:stCondLst>
                                        </p:cTn>
                                        <p:tgtEl>
                                          <p:spTgt spid="3"/>
                                        </p:tgtEl>
                                        <p:attrNameLst>
                                          <p:attrName>style.visibility</p:attrName>
                                        </p:attrNameLst>
                                      </p:cBhvr>
                                      <p:to>
                                        <p:strVal val="hidden"/>
                                      </p:to>
                                    </p:set>
                                  </p:childTnLst>
                                </p:cTn>
                              </p:par>
                              <p:par>
                                <p:cTn id="560" presetID="2" presetClass="entr" presetSubtype="4" fill="hold" grpId="0" nodeType="withEffect">
                                  <p:stCondLst>
                                    <p:cond delay="0"/>
                                  </p:stCondLst>
                                  <p:childTnLst>
                                    <p:set>
                                      <p:cBhvr>
                                        <p:cTn id="561" dur="1" fill="hold">
                                          <p:stCondLst>
                                            <p:cond delay="0"/>
                                          </p:stCondLst>
                                        </p:cTn>
                                        <p:tgtEl>
                                          <p:spTgt spid="50"/>
                                        </p:tgtEl>
                                        <p:attrNameLst>
                                          <p:attrName>style.visibility</p:attrName>
                                        </p:attrNameLst>
                                      </p:cBhvr>
                                      <p:to>
                                        <p:strVal val="visible"/>
                                      </p:to>
                                    </p:set>
                                    <p:anim calcmode="lin" valueType="num">
                                      <p:cBhvr additive="base">
                                        <p:cTn id="562" dur="4000" fill="hold"/>
                                        <p:tgtEl>
                                          <p:spTgt spid="50"/>
                                        </p:tgtEl>
                                        <p:attrNameLst>
                                          <p:attrName>ppt_x</p:attrName>
                                        </p:attrNameLst>
                                      </p:cBhvr>
                                      <p:tavLst>
                                        <p:tav tm="0">
                                          <p:val>
                                            <p:strVal val="#ppt_x"/>
                                          </p:val>
                                        </p:tav>
                                        <p:tav tm="100000">
                                          <p:val>
                                            <p:strVal val="#ppt_x"/>
                                          </p:val>
                                        </p:tav>
                                      </p:tavLst>
                                    </p:anim>
                                    <p:anim calcmode="lin" valueType="num">
                                      <p:cBhvr additive="base">
                                        <p:cTn id="563" dur="4000" fill="hold"/>
                                        <p:tgtEl>
                                          <p:spTgt spid="50"/>
                                        </p:tgtEl>
                                        <p:attrNameLst>
                                          <p:attrName>ppt_y</p:attrName>
                                        </p:attrNameLst>
                                      </p:cBhvr>
                                      <p:tavLst>
                                        <p:tav tm="0">
                                          <p:val>
                                            <p:strVal val="1+#ppt_h/2"/>
                                          </p:val>
                                        </p:tav>
                                        <p:tav tm="100000">
                                          <p:val>
                                            <p:strVal val="#ppt_y"/>
                                          </p:val>
                                        </p:tav>
                                      </p:tavLst>
                                    </p:anim>
                                  </p:childTnLst>
                                </p:cTn>
                              </p:par>
                              <p:par>
                                <p:cTn id="564" presetID="19" presetClass="entr" presetSubtype="10" fill="hold" grpId="1" nodeType="withEffect">
                                  <p:stCondLst>
                                    <p:cond delay="0"/>
                                  </p:stCondLst>
                                  <p:childTnLst>
                                    <p:set>
                                      <p:cBhvr>
                                        <p:cTn id="565" dur="1" fill="hold">
                                          <p:stCondLst>
                                            <p:cond delay="0"/>
                                          </p:stCondLst>
                                        </p:cTn>
                                        <p:tgtEl>
                                          <p:spTgt spid="50"/>
                                        </p:tgtEl>
                                        <p:attrNameLst>
                                          <p:attrName>style.visibility</p:attrName>
                                        </p:attrNameLst>
                                      </p:cBhvr>
                                      <p:to>
                                        <p:strVal val="visible"/>
                                      </p:to>
                                    </p:set>
                                    <p:anim calcmode="lin" valueType="num">
                                      <p:cBhvr>
                                        <p:cTn id="566" dur="4000" fill="hold"/>
                                        <p:tgtEl>
                                          <p:spTgt spid="50"/>
                                        </p:tgtEl>
                                        <p:attrNameLst>
                                          <p:attrName>ppt_w</p:attrName>
                                        </p:attrNameLst>
                                      </p:cBhvr>
                                      <p:tavLst>
                                        <p:tav tm="0" fmla="#ppt_w*sin(2.5*pi*$)">
                                          <p:val>
                                            <p:fltVal val="0"/>
                                          </p:val>
                                        </p:tav>
                                        <p:tav tm="100000">
                                          <p:val>
                                            <p:fltVal val="1"/>
                                          </p:val>
                                        </p:tav>
                                      </p:tavLst>
                                    </p:anim>
                                    <p:anim calcmode="lin" valueType="num">
                                      <p:cBhvr>
                                        <p:cTn id="567" dur="4000" fill="hold"/>
                                        <p:tgtEl>
                                          <p:spTgt spid="50"/>
                                        </p:tgtEl>
                                        <p:attrNameLst>
                                          <p:attrName>ppt_h</p:attrName>
                                        </p:attrNameLst>
                                      </p:cBhvr>
                                      <p:tavLst>
                                        <p:tav tm="0">
                                          <p:val>
                                            <p:strVal val="#ppt_h"/>
                                          </p:val>
                                        </p:tav>
                                        <p:tav tm="100000">
                                          <p:val>
                                            <p:strVal val="#ppt_h"/>
                                          </p:val>
                                        </p:tav>
                                      </p:tavLst>
                                    </p:anim>
                                  </p:childTnLst>
                                </p:cTn>
                              </p:par>
                              <p:par>
                                <p:cTn id="568" presetID="2" presetClass="exit" presetSubtype="1" fill="hold" grpId="2" nodeType="withEffect">
                                  <p:stCondLst>
                                    <p:cond delay="0"/>
                                  </p:stCondLst>
                                  <p:childTnLst>
                                    <p:anim calcmode="lin" valueType="num">
                                      <p:cBhvr additive="base">
                                        <p:cTn id="569" dur="4500"/>
                                        <p:tgtEl>
                                          <p:spTgt spid="50"/>
                                        </p:tgtEl>
                                        <p:attrNameLst>
                                          <p:attrName>ppt_x</p:attrName>
                                        </p:attrNameLst>
                                      </p:cBhvr>
                                      <p:tavLst>
                                        <p:tav tm="0">
                                          <p:val>
                                            <p:strVal val="ppt_x"/>
                                          </p:val>
                                        </p:tav>
                                        <p:tav tm="100000">
                                          <p:val>
                                            <p:strVal val="ppt_x"/>
                                          </p:val>
                                        </p:tav>
                                      </p:tavLst>
                                    </p:anim>
                                    <p:anim calcmode="lin" valueType="num">
                                      <p:cBhvr additive="base">
                                        <p:cTn id="570" dur="4500"/>
                                        <p:tgtEl>
                                          <p:spTgt spid="50"/>
                                        </p:tgtEl>
                                        <p:attrNameLst>
                                          <p:attrName>ppt_y</p:attrName>
                                        </p:attrNameLst>
                                      </p:cBhvr>
                                      <p:tavLst>
                                        <p:tav tm="0">
                                          <p:val>
                                            <p:strVal val="ppt_y"/>
                                          </p:val>
                                        </p:tav>
                                        <p:tav tm="100000">
                                          <p:val>
                                            <p:strVal val="0-ppt_h/2"/>
                                          </p:val>
                                        </p:tav>
                                      </p:tavLst>
                                    </p:anim>
                                    <p:set>
                                      <p:cBhvr>
                                        <p:cTn id="571" dur="1" fill="hold">
                                          <p:stCondLst>
                                            <p:cond delay="4499"/>
                                          </p:stCondLst>
                                        </p:cTn>
                                        <p:tgtEl>
                                          <p:spTgt spid="50"/>
                                        </p:tgtEl>
                                        <p:attrNameLst>
                                          <p:attrName>style.visibility</p:attrName>
                                        </p:attrNameLst>
                                      </p:cBhvr>
                                      <p:to>
                                        <p:strVal val="hidden"/>
                                      </p:to>
                                    </p:set>
                                  </p:childTnLst>
                                </p:cTn>
                              </p:par>
                              <p:par>
                                <p:cTn id="572" presetID="3" presetClass="exit" presetSubtype="10" fill="hold" grpId="3" nodeType="withEffect">
                                  <p:stCondLst>
                                    <p:cond delay="0"/>
                                  </p:stCondLst>
                                  <p:childTnLst>
                                    <p:animEffect transition="out" filter="blinds(horizontal)">
                                      <p:cBhvr>
                                        <p:cTn id="573" dur="6000"/>
                                        <p:tgtEl>
                                          <p:spTgt spid="50"/>
                                        </p:tgtEl>
                                      </p:cBhvr>
                                    </p:animEffect>
                                    <p:set>
                                      <p:cBhvr>
                                        <p:cTn id="574" dur="1" fill="hold">
                                          <p:stCondLst>
                                            <p:cond delay="5999"/>
                                          </p:stCondLst>
                                        </p:cTn>
                                        <p:tgtEl>
                                          <p:spTgt spid="50"/>
                                        </p:tgtEl>
                                        <p:attrNameLst>
                                          <p:attrName>style.visibility</p:attrName>
                                        </p:attrNameLst>
                                      </p:cBhvr>
                                      <p:to>
                                        <p:strVal val="hidden"/>
                                      </p:to>
                                    </p:set>
                                  </p:childTnLst>
                                </p:cTn>
                              </p:par>
                              <p:par>
                                <p:cTn id="575" presetID="2" presetClass="entr" presetSubtype="4" fill="hold" grpId="0" nodeType="withEffect">
                                  <p:stCondLst>
                                    <p:cond delay="0"/>
                                  </p:stCondLst>
                                  <p:childTnLst>
                                    <p:set>
                                      <p:cBhvr>
                                        <p:cTn id="576" dur="1" fill="hold">
                                          <p:stCondLst>
                                            <p:cond delay="0"/>
                                          </p:stCondLst>
                                        </p:cTn>
                                        <p:tgtEl>
                                          <p:spTgt spid="51"/>
                                        </p:tgtEl>
                                        <p:attrNameLst>
                                          <p:attrName>style.visibility</p:attrName>
                                        </p:attrNameLst>
                                      </p:cBhvr>
                                      <p:to>
                                        <p:strVal val="visible"/>
                                      </p:to>
                                    </p:set>
                                    <p:anim calcmode="lin" valueType="num">
                                      <p:cBhvr additive="base">
                                        <p:cTn id="577" dur="4000" fill="hold"/>
                                        <p:tgtEl>
                                          <p:spTgt spid="51"/>
                                        </p:tgtEl>
                                        <p:attrNameLst>
                                          <p:attrName>ppt_x</p:attrName>
                                        </p:attrNameLst>
                                      </p:cBhvr>
                                      <p:tavLst>
                                        <p:tav tm="0">
                                          <p:val>
                                            <p:strVal val="#ppt_x"/>
                                          </p:val>
                                        </p:tav>
                                        <p:tav tm="100000">
                                          <p:val>
                                            <p:strVal val="#ppt_x"/>
                                          </p:val>
                                        </p:tav>
                                      </p:tavLst>
                                    </p:anim>
                                    <p:anim calcmode="lin" valueType="num">
                                      <p:cBhvr additive="base">
                                        <p:cTn id="578" dur="4000" fill="hold"/>
                                        <p:tgtEl>
                                          <p:spTgt spid="51"/>
                                        </p:tgtEl>
                                        <p:attrNameLst>
                                          <p:attrName>ppt_y</p:attrName>
                                        </p:attrNameLst>
                                      </p:cBhvr>
                                      <p:tavLst>
                                        <p:tav tm="0">
                                          <p:val>
                                            <p:strVal val="1+#ppt_h/2"/>
                                          </p:val>
                                        </p:tav>
                                        <p:tav tm="100000">
                                          <p:val>
                                            <p:strVal val="#ppt_y"/>
                                          </p:val>
                                        </p:tav>
                                      </p:tavLst>
                                    </p:anim>
                                  </p:childTnLst>
                                </p:cTn>
                              </p:par>
                              <p:par>
                                <p:cTn id="579" presetID="19" presetClass="entr" presetSubtype="10" fill="hold" grpId="1" nodeType="withEffect">
                                  <p:stCondLst>
                                    <p:cond delay="0"/>
                                  </p:stCondLst>
                                  <p:childTnLst>
                                    <p:set>
                                      <p:cBhvr>
                                        <p:cTn id="580" dur="1" fill="hold">
                                          <p:stCondLst>
                                            <p:cond delay="0"/>
                                          </p:stCondLst>
                                        </p:cTn>
                                        <p:tgtEl>
                                          <p:spTgt spid="51"/>
                                        </p:tgtEl>
                                        <p:attrNameLst>
                                          <p:attrName>style.visibility</p:attrName>
                                        </p:attrNameLst>
                                      </p:cBhvr>
                                      <p:to>
                                        <p:strVal val="visible"/>
                                      </p:to>
                                    </p:set>
                                    <p:anim calcmode="lin" valueType="num">
                                      <p:cBhvr>
                                        <p:cTn id="581" dur="4000" fill="hold"/>
                                        <p:tgtEl>
                                          <p:spTgt spid="51"/>
                                        </p:tgtEl>
                                        <p:attrNameLst>
                                          <p:attrName>ppt_w</p:attrName>
                                        </p:attrNameLst>
                                      </p:cBhvr>
                                      <p:tavLst>
                                        <p:tav tm="0" fmla="#ppt_w*sin(2.5*pi*$)">
                                          <p:val>
                                            <p:fltVal val="0"/>
                                          </p:val>
                                        </p:tav>
                                        <p:tav tm="100000">
                                          <p:val>
                                            <p:fltVal val="1"/>
                                          </p:val>
                                        </p:tav>
                                      </p:tavLst>
                                    </p:anim>
                                    <p:anim calcmode="lin" valueType="num">
                                      <p:cBhvr>
                                        <p:cTn id="582" dur="4000" fill="hold"/>
                                        <p:tgtEl>
                                          <p:spTgt spid="51"/>
                                        </p:tgtEl>
                                        <p:attrNameLst>
                                          <p:attrName>ppt_h</p:attrName>
                                        </p:attrNameLst>
                                      </p:cBhvr>
                                      <p:tavLst>
                                        <p:tav tm="0">
                                          <p:val>
                                            <p:strVal val="#ppt_h"/>
                                          </p:val>
                                        </p:tav>
                                        <p:tav tm="100000">
                                          <p:val>
                                            <p:strVal val="#ppt_h"/>
                                          </p:val>
                                        </p:tav>
                                      </p:tavLst>
                                    </p:anim>
                                  </p:childTnLst>
                                </p:cTn>
                              </p:par>
                              <p:par>
                                <p:cTn id="583" presetID="2" presetClass="exit" presetSubtype="1" fill="hold" grpId="2" nodeType="withEffect">
                                  <p:stCondLst>
                                    <p:cond delay="0"/>
                                  </p:stCondLst>
                                  <p:childTnLst>
                                    <p:anim calcmode="lin" valueType="num">
                                      <p:cBhvr additive="base">
                                        <p:cTn id="584" dur="4500"/>
                                        <p:tgtEl>
                                          <p:spTgt spid="51"/>
                                        </p:tgtEl>
                                        <p:attrNameLst>
                                          <p:attrName>ppt_x</p:attrName>
                                        </p:attrNameLst>
                                      </p:cBhvr>
                                      <p:tavLst>
                                        <p:tav tm="0">
                                          <p:val>
                                            <p:strVal val="ppt_x"/>
                                          </p:val>
                                        </p:tav>
                                        <p:tav tm="100000">
                                          <p:val>
                                            <p:strVal val="ppt_x"/>
                                          </p:val>
                                        </p:tav>
                                      </p:tavLst>
                                    </p:anim>
                                    <p:anim calcmode="lin" valueType="num">
                                      <p:cBhvr additive="base">
                                        <p:cTn id="585" dur="4500"/>
                                        <p:tgtEl>
                                          <p:spTgt spid="51"/>
                                        </p:tgtEl>
                                        <p:attrNameLst>
                                          <p:attrName>ppt_y</p:attrName>
                                        </p:attrNameLst>
                                      </p:cBhvr>
                                      <p:tavLst>
                                        <p:tav tm="0">
                                          <p:val>
                                            <p:strVal val="ppt_y"/>
                                          </p:val>
                                        </p:tav>
                                        <p:tav tm="100000">
                                          <p:val>
                                            <p:strVal val="0-ppt_h/2"/>
                                          </p:val>
                                        </p:tav>
                                      </p:tavLst>
                                    </p:anim>
                                    <p:set>
                                      <p:cBhvr>
                                        <p:cTn id="586" dur="1" fill="hold">
                                          <p:stCondLst>
                                            <p:cond delay="4499"/>
                                          </p:stCondLst>
                                        </p:cTn>
                                        <p:tgtEl>
                                          <p:spTgt spid="51"/>
                                        </p:tgtEl>
                                        <p:attrNameLst>
                                          <p:attrName>style.visibility</p:attrName>
                                        </p:attrNameLst>
                                      </p:cBhvr>
                                      <p:to>
                                        <p:strVal val="hidden"/>
                                      </p:to>
                                    </p:set>
                                  </p:childTnLst>
                                </p:cTn>
                              </p:par>
                              <p:par>
                                <p:cTn id="587" presetID="3" presetClass="exit" presetSubtype="10" fill="hold" grpId="3" nodeType="withEffect">
                                  <p:stCondLst>
                                    <p:cond delay="0"/>
                                  </p:stCondLst>
                                  <p:childTnLst>
                                    <p:animEffect transition="out" filter="blinds(horizontal)">
                                      <p:cBhvr>
                                        <p:cTn id="588" dur="6000"/>
                                        <p:tgtEl>
                                          <p:spTgt spid="51"/>
                                        </p:tgtEl>
                                      </p:cBhvr>
                                    </p:animEffect>
                                    <p:set>
                                      <p:cBhvr>
                                        <p:cTn id="589" dur="1" fill="hold">
                                          <p:stCondLst>
                                            <p:cond delay="5999"/>
                                          </p:stCondLst>
                                        </p:cTn>
                                        <p:tgtEl>
                                          <p:spTgt spid="51"/>
                                        </p:tgtEl>
                                        <p:attrNameLst>
                                          <p:attrName>style.visibility</p:attrName>
                                        </p:attrNameLst>
                                      </p:cBhvr>
                                      <p:to>
                                        <p:strVal val="hidden"/>
                                      </p:to>
                                    </p:set>
                                  </p:childTnLst>
                                </p:cTn>
                              </p:par>
                              <p:par>
                                <p:cTn id="590" presetID="2" presetClass="entr" presetSubtype="4" fill="hold" grpId="0" nodeType="withEffect">
                                  <p:stCondLst>
                                    <p:cond delay="0"/>
                                  </p:stCondLst>
                                  <p:childTnLst>
                                    <p:set>
                                      <p:cBhvr>
                                        <p:cTn id="591" dur="1" fill="hold">
                                          <p:stCondLst>
                                            <p:cond delay="0"/>
                                          </p:stCondLst>
                                        </p:cTn>
                                        <p:tgtEl>
                                          <p:spTgt spid="57"/>
                                        </p:tgtEl>
                                        <p:attrNameLst>
                                          <p:attrName>style.visibility</p:attrName>
                                        </p:attrNameLst>
                                      </p:cBhvr>
                                      <p:to>
                                        <p:strVal val="visible"/>
                                      </p:to>
                                    </p:set>
                                    <p:anim calcmode="lin" valueType="num">
                                      <p:cBhvr additive="base">
                                        <p:cTn id="592" dur="4000" fill="hold"/>
                                        <p:tgtEl>
                                          <p:spTgt spid="57"/>
                                        </p:tgtEl>
                                        <p:attrNameLst>
                                          <p:attrName>ppt_x</p:attrName>
                                        </p:attrNameLst>
                                      </p:cBhvr>
                                      <p:tavLst>
                                        <p:tav tm="0">
                                          <p:val>
                                            <p:strVal val="#ppt_x"/>
                                          </p:val>
                                        </p:tav>
                                        <p:tav tm="100000">
                                          <p:val>
                                            <p:strVal val="#ppt_x"/>
                                          </p:val>
                                        </p:tav>
                                      </p:tavLst>
                                    </p:anim>
                                    <p:anim calcmode="lin" valueType="num">
                                      <p:cBhvr additive="base">
                                        <p:cTn id="593" dur="4000" fill="hold"/>
                                        <p:tgtEl>
                                          <p:spTgt spid="57"/>
                                        </p:tgtEl>
                                        <p:attrNameLst>
                                          <p:attrName>ppt_y</p:attrName>
                                        </p:attrNameLst>
                                      </p:cBhvr>
                                      <p:tavLst>
                                        <p:tav tm="0">
                                          <p:val>
                                            <p:strVal val="1+#ppt_h/2"/>
                                          </p:val>
                                        </p:tav>
                                        <p:tav tm="100000">
                                          <p:val>
                                            <p:strVal val="#ppt_y"/>
                                          </p:val>
                                        </p:tav>
                                      </p:tavLst>
                                    </p:anim>
                                  </p:childTnLst>
                                </p:cTn>
                              </p:par>
                              <p:par>
                                <p:cTn id="594" presetID="19" presetClass="entr" presetSubtype="10" fill="hold" grpId="1" nodeType="withEffect">
                                  <p:stCondLst>
                                    <p:cond delay="0"/>
                                  </p:stCondLst>
                                  <p:childTnLst>
                                    <p:set>
                                      <p:cBhvr>
                                        <p:cTn id="595" dur="1" fill="hold">
                                          <p:stCondLst>
                                            <p:cond delay="0"/>
                                          </p:stCondLst>
                                        </p:cTn>
                                        <p:tgtEl>
                                          <p:spTgt spid="57"/>
                                        </p:tgtEl>
                                        <p:attrNameLst>
                                          <p:attrName>style.visibility</p:attrName>
                                        </p:attrNameLst>
                                      </p:cBhvr>
                                      <p:to>
                                        <p:strVal val="visible"/>
                                      </p:to>
                                    </p:set>
                                    <p:anim calcmode="lin" valueType="num">
                                      <p:cBhvr>
                                        <p:cTn id="596" dur="4000" fill="hold"/>
                                        <p:tgtEl>
                                          <p:spTgt spid="57"/>
                                        </p:tgtEl>
                                        <p:attrNameLst>
                                          <p:attrName>ppt_w</p:attrName>
                                        </p:attrNameLst>
                                      </p:cBhvr>
                                      <p:tavLst>
                                        <p:tav tm="0" fmla="#ppt_w*sin(2.5*pi*$)">
                                          <p:val>
                                            <p:fltVal val="0"/>
                                          </p:val>
                                        </p:tav>
                                        <p:tav tm="100000">
                                          <p:val>
                                            <p:fltVal val="1"/>
                                          </p:val>
                                        </p:tav>
                                      </p:tavLst>
                                    </p:anim>
                                    <p:anim calcmode="lin" valueType="num">
                                      <p:cBhvr>
                                        <p:cTn id="597" dur="4000" fill="hold"/>
                                        <p:tgtEl>
                                          <p:spTgt spid="57"/>
                                        </p:tgtEl>
                                        <p:attrNameLst>
                                          <p:attrName>ppt_h</p:attrName>
                                        </p:attrNameLst>
                                      </p:cBhvr>
                                      <p:tavLst>
                                        <p:tav tm="0">
                                          <p:val>
                                            <p:strVal val="#ppt_h"/>
                                          </p:val>
                                        </p:tav>
                                        <p:tav tm="100000">
                                          <p:val>
                                            <p:strVal val="#ppt_h"/>
                                          </p:val>
                                        </p:tav>
                                      </p:tavLst>
                                    </p:anim>
                                  </p:childTnLst>
                                </p:cTn>
                              </p:par>
                              <p:par>
                                <p:cTn id="598" presetID="2" presetClass="exit" presetSubtype="1" fill="hold" grpId="2" nodeType="withEffect">
                                  <p:stCondLst>
                                    <p:cond delay="0"/>
                                  </p:stCondLst>
                                  <p:childTnLst>
                                    <p:anim calcmode="lin" valueType="num">
                                      <p:cBhvr additive="base">
                                        <p:cTn id="599" dur="4500"/>
                                        <p:tgtEl>
                                          <p:spTgt spid="57"/>
                                        </p:tgtEl>
                                        <p:attrNameLst>
                                          <p:attrName>ppt_x</p:attrName>
                                        </p:attrNameLst>
                                      </p:cBhvr>
                                      <p:tavLst>
                                        <p:tav tm="0">
                                          <p:val>
                                            <p:strVal val="ppt_x"/>
                                          </p:val>
                                        </p:tav>
                                        <p:tav tm="100000">
                                          <p:val>
                                            <p:strVal val="ppt_x"/>
                                          </p:val>
                                        </p:tav>
                                      </p:tavLst>
                                    </p:anim>
                                    <p:anim calcmode="lin" valueType="num">
                                      <p:cBhvr additive="base">
                                        <p:cTn id="600" dur="4500"/>
                                        <p:tgtEl>
                                          <p:spTgt spid="57"/>
                                        </p:tgtEl>
                                        <p:attrNameLst>
                                          <p:attrName>ppt_y</p:attrName>
                                        </p:attrNameLst>
                                      </p:cBhvr>
                                      <p:tavLst>
                                        <p:tav tm="0">
                                          <p:val>
                                            <p:strVal val="ppt_y"/>
                                          </p:val>
                                        </p:tav>
                                        <p:tav tm="100000">
                                          <p:val>
                                            <p:strVal val="0-ppt_h/2"/>
                                          </p:val>
                                        </p:tav>
                                      </p:tavLst>
                                    </p:anim>
                                    <p:set>
                                      <p:cBhvr>
                                        <p:cTn id="601" dur="1" fill="hold">
                                          <p:stCondLst>
                                            <p:cond delay="4499"/>
                                          </p:stCondLst>
                                        </p:cTn>
                                        <p:tgtEl>
                                          <p:spTgt spid="57"/>
                                        </p:tgtEl>
                                        <p:attrNameLst>
                                          <p:attrName>style.visibility</p:attrName>
                                        </p:attrNameLst>
                                      </p:cBhvr>
                                      <p:to>
                                        <p:strVal val="hidden"/>
                                      </p:to>
                                    </p:set>
                                  </p:childTnLst>
                                </p:cTn>
                              </p:par>
                              <p:par>
                                <p:cTn id="602" presetID="3" presetClass="exit" presetSubtype="10" fill="hold" grpId="3" nodeType="withEffect">
                                  <p:stCondLst>
                                    <p:cond delay="0"/>
                                  </p:stCondLst>
                                  <p:childTnLst>
                                    <p:animEffect transition="out" filter="blinds(horizontal)">
                                      <p:cBhvr>
                                        <p:cTn id="603" dur="6000"/>
                                        <p:tgtEl>
                                          <p:spTgt spid="57"/>
                                        </p:tgtEl>
                                      </p:cBhvr>
                                    </p:animEffect>
                                    <p:set>
                                      <p:cBhvr>
                                        <p:cTn id="604" dur="1" fill="hold">
                                          <p:stCondLst>
                                            <p:cond delay="5999"/>
                                          </p:stCondLst>
                                        </p:cTn>
                                        <p:tgtEl>
                                          <p:spTgt spid="57"/>
                                        </p:tgtEl>
                                        <p:attrNameLst>
                                          <p:attrName>style.visibility</p:attrName>
                                        </p:attrNameLst>
                                      </p:cBhvr>
                                      <p:to>
                                        <p:strVal val="hidden"/>
                                      </p:to>
                                    </p:set>
                                  </p:childTnLst>
                                </p:cTn>
                              </p:par>
                              <p:par>
                                <p:cTn id="605" presetID="2" presetClass="entr" presetSubtype="4" fill="hold" grpId="0" nodeType="withEffect">
                                  <p:stCondLst>
                                    <p:cond delay="0"/>
                                  </p:stCondLst>
                                  <p:childTnLst>
                                    <p:set>
                                      <p:cBhvr>
                                        <p:cTn id="606" dur="1" fill="hold">
                                          <p:stCondLst>
                                            <p:cond delay="0"/>
                                          </p:stCondLst>
                                        </p:cTn>
                                        <p:tgtEl>
                                          <p:spTgt spid="58"/>
                                        </p:tgtEl>
                                        <p:attrNameLst>
                                          <p:attrName>style.visibility</p:attrName>
                                        </p:attrNameLst>
                                      </p:cBhvr>
                                      <p:to>
                                        <p:strVal val="visible"/>
                                      </p:to>
                                    </p:set>
                                    <p:anim calcmode="lin" valueType="num">
                                      <p:cBhvr additive="base">
                                        <p:cTn id="607" dur="4000" fill="hold"/>
                                        <p:tgtEl>
                                          <p:spTgt spid="58"/>
                                        </p:tgtEl>
                                        <p:attrNameLst>
                                          <p:attrName>ppt_x</p:attrName>
                                        </p:attrNameLst>
                                      </p:cBhvr>
                                      <p:tavLst>
                                        <p:tav tm="0">
                                          <p:val>
                                            <p:strVal val="#ppt_x"/>
                                          </p:val>
                                        </p:tav>
                                        <p:tav tm="100000">
                                          <p:val>
                                            <p:strVal val="#ppt_x"/>
                                          </p:val>
                                        </p:tav>
                                      </p:tavLst>
                                    </p:anim>
                                    <p:anim calcmode="lin" valueType="num">
                                      <p:cBhvr additive="base">
                                        <p:cTn id="608" dur="4000" fill="hold"/>
                                        <p:tgtEl>
                                          <p:spTgt spid="58"/>
                                        </p:tgtEl>
                                        <p:attrNameLst>
                                          <p:attrName>ppt_y</p:attrName>
                                        </p:attrNameLst>
                                      </p:cBhvr>
                                      <p:tavLst>
                                        <p:tav tm="0">
                                          <p:val>
                                            <p:strVal val="1+#ppt_h/2"/>
                                          </p:val>
                                        </p:tav>
                                        <p:tav tm="100000">
                                          <p:val>
                                            <p:strVal val="#ppt_y"/>
                                          </p:val>
                                        </p:tav>
                                      </p:tavLst>
                                    </p:anim>
                                  </p:childTnLst>
                                </p:cTn>
                              </p:par>
                              <p:par>
                                <p:cTn id="609" presetID="19" presetClass="entr" presetSubtype="10" fill="hold" grpId="1" nodeType="withEffect">
                                  <p:stCondLst>
                                    <p:cond delay="0"/>
                                  </p:stCondLst>
                                  <p:childTnLst>
                                    <p:set>
                                      <p:cBhvr>
                                        <p:cTn id="610" dur="1" fill="hold">
                                          <p:stCondLst>
                                            <p:cond delay="0"/>
                                          </p:stCondLst>
                                        </p:cTn>
                                        <p:tgtEl>
                                          <p:spTgt spid="58"/>
                                        </p:tgtEl>
                                        <p:attrNameLst>
                                          <p:attrName>style.visibility</p:attrName>
                                        </p:attrNameLst>
                                      </p:cBhvr>
                                      <p:to>
                                        <p:strVal val="visible"/>
                                      </p:to>
                                    </p:set>
                                    <p:anim calcmode="lin" valueType="num">
                                      <p:cBhvr>
                                        <p:cTn id="611" dur="4000" fill="hold"/>
                                        <p:tgtEl>
                                          <p:spTgt spid="58"/>
                                        </p:tgtEl>
                                        <p:attrNameLst>
                                          <p:attrName>ppt_w</p:attrName>
                                        </p:attrNameLst>
                                      </p:cBhvr>
                                      <p:tavLst>
                                        <p:tav tm="0" fmla="#ppt_w*sin(2.5*pi*$)">
                                          <p:val>
                                            <p:fltVal val="0"/>
                                          </p:val>
                                        </p:tav>
                                        <p:tav tm="100000">
                                          <p:val>
                                            <p:fltVal val="1"/>
                                          </p:val>
                                        </p:tav>
                                      </p:tavLst>
                                    </p:anim>
                                    <p:anim calcmode="lin" valueType="num">
                                      <p:cBhvr>
                                        <p:cTn id="612" dur="4000" fill="hold"/>
                                        <p:tgtEl>
                                          <p:spTgt spid="58"/>
                                        </p:tgtEl>
                                        <p:attrNameLst>
                                          <p:attrName>ppt_h</p:attrName>
                                        </p:attrNameLst>
                                      </p:cBhvr>
                                      <p:tavLst>
                                        <p:tav tm="0">
                                          <p:val>
                                            <p:strVal val="#ppt_h"/>
                                          </p:val>
                                        </p:tav>
                                        <p:tav tm="100000">
                                          <p:val>
                                            <p:strVal val="#ppt_h"/>
                                          </p:val>
                                        </p:tav>
                                      </p:tavLst>
                                    </p:anim>
                                  </p:childTnLst>
                                </p:cTn>
                              </p:par>
                              <p:par>
                                <p:cTn id="613" presetID="2" presetClass="exit" presetSubtype="1" fill="hold" grpId="2" nodeType="withEffect">
                                  <p:stCondLst>
                                    <p:cond delay="0"/>
                                  </p:stCondLst>
                                  <p:childTnLst>
                                    <p:anim calcmode="lin" valueType="num">
                                      <p:cBhvr additive="base">
                                        <p:cTn id="614" dur="4500"/>
                                        <p:tgtEl>
                                          <p:spTgt spid="58"/>
                                        </p:tgtEl>
                                        <p:attrNameLst>
                                          <p:attrName>ppt_x</p:attrName>
                                        </p:attrNameLst>
                                      </p:cBhvr>
                                      <p:tavLst>
                                        <p:tav tm="0">
                                          <p:val>
                                            <p:strVal val="ppt_x"/>
                                          </p:val>
                                        </p:tav>
                                        <p:tav tm="100000">
                                          <p:val>
                                            <p:strVal val="ppt_x"/>
                                          </p:val>
                                        </p:tav>
                                      </p:tavLst>
                                    </p:anim>
                                    <p:anim calcmode="lin" valueType="num">
                                      <p:cBhvr additive="base">
                                        <p:cTn id="615" dur="4500"/>
                                        <p:tgtEl>
                                          <p:spTgt spid="58"/>
                                        </p:tgtEl>
                                        <p:attrNameLst>
                                          <p:attrName>ppt_y</p:attrName>
                                        </p:attrNameLst>
                                      </p:cBhvr>
                                      <p:tavLst>
                                        <p:tav tm="0">
                                          <p:val>
                                            <p:strVal val="ppt_y"/>
                                          </p:val>
                                        </p:tav>
                                        <p:tav tm="100000">
                                          <p:val>
                                            <p:strVal val="0-ppt_h/2"/>
                                          </p:val>
                                        </p:tav>
                                      </p:tavLst>
                                    </p:anim>
                                    <p:set>
                                      <p:cBhvr>
                                        <p:cTn id="616" dur="1" fill="hold">
                                          <p:stCondLst>
                                            <p:cond delay="4499"/>
                                          </p:stCondLst>
                                        </p:cTn>
                                        <p:tgtEl>
                                          <p:spTgt spid="58"/>
                                        </p:tgtEl>
                                        <p:attrNameLst>
                                          <p:attrName>style.visibility</p:attrName>
                                        </p:attrNameLst>
                                      </p:cBhvr>
                                      <p:to>
                                        <p:strVal val="hidden"/>
                                      </p:to>
                                    </p:set>
                                  </p:childTnLst>
                                </p:cTn>
                              </p:par>
                              <p:par>
                                <p:cTn id="617" presetID="3" presetClass="exit" presetSubtype="10" fill="hold" grpId="3" nodeType="withEffect">
                                  <p:stCondLst>
                                    <p:cond delay="0"/>
                                  </p:stCondLst>
                                  <p:childTnLst>
                                    <p:animEffect transition="out" filter="blinds(horizontal)">
                                      <p:cBhvr>
                                        <p:cTn id="618" dur="6000"/>
                                        <p:tgtEl>
                                          <p:spTgt spid="58"/>
                                        </p:tgtEl>
                                      </p:cBhvr>
                                    </p:animEffect>
                                    <p:set>
                                      <p:cBhvr>
                                        <p:cTn id="619" dur="1" fill="hold">
                                          <p:stCondLst>
                                            <p:cond delay="5999"/>
                                          </p:stCondLst>
                                        </p:cTn>
                                        <p:tgtEl>
                                          <p:spTgt spid="58"/>
                                        </p:tgtEl>
                                        <p:attrNameLst>
                                          <p:attrName>style.visibility</p:attrName>
                                        </p:attrNameLst>
                                      </p:cBhvr>
                                      <p:to>
                                        <p:strVal val="hidden"/>
                                      </p:to>
                                    </p:set>
                                  </p:childTnLst>
                                </p:cTn>
                              </p:par>
                              <p:par>
                                <p:cTn id="620" presetID="2" presetClass="entr" presetSubtype="4" fill="hold" grpId="0" nodeType="withEffect">
                                  <p:stCondLst>
                                    <p:cond delay="0"/>
                                  </p:stCondLst>
                                  <p:childTnLst>
                                    <p:set>
                                      <p:cBhvr>
                                        <p:cTn id="621" dur="1" fill="hold">
                                          <p:stCondLst>
                                            <p:cond delay="0"/>
                                          </p:stCondLst>
                                        </p:cTn>
                                        <p:tgtEl>
                                          <p:spTgt spid="36"/>
                                        </p:tgtEl>
                                        <p:attrNameLst>
                                          <p:attrName>style.visibility</p:attrName>
                                        </p:attrNameLst>
                                      </p:cBhvr>
                                      <p:to>
                                        <p:strVal val="visible"/>
                                      </p:to>
                                    </p:set>
                                    <p:anim calcmode="lin" valueType="num">
                                      <p:cBhvr additive="base">
                                        <p:cTn id="622" dur="4000" fill="hold"/>
                                        <p:tgtEl>
                                          <p:spTgt spid="36"/>
                                        </p:tgtEl>
                                        <p:attrNameLst>
                                          <p:attrName>ppt_x</p:attrName>
                                        </p:attrNameLst>
                                      </p:cBhvr>
                                      <p:tavLst>
                                        <p:tav tm="0">
                                          <p:val>
                                            <p:strVal val="#ppt_x"/>
                                          </p:val>
                                        </p:tav>
                                        <p:tav tm="100000">
                                          <p:val>
                                            <p:strVal val="#ppt_x"/>
                                          </p:val>
                                        </p:tav>
                                      </p:tavLst>
                                    </p:anim>
                                    <p:anim calcmode="lin" valueType="num">
                                      <p:cBhvr additive="base">
                                        <p:cTn id="623" dur="4000" fill="hold"/>
                                        <p:tgtEl>
                                          <p:spTgt spid="36"/>
                                        </p:tgtEl>
                                        <p:attrNameLst>
                                          <p:attrName>ppt_y</p:attrName>
                                        </p:attrNameLst>
                                      </p:cBhvr>
                                      <p:tavLst>
                                        <p:tav tm="0">
                                          <p:val>
                                            <p:strVal val="1+#ppt_h/2"/>
                                          </p:val>
                                        </p:tav>
                                        <p:tav tm="100000">
                                          <p:val>
                                            <p:strVal val="#ppt_y"/>
                                          </p:val>
                                        </p:tav>
                                      </p:tavLst>
                                    </p:anim>
                                  </p:childTnLst>
                                </p:cTn>
                              </p:par>
                              <p:par>
                                <p:cTn id="624" presetID="19" presetClass="entr" presetSubtype="10" fill="hold" grpId="1" nodeType="withEffect">
                                  <p:stCondLst>
                                    <p:cond delay="0"/>
                                  </p:stCondLst>
                                  <p:childTnLst>
                                    <p:set>
                                      <p:cBhvr>
                                        <p:cTn id="625" dur="1" fill="hold">
                                          <p:stCondLst>
                                            <p:cond delay="0"/>
                                          </p:stCondLst>
                                        </p:cTn>
                                        <p:tgtEl>
                                          <p:spTgt spid="36"/>
                                        </p:tgtEl>
                                        <p:attrNameLst>
                                          <p:attrName>style.visibility</p:attrName>
                                        </p:attrNameLst>
                                      </p:cBhvr>
                                      <p:to>
                                        <p:strVal val="visible"/>
                                      </p:to>
                                    </p:set>
                                    <p:anim calcmode="lin" valueType="num">
                                      <p:cBhvr>
                                        <p:cTn id="626" dur="4000" fill="hold"/>
                                        <p:tgtEl>
                                          <p:spTgt spid="36"/>
                                        </p:tgtEl>
                                        <p:attrNameLst>
                                          <p:attrName>ppt_w</p:attrName>
                                        </p:attrNameLst>
                                      </p:cBhvr>
                                      <p:tavLst>
                                        <p:tav tm="0" fmla="#ppt_w*sin(2.5*pi*$)">
                                          <p:val>
                                            <p:fltVal val="0"/>
                                          </p:val>
                                        </p:tav>
                                        <p:tav tm="100000">
                                          <p:val>
                                            <p:fltVal val="1"/>
                                          </p:val>
                                        </p:tav>
                                      </p:tavLst>
                                    </p:anim>
                                    <p:anim calcmode="lin" valueType="num">
                                      <p:cBhvr>
                                        <p:cTn id="627" dur="4000" fill="hold"/>
                                        <p:tgtEl>
                                          <p:spTgt spid="36"/>
                                        </p:tgtEl>
                                        <p:attrNameLst>
                                          <p:attrName>ppt_h</p:attrName>
                                        </p:attrNameLst>
                                      </p:cBhvr>
                                      <p:tavLst>
                                        <p:tav tm="0">
                                          <p:val>
                                            <p:strVal val="#ppt_h"/>
                                          </p:val>
                                        </p:tav>
                                        <p:tav tm="100000">
                                          <p:val>
                                            <p:strVal val="#ppt_h"/>
                                          </p:val>
                                        </p:tav>
                                      </p:tavLst>
                                    </p:anim>
                                  </p:childTnLst>
                                </p:cTn>
                              </p:par>
                              <p:par>
                                <p:cTn id="628" presetID="2" presetClass="exit" presetSubtype="1" fill="hold" grpId="2" nodeType="withEffect">
                                  <p:stCondLst>
                                    <p:cond delay="0"/>
                                  </p:stCondLst>
                                  <p:childTnLst>
                                    <p:anim calcmode="lin" valueType="num">
                                      <p:cBhvr additive="base">
                                        <p:cTn id="629" dur="4500"/>
                                        <p:tgtEl>
                                          <p:spTgt spid="36"/>
                                        </p:tgtEl>
                                        <p:attrNameLst>
                                          <p:attrName>ppt_x</p:attrName>
                                        </p:attrNameLst>
                                      </p:cBhvr>
                                      <p:tavLst>
                                        <p:tav tm="0">
                                          <p:val>
                                            <p:strVal val="ppt_x"/>
                                          </p:val>
                                        </p:tav>
                                        <p:tav tm="100000">
                                          <p:val>
                                            <p:strVal val="ppt_x"/>
                                          </p:val>
                                        </p:tav>
                                      </p:tavLst>
                                    </p:anim>
                                    <p:anim calcmode="lin" valueType="num">
                                      <p:cBhvr additive="base">
                                        <p:cTn id="630" dur="4500"/>
                                        <p:tgtEl>
                                          <p:spTgt spid="36"/>
                                        </p:tgtEl>
                                        <p:attrNameLst>
                                          <p:attrName>ppt_y</p:attrName>
                                        </p:attrNameLst>
                                      </p:cBhvr>
                                      <p:tavLst>
                                        <p:tav tm="0">
                                          <p:val>
                                            <p:strVal val="ppt_y"/>
                                          </p:val>
                                        </p:tav>
                                        <p:tav tm="100000">
                                          <p:val>
                                            <p:strVal val="0-ppt_h/2"/>
                                          </p:val>
                                        </p:tav>
                                      </p:tavLst>
                                    </p:anim>
                                    <p:set>
                                      <p:cBhvr>
                                        <p:cTn id="631" dur="1" fill="hold">
                                          <p:stCondLst>
                                            <p:cond delay="4499"/>
                                          </p:stCondLst>
                                        </p:cTn>
                                        <p:tgtEl>
                                          <p:spTgt spid="36"/>
                                        </p:tgtEl>
                                        <p:attrNameLst>
                                          <p:attrName>style.visibility</p:attrName>
                                        </p:attrNameLst>
                                      </p:cBhvr>
                                      <p:to>
                                        <p:strVal val="hidden"/>
                                      </p:to>
                                    </p:set>
                                  </p:childTnLst>
                                </p:cTn>
                              </p:par>
                              <p:par>
                                <p:cTn id="632" presetID="3" presetClass="exit" presetSubtype="10" fill="hold" grpId="3" nodeType="withEffect">
                                  <p:stCondLst>
                                    <p:cond delay="0"/>
                                  </p:stCondLst>
                                  <p:childTnLst>
                                    <p:animEffect transition="out" filter="blinds(horizontal)">
                                      <p:cBhvr>
                                        <p:cTn id="633" dur="6000"/>
                                        <p:tgtEl>
                                          <p:spTgt spid="36"/>
                                        </p:tgtEl>
                                      </p:cBhvr>
                                    </p:animEffect>
                                    <p:set>
                                      <p:cBhvr>
                                        <p:cTn id="634" dur="1" fill="hold">
                                          <p:stCondLst>
                                            <p:cond delay="5999"/>
                                          </p:stCondLst>
                                        </p:cTn>
                                        <p:tgtEl>
                                          <p:spTgt spid="36"/>
                                        </p:tgtEl>
                                        <p:attrNameLst>
                                          <p:attrName>style.visibility</p:attrName>
                                        </p:attrNameLst>
                                      </p:cBhvr>
                                      <p:to>
                                        <p:strVal val="hidden"/>
                                      </p:to>
                                    </p:set>
                                  </p:childTnLst>
                                </p:cTn>
                              </p:par>
                              <p:par>
                                <p:cTn id="635" presetID="2" presetClass="entr" presetSubtype="4" fill="hold" grpId="0" nodeType="withEffect">
                                  <p:stCondLst>
                                    <p:cond delay="0"/>
                                  </p:stCondLst>
                                  <p:childTnLst>
                                    <p:set>
                                      <p:cBhvr>
                                        <p:cTn id="636" dur="1" fill="hold">
                                          <p:stCondLst>
                                            <p:cond delay="0"/>
                                          </p:stCondLst>
                                        </p:cTn>
                                        <p:tgtEl>
                                          <p:spTgt spid="37"/>
                                        </p:tgtEl>
                                        <p:attrNameLst>
                                          <p:attrName>style.visibility</p:attrName>
                                        </p:attrNameLst>
                                      </p:cBhvr>
                                      <p:to>
                                        <p:strVal val="visible"/>
                                      </p:to>
                                    </p:set>
                                    <p:anim calcmode="lin" valueType="num">
                                      <p:cBhvr additive="base">
                                        <p:cTn id="637" dur="4000" fill="hold"/>
                                        <p:tgtEl>
                                          <p:spTgt spid="37"/>
                                        </p:tgtEl>
                                        <p:attrNameLst>
                                          <p:attrName>ppt_x</p:attrName>
                                        </p:attrNameLst>
                                      </p:cBhvr>
                                      <p:tavLst>
                                        <p:tav tm="0">
                                          <p:val>
                                            <p:strVal val="#ppt_x"/>
                                          </p:val>
                                        </p:tav>
                                        <p:tav tm="100000">
                                          <p:val>
                                            <p:strVal val="#ppt_x"/>
                                          </p:val>
                                        </p:tav>
                                      </p:tavLst>
                                    </p:anim>
                                    <p:anim calcmode="lin" valueType="num">
                                      <p:cBhvr additive="base">
                                        <p:cTn id="638" dur="4000" fill="hold"/>
                                        <p:tgtEl>
                                          <p:spTgt spid="37"/>
                                        </p:tgtEl>
                                        <p:attrNameLst>
                                          <p:attrName>ppt_y</p:attrName>
                                        </p:attrNameLst>
                                      </p:cBhvr>
                                      <p:tavLst>
                                        <p:tav tm="0">
                                          <p:val>
                                            <p:strVal val="1+#ppt_h/2"/>
                                          </p:val>
                                        </p:tav>
                                        <p:tav tm="100000">
                                          <p:val>
                                            <p:strVal val="#ppt_y"/>
                                          </p:val>
                                        </p:tav>
                                      </p:tavLst>
                                    </p:anim>
                                  </p:childTnLst>
                                </p:cTn>
                              </p:par>
                              <p:par>
                                <p:cTn id="639" presetID="19" presetClass="entr" presetSubtype="10" fill="hold" grpId="1" nodeType="withEffect">
                                  <p:stCondLst>
                                    <p:cond delay="0"/>
                                  </p:stCondLst>
                                  <p:childTnLst>
                                    <p:set>
                                      <p:cBhvr>
                                        <p:cTn id="640" dur="1" fill="hold">
                                          <p:stCondLst>
                                            <p:cond delay="0"/>
                                          </p:stCondLst>
                                        </p:cTn>
                                        <p:tgtEl>
                                          <p:spTgt spid="37"/>
                                        </p:tgtEl>
                                        <p:attrNameLst>
                                          <p:attrName>style.visibility</p:attrName>
                                        </p:attrNameLst>
                                      </p:cBhvr>
                                      <p:to>
                                        <p:strVal val="visible"/>
                                      </p:to>
                                    </p:set>
                                    <p:anim calcmode="lin" valueType="num">
                                      <p:cBhvr>
                                        <p:cTn id="641" dur="4000" fill="hold"/>
                                        <p:tgtEl>
                                          <p:spTgt spid="37"/>
                                        </p:tgtEl>
                                        <p:attrNameLst>
                                          <p:attrName>ppt_w</p:attrName>
                                        </p:attrNameLst>
                                      </p:cBhvr>
                                      <p:tavLst>
                                        <p:tav tm="0" fmla="#ppt_w*sin(2.5*pi*$)">
                                          <p:val>
                                            <p:fltVal val="0"/>
                                          </p:val>
                                        </p:tav>
                                        <p:tav tm="100000">
                                          <p:val>
                                            <p:fltVal val="1"/>
                                          </p:val>
                                        </p:tav>
                                      </p:tavLst>
                                    </p:anim>
                                    <p:anim calcmode="lin" valueType="num">
                                      <p:cBhvr>
                                        <p:cTn id="642" dur="4000" fill="hold"/>
                                        <p:tgtEl>
                                          <p:spTgt spid="37"/>
                                        </p:tgtEl>
                                        <p:attrNameLst>
                                          <p:attrName>ppt_h</p:attrName>
                                        </p:attrNameLst>
                                      </p:cBhvr>
                                      <p:tavLst>
                                        <p:tav tm="0">
                                          <p:val>
                                            <p:strVal val="#ppt_h"/>
                                          </p:val>
                                        </p:tav>
                                        <p:tav tm="100000">
                                          <p:val>
                                            <p:strVal val="#ppt_h"/>
                                          </p:val>
                                        </p:tav>
                                      </p:tavLst>
                                    </p:anim>
                                  </p:childTnLst>
                                </p:cTn>
                              </p:par>
                              <p:par>
                                <p:cTn id="643" presetID="2" presetClass="exit" presetSubtype="1" fill="hold" grpId="2" nodeType="withEffect">
                                  <p:stCondLst>
                                    <p:cond delay="0"/>
                                  </p:stCondLst>
                                  <p:childTnLst>
                                    <p:anim calcmode="lin" valueType="num">
                                      <p:cBhvr additive="base">
                                        <p:cTn id="644" dur="4500"/>
                                        <p:tgtEl>
                                          <p:spTgt spid="37"/>
                                        </p:tgtEl>
                                        <p:attrNameLst>
                                          <p:attrName>ppt_x</p:attrName>
                                        </p:attrNameLst>
                                      </p:cBhvr>
                                      <p:tavLst>
                                        <p:tav tm="0">
                                          <p:val>
                                            <p:strVal val="ppt_x"/>
                                          </p:val>
                                        </p:tav>
                                        <p:tav tm="100000">
                                          <p:val>
                                            <p:strVal val="ppt_x"/>
                                          </p:val>
                                        </p:tav>
                                      </p:tavLst>
                                    </p:anim>
                                    <p:anim calcmode="lin" valueType="num">
                                      <p:cBhvr additive="base">
                                        <p:cTn id="645" dur="4500"/>
                                        <p:tgtEl>
                                          <p:spTgt spid="37"/>
                                        </p:tgtEl>
                                        <p:attrNameLst>
                                          <p:attrName>ppt_y</p:attrName>
                                        </p:attrNameLst>
                                      </p:cBhvr>
                                      <p:tavLst>
                                        <p:tav tm="0">
                                          <p:val>
                                            <p:strVal val="ppt_y"/>
                                          </p:val>
                                        </p:tav>
                                        <p:tav tm="100000">
                                          <p:val>
                                            <p:strVal val="0-ppt_h/2"/>
                                          </p:val>
                                        </p:tav>
                                      </p:tavLst>
                                    </p:anim>
                                    <p:set>
                                      <p:cBhvr>
                                        <p:cTn id="646" dur="1" fill="hold">
                                          <p:stCondLst>
                                            <p:cond delay="4499"/>
                                          </p:stCondLst>
                                        </p:cTn>
                                        <p:tgtEl>
                                          <p:spTgt spid="37"/>
                                        </p:tgtEl>
                                        <p:attrNameLst>
                                          <p:attrName>style.visibility</p:attrName>
                                        </p:attrNameLst>
                                      </p:cBhvr>
                                      <p:to>
                                        <p:strVal val="hidden"/>
                                      </p:to>
                                    </p:set>
                                  </p:childTnLst>
                                </p:cTn>
                              </p:par>
                              <p:par>
                                <p:cTn id="647" presetID="3" presetClass="exit" presetSubtype="10" fill="hold" grpId="3" nodeType="withEffect">
                                  <p:stCondLst>
                                    <p:cond delay="0"/>
                                  </p:stCondLst>
                                  <p:childTnLst>
                                    <p:animEffect transition="out" filter="blinds(horizontal)">
                                      <p:cBhvr>
                                        <p:cTn id="648" dur="6000"/>
                                        <p:tgtEl>
                                          <p:spTgt spid="37"/>
                                        </p:tgtEl>
                                      </p:cBhvr>
                                    </p:animEffect>
                                    <p:set>
                                      <p:cBhvr>
                                        <p:cTn id="649" dur="1" fill="hold">
                                          <p:stCondLst>
                                            <p:cond delay="5999"/>
                                          </p:stCondLst>
                                        </p:cTn>
                                        <p:tgtEl>
                                          <p:spTgt spid="37"/>
                                        </p:tgtEl>
                                        <p:attrNameLst>
                                          <p:attrName>style.visibility</p:attrName>
                                        </p:attrNameLst>
                                      </p:cBhvr>
                                      <p:to>
                                        <p:strVal val="hidden"/>
                                      </p:to>
                                    </p:set>
                                  </p:childTnLst>
                                </p:cTn>
                              </p:par>
                              <p:par>
                                <p:cTn id="650" presetID="2" presetClass="entr" presetSubtype="4" fill="hold" grpId="0" nodeType="withEffect">
                                  <p:stCondLst>
                                    <p:cond delay="0"/>
                                  </p:stCondLst>
                                  <p:childTnLst>
                                    <p:set>
                                      <p:cBhvr>
                                        <p:cTn id="651" dur="1" fill="hold">
                                          <p:stCondLst>
                                            <p:cond delay="0"/>
                                          </p:stCondLst>
                                        </p:cTn>
                                        <p:tgtEl>
                                          <p:spTgt spid="43"/>
                                        </p:tgtEl>
                                        <p:attrNameLst>
                                          <p:attrName>style.visibility</p:attrName>
                                        </p:attrNameLst>
                                      </p:cBhvr>
                                      <p:to>
                                        <p:strVal val="visible"/>
                                      </p:to>
                                    </p:set>
                                    <p:anim calcmode="lin" valueType="num">
                                      <p:cBhvr additive="base">
                                        <p:cTn id="652" dur="4000" fill="hold"/>
                                        <p:tgtEl>
                                          <p:spTgt spid="43"/>
                                        </p:tgtEl>
                                        <p:attrNameLst>
                                          <p:attrName>ppt_x</p:attrName>
                                        </p:attrNameLst>
                                      </p:cBhvr>
                                      <p:tavLst>
                                        <p:tav tm="0">
                                          <p:val>
                                            <p:strVal val="#ppt_x"/>
                                          </p:val>
                                        </p:tav>
                                        <p:tav tm="100000">
                                          <p:val>
                                            <p:strVal val="#ppt_x"/>
                                          </p:val>
                                        </p:tav>
                                      </p:tavLst>
                                    </p:anim>
                                    <p:anim calcmode="lin" valueType="num">
                                      <p:cBhvr additive="base">
                                        <p:cTn id="653" dur="4000" fill="hold"/>
                                        <p:tgtEl>
                                          <p:spTgt spid="43"/>
                                        </p:tgtEl>
                                        <p:attrNameLst>
                                          <p:attrName>ppt_y</p:attrName>
                                        </p:attrNameLst>
                                      </p:cBhvr>
                                      <p:tavLst>
                                        <p:tav tm="0">
                                          <p:val>
                                            <p:strVal val="1+#ppt_h/2"/>
                                          </p:val>
                                        </p:tav>
                                        <p:tav tm="100000">
                                          <p:val>
                                            <p:strVal val="#ppt_y"/>
                                          </p:val>
                                        </p:tav>
                                      </p:tavLst>
                                    </p:anim>
                                  </p:childTnLst>
                                </p:cTn>
                              </p:par>
                              <p:par>
                                <p:cTn id="654" presetID="19" presetClass="entr" presetSubtype="10" fill="hold" grpId="1" nodeType="withEffect">
                                  <p:stCondLst>
                                    <p:cond delay="0"/>
                                  </p:stCondLst>
                                  <p:childTnLst>
                                    <p:set>
                                      <p:cBhvr>
                                        <p:cTn id="655" dur="1" fill="hold">
                                          <p:stCondLst>
                                            <p:cond delay="0"/>
                                          </p:stCondLst>
                                        </p:cTn>
                                        <p:tgtEl>
                                          <p:spTgt spid="43"/>
                                        </p:tgtEl>
                                        <p:attrNameLst>
                                          <p:attrName>style.visibility</p:attrName>
                                        </p:attrNameLst>
                                      </p:cBhvr>
                                      <p:to>
                                        <p:strVal val="visible"/>
                                      </p:to>
                                    </p:set>
                                    <p:anim calcmode="lin" valueType="num">
                                      <p:cBhvr>
                                        <p:cTn id="656" dur="4000" fill="hold"/>
                                        <p:tgtEl>
                                          <p:spTgt spid="43"/>
                                        </p:tgtEl>
                                        <p:attrNameLst>
                                          <p:attrName>ppt_w</p:attrName>
                                        </p:attrNameLst>
                                      </p:cBhvr>
                                      <p:tavLst>
                                        <p:tav tm="0" fmla="#ppt_w*sin(2.5*pi*$)">
                                          <p:val>
                                            <p:fltVal val="0"/>
                                          </p:val>
                                        </p:tav>
                                        <p:tav tm="100000">
                                          <p:val>
                                            <p:fltVal val="1"/>
                                          </p:val>
                                        </p:tav>
                                      </p:tavLst>
                                    </p:anim>
                                    <p:anim calcmode="lin" valueType="num">
                                      <p:cBhvr>
                                        <p:cTn id="657" dur="4000" fill="hold"/>
                                        <p:tgtEl>
                                          <p:spTgt spid="43"/>
                                        </p:tgtEl>
                                        <p:attrNameLst>
                                          <p:attrName>ppt_h</p:attrName>
                                        </p:attrNameLst>
                                      </p:cBhvr>
                                      <p:tavLst>
                                        <p:tav tm="0">
                                          <p:val>
                                            <p:strVal val="#ppt_h"/>
                                          </p:val>
                                        </p:tav>
                                        <p:tav tm="100000">
                                          <p:val>
                                            <p:strVal val="#ppt_h"/>
                                          </p:val>
                                        </p:tav>
                                      </p:tavLst>
                                    </p:anim>
                                  </p:childTnLst>
                                </p:cTn>
                              </p:par>
                              <p:par>
                                <p:cTn id="658" presetID="2" presetClass="exit" presetSubtype="1" fill="hold" grpId="2" nodeType="withEffect">
                                  <p:stCondLst>
                                    <p:cond delay="0"/>
                                  </p:stCondLst>
                                  <p:childTnLst>
                                    <p:anim calcmode="lin" valueType="num">
                                      <p:cBhvr additive="base">
                                        <p:cTn id="659" dur="4500"/>
                                        <p:tgtEl>
                                          <p:spTgt spid="43"/>
                                        </p:tgtEl>
                                        <p:attrNameLst>
                                          <p:attrName>ppt_x</p:attrName>
                                        </p:attrNameLst>
                                      </p:cBhvr>
                                      <p:tavLst>
                                        <p:tav tm="0">
                                          <p:val>
                                            <p:strVal val="ppt_x"/>
                                          </p:val>
                                        </p:tav>
                                        <p:tav tm="100000">
                                          <p:val>
                                            <p:strVal val="ppt_x"/>
                                          </p:val>
                                        </p:tav>
                                      </p:tavLst>
                                    </p:anim>
                                    <p:anim calcmode="lin" valueType="num">
                                      <p:cBhvr additive="base">
                                        <p:cTn id="660" dur="4500"/>
                                        <p:tgtEl>
                                          <p:spTgt spid="43"/>
                                        </p:tgtEl>
                                        <p:attrNameLst>
                                          <p:attrName>ppt_y</p:attrName>
                                        </p:attrNameLst>
                                      </p:cBhvr>
                                      <p:tavLst>
                                        <p:tav tm="0">
                                          <p:val>
                                            <p:strVal val="ppt_y"/>
                                          </p:val>
                                        </p:tav>
                                        <p:tav tm="100000">
                                          <p:val>
                                            <p:strVal val="0-ppt_h/2"/>
                                          </p:val>
                                        </p:tav>
                                      </p:tavLst>
                                    </p:anim>
                                    <p:set>
                                      <p:cBhvr>
                                        <p:cTn id="661" dur="1" fill="hold">
                                          <p:stCondLst>
                                            <p:cond delay="4499"/>
                                          </p:stCondLst>
                                        </p:cTn>
                                        <p:tgtEl>
                                          <p:spTgt spid="43"/>
                                        </p:tgtEl>
                                        <p:attrNameLst>
                                          <p:attrName>style.visibility</p:attrName>
                                        </p:attrNameLst>
                                      </p:cBhvr>
                                      <p:to>
                                        <p:strVal val="hidden"/>
                                      </p:to>
                                    </p:set>
                                  </p:childTnLst>
                                </p:cTn>
                              </p:par>
                              <p:par>
                                <p:cTn id="662" presetID="3" presetClass="exit" presetSubtype="10" fill="hold" grpId="3" nodeType="withEffect">
                                  <p:stCondLst>
                                    <p:cond delay="0"/>
                                  </p:stCondLst>
                                  <p:childTnLst>
                                    <p:animEffect transition="out" filter="blinds(horizontal)">
                                      <p:cBhvr>
                                        <p:cTn id="663" dur="6000"/>
                                        <p:tgtEl>
                                          <p:spTgt spid="43"/>
                                        </p:tgtEl>
                                      </p:cBhvr>
                                    </p:animEffect>
                                    <p:set>
                                      <p:cBhvr>
                                        <p:cTn id="664" dur="1" fill="hold">
                                          <p:stCondLst>
                                            <p:cond delay="5999"/>
                                          </p:stCondLst>
                                        </p:cTn>
                                        <p:tgtEl>
                                          <p:spTgt spid="43"/>
                                        </p:tgtEl>
                                        <p:attrNameLst>
                                          <p:attrName>style.visibility</p:attrName>
                                        </p:attrNameLst>
                                      </p:cBhvr>
                                      <p:to>
                                        <p:strVal val="hidden"/>
                                      </p:to>
                                    </p:set>
                                  </p:childTnLst>
                                </p:cTn>
                              </p:par>
                              <p:par>
                                <p:cTn id="665" presetID="2" presetClass="entr" presetSubtype="4" fill="hold" grpId="0" nodeType="withEffect">
                                  <p:stCondLst>
                                    <p:cond delay="0"/>
                                  </p:stCondLst>
                                  <p:childTnLst>
                                    <p:set>
                                      <p:cBhvr>
                                        <p:cTn id="666" dur="1" fill="hold">
                                          <p:stCondLst>
                                            <p:cond delay="0"/>
                                          </p:stCondLst>
                                        </p:cTn>
                                        <p:tgtEl>
                                          <p:spTgt spid="44"/>
                                        </p:tgtEl>
                                        <p:attrNameLst>
                                          <p:attrName>style.visibility</p:attrName>
                                        </p:attrNameLst>
                                      </p:cBhvr>
                                      <p:to>
                                        <p:strVal val="visible"/>
                                      </p:to>
                                    </p:set>
                                    <p:anim calcmode="lin" valueType="num">
                                      <p:cBhvr additive="base">
                                        <p:cTn id="667" dur="4000" fill="hold"/>
                                        <p:tgtEl>
                                          <p:spTgt spid="44"/>
                                        </p:tgtEl>
                                        <p:attrNameLst>
                                          <p:attrName>ppt_x</p:attrName>
                                        </p:attrNameLst>
                                      </p:cBhvr>
                                      <p:tavLst>
                                        <p:tav tm="0">
                                          <p:val>
                                            <p:strVal val="#ppt_x"/>
                                          </p:val>
                                        </p:tav>
                                        <p:tav tm="100000">
                                          <p:val>
                                            <p:strVal val="#ppt_x"/>
                                          </p:val>
                                        </p:tav>
                                      </p:tavLst>
                                    </p:anim>
                                    <p:anim calcmode="lin" valueType="num">
                                      <p:cBhvr additive="base">
                                        <p:cTn id="668" dur="4000" fill="hold"/>
                                        <p:tgtEl>
                                          <p:spTgt spid="44"/>
                                        </p:tgtEl>
                                        <p:attrNameLst>
                                          <p:attrName>ppt_y</p:attrName>
                                        </p:attrNameLst>
                                      </p:cBhvr>
                                      <p:tavLst>
                                        <p:tav tm="0">
                                          <p:val>
                                            <p:strVal val="1+#ppt_h/2"/>
                                          </p:val>
                                        </p:tav>
                                        <p:tav tm="100000">
                                          <p:val>
                                            <p:strVal val="#ppt_y"/>
                                          </p:val>
                                        </p:tav>
                                      </p:tavLst>
                                    </p:anim>
                                  </p:childTnLst>
                                </p:cTn>
                              </p:par>
                              <p:par>
                                <p:cTn id="669" presetID="19" presetClass="entr" presetSubtype="10" fill="hold" grpId="1" nodeType="withEffect">
                                  <p:stCondLst>
                                    <p:cond delay="0"/>
                                  </p:stCondLst>
                                  <p:childTnLst>
                                    <p:set>
                                      <p:cBhvr>
                                        <p:cTn id="670" dur="1" fill="hold">
                                          <p:stCondLst>
                                            <p:cond delay="0"/>
                                          </p:stCondLst>
                                        </p:cTn>
                                        <p:tgtEl>
                                          <p:spTgt spid="44"/>
                                        </p:tgtEl>
                                        <p:attrNameLst>
                                          <p:attrName>style.visibility</p:attrName>
                                        </p:attrNameLst>
                                      </p:cBhvr>
                                      <p:to>
                                        <p:strVal val="visible"/>
                                      </p:to>
                                    </p:set>
                                    <p:anim calcmode="lin" valueType="num">
                                      <p:cBhvr>
                                        <p:cTn id="671" dur="4000" fill="hold"/>
                                        <p:tgtEl>
                                          <p:spTgt spid="44"/>
                                        </p:tgtEl>
                                        <p:attrNameLst>
                                          <p:attrName>ppt_w</p:attrName>
                                        </p:attrNameLst>
                                      </p:cBhvr>
                                      <p:tavLst>
                                        <p:tav tm="0" fmla="#ppt_w*sin(2.5*pi*$)">
                                          <p:val>
                                            <p:fltVal val="0"/>
                                          </p:val>
                                        </p:tav>
                                        <p:tav tm="100000">
                                          <p:val>
                                            <p:fltVal val="1"/>
                                          </p:val>
                                        </p:tav>
                                      </p:tavLst>
                                    </p:anim>
                                    <p:anim calcmode="lin" valueType="num">
                                      <p:cBhvr>
                                        <p:cTn id="672" dur="4000" fill="hold"/>
                                        <p:tgtEl>
                                          <p:spTgt spid="44"/>
                                        </p:tgtEl>
                                        <p:attrNameLst>
                                          <p:attrName>ppt_h</p:attrName>
                                        </p:attrNameLst>
                                      </p:cBhvr>
                                      <p:tavLst>
                                        <p:tav tm="0">
                                          <p:val>
                                            <p:strVal val="#ppt_h"/>
                                          </p:val>
                                        </p:tav>
                                        <p:tav tm="100000">
                                          <p:val>
                                            <p:strVal val="#ppt_h"/>
                                          </p:val>
                                        </p:tav>
                                      </p:tavLst>
                                    </p:anim>
                                  </p:childTnLst>
                                </p:cTn>
                              </p:par>
                              <p:par>
                                <p:cTn id="673" presetID="2" presetClass="exit" presetSubtype="1" fill="hold" grpId="2" nodeType="withEffect">
                                  <p:stCondLst>
                                    <p:cond delay="0"/>
                                  </p:stCondLst>
                                  <p:childTnLst>
                                    <p:anim calcmode="lin" valueType="num">
                                      <p:cBhvr additive="base">
                                        <p:cTn id="674" dur="4500"/>
                                        <p:tgtEl>
                                          <p:spTgt spid="44"/>
                                        </p:tgtEl>
                                        <p:attrNameLst>
                                          <p:attrName>ppt_x</p:attrName>
                                        </p:attrNameLst>
                                      </p:cBhvr>
                                      <p:tavLst>
                                        <p:tav tm="0">
                                          <p:val>
                                            <p:strVal val="ppt_x"/>
                                          </p:val>
                                        </p:tav>
                                        <p:tav tm="100000">
                                          <p:val>
                                            <p:strVal val="ppt_x"/>
                                          </p:val>
                                        </p:tav>
                                      </p:tavLst>
                                    </p:anim>
                                    <p:anim calcmode="lin" valueType="num">
                                      <p:cBhvr additive="base">
                                        <p:cTn id="675" dur="4500"/>
                                        <p:tgtEl>
                                          <p:spTgt spid="44"/>
                                        </p:tgtEl>
                                        <p:attrNameLst>
                                          <p:attrName>ppt_y</p:attrName>
                                        </p:attrNameLst>
                                      </p:cBhvr>
                                      <p:tavLst>
                                        <p:tav tm="0">
                                          <p:val>
                                            <p:strVal val="ppt_y"/>
                                          </p:val>
                                        </p:tav>
                                        <p:tav tm="100000">
                                          <p:val>
                                            <p:strVal val="0-ppt_h/2"/>
                                          </p:val>
                                        </p:tav>
                                      </p:tavLst>
                                    </p:anim>
                                    <p:set>
                                      <p:cBhvr>
                                        <p:cTn id="676" dur="1" fill="hold">
                                          <p:stCondLst>
                                            <p:cond delay="4499"/>
                                          </p:stCondLst>
                                        </p:cTn>
                                        <p:tgtEl>
                                          <p:spTgt spid="44"/>
                                        </p:tgtEl>
                                        <p:attrNameLst>
                                          <p:attrName>style.visibility</p:attrName>
                                        </p:attrNameLst>
                                      </p:cBhvr>
                                      <p:to>
                                        <p:strVal val="hidden"/>
                                      </p:to>
                                    </p:set>
                                  </p:childTnLst>
                                </p:cTn>
                              </p:par>
                              <p:par>
                                <p:cTn id="677" presetID="3" presetClass="exit" presetSubtype="10" fill="hold" grpId="3" nodeType="withEffect">
                                  <p:stCondLst>
                                    <p:cond delay="0"/>
                                  </p:stCondLst>
                                  <p:childTnLst>
                                    <p:animEffect transition="out" filter="blinds(horizontal)">
                                      <p:cBhvr>
                                        <p:cTn id="678" dur="6000"/>
                                        <p:tgtEl>
                                          <p:spTgt spid="44"/>
                                        </p:tgtEl>
                                      </p:cBhvr>
                                    </p:animEffect>
                                    <p:set>
                                      <p:cBhvr>
                                        <p:cTn id="679" dur="1" fill="hold">
                                          <p:stCondLst>
                                            <p:cond delay="5999"/>
                                          </p:stCondLst>
                                        </p:cTn>
                                        <p:tgtEl>
                                          <p:spTgt spid="44"/>
                                        </p:tgtEl>
                                        <p:attrNameLst>
                                          <p:attrName>style.visibility</p:attrName>
                                        </p:attrNameLst>
                                      </p:cBhvr>
                                      <p:to>
                                        <p:strVal val="hidden"/>
                                      </p:to>
                                    </p:set>
                                  </p:childTnLst>
                                </p:cTn>
                              </p:par>
                              <p:par>
                                <p:cTn id="680" presetID="2" presetClass="entr" presetSubtype="4" fill="hold" grpId="0" nodeType="withEffect">
                                  <p:stCondLst>
                                    <p:cond delay="0"/>
                                  </p:stCondLst>
                                  <p:childTnLst>
                                    <p:set>
                                      <p:cBhvr>
                                        <p:cTn id="681" dur="1" fill="hold">
                                          <p:stCondLst>
                                            <p:cond delay="0"/>
                                          </p:stCondLst>
                                        </p:cTn>
                                        <p:tgtEl>
                                          <p:spTgt spid="4"/>
                                        </p:tgtEl>
                                        <p:attrNameLst>
                                          <p:attrName>style.visibility</p:attrName>
                                        </p:attrNameLst>
                                      </p:cBhvr>
                                      <p:to>
                                        <p:strVal val="visible"/>
                                      </p:to>
                                    </p:set>
                                    <p:anim calcmode="lin" valueType="num">
                                      <p:cBhvr additive="base">
                                        <p:cTn id="682" dur="4000" fill="hold"/>
                                        <p:tgtEl>
                                          <p:spTgt spid="4"/>
                                        </p:tgtEl>
                                        <p:attrNameLst>
                                          <p:attrName>ppt_x</p:attrName>
                                        </p:attrNameLst>
                                      </p:cBhvr>
                                      <p:tavLst>
                                        <p:tav tm="0">
                                          <p:val>
                                            <p:strVal val="#ppt_x"/>
                                          </p:val>
                                        </p:tav>
                                        <p:tav tm="100000">
                                          <p:val>
                                            <p:strVal val="#ppt_x"/>
                                          </p:val>
                                        </p:tav>
                                      </p:tavLst>
                                    </p:anim>
                                    <p:anim calcmode="lin" valueType="num">
                                      <p:cBhvr additive="base">
                                        <p:cTn id="683" dur="4000" fill="hold"/>
                                        <p:tgtEl>
                                          <p:spTgt spid="4"/>
                                        </p:tgtEl>
                                        <p:attrNameLst>
                                          <p:attrName>ppt_y</p:attrName>
                                        </p:attrNameLst>
                                      </p:cBhvr>
                                      <p:tavLst>
                                        <p:tav tm="0">
                                          <p:val>
                                            <p:strVal val="1+#ppt_h/2"/>
                                          </p:val>
                                        </p:tav>
                                        <p:tav tm="100000">
                                          <p:val>
                                            <p:strVal val="#ppt_y"/>
                                          </p:val>
                                        </p:tav>
                                      </p:tavLst>
                                    </p:anim>
                                  </p:childTnLst>
                                </p:cTn>
                              </p:par>
                              <p:par>
                                <p:cTn id="684" presetID="19" presetClass="entr" presetSubtype="10" fill="hold" grpId="1" nodeType="withEffect">
                                  <p:stCondLst>
                                    <p:cond delay="0"/>
                                  </p:stCondLst>
                                  <p:childTnLst>
                                    <p:set>
                                      <p:cBhvr>
                                        <p:cTn id="685" dur="1" fill="hold">
                                          <p:stCondLst>
                                            <p:cond delay="0"/>
                                          </p:stCondLst>
                                        </p:cTn>
                                        <p:tgtEl>
                                          <p:spTgt spid="4"/>
                                        </p:tgtEl>
                                        <p:attrNameLst>
                                          <p:attrName>style.visibility</p:attrName>
                                        </p:attrNameLst>
                                      </p:cBhvr>
                                      <p:to>
                                        <p:strVal val="visible"/>
                                      </p:to>
                                    </p:set>
                                    <p:anim calcmode="lin" valueType="num">
                                      <p:cBhvr>
                                        <p:cTn id="686" dur="4000" fill="hold"/>
                                        <p:tgtEl>
                                          <p:spTgt spid="4"/>
                                        </p:tgtEl>
                                        <p:attrNameLst>
                                          <p:attrName>ppt_w</p:attrName>
                                        </p:attrNameLst>
                                      </p:cBhvr>
                                      <p:tavLst>
                                        <p:tav tm="0" fmla="#ppt_w*sin(2.5*pi*$)">
                                          <p:val>
                                            <p:fltVal val="0"/>
                                          </p:val>
                                        </p:tav>
                                        <p:tav tm="100000">
                                          <p:val>
                                            <p:fltVal val="1"/>
                                          </p:val>
                                        </p:tav>
                                      </p:tavLst>
                                    </p:anim>
                                    <p:anim calcmode="lin" valueType="num">
                                      <p:cBhvr>
                                        <p:cTn id="687" dur="4000" fill="hold"/>
                                        <p:tgtEl>
                                          <p:spTgt spid="4"/>
                                        </p:tgtEl>
                                        <p:attrNameLst>
                                          <p:attrName>ppt_h</p:attrName>
                                        </p:attrNameLst>
                                      </p:cBhvr>
                                      <p:tavLst>
                                        <p:tav tm="0">
                                          <p:val>
                                            <p:strVal val="#ppt_h"/>
                                          </p:val>
                                        </p:tav>
                                        <p:tav tm="100000">
                                          <p:val>
                                            <p:strVal val="#ppt_h"/>
                                          </p:val>
                                        </p:tav>
                                      </p:tavLst>
                                    </p:anim>
                                  </p:childTnLst>
                                </p:cTn>
                              </p:par>
                              <p:par>
                                <p:cTn id="688" presetID="2" presetClass="exit" presetSubtype="1" fill="hold" grpId="2" nodeType="withEffect">
                                  <p:stCondLst>
                                    <p:cond delay="0"/>
                                  </p:stCondLst>
                                  <p:childTnLst>
                                    <p:anim calcmode="lin" valueType="num">
                                      <p:cBhvr additive="base">
                                        <p:cTn id="689" dur="4500"/>
                                        <p:tgtEl>
                                          <p:spTgt spid="4"/>
                                        </p:tgtEl>
                                        <p:attrNameLst>
                                          <p:attrName>ppt_x</p:attrName>
                                        </p:attrNameLst>
                                      </p:cBhvr>
                                      <p:tavLst>
                                        <p:tav tm="0">
                                          <p:val>
                                            <p:strVal val="ppt_x"/>
                                          </p:val>
                                        </p:tav>
                                        <p:tav tm="100000">
                                          <p:val>
                                            <p:strVal val="ppt_x"/>
                                          </p:val>
                                        </p:tav>
                                      </p:tavLst>
                                    </p:anim>
                                    <p:anim calcmode="lin" valueType="num">
                                      <p:cBhvr additive="base">
                                        <p:cTn id="690" dur="4500"/>
                                        <p:tgtEl>
                                          <p:spTgt spid="4"/>
                                        </p:tgtEl>
                                        <p:attrNameLst>
                                          <p:attrName>ppt_y</p:attrName>
                                        </p:attrNameLst>
                                      </p:cBhvr>
                                      <p:tavLst>
                                        <p:tav tm="0">
                                          <p:val>
                                            <p:strVal val="ppt_y"/>
                                          </p:val>
                                        </p:tav>
                                        <p:tav tm="100000">
                                          <p:val>
                                            <p:strVal val="0-ppt_h/2"/>
                                          </p:val>
                                        </p:tav>
                                      </p:tavLst>
                                    </p:anim>
                                    <p:set>
                                      <p:cBhvr>
                                        <p:cTn id="691" dur="1" fill="hold">
                                          <p:stCondLst>
                                            <p:cond delay="4499"/>
                                          </p:stCondLst>
                                        </p:cTn>
                                        <p:tgtEl>
                                          <p:spTgt spid="4"/>
                                        </p:tgtEl>
                                        <p:attrNameLst>
                                          <p:attrName>style.visibility</p:attrName>
                                        </p:attrNameLst>
                                      </p:cBhvr>
                                      <p:to>
                                        <p:strVal val="hidden"/>
                                      </p:to>
                                    </p:set>
                                  </p:childTnLst>
                                </p:cTn>
                              </p:par>
                              <p:par>
                                <p:cTn id="692" presetID="3" presetClass="exit" presetSubtype="10" fill="hold" grpId="3" nodeType="withEffect">
                                  <p:stCondLst>
                                    <p:cond delay="0"/>
                                  </p:stCondLst>
                                  <p:childTnLst>
                                    <p:animEffect transition="out" filter="blinds(horizontal)">
                                      <p:cBhvr>
                                        <p:cTn id="693" dur="6000"/>
                                        <p:tgtEl>
                                          <p:spTgt spid="4"/>
                                        </p:tgtEl>
                                      </p:cBhvr>
                                    </p:animEffect>
                                    <p:set>
                                      <p:cBhvr>
                                        <p:cTn id="694" dur="1" fill="hold">
                                          <p:stCondLst>
                                            <p:cond delay="5999"/>
                                          </p:stCondLst>
                                        </p:cTn>
                                        <p:tgtEl>
                                          <p:spTgt spid="4"/>
                                        </p:tgtEl>
                                        <p:attrNameLst>
                                          <p:attrName>style.visibility</p:attrName>
                                        </p:attrNameLst>
                                      </p:cBhvr>
                                      <p:to>
                                        <p:strVal val="hidden"/>
                                      </p:to>
                                    </p:set>
                                  </p:childTnLst>
                                </p:cTn>
                              </p:par>
                              <p:par>
                                <p:cTn id="695" presetID="2" presetClass="entr" presetSubtype="4" fill="hold" grpId="0" nodeType="withEffect">
                                  <p:stCondLst>
                                    <p:cond delay="0"/>
                                  </p:stCondLst>
                                  <p:childTnLst>
                                    <p:set>
                                      <p:cBhvr>
                                        <p:cTn id="696" dur="1" fill="hold">
                                          <p:stCondLst>
                                            <p:cond delay="0"/>
                                          </p:stCondLst>
                                        </p:cTn>
                                        <p:tgtEl>
                                          <p:spTgt spid="5"/>
                                        </p:tgtEl>
                                        <p:attrNameLst>
                                          <p:attrName>style.visibility</p:attrName>
                                        </p:attrNameLst>
                                      </p:cBhvr>
                                      <p:to>
                                        <p:strVal val="visible"/>
                                      </p:to>
                                    </p:set>
                                    <p:anim calcmode="lin" valueType="num">
                                      <p:cBhvr additive="base">
                                        <p:cTn id="697" dur="4000" fill="hold"/>
                                        <p:tgtEl>
                                          <p:spTgt spid="5"/>
                                        </p:tgtEl>
                                        <p:attrNameLst>
                                          <p:attrName>ppt_x</p:attrName>
                                        </p:attrNameLst>
                                      </p:cBhvr>
                                      <p:tavLst>
                                        <p:tav tm="0">
                                          <p:val>
                                            <p:strVal val="#ppt_x"/>
                                          </p:val>
                                        </p:tav>
                                        <p:tav tm="100000">
                                          <p:val>
                                            <p:strVal val="#ppt_x"/>
                                          </p:val>
                                        </p:tav>
                                      </p:tavLst>
                                    </p:anim>
                                    <p:anim calcmode="lin" valueType="num">
                                      <p:cBhvr additive="base">
                                        <p:cTn id="698" dur="4000" fill="hold"/>
                                        <p:tgtEl>
                                          <p:spTgt spid="5"/>
                                        </p:tgtEl>
                                        <p:attrNameLst>
                                          <p:attrName>ppt_y</p:attrName>
                                        </p:attrNameLst>
                                      </p:cBhvr>
                                      <p:tavLst>
                                        <p:tav tm="0">
                                          <p:val>
                                            <p:strVal val="1+#ppt_h/2"/>
                                          </p:val>
                                        </p:tav>
                                        <p:tav tm="100000">
                                          <p:val>
                                            <p:strVal val="#ppt_y"/>
                                          </p:val>
                                        </p:tav>
                                      </p:tavLst>
                                    </p:anim>
                                  </p:childTnLst>
                                </p:cTn>
                              </p:par>
                              <p:par>
                                <p:cTn id="699" presetID="19" presetClass="entr" presetSubtype="10" fill="hold" grpId="1" nodeType="withEffect">
                                  <p:stCondLst>
                                    <p:cond delay="0"/>
                                  </p:stCondLst>
                                  <p:childTnLst>
                                    <p:set>
                                      <p:cBhvr>
                                        <p:cTn id="700" dur="1" fill="hold">
                                          <p:stCondLst>
                                            <p:cond delay="0"/>
                                          </p:stCondLst>
                                        </p:cTn>
                                        <p:tgtEl>
                                          <p:spTgt spid="5"/>
                                        </p:tgtEl>
                                        <p:attrNameLst>
                                          <p:attrName>style.visibility</p:attrName>
                                        </p:attrNameLst>
                                      </p:cBhvr>
                                      <p:to>
                                        <p:strVal val="visible"/>
                                      </p:to>
                                    </p:set>
                                    <p:anim calcmode="lin" valueType="num">
                                      <p:cBhvr>
                                        <p:cTn id="701" dur="4000" fill="hold"/>
                                        <p:tgtEl>
                                          <p:spTgt spid="5"/>
                                        </p:tgtEl>
                                        <p:attrNameLst>
                                          <p:attrName>ppt_w</p:attrName>
                                        </p:attrNameLst>
                                      </p:cBhvr>
                                      <p:tavLst>
                                        <p:tav tm="0" fmla="#ppt_w*sin(2.5*pi*$)">
                                          <p:val>
                                            <p:fltVal val="0"/>
                                          </p:val>
                                        </p:tav>
                                        <p:tav tm="100000">
                                          <p:val>
                                            <p:fltVal val="1"/>
                                          </p:val>
                                        </p:tav>
                                      </p:tavLst>
                                    </p:anim>
                                    <p:anim calcmode="lin" valueType="num">
                                      <p:cBhvr>
                                        <p:cTn id="702" dur="4000" fill="hold"/>
                                        <p:tgtEl>
                                          <p:spTgt spid="5"/>
                                        </p:tgtEl>
                                        <p:attrNameLst>
                                          <p:attrName>ppt_h</p:attrName>
                                        </p:attrNameLst>
                                      </p:cBhvr>
                                      <p:tavLst>
                                        <p:tav tm="0">
                                          <p:val>
                                            <p:strVal val="#ppt_h"/>
                                          </p:val>
                                        </p:tav>
                                        <p:tav tm="100000">
                                          <p:val>
                                            <p:strVal val="#ppt_h"/>
                                          </p:val>
                                        </p:tav>
                                      </p:tavLst>
                                    </p:anim>
                                  </p:childTnLst>
                                </p:cTn>
                              </p:par>
                              <p:par>
                                <p:cTn id="703" presetID="2" presetClass="exit" presetSubtype="1" fill="hold" grpId="2" nodeType="withEffect">
                                  <p:stCondLst>
                                    <p:cond delay="0"/>
                                  </p:stCondLst>
                                  <p:childTnLst>
                                    <p:anim calcmode="lin" valueType="num">
                                      <p:cBhvr additive="base">
                                        <p:cTn id="704" dur="4500"/>
                                        <p:tgtEl>
                                          <p:spTgt spid="5"/>
                                        </p:tgtEl>
                                        <p:attrNameLst>
                                          <p:attrName>ppt_x</p:attrName>
                                        </p:attrNameLst>
                                      </p:cBhvr>
                                      <p:tavLst>
                                        <p:tav tm="0">
                                          <p:val>
                                            <p:strVal val="ppt_x"/>
                                          </p:val>
                                        </p:tav>
                                        <p:tav tm="100000">
                                          <p:val>
                                            <p:strVal val="ppt_x"/>
                                          </p:val>
                                        </p:tav>
                                      </p:tavLst>
                                    </p:anim>
                                    <p:anim calcmode="lin" valueType="num">
                                      <p:cBhvr additive="base">
                                        <p:cTn id="705" dur="4500"/>
                                        <p:tgtEl>
                                          <p:spTgt spid="5"/>
                                        </p:tgtEl>
                                        <p:attrNameLst>
                                          <p:attrName>ppt_y</p:attrName>
                                        </p:attrNameLst>
                                      </p:cBhvr>
                                      <p:tavLst>
                                        <p:tav tm="0">
                                          <p:val>
                                            <p:strVal val="ppt_y"/>
                                          </p:val>
                                        </p:tav>
                                        <p:tav tm="100000">
                                          <p:val>
                                            <p:strVal val="0-ppt_h/2"/>
                                          </p:val>
                                        </p:tav>
                                      </p:tavLst>
                                    </p:anim>
                                    <p:set>
                                      <p:cBhvr>
                                        <p:cTn id="706" dur="1" fill="hold">
                                          <p:stCondLst>
                                            <p:cond delay="4499"/>
                                          </p:stCondLst>
                                        </p:cTn>
                                        <p:tgtEl>
                                          <p:spTgt spid="5"/>
                                        </p:tgtEl>
                                        <p:attrNameLst>
                                          <p:attrName>style.visibility</p:attrName>
                                        </p:attrNameLst>
                                      </p:cBhvr>
                                      <p:to>
                                        <p:strVal val="hidden"/>
                                      </p:to>
                                    </p:set>
                                  </p:childTnLst>
                                </p:cTn>
                              </p:par>
                              <p:par>
                                <p:cTn id="707" presetID="3" presetClass="exit" presetSubtype="10" fill="hold" grpId="3" nodeType="withEffect">
                                  <p:stCondLst>
                                    <p:cond delay="0"/>
                                  </p:stCondLst>
                                  <p:childTnLst>
                                    <p:animEffect transition="out" filter="blinds(horizontal)">
                                      <p:cBhvr>
                                        <p:cTn id="708" dur="6000"/>
                                        <p:tgtEl>
                                          <p:spTgt spid="5"/>
                                        </p:tgtEl>
                                      </p:cBhvr>
                                    </p:animEffect>
                                    <p:set>
                                      <p:cBhvr>
                                        <p:cTn id="709" dur="1" fill="hold">
                                          <p:stCondLst>
                                            <p:cond delay="5999"/>
                                          </p:stCondLst>
                                        </p:cTn>
                                        <p:tgtEl>
                                          <p:spTgt spid="5"/>
                                        </p:tgtEl>
                                        <p:attrNameLst>
                                          <p:attrName>style.visibility</p:attrName>
                                        </p:attrNameLst>
                                      </p:cBhvr>
                                      <p:to>
                                        <p:strVal val="hidden"/>
                                      </p:to>
                                    </p:set>
                                  </p:childTnLst>
                                </p:cTn>
                              </p:par>
                              <p:par>
                                <p:cTn id="710" presetID="2" presetClass="entr" presetSubtype="4" fill="hold" grpId="0" nodeType="withEffect">
                                  <p:stCondLst>
                                    <p:cond delay="0"/>
                                  </p:stCondLst>
                                  <p:childTnLst>
                                    <p:set>
                                      <p:cBhvr>
                                        <p:cTn id="711" dur="1" fill="hold">
                                          <p:stCondLst>
                                            <p:cond delay="0"/>
                                          </p:stCondLst>
                                        </p:cTn>
                                        <p:tgtEl>
                                          <p:spTgt spid="53"/>
                                        </p:tgtEl>
                                        <p:attrNameLst>
                                          <p:attrName>style.visibility</p:attrName>
                                        </p:attrNameLst>
                                      </p:cBhvr>
                                      <p:to>
                                        <p:strVal val="visible"/>
                                      </p:to>
                                    </p:set>
                                    <p:anim calcmode="lin" valueType="num">
                                      <p:cBhvr additive="base">
                                        <p:cTn id="712" dur="4000" fill="hold"/>
                                        <p:tgtEl>
                                          <p:spTgt spid="53"/>
                                        </p:tgtEl>
                                        <p:attrNameLst>
                                          <p:attrName>ppt_x</p:attrName>
                                        </p:attrNameLst>
                                      </p:cBhvr>
                                      <p:tavLst>
                                        <p:tav tm="0">
                                          <p:val>
                                            <p:strVal val="#ppt_x"/>
                                          </p:val>
                                        </p:tav>
                                        <p:tav tm="100000">
                                          <p:val>
                                            <p:strVal val="#ppt_x"/>
                                          </p:val>
                                        </p:tav>
                                      </p:tavLst>
                                    </p:anim>
                                    <p:anim calcmode="lin" valueType="num">
                                      <p:cBhvr additive="base">
                                        <p:cTn id="713" dur="4000" fill="hold"/>
                                        <p:tgtEl>
                                          <p:spTgt spid="53"/>
                                        </p:tgtEl>
                                        <p:attrNameLst>
                                          <p:attrName>ppt_y</p:attrName>
                                        </p:attrNameLst>
                                      </p:cBhvr>
                                      <p:tavLst>
                                        <p:tav tm="0">
                                          <p:val>
                                            <p:strVal val="1+#ppt_h/2"/>
                                          </p:val>
                                        </p:tav>
                                        <p:tav tm="100000">
                                          <p:val>
                                            <p:strVal val="#ppt_y"/>
                                          </p:val>
                                        </p:tav>
                                      </p:tavLst>
                                    </p:anim>
                                  </p:childTnLst>
                                </p:cTn>
                              </p:par>
                              <p:par>
                                <p:cTn id="714" presetID="19" presetClass="entr" presetSubtype="10" fill="hold" grpId="1" nodeType="withEffect">
                                  <p:stCondLst>
                                    <p:cond delay="0"/>
                                  </p:stCondLst>
                                  <p:childTnLst>
                                    <p:set>
                                      <p:cBhvr>
                                        <p:cTn id="715" dur="1" fill="hold">
                                          <p:stCondLst>
                                            <p:cond delay="0"/>
                                          </p:stCondLst>
                                        </p:cTn>
                                        <p:tgtEl>
                                          <p:spTgt spid="53"/>
                                        </p:tgtEl>
                                        <p:attrNameLst>
                                          <p:attrName>style.visibility</p:attrName>
                                        </p:attrNameLst>
                                      </p:cBhvr>
                                      <p:to>
                                        <p:strVal val="visible"/>
                                      </p:to>
                                    </p:set>
                                    <p:anim calcmode="lin" valueType="num">
                                      <p:cBhvr>
                                        <p:cTn id="716" dur="4000" fill="hold"/>
                                        <p:tgtEl>
                                          <p:spTgt spid="53"/>
                                        </p:tgtEl>
                                        <p:attrNameLst>
                                          <p:attrName>ppt_w</p:attrName>
                                        </p:attrNameLst>
                                      </p:cBhvr>
                                      <p:tavLst>
                                        <p:tav tm="0" fmla="#ppt_w*sin(2.5*pi*$)">
                                          <p:val>
                                            <p:fltVal val="0"/>
                                          </p:val>
                                        </p:tav>
                                        <p:tav tm="100000">
                                          <p:val>
                                            <p:fltVal val="1"/>
                                          </p:val>
                                        </p:tav>
                                      </p:tavLst>
                                    </p:anim>
                                    <p:anim calcmode="lin" valueType="num">
                                      <p:cBhvr>
                                        <p:cTn id="717" dur="4000" fill="hold"/>
                                        <p:tgtEl>
                                          <p:spTgt spid="53"/>
                                        </p:tgtEl>
                                        <p:attrNameLst>
                                          <p:attrName>ppt_h</p:attrName>
                                        </p:attrNameLst>
                                      </p:cBhvr>
                                      <p:tavLst>
                                        <p:tav tm="0">
                                          <p:val>
                                            <p:strVal val="#ppt_h"/>
                                          </p:val>
                                        </p:tav>
                                        <p:tav tm="100000">
                                          <p:val>
                                            <p:strVal val="#ppt_h"/>
                                          </p:val>
                                        </p:tav>
                                      </p:tavLst>
                                    </p:anim>
                                  </p:childTnLst>
                                </p:cTn>
                              </p:par>
                              <p:par>
                                <p:cTn id="718" presetID="2" presetClass="exit" presetSubtype="1" fill="hold" grpId="2" nodeType="withEffect">
                                  <p:stCondLst>
                                    <p:cond delay="0"/>
                                  </p:stCondLst>
                                  <p:childTnLst>
                                    <p:anim calcmode="lin" valueType="num">
                                      <p:cBhvr additive="base">
                                        <p:cTn id="719" dur="4500"/>
                                        <p:tgtEl>
                                          <p:spTgt spid="53"/>
                                        </p:tgtEl>
                                        <p:attrNameLst>
                                          <p:attrName>ppt_x</p:attrName>
                                        </p:attrNameLst>
                                      </p:cBhvr>
                                      <p:tavLst>
                                        <p:tav tm="0">
                                          <p:val>
                                            <p:strVal val="ppt_x"/>
                                          </p:val>
                                        </p:tav>
                                        <p:tav tm="100000">
                                          <p:val>
                                            <p:strVal val="ppt_x"/>
                                          </p:val>
                                        </p:tav>
                                      </p:tavLst>
                                    </p:anim>
                                    <p:anim calcmode="lin" valueType="num">
                                      <p:cBhvr additive="base">
                                        <p:cTn id="720" dur="4500"/>
                                        <p:tgtEl>
                                          <p:spTgt spid="53"/>
                                        </p:tgtEl>
                                        <p:attrNameLst>
                                          <p:attrName>ppt_y</p:attrName>
                                        </p:attrNameLst>
                                      </p:cBhvr>
                                      <p:tavLst>
                                        <p:tav tm="0">
                                          <p:val>
                                            <p:strVal val="ppt_y"/>
                                          </p:val>
                                        </p:tav>
                                        <p:tav tm="100000">
                                          <p:val>
                                            <p:strVal val="0-ppt_h/2"/>
                                          </p:val>
                                        </p:tav>
                                      </p:tavLst>
                                    </p:anim>
                                    <p:set>
                                      <p:cBhvr>
                                        <p:cTn id="721" dur="1" fill="hold">
                                          <p:stCondLst>
                                            <p:cond delay="4499"/>
                                          </p:stCondLst>
                                        </p:cTn>
                                        <p:tgtEl>
                                          <p:spTgt spid="53"/>
                                        </p:tgtEl>
                                        <p:attrNameLst>
                                          <p:attrName>style.visibility</p:attrName>
                                        </p:attrNameLst>
                                      </p:cBhvr>
                                      <p:to>
                                        <p:strVal val="hidden"/>
                                      </p:to>
                                    </p:set>
                                  </p:childTnLst>
                                </p:cTn>
                              </p:par>
                              <p:par>
                                <p:cTn id="722" presetID="3" presetClass="exit" presetSubtype="10" fill="hold" grpId="3" nodeType="withEffect">
                                  <p:stCondLst>
                                    <p:cond delay="0"/>
                                  </p:stCondLst>
                                  <p:childTnLst>
                                    <p:animEffect transition="out" filter="blinds(horizontal)">
                                      <p:cBhvr>
                                        <p:cTn id="723" dur="6000"/>
                                        <p:tgtEl>
                                          <p:spTgt spid="53"/>
                                        </p:tgtEl>
                                      </p:cBhvr>
                                    </p:animEffect>
                                    <p:set>
                                      <p:cBhvr>
                                        <p:cTn id="724" dur="1" fill="hold">
                                          <p:stCondLst>
                                            <p:cond delay="5999"/>
                                          </p:stCondLst>
                                        </p:cTn>
                                        <p:tgtEl>
                                          <p:spTgt spid="53"/>
                                        </p:tgtEl>
                                        <p:attrNameLst>
                                          <p:attrName>style.visibility</p:attrName>
                                        </p:attrNameLst>
                                      </p:cBhvr>
                                      <p:to>
                                        <p:strVal val="hidden"/>
                                      </p:to>
                                    </p:set>
                                  </p:childTnLst>
                                </p:cTn>
                              </p:par>
                              <p:par>
                                <p:cTn id="725" presetID="2" presetClass="entr" presetSubtype="4" fill="hold" grpId="0" nodeType="withEffect">
                                  <p:stCondLst>
                                    <p:cond delay="0"/>
                                  </p:stCondLst>
                                  <p:childTnLst>
                                    <p:set>
                                      <p:cBhvr>
                                        <p:cTn id="726" dur="1" fill="hold">
                                          <p:stCondLst>
                                            <p:cond delay="0"/>
                                          </p:stCondLst>
                                        </p:cTn>
                                        <p:tgtEl>
                                          <p:spTgt spid="52"/>
                                        </p:tgtEl>
                                        <p:attrNameLst>
                                          <p:attrName>style.visibility</p:attrName>
                                        </p:attrNameLst>
                                      </p:cBhvr>
                                      <p:to>
                                        <p:strVal val="visible"/>
                                      </p:to>
                                    </p:set>
                                    <p:anim calcmode="lin" valueType="num">
                                      <p:cBhvr additive="base">
                                        <p:cTn id="727" dur="4000" fill="hold"/>
                                        <p:tgtEl>
                                          <p:spTgt spid="52"/>
                                        </p:tgtEl>
                                        <p:attrNameLst>
                                          <p:attrName>ppt_x</p:attrName>
                                        </p:attrNameLst>
                                      </p:cBhvr>
                                      <p:tavLst>
                                        <p:tav tm="0">
                                          <p:val>
                                            <p:strVal val="#ppt_x"/>
                                          </p:val>
                                        </p:tav>
                                        <p:tav tm="100000">
                                          <p:val>
                                            <p:strVal val="#ppt_x"/>
                                          </p:val>
                                        </p:tav>
                                      </p:tavLst>
                                    </p:anim>
                                    <p:anim calcmode="lin" valueType="num">
                                      <p:cBhvr additive="base">
                                        <p:cTn id="728" dur="4000" fill="hold"/>
                                        <p:tgtEl>
                                          <p:spTgt spid="52"/>
                                        </p:tgtEl>
                                        <p:attrNameLst>
                                          <p:attrName>ppt_y</p:attrName>
                                        </p:attrNameLst>
                                      </p:cBhvr>
                                      <p:tavLst>
                                        <p:tav tm="0">
                                          <p:val>
                                            <p:strVal val="1+#ppt_h/2"/>
                                          </p:val>
                                        </p:tav>
                                        <p:tav tm="100000">
                                          <p:val>
                                            <p:strVal val="#ppt_y"/>
                                          </p:val>
                                        </p:tav>
                                      </p:tavLst>
                                    </p:anim>
                                  </p:childTnLst>
                                </p:cTn>
                              </p:par>
                              <p:par>
                                <p:cTn id="729" presetID="19" presetClass="entr" presetSubtype="10" fill="hold" grpId="1" nodeType="withEffect">
                                  <p:stCondLst>
                                    <p:cond delay="0"/>
                                  </p:stCondLst>
                                  <p:childTnLst>
                                    <p:set>
                                      <p:cBhvr>
                                        <p:cTn id="730" dur="1" fill="hold">
                                          <p:stCondLst>
                                            <p:cond delay="0"/>
                                          </p:stCondLst>
                                        </p:cTn>
                                        <p:tgtEl>
                                          <p:spTgt spid="52"/>
                                        </p:tgtEl>
                                        <p:attrNameLst>
                                          <p:attrName>style.visibility</p:attrName>
                                        </p:attrNameLst>
                                      </p:cBhvr>
                                      <p:to>
                                        <p:strVal val="visible"/>
                                      </p:to>
                                    </p:set>
                                    <p:anim calcmode="lin" valueType="num">
                                      <p:cBhvr>
                                        <p:cTn id="731" dur="4000" fill="hold"/>
                                        <p:tgtEl>
                                          <p:spTgt spid="52"/>
                                        </p:tgtEl>
                                        <p:attrNameLst>
                                          <p:attrName>ppt_w</p:attrName>
                                        </p:attrNameLst>
                                      </p:cBhvr>
                                      <p:tavLst>
                                        <p:tav tm="0" fmla="#ppt_w*sin(2.5*pi*$)">
                                          <p:val>
                                            <p:fltVal val="0"/>
                                          </p:val>
                                        </p:tav>
                                        <p:tav tm="100000">
                                          <p:val>
                                            <p:fltVal val="1"/>
                                          </p:val>
                                        </p:tav>
                                      </p:tavLst>
                                    </p:anim>
                                    <p:anim calcmode="lin" valueType="num">
                                      <p:cBhvr>
                                        <p:cTn id="732" dur="4000" fill="hold"/>
                                        <p:tgtEl>
                                          <p:spTgt spid="52"/>
                                        </p:tgtEl>
                                        <p:attrNameLst>
                                          <p:attrName>ppt_h</p:attrName>
                                        </p:attrNameLst>
                                      </p:cBhvr>
                                      <p:tavLst>
                                        <p:tav tm="0">
                                          <p:val>
                                            <p:strVal val="#ppt_h"/>
                                          </p:val>
                                        </p:tav>
                                        <p:tav tm="100000">
                                          <p:val>
                                            <p:strVal val="#ppt_h"/>
                                          </p:val>
                                        </p:tav>
                                      </p:tavLst>
                                    </p:anim>
                                  </p:childTnLst>
                                </p:cTn>
                              </p:par>
                              <p:par>
                                <p:cTn id="733" presetID="2" presetClass="exit" presetSubtype="1" fill="hold" grpId="2" nodeType="withEffect">
                                  <p:stCondLst>
                                    <p:cond delay="0"/>
                                  </p:stCondLst>
                                  <p:childTnLst>
                                    <p:anim calcmode="lin" valueType="num">
                                      <p:cBhvr additive="base">
                                        <p:cTn id="734" dur="4500"/>
                                        <p:tgtEl>
                                          <p:spTgt spid="52"/>
                                        </p:tgtEl>
                                        <p:attrNameLst>
                                          <p:attrName>ppt_x</p:attrName>
                                        </p:attrNameLst>
                                      </p:cBhvr>
                                      <p:tavLst>
                                        <p:tav tm="0">
                                          <p:val>
                                            <p:strVal val="ppt_x"/>
                                          </p:val>
                                        </p:tav>
                                        <p:tav tm="100000">
                                          <p:val>
                                            <p:strVal val="ppt_x"/>
                                          </p:val>
                                        </p:tav>
                                      </p:tavLst>
                                    </p:anim>
                                    <p:anim calcmode="lin" valueType="num">
                                      <p:cBhvr additive="base">
                                        <p:cTn id="735" dur="4500"/>
                                        <p:tgtEl>
                                          <p:spTgt spid="52"/>
                                        </p:tgtEl>
                                        <p:attrNameLst>
                                          <p:attrName>ppt_y</p:attrName>
                                        </p:attrNameLst>
                                      </p:cBhvr>
                                      <p:tavLst>
                                        <p:tav tm="0">
                                          <p:val>
                                            <p:strVal val="ppt_y"/>
                                          </p:val>
                                        </p:tav>
                                        <p:tav tm="100000">
                                          <p:val>
                                            <p:strVal val="0-ppt_h/2"/>
                                          </p:val>
                                        </p:tav>
                                      </p:tavLst>
                                    </p:anim>
                                    <p:set>
                                      <p:cBhvr>
                                        <p:cTn id="736" dur="1" fill="hold">
                                          <p:stCondLst>
                                            <p:cond delay="4499"/>
                                          </p:stCondLst>
                                        </p:cTn>
                                        <p:tgtEl>
                                          <p:spTgt spid="52"/>
                                        </p:tgtEl>
                                        <p:attrNameLst>
                                          <p:attrName>style.visibility</p:attrName>
                                        </p:attrNameLst>
                                      </p:cBhvr>
                                      <p:to>
                                        <p:strVal val="hidden"/>
                                      </p:to>
                                    </p:set>
                                  </p:childTnLst>
                                </p:cTn>
                              </p:par>
                              <p:par>
                                <p:cTn id="737" presetID="3" presetClass="exit" presetSubtype="10" fill="hold" grpId="3" nodeType="withEffect">
                                  <p:stCondLst>
                                    <p:cond delay="0"/>
                                  </p:stCondLst>
                                  <p:childTnLst>
                                    <p:animEffect transition="out" filter="blinds(horizontal)">
                                      <p:cBhvr>
                                        <p:cTn id="738" dur="6000"/>
                                        <p:tgtEl>
                                          <p:spTgt spid="52"/>
                                        </p:tgtEl>
                                      </p:cBhvr>
                                    </p:animEffect>
                                    <p:set>
                                      <p:cBhvr>
                                        <p:cTn id="739" dur="1" fill="hold">
                                          <p:stCondLst>
                                            <p:cond delay="5999"/>
                                          </p:stCondLst>
                                        </p:cTn>
                                        <p:tgtEl>
                                          <p:spTgt spid="52"/>
                                        </p:tgtEl>
                                        <p:attrNameLst>
                                          <p:attrName>style.visibility</p:attrName>
                                        </p:attrNameLst>
                                      </p:cBhvr>
                                      <p:to>
                                        <p:strVal val="hidden"/>
                                      </p:to>
                                    </p:set>
                                  </p:childTnLst>
                                </p:cTn>
                              </p:par>
                              <p:par>
                                <p:cTn id="740" presetID="2" presetClass="entr" presetSubtype="4" fill="hold" grpId="0" nodeType="withEffect">
                                  <p:stCondLst>
                                    <p:cond delay="0"/>
                                  </p:stCondLst>
                                  <p:childTnLst>
                                    <p:set>
                                      <p:cBhvr>
                                        <p:cTn id="741" dur="1" fill="hold">
                                          <p:stCondLst>
                                            <p:cond delay="0"/>
                                          </p:stCondLst>
                                        </p:cTn>
                                        <p:tgtEl>
                                          <p:spTgt spid="54"/>
                                        </p:tgtEl>
                                        <p:attrNameLst>
                                          <p:attrName>style.visibility</p:attrName>
                                        </p:attrNameLst>
                                      </p:cBhvr>
                                      <p:to>
                                        <p:strVal val="visible"/>
                                      </p:to>
                                    </p:set>
                                    <p:anim calcmode="lin" valueType="num">
                                      <p:cBhvr additive="base">
                                        <p:cTn id="742" dur="4000" fill="hold"/>
                                        <p:tgtEl>
                                          <p:spTgt spid="54"/>
                                        </p:tgtEl>
                                        <p:attrNameLst>
                                          <p:attrName>ppt_x</p:attrName>
                                        </p:attrNameLst>
                                      </p:cBhvr>
                                      <p:tavLst>
                                        <p:tav tm="0">
                                          <p:val>
                                            <p:strVal val="#ppt_x"/>
                                          </p:val>
                                        </p:tav>
                                        <p:tav tm="100000">
                                          <p:val>
                                            <p:strVal val="#ppt_x"/>
                                          </p:val>
                                        </p:tav>
                                      </p:tavLst>
                                    </p:anim>
                                    <p:anim calcmode="lin" valueType="num">
                                      <p:cBhvr additive="base">
                                        <p:cTn id="743" dur="4000" fill="hold"/>
                                        <p:tgtEl>
                                          <p:spTgt spid="54"/>
                                        </p:tgtEl>
                                        <p:attrNameLst>
                                          <p:attrName>ppt_y</p:attrName>
                                        </p:attrNameLst>
                                      </p:cBhvr>
                                      <p:tavLst>
                                        <p:tav tm="0">
                                          <p:val>
                                            <p:strVal val="1+#ppt_h/2"/>
                                          </p:val>
                                        </p:tav>
                                        <p:tav tm="100000">
                                          <p:val>
                                            <p:strVal val="#ppt_y"/>
                                          </p:val>
                                        </p:tav>
                                      </p:tavLst>
                                    </p:anim>
                                  </p:childTnLst>
                                </p:cTn>
                              </p:par>
                              <p:par>
                                <p:cTn id="744" presetID="19" presetClass="entr" presetSubtype="10" fill="hold" grpId="1" nodeType="withEffect">
                                  <p:stCondLst>
                                    <p:cond delay="0"/>
                                  </p:stCondLst>
                                  <p:childTnLst>
                                    <p:set>
                                      <p:cBhvr>
                                        <p:cTn id="745" dur="1" fill="hold">
                                          <p:stCondLst>
                                            <p:cond delay="0"/>
                                          </p:stCondLst>
                                        </p:cTn>
                                        <p:tgtEl>
                                          <p:spTgt spid="54"/>
                                        </p:tgtEl>
                                        <p:attrNameLst>
                                          <p:attrName>style.visibility</p:attrName>
                                        </p:attrNameLst>
                                      </p:cBhvr>
                                      <p:to>
                                        <p:strVal val="visible"/>
                                      </p:to>
                                    </p:set>
                                    <p:anim calcmode="lin" valueType="num">
                                      <p:cBhvr>
                                        <p:cTn id="746" dur="4000" fill="hold"/>
                                        <p:tgtEl>
                                          <p:spTgt spid="54"/>
                                        </p:tgtEl>
                                        <p:attrNameLst>
                                          <p:attrName>ppt_w</p:attrName>
                                        </p:attrNameLst>
                                      </p:cBhvr>
                                      <p:tavLst>
                                        <p:tav tm="0" fmla="#ppt_w*sin(2.5*pi*$)">
                                          <p:val>
                                            <p:fltVal val="0"/>
                                          </p:val>
                                        </p:tav>
                                        <p:tav tm="100000">
                                          <p:val>
                                            <p:fltVal val="1"/>
                                          </p:val>
                                        </p:tav>
                                      </p:tavLst>
                                    </p:anim>
                                    <p:anim calcmode="lin" valueType="num">
                                      <p:cBhvr>
                                        <p:cTn id="747" dur="4000" fill="hold"/>
                                        <p:tgtEl>
                                          <p:spTgt spid="54"/>
                                        </p:tgtEl>
                                        <p:attrNameLst>
                                          <p:attrName>ppt_h</p:attrName>
                                        </p:attrNameLst>
                                      </p:cBhvr>
                                      <p:tavLst>
                                        <p:tav tm="0">
                                          <p:val>
                                            <p:strVal val="#ppt_h"/>
                                          </p:val>
                                        </p:tav>
                                        <p:tav tm="100000">
                                          <p:val>
                                            <p:strVal val="#ppt_h"/>
                                          </p:val>
                                        </p:tav>
                                      </p:tavLst>
                                    </p:anim>
                                  </p:childTnLst>
                                </p:cTn>
                              </p:par>
                              <p:par>
                                <p:cTn id="748" presetID="2" presetClass="exit" presetSubtype="1" fill="hold" grpId="2" nodeType="withEffect">
                                  <p:stCondLst>
                                    <p:cond delay="0"/>
                                  </p:stCondLst>
                                  <p:childTnLst>
                                    <p:anim calcmode="lin" valueType="num">
                                      <p:cBhvr additive="base">
                                        <p:cTn id="749" dur="4500"/>
                                        <p:tgtEl>
                                          <p:spTgt spid="54"/>
                                        </p:tgtEl>
                                        <p:attrNameLst>
                                          <p:attrName>ppt_x</p:attrName>
                                        </p:attrNameLst>
                                      </p:cBhvr>
                                      <p:tavLst>
                                        <p:tav tm="0">
                                          <p:val>
                                            <p:strVal val="ppt_x"/>
                                          </p:val>
                                        </p:tav>
                                        <p:tav tm="100000">
                                          <p:val>
                                            <p:strVal val="ppt_x"/>
                                          </p:val>
                                        </p:tav>
                                      </p:tavLst>
                                    </p:anim>
                                    <p:anim calcmode="lin" valueType="num">
                                      <p:cBhvr additive="base">
                                        <p:cTn id="750" dur="4500"/>
                                        <p:tgtEl>
                                          <p:spTgt spid="54"/>
                                        </p:tgtEl>
                                        <p:attrNameLst>
                                          <p:attrName>ppt_y</p:attrName>
                                        </p:attrNameLst>
                                      </p:cBhvr>
                                      <p:tavLst>
                                        <p:tav tm="0">
                                          <p:val>
                                            <p:strVal val="ppt_y"/>
                                          </p:val>
                                        </p:tav>
                                        <p:tav tm="100000">
                                          <p:val>
                                            <p:strVal val="0-ppt_h/2"/>
                                          </p:val>
                                        </p:tav>
                                      </p:tavLst>
                                    </p:anim>
                                    <p:set>
                                      <p:cBhvr>
                                        <p:cTn id="751" dur="1" fill="hold">
                                          <p:stCondLst>
                                            <p:cond delay="4499"/>
                                          </p:stCondLst>
                                        </p:cTn>
                                        <p:tgtEl>
                                          <p:spTgt spid="54"/>
                                        </p:tgtEl>
                                        <p:attrNameLst>
                                          <p:attrName>style.visibility</p:attrName>
                                        </p:attrNameLst>
                                      </p:cBhvr>
                                      <p:to>
                                        <p:strVal val="hidden"/>
                                      </p:to>
                                    </p:set>
                                  </p:childTnLst>
                                </p:cTn>
                              </p:par>
                              <p:par>
                                <p:cTn id="752" presetID="3" presetClass="exit" presetSubtype="10" fill="hold" grpId="3" nodeType="withEffect">
                                  <p:stCondLst>
                                    <p:cond delay="0"/>
                                  </p:stCondLst>
                                  <p:childTnLst>
                                    <p:animEffect transition="out" filter="blinds(horizontal)">
                                      <p:cBhvr>
                                        <p:cTn id="753" dur="6000"/>
                                        <p:tgtEl>
                                          <p:spTgt spid="54"/>
                                        </p:tgtEl>
                                      </p:cBhvr>
                                    </p:animEffect>
                                    <p:set>
                                      <p:cBhvr>
                                        <p:cTn id="754" dur="1" fill="hold">
                                          <p:stCondLst>
                                            <p:cond delay="5999"/>
                                          </p:stCondLst>
                                        </p:cTn>
                                        <p:tgtEl>
                                          <p:spTgt spid="54"/>
                                        </p:tgtEl>
                                        <p:attrNameLst>
                                          <p:attrName>style.visibility</p:attrName>
                                        </p:attrNameLst>
                                      </p:cBhvr>
                                      <p:to>
                                        <p:strVal val="hidden"/>
                                      </p:to>
                                    </p:set>
                                  </p:childTnLst>
                                </p:cTn>
                              </p:par>
                              <p:par>
                                <p:cTn id="755" presetID="2" presetClass="entr" presetSubtype="4" fill="hold" grpId="0" nodeType="withEffect">
                                  <p:stCondLst>
                                    <p:cond delay="0"/>
                                  </p:stCondLst>
                                  <p:childTnLst>
                                    <p:set>
                                      <p:cBhvr>
                                        <p:cTn id="756" dur="1" fill="hold">
                                          <p:stCondLst>
                                            <p:cond delay="0"/>
                                          </p:stCondLst>
                                        </p:cTn>
                                        <p:tgtEl>
                                          <p:spTgt spid="60"/>
                                        </p:tgtEl>
                                        <p:attrNameLst>
                                          <p:attrName>style.visibility</p:attrName>
                                        </p:attrNameLst>
                                      </p:cBhvr>
                                      <p:to>
                                        <p:strVal val="visible"/>
                                      </p:to>
                                    </p:set>
                                    <p:anim calcmode="lin" valueType="num">
                                      <p:cBhvr additive="base">
                                        <p:cTn id="757" dur="4000" fill="hold"/>
                                        <p:tgtEl>
                                          <p:spTgt spid="60"/>
                                        </p:tgtEl>
                                        <p:attrNameLst>
                                          <p:attrName>ppt_x</p:attrName>
                                        </p:attrNameLst>
                                      </p:cBhvr>
                                      <p:tavLst>
                                        <p:tav tm="0">
                                          <p:val>
                                            <p:strVal val="#ppt_x"/>
                                          </p:val>
                                        </p:tav>
                                        <p:tav tm="100000">
                                          <p:val>
                                            <p:strVal val="#ppt_x"/>
                                          </p:val>
                                        </p:tav>
                                      </p:tavLst>
                                    </p:anim>
                                    <p:anim calcmode="lin" valueType="num">
                                      <p:cBhvr additive="base">
                                        <p:cTn id="758" dur="4000" fill="hold"/>
                                        <p:tgtEl>
                                          <p:spTgt spid="60"/>
                                        </p:tgtEl>
                                        <p:attrNameLst>
                                          <p:attrName>ppt_y</p:attrName>
                                        </p:attrNameLst>
                                      </p:cBhvr>
                                      <p:tavLst>
                                        <p:tav tm="0">
                                          <p:val>
                                            <p:strVal val="1+#ppt_h/2"/>
                                          </p:val>
                                        </p:tav>
                                        <p:tav tm="100000">
                                          <p:val>
                                            <p:strVal val="#ppt_y"/>
                                          </p:val>
                                        </p:tav>
                                      </p:tavLst>
                                    </p:anim>
                                  </p:childTnLst>
                                </p:cTn>
                              </p:par>
                              <p:par>
                                <p:cTn id="759" presetID="19" presetClass="entr" presetSubtype="10" fill="hold" grpId="1" nodeType="withEffect">
                                  <p:stCondLst>
                                    <p:cond delay="0"/>
                                  </p:stCondLst>
                                  <p:childTnLst>
                                    <p:set>
                                      <p:cBhvr>
                                        <p:cTn id="760" dur="1" fill="hold">
                                          <p:stCondLst>
                                            <p:cond delay="0"/>
                                          </p:stCondLst>
                                        </p:cTn>
                                        <p:tgtEl>
                                          <p:spTgt spid="60"/>
                                        </p:tgtEl>
                                        <p:attrNameLst>
                                          <p:attrName>style.visibility</p:attrName>
                                        </p:attrNameLst>
                                      </p:cBhvr>
                                      <p:to>
                                        <p:strVal val="visible"/>
                                      </p:to>
                                    </p:set>
                                    <p:anim calcmode="lin" valueType="num">
                                      <p:cBhvr>
                                        <p:cTn id="761" dur="4000" fill="hold"/>
                                        <p:tgtEl>
                                          <p:spTgt spid="60"/>
                                        </p:tgtEl>
                                        <p:attrNameLst>
                                          <p:attrName>ppt_w</p:attrName>
                                        </p:attrNameLst>
                                      </p:cBhvr>
                                      <p:tavLst>
                                        <p:tav tm="0" fmla="#ppt_w*sin(2.5*pi*$)">
                                          <p:val>
                                            <p:fltVal val="0"/>
                                          </p:val>
                                        </p:tav>
                                        <p:tav tm="100000">
                                          <p:val>
                                            <p:fltVal val="1"/>
                                          </p:val>
                                        </p:tav>
                                      </p:tavLst>
                                    </p:anim>
                                    <p:anim calcmode="lin" valueType="num">
                                      <p:cBhvr>
                                        <p:cTn id="762" dur="4000" fill="hold"/>
                                        <p:tgtEl>
                                          <p:spTgt spid="60"/>
                                        </p:tgtEl>
                                        <p:attrNameLst>
                                          <p:attrName>ppt_h</p:attrName>
                                        </p:attrNameLst>
                                      </p:cBhvr>
                                      <p:tavLst>
                                        <p:tav tm="0">
                                          <p:val>
                                            <p:strVal val="#ppt_h"/>
                                          </p:val>
                                        </p:tav>
                                        <p:tav tm="100000">
                                          <p:val>
                                            <p:strVal val="#ppt_h"/>
                                          </p:val>
                                        </p:tav>
                                      </p:tavLst>
                                    </p:anim>
                                  </p:childTnLst>
                                </p:cTn>
                              </p:par>
                              <p:par>
                                <p:cTn id="763" presetID="2" presetClass="exit" presetSubtype="1" fill="hold" grpId="2" nodeType="withEffect">
                                  <p:stCondLst>
                                    <p:cond delay="0"/>
                                  </p:stCondLst>
                                  <p:childTnLst>
                                    <p:anim calcmode="lin" valueType="num">
                                      <p:cBhvr additive="base">
                                        <p:cTn id="764" dur="4500"/>
                                        <p:tgtEl>
                                          <p:spTgt spid="60"/>
                                        </p:tgtEl>
                                        <p:attrNameLst>
                                          <p:attrName>ppt_x</p:attrName>
                                        </p:attrNameLst>
                                      </p:cBhvr>
                                      <p:tavLst>
                                        <p:tav tm="0">
                                          <p:val>
                                            <p:strVal val="ppt_x"/>
                                          </p:val>
                                        </p:tav>
                                        <p:tav tm="100000">
                                          <p:val>
                                            <p:strVal val="ppt_x"/>
                                          </p:val>
                                        </p:tav>
                                      </p:tavLst>
                                    </p:anim>
                                    <p:anim calcmode="lin" valueType="num">
                                      <p:cBhvr additive="base">
                                        <p:cTn id="765" dur="4500"/>
                                        <p:tgtEl>
                                          <p:spTgt spid="60"/>
                                        </p:tgtEl>
                                        <p:attrNameLst>
                                          <p:attrName>ppt_y</p:attrName>
                                        </p:attrNameLst>
                                      </p:cBhvr>
                                      <p:tavLst>
                                        <p:tav tm="0">
                                          <p:val>
                                            <p:strVal val="ppt_y"/>
                                          </p:val>
                                        </p:tav>
                                        <p:tav tm="100000">
                                          <p:val>
                                            <p:strVal val="0-ppt_h/2"/>
                                          </p:val>
                                        </p:tav>
                                      </p:tavLst>
                                    </p:anim>
                                    <p:set>
                                      <p:cBhvr>
                                        <p:cTn id="766" dur="1" fill="hold">
                                          <p:stCondLst>
                                            <p:cond delay="4499"/>
                                          </p:stCondLst>
                                        </p:cTn>
                                        <p:tgtEl>
                                          <p:spTgt spid="60"/>
                                        </p:tgtEl>
                                        <p:attrNameLst>
                                          <p:attrName>style.visibility</p:attrName>
                                        </p:attrNameLst>
                                      </p:cBhvr>
                                      <p:to>
                                        <p:strVal val="hidden"/>
                                      </p:to>
                                    </p:set>
                                  </p:childTnLst>
                                </p:cTn>
                              </p:par>
                              <p:par>
                                <p:cTn id="767" presetID="3" presetClass="exit" presetSubtype="10" fill="hold" grpId="3" nodeType="withEffect">
                                  <p:stCondLst>
                                    <p:cond delay="0"/>
                                  </p:stCondLst>
                                  <p:childTnLst>
                                    <p:animEffect transition="out" filter="blinds(horizontal)">
                                      <p:cBhvr>
                                        <p:cTn id="768" dur="6000"/>
                                        <p:tgtEl>
                                          <p:spTgt spid="60"/>
                                        </p:tgtEl>
                                      </p:cBhvr>
                                    </p:animEffect>
                                    <p:set>
                                      <p:cBhvr>
                                        <p:cTn id="769" dur="1" fill="hold">
                                          <p:stCondLst>
                                            <p:cond delay="5999"/>
                                          </p:stCondLst>
                                        </p:cTn>
                                        <p:tgtEl>
                                          <p:spTgt spid="60"/>
                                        </p:tgtEl>
                                        <p:attrNameLst>
                                          <p:attrName>style.visibility</p:attrName>
                                        </p:attrNameLst>
                                      </p:cBhvr>
                                      <p:to>
                                        <p:strVal val="hidden"/>
                                      </p:to>
                                    </p:set>
                                  </p:childTnLst>
                                </p:cTn>
                              </p:par>
                              <p:par>
                                <p:cTn id="770" presetID="2" presetClass="entr" presetSubtype="4" fill="hold" grpId="0" nodeType="withEffect">
                                  <p:stCondLst>
                                    <p:cond delay="0"/>
                                  </p:stCondLst>
                                  <p:childTnLst>
                                    <p:set>
                                      <p:cBhvr>
                                        <p:cTn id="771" dur="1" fill="hold">
                                          <p:stCondLst>
                                            <p:cond delay="0"/>
                                          </p:stCondLst>
                                        </p:cTn>
                                        <p:tgtEl>
                                          <p:spTgt spid="59"/>
                                        </p:tgtEl>
                                        <p:attrNameLst>
                                          <p:attrName>style.visibility</p:attrName>
                                        </p:attrNameLst>
                                      </p:cBhvr>
                                      <p:to>
                                        <p:strVal val="visible"/>
                                      </p:to>
                                    </p:set>
                                    <p:anim calcmode="lin" valueType="num">
                                      <p:cBhvr additive="base">
                                        <p:cTn id="772" dur="4000" fill="hold"/>
                                        <p:tgtEl>
                                          <p:spTgt spid="59"/>
                                        </p:tgtEl>
                                        <p:attrNameLst>
                                          <p:attrName>ppt_x</p:attrName>
                                        </p:attrNameLst>
                                      </p:cBhvr>
                                      <p:tavLst>
                                        <p:tav tm="0">
                                          <p:val>
                                            <p:strVal val="#ppt_x"/>
                                          </p:val>
                                        </p:tav>
                                        <p:tav tm="100000">
                                          <p:val>
                                            <p:strVal val="#ppt_x"/>
                                          </p:val>
                                        </p:tav>
                                      </p:tavLst>
                                    </p:anim>
                                    <p:anim calcmode="lin" valueType="num">
                                      <p:cBhvr additive="base">
                                        <p:cTn id="773" dur="4000" fill="hold"/>
                                        <p:tgtEl>
                                          <p:spTgt spid="59"/>
                                        </p:tgtEl>
                                        <p:attrNameLst>
                                          <p:attrName>ppt_y</p:attrName>
                                        </p:attrNameLst>
                                      </p:cBhvr>
                                      <p:tavLst>
                                        <p:tav tm="0">
                                          <p:val>
                                            <p:strVal val="1+#ppt_h/2"/>
                                          </p:val>
                                        </p:tav>
                                        <p:tav tm="100000">
                                          <p:val>
                                            <p:strVal val="#ppt_y"/>
                                          </p:val>
                                        </p:tav>
                                      </p:tavLst>
                                    </p:anim>
                                  </p:childTnLst>
                                </p:cTn>
                              </p:par>
                              <p:par>
                                <p:cTn id="774" presetID="19" presetClass="entr" presetSubtype="10" fill="hold" grpId="1" nodeType="withEffect">
                                  <p:stCondLst>
                                    <p:cond delay="0"/>
                                  </p:stCondLst>
                                  <p:childTnLst>
                                    <p:set>
                                      <p:cBhvr>
                                        <p:cTn id="775" dur="1" fill="hold">
                                          <p:stCondLst>
                                            <p:cond delay="0"/>
                                          </p:stCondLst>
                                        </p:cTn>
                                        <p:tgtEl>
                                          <p:spTgt spid="59"/>
                                        </p:tgtEl>
                                        <p:attrNameLst>
                                          <p:attrName>style.visibility</p:attrName>
                                        </p:attrNameLst>
                                      </p:cBhvr>
                                      <p:to>
                                        <p:strVal val="visible"/>
                                      </p:to>
                                    </p:set>
                                    <p:anim calcmode="lin" valueType="num">
                                      <p:cBhvr>
                                        <p:cTn id="776" dur="4000" fill="hold"/>
                                        <p:tgtEl>
                                          <p:spTgt spid="59"/>
                                        </p:tgtEl>
                                        <p:attrNameLst>
                                          <p:attrName>ppt_w</p:attrName>
                                        </p:attrNameLst>
                                      </p:cBhvr>
                                      <p:tavLst>
                                        <p:tav tm="0" fmla="#ppt_w*sin(2.5*pi*$)">
                                          <p:val>
                                            <p:fltVal val="0"/>
                                          </p:val>
                                        </p:tav>
                                        <p:tav tm="100000">
                                          <p:val>
                                            <p:fltVal val="1"/>
                                          </p:val>
                                        </p:tav>
                                      </p:tavLst>
                                    </p:anim>
                                    <p:anim calcmode="lin" valueType="num">
                                      <p:cBhvr>
                                        <p:cTn id="777" dur="4000" fill="hold"/>
                                        <p:tgtEl>
                                          <p:spTgt spid="59"/>
                                        </p:tgtEl>
                                        <p:attrNameLst>
                                          <p:attrName>ppt_h</p:attrName>
                                        </p:attrNameLst>
                                      </p:cBhvr>
                                      <p:tavLst>
                                        <p:tav tm="0">
                                          <p:val>
                                            <p:strVal val="#ppt_h"/>
                                          </p:val>
                                        </p:tav>
                                        <p:tav tm="100000">
                                          <p:val>
                                            <p:strVal val="#ppt_h"/>
                                          </p:val>
                                        </p:tav>
                                      </p:tavLst>
                                    </p:anim>
                                  </p:childTnLst>
                                </p:cTn>
                              </p:par>
                              <p:par>
                                <p:cTn id="778" presetID="2" presetClass="exit" presetSubtype="1" fill="hold" grpId="2" nodeType="withEffect">
                                  <p:stCondLst>
                                    <p:cond delay="0"/>
                                  </p:stCondLst>
                                  <p:childTnLst>
                                    <p:anim calcmode="lin" valueType="num">
                                      <p:cBhvr additive="base">
                                        <p:cTn id="779" dur="4500"/>
                                        <p:tgtEl>
                                          <p:spTgt spid="59"/>
                                        </p:tgtEl>
                                        <p:attrNameLst>
                                          <p:attrName>ppt_x</p:attrName>
                                        </p:attrNameLst>
                                      </p:cBhvr>
                                      <p:tavLst>
                                        <p:tav tm="0">
                                          <p:val>
                                            <p:strVal val="ppt_x"/>
                                          </p:val>
                                        </p:tav>
                                        <p:tav tm="100000">
                                          <p:val>
                                            <p:strVal val="ppt_x"/>
                                          </p:val>
                                        </p:tav>
                                      </p:tavLst>
                                    </p:anim>
                                    <p:anim calcmode="lin" valueType="num">
                                      <p:cBhvr additive="base">
                                        <p:cTn id="780" dur="4500"/>
                                        <p:tgtEl>
                                          <p:spTgt spid="59"/>
                                        </p:tgtEl>
                                        <p:attrNameLst>
                                          <p:attrName>ppt_y</p:attrName>
                                        </p:attrNameLst>
                                      </p:cBhvr>
                                      <p:tavLst>
                                        <p:tav tm="0">
                                          <p:val>
                                            <p:strVal val="ppt_y"/>
                                          </p:val>
                                        </p:tav>
                                        <p:tav tm="100000">
                                          <p:val>
                                            <p:strVal val="0-ppt_h/2"/>
                                          </p:val>
                                        </p:tav>
                                      </p:tavLst>
                                    </p:anim>
                                    <p:set>
                                      <p:cBhvr>
                                        <p:cTn id="781" dur="1" fill="hold">
                                          <p:stCondLst>
                                            <p:cond delay="4499"/>
                                          </p:stCondLst>
                                        </p:cTn>
                                        <p:tgtEl>
                                          <p:spTgt spid="59"/>
                                        </p:tgtEl>
                                        <p:attrNameLst>
                                          <p:attrName>style.visibility</p:attrName>
                                        </p:attrNameLst>
                                      </p:cBhvr>
                                      <p:to>
                                        <p:strVal val="hidden"/>
                                      </p:to>
                                    </p:set>
                                  </p:childTnLst>
                                </p:cTn>
                              </p:par>
                              <p:par>
                                <p:cTn id="782" presetID="3" presetClass="exit" presetSubtype="10" fill="hold" grpId="3" nodeType="withEffect">
                                  <p:stCondLst>
                                    <p:cond delay="0"/>
                                  </p:stCondLst>
                                  <p:childTnLst>
                                    <p:animEffect transition="out" filter="blinds(horizontal)">
                                      <p:cBhvr>
                                        <p:cTn id="783" dur="6000"/>
                                        <p:tgtEl>
                                          <p:spTgt spid="59"/>
                                        </p:tgtEl>
                                      </p:cBhvr>
                                    </p:animEffect>
                                    <p:set>
                                      <p:cBhvr>
                                        <p:cTn id="784" dur="1" fill="hold">
                                          <p:stCondLst>
                                            <p:cond delay="5999"/>
                                          </p:stCondLst>
                                        </p:cTn>
                                        <p:tgtEl>
                                          <p:spTgt spid="59"/>
                                        </p:tgtEl>
                                        <p:attrNameLst>
                                          <p:attrName>style.visibility</p:attrName>
                                        </p:attrNameLst>
                                      </p:cBhvr>
                                      <p:to>
                                        <p:strVal val="hidden"/>
                                      </p:to>
                                    </p:set>
                                  </p:childTnLst>
                                </p:cTn>
                              </p:par>
                              <p:par>
                                <p:cTn id="785" presetID="2" presetClass="entr" presetSubtype="4" fill="hold" grpId="0" nodeType="withEffect">
                                  <p:stCondLst>
                                    <p:cond delay="0"/>
                                  </p:stCondLst>
                                  <p:childTnLst>
                                    <p:set>
                                      <p:cBhvr>
                                        <p:cTn id="786" dur="1" fill="hold">
                                          <p:stCondLst>
                                            <p:cond delay="0"/>
                                          </p:stCondLst>
                                        </p:cTn>
                                        <p:tgtEl>
                                          <p:spTgt spid="61"/>
                                        </p:tgtEl>
                                        <p:attrNameLst>
                                          <p:attrName>style.visibility</p:attrName>
                                        </p:attrNameLst>
                                      </p:cBhvr>
                                      <p:to>
                                        <p:strVal val="visible"/>
                                      </p:to>
                                    </p:set>
                                    <p:anim calcmode="lin" valueType="num">
                                      <p:cBhvr additive="base">
                                        <p:cTn id="787" dur="4000" fill="hold"/>
                                        <p:tgtEl>
                                          <p:spTgt spid="61"/>
                                        </p:tgtEl>
                                        <p:attrNameLst>
                                          <p:attrName>ppt_x</p:attrName>
                                        </p:attrNameLst>
                                      </p:cBhvr>
                                      <p:tavLst>
                                        <p:tav tm="0">
                                          <p:val>
                                            <p:strVal val="#ppt_x"/>
                                          </p:val>
                                        </p:tav>
                                        <p:tav tm="100000">
                                          <p:val>
                                            <p:strVal val="#ppt_x"/>
                                          </p:val>
                                        </p:tav>
                                      </p:tavLst>
                                    </p:anim>
                                    <p:anim calcmode="lin" valueType="num">
                                      <p:cBhvr additive="base">
                                        <p:cTn id="788" dur="4000" fill="hold"/>
                                        <p:tgtEl>
                                          <p:spTgt spid="61"/>
                                        </p:tgtEl>
                                        <p:attrNameLst>
                                          <p:attrName>ppt_y</p:attrName>
                                        </p:attrNameLst>
                                      </p:cBhvr>
                                      <p:tavLst>
                                        <p:tav tm="0">
                                          <p:val>
                                            <p:strVal val="1+#ppt_h/2"/>
                                          </p:val>
                                        </p:tav>
                                        <p:tav tm="100000">
                                          <p:val>
                                            <p:strVal val="#ppt_y"/>
                                          </p:val>
                                        </p:tav>
                                      </p:tavLst>
                                    </p:anim>
                                  </p:childTnLst>
                                </p:cTn>
                              </p:par>
                              <p:par>
                                <p:cTn id="789" presetID="19" presetClass="entr" presetSubtype="10" fill="hold" grpId="1" nodeType="withEffect">
                                  <p:stCondLst>
                                    <p:cond delay="0"/>
                                  </p:stCondLst>
                                  <p:childTnLst>
                                    <p:set>
                                      <p:cBhvr>
                                        <p:cTn id="790" dur="1" fill="hold">
                                          <p:stCondLst>
                                            <p:cond delay="0"/>
                                          </p:stCondLst>
                                        </p:cTn>
                                        <p:tgtEl>
                                          <p:spTgt spid="61"/>
                                        </p:tgtEl>
                                        <p:attrNameLst>
                                          <p:attrName>style.visibility</p:attrName>
                                        </p:attrNameLst>
                                      </p:cBhvr>
                                      <p:to>
                                        <p:strVal val="visible"/>
                                      </p:to>
                                    </p:set>
                                    <p:anim calcmode="lin" valueType="num">
                                      <p:cBhvr>
                                        <p:cTn id="791" dur="4000" fill="hold"/>
                                        <p:tgtEl>
                                          <p:spTgt spid="61"/>
                                        </p:tgtEl>
                                        <p:attrNameLst>
                                          <p:attrName>ppt_w</p:attrName>
                                        </p:attrNameLst>
                                      </p:cBhvr>
                                      <p:tavLst>
                                        <p:tav tm="0" fmla="#ppt_w*sin(2.5*pi*$)">
                                          <p:val>
                                            <p:fltVal val="0"/>
                                          </p:val>
                                        </p:tav>
                                        <p:tav tm="100000">
                                          <p:val>
                                            <p:fltVal val="1"/>
                                          </p:val>
                                        </p:tav>
                                      </p:tavLst>
                                    </p:anim>
                                    <p:anim calcmode="lin" valueType="num">
                                      <p:cBhvr>
                                        <p:cTn id="792" dur="4000" fill="hold"/>
                                        <p:tgtEl>
                                          <p:spTgt spid="61"/>
                                        </p:tgtEl>
                                        <p:attrNameLst>
                                          <p:attrName>ppt_h</p:attrName>
                                        </p:attrNameLst>
                                      </p:cBhvr>
                                      <p:tavLst>
                                        <p:tav tm="0">
                                          <p:val>
                                            <p:strVal val="#ppt_h"/>
                                          </p:val>
                                        </p:tav>
                                        <p:tav tm="100000">
                                          <p:val>
                                            <p:strVal val="#ppt_h"/>
                                          </p:val>
                                        </p:tav>
                                      </p:tavLst>
                                    </p:anim>
                                  </p:childTnLst>
                                </p:cTn>
                              </p:par>
                              <p:par>
                                <p:cTn id="793" presetID="2" presetClass="exit" presetSubtype="1" fill="hold" grpId="2" nodeType="withEffect">
                                  <p:stCondLst>
                                    <p:cond delay="0"/>
                                  </p:stCondLst>
                                  <p:childTnLst>
                                    <p:anim calcmode="lin" valueType="num">
                                      <p:cBhvr additive="base">
                                        <p:cTn id="794" dur="4500"/>
                                        <p:tgtEl>
                                          <p:spTgt spid="61"/>
                                        </p:tgtEl>
                                        <p:attrNameLst>
                                          <p:attrName>ppt_x</p:attrName>
                                        </p:attrNameLst>
                                      </p:cBhvr>
                                      <p:tavLst>
                                        <p:tav tm="0">
                                          <p:val>
                                            <p:strVal val="ppt_x"/>
                                          </p:val>
                                        </p:tav>
                                        <p:tav tm="100000">
                                          <p:val>
                                            <p:strVal val="ppt_x"/>
                                          </p:val>
                                        </p:tav>
                                      </p:tavLst>
                                    </p:anim>
                                    <p:anim calcmode="lin" valueType="num">
                                      <p:cBhvr additive="base">
                                        <p:cTn id="795" dur="4500"/>
                                        <p:tgtEl>
                                          <p:spTgt spid="61"/>
                                        </p:tgtEl>
                                        <p:attrNameLst>
                                          <p:attrName>ppt_y</p:attrName>
                                        </p:attrNameLst>
                                      </p:cBhvr>
                                      <p:tavLst>
                                        <p:tav tm="0">
                                          <p:val>
                                            <p:strVal val="ppt_y"/>
                                          </p:val>
                                        </p:tav>
                                        <p:tav tm="100000">
                                          <p:val>
                                            <p:strVal val="0-ppt_h/2"/>
                                          </p:val>
                                        </p:tav>
                                      </p:tavLst>
                                    </p:anim>
                                    <p:set>
                                      <p:cBhvr>
                                        <p:cTn id="796" dur="1" fill="hold">
                                          <p:stCondLst>
                                            <p:cond delay="4499"/>
                                          </p:stCondLst>
                                        </p:cTn>
                                        <p:tgtEl>
                                          <p:spTgt spid="61"/>
                                        </p:tgtEl>
                                        <p:attrNameLst>
                                          <p:attrName>style.visibility</p:attrName>
                                        </p:attrNameLst>
                                      </p:cBhvr>
                                      <p:to>
                                        <p:strVal val="hidden"/>
                                      </p:to>
                                    </p:set>
                                  </p:childTnLst>
                                </p:cTn>
                              </p:par>
                              <p:par>
                                <p:cTn id="797" presetID="3" presetClass="exit" presetSubtype="10" fill="hold" grpId="3" nodeType="withEffect">
                                  <p:stCondLst>
                                    <p:cond delay="0"/>
                                  </p:stCondLst>
                                  <p:childTnLst>
                                    <p:animEffect transition="out" filter="blinds(horizontal)">
                                      <p:cBhvr>
                                        <p:cTn id="798" dur="6000"/>
                                        <p:tgtEl>
                                          <p:spTgt spid="61"/>
                                        </p:tgtEl>
                                      </p:cBhvr>
                                    </p:animEffect>
                                    <p:set>
                                      <p:cBhvr>
                                        <p:cTn id="799" dur="1" fill="hold">
                                          <p:stCondLst>
                                            <p:cond delay="5999"/>
                                          </p:stCondLst>
                                        </p:cTn>
                                        <p:tgtEl>
                                          <p:spTgt spid="61"/>
                                        </p:tgtEl>
                                        <p:attrNameLst>
                                          <p:attrName>style.visibility</p:attrName>
                                        </p:attrNameLst>
                                      </p:cBhvr>
                                      <p:to>
                                        <p:strVal val="hidden"/>
                                      </p:to>
                                    </p:set>
                                  </p:childTnLst>
                                </p:cTn>
                              </p:par>
                              <p:par>
                                <p:cTn id="800" presetID="2" presetClass="entr" presetSubtype="4" fill="hold" grpId="0" nodeType="withEffect">
                                  <p:stCondLst>
                                    <p:cond delay="0"/>
                                  </p:stCondLst>
                                  <p:childTnLst>
                                    <p:set>
                                      <p:cBhvr>
                                        <p:cTn id="801" dur="1" fill="hold">
                                          <p:stCondLst>
                                            <p:cond delay="0"/>
                                          </p:stCondLst>
                                        </p:cTn>
                                        <p:tgtEl>
                                          <p:spTgt spid="39"/>
                                        </p:tgtEl>
                                        <p:attrNameLst>
                                          <p:attrName>style.visibility</p:attrName>
                                        </p:attrNameLst>
                                      </p:cBhvr>
                                      <p:to>
                                        <p:strVal val="visible"/>
                                      </p:to>
                                    </p:set>
                                    <p:anim calcmode="lin" valueType="num">
                                      <p:cBhvr additive="base">
                                        <p:cTn id="802" dur="4000" fill="hold"/>
                                        <p:tgtEl>
                                          <p:spTgt spid="39"/>
                                        </p:tgtEl>
                                        <p:attrNameLst>
                                          <p:attrName>ppt_x</p:attrName>
                                        </p:attrNameLst>
                                      </p:cBhvr>
                                      <p:tavLst>
                                        <p:tav tm="0">
                                          <p:val>
                                            <p:strVal val="#ppt_x"/>
                                          </p:val>
                                        </p:tav>
                                        <p:tav tm="100000">
                                          <p:val>
                                            <p:strVal val="#ppt_x"/>
                                          </p:val>
                                        </p:tav>
                                      </p:tavLst>
                                    </p:anim>
                                    <p:anim calcmode="lin" valueType="num">
                                      <p:cBhvr additive="base">
                                        <p:cTn id="803" dur="4000" fill="hold"/>
                                        <p:tgtEl>
                                          <p:spTgt spid="39"/>
                                        </p:tgtEl>
                                        <p:attrNameLst>
                                          <p:attrName>ppt_y</p:attrName>
                                        </p:attrNameLst>
                                      </p:cBhvr>
                                      <p:tavLst>
                                        <p:tav tm="0">
                                          <p:val>
                                            <p:strVal val="1+#ppt_h/2"/>
                                          </p:val>
                                        </p:tav>
                                        <p:tav tm="100000">
                                          <p:val>
                                            <p:strVal val="#ppt_y"/>
                                          </p:val>
                                        </p:tav>
                                      </p:tavLst>
                                    </p:anim>
                                  </p:childTnLst>
                                </p:cTn>
                              </p:par>
                              <p:par>
                                <p:cTn id="804" presetID="19" presetClass="entr" presetSubtype="10" fill="hold" grpId="1" nodeType="withEffect">
                                  <p:stCondLst>
                                    <p:cond delay="0"/>
                                  </p:stCondLst>
                                  <p:childTnLst>
                                    <p:set>
                                      <p:cBhvr>
                                        <p:cTn id="805" dur="1" fill="hold">
                                          <p:stCondLst>
                                            <p:cond delay="0"/>
                                          </p:stCondLst>
                                        </p:cTn>
                                        <p:tgtEl>
                                          <p:spTgt spid="39"/>
                                        </p:tgtEl>
                                        <p:attrNameLst>
                                          <p:attrName>style.visibility</p:attrName>
                                        </p:attrNameLst>
                                      </p:cBhvr>
                                      <p:to>
                                        <p:strVal val="visible"/>
                                      </p:to>
                                    </p:set>
                                    <p:anim calcmode="lin" valueType="num">
                                      <p:cBhvr>
                                        <p:cTn id="806" dur="4000" fill="hold"/>
                                        <p:tgtEl>
                                          <p:spTgt spid="39"/>
                                        </p:tgtEl>
                                        <p:attrNameLst>
                                          <p:attrName>ppt_w</p:attrName>
                                        </p:attrNameLst>
                                      </p:cBhvr>
                                      <p:tavLst>
                                        <p:tav tm="0" fmla="#ppt_w*sin(2.5*pi*$)">
                                          <p:val>
                                            <p:fltVal val="0"/>
                                          </p:val>
                                        </p:tav>
                                        <p:tav tm="100000">
                                          <p:val>
                                            <p:fltVal val="1"/>
                                          </p:val>
                                        </p:tav>
                                      </p:tavLst>
                                    </p:anim>
                                    <p:anim calcmode="lin" valueType="num">
                                      <p:cBhvr>
                                        <p:cTn id="807" dur="4000" fill="hold"/>
                                        <p:tgtEl>
                                          <p:spTgt spid="39"/>
                                        </p:tgtEl>
                                        <p:attrNameLst>
                                          <p:attrName>ppt_h</p:attrName>
                                        </p:attrNameLst>
                                      </p:cBhvr>
                                      <p:tavLst>
                                        <p:tav tm="0">
                                          <p:val>
                                            <p:strVal val="#ppt_h"/>
                                          </p:val>
                                        </p:tav>
                                        <p:tav tm="100000">
                                          <p:val>
                                            <p:strVal val="#ppt_h"/>
                                          </p:val>
                                        </p:tav>
                                      </p:tavLst>
                                    </p:anim>
                                  </p:childTnLst>
                                </p:cTn>
                              </p:par>
                              <p:par>
                                <p:cTn id="808" presetID="2" presetClass="exit" presetSubtype="1" fill="hold" grpId="2" nodeType="withEffect">
                                  <p:stCondLst>
                                    <p:cond delay="0"/>
                                  </p:stCondLst>
                                  <p:childTnLst>
                                    <p:anim calcmode="lin" valueType="num">
                                      <p:cBhvr additive="base">
                                        <p:cTn id="809" dur="4500"/>
                                        <p:tgtEl>
                                          <p:spTgt spid="39"/>
                                        </p:tgtEl>
                                        <p:attrNameLst>
                                          <p:attrName>ppt_x</p:attrName>
                                        </p:attrNameLst>
                                      </p:cBhvr>
                                      <p:tavLst>
                                        <p:tav tm="0">
                                          <p:val>
                                            <p:strVal val="ppt_x"/>
                                          </p:val>
                                        </p:tav>
                                        <p:tav tm="100000">
                                          <p:val>
                                            <p:strVal val="ppt_x"/>
                                          </p:val>
                                        </p:tav>
                                      </p:tavLst>
                                    </p:anim>
                                    <p:anim calcmode="lin" valueType="num">
                                      <p:cBhvr additive="base">
                                        <p:cTn id="810" dur="4500"/>
                                        <p:tgtEl>
                                          <p:spTgt spid="39"/>
                                        </p:tgtEl>
                                        <p:attrNameLst>
                                          <p:attrName>ppt_y</p:attrName>
                                        </p:attrNameLst>
                                      </p:cBhvr>
                                      <p:tavLst>
                                        <p:tav tm="0">
                                          <p:val>
                                            <p:strVal val="ppt_y"/>
                                          </p:val>
                                        </p:tav>
                                        <p:tav tm="100000">
                                          <p:val>
                                            <p:strVal val="0-ppt_h/2"/>
                                          </p:val>
                                        </p:tav>
                                      </p:tavLst>
                                    </p:anim>
                                    <p:set>
                                      <p:cBhvr>
                                        <p:cTn id="811" dur="1" fill="hold">
                                          <p:stCondLst>
                                            <p:cond delay="4499"/>
                                          </p:stCondLst>
                                        </p:cTn>
                                        <p:tgtEl>
                                          <p:spTgt spid="39"/>
                                        </p:tgtEl>
                                        <p:attrNameLst>
                                          <p:attrName>style.visibility</p:attrName>
                                        </p:attrNameLst>
                                      </p:cBhvr>
                                      <p:to>
                                        <p:strVal val="hidden"/>
                                      </p:to>
                                    </p:set>
                                  </p:childTnLst>
                                </p:cTn>
                              </p:par>
                              <p:par>
                                <p:cTn id="812" presetID="3" presetClass="exit" presetSubtype="10" fill="hold" grpId="3" nodeType="withEffect">
                                  <p:stCondLst>
                                    <p:cond delay="0"/>
                                  </p:stCondLst>
                                  <p:childTnLst>
                                    <p:animEffect transition="out" filter="blinds(horizontal)">
                                      <p:cBhvr>
                                        <p:cTn id="813" dur="6000"/>
                                        <p:tgtEl>
                                          <p:spTgt spid="39"/>
                                        </p:tgtEl>
                                      </p:cBhvr>
                                    </p:animEffect>
                                    <p:set>
                                      <p:cBhvr>
                                        <p:cTn id="814" dur="1" fill="hold">
                                          <p:stCondLst>
                                            <p:cond delay="5999"/>
                                          </p:stCondLst>
                                        </p:cTn>
                                        <p:tgtEl>
                                          <p:spTgt spid="39"/>
                                        </p:tgtEl>
                                        <p:attrNameLst>
                                          <p:attrName>style.visibility</p:attrName>
                                        </p:attrNameLst>
                                      </p:cBhvr>
                                      <p:to>
                                        <p:strVal val="hidden"/>
                                      </p:to>
                                    </p:set>
                                  </p:childTnLst>
                                </p:cTn>
                              </p:par>
                              <p:par>
                                <p:cTn id="815" presetID="2" presetClass="entr" presetSubtype="4" fill="hold" grpId="0" nodeType="withEffect">
                                  <p:stCondLst>
                                    <p:cond delay="0"/>
                                  </p:stCondLst>
                                  <p:childTnLst>
                                    <p:set>
                                      <p:cBhvr>
                                        <p:cTn id="816" dur="1" fill="hold">
                                          <p:stCondLst>
                                            <p:cond delay="0"/>
                                          </p:stCondLst>
                                        </p:cTn>
                                        <p:tgtEl>
                                          <p:spTgt spid="38"/>
                                        </p:tgtEl>
                                        <p:attrNameLst>
                                          <p:attrName>style.visibility</p:attrName>
                                        </p:attrNameLst>
                                      </p:cBhvr>
                                      <p:to>
                                        <p:strVal val="visible"/>
                                      </p:to>
                                    </p:set>
                                    <p:anim calcmode="lin" valueType="num">
                                      <p:cBhvr additive="base">
                                        <p:cTn id="817" dur="4000" fill="hold"/>
                                        <p:tgtEl>
                                          <p:spTgt spid="38"/>
                                        </p:tgtEl>
                                        <p:attrNameLst>
                                          <p:attrName>ppt_x</p:attrName>
                                        </p:attrNameLst>
                                      </p:cBhvr>
                                      <p:tavLst>
                                        <p:tav tm="0">
                                          <p:val>
                                            <p:strVal val="#ppt_x"/>
                                          </p:val>
                                        </p:tav>
                                        <p:tav tm="100000">
                                          <p:val>
                                            <p:strVal val="#ppt_x"/>
                                          </p:val>
                                        </p:tav>
                                      </p:tavLst>
                                    </p:anim>
                                    <p:anim calcmode="lin" valueType="num">
                                      <p:cBhvr additive="base">
                                        <p:cTn id="818" dur="4000" fill="hold"/>
                                        <p:tgtEl>
                                          <p:spTgt spid="38"/>
                                        </p:tgtEl>
                                        <p:attrNameLst>
                                          <p:attrName>ppt_y</p:attrName>
                                        </p:attrNameLst>
                                      </p:cBhvr>
                                      <p:tavLst>
                                        <p:tav tm="0">
                                          <p:val>
                                            <p:strVal val="1+#ppt_h/2"/>
                                          </p:val>
                                        </p:tav>
                                        <p:tav tm="100000">
                                          <p:val>
                                            <p:strVal val="#ppt_y"/>
                                          </p:val>
                                        </p:tav>
                                      </p:tavLst>
                                    </p:anim>
                                  </p:childTnLst>
                                </p:cTn>
                              </p:par>
                              <p:par>
                                <p:cTn id="819" presetID="19" presetClass="entr" presetSubtype="10" fill="hold" grpId="1" nodeType="withEffect">
                                  <p:stCondLst>
                                    <p:cond delay="0"/>
                                  </p:stCondLst>
                                  <p:childTnLst>
                                    <p:set>
                                      <p:cBhvr>
                                        <p:cTn id="820" dur="1" fill="hold">
                                          <p:stCondLst>
                                            <p:cond delay="0"/>
                                          </p:stCondLst>
                                        </p:cTn>
                                        <p:tgtEl>
                                          <p:spTgt spid="38"/>
                                        </p:tgtEl>
                                        <p:attrNameLst>
                                          <p:attrName>style.visibility</p:attrName>
                                        </p:attrNameLst>
                                      </p:cBhvr>
                                      <p:to>
                                        <p:strVal val="visible"/>
                                      </p:to>
                                    </p:set>
                                    <p:anim calcmode="lin" valueType="num">
                                      <p:cBhvr>
                                        <p:cTn id="821" dur="4000" fill="hold"/>
                                        <p:tgtEl>
                                          <p:spTgt spid="38"/>
                                        </p:tgtEl>
                                        <p:attrNameLst>
                                          <p:attrName>ppt_w</p:attrName>
                                        </p:attrNameLst>
                                      </p:cBhvr>
                                      <p:tavLst>
                                        <p:tav tm="0" fmla="#ppt_w*sin(2.5*pi*$)">
                                          <p:val>
                                            <p:fltVal val="0"/>
                                          </p:val>
                                        </p:tav>
                                        <p:tav tm="100000">
                                          <p:val>
                                            <p:fltVal val="1"/>
                                          </p:val>
                                        </p:tav>
                                      </p:tavLst>
                                    </p:anim>
                                    <p:anim calcmode="lin" valueType="num">
                                      <p:cBhvr>
                                        <p:cTn id="822" dur="4000" fill="hold"/>
                                        <p:tgtEl>
                                          <p:spTgt spid="38"/>
                                        </p:tgtEl>
                                        <p:attrNameLst>
                                          <p:attrName>ppt_h</p:attrName>
                                        </p:attrNameLst>
                                      </p:cBhvr>
                                      <p:tavLst>
                                        <p:tav tm="0">
                                          <p:val>
                                            <p:strVal val="#ppt_h"/>
                                          </p:val>
                                        </p:tav>
                                        <p:tav tm="100000">
                                          <p:val>
                                            <p:strVal val="#ppt_h"/>
                                          </p:val>
                                        </p:tav>
                                      </p:tavLst>
                                    </p:anim>
                                  </p:childTnLst>
                                </p:cTn>
                              </p:par>
                              <p:par>
                                <p:cTn id="823" presetID="2" presetClass="exit" presetSubtype="1" fill="hold" grpId="2" nodeType="withEffect">
                                  <p:stCondLst>
                                    <p:cond delay="0"/>
                                  </p:stCondLst>
                                  <p:childTnLst>
                                    <p:anim calcmode="lin" valueType="num">
                                      <p:cBhvr additive="base">
                                        <p:cTn id="824" dur="4500"/>
                                        <p:tgtEl>
                                          <p:spTgt spid="38"/>
                                        </p:tgtEl>
                                        <p:attrNameLst>
                                          <p:attrName>ppt_x</p:attrName>
                                        </p:attrNameLst>
                                      </p:cBhvr>
                                      <p:tavLst>
                                        <p:tav tm="0">
                                          <p:val>
                                            <p:strVal val="ppt_x"/>
                                          </p:val>
                                        </p:tav>
                                        <p:tav tm="100000">
                                          <p:val>
                                            <p:strVal val="ppt_x"/>
                                          </p:val>
                                        </p:tav>
                                      </p:tavLst>
                                    </p:anim>
                                    <p:anim calcmode="lin" valueType="num">
                                      <p:cBhvr additive="base">
                                        <p:cTn id="825" dur="4500"/>
                                        <p:tgtEl>
                                          <p:spTgt spid="38"/>
                                        </p:tgtEl>
                                        <p:attrNameLst>
                                          <p:attrName>ppt_y</p:attrName>
                                        </p:attrNameLst>
                                      </p:cBhvr>
                                      <p:tavLst>
                                        <p:tav tm="0">
                                          <p:val>
                                            <p:strVal val="ppt_y"/>
                                          </p:val>
                                        </p:tav>
                                        <p:tav tm="100000">
                                          <p:val>
                                            <p:strVal val="0-ppt_h/2"/>
                                          </p:val>
                                        </p:tav>
                                      </p:tavLst>
                                    </p:anim>
                                    <p:set>
                                      <p:cBhvr>
                                        <p:cTn id="826" dur="1" fill="hold">
                                          <p:stCondLst>
                                            <p:cond delay="4499"/>
                                          </p:stCondLst>
                                        </p:cTn>
                                        <p:tgtEl>
                                          <p:spTgt spid="38"/>
                                        </p:tgtEl>
                                        <p:attrNameLst>
                                          <p:attrName>style.visibility</p:attrName>
                                        </p:attrNameLst>
                                      </p:cBhvr>
                                      <p:to>
                                        <p:strVal val="hidden"/>
                                      </p:to>
                                    </p:set>
                                  </p:childTnLst>
                                </p:cTn>
                              </p:par>
                              <p:par>
                                <p:cTn id="827" presetID="3" presetClass="exit" presetSubtype="10" fill="hold" grpId="3" nodeType="withEffect">
                                  <p:stCondLst>
                                    <p:cond delay="0"/>
                                  </p:stCondLst>
                                  <p:childTnLst>
                                    <p:animEffect transition="out" filter="blinds(horizontal)">
                                      <p:cBhvr>
                                        <p:cTn id="828" dur="6000"/>
                                        <p:tgtEl>
                                          <p:spTgt spid="38"/>
                                        </p:tgtEl>
                                      </p:cBhvr>
                                    </p:animEffect>
                                    <p:set>
                                      <p:cBhvr>
                                        <p:cTn id="829" dur="1" fill="hold">
                                          <p:stCondLst>
                                            <p:cond delay="5999"/>
                                          </p:stCondLst>
                                        </p:cTn>
                                        <p:tgtEl>
                                          <p:spTgt spid="38"/>
                                        </p:tgtEl>
                                        <p:attrNameLst>
                                          <p:attrName>style.visibility</p:attrName>
                                        </p:attrNameLst>
                                      </p:cBhvr>
                                      <p:to>
                                        <p:strVal val="hidden"/>
                                      </p:to>
                                    </p:set>
                                  </p:childTnLst>
                                </p:cTn>
                              </p:par>
                              <p:par>
                                <p:cTn id="830" presetID="2" presetClass="entr" presetSubtype="4" fill="hold" grpId="0" nodeType="withEffect">
                                  <p:stCondLst>
                                    <p:cond delay="0"/>
                                  </p:stCondLst>
                                  <p:childTnLst>
                                    <p:set>
                                      <p:cBhvr>
                                        <p:cTn id="831" dur="1" fill="hold">
                                          <p:stCondLst>
                                            <p:cond delay="0"/>
                                          </p:stCondLst>
                                        </p:cTn>
                                        <p:tgtEl>
                                          <p:spTgt spid="40"/>
                                        </p:tgtEl>
                                        <p:attrNameLst>
                                          <p:attrName>style.visibility</p:attrName>
                                        </p:attrNameLst>
                                      </p:cBhvr>
                                      <p:to>
                                        <p:strVal val="visible"/>
                                      </p:to>
                                    </p:set>
                                    <p:anim calcmode="lin" valueType="num">
                                      <p:cBhvr additive="base">
                                        <p:cTn id="832" dur="4000" fill="hold"/>
                                        <p:tgtEl>
                                          <p:spTgt spid="40"/>
                                        </p:tgtEl>
                                        <p:attrNameLst>
                                          <p:attrName>ppt_x</p:attrName>
                                        </p:attrNameLst>
                                      </p:cBhvr>
                                      <p:tavLst>
                                        <p:tav tm="0">
                                          <p:val>
                                            <p:strVal val="#ppt_x"/>
                                          </p:val>
                                        </p:tav>
                                        <p:tav tm="100000">
                                          <p:val>
                                            <p:strVal val="#ppt_x"/>
                                          </p:val>
                                        </p:tav>
                                      </p:tavLst>
                                    </p:anim>
                                    <p:anim calcmode="lin" valueType="num">
                                      <p:cBhvr additive="base">
                                        <p:cTn id="833" dur="4000" fill="hold"/>
                                        <p:tgtEl>
                                          <p:spTgt spid="40"/>
                                        </p:tgtEl>
                                        <p:attrNameLst>
                                          <p:attrName>ppt_y</p:attrName>
                                        </p:attrNameLst>
                                      </p:cBhvr>
                                      <p:tavLst>
                                        <p:tav tm="0">
                                          <p:val>
                                            <p:strVal val="1+#ppt_h/2"/>
                                          </p:val>
                                        </p:tav>
                                        <p:tav tm="100000">
                                          <p:val>
                                            <p:strVal val="#ppt_y"/>
                                          </p:val>
                                        </p:tav>
                                      </p:tavLst>
                                    </p:anim>
                                  </p:childTnLst>
                                </p:cTn>
                              </p:par>
                              <p:par>
                                <p:cTn id="834" presetID="19" presetClass="entr" presetSubtype="10" fill="hold" grpId="1" nodeType="withEffect">
                                  <p:stCondLst>
                                    <p:cond delay="0"/>
                                  </p:stCondLst>
                                  <p:childTnLst>
                                    <p:set>
                                      <p:cBhvr>
                                        <p:cTn id="835" dur="1" fill="hold">
                                          <p:stCondLst>
                                            <p:cond delay="0"/>
                                          </p:stCondLst>
                                        </p:cTn>
                                        <p:tgtEl>
                                          <p:spTgt spid="40"/>
                                        </p:tgtEl>
                                        <p:attrNameLst>
                                          <p:attrName>style.visibility</p:attrName>
                                        </p:attrNameLst>
                                      </p:cBhvr>
                                      <p:to>
                                        <p:strVal val="visible"/>
                                      </p:to>
                                    </p:set>
                                    <p:anim calcmode="lin" valueType="num">
                                      <p:cBhvr>
                                        <p:cTn id="836" dur="4000" fill="hold"/>
                                        <p:tgtEl>
                                          <p:spTgt spid="40"/>
                                        </p:tgtEl>
                                        <p:attrNameLst>
                                          <p:attrName>ppt_w</p:attrName>
                                        </p:attrNameLst>
                                      </p:cBhvr>
                                      <p:tavLst>
                                        <p:tav tm="0" fmla="#ppt_w*sin(2.5*pi*$)">
                                          <p:val>
                                            <p:fltVal val="0"/>
                                          </p:val>
                                        </p:tav>
                                        <p:tav tm="100000">
                                          <p:val>
                                            <p:fltVal val="1"/>
                                          </p:val>
                                        </p:tav>
                                      </p:tavLst>
                                    </p:anim>
                                    <p:anim calcmode="lin" valueType="num">
                                      <p:cBhvr>
                                        <p:cTn id="837" dur="4000" fill="hold"/>
                                        <p:tgtEl>
                                          <p:spTgt spid="40"/>
                                        </p:tgtEl>
                                        <p:attrNameLst>
                                          <p:attrName>ppt_h</p:attrName>
                                        </p:attrNameLst>
                                      </p:cBhvr>
                                      <p:tavLst>
                                        <p:tav tm="0">
                                          <p:val>
                                            <p:strVal val="#ppt_h"/>
                                          </p:val>
                                        </p:tav>
                                        <p:tav tm="100000">
                                          <p:val>
                                            <p:strVal val="#ppt_h"/>
                                          </p:val>
                                        </p:tav>
                                      </p:tavLst>
                                    </p:anim>
                                  </p:childTnLst>
                                </p:cTn>
                              </p:par>
                              <p:par>
                                <p:cTn id="838" presetID="2" presetClass="exit" presetSubtype="1" fill="hold" grpId="2" nodeType="withEffect">
                                  <p:stCondLst>
                                    <p:cond delay="0"/>
                                  </p:stCondLst>
                                  <p:childTnLst>
                                    <p:anim calcmode="lin" valueType="num">
                                      <p:cBhvr additive="base">
                                        <p:cTn id="839" dur="4500"/>
                                        <p:tgtEl>
                                          <p:spTgt spid="40"/>
                                        </p:tgtEl>
                                        <p:attrNameLst>
                                          <p:attrName>ppt_x</p:attrName>
                                        </p:attrNameLst>
                                      </p:cBhvr>
                                      <p:tavLst>
                                        <p:tav tm="0">
                                          <p:val>
                                            <p:strVal val="ppt_x"/>
                                          </p:val>
                                        </p:tav>
                                        <p:tav tm="100000">
                                          <p:val>
                                            <p:strVal val="ppt_x"/>
                                          </p:val>
                                        </p:tav>
                                      </p:tavLst>
                                    </p:anim>
                                    <p:anim calcmode="lin" valueType="num">
                                      <p:cBhvr additive="base">
                                        <p:cTn id="840" dur="4500"/>
                                        <p:tgtEl>
                                          <p:spTgt spid="40"/>
                                        </p:tgtEl>
                                        <p:attrNameLst>
                                          <p:attrName>ppt_y</p:attrName>
                                        </p:attrNameLst>
                                      </p:cBhvr>
                                      <p:tavLst>
                                        <p:tav tm="0">
                                          <p:val>
                                            <p:strVal val="ppt_y"/>
                                          </p:val>
                                        </p:tav>
                                        <p:tav tm="100000">
                                          <p:val>
                                            <p:strVal val="0-ppt_h/2"/>
                                          </p:val>
                                        </p:tav>
                                      </p:tavLst>
                                    </p:anim>
                                    <p:set>
                                      <p:cBhvr>
                                        <p:cTn id="841" dur="1" fill="hold">
                                          <p:stCondLst>
                                            <p:cond delay="4499"/>
                                          </p:stCondLst>
                                        </p:cTn>
                                        <p:tgtEl>
                                          <p:spTgt spid="40"/>
                                        </p:tgtEl>
                                        <p:attrNameLst>
                                          <p:attrName>style.visibility</p:attrName>
                                        </p:attrNameLst>
                                      </p:cBhvr>
                                      <p:to>
                                        <p:strVal val="hidden"/>
                                      </p:to>
                                    </p:set>
                                  </p:childTnLst>
                                </p:cTn>
                              </p:par>
                              <p:par>
                                <p:cTn id="842" presetID="3" presetClass="exit" presetSubtype="10" fill="hold" grpId="3" nodeType="withEffect">
                                  <p:stCondLst>
                                    <p:cond delay="0"/>
                                  </p:stCondLst>
                                  <p:childTnLst>
                                    <p:animEffect transition="out" filter="blinds(horizontal)">
                                      <p:cBhvr>
                                        <p:cTn id="843" dur="6000"/>
                                        <p:tgtEl>
                                          <p:spTgt spid="40"/>
                                        </p:tgtEl>
                                      </p:cBhvr>
                                    </p:animEffect>
                                    <p:set>
                                      <p:cBhvr>
                                        <p:cTn id="844" dur="1" fill="hold">
                                          <p:stCondLst>
                                            <p:cond delay="5999"/>
                                          </p:stCondLst>
                                        </p:cTn>
                                        <p:tgtEl>
                                          <p:spTgt spid="40"/>
                                        </p:tgtEl>
                                        <p:attrNameLst>
                                          <p:attrName>style.visibility</p:attrName>
                                        </p:attrNameLst>
                                      </p:cBhvr>
                                      <p:to>
                                        <p:strVal val="hidden"/>
                                      </p:to>
                                    </p:set>
                                  </p:childTnLst>
                                </p:cTn>
                              </p:par>
                              <p:par>
                                <p:cTn id="845" presetID="2" presetClass="entr" presetSubtype="4" fill="hold" grpId="0" nodeType="withEffect">
                                  <p:stCondLst>
                                    <p:cond delay="0"/>
                                  </p:stCondLst>
                                  <p:childTnLst>
                                    <p:set>
                                      <p:cBhvr>
                                        <p:cTn id="846" dur="1" fill="hold">
                                          <p:stCondLst>
                                            <p:cond delay="0"/>
                                          </p:stCondLst>
                                        </p:cTn>
                                        <p:tgtEl>
                                          <p:spTgt spid="46"/>
                                        </p:tgtEl>
                                        <p:attrNameLst>
                                          <p:attrName>style.visibility</p:attrName>
                                        </p:attrNameLst>
                                      </p:cBhvr>
                                      <p:to>
                                        <p:strVal val="visible"/>
                                      </p:to>
                                    </p:set>
                                    <p:anim calcmode="lin" valueType="num">
                                      <p:cBhvr additive="base">
                                        <p:cTn id="847" dur="4000" fill="hold"/>
                                        <p:tgtEl>
                                          <p:spTgt spid="46"/>
                                        </p:tgtEl>
                                        <p:attrNameLst>
                                          <p:attrName>ppt_x</p:attrName>
                                        </p:attrNameLst>
                                      </p:cBhvr>
                                      <p:tavLst>
                                        <p:tav tm="0">
                                          <p:val>
                                            <p:strVal val="#ppt_x"/>
                                          </p:val>
                                        </p:tav>
                                        <p:tav tm="100000">
                                          <p:val>
                                            <p:strVal val="#ppt_x"/>
                                          </p:val>
                                        </p:tav>
                                      </p:tavLst>
                                    </p:anim>
                                    <p:anim calcmode="lin" valueType="num">
                                      <p:cBhvr additive="base">
                                        <p:cTn id="848" dur="4000" fill="hold"/>
                                        <p:tgtEl>
                                          <p:spTgt spid="46"/>
                                        </p:tgtEl>
                                        <p:attrNameLst>
                                          <p:attrName>ppt_y</p:attrName>
                                        </p:attrNameLst>
                                      </p:cBhvr>
                                      <p:tavLst>
                                        <p:tav tm="0">
                                          <p:val>
                                            <p:strVal val="1+#ppt_h/2"/>
                                          </p:val>
                                        </p:tav>
                                        <p:tav tm="100000">
                                          <p:val>
                                            <p:strVal val="#ppt_y"/>
                                          </p:val>
                                        </p:tav>
                                      </p:tavLst>
                                    </p:anim>
                                  </p:childTnLst>
                                </p:cTn>
                              </p:par>
                              <p:par>
                                <p:cTn id="849" presetID="19" presetClass="entr" presetSubtype="10" fill="hold" grpId="1" nodeType="withEffect">
                                  <p:stCondLst>
                                    <p:cond delay="0"/>
                                  </p:stCondLst>
                                  <p:childTnLst>
                                    <p:set>
                                      <p:cBhvr>
                                        <p:cTn id="850" dur="1" fill="hold">
                                          <p:stCondLst>
                                            <p:cond delay="0"/>
                                          </p:stCondLst>
                                        </p:cTn>
                                        <p:tgtEl>
                                          <p:spTgt spid="46"/>
                                        </p:tgtEl>
                                        <p:attrNameLst>
                                          <p:attrName>style.visibility</p:attrName>
                                        </p:attrNameLst>
                                      </p:cBhvr>
                                      <p:to>
                                        <p:strVal val="visible"/>
                                      </p:to>
                                    </p:set>
                                    <p:anim calcmode="lin" valueType="num">
                                      <p:cBhvr>
                                        <p:cTn id="851" dur="4000" fill="hold"/>
                                        <p:tgtEl>
                                          <p:spTgt spid="46"/>
                                        </p:tgtEl>
                                        <p:attrNameLst>
                                          <p:attrName>ppt_w</p:attrName>
                                        </p:attrNameLst>
                                      </p:cBhvr>
                                      <p:tavLst>
                                        <p:tav tm="0" fmla="#ppt_w*sin(2.5*pi*$)">
                                          <p:val>
                                            <p:fltVal val="0"/>
                                          </p:val>
                                        </p:tav>
                                        <p:tav tm="100000">
                                          <p:val>
                                            <p:fltVal val="1"/>
                                          </p:val>
                                        </p:tav>
                                      </p:tavLst>
                                    </p:anim>
                                    <p:anim calcmode="lin" valueType="num">
                                      <p:cBhvr>
                                        <p:cTn id="852" dur="4000" fill="hold"/>
                                        <p:tgtEl>
                                          <p:spTgt spid="46"/>
                                        </p:tgtEl>
                                        <p:attrNameLst>
                                          <p:attrName>ppt_h</p:attrName>
                                        </p:attrNameLst>
                                      </p:cBhvr>
                                      <p:tavLst>
                                        <p:tav tm="0">
                                          <p:val>
                                            <p:strVal val="#ppt_h"/>
                                          </p:val>
                                        </p:tav>
                                        <p:tav tm="100000">
                                          <p:val>
                                            <p:strVal val="#ppt_h"/>
                                          </p:val>
                                        </p:tav>
                                      </p:tavLst>
                                    </p:anim>
                                  </p:childTnLst>
                                </p:cTn>
                              </p:par>
                              <p:par>
                                <p:cTn id="853" presetID="2" presetClass="exit" presetSubtype="1" fill="hold" grpId="2" nodeType="withEffect">
                                  <p:stCondLst>
                                    <p:cond delay="0"/>
                                  </p:stCondLst>
                                  <p:childTnLst>
                                    <p:anim calcmode="lin" valueType="num">
                                      <p:cBhvr additive="base">
                                        <p:cTn id="854" dur="4500"/>
                                        <p:tgtEl>
                                          <p:spTgt spid="46"/>
                                        </p:tgtEl>
                                        <p:attrNameLst>
                                          <p:attrName>ppt_x</p:attrName>
                                        </p:attrNameLst>
                                      </p:cBhvr>
                                      <p:tavLst>
                                        <p:tav tm="0">
                                          <p:val>
                                            <p:strVal val="ppt_x"/>
                                          </p:val>
                                        </p:tav>
                                        <p:tav tm="100000">
                                          <p:val>
                                            <p:strVal val="ppt_x"/>
                                          </p:val>
                                        </p:tav>
                                      </p:tavLst>
                                    </p:anim>
                                    <p:anim calcmode="lin" valueType="num">
                                      <p:cBhvr additive="base">
                                        <p:cTn id="855" dur="4500"/>
                                        <p:tgtEl>
                                          <p:spTgt spid="46"/>
                                        </p:tgtEl>
                                        <p:attrNameLst>
                                          <p:attrName>ppt_y</p:attrName>
                                        </p:attrNameLst>
                                      </p:cBhvr>
                                      <p:tavLst>
                                        <p:tav tm="0">
                                          <p:val>
                                            <p:strVal val="ppt_y"/>
                                          </p:val>
                                        </p:tav>
                                        <p:tav tm="100000">
                                          <p:val>
                                            <p:strVal val="0-ppt_h/2"/>
                                          </p:val>
                                        </p:tav>
                                      </p:tavLst>
                                    </p:anim>
                                    <p:set>
                                      <p:cBhvr>
                                        <p:cTn id="856" dur="1" fill="hold">
                                          <p:stCondLst>
                                            <p:cond delay="4499"/>
                                          </p:stCondLst>
                                        </p:cTn>
                                        <p:tgtEl>
                                          <p:spTgt spid="46"/>
                                        </p:tgtEl>
                                        <p:attrNameLst>
                                          <p:attrName>style.visibility</p:attrName>
                                        </p:attrNameLst>
                                      </p:cBhvr>
                                      <p:to>
                                        <p:strVal val="hidden"/>
                                      </p:to>
                                    </p:set>
                                  </p:childTnLst>
                                </p:cTn>
                              </p:par>
                              <p:par>
                                <p:cTn id="857" presetID="3" presetClass="exit" presetSubtype="10" fill="hold" grpId="3" nodeType="withEffect">
                                  <p:stCondLst>
                                    <p:cond delay="0"/>
                                  </p:stCondLst>
                                  <p:childTnLst>
                                    <p:animEffect transition="out" filter="blinds(horizontal)">
                                      <p:cBhvr>
                                        <p:cTn id="858" dur="6000"/>
                                        <p:tgtEl>
                                          <p:spTgt spid="46"/>
                                        </p:tgtEl>
                                      </p:cBhvr>
                                    </p:animEffect>
                                    <p:set>
                                      <p:cBhvr>
                                        <p:cTn id="859" dur="1" fill="hold">
                                          <p:stCondLst>
                                            <p:cond delay="5999"/>
                                          </p:stCondLst>
                                        </p:cTn>
                                        <p:tgtEl>
                                          <p:spTgt spid="46"/>
                                        </p:tgtEl>
                                        <p:attrNameLst>
                                          <p:attrName>style.visibility</p:attrName>
                                        </p:attrNameLst>
                                      </p:cBhvr>
                                      <p:to>
                                        <p:strVal val="hidden"/>
                                      </p:to>
                                    </p:set>
                                  </p:childTnLst>
                                </p:cTn>
                              </p:par>
                              <p:par>
                                <p:cTn id="860" presetID="2" presetClass="entr" presetSubtype="4" fill="hold" grpId="0" nodeType="withEffect">
                                  <p:stCondLst>
                                    <p:cond delay="0"/>
                                  </p:stCondLst>
                                  <p:childTnLst>
                                    <p:set>
                                      <p:cBhvr>
                                        <p:cTn id="861" dur="1" fill="hold">
                                          <p:stCondLst>
                                            <p:cond delay="0"/>
                                          </p:stCondLst>
                                        </p:cTn>
                                        <p:tgtEl>
                                          <p:spTgt spid="45"/>
                                        </p:tgtEl>
                                        <p:attrNameLst>
                                          <p:attrName>style.visibility</p:attrName>
                                        </p:attrNameLst>
                                      </p:cBhvr>
                                      <p:to>
                                        <p:strVal val="visible"/>
                                      </p:to>
                                    </p:set>
                                    <p:anim calcmode="lin" valueType="num">
                                      <p:cBhvr additive="base">
                                        <p:cTn id="862" dur="4000" fill="hold"/>
                                        <p:tgtEl>
                                          <p:spTgt spid="45"/>
                                        </p:tgtEl>
                                        <p:attrNameLst>
                                          <p:attrName>ppt_x</p:attrName>
                                        </p:attrNameLst>
                                      </p:cBhvr>
                                      <p:tavLst>
                                        <p:tav tm="0">
                                          <p:val>
                                            <p:strVal val="#ppt_x"/>
                                          </p:val>
                                        </p:tav>
                                        <p:tav tm="100000">
                                          <p:val>
                                            <p:strVal val="#ppt_x"/>
                                          </p:val>
                                        </p:tav>
                                      </p:tavLst>
                                    </p:anim>
                                    <p:anim calcmode="lin" valueType="num">
                                      <p:cBhvr additive="base">
                                        <p:cTn id="863" dur="4000" fill="hold"/>
                                        <p:tgtEl>
                                          <p:spTgt spid="45"/>
                                        </p:tgtEl>
                                        <p:attrNameLst>
                                          <p:attrName>ppt_y</p:attrName>
                                        </p:attrNameLst>
                                      </p:cBhvr>
                                      <p:tavLst>
                                        <p:tav tm="0">
                                          <p:val>
                                            <p:strVal val="1+#ppt_h/2"/>
                                          </p:val>
                                        </p:tav>
                                        <p:tav tm="100000">
                                          <p:val>
                                            <p:strVal val="#ppt_y"/>
                                          </p:val>
                                        </p:tav>
                                      </p:tavLst>
                                    </p:anim>
                                  </p:childTnLst>
                                </p:cTn>
                              </p:par>
                              <p:par>
                                <p:cTn id="864" presetID="19" presetClass="entr" presetSubtype="10" fill="hold" grpId="1" nodeType="withEffect">
                                  <p:stCondLst>
                                    <p:cond delay="0"/>
                                  </p:stCondLst>
                                  <p:childTnLst>
                                    <p:set>
                                      <p:cBhvr>
                                        <p:cTn id="865" dur="1" fill="hold">
                                          <p:stCondLst>
                                            <p:cond delay="0"/>
                                          </p:stCondLst>
                                        </p:cTn>
                                        <p:tgtEl>
                                          <p:spTgt spid="45"/>
                                        </p:tgtEl>
                                        <p:attrNameLst>
                                          <p:attrName>style.visibility</p:attrName>
                                        </p:attrNameLst>
                                      </p:cBhvr>
                                      <p:to>
                                        <p:strVal val="visible"/>
                                      </p:to>
                                    </p:set>
                                    <p:anim calcmode="lin" valueType="num">
                                      <p:cBhvr>
                                        <p:cTn id="866" dur="4000" fill="hold"/>
                                        <p:tgtEl>
                                          <p:spTgt spid="45"/>
                                        </p:tgtEl>
                                        <p:attrNameLst>
                                          <p:attrName>ppt_w</p:attrName>
                                        </p:attrNameLst>
                                      </p:cBhvr>
                                      <p:tavLst>
                                        <p:tav tm="0" fmla="#ppt_w*sin(2.5*pi*$)">
                                          <p:val>
                                            <p:fltVal val="0"/>
                                          </p:val>
                                        </p:tav>
                                        <p:tav tm="100000">
                                          <p:val>
                                            <p:fltVal val="1"/>
                                          </p:val>
                                        </p:tav>
                                      </p:tavLst>
                                    </p:anim>
                                    <p:anim calcmode="lin" valueType="num">
                                      <p:cBhvr>
                                        <p:cTn id="867" dur="4000" fill="hold"/>
                                        <p:tgtEl>
                                          <p:spTgt spid="45"/>
                                        </p:tgtEl>
                                        <p:attrNameLst>
                                          <p:attrName>ppt_h</p:attrName>
                                        </p:attrNameLst>
                                      </p:cBhvr>
                                      <p:tavLst>
                                        <p:tav tm="0">
                                          <p:val>
                                            <p:strVal val="#ppt_h"/>
                                          </p:val>
                                        </p:tav>
                                        <p:tav tm="100000">
                                          <p:val>
                                            <p:strVal val="#ppt_h"/>
                                          </p:val>
                                        </p:tav>
                                      </p:tavLst>
                                    </p:anim>
                                  </p:childTnLst>
                                </p:cTn>
                              </p:par>
                              <p:par>
                                <p:cTn id="868" presetID="2" presetClass="exit" presetSubtype="1" fill="hold" grpId="2" nodeType="withEffect">
                                  <p:stCondLst>
                                    <p:cond delay="0"/>
                                  </p:stCondLst>
                                  <p:childTnLst>
                                    <p:anim calcmode="lin" valueType="num">
                                      <p:cBhvr additive="base">
                                        <p:cTn id="869" dur="4500"/>
                                        <p:tgtEl>
                                          <p:spTgt spid="45"/>
                                        </p:tgtEl>
                                        <p:attrNameLst>
                                          <p:attrName>ppt_x</p:attrName>
                                        </p:attrNameLst>
                                      </p:cBhvr>
                                      <p:tavLst>
                                        <p:tav tm="0">
                                          <p:val>
                                            <p:strVal val="ppt_x"/>
                                          </p:val>
                                        </p:tav>
                                        <p:tav tm="100000">
                                          <p:val>
                                            <p:strVal val="ppt_x"/>
                                          </p:val>
                                        </p:tav>
                                      </p:tavLst>
                                    </p:anim>
                                    <p:anim calcmode="lin" valueType="num">
                                      <p:cBhvr additive="base">
                                        <p:cTn id="870" dur="4500"/>
                                        <p:tgtEl>
                                          <p:spTgt spid="45"/>
                                        </p:tgtEl>
                                        <p:attrNameLst>
                                          <p:attrName>ppt_y</p:attrName>
                                        </p:attrNameLst>
                                      </p:cBhvr>
                                      <p:tavLst>
                                        <p:tav tm="0">
                                          <p:val>
                                            <p:strVal val="ppt_y"/>
                                          </p:val>
                                        </p:tav>
                                        <p:tav tm="100000">
                                          <p:val>
                                            <p:strVal val="0-ppt_h/2"/>
                                          </p:val>
                                        </p:tav>
                                      </p:tavLst>
                                    </p:anim>
                                    <p:set>
                                      <p:cBhvr>
                                        <p:cTn id="871" dur="1" fill="hold">
                                          <p:stCondLst>
                                            <p:cond delay="4499"/>
                                          </p:stCondLst>
                                        </p:cTn>
                                        <p:tgtEl>
                                          <p:spTgt spid="45"/>
                                        </p:tgtEl>
                                        <p:attrNameLst>
                                          <p:attrName>style.visibility</p:attrName>
                                        </p:attrNameLst>
                                      </p:cBhvr>
                                      <p:to>
                                        <p:strVal val="hidden"/>
                                      </p:to>
                                    </p:set>
                                  </p:childTnLst>
                                </p:cTn>
                              </p:par>
                              <p:par>
                                <p:cTn id="872" presetID="3" presetClass="exit" presetSubtype="10" fill="hold" grpId="3" nodeType="withEffect">
                                  <p:stCondLst>
                                    <p:cond delay="0"/>
                                  </p:stCondLst>
                                  <p:childTnLst>
                                    <p:animEffect transition="out" filter="blinds(horizontal)">
                                      <p:cBhvr>
                                        <p:cTn id="873" dur="6000"/>
                                        <p:tgtEl>
                                          <p:spTgt spid="45"/>
                                        </p:tgtEl>
                                      </p:cBhvr>
                                    </p:animEffect>
                                    <p:set>
                                      <p:cBhvr>
                                        <p:cTn id="874" dur="1" fill="hold">
                                          <p:stCondLst>
                                            <p:cond delay="5999"/>
                                          </p:stCondLst>
                                        </p:cTn>
                                        <p:tgtEl>
                                          <p:spTgt spid="45"/>
                                        </p:tgtEl>
                                        <p:attrNameLst>
                                          <p:attrName>style.visibility</p:attrName>
                                        </p:attrNameLst>
                                      </p:cBhvr>
                                      <p:to>
                                        <p:strVal val="hidden"/>
                                      </p:to>
                                    </p:set>
                                  </p:childTnLst>
                                </p:cTn>
                              </p:par>
                              <p:par>
                                <p:cTn id="875" presetID="2" presetClass="entr" presetSubtype="4" fill="hold" grpId="0" nodeType="withEffect">
                                  <p:stCondLst>
                                    <p:cond delay="0"/>
                                  </p:stCondLst>
                                  <p:childTnLst>
                                    <p:set>
                                      <p:cBhvr>
                                        <p:cTn id="876" dur="1" fill="hold">
                                          <p:stCondLst>
                                            <p:cond delay="0"/>
                                          </p:stCondLst>
                                        </p:cTn>
                                        <p:tgtEl>
                                          <p:spTgt spid="47"/>
                                        </p:tgtEl>
                                        <p:attrNameLst>
                                          <p:attrName>style.visibility</p:attrName>
                                        </p:attrNameLst>
                                      </p:cBhvr>
                                      <p:to>
                                        <p:strVal val="visible"/>
                                      </p:to>
                                    </p:set>
                                    <p:anim calcmode="lin" valueType="num">
                                      <p:cBhvr additive="base">
                                        <p:cTn id="877" dur="4000" fill="hold"/>
                                        <p:tgtEl>
                                          <p:spTgt spid="47"/>
                                        </p:tgtEl>
                                        <p:attrNameLst>
                                          <p:attrName>ppt_x</p:attrName>
                                        </p:attrNameLst>
                                      </p:cBhvr>
                                      <p:tavLst>
                                        <p:tav tm="0">
                                          <p:val>
                                            <p:strVal val="#ppt_x"/>
                                          </p:val>
                                        </p:tav>
                                        <p:tav tm="100000">
                                          <p:val>
                                            <p:strVal val="#ppt_x"/>
                                          </p:val>
                                        </p:tav>
                                      </p:tavLst>
                                    </p:anim>
                                    <p:anim calcmode="lin" valueType="num">
                                      <p:cBhvr additive="base">
                                        <p:cTn id="878" dur="4000" fill="hold"/>
                                        <p:tgtEl>
                                          <p:spTgt spid="47"/>
                                        </p:tgtEl>
                                        <p:attrNameLst>
                                          <p:attrName>ppt_y</p:attrName>
                                        </p:attrNameLst>
                                      </p:cBhvr>
                                      <p:tavLst>
                                        <p:tav tm="0">
                                          <p:val>
                                            <p:strVal val="1+#ppt_h/2"/>
                                          </p:val>
                                        </p:tav>
                                        <p:tav tm="100000">
                                          <p:val>
                                            <p:strVal val="#ppt_y"/>
                                          </p:val>
                                        </p:tav>
                                      </p:tavLst>
                                    </p:anim>
                                  </p:childTnLst>
                                </p:cTn>
                              </p:par>
                              <p:par>
                                <p:cTn id="879" presetID="19" presetClass="entr" presetSubtype="10" fill="hold" grpId="1" nodeType="withEffect">
                                  <p:stCondLst>
                                    <p:cond delay="0"/>
                                  </p:stCondLst>
                                  <p:childTnLst>
                                    <p:set>
                                      <p:cBhvr>
                                        <p:cTn id="880" dur="1" fill="hold">
                                          <p:stCondLst>
                                            <p:cond delay="0"/>
                                          </p:stCondLst>
                                        </p:cTn>
                                        <p:tgtEl>
                                          <p:spTgt spid="47"/>
                                        </p:tgtEl>
                                        <p:attrNameLst>
                                          <p:attrName>style.visibility</p:attrName>
                                        </p:attrNameLst>
                                      </p:cBhvr>
                                      <p:to>
                                        <p:strVal val="visible"/>
                                      </p:to>
                                    </p:set>
                                    <p:anim calcmode="lin" valueType="num">
                                      <p:cBhvr>
                                        <p:cTn id="881" dur="4000" fill="hold"/>
                                        <p:tgtEl>
                                          <p:spTgt spid="47"/>
                                        </p:tgtEl>
                                        <p:attrNameLst>
                                          <p:attrName>ppt_w</p:attrName>
                                        </p:attrNameLst>
                                      </p:cBhvr>
                                      <p:tavLst>
                                        <p:tav tm="0" fmla="#ppt_w*sin(2.5*pi*$)">
                                          <p:val>
                                            <p:fltVal val="0"/>
                                          </p:val>
                                        </p:tav>
                                        <p:tav tm="100000">
                                          <p:val>
                                            <p:fltVal val="1"/>
                                          </p:val>
                                        </p:tav>
                                      </p:tavLst>
                                    </p:anim>
                                    <p:anim calcmode="lin" valueType="num">
                                      <p:cBhvr>
                                        <p:cTn id="882" dur="4000" fill="hold"/>
                                        <p:tgtEl>
                                          <p:spTgt spid="47"/>
                                        </p:tgtEl>
                                        <p:attrNameLst>
                                          <p:attrName>ppt_h</p:attrName>
                                        </p:attrNameLst>
                                      </p:cBhvr>
                                      <p:tavLst>
                                        <p:tav tm="0">
                                          <p:val>
                                            <p:strVal val="#ppt_h"/>
                                          </p:val>
                                        </p:tav>
                                        <p:tav tm="100000">
                                          <p:val>
                                            <p:strVal val="#ppt_h"/>
                                          </p:val>
                                        </p:tav>
                                      </p:tavLst>
                                    </p:anim>
                                  </p:childTnLst>
                                </p:cTn>
                              </p:par>
                              <p:par>
                                <p:cTn id="883" presetID="2" presetClass="exit" presetSubtype="1" fill="hold" grpId="2" nodeType="withEffect">
                                  <p:stCondLst>
                                    <p:cond delay="0"/>
                                  </p:stCondLst>
                                  <p:childTnLst>
                                    <p:anim calcmode="lin" valueType="num">
                                      <p:cBhvr additive="base">
                                        <p:cTn id="884" dur="4500"/>
                                        <p:tgtEl>
                                          <p:spTgt spid="47"/>
                                        </p:tgtEl>
                                        <p:attrNameLst>
                                          <p:attrName>ppt_x</p:attrName>
                                        </p:attrNameLst>
                                      </p:cBhvr>
                                      <p:tavLst>
                                        <p:tav tm="0">
                                          <p:val>
                                            <p:strVal val="ppt_x"/>
                                          </p:val>
                                        </p:tav>
                                        <p:tav tm="100000">
                                          <p:val>
                                            <p:strVal val="ppt_x"/>
                                          </p:val>
                                        </p:tav>
                                      </p:tavLst>
                                    </p:anim>
                                    <p:anim calcmode="lin" valueType="num">
                                      <p:cBhvr additive="base">
                                        <p:cTn id="885" dur="4500"/>
                                        <p:tgtEl>
                                          <p:spTgt spid="47"/>
                                        </p:tgtEl>
                                        <p:attrNameLst>
                                          <p:attrName>ppt_y</p:attrName>
                                        </p:attrNameLst>
                                      </p:cBhvr>
                                      <p:tavLst>
                                        <p:tav tm="0">
                                          <p:val>
                                            <p:strVal val="ppt_y"/>
                                          </p:val>
                                        </p:tav>
                                        <p:tav tm="100000">
                                          <p:val>
                                            <p:strVal val="0-ppt_h/2"/>
                                          </p:val>
                                        </p:tav>
                                      </p:tavLst>
                                    </p:anim>
                                    <p:set>
                                      <p:cBhvr>
                                        <p:cTn id="886" dur="1" fill="hold">
                                          <p:stCondLst>
                                            <p:cond delay="4499"/>
                                          </p:stCondLst>
                                        </p:cTn>
                                        <p:tgtEl>
                                          <p:spTgt spid="47"/>
                                        </p:tgtEl>
                                        <p:attrNameLst>
                                          <p:attrName>style.visibility</p:attrName>
                                        </p:attrNameLst>
                                      </p:cBhvr>
                                      <p:to>
                                        <p:strVal val="hidden"/>
                                      </p:to>
                                    </p:set>
                                  </p:childTnLst>
                                </p:cTn>
                              </p:par>
                              <p:par>
                                <p:cTn id="887" presetID="3" presetClass="exit" presetSubtype="10" fill="hold" grpId="3" nodeType="withEffect">
                                  <p:stCondLst>
                                    <p:cond delay="0"/>
                                  </p:stCondLst>
                                  <p:childTnLst>
                                    <p:animEffect transition="out" filter="blinds(horizontal)">
                                      <p:cBhvr>
                                        <p:cTn id="888" dur="6000"/>
                                        <p:tgtEl>
                                          <p:spTgt spid="47"/>
                                        </p:tgtEl>
                                      </p:cBhvr>
                                    </p:animEffect>
                                    <p:set>
                                      <p:cBhvr>
                                        <p:cTn id="889" dur="1" fill="hold">
                                          <p:stCondLst>
                                            <p:cond delay="5999"/>
                                          </p:stCondLst>
                                        </p:cTn>
                                        <p:tgtEl>
                                          <p:spTgt spid="47"/>
                                        </p:tgtEl>
                                        <p:attrNameLst>
                                          <p:attrName>style.visibility</p:attrName>
                                        </p:attrNameLst>
                                      </p:cBhvr>
                                      <p:to>
                                        <p:strVal val="hidden"/>
                                      </p:to>
                                    </p:set>
                                  </p:childTnLst>
                                </p:cTn>
                              </p:par>
                              <p:par>
                                <p:cTn id="890" presetID="2" presetClass="entr" presetSubtype="4" fill="hold" grpId="0" nodeType="withEffect">
                                  <p:stCondLst>
                                    <p:cond delay="0"/>
                                  </p:stCondLst>
                                  <p:childTnLst>
                                    <p:set>
                                      <p:cBhvr>
                                        <p:cTn id="891" dur="1" fill="hold">
                                          <p:stCondLst>
                                            <p:cond delay="0"/>
                                          </p:stCondLst>
                                        </p:cTn>
                                        <p:tgtEl>
                                          <p:spTgt spid="7"/>
                                        </p:tgtEl>
                                        <p:attrNameLst>
                                          <p:attrName>style.visibility</p:attrName>
                                        </p:attrNameLst>
                                      </p:cBhvr>
                                      <p:to>
                                        <p:strVal val="visible"/>
                                      </p:to>
                                    </p:set>
                                    <p:anim calcmode="lin" valueType="num">
                                      <p:cBhvr additive="base">
                                        <p:cTn id="892" dur="4000" fill="hold"/>
                                        <p:tgtEl>
                                          <p:spTgt spid="7"/>
                                        </p:tgtEl>
                                        <p:attrNameLst>
                                          <p:attrName>ppt_x</p:attrName>
                                        </p:attrNameLst>
                                      </p:cBhvr>
                                      <p:tavLst>
                                        <p:tav tm="0">
                                          <p:val>
                                            <p:strVal val="#ppt_x"/>
                                          </p:val>
                                        </p:tav>
                                        <p:tav tm="100000">
                                          <p:val>
                                            <p:strVal val="#ppt_x"/>
                                          </p:val>
                                        </p:tav>
                                      </p:tavLst>
                                    </p:anim>
                                    <p:anim calcmode="lin" valueType="num">
                                      <p:cBhvr additive="base">
                                        <p:cTn id="893" dur="4000" fill="hold"/>
                                        <p:tgtEl>
                                          <p:spTgt spid="7"/>
                                        </p:tgtEl>
                                        <p:attrNameLst>
                                          <p:attrName>ppt_y</p:attrName>
                                        </p:attrNameLst>
                                      </p:cBhvr>
                                      <p:tavLst>
                                        <p:tav tm="0">
                                          <p:val>
                                            <p:strVal val="1+#ppt_h/2"/>
                                          </p:val>
                                        </p:tav>
                                        <p:tav tm="100000">
                                          <p:val>
                                            <p:strVal val="#ppt_y"/>
                                          </p:val>
                                        </p:tav>
                                      </p:tavLst>
                                    </p:anim>
                                  </p:childTnLst>
                                </p:cTn>
                              </p:par>
                              <p:par>
                                <p:cTn id="894" presetID="19" presetClass="entr" presetSubtype="10" fill="hold" grpId="1" nodeType="withEffect">
                                  <p:stCondLst>
                                    <p:cond delay="0"/>
                                  </p:stCondLst>
                                  <p:childTnLst>
                                    <p:set>
                                      <p:cBhvr>
                                        <p:cTn id="895" dur="1" fill="hold">
                                          <p:stCondLst>
                                            <p:cond delay="0"/>
                                          </p:stCondLst>
                                        </p:cTn>
                                        <p:tgtEl>
                                          <p:spTgt spid="7"/>
                                        </p:tgtEl>
                                        <p:attrNameLst>
                                          <p:attrName>style.visibility</p:attrName>
                                        </p:attrNameLst>
                                      </p:cBhvr>
                                      <p:to>
                                        <p:strVal val="visible"/>
                                      </p:to>
                                    </p:set>
                                    <p:anim calcmode="lin" valueType="num">
                                      <p:cBhvr>
                                        <p:cTn id="896" dur="4000" fill="hold"/>
                                        <p:tgtEl>
                                          <p:spTgt spid="7"/>
                                        </p:tgtEl>
                                        <p:attrNameLst>
                                          <p:attrName>ppt_w</p:attrName>
                                        </p:attrNameLst>
                                      </p:cBhvr>
                                      <p:tavLst>
                                        <p:tav tm="0" fmla="#ppt_w*sin(2.5*pi*$)">
                                          <p:val>
                                            <p:fltVal val="0"/>
                                          </p:val>
                                        </p:tav>
                                        <p:tav tm="100000">
                                          <p:val>
                                            <p:fltVal val="1"/>
                                          </p:val>
                                        </p:tav>
                                      </p:tavLst>
                                    </p:anim>
                                    <p:anim calcmode="lin" valueType="num">
                                      <p:cBhvr>
                                        <p:cTn id="897" dur="4000" fill="hold"/>
                                        <p:tgtEl>
                                          <p:spTgt spid="7"/>
                                        </p:tgtEl>
                                        <p:attrNameLst>
                                          <p:attrName>ppt_h</p:attrName>
                                        </p:attrNameLst>
                                      </p:cBhvr>
                                      <p:tavLst>
                                        <p:tav tm="0">
                                          <p:val>
                                            <p:strVal val="#ppt_h"/>
                                          </p:val>
                                        </p:tav>
                                        <p:tav tm="100000">
                                          <p:val>
                                            <p:strVal val="#ppt_h"/>
                                          </p:val>
                                        </p:tav>
                                      </p:tavLst>
                                    </p:anim>
                                  </p:childTnLst>
                                </p:cTn>
                              </p:par>
                              <p:par>
                                <p:cTn id="898" presetID="2" presetClass="exit" presetSubtype="1" fill="hold" grpId="2" nodeType="withEffect">
                                  <p:stCondLst>
                                    <p:cond delay="0"/>
                                  </p:stCondLst>
                                  <p:childTnLst>
                                    <p:anim calcmode="lin" valueType="num">
                                      <p:cBhvr additive="base">
                                        <p:cTn id="899" dur="4500"/>
                                        <p:tgtEl>
                                          <p:spTgt spid="7"/>
                                        </p:tgtEl>
                                        <p:attrNameLst>
                                          <p:attrName>ppt_x</p:attrName>
                                        </p:attrNameLst>
                                      </p:cBhvr>
                                      <p:tavLst>
                                        <p:tav tm="0">
                                          <p:val>
                                            <p:strVal val="ppt_x"/>
                                          </p:val>
                                        </p:tav>
                                        <p:tav tm="100000">
                                          <p:val>
                                            <p:strVal val="ppt_x"/>
                                          </p:val>
                                        </p:tav>
                                      </p:tavLst>
                                    </p:anim>
                                    <p:anim calcmode="lin" valueType="num">
                                      <p:cBhvr additive="base">
                                        <p:cTn id="900" dur="4500"/>
                                        <p:tgtEl>
                                          <p:spTgt spid="7"/>
                                        </p:tgtEl>
                                        <p:attrNameLst>
                                          <p:attrName>ppt_y</p:attrName>
                                        </p:attrNameLst>
                                      </p:cBhvr>
                                      <p:tavLst>
                                        <p:tav tm="0">
                                          <p:val>
                                            <p:strVal val="ppt_y"/>
                                          </p:val>
                                        </p:tav>
                                        <p:tav tm="100000">
                                          <p:val>
                                            <p:strVal val="0-ppt_h/2"/>
                                          </p:val>
                                        </p:tav>
                                      </p:tavLst>
                                    </p:anim>
                                    <p:set>
                                      <p:cBhvr>
                                        <p:cTn id="901" dur="1" fill="hold">
                                          <p:stCondLst>
                                            <p:cond delay="4499"/>
                                          </p:stCondLst>
                                        </p:cTn>
                                        <p:tgtEl>
                                          <p:spTgt spid="7"/>
                                        </p:tgtEl>
                                        <p:attrNameLst>
                                          <p:attrName>style.visibility</p:attrName>
                                        </p:attrNameLst>
                                      </p:cBhvr>
                                      <p:to>
                                        <p:strVal val="hidden"/>
                                      </p:to>
                                    </p:set>
                                  </p:childTnLst>
                                </p:cTn>
                              </p:par>
                              <p:par>
                                <p:cTn id="902" presetID="3" presetClass="exit" presetSubtype="10" fill="hold" grpId="3" nodeType="withEffect">
                                  <p:stCondLst>
                                    <p:cond delay="0"/>
                                  </p:stCondLst>
                                  <p:childTnLst>
                                    <p:animEffect transition="out" filter="blinds(horizontal)">
                                      <p:cBhvr>
                                        <p:cTn id="903" dur="6000"/>
                                        <p:tgtEl>
                                          <p:spTgt spid="7"/>
                                        </p:tgtEl>
                                      </p:cBhvr>
                                    </p:animEffect>
                                    <p:set>
                                      <p:cBhvr>
                                        <p:cTn id="904" dur="1" fill="hold">
                                          <p:stCondLst>
                                            <p:cond delay="5999"/>
                                          </p:stCondLst>
                                        </p:cTn>
                                        <p:tgtEl>
                                          <p:spTgt spid="7"/>
                                        </p:tgtEl>
                                        <p:attrNameLst>
                                          <p:attrName>style.visibility</p:attrName>
                                        </p:attrNameLst>
                                      </p:cBhvr>
                                      <p:to>
                                        <p:strVal val="hidden"/>
                                      </p:to>
                                    </p:set>
                                  </p:childTnLst>
                                </p:cTn>
                              </p:par>
                              <p:par>
                                <p:cTn id="905" presetID="23" presetClass="entr" presetSubtype="288" fill="hold" nodeType="withEffect">
                                  <p:stCondLst>
                                    <p:cond delay="1500"/>
                                  </p:stCondLst>
                                  <p:childTnLst>
                                    <p:set>
                                      <p:cBhvr>
                                        <p:cTn id="906" dur="1" fill="hold">
                                          <p:stCondLst>
                                            <p:cond delay="0"/>
                                          </p:stCondLst>
                                        </p:cTn>
                                        <p:tgtEl>
                                          <p:spTgt spid="2"/>
                                        </p:tgtEl>
                                        <p:attrNameLst>
                                          <p:attrName>style.visibility</p:attrName>
                                        </p:attrNameLst>
                                      </p:cBhvr>
                                      <p:to>
                                        <p:strVal val="visible"/>
                                      </p:to>
                                    </p:set>
                                    <p:anim calcmode="lin" valueType="num">
                                      <p:cBhvr>
                                        <p:cTn id="907" dur="3250" fill="hold"/>
                                        <p:tgtEl>
                                          <p:spTgt spid="2"/>
                                        </p:tgtEl>
                                        <p:attrNameLst>
                                          <p:attrName>ppt_w</p:attrName>
                                        </p:attrNameLst>
                                      </p:cBhvr>
                                      <p:tavLst>
                                        <p:tav tm="0">
                                          <p:val>
                                            <p:strVal val="4/3*#ppt_w"/>
                                          </p:val>
                                        </p:tav>
                                        <p:tav tm="100000">
                                          <p:val>
                                            <p:strVal val="#ppt_w"/>
                                          </p:val>
                                        </p:tav>
                                      </p:tavLst>
                                    </p:anim>
                                    <p:anim calcmode="lin" valueType="num">
                                      <p:cBhvr>
                                        <p:cTn id="908" dur="3250" fill="hold"/>
                                        <p:tgtEl>
                                          <p:spTgt spid="2"/>
                                        </p:tgtEl>
                                        <p:attrNameLst>
                                          <p:attrName>ppt_h</p:attrName>
                                        </p:attrNameLst>
                                      </p:cBhvr>
                                      <p:tavLst>
                                        <p:tav tm="0">
                                          <p:val>
                                            <p:strVal val="4/3*#ppt_h"/>
                                          </p:val>
                                        </p:tav>
                                        <p:tav tm="100000">
                                          <p:val>
                                            <p:strVal val="#ppt_h"/>
                                          </p:val>
                                        </p:tav>
                                      </p:tavLst>
                                    </p:anim>
                                  </p:childTnLst>
                                </p:cTn>
                              </p:par>
                              <p:par>
                                <p:cTn id="909" presetID="16" presetClass="entr" presetSubtype="42" fill="hold" nodeType="withEffect">
                                  <p:stCondLst>
                                    <p:cond delay="1500"/>
                                  </p:stCondLst>
                                  <p:childTnLst>
                                    <p:set>
                                      <p:cBhvr>
                                        <p:cTn id="910" dur="1" fill="hold">
                                          <p:stCondLst>
                                            <p:cond delay="0"/>
                                          </p:stCondLst>
                                        </p:cTn>
                                        <p:tgtEl>
                                          <p:spTgt spid="2"/>
                                        </p:tgtEl>
                                        <p:attrNameLst>
                                          <p:attrName>style.visibility</p:attrName>
                                        </p:attrNameLst>
                                      </p:cBhvr>
                                      <p:to>
                                        <p:strVal val="visible"/>
                                      </p:to>
                                    </p:set>
                                    <p:animEffect transition="in" filter="barn(outHorizontal)">
                                      <p:cBhvr>
                                        <p:cTn id="911" dur="3250"/>
                                        <p:tgtEl>
                                          <p:spTgt spid="2"/>
                                        </p:tgtEl>
                                      </p:cBhvr>
                                    </p:animEffect>
                                  </p:childTnLst>
                                </p:cTn>
                              </p:par>
                              <p:par>
                                <p:cTn id="912" presetID="9" presetClass="emph" presetSubtype="0" grpId="0" nodeType="withEffect">
                                  <p:stCondLst>
                                    <p:cond delay="0"/>
                                  </p:stCondLst>
                                  <p:childTnLst>
                                    <p:set>
                                      <p:cBhvr rctx="PPT">
                                        <p:cTn id="913" dur="indefinite"/>
                                        <p:tgtEl>
                                          <p:spTgt spid="93"/>
                                        </p:tgtEl>
                                        <p:attrNameLst>
                                          <p:attrName>style.opacity</p:attrName>
                                        </p:attrNameLst>
                                      </p:cBhvr>
                                      <p:to>
                                        <p:strVal val="0"/>
                                      </p:to>
                                    </p:set>
                                    <p:animEffect filter="image" prLst="opacity: 0">
                                      <p:cBhvr rctx="IE">
                                        <p:cTn id="914" dur="indefinite"/>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4" name="163 Grupo"/>
          <p:cNvGrpSpPr/>
          <p:nvPr/>
        </p:nvGrpSpPr>
        <p:grpSpPr>
          <a:xfrm>
            <a:off x="0" y="19359"/>
            <a:ext cx="9144000" cy="5143500"/>
            <a:chOff x="0" y="0"/>
            <a:chExt cx="9144000" cy="5143500"/>
          </a:xfrm>
        </p:grpSpPr>
        <p:sp>
          <p:nvSpPr>
            <p:cNvPr id="165" name="164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 name="39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975"/>
            <a:ext cx="9180000" cy="5156325"/>
          </a:xfrm>
          <a:prstGeom prst="rect">
            <a:avLst/>
          </a:prstGeom>
        </p:spPr>
      </p:pic>
      <p:grpSp>
        <p:nvGrpSpPr>
          <p:cNvPr id="307" name="306 Grupo"/>
          <p:cNvGrpSpPr/>
          <p:nvPr/>
        </p:nvGrpSpPr>
        <p:grpSpPr>
          <a:xfrm rot="5400000" flipV="1">
            <a:off x="-686740" y="485674"/>
            <a:ext cx="6296568" cy="3987999"/>
            <a:chOff x="-1296000" y="144000"/>
            <a:chExt cx="3704088" cy="2290800"/>
          </a:xfrm>
          <a:effectLst>
            <a:glow rad="12700">
              <a:schemeClr val="tx1">
                <a:alpha val="93000"/>
              </a:schemeClr>
            </a:glow>
          </a:effectLst>
        </p:grpSpPr>
        <p:grpSp>
          <p:nvGrpSpPr>
            <p:cNvPr id="308" name="307 Grupo"/>
            <p:cNvGrpSpPr/>
            <p:nvPr/>
          </p:nvGrpSpPr>
          <p:grpSpPr>
            <a:xfrm>
              <a:off x="-26864" y="1368000"/>
              <a:ext cx="2434952" cy="1066800"/>
              <a:chOff x="2123728" y="1419622"/>
              <a:chExt cx="2434952" cy="1066800"/>
            </a:xfrm>
          </p:grpSpPr>
          <p:cxnSp>
            <p:nvCxnSpPr>
              <p:cNvPr id="318" name="317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9" name="318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0" name="319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09" name="308 Grupo"/>
            <p:cNvGrpSpPr/>
            <p:nvPr/>
          </p:nvGrpSpPr>
          <p:grpSpPr>
            <a:xfrm>
              <a:off x="-1296000" y="144000"/>
              <a:ext cx="2434952" cy="1066800"/>
              <a:chOff x="2123728" y="1419622"/>
              <a:chExt cx="2434952" cy="1066800"/>
            </a:xfrm>
          </p:grpSpPr>
          <p:cxnSp>
            <p:nvCxnSpPr>
              <p:cNvPr id="310" name="309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7" name="316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88" name="287 Grupo"/>
          <p:cNvGrpSpPr/>
          <p:nvPr/>
        </p:nvGrpSpPr>
        <p:grpSpPr>
          <a:xfrm rot="5400000" flipH="1" flipV="1">
            <a:off x="-2882284" y="485674"/>
            <a:ext cx="6296568" cy="3987999"/>
            <a:chOff x="-1296000" y="144000"/>
            <a:chExt cx="3704088" cy="2290800"/>
          </a:xfrm>
          <a:effectLst>
            <a:glow rad="12700">
              <a:schemeClr val="tx1">
                <a:alpha val="93000"/>
              </a:schemeClr>
            </a:glow>
          </a:effectLst>
        </p:grpSpPr>
        <p:grpSp>
          <p:nvGrpSpPr>
            <p:cNvPr id="289" name="288 Grupo"/>
            <p:cNvGrpSpPr/>
            <p:nvPr/>
          </p:nvGrpSpPr>
          <p:grpSpPr>
            <a:xfrm>
              <a:off x="-26864" y="1368000"/>
              <a:ext cx="2434952" cy="1066800"/>
              <a:chOff x="2123728" y="1419622"/>
              <a:chExt cx="2434952" cy="1066800"/>
            </a:xfrm>
          </p:grpSpPr>
          <p:cxnSp>
            <p:nvCxnSpPr>
              <p:cNvPr id="299" name="298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0" name="299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1" name="300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90" name="289 Grupo"/>
            <p:cNvGrpSpPr/>
            <p:nvPr/>
          </p:nvGrpSpPr>
          <p:grpSpPr>
            <a:xfrm>
              <a:off x="-1296000" y="144000"/>
              <a:ext cx="2434952" cy="1066800"/>
              <a:chOff x="2123728" y="1419622"/>
              <a:chExt cx="2434952" cy="1066800"/>
            </a:xfrm>
          </p:grpSpPr>
          <p:cxnSp>
            <p:nvCxnSpPr>
              <p:cNvPr id="291" name="290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8" name="297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326" name="325 Grupo"/>
          <p:cNvGrpSpPr/>
          <p:nvPr/>
        </p:nvGrpSpPr>
        <p:grpSpPr>
          <a:xfrm rot="5400000" flipV="1">
            <a:off x="-2774292" y="526751"/>
            <a:ext cx="6296568" cy="3987999"/>
            <a:chOff x="-1296000" y="144000"/>
            <a:chExt cx="3704088" cy="2290800"/>
          </a:xfrm>
          <a:effectLst>
            <a:glow rad="12700">
              <a:schemeClr val="tx1">
                <a:alpha val="93000"/>
              </a:schemeClr>
            </a:glow>
          </a:effectLst>
        </p:grpSpPr>
        <p:grpSp>
          <p:nvGrpSpPr>
            <p:cNvPr id="327" name="326 Grupo"/>
            <p:cNvGrpSpPr/>
            <p:nvPr/>
          </p:nvGrpSpPr>
          <p:grpSpPr>
            <a:xfrm>
              <a:off x="-26864" y="1368000"/>
              <a:ext cx="2434952" cy="1066800"/>
              <a:chOff x="2123728" y="1419622"/>
              <a:chExt cx="2434952" cy="1066800"/>
            </a:xfrm>
          </p:grpSpPr>
          <p:cxnSp>
            <p:nvCxnSpPr>
              <p:cNvPr id="337" name="336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8" name="337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9" name="338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328" name="327 Grupo"/>
            <p:cNvGrpSpPr/>
            <p:nvPr/>
          </p:nvGrpSpPr>
          <p:grpSpPr>
            <a:xfrm>
              <a:off x="-1296000" y="144000"/>
              <a:ext cx="2434952" cy="1066800"/>
              <a:chOff x="2123728" y="1419622"/>
              <a:chExt cx="2434952" cy="1066800"/>
            </a:xfrm>
          </p:grpSpPr>
          <p:cxnSp>
            <p:nvCxnSpPr>
              <p:cNvPr id="329" name="328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6" name="335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 name="1 Grupo"/>
          <p:cNvGrpSpPr/>
          <p:nvPr/>
        </p:nvGrpSpPr>
        <p:grpSpPr>
          <a:xfrm rot="16200000">
            <a:off x="3597613" y="424310"/>
            <a:ext cx="6336704" cy="3987999"/>
            <a:chOff x="-1296000" y="144000"/>
            <a:chExt cx="3704088" cy="2290800"/>
          </a:xfrm>
          <a:effectLst>
            <a:glow rad="12700">
              <a:schemeClr val="tx1">
                <a:alpha val="93000"/>
              </a:schemeClr>
            </a:glow>
          </a:effectLst>
        </p:grpSpPr>
        <p:grpSp>
          <p:nvGrpSpPr>
            <p:cNvPr id="3" name="2 Grupo"/>
            <p:cNvGrpSpPr/>
            <p:nvPr/>
          </p:nvGrpSpPr>
          <p:grpSpPr>
            <a:xfrm>
              <a:off x="-26864" y="1368000"/>
              <a:ext cx="2434952" cy="1066800"/>
              <a:chOff x="2123728" y="1419622"/>
              <a:chExt cx="2434952" cy="1066800"/>
            </a:xfrm>
          </p:grpSpPr>
          <p:cxnSp>
            <p:nvCxnSpPr>
              <p:cNvPr id="13" name="12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4" name="3 Grupo"/>
            <p:cNvGrpSpPr/>
            <p:nvPr/>
          </p:nvGrpSpPr>
          <p:grpSpPr>
            <a:xfrm>
              <a:off x="-1296000" y="144000"/>
              <a:ext cx="2434952" cy="1066800"/>
              <a:chOff x="2123728" y="1419622"/>
              <a:chExt cx="2434952" cy="1066800"/>
            </a:xfrm>
          </p:grpSpPr>
          <p:cxnSp>
            <p:nvCxnSpPr>
              <p:cNvPr id="5" name="4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1" name="20 Grupo"/>
          <p:cNvGrpSpPr/>
          <p:nvPr/>
        </p:nvGrpSpPr>
        <p:grpSpPr>
          <a:xfrm rot="16200000">
            <a:off x="5757853" y="413990"/>
            <a:ext cx="6336704" cy="3987999"/>
            <a:chOff x="-1296000" y="144000"/>
            <a:chExt cx="3704088" cy="2290800"/>
          </a:xfrm>
          <a:effectLst>
            <a:glow rad="12700">
              <a:schemeClr val="tx1">
                <a:alpha val="93000"/>
              </a:schemeClr>
            </a:glow>
          </a:effectLst>
        </p:grpSpPr>
        <p:grpSp>
          <p:nvGrpSpPr>
            <p:cNvPr id="22" name="21 Grupo"/>
            <p:cNvGrpSpPr/>
            <p:nvPr/>
          </p:nvGrpSpPr>
          <p:grpSpPr>
            <a:xfrm>
              <a:off x="-26864" y="1368000"/>
              <a:ext cx="2434952" cy="1066800"/>
              <a:chOff x="2123728" y="1419622"/>
              <a:chExt cx="2434952" cy="1066800"/>
            </a:xfrm>
          </p:grpSpPr>
          <p:cxnSp>
            <p:nvCxnSpPr>
              <p:cNvPr id="32" name="31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4" name="33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5" name="34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3" name="22 Grupo"/>
            <p:cNvGrpSpPr/>
            <p:nvPr/>
          </p:nvGrpSpPr>
          <p:grpSpPr>
            <a:xfrm>
              <a:off x="-1296000" y="144000"/>
              <a:ext cx="2434952" cy="1066800"/>
              <a:chOff x="2123728" y="1419622"/>
              <a:chExt cx="2434952" cy="1066800"/>
            </a:xfrm>
          </p:grpSpPr>
          <p:cxnSp>
            <p:nvCxnSpPr>
              <p:cNvPr id="24" name="23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78" name="77 Grupo"/>
          <p:cNvGrpSpPr/>
          <p:nvPr/>
        </p:nvGrpSpPr>
        <p:grpSpPr>
          <a:xfrm rot="16200000" flipH="1">
            <a:off x="3525605" y="413992"/>
            <a:ext cx="6336704" cy="3987999"/>
            <a:chOff x="-1296000" y="144000"/>
            <a:chExt cx="3704088" cy="2290800"/>
          </a:xfrm>
          <a:effectLst>
            <a:glow rad="12700">
              <a:schemeClr val="tx1">
                <a:alpha val="93000"/>
              </a:schemeClr>
            </a:glow>
          </a:effectLst>
        </p:grpSpPr>
        <p:grpSp>
          <p:nvGrpSpPr>
            <p:cNvPr id="79" name="78 Grupo"/>
            <p:cNvGrpSpPr/>
            <p:nvPr/>
          </p:nvGrpSpPr>
          <p:grpSpPr>
            <a:xfrm>
              <a:off x="-26864" y="1368000"/>
              <a:ext cx="2434952" cy="1066800"/>
              <a:chOff x="2123728" y="1419622"/>
              <a:chExt cx="2434952" cy="1066800"/>
            </a:xfrm>
          </p:grpSpPr>
          <p:cxnSp>
            <p:nvCxnSpPr>
              <p:cNvPr id="89" name="88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1" name="90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80" name="79 Grupo"/>
            <p:cNvGrpSpPr/>
            <p:nvPr/>
          </p:nvGrpSpPr>
          <p:grpSpPr>
            <a:xfrm>
              <a:off x="-1296000" y="144000"/>
              <a:ext cx="2434952" cy="1066800"/>
              <a:chOff x="2123728" y="1419622"/>
              <a:chExt cx="2434952" cy="1066800"/>
            </a:xfrm>
          </p:grpSpPr>
          <p:cxnSp>
            <p:nvCxnSpPr>
              <p:cNvPr id="81" name="80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97" name="96 Grupo"/>
          <p:cNvGrpSpPr/>
          <p:nvPr/>
        </p:nvGrpSpPr>
        <p:grpSpPr>
          <a:xfrm rot="16200000" flipH="1">
            <a:off x="5577629" y="413993"/>
            <a:ext cx="6773718" cy="4032448"/>
            <a:chOff x="-1296000" y="144000"/>
            <a:chExt cx="3704088" cy="2290800"/>
          </a:xfrm>
          <a:effectLst>
            <a:glow rad="12700">
              <a:schemeClr val="tx1">
                <a:alpha val="93000"/>
              </a:schemeClr>
            </a:glow>
          </a:effectLst>
        </p:grpSpPr>
        <p:grpSp>
          <p:nvGrpSpPr>
            <p:cNvPr id="98" name="97 Grupo"/>
            <p:cNvGrpSpPr/>
            <p:nvPr/>
          </p:nvGrpSpPr>
          <p:grpSpPr>
            <a:xfrm>
              <a:off x="-26864" y="1368000"/>
              <a:ext cx="2434952" cy="1066800"/>
              <a:chOff x="2123728" y="1419622"/>
              <a:chExt cx="2434952" cy="1066800"/>
            </a:xfrm>
          </p:grpSpPr>
          <p:cxnSp>
            <p:nvCxnSpPr>
              <p:cNvPr id="108" name="107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9" name="108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1" name="110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99" name="98 Grupo"/>
            <p:cNvGrpSpPr/>
            <p:nvPr/>
          </p:nvGrpSpPr>
          <p:grpSpPr>
            <a:xfrm>
              <a:off x="-1296000" y="144000"/>
              <a:ext cx="2434952" cy="1066800"/>
              <a:chOff x="2123728" y="1419622"/>
              <a:chExt cx="2434952" cy="1066800"/>
            </a:xfrm>
          </p:grpSpPr>
          <p:cxnSp>
            <p:nvCxnSpPr>
              <p:cNvPr id="100" name="99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grpSp>
        <p:nvGrpSpPr>
          <p:cNvPr id="269" name="268 Grupo"/>
          <p:cNvGrpSpPr/>
          <p:nvPr/>
        </p:nvGrpSpPr>
        <p:grpSpPr>
          <a:xfrm rot="5400000" flipH="1" flipV="1">
            <a:off x="-758748" y="485674"/>
            <a:ext cx="6296568" cy="3987999"/>
            <a:chOff x="-1296000" y="144000"/>
            <a:chExt cx="3704088" cy="2290800"/>
          </a:xfrm>
          <a:effectLst>
            <a:glow rad="12700">
              <a:schemeClr val="tx1">
                <a:alpha val="93000"/>
              </a:schemeClr>
            </a:glow>
          </a:effectLst>
        </p:grpSpPr>
        <p:grpSp>
          <p:nvGrpSpPr>
            <p:cNvPr id="270" name="269 Grupo"/>
            <p:cNvGrpSpPr/>
            <p:nvPr/>
          </p:nvGrpSpPr>
          <p:grpSpPr>
            <a:xfrm>
              <a:off x="-26864" y="1368000"/>
              <a:ext cx="2434952" cy="1066800"/>
              <a:chOff x="2123728" y="1419622"/>
              <a:chExt cx="2434952" cy="1066800"/>
            </a:xfrm>
          </p:grpSpPr>
          <p:cxnSp>
            <p:nvCxnSpPr>
              <p:cNvPr id="280" name="279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1" name="280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2" name="281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nvGrpSpPr>
            <p:cNvPr id="271" name="270 Grupo"/>
            <p:cNvGrpSpPr/>
            <p:nvPr/>
          </p:nvGrpSpPr>
          <p:grpSpPr>
            <a:xfrm>
              <a:off x="-1296000" y="144000"/>
              <a:ext cx="2434952" cy="1066800"/>
              <a:chOff x="2123728" y="1419622"/>
              <a:chExt cx="2434952" cy="1066800"/>
            </a:xfrm>
          </p:grpSpPr>
          <p:cxnSp>
            <p:nvCxnSpPr>
              <p:cNvPr id="272" name="271 Conector recto"/>
              <p:cNvCxnSpPr/>
              <p:nvPr/>
            </p:nvCxnSpPr>
            <p:spPr>
              <a:xfrm>
                <a:off x="2123728" y="1419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276128" y="1572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428528" y="1724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580928" y="18768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733328" y="20292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2885728" y="21816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038128" y="23340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cxnSp>
            <p:nvCxnSpPr>
              <p:cNvPr id="279" name="278 Conector recto"/>
              <p:cNvCxnSpPr/>
              <p:nvPr/>
            </p:nvCxnSpPr>
            <p:spPr>
              <a:xfrm>
                <a:off x="3190528" y="2486422"/>
                <a:ext cx="1368152" cy="0"/>
              </a:xfrm>
              <a:prstGeom prst="line">
                <a:avLst/>
              </a:prstGeom>
              <a:ln w="53975" cap="rnd" cmpd="dbl">
                <a:gradFill flip="none" rotWithShape="1">
                  <a:gsLst>
                    <a:gs pos="60000">
                      <a:srgbClr val="FFC000">
                        <a:lumMod val="35000"/>
                        <a:lumOff val="65000"/>
                      </a:srgbClr>
                    </a:gs>
                    <a:gs pos="87000">
                      <a:srgbClr val="22B000"/>
                    </a:gs>
                    <a:gs pos="10000">
                      <a:srgbClr val="22B000"/>
                    </a:gs>
                    <a:gs pos="26000">
                      <a:srgbClr val="C00000"/>
                    </a:gs>
                    <a:gs pos="75000">
                      <a:srgbClr val="C00000"/>
                    </a:gs>
                    <a:gs pos="41000">
                      <a:srgbClr val="FFC000">
                        <a:lumMod val="32000"/>
                        <a:lumOff val="68000"/>
                      </a:srgbClr>
                    </a:gs>
                  </a:gsLst>
                  <a:lin ang="0" scaled="1"/>
                  <a:tileRect/>
                </a:gradFill>
                <a:prstDash val="sysDash"/>
              </a:ln>
              <a:scene3d>
                <a:camera prst="orthographicFront"/>
                <a:lightRig rig="threePt" dir="t"/>
              </a:scene3d>
              <a:sp3d/>
            </p:spPr>
            <p:style>
              <a:lnRef idx="1">
                <a:schemeClr val="accent1"/>
              </a:lnRef>
              <a:fillRef idx="0">
                <a:schemeClr val="accent1"/>
              </a:fillRef>
              <a:effectRef idx="0">
                <a:schemeClr val="accent1"/>
              </a:effectRef>
              <a:fontRef idx="minor">
                <a:schemeClr val="tx1"/>
              </a:fontRef>
            </p:style>
          </p:cxnSp>
        </p:grpSp>
      </p:grpSp>
      <p:sp>
        <p:nvSpPr>
          <p:cNvPr id="160" name="159 Rectángulo"/>
          <p:cNvSpPr/>
          <p:nvPr/>
        </p:nvSpPr>
        <p:spPr>
          <a:xfrm flipH="1">
            <a:off x="-1764704" y="-668610"/>
            <a:ext cx="12961440" cy="6192688"/>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41472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750" fill="hold"/>
                                        <p:tgtEl>
                                          <p:spTgt spid="2"/>
                                        </p:tgtEl>
                                        <p:attrNameLst>
                                          <p:attrName>ppt_x</p:attrName>
                                        </p:attrNameLst>
                                      </p:cBhvr>
                                      <p:tavLst>
                                        <p:tav tm="0">
                                          <p:val>
                                            <p:strVal val="0-#ppt_w/2"/>
                                          </p:val>
                                        </p:tav>
                                        <p:tav tm="100000">
                                          <p:val>
                                            <p:strVal val="#ppt_x"/>
                                          </p:val>
                                        </p:tav>
                                      </p:tavLst>
                                    </p:anim>
                                    <p:anim calcmode="lin" valueType="num">
                                      <p:cBhvr additive="base">
                                        <p:cTn id="8" dur="375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3750" fill="hold"/>
                                        <p:tgtEl>
                                          <p:spTgt spid="21"/>
                                        </p:tgtEl>
                                        <p:attrNameLst>
                                          <p:attrName>ppt_x</p:attrName>
                                        </p:attrNameLst>
                                      </p:cBhvr>
                                      <p:tavLst>
                                        <p:tav tm="0">
                                          <p:val>
                                            <p:strVal val="0-#ppt_w/2"/>
                                          </p:val>
                                        </p:tav>
                                        <p:tav tm="100000">
                                          <p:val>
                                            <p:strVal val="#ppt_x"/>
                                          </p:val>
                                        </p:tav>
                                      </p:tavLst>
                                    </p:anim>
                                    <p:anim calcmode="lin" valueType="num">
                                      <p:cBhvr additive="base">
                                        <p:cTn id="12" dur="375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78"/>
                                        </p:tgtEl>
                                        <p:attrNameLst>
                                          <p:attrName>style.visibility</p:attrName>
                                        </p:attrNameLst>
                                      </p:cBhvr>
                                      <p:to>
                                        <p:strVal val="visible"/>
                                      </p:to>
                                    </p:set>
                                    <p:anim calcmode="lin" valueType="num">
                                      <p:cBhvr additive="base">
                                        <p:cTn id="15" dur="3750" fill="hold"/>
                                        <p:tgtEl>
                                          <p:spTgt spid="78"/>
                                        </p:tgtEl>
                                        <p:attrNameLst>
                                          <p:attrName>ppt_x</p:attrName>
                                        </p:attrNameLst>
                                      </p:cBhvr>
                                      <p:tavLst>
                                        <p:tav tm="0">
                                          <p:val>
                                            <p:strVal val="0-#ppt_w/2"/>
                                          </p:val>
                                        </p:tav>
                                        <p:tav tm="100000">
                                          <p:val>
                                            <p:strVal val="#ppt_x"/>
                                          </p:val>
                                        </p:tav>
                                      </p:tavLst>
                                    </p:anim>
                                    <p:anim calcmode="lin" valueType="num">
                                      <p:cBhvr additive="base">
                                        <p:cTn id="16" dur="3750" fill="hold"/>
                                        <p:tgtEl>
                                          <p:spTgt spid="78"/>
                                        </p:tgtEl>
                                        <p:attrNameLst>
                                          <p:attrName>ppt_y</p:attrName>
                                        </p:attrNameLst>
                                      </p:cBhvr>
                                      <p:tavLst>
                                        <p:tav tm="0">
                                          <p:val>
                                            <p:strVal val="0-#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07"/>
                                        </p:tgtEl>
                                        <p:attrNameLst>
                                          <p:attrName>style.visibility</p:attrName>
                                        </p:attrNameLst>
                                      </p:cBhvr>
                                      <p:to>
                                        <p:strVal val="visible"/>
                                      </p:to>
                                    </p:set>
                                    <p:anim calcmode="lin" valueType="num">
                                      <p:cBhvr additive="base">
                                        <p:cTn id="19" dur="3750" fill="hold"/>
                                        <p:tgtEl>
                                          <p:spTgt spid="307"/>
                                        </p:tgtEl>
                                        <p:attrNameLst>
                                          <p:attrName>ppt_x</p:attrName>
                                        </p:attrNameLst>
                                      </p:cBhvr>
                                      <p:tavLst>
                                        <p:tav tm="0">
                                          <p:val>
                                            <p:strVal val="1+#ppt_w/2"/>
                                          </p:val>
                                        </p:tav>
                                        <p:tav tm="100000">
                                          <p:val>
                                            <p:strVal val="#ppt_x"/>
                                          </p:val>
                                        </p:tav>
                                      </p:tavLst>
                                    </p:anim>
                                    <p:anim calcmode="lin" valueType="num">
                                      <p:cBhvr additive="base">
                                        <p:cTn id="20" dur="3750" fill="hold"/>
                                        <p:tgtEl>
                                          <p:spTgt spid="307"/>
                                        </p:tgtEl>
                                        <p:attrNameLst>
                                          <p:attrName>ppt_y</p:attrName>
                                        </p:attrNameLst>
                                      </p:cBhvr>
                                      <p:tavLst>
                                        <p:tav tm="0">
                                          <p:val>
                                            <p:strVal val="1+#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97"/>
                                        </p:tgtEl>
                                        <p:attrNameLst>
                                          <p:attrName>style.visibility</p:attrName>
                                        </p:attrNameLst>
                                      </p:cBhvr>
                                      <p:to>
                                        <p:strVal val="visible"/>
                                      </p:to>
                                    </p:set>
                                    <p:anim calcmode="lin" valueType="num">
                                      <p:cBhvr additive="base">
                                        <p:cTn id="23" dur="3750" fill="hold"/>
                                        <p:tgtEl>
                                          <p:spTgt spid="97"/>
                                        </p:tgtEl>
                                        <p:attrNameLst>
                                          <p:attrName>ppt_x</p:attrName>
                                        </p:attrNameLst>
                                      </p:cBhvr>
                                      <p:tavLst>
                                        <p:tav tm="0">
                                          <p:val>
                                            <p:strVal val="0-#ppt_w/2"/>
                                          </p:val>
                                        </p:tav>
                                        <p:tav tm="100000">
                                          <p:val>
                                            <p:strVal val="#ppt_x"/>
                                          </p:val>
                                        </p:tav>
                                      </p:tavLst>
                                    </p:anim>
                                    <p:anim calcmode="lin" valueType="num">
                                      <p:cBhvr additive="base">
                                        <p:cTn id="24" dur="3750" fill="hold"/>
                                        <p:tgtEl>
                                          <p:spTgt spid="97"/>
                                        </p:tgtEl>
                                        <p:attrNameLst>
                                          <p:attrName>ppt_y</p:attrName>
                                        </p:attrNameLst>
                                      </p:cBhvr>
                                      <p:tavLst>
                                        <p:tav tm="0">
                                          <p:val>
                                            <p:strVal val="0-#ppt_h/2"/>
                                          </p:val>
                                        </p:tav>
                                        <p:tav tm="100000">
                                          <p:val>
                                            <p:strVal val="#ppt_y"/>
                                          </p:val>
                                        </p:tav>
                                      </p:tavLst>
                                    </p:anim>
                                  </p:childTnLst>
                                </p:cTn>
                              </p:par>
                              <p:par>
                                <p:cTn id="25" presetID="2" presetClass="entr" presetSubtype="3" fill="hold" nodeType="withEffect">
                                  <p:stCondLst>
                                    <p:cond delay="0"/>
                                  </p:stCondLst>
                                  <p:childTnLst>
                                    <p:set>
                                      <p:cBhvr>
                                        <p:cTn id="26" dur="1" fill="hold">
                                          <p:stCondLst>
                                            <p:cond delay="0"/>
                                          </p:stCondLst>
                                        </p:cTn>
                                        <p:tgtEl>
                                          <p:spTgt spid="269"/>
                                        </p:tgtEl>
                                        <p:attrNameLst>
                                          <p:attrName>style.visibility</p:attrName>
                                        </p:attrNameLst>
                                      </p:cBhvr>
                                      <p:to>
                                        <p:strVal val="visible"/>
                                      </p:to>
                                    </p:set>
                                    <p:anim calcmode="lin" valueType="num">
                                      <p:cBhvr additive="base">
                                        <p:cTn id="27" dur="3750" fill="hold"/>
                                        <p:tgtEl>
                                          <p:spTgt spid="269"/>
                                        </p:tgtEl>
                                        <p:attrNameLst>
                                          <p:attrName>ppt_x</p:attrName>
                                        </p:attrNameLst>
                                      </p:cBhvr>
                                      <p:tavLst>
                                        <p:tav tm="0">
                                          <p:val>
                                            <p:strVal val="1+#ppt_w/2"/>
                                          </p:val>
                                        </p:tav>
                                        <p:tav tm="100000">
                                          <p:val>
                                            <p:strVal val="#ppt_x"/>
                                          </p:val>
                                        </p:tav>
                                      </p:tavLst>
                                    </p:anim>
                                    <p:anim calcmode="lin" valueType="num">
                                      <p:cBhvr additive="base">
                                        <p:cTn id="28" dur="3750" fill="hold"/>
                                        <p:tgtEl>
                                          <p:spTgt spid="269"/>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26"/>
                                        </p:tgtEl>
                                        <p:attrNameLst>
                                          <p:attrName>style.visibility</p:attrName>
                                        </p:attrNameLst>
                                      </p:cBhvr>
                                      <p:to>
                                        <p:strVal val="visible"/>
                                      </p:to>
                                    </p:set>
                                    <p:anim calcmode="lin" valueType="num">
                                      <p:cBhvr additive="base">
                                        <p:cTn id="31" dur="3750" fill="hold"/>
                                        <p:tgtEl>
                                          <p:spTgt spid="326"/>
                                        </p:tgtEl>
                                        <p:attrNameLst>
                                          <p:attrName>ppt_x</p:attrName>
                                        </p:attrNameLst>
                                      </p:cBhvr>
                                      <p:tavLst>
                                        <p:tav tm="0">
                                          <p:val>
                                            <p:strVal val="1+#ppt_w/2"/>
                                          </p:val>
                                        </p:tav>
                                        <p:tav tm="100000">
                                          <p:val>
                                            <p:strVal val="#ppt_x"/>
                                          </p:val>
                                        </p:tav>
                                      </p:tavLst>
                                    </p:anim>
                                    <p:anim calcmode="lin" valueType="num">
                                      <p:cBhvr additive="base">
                                        <p:cTn id="32" dur="3750" fill="hold"/>
                                        <p:tgtEl>
                                          <p:spTgt spid="326"/>
                                        </p:tgtEl>
                                        <p:attrNameLst>
                                          <p:attrName>ppt_y</p:attrName>
                                        </p:attrNameLst>
                                      </p:cBhvr>
                                      <p:tavLst>
                                        <p:tav tm="0">
                                          <p:val>
                                            <p:strVal val="1+#ppt_h/2"/>
                                          </p:val>
                                        </p:tav>
                                        <p:tav tm="100000">
                                          <p:val>
                                            <p:strVal val="#ppt_y"/>
                                          </p:val>
                                        </p:tav>
                                      </p:tavLst>
                                    </p:anim>
                                  </p:childTnLst>
                                </p:cTn>
                              </p:par>
                              <p:par>
                                <p:cTn id="33" presetID="2" presetClass="entr" presetSubtype="3" fill="hold" nodeType="withEffect">
                                  <p:stCondLst>
                                    <p:cond delay="0"/>
                                  </p:stCondLst>
                                  <p:childTnLst>
                                    <p:set>
                                      <p:cBhvr>
                                        <p:cTn id="34" dur="1" fill="hold">
                                          <p:stCondLst>
                                            <p:cond delay="0"/>
                                          </p:stCondLst>
                                        </p:cTn>
                                        <p:tgtEl>
                                          <p:spTgt spid="288"/>
                                        </p:tgtEl>
                                        <p:attrNameLst>
                                          <p:attrName>style.visibility</p:attrName>
                                        </p:attrNameLst>
                                      </p:cBhvr>
                                      <p:to>
                                        <p:strVal val="visible"/>
                                      </p:to>
                                    </p:set>
                                    <p:anim calcmode="lin" valueType="num">
                                      <p:cBhvr additive="base">
                                        <p:cTn id="35" dur="3750" fill="hold"/>
                                        <p:tgtEl>
                                          <p:spTgt spid="288"/>
                                        </p:tgtEl>
                                        <p:attrNameLst>
                                          <p:attrName>ppt_x</p:attrName>
                                        </p:attrNameLst>
                                      </p:cBhvr>
                                      <p:tavLst>
                                        <p:tav tm="0">
                                          <p:val>
                                            <p:strVal val="1+#ppt_w/2"/>
                                          </p:val>
                                        </p:tav>
                                        <p:tav tm="100000">
                                          <p:val>
                                            <p:strVal val="#ppt_x"/>
                                          </p:val>
                                        </p:tav>
                                      </p:tavLst>
                                    </p:anim>
                                    <p:anim calcmode="lin" valueType="num">
                                      <p:cBhvr additive="base">
                                        <p:cTn id="36" dur="3750" fill="hold"/>
                                        <p:tgtEl>
                                          <p:spTgt spid="288"/>
                                        </p:tgtEl>
                                        <p:attrNameLst>
                                          <p:attrName>ppt_y</p:attrName>
                                        </p:attrNameLst>
                                      </p:cBhvr>
                                      <p:tavLst>
                                        <p:tav tm="0">
                                          <p:val>
                                            <p:strVal val="0-#ppt_h/2"/>
                                          </p:val>
                                        </p:tav>
                                        <p:tav tm="100000">
                                          <p:val>
                                            <p:strVal val="#ppt_y"/>
                                          </p:val>
                                        </p:tav>
                                      </p:tavLst>
                                    </p:anim>
                                  </p:childTnLst>
                                </p:cTn>
                              </p:par>
                              <p:par>
                                <p:cTn id="37" presetID="9" presetClass="emph" presetSubtype="0" grpId="0" nodeType="withEffect">
                                  <p:stCondLst>
                                    <p:cond delay="0"/>
                                  </p:stCondLst>
                                  <p:childTnLst>
                                    <p:set>
                                      <p:cBhvr rctx="PPT">
                                        <p:cTn id="38" dur="indefinite"/>
                                        <p:tgtEl>
                                          <p:spTgt spid="160"/>
                                        </p:tgtEl>
                                        <p:attrNameLst>
                                          <p:attrName>style.opacity</p:attrName>
                                        </p:attrNameLst>
                                      </p:cBhvr>
                                      <p:to>
                                        <p:strVal val="0"/>
                                      </p:to>
                                    </p:set>
                                    <p:animEffect filter="image" prLst="opacity: 0">
                                      <p:cBhvr rctx="IE">
                                        <p:cTn id="39" dur="indefinite"/>
                                        <p:tgtEl>
                                          <p:spTgt spid="160"/>
                                        </p:tgtEl>
                                      </p:cBhvr>
                                    </p:animEffect>
                                  </p:childTnLst>
                                </p:cTn>
                              </p:par>
                              <p:par>
                                <p:cTn id="40" presetID="2" presetClass="exit" presetSubtype="9" fill="hold" nodeType="withEffect">
                                  <p:stCondLst>
                                    <p:cond delay="0"/>
                                  </p:stCondLst>
                                  <p:childTnLst>
                                    <p:anim calcmode="lin" valueType="num">
                                      <p:cBhvr additive="base">
                                        <p:cTn id="41" dur="3750"/>
                                        <p:tgtEl>
                                          <p:spTgt spid="2"/>
                                        </p:tgtEl>
                                        <p:attrNameLst>
                                          <p:attrName>ppt_x</p:attrName>
                                        </p:attrNameLst>
                                      </p:cBhvr>
                                      <p:tavLst>
                                        <p:tav tm="0">
                                          <p:val>
                                            <p:strVal val="ppt_x"/>
                                          </p:val>
                                        </p:tav>
                                        <p:tav tm="100000">
                                          <p:val>
                                            <p:strVal val="0-ppt_w/2"/>
                                          </p:val>
                                        </p:tav>
                                      </p:tavLst>
                                    </p:anim>
                                    <p:anim calcmode="lin" valueType="num">
                                      <p:cBhvr additive="base">
                                        <p:cTn id="42" dur="3750"/>
                                        <p:tgtEl>
                                          <p:spTgt spid="2"/>
                                        </p:tgtEl>
                                        <p:attrNameLst>
                                          <p:attrName>ppt_y</p:attrName>
                                        </p:attrNameLst>
                                      </p:cBhvr>
                                      <p:tavLst>
                                        <p:tav tm="0">
                                          <p:val>
                                            <p:strVal val="ppt_y"/>
                                          </p:val>
                                        </p:tav>
                                        <p:tav tm="100000">
                                          <p:val>
                                            <p:strVal val="0-ppt_h/2"/>
                                          </p:val>
                                        </p:tav>
                                      </p:tavLst>
                                    </p:anim>
                                    <p:set>
                                      <p:cBhvr>
                                        <p:cTn id="43" dur="1" fill="hold">
                                          <p:stCondLst>
                                            <p:cond delay="3749"/>
                                          </p:stCondLst>
                                        </p:cTn>
                                        <p:tgtEl>
                                          <p:spTgt spid="2"/>
                                        </p:tgtEl>
                                        <p:attrNameLst>
                                          <p:attrName>style.visibility</p:attrName>
                                        </p:attrNameLst>
                                      </p:cBhvr>
                                      <p:to>
                                        <p:strVal val="hidden"/>
                                      </p:to>
                                    </p:set>
                                  </p:childTnLst>
                                </p:cTn>
                              </p:par>
                              <p:par>
                                <p:cTn id="44" presetID="2" presetClass="exit" presetSubtype="9" fill="hold" nodeType="withEffect">
                                  <p:stCondLst>
                                    <p:cond delay="0"/>
                                  </p:stCondLst>
                                  <p:childTnLst>
                                    <p:anim calcmode="lin" valueType="num">
                                      <p:cBhvr additive="base">
                                        <p:cTn id="45" dur="3750"/>
                                        <p:tgtEl>
                                          <p:spTgt spid="21"/>
                                        </p:tgtEl>
                                        <p:attrNameLst>
                                          <p:attrName>ppt_x</p:attrName>
                                        </p:attrNameLst>
                                      </p:cBhvr>
                                      <p:tavLst>
                                        <p:tav tm="0">
                                          <p:val>
                                            <p:strVal val="ppt_x"/>
                                          </p:val>
                                        </p:tav>
                                        <p:tav tm="100000">
                                          <p:val>
                                            <p:strVal val="0-ppt_w/2"/>
                                          </p:val>
                                        </p:tav>
                                      </p:tavLst>
                                    </p:anim>
                                    <p:anim calcmode="lin" valueType="num">
                                      <p:cBhvr additive="base">
                                        <p:cTn id="46" dur="3750"/>
                                        <p:tgtEl>
                                          <p:spTgt spid="21"/>
                                        </p:tgtEl>
                                        <p:attrNameLst>
                                          <p:attrName>ppt_y</p:attrName>
                                        </p:attrNameLst>
                                      </p:cBhvr>
                                      <p:tavLst>
                                        <p:tav tm="0">
                                          <p:val>
                                            <p:strVal val="ppt_y"/>
                                          </p:val>
                                        </p:tav>
                                        <p:tav tm="100000">
                                          <p:val>
                                            <p:strVal val="0-ppt_h/2"/>
                                          </p:val>
                                        </p:tav>
                                      </p:tavLst>
                                    </p:anim>
                                    <p:set>
                                      <p:cBhvr>
                                        <p:cTn id="47" dur="1" fill="hold">
                                          <p:stCondLst>
                                            <p:cond delay="3749"/>
                                          </p:stCondLst>
                                        </p:cTn>
                                        <p:tgtEl>
                                          <p:spTgt spid="21"/>
                                        </p:tgtEl>
                                        <p:attrNameLst>
                                          <p:attrName>style.visibility</p:attrName>
                                        </p:attrNameLst>
                                      </p:cBhvr>
                                      <p:to>
                                        <p:strVal val="hidden"/>
                                      </p:to>
                                    </p:set>
                                  </p:childTnLst>
                                </p:cTn>
                              </p:par>
                              <p:par>
                                <p:cTn id="48" presetID="2" presetClass="exit" presetSubtype="12" fill="hold" nodeType="withEffect">
                                  <p:stCondLst>
                                    <p:cond delay="0"/>
                                  </p:stCondLst>
                                  <p:childTnLst>
                                    <p:anim calcmode="lin" valueType="num">
                                      <p:cBhvr additive="base">
                                        <p:cTn id="49" dur="3750"/>
                                        <p:tgtEl>
                                          <p:spTgt spid="78"/>
                                        </p:tgtEl>
                                        <p:attrNameLst>
                                          <p:attrName>ppt_x</p:attrName>
                                        </p:attrNameLst>
                                      </p:cBhvr>
                                      <p:tavLst>
                                        <p:tav tm="0">
                                          <p:val>
                                            <p:strVal val="ppt_x"/>
                                          </p:val>
                                        </p:tav>
                                        <p:tav tm="100000">
                                          <p:val>
                                            <p:strVal val="0-ppt_w/2"/>
                                          </p:val>
                                        </p:tav>
                                      </p:tavLst>
                                    </p:anim>
                                    <p:anim calcmode="lin" valueType="num">
                                      <p:cBhvr additive="base">
                                        <p:cTn id="50" dur="3750"/>
                                        <p:tgtEl>
                                          <p:spTgt spid="78"/>
                                        </p:tgtEl>
                                        <p:attrNameLst>
                                          <p:attrName>ppt_y</p:attrName>
                                        </p:attrNameLst>
                                      </p:cBhvr>
                                      <p:tavLst>
                                        <p:tav tm="0">
                                          <p:val>
                                            <p:strVal val="ppt_y"/>
                                          </p:val>
                                        </p:tav>
                                        <p:tav tm="100000">
                                          <p:val>
                                            <p:strVal val="1+ppt_h/2"/>
                                          </p:val>
                                        </p:tav>
                                      </p:tavLst>
                                    </p:anim>
                                    <p:set>
                                      <p:cBhvr>
                                        <p:cTn id="51" dur="1" fill="hold">
                                          <p:stCondLst>
                                            <p:cond delay="3749"/>
                                          </p:stCondLst>
                                        </p:cTn>
                                        <p:tgtEl>
                                          <p:spTgt spid="78"/>
                                        </p:tgtEl>
                                        <p:attrNameLst>
                                          <p:attrName>style.visibility</p:attrName>
                                        </p:attrNameLst>
                                      </p:cBhvr>
                                      <p:to>
                                        <p:strVal val="hidden"/>
                                      </p:to>
                                    </p:set>
                                  </p:childTnLst>
                                </p:cTn>
                              </p:par>
                              <p:par>
                                <p:cTn id="52" presetID="2" presetClass="exit" presetSubtype="12" fill="hold" nodeType="withEffect">
                                  <p:stCondLst>
                                    <p:cond delay="0"/>
                                  </p:stCondLst>
                                  <p:childTnLst>
                                    <p:anim calcmode="lin" valueType="num">
                                      <p:cBhvr additive="base">
                                        <p:cTn id="53" dur="3750"/>
                                        <p:tgtEl>
                                          <p:spTgt spid="97"/>
                                        </p:tgtEl>
                                        <p:attrNameLst>
                                          <p:attrName>ppt_x</p:attrName>
                                        </p:attrNameLst>
                                      </p:cBhvr>
                                      <p:tavLst>
                                        <p:tav tm="0">
                                          <p:val>
                                            <p:strVal val="ppt_x"/>
                                          </p:val>
                                        </p:tav>
                                        <p:tav tm="100000">
                                          <p:val>
                                            <p:strVal val="0-ppt_w/2"/>
                                          </p:val>
                                        </p:tav>
                                      </p:tavLst>
                                    </p:anim>
                                    <p:anim calcmode="lin" valueType="num">
                                      <p:cBhvr additive="base">
                                        <p:cTn id="54" dur="3750"/>
                                        <p:tgtEl>
                                          <p:spTgt spid="97"/>
                                        </p:tgtEl>
                                        <p:attrNameLst>
                                          <p:attrName>ppt_y</p:attrName>
                                        </p:attrNameLst>
                                      </p:cBhvr>
                                      <p:tavLst>
                                        <p:tav tm="0">
                                          <p:val>
                                            <p:strVal val="ppt_y"/>
                                          </p:val>
                                        </p:tav>
                                        <p:tav tm="100000">
                                          <p:val>
                                            <p:strVal val="1+ppt_h/2"/>
                                          </p:val>
                                        </p:tav>
                                      </p:tavLst>
                                    </p:anim>
                                    <p:set>
                                      <p:cBhvr>
                                        <p:cTn id="55" dur="1" fill="hold">
                                          <p:stCondLst>
                                            <p:cond delay="3749"/>
                                          </p:stCondLst>
                                        </p:cTn>
                                        <p:tgtEl>
                                          <p:spTgt spid="97"/>
                                        </p:tgtEl>
                                        <p:attrNameLst>
                                          <p:attrName>style.visibility</p:attrName>
                                        </p:attrNameLst>
                                      </p:cBhvr>
                                      <p:to>
                                        <p:strVal val="hidden"/>
                                      </p:to>
                                    </p:set>
                                  </p:childTnLst>
                                </p:cTn>
                              </p:par>
                              <p:par>
                                <p:cTn id="56" presetID="2" presetClass="exit" presetSubtype="3" fill="hold" nodeType="withEffect">
                                  <p:stCondLst>
                                    <p:cond delay="0"/>
                                  </p:stCondLst>
                                  <p:childTnLst>
                                    <p:anim calcmode="lin" valueType="num">
                                      <p:cBhvr additive="base">
                                        <p:cTn id="57" dur="3750"/>
                                        <p:tgtEl>
                                          <p:spTgt spid="307"/>
                                        </p:tgtEl>
                                        <p:attrNameLst>
                                          <p:attrName>ppt_x</p:attrName>
                                        </p:attrNameLst>
                                      </p:cBhvr>
                                      <p:tavLst>
                                        <p:tav tm="0">
                                          <p:val>
                                            <p:strVal val="ppt_x"/>
                                          </p:val>
                                        </p:tav>
                                        <p:tav tm="100000">
                                          <p:val>
                                            <p:strVal val="1+ppt_w/2"/>
                                          </p:val>
                                        </p:tav>
                                      </p:tavLst>
                                    </p:anim>
                                    <p:anim calcmode="lin" valueType="num">
                                      <p:cBhvr additive="base">
                                        <p:cTn id="58" dur="3750"/>
                                        <p:tgtEl>
                                          <p:spTgt spid="307"/>
                                        </p:tgtEl>
                                        <p:attrNameLst>
                                          <p:attrName>ppt_y</p:attrName>
                                        </p:attrNameLst>
                                      </p:cBhvr>
                                      <p:tavLst>
                                        <p:tav tm="0">
                                          <p:val>
                                            <p:strVal val="ppt_y"/>
                                          </p:val>
                                        </p:tav>
                                        <p:tav tm="100000">
                                          <p:val>
                                            <p:strVal val="0-ppt_h/2"/>
                                          </p:val>
                                        </p:tav>
                                      </p:tavLst>
                                    </p:anim>
                                    <p:set>
                                      <p:cBhvr>
                                        <p:cTn id="59" dur="1" fill="hold">
                                          <p:stCondLst>
                                            <p:cond delay="3749"/>
                                          </p:stCondLst>
                                        </p:cTn>
                                        <p:tgtEl>
                                          <p:spTgt spid="307"/>
                                        </p:tgtEl>
                                        <p:attrNameLst>
                                          <p:attrName>style.visibility</p:attrName>
                                        </p:attrNameLst>
                                      </p:cBhvr>
                                      <p:to>
                                        <p:strVal val="hidden"/>
                                      </p:to>
                                    </p:set>
                                  </p:childTnLst>
                                </p:cTn>
                              </p:par>
                              <p:par>
                                <p:cTn id="60" presetID="2" presetClass="exit" presetSubtype="6" fill="hold" nodeType="withEffect">
                                  <p:stCondLst>
                                    <p:cond delay="0"/>
                                  </p:stCondLst>
                                  <p:childTnLst>
                                    <p:anim calcmode="lin" valueType="num">
                                      <p:cBhvr additive="base">
                                        <p:cTn id="61" dur="3750"/>
                                        <p:tgtEl>
                                          <p:spTgt spid="269"/>
                                        </p:tgtEl>
                                        <p:attrNameLst>
                                          <p:attrName>ppt_x</p:attrName>
                                        </p:attrNameLst>
                                      </p:cBhvr>
                                      <p:tavLst>
                                        <p:tav tm="0">
                                          <p:val>
                                            <p:strVal val="ppt_x"/>
                                          </p:val>
                                        </p:tav>
                                        <p:tav tm="100000">
                                          <p:val>
                                            <p:strVal val="1+ppt_w/2"/>
                                          </p:val>
                                        </p:tav>
                                      </p:tavLst>
                                    </p:anim>
                                    <p:anim calcmode="lin" valueType="num">
                                      <p:cBhvr additive="base">
                                        <p:cTn id="62" dur="3750"/>
                                        <p:tgtEl>
                                          <p:spTgt spid="269"/>
                                        </p:tgtEl>
                                        <p:attrNameLst>
                                          <p:attrName>ppt_y</p:attrName>
                                        </p:attrNameLst>
                                      </p:cBhvr>
                                      <p:tavLst>
                                        <p:tav tm="0">
                                          <p:val>
                                            <p:strVal val="ppt_y"/>
                                          </p:val>
                                        </p:tav>
                                        <p:tav tm="100000">
                                          <p:val>
                                            <p:strVal val="1+ppt_h/2"/>
                                          </p:val>
                                        </p:tav>
                                      </p:tavLst>
                                    </p:anim>
                                    <p:set>
                                      <p:cBhvr>
                                        <p:cTn id="63" dur="1" fill="hold">
                                          <p:stCondLst>
                                            <p:cond delay="3749"/>
                                          </p:stCondLst>
                                        </p:cTn>
                                        <p:tgtEl>
                                          <p:spTgt spid="269"/>
                                        </p:tgtEl>
                                        <p:attrNameLst>
                                          <p:attrName>style.visibility</p:attrName>
                                        </p:attrNameLst>
                                      </p:cBhvr>
                                      <p:to>
                                        <p:strVal val="hidden"/>
                                      </p:to>
                                    </p:set>
                                  </p:childTnLst>
                                </p:cTn>
                              </p:par>
                              <p:par>
                                <p:cTn id="64" presetID="2" presetClass="exit" presetSubtype="3" fill="hold" nodeType="withEffect">
                                  <p:stCondLst>
                                    <p:cond delay="0"/>
                                  </p:stCondLst>
                                  <p:childTnLst>
                                    <p:anim calcmode="lin" valueType="num">
                                      <p:cBhvr additive="base">
                                        <p:cTn id="65" dur="3750"/>
                                        <p:tgtEl>
                                          <p:spTgt spid="326"/>
                                        </p:tgtEl>
                                        <p:attrNameLst>
                                          <p:attrName>ppt_x</p:attrName>
                                        </p:attrNameLst>
                                      </p:cBhvr>
                                      <p:tavLst>
                                        <p:tav tm="0">
                                          <p:val>
                                            <p:strVal val="ppt_x"/>
                                          </p:val>
                                        </p:tav>
                                        <p:tav tm="100000">
                                          <p:val>
                                            <p:strVal val="1+ppt_w/2"/>
                                          </p:val>
                                        </p:tav>
                                      </p:tavLst>
                                    </p:anim>
                                    <p:anim calcmode="lin" valueType="num">
                                      <p:cBhvr additive="base">
                                        <p:cTn id="66" dur="3750"/>
                                        <p:tgtEl>
                                          <p:spTgt spid="326"/>
                                        </p:tgtEl>
                                        <p:attrNameLst>
                                          <p:attrName>ppt_y</p:attrName>
                                        </p:attrNameLst>
                                      </p:cBhvr>
                                      <p:tavLst>
                                        <p:tav tm="0">
                                          <p:val>
                                            <p:strVal val="ppt_y"/>
                                          </p:val>
                                        </p:tav>
                                        <p:tav tm="100000">
                                          <p:val>
                                            <p:strVal val="0-ppt_h/2"/>
                                          </p:val>
                                        </p:tav>
                                      </p:tavLst>
                                    </p:anim>
                                    <p:set>
                                      <p:cBhvr>
                                        <p:cTn id="67" dur="1" fill="hold">
                                          <p:stCondLst>
                                            <p:cond delay="3749"/>
                                          </p:stCondLst>
                                        </p:cTn>
                                        <p:tgtEl>
                                          <p:spTgt spid="326"/>
                                        </p:tgtEl>
                                        <p:attrNameLst>
                                          <p:attrName>style.visibility</p:attrName>
                                        </p:attrNameLst>
                                      </p:cBhvr>
                                      <p:to>
                                        <p:strVal val="hidden"/>
                                      </p:to>
                                    </p:set>
                                  </p:childTnLst>
                                </p:cTn>
                              </p:par>
                              <p:par>
                                <p:cTn id="68" presetID="2" presetClass="exit" presetSubtype="6" fill="hold" nodeType="withEffect">
                                  <p:stCondLst>
                                    <p:cond delay="0"/>
                                  </p:stCondLst>
                                  <p:childTnLst>
                                    <p:anim calcmode="lin" valueType="num">
                                      <p:cBhvr additive="base">
                                        <p:cTn id="69" dur="3750"/>
                                        <p:tgtEl>
                                          <p:spTgt spid="288"/>
                                        </p:tgtEl>
                                        <p:attrNameLst>
                                          <p:attrName>ppt_x</p:attrName>
                                        </p:attrNameLst>
                                      </p:cBhvr>
                                      <p:tavLst>
                                        <p:tav tm="0">
                                          <p:val>
                                            <p:strVal val="ppt_x"/>
                                          </p:val>
                                        </p:tav>
                                        <p:tav tm="100000">
                                          <p:val>
                                            <p:strVal val="1+ppt_w/2"/>
                                          </p:val>
                                        </p:tav>
                                      </p:tavLst>
                                    </p:anim>
                                    <p:anim calcmode="lin" valueType="num">
                                      <p:cBhvr additive="base">
                                        <p:cTn id="70" dur="3750"/>
                                        <p:tgtEl>
                                          <p:spTgt spid="288"/>
                                        </p:tgtEl>
                                        <p:attrNameLst>
                                          <p:attrName>ppt_y</p:attrName>
                                        </p:attrNameLst>
                                      </p:cBhvr>
                                      <p:tavLst>
                                        <p:tav tm="0">
                                          <p:val>
                                            <p:strVal val="ppt_y"/>
                                          </p:val>
                                        </p:tav>
                                        <p:tav tm="100000">
                                          <p:val>
                                            <p:strVal val="1+ppt_h/2"/>
                                          </p:val>
                                        </p:tav>
                                      </p:tavLst>
                                    </p:anim>
                                    <p:set>
                                      <p:cBhvr>
                                        <p:cTn id="71" dur="1" fill="hold">
                                          <p:stCondLst>
                                            <p:cond delay="3749"/>
                                          </p:stCondLst>
                                        </p:cTn>
                                        <p:tgtEl>
                                          <p:spTgt spid="288"/>
                                        </p:tgtEl>
                                        <p:attrNameLst>
                                          <p:attrName>style.visibility</p:attrName>
                                        </p:attrNameLst>
                                      </p:cBhvr>
                                      <p:to>
                                        <p:strVal val="hidden"/>
                                      </p:to>
                                    </p:set>
                                  </p:childTnLst>
                                </p:cTn>
                              </p:par>
                              <p:par>
                                <p:cTn id="72" presetID="23" presetClass="entr" presetSubtype="272" fill="hold" nodeType="withEffect">
                                  <p:stCondLst>
                                    <p:cond delay="500"/>
                                  </p:stCondLst>
                                  <p:childTnLst>
                                    <p:set>
                                      <p:cBhvr>
                                        <p:cTn id="73" dur="1" fill="hold">
                                          <p:stCondLst>
                                            <p:cond delay="0"/>
                                          </p:stCondLst>
                                        </p:cTn>
                                        <p:tgtEl>
                                          <p:spTgt spid="40"/>
                                        </p:tgtEl>
                                        <p:attrNameLst>
                                          <p:attrName>style.visibility</p:attrName>
                                        </p:attrNameLst>
                                      </p:cBhvr>
                                      <p:to>
                                        <p:strVal val="visible"/>
                                      </p:to>
                                    </p:set>
                                    <p:anim calcmode="lin" valueType="num">
                                      <p:cBhvr>
                                        <p:cTn id="74" dur="2500" fill="hold"/>
                                        <p:tgtEl>
                                          <p:spTgt spid="40"/>
                                        </p:tgtEl>
                                        <p:attrNameLst>
                                          <p:attrName>ppt_w</p:attrName>
                                        </p:attrNameLst>
                                      </p:cBhvr>
                                      <p:tavLst>
                                        <p:tav tm="0">
                                          <p:val>
                                            <p:strVal val="2/3*#ppt_w"/>
                                          </p:val>
                                        </p:tav>
                                        <p:tav tm="100000">
                                          <p:val>
                                            <p:strVal val="#ppt_w"/>
                                          </p:val>
                                        </p:tav>
                                      </p:tavLst>
                                    </p:anim>
                                    <p:anim calcmode="lin" valueType="num">
                                      <p:cBhvr>
                                        <p:cTn id="75" dur="2500" fill="hold"/>
                                        <p:tgtEl>
                                          <p:spTgt spid="40"/>
                                        </p:tgtEl>
                                        <p:attrNameLst>
                                          <p:attrName>ppt_h</p:attrName>
                                        </p:attrNameLst>
                                      </p:cBhvr>
                                      <p:tavLst>
                                        <p:tav tm="0">
                                          <p:val>
                                            <p:strVal val="2/3*#ppt_h"/>
                                          </p:val>
                                        </p:tav>
                                        <p:tav tm="100000">
                                          <p:val>
                                            <p:strVal val="#ppt_h"/>
                                          </p:val>
                                        </p:tav>
                                      </p:tavLst>
                                    </p:anim>
                                  </p:childTnLst>
                                </p:cTn>
                              </p:par>
                              <p:par>
                                <p:cTn id="76" presetID="8" presetClass="entr" presetSubtype="32" fill="hold" nodeType="withEffect">
                                  <p:stCondLst>
                                    <p:cond delay="500"/>
                                  </p:stCondLst>
                                  <p:childTnLst>
                                    <p:set>
                                      <p:cBhvr>
                                        <p:cTn id="77" dur="1" fill="hold">
                                          <p:stCondLst>
                                            <p:cond delay="0"/>
                                          </p:stCondLst>
                                        </p:cTn>
                                        <p:tgtEl>
                                          <p:spTgt spid="40"/>
                                        </p:tgtEl>
                                        <p:attrNameLst>
                                          <p:attrName>style.visibility</p:attrName>
                                        </p:attrNameLst>
                                      </p:cBhvr>
                                      <p:to>
                                        <p:strVal val="visible"/>
                                      </p:to>
                                    </p:set>
                                    <p:animEffect transition="in" filter="diamond(out)">
                                      <p:cBhvr>
                                        <p:cTn id="78" dur="2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7"/>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9698" y="-5048"/>
            <a:ext cx="9144000" cy="5148548"/>
          </a:xfrm>
          <a:prstGeom prst="rect">
            <a:avLst/>
          </a:prstGeom>
          <a:noFill/>
          <a:ln>
            <a:noFill/>
          </a:ln>
        </p:spPr>
      </p:pic>
      <p:sp>
        <p:nvSpPr>
          <p:cNvPr id="3" name="2 Rectángulo"/>
          <p:cNvSpPr/>
          <p:nvPr/>
        </p:nvSpPr>
        <p:spPr>
          <a:xfrm>
            <a:off x="2483768" y="267494"/>
            <a:ext cx="5976664" cy="3323987"/>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Ayuda </a:t>
            </a:r>
            <a:r>
              <a:rPr lang="es-ES" sz="1600" b="1" dirty="0">
                <a:solidFill>
                  <a:schemeClr val="tx2">
                    <a:lumMod val="25000"/>
                  </a:schemeClr>
                </a:solidFill>
                <a:latin typeface="Hobo Std" pitchFamily="34" charset="0"/>
              </a:rPr>
              <a:t>a controlar la diabetes</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El ajo también puede ayudar a las personas diabéticas gracias a su efecto regulador sobre los niveles de azúcar en sangre, y su potencial para prevenir algunas complicaciones de la diabetes. Además, este bulbo tiene propiedades efectivas para combatir las infecciones, reducir el colesterol LDL (malo) y estimular la circulación </a:t>
            </a:r>
            <a:r>
              <a:rPr lang="es-ES" sz="1200" b="1" dirty="0" smtClean="0">
                <a:solidFill>
                  <a:schemeClr val="tx2">
                    <a:lumMod val="25000"/>
                  </a:schemeClr>
                </a:solidFill>
                <a:latin typeface="Hobo Std" pitchFamily="34" charset="0"/>
              </a:rPr>
              <a:t>sanguínea.</a:t>
            </a:r>
          </a:p>
          <a:p>
            <a:pPr algn="ctr">
              <a:defRPr/>
            </a:pPr>
            <a:endParaRPr lang="es-ES" sz="1400" b="1" dirty="0">
              <a:solidFill>
                <a:schemeClr val="tx2">
                  <a:lumMod val="25000"/>
                </a:schemeClr>
              </a:solidFill>
              <a:latin typeface="Hobo Std" pitchFamily="34" charset="0"/>
            </a:endParaRPr>
          </a:p>
          <a:p>
            <a:pPr algn="ctr">
              <a:defRPr/>
            </a:pPr>
            <a:r>
              <a:rPr lang="es-ES" sz="1600" b="1" dirty="0">
                <a:solidFill>
                  <a:schemeClr val="tx2">
                    <a:lumMod val="25000"/>
                  </a:schemeClr>
                </a:solidFill>
                <a:latin typeface="Hobo Std" pitchFamily="34" charset="0"/>
              </a:rPr>
              <a:t>Protege la salud ósea</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Se ha observado que el </a:t>
            </a:r>
            <a:r>
              <a:rPr lang="es-ES" sz="1200" b="1" dirty="0" err="1">
                <a:solidFill>
                  <a:schemeClr val="tx2">
                    <a:lumMod val="25000"/>
                  </a:schemeClr>
                </a:solidFill>
                <a:latin typeface="Hobo Std" pitchFamily="34" charset="0"/>
              </a:rPr>
              <a:t>disulfuro</a:t>
            </a:r>
            <a:r>
              <a:rPr lang="es-ES" sz="1200" b="1" dirty="0">
                <a:solidFill>
                  <a:schemeClr val="tx2">
                    <a:lumMod val="25000"/>
                  </a:schemeClr>
                </a:solidFill>
                <a:latin typeface="Hobo Std" pitchFamily="34" charset="0"/>
              </a:rPr>
              <a:t> de </a:t>
            </a:r>
            <a:r>
              <a:rPr lang="es-ES" sz="1200" b="1" dirty="0" err="1">
                <a:solidFill>
                  <a:schemeClr val="tx2">
                    <a:lumMod val="25000"/>
                  </a:schemeClr>
                </a:solidFill>
                <a:latin typeface="Hobo Std" pitchFamily="34" charset="0"/>
              </a:rPr>
              <a:t>dialilo</a:t>
            </a:r>
            <a:r>
              <a:rPr lang="es-ES" sz="1200" b="1" dirty="0">
                <a:solidFill>
                  <a:schemeClr val="tx2">
                    <a:lumMod val="25000"/>
                  </a:schemeClr>
                </a:solidFill>
                <a:latin typeface="Hobo Std" pitchFamily="34" charset="0"/>
              </a:rPr>
              <a:t>, un compuesto presente en el ajo, ayuda a suprimir las enzimas que degradan la matriz y, por lo tanto, previene el daño a los </a:t>
            </a:r>
            <a:r>
              <a:rPr lang="es-ES" sz="1200" b="1" dirty="0" smtClean="0">
                <a:solidFill>
                  <a:schemeClr val="tx2">
                    <a:lumMod val="25000"/>
                  </a:schemeClr>
                </a:solidFill>
                <a:latin typeface="Hobo Std" pitchFamily="34" charset="0"/>
              </a:rPr>
              <a:t>huesos.</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3151017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7" name="136 Grupo"/>
          <p:cNvGrpSpPr/>
          <p:nvPr/>
        </p:nvGrpSpPr>
        <p:grpSpPr>
          <a:xfrm>
            <a:off x="4560" y="28590"/>
            <a:ext cx="9144000" cy="5143500"/>
            <a:chOff x="0" y="0"/>
            <a:chExt cx="9144000" cy="5143500"/>
          </a:xfrm>
        </p:grpSpPr>
        <p:sp>
          <p:nvSpPr>
            <p:cNvPr id="138" name="137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 name="1 Grupo"/>
          <p:cNvGrpSpPr/>
          <p:nvPr/>
        </p:nvGrpSpPr>
        <p:grpSpPr>
          <a:xfrm rot="2750035" flipH="1" flipV="1">
            <a:off x="4941206" y="354999"/>
            <a:ext cx="3160275" cy="1823885"/>
            <a:chOff x="4824000" y="216000"/>
            <a:chExt cx="3160275" cy="1823885"/>
          </a:xfrm>
        </p:grpSpPr>
        <p:grpSp>
          <p:nvGrpSpPr>
            <p:cNvPr id="112" name="111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129"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22"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4" name="113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15"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5" name="104 Grupo"/>
          <p:cNvGrpSpPr/>
          <p:nvPr/>
        </p:nvGrpSpPr>
        <p:grpSpPr>
          <a:xfrm rot="18702572" flipV="1">
            <a:off x="980768" y="355000"/>
            <a:ext cx="3160275" cy="1823885"/>
            <a:chOff x="4824000" y="216000"/>
            <a:chExt cx="3160275" cy="1823885"/>
          </a:xfrm>
        </p:grpSpPr>
        <p:grpSp>
          <p:nvGrpSpPr>
            <p:cNvPr id="106" name="105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0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8" name="107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19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186"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8" name="207 Grupo"/>
          <p:cNvGrpSpPr/>
          <p:nvPr/>
        </p:nvGrpSpPr>
        <p:grpSpPr>
          <a:xfrm rot="18781829" flipH="1">
            <a:off x="4932038" y="2931791"/>
            <a:ext cx="3160275" cy="1823885"/>
            <a:chOff x="4824000" y="216000"/>
            <a:chExt cx="3160275" cy="1823885"/>
          </a:xfrm>
        </p:grpSpPr>
        <p:grpSp>
          <p:nvGrpSpPr>
            <p:cNvPr id="234" name="233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51"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4"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44"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5"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7"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8"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6" name="235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3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9" name="208 Grupo"/>
          <p:cNvGrpSpPr/>
          <p:nvPr/>
        </p:nvGrpSpPr>
        <p:grpSpPr>
          <a:xfrm rot="2757989">
            <a:off x="971600" y="2931790"/>
            <a:ext cx="3160275" cy="1823885"/>
            <a:chOff x="4824000" y="216000"/>
            <a:chExt cx="3160275" cy="1823885"/>
          </a:xfrm>
        </p:grpSpPr>
        <p:grpSp>
          <p:nvGrpSpPr>
            <p:cNvPr id="210" name="209 Grupo"/>
            <p:cNvGrpSpPr/>
            <p:nvPr/>
          </p:nvGrpSpPr>
          <p:grpSpPr>
            <a:xfrm flipH="1">
              <a:off x="4834601" y="1081299"/>
              <a:ext cx="3149674" cy="958586"/>
              <a:chOff x="2411760" y="411510"/>
              <a:chExt cx="4312096" cy="1232520"/>
            </a:xfrm>
            <a:solidFill>
              <a:srgbClr val="FF6600"/>
            </a:solidFill>
            <a:scene3d>
              <a:camera prst="orthographicFront"/>
              <a:lightRig rig="flat" dir="t"/>
            </a:scene3d>
          </p:grpSpPr>
          <p:sp>
            <p:nvSpPr>
              <p:cNvPr id="227"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FFC0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flipH="1">
              <a:off x="4824000" y="216000"/>
              <a:ext cx="3149674" cy="958586"/>
              <a:chOff x="2411760" y="411510"/>
              <a:chExt cx="4312096" cy="1232520"/>
            </a:xfrm>
            <a:solidFill>
              <a:srgbClr val="009900"/>
            </a:solidFill>
            <a:scene3d>
              <a:camera prst="orthographicFront"/>
              <a:lightRig rig="flat" dir="t"/>
            </a:scene3d>
          </p:grpSpPr>
          <p:sp>
            <p:nvSpPr>
              <p:cNvPr id="220"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009900"/>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accent3">
                  <a:lumMod val="75000"/>
                </a:schemeClr>
              </a:solidFill>
              <a:ln>
                <a:solidFill>
                  <a:schemeClr val="tx1"/>
                </a:soli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2" name="211 Grupo"/>
            <p:cNvGrpSpPr/>
            <p:nvPr/>
          </p:nvGrpSpPr>
          <p:grpSpPr>
            <a:xfrm flipH="1">
              <a:off x="4824000" y="627534"/>
              <a:ext cx="3149674" cy="958586"/>
              <a:chOff x="2411760" y="411510"/>
              <a:chExt cx="4312096" cy="1232520"/>
            </a:xfrm>
            <a:solidFill>
              <a:schemeClr val="tx1">
                <a:lumMod val="95000"/>
              </a:schemeClr>
            </a:solidFill>
            <a:scene3d>
              <a:camera prst="orthographicFront"/>
              <a:lightRig rig="morning" dir="t"/>
            </a:scene3d>
          </p:grpSpPr>
          <p:sp>
            <p:nvSpPr>
              <p:cNvPr id="213" name="2 Datos almacenados"/>
              <p:cNvSpPr/>
              <p:nvPr/>
            </p:nvSpPr>
            <p:spPr>
              <a:xfrm rot="5400000">
                <a:off x="4283968" y="411510"/>
                <a:ext cx="504056"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chemeClr val="tx1"/>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 Datos almacenados"/>
              <p:cNvSpPr/>
              <p:nvPr/>
            </p:nvSpPr>
            <p:spPr>
              <a:xfrm rot="5400000">
                <a:off x="3599892"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 Datos almacenados"/>
              <p:cNvSpPr/>
              <p:nvPr/>
            </p:nvSpPr>
            <p:spPr>
              <a:xfrm rot="5400000">
                <a:off x="5112060" y="591530"/>
                <a:ext cx="432048" cy="5040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 Datos almacenados"/>
              <p:cNvSpPr/>
              <p:nvPr/>
            </p:nvSpPr>
            <p:spPr>
              <a:xfrm rot="5400000">
                <a:off x="2951820" y="95157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 Datos almacenados"/>
              <p:cNvSpPr/>
              <p:nvPr/>
            </p:nvSpPr>
            <p:spPr>
              <a:xfrm rot="5400000">
                <a:off x="243938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 Datos almacenados"/>
              <p:cNvSpPr/>
              <p:nvPr/>
            </p:nvSpPr>
            <p:spPr>
              <a:xfrm rot="5400000">
                <a:off x="5832000" y="936000"/>
                <a:ext cx="360040" cy="432048"/>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grp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 Datos almacenados"/>
              <p:cNvSpPr/>
              <p:nvPr/>
            </p:nvSpPr>
            <p:spPr>
              <a:xfrm rot="5400000">
                <a:off x="6399820" y="1319994"/>
                <a:ext cx="296416" cy="351656"/>
              </a:xfrm>
              <a:custGeom>
                <a:avLst/>
                <a:gdLst>
                  <a:gd name="connsiteX0" fmla="*/ 1667 w 10000"/>
                  <a:gd name="connsiteY0" fmla="*/ 0 h 10000"/>
                  <a:gd name="connsiteX1" fmla="*/ 10000 w 10000"/>
                  <a:gd name="connsiteY1" fmla="*/ 0 h 10000"/>
                  <a:gd name="connsiteX2" fmla="*/ 8333 w 10000"/>
                  <a:gd name="connsiteY2" fmla="*/ 5000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1667 w 10000"/>
                  <a:gd name="connsiteY0" fmla="*/ 0 h 10000"/>
                  <a:gd name="connsiteX1" fmla="*/ 10000 w 10000"/>
                  <a:gd name="connsiteY1" fmla="*/ 0 h 10000"/>
                  <a:gd name="connsiteX2" fmla="*/ 6980 w 10000"/>
                  <a:gd name="connsiteY2" fmla="*/ 5046 h 10000"/>
                  <a:gd name="connsiteX3" fmla="*/ 10000 w 10000"/>
                  <a:gd name="connsiteY3" fmla="*/ 10000 h 10000"/>
                  <a:gd name="connsiteX4" fmla="*/ 1667 w 10000"/>
                  <a:gd name="connsiteY4" fmla="*/ 10000 h 10000"/>
                  <a:gd name="connsiteX5" fmla="*/ 0 w 10000"/>
                  <a:gd name="connsiteY5" fmla="*/ 5000 h 10000"/>
                  <a:gd name="connsiteX6" fmla="*/ 1667 w 10000"/>
                  <a:gd name="connsiteY6" fmla="*/ 0 h 10000"/>
                  <a:gd name="connsiteX0" fmla="*/ 2726 w 11059"/>
                  <a:gd name="connsiteY0" fmla="*/ 0 h 10000"/>
                  <a:gd name="connsiteX1" fmla="*/ 11059 w 11059"/>
                  <a:gd name="connsiteY1" fmla="*/ 0 h 10000"/>
                  <a:gd name="connsiteX2" fmla="*/ 8039 w 11059"/>
                  <a:gd name="connsiteY2" fmla="*/ 5046 h 10000"/>
                  <a:gd name="connsiteX3" fmla="*/ 11059 w 11059"/>
                  <a:gd name="connsiteY3" fmla="*/ 10000 h 10000"/>
                  <a:gd name="connsiteX4" fmla="*/ 2726 w 11059"/>
                  <a:gd name="connsiteY4" fmla="*/ 10000 h 10000"/>
                  <a:gd name="connsiteX5" fmla="*/ 0 w 11059"/>
                  <a:gd name="connsiteY5" fmla="*/ 5000 h 10000"/>
                  <a:gd name="connsiteX6" fmla="*/ 2726 w 11059"/>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9" h="10000">
                    <a:moveTo>
                      <a:pt x="2726" y="0"/>
                    </a:moveTo>
                    <a:lnTo>
                      <a:pt x="11059" y="0"/>
                    </a:lnTo>
                    <a:cubicBezTo>
                      <a:pt x="10138" y="0"/>
                      <a:pt x="8039" y="2285"/>
                      <a:pt x="8039" y="5046"/>
                    </a:cubicBezTo>
                    <a:cubicBezTo>
                      <a:pt x="8039" y="7807"/>
                      <a:pt x="10138" y="10000"/>
                      <a:pt x="11059" y="10000"/>
                    </a:cubicBezTo>
                    <a:lnTo>
                      <a:pt x="2726" y="10000"/>
                    </a:lnTo>
                    <a:cubicBezTo>
                      <a:pt x="1805" y="10000"/>
                      <a:pt x="0" y="7761"/>
                      <a:pt x="0" y="5000"/>
                    </a:cubicBezTo>
                    <a:cubicBezTo>
                      <a:pt x="0" y="2239"/>
                      <a:pt x="1805" y="0"/>
                      <a:pt x="2726" y="0"/>
                    </a:cubicBezTo>
                    <a:close/>
                  </a:path>
                </a:pathLst>
              </a:custGeom>
              <a:solidFill>
                <a:srgbClr val="E3200B"/>
              </a:solidFill>
              <a:ln>
                <a:solidFill>
                  <a:schemeClr val="tx1"/>
                </a:solidFill>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sp>
        <p:nvSpPr>
          <p:cNvPr id="109" name="108 Rectángulo"/>
          <p:cNvSpPr/>
          <p:nvPr/>
        </p:nvSpPr>
        <p:spPr>
          <a:xfrm flipH="1">
            <a:off x="-252536" y="-452586"/>
            <a:ext cx="9577064" cy="5976664"/>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47970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105"/>
                                        </p:tgtEl>
                                        <p:attrNameLst>
                                          <p:attrName>style.visibility</p:attrName>
                                        </p:attrNameLst>
                                      </p:cBhvr>
                                      <p:to>
                                        <p:strVal val="visible"/>
                                      </p:to>
                                    </p:set>
                                    <p:anim calcmode="lin" valueType="num">
                                      <p:cBhvr additive="base">
                                        <p:cTn id="7" dur="3000" fill="hold"/>
                                        <p:tgtEl>
                                          <p:spTgt spid="105"/>
                                        </p:tgtEl>
                                        <p:attrNameLst>
                                          <p:attrName>ppt_x</p:attrName>
                                        </p:attrNameLst>
                                      </p:cBhvr>
                                      <p:tavLst>
                                        <p:tav tm="0">
                                          <p:val>
                                            <p:strVal val="1+#ppt_w/2"/>
                                          </p:val>
                                        </p:tav>
                                        <p:tav tm="100000">
                                          <p:val>
                                            <p:strVal val="#ppt_x"/>
                                          </p:val>
                                        </p:tav>
                                      </p:tavLst>
                                    </p:anim>
                                    <p:anim calcmode="lin" valueType="num">
                                      <p:cBhvr additive="base">
                                        <p:cTn id="8" dur="3000" fill="hold"/>
                                        <p:tgtEl>
                                          <p:spTgt spid="105"/>
                                        </p:tgtEl>
                                        <p:attrNameLst>
                                          <p:attrName>ppt_y</p:attrName>
                                        </p:attrNameLst>
                                      </p:cBhvr>
                                      <p:tavLst>
                                        <p:tav tm="0">
                                          <p:val>
                                            <p:strVal val="1+#ppt_h/2"/>
                                          </p:val>
                                        </p:tav>
                                        <p:tav tm="100000">
                                          <p:val>
                                            <p:strVal val="#ppt_y"/>
                                          </p:val>
                                        </p:tav>
                                      </p:tavLst>
                                    </p:anim>
                                  </p:childTnLst>
                                </p:cTn>
                              </p:par>
                              <p:par>
                                <p:cTn id="9" presetID="2" presetClass="exit" presetSubtype="6" fill="hold" nodeType="withEffect">
                                  <p:stCondLst>
                                    <p:cond delay="0"/>
                                  </p:stCondLst>
                                  <p:childTnLst>
                                    <p:anim calcmode="lin" valueType="num">
                                      <p:cBhvr additive="base">
                                        <p:cTn id="10" dur="4750"/>
                                        <p:tgtEl>
                                          <p:spTgt spid="105"/>
                                        </p:tgtEl>
                                        <p:attrNameLst>
                                          <p:attrName>ppt_x</p:attrName>
                                        </p:attrNameLst>
                                      </p:cBhvr>
                                      <p:tavLst>
                                        <p:tav tm="0">
                                          <p:val>
                                            <p:strVal val="ppt_x"/>
                                          </p:val>
                                        </p:tav>
                                        <p:tav tm="100000">
                                          <p:val>
                                            <p:strVal val="1+ppt_w/2"/>
                                          </p:val>
                                        </p:tav>
                                      </p:tavLst>
                                    </p:anim>
                                    <p:anim calcmode="lin" valueType="num">
                                      <p:cBhvr additive="base">
                                        <p:cTn id="11" dur="4750"/>
                                        <p:tgtEl>
                                          <p:spTgt spid="105"/>
                                        </p:tgtEl>
                                        <p:attrNameLst>
                                          <p:attrName>ppt_y</p:attrName>
                                        </p:attrNameLst>
                                      </p:cBhvr>
                                      <p:tavLst>
                                        <p:tav tm="0">
                                          <p:val>
                                            <p:strVal val="ppt_y"/>
                                          </p:val>
                                        </p:tav>
                                        <p:tav tm="100000">
                                          <p:val>
                                            <p:strVal val="1+ppt_h/2"/>
                                          </p:val>
                                        </p:tav>
                                      </p:tavLst>
                                    </p:anim>
                                    <p:set>
                                      <p:cBhvr>
                                        <p:cTn id="12" dur="1" fill="hold">
                                          <p:stCondLst>
                                            <p:cond delay="4749"/>
                                          </p:stCondLst>
                                        </p:cTn>
                                        <p:tgtEl>
                                          <p:spTgt spid="105"/>
                                        </p:tgtEl>
                                        <p:attrNameLst>
                                          <p:attrName>style.visibility</p:attrName>
                                        </p:attrNameLst>
                                      </p:cBhvr>
                                      <p:to>
                                        <p:strVal val="hidden"/>
                                      </p:to>
                                    </p:set>
                                  </p:childTnLst>
                                </p:cTn>
                              </p:par>
                              <p:par>
                                <p:cTn id="13" presetID="2" presetClass="entr" presetSubtype="12"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3000" fill="hold"/>
                                        <p:tgtEl>
                                          <p:spTgt spid="2"/>
                                        </p:tgtEl>
                                        <p:attrNameLst>
                                          <p:attrName>ppt_x</p:attrName>
                                        </p:attrNameLst>
                                      </p:cBhvr>
                                      <p:tavLst>
                                        <p:tav tm="0">
                                          <p:val>
                                            <p:strVal val="0-#ppt_w/2"/>
                                          </p:val>
                                        </p:tav>
                                        <p:tav tm="100000">
                                          <p:val>
                                            <p:strVal val="#ppt_x"/>
                                          </p:val>
                                        </p:tav>
                                      </p:tavLst>
                                    </p:anim>
                                    <p:anim calcmode="lin" valueType="num">
                                      <p:cBhvr additive="base">
                                        <p:cTn id="16" dur="3000" fill="hold"/>
                                        <p:tgtEl>
                                          <p:spTgt spid="2"/>
                                        </p:tgtEl>
                                        <p:attrNameLst>
                                          <p:attrName>ppt_y</p:attrName>
                                        </p:attrNameLst>
                                      </p:cBhvr>
                                      <p:tavLst>
                                        <p:tav tm="0">
                                          <p:val>
                                            <p:strVal val="1+#ppt_h/2"/>
                                          </p:val>
                                        </p:tav>
                                        <p:tav tm="100000">
                                          <p:val>
                                            <p:strVal val="#ppt_y"/>
                                          </p:val>
                                        </p:tav>
                                      </p:tavLst>
                                    </p:anim>
                                  </p:childTnLst>
                                </p:cTn>
                              </p:par>
                              <p:par>
                                <p:cTn id="17" presetID="2" presetClass="exit" presetSubtype="12" fill="hold" nodeType="withEffect">
                                  <p:stCondLst>
                                    <p:cond delay="0"/>
                                  </p:stCondLst>
                                  <p:childTnLst>
                                    <p:anim calcmode="lin" valueType="num">
                                      <p:cBhvr additive="base">
                                        <p:cTn id="18" dur="4750"/>
                                        <p:tgtEl>
                                          <p:spTgt spid="2"/>
                                        </p:tgtEl>
                                        <p:attrNameLst>
                                          <p:attrName>ppt_x</p:attrName>
                                        </p:attrNameLst>
                                      </p:cBhvr>
                                      <p:tavLst>
                                        <p:tav tm="0">
                                          <p:val>
                                            <p:strVal val="ppt_x"/>
                                          </p:val>
                                        </p:tav>
                                        <p:tav tm="100000">
                                          <p:val>
                                            <p:strVal val="0-ppt_w/2"/>
                                          </p:val>
                                        </p:tav>
                                      </p:tavLst>
                                    </p:anim>
                                    <p:anim calcmode="lin" valueType="num">
                                      <p:cBhvr additive="base">
                                        <p:cTn id="19" dur="4750"/>
                                        <p:tgtEl>
                                          <p:spTgt spid="2"/>
                                        </p:tgtEl>
                                        <p:attrNameLst>
                                          <p:attrName>ppt_y</p:attrName>
                                        </p:attrNameLst>
                                      </p:cBhvr>
                                      <p:tavLst>
                                        <p:tav tm="0">
                                          <p:val>
                                            <p:strVal val="ppt_y"/>
                                          </p:val>
                                        </p:tav>
                                        <p:tav tm="100000">
                                          <p:val>
                                            <p:strVal val="1+ppt_h/2"/>
                                          </p:val>
                                        </p:tav>
                                      </p:tavLst>
                                    </p:anim>
                                    <p:set>
                                      <p:cBhvr>
                                        <p:cTn id="20" dur="1" fill="hold">
                                          <p:stCondLst>
                                            <p:cond delay="4749"/>
                                          </p:stCondLst>
                                        </p:cTn>
                                        <p:tgtEl>
                                          <p:spTgt spid="2"/>
                                        </p:tgtEl>
                                        <p:attrNameLst>
                                          <p:attrName>style.visibility</p:attrName>
                                        </p:attrNameLst>
                                      </p:cBhvr>
                                      <p:to>
                                        <p:strVal val="hidden"/>
                                      </p:to>
                                    </p:set>
                                  </p:childTnLst>
                                </p:cTn>
                              </p:par>
                              <p:par>
                                <p:cTn id="21" presetID="2" presetClass="entr" presetSubtype="3" fill="hold" nodeType="withEffect">
                                  <p:stCondLst>
                                    <p:cond delay="0"/>
                                  </p:stCondLst>
                                  <p:childTnLst>
                                    <p:set>
                                      <p:cBhvr>
                                        <p:cTn id="22" dur="1" fill="hold">
                                          <p:stCondLst>
                                            <p:cond delay="0"/>
                                          </p:stCondLst>
                                        </p:cTn>
                                        <p:tgtEl>
                                          <p:spTgt spid="209"/>
                                        </p:tgtEl>
                                        <p:attrNameLst>
                                          <p:attrName>style.visibility</p:attrName>
                                        </p:attrNameLst>
                                      </p:cBhvr>
                                      <p:to>
                                        <p:strVal val="visible"/>
                                      </p:to>
                                    </p:set>
                                    <p:anim calcmode="lin" valueType="num">
                                      <p:cBhvr additive="base">
                                        <p:cTn id="23" dur="3000" fill="hold"/>
                                        <p:tgtEl>
                                          <p:spTgt spid="209"/>
                                        </p:tgtEl>
                                        <p:attrNameLst>
                                          <p:attrName>ppt_x</p:attrName>
                                        </p:attrNameLst>
                                      </p:cBhvr>
                                      <p:tavLst>
                                        <p:tav tm="0">
                                          <p:val>
                                            <p:strVal val="1+#ppt_w/2"/>
                                          </p:val>
                                        </p:tav>
                                        <p:tav tm="100000">
                                          <p:val>
                                            <p:strVal val="#ppt_x"/>
                                          </p:val>
                                        </p:tav>
                                      </p:tavLst>
                                    </p:anim>
                                    <p:anim calcmode="lin" valueType="num">
                                      <p:cBhvr additive="base">
                                        <p:cTn id="24" dur="3000" fill="hold"/>
                                        <p:tgtEl>
                                          <p:spTgt spid="209"/>
                                        </p:tgtEl>
                                        <p:attrNameLst>
                                          <p:attrName>ppt_y</p:attrName>
                                        </p:attrNameLst>
                                      </p:cBhvr>
                                      <p:tavLst>
                                        <p:tav tm="0">
                                          <p:val>
                                            <p:strVal val="0-#ppt_h/2"/>
                                          </p:val>
                                        </p:tav>
                                        <p:tav tm="100000">
                                          <p:val>
                                            <p:strVal val="#ppt_y"/>
                                          </p:val>
                                        </p:tav>
                                      </p:tavLst>
                                    </p:anim>
                                  </p:childTnLst>
                                </p:cTn>
                              </p:par>
                              <p:par>
                                <p:cTn id="25" presetID="2" presetClass="exit" presetSubtype="3" fill="hold" nodeType="withEffect">
                                  <p:stCondLst>
                                    <p:cond delay="0"/>
                                  </p:stCondLst>
                                  <p:childTnLst>
                                    <p:anim calcmode="lin" valueType="num">
                                      <p:cBhvr additive="base">
                                        <p:cTn id="26" dur="4750"/>
                                        <p:tgtEl>
                                          <p:spTgt spid="209"/>
                                        </p:tgtEl>
                                        <p:attrNameLst>
                                          <p:attrName>ppt_x</p:attrName>
                                        </p:attrNameLst>
                                      </p:cBhvr>
                                      <p:tavLst>
                                        <p:tav tm="0">
                                          <p:val>
                                            <p:strVal val="ppt_x"/>
                                          </p:val>
                                        </p:tav>
                                        <p:tav tm="100000">
                                          <p:val>
                                            <p:strVal val="1+ppt_w/2"/>
                                          </p:val>
                                        </p:tav>
                                      </p:tavLst>
                                    </p:anim>
                                    <p:anim calcmode="lin" valueType="num">
                                      <p:cBhvr additive="base">
                                        <p:cTn id="27" dur="4750"/>
                                        <p:tgtEl>
                                          <p:spTgt spid="209"/>
                                        </p:tgtEl>
                                        <p:attrNameLst>
                                          <p:attrName>ppt_y</p:attrName>
                                        </p:attrNameLst>
                                      </p:cBhvr>
                                      <p:tavLst>
                                        <p:tav tm="0">
                                          <p:val>
                                            <p:strVal val="ppt_y"/>
                                          </p:val>
                                        </p:tav>
                                        <p:tav tm="100000">
                                          <p:val>
                                            <p:strVal val="0-ppt_h/2"/>
                                          </p:val>
                                        </p:tav>
                                      </p:tavLst>
                                    </p:anim>
                                    <p:set>
                                      <p:cBhvr>
                                        <p:cTn id="28" dur="1" fill="hold">
                                          <p:stCondLst>
                                            <p:cond delay="4749"/>
                                          </p:stCondLst>
                                        </p:cTn>
                                        <p:tgtEl>
                                          <p:spTgt spid="209"/>
                                        </p:tgtEl>
                                        <p:attrNameLst>
                                          <p:attrName>style.visibility</p:attrName>
                                        </p:attrNameLst>
                                      </p:cBhvr>
                                      <p:to>
                                        <p:strVal val="hidden"/>
                                      </p:to>
                                    </p:set>
                                  </p:childTnLst>
                                </p:cTn>
                              </p:par>
                              <p:par>
                                <p:cTn id="29" presetID="2" presetClass="entr" presetSubtype="9" fill="hold" nodeType="withEffect">
                                  <p:stCondLst>
                                    <p:cond delay="0"/>
                                  </p:stCondLst>
                                  <p:childTnLst>
                                    <p:set>
                                      <p:cBhvr>
                                        <p:cTn id="30" dur="1" fill="hold">
                                          <p:stCondLst>
                                            <p:cond delay="0"/>
                                          </p:stCondLst>
                                        </p:cTn>
                                        <p:tgtEl>
                                          <p:spTgt spid="208"/>
                                        </p:tgtEl>
                                        <p:attrNameLst>
                                          <p:attrName>style.visibility</p:attrName>
                                        </p:attrNameLst>
                                      </p:cBhvr>
                                      <p:to>
                                        <p:strVal val="visible"/>
                                      </p:to>
                                    </p:set>
                                    <p:anim calcmode="lin" valueType="num">
                                      <p:cBhvr additive="base">
                                        <p:cTn id="31" dur="3000" fill="hold"/>
                                        <p:tgtEl>
                                          <p:spTgt spid="208"/>
                                        </p:tgtEl>
                                        <p:attrNameLst>
                                          <p:attrName>ppt_x</p:attrName>
                                        </p:attrNameLst>
                                      </p:cBhvr>
                                      <p:tavLst>
                                        <p:tav tm="0">
                                          <p:val>
                                            <p:strVal val="0-#ppt_w/2"/>
                                          </p:val>
                                        </p:tav>
                                        <p:tav tm="100000">
                                          <p:val>
                                            <p:strVal val="#ppt_x"/>
                                          </p:val>
                                        </p:tav>
                                      </p:tavLst>
                                    </p:anim>
                                    <p:anim calcmode="lin" valueType="num">
                                      <p:cBhvr additive="base">
                                        <p:cTn id="32" dur="3000" fill="hold"/>
                                        <p:tgtEl>
                                          <p:spTgt spid="208"/>
                                        </p:tgtEl>
                                        <p:attrNameLst>
                                          <p:attrName>ppt_y</p:attrName>
                                        </p:attrNameLst>
                                      </p:cBhvr>
                                      <p:tavLst>
                                        <p:tav tm="0">
                                          <p:val>
                                            <p:strVal val="0-#ppt_h/2"/>
                                          </p:val>
                                        </p:tav>
                                        <p:tav tm="100000">
                                          <p:val>
                                            <p:strVal val="#ppt_y"/>
                                          </p:val>
                                        </p:tav>
                                      </p:tavLst>
                                    </p:anim>
                                  </p:childTnLst>
                                </p:cTn>
                              </p:par>
                              <p:par>
                                <p:cTn id="33" presetID="2" presetClass="exit" presetSubtype="9" fill="hold" nodeType="withEffect">
                                  <p:stCondLst>
                                    <p:cond delay="0"/>
                                  </p:stCondLst>
                                  <p:childTnLst>
                                    <p:anim calcmode="lin" valueType="num">
                                      <p:cBhvr additive="base">
                                        <p:cTn id="34" dur="4750"/>
                                        <p:tgtEl>
                                          <p:spTgt spid="208"/>
                                        </p:tgtEl>
                                        <p:attrNameLst>
                                          <p:attrName>ppt_x</p:attrName>
                                        </p:attrNameLst>
                                      </p:cBhvr>
                                      <p:tavLst>
                                        <p:tav tm="0">
                                          <p:val>
                                            <p:strVal val="ppt_x"/>
                                          </p:val>
                                        </p:tav>
                                        <p:tav tm="100000">
                                          <p:val>
                                            <p:strVal val="0-ppt_w/2"/>
                                          </p:val>
                                        </p:tav>
                                      </p:tavLst>
                                    </p:anim>
                                    <p:anim calcmode="lin" valueType="num">
                                      <p:cBhvr additive="base">
                                        <p:cTn id="35" dur="4750"/>
                                        <p:tgtEl>
                                          <p:spTgt spid="208"/>
                                        </p:tgtEl>
                                        <p:attrNameLst>
                                          <p:attrName>ppt_y</p:attrName>
                                        </p:attrNameLst>
                                      </p:cBhvr>
                                      <p:tavLst>
                                        <p:tav tm="0">
                                          <p:val>
                                            <p:strVal val="ppt_y"/>
                                          </p:val>
                                        </p:tav>
                                        <p:tav tm="100000">
                                          <p:val>
                                            <p:strVal val="0-ppt_h/2"/>
                                          </p:val>
                                        </p:tav>
                                      </p:tavLst>
                                    </p:anim>
                                    <p:set>
                                      <p:cBhvr>
                                        <p:cTn id="36" dur="1" fill="hold">
                                          <p:stCondLst>
                                            <p:cond delay="4749"/>
                                          </p:stCondLst>
                                        </p:cTn>
                                        <p:tgtEl>
                                          <p:spTgt spid="208"/>
                                        </p:tgtEl>
                                        <p:attrNameLst>
                                          <p:attrName>style.visibility</p:attrName>
                                        </p:attrNameLst>
                                      </p:cBhvr>
                                      <p:to>
                                        <p:strVal val="hidden"/>
                                      </p:to>
                                    </p:set>
                                  </p:childTnLst>
                                </p:cTn>
                              </p:par>
                              <p:par>
                                <p:cTn id="37" presetID="23" presetClass="entr" presetSubtype="272" fill="hold" nodeType="withEffect">
                                  <p:stCondLst>
                                    <p:cond delay="1000"/>
                                  </p:stCondLst>
                                  <p:childTnLst>
                                    <p:set>
                                      <p:cBhvr>
                                        <p:cTn id="38" dur="1" fill="hold">
                                          <p:stCondLst>
                                            <p:cond delay="0"/>
                                          </p:stCondLst>
                                        </p:cTn>
                                        <p:tgtEl>
                                          <p:spTgt spid="3"/>
                                        </p:tgtEl>
                                        <p:attrNameLst>
                                          <p:attrName>style.visibility</p:attrName>
                                        </p:attrNameLst>
                                      </p:cBhvr>
                                      <p:to>
                                        <p:strVal val="visible"/>
                                      </p:to>
                                    </p:set>
                                    <p:anim calcmode="lin" valueType="num">
                                      <p:cBhvr>
                                        <p:cTn id="39" dur="2750" fill="hold"/>
                                        <p:tgtEl>
                                          <p:spTgt spid="3"/>
                                        </p:tgtEl>
                                        <p:attrNameLst>
                                          <p:attrName>ppt_w</p:attrName>
                                        </p:attrNameLst>
                                      </p:cBhvr>
                                      <p:tavLst>
                                        <p:tav tm="0">
                                          <p:val>
                                            <p:strVal val="2/3*#ppt_w"/>
                                          </p:val>
                                        </p:tav>
                                        <p:tav tm="100000">
                                          <p:val>
                                            <p:strVal val="#ppt_w"/>
                                          </p:val>
                                        </p:tav>
                                      </p:tavLst>
                                    </p:anim>
                                    <p:anim calcmode="lin" valueType="num">
                                      <p:cBhvr>
                                        <p:cTn id="40" dur="2750" fill="hold"/>
                                        <p:tgtEl>
                                          <p:spTgt spid="3"/>
                                        </p:tgtEl>
                                        <p:attrNameLst>
                                          <p:attrName>ppt_h</p:attrName>
                                        </p:attrNameLst>
                                      </p:cBhvr>
                                      <p:tavLst>
                                        <p:tav tm="0">
                                          <p:val>
                                            <p:strVal val="2/3*#ppt_h"/>
                                          </p:val>
                                        </p:tav>
                                        <p:tav tm="100000">
                                          <p:val>
                                            <p:strVal val="#ppt_h"/>
                                          </p:val>
                                        </p:tav>
                                      </p:tavLst>
                                    </p:anim>
                                  </p:childTnLst>
                                </p:cTn>
                              </p:par>
                              <p:par>
                                <p:cTn id="41" presetID="8" presetClass="entr" presetSubtype="32" fill="hold" nodeType="withEffect">
                                  <p:stCondLst>
                                    <p:cond delay="1000"/>
                                  </p:stCondLst>
                                  <p:childTnLst>
                                    <p:set>
                                      <p:cBhvr>
                                        <p:cTn id="42" dur="1" fill="hold">
                                          <p:stCondLst>
                                            <p:cond delay="0"/>
                                          </p:stCondLst>
                                        </p:cTn>
                                        <p:tgtEl>
                                          <p:spTgt spid="3"/>
                                        </p:tgtEl>
                                        <p:attrNameLst>
                                          <p:attrName>style.visibility</p:attrName>
                                        </p:attrNameLst>
                                      </p:cBhvr>
                                      <p:to>
                                        <p:strVal val="visible"/>
                                      </p:to>
                                    </p:set>
                                    <p:animEffect transition="in" filter="diamond(out)">
                                      <p:cBhvr>
                                        <p:cTn id="43" dur="2750"/>
                                        <p:tgtEl>
                                          <p:spTgt spid="3"/>
                                        </p:tgtEl>
                                      </p:cBhvr>
                                    </p:animEffect>
                                  </p:childTnLst>
                                </p:cTn>
                              </p:par>
                              <p:par>
                                <p:cTn id="44" presetID="9" presetClass="emph" presetSubtype="0" grpId="0" nodeType="withEffect">
                                  <p:stCondLst>
                                    <p:cond delay="0"/>
                                  </p:stCondLst>
                                  <p:childTnLst>
                                    <p:set>
                                      <p:cBhvr rctx="PPT">
                                        <p:cTn id="45" dur="indefinite"/>
                                        <p:tgtEl>
                                          <p:spTgt spid="109"/>
                                        </p:tgtEl>
                                        <p:attrNameLst>
                                          <p:attrName>style.opacity</p:attrName>
                                        </p:attrNameLst>
                                      </p:cBhvr>
                                      <p:to>
                                        <p:strVal val="0"/>
                                      </p:to>
                                    </p:set>
                                    <p:animEffect filter="image" prLst="opacity: 0">
                                      <p:cBhvr rctx="IE">
                                        <p:cTn id="46" dur="indefinite"/>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 name="177 Grupo"/>
          <p:cNvGrpSpPr/>
          <p:nvPr/>
        </p:nvGrpSpPr>
        <p:grpSpPr>
          <a:xfrm>
            <a:off x="-21432" y="0"/>
            <a:ext cx="9144000" cy="5143500"/>
            <a:chOff x="0" y="0"/>
            <a:chExt cx="9144000" cy="5143500"/>
          </a:xfrm>
        </p:grpSpPr>
        <p:sp>
          <p:nvSpPr>
            <p:cNvPr id="239" name="23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7" name="176 Imagen" descr="Diapositiva43"/>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42480" y="0"/>
            <a:ext cx="9158872" cy="5143500"/>
          </a:xfrm>
          <a:prstGeom prst="rect">
            <a:avLst/>
          </a:prstGeom>
          <a:noFill/>
          <a:ln>
            <a:noFill/>
          </a:ln>
        </p:spPr>
      </p:pic>
      <p:sp>
        <p:nvSpPr>
          <p:cNvPr id="3" name="2 Rectángulo"/>
          <p:cNvSpPr/>
          <p:nvPr/>
        </p:nvSpPr>
        <p:spPr>
          <a:xfrm rot="5400000">
            <a:off x="39839" y="-32578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5400000">
            <a:off x="682749" y="-32578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5400000">
            <a:off x="39841" y="53147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5400000">
            <a:off x="682751" y="53147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5400000">
            <a:off x="39840" y="1388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5400000">
            <a:off x="682750" y="1388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5400000">
            <a:off x="1335984" y="-34114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5400000">
            <a:off x="1978894" y="-34114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5400000">
            <a:off x="1335986" y="51610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5400000">
            <a:off x="1978896" y="51610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5400000">
            <a:off x="1335985" y="1373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5400000">
            <a:off x="1978895" y="1373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5400000">
            <a:off x="2626967" y="-33416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5400000">
            <a:off x="3269877" y="-33416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5400000">
            <a:off x="2626969" y="5230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5400000">
            <a:off x="3269879" y="5230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5400000">
            <a:off x="2626968" y="1380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5400000">
            <a:off x="3269878" y="1380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5400000">
            <a:off x="3923112" y="-349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5400000">
            <a:off x="4566022" y="-349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5400000">
            <a:off x="3923114" y="50772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5400000">
            <a:off x="4566024" y="50772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5400000">
            <a:off x="3923113" y="1364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5400000">
            <a:off x="4566023" y="1364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5400000">
            <a:off x="5219255" y="-33416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5400000">
            <a:off x="5862165" y="-33416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5400000">
            <a:off x="5219257" y="5230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5400000">
            <a:off x="5862167" y="5230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5400000">
            <a:off x="5219256" y="1380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5400000">
            <a:off x="5862166" y="1380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5400000">
            <a:off x="6515400" y="-349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5400000">
            <a:off x="7158310" y="-349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5400000">
            <a:off x="6515402" y="50772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5400000">
            <a:off x="7158312" y="50772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5400000">
            <a:off x="6515401" y="1364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5400000">
            <a:off x="7158311" y="1364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5400000">
            <a:off x="7816703" y="-33004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5400000">
            <a:off x="8459613" y="-33004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5400000">
            <a:off x="7816705" y="5272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5400000">
            <a:off x="8459615" y="5272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5400000">
            <a:off x="7816704" y="138446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5400000">
            <a:off x="8459614" y="138446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5400000">
            <a:off x="8454943" y="4388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5400000">
            <a:off x="7812033" y="43889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5400000">
            <a:off x="8454941" y="353172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5400000">
            <a:off x="7812031" y="353172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5400000">
            <a:off x="8454942" y="267447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5400000">
            <a:off x="7812032" y="267447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5400000">
            <a:off x="7158798" y="4404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5400000">
            <a:off x="6515888" y="44043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5400000">
            <a:off x="7158796" y="354709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5400000">
            <a:off x="6515886" y="354709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5400000">
            <a:off x="7158797" y="268983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5400000">
            <a:off x="6515887" y="2689837"/>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5400000">
            <a:off x="5867815" y="4397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5400000">
            <a:off x="5224905" y="4397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5400000">
            <a:off x="5867813" y="35401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5400000">
            <a:off x="5224903" y="35401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5400000">
            <a:off x="5867814" y="268285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5400000">
            <a:off x="5224904" y="268285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5400000">
            <a:off x="4571670" y="4412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5400000">
            <a:off x="3928760" y="4412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5400000">
            <a:off x="4571668" y="355547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5400000">
            <a:off x="3928758" y="355547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5400000">
            <a:off x="4571669" y="269821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5400000">
            <a:off x="3928759" y="269821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5400000">
            <a:off x="3275527" y="4397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5400000">
            <a:off x="2632617" y="43973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5400000">
            <a:off x="3275525" y="35401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5400000">
            <a:off x="2632615" y="35401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5400000">
            <a:off x="3275526" y="268285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5400000">
            <a:off x="2632616" y="2682852"/>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5400000">
            <a:off x="1979382" y="4412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5400000">
            <a:off x="1336472" y="441273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5400000">
            <a:off x="1979380" y="355547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5400000">
            <a:off x="1336470" y="355547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5400000">
            <a:off x="1979381" y="269821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5400000">
            <a:off x="1336471" y="269821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5400000">
            <a:off x="678079" y="439324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5400000">
            <a:off x="35169" y="439324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5400000">
            <a:off x="678077" y="35359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5400000">
            <a:off x="35167" y="353599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5400000">
            <a:off x="678078" y="267873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5400000">
            <a:off x="35168" y="267873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5400000">
            <a:off x="39840" y="-116840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5400000">
            <a:off x="682750" y="-116840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5400000">
            <a:off x="1335985" y="-118376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a:off x="1978895" y="-118376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5400000">
            <a:off x="2626968" y="-11767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5400000">
            <a:off x="3269878" y="-11767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5400000">
            <a:off x="3923113" y="-11921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5400000">
            <a:off x="4566023" y="-11921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5400000">
            <a:off x="5219256" y="-11767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5400000">
            <a:off x="5862166" y="-117678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5400000">
            <a:off x="6515401" y="-11921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5400000">
            <a:off x="7158311" y="-119215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5400000">
            <a:off x="7816704" y="-117266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5400000">
            <a:off x="8459614" y="-117266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5400000">
            <a:off x="39840" y="-203249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5400000">
            <a:off x="682750" y="-203249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5400000">
            <a:off x="1335985" y="-20478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5400000">
            <a:off x="1978895" y="-204786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5400000">
            <a:off x="2626968" y="-204088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5400000">
            <a:off x="3269878" y="-204088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5400000">
            <a:off x="3923113" y="-205624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5400000">
            <a:off x="4566023" y="-205624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5400000">
            <a:off x="5219256" y="-204088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5400000">
            <a:off x="5862166" y="-204088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5400000">
            <a:off x="6515401" y="-205624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5400000">
            <a:off x="7158311" y="-2056246"/>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5400000">
            <a:off x="7816704" y="-203676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5400000">
            <a:off x="8459614" y="-203676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5400000">
            <a:off x="8459614" y="523604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5400000">
            <a:off x="7816704" y="523604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5400000">
            <a:off x="7163469" y="525141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5400000">
            <a:off x="6520559" y="5251410"/>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5400000">
            <a:off x="5872486" y="524442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5400000">
            <a:off x="5229576" y="524442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5400000">
            <a:off x="4576341" y="525979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5400000">
            <a:off x="3933431" y="525979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5400000">
            <a:off x="3280198" y="524442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5400000">
            <a:off x="2637288" y="524442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5400000">
            <a:off x="1984053" y="525979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5400000">
            <a:off x="1341143" y="5259791"/>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5400000">
            <a:off x="682750" y="52403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5400000">
            <a:off x="39840" y="524030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5400000">
            <a:off x="8459614" y="617214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5400000">
            <a:off x="7816704" y="6172148"/>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5400000">
            <a:off x="7163469" y="618751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5400000">
            <a:off x="6520559" y="6187514"/>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5400000">
            <a:off x="5872486" y="6180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5400000">
            <a:off x="5229576" y="6180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5400000">
            <a:off x="4576341" y="619589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5400000">
            <a:off x="3933431" y="619589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5400000">
            <a:off x="3280198" y="6180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5400000">
            <a:off x="2637288" y="6180529"/>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5400000">
            <a:off x="1984053" y="619589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5400000">
            <a:off x="1341143" y="6195895"/>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5400000">
            <a:off x="682750" y="617641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5400000">
            <a:off x="39840" y="6176413"/>
            <a:ext cx="684385" cy="1002953"/>
          </a:xfrm>
          <a:prstGeom prst="rect">
            <a:avLst/>
          </a:prstGeom>
          <a:gradFill flip="none" rotWithShape="1">
            <a:gsLst>
              <a:gs pos="38000">
                <a:srgbClr val="D54343"/>
              </a:gs>
              <a:gs pos="39000">
                <a:srgbClr val="B2A5AC">
                  <a:alpha val="0"/>
                </a:srgbClr>
              </a:gs>
              <a:gs pos="5000">
                <a:srgbClr val="66FF33"/>
              </a:gs>
              <a:gs pos="9000">
                <a:srgbClr val="4CAD03"/>
              </a:gs>
              <a:gs pos="29000">
                <a:schemeClr val="accent1">
                  <a:tint val="66000"/>
                  <a:satMod val="160000"/>
                  <a:alpha val="0"/>
                </a:schemeClr>
              </a:gs>
              <a:gs pos="45000">
                <a:srgbClr val="FF0000"/>
              </a:gs>
              <a:gs pos="46000">
                <a:schemeClr val="accent1">
                  <a:tint val="23500"/>
                  <a:satMod val="160000"/>
                  <a:alpha val="0"/>
                </a:schemeClr>
              </a:gs>
            </a:gsLst>
            <a:lin ang="2700000" scaled="1"/>
            <a:tileRect/>
          </a:gradFill>
          <a:ln>
            <a:noFill/>
          </a:ln>
          <a:effectLst/>
          <a:scene3d>
            <a:camera prst="isometricOffAxis1Top"/>
            <a:lightRig rig="flat" dir="t"/>
          </a:scene3d>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ectángulo"/>
          <p:cNvSpPr/>
          <p:nvPr/>
        </p:nvSpPr>
        <p:spPr>
          <a:xfrm flipH="1">
            <a:off x="-433064" y="-2324794"/>
            <a:ext cx="9577064" cy="936104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84537808"/>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grpId="0" nodeType="withEffect">
                                  <p:stCondLst>
                                    <p:cond delay="0"/>
                                  </p:stCondLst>
                                  <p:childTnLst>
                                    <p:set>
                                      <p:cBhvr rctx="PPT">
                                        <p:cTn id="6" dur="indefinite"/>
                                        <p:tgtEl>
                                          <p:spTgt spid="164"/>
                                        </p:tgtEl>
                                        <p:attrNameLst>
                                          <p:attrName>style.opacity</p:attrName>
                                        </p:attrNameLst>
                                      </p:cBhvr>
                                      <p:to>
                                        <p:strVal val="0"/>
                                      </p:to>
                                    </p:set>
                                    <p:animEffect filter="image" prLst="opacity: 0">
                                      <p:cBhvr rctx="IE">
                                        <p:cTn id="7" dur="indefinite"/>
                                        <p:tgtEl>
                                          <p:spTgt spid="16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197"/>
                                        </p:tgtEl>
                                        <p:attrNameLst>
                                          <p:attrName>style.visibility</p:attrName>
                                        </p:attrNameLst>
                                      </p:cBhvr>
                                      <p:to>
                                        <p:strVal val="visible"/>
                                      </p:to>
                                    </p:set>
                                    <p:anim calcmode="lin" valueType="num">
                                      <p:cBhvr additive="base">
                                        <p:cTn id="10" dur="3500" fill="hold"/>
                                        <p:tgtEl>
                                          <p:spTgt spid="197"/>
                                        </p:tgtEl>
                                        <p:attrNameLst>
                                          <p:attrName>ppt_x</p:attrName>
                                        </p:attrNameLst>
                                      </p:cBhvr>
                                      <p:tavLst>
                                        <p:tav tm="0">
                                          <p:val>
                                            <p:strVal val="#ppt_x"/>
                                          </p:val>
                                        </p:tav>
                                        <p:tav tm="100000">
                                          <p:val>
                                            <p:strVal val="#ppt_x"/>
                                          </p:val>
                                        </p:tav>
                                      </p:tavLst>
                                    </p:anim>
                                    <p:anim calcmode="lin" valueType="num">
                                      <p:cBhvr additive="base">
                                        <p:cTn id="11" dur="3500" fill="hold"/>
                                        <p:tgtEl>
                                          <p:spTgt spid="197"/>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198"/>
                                        </p:tgtEl>
                                        <p:attrNameLst>
                                          <p:attrName>style.visibility</p:attrName>
                                        </p:attrNameLst>
                                      </p:cBhvr>
                                      <p:to>
                                        <p:strVal val="visible"/>
                                      </p:to>
                                    </p:set>
                                    <p:anim calcmode="lin" valueType="num">
                                      <p:cBhvr additive="base">
                                        <p:cTn id="14" dur="3500" fill="hold"/>
                                        <p:tgtEl>
                                          <p:spTgt spid="198"/>
                                        </p:tgtEl>
                                        <p:attrNameLst>
                                          <p:attrName>ppt_x</p:attrName>
                                        </p:attrNameLst>
                                      </p:cBhvr>
                                      <p:tavLst>
                                        <p:tav tm="0">
                                          <p:val>
                                            <p:strVal val="#ppt_x"/>
                                          </p:val>
                                        </p:tav>
                                        <p:tav tm="100000">
                                          <p:val>
                                            <p:strVal val="#ppt_x"/>
                                          </p:val>
                                        </p:tav>
                                      </p:tavLst>
                                    </p:anim>
                                    <p:anim calcmode="lin" valueType="num">
                                      <p:cBhvr additive="base">
                                        <p:cTn id="15" dur="3500" fill="hold"/>
                                        <p:tgtEl>
                                          <p:spTgt spid="198"/>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99"/>
                                        </p:tgtEl>
                                        <p:attrNameLst>
                                          <p:attrName>style.visibility</p:attrName>
                                        </p:attrNameLst>
                                      </p:cBhvr>
                                      <p:to>
                                        <p:strVal val="visible"/>
                                      </p:to>
                                    </p:set>
                                    <p:anim calcmode="lin" valueType="num">
                                      <p:cBhvr additive="base">
                                        <p:cTn id="18" dur="3500" fill="hold"/>
                                        <p:tgtEl>
                                          <p:spTgt spid="199"/>
                                        </p:tgtEl>
                                        <p:attrNameLst>
                                          <p:attrName>ppt_x</p:attrName>
                                        </p:attrNameLst>
                                      </p:cBhvr>
                                      <p:tavLst>
                                        <p:tav tm="0">
                                          <p:val>
                                            <p:strVal val="#ppt_x"/>
                                          </p:val>
                                        </p:tav>
                                        <p:tav tm="100000">
                                          <p:val>
                                            <p:strVal val="#ppt_x"/>
                                          </p:val>
                                        </p:tav>
                                      </p:tavLst>
                                    </p:anim>
                                    <p:anim calcmode="lin" valueType="num">
                                      <p:cBhvr additive="base">
                                        <p:cTn id="19" dur="3500" fill="hold"/>
                                        <p:tgtEl>
                                          <p:spTgt spid="199"/>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0"/>
                                  </p:stCondLst>
                                  <p:childTnLst>
                                    <p:set>
                                      <p:cBhvr>
                                        <p:cTn id="21" dur="1" fill="hold">
                                          <p:stCondLst>
                                            <p:cond delay="0"/>
                                          </p:stCondLst>
                                        </p:cTn>
                                        <p:tgtEl>
                                          <p:spTgt spid="200"/>
                                        </p:tgtEl>
                                        <p:attrNameLst>
                                          <p:attrName>style.visibility</p:attrName>
                                        </p:attrNameLst>
                                      </p:cBhvr>
                                      <p:to>
                                        <p:strVal val="visible"/>
                                      </p:to>
                                    </p:set>
                                    <p:anim calcmode="lin" valueType="num">
                                      <p:cBhvr additive="base">
                                        <p:cTn id="22" dur="3500" fill="hold"/>
                                        <p:tgtEl>
                                          <p:spTgt spid="200"/>
                                        </p:tgtEl>
                                        <p:attrNameLst>
                                          <p:attrName>ppt_x</p:attrName>
                                        </p:attrNameLst>
                                      </p:cBhvr>
                                      <p:tavLst>
                                        <p:tav tm="0">
                                          <p:val>
                                            <p:strVal val="#ppt_x"/>
                                          </p:val>
                                        </p:tav>
                                        <p:tav tm="100000">
                                          <p:val>
                                            <p:strVal val="#ppt_x"/>
                                          </p:val>
                                        </p:tav>
                                      </p:tavLst>
                                    </p:anim>
                                    <p:anim calcmode="lin" valueType="num">
                                      <p:cBhvr additive="base">
                                        <p:cTn id="23" dur="3500" fill="hold"/>
                                        <p:tgtEl>
                                          <p:spTgt spid="200"/>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0"/>
                                  </p:stCondLst>
                                  <p:childTnLst>
                                    <p:set>
                                      <p:cBhvr>
                                        <p:cTn id="25" dur="1" fill="hold">
                                          <p:stCondLst>
                                            <p:cond delay="0"/>
                                          </p:stCondLst>
                                        </p:cTn>
                                        <p:tgtEl>
                                          <p:spTgt spid="201"/>
                                        </p:tgtEl>
                                        <p:attrNameLst>
                                          <p:attrName>style.visibility</p:attrName>
                                        </p:attrNameLst>
                                      </p:cBhvr>
                                      <p:to>
                                        <p:strVal val="visible"/>
                                      </p:to>
                                    </p:set>
                                    <p:anim calcmode="lin" valueType="num">
                                      <p:cBhvr additive="base">
                                        <p:cTn id="26" dur="3500" fill="hold"/>
                                        <p:tgtEl>
                                          <p:spTgt spid="201"/>
                                        </p:tgtEl>
                                        <p:attrNameLst>
                                          <p:attrName>ppt_x</p:attrName>
                                        </p:attrNameLst>
                                      </p:cBhvr>
                                      <p:tavLst>
                                        <p:tav tm="0">
                                          <p:val>
                                            <p:strVal val="#ppt_x"/>
                                          </p:val>
                                        </p:tav>
                                        <p:tav tm="100000">
                                          <p:val>
                                            <p:strVal val="#ppt_x"/>
                                          </p:val>
                                        </p:tav>
                                      </p:tavLst>
                                    </p:anim>
                                    <p:anim calcmode="lin" valueType="num">
                                      <p:cBhvr additive="base">
                                        <p:cTn id="27" dur="3500" fill="hold"/>
                                        <p:tgtEl>
                                          <p:spTgt spid="201"/>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202"/>
                                        </p:tgtEl>
                                        <p:attrNameLst>
                                          <p:attrName>style.visibility</p:attrName>
                                        </p:attrNameLst>
                                      </p:cBhvr>
                                      <p:to>
                                        <p:strVal val="visible"/>
                                      </p:to>
                                    </p:set>
                                    <p:anim calcmode="lin" valueType="num">
                                      <p:cBhvr additive="base">
                                        <p:cTn id="30" dur="3500" fill="hold"/>
                                        <p:tgtEl>
                                          <p:spTgt spid="202"/>
                                        </p:tgtEl>
                                        <p:attrNameLst>
                                          <p:attrName>ppt_x</p:attrName>
                                        </p:attrNameLst>
                                      </p:cBhvr>
                                      <p:tavLst>
                                        <p:tav tm="0">
                                          <p:val>
                                            <p:strVal val="#ppt_x"/>
                                          </p:val>
                                        </p:tav>
                                        <p:tav tm="100000">
                                          <p:val>
                                            <p:strVal val="#ppt_x"/>
                                          </p:val>
                                        </p:tav>
                                      </p:tavLst>
                                    </p:anim>
                                    <p:anim calcmode="lin" valueType="num">
                                      <p:cBhvr additive="base">
                                        <p:cTn id="31" dur="3500" fill="hold"/>
                                        <p:tgtEl>
                                          <p:spTgt spid="202"/>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203"/>
                                        </p:tgtEl>
                                        <p:attrNameLst>
                                          <p:attrName>style.visibility</p:attrName>
                                        </p:attrNameLst>
                                      </p:cBhvr>
                                      <p:to>
                                        <p:strVal val="visible"/>
                                      </p:to>
                                    </p:set>
                                    <p:anim calcmode="lin" valueType="num">
                                      <p:cBhvr additive="base">
                                        <p:cTn id="34" dur="3500" fill="hold"/>
                                        <p:tgtEl>
                                          <p:spTgt spid="203"/>
                                        </p:tgtEl>
                                        <p:attrNameLst>
                                          <p:attrName>ppt_x</p:attrName>
                                        </p:attrNameLst>
                                      </p:cBhvr>
                                      <p:tavLst>
                                        <p:tav tm="0">
                                          <p:val>
                                            <p:strVal val="#ppt_x"/>
                                          </p:val>
                                        </p:tav>
                                        <p:tav tm="100000">
                                          <p:val>
                                            <p:strVal val="#ppt_x"/>
                                          </p:val>
                                        </p:tav>
                                      </p:tavLst>
                                    </p:anim>
                                    <p:anim calcmode="lin" valueType="num">
                                      <p:cBhvr additive="base">
                                        <p:cTn id="35" dur="3500" fill="hold"/>
                                        <p:tgtEl>
                                          <p:spTgt spid="203"/>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0"/>
                                  </p:stCondLst>
                                  <p:childTnLst>
                                    <p:set>
                                      <p:cBhvr>
                                        <p:cTn id="37" dur="1" fill="hold">
                                          <p:stCondLst>
                                            <p:cond delay="0"/>
                                          </p:stCondLst>
                                        </p:cTn>
                                        <p:tgtEl>
                                          <p:spTgt spid="204"/>
                                        </p:tgtEl>
                                        <p:attrNameLst>
                                          <p:attrName>style.visibility</p:attrName>
                                        </p:attrNameLst>
                                      </p:cBhvr>
                                      <p:to>
                                        <p:strVal val="visible"/>
                                      </p:to>
                                    </p:set>
                                    <p:anim calcmode="lin" valueType="num">
                                      <p:cBhvr additive="base">
                                        <p:cTn id="38" dur="3500" fill="hold"/>
                                        <p:tgtEl>
                                          <p:spTgt spid="204"/>
                                        </p:tgtEl>
                                        <p:attrNameLst>
                                          <p:attrName>ppt_x</p:attrName>
                                        </p:attrNameLst>
                                      </p:cBhvr>
                                      <p:tavLst>
                                        <p:tav tm="0">
                                          <p:val>
                                            <p:strVal val="#ppt_x"/>
                                          </p:val>
                                        </p:tav>
                                        <p:tav tm="100000">
                                          <p:val>
                                            <p:strVal val="#ppt_x"/>
                                          </p:val>
                                        </p:tav>
                                      </p:tavLst>
                                    </p:anim>
                                    <p:anim calcmode="lin" valueType="num">
                                      <p:cBhvr additive="base">
                                        <p:cTn id="39" dur="3500" fill="hold"/>
                                        <p:tgtEl>
                                          <p:spTgt spid="204"/>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0"/>
                                  </p:stCondLst>
                                  <p:childTnLst>
                                    <p:set>
                                      <p:cBhvr>
                                        <p:cTn id="41" dur="1" fill="hold">
                                          <p:stCondLst>
                                            <p:cond delay="0"/>
                                          </p:stCondLst>
                                        </p:cTn>
                                        <p:tgtEl>
                                          <p:spTgt spid="205"/>
                                        </p:tgtEl>
                                        <p:attrNameLst>
                                          <p:attrName>style.visibility</p:attrName>
                                        </p:attrNameLst>
                                      </p:cBhvr>
                                      <p:to>
                                        <p:strVal val="visible"/>
                                      </p:to>
                                    </p:set>
                                    <p:anim calcmode="lin" valueType="num">
                                      <p:cBhvr additive="base">
                                        <p:cTn id="42" dur="3500" fill="hold"/>
                                        <p:tgtEl>
                                          <p:spTgt spid="205"/>
                                        </p:tgtEl>
                                        <p:attrNameLst>
                                          <p:attrName>ppt_x</p:attrName>
                                        </p:attrNameLst>
                                      </p:cBhvr>
                                      <p:tavLst>
                                        <p:tav tm="0">
                                          <p:val>
                                            <p:strVal val="#ppt_x"/>
                                          </p:val>
                                        </p:tav>
                                        <p:tav tm="100000">
                                          <p:val>
                                            <p:strVal val="#ppt_x"/>
                                          </p:val>
                                        </p:tav>
                                      </p:tavLst>
                                    </p:anim>
                                    <p:anim calcmode="lin" valueType="num">
                                      <p:cBhvr additive="base">
                                        <p:cTn id="43" dur="3500" fill="hold"/>
                                        <p:tgtEl>
                                          <p:spTgt spid="205"/>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206"/>
                                        </p:tgtEl>
                                        <p:attrNameLst>
                                          <p:attrName>style.visibility</p:attrName>
                                        </p:attrNameLst>
                                      </p:cBhvr>
                                      <p:to>
                                        <p:strVal val="visible"/>
                                      </p:to>
                                    </p:set>
                                    <p:anim calcmode="lin" valueType="num">
                                      <p:cBhvr additive="base">
                                        <p:cTn id="46" dur="3500" fill="hold"/>
                                        <p:tgtEl>
                                          <p:spTgt spid="206"/>
                                        </p:tgtEl>
                                        <p:attrNameLst>
                                          <p:attrName>ppt_x</p:attrName>
                                        </p:attrNameLst>
                                      </p:cBhvr>
                                      <p:tavLst>
                                        <p:tav tm="0">
                                          <p:val>
                                            <p:strVal val="#ppt_x"/>
                                          </p:val>
                                        </p:tav>
                                        <p:tav tm="100000">
                                          <p:val>
                                            <p:strVal val="#ppt_x"/>
                                          </p:val>
                                        </p:tav>
                                      </p:tavLst>
                                    </p:anim>
                                    <p:anim calcmode="lin" valueType="num">
                                      <p:cBhvr additive="base">
                                        <p:cTn id="47" dur="3500" fill="hold"/>
                                        <p:tgtEl>
                                          <p:spTgt spid="206"/>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0"/>
                                  </p:stCondLst>
                                  <p:childTnLst>
                                    <p:set>
                                      <p:cBhvr>
                                        <p:cTn id="49" dur="1" fill="hold">
                                          <p:stCondLst>
                                            <p:cond delay="0"/>
                                          </p:stCondLst>
                                        </p:cTn>
                                        <p:tgtEl>
                                          <p:spTgt spid="207"/>
                                        </p:tgtEl>
                                        <p:attrNameLst>
                                          <p:attrName>style.visibility</p:attrName>
                                        </p:attrNameLst>
                                      </p:cBhvr>
                                      <p:to>
                                        <p:strVal val="visible"/>
                                      </p:to>
                                    </p:set>
                                    <p:anim calcmode="lin" valueType="num">
                                      <p:cBhvr additive="base">
                                        <p:cTn id="50" dur="3500" fill="hold"/>
                                        <p:tgtEl>
                                          <p:spTgt spid="207"/>
                                        </p:tgtEl>
                                        <p:attrNameLst>
                                          <p:attrName>ppt_x</p:attrName>
                                        </p:attrNameLst>
                                      </p:cBhvr>
                                      <p:tavLst>
                                        <p:tav tm="0">
                                          <p:val>
                                            <p:strVal val="#ppt_x"/>
                                          </p:val>
                                        </p:tav>
                                        <p:tav tm="100000">
                                          <p:val>
                                            <p:strVal val="#ppt_x"/>
                                          </p:val>
                                        </p:tav>
                                      </p:tavLst>
                                    </p:anim>
                                    <p:anim calcmode="lin" valueType="num">
                                      <p:cBhvr additive="base">
                                        <p:cTn id="51" dur="3500" fill="hold"/>
                                        <p:tgtEl>
                                          <p:spTgt spid="207"/>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0"/>
                                  </p:stCondLst>
                                  <p:childTnLst>
                                    <p:set>
                                      <p:cBhvr>
                                        <p:cTn id="53" dur="1" fill="hold">
                                          <p:stCondLst>
                                            <p:cond delay="0"/>
                                          </p:stCondLst>
                                        </p:cTn>
                                        <p:tgtEl>
                                          <p:spTgt spid="208"/>
                                        </p:tgtEl>
                                        <p:attrNameLst>
                                          <p:attrName>style.visibility</p:attrName>
                                        </p:attrNameLst>
                                      </p:cBhvr>
                                      <p:to>
                                        <p:strVal val="visible"/>
                                      </p:to>
                                    </p:set>
                                    <p:anim calcmode="lin" valueType="num">
                                      <p:cBhvr additive="base">
                                        <p:cTn id="54" dur="3500" fill="hold"/>
                                        <p:tgtEl>
                                          <p:spTgt spid="208"/>
                                        </p:tgtEl>
                                        <p:attrNameLst>
                                          <p:attrName>ppt_x</p:attrName>
                                        </p:attrNameLst>
                                      </p:cBhvr>
                                      <p:tavLst>
                                        <p:tav tm="0">
                                          <p:val>
                                            <p:strVal val="#ppt_x"/>
                                          </p:val>
                                        </p:tav>
                                        <p:tav tm="100000">
                                          <p:val>
                                            <p:strVal val="#ppt_x"/>
                                          </p:val>
                                        </p:tav>
                                      </p:tavLst>
                                    </p:anim>
                                    <p:anim calcmode="lin" valueType="num">
                                      <p:cBhvr additive="base">
                                        <p:cTn id="55" dur="3500" fill="hold"/>
                                        <p:tgtEl>
                                          <p:spTgt spid="208"/>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0"/>
                                  </p:stCondLst>
                                  <p:childTnLst>
                                    <p:set>
                                      <p:cBhvr>
                                        <p:cTn id="57" dur="1" fill="hold">
                                          <p:stCondLst>
                                            <p:cond delay="0"/>
                                          </p:stCondLst>
                                        </p:cTn>
                                        <p:tgtEl>
                                          <p:spTgt spid="209"/>
                                        </p:tgtEl>
                                        <p:attrNameLst>
                                          <p:attrName>style.visibility</p:attrName>
                                        </p:attrNameLst>
                                      </p:cBhvr>
                                      <p:to>
                                        <p:strVal val="visible"/>
                                      </p:to>
                                    </p:set>
                                    <p:anim calcmode="lin" valueType="num">
                                      <p:cBhvr additive="base">
                                        <p:cTn id="58" dur="3500" fill="hold"/>
                                        <p:tgtEl>
                                          <p:spTgt spid="209"/>
                                        </p:tgtEl>
                                        <p:attrNameLst>
                                          <p:attrName>ppt_x</p:attrName>
                                        </p:attrNameLst>
                                      </p:cBhvr>
                                      <p:tavLst>
                                        <p:tav tm="0">
                                          <p:val>
                                            <p:strVal val="#ppt_x"/>
                                          </p:val>
                                        </p:tav>
                                        <p:tav tm="100000">
                                          <p:val>
                                            <p:strVal val="#ppt_x"/>
                                          </p:val>
                                        </p:tav>
                                      </p:tavLst>
                                    </p:anim>
                                    <p:anim calcmode="lin" valueType="num">
                                      <p:cBhvr additive="base">
                                        <p:cTn id="59" dur="3500" fill="hold"/>
                                        <p:tgtEl>
                                          <p:spTgt spid="209"/>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0"/>
                                  </p:stCondLst>
                                  <p:childTnLst>
                                    <p:set>
                                      <p:cBhvr>
                                        <p:cTn id="61" dur="1" fill="hold">
                                          <p:stCondLst>
                                            <p:cond delay="0"/>
                                          </p:stCondLst>
                                        </p:cTn>
                                        <p:tgtEl>
                                          <p:spTgt spid="210"/>
                                        </p:tgtEl>
                                        <p:attrNameLst>
                                          <p:attrName>style.visibility</p:attrName>
                                        </p:attrNameLst>
                                      </p:cBhvr>
                                      <p:to>
                                        <p:strVal val="visible"/>
                                      </p:to>
                                    </p:set>
                                    <p:anim calcmode="lin" valueType="num">
                                      <p:cBhvr additive="base">
                                        <p:cTn id="62" dur="3500" fill="hold"/>
                                        <p:tgtEl>
                                          <p:spTgt spid="210"/>
                                        </p:tgtEl>
                                        <p:attrNameLst>
                                          <p:attrName>ppt_x</p:attrName>
                                        </p:attrNameLst>
                                      </p:cBhvr>
                                      <p:tavLst>
                                        <p:tav tm="0">
                                          <p:val>
                                            <p:strVal val="#ppt_x"/>
                                          </p:val>
                                        </p:tav>
                                        <p:tav tm="100000">
                                          <p:val>
                                            <p:strVal val="#ppt_x"/>
                                          </p:val>
                                        </p:tav>
                                      </p:tavLst>
                                    </p:anim>
                                    <p:anim calcmode="lin" valueType="num">
                                      <p:cBhvr additive="base">
                                        <p:cTn id="63" dur="3500" fill="hold"/>
                                        <p:tgtEl>
                                          <p:spTgt spid="210"/>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0"/>
                                  </p:stCondLst>
                                  <p:childTnLst>
                                    <p:set>
                                      <p:cBhvr>
                                        <p:cTn id="65" dur="1" fill="hold">
                                          <p:stCondLst>
                                            <p:cond delay="0"/>
                                          </p:stCondLst>
                                        </p:cTn>
                                        <p:tgtEl>
                                          <p:spTgt spid="211"/>
                                        </p:tgtEl>
                                        <p:attrNameLst>
                                          <p:attrName>style.visibility</p:attrName>
                                        </p:attrNameLst>
                                      </p:cBhvr>
                                      <p:to>
                                        <p:strVal val="visible"/>
                                      </p:to>
                                    </p:set>
                                    <p:anim calcmode="lin" valueType="num">
                                      <p:cBhvr additive="base">
                                        <p:cTn id="66" dur="3500" fill="hold"/>
                                        <p:tgtEl>
                                          <p:spTgt spid="211"/>
                                        </p:tgtEl>
                                        <p:attrNameLst>
                                          <p:attrName>ppt_x</p:attrName>
                                        </p:attrNameLst>
                                      </p:cBhvr>
                                      <p:tavLst>
                                        <p:tav tm="0">
                                          <p:val>
                                            <p:strVal val="#ppt_x"/>
                                          </p:val>
                                        </p:tav>
                                        <p:tav tm="100000">
                                          <p:val>
                                            <p:strVal val="#ppt_x"/>
                                          </p:val>
                                        </p:tav>
                                      </p:tavLst>
                                    </p:anim>
                                    <p:anim calcmode="lin" valueType="num">
                                      <p:cBhvr additive="base">
                                        <p:cTn id="67" dur="3500" fill="hold"/>
                                        <p:tgtEl>
                                          <p:spTgt spid="211"/>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0"/>
                                  </p:stCondLst>
                                  <p:childTnLst>
                                    <p:set>
                                      <p:cBhvr>
                                        <p:cTn id="69" dur="1" fill="hold">
                                          <p:stCondLst>
                                            <p:cond delay="0"/>
                                          </p:stCondLst>
                                        </p:cTn>
                                        <p:tgtEl>
                                          <p:spTgt spid="212"/>
                                        </p:tgtEl>
                                        <p:attrNameLst>
                                          <p:attrName>style.visibility</p:attrName>
                                        </p:attrNameLst>
                                      </p:cBhvr>
                                      <p:to>
                                        <p:strVal val="visible"/>
                                      </p:to>
                                    </p:set>
                                    <p:anim calcmode="lin" valueType="num">
                                      <p:cBhvr additive="base">
                                        <p:cTn id="70" dur="3500" fill="hold"/>
                                        <p:tgtEl>
                                          <p:spTgt spid="212"/>
                                        </p:tgtEl>
                                        <p:attrNameLst>
                                          <p:attrName>ppt_x</p:attrName>
                                        </p:attrNameLst>
                                      </p:cBhvr>
                                      <p:tavLst>
                                        <p:tav tm="0">
                                          <p:val>
                                            <p:strVal val="#ppt_x"/>
                                          </p:val>
                                        </p:tav>
                                        <p:tav tm="100000">
                                          <p:val>
                                            <p:strVal val="#ppt_x"/>
                                          </p:val>
                                        </p:tav>
                                      </p:tavLst>
                                    </p:anim>
                                    <p:anim calcmode="lin" valueType="num">
                                      <p:cBhvr additive="base">
                                        <p:cTn id="71" dur="3500" fill="hold"/>
                                        <p:tgtEl>
                                          <p:spTgt spid="212"/>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0"/>
                                  </p:stCondLst>
                                  <p:childTnLst>
                                    <p:set>
                                      <p:cBhvr>
                                        <p:cTn id="73" dur="1" fill="hold">
                                          <p:stCondLst>
                                            <p:cond delay="0"/>
                                          </p:stCondLst>
                                        </p:cTn>
                                        <p:tgtEl>
                                          <p:spTgt spid="213"/>
                                        </p:tgtEl>
                                        <p:attrNameLst>
                                          <p:attrName>style.visibility</p:attrName>
                                        </p:attrNameLst>
                                      </p:cBhvr>
                                      <p:to>
                                        <p:strVal val="visible"/>
                                      </p:to>
                                    </p:set>
                                    <p:anim calcmode="lin" valueType="num">
                                      <p:cBhvr additive="base">
                                        <p:cTn id="74" dur="3500" fill="hold"/>
                                        <p:tgtEl>
                                          <p:spTgt spid="213"/>
                                        </p:tgtEl>
                                        <p:attrNameLst>
                                          <p:attrName>ppt_x</p:attrName>
                                        </p:attrNameLst>
                                      </p:cBhvr>
                                      <p:tavLst>
                                        <p:tav tm="0">
                                          <p:val>
                                            <p:strVal val="#ppt_x"/>
                                          </p:val>
                                        </p:tav>
                                        <p:tav tm="100000">
                                          <p:val>
                                            <p:strVal val="#ppt_x"/>
                                          </p:val>
                                        </p:tav>
                                      </p:tavLst>
                                    </p:anim>
                                    <p:anim calcmode="lin" valueType="num">
                                      <p:cBhvr additive="base">
                                        <p:cTn id="75" dur="3500" fill="hold"/>
                                        <p:tgtEl>
                                          <p:spTgt spid="213"/>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0"/>
                                  </p:stCondLst>
                                  <p:childTnLst>
                                    <p:set>
                                      <p:cBhvr>
                                        <p:cTn id="77" dur="1" fill="hold">
                                          <p:stCondLst>
                                            <p:cond delay="0"/>
                                          </p:stCondLst>
                                        </p:cTn>
                                        <p:tgtEl>
                                          <p:spTgt spid="214"/>
                                        </p:tgtEl>
                                        <p:attrNameLst>
                                          <p:attrName>style.visibility</p:attrName>
                                        </p:attrNameLst>
                                      </p:cBhvr>
                                      <p:to>
                                        <p:strVal val="visible"/>
                                      </p:to>
                                    </p:set>
                                    <p:anim calcmode="lin" valueType="num">
                                      <p:cBhvr additive="base">
                                        <p:cTn id="78" dur="3500" fill="hold"/>
                                        <p:tgtEl>
                                          <p:spTgt spid="214"/>
                                        </p:tgtEl>
                                        <p:attrNameLst>
                                          <p:attrName>ppt_x</p:attrName>
                                        </p:attrNameLst>
                                      </p:cBhvr>
                                      <p:tavLst>
                                        <p:tav tm="0">
                                          <p:val>
                                            <p:strVal val="#ppt_x"/>
                                          </p:val>
                                        </p:tav>
                                        <p:tav tm="100000">
                                          <p:val>
                                            <p:strVal val="#ppt_x"/>
                                          </p:val>
                                        </p:tav>
                                      </p:tavLst>
                                    </p:anim>
                                    <p:anim calcmode="lin" valueType="num">
                                      <p:cBhvr additive="base">
                                        <p:cTn id="79" dur="3500" fill="hold"/>
                                        <p:tgtEl>
                                          <p:spTgt spid="214"/>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0"/>
                                  </p:stCondLst>
                                  <p:childTnLst>
                                    <p:set>
                                      <p:cBhvr>
                                        <p:cTn id="81" dur="1" fill="hold">
                                          <p:stCondLst>
                                            <p:cond delay="0"/>
                                          </p:stCondLst>
                                        </p:cTn>
                                        <p:tgtEl>
                                          <p:spTgt spid="215"/>
                                        </p:tgtEl>
                                        <p:attrNameLst>
                                          <p:attrName>style.visibility</p:attrName>
                                        </p:attrNameLst>
                                      </p:cBhvr>
                                      <p:to>
                                        <p:strVal val="visible"/>
                                      </p:to>
                                    </p:set>
                                    <p:anim calcmode="lin" valueType="num">
                                      <p:cBhvr additive="base">
                                        <p:cTn id="82" dur="3500" fill="hold"/>
                                        <p:tgtEl>
                                          <p:spTgt spid="215"/>
                                        </p:tgtEl>
                                        <p:attrNameLst>
                                          <p:attrName>ppt_x</p:attrName>
                                        </p:attrNameLst>
                                      </p:cBhvr>
                                      <p:tavLst>
                                        <p:tav tm="0">
                                          <p:val>
                                            <p:strVal val="#ppt_x"/>
                                          </p:val>
                                        </p:tav>
                                        <p:tav tm="100000">
                                          <p:val>
                                            <p:strVal val="#ppt_x"/>
                                          </p:val>
                                        </p:tav>
                                      </p:tavLst>
                                    </p:anim>
                                    <p:anim calcmode="lin" valueType="num">
                                      <p:cBhvr additive="base">
                                        <p:cTn id="83" dur="3500" fill="hold"/>
                                        <p:tgtEl>
                                          <p:spTgt spid="215"/>
                                        </p:tgtEl>
                                        <p:attrNameLst>
                                          <p:attrName>ppt_y</p:attrName>
                                        </p:attrNameLst>
                                      </p:cBhvr>
                                      <p:tavLst>
                                        <p:tav tm="0">
                                          <p:val>
                                            <p:strVal val="1+#ppt_h/2"/>
                                          </p:val>
                                        </p:tav>
                                        <p:tav tm="100000">
                                          <p:val>
                                            <p:strVal val="#ppt_y"/>
                                          </p:val>
                                        </p:tav>
                                      </p:tavLst>
                                    </p:anim>
                                  </p:childTnLst>
                                </p:cTn>
                              </p:par>
                              <p:par>
                                <p:cTn id="84" presetID="2" presetClass="entr" presetSubtype="4" fill="hold" grpId="0" nodeType="withEffect">
                                  <p:stCondLst>
                                    <p:cond delay="0"/>
                                  </p:stCondLst>
                                  <p:childTnLst>
                                    <p:set>
                                      <p:cBhvr>
                                        <p:cTn id="85" dur="1" fill="hold">
                                          <p:stCondLst>
                                            <p:cond delay="0"/>
                                          </p:stCondLst>
                                        </p:cTn>
                                        <p:tgtEl>
                                          <p:spTgt spid="216"/>
                                        </p:tgtEl>
                                        <p:attrNameLst>
                                          <p:attrName>style.visibility</p:attrName>
                                        </p:attrNameLst>
                                      </p:cBhvr>
                                      <p:to>
                                        <p:strVal val="visible"/>
                                      </p:to>
                                    </p:set>
                                    <p:anim calcmode="lin" valueType="num">
                                      <p:cBhvr additive="base">
                                        <p:cTn id="86" dur="3500" fill="hold"/>
                                        <p:tgtEl>
                                          <p:spTgt spid="216"/>
                                        </p:tgtEl>
                                        <p:attrNameLst>
                                          <p:attrName>ppt_x</p:attrName>
                                        </p:attrNameLst>
                                      </p:cBhvr>
                                      <p:tavLst>
                                        <p:tav tm="0">
                                          <p:val>
                                            <p:strVal val="#ppt_x"/>
                                          </p:val>
                                        </p:tav>
                                        <p:tav tm="100000">
                                          <p:val>
                                            <p:strVal val="#ppt_x"/>
                                          </p:val>
                                        </p:tav>
                                      </p:tavLst>
                                    </p:anim>
                                    <p:anim calcmode="lin" valueType="num">
                                      <p:cBhvr additive="base">
                                        <p:cTn id="87" dur="3500" fill="hold"/>
                                        <p:tgtEl>
                                          <p:spTgt spid="216"/>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0"/>
                                  </p:stCondLst>
                                  <p:childTnLst>
                                    <p:set>
                                      <p:cBhvr>
                                        <p:cTn id="89" dur="1" fill="hold">
                                          <p:stCondLst>
                                            <p:cond delay="0"/>
                                          </p:stCondLst>
                                        </p:cTn>
                                        <p:tgtEl>
                                          <p:spTgt spid="217"/>
                                        </p:tgtEl>
                                        <p:attrNameLst>
                                          <p:attrName>style.visibility</p:attrName>
                                        </p:attrNameLst>
                                      </p:cBhvr>
                                      <p:to>
                                        <p:strVal val="visible"/>
                                      </p:to>
                                    </p:set>
                                    <p:anim calcmode="lin" valueType="num">
                                      <p:cBhvr additive="base">
                                        <p:cTn id="90" dur="3500" fill="hold"/>
                                        <p:tgtEl>
                                          <p:spTgt spid="217"/>
                                        </p:tgtEl>
                                        <p:attrNameLst>
                                          <p:attrName>ppt_x</p:attrName>
                                        </p:attrNameLst>
                                      </p:cBhvr>
                                      <p:tavLst>
                                        <p:tav tm="0">
                                          <p:val>
                                            <p:strVal val="#ppt_x"/>
                                          </p:val>
                                        </p:tav>
                                        <p:tav tm="100000">
                                          <p:val>
                                            <p:strVal val="#ppt_x"/>
                                          </p:val>
                                        </p:tav>
                                      </p:tavLst>
                                    </p:anim>
                                    <p:anim calcmode="lin" valueType="num">
                                      <p:cBhvr additive="base">
                                        <p:cTn id="91" dur="3500" fill="hold"/>
                                        <p:tgtEl>
                                          <p:spTgt spid="217"/>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0"/>
                                  </p:stCondLst>
                                  <p:childTnLst>
                                    <p:set>
                                      <p:cBhvr>
                                        <p:cTn id="93" dur="1" fill="hold">
                                          <p:stCondLst>
                                            <p:cond delay="0"/>
                                          </p:stCondLst>
                                        </p:cTn>
                                        <p:tgtEl>
                                          <p:spTgt spid="218"/>
                                        </p:tgtEl>
                                        <p:attrNameLst>
                                          <p:attrName>style.visibility</p:attrName>
                                        </p:attrNameLst>
                                      </p:cBhvr>
                                      <p:to>
                                        <p:strVal val="visible"/>
                                      </p:to>
                                    </p:set>
                                    <p:anim calcmode="lin" valueType="num">
                                      <p:cBhvr additive="base">
                                        <p:cTn id="94" dur="3500" fill="hold"/>
                                        <p:tgtEl>
                                          <p:spTgt spid="218"/>
                                        </p:tgtEl>
                                        <p:attrNameLst>
                                          <p:attrName>ppt_x</p:attrName>
                                        </p:attrNameLst>
                                      </p:cBhvr>
                                      <p:tavLst>
                                        <p:tav tm="0">
                                          <p:val>
                                            <p:strVal val="#ppt_x"/>
                                          </p:val>
                                        </p:tav>
                                        <p:tav tm="100000">
                                          <p:val>
                                            <p:strVal val="#ppt_x"/>
                                          </p:val>
                                        </p:tav>
                                      </p:tavLst>
                                    </p:anim>
                                    <p:anim calcmode="lin" valueType="num">
                                      <p:cBhvr additive="base">
                                        <p:cTn id="95" dur="3500" fill="hold"/>
                                        <p:tgtEl>
                                          <p:spTgt spid="218"/>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219"/>
                                        </p:tgtEl>
                                        <p:attrNameLst>
                                          <p:attrName>style.visibility</p:attrName>
                                        </p:attrNameLst>
                                      </p:cBhvr>
                                      <p:to>
                                        <p:strVal val="visible"/>
                                      </p:to>
                                    </p:set>
                                    <p:anim calcmode="lin" valueType="num">
                                      <p:cBhvr additive="base">
                                        <p:cTn id="98" dur="3500" fill="hold"/>
                                        <p:tgtEl>
                                          <p:spTgt spid="219"/>
                                        </p:tgtEl>
                                        <p:attrNameLst>
                                          <p:attrName>ppt_x</p:attrName>
                                        </p:attrNameLst>
                                      </p:cBhvr>
                                      <p:tavLst>
                                        <p:tav tm="0">
                                          <p:val>
                                            <p:strVal val="#ppt_x"/>
                                          </p:val>
                                        </p:tav>
                                        <p:tav tm="100000">
                                          <p:val>
                                            <p:strVal val="#ppt_x"/>
                                          </p:val>
                                        </p:tav>
                                      </p:tavLst>
                                    </p:anim>
                                    <p:anim calcmode="lin" valueType="num">
                                      <p:cBhvr additive="base">
                                        <p:cTn id="99" dur="3500" fill="hold"/>
                                        <p:tgtEl>
                                          <p:spTgt spid="219"/>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220"/>
                                        </p:tgtEl>
                                        <p:attrNameLst>
                                          <p:attrName>style.visibility</p:attrName>
                                        </p:attrNameLst>
                                      </p:cBhvr>
                                      <p:to>
                                        <p:strVal val="visible"/>
                                      </p:to>
                                    </p:set>
                                    <p:anim calcmode="lin" valueType="num">
                                      <p:cBhvr additive="base">
                                        <p:cTn id="102" dur="3500" fill="hold"/>
                                        <p:tgtEl>
                                          <p:spTgt spid="220"/>
                                        </p:tgtEl>
                                        <p:attrNameLst>
                                          <p:attrName>ppt_x</p:attrName>
                                        </p:attrNameLst>
                                      </p:cBhvr>
                                      <p:tavLst>
                                        <p:tav tm="0">
                                          <p:val>
                                            <p:strVal val="#ppt_x"/>
                                          </p:val>
                                        </p:tav>
                                        <p:tav tm="100000">
                                          <p:val>
                                            <p:strVal val="#ppt_x"/>
                                          </p:val>
                                        </p:tav>
                                      </p:tavLst>
                                    </p:anim>
                                    <p:anim calcmode="lin" valueType="num">
                                      <p:cBhvr additive="base">
                                        <p:cTn id="103" dur="3500" fill="hold"/>
                                        <p:tgtEl>
                                          <p:spTgt spid="220"/>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221"/>
                                        </p:tgtEl>
                                        <p:attrNameLst>
                                          <p:attrName>style.visibility</p:attrName>
                                        </p:attrNameLst>
                                      </p:cBhvr>
                                      <p:to>
                                        <p:strVal val="visible"/>
                                      </p:to>
                                    </p:set>
                                    <p:anim calcmode="lin" valueType="num">
                                      <p:cBhvr additive="base">
                                        <p:cTn id="106" dur="3500" fill="hold"/>
                                        <p:tgtEl>
                                          <p:spTgt spid="221"/>
                                        </p:tgtEl>
                                        <p:attrNameLst>
                                          <p:attrName>ppt_x</p:attrName>
                                        </p:attrNameLst>
                                      </p:cBhvr>
                                      <p:tavLst>
                                        <p:tav tm="0">
                                          <p:val>
                                            <p:strVal val="#ppt_x"/>
                                          </p:val>
                                        </p:tav>
                                        <p:tav tm="100000">
                                          <p:val>
                                            <p:strVal val="#ppt_x"/>
                                          </p:val>
                                        </p:tav>
                                      </p:tavLst>
                                    </p:anim>
                                    <p:anim calcmode="lin" valueType="num">
                                      <p:cBhvr additive="base">
                                        <p:cTn id="107" dur="3500" fill="hold"/>
                                        <p:tgtEl>
                                          <p:spTgt spid="221"/>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222"/>
                                        </p:tgtEl>
                                        <p:attrNameLst>
                                          <p:attrName>style.visibility</p:attrName>
                                        </p:attrNameLst>
                                      </p:cBhvr>
                                      <p:to>
                                        <p:strVal val="visible"/>
                                      </p:to>
                                    </p:set>
                                    <p:anim calcmode="lin" valueType="num">
                                      <p:cBhvr additive="base">
                                        <p:cTn id="110" dur="3500" fill="hold"/>
                                        <p:tgtEl>
                                          <p:spTgt spid="222"/>
                                        </p:tgtEl>
                                        <p:attrNameLst>
                                          <p:attrName>ppt_x</p:attrName>
                                        </p:attrNameLst>
                                      </p:cBhvr>
                                      <p:tavLst>
                                        <p:tav tm="0">
                                          <p:val>
                                            <p:strVal val="#ppt_x"/>
                                          </p:val>
                                        </p:tav>
                                        <p:tav tm="100000">
                                          <p:val>
                                            <p:strVal val="#ppt_x"/>
                                          </p:val>
                                        </p:tav>
                                      </p:tavLst>
                                    </p:anim>
                                    <p:anim calcmode="lin" valueType="num">
                                      <p:cBhvr additive="base">
                                        <p:cTn id="111" dur="3500" fill="hold"/>
                                        <p:tgtEl>
                                          <p:spTgt spid="222"/>
                                        </p:tgtEl>
                                        <p:attrNameLst>
                                          <p:attrName>ppt_y</p:attrName>
                                        </p:attrNameLst>
                                      </p:cBhvr>
                                      <p:tavLst>
                                        <p:tav tm="0">
                                          <p:val>
                                            <p:strVal val="1+#ppt_h/2"/>
                                          </p:val>
                                        </p:tav>
                                        <p:tav tm="100000">
                                          <p:val>
                                            <p:strVal val="#ppt_y"/>
                                          </p:val>
                                        </p:tav>
                                      </p:tavLst>
                                    </p:anim>
                                  </p:childTnLst>
                                </p:cTn>
                              </p:par>
                              <p:par>
                                <p:cTn id="112" presetID="2" presetClass="entr" presetSubtype="4" fill="hold" grpId="0" nodeType="withEffect">
                                  <p:stCondLst>
                                    <p:cond delay="0"/>
                                  </p:stCondLst>
                                  <p:childTnLst>
                                    <p:set>
                                      <p:cBhvr>
                                        <p:cTn id="113" dur="1" fill="hold">
                                          <p:stCondLst>
                                            <p:cond delay="0"/>
                                          </p:stCondLst>
                                        </p:cTn>
                                        <p:tgtEl>
                                          <p:spTgt spid="223"/>
                                        </p:tgtEl>
                                        <p:attrNameLst>
                                          <p:attrName>style.visibility</p:attrName>
                                        </p:attrNameLst>
                                      </p:cBhvr>
                                      <p:to>
                                        <p:strVal val="visible"/>
                                      </p:to>
                                    </p:set>
                                    <p:anim calcmode="lin" valueType="num">
                                      <p:cBhvr additive="base">
                                        <p:cTn id="114" dur="3500" fill="hold"/>
                                        <p:tgtEl>
                                          <p:spTgt spid="223"/>
                                        </p:tgtEl>
                                        <p:attrNameLst>
                                          <p:attrName>ppt_x</p:attrName>
                                        </p:attrNameLst>
                                      </p:cBhvr>
                                      <p:tavLst>
                                        <p:tav tm="0">
                                          <p:val>
                                            <p:strVal val="#ppt_x"/>
                                          </p:val>
                                        </p:tav>
                                        <p:tav tm="100000">
                                          <p:val>
                                            <p:strVal val="#ppt_x"/>
                                          </p:val>
                                        </p:tav>
                                      </p:tavLst>
                                    </p:anim>
                                    <p:anim calcmode="lin" valueType="num">
                                      <p:cBhvr additive="base">
                                        <p:cTn id="115" dur="3500" fill="hold"/>
                                        <p:tgtEl>
                                          <p:spTgt spid="223"/>
                                        </p:tgtEl>
                                        <p:attrNameLst>
                                          <p:attrName>ppt_y</p:attrName>
                                        </p:attrNameLst>
                                      </p:cBhvr>
                                      <p:tavLst>
                                        <p:tav tm="0">
                                          <p:val>
                                            <p:strVal val="1+#ppt_h/2"/>
                                          </p:val>
                                        </p:tav>
                                        <p:tav tm="100000">
                                          <p:val>
                                            <p:strVal val="#ppt_y"/>
                                          </p:val>
                                        </p:tav>
                                      </p:tavLst>
                                    </p:anim>
                                  </p:childTnLst>
                                </p:cTn>
                              </p:par>
                              <p:par>
                                <p:cTn id="116" presetID="2" presetClass="entr" presetSubtype="4" fill="hold" grpId="0" nodeType="withEffect">
                                  <p:stCondLst>
                                    <p:cond delay="0"/>
                                  </p:stCondLst>
                                  <p:childTnLst>
                                    <p:set>
                                      <p:cBhvr>
                                        <p:cTn id="117" dur="1" fill="hold">
                                          <p:stCondLst>
                                            <p:cond delay="0"/>
                                          </p:stCondLst>
                                        </p:cTn>
                                        <p:tgtEl>
                                          <p:spTgt spid="224"/>
                                        </p:tgtEl>
                                        <p:attrNameLst>
                                          <p:attrName>style.visibility</p:attrName>
                                        </p:attrNameLst>
                                      </p:cBhvr>
                                      <p:to>
                                        <p:strVal val="visible"/>
                                      </p:to>
                                    </p:set>
                                    <p:anim calcmode="lin" valueType="num">
                                      <p:cBhvr additive="base">
                                        <p:cTn id="118" dur="3500" fill="hold"/>
                                        <p:tgtEl>
                                          <p:spTgt spid="224"/>
                                        </p:tgtEl>
                                        <p:attrNameLst>
                                          <p:attrName>ppt_x</p:attrName>
                                        </p:attrNameLst>
                                      </p:cBhvr>
                                      <p:tavLst>
                                        <p:tav tm="0">
                                          <p:val>
                                            <p:strVal val="#ppt_x"/>
                                          </p:val>
                                        </p:tav>
                                        <p:tav tm="100000">
                                          <p:val>
                                            <p:strVal val="#ppt_x"/>
                                          </p:val>
                                        </p:tav>
                                      </p:tavLst>
                                    </p:anim>
                                    <p:anim calcmode="lin" valueType="num">
                                      <p:cBhvr additive="base">
                                        <p:cTn id="119" dur="3500" fill="hold"/>
                                        <p:tgtEl>
                                          <p:spTgt spid="224"/>
                                        </p:tgtEl>
                                        <p:attrNameLst>
                                          <p:attrName>ppt_y</p:attrName>
                                        </p:attrNameLst>
                                      </p:cBhvr>
                                      <p:tavLst>
                                        <p:tav tm="0">
                                          <p:val>
                                            <p:strVal val="1+#ppt_h/2"/>
                                          </p:val>
                                        </p:tav>
                                        <p:tav tm="100000">
                                          <p:val>
                                            <p:strVal val="#ppt_y"/>
                                          </p:val>
                                        </p:tav>
                                      </p:tavLst>
                                    </p:anim>
                                  </p:childTnLst>
                                </p:cTn>
                              </p:par>
                              <p:par>
                                <p:cTn id="120" presetID="2" presetClass="entr" presetSubtype="4" fill="hold" grpId="0" nodeType="withEffect">
                                  <p:stCondLst>
                                    <p:cond delay="0"/>
                                  </p:stCondLst>
                                  <p:childTnLst>
                                    <p:set>
                                      <p:cBhvr>
                                        <p:cTn id="121" dur="1" fill="hold">
                                          <p:stCondLst>
                                            <p:cond delay="0"/>
                                          </p:stCondLst>
                                        </p:cTn>
                                        <p:tgtEl>
                                          <p:spTgt spid="225"/>
                                        </p:tgtEl>
                                        <p:attrNameLst>
                                          <p:attrName>style.visibility</p:attrName>
                                        </p:attrNameLst>
                                      </p:cBhvr>
                                      <p:to>
                                        <p:strVal val="visible"/>
                                      </p:to>
                                    </p:set>
                                    <p:anim calcmode="lin" valueType="num">
                                      <p:cBhvr additive="base">
                                        <p:cTn id="122" dur="3500" fill="hold"/>
                                        <p:tgtEl>
                                          <p:spTgt spid="225"/>
                                        </p:tgtEl>
                                        <p:attrNameLst>
                                          <p:attrName>ppt_x</p:attrName>
                                        </p:attrNameLst>
                                      </p:cBhvr>
                                      <p:tavLst>
                                        <p:tav tm="0">
                                          <p:val>
                                            <p:strVal val="#ppt_x"/>
                                          </p:val>
                                        </p:tav>
                                        <p:tav tm="100000">
                                          <p:val>
                                            <p:strVal val="#ppt_x"/>
                                          </p:val>
                                        </p:tav>
                                      </p:tavLst>
                                    </p:anim>
                                    <p:anim calcmode="lin" valueType="num">
                                      <p:cBhvr additive="base">
                                        <p:cTn id="123" dur="3500" fill="hold"/>
                                        <p:tgtEl>
                                          <p:spTgt spid="225"/>
                                        </p:tgtEl>
                                        <p:attrNameLst>
                                          <p:attrName>ppt_y</p:attrName>
                                        </p:attrNameLst>
                                      </p:cBhvr>
                                      <p:tavLst>
                                        <p:tav tm="0">
                                          <p:val>
                                            <p:strVal val="1+#ppt_h/2"/>
                                          </p:val>
                                        </p:tav>
                                        <p:tav tm="100000">
                                          <p:val>
                                            <p:strVal val="#ppt_y"/>
                                          </p:val>
                                        </p:tav>
                                      </p:tavLst>
                                    </p:anim>
                                  </p:childTnLst>
                                </p:cTn>
                              </p:par>
                              <p:par>
                                <p:cTn id="124" presetID="2" presetClass="entr" presetSubtype="4" fill="hold" grpId="0" nodeType="withEffect">
                                  <p:stCondLst>
                                    <p:cond delay="0"/>
                                  </p:stCondLst>
                                  <p:childTnLst>
                                    <p:set>
                                      <p:cBhvr>
                                        <p:cTn id="125" dur="1" fill="hold">
                                          <p:stCondLst>
                                            <p:cond delay="0"/>
                                          </p:stCondLst>
                                        </p:cTn>
                                        <p:tgtEl>
                                          <p:spTgt spid="226"/>
                                        </p:tgtEl>
                                        <p:attrNameLst>
                                          <p:attrName>style.visibility</p:attrName>
                                        </p:attrNameLst>
                                      </p:cBhvr>
                                      <p:to>
                                        <p:strVal val="visible"/>
                                      </p:to>
                                    </p:set>
                                    <p:anim calcmode="lin" valueType="num">
                                      <p:cBhvr additive="base">
                                        <p:cTn id="126" dur="3500" fill="hold"/>
                                        <p:tgtEl>
                                          <p:spTgt spid="226"/>
                                        </p:tgtEl>
                                        <p:attrNameLst>
                                          <p:attrName>ppt_x</p:attrName>
                                        </p:attrNameLst>
                                      </p:cBhvr>
                                      <p:tavLst>
                                        <p:tav tm="0">
                                          <p:val>
                                            <p:strVal val="#ppt_x"/>
                                          </p:val>
                                        </p:tav>
                                        <p:tav tm="100000">
                                          <p:val>
                                            <p:strVal val="#ppt_x"/>
                                          </p:val>
                                        </p:tav>
                                      </p:tavLst>
                                    </p:anim>
                                    <p:anim calcmode="lin" valueType="num">
                                      <p:cBhvr additive="base">
                                        <p:cTn id="127" dur="3500" fill="hold"/>
                                        <p:tgtEl>
                                          <p:spTgt spid="226"/>
                                        </p:tgtEl>
                                        <p:attrNameLst>
                                          <p:attrName>ppt_y</p:attrName>
                                        </p:attrNameLst>
                                      </p:cBhvr>
                                      <p:tavLst>
                                        <p:tav tm="0">
                                          <p:val>
                                            <p:strVal val="1+#ppt_h/2"/>
                                          </p:val>
                                        </p:tav>
                                        <p:tav tm="100000">
                                          <p:val>
                                            <p:strVal val="#ppt_y"/>
                                          </p:val>
                                        </p:tav>
                                      </p:tavLst>
                                    </p:anim>
                                  </p:childTnLst>
                                </p:cTn>
                              </p:par>
                              <p:par>
                                <p:cTn id="128" presetID="2" presetClass="entr" presetSubtype="4" fill="hold" grpId="0" nodeType="withEffect">
                                  <p:stCondLst>
                                    <p:cond delay="0"/>
                                  </p:stCondLst>
                                  <p:childTnLst>
                                    <p:set>
                                      <p:cBhvr>
                                        <p:cTn id="129" dur="1" fill="hold">
                                          <p:stCondLst>
                                            <p:cond delay="0"/>
                                          </p:stCondLst>
                                        </p:cTn>
                                        <p:tgtEl>
                                          <p:spTgt spid="227"/>
                                        </p:tgtEl>
                                        <p:attrNameLst>
                                          <p:attrName>style.visibility</p:attrName>
                                        </p:attrNameLst>
                                      </p:cBhvr>
                                      <p:to>
                                        <p:strVal val="visible"/>
                                      </p:to>
                                    </p:set>
                                    <p:anim calcmode="lin" valueType="num">
                                      <p:cBhvr additive="base">
                                        <p:cTn id="130" dur="3500" fill="hold"/>
                                        <p:tgtEl>
                                          <p:spTgt spid="227"/>
                                        </p:tgtEl>
                                        <p:attrNameLst>
                                          <p:attrName>ppt_x</p:attrName>
                                        </p:attrNameLst>
                                      </p:cBhvr>
                                      <p:tavLst>
                                        <p:tav tm="0">
                                          <p:val>
                                            <p:strVal val="#ppt_x"/>
                                          </p:val>
                                        </p:tav>
                                        <p:tav tm="100000">
                                          <p:val>
                                            <p:strVal val="#ppt_x"/>
                                          </p:val>
                                        </p:tav>
                                      </p:tavLst>
                                    </p:anim>
                                    <p:anim calcmode="lin" valueType="num">
                                      <p:cBhvr additive="base">
                                        <p:cTn id="131" dur="3500" fill="hold"/>
                                        <p:tgtEl>
                                          <p:spTgt spid="227"/>
                                        </p:tgtEl>
                                        <p:attrNameLst>
                                          <p:attrName>ppt_y</p:attrName>
                                        </p:attrNameLst>
                                      </p:cBhvr>
                                      <p:tavLst>
                                        <p:tav tm="0">
                                          <p:val>
                                            <p:strVal val="1+#ppt_h/2"/>
                                          </p:val>
                                        </p:tav>
                                        <p:tav tm="100000">
                                          <p:val>
                                            <p:strVal val="#ppt_y"/>
                                          </p:val>
                                        </p:tav>
                                      </p:tavLst>
                                    </p:anim>
                                  </p:childTnLst>
                                </p:cTn>
                              </p:par>
                              <p:par>
                                <p:cTn id="132" presetID="2" presetClass="entr" presetSubtype="4" fill="hold" grpId="0" nodeType="withEffect">
                                  <p:stCondLst>
                                    <p:cond delay="0"/>
                                  </p:stCondLst>
                                  <p:childTnLst>
                                    <p:set>
                                      <p:cBhvr>
                                        <p:cTn id="133" dur="1" fill="hold">
                                          <p:stCondLst>
                                            <p:cond delay="0"/>
                                          </p:stCondLst>
                                        </p:cTn>
                                        <p:tgtEl>
                                          <p:spTgt spid="228"/>
                                        </p:tgtEl>
                                        <p:attrNameLst>
                                          <p:attrName>style.visibility</p:attrName>
                                        </p:attrNameLst>
                                      </p:cBhvr>
                                      <p:to>
                                        <p:strVal val="visible"/>
                                      </p:to>
                                    </p:set>
                                    <p:anim calcmode="lin" valueType="num">
                                      <p:cBhvr additive="base">
                                        <p:cTn id="134" dur="3500" fill="hold"/>
                                        <p:tgtEl>
                                          <p:spTgt spid="228"/>
                                        </p:tgtEl>
                                        <p:attrNameLst>
                                          <p:attrName>ppt_x</p:attrName>
                                        </p:attrNameLst>
                                      </p:cBhvr>
                                      <p:tavLst>
                                        <p:tav tm="0">
                                          <p:val>
                                            <p:strVal val="#ppt_x"/>
                                          </p:val>
                                        </p:tav>
                                        <p:tav tm="100000">
                                          <p:val>
                                            <p:strVal val="#ppt_x"/>
                                          </p:val>
                                        </p:tav>
                                      </p:tavLst>
                                    </p:anim>
                                    <p:anim calcmode="lin" valueType="num">
                                      <p:cBhvr additive="base">
                                        <p:cTn id="135" dur="3500" fill="hold"/>
                                        <p:tgtEl>
                                          <p:spTgt spid="228"/>
                                        </p:tgtEl>
                                        <p:attrNameLst>
                                          <p:attrName>ppt_y</p:attrName>
                                        </p:attrNameLst>
                                      </p:cBhvr>
                                      <p:tavLst>
                                        <p:tav tm="0">
                                          <p:val>
                                            <p:strVal val="1+#ppt_h/2"/>
                                          </p:val>
                                        </p:tav>
                                        <p:tav tm="100000">
                                          <p:val>
                                            <p:strVal val="#ppt_y"/>
                                          </p:val>
                                        </p:tav>
                                      </p:tavLst>
                                    </p:anim>
                                  </p:childTnLst>
                                </p:cTn>
                              </p:par>
                              <p:par>
                                <p:cTn id="136" presetID="2" presetClass="entr" presetSubtype="4" fill="hold" grpId="0" nodeType="withEffect">
                                  <p:stCondLst>
                                    <p:cond delay="0"/>
                                  </p:stCondLst>
                                  <p:childTnLst>
                                    <p:set>
                                      <p:cBhvr>
                                        <p:cTn id="137" dur="1" fill="hold">
                                          <p:stCondLst>
                                            <p:cond delay="0"/>
                                          </p:stCondLst>
                                        </p:cTn>
                                        <p:tgtEl>
                                          <p:spTgt spid="229"/>
                                        </p:tgtEl>
                                        <p:attrNameLst>
                                          <p:attrName>style.visibility</p:attrName>
                                        </p:attrNameLst>
                                      </p:cBhvr>
                                      <p:to>
                                        <p:strVal val="visible"/>
                                      </p:to>
                                    </p:set>
                                    <p:anim calcmode="lin" valueType="num">
                                      <p:cBhvr additive="base">
                                        <p:cTn id="138" dur="3500" fill="hold"/>
                                        <p:tgtEl>
                                          <p:spTgt spid="229"/>
                                        </p:tgtEl>
                                        <p:attrNameLst>
                                          <p:attrName>ppt_x</p:attrName>
                                        </p:attrNameLst>
                                      </p:cBhvr>
                                      <p:tavLst>
                                        <p:tav tm="0">
                                          <p:val>
                                            <p:strVal val="#ppt_x"/>
                                          </p:val>
                                        </p:tav>
                                        <p:tav tm="100000">
                                          <p:val>
                                            <p:strVal val="#ppt_x"/>
                                          </p:val>
                                        </p:tav>
                                      </p:tavLst>
                                    </p:anim>
                                    <p:anim calcmode="lin" valueType="num">
                                      <p:cBhvr additive="base">
                                        <p:cTn id="139" dur="3500" fill="hold"/>
                                        <p:tgtEl>
                                          <p:spTgt spid="229"/>
                                        </p:tgtEl>
                                        <p:attrNameLst>
                                          <p:attrName>ppt_y</p:attrName>
                                        </p:attrNameLst>
                                      </p:cBhvr>
                                      <p:tavLst>
                                        <p:tav tm="0">
                                          <p:val>
                                            <p:strVal val="1+#ppt_h/2"/>
                                          </p:val>
                                        </p:tav>
                                        <p:tav tm="100000">
                                          <p:val>
                                            <p:strVal val="#ppt_y"/>
                                          </p:val>
                                        </p:tav>
                                      </p:tavLst>
                                    </p:anim>
                                  </p:childTnLst>
                                </p:cTn>
                              </p:par>
                              <p:par>
                                <p:cTn id="140" presetID="2" presetClass="entr" presetSubtype="4" fill="hold" grpId="0" nodeType="withEffect">
                                  <p:stCondLst>
                                    <p:cond delay="0"/>
                                  </p:stCondLst>
                                  <p:childTnLst>
                                    <p:set>
                                      <p:cBhvr>
                                        <p:cTn id="141" dur="1" fill="hold">
                                          <p:stCondLst>
                                            <p:cond delay="0"/>
                                          </p:stCondLst>
                                        </p:cTn>
                                        <p:tgtEl>
                                          <p:spTgt spid="230"/>
                                        </p:tgtEl>
                                        <p:attrNameLst>
                                          <p:attrName>style.visibility</p:attrName>
                                        </p:attrNameLst>
                                      </p:cBhvr>
                                      <p:to>
                                        <p:strVal val="visible"/>
                                      </p:to>
                                    </p:set>
                                    <p:anim calcmode="lin" valueType="num">
                                      <p:cBhvr additive="base">
                                        <p:cTn id="142" dur="3500" fill="hold"/>
                                        <p:tgtEl>
                                          <p:spTgt spid="230"/>
                                        </p:tgtEl>
                                        <p:attrNameLst>
                                          <p:attrName>ppt_x</p:attrName>
                                        </p:attrNameLst>
                                      </p:cBhvr>
                                      <p:tavLst>
                                        <p:tav tm="0">
                                          <p:val>
                                            <p:strVal val="#ppt_x"/>
                                          </p:val>
                                        </p:tav>
                                        <p:tav tm="100000">
                                          <p:val>
                                            <p:strVal val="#ppt_x"/>
                                          </p:val>
                                        </p:tav>
                                      </p:tavLst>
                                    </p:anim>
                                    <p:anim calcmode="lin" valueType="num">
                                      <p:cBhvr additive="base">
                                        <p:cTn id="143" dur="3500" fill="hold"/>
                                        <p:tgtEl>
                                          <p:spTgt spid="230"/>
                                        </p:tgtEl>
                                        <p:attrNameLst>
                                          <p:attrName>ppt_y</p:attrName>
                                        </p:attrNameLst>
                                      </p:cBhvr>
                                      <p:tavLst>
                                        <p:tav tm="0">
                                          <p:val>
                                            <p:strVal val="1+#ppt_h/2"/>
                                          </p:val>
                                        </p:tav>
                                        <p:tav tm="100000">
                                          <p:val>
                                            <p:strVal val="#ppt_y"/>
                                          </p:val>
                                        </p:tav>
                                      </p:tavLst>
                                    </p:anim>
                                  </p:childTnLst>
                                </p:cTn>
                              </p:par>
                              <p:par>
                                <p:cTn id="144" presetID="2" presetClass="entr" presetSubtype="4" fill="hold" grpId="0" nodeType="withEffect">
                                  <p:stCondLst>
                                    <p:cond delay="0"/>
                                  </p:stCondLst>
                                  <p:childTnLst>
                                    <p:set>
                                      <p:cBhvr>
                                        <p:cTn id="145" dur="1" fill="hold">
                                          <p:stCondLst>
                                            <p:cond delay="0"/>
                                          </p:stCondLst>
                                        </p:cTn>
                                        <p:tgtEl>
                                          <p:spTgt spid="231"/>
                                        </p:tgtEl>
                                        <p:attrNameLst>
                                          <p:attrName>style.visibility</p:attrName>
                                        </p:attrNameLst>
                                      </p:cBhvr>
                                      <p:to>
                                        <p:strVal val="visible"/>
                                      </p:to>
                                    </p:set>
                                    <p:anim calcmode="lin" valueType="num">
                                      <p:cBhvr additive="base">
                                        <p:cTn id="146" dur="3500" fill="hold"/>
                                        <p:tgtEl>
                                          <p:spTgt spid="231"/>
                                        </p:tgtEl>
                                        <p:attrNameLst>
                                          <p:attrName>ppt_x</p:attrName>
                                        </p:attrNameLst>
                                      </p:cBhvr>
                                      <p:tavLst>
                                        <p:tav tm="0">
                                          <p:val>
                                            <p:strVal val="#ppt_x"/>
                                          </p:val>
                                        </p:tav>
                                        <p:tav tm="100000">
                                          <p:val>
                                            <p:strVal val="#ppt_x"/>
                                          </p:val>
                                        </p:tav>
                                      </p:tavLst>
                                    </p:anim>
                                    <p:anim calcmode="lin" valueType="num">
                                      <p:cBhvr additive="base">
                                        <p:cTn id="147" dur="3500" fill="hold"/>
                                        <p:tgtEl>
                                          <p:spTgt spid="231"/>
                                        </p:tgtEl>
                                        <p:attrNameLst>
                                          <p:attrName>ppt_y</p:attrName>
                                        </p:attrNameLst>
                                      </p:cBhvr>
                                      <p:tavLst>
                                        <p:tav tm="0">
                                          <p:val>
                                            <p:strVal val="1+#ppt_h/2"/>
                                          </p:val>
                                        </p:tav>
                                        <p:tav tm="100000">
                                          <p:val>
                                            <p:strVal val="#ppt_y"/>
                                          </p:val>
                                        </p:tav>
                                      </p:tavLst>
                                    </p:anim>
                                  </p:childTnLst>
                                </p:cTn>
                              </p:par>
                              <p:par>
                                <p:cTn id="148" presetID="2" presetClass="entr" presetSubtype="4" fill="hold" grpId="0" nodeType="withEffect">
                                  <p:stCondLst>
                                    <p:cond delay="0"/>
                                  </p:stCondLst>
                                  <p:childTnLst>
                                    <p:set>
                                      <p:cBhvr>
                                        <p:cTn id="149" dur="1" fill="hold">
                                          <p:stCondLst>
                                            <p:cond delay="0"/>
                                          </p:stCondLst>
                                        </p:cTn>
                                        <p:tgtEl>
                                          <p:spTgt spid="232"/>
                                        </p:tgtEl>
                                        <p:attrNameLst>
                                          <p:attrName>style.visibility</p:attrName>
                                        </p:attrNameLst>
                                      </p:cBhvr>
                                      <p:to>
                                        <p:strVal val="visible"/>
                                      </p:to>
                                    </p:set>
                                    <p:anim calcmode="lin" valueType="num">
                                      <p:cBhvr additive="base">
                                        <p:cTn id="150" dur="3500" fill="hold"/>
                                        <p:tgtEl>
                                          <p:spTgt spid="232"/>
                                        </p:tgtEl>
                                        <p:attrNameLst>
                                          <p:attrName>ppt_x</p:attrName>
                                        </p:attrNameLst>
                                      </p:cBhvr>
                                      <p:tavLst>
                                        <p:tav tm="0">
                                          <p:val>
                                            <p:strVal val="#ppt_x"/>
                                          </p:val>
                                        </p:tav>
                                        <p:tav tm="100000">
                                          <p:val>
                                            <p:strVal val="#ppt_x"/>
                                          </p:val>
                                        </p:tav>
                                      </p:tavLst>
                                    </p:anim>
                                    <p:anim calcmode="lin" valueType="num">
                                      <p:cBhvr additive="base">
                                        <p:cTn id="151" dur="3500" fill="hold"/>
                                        <p:tgtEl>
                                          <p:spTgt spid="232"/>
                                        </p:tgtEl>
                                        <p:attrNameLst>
                                          <p:attrName>ppt_y</p:attrName>
                                        </p:attrNameLst>
                                      </p:cBhvr>
                                      <p:tavLst>
                                        <p:tav tm="0">
                                          <p:val>
                                            <p:strVal val="1+#ppt_h/2"/>
                                          </p:val>
                                        </p:tav>
                                        <p:tav tm="100000">
                                          <p:val>
                                            <p:strVal val="#ppt_y"/>
                                          </p:val>
                                        </p:tav>
                                      </p:tavLst>
                                    </p:anim>
                                  </p:childTnLst>
                                </p:cTn>
                              </p:par>
                              <p:par>
                                <p:cTn id="152" presetID="2" presetClass="entr" presetSubtype="4" fill="hold" grpId="0" nodeType="withEffect">
                                  <p:stCondLst>
                                    <p:cond delay="0"/>
                                  </p:stCondLst>
                                  <p:childTnLst>
                                    <p:set>
                                      <p:cBhvr>
                                        <p:cTn id="153" dur="1" fill="hold">
                                          <p:stCondLst>
                                            <p:cond delay="0"/>
                                          </p:stCondLst>
                                        </p:cTn>
                                        <p:tgtEl>
                                          <p:spTgt spid="233"/>
                                        </p:tgtEl>
                                        <p:attrNameLst>
                                          <p:attrName>style.visibility</p:attrName>
                                        </p:attrNameLst>
                                      </p:cBhvr>
                                      <p:to>
                                        <p:strVal val="visible"/>
                                      </p:to>
                                    </p:set>
                                    <p:anim calcmode="lin" valueType="num">
                                      <p:cBhvr additive="base">
                                        <p:cTn id="154" dur="3500" fill="hold"/>
                                        <p:tgtEl>
                                          <p:spTgt spid="233"/>
                                        </p:tgtEl>
                                        <p:attrNameLst>
                                          <p:attrName>ppt_x</p:attrName>
                                        </p:attrNameLst>
                                      </p:cBhvr>
                                      <p:tavLst>
                                        <p:tav tm="0">
                                          <p:val>
                                            <p:strVal val="#ppt_x"/>
                                          </p:val>
                                        </p:tav>
                                        <p:tav tm="100000">
                                          <p:val>
                                            <p:strVal val="#ppt_x"/>
                                          </p:val>
                                        </p:tav>
                                      </p:tavLst>
                                    </p:anim>
                                    <p:anim calcmode="lin" valueType="num">
                                      <p:cBhvr additive="base">
                                        <p:cTn id="155" dur="3500" fill="hold"/>
                                        <p:tgtEl>
                                          <p:spTgt spid="233"/>
                                        </p:tgtEl>
                                        <p:attrNameLst>
                                          <p:attrName>ppt_y</p:attrName>
                                        </p:attrNameLst>
                                      </p:cBhvr>
                                      <p:tavLst>
                                        <p:tav tm="0">
                                          <p:val>
                                            <p:strVal val="1+#ppt_h/2"/>
                                          </p:val>
                                        </p:tav>
                                        <p:tav tm="100000">
                                          <p:val>
                                            <p:strVal val="#ppt_y"/>
                                          </p:val>
                                        </p:tav>
                                      </p:tavLst>
                                    </p:anim>
                                  </p:childTnLst>
                                </p:cTn>
                              </p:par>
                              <p:par>
                                <p:cTn id="156" presetID="2" presetClass="entr" presetSubtype="4" fill="hold" grpId="0" nodeType="withEffect">
                                  <p:stCondLst>
                                    <p:cond delay="0"/>
                                  </p:stCondLst>
                                  <p:childTnLst>
                                    <p:set>
                                      <p:cBhvr>
                                        <p:cTn id="157" dur="1" fill="hold">
                                          <p:stCondLst>
                                            <p:cond delay="0"/>
                                          </p:stCondLst>
                                        </p:cTn>
                                        <p:tgtEl>
                                          <p:spTgt spid="234"/>
                                        </p:tgtEl>
                                        <p:attrNameLst>
                                          <p:attrName>style.visibility</p:attrName>
                                        </p:attrNameLst>
                                      </p:cBhvr>
                                      <p:to>
                                        <p:strVal val="visible"/>
                                      </p:to>
                                    </p:set>
                                    <p:anim calcmode="lin" valueType="num">
                                      <p:cBhvr additive="base">
                                        <p:cTn id="158" dur="3500" fill="hold"/>
                                        <p:tgtEl>
                                          <p:spTgt spid="234"/>
                                        </p:tgtEl>
                                        <p:attrNameLst>
                                          <p:attrName>ppt_x</p:attrName>
                                        </p:attrNameLst>
                                      </p:cBhvr>
                                      <p:tavLst>
                                        <p:tav tm="0">
                                          <p:val>
                                            <p:strVal val="#ppt_x"/>
                                          </p:val>
                                        </p:tav>
                                        <p:tav tm="100000">
                                          <p:val>
                                            <p:strVal val="#ppt_x"/>
                                          </p:val>
                                        </p:tav>
                                      </p:tavLst>
                                    </p:anim>
                                    <p:anim calcmode="lin" valueType="num">
                                      <p:cBhvr additive="base">
                                        <p:cTn id="159" dur="3500" fill="hold"/>
                                        <p:tgtEl>
                                          <p:spTgt spid="234"/>
                                        </p:tgtEl>
                                        <p:attrNameLst>
                                          <p:attrName>ppt_y</p:attrName>
                                        </p:attrNameLst>
                                      </p:cBhvr>
                                      <p:tavLst>
                                        <p:tav tm="0">
                                          <p:val>
                                            <p:strVal val="1+#ppt_h/2"/>
                                          </p:val>
                                        </p:tav>
                                        <p:tav tm="100000">
                                          <p:val>
                                            <p:strVal val="#ppt_y"/>
                                          </p:val>
                                        </p:tav>
                                      </p:tavLst>
                                    </p:anim>
                                  </p:childTnLst>
                                </p:cTn>
                              </p:par>
                              <p:par>
                                <p:cTn id="160" presetID="2" presetClass="entr" presetSubtype="4" fill="hold" grpId="0" nodeType="withEffect">
                                  <p:stCondLst>
                                    <p:cond delay="0"/>
                                  </p:stCondLst>
                                  <p:childTnLst>
                                    <p:set>
                                      <p:cBhvr>
                                        <p:cTn id="161" dur="1" fill="hold">
                                          <p:stCondLst>
                                            <p:cond delay="0"/>
                                          </p:stCondLst>
                                        </p:cTn>
                                        <p:tgtEl>
                                          <p:spTgt spid="235"/>
                                        </p:tgtEl>
                                        <p:attrNameLst>
                                          <p:attrName>style.visibility</p:attrName>
                                        </p:attrNameLst>
                                      </p:cBhvr>
                                      <p:to>
                                        <p:strVal val="visible"/>
                                      </p:to>
                                    </p:set>
                                    <p:anim calcmode="lin" valueType="num">
                                      <p:cBhvr additive="base">
                                        <p:cTn id="162" dur="3500" fill="hold"/>
                                        <p:tgtEl>
                                          <p:spTgt spid="235"/>
                                        </p:tgtEl>
                                        <p:attrNameLst>
                                          <p:attrName>ppt_x</p:attrName>
                                        </p:attrNameLst>
                                      </p:cBhvr>
                                      <p:tavLst>
                                        <p:tav tm="0">
                                          <p:val>
                                            <p:strVal val="#ppt_x"/>
                                          </p:val>
                                        </p:tav>
                                        <p:tav tm="100000">
                                          <p:val>
                                            <p:strVal val="#ppt_x"/>
                                          </p:val>
                                        </p:tav>
                                      </p:tavLst>
                                    </p:anim>
                                    <p:anim calcmode="lin" valueType="num">
                                      <p:cBhvr additive="base">
                                        <p:cTn id="163" dur="3500" fill="hold"/>
                                        <p:tgtEl>
                                          <p:spTgt spid="235"/>
                                        </p:tgtEl>
                                        <p:attrNameLst>
                                          <p:attrName>ppt_y</p:attrName>
                                        </p:attrNameLst>
                                      </p:cBhvr>
                                      <p:tavLst>
                                        <p:tav tm="0">
                                          <p:val>
                                            <p:strVal val="1+#ppt_h/2"/>
                                          </p:val>
                                        </p:tav>
                                        <p:tav tm="100000">
                                          <p:val>
                                            <p:strVal val="#ppt_y"/>
                                          </p:val>
                                        </p:tav>
                                      </p:tavLst>
                                    </p:anim>
                                  </p:childTnLst>
                                </p:cTn>
                              </p:par>
                              <p:par>
                                <p:cTn id="164" presetID="2" presetClass="entr" presetSubtype="4" fill="hold" grpId="0" nodeType="withEffect">
                                  <p:stCondLst>
                                    <p:cond delay="0"/>
                                  </p:stCondLst>
                                  <p:childTnLst>
                                    <p:set>
                                      <p:cBhvr>
                                        <p:cTn id="165" dur="1" fill="hold">
                                          <p:stCondLst>
                                            <p:cond delay="0"/>
                                          </p:stCondLst>
                                        </p:cTn>
                                        <p:tgtEl>
                                          <p:spTgt spid="236"/>
                                        </p:tgtEl>
                                        <p:attrNameLst>
                                          <p:attrName>style.visibility</p:attrName>
                                        </p:attrNameLst>
                                      </p:cBhvr>
                                      <p:to>
                                        <p:strVal val="visible"/>
                                      </p:to>
                                    </p:set>
                                    <p:anim calcmode="lin" valueType="num">
                                      <p:cBhvr additive="base">
                                        <p:cTn id="166" dur="3500" fill="hold"/>
                                        <p:tgtEl>
                                          <p:spTgt spid="236"/>
                                        </p:tgtEl>
                                        <p:attrNameLst>
                                          <p:attrName>ppt_x</p:attrName>
                                        </p:attrNameLst>
                                      </p:cBhvr>
                                      <p:tavLst>
                                        <p:tav tm="0">
                                          <p:val>
                                            <p:strVal val="#ppt_x"/>
                                          </p:val>
                                        </p:tav>
                                        <p:tav tm="100000">
                                          <p:val>
                                            <p:strVal val="#ppt_x"/>
                                          </p:val>
                                        </p:tav>
                                      </p:tavLst>
                                    </p:anim>
                                    <p:anim calcmode="lin" valueType="num">
                                      <p:cBhvr additive="base">
                                        <p:cTn id="167" dur="3500" fill="hold"/>
                                        <p:tgtEl>
                                          <p:spTgt spid="236"/>
                                        </p:tgtEl>
                                        <p:attrNameLst>
                                          <p:attrName>ppt_y</p:attrName>
                                        </p:attrNameLst>
                                      </p:cBhvr>
                                      <p:tavLst>
                                        <p:tav tm="0">
                                          <p:val>
                                            <p:strVal val="1+#ppt_h/2"/>
                                          </p:val>
                                        </p:tav>
                                        <p:tav tm="100000">
                                          <p:val>
                                            <p:strVal val="#ppt_y"/>
                                          </p:val>
                                        </p:tav>
                                      </p:tavLst>
                                    </p:anim>
                                  </p:childTnLst>
                                </p:cTn>
                              </p:par>
                              <p:par>
                                <p:cTn id="168" presetID="2" presetClass="entr" presetSubtype="4" fill="hold" grpId="0" nodeType="withEffect">
                                  <p:stCondLst>
                                    <p:cond delay="0"/>
                                  </p:stCondLst>
                                  <p:childTnLst>
                                    <p:set>
                                      <p:cBhvr>
                                        <p:cTn id="169" dur="1" fill="hold">
                                          <p:stCondLst>
                                            <p:cond delay="0"/>
                                          </p:stCondLst>
                                        </p:cTn>
                                        <p:tgtEl>
                                          <p:spTgt spid="237"/>
                                        </p:tgtEl>
                                        <p:attrNameLst>
                                          <p:attrName>style.visibility</p:attrName>
                                        </p:attrNameLst>
                                      </p:cBhvr>
                                      <p:to>
                                        <p:strVal val="visible"/>
                                      </p:to>
                                    </p:set>
                                    <p:anim calcmode="lin" valueType="num">
                                      <p:cBhvr additive="base">
                                        <p:cTn id="170" dur="3500" fill="hold"/>
                                        <p:tgtEl>
                                          <p:spTgt spid="237"/>
                                        </p:tgtEl>
                                        <p:attrNameLst>
                                          <p:attrName>ppt_x</p:attrName>
                                        </p:attrNameLst>
                                      </p:cBhvr>
                                      <p:tavLst>
                                        <p:tav tm="0">
                                          <p:val>
                                            <p:strVal val="#ppt_x"/>
                                          </p:val>
                                        </p:tav>
                                        <p:tav tm="100000">
                                          <p:val>
                                            <p:strVal val="#ppt_x"/>
                                          </p:val>
                                        </p:tav>
                                      </p:tavLst>
                                    </p:anim>
                                    <p:anim calcmode="lin" valueType="num">
                                      <p:cBhvr additive="base">
                                        <p:cTn id="171" dur="3500" fill="hold"/>
                                        <p:tgtEl>
                                          <p:spTgt spid="237"/>
                                        </p:tgtEl>
                                        <p:attrNameLst>
                                          <p:attrName>ppt_y</p:attrName>
                                        </p:attrNameLst>
                                      </p:cBhvr>
                                      <p:tavLst>
                                        <p:tav tm="0">
                                          <p:val>
                                            <p:strVal val="1+#ppt_h/2"/>
                                          </p:val>
                                        </p:tav>
                                        <p:tav tm="100000">
                                          <p:val>
                                            <p:strVal val="#ppt_y"/>
                                          </p:val>
                                        </p:tav>
                                      </p:tavLst>
                                    </p:anim>
                                  </p:childTnLst>
                                </p:cTn>
                              </p:par>
                              <p:par>
                                <p:cTn id="172" presetID="2" presetClass="entr" presetSubtype="4" fill="hold" grpId="0" nodeType="withEffect">
                                  <p:stCondLst>
                                    <p:cond delay="0"/>
                                  </p:stCondLst>
                                  <p:childTnLst>
                                    <p:set>
                                      <p:cBhvr>
                                        <p:cTn id="173" dur="1" fill="hold">
                                          <p:stCondLst>
                                            <p:cond delay="0"/>
                                          </p:stCondLst>
                                        </p:cTn>
                                        <p:tgtEl>
                                          <p:spTgt spid="238"/>
                                        </p:tgtEl>
                                        <p:attrNameLst>
                                          <p:attrName>style.visibility</p:attrName>
                                        </p:attrNameLst>
                                      </p:cBhvr>
                                      <p:to>
                                        <p:strVal val="visible"/>
                                      </p:to>
                                    </p:set>
                                    <p:anim calcmode="lin" valueType="num">
                                      <p:cBhvr additive="base">
                                        <p:cTn id="174" dur="3500" fill="hold"/>
                                        <p:tgtEl>
                                          <p:spTgt spid="238"/>
                                        </p:tgtEl>
                                        <p:attrNameLst>
                                          <p:attrName>ppt_x</p:attrName>
                                        </p:attrNameLst>
                                      </p:cBhvr>
                                      <p:tavLst>
                                        <p:tav tm="0">
                                          <p:val>
                                            <p:strVal val="#ppt_x"/>
                                          </p:val>
                                        </p:tav>
                                        <p:tav tm="100000">
                                          <p:val>
                                            <p:strVal val="#ppt_x"/>
                                          </p:val>
                                        </p:tav>
                                      </p:tavLst>
                                    </p:anim>
                                    <p:anim calcmode="lin" valueType="num">
                                      <p:cBhvr additive="base">
                                        <p:cTn id="175" dur="3500" fill="hold"/>
                                        <p:tgtEl>
                                          <p:spTgt spid="238"/>
                                        </p:tgtEl>
                                        <p:attrNameLst>
                                          <p:attrName>ppt_y</p:attrName>
                                        </p:attrNameLst>
                                      </p:cBhvr>
                                      <p:tavLst>
                                        <p:tav tm="0">
                                          <p:val>
                                            <p:strVal val="1+#ppt_h/2"/>
                                          </p:val>
                                        </p:tav>
                                        <p:tav tm="100000">
                                          <p:val>
                                            <p:strVal val="#ppt_y"/>
                                          </p:val>
                                        </p:tav>
                                      </p:tavLst>
                                    </p:anim>
                                  </p:childTnLst>
                                </p:cTn>
                              </p:par>
                              <p:par>
                                <p:cTn id="176" presetID="2" presetClass="entr" presetSubtype="1" fill="hold" grpId="0" nodeType="withEffect">
                                  <p:stCondLst>
                                    <p:cond delay="0"/>
                                  </p:stCondLst>
                                  <p:childTnLst>
                                    <p:set>
                                      <p:cBhvr>
                                        <p:cTn id="177" dur="1" fill="hold">
                                          <p:stCondLst>
                                            <p:cond delay="0"/>
                                          </p:stCondLst>
                                        </p:cTn>
                                        <p:tgtEl>
                                          <p:spTgt spid="3"/>
                                        </p:tgtEl>
                                        <p:attrNameLst>
                                          <p:attrName>style.visibility</p:attrName>
                                        </p:attrNameLst>
                                      </p:cBhvr>
                                      <p:to>
                                        <p:strVal val="visible"/>
                                      </p:to>
                                    </p:set>
                                    <p:anim calcmode="lin" valueType="num">
                                      <p:cBhvr additive="base">
                                        <p:cTn id="178" dur="3500" fill="hold"/>
                                        <p:tgtEl>
                                          <p:spTgt spid="3"/>
                                        </p:tgtEl>
                                        <p:attrNameLst>
                                          <p:attrName>ppt_x</p:attrName>
                                        </p:attrNameLst>
                                      </p:cBhvr>
                                      <p:tavLst>
                                        <p:tav tm="0">
                                          <p:val>
                                            <p:strVal val="#ppt_x"/>
                                          </p:val>
                                        </p:tav>
                                        <p:tav tm="100000">
                                          <p:val>
                                            <p:strVal val="#ppt_x"/>
                                          </p:val>
                                        </p:tav>
                                      </p:tavLst>
                                    </p:anim>
                                    <p:anim calcmode="lin" valueType="num">
                                      <p:cBhvr additive="base">
                                        <p:cTn id="179" dur="3500" fill="hold"/>
                                        <p:tgtEl>
                                          <p:spTgt spid="3"/>
                                        </p:tgtEl>
                                        <p:attrNameLst>
                                          <p:attrName>ppt_y</p:attrName>
                                        </p:attrNameLst>
                                      </p:cBhvr>
                                      <p:tavLst>
                                        <p:tav tm="0">
                                          <p:val>
                                            <p:strVal val="0-#ppt_h/2"/>
                                          </p:val>
                                        </p:tav>
                                        <p:tav tm="100000">
                                          <p:val>
                                            <p:strVal val="#ppt_y"/>
                                          </p:val>
                                        </p:tav>
                                      </p:tavLst>
                                    </p:anim>
                                  </p:childTnLst>
                                </p:cTn>
                              </p:par>
                              <p:par>
                                <p:cTn id="180" presetID="2" presetClass="entr" presetSubtype="1" fill="hold" grpId="0" nodeType="withEffect">
                                  <p:stCondLst>
                                    <p:cond delay="0"/>
                                  </p:stCondLst>
                                  <p:childTnLst>
                                    <p:set>
                                      <p:cBhvr>
                                        <p:cTn id="181" dur="1" fill="hold">
                                          <p:stCondLst>
                                            <p:cond delay="0"/>
                                          </p:stCondLst>
                                        </p:cTn>
                                        <p:tgtEl>
                                          <p:spTgt spid="4"/>
                                        </p:tgtEl>
                                        <p:attrNameLst>
                                          <p:attrName>style.visibility</p:attrName>
                                        </p:attrNameLst>
                                      </p:cBhvr>
                                      <p:to>
                                        <p:strVal val="visible"/>
                                      </p:to>
                                    </p:set>
                                    <p:anim calcmode="lin" valueType="num">
                                      <p:cBhvr additive="base">
                                        <p:cTn id="182" dur="3500" fill="hold"/>
                                        <p:tgtEl>
                                          <p:spTgt spid="4"/>
                                        </p:tgtEl>
                                        <p:attrNameLst>
                                          <p:attrName>ppt_x</p:attrName>
                                        </p:attrNameLst>
                                      </p:cBhvr>
                                      <p:tavLst>
                                        <p:tav tm="0">
                                          <p:val>
                                            <p:strVal val="#ppt_x"/>
                                          </p:val>
                                        </p:tav>
                                        <p:tav tm="100000">
                                          <p:val>
                                            <p:strVal val="#ppt_x"/>
                                          </p:val>
                                        </p:tav>
                                      </p:tavLst>
                                    </p:anim>
                                    <p:anim calcmode="lin" valueType="num">
                                      <p:cBhvr additive="base">
                                        <p:cTn id="183" dur="3500" fill="hold"/>
                                        <p:tgtEl>
                                          <p:spTgt spid="4"/>
                                        </p:tgtEl>
                                        <p:attrNameLst>
                                          <p:attrName>ppt_y</p:attrName>
                                        </p:attrNameLst>
                                      </p:cBhvr>
                                      <p:tavLst>
                                        <p:tav tm="0">
                                          <p:val>
                                            <p:strVal val="0-#ppt_h/2"/>
                                          </p:val>
                                        </p:tav>
                                        <p:tav tm="100000">
                                          <p:val>
                                            <p:strVal val="#ppt_y"/>
                                          </p:val>
                                        </p:tav>
                                      </p:tavLst>
                                    </p:anim>
                                  </p:childTnLst>
                                </p:cTn>
                              </p:par>
                              <p:par>
                                <p:cTn id="184" presetID="2" presetClass="entr" presetSubtype="1" fill="hold" grpId="0" nodeType="withEffect">
                                  <p:stCondLst>
                                    <p:cond delay="0"/>
                                  </p:stCondLst>
                                  <p:childTnLst>
                                    <p:set>
                                      <p:cBhvr>
                                        <p:cTn id="185" dur="1" fill="hold">
                                          <p:stCondLst>
                                            <p:cond delay="0"/>
                                          </p:stCondLst>
                                        </p:cTn>
                                        <p:tgtEl>
                                          <p:spTgt spid="16"/>
                                        </p:tgtEl>
                                        <p:attrNameLst>
                                          <p:attrName>style.visibility</p:attrName>
                                        </p:attrNameLst>
                                      </p:cBhvr>
                                      <p:to>
                                        <p:strVal val="visible"/>
                                      </p:to>
                                    </p:set>
                                    <p:anim calcmode="lin" valueType="num">
                                      <p:cBhvr additive="base">
                                        <p:cTn id="186" dur="3500" fill="hold"/>
                                        <p:tgtEl>
                                          <p:spTgt spid="16"/>
                                        </p:tgtEl>
                                        <p:attrNameLst>
                                          <p:attrName>ppt_x</p:attrName>
                                        </p:attrNameLst>
                                      </p:cBhvr>
                                      <p:tavLst>
                                        <p:tav tm="0">
                                          <p:val>
                                            <p:strVal val="#ppt_x"/>
                                          </p:val>
                                        </p:tav>
                                        <p:tav tm="100000">
                                          <p:val>
                                            <p:strVal val="#ppt_x"/>
                                          </p:val>
                                        </p:tav>
                                      </p:tavLst>
                                    </p:anim>
                                    <p:anim calcmode="lin" valueType="num">
                                      <p:cBhvr additive="base">
                                        <p:cTn id="187" dur="3500" fill="hold"/>
                                        <p:tgtEl>
                                          <p:spTgt spid="16"/>
                                        </p:tgtEl>
                                        <p:attrNameLst>
                                          <p:attrName>ppt_y</p:attrName>
                                        </p:attrNameLst>
                                      </p:cBhvr>
                                      <p:tavLst>
                                        <p:tav tm="0">
                                          <p:val>
                                            <p:strVal val="0-#ppt_h/2"/>
                                          </p:val>
                                        </p:tav>
                                        <p:tav tm="100000">
                                          <p:val>
                                            <p:strVal val="#ppt_y"/>
                                          </p:val>
                                        </p:tav>
                                      </p:tavLst>
                                    </p:anim>
                                  </p:childTnLst>
                                </p:cTn>
                              </p:par>
                              <p:par>
                                <p:cTn id="188" presetID="2" presetClass="entr" presetSubtype="1" fill="hold" grpId="0" nodeType="withEffect">
                                  <p:stCondLst>
                                    <p:cond delay="0"/>
                                  </p:stCondLst>
                                  <p:childTnLst>
                                    <p:set>
                                      <p:cBhvr>
                                        <p:cTn id="189" dur="1" fill="hold">
                                          <p:stCondLst>
                                            <p:cond delay="0"/>
                                          </p:stCondLst>
                                        </p:cTn>
                                        <p:tgtEl>
                                          <p:spTgt spid="17"/>
                                        </p:tgtEl>
                                        <p:attrNameLst>
                                          <p:attrName>style.visibility</p:attrName>
                                        </p:attrNameLst>
                                      </p:cBhvr>
                                      <p:to>
                                        <p:strVal val="visible"/>
                                      </p:to>
                                    </p:set>
                                    <p:anim calcmode="lin" valueType="num">
                                      <p:cBhvr additive="base">
                                        <p:cTn id="190" dur="3500" fill="hold"/>
                                        <p:tgtEl>
                                          <p:spTgt spid="17"/>
                                        </p:tgtEl>
                                        <p:attrNameLst>
                                          <p:attrName>ppt_x</p:attrName>
                                        </p:attrNameLst>
                                      </p:cBhvr>
                                      <p:tavLst>
                                        <p:tav tm="0">
                                          <p:val>
                                            <p:strVal val="#ppt_x"/>
                                          </p:val>
                                        </p:tav>
                                        <p:tav tm="100000">
                                          <p:val>
                                            <p:strVal val="#ppt_x"/>
                                          </p:val>
                                        </p:tav>
                                      </p:tavLst>
                                    </p:anim>
                                    <p:anim calcmode="lin" valueType="num">
                                      <p:cBhvr additive="base">
                                        <p:cTn id="191" dur="3500" fill="hold"/>
                                        <p:tgtEl>
                                          <p:spTgt spid="17"/>
                                        </p:tgtEl>
                                        <p:attrNameLst>
                                          <p:attrName>ppt_y</p:attrName>
                                        </p:attrNameLst>
                                      </p:cBhvr>
                                      <p:tavLst>
                                        <p:tav tm="0">
                                          <p:val>
                                            <p:strVal val="0-#ppt_h/2"/>
                                          </p:val>
                                        </p:tav>
                                        <p:tav tm="100000">
                                          <p:val>
                                            <p:strVal val="#ppt_y"/>
                                          </p:val>
                                        </p:tav>
                                      </p:tavLst>
                                    </p:anim>
                                  </p:childTnLst>
                                </p:cTn>
                              </p:par>
                              <p:par>
                                <p:cTn id="192" presetID="2" presetClass="entr" presetSubtype="1" fill="hold" grpId="0" nodeType="withEffect">
                                  <p:stCondLst>
                                    <p:cond delay="0"/>
                                  </p:stCondLst>
                                  <p:childTnLst>
                                    <p:set>
                                      <p:cBhvr>
                                        <p:cTn id="193" dur="1" fill="hold">
                                          <p:stCondLst>
                                            <p:cond delay="0"/>
                                          </p:stCondLst>
                                        </p:cTn>
                                        <p:tgtEl>
                                          <p:spTgt spid="29"/>
                                        </p:tgtEl>
                                        <p:attrNameLst>
                                          <p:attrName>style.visibility</p:attrName>
                                        </p:attrNameLst>
                                      </p:cBhvr>
                                      <p:to>
                                        <p:strVal val="visible"/>
                                      </p:to>
                                    </p:set>
                                    <p:anim calcmode="lin" valueType="num">
                                      <p:cBhvr additive="base">
                                        <p:cTn id="194" dur="3500" fill="hold"/>
                                        <p:tgtEl>
                                          <p:spTgt spid="29"/>
                                        </p:tgtEl>
                                        <p:attrNameLst>
                                          <p:attrName>ppt_x</p:attrName>
                                        </p:attrNameLst>
                                      </p:cBhvr>
                                      <p:tavLst>
                                        <p:tav tm="0">
                                          <p:val>
                                            <p:strVal val="#ppt_x"/>
                                          </p:val>
                                        </p:tav>
                                        <p:tav tm="100000">
                                          <p:val>
                                            <p:strVal val="#ppt_x"/>
                                          </p:val>
                                        </p:tav>
                                      </p:tavLst>
                                    </p:anim>
                                    <p:anim calcmode="lin" valueType="num">
                                      <p:cBhvr additive="base">
                                        <p:cTn id="195" dur="3500" fill="hold"/>
                                        <p:tgtEl>
                                          <p:spTgt spid="29"/>
                                        </p:tgtEl>
                                        <p:attrNameLst>
                                          <p:attrName>ppt_y</p:attrName>
                                        </p:attrNameLst>
                                      </p:cBhvr>
                                      <p:tavLst>
                                        <p:tav tm="0">
                                          <p:val>
                                            <p:strVal val="0-#ppt_h/2"/>
                                          </p:val>
                                        </p:tav>
                                        <p:tav tm="100000">
                                          <p:val>
                                            <p:strVal val="#ppt_y"/>
                                          </p:val>
                                        </p:tav>
                                      </p:tavLst>
                                    </p:anim>
                                  </p:childTnLst>
                                </p:cTn>
                              </p:par>
                              <p:par>
                                <p:cTn id="196" presetID="2" presetClass="entr" presetSubtype="1" fill="hold" grpId="0" nodeType="withEffect">
                                  <p:stCondLst>
                                    <p:cond delay="0"/>
                                  </p:stCondLst>
                                  <p:childTnLst>
                                    <p:set>
                                      <p:cBhvr>
                                        <p:cTn id="197" dur="1" fill="hold">
                                          <p:stCondLst>
                                            <p:cond delay="0"/>
                                          </p:stCondLst>
                                        </p:cTn>
                                        <p:tgtEl>
                                          <p:spTgt spid="30"/>
                                        </p:tgtEl>
                                        <p:attrNameLst>
                                          <p:attrName>style.visibility</p:attrName>
                                        </p:attrNameLst>
                                      </p:cBhvr>
                                      <p:to>
                                        <p:strVal val="visible"/>
                                      </p:to>
                                    </p:set>
                                    <p:anim calcmode="lin" valueType="num">
                                      <p:cBhvr additive="base">
                                        <p:cTn id="198" dur="3500" fill="hold"/>
                                        <p:tgtEl>
                                          <p:spTgt spid="30"/>
                                        </p:tgtEl>
                                        <p:attrNameLst>
                                          <p:attrName>ppt_x</p:attrName>
                                        </p:attrNameLst>
                                      </p:cBhvr>
                                      <p:tavLst>
                                        <p:tav tm="0">
                                          <p:val>
                                            <p:strVal val="#ppt_x"/>
                                          </p:val>
                                        </p:tav>
                                        <p:tav tm="100000">
                                          <p:val>
                                            <p:strVal val="#ppt_x"/>
                                          </p:val>
                                        </p:tav>
                                      </p:tavLst>
                                    </p:anim>
                                    <p:anim calcmode="lin" valueType="num">
                                      <p:cBhvr additive="base">
                                        <p:cTn id="199" dur="3500" fill="hold"/>
                                        <p:tgtEl>
                                          <p:spTgt spid="30"/>
                                        </p:tgtEl>
                                        <p:attrNameLst>
                                          <p:attrName>ppt_y</p:attrName>
                                        </p:attrNameLst>
                                      </p:cBhvr>
                                      <p:tavLst>
                                        <p:tav tm="0">
                                          <p:val>
                                            <p:strVal val="0-#ppt_h/2"/>
                                          </p:val>
                                        </p:tav>
                                        <p:tav tm="100000">
                                          <p:val>
                                            <p:strVal val="#ppt_y"/>
                                          </p:val>
                                        </p:tav>
                                      </p:tavLst>
                                    </p:anim>
                                  </p:childTnLst>
                                </p:cTn>
                              </p:par>
                              <p:par>
                                <p:cTn id="200" presetID="2" presetClass="entr" presetSubtype="1" fill="hold" grpId="0" nodeType="withEffect">
                                  <p:stCondLst>
                                    <p:cond delay="0"/>
                                  </p:stCondLst>
                                  <p:childTnLst>
                                    <p:set>
                                      <p:cBhvr>
                                        <p:cTn id="201" dur="1" fill="hold">
                                          <p:stCondLst>
                                            <p:cond delay="0"/>
                                          </p:stCondLst>
                                        </p:cTn>
                                        <p:tgtEl>
                                          <p:spTgt spid="123"/>
                                        </p:tgtEl>
                                        <p:attrNameLst>
                                          <p:attrName>style.visibility</p:attrName>
                                        </p:attrNameLst>
                                      </p:cBhvr>
                                      <p:to>
                                        <p:strVal val="visible"/>
                                      </p:to>
                                    </p:set>
                                    <p:anim calcmode="lin" valueType="num">
                                      <p:cBhvr additive="base">
                                        <p:cTn id="202" dur="3500" fill="hold"/>
                                        <p:tgtEl>
                                          <p:spTgt spid="123"/>
                                        </p:tgtEl>
                                        <p:attrNameLst>
                                          <p:attrName>ppt_x</p:attrName>
                                        </p:attrNameLst>
                                      </p:cBhvr>
                                      <p:tavLst>
                                        <p:tav tm="0">
                                          <p:val>
                                            <p:strVal val="#ppt_x"/>
                                          </p:val>
                                        </p:tav>
                                        <p:tav tm="100000">
                                          <p:val>
                                            <p:strVal val="#ppt_x"/>
                                          </p:val>
                                        </p:tav>
                                      </p:tavLst>
                                    </p:anim>
                                    <p:anim calcmode="lin" valueType="num">
                                      <p:cBhvr additive="base">
                                        <p:cTn id="203" dur="3500" fill="hold"/>
                                        <p:tgtEl>
                                          <p:spTgt spid="123"/>
                                        </p:tgtEl>
                                        <p:attrNameLst>
                                          <p:attrName>ppt_y</p:attrName>
                                        </p:attrNameLst>
                                      </p:cBhvr>
                                      <p:tavLst>
                                        <p:tav tm="0">
                                          <p:val>
                                            <p:strVal val="0-#ppt_h/2"/>
                                          </p:val>
                                        </p:tav>
                                        <p:tav tm="100000">
                                          <p:val>
                                            <p:strVal val="#ppt_y"/>
                                          </p:val>
                                        </p:tav>
                                      </p:tavLst>
                                    </p:anim>
                                  </p:childTnLst>
                                </p:cTn>
                              </p:par>
                              <p:par>
                                <p:cTn id="204" presetID="2" presetClass="entr" presetSubtype="1" fill="hold" grpId="0" nodeType="withEffect">
                                  <p:stCondLst>
                                    <p:cond delay="0"/>
                                  </p:stCondLst>
                                  <p:childTnLst>
                                    <p:set>
                                      <p:cBhvr>
                                        <p:cTn id="205" dur="1" fill="hold">
                                          <p:stCondLst>
                                            <p:cond delay="0"/>
                                          </p:stCondLst>
                                        </p:cTn>
                                        <p:tgtEl>
                                          <p:spTgt spid="124"/>
                                        </p:tgtEl>
                                        <p:attrNameLst>
                                          <p:attrName>style.visibility</p:attrName>
                                        </p:attrNameLst>
                                      </p:cBhvr>
                                      <p:to>
                                        <p:strVal val="visible"/>
                                      </p:to>
                                    </p:set>
                                    <p:anim calcmode="lin" valueType="num">
                                      <p:cBhvr additive="base">
                                        <p:cTn id="206" dur="3500" fill="hold"/>
                                        <p:tgtEl>
                                          <p:spTgt spid="124"/>
                                        </p:tgtEl>
                                        <p:attrNameLst>
                                          <p:attrName>ppt_x</p:attrName>
                                        </p:attrNameLst>
                                      </p:cBhvr>
                                      <p:tavLst>
                                        <p:tav tm="0">
                                          <p:val>
                                            <p:strVal val="#ppt_x"/>
                                          </p:val>
                                        </p:tav>
                                        <p:tav tm="100000">
                                          <p:val>
                                            <p:strVal val="#ppt_x"/>
                                          </p:val>
                                        </p:tav>
                                      </p:tavLst>
                                    </p:anim>
                                    <p:anim calcmode="lin" valueType="num">
                                      <p:cBhvr additive="base">
                                        <p:cTn id="207" dur="3500" fill="hold"/>
                                        <p:tgtEl>
                                          <p:spTgt spid="124"/>
                                        </p:tgtEl>
                                        <p:attrNameLst>
                                          <p:attrName>ppt_y</p:attrName>
                                        </p:attrNameLst>
                                      </p:cBhvr>
                                      <p:tavLst>
                                        <p:tav tm="0">
                                          <p:val>
                                            <p:strVal val="0-#ppt_h/2"/>
                                          </p:val>
                                        </p:tav>
                                        <p:tav tm="100000">
                                          <p:val>
                                            <p:strVal val="#ppt_y"/>
                                          </p:val>
                                        </p:tav>
                                      </p:tavLst>
                                    </p:anim>
                                  </p:childTnLst>
                                </p:cTn>
                              </p:par>
                              <p:par>
                                <p:cTn id="208" presetID="2" presetClass="entr" presetSubtype="1" fill="hold" grpId="0" nodeType="withEffect">
                                  <p:stCondLst>
                                    <p:cond delay="0"/>
                                  </p:stCondLst>
                                  <p:childTnLst>
                                    <p:set>
                                      <p:cBhvr>
                                        <p:cTn id="209" dur="1" fill="hold">
                                          <p:stCondLst>
                                            <p:cond delay="0"/>
                                          </p:stCondLst>
                                        </p:cTn>
                                        <p:tgtEl>
                                          <p:spTgt spid="125"/>
                                        </p:tgtEl>
                                        <p:attrNameLst>
                                          <p:attrName>style.visibility</p:attrName>
                                        </p:attrNameLst>
                                      </p:cBhvr>
                                      <p:to>
                                        <p:strVal val="visible"/>
                                      </p:to>
                                    </p:set>
                                    <p:anim calcmode="lin" valueType="num">
                                      <p:cBhvr additive="base">
                                        <p:cTn id="210" dur="3500" fill="hold"/>
                                        <p:tgtEl>
                                          <p:spTgt spid="125"/>
                                        </p:tgtEl>
                                        <p:attrNameLst>
                                          <p:attrName>ppt_x</p:attrName>
                                        </p:attrNameLst>
                                      </p:cBhvr>
                                      <p:tavLst>
                                        <p:tav tm="0">
                                          <p:val>
                                            <p:strVal val="#ppt_x"/>
                                          </p:val>
                                        </p:tav>
                                        <p:tav tm="100000">
                                          <p:val>
                                            <p:strVal val="#ppt_x"/>
                                          </p:val>
                                        </p:tav>
                                      </p:tavLst>
                                    </p:anim>
                                    <p:anim calcmode="lin" valueType="num">
                                      <p:cBhvr additive="base">
                                        <p:cTn id="211" dur="3500" fill="hold"/>
                                        <p:tgtEl>
                                          <p:spTgt spid="125"/>
                                        </p:tgtEl>
                                        <p:attrNameLst>
                                          <p:attrName>ppt_y</p:attrName>
                                        </p:attrNameLst>
                                      </p:cBhvr>
                                      <p:tavLst>
                                        <p:tav tm="0">
                                          <p:val>
                                            <p:strVal val="0-#ppt_h/2"/>
                                          </p:val>
                                        </p:tav>
                                        <p:tav tm="100000">
                                          <p:val>
                                            <p:strVal val="#ppt_y"/>
                                          </p:val>
                                        </p:tav>
                                      </p:tavLst>
                                    </p:anim>
                                  </p:childTnLst>
                                </p:cTn>
                              </p:par>
                              <p:par>
                                <p:cTn id="212" presetID="2" presetClass="entr" presetSubtype="1" fill="hold" grpId="0" nodeType="withEffect">
                                  <p:stCondLst>
                                    <p:cond delay="0"/>
                                  </p:stCondLst>
                                  <p:childTnLst>
                                    <p:set>
                                      <p:cBhvr>
                                        <p:cTn id="213" dur="1" fill="hold">
                                          <p:stCondLst>
                                            <p:cond delay="0"/>
                                          </p:stCondLst>
                                        </p:cTn>
                                        <p:tgtEl>
                                          <p:spTgt spid="126"/>
                                        </p:tgtEl>
                                        <p:attrNameLst>
                                          <p:attrName>style.visibility</p:attrName>
                                        </p:attrNameLst>
                                      </p:cBhvr>
                                      <p:to>
                                        <p:strVal val="visible"/>
                                      </p:to>
                                    </p:set>
                                    <p:anim calcmode="lin" valueType="num">
                                      <p:cBhvr additive="base">
                                        <p:cTn id="214" dur="3500" fill="hold"/>
                                        <p:tgtEl>
                                          <p:spTgt spid="126"/>
                                        </p:tgtEl>
                                        <p:attrNameLst>
                                          <p:attrName>ppt_x</p:attrName>
                                        </p:attrNameLst>
                                      </p:cBhvr>
                                      <p:tavLst>
                                        <p:tav tm="0">
                                          <p:val>
                                            <p:strVal val="#ppt_x"/>
                                          </p:val>
                                        </p:tav>
                                        <p:tav tm="100000">
                                          <p:val>
                                            <p:strVal val="#ppt_x"/>
                                          </p:val>
                                        </p:tav>
                                      </p:tavLst>
                                    </p:anim>
                                    <p:anim calcmode="lin" valueType="num">
                                      <p:cBhvr additive="base">
                                        <p:cTn id="215" dur="3500" fill="hold"/>
                                        <p:tgtEl>
                                          <p:spTgt spid="126"/>
                                        </p:tgtEl>
                                        <p:attrNameLst>
                                          <p:attrName>ppt_y</p:attrName>
                                        </p:attrNameLst>
                                      </p:cBhvr>
                                      <p:tavLst>
                                        <p:tav tm="0">
                                          <p:val>
                                            <p:strVal val="0-#ppt_h/2"/>
                                          </p:val>
                                        </p:tav>
                                        <p:tav tm="100000">
                                          <p:val>
                                            <p:strVal val="#ppt_y"/>
                                          </p:val>
                                        </p:tav>
                                      </p:tavLst>
                                    </p:anim>
                                  </p:childTnLst>
                                </p:cTn>
                              </p:par>
                              <p:par>
                                <p:cTn id="216" presetID="2" presetClass="entr" presetSubtype="1" fill="hold" grpId="0" nodeType="withEffect">
                                  <p:stCondLst>
                                    <p:cond delay="0"/>
                                  </p:stCondLst>
                                  <p:childTnLst>
                                    <p:set>
                                      <p:cBhvr>
                                        <p:cTn id="217" dur="1" fill="hold">
                                          <p:stCondLst>
                                            <p:cond delay="0"/>
                                          </p:stCondLst>
                                        </p:cTn>
                                        <p:tgtEl>
                                          <p:spTgt spid="127"/>
                                        </p:tgtEl>
                                        <p:attrNameLst>
                                          <p:attrName>style.visibility</p:attrName>
                                        </p:attrNameLst>
                                      </p:cBhvr>
                                      <p:to>
                                        <p:strVal val="visible"/>
                                      </p:to>
                                    </p:set>
                                    <p:anim calcmode="lin" valueType="num">
                                      <p:cBhvr additive="base">
                                        <p:cTn id="218" dur="3500" fill="hold"/>
                                        <p:tgtEl>
                                          <p:spTgt spid="127"/>
                                        </p:tgtEl>
                                        <p:attrNameLst>
                                          <p:attrName>ppt_x</p:attrName>
                                        </p:attrNameLst>
                                      </p:cBhvr>
                                      <p:tavLst>
                                        <p:tav tm="0">
                                          <p:val>
                                            <p:strVal val="#ppt_x"/>
                                          </p:val>
                                        </p:tav>
                                        <p:tav tm="100000">
                                          <p:val>
                                            <p:strVal val="#ppt_x"/>
                                          </p:val>
                                        </p:tav>
                                      </p:tavLst>
                                    </p:anim>
                                    <p:anim calcmode="lin" valueType="num">
                                      <p:cBhvr additive="base">
                                        <p:cTn id="219" dur="3500" fill="hold"/>
                                        <p:tgtEl>
                                          <p:spTgt spid="127"/>
                                        </p:tgtEl>
                                        <p:attrNameLst>
                                          <p:attrName>ppt_y</p:attrName>
                                        </p:attrNameLst>
                                      </p:cBhvr>
                                      <p:tavLst>
                                        <p:tav tm="0">
                                          <p:val>
                                            <p:strVal val="0-#ppt_h/2"/>
                                          </p:val>
                                        </p:tav>
                                        <p:tav tm="100000">
                                          <p:val>
                                            <p:strVal val="#ppt_y"/>
                                          </p:val>
                                        </p:tav>
                                      </p:tavLst>
                                    </p:anim>
                                  </p:childTnLst>
                                </p:cTn>
                              </p:par>
                              <p:par>
                                <p:cTn id="220" presetID="2" presetClass="entr" presetSubtype="1" fill="hold" grpId="0" nodeType="withEffect">
                                  <p:stCondLst>
                                    <p:cond delay="0"/>
                                  </p:stCondLst>
                                  <p:childTnLst>
                                    <p:set>
                                      <p:cBhvr>
                                        <p:cTn id="221" dur="1" fill="hold">
                                          <p:stCondLst>
                                            <p:cond delay="0"/>
                                          </p:stCondLst>
                                        </p:cTn>
                                        <p:tgtEl>
                                          <p:spTgt spid="128"/>
                                        </p:tgtEl>
                                        <p:attrNameLst>
                                          <p:attrName>style.visibility</p:attrName>
                                        </p:attrNameLst>
                                      </p:cBhvr>
                                      <p:to>
                                        <p:strVal val="visible"/>
                                      </p:to>
                                    </p:set>
                                    <p:anim calcmode="lin" valueType="num">
                                      <p:cBhvr additive="base">
                                        <p:cTn id="222" dur="3500" fill="hold"/>
                                        <p:tgtEl>
                                          <p:spTgt spid="128"/>
                                        </p:tgtEl>
                                        <p:attrNameLst>
                                          <p:attrName>ppt_x</p:attrName>
                                        </p:attrNameLst>
                                      </p:cBhvr>
                                      <p:tavLst>
                                        <p:tav tm="0">
                                          <p:val>
                                            <p:strVal val="#ppt_x"/>
                                          </p:val>
                                        </p:tav>
                                        <p:tav tm="100000">
                                          <p:val>
                                            <p:strVal val="#ppt_x"/>
                                          </p:val>
                                        </p:tav>
                                      </p:tavLst>
                                    </p:anim>
                                    <p:anim calcmode="lin" valueType="num">
                                      <p:cBhvr additive="base">
                                        <p:cTn id="223" dur="3500" fill="hold"/>
                                        <p:tgtEl>
                                          <p:spTgt spid="128"/>
                                        </p:tgtEl>
                                        <p:attrNameLst>
                                          <p:attrName>ppt_y</p:attrName>
                                        </p:attrNameLst>
                                      </p:cBhvr>
                                      <p:tavLst>
                                        <p:tav tm="0">
                                          <p:val>
                                            <p:strVal val="0-#ppt_h/2"/>
                                          </p:val>
                                        </p:tav>
                                        <p:tav tm="100000">
                                          <p:val>
                                            <p:strVal val="#ppt_y"/>
                                          </p:val>
                                        </p:tav>
                                      </p:tavLst>
                                    </p:anim>
                                  </p:childTnLst>
                                </p:cTn>
                              </p:par>
                              <p:par>
                                <p:cTn id="224" presetID="2" presetClass="entr" presetSubtype="1" fill="hold" grpId="0" nodeType="withEffect">
                                  <p:stCondLst>
                                    <p:cond delay="0"/>
                                  </p:stCondLst>
                                  <p:childTnLst>
                                    <p:set>
                                      <p:cBhvr>
                                        <p:cTn id="225" dur="1" fill="hold">
                                          <p:stCondLst>
                                            <p:cond delay="0"/>
                                          </p:stCondLst>
                                        </p:cTn>
                                        <p:tgtEl>
                                          <p:spTgt spid="165"/>
                                        </p:tgtEl>
                                        <p:attrNameLst>
                                          <p:attrName>style.visibility</p:attrName>
                                        </p:attrNameLst>
                                      </p:cBhvr>
                                      <p:to>
                                        <p:strVal val="visible"/>
                                      </p:to>
                                    </p:set>
                                    <p:anim calcmode="lin" valueType="num">
                                      <p:cBhvr additive="base">
                                        <p:cTn id="226" dur="3500" fill="hold"/>
                                        <p:tgtEl>
                                          <p:spTgt spid="165"/>
                                        </p:tgtEl>
                                        <p:attrNameLst>
                                          <p:attrName>ppt_x</p:attrName>
                                        </p:attrNameLst>
                                      </p:cBhvr>
                                      <p:tavLst>
                                        <p:tav tm="0">
                                          <p:val>
                                            <p:strVal val="#ppt_x"/>
                                          </p:val>
                                        </p:tav>
                                        <p:tav tm="100000">
                                          <p:val>
                                            <p:strVal val="#ppt_x"/>
                                          </p:val>
                                        </p:tav>
                                      </p:tavLst>
                                    </p:anim>
                                    <p:anim calcmode="lin" valueType="num">
                                      <p:cBhvr additive="base">
                                        <p:cTn id="227" dur="3500" fill="hold"/>
                                        <p:tgtEl>
                                          <p:spTgt spid="165"/>
                                        </p:tgtEl>
                                        <p:attrNameLst>
                                          <p:attrName>ppt_y</p:attrName>
                                        </p:attrNameLst>
                                      </p:cBhvr>
                                      <p:tavLst>
                                        <p:tav tm="0">
                                          <p:val>
                                            <p:strVal val="0-#ppt_h/2"/>
                                          </p:val>
                                        </p:tav>
                                        <p:tav tm="100000">
                                          <p:val>
                                            <p:strVal val="#ppt_y"/>
                                          </p:val>
                                        </p:tav>
                                      </p:tavLst>
                                    </p:anim>
                                  </p:childTnLst>
                                </p:cTn>
                              </p:par>
                              <p:par>
                                <p:cTn id="228" presetID="2" presetClass="entr" presetSubtype="1" fill="hold" grpId="0" nodeType="withEffect">
                                  <p:stCondLst>
                                    <p:cond delay="0"/>
                                  </p:stCondLst>
                                  <p:childTnLst>
                                    <p:set>
                                      <p:cBhvr>
                                        <p:cTn id="229" dur="1" fill="hold">
                                          <p:stCondLst>
                                            <p:cond delay="0"/>
                                          </p:stCondLst>
                                        </p:cTn>
                                        <p:tgtEl>
                                          <p:spTgt spid="166"/>
                                        </p:tgtEl>
                                        <p:attrNameLst>
                                          <p:attrName>style.visibility</p:attrName>
                                        </p:attrNameLst>
                                      </p:cBhvr>
                                      <p:to>
                                        <p:strVal val="visible"/>
                                      </p:to>
                                    </p:set>
                                    <p:anim calcmode="lin" valueType="num">
                                      <p:cBhvr additive="base">
                                        <p:cTn id="230" dur="3500" fill="hold"/>
                                        <p:tgtEl>
                                          <p:spTgt spid="166"/>
                                        </p:tgtEl>
                                        <p:attrNameLst>
                                          <p:attrName>ppt_x</p:attrName>
                                        </p:attrNameLst>
                                      </p:cBhvr>
                                      <p:tavLst>
                                        <p:tav tm="0">
                                          <p:val>
                                            <p:strVal val="#ppt_x"/>
                                          </p:val>
                                        </p:tav>
                                        <p:tav tm="100000">
                                          <p:val>
                                            <p:strVal val="#ppt_x"/>
                                          </p:val>
                                        </p:tav>
                                      </p:tavLst>
                                    </p:anim>
                                    <p:anim calcmode="lin" valueType="num">
                                      <p:cBhvr additive="base">
                                        <p:cTn id="231" dur="3500" fill="hold"/>
                                        <p:tgtEl>
                                          <p:spTgt spid="166"/>
                                        </p:tgtEl>
                                        <p:attrNameLst>
                                          <p:attrName>ppt_y</p:attrName>
                                        </p:attrNameLst>
                                      </p:cBhvr>
                                      <p:tavLst>
                                        <p:tav tm="0">
                                          <p:val>
                                            <p:strVal val="0-#ppt_h/2"/>
                                          </p:val>
                                        </p:tav>
                                        <p:tav tm="100000">
                                          <p:val>
                                            <p:strVal val="#ppt_y"/>
                                          </p:val>
                                        </p:tav>
                                      </p:tavLst>
                                    </p:anim>
                                  </p:childTnLst>
                                </p:cTn>
                              </p:par>
                              <p:par>
                                <p:cTn id="232" presetID="2" presetClass="entr" presetSubtype="1" fill="hold" grpId="0" nodeType="withEffect">
                                  <p:stCondLst>
                                    <p:cond delay="0"/>
                                  </p:stCondLst>
                                  <p:childTnLst>
                                    <p:set>
                                      <p:cBhvr>
                                        <p:cTn id="233" dur="1" fill="hold">
                                          <p:stCondLst>
                                            <p:cond delay="0"/>
                                          </p:stCondLst>
                                        </p:cTn>
                                        <p:tgtEl>
                                          <p:spTgt spid="167"/>
                                        </p:tgtEl>
                                        <p:attrNameLst>
                                          <p:attrName>style.visibility</p:attrName>
                                        </p:attrNameLst>
                                      </p:cBhvr>
                                      <p:to>
                                        <p:strVal val="visible"/>
                                      </p:to>
                                    </p:set>
                                    <p:anim calcmode="lin" valueType="num">
                                      <p:cBhvr additive="base">
                                        <p:cTn id="234" dur="3500" fill="hold"/>
                                        <p:tgtEl>
                                          <p:spTgt spid="167"/>
                                        </p:tgtEl>
                                        <p:attrNameLst>
                                          <p:attrName>ppt_x</p:attrName>
                                        </p:attrNameLst>
                                      </p:cBhvr>
                                      <p:tavLst>
                                        <p:tav tm="0">
                                          <p:val>
                                            <p:strVal val="#ppt_x"/>
                                          </p:val>
                                        </p:tav>
                                        <p:tav tm="100000">
                                          <p:val>
                                            <p:strVal val="#ppt_x"/>
                                          </p:val>
                                        </p:tav>
                                      </p:tavLst>
                                    </p:anim>
                                    <p:anim calcmode="lin" valueType="num">
                                      <p:cBhvr additive="base">
                                        <p:cTn id="235" dur="3500" fill="hold"/>
                                        <p:tgtEl>
                                          <p:spTgt spid="167"/>
                                        </p:tgtEl>
                                        <p:attrNameLst>
                                          <p:attrName>ppt_y</p:attrName>
                                        </p:attrNameLst>
                                      </p:cBhvr>
                                      <p:tavLst>
                                        <p:tav tm="0">
                                          <p:val>
                                            <p:strVal val="0-#ppt_h/2"/>
                                          </p:val>
                                        </p:tav>
                                        <p:tav tm="100000">
                                          <p:val>
                                            <p:strVal val="#ppt_y"/>
                                          </p:val>
                                        </p:tav>
                                      </p:tavLst>
                                    </p:anim>
                                  </p:childTnLst>
                                </p:cTn>
                              </p:par>
                              <p:par>
                                <p:cTn id="236" presetID="2" presetClass="entr" presetSubtype="1" fill="hold" grpId="0" nodeType="withEffect">
                                  <p:stCondLst>
                                    <p:cond delay="0"/>
                                  </p:stCondLst>
                                  <p:childTnLst>
                                    <p:set>
                                      <p:cBhvr>
                                        <p:cTn id="237" dur="1" fill="hold">
                                          <p:stCondLst>
                                            <p:cond delay="0"/>
                                          </p:stCondLst>
                                        </p:cTn>
                                        <p:tgtEl>
                                          <p:spTgt spid="168"/>
                                        </p:tgtEl>
                                        <p:attrNameLst>
                                          <p:attrName>style.visibility</p:attrName>
                                        </p:attrNameLst>
                                      </p:cBhvr>
                                      <p:to>
                                        <p:strVal val="visible"/>
                                      </p:to>
                                    </p:set>
                                    <p:anim calcmode="lin" valueType="num">
                                      <p:cBhvr additive="base">
                                        <p:cTn id="238" dur="3500" fill="hold"/>
                                        <p:tgtEl>
                                          <p:spTgt spid="168"/>
                                        </p:tgtEl>
                                        <p:attrNameLst>
                                          <p:attrName>ppt_x</p:attrName>
                                        </p:attrNameLst>
                                      </p:cBhvr>
                                      <p:tavLst>
                                        <p:tav tm="0">
                                          <p:val>
                                            <p:strVal val="#ppt_x"/>
                                          </p:val>
                                        </p:tav>
                                        <p:tav tm="100000">
                                          <p:val>
                                            <p:strVal val="#ppt_x"/>
                                          </p:val>
                                        </p:tav>
                                      </p:tavLst>
                                    </p:anim>
                                    <p:anim calcmode="lin" valueType="num">
                                      <p:cBhvr additive="base">
                                        <p:cTn id="239" dur="3500" fill="hold"/>
                                        <p:tgtEl>
                                          <p:spTgt spid="168"/>
                                        </p:tgtEl>
                                        <p:attrNameLst>
                                          <p:attrName>ppt_y</p:attrName>
                                        </p:attrNameLst>
                                      </p:cBhvr>
                                      <p:tavLst>
                                        <p:tav tm="0">
                                          <p:val>
                                            <p:strVal val="0-#ppt_h/2"/>
                                          </p:val>
                                        </p:tav>
                                        <p:tav tm="100000">
                                          <p:val>
                                            <p:strVal val="#ppt_y"/>
                                          </p:val>
                                        </p:tav>
                                      </p:tavLst>
                                    </p:anim>
                                  </p:childTnLst>
                                </p:cTn>
                              </p:par>
                              <p:par>
                                <p:cTn id="240" presetID="2" presetClass="entr" presetSubtype="1" fill="hold" grpId="0" nodeType="withEffect">
                                  <p:stCondLst>
                                    <p:cond delay="0"/>
                                  </p:stCondLst>
                                  <p:childTnLst>
                                    <p:set>
                                      <p:cBhvr>
                                        <p:cTn id="241" dur="1" fill="hold">
                                          <p:stCondLst>
                                            <p:cond delay="0"/>
                                          </p:stCondLst>
                                        </p:cTn>
                                        <p:tgtEl>
                                          <p:spTgt spid="169"/>
                                        </p:tgtEl>
                                        <p:attrNameLst>
                                          <p:attrName>style.visibility</p:attrName>
                                        </p:attrNameLst>
                                      </p:cBhvr>
                                      <p:to>
                                        <p:strVal val="visible"/>
                                      </p:to>
                                    </p:set>
                                    <p:anim calcmode="lin" valueType="num">
                                      <p:cBhvr additive="base">
                                        <p:cTn id="242" dur="3500" fill="hold"/>
                                        <p:tgtEl>
                                          <p:spTgt spid="169"/>
                                        </p:tgtEl>
                                        <p:attrNameLst>
                                          <p:attrName>ppt_x</p:attrName>
                                        </p:attrNameLst>
                                      </p:cBhvr>
                                      <p:tavLst>
                                        <p:tav tm="0">
                                          <p:val>
                                            <p:strVal val="#ppt_x"/>
                                          </p:val>
                                        </p:tav>
                                        <p:tav tm="100000">
                                          <p:val>
                                            <p:strVal val="#ppt_x"/>
                                          </p:val>
                                        </p:tav>
                                      </p:tavLst>
                                    </p:anim>
                                    <p:anim calcmode="lin" valueType="num">
                                      <p:cBhvr additive="base">
                                        <p:cTn id="243" dur="3500" fill="hold"/>
                                        <p:tgtEl>
                                          <p:spTgt spid="169"/>
                                        </p:tgtEl>
                                        <p:attrNameLst>
                                          <p:attrName>ppt_y</p:attrName>
                                        </p:attrNameLst>
                                      </p:cBhvr>
                                      <p:tavLst>
                                        <p:tav tm="0">
                                          <p:val>
                                            <p:strVal val="0-#ppt_h/2"/>
                                          </p:val>
                                        </p:tav>
                                        <p:tav tm="100000">
                                          <p:val>
                                            <p:strVal val="#ppt_y"/>
                                          </p:val>
                                        </p:tav>
                                      </p:tavLst>
                                    </p:anim>
                                  </p:childTnLst>
                                </p:cTn>
                              </p:par>
                              <p:par>
                                <p:cTn id="244" presetID="2" presetClass="entr" presetSubtype="1" fill="hold" grpId="0" nodeType="withEffect">
                                  <p:stCondLst>
                                    <p:cond delay="0"/>
                                  </p:stCondLst>
                                  <p:childTnLst>
                                    <p:set>
                                      <p:cBhvr>
                                        <p:cTn id="245" dur="1" fill="hold">
                                          <p:stCondLst>
                                            <p:cond delay="0"/>
                                          </p:stCondLst>
                                        </p:cTn>
                                        <p:tgtEl>
                                          <p:spTgt spid="170"/>
                                        </p:tgtEl>
                                        <p:attrNameLst>
                                          <p:attrName>style.visibility</p:attrName>
                                        </p:attrNameLst>
                                      </p:cBhvr>
                                      <p:to>
                                        <p:strVal val="visible"/>
                                      </p:to>
                                    </p:set>
                                    <p:anim calcmode="lin" valueType="num">
                                      <p:cBhvr additive="base">
                                        <p:cTn id="246" dur="3500" fill="hold"/>
                                        <p:tgtEl>
                                          <p:spTgt spid="170"/>
                                        </p:tgtEl>
                                        <p:attrNameLst>
                                          <p:attrName>ppt_x</p:attrName>
                                        </p:attrNameLst>
                                      </p:cBhvr>
                                      <p:tavLst>
                                        <p:tav tm="0">
                                          <p:val>
                                            <p:strVal val="#ppt_x"/>
                                          </p:val>
                                        </p:tav>
                                        <p:tav tm="100000">
                                          <p:val>
                                            <p:strVal val="#ppt_x"/>
                                          </p:val>
                                        </p:tav>
                                      </p:tavLst>
                                    </p:anim>
                                    <p:anim calcmode="lin" valueType="num">
                                      <p:cBhvr additive="base">
                                        <p:cTn id="247" dur="3500" fill="hold"/>
                                        <p:tgtEl>
                                          <p:spTgt spid="170"/>
                                        </p:tgtEl>
                                        <p:attrNameLst>
                                          <p:attrName>ppt_y</p:attrName>
                                        </p:attrNameLst>
                                      </p:cBhvr>
                                      <p:tavLst>
                                        <p:tav tm="0">
                                          <p:val>
                                            <p:strVal val="0-#ppt_h/2"/>
                                          </p:val>
                                        </p:tav>
                                        <p:tav tm="100000">
                                          <p:val>
                                            <p:strVal val="#ppt_y"/>
                                          </p:val>
                                        </p:tav>
                                      </p:tavLst>
                                    </p:anim>
                                  </p:childTnLst>
                                </p:cTn>
                              </p:par>
                              <p:par>
                                <p:cTn id="248" presetID="2" presetClass="entr" presetSubtype="1" fill="hold" grpId="0" nodeType="withEffect">
                                  <p:stCondLst>
                                    <p:cond delay="0"/>
                                  </p:stCondLst>
                                  <p:childTnLst>
                                    <p:set>
                                      <p:cBhvr>
                                        <p:cTn id="249" dur="1" fill="hold">
                                          <p:stCondLst>
                                            <p:cond delay="0"/>
                                          </p:stCondLst>
                                        </p:cTn>
                                        <p:tgtEl>
                                          <p:spTgt spid="171"/>
                                        </p:tgtEl>
                                        <p:attrNameLst>
                                          <p:attrName>style.visibility</p:attrName>
                                        </p:attrNameLst>
                                      </p:cBhvr>
                                      <p:to>
                                        <p:strVal val="visible"/>
                                      </p:to>
                                    </p:set>
                                    <p:anim calcmode="lin" valueType="num">
                                      <p:cBhvr additive="base">
                                        <p:cTn id="250" dur="3500" fill="hold"/>
                                        <p:tgtEl>
                                          <p:spTgt spid="171"/>
                                        </p:tgtEl>
                                        <p:attrNameLst>
                                          <p:attrName>ppt_x</p:attrName>
                                        </p:attrNameLst>
                                      </p:cBhvr>
                                      <p:tavLst>
                                        <p:tav tm="0">
                                          <p:val>
                                            <p:strVal val="#ppt_x"/>
                                          </p:val>
                                        </p:tav>
                                        <p:tav tm="100000">
                                          <p:val>
                                            <p:strVal val="#ppt_x"/>
                                          </p:val>
                                        </p:tav>
                                      </p:tavLst>
                                    </p:anim>
                                    <p:anim calcmode="lin" valueType="num">
                                      <p:cBhvr additive="base">
                                        <p:cTn id="251" dur="3500" fill="hold"/>
                                        <p:tgtEl>
                                          <p:spTgt spid="171"/>
                                        </p:tgtEl>
                                        <p:attrNameLst>
                                          <p:attrName>ppt_y</p:attrName>
                                        </p:attrNameLst>
                                      </p:cBhvr>
                                      <p:tavLst>
                                        <p:tav tm="0">
                                          <p:val>
                                            <p:strVal val="0-#ppt_h/2"/>
                                          </p:val>
                                        </p:tav>
                                        <p:tav tm="100000">
                                          <p:val>
                                            <p:strVal val="#ppt_y"/>
                                          </p:val>
                                        </p:tav>
                                      </p:tavLst>
                                    </p:anim>
                                  </p:childTnLst>
                                </p:cTn>
                              </p:par>
                              <p:par>
                                <p:cTn id="252" presetID="2" presetClass="entr" presetSubtype="1" fill="hold" grpId="0" nodeType="withEffect">
                                  <p:stCondLst>
                                    <p:cond delay="0"/>
                                  </p:stCondLst>
                                  <p:childTnLst>
                                    <p:set>
                                      <p:cBhvr>
                                        <p:cTn id="253" dur="1" fill="hold">
                                          <p:stCondLst>
                                            <p:cond delay="0"/>
                                          </p:stCondLst>
                                        </p:cTn>
                                        <p:tgtEl>
                                          <p:spTgt spid="172"/>
                                        </p:tgtEl>
                                        <p:attrNameLst>
                                          <p:attrName>style.visibility</p:attrName>
                                        </p:attrNameLst>
                                      </p:cBhvr>
                                      <p:to>
                                        <p:strVal val="visible"/>
                                      </p:to>
                                    </p:set>
                                    <p:anim calcmode="lin" valueType="num">
                                      <p:cBhvr additive="base">
                                        <p:cTn id="254" dur="3500" fill="hold"/>
                                        <p:tgtEl>
                                          <p:spTgt spid="172"/>
                                        </p:tgtEl>
                                        <p:attrNameLst>
                                          <p:attrName>ppt_x</p:attrName>
                                        </p:attrNameLst>
                                      </p:cBhvr>
                                      <p:tavLst>
                                        <p:tav tm="0">
                                          <p:val>
                                            <p:strVal val="#ppt_x"/>
                                          </p:val>
                                        </p:tav>
                                        <p:tav tm="100000">
                                          <p:val>
                                            <p:strVal val="#ppt_x"/>
                                          </p:val>
                                        </p:tav>
                                      </p:tavLst>
                                    </p:anim>
                                    <p:anim calcmode="lin" valueType="num">
                                      <p:cBhvr additive="base">
                                        <p:cTn id="255" dur="3500" fill="hold"/>
                                        <p:tgtEl>
                                          <p:spTgt spid="172"/>
                                        </p:tgtEl>
                                        <p:attrNameLst>
                                          <p:attrName>ppt_y</p:attrName>
                                        </p:attrNameLst>
                                      </p:cBhvr>
                                      <p:tavLst>
                                        <p:tav tm="0">
                                          <p:val>
                                            <p:strVal val="0-#ppt_h/2"/>
                                          </p:val>
                                        </p:tav>
                                        <p:tav tm="100000">
                                          <p:val>
                                            <p:strVal val="#ppt_y"/>
                                          </p:val>
                                        </p:tav>
                                      </p:tavLst>
                                    </p:anim>
                                  </p:childTnLst>
                                </p:cTn>
                              </p:par>
                              <p:par>
                                <p:cTn id="256" presetID="2" presetClass="entr" presetSubtype="1" fill="hold" grpId="0" nodeType="withEffect">
                                  <p:stCondLst>
                                    <p:cond delay="0"/>
                                  </p:stCondLst>
                                  <p:childTnLst>
                                    <p:set>
                                      <p:cBhvr>
                                        <p:cTn id="257" dur="1" fill="hold">
                                          <p:stCondLst>
                                            <p:cond delay="0"/>
                                          </p:stCondLst>
                                        </p:cTn>
                                        <p:tgtEl>
                                          <p:spTgt spid="173"/>
                                        </p:tgtEl>
                                        <p:attrNameLst>
                                          <p:attrName>style.visibility</p:attrName>
                                        </p:attrNameLst>
                                      </p:cBhvr>
                                      <p:to>
                                        <p:strVal val="visible"/>
                                      </p:to>
                                    </p:set>
                                    <p:anim calcmode="lin" valueType="num">
                                      <p:cBhvr additive="base">
                                        <p:cTn id="258" dur="3500" fill="hold"/>
                                        <p:tgtEl>
                                          <p:spTgt spid="173"/>
                                        </p:tgtEl>
                                        <p:attrNameLst>
                                          <p:attrName>ppt_x</p:attrName>
                                        </p:attrNameLst>
                                      </p:cBhvr>
                                      <p:tavLst>
                                        <p:tav tm="0">
                                          <p:val>
                                            <p:strVal val="#ppt_x"/>
                                          </p:val>
                                        </p:tav>
                                        <p:tav tm="100000">
                                          <p:val>
                                            <p:strVal val="#ppt_x"/>
                                          </p:val>
                                        </p:tav>
                                      </p:tavLst>
                                    </p:anim>
                                    <p:anim calcmode="lin" valueType="num">
                                      <p:cBhvr additive="base">
                                        <p:cTn id="259" dur="3500" fill="hold"/>
                                        <p:tgtEl>
                                          <p:spTgt spid="173"/>
                                        </p:tgtEl>
                                        <p:attrNameLst>
                                          <p:attrName>ppt_y</p:attrName>
                                        </p:attrNameLst>
                                      </p:cBhvr>
                                      <p:tavLst>
                                        <p:tav tm="0">
                                          <p:val>
                                            <p:strVal val="0-#ppt_h/2"/>
                                          </p:val>
                                        </p:tav>
                                        <p:tav tm="100000">
                                          <p:val>
                                            <p:strVal val="#ppt_y"/>
                                          </p:val>
                                        </p:tav>
                                      </p:tavLst>
                                    </p:anim>
                                  </p:childTnLst>
                                </p:cTn>
                              </p:par>
                              <p:par>
                                <p:cTn id="260" presetID="2" presetClass="entr" presetSubtype="1" fill="hold" grpId="0" nodeType="withEffect">
                                  <p:stCondLst>
                                    <p:cond delay="0"/>
                                  </p:stCondLst>
                                  <p:childTnLst>
                                    <p:set>
                                      <p:cBhvr>
                                        <p:cTn id="261" dur="1" fill="hold">
                                          <p:stCondLst>
                                            <p:cond delay="0"/>
                                          </p:stCondLst>
                                        </p:cTn>
                                        <p:tgtEl>
                                          <p:spTgt spid="174"/>
                                        </p:tgtEl>
                                        <p:attrNameLst>
                                          <p:attrName>style.visibility</p:attrName>
                                        </p:attrNameLst>
                                      </p:cBhvr>
                                      <p:to>
                                        <p:strVal val="visible"/>
                                      </p:to>
                                    </p:set>
                                    <p:anim calcmode="lin" valueType="num">
                                      <p:cBhvr additive="base">
                                        <p:cTn id="262" dur="3500" fill="hold"/>
                                        <p:tgtEl>
                                          <p:spTgt spid="174"/>
                                        </p:tgtEl>
                                        <p:attrNameLst>
                                          <p:attrName>ppt_x</p:attrName>
                                        </p:attrNameLst>
                                      </p:cBhvr>
                                      <p:tavLst>
                                        <p:tav tm="0">
                                          <p:val>
                                            <p:strVal val="#ppt_x"/>
                                          </p:val>
                                        </p:tav>
                                        <p:tav tm="100000">
                                          <p:val>
                                            <p:strVal val="#ppt_x"/>
                                          </p:val>
                                        </p:tav>
                                      </p:tavLst>
                                    </p:anim>
                                    <p:anim calcmode="lin" valueType="num">
                                      <p:cBhvr additive="base">
                                        <p:cTn id="263" dur="3500" fill="hold"/>
                                        <p:tgtEl>
                                          <p:spTgt spid="174"/>
                                        </p:tgtEl>
                                        <p:attrNameLst>
                                          <p:attrName>ppt_y</p:attrName>
                                        </p:attrNameLst>
                                      </p:cBhvr>
                                      <p:tavLst>
                                        <p:tav tm="0">
                                          <p:val>
                                            <p:strVal val="0-#ppt_h/2"/>
                                          </p:val>
                                        </p:tav>
                                        <p:tav tm="100000">
                                          <p:val>
                                            <p:strVal val="#ppt_y"/>
                                          </p:val>
                                        </p:tav>
                                      </p:tavLst>
                                    </p:anim>
                                  </p:childTnLst>
                                </p:cTn>
                              </p:par>
                              <p:par>
                                <p:cTn id="264" presetID="2" presetClass="entr" presetSubtype="1" fill="hold" grpId="0" nodeType="withEffect">
                                  <p:stCondLst>
                                    <p:cond delay="0"/>
                                  </p:stCondLst>
                                  <p:childTnLst>
                                    <p:set>
                                      <p:cBhvr>
                                        <p:cTn id="265" dur="1" fill="hold">
                                          <p:stCondLst>
                                            <p:cond delay="0"/>
                                          </p:stCondLst>
                                        </p:cTn>
                                        <p:tgtEl>
                                          <p:spTgt spid="175"/>
                                        </p:tgtEl>
                                        <p:attrNameLst>
                                          <p:attrName>style.visibility</p:attrName>
                                        </p:attrNameLst>
                                      </p:cBhvr>
                                      <p:to>
                                        <p:strVal val="visible"/>
                                      </p:to>
                                    </p:set>
                                    <p:anim calcmode="lin" valueType="num">
                                      <p:cBhvr additive="base">
                                        <p:cTn id="266" dur="3500" fill="hold"/>
                                        <p:tgtEl>
                                          <p:spTgt spid="175"/>
                                        </p:tgtEl>
                                        <p:attrNameLst>
                                          <p:attrName>ppt_x</p:attrName>
                                        </p:attrNameLst>
                                      </p:cBhvr>
                                      <p:tavLst>
                                        <p:tav tm="0">
                                          <p:val>
                                            <p:strVal val="#ppt_x"/>
                                          </p:val>
                                        </p:tav>
                                        <p:tav tm="100000">
                                          <p:val>
                                            <p:strVal val="#ppt_x"/>
                                          </p:val>
                                        </p:tav>
                                      </p:tavLst>
                                    </p:anim>
                                    <p:anim calcmode="lin" valueType="num">
                                      <p:cBhvr additive="base">
                                        <p:cTn id="267" dur="3500" fill="hold"/>
                                        <p:tgtEl>
                                          <p:spTgt spid="175"/>
                                        </p:tgtEl>
                                        <p:attrNameLst>
                                          <p:attrName>ppt_y</p:attrName>
                                        </p:attrNameLst>
                                      </p:cBhvr>
                                      <p:tavLst>
                                        <p:tav tm="0">
                                          <p:val>
                                            <p:strVal val="0-#ppt_h/2"/>
                                          </p:val>
                                        </p:tav>
                                        <p:tav tm="100000">
                                          <p:val>
                                            <p:strVal val="#ppt_y"/>
                                          </p:val>
                                        </p:tav>
                                      </p:tavLst>
                                    </p:anim>
                                  </p:childTnLst>
                                </p:cTn>
                              </p:par>
                              <p:par>
                                <p:cTn id="268" presetID="2" presetClass="entr" presetSubtype="1" fill="hold" grpId="0" nodeType="withEffect">
                                  <p:stCondLst>
                                    <p:cond delay="0"/>
                                  </p:stCondLst>
                                  <p:childTnLst>
                                    <p:set>
                                      <p:cBhvr>
                                        <p:cTn id="269" dur="1" fill="hold">
                                          <p:stCondLst>
                                            <p:cond delay="0"/>
                                          </p:stCondLst>
                                        </p:cTn>
                                        <p:tgtEl>
                                          <p:spTgt spid="176"/>
                                        </p:tgtEl>
                                        <p:attrNameLst>
                                          <p:attrName>style.visibility</p:attrName>
                                        </p:attrNameLst>
                                      </p:cBhvr>
                                      <p:to>
                                        <p:strVal val="visible"/>
                                      </p:to>
                                    </p:set>
                                    <p:anim calcmode="lin" valueType="num">
                                      <p:cBhvr additive="base">
                                        <p:cTn id="270" dur="3500" fill="hold"/>
                                        <p:tgtEl>
                                          <p:spTgt spid="176"/>
                                        </p:tgtEl>
                                        <p:attrNameLst>
                                          <p:attrName>ppt_x</p:attrName>
                                        </p:attrNameLst>
                                      </p:cBhvr>
                                      <p:tavLst>
                                        <p:tav tm="0">
                                          <p:val>
                                            <p:strVal val="#ppt_x"/>
                                          </p:val>
                                        </p:tav>
                                        <p:tav tm="100000">
                                          <p:val>
                                            <p:strVal val="#ppt_x"/>
                                          </p:val>
                                        </p:tav>
                                      </p:tavLst>
                                    </p:anim>
                                    <p:anim calcmode="lin" valueType="num">
                                      <p:cBhvr additive="base">
                                        <p:cTn id="271" dur="3500" fill="hold"/>
                                        <p:tgtEl>
                                          <p:spTgt spid="176"/>
                                        </p:tgtEl>
                                        <p:attrNameLst>
                                          <p:attrName>ppt_y</p:attrName>
                                        </p:attrNameLst>
                                      </p:cBhvr>
                                      <p:tavLst>
                                        <p:tav tm="0">
                                          <p:val>
                                            <p:strVal val="0-#ppt_h/2"/>
                                          </p:val>
                                        </p:tav>
                                        <p:tav tm="100000">
                                          <p:val>
                                            <p:strVal val="#ppt_y"/>
                                          </p:val>
                                        </p:tav>
                                      </p:tavLst>
                                    </p:anim>
                                  </p:childTnLst>
                                </p:cTn>
                              </p:par>
                              <p:par>
                                <p:cTn id="272" presetID="2" presetClass="entr" presetSubtype="1" fill="hold" grpId="0" nodeType="withEffect">
                                  <p:stCondLst>
                                    <p:cond delay="0"/>
                                  </p:stCondLst>
                                  <p:childTnLst>
                                    <p:set>
                                      <p:cBhvr>
                                        <p:cTn id="273" dur="1" fill="hold">
                                          <p:stCondLst>
                                            <p:cond delay="0"/>
                                          </p:stCondLst>
                                        </p:cTn>
                                        <p:tgtEl>
                                          <p:spTgt spid="179"/>
                                        </p:tgtEl>
                                        <p:attrNameLst>
                                          <p:attrName>style.visibility</p:attrName>
                                        </p:attrNameLst>
                                      </p:cBhvr>
                                      <p:to>
                                        <p:strVal val="visible"/>
                                      </p:to>
                                    </p:set>
                                    <p:anim calcmode="lin" valueType="num">
                                      <p:cBhvr additive="base">
                                        <p:cTn id="274" dur="3500" fill="hold"/>
                                        <p:tgtEl>
                                          <p:spTgt spid="179"/>
                                        </p:tgtEl>
                                        <p:attrNameLst>
                                          <p:attrName>ppt_x</p:attrName>
                                        </p:attrNameLst>
                                      </p:cBhvr>
                                      <p:tavLst>
                                        <p:tav tm="0">
                                          <p:val>
                                            <p:strVal val="#ppt_x"/>
                                          </p:val>
                                        </p:tav>
                                        <p:tav tm="100000">
                                          <p:val>
                                            <p:strVal val="#ppt_x"/>
                                          </p:val>
                                        </p:tav>
                                      </p:tavLst>
                                    </p:anim>
                                    <p:anim calcmode="lin" valueType="num">
                                      <p:cBhvr additive="base">
                                        <p:cTn id="275" dur="3500" fill="hold"/>
                                        <p:tgtEl>
                                          <p:spTgt spid="179"/>
                                        </p:tgtEl>
                                        <p:attrNameLst>
                                          <p:attrName>ppt_y</p:attrName>
                                        </p:attrNameLst>
                                      </p:cBhvr>
                                      <p:tavLst>
                                        <p:tav tm="0">
                                          <p:val>
                                            <p:strVal val="0-#ppt_h/2"/>
                                          </p:val>
                                        </p:tav>
                                        <p:tav tm="100000">
                                          <p:val>
                                            <p:strVal val="#ppt_y"/>
                                          </p:val>
                                        </p:tav>
                                      </p:tavLst>
                                    </p:anim>
                                  </p:childTnLst>
                                </p:cTn>
                              </p:par>
                              <p:par>
                                <p:cTn id="276" presetID="2" presetClass="entr" presetSubtype="1" fill="hold" grpId="0" nodeType="withEffect">
                                  <p:stCondLst>
                                    <p:cond delay="0"/>
                                  </p:stCondLst>
                                  <p:childTnLst>
                                    <p:set>
                                      <p:cBhvr>
                                        <p:cTn id="277" dur="1" fill="hold">
                                          <p:stCondLst>
                                            <p:cond delay="0"/>
                                          </p:stCondLst>
                                        </p:cTn>
                                        <p:tgtEl>
                                          <p:spTgt spid="180"/>
                                        </p:tgtEl>
                                        <p:attrNameLst>
                                          <p:attrName>style.visibility</p:attrName>
                                        </p:attrNameLst>
                                      </p:cBhvr>
                                      <p:to>
                                        <p:strVal val="visible"/>
                                      </p:to>
                                    </p:set>
                                    <p:anim calcmode="lin" valueType="num">
                                      <p:cBhvr additive="base">
                                        <p:cTn id="278" dur="3500" fill="hold"/>
                                        <p:tgtEl>
                                          <p:spTgt spid="180"/>
                                        </p:tgtEl>
                                        <p:attrNameLst>
                                          <p:attrName>ppt_x</p:attrName>
                                        </p:attrNameLst>
                                      </p:cBhvr>
                                      <p:tavLst>
                                        <p:tav tm="0">
                                          <p:val>
                                            <p:strVal val="#ppt_x"/>
                                          </p:val>
                                        </p:tav>
                                        <p:tav tm="100000">
                                          <p:val>
                                            <p:strVal val="#ppt_x"/>
                                          </p:val>
                                        </p:tav>
                                      </p:tavLst>
                                    </p:anim>
                                    <p:anim calcmode="lin" valueType="num">
                                      <p:cBhvr additive="base">
                                        <p:cTn id="279" dur="3500" fill="hold"/>
                                        <p:tgtEl>
                                          <p:spTgt spid="180"/>
                                        </p:tgtEl>
                                        <p:attrNameLst>
                                          <p:attrName>ppt_y</p:attrName>
                                        </p:attrNameLst>
                                      </p:cBhvr>
                                      <p:tavLst>
                                        <p:tav tm="0">
                                          <p:val>
                                            <p:strVal val="0-#ppt_h/2"/>
                                          </p:val>
                                        </p:tav>
                                        <p:tav tm="100000">
                                          <p:val>
                                            <p:strVal val="#ppt_y"/>
                                          </p:val>
                                        </p:tav>
                                      </p:tavLst>
                                    </p:anim>
                                  </p:childTnLst>
                                </p:cTn>
                              </p:par>
                              <p:par>
                                <p:cTn id="280" presetID="2" presetClass="entr" presetSubtype="1" fill="hold" grpId="0" nodeType="withEffect">
                                  <p:stCondLst>
                                    <p:cond delay="0"/>
                                  </p:stCondLst>
                                  <p:childTnLst>
                                    <p:set>
                                      <p:cBhvr>
                                        <p:cTn id="281" dur="1" fill="hold">
                                          <p:stCondLst>
                                            <p:cond delay="0"/>
                                          </p:stCondLst>
                                        </p:cTn>
                                        <p:tgtEl>
                                          <p:spTgt spid="181"/>
                                        </p:tgtEl>
                                        <p:attrNameLst>
                                          <p:attrName>style.visibility</p:attrName>
                                        </p:attrNameLst>
                                      </p:cBhvr>
                                      <p:to>
                                        <p:strVal val="visible"/>
                                      </p:to>
                                    </p:set>
                                    <p:anim calcmode="lin" valueType="num">
                                      <p:cBhvr additive="base">
                                        <p:cTn id="282" dur="3500" fill="hold"/>
                                        <p:tgtEl>
                                          <p:spTgt spid="181"/>
                                        </p:tgtEl>
                                        <p:attrNameLst>
                                          <p:attrName>ppt_x</p:attrName>
                                        </p:attrNameLst>
                                      </p:cBhvr>
                                      <p:tavLst>
                                        <p:tav tm="0">
                                          <p:val>
                                            <p:strVal val="#ppt_x"/>
                                          </p:val>
                                        </p:tav>
                                        <p:tav tm="100000">
                                          <p:val>
                                            <p:strVal val="#ppt_x"/>
                                          </p:val>
                                        </p:tav>
                                      </p:tavLst>
                                    </p:anim>
                                    <p:anim calcmode="lin" valueType="num">
                                      <p:cBhvr additive="base">
                                        <p:cTn id="283" dur="3500" fill="hold"/>
                                        <p:tgtEl>
                                          <p:spTgt spid="181"/>
                                        </p:tgtEl>
                                        <p:attrNameLst>
                                          <p:attrName>ppt_y</p:attrName>
                                        </p:attrNameLst>
                                      </p:cBhvr>
                                      <p:tavLst>
                                        <p:tav tm="0">
                                          <p:val>
                                            <p:strVal val="0-#ppt_h/2"/>
                                          </p:val>
                                        </p:tav>
                                        <p:tav tm="100000">
                                          <p:val>
                                            <p:strVal val="#ppt_y"/>
                                          </p:val>
                                        </p:tav>
                                      </p:tavLst>
                                    </p:anim>
                                  </p:childTnLst>
                                </p:cTn>
                              </p:par>
                              <p:par>
                                <p:cTn id="284" presetID="2" presetClass="entr" presetSubtype="1" fill="hold" grpId="0" nodeType="withEffect">
                                  <p:stCondLst>
                                    <p:cond delay="0"/>
                                  </p:stCondLst>
                                  <p:childTnLst>
                                    <p:set>
                                      <p:cBhvr>
                                        <p:cTn id="285" dur="1" fill="hold">
                                          <p:stCondLst>
                                            <p:cond delay="0"/>
                                          </p:stCondLst>
                                        </p:cTn>
                                        <p:tgtEl>
                                          <p:spTgt spid="182"/>
                                        </p:tgtEl>
                                        <p:attrNameLst>
                                          <p:attrName>style.visibility</p:attrName>
                                        </p:attrNameLst>
                                      </p:cBhvr>
                                      <p:to>
                                        <p:strVal val="visible"/>
                                      </p:to>
                                    </p:set>
                                    <p:anim calcmode="lin" valueType="num">
                                      <p:cBhvr additive="base">
                                        <p:cTn id="286" dur="3500" fill="hold"/>
                                        <p:tgtEl>
                                          <p:spTgt spid="182"/>
                                        </p:tgtEl>
                                        <p:attrNameLst>
                                          <p:attrName>ppt_x</p:attrName>
                                        </p:attrNameLst>
                                      </p:cBhvr>
                                      <p:tavLst>
                                        <p:tav tm="0">
                                          <p:val>
                                            <p:strVal val="#ppt_x"/>
                                          </p:val>
                                        </p:tav>
                                        <p:tav tm="100000">
                                          <p:val>
                                            <p:strVal val="#ppt_x"/>
                                          </p:val>
                                        </p:tav>
                                      </p:tavLst>
                                    </p:anim>
                                    <p:anim calcmode="lin" valueType="num">
                                      <p:cBhvr additive="base">
                                        <p:cTn id="287" dur="3500" fill="hold"/>
                                        <p:tgtEl>
                                          <p:spTgt spid="182"/>
                                        </p:tgtEl>
                                        <p:attrNameLst>
                                          <p:attrName>ppt_y</p:attrName>
                                        </p:attrNameLst>
                                      </p:cBhvr>
                                      <p:tavLst>
                                        <p:tav tm="0">
                                          <p:val>
                                            <p:strVal val="0-#ppt_h/2"/>
                                          </p:val>
                                        </p:tav>
                                        <p:tav tm="100000">
                                          <p:val>
                                            <p:strVal val="#ppt_y"/>
                                          </p:val>
                                        </p:tav>
                                      </p:tavLst>
                                    </p:anim>
                                  </p:childTnLst>
                                </p:cTn>
                              </p:par>
                              <p:par>
                                <p:cTn id="288" presetID="2" presetClass="entr" presetSubtype="1" fill="hold" grpId="0" nodeType="withEffect">
                                  <p:stCondLst>
                                    <p:cond delay="0"/>
                                  </p:stCondLst>
                                  <p:childTnLst>
                                    <p:set>
                                      <p:cBhvr>
                                        <p:cTn id="289" dur="1" fill="hold">
                                          <p:stCondLst>
                                            <p:cond delay="0"/>
                                          </p:stCondLst>
                                        </p:cTn>
                                        <p:tgtEl>
                                          <p:spTgt spid="183"/>
                                        </p:tgtEl>
                                        <p:attrNameLst>
                                          <p:attrName>style.visibility</p:attrName>
                                        </p:attrNameLst>
                                      </p:cBhvr>
                                      <p:to>
                                        <p:strVal val="visible"/>
                                      </p:to>
                                    </p:set>
                                    <p:anim calcmode="lin" valueType="num">
                                      <p:cBhvr additive="base">
                                        <p:cTn id="290" dur="3500" fill="hold"/>
                                        <p:tgtEl>
                                          <p:spTgt spid="183"/>
                                        </p:tgtEl>
                                        <p:attrNameLst>
                                          <p:attrName>ppt_x</p:attrName>
                                        </p:attrNameLst>
                                      </p:cBhvr>
                                      <p:tavLst>
                                        <p:tav tm="0">
                                          <p:val>
                                            <p:strVal val="#ppt_x"/>
                                          </p:val>
                                        </p:tav>
                                        <p:tav tm="100000">
                                          <p:val>
                                            <p:strVal val="#ppt_x"/>
                                          </p:val>
                                        </p:tav>
                                      </p:tavLst>
                                    </p:anim>
                                    <p:anim calcmode="lin" valueType="num">
                                      <p:cBhvr additive="base">
                                        <p:cTn id="291" dur="3500" fill="hold"/>
                                        <p:tgtEl>
                                          <p:spTgt spid="183"/>
                                        </p:tgtEl>
                                        <p:attrNameLst>
                                          <p:attrName>ppt_y</p:attrName>
                                        </p:attrNameLst>
                                      </p:cBhvr>
                                      <p:tavLst>
                                        <p:tav tm="0">
                                          <p:val>
                                            <p:strVal val="0-#ppt_h/2"/>
                                          </p:val>
                                        </p:tav>
                                        <p:tav tm="100000">
                                          <p:val>
                                            <p:strVal val="#ppt_y"/>
                                          </p:val>
                                        </p:tav>
                                      </p:tavLst>
                                    </p:anim>
                                  </p:childTnLst>
                                </p:cTn>
                              </p:par>
                              <p:par>
                                <p:cTn id="292" presetID="2" presetClass="entr" presetSubtype="1" fill="hold" grpId="0" nodeType="withEffect">
                                  <p:stCondLst>
                                    <p:cond delay="0"/>
                                  </p:stCondLst>
                                  <p:childTnLst>
                                    <p:set>
                                      <p:cBhvr>
                                        <p:cTn id="293" dur="1" fill="hold">
                                          <p:stCondLst>
                                            <p:cond delay="0"/>
                                          </p:stCondLst>
                                        </p:cTn>
                                        <p:tgtEl>
                                          <p:spTgt spid="184"/>
                                        </p:tgtEl>
                                        <p:attrNameLst>
                                          <p:attrName>style.visibility</p:attrName>
                                        </p:attrNameLst>
                                      </p:cBhvr>
                                      <p:to>
                                        <p:strVal val="visible"/>
                                      </p:to>
                                    </p:set>
                                    <p:anim calcmode="lin" valueType="num">
                                      <p:cBhvr additive="base">
                                        <p:cTn id="294" dur="3500" fill="hold"/>
                                        <p:tgtEl>
                                          <p:spTgt spid="184"/>
                                        </p:tgtEl>
                                        <p:attrNameLst>
                                          <p:attrName>ppt_x</p:attrName>
                                        </p:attrNameLst>
                                      </p:cBhvr>
                                      <p:tavLst>
                                        <p:tav tm="0">
                                          <p:val>
                                            <p:strVal val="#ppt_x"/>
                                          </p:val>
                                        </p:tav>
                                        <p:tav tm="100000">
                                          <p:val>
                                            <p:strVal val="#ppt_x"/>
                                          </p:val>
                                        </p:tav>
                                      </p:tavLst>
                                    </p:anim>
                                    <p:anim calcmode="lin" valueType="num">
                                      <p:cBhvr additive="base">
                                        <p:cTn id="295" dur="3500" fill="hold"/>
                                        <p:tgtEl>
                                          <p:spTgt spid="184"/>
                                        </p:tgtEl>
                                        <p:attrNameLst>
                                          <p:attrName>ppt_y</p:attrName>
                                        </p:attrNameLst>
                                      </p:cBhvr>
                                      <p:tavLst>
                                        <p:tav tm="0">
                                          <p:val>
                                            <p:strVal val="0-#ppt_h/2"/>
                                          </p:val>
                                        </p:tav>
                                        <p:tav tm="100000">
                                          <p:val>
                                            <p:strVal val="#ppt_y"/>
                                          </p:val>
                                        </p:tav>
                                      </p:tavLst>
                                    </p:anim>
                                  </p:childTnLst>
                                </p:cTn>
                              </p:par>
                              <p:par>
                                <p:cTn id="296" presetID="2" presetClass="entr" presetSubtype="1" fill="hold" grpId="0" nodeType="withEffect">
                                  <p:stCondLst>
                                    <p:cond delay="0"/>
                                  </p:stCondLst>
                                  <p:childTnLst>
                                    <p:set>
                                      <p:cBhvr>
                                        <p:cTn id="297" dur="1" fill="hold">
                                          <p:stCondLst>
                                            <p:cond delay="0"/>
                                          </p:stCondLst>
                                        </p:cTn>
                                        <p:tgtEl>
                                          <p:spTgt spid="185"/>
                                        </p:tgtEl>
                                        <p:attrNameLst>
                                          <p:attrName>style.visibility</p:attrName>
                                        </p:attrNameLst>
                                      </p:cBhvr>
                                      <p:to>
                                        <p:strVal val="visible"/>
                                      </p:to>
                                    </p:set>
                                    <p:anim calcmode="lin" valueType="num">
                                      <p:cBhvr additive="base">
                                        <p:cTn id="298" dur="3500" fill="hold"/>
                                        <p:tgtEl>
                                          <p:spTgt spid="185"/>
                                        </p:tgtEl>
                                        <p:attrNameLst>
                                          <p:attrName>ppt_x</p:attrName>
                                        </p:attrNameLst>
                                      </p:cBhvr>
                                      <p:tavLst>
                                        <p:tav tm="0">
                                          <p:val>
                                            <p:strVal val="#ppt_x"/>
                                          </p:val>
                                        </p:tav>
                                        <p:tav tm="100000">
                                          <p:val>
                                            <p:strVal val="#ppt_x"/>
                                          </p:val>
                                        </p:tav>
                                      </p:tavLst>
                                    </p:anim>
                                    <p:anim calcmode="lin" valueType="num">
                                      <p:cBhvr additive="base">
                                        <p:cTn id="299" dur="3500" fill="hold"/>
                                        <p:tgtEl>
                                          <p:spTgt spid="185"/>
                                        </p:tgtEl>
                                        <p:attrNameLst>
                                          <p:attrName>ppt_y</p:attrName>
                                        </p:attrNameLst>
                                      </p:cBhvr>
                                      <p:tavLst>
                                        <p:tav tm="0">
                                          <p:val>
                                            <p:strVal val="0-#ppt_h/2"/>
                                          </p:val>
                                        </p:tav>
                                        <p:tav tm="100000">
                                          <p:val>
                                            <p:strVal val="#ppt_y"/>
                                          </p:val>
                                        </p:tav>
                                      </p:tavLst>
                                    </p:anim>
                                  </p:childTnLst>
                                </p:cTn>
                              </p:par>
                              <p:par>
                                <p:cTn id="300" presetID="2" presetClass="entr" presetSubtype="1" fill="hold" grpId="0" nodeType="withEffect">
                                  <p:stCondLst>
                                    <p:cond delay="0"/>
                                  </p:stCondLst>
                                  <p:childTnLst>
                                    <p:set>
                                      <p:cBhvr>
                                        <p:cTn id="301" dur="1" fill="hold">
                                          <p:stCondLst>
                                            <p:cond delay="0"/>
                                          </p:stCondLst>
                                        </p:cTn>
                                        <p:tgtEl>
                                          <p:spTgt spid="186"/>
                                        </p:tgtEl>
                                        <p:attrNameLst>
                                          <p:attrName>style.visibility</p:attrName>
                                        </p:attrNameLst>
                                      </p:cBhvr>
                                      <p:to>
                                        <p:strVal val="visible"/>
                                      </p:to>
                                    </p:set>
                                    <p:anim calcmode="lin" valueType="num">
                                      <p:cBhvr additive="base">
                                        <p:cTn id="302" dur="3500" fill="hold"/>
                                        <p:tgtEl>
                                          <p:spTgt spid="186"/>
                                        </p:tgtEl>
                                        <p:attrNameLst>
                                          <p:attrName>ppt_x</p:attrName>
                                        </p:attrNameLst>
                                      </p:cBhvr>
                                      <p:tavLst>
                                        <p:tav tm="0">
                                          <p:val>
                                            <p:strVal val="#ppt_x"/>
                                          </p:val>
                                        </p:tav>
                                        <p:tav tm="100000">
                                          <p:val>
                                            <p:strVal val="#ppt_x"/>
                                          </p:val>
                                        </p:tav>
                                      </p:tavLst>
                                    </p:anim>
                                    <p:anim calcmode="lin" valueType="num">
                                      <p:cBhvr additive="base">
                                        <p:cTn id="303" dur="3500" fill="hold"/>
                                        <p:tgtEl>
                                          <p:spTgt spid="186"/>
                                        </p:tgtEl>
                                        <p:attrNameLst>
                                          <p:attrName>ppt_y</p:attrName>
                                        </p:attrNameLst>
                                      </p:cBhvr>
                                      <p:tavLst>
                                        <p:tav tm="0">
                                          <p:val>
                                            <p:strVal val="0-#ppt_h/2"/>
                                          </p:val>
                                        </p:tav>
                                        <p:tav tm="100000">
                                          <p:val>
                                            <p:strVal val="#ppt_y"/>
                                          </p:val>
                                        </p:tav>
                                      </p:tavLst>
                                    </p:anim>
                                  </p:childTnLst>
                                </p:cTn>
                              </p:par>
                              <p:par>
                                <p:cTn id="304" presetID="2" presetClass="entr" presetSubtype="1" fill="hold" grpId="0" nodeType="withEffect">
                                  <p:stCondLst>
                                    <p:cond delay="0"/>
                                  </p:stCondLst>
                                  <p:childTnLst>
                                    <p:set>
                                      <p:cBhvr>
                                        <p:cTn id="305" dur="1" fill="hold">
                                          <p:stCondLst>
                                            <p:cond delay="0"/>
                                          </p:stCondLst>
                                        </p:cTn>
                                        <p:tgtEl>
                                          <p:spTgt spid="187"/>
                                        </p:tgtEl>
                                        <p:attrNameLst>
                                          <p:attrName>style.visibility</p:attrName>
                                        </p:attrNameLst>
                                      </p:cBhvr>
                                      <p:to>
                                        <p:strVal val="visible"/>
                                      </p:to>
                                    </p:set>
                                    <p:anim calcmode="lin" valueType="num">
                                      <p:cBhvr additive="base">
                                        <p:cTn id="306" dur="3500" fill="hold"/>
                                        <p:tgtEl>
                                          <p:spTgt spid="187"/>
                                        </p:tgtEl>
                                        <p:attrNameLst>
                                          <p:attrName>ppt_x</p:attrName>
                                        </p:attrNameLst>
                                      </p:cBhvr>
                                      <p:tavLst>
                                        <p:tav tm="0">
                                          <p:val>
                                            <p:strVal val="#ppt_x"/>
                                          </p:val>
                                        </p:tav>
                                        <p:tav tm="100000">
                                          <p:val>
                                            <p:strVal val="#ppt_x"/>
                                          </p:val>
                                        </p:tav>
                                      </p:tavLst>
                                    </p:anim>
                                    <p:anim calcmode="lin" valueType="num">
                                      <p:cBhvr additive="base">
                                        <p:cTn id="307" dur="3500" fill="hold"/>
                                        <p:tgtEl>
                                          <p:spTgt spid="187"/>
                                        </p:tgtEl>
                                        <p:attrNameLst>
                                          <p:attrName>ppt_y</p:attrName>
                                        </p:attrNameLst>
                                      </p:cBhvr>
                                      <p:tavLst>
                                        <p:tav tm="0">
                                          <p:val>
                                            <p:strVal val="0-#ppt_h/2"/>
                                          </p:val>
                                        </p:tav>
                                        <p:tav tm="100000">
                                          <p:val>
                                            <p:strVal val="#ppt_y"/>
                                          </p:val>
                                        </p:tav>
                                      </p:tavLst>
                                    </p:anim>
                                  </p:childTnLst>
                                </p:cTn>
                              </p:par>
                              <p:par>
                                <p:cTn id="308" presetID="2" presetClass="entr" presetSubtype="1" fill="hold" grpId="0" nodeType="withEffect">
                                  <p:stCondLst>
                                    <p:cond delay="0"/>
                                  </p:stCondLst>
                                  <p:childTnLst>
                                    <p:set>
                                      <p:cBhvr>
                                        <p:cTn id="309" dur="1" fill="hold">
                                          <p:stCondLst>
                                            <p:cond delay="0"/>
                                          </p:stCondLst>
                                        </p:cTn>
                                        <p:tgtEl>
                                          <p:spTgt spid="188"/>
                                        </p:tgtEl>
                                        <p:attrNameLst>
                                          <p:attrName>style.visibility</p:attrName>
                                        </p:attrNameLst>
                                      </p:cBhvr>
                                      <p:to>
                                        <p:strVal val="visible"/>
                                      </p:to>
                                    </p:set>
                                    <p:anim calcmode="lin" valueType="num">
                                      <p:cBhvr additive="base">
                                        <p:cTn id="310" dur="3500" fill="hold"/>
                                        <p:tgtEl>
                                          <p:spTgt spid="188"/>
                                        </p:tgtEl>
                                        <p:attrNameLst>
                                          <p:attrName>ppt_x</p:attrName>
                                        </p:attrNameLst>
                                      </p:cBhvr>
                                      <p:tavLst>
                                        <p:tav tm="0">
                                          <p:val>
                                            <p:strVal val="#ppt_x"/>
                                          </p:val>
                                        </p:tav>
                                        <p:tav tm="100000">
                                          <p:val>
                                            <p:strVal val="#ppt_x"/>
                                          </p:val>
                                        </p:tav>
                                      </p:tavLst>
                                    </p:anim>
                                    <p:anim calcmode="lin" valueType="num">
                                      <p:cBhvr additive="base">
                                        <p:cTn id="311" dur="3500" fill="hold"/>
                                        <p:tgtEl>
                                          <p:spTgt spid="188"/>
                                        </p:tgtEl>
                                        <p:attrNameLst>
                                          <p:attrName>ppt_y</p:attrName>
                                        </p:attrNameLst>
                                      </p:cBhvr>
                                      <p:tavLst>
                                        <p:tav tm="0">
                                          <p:val>
                                            <p:strVal val="0-#ppt_h/2"/>
                                          </p:val>
                                        </p:tav>
                                        <p:tav tm="100000">
                                          <p:val>
                                            <p:strVal val="#ppt_y"/>
                                          </p:val>
                                        </p:tav>
                                      </p:tavLst>
                                    </p:anim>
                                  </p:childTnLst>
                                </p:cTn>
                              </p:par>
                              <p:par>
                                <p:cTn id="312" presetID="2" presetClass="entr" presetSubtype="1" fill="hold" grpId="0" nodeType="withEffect">
                                  <p:stCondLst>
                                    <p:cond delay="0"/>
                                  </p:stCondLst>
                                  <p:childTnLst>
                                    <p:set>
                                      <p:cBhvr>
                                        <p:cTn id="313" dur="1" fill="hold">
                                          <p:stCondLst>
                                            <p:cond delay="0"/>
                                          </p:stCondLst>
                                        </p:cTn>
                                        <p:tgtEl>
                                          <p:spTgt spid="189"/>
                                        </p:tgtEl>
                                        <p:attrNameLst>
                                          <p:attrName>style.visibility</p:attrName>
                                        </p:attrNameLst>
                                      </p:cBhvr>
                                      <p:to>
                                        <p:strVal val="visible"/>
                                      </p:to>
                                    </p:set>
                                    <p:anim calcmode="lin" valueType="num">
                                      <p:cBhvr additive="base">
                                        <p:cTn id="314" dur="3500" fill="hold"/>
                                        <p:tgtEl>
                                          <p:spTgt spid="189"/>
                                        </p:tgtEl>
                                        <p:attrNameLst>
                                          <p:attrName>ppt_x</p:attrName>
                                        </p:attrNameLst>
                                      </p:cBhvr>
                                      <p:tavLst>
                                        <p:tav tm="0">
                                          <p:val>
                                            <p:strVal val="#ppt_x"/>
                                          </p:val>
                                        </p:tav>
                                        <p:tav tm="100000">
                                          <p:val>
                                            <p:strVal val="#ppt_x"/>
                                          </p:val>
                                        </p:tav>
                                      </p:tavLst>
                                    </p:anim>
                                    <p:anim calcmode="lin" valueType="num">
                                      <p:cBhvr additive="base">
                                        <p:cTn id="315" dur="3500" fill="hold"/>
                                        <p:tgtEl>
                                          <p:spTgt spid="189"/>
                                        </p:tgtEl>
                                        <p:attrNameLst>
                                          <p:attrName>ppt_y</p:attrName>
                                        </p:attrNameLst>
                                      </p:cBhvr>
                                      <p:tavLst>
                                        <p:tav tm="0">
                                          <p:val>
                                            <p:strVal val="0-#ppt_h/2"/>
                                          </p:val>
                                        </p:tav>
                                        <p:tav tm="100000">
                                          <p:val>
                                            <p:strVal val="#ppt_y"/>
                                          </p:val>
                                        </p:tav>
                                      </p:tavLst>
                                    </p:anim>
                                  </p:childTnLst>
                                </p:cTn>
                              </p:par>
                              <p:par>
                                <p:cTn id="316" presetID="2" presetClass="entr" presetSubtype="1" fill="hold" grpId="0" nodeType="withEffect">
                                  <p:stCondLst>
                                    <p:cond delay="0"/>
                                  </p:stCondLst>
                                  <p:childTnLst>
                                    <p:set>
                                      <p:cBhvr>
                                        <p:cTn id="317" dur="1" fill="hold">
                                          <p:stCondLst>
                                            <p:cond delay="0"/>
                                          </p:stCondLst>
                                        </p:cTn>
                                        <p:tgtEl>
                                          <p:spTgt spid="190"/>
                                        </p:tgtEl>
                                        <p:attrNameLst>
                                          <p:attrName>style.visibility</p:attrName>
                                        </p:attrNameLst>
                                      </p:cBhvr>
                                      <p:to>
                                        <p:strVal val="visible"/>
                                      </p:to>
                                    </p:set>
                                    <p:anim calcmode="lin" valueType="num">
                                      <p:cBhvr additive="base">
                                        <p:cTn id="318" dur="3500" fill="hold"/>
                                        <p:tgtEl>
                                          <p:spTgt spid="190"/>
                                        </p:tgtEl>
                                        <p:attrNameLst>
                                          <p:attrName>ppt_x</p:attrName>
                                        </p:attrNameLst>
                                      </p:cBhvr>
                                      <p:tavLst>
                                        <p:tav tm="0">
                                          <p:val>
                                            <p:strVal val="#ppt_x"/>
                                          </p:val>
                                        </p:tav>
                                        <p:tav tm="100000">
                                          <p:val>
                                            <p:strVal val="#ppt_x"/>
                                          </p:val>
                                        </p:tav>
                                      </p:tavLst>
                                    </p:anim>
                                    <p:anim calcmode="lin" valueType="num">
                                      <p:cBhvr additive="base">
                                        <p:cTn id="319" dur="3500" fill="hold"/>
                                        <p:tgtEl>
                                          <p:spTgt spid="190"/>
                                        </p:tgtEl>
                                        <p:attrNameLst>
                                          <p:attrName>ppt_y</p:attrName>
                                        </p:attrNameLst>
                                      </p:cBhvr>
                                      <p:tavLst>
                                        <p:tav tm="0">
                                          <p:val>
                                            <p:strVal val="0-#ppt_h/2"/>
                                          </p:val>
                                        </p:tav>
                                        <p:tav tm="100000">
                                          <p:val>
                                            <p:strVal val="#ppt_y"/>
                                          </p:val>
                                        </p:tav>
                                      </p:tavLst>
                                    </p:anim>
                                  </p:childTnLst>
                                </p:cTn>
                              </p:par>
                              <p:par>
                                <p:cTn id="320" presetID="2" presetClass="entr" presetSubtype="1" fill="hold" grpId="0" nodeType="withEffect">
                                  <p:stCondLst>
                                    <p:cond delay="0"/>
                                  </p:stCondLst>
                                  <p:childTnLst>
                                    <p:set>
                                      <p:cBhvr>
                                        <p:cTn id="321" dur="1" fill="hold">
                                          <p:stCondLst>
                                            <p:cond delay="0"/>
                                          </p:stCondLst>
                                        </p:cTn>
                                        <p:tgtEl>
                                          <p:spTgt spid="191"/>
                                        </p:tgtEl>
                                        <p:attrNameLst>
                                          <p:attrName>style.visibility</p:attrName>
                                        </p:attrNameLst>
                                      </p:cBhvr>
                                      <p:to>
                                        <p:strVal val="visible"/>
                                      </p:to>
                                    </p:set>
                                    <p:anim calcmode="lin" valueType="num">
                                      <p:cBhvr additive="base">
                                        <p:cTn id="322" dur="3500" fill="hold"/>
                                        <p:tgtEl>
                                          <p:spTgt spid="191"/>
                                        </p:tgtEl>
                                        <p:attrNameLst>
                                          <p:attrName>ppt_x</p:attrName>
                                        </p:attrNameLst>
                                      </p:cBhvr>
                                      <p:tavLst>
                                        <p:tav tm="0">
                                          <p:val>
                                            <p:strVal val="#ppt_x"/>
                                          </p:val>
                                        </p:tav>
                                        <p:tav tm="100000">
                                          <p:val>
                                            <p:strVal val="#ppt_x"/>
                                          </p:val>
                                        </p:tav>
                                      </p:tavLst>
                                    </p:anim>
                                    <p:anim calcmode="lin" valueType="num">
                                      <p:cBhvr additive="base">
                                        <p:cTn id="323" dur="3500" fill="hold"/>
                                        <p:tgtEl>
                                          <p:spTgt spid="191"/>
                                        </p:tgtEl>
                                        <p:attrNameLst>
                                          <p:attrName>ppt_y</p:attrName>
                                        </p:attrNameLst>
                                      </p:cBhvr>
                                      <p:tavLst>
                                        <p:tav tm="0">
                                          <p:val>
                                            <p:strVal val="0-#ppt_h/2"/>
                                          </p:val>
                                        </p:tav>
                                        <p:tav tm="100000">
                                          <p:val>
                                            <p:strVal val="#ppt_y"/>
                                          </p:val>
                                        </p:tav>
                                      </p:tavLst>
                                    </p:anim>
                                  </p:childTnLst>
                                </p:cTn>
                              </p:par>
                              <p:par>
                                <p:cTn id="324" presetID="2" presetClass="entr" presetSubtype="1" fill="hold" grpId="0" nodeType="withEffect">
                                  <p:stCondLst>
                                    <p:cond delay="0"/>
                                  </p:stCondLst>
                                  <p:childTnLst>
                                    <p:set>
                                      <p:cBhvr>
                                        <p:cTn id="325" dur="1" fill="hold">
                                          <p:stCondLst>
                                            <p:cond delay="0"/>
                                          </p:stCondLst>
                                        </p:cTn>
                                        <p:tgtEl>
                                          <p:spTgt spid="192"/>
                                        </p:tgtEl>
                                        <p:attrNameLst>
                                          <p:attrName>style.visibility</p:attrName>
                                        </p:attrNameLst>
                                      </p:cBhvr>
                                      <p:to>
                                        <p:strVal val="visible"/>
                                      </p:to>
                                    </p:set>
                                    <p:anim calcmode="lin" valueType="num">
                                      <p:cBhvr additive="base">
                                        <p:cTn id="326" dur="3500" fill="hold"/>
                                        <p:tgtEl>
                                          <p:spTgt spid="192"/>
                                        </p:tgtEl>
                                        <p:attrNameLst>
                                          <p:attrName>ppt_x</p:attrName>
                                        </p:attrNameLst>
                                      </p:cBhvr>
                                      <p:tavLst>
                                        <p:tav tm="0">
                                          <p:val>
                                            <p:strVal val="#ppt_x"/>
                                          </p:val>
                                        </p:tav>
                                        <p:tav tm="100000">
                                          <p:val>
                                            <p:strVal val="#ppt_x"/>
                                          </p:val>
                                        </p:tav>
                                      </p:tavLst>
                                    </p:anim>
                                    <p:anim calcmode="lin" valueType="num">
                                      <p:cBhvr additive="base">
                                        <p:cTn id="327" dur="3500" fill="hold"/>
                                        <p:tgtEl>
                                          <p:spTgt spid="192"/>
                                        </p:tgtEl>
                                        <p:attrNameLst>
                                          <p:attrName>ppt_y</p:attrName>
                                        </p:attrNameLst>
                                      </p:cBhvr>
                                      <p:tavLst>
                                        <p:tav tm="0">
                                          <p:val>
                                            <p:strVal val="0-#ppt_h/2"/>
                                          </p:val>
                                        </p:tav>
                                        <p:tav tm="100000">
                                          <p:val>
                                            <p:strVal val="#ppt_y"/>
                                          </p:val>
                                        </p:tav>
                                      </p:tavLst>
                                    </p:anim>
                                  </p:childTnLst>
                                </p:cTn>
                              </p:par>
                              <p:par>
                                <p:cTn id="328" presetID="2" presetClass="entr" presetSubtype="1" fill="hold" grpId="0" nodeType="withEffect">
                                  <p:stCondLst>
                                    <p:cond delay="0"/>
                                  </p:stCondLst>
                                  <p:childTnLst>
                                    <p:set>
                                      <p:cBhvr>
                                        <p:cTn id="329" dur="1" fill="hold">
                                          <p:stCondLst>
                                            <p:cond delay="0"/>
                                          </p:stCondLst>
                                        </p:cTn>
                                        <p:tgtEl>
                                          <p:spTgt spid="193"/>
                                        </p:tgtEl>
                                        <p:attrNameLst>
                                          <p:attrName>style.visibility</p:attrName>
                                        </p:attrNameLst>
                                      </p:cBhvr>
                                      <p:to>
                                        <p:strVal val="visible"/>
                                      </p:to>
                                    </p:set>
                                    <p:anim calcmode="lin" valueType="num">
                                      <p:cBhvr additive="base">
                                        <p:cTn id="330" dur="3500" fill="hold"/>
                                        <p:tgtEl>
                                          <p:spTgt spid="193"/>
                                        </p:tgtEl>
                                        <p:attrNameLst>
                                          <p:attrName>ppt_x</p:attrName>
                                        </p:attrNameLst>
                                      </p:cBhvr>
                                      <p:tavLst>
                                        <p:tav tm="0">
                                          <p:val>
                                            <p:strVal val="#ppt_x"/>
                                          </p:val>
                                        </p:tav>
                                        <p:tav tm="100000">
                                          <p:val>
                                            <p:strVal val="#ppt_x"/>
                                          </p:val>
                                        </p:tav>
                                      </p:tavLst>
                                    </p:anim>
                                    <p:anim calcmode="lin" valueType="num">
                                      <p:cBhvr additive="base">
                                        <p:cTn id="331" dur="3500" fill="hold"/>
                                        <p:tgtEl>
                                          <p:spTgt spid="193"/>
                                        </p:tgtEl>
                                        <p:attrNameLst>
                                          <p:attrName>ppt_y</p:attrName>
                                        </p:attrNameLst>
                                      </p:cBhvr>
                                      <p:tavLst>
                                        <p:tav tm="0">
                                          <p:val>
                                            <p:strVal val="0-#ppt_h/2"/>
                                          </p:val>
                                        </p:tav>
                                        <p:tav tm="100000">
                                          <p:val>
                                            <p:strVal val="#ppt_y"/>
                                          </p:val>
                                        </p:tav>
                                      </p:tavLst>
                                    </p:anim>
                                  </p:childTnLst>
                                </p:cTn>
                              </p:par>
                              <p:par>
                                <p:cTn id="332" presetID="2" presetClass="entr" presetSubtype="1" fill="hold" grpId="0" nodeType="withEffect">
                                  <p:stCondLst>
                                    <p:cond delay="0"/>
                                  </p:stCondLst>
                                  <p:childTnLst>
                                    <p:set>
                                      <p:cBhvr>
                                        <p:cTn id="333" dur="1" fill="hold">
                                          <p:stCondLst>
                                            <p:cond delay="0"/>
                                          </p:stCondLst>
                                        </p:cTn>
                                        <p:tgtEl>
                                          <p:spTgt spid="194"/>
                                        </p:tgtEl>
                                        <p:attrNameLst>
                                          <p:attrName>style.visibility</p:attrName>
                                        </p:attrNameLst>
                                      </p:cBhvr>
                                      <p:to>
                                        <p:strVal val="visible"/>
                                      </p:to>
                                    </p:set>
                                    <p:anim calcmode="lin" valueType="num">
                                      <p:cBhvr additive="base">
                                        <p:cTn id="334" dur="3500" fill="hold"/>
                                        <p:tgtEl>
                                          <p:spTgt spid="194"/>
                                        </p:tgtEl>
                                        <p:attrNameLst>
                                          <p:attrName>ppt_x</p:attrName>
                                        </p:attrNameLst>
                                      </p:cBhvr>
                                      <p:tavLst>
                                        <p:tav tm="0">
                                          <p:val>
                                            <p:strVal val="#ppt_x"/>
                                          </p:val>
                                        </p:tav>
                                        <p:tav tm="100000">
                                          <p:val>
                                            <p:strVal val="#ppt_x"/>
                                          </p:val>
                                        </p:tav>
                                      </p:tavLst>
                                    </p:anim>
                                    <p:anim calcmode="lin" valueType="num">
                                      <p:cBhvr additive="base">
                                        <p:cTn id="335" dur="3500" fill="hold"/>
                                        <p:tgtEl>
                                          <p:spTgt spid="194"/>
                                        </p:tgtEl>
                                        <p:attrNameLst>
                                          <p:attrName>ppt_y</p:attrName>
                                        </p:attrNameLst>
                                      </p:cBhvr>
                                      <p:tavLst>
                                        <p:tav tm="0">
                                          <p:val>
                                            <p:strVal val="0-#ppt_h/2"/>
                                          </p:val>
                                        </p:tav>
                                        <p:tav tm="100000">
                                          <p:val>
                                            <p:strVal val="#ppt_y"/>
                                          </p:val>
                                        </p:tav>
                                      </p:tavLst>
                                    </p:anim>
                                  </p:childTnLst>
                                </p:cTn>
                              </p:par>
                              <p:par>
                                <p:cTn id="336" presetID="2" presetClass="entr" presetSubtype="1" fill="hold" grpId="0" nodeType="withEffect">
                                  <p:stCondLst>
                                    <p:cond delay="0"/>
                                  </p:stCondLst>
                                  <p:childTnLst>
                                    <p:set>
                                      <p:cBhvr>
                                        <p:cTn id="337" dur="1" fill="hold">
                                          <p:stCondLst>
                                            <p:cond delay="0"/>
                                          </p:stCondLst>
                                        </p:cTn>
                                        <p:tgtEl>
                                          <p:spTgt spid="195"/>
                                        </p:tgtEl>
                                        <p:attrNameLst>
                                          <p:attrName>style.visibility</p:attrName>
                                        </p:attrNameLst>
                                      </p:cBhvr>
                                      <p:to>
                                        <p:strVal val="visible"/>
                                      </p:to>
                                    </p:set>
                                    <p:anim calcmode="lin" valueType="num">
                                      <p:cBhvr additive="base">
                                        <p:cTn id="338" dur="3500" fill="hold"/>
                                        <p:tgtEl>
                                          <p:spTgt spid="195"/>
                                        </p:tgtEl>
                                        <p:attrNameLst>
                                          <p:attrName>ppt_x</p:attrName>
                                        </p:attrNameLst>
                                      </p:cBhvr>
                                      <p:tavLst>
                                        <p:tav tm="0">
                                          <p:val>
                                            <p:strVal val="#ppt_x"/>
                                          </p:val>
                                        </p:tav>
                                        <p:tav tm="100000">
                                          <p:val>
                                            <p:strVal val="#ppt_x"/>
                                          </p:val>
                                        </p:tav>
                                      </p:tavLst>
                                    </p:anim>
                                    <p:anim calcmode="lin" valueType="num">
                                      <p:cBhvr additive="base">
                                        <p:cTn id="339" dur="3500" fill="hold"/>
                                        <p:tgtEl>
                                          <p:spTgt spid="195"/>
                                        </p:tgtEl>
                                        <p:attrNameLst>
                                          <p:attrName>ppt_y</p:attrName>
                                        </p:attrNameLst>
                                      </p:cBhvr>
                                      <p:tavLst>
                                        <p:tav tm="0">
                                          <p:val>
                                            <p:strVal val="0-#ppt_h/2"/>
                                          </p:val>
                                        </p:tav>
                                        <p:tav tm="100000">
                                          <p:val>
                                            <p:strVal val="#ppt_y"/>
                                          </p:val>
                                        </p:tav>
                                      </p:tavLst>
                                    </p:anim>
                                  </p:childTnLst>
                                </p:cTn>
                              </p:par>
                              <p:par>
                                <p:cTn id="340" presetID="2" presetClass="entr" presetSubtype="1" fill="hold" grpId="0" nodeType="withEffect">
                                  <p:stCondLst>
                                    <p:cond delay="0"/>
                                  </p:stCondLst>
                                  <p:childTnLst>
                                    <p:set>
                                      <p:cBhvr>
                                        <p:cTn id="341" dur="1" fill="hold">
                                          <p:stCondLst>
                                            <p:cond delay="0"/>
                                          </p:stCondLst>
                                        </p:cTn>
                                        <p:tgtEl>
                                          <p:spTgt spid="196"/>
                                        </p:tgtEl>
                                        <p:attrNameLst>
                                          <p:attrName>style.visibility</p:attrName>
                                        </p:attrNameLst>
                                      </p:cBhvr>
                                      <p:to>
                                        <p:strVal val="visible"/>
                                      </p:to>
                                    </p:set>
                                    <p:anim calcmode="lin" valueType="num">
                                      <p:cBhvr additive="base">
                                        <p:cTn id="342" dur="3500" fill="hold"/>
                                        <p:tgtEl>
                                          <p:spTgt spid="196"/>
                                        </p:tgtEl>
                                        <p:attrNameLst>
                                          <p:attrName>ppt_x</p:attrName>
                                        </p:attrNameLst>
                                      </p:cBhvr>
                                      <p:tavLst>
                                        <p:tav tm="0">
                                          <p:val>
                                            <p:strVal val="#ppt_x"/>
                                          </p:val>
                                        </p:tav>
                                        <p:tav tm="100000">
                                          <p:val>
                                            <p:strVal val="#ppt_x"/>
                                          </p:val>
                                        </p:tav>
                                      </p:tavLst>
                                    </p:anim>
                                    <p:anim calcmode="lin" valueType="num">
                                      <p:cBhvr additive="base">
                                        <p:cTn id="343" dur="3500" fill="hold"/>
                                        <p:tgtEl>
                                          <p:spTgt spid="196"/>
                                        </p:tgtEl>
                                        <p:attrNameLst>
                                          <p:attrName>ppt_y</p:attrName>
                                        </p:attrNameLst>
                                      </p:cBhvr>
                                      <p:tavLst>
                                        <p:tav tm="0">
                                          <p:val>
                                            <p:strVal val="0-#ppt_h/2"/>
                                          </p:val>
                                        </p:tav>
                                        <p:tav tm="100000">
                                          <p:val>
                                            <p:strVal val="#ppt_y"/>
                                          </p:val>
                                        </p:tav>
                                      </p:tavLst>
                                    </p:anim>
                                  </p:childTnLst>
                                </p:cTn>
                              </p:par>
                              <p:par>
                                <p:cTn id="344" presetID="8" presetClass="emph" presetSubtype="0" fill="hold" grpId="1" nodeType="withEffect">
                                  <p:stCondLst>
                                    <p:cond delay="0"/>
                                  </p:stCondLst>
                                  <p:childTnLst>
                                    <p:animRot by="21600000">
                                      <p:cBhvr>
                                        <p:cTn id="345" dur="3500" fill="hold"/>
                                        <p:tgtEl>
                                          <p:spTgt spid="197"/>
                                        </p:tgtEl>
                                        <p:attrNameLst>
                                          <p:attrName>r</p:attrName>
                                        </p:attrNameLst>
                                      </p:cBhvr>
                                    </p:animRot>
                                  </p:childTnLst>
                                </p:cTn>
                              </p:par>
                              <p:par>
                                <p:cTn id="346" presetID="8" presetClass="emph" presetSubtype="0" fill="hold" grpId="1" nodeType="withEffect">
                                  <p:stCondLst>
                                    <p:cond delay="0"/>
                                  </p:stCondLst>
                                  <p:childTnLst>
                                    <p:animRot by="21600000">
                                      <p:cBhvr>
                                        <p:cTn id="347" dur="3500" fill="hold"/>
                                        <p:tgtEl>
                                          <p:spTgt spid="198"/>
                                        </p:tgtEl>
                                        <p:attrNameLst>
                                          <p:attrName>r</p:attrName>
                                        </p:attrNameLst>
                                      </p:cBhvr>
                                    </p:animRot>
                                  </p:childTnLst>
                                </p:cTn>
                              </p:par>
                              <p:par>
                                <p:cTn id="348" presetID="8" presetClass="emph" presetSubtype="0" fill="hold" grpId="1" nodeType="withEffect">
                                  <p:stCondLst>
                                    <p:cond delay="0"/>
                                  </p:stCondLst>
                                  <p:childTnLst>
                                    <p:animRot by="21600000">
                                      <p:cBhvr>
                                        <p:cTn id="349" dur="3500" fill="hold"/>
                                        <p:tgtEl>
                                          <p:spTgt spid="199"/>
                                        </p:tgtEl>
                                        <p:attrNameLst>
                                          <p:attrName>r</p:attrName>
                                        </p:attrNameLst>
                                      </p:cBhvr>
                                    </p:animRot>
                                  </p:childTnLst>
                                </p:cTn>
                              </p:par>
                              <p:par>
                                <p:cTn id="350" presetID="8" presetClass="emph" presetSubtype="0" fill="hold" grpId="1" nodeType="withEffect">
                                  <p:stCondLst>
                                    <p:cond delay="0"/>
                                  </p:stCondLst>
                                  <p:childTnLst>
                                    <p:animRot by="21600000">
                                      <p:cBhvr>
                                        <p:cTn id="351" dur="3500" fill="hold"/>
                                        <p:tgtEl>
                                          <p:spTgt spid="200"/>
                                        </p:tgtEl>
                                        <p:attrNameLst>
                                          <p:attrName>r</p:attrName>
                                        </p:attrNameLst>
                                      </p:cBhvr>
                                    </p:animRot>
                                  </p:childTnLst>
                                </p:cTn>
                              </p:par>
                              <p:par>
                                <p:cTn id="352" presetID="8" presetClass="emph" presetSubtype="0" fill="hold" grpId="1" nodeType="withEffect">
                                  <p:stCondLst>
                                    <p:cond delay="0"/>
                                  </p:stCondLst>
                                  <p:childTnLst>
                                    <p:animRot by="21600000">
                                      <p:cBhvr>
                                        <p:cTn id="353" dur="3500" fill="hold"/>
                                        <p:tgtEl>
                                          <p:spTgt spid="201"/>
                                        </p:tgtEl>
                                        <p:attrNameLst>
                                          <p:attrName>r</p:attrName>
                                        </p:attrNameLst>
                                      </p:cBhvr>
                                    </p:animRot>
                                  </p:childTnLst>
                                </p:cTn>
                              </p:par>
                              <p:par>
                                <p:cTn id="354" presetID="8" presetClass="emph" presetSubtype="0" fill="hold" grpId="1" nodeType="withEffect">
                                  <p:stCondLst>
                                    <p:cond delay="0"/>
                                  </p:stCondLst>
                                  <p:childTnLst>
                                    <p:animRot by="21600000">
                                      <p:cBhvr>
                                        <p:cTn id="355" dur="3500" fill="hold"/>
                                        <p:tgtEl>
                                          <p:spTgt spid="202"/>
                                        </p:tgtEl>
                                        <p:attrNameLst>
                                          <p:attrName>r</p:attrName>
                                        </p:attrNameLst>
                                      </p:cBhvr>
                                    </p:animRot>
                                  </p:childTnLst>
                                </p:cTn>
                              </p:par>
                              <p:par>
                                <p:cTn id="356" presetID="8" presetClass="emph" presetSubtype="0" fill="hold" grpId="1" nodeType="withEffect">
                                  <p:stCondLst>
                                    <p:cond delay="0"/>
                                  </p:stCondLst>
                                  <p:childTnLst>
                                    <p:animRot by="21600000">
                                      <p:cBhvr>
                                        <p:cTn id="357" dur="3500" fill="hold"/>
                                        <p:tgtEl>
                                          <p:spTgt spid="203"/>
                                        </p:tgtEl>
                                        <p:attrNameLst>
                                          <p:attrName>r</p:attrName>
                                        </p:attrNameLst>
                                      </p:cBhvr>
                                    </p:animRot>
                                  </p:childTnLst>
                                </p:cTn>
                              </p:par>
                              <p:par>
                                <p:cTn id="358" presetID="8" presetClass="emph" presetSubtype="0" fill="hold" grpId="1" nodeType="withEffect">
                                  <p:stCondLst>
                                    <p:cond delay="0"/>
                                  </p:stCondLst>
                                  <p:childTnLst>
                                    <p:animRot by="21600000">
                                      <p:cBhvr>
                                        <p:cTn id="359" dur="3500" fill="hold"/>
                                        <p:tgtEl>
                                          <p:spTgt spid="204"/>
                                        </p:tgtEl>
                                        <p:attrNameLst>
                                          <p:attrName>r</p:attrName>
                                        </p:attrNameLst>
                                      </p:cBhvr>
                                    </p:animRot>
                                  </p:childTnLst>
                                </p:cTn>
                              </p:par>
                              <p:par>
                                <p:cTn id="360" presetID="8" presetClass="emph" presetSubtype="0" fill="hold" grpId="1" nodeType="withEffect">
                                  <p:stCondLst>
                                    <p:cond delay="0"/>
                                  </p:stCondLst>
                                  <p:childTnLst>
                                    <p:animRot by="21600000">
                                      <p:cBhvr>
                                        <p:cTn id="361" dur="3500" fill="hold"/>
                                        <p:tgtEl>
                                          <p:spTgt spid="205"/>
                                        </p:tgtEl>
                                        <p:attrNameLst>
                                          <p:attrName>r</p:attrName>
                                        </p:attrNameLst>
                                      </p:cBhvr>
                                    </p:animRot>
                                  </p:childTnLst>
                                </p:cTn>
                              </p:par>
                              <p:par>
                                <p:cTn id="362" presetID="8" presetClass="emph" presetSubtype="0" fill="hold" grpId="1" nodeType="withEffect">
                                  <p:stCondLst>
                                    <p:cond delay="0"/>
                                  </p:stCondLst>
                                  <p:childTnLst>
                                    <p:animRot by="21600000">
                                      <p:cBhvr>
                                        <p:cTn id="363" dur="3500" fill="hold"/>
                                        <p:tgtEl>
                                          <p:spTgt spid="206"/>
                                        </p:tgtEl>
                                        <p:attrNameLst>
                                          <p:attrName>r</p:attrName>
                                        </p:attrNameLst>
                                      </p:cBhvr>
                                    </p:animRot>
                                  </p:childTnLst>
                                </p:cTn>
                              </p:par>
                              <p:par>
                                <p:cTn id="364" presetID="8" presetClass="emph" presetSubtype="0" fill="hold" grpId="1" nodeType="withEffect">
                                  <p:stCondLst>
                                    <p:cond delay="0"/>
                                  </p:stCondLst>
                                  <p:childTnLst>
                                    <p:animRot by="21600000">
                                      <p:cBhvr>
                                        <p:cTn id="365" dur="3500" fill="hold"/>
                                        <p:tgtEl>
                                          <p:spTgt spid="207"/>
                                        </p:tgtEl>
                                        <p:attrNameLst>
                                          <p:attrName>r</p:attrName>
                                        </p:attrNameLst>
                                      </p:cBhvr>
                                    </p:animRot>
                                  </p:childTnLst>
                                </p:cTn>
                              </p:par>
                              <p:par>
                                <p:cTn id="366" presetID="8" presetClass="emph" presetSubtype="0" fill="hold" grpId="1" nodeType="withEffect">
                                  <p:stCondLst>
                                    <p:cond delay="0"/>
                                  </p:stCondLst>
                                  <p:childTnLst>
                                    <p:animRot by="21600000">
                                      <p:cBhvr>
                                        <p:cTn id="367" dur="3500" fill="hold"/>
                                        <p:tgtEl>
                                          <p:spTgt spid="208"/>
                                        </p:tgtEl>
                                        <p:attrNameLst>
                                          <p:attrName>r</p:attrName>
                                        </p:attrNameLst>
                                      </p:cBhvr>
                                    </p:animRot>
                                  </p:childTnLst>
                                </p:cTn>
                              </p:par>
                              <p:par>
                                <p:cTn id="368" presetID="8" presetClass="emph" presetSubtype="0" fill="hold" grpId="1" nodeType="withEffect">
                                  <p:stCondLst>
                                    <p:cond delay="0"/>
                                  </p:stCondLst>
                                  <p:childTnLst>
                                    <p:animRot by="21600000">
                                      <p:cBhvr>
                                        <p:cTn id="369" dur="3500" fill="hold"/>
                                        <p:tgtEl>
                                          <p:spTgt spid="209"/>
                                        </p:tgtEl>
                                        <p:attrNameLst>
                                          <p:attrName>r</p:attrName>
                                        </p:attrNameLst>
                                      </p:cBhvr>
                                    </p:animRot>
                                  </p:childTnLst>
                                </p:cTn>
                              </p:par>
                              <p:par>
                                <p:cTn id="370" presetID="8" presetClass="emph" presetSubtype="0" fill="hold" grpId="1" nodeType="withEffect">
                                  <p:stCondLst>
                                    <p:cond delay="0"/>
                                  </p:stCondLst>
                                  <p:childTnLst>
                                    <p:animRot by="21600000">
                                      <p:cBhvr>
                                        <p:cTn id="371" dur="3500" fill="hold"/>
                                        <p:tgtEl>
                                          <p:spTgt spid="210"/>
                                        </p:tgtEl>
                                        <p:attrNameLst>
                                          <p:attrName>r</p:attrName>
                                        </p:attrNameLst>
                                      </p:cBhvr>
                                    </p:animRot>
                                  </p:childTnLst>
                                </p:cTn>
                              </p:par>
                              <p:par>
                                <p:cTn id="372" presetID="8" presetClass="emph" presetSubtype="0" fill="hold" grpId="1" nodeType="withEffect">
                                  <p:stCondLst>
                                    <p:cond delay="0"/>
                                  </p:stCondLst>
                                  <p:childTnLst>
                                    <p:animRot by="21600000">
                                      <p:cBhvr>
                                        <p:cTn id="373" dur="3500" fill="hold"/>
                                        <p:tgtEl>
                                          <p:spTgt spid="211"/>
                                        </p:tgtEl>
                                        <p:attrNameLst>
                                          <p:attrName>r</p:attrName>
                                        </p:attrNameLst>
                                      </p:cBhvr>
                                    </p:animRot>
                                  </p:childTnLst>
                                </p:cTn>
                              </p:par>
                              <p:par>
                                <p:cTn id="374" presetID="8" presetClass="emph" presetSubtype="0" fill="hold" grpId="1" nodeType="withEffect">
                                  <p:stCondLst>
                                    <p:cond delay="0"/>
                                  </p:stCondLst>
                                  <p:childTnLst>
                                    <p:animRot by="21600000">
                                      <p:cBhvr>
                                        <p:cTn id="375" dur="3500" fill="hold"/>
                                        <p:tgtEl>
                                          <p:spTgt spid="212"/>
                                        </p:tgtEl>
                                        <p:attrNameLst>
                                          <p:attrName>r</p:attrName>
                                        </p:attrNameLst>
                                      </p:cBhvr>
                                    </p:animRot>
                                  </p:childTnLst>
                                </p:cTn>
                              </p:par>
                              <p:par>
                                <p:cTn id="376" presetID="8" presetClass="emph" presetSubtype="0" fill="hold" grpId="1" nodeType="withEffect">
                                  <p:stCondLst>
                                    <p:cond delay="0"/>
                                  </p:stCondLst>
                                  <p:childTnLst>
                                    <p:animRot by="21600000">
                                      <p:cBhvr>
                                        <p:cTn id="377" dur="3500" fill="hold"/>
                                        <p:tgtEl>
                                          <p:spTgt spid="213"/>
                                        </p:tgtEl>
                                        <p:attrNameLst>
                                          <p:attrName>r</p:attrName>
                                        </p:attrNameLst>
                                      </p:cBhvr>
                                    </p:animRot>
                                  </p:childTnLst>
                                </p:cTn>
                              </p:par>
                              <p:par>
                                <p:cTn id="378" presetID="8" presetClass="emph" presetSubtype="0" fill="hold" grpId="1" nodeType="withEffect">
                                  <p:stCondLst>
                                    <p:cond delay="0"/>
                                  </p:stCondLst>
                                  <p:childTnLst>
                                    <p:animRot by="21600000">
                                      <p:cBhvr>
                                        <p:cTn id="379" dur="3500" fill="hold"/>
                                        <p:tgtEl>
                                          <p:spTgt spid="214"/>
                                        </p:tgtEl>
                                        <p:attrNameLst>
                                          <p:attrName>r</p:attrName>
                                        </p:attrNameLst>
                                      </p:cBhvr>
                                    </p:animRot>
                                  </p:childTnLst>
                                </p:cTn>
                              </p:par>
                              <p:par>
                                <p:cTn id="380" presetID="8" presetClass="emph" presetSubtype="0" fill="hold" grpId="1" nodeType="withEffect">
                                  <p:stCondLst>
                                    <p:cond delay="0"/>
                                  </p:stCondLst>
                                  <p:childTnLst>
                                    <p:animRot by="21600000">
                                      <p:cBhvr>
                                        <p:cTn id="381" dur="3500" fill="hold"/>
                                        <p:tgtEl>
                                          <p:spTgt spid="215"/>
                                        </p:tgtEl>
                                        <p:attrNameLst>
                                          <p:attrName>r</p:attrName>
                                        </p:attrNameLst>
                                      </p:cBhvr>
                                    </p:animRot>
                                  </p:childTnLst>
                                </p:cTn>
                              </p:par>
                              <p:par>
                                <p:cTn id="382" presetID="8" presetClass="emph" presetSubtype="0" fill="hold" grpId="1" nodeType="withEffect">
                                  <p:stCondLst>
                                    <p:cond delay="0"/>
                                  </p:stCondLst>
                                  <p:childTnLst>
                                    <p:animRot by="21600000">
                                      <p:cBhvr>
                                        <p:cTn id="383" dur="3500" fill="hold"/>
                                        <p:tgtEl>
                                          <p:spTgt spid="216"/>
                                        </p:tgtEl>
                                        <p:attrNameLst>
                                          <p:attrName>r</p:attrName>
                                        </p:attrNameLst>
                                      </p:cBhvr>
                                    </p:animRot>
                                  </p:childTnLst>
                                </p:cTn>
                              </p:par>
                              <p:par>
                                <p:cTn id="384" presetID="8" presetClass="emph" presetSubtype="0" fill="hold" grpId="1" nodeType="withEffect">
                                  <p:stCondLst>
                                    <p:cond delay="0"/>
                                  </p:stCondLst>
                                  <p:childTnLst>
                                    <p:animRot by="21600000">
                                      <p:cBhvr>
                                        <p:cTn id="385" dur="3500" fill="hold"/>
                                        <p:tgtEl>
                                          <p:spTgt spid="217"/>
                                        </p:tgtEl>
                                        <p:attrNameLst>
                                          <p:attrName>r</p:attrName>
                                        </p:attrNameLst>
                                      </p:cBhvr>
                                    </p:animRot>
                                  </p:childTnLst>
                                </p:cTn>
                              </p:par>
                              <p:par>
                                <p:cTn id="386" presetID="8" presetClass="emph" presetSubtype="0" fill="hold" grpId="1" nodeType="withEffect">
                                  <p:stCondLst>
                                    <p:cond delay="0"/>
                                  </p:stCondLst>
                                  <p:childTnLst>
                                    <p:animRot by="21600000">
                                      <p:cBhvr>
                                        <p:cTn id="387" dur="3500" fill="hold"/>
                                        <p:tgtEl>
                                          <p:spTgt spid="218"/>
                                        </p:tgtEl>
                                        <p:attrNameLst>
                                          <p:attrName>r</p:attrName>
                                        </p:attrNameLst>
                                      </p:cBhvr>
                                    </p:animRot>
                                  </p:childTnLst>
                                </p:cTn>
                              </p:par>
                              <p:par>
                                <p:cTn id="388" presetID="8" presetClass="emph" presetSubtype="0" fill="hold" grpId="1" nodeType="withEffect">
                                  <p:stCondLst>
                                    <p:cond delay="0"/>
                                  </p:stCondLst>
                                  <p:childTnLst>
                                    <p:animRot by="21600000">
                                      <p:cBhvr>
                                        <p:cTn id="389" dur="3500" fill="hold"/>
                                        <p:tgtEl>
                                          <p:spTgt spid="219"/>
                                        </p:tgtEl>
                                        <p:attrNameLst>
                                          <p:attrName>r</p:attrName>
                                        </p:attrNameLst>
                                      </p:cBhvr>
                                    </p:animRot>
                                  </p:childTnLst>
                                </p:cTn>
                              </p:par>
                              <p:par>
                                <p:cTn id="390" presetID="8" presetClass="emph" presetSubtype="0" fill="hold" grpId="1" nodeType="withEffect">
                                  <p:stCondLst>
                                    <p:cond delay="0"/>
                                  </p:stCondLst>
                                  <p:childTnLst>
                                    <p:animRot by="21600000">
                                      <p:cBhvr>
                                        <p:cTn id="391" dur="3500" fill="hold"/>
                                        <p:tgtEl>
                                          <p:spTgt spid="220"/>
                                        </p:tgtEl>
                                        <p:attrNameLst>
                                          <p:attrName>r</p:attrName>
                                        </p:attrNameLst>
                                      </p:cBhvr>
                                    </p:animRot>
                                  </p:childTnLst>
                                </p:cTn>
                              </p:par>
                              <p:par>
                                <p:cTn id="392" presetID="8" presetClass="emph" presetSubtype="0" fill="hold" grpId="1" nodeType="withEffect">
                                  <p:stCondLst>
                                    <p:cond delay="0"/>
                                  </p:stCondLst>
                                  <p:childTnLst>
                                    <p:animRot by="21600000">
                                      <p:cBhvr>
                                        <p:cTn id="393" dur="3500" fill="hold"/>
                                        <p:tgtEl>
                                          <p:spTgt spid="221"/>
                                        </p:tgtEl>
                                        <p:attrNameLst>
                                          <p:attrName>r</p:attrName>
                                        </p:attrNameLst>
                                      </p:cBhvr>
                                    </p:animRot>
                                  </p:childTnLst>
                                </p:cTn>
                              </p:par>
                              <p:par>
                                <p:cTn id="394" presetID="8" presetClass="emph" presetSubtype="0" fill="hold" grpId="1" nodeType="withEffect">
                                  <p:stCondLst>
                                    <p:cond delay="0"/>
                                  </p:stCondLst>
                                  <p:childTnLst>
                                    <p:animRot by="21600000">
                                      <p:cBhvr>
                                        <p:cTn id="395" dur="3500" fill="hold"/>
                                        <p:tgtEl>
                                          <p:spTgt spid="222"/>
                                        </p:tgtEl>
                                        <p:attrNameLst>
                                          <p:attrName>r</p:attrName>
                                        </p:attrNameLst>
                                      </p:cBhvr>
                                    </p:animRot>
                                  </p:childTnLst>
                                </p:cTn>
                              </p:par>
                              <p:par>
                                <p:cTn id="396" presetID="8" presetClass="emph" presetSubtype="0" fill="hold" grpId="1" nodeType="withEffect">
                                  <p:stCondLst>
                                    <p:cond delay="0"/>
                                  </p:stCondLst>
                                  <p:childTnLst>
                                    <p:animRot by="21600000">
                                      <p:cBhvr>
                                        <p:cTn id="397" dur="3500" fill="hold"/>
                                        <p:tgtEl>
                                          <p:spTgt spid="223"/>
                                        </p:tgtEl>
                                        <p:attrNameLst>
                                          <p:attrName>r</p:attrName>
                                        </p:attrNameLst>
                                      </p:cBhvr>
                                    </p:animRot>
                                  </p:childTnLst>
                                </p:cTn>
                              </p:par>
                              <p:par>
                                <p:cTn id="398" presetID="8" presetClass="emph" presetSubtype="0" fill="hold" grpId="1" nodeType="withEffect">
                                  <p:stCondLst>
                                    <p:cond delay="0"/>
                                  </p:stCondLst>
                                  <p:childTnLst>
                                    <p:animRot by="21600000">
                                      <p:cBhvr>
                                        <p:cTn id="399" dur="3500" fill="hold"/>
                                        <p:tgtEl>
                                          <p:spTgt spid="224"/>
                                        </p:tgtEl>
                                        <p:attrNameLst>
                                          <p:attrName>r</p:attrName>
                                        </p:attrNameLst>
                                      </p:cBhvr>
                                    </p:animRot>
                                  </p:childTnLst>
                                </p:cTn>
                              </p:par>
                              <p:par>
                                <p:cTn id="400" presetID="8" presetClass="emph" presetSubtype="0" fill="hold" grpId="1" nodeType="withEffect">
                                  <p:stCondLst>
                                    <p:cond delay="0"/>
                                  </p:stCondLst>
                                  <p:childTnLst>
                                    <p:animRot by="21600000">
                                      <p:cBhvr>
                                        <p:cTn id="401" dur="3500" fill="hold"/>
                                        <p:tgtEl>
                                          <p:spTgt spid="225"/>
                                        </p:tgtEl>
                                        <p:attrNameLst>
                                          <p:attrName>r</p:attrName>
                                        </p:attrNameLst>
                                      </p:cBhvr>
                                    </p:animRot>
                                  </p:childTnLst>
                                </p:cTn>
                              </p:par>
                              <p:par>
                                <p:cTn id="402" presetID="8" presetClass="emph" presetSubtype="0" fill="hold" grpId="1" nodeType="withEffect">
                                  <p:stCondLst>
                                    <p:cond delay="0"/>
                                  </p:stCondLst>
                                  <p:childTnLst>
                                    <p:animRot by="21600000">
                                      <p:cBhvr>
                                        <p:cTn id="403" dur="3500" fill="hold"/>
                                        <p:tgtEl>
                                          <p:spTgt spid="226"/>
                                        </p:tgtEl>
                                        <p:attrNameLst>
                                          <p:attrName>r</p:attrName>
                                        </p:attrNameLst>
                                      </p:cBhvr>
                                    </p:animRot>
                                  </p:childTnLst>
                                </p:cTn>
                              </p:par>
                              <p:par>
                                <p:cTn id="404" presetID="8" presetClass="emph" presetSubtype="0" fill="hold" grpId="1" nodeType="withEffect">
                                  <p:stCondLst>
                                    <p:cond delay="0"/>
                                  </p:stCondLst>
                                  <p:childTnLst>
                                    <p:animRot by="21600000">
                                      <p:cBhvr>
                                        <p:cTn id="405" dur="3500" fill="hold"/>
                                        <p:tgtEl>
                                          <p:spTgt spid="227"/>
                                        </p:tgtEl>
                                        <p:attrNameLst>
                                          <p:attrName>r</p:attrName>
                                        </p:attrNameLst>
                                      </p:cBhvr>
                                    </p:animRot>
                                  </p:childTnLst>
                                </p:cTn>
                              </p:par>
                              <p:par>
                                <p:cTn id="406" presetID="8" presetClass="emph" presetSubtype="0" fill="hold" grpId="1" nodeType="withEffect">
                                  <p:stCondLst>
                                    <p:cond delay="0"/>
                                  </p:stCondLst>
                                  <p:childTnLst>
                                    <p:animRot by="21600000">
                                      <p:cBhvr>
                                        <p:cTn id="407" dur="3500" fill="hold"/>
                                        <p:tgtEl>
                                          <p:spTgt spid="228"/>
                                        </p:tgtEl>
                                        <p:attrNameLst>
                                          <p:attrName>r</p:attrName>
                                        </p:attrNameLst>
                                      </p:cBhvr>
                                    </p:animRot>
                                  </p:childTnLst>
                                </p:cTn>
                              </p:par>
                              <p:par>
                                <p:cTn id="408" presetID="8" presetClass="emph" presetSubtype="0" fill="hold" grpId="1" nodeType="withEffect">
                                  <p:stCondLst>
                                    <p:cond delay="0"/>
                                  </p:stCondLst>
                                  <p:childTnLst>
                                    <p:animRot by="21600000">
                                      <p:cBhvr>
                                        <p:cTn id="409" dur="3500" fill="hold"/>
                                        <p:tgtEl>
                                          <p:spTgt spid="229"/>
                                        </p:tgtEl>
                                        <p:attrNameLst>
                                          <p:attrName>r</p:attrName>
                                        </p:attrNameLst>
                                      </p:cBhvr>
                                    </p:animRot>
                                  </p:childTnLst>
                                </p:cTn>
                              </p:par>
                              <p:par>
                                <p:cTn id="410" presetID="8" presetClass="emph" presetSubtype="0" fill="hold" grpId="1" nodeType="withEffect">
                                  <p:stCondLst>
                                    <p:cond delay="0"/>
                                  </p:stCondLst>
                                  <p:childTnLst>
                                    <p:animRot by="21600000">
                                      <p:cBhvr>
                                        <p:cTn id="411" dur="3500" fill="hold"/>
                                        <p:tgtEl>
                                          <p:spTgt spid="230"/>
                                        </p:tgtEl>
                                        <p:attrNameLst>
                                          <p:attrName>r</p:attrName>
                                        </p:attrNameLst>
                                      </p:cBhvr>
                                    </p:animRot>
                                  </p:childTnLst>
                                </p:cTn>
                              </p:par>
                              <p:par>
                                <p:cTn id="412" presetID="8" presetClass="emph" presetSubtype="0" fill="hold" grpId="1" nodeType="withEffect">
                                  <p:stCondLst>
                                    <p:cond delay="0"/>
                                  </p:stCondLst>
                                  <p:childTnLst>
                                    <p:animRot by="21600000">
                                      <p:cBhvr>
                                        <p:cTn id="413" dur="3500" fill="hold"/>
                                        <p:tgtEl>
                                          <p:spTgt spid="231"/>
                                        </p:tgtEl>
                                        <p:attrNameLst>
                                          <p:attrName>r</p:attrName>
                                        </p:attrNameLst>
                                      </p:cBhvr>
                                    </p:animRot>
                                  </p:childTnLst>
                                </p:cTn>
                              </p:par>
                              <p:par>
                                <p:cTn id="414" presetID="8" presetClass="emph" presetSubtype="0" fill="hold" grpId="1" nodeType="withEffect">
                                  <p:stCondLst>
                                    <p:cond delay="0"/>
                                  </p:stCondLst>
                                  <p:childTnLst>
                                    <p:animRot by="21600000">
                                      <p:cBhvr>
                                        <p:cTn id="415" dur="3500" fill="hold"/>
                                        <p:tgtEl>
                                          <p:spTgt spid="232"/>
                                        </p:tgtEl>
                                        <p:attrNameLst>
                                          <p:attrName>r</p:attrName>
                                        </p:attrNameLst>
                                      </p:cBhvr>
                                    </p:animRot>
                                  </p:childTnLst>
                                </p:cTn>
                              </p:par>
                              <p:par>
                                <p:cTn id="416" presetID="8" presetClass="emph" presetSubtype="0" fill="hold" grpId="1" nodeType="withEffect">
                                  <p:stCondLst>
                                    <p:cond delay="0"/>
                                  </p:stCondLst>
                                  <p:childTnLst>
                                    <p:animRot by="21600000">
                                      <p:cBhvr>
                                        <p:cTn id="417" dur="3500" fill="hold"/>
                                        <p:tgtEl>
                                          <p:spTgt spid="233"/>
                                        </p:tgtEl>
                                        <p:attrNameLst>
                                          <p:attrName>r</p:attrName>
                                        </p:attrNameLst>
                                      </p:cBhvr>
                                    </p:animRot>
                                  </p:childTnLst>
                                </p:cTn>
                              </p:par>
                              <p:par>
                                <p:cTn id="418" presetID="8" presetClass="emph" presetSubtype="0" fill="hold" grpId="1" nodeType="withEffect">
                                  <p:stCondLst>
                                    <p:cond delay="0"/>
                                  </p:stCondLst>
                                  <p:childTnLst>
                                    <p:animRot by="21600000">
                                      <p:cBhvr>
                                        <p:cTn id="419" dur="3500" fill="hold"/>
                                        <p:tgtEl>
                                          <p:spTgt spid="234"/>
                                        </p:tgtEl>
                                        <p:attrNameLst>
                                          <p:attrName>r</p:attrName>
                                        </p:attrNameLst>
                                      </p:cBhvr>
                                    </p:animRot>
                                  </p:childTnLst>
                                </p:cTn>
                              </p:par>
                              <p:par>
                                <p:cTn id="420" presetID="8" presetClass="emph" presetSubtype="0" fill="hold" grpId="1" nodeType="withEffect">
                                  <p:stCondLst>
                                    <p:cond delay="0"/>
                                  </p:stCondLst>
                                  <p:childTnLst>
                                    <p:animRot by="21600000">
                                      <p:cBhvr>
                                        <p:cTn id="421" dur="3500" fill="hold"/>
                                        <p:tgtEl>
                                          <p:spTgt spid="235"/>
                                        </p:tgtEl>
                                        <p:attrNameLst>
                                          <p:attrName>r</p:attrName>
                                        </p:attrNameLst>
                                      </p:cBhvr>
                                    </p:animRot>
                                  </p:childTnLst>
                                </p:cTn>
                              </p:par>
                              <p:par>
                                <p:cTn id="422" presetID="8" presetClass="emph" presetSubtype="0" fill="hold" grpId="1" nodeType="withEffect">
                                  <p:stCondLst>
                                    <p:cond delay="0"/>
                                  </p:stCondLst>
                                  <p:childTnLst>
                                    <p:animRot by="21600000">
                                      <p:cBhvr>
                                        <p:cTn id="423" dur="3500" fill="hold"/>
                                        <p:tgtEl>
                                          <p:spTgt spid="236"/>
                                        </p:tgtEl>
                                        <p:attrNameLst>
                                          <p:attrName>r</p:attrName>
                                        </p:attrNameLst>
                                      </p:cBhvr>
                                    </p:animRot>
                                  </p:childTnLst>
                                </p:cTn>
                              </p:par>
                              <p:par>
                                <p:cTn id="424" presetID="8" presetClass="emph" presetSubtype="0" fill="hold" grpId="1" nodeType="withEffect">
                                  <p:stCondLst>
                                    <p:cond delay="0"/>
                                  </p:stCondLst>
                                  <p:childTnLst>
                                    <p:animRot by="21600000">
                                      <p:cBhvr>
                                        <p:cTn id="425" dur="3500" fill="hold"/>
                                        <p:tgtEl>
                                          <p:spTgt spid="237"/>
                                        </p:tgtEl>
                                        <p:attrNameLst>
                                          <p:attrName>r</p:attrName>
                                        </p:attrNameLst>
                                      </p:cBhvr>
                                    </p:animRot>
                                  </p:childTnLst>
                                </p:cTn>
                              </p:par>
                              <p:par>
                                <p:cTn id="426" presetID="8" presetClass="emph" presetSubtype="0" fill="hold" grpId="1" nodeType="withEffect">
                                  <p:stCondLst>
                                    <p:cond delay="0"/>
                                  </p:stCondLst>
                                  <p:childTnLst>
                                    <p:animRot by="21600000">
                                      <p:cBhvr>
                                        <p:cTn id="427" dur="3500" fill="hold"/>
                                        <p:tgtEl>
                                          <p:spTgt spid="238"/>
                                        </p:tgtEl>
                                        <p:attrNameLst>
                                          <p:attrName>r</p:attrName>
                                        </p:attrNameLst>
                                      </p:cBhvr>
                                    </p:animRot>
                                  </p:childTnLst>
                                </p:cTn>
                              </p:par>
                              <p:par>
                                <p:cTn id="428" presetID="8" presetClass="emph" presetSubtype="0" fill="hold" grpId="1" nodeType="withEffect">
                                  <p:stCondLst>
                                    <p:cond delay="0"/>
                                  </p:stCondLst>
                                  <p:childTnLst>
                                    <p:animRot by="21600000">
                                      <p:cBhvr>
                                        <p:cTn id="429" dur="3500" fill="hold"/>
                                        <p:tgtEl>
                                          <p:spTgt spid="3"/>
                                        </p:tgtEl>
                                        <p:attrNameLst>
                                          <p:attrName>r</p:attrName>
                                        </p:attrNameLst>
                                      </p:cBhvr>
                                    </p:animRot>
                                  </p:childTnLst>
                                </p:cTn>
                              </p:par>
                              <p:par>
                                <p:cTn id="430" presetID="8" presetClass="emph" presetSubtype="0" fill="hold" grpId="1" nodeType="withEffect">
                                  <p:stCondLst>
                                    <p:cond delay="0"/>
                                  </p:stCondLst>
                                  <p:childTnLst>
                                    <p:animRot by="21600000">
                                      <p:cBhvr>
                                        <p:cTn id="431" dur="3500" fill="hold"/>
                                        <p:tgtEl>
                                          <p:spTgt spid="4"/>
                                        </p:tgtEl>
                                        <p:attrNameLst>
                                          <p:attrName>r</p:attrName>
                                        </p:attrNameLst>
                                      </p:cBhvr>
                                    </p:animRot>
                                  </p:childTnLst>
                                </p:cTn>
                              </p:par>
                              <p:par>
                                <p:cTn id="432" presetID="8" presetClass="emph" presetSubtype="0" fill="hold" grpId="1" nodeType="withEffect">
                                  <p:stCondLst>
                                    <p:cond delay="0"/>
                                  </p:stCondLst>
                                  <p:childTnLst>
                                    <p:animRot by="21600000">
                                      <p:cBhvr>
                                        <p:cTn id="433" dur="3500" fill="hold"/>
                                        <p:tgtEl>
                                          <p:spTgt spid="16"/>
                                        </p:tgtEl>
                                        <p:attrNameLst>
                                          <p:attrName>r</p:attrName>
                                        </p:attrNameLst>
                                      </p:cBhvr>
                                    </p:animRot>
                                  </p:childTnLst>
                                </p:cTn>
                              </p:par>
                              <p:par>
                                <p:cTn id="434" presetID="8" presetClass="emph" presetSubtype="0" fill="hold" grpId="1" nodeType="withEffect">
                                  <p:stCondLst>
                                    <p:cond delay="0"/>
                                  </p:stCondLst>
                                  <p:childTnLst>
                                    <p:animRot by="21600000">
                                      <p:cBhvr>
                                        <p:cTn id="435" dur="3500" fill="hold"/>
                                        <p:tgtEl>
                                          <p:spTgt spid="17"/>
                                        </p:tgtEl>
                                        <p:attrNameLst>
                                          <p:attrName>r</p:attrName>
                                        </p:attrNameLst>
                                      </p:cBhvr>
                                    </p:animRot>
                                  </p:childTnLst>
                                </p:cTn>
                              </p:par>
                              <p:par>
                                <p:cTn id="436" presetID="8" presetClass="emph" presetSubtype="0" fill="hold" grpId="1" nodeType="withEffect">
                                  <p:stCondLst>
                                    <p:cond delay="0"/>
                                  </p:stCondLst>
                                  <p:childTnLst>
                                    <p:animRot by="21600000">
                                      <p:cBhvr>
                                        <p:cTn id="437" dur="3500" fill="hold"/>
                                        <p:tgtEl>
                                          <p:spTgt spid="29"/>
                                        </p:tgtEl>
                                        <p:attrNameLst>
                                          <p:attrName>r</p:attrName>
                                        </p:attrNameLst>
                                      </p:cBhvr>
                                    </p:animRot>
                                  </p:childTnLst>
                                </p:cTn>
                              </p:par>
                              <p:par>
                                <p:cTn id="438" presetID="8" presetClass="emph" presetSubtype="0" fill="hold" grpId="1" nodeType="withEffect">
                                  <p:stCondLst>
                                    <p:cond delay="0"/>
                                  </p:stCondLst>
                                  <p:childTnLst>
                                    <p:animRot by="21600000">
                                      <p:cBhvr>
                                        <p:cTn id="439" dur="3500" fill="hold"/>
                                        <p:tgtEl>
                                          <p:spTgt spid="30"/>
                                        </p:tgtEl>
                                        <p:attrNameLst>
                                          <p:attrName>r</p:attrName>
                                        </p:attrNameLst>
                                      </p:cBhvr>
                                    </p:animRot>
                                  </p:childTnLst>
                                </p:cTn>
                              </p:par>
                              <p:par>
                                <p:cTn id="440" presetID="8" presetClass="emph" presetSubtype="0" fill="hold" grpId="1" nodeType="withEffect">
                                  <p:stCondLst>
                                    <p:cond delay="0"/>
                                  </p:stCondLst>
                                  <p:childTnLst>
                                    <p:animRot by="21600000">
                                      <p:cBhvr>
                                        <p:cTn id="441" dur="3500" fill="hold"/>
                                        <p:tgtEl>
                                          <p:spTgt spid="123"/>
                                        </p:tgtEl>
                                        <p:attrNameLst>
                                          <p:attrName>r</p:attrName>
                                        </p:attrNameLst>
                                      </p:cBhvr>
                                    </p:animRot>
                                  </p:childTnLst>
                                </p:cTn>
                              </p:par>
                              <p:par>
                                <p:cTn id="442" presetID="8" presetClass="emph" presetSubtype="0" fill="hold" grpId="1" nodeType="withEffect">
                                  <p:stCondLst>
                                    <p:cond delay="0"/>
                                  </p:stCondLst>
                                  <p:childTnLst>
                                    <p:animRot by="21600000">
                                      <p:cBhvr>
                                        <p:cTn id="443" dur="3500" fill="hold"/>
                                        <p:tgtEl>
                                          <p:spTgt spid="124"/>
                                        </p:tgtEl>
                                        <p:attrNameLst>
                                          <p:attrName>r</p:attrName>
                                        </p:attrNameLst>
                                      </p:cBhvr>
                                    </p:animRot>
                                  </p:childTnLst>
                                </p:cTn>
                              </p:par>
                              <p:par>
                                <p:cTn id="444" presetID="8" presetClass="emph" presetSubtype="0" fill="hold" grpId="1" nodeType="withEffect">
                                  <p:stCondLst>
                                    <p:cond delay="0"/>
                                  </p:stCondLst>
                                  <p:childTnLst>
                                    <p:animRot by="21600000">
                                      <p:cBhvr>
                                        <p:cTn id="445" dur="3500" fill="hold"/>
                                        <p:tgtEl>
                                          <p:spTgt spid="125"/>
                                        </p:tgtEl>
                                        <p:attrNameLst>
                                          <p:attrName>r</p:attrName>
                                        </p:attrNameLst>
                                      </p:cBhvr>
                                    </p:animRot>
                                  </p:childTnLst>
                                </p:cTn>
                              </p:par>
                              <p:par>
                                <p:cTn id="446" presetID="8" presetClass="emph" presetSubtype="0" fill="hold" grpId="1" nodeType="withEffect">
                                  <p:stCondLst>
                                    <p:cond delay="0"/>
                                  </p:stCondLst>
                                  <p:childTnLst>
                                    <p:animRot by="21600000">
                                      <p:cBhvr>
                                        <p:cTn id="447" dur="3500" fill="hold"/>
                                        <p:tgtEl>
                                          <p:spTgt spid="126"/>
                                        </p:tgtEl>
                                        <p:attrNameLst>
                                          <p:attrName>r</p:attrName>
                                        </p:attrNameLst>
                                      </p:cBhvr>
                                    </p:animRot>
                                  </p:childTnLst>
                                </p:cTn>
                              </p:par>
                              <p:par>
                                <p:cTn id="448" presetID="8" presetClass="emph" presetSubtype="0" fill="hold" grpId="1" nodeType="withEffect">
                                  <p:stCondLst>
                                    <p:cond delay="0"/>
                                  </p:stCondLst>
                                  <p:childTnLst>
                                    <p:animRot by="21600000">
                                      <p:cBhvr>
                                        <p:cTn id="449" dur="3500" fill="hold"/>
                                        <p:tgtEl>
                                          <p:spTgt spid="127"/>
                                        </p:tgtEl>
                                        <p:attrNameLst>
                                          <p:attrName>r</p:attrName>
                                        </p:attrNameLst>
                                      </p:cBhvr>
                                    </p:animRot>
                                  </p:childTnLst>
                                </p:cTn>
                              </p:par>
                              <p:par>
                                <p:cTn id="450" presetID="8" presetClass="emph" presetSubtype="0" fill="hold" grpId="1" nodeType="withEffect">
                                  <p:stCondLst>
                                    <p:cond delay="0"/>
                                  </p:stCondLst>
                                  <p:childTnLst>
                                    <p:animRot by="21600000">
                                      <p:cBhvr>
                                        <p:cTn id="451" dur="3500" fill="hold"/>
                                        <p:tgtEl>
                                          <p:spTgt spid="128"/>
                                        </p:tgtEl>
                                        <p:attrNameLst>
                                          <p:attrName>r</p:attrName>
                                        </p:attrNameLst>
                                      </p:cBhvr>
                                    </p:animRot>
                                  </p:childTnLst>
                                </p:cTn>
                              </p:par>
                              <p:par>
                                <p:cTn id="452" presetID="8" presetClass="emph" presetSubtype="0" fill="hold" grpId="1" nodeType="withEffect">
                                  <p:stCondLst>
                                    <p:cond delay="0"/>
                                  </p:stCondLst>
                                  <p:childTnLst>
                                    <p:animRot by="21600000">
                                      <p:cBhvr>
                                        <p:cTn id="453" dur="3500" fill="hold"/>
                                        <p:tgtEl>
                                          <p:spTgt spid="165"/>
                                        </p:tgtEl>
                                        <p:attrNameLst>
                                          <p:attrName>r</p:attrName>
                                        </p:attrNameLst>
                                      </p:cBhvr>
                                    </p:animRot>
                                  </p:childTnLst>
                                </p:cTn>
                              </p:par>
                              <p:par>
                                <p:cTn id="454" presetID="8" presetClass="emph" presetSubtype="0" fill="hold" grpId="1" nodeType="withEffect">
                                  <p:stCondLst>
                                    <p:cond delay="0"/>
                                  </p:stCondLst>
                                  <p:childTnLst>
                                    <p:animRot by="21600000">
                                      <p:cBhvr>
                                        <p:cTn id="455" dur="3500" fill="hold"/>
                                        <p:tgtEl>
                                          <p:spTgt spid="166"/>
                                        </p:tgtEl>
                                        <p:attrNameLst>
                                          <p:attrName>r</p:attrName>
                                        </p:attrNameLst>
                                      </p:cBhvr>
                                    </p:animRot>
                                  </p:childTnLst>
                                </p:cTn>
                              </p:par>
                              <p:par>
                                <p:cTn id="456" presetID="8" presetClass="emph" presetSubtype="0" fill="hold" grpId="1" nodeType="withEffect">
                                  <p:stCondLst>
                                    <p:cond delay="0"/>
                                  </p:stCondLst>
                                  <p:childTnLst>
                                    <p:animRot by="21600000">
                                      <p:cBhvr>
                                        <p:cTn id="457" dur="3500" fill="hold"/>
                                        <p:tgtEl>
                                          <p:spTgt spid="167"/>
                                        </p:tgtEl>
                                        <p:attrNameLst>
                                          <p:attrName>r</p:attrName>
                                        </p:attrNameLst>
                                      </p:cBhvr>
                                    </p:animRot>
                                  </p:childTnLst>
                                </p:cTn>
                              </p:par>
                              <p:par>
                                <p:cTn id="458" presetID="8" presetClass="emph" presetSubtype="0" fill="hold" grpId="1" nodeType="withEffect">
                                  <p:stCondLst>
                                    <p:cond delay="0"/>
                                  </p:stCondLst>
                                  <p:childTnLst>
                                    <p:animRot by="21600000">
                                      <p:cBhvr>
                                        <p:cTn id="459" dur="3500" fill="hold"/>
                                        <p:tgtEl>
                                          <p:spTgt spid="168"/>
                                        </p:tgtEl>
                                        <p:attrNameLst>
                                          <p:attrName>r</p:attrName>
                                        </p:attrNameLst>
                                      </p:cBhvr>
                                    </p:animRot>
                                  </p:childTnLst>
                                </p:cTn>
                              </p:par>
                              <p:par>
                                <p:cTn id="460" presetID="8" presetClass="emph" presetSubtype="0" fill="hold" grpId="1" nodeType="withEffect">
                                  <p:stCondLst>
                                    <p:cond delay="0"/>
                                  </p:stCondLst>
                                  <p:childTnLst>
                                    <p:animRot by="21600000">
                                      <p:cBhvr>
                                        <p:cTn id="461" dur="3500" fill="hold"/>
                                        <p:tgtEl>
                                          <p:spTgt spid="169"/>
                                        </p:tgtEl>
                                        <p:attrNameLst>
                                          <p:attrName>r</p:attrName>
                                        </p:attrNameLst>
                                      </p:cBhvr>
                                    </p:animRot>
                                  </p:childTnLst>
                                </p:cTn>
                              </p:par>
                              <p:par>
                                <p:cTn id="462" presetID="8" presetClass="emph" presetSubtype="0" fill="hold" grpId="1" nodeType="withEffect">
                                  <p:stCondLst>
                                    <p:cond delay="0"/>
                                  </p:stCondLst>
                                  <p:childTnLst>
                                    <p:animRot by="21600000">
                                      <p:cBhvr>
                                        <p:cTn id="463" dur="3500" fill="hold"/>
                                        <p:tgtEl>
                                          <p:spTgt spid="170"/>
                                        </p:tgtEl>
                                        <p:attrNameLst>
                                          <p:attrName>r</p:attrName>
                                        </p:attrNameLst>
                                      </p:cBhvr>
                                    </p:animRot>
                                  </p:childTnLst>
                                </p:cTn>
                              </p:par>
                              <p:par>
                                <p:cTn id="464" presetID="8" presetClass="emph" presetSubtype="0" fill="hold" grpId="1" nodeType="withEffect">
                                  <p:stCondLst>
                                    <p:cond delay="0"/>
                                  </p:stCondLst>
                                  <p:childTnLst>
                                    <p:animRot by="21600000">
                                      <p:cBhvr>
                                        <p:cTn id="465" dur="3500" fill="hold"/>
                                        <p:tgtEl>
                                          <p:spTgt spid="171"/>
                                        </p:tgtEl>
                                        <p:attrNameLst>
                                          <p:attrName>r</p:attrName>
                                        </p:attrNameLst>
                                      </p:cBhvr>
                                    </p:animRot>
                                  </p:childTnLst>
                                </p:cTn>
                              </p:par>
                              <p:par>
                                <p:cTn id="466" presetID="8" presetClass="emph" presetSubtype="0" fill="hold" grpId="1" nodeType="withEffect">
                                  <p:stCondLst>
                                    <p:cond delay="0"/>
                                  </p:stCondLst>
                                  <p:childTnLst>
                                    <p:animRot by="21600000">
                                      <p:cBhvr>
                                        <p:cTn id="467" dur="3500" fill="hold"/>
                                        <p:tgtEl>
                                          <p:spTgt spid="172"/>
                                        </p:tgtEl>
                                        <p:attrNameLst>
                                          <p:attrName>r</p:attrName>
                                        </p:attrNameLst>
                                      </p:cBhvr>
                                    </p:animRot>
                                  </p:childTnLst>
                                </p:cTn>
                              </p:par>
                              <p:par>
                                <p:cTn id="468" presetID="8" presetClass="emph" presetSubtype="0" fill="hold" grpId="1" nodeType="withEffect">
                                  <p:stCondLst>
                                    <p:cond delay="0"/>
                                  </p:stCondLst>
                                  <p:childTnLst>
                                    <p:animRot by="21600000">
                                      <p:cBhvr>
                                        <p:cTn id="469" dur="3500" fill="hold"/>
                                        <p:tgtEl>
                                          <p:spTgt spid="173"/>
                                        </p:tgtEl>
                                        <p:attrNameLst>
                                          <p:attrName>r</p:attrName>
                                        </p:attrNameLst>
                                      </p:cBhvr>
                                    </p:animRot>
                                  </p:childTnLst>
                                </p:cTn>
                              </p:par>
                              <p:par>
                                <p:cTn id="470" presetID="8" presetClass="emph" presetSubtype="0" fill="hold" grpId="1" nodeType="withEffect">
                                  <p:stCondLst>
                                    <p:cond delay="0"/>
                                  </p:stCondLst>
                                  <p:childTnLst>
                                    <p:animRot by="21600000">
                                      <p:cBhvr>
                                        <p:cTn id="471" dur="3500" fill="hold"/>
                                        <p:tgtEl>
                                          <p:spTgt spid="174"/>
                                        </p:tgtEl>
                                        <p:attrNameLst>
                                          <p:attrName>r</p:attrName>
                                        </p:attrNameLst>
                                      </p:cBhvr>
                                    </p:animRot>
                                  </p:childTnLst>
                                </p:cTn>
                              </p:par>
                              <p:par>
                                <p:cTn id="472" presetID="8" presetClass="emph" presetSubtype="0" fill="hold" grpId="1" nodeType="withEffect">
                                  <p:stCondLst>
                                    <p:cond delay="0"/>
                                  </p:stCondLst>
                                  <p:childTnLst>
                                    <p:animRot by="21600000">
                                      <p:cBhvr>
                                        <p:cTn id="473" dur="3500" fill="hold"/>
                                        <p:tgtEl>
                                          <p:spTgt spid="175"/>
                                        </p:tgtEl>
                                        <p:attrNameLst>
                                          <p:attrName>r</p:attrName>
                                        </p:attrNameLst>
                                      </p:cBhvr>
                                    </p:animRot>
                                  </p:childTnLst>
                                </p:cTn>
                              </p:par>
                              <p:par>
                                <p:cTn id="474" presetID="8" presetClass="emph" presetSubtype="0" fill="hold" grpId="1" nodeType="withEffect">
                                  <p:stCondLst>
                                    <p:cond delay="0"/>
                                  </p:stCondLst>
                                  <p:childTnLst>
                                    <p:animRot by="21600000">
                                      <p:cBhvr>
                                        <p:cTn id="475" dur="3500" fill="hold"/>
                                        <p:tgtEl>
                                          <p:spTgt spid="176"/>
                                        </p:tgtEl>
                                        <p:attrNameLst>
                                          <p:attrName>r</p:attrName>
                                        </p:attrNameLst>
                                      </p:cBhvr>
                                    </p:animRot>
                                  </p:childTnLst>
                                </p:cTn>
                              </p:par>
                              <p:par>
                                <p:cTn id="476" presetID="8" presetClass="emph" presetSubtype="0" fill="hold" grpId="1" nodeType="withEffect">
                                  <p:stCondLst>
                                    <p:cond delay="0"/>
                                  </p:stCondLst>
                                  <p:childTnLst>
                                    <p:animRot by="21600000">
                                      <p:cBhvr>
                                        <p:cTn id="477" dur="3500" fill="hold"/>
                                        <p:tgtEl>
                                          <p:spTgt spid="179"/>
                                        </p:tgtEl>
                                        <p:attrNameLst>
                                          <p:attrName>r</p:attrName>
                                        </p:attrNameLst>
                                      </p:cBhvr>
                                    </p:animRot>
                                  </p:childTnLst>
                                </p:cTn>
                              </p:par>
                              <p:par>
                                <p:cTn id="478" presetID="8" presetClass="emph" presetSubtype="0" fill="hold" grpId="1" nodeType="withEffect">
                                  <p:stCondLst>
                                    <p:cond delay="0"/>
                                  </p:stCondLst>
                                  <p:childTnLst>
                                    <p:animRot by="21600000">
                                      <p:cBhvr>
                                        <p:cTn id="479" dur="3500" fill="hold"/>
                                        <p:tgtEl>
                                          <p:spTgt spid="180"/>
                                        </p:tgtEl>
                                        <p:attrNameLst>
                                          <p:attrName>r</p:attrName>
                                        </p:attrNameLst>
                                      </p:cBhvr>
                                    </p:animRot>
                                  </p:childTnLst>
                                </p:cTn>
                              </p:par>
                              <p:par>
                                <p:cTn id="480" presetID="8" presetClass="emph" presetSubtype="0" fill="hold" grpId="1" nodeType="withEffect">
                                  <p:stCondLst>
                                    <p:cond delay="0"/>
                                  </p:stCondLst>
                                  <p:childTnLst>
                                    <p:animRot by="21600000">
                                      <p:cBhvr>
                                        <p:cTn id="481" dur="3500" fill="hold"/>
                                        <p:tgtEl>
                                          <p:spTgt spid="181"/>
                                        </p:tgtEl>
                                        <p:attrNameLst>
                                          <p:attrName>r</p:attrName>
                                        </p:attrNameLst>
                                      </p:cBhvr>
                                    </p:animRot>
                                  </p:childTnLst>
                                </p:cTn>
                              </p:par>
                              <p:par>
                                <p:cTn id="482" presetID="8" presetClass="emph" presetSubtype="0" fill="hold" grpId="1" nodeType="withEffect">
                                  <p:stCondLst>
                                    <p:cond delay="0"/>
                                  </p:stCondLst>
                                  <p:childTnLst>
                                    <p:animRot by="21600000">
                                      <p:cBhvr>
                                        <p:cTn id="483" dur="3500" fill="hold"/>
                                        <p:tgtEl>
                                          <p:spTgt spid="182"/>
                                        </p:tgtEl>
                                        <p:attrNameLst>
                                          <p:attrName>r</p:attrName>
                                        </p:attrNameLst>
                                      </p:cBhvr>
                                    </p:animRot>
                                  </p:childTnLst>
                                </p:cTn>
                              </p:par>
                              <p:par>
                                <p:cTn id="484" presetID="8" presetClass="emph" presetSubtype="0" fill="hold" grpId="1" nodeType="withEffect">
                                  <p:stCondLst>
                                    <p:cond delay="0"/>
                                  </p:stCondLst>
                                  <p:childTnLst>
                                    <p:animRot by="21600000">
                                      <p:cBhvr>
                                        <p:cTn id="485" dur="3500" fill="hold"/>
                                        <p:tgtEl>
                                          <p:spTgt spid="183"/>
                                        </p:tgtEl>
                                        <p:attrNameLst>
                                          <p:attrName>r</p:attrName>
                                        </p:attrNameLst>
                                      </p:cBhvr>
                                    </p:animRot>
                                  </p:childTnLst>
                                </p:cTn>
                              </p:par>
                              <p:par>
                                <p:cTn id="486" presetID="8" presetClass="emph" presetSubtype="0" fill="hold" grpId="1" nodeType="withEffect">
                                  <p:stCondLst>
                                    <p:cond delay="0"/>
                                  </p:stCondLst>
                                  <p:childTnLst>
                                    <p:animRot by="21600000">
                                      <p:cBhvr>
                                        <p:cTn id="487" dur="3500" fill="hold"/>
                                        <p:tgtEl>
                                          <p:spTgt spid="184"/>
                                        </p:tgtEl>
                                        <p:attrNameLst>
                                          <p:attrName>r</p:attrName>
                                        </p:attrNameLst>
                                      </p:cBhvr>
                                    </p:animRot>
                                  </p:childTnLst>
                                </p:cTn>
                              </p:par>
                              <p:par>
                                <p:cTn id="488" presetID="8" presetClass="emph" presetSubtype="0" fill="hold" grpId="1" nodeType="withEffect">
                                  <p:stCondLst>
                                    <p:cond delay="0"/>
                                  </p:stCondLst>
                                  <p:childTnLst>
                                    <p:animRot by="21600000">
                                      <p:cBhvr>
                                        <p:cTn id="489" dur="3500" fill="hold"/>
                                        <p:tgtEl>
                                          <p:spTgt spid="185"/>
                                        </p:tgtEl>
                                        <p:attrNameLst>
                                          <p:attrName>r</p:attrName>
                                        </p:attrNameLst>
                                      </p:cBhvr>
                                    </p:animRot>
                                  </p:childTnLst>
                                </p:cTn>
                              </p:par>
                              <p:par>
                                <p:cTn id="490" presetID="8" presetClass="emph" presetSubtype="0" fill="hold" grpId="1" nodeType="withEffect">
                                  <p:stCondLst>
                                    <p:cond delay="0"/>
                                  </p:stCondLst>
                                  <p:childTnLst>
                                    <p:animRot by="21600000">
                                      <p:cBhvr>
                                        <p:cTn id="491" dur="3500" fill="hold"/>
                                        <p:tgtEl>
                                          <p:spTgt spid="186"/>
                                        </p:tgtEl>
                                        <p:attrNameLst>
                                          <p:attrName>r</p:attrName>
                                        </p:attrNameLst>
                                      </p:cBhvr>
                                    </p:animRot>
                                  </p:childTnLst>
                                </p:cTn>
                              </p:par>
                              <p:par>
                                <p:cTn id="492" presetID="8" presetClass="emph" presetSubtype="0" fill="hold" grpId="1" nodeType="withEffect">
                                  <p:stCondLst>
                                    <p:cond delay="0"/>
                                  </p:stCondLst>
                                  <p:childTnLst>
                                    <p:animRot by="21600000">
                                      <p:cBhvr>
                                        <p:cTn id="493" dur="3500" fill="hold"/>
                                        <p:tgtEl>
                                          <p:spTgt spid="187"/>
                                        </p:tgtEl>
                                        <p:attrNameLst>
                                          <p:attrName>r</p:attrName>
                                        </p:attrNameLst>
                                      </p:cBhvr>
                                    </p:animRot>
                                  </p:childTnLst>
                                </p:cTn>
                              </p:par>
                              <p:par>
                                <p:cTn id="494" presetID="8" presetClass="emph" presetSubtype="0" fill="hold" grpId="1" nodeType="withEffect">
                                  <p:stCondLst>
                                    <p:cond delay="0"/>
                                  </p:stCondLst>
                                  <p:childTnLst>
                                    <p:animRot by="21600000">
                                      <p:cBhvr>
                                        <p:cTn id="495" dur="3500" fill="hold"/>
                                        <p:tgtEl>
                                          <p:spTgt spid="188"/>
                                        </p:tgtEl>
                                        <p:attrNameLst>
                                          <p:attrName>r</p:attrName>
                                        </p:attrNameLst>
                                      </p:cBhvr>
                                    </p:animRot>
                                  </p:childTnLst>
                                </p:cTn>
                              </p:par>
                              <p:par>
                                <p:cTn id="496" presetID="8" presetClass="emph" presetSubtype="0" fill="hold" grpId="1" nodeType="withEffect">
                                  <p:stCondLst>
                                    <p:cond delay="0"/>
                                  </p:stCondLst>
                                  <p:childTnLst>
                                    <p:animRot by="21600000">
                                      <p:cBhvr>
                                        <p:cTn id="497" dur="3500" fill="hold"/>
                                        <p:tgtEl>
                                          <p:spTgt spid="189"/>
                                        </p:tgtEl>
                                        <p:attrNameLst>
                                          <p:attrName>r</p:attrName>
                                        </p:attrNameLst>
                                      </p:cBhvr>
                                    </p:animRot>
                                  </p:childTnLst>
                                </p:cTn>
                              </p:par>
                              <p:par>
                                <p:cTn id="498" presetID="8" presetClass="emph" presetSubtype="0" fill="hold" grpId="1" nodeType="withEffect">
                                  <p:stCondLst>
                                    <p:cond delay="0"/>
                                  </p:stCondLst>
                                  <p:childTnLst>
                                    <p:animRot by="21600000">
                                      <p:cBhvr>
                                        <p:cTn id="499" dur="3500" fill="hold"/>
                                        <p:tgtEl>
                                          <p:spTgt spid="190"/>
                                        </p:tgtEl>
                                        <p:attrNameLst>
                                          <p:attrName>r</p:attrName>
                                        </p:attrNameLst>
                                      </p:cBhvr>
                                    </p:animRot>
                                  </p:childTnLst>
                                </p:cTn>
                              </p:par>
                              <p:par>
                                <p:cTn id="500" presetID="8" presetClass="emph" presetSubtype="0" fill="hold" grpId="1" nodeType="withEffect">
                                  <p:stCondLst>
                                    <p:cond delay="0"/>
                                  </p:stCondLst>
                                  <p:childTnLst>
                                    <p:animRot by="21600000">
                                      <p:cBhvr>
                                        <p:cTn id="501" dur="3500" fill="hold"/>
                                        <p:tgtEl>
                                          <p:spTgt spid="191"/>
                                        </p:tgtEl>
                                        <p:attrNameLst>
                                          <p:attrName>r</p:attrName>
                                        </p:attrNameLst>
                                      </p:cBhvr>
                                    </p:animRot>
                                  </p:childTnLst>
                                </p:cTn>
                              </p:par>
                              <p:par>
                                <p:cTn id="502" presetID="8" presetClass="emph" presetSubtype="0" fill="hold" grpId="1" nodeType="withEffect">
                                  <p:stCondLst>
                                    <p:cond delay="0"/>
                                  </p:stCondLst>
                                  <p:childTnLst>
                                    <p:animRot by="21600000">
                                      <p:cBhvr>
                                        <p:cTn id="503" dur="3500" fill="hold"/>
                                        <p:tgtEl>
                                          <p:spTgt spid="192"/>
                                        </p:tgtEl>
                                        <p:attrNameLst>
                                          <p:attrName>r</p:attrName>
                                        </p:attrNameLst>
                                      </p:cBhvr>
                                    </p:animRot>
                                  </p:childTnLst>
                                </p:cTn>
                              </p:par>
                              <p:par>
                                <p:cTn id="504" presetID="8" presetClass="emph" presetSubtype="0" fill="hold" grpId="1" nodeType="withEffect">
                                  <p:stCondLst>
                                    <p:cond delay="0"/>
                                  </p:stCondLst>
                                  <p:childTnLst>
                                    <p:animRot by="21600000">
                                      <p:cBhvr>
                                        <p:cTn id="505" dur="3500" fill="hold"/>
                                        <p:tgtEl>
                                          <p:spTgt spid="193"/>
                                        </p:tgtEl>
                                        <p:attrNameLst>
                                          <p:attrName>r</p:attrName>
                                        </p:attrNameLst>
                                      </p:cBhvr>
                                    </p:animRot>
                                  </p:childTnLst>
                                </p:cTn>
                              </p:par>
                              <p:par>
                                <p:cTn id="506" presetID="8" presetClass="emph" presetSubtype="0" fill="hold" grpId="1" nodeType="withEffect">
                                  <p:stCondLst>
                                    <p:cond delay="0"/>
                                  </p:stCondLst>
                                  <p:childTnLst>
                                    <p:animRot by="21600000">
                                      <p:cBhvr>
                                        <p:cTn id="507" dur="3500" fill="hold"/>
                                        <p:tgtEl>
                                          <p:spTgt spid="194"/>
                                        </p:tgtEl>
                                        <p:attrNameLst>
                                          <p:attrName>r</p:attrName>
                                        </p:attrNameLst>
                                      </p:cBhvr>
                                    </p:animRot>
                                  </p:childTnLst>
                                </p:cTn>
                              </p:par>
                              <p:par>
                                <p:cTn id="508" presetID="8" presetClass="emph" presetSubtype="0" fill="hold" grpId="1" nodeType="withEffect">
                                  <p:stCondLst>
                                    <p:cond delay="0"/>
                                  </p:stCondLst>
                                  <p:childTnLst>
                                    <p:animRot by="21600000">
                                      <p:cBhvr>
                                        <p:cTn id="509" dur="3500" fill="hold"/>
                                        <p:tgtEl>
                                          <p:spTgt spid="195"/>
                                        </p:tgtEl>
                                        <p:attrNameLst>
                                          <p:attrName>r</p:attrName>
                                        </p:attrNameLst>
                                      </p:cBhvr>
                                    </p:animRot>
                                  </p:childTnLst>
                                </p:cTn>
                              </p:par>
                              <p:par>
                                <p:cTn id="510" presetID="8" presetClass="emph" presetSubtype="0" fill="hold" grpId="1" nodeType="withEffect">
                                  <p:stCondLst>
                                    <p:cond delay="0"/>
                                  </p:stCondLst>
                                  <p:childTnLst>
                                    <p:animRot by="21600000">
                                      <p:cBhvr>
                                        <p:cTn id="511" dur="3500" fill="hold"/>
                                        <p:tgtEl>
                                          <p:spTgt spid="196"/>
                                        </p:tgtEl>
                                        <p:attrNameLst>
                                          <p:attrName>r</p:attrName>
                                        </p:attrNameLst>
                                      </p:cBhvr>
                                    </p:animRot>
                                  </p:childTnLst>
                                </p:cTn>
                              </p:par>
                              <p:par>
                                <p:cTn id="512" presetID="2" presetClass="exit" presetSubtype="4" fill="hold" grpId="2" nodeType="withEffect">
                                  <p:stCondLst>
                                    <p:cond delay="0"/>
                                  </p:stCondLst>
                                  <p:childTnLst>
                                    <p:anim calcmode="lin" valueType="num">
                                      <p:cBhvr additive="base">
                                        <p:cTn id="513" dur="3500"/>
                                        <p:tgtEl>
                                          <p:spTgt spid="3"/>
                                        </p:tgtEl>
                                        <p:attrNameLst>
                                          <p:attrName>ppt_x</p:attrName>
                                        </p:attrNameLst>
                                      </p:cBhvr>
                                      <p:tavLst>
                                        <p:tav tm="0">
                                          <p:val>
                                            <p:strVal val="ppt_x"/>
                                          </p:val>
                                        </p:tav>
                                        <p:tav tm="100000">
                                          <p:val>
                                            <p:strVal val="ppt_x"/>
                                          </p:val>
                                        </p:tav>
                                      </p:tavLst>
                                    </p:anim>
                                    <p:anim calcmode="lin" valueType="num">
                                      <p:cBhvr additive="base">
                                        <p:cTn id="514" dur="3500"/>
                                        <p:tgtEl>
                                          <p:spTgt spid="3"/>
                                        </p:tgtEl>
                                        <p:attrNameLst>
                                          <p:attrName>ppt_y</p:attrName>
                                        </p:attrNameLst>
                                      </p:cBhvr>
                                      <p:tavLst>
                                        <p:tav tm="0">
                                          <p:val>
                                            <p:strVal val="ppt_y"/>
                                          </p:val>
                                        </p:tav>
                                        <p:tav tm="100000">
                                          <p:val>
                                            <p:strVal val="1+ppt_h/2"/>
                                          </p:val>
                                        </p:tav>
                                      </p:tavLst>
                                    </p:anim>
                                    <p:set>
                                      <p:cBhvr>
                                        <p:cTn id="515" dur="1" fill="hold">
                                          <p:stCondLst>
                                            <p:cond delay="3499"/>
                                          </p:stCondLst>
                                        </p:cTn>
                                        <p:tgtEl>
                                          <p:spTgt spid="3"/>
                                        </p:tgtEl>
                                        <p:attrNameLst>
                                          <p:attrName>style.visibility</p:attrName>
                                        </p:attrNameLst>
                                      </p:cBhvr>
                                      <p:to>
                                        <p:strVal val="hidden"/>
                                      </p:to>
                                    </p:set>
                                  </p:childTnLst>
                                </p:cTn>
                              </p:par>
                              <p:par>
                                <p:cTn id="516" presetID="2" presetClass="exit" presetSubtype="4" fill="hold" grpId="2" nodeType="withEffect">
                                  <p:stCondLst>
                                    <p:cond delay="0"/>
                                  </p:stCondLst>
                                  <p:childTnLst>
                                    <p:anim calcmode="lin" valueType="num">
                                      <p:cBhvr additive="base">
                                        <p:cTn id="517" dur="3500"/>
                                        <p:tgtEl>
                                          <p:spTgt spid="4"/>
                                        </p:tgtEl>
                                        <p:attrNameLst>
                                          <p:attrName>ppt_x</p:attrName>
                                        </p:attrNameLst>
                                      </p:cBhvr>
                                      <p:tavLst>
                                        <p:tav tm="0">
                                          <p:val>
                                            <p:strVal val="ppt_x"/>
                                          </p:val>
                                        </p:tav>
                                        <p:tav tm="100000">
                                          <p:val>
                                            <p:strVal val="ppt_x"/>
                                          </p:val>
                                        </p:tav>
                                      </p:tavLst>
                                    </p:anim>
                                    <p:anim calcmode="lin" valueType="num">
                                      <p:cBhvr additive="base">
                                        <p:cTn id="518" dur="3500"/>
                                        <p:tgtEl>
                                          <p:spTgt spid="4"/>
                                        </p:tgtEl>
                                        <p:attrNameLst>
                                          <p:attrName>ppt_y</p:attrName>
                                        </p:attrNameLst>
                                      </p:cBhvr>
                                      <p:tavLst>
                                        <p:tav tm="0">
                                          <p:val>
                                            <p:strVal val="ppt_y"/>
                                          </p:val>
                                        </p:tav>
                                        <p:tav tm="100000">
                                          <p:val>
                                            <p:strVal val="1+ppt_h/2"/>
                                          </p:val>
                                        </p:tav>
                                      </p:tavLst>
                                    </p:anim>
                                    <p:set>
                                      <p:cBhvr>
                                        <p:cTn id="519" dur="1" fill="hold">
                                          <p:stCondLst>
                                            <p:cond delay="3499"/>
                                          </p:stCondLst>
                                        </p:cTn>
                                        <p:tgtEl>
                                          <p:spTgt spid="4"/>
                                        </p:tgtEl>
                                        <p:attrNameLst>
                                          <p:attrName>style.visibility</p:attrName>
                                        </p:attrNameLst>
                                      </p:cBhvr>
                                      <p:to>
                                        <p:strVal val="hidden"/>
                                      </p:to>
                                    </p:set>
                                  </p:childTnLst>
                                </p:cTn>
                              </p:par>
                              <p:par>
                                <p:cTn id="520" presetID="2" presetClass="exit" presetSubtype="4" fill="hold" grpId="2" nodeType="withEffect">
                                  <p:stCondLst>
                                    <p:cond delay="0"/>
                                  </p:stCondLst>
                                  <p:childTnLst>
                                    <p:anim calcmode="lin" valueType="num">
                                      <p:cBhvr additive="base">
                                        <p:cTn id="521" dur="3500"/>
                                        <p:tgtEl>
                                          <p:spTgt spid="16"/>
                                        </p:tgtEl>
                                        <p:attrNameLst>
                                          <p:attrName>ppt_x</p:attrName>
                                        </p:attrNameLst>
                                      </p:cBhvr>
                                      <p:tavLst>
                                        <p:tav tm="0">
                                          <p:val>
                                            <p:strVal val="ppt_x"/>
                                          </p:val>
                                        </p:tav>
                                        <p:tav tm="100000">
                                          <p:val>
                                            <p:strVal val="ppt_x"/>
                                          </p:val>
                                        </p:tav>
                                      </p:tavLst>
                                    </p:anim>
                                    <p:anim calcmode="lin" valueType="num">
                                      <p:cBhvr additive="base">
                                        <p:cTn id="522" dur="3500"/>
                                        <p:tgtEl>
                                          <p:spTgt spid="16"/>
                                        </p:tgtEl>
                                        <p:attrNameLst>
                                          <p:attrName>ppt_y</p:attrName>
                                        </p:attrNameLst>
                                      </p:cBhvr>
                                      <p:tavLst>
                                        <p:tav tm="0">
                                          <p:val>
                                            <p:strVal val="ppt_y"/>
                                          </p:val>
                                        </p:tav>
                                        <p:tav tm="100000">
                                          <p:val>
                                            <p:strVal val="1+ppt_h/2"/>
                                          </p:val>
                                        </p:tav>
                                      </p:tavLst>
                                    </p:anim>
                                    <p:set>
                                      <p:cBhvr>
                                        <p:cTn id="523" dur="1" fill="hold">
                                          <p:stCondLst>
                                            <p:cond delay="3499"/>
                                          </p:stCondLst>
                                        </p:cTn>
                                        <p:tgtEl>
                                          <p:spTgt spid="16"/>
                                        </p:tgtEl>
                                        <p:attrNameLst>
                                          <p:attrName>style.visibility</p:attrName>
                                        </p:attrNameLst>
                                      </p:cBhvr>
                                      <p:to>
                                        <p:strVal val="hidden"/>
                                      </p:to>
                                    </p:set>
                                  </p:childTnLst>
                                </p:cTn>
                              </p:par>
                              <p:par>
                                <p:cTn id="524" presetID="2" presetClass="exit" presetSubtype="4" fill="hold" grpId="2" nodeType="withEffect">
                                  <p:stCondLst>
                                    <p:cond delay="0"/>
                                  </p:stCondLst>
                                  <p:childTnLst>
                                    <p:anim calcmode="lin" valueType="num">
                                      <p:cBhvr additive="base">
                                        <p:cTn id="525" dur="3500"/>
                                        <p:tgtEl>
                                          <p:spTgt spid="17"/>
                                        </p:tgtEl>
                                        <p:attrNameLst>
                                          <p:attrName>ppt_x</p:attrName>
                                        </p:attrNameLst>
                                      </p:cBhvr>
                                      <p:tavLst>
                                        <p:tav tm="0">
                                          <p:val>
                                            <p:strVal val="ppt_x"/>
                                          </p:val>
                                        </p:tav>
                                        <p:tav tm="100000">
                                          <p:val>
                                            <p:strVal val="ppt_x"/>
                                          </p:val>
                                        </p:tav>
                                      </p:tavLst>
                                    </p:anim>
                                    <p:anim calcmode="lin" valueType="num">
                                      <p:cBhvr additive="base">
                                        <p:cTn id="526" dur="3500"/>
                                        <p:tgtEl>
                                          <p:spTgt spid="17"/>
                                        </p:tgtEl>
                                        <p:attrNameLst>
                                          <p:attrName>ppt_y</p:attrName>
                                        </p:attrNameLst>
                                      </p:cBhvr>
                                      <p:tavLst>
                                        <p:tav tm="0">
                                          <p:val>
                                            <p:strVal val="ppt_y"/>
                                          </p:val>
                                        </p:tav>
                                        <p:tav tm="100000">
                                          <p:val>
                                            <p:strVal val="1+ppt_h/2"/>
                                          </p:val>
                                        </p:tav>
                                      </p:tavLst>
                                    </p:anim>
                                    <p:set>
                                      <p:cBhvr>
                                        <p:cTn id="527" dur="1" fill="hold">
                                          <p:stCondLst>
                                            <p:cond delay="3499"/>
                                          </p:stCondLst>
                                        </p:cTn>
                                        <p:tgtEl>
                                          <p:spTgt spid="17"/>
                                        </p:tgtEl>
                                        <p:attrNameLst>
                                          <p:attrName>style.visibility</p:attrName>
                                        </p:attrNameLst>
                                      </p:cBhvr>
                                      <p:to>
                                        <p:strVal val="hidden"/>
                                      </p:to>
                                    </p:set>
                                  </p:childTnLst>
                                </p:cTn>
                              </p:par>
                              <p:par>
                                <p:cTn id="528" presetID="2" presetClass="exit" presetSubtype="4" fill="hold" grpId="2" nodeType="withEffect">
                                  <p:stCondLst>
                                    <p:cond delay="0"/>
                                  </p:stCondLst>
                                  <p:childTnLst>
                                    <p:anim calcmode="lin" valueType="num">
                                      <p:cBhvr additive="base">
                                        <p:cTn id="529" dur="3500"/>
                                        <p:tgtEl>
                                          <p:spTgt spid="29"/>
                                        </p:tgtEl>
                                        <p:attrNameLst>
                                          <p:attrName>ppt_x</p:attrName>
                                        </p:attrNameLst>
                                      </p:cBhvr>
                                      <p:tavLst>
                                        <p:tav tm="0">
                                          <p:val>
                                            <p:strVal val="ppt_x"/>
                                          </p:val>
                                        </p:tav>
                                        <p:tav tm="100000">
                                          <p:val>
                                            <p:strVal val="ppt_x"/>
                                          </p:val>
                                        </p:tav>
                                      </p:tavLst>
                                    </p:anim>
                                    <p:anim calcmode="lin" valueType="num">
                                      <p:cBhvr additive="base">
                                        <p:cTn id="530" dur="3500"/>
                                        <p:tgtEl>
                                          <p:spTgt spid="29"/>
                                        </p:tgtEl>
                                        <p:attrNameLst>
                                          <p:attrName>ppt_y</p:attrName>
                                        </p:attrNameLst>
                                      </p:cBhvr>
                                      <p:tavLst>
                                        <p:tav tm="0">
                                          <p:val>
                                            <p:strVal val="ppt_y"/>
                                          </p:val>
                                        </p:tav>
                                        <p:tav tm="100000">
                                          <p:val>
                                            <p:strVal val="1+ppt_h/2"/>
                                          </p:val>
                                        </p:tav>
                                      </p:tavLst>
                                    </p:anim>
                                    <p:set>
                                      <p:cBhvr>
                                        <p:cTn id="531" dur="1" fill="hold">
                                          <p:stCondLst>
                                            <p:cond delay="3499"/>
                                          </p:stCondLst>
                                        </p:cTn>
                                        <p:tgtEl>
                                          <p:spTgt spid="29"/>
                                        </p:tgtEl>
                                        <p:attrNameLst>
                                          <p:attrName>style.visibility</p:attrName>
                                        </p:attrNameLst>
                                      </p:cBhvr>
                                      <p:to>
                                        <p:strVal val="hidden"/>
                                      </p:to>
                                    </p:set>
                                  </p:childTnLst>
                                </p:cTn>
                              </p:par>
                              <p:par>
                                <p:cTn id="532" presetID="2" presetClass="exit" presetSubtype="4" fill="hold" grpId="2" nodeType="withEffect">
                                  <p:stCondLst>
                                    <p:cond delay="0"/>
                                  </p:stCondLst>
                                  <p:childTnLst>
                                    <p:anim calcmode="lin" valueType="num">
                                      <p:cBhvr additive="base">
                                        <p:cTn id="533" dur="3500"/>
                                        <p:tgtEl>
                                          <p:spTgt spid="30"/>
                                        </p:tgtEl>
                                        <p:attrNameLst>
                                          <p:attrName>ppt_x</p:attrName>
                                        </p:attrNameLst>
                                      </p:cBhvr>
                                      <p:tavLst>
                                        <p:tav tm="0">
                                          <p:val>
                                            <p:strVal val="ppt_x"/>
                                          </p:val>
                                        </p:tav>
                                        <p:tav tm="100000">
                                          <p:val>
                                            <p:strVal val="ppt_x"/>
                                          </p:val>
                                        </p:tav>
                                      </p:tavLst>
                                    </p:anim>
                                    <p:anim calcmode="lin" valueType="num">
                                      <p:cBhvr additive="base">
                                        <p:cTn id="534" dur="3500"/>
                                        <p:tgtEl>
                                          <p:spTgt spid="30"/>
                                        </p:tgtEl>
                                        <p:attrNameLst>
                                          <p:attrName>ppt_y</p:attrName>
                                        </p:attrNameLst>
                                      </p:cBhvr>
                                      <p:tavLst>
                                        <p:tav tm="0">
                                          <p:val>
                                            <p:strVal val="ppt_y"/>
                                          </p:val>
                                        </p:tav>
                                        <p:tav tm="100000">
                                          <p:val>
                                            <p:strVal val="1+ppt_h/2"/>
                                          </p:val>
                                        </p:tav>
                                      </p:tavLst>
                                    </p:anim>
                                    <p:set>
                                      <p:cBhvr>
                                        <p:cTn id="535" dur="1" fill="hold">
                                          <p:stCondLst>
                                            <p:cond delay="3499"/>
                                          </p:stCondLst>
                                        </p:cTn>
                                        <p:tgtEl>
                                          <p:spTgt spid="30"/>
                                        </p:tgtEl>
                                        <p:attrNameLst>
                                          <p:attrName>style.visibility</p:attrName>
                                        </p:attrNameLst>
                                      </p:cBhvr>
                                      <p:to>
                                        <p:strVal val="hidden"/>
                                      </p:to>
                                    </p:set>
                                  </p:childTnLst>
                                </p:cTn>
                              </p:par>
                              <p:par>
                                <p:cTn id="536" presetID="2" presetClass="exit" presetSubtype="4" fill="hold" grpId="2" nodeType="withEffect">
                                  <p:stCondLst>
                                    <p:cond delay="0"/>
                                  </p:stCondLst>
                                  <p:childTnLst>
                                    <p:anim calcmode="lin" valueType="num">
                                      <p:cBhvr additive="base">
                                        <p:cTn id="537" dur="3500"/>
                                        <p:tgtEl>
                                          <p:spTgt spid="123"/>
                                        </p:tgtEl>
                                        <p:attrNameLst>
                                          <p:attrName>ppt_x</p:attrName>
                                        </p:attrNameLst>
                                      </p:cBhvr>
                                      <p:tavLst>
                                        <p:tav tm="0">
                                          <p:val>
                                            <p:strVal val="ppt_x"/>
                                          </p:val>
                                        </p:tav>
                                        <p:tav tm="100000">
                                          <p:val>
                                            <p:strVal val="ppt_x"/>
                                          </p:val>
                                        </p:tav>
                                      </p:tavLst>
                                    </p:anim>
                                    <p:anim calcmode="lin" valueType="num">
                                      <p:cBhvr additive="base">
                                        <p:cTn id="538" dur="3500"/>
                                        <p:tgtEl>
                                          <p:spTgt spid="123"/>
                                        </p:tgtEl>
                                        <p:attrNameLst>
                                          <p:attrName>ppt_y</p:attrName>
                                        </p:attrNameLst>
                                      </p:cBhvr>
                                      <p:tavLst>
                                        <p:tav tm="0">
                                          <p:val>
                                            <p:strVal val="ppt_y"/>
                                          </p:val>
                                        </p:tav>
                                        <p:tav tm="100000">
                                          <p:val>
                                            <p:strVal val="1+ppt_h/2"/>
                                          </p:val>
                                        </p:tav>
                                      </p:tavLst>
                                    </p:anim>
                                    <p:set>
                                      <p:cBhvr>
                                        <p:cTn id="539" dur="1" fill="hold">
                                          <p:stCondLst>
                                            <p:cond delay="3499"/>
                                          </p:stCondLst>
                                        </p:cTn>
                                        <p:tgtEl>
                                          <p:spTgt spid="123"/>
                                        </p:tgtEl>
                                        <p:attrNameLst>
                                          <p:attrName>style.visibility</p:attrName>
                                        </p:attrNameLst>
                                      </p:cBhvr>
                                      <p:to>
                                        <p:strVal val="hidden"/>
                                      </p:to>
                                    </p:set>
                                  </p:childTnLst>
                                </p:cTn>
                              </p:par>
                              <p:par>
                                <p:cTn id="540" presetID="2" presetClass="exit" presetSubtype="4" fill="hold" grpId="2" nodeType="withEffect">
                                  <p:stCondLst>
                                    <p:cond delay="0"/>
                                  </p:stCondLst>
                                  <p:childTnLst>
                                    <p:anim calcmode="lin" valueType="num">
                                      <p:cBhvr additive="base">
                                        <p:cTn id="541" dur="3500"/>
                                        <p:tgtEl>
                                          <p:spTgt spid="124"/>
                                        </p:tgtEl>
                                        <p:attrNameLst>
                                          <p:attrName>ppt_x</p:attrName>
                                        </p:attrNameLst>
                                      </p:cBhvr>
                                      <p:tavLst>
                                        <p:tav tm="0">
                                          <p:val>
                                            <p:strVal val="ppt_x"/>
                                          </p:val>
                                        </p:tav>
                                        <p:tav tm="100000">
                                          <p:val>
                                            <p:strVal val="ppt_x"/>
                                          </p:val>
                                        </p:tav>
                                      </p:tavLst>
                                    </p:anim>
                                    <p:anim calcmode="lin" valueType="num">
                                      <p:cBhvr additive="base">
                                        <p:cTn id="542" dur="3500"/>
                                        <p:tgtEl>
                                          <p:spTgt spid="124"/>
                                        </p:tgtEl>
                                        <p:attrNameLst>
                                          <p:attrName>ppt_y</p:attrName>
                                        </p:attrNameLst>
                                      </p:cBhvr>
                                      <p:tavLst>
                                        <p:tav tm="0">
                                          <p:val>
                                            <p:strVal val="ppt_y"/>
                                          </p:val>
                                        </p:tav>
                                        <p:tav tm="100000">
                                          <p:val>
                                            <p:strVal val="1+ppt_h/2"/>
                                          </p:val>
                                        </p:tav>
                                      </p:tavLst>
                                    </p:anim>
                                    <p:set>
                                      <p:cBhvr>
                                        <p:cTn id="543" dur="1" fill="hold">
                                          <p:stCondLst>
                                            <p:cond delay="3499"/>
                                          </p:stCondLst>
                                        </p:cTn>
                                        <p:tgtEl>
                                          <p:spTgt spid="124"/>
                                        </p:tgtEl>
                                        <p:attrNameLst>
                                          <p:attrName>style.visibility</p:attrName>
                                        </p:attrNameLst>
                                      </p:cBhvr>
                                      <p:to>
                                        <p:strVal val="hidden"/>
                                      </p:to>
                                    </p:set>
                                  </p:childTnLst>
                                </p:cTn>
                              </p:par>
                              <p:par>
                                <p:cTn id="544" presetID="2" presetClass="exit" presetSubtype="4" fill="hold" grpId="2" nodeType="withEffect">
                                  <p:stCondLst>
                                    <p:cond delay="0"/>
                                  </p:stCondLst>
                                  <p:childTnLst>
                                    <p:anim calcmode="lin" valueType="num">
                                      <p:cBhvr additive="base">
                                        <p:cTn id="545" dur="3500"/>
                                        <p:tgtEl>
                                          <p:spTgt spid="125"/>
                                        </p:tgtEl>
                                        <p:attrNameLst>
                                          <p:attrName>ppt_x</p:attrName>
                                        </p:attrNameLst>
                                      </p:cBhvr>
                                      <p:tavLst>
                                        <p:tav tm="0">
                                          <p:val>
                                            <p:strVal val="ppt_x"/>
                                          </p:val>
                                        </p:tav>
                                        <p:tav tm="100000">
                                          <p:val>
                                            <p:strVal val="ppt_x"/>
                                          </p:val>
                                        </p:tav>
                                      </p:tavLst>
                                    </p:anim>
                                    <p:anim calcmode="lin" valueType="num">
                                      <p:cBhvr additive="base">
                                        <p:cTn id="546" dur="3500"/>
                                        <p:tgtEl>
                                          <p:spTgt spid="125"/>
                                        </p:tgtEl>
                                        <p:attrNameLst>
                                          <p:attrName>ppt_y</p:attrName>
                                        </p:attrNameLst>
                                      </p:cBhvr>
                                      <p:tavLst>
                                        <p:tav tm="0">
                                          <p:val>
                                            <p:strVal val="ppt_y"/>
                                          </p:val>
                                        </p:tav>
                                        <p:tav tm="100000">
                                          <p:val>
                                            <p:strVal val="1+ppt_h/2"/>
                                          </p:val>
                                        </p:tav>
                                      </p:tavLst>
                                    </p:anim>
                                    <p:set>
                                      <p:cBhvr>
                                        <p:cTn id="547" dur="1" fill="hold">
                                          <p:stCondLst>
                                            <p:cond delay="3499"/>
                                          </p:stCondLst>
                                        </p:cTn>
                                        <p:tgtEl>
                                          <p:spTgt spid="125"/>
                                        </p:tgtEl>
                                        <p:attrNameLst>
                                          <p:attrName>style.visibility</p:attrName>
                                        </p:attrNameLst>
                                      </p:cBhvr>
                                      <p:to>
                                        <p:strVal val="hidden"/>
                                      </p:to>
                                    </p:set>
                                  </p:childTnLst>
                                </p:cTn>
                              </p:par>
                              <p:par>
                                <p:cTn id="548" presetID="2" presetClass="exit" presetSubtype="4" fill="hold" grpId="2" nodeType="withEffect">
                                  <p:stCondLst>
                                    <p:cond delay="0"/>
                                  </p:stCondLst>
                                  <p:childTnLst>
                                    <p:anim calcmode="lin" valueType="num">
                                      <p:cBhvr additive="base">
                                        <p:cTn id="549" dur="3500"/>
                                        <p:tgtEl>
                                          <p:spTgt spid="126"/>
                                        </p:tgtEl>
                                        <p:attrNameLst>
                                          <p:attrName>ppt_x</p:attrName>
                                        </p:attrNameLst>
                                      </p:cBhvr>
                                      <p:tavLst>
                                        <p:tav tm="0">
                                          <p:val>
                                            <p:strVal val="ppt_x"/>
                                          </p:val>
                                        </p:tav>
                                        <p:tav tm="100000">
                                          <p:val>
                                            <p:strVal val="ppt_x"/>
                                          </p:val>
                                        </p:tav>
                                      </p:tavLst>
                                    </p:anim>
                                    <p:anim calcmode="lin" valueType="num">
                                      <p:cBhvr additive="base">
                                        <p:cTn id="550" dur="3500"/>
                                        <p:tgtEl>
                                          <p:spTgt spid="126"/>
                                        </p:tgtEl>
                                        <p:attrNameLst>
                                          <p:attrName>ppt_y</p:attrName>
                                        </p:attrNameLst>
                                      </p:cBhvr>
                                      <p:tavLst>
                                        <p:tav tm="0">
                                          <p:val>
                                            <p:strVal val="ppt_y"/>
                                          </p:val>
                                        </p:tav>
                                        <p:tav tm="100000">
                                          <p:val>
                                            <p:strVal val="1+ppt_h/2"/>
                                          </p:val>
                                        </p:tav>
                                      </p:tavLst>
                                    </p:anim>
                                    <p:set>
                                      <p:cBhvr>
                                        <p:cTn id="551" dur="1" fill="hold">
                                          <p:stCondLst>
                                            <p:cond delay="3499"/>
                                          </p:stCondLst>
                                        </p:cTn>
                                        <p:tgtEl>
                                          <p:spTgt spid="126"/>
                                        </p:tgtEl>
                                        <p:attrNameLst>
                                          <p:attrName>style.visibility</p:attrName>
                                        </p:attrNameLst>
                                      </p:cBhvr>
                                      <p:to>
                                        <p:strVal val="hidden"/>
                                      </p:to>
                                    </p:set>
                                  </p:childTnLst>
                                </p:cTn>
                              </p:par>
                              <p:par>
                                <p:cTn id="552" presetID="2" presetClass="exit" presetSubtype="4" fill="hold" grpId="2" nodeType="withEffect">
                                  <p:stCondLst>
                                    <p:cond delay="0"/>
                                  </p:stCondLst>
                                  <p:childTnLst>
                                    <p:anim calcmode="lin" valueType="num">
                                      <p:cBhvr additive="base">
                                        <p:cTn id="553" dur="3500"/>
                                        <p:tgtEl>
                                          <p:spTgt spid="127"/>
                                        </p:tgtEl>
                                        <p:attrNameLst>
                                          <p:attrName>ppt_x</p:attrName>
                                        </p:attrNameLst>
                                      </p:cBhvr>
                                      <p:tavLst>
                                        <p:tav tm="0">
                                          <p:val>
                                            <p:strVal val="ppt_x"/>
                                          </p:val>
                                        </p:tav>
                                        <p:tav tm="100000">
                                          <p:val>
                                            <p:strVal val="ppt_x"/>
                                          </p:val>
                                        </p:tav>
                                      </p:tavLst>
                                    </p:anim>
                                    <p:anim calcmode="lin" valueType="num">
                                      <p:cBhvr additive="base">
                                        <p:cTn id="554" dur="3500"/>
                                        <p:tgtEl>
                                          <p:spTgt spid="127"/>
                                        </p:tgtEl>
                                        <p:attrNameLst>
                                          <p:attrName>ppt_y</p:attrName>
                                        </p:attrNameLst>
                                      </p:cBhvr>
                                      <p:tavLst>
                                        <p:tav tm="0">
                                          <p:val>
                                            <p:strVal val="ppt_y"/>
                                          </p:val>
                                        </p:tav>
                                        <p:tav tm="100000">
                                          <p:val>
                                            <p:strVal val="1+ppt_h/2"/>
                                          </p:val>
                                        </p:tav>
                                      </p:tavLst>
                                    </p:anim>
                                    <p:set>
                                      <p:cBhvr>
                                        <p:cTn id="555" dur="1" fill="hold">
                                          <p:stCondLst>
                                            <p:cond delay="3499"/>
                                          </p:stCondLst>
                                        </p:cTn>
                                        <p:tgtEl>
                                          <p:spTgt spid="127"/>
                                        </p:tgtEl>
                                        <p:attrNameLst>
                                          <p:attrName>style.visibility</p:attrName>
                                        </p:attrNameLst>
                                      </p:cBhvr>
                                      <p:to>
                                        <p:strVal val="hidden"/>
                                      </p:to>
                                    </p:set>
                                  </p:childTnLst>
                                </p:cTn>
                              </p:par>
                              <p:par>
                                <p:cTn id="556" presetID="2" presetClass="exit" presetSubtype="4" fill="hold" grpId="2" nodeType="withEffect">
                                  <p:stCondLst>
                                    <p:cond delay="0"/>
                                  </p:stCondLst>
                                  <p:childTnLst>
                                    <p:anim calcmode="lin" valueType="num">
                                      <p:cBhvr additive="base">
                                        <p:cTn id="557" dur="3500"/>
                                        <p:tgtEl>
                                          <p:spTgt spid="128"/>
                                        </p:tgtEl>
                                        <p:attrNameLst>
                                          <p:attrName>ppt_x</p:attrName>
                                        </p:attrNameLst>
                                      </p:cBhvr>
                                      <p:tavLst>
                                        <p:tav tm="0">
                                          <p:val>
                                            <p:strVal val="ppt_x"/>
                                          </p:val>
                                        </p:tav>
                                        <p:tav tm="100000">
                                          <p:val>
                                            <p:strVal val="ppt_x"/>
                                          </p:val>
                                        </p:tav>
                                      </p:tavLst>
                                    </p:anim>
                                    <p:anim calcmode="lin" valueType="num">
                                      <p:cBhvr additive="base">
                                        <p:cTn id="558" dur="3500"/>
                                        <p:tgtEl>
                                          <p:spTgt spid="128"/>
                                        </p:tgtEl>
                                        <p:attrNameLst>
                                          <p:attrName>ppt_y</p:attrName>
                                        </p:attrNameLst>
                                      </p:cBhvr>
                                      <p:tavLst>
                                        <p:tav tm="0">
                                          <p:val>
                                            <p:strVal val="ppt_y"/>
                                          </p:val>
                                        </p:tav>
                                        <p:tav tm="100000">
                                          <p:val>
                                            <p:strVal val="1+ppt_h/2"/>
                                          </p:val>
                                        </p:tav>
                                      </p:tavLst>
                                    </p:anim>
                                    <p:set>
                                      <p:cBhvr>
                                        <p:cTn id="559" dur="1" fill="hold">
                                          <p:stCondLst>
                                            <p:cond delay="3499"/>
                                          </p:stCondLst>
                                        </p:cTn>
                                        <p:tgtEl>
                                          <p:spTgt spid="128"/>
                                        </p:tgtEl>
                                        <p:attrNameLst>
                                          <p:attrName>style.visibility</p:attrName>
                                        </p:attrNameLst>
                                      </p:cBhvr>
                                      <p:to>
                                        <p:strVal val="hidden"/>
                                      </p:to>
                                    </p:set>
                                  </p:childTnLst>
                                </p:cTn>
                              </p:par>
                              <p:par>
                                <p:cTn id="560" presetID="2" presetClass="exit" presetSubtype="4" fill="hold" grpId="2" nodeType="withEffect">
                                  <p:stCondLst>
                                    <p:cond delay="0"/>
                                  </p:stCondLst>
                                  <p:childTnLst>
                                    <p:anim calcmode="lin" valueType="num">
                                      <p:cBhvr additive="base">
                                        <p:cTn id="561" dur="3500"/>
                                        <p:tgtEl>
                                          <p:spTgt spid="165"/>
                                        </p:tgtEl>
                                        <p:attrNameLst>
                                          <p:attrName>ppt_x</p:attrName>
                                        </p:attrNameLst>
                                      </p:cBhvr>
                                      <p:tavLst>
                                        <p:tav tm="0">
                                          <p:val>
                                            <p:strVal val="ppt_x"/>
                                          </p:val>
                                        </p:tav>
                                        <p:tav tm="100000">
                                          <p:val>
                                            <p:strVal val="ppt_x"/>
                                          </p:val>
                                        </p:tav>
                                      </p:tavLst>
                                    </p:anim>
                                    <p:anim calcmode="lin" valueType="num">
                                      <p:cBhvr additive="base">
                                        <p:cTn id="562" dur="3500"/>
                                        <p:tgtEl>
                                          <p:spTgt spid="165"/>
                                        </p:tgtEl>
                                        <p:attrNameLst>
                                          <p:attrName>ppt_y</p:attrName>
                                        </p:attrNameLst>
                                      </p:cBhvr>
                                      <p:tavLst>
                                        <p:tav tm="0">
                                          <p:val>
                                            <p:strVal val="ppt_y"/>
                                          </p:val>
                                        </p:tav>
                                        <p:tav tm="100000">
                                          <p:val>
                                            <p:strVal val="1+ppt_h/2"/>
                                          </p:val>
                                        </p:tav>
                                      </p:tavLst>
                                    </p:anim>
                                    <p:set>
                                      <p:cBhvr>
                                        <p:cTn id="563" dur="1" fill="hold">
                                          <p:stCondLst>
                                            <p:cond delay="3499"/>
                                          </p:stCondLst>
                                        </p:cTn>
                                        <p:tgtEl>
                                          <p:spTgt spid="165"/>
                                        </p:tgtEl>
                                        <p:attrNameLst>
                                          <p:attrName>style.visibility</p:attrName>
                                        </p:attrNameLst>
                                      </p:cBhvr>
                                      <p:to>
                                        <p:strVal val="hidden"/>
                                      </p:to>
                                    </p:set>
                                  </p:childTnLst>
                                </p:cTn>
                              </p:par>
                              <p:par>
                                <p:cTn id="564" presetID="2" presetClass="exit" presetSubtype="4" fill="hold" grpId="2" nodeType="withEffect">
                                  <p:stCondLst>
                                    <p:cond delay="0"/>
                                  </p:stCondLst>
                                  <p:childTnLst>
                                    <p:anim calcmode="lin" valueType="num">
                                      <p:cBhvr additive="base">
                                        <p:cTn id="565" dur="3500"/>
                                        <p:tgtEl>
                                          <p:spTgt spid="166"/>
                                        </p:tgtEl>
                                        <p:attrNameLst>
                                          <p:attrName>ppt_x</p:attrName>
                                        </p:attrNameLst>
                                      </p:cBhvr>
                                      <p:tavLst>
                                        <p:tav tm="0">
                                          <p:val>
                                            <p:strVal val="ppt_x"/>
                                          </p:val>
                                        </p:tav>
                                        <p:tav tm="100000">
                                          <p:val>
                                            <p:strVal val="ppt_x"/>
                                          </p:val>
                                        </p:tav>
                                      </p:tavLst>
                                    </p:anim>
                                    <p:anim calcmode="lin" valueType="num">
                                      <p:cBhvr additive="base">
                                        <p:cTn id="566" dur="3500"/>
                                        <p:tgtEl>
                                          <p:spTgt spid="166"/>
                                        </p:tgtEl>
                                        <p:attrNameLst>
                                          <p:attrName>ppt_y</p:attrName>
                                        </p:attrNameLst>
                                      </p:cBhvr>
                                      <p:tavLst>
                                        <p:tav tm="0">
                                          <p:val>
                                            <p:strVal val="ppt_y"/>
                                          </p:val>
                                        </p:tav>
                                        <p:tav tm="100000">
                                          <p:val>
                                            <p:strVal val="1+ppt_h/2"/>
                                          </p:val>
                                        </p:tav>
                                      </p:tavLst>
                                    </p:anim>
                                    <p:set>
                                      <p:cBhvr>
                                        <p:cTn id="567" dur="1" fill="hold">
                                          <p:stCondLst>
                                            <p:cond delay="3499"/>
                                          </p:stCondLst>
                                        </p:cTn>
                                        <p:tgtEl>
                                          <p:spTgt spid="166"/>
                                        </p:tgtEl>
                                        <p:attrNameLst>
                                          <p:attrName>style.visibility</p:attrName>
                                        </p:attrNameLst>
                                      </p:cBhvr>
                                      <p:to>
                                        <p:strVal val="hidden"/>
                                      </p:to>
                                    </p:set>
                                  </p:childTnLst>
                                </p:cTn>
                              </p:par>
                              <p:par>
                                <p:cTn id="568" presetID="2" presetClass="exit" presetSubtype="4" fill="hold" grpId="2" nodeType="withEffect">
                                  <p:stCondLst>
                                    <p:cond delay="0"/>
                                  </p:stCondLst>
                                  <p:childTnLst>
                                    <p:anim calcmode="lin" valueType="num">
                                      <p:cBhvr additive="base">
                                        <p:cTn id="569" dur="3500"/>
                                        <p:tgtEl>
                                          <p:spTgt spid="167"/>
                                        </p:tgtEl>
                                        <p:attrNameLst>
                                          <p:attrName>ppt_x</p:attrName>
                                        </p:attrNameLst>
                                      </p:cBhvr>
                                      <p:tavLst>
                                        <p:tav tm="0">
                                          <p:val>
                                            <p:strVal val="ppt_x"/>
                                          </p:val>
                                        </p:tav>
                                        <p:tav tm="100000">
                                          <p:val>
                                            <p:strVal val="ppt_x"/>
                                          </p:val>
                                        </p:tav>
                                      </p:tavLst>
                                    </p:anim>
                                    <p:anim calcmode="lin" valueType="num">
                                      <p:cBhvr additive="base">
                                        <p:cTn id="570" dur="3500"/>
                                        <p:tgtEl>
                                          <p:spTgt spid="167"/>
                                        </p:tgtEl>
                                        <p:attrNameLst>
                                          <p:attrName>ppt_y</p:attrName>
                                        </p:attrNameLst>
                                      </p:cBhvr>
                                      <p:tavLst>
                                        <p:tav tm="0">
                                          <p:val>
                                            <p:strVal val="ppt_y"/>
                                          </p:val>
                                        </p:tav>
                                        <p:tav tm="100000">
                                          <p:val>
                                            <p:strVal val="1+ppt_h/2"/>
                                          </p:val>
                                        </p:tav>
                                      </p:tavLst>
                                    </p:anim>
                                    <p:set>
                                      <p:cBhvr>
                                        <p:cTn id="571" dur="1" fill="hold">
                                          <p:stCondLst>
                                            <p:cond delay="3499"/>
                                          </p:stCondLst>
                                        </p:cTn>
                                        <p:tgtEl>
                                          <p:spTgt spid="167"/>
                                        </p:tgtEl>
                                        <p:attrNameLst>
                                          <p:attrName>style.visibility</p:attrName>
                                        </p:attrNameLst>
                                      </p:cBhvr>
                                      <p:to>
                                        <p:strVal val="hidden"/>
                                      </p:to>
                                    </p:set>
                                  </p:childTnLst>
                                </p:cTn>
                              </p:par>
                              <p:par>
                                <p:cTn id="572" presetID="2" presetClass="exit" presetSubtype="4" fill="hold" grpId="2" nodeType="withEffect">
                                  <p:stCondLst>
                                    <p:cond delay="0"/>
                                  </p:stCondLst>
                                  <p:childTnLst>
                                    <p:anim calcmode="lin" valueType="num">
                                      <p:cBhvr additive="base">
                                        <p:cTn id="573" dur="3500"/>
                                        <p:tgtEl>
                                          <p:spTgt spid="168"/>
                                        </p:tgtEl>
                                        <p:attrNameLst>
                                          <p:attrName>ppt_x</p:attrName>
                                        </p:attrNameLst>
                                      </p:cBhvr>
                                      <p:tavLst>
                                        <p:tav tm="0">
                                          <p:val>
                                            <p:strVal val="ppt_x"/>
                                          </p:val>
                                        </p:tav>
                                        <p:tav tm="100000">
                                          <p:val>
                                            <p:strVal val="ppt_x"/>
                                          </p:val>
                                        </p:tav>
                                      </p:tavLst>
                                    </p:anim>
                                    <p:anim calcmode="lin" valueType="num">
                                      <p:cBhvr additive="base">
                                        <p:cTn id="574" dur="3500"/>
                                        <p:tgtEl>
                                          <p:spTgt spid="168"/>
                                        </p:tgtEl>
                                        <p:attrNameLst>
                                          <p:attrName>ppt_y</p:attrName>
                                        </p:attrNameLst>
                                      </p:cBhvr>
                                      <p:tavLst>
                                        <p:tav tm="0">
                                          <p:val>
                                            <p:strVal val="ppt_y"/>
                                          </p:val>
                                        </p:tav>
                                        <p:tav tm="100000">
                                          <p:val>
                                            <p:strVal val="1+ppt_h/2"/>
                                          </p:val>
                                        </p:tav>
                                      </p:tavLst>
                                    </p:anim>
                                    <p:set>
                                      <p:cBhvr>
                                        <p:cTn id="575" dur="1" fill="hold">
                                          <p:stCondLst>
                                            <p:cond delay="3499"/>
                                          </p:stCondLst>
                                        </p:cTn>
                                        <p:tgtEl>
                                          <p:spTgt spid="168"/>
                                        </p:tgtEl>
                                        <p:attrNameLst>
                                          <p:attrName>style.visibility</p:attrName>
                                        </p:attrNameLst>
                                      </p:cBhvr>
                                      <p:to>
                                        <p:strVal val="hidden"/>
                                      </p:to>
                                    </p:set>
                                  </p:childTnLst>
                                </p:cTn>
                              </p:par>
                              <p:par>
                                <p:cTn id="576" presetID="2" presetClass="exit" presetSubtype="4" fill="hold" grpId="2" nodeType="withEffect">
                                  <p:stCondLst>
                                    <p:cond delay="0"/>
                                  </p:stCondLst>
                                  <p:childTnLst>
                                    <p:anim calcmode="lin" valueType="num">
                                      <p:cBhvr additive="base">
                                        <p:cTn id="577" dur="3500"/>
                                        <p:tgtEl>
                                          <p:spTgt spid="169"/>
                                        </p:tgtEl>
                                        <p:attrNameLst>
                                          <p:attrName>ppt_x</p:attrName>
                                        </p:attrNameLst>
                                      </p:cBhvr>
                                      <p:tavLst>
                                        <p:tav tm="0">
                                          <p:val>
                                            <p:strVal val="ppt_x"/>
                                          </p:val>
                                        </p:tav>
                                        <p:tav tm="100000">
                                          <p:val>
                                            <p:strVal val="ppt_x"/>
                                          </p:val>
                                        </p:tav>
                                      </p:tavLst>
                                    </p:anim>
                                    <p:anim calcmode="lin" valueType="num">
                                      <p:cBhvr additive="base">
                                        <p:cTn id="578" dur="3500"/>
                                        <p:tgtEl>
                                          <p:spTgt spid="169"/>
                                        </p:tgtEl>
                                        <p:attrNameLst>
                                          <p:attrName>ppt_y</p:attrName>
                                        </p:attrNameLst>
                                      </p:cBhvr>
                                      <p:tavLst>
                                        <p:tav tm="0">
                                          <p:val>
                                            <p:strVal val="ppt_y"/>
                                          </p:val>
                                        </p:tav>
                                        <p:tav tm="100000">
                                          <p:val>
                                            <p:strVal val="1+ppt_h/2"/>
                                          </p:val>
                                        </p:tav>
                                      </p:tavLst>
                                    </p:anim>
                                    <p:set>
                                      <p:cBhvr>
                                        <p:cTn id="579" dur="1" fill="hold">
                                          <p:stCondLst>
                                            <p:cond delay="3499"/>
                                          </p:stCondLst>
                                        </p:cTn>
                                        <p:tgtEl>
                                          <p:spTgt spid="169"/>
                                        </p:tgtEl>
                                        <p:attrNameLst>
                                          <p:attrName>style.visibility</p:attrName>
                                        </p:attrNameLst>
                                      </p:cBhvr>
                                      <p:to>
                                        <p:strVal val="hidden"/>
                                      </p:to>
                                    </p:set>
                                  </p:childTnLst>
                                </p:cTn>
                              </p:par>
                              <p:par>
                                <p:cTn id="580" presetID="2" presetClass="exit" presetSubtype="4" fill="hold" grpId="2" nodeType="withEffect">
                                  <p:stCondLst>
                                    <p:cond delay="0"/>
                                  </p:stCondLst>
                                  <p:childTnLst>
                                    <p:anim calcmode="lin" valueType="num">
                                      <p:cBhvr additive="base">
                                        <p:cTn id="581" dur="3500"/>
                                        <p:tgtEl>
                                          <p:spTgt spid="170"/>
                                        </p:tgtEl>
                                        <p:attrNameLst>
                                          <p:attrName>ppt_x</p:attrName>
                                        </p:attrNameLst>
                                      </p:cBhvr>
                                      <p:tavLst>
                                        <p:tav tm="0">
                                          <p:val>
                                            <p:strVal val="ppt_x"/>
                                          </p:val>
                                        </p:tav>
                                        <p:tav tm="100000">
                                          <p:val>
                                            <p:strVal val="ppt_x"/>
                                          </p:val>
                                        </p:tav>
                                      </p:tavLst>
                                    </p:anim>
                                    <p:anim calcmode="lin" valueType="num">
                                      <p:cBhvr additive="base">
                                        <p:cTn id="582" dur="3500"/>
                                        <p:tgtEl>
                                          <p:spTgt spid="170"/>
                                        </p:tgtEl>
                                        <p:attrNameLst>
                                          <p:attrName>ppt_y</p:attrName>
                                        </p:attrNameLst>
                                      </p:cBhvr>
                                      <p:tavLst>
                                        <p:tav tm="0">
                                          <p:val>
                                            <p:strVal val="ppt_y"/>
                                          </p:val>
                                        </p:tav>
                                        <p:tav tm="100000">
                                          <p:val>
                                            <p:strVal val="1+ppt_h/2"/>
                                          </p:val>
                                        </p:tav>
                                      </p:tavLst>
                                    </p:anim>
                                    <p:set>
                                      <p:cBhvr>
                                        <p:cTn id="583" dur="1" fill="hold">
                                          <p:stCondLst>
                                            <p:cond delay="3499"/>
                                          </p:stCondLst>
                                        </p:cTn>
                                        <p:tgtEl>
                                          <p:spTgt spid="170"/>
                                        </p:tgtEl>
                                        <p:attrNameLst>
                                          <p:attrName>style.visibility</p:attrName>
                                        </p:attrNameLst>
                                      </p:cBhvr>
                                      <p:to>
                                        <p:strVal val="hidden"/>
                                      </p:to>
                                    </p:set>
                                  </p:childTnLst>
                                </p:cTn>
                              </p:par>
                              <p:par>
                                <p:cTn id="584" presetID="2" presetClass="exit" presetSubtype="4" fill="hold" grpId="2" nodeType="withEffect">
                                  <p:stCondLst>
                                    <p:cond delay="0"/>
                                  </p:stCondLst>
                                  <p:childTnLst>
                                    <p:anim calcmode="lin" valueType="num">
                                      <p:cBhvr additive="base">
                                        <p:cTn id="585" dur="3500"/>
                                        <p:tgtEl>
                                          <p:spTgt spid="171"/>
                                        </p:tgtEl>
                                        <p:attrNameLst>
                                          <p:attrName>ppt_x</p:attrName>
                                        </p:attrNameLst>
                                      </p:cBhvr>
                                      <p:tavLst>
                                        <p:tav tm="0">
                                          <p:val>
                                            <p:strVal val="ppt_x"/>
                                          </p:val>
                                        </p:tav>
                                        <p:tav tm="100000">
                                          <p:val>
                                            <p:strVal val="ppt_x"/>
                                          </p:val>
                                        </p:tav>
                                      </p:tavLst>
                                    </p:anim>
                                    <p:anim calcmode="lin" valueType="num">
                                      <p:cBhvr additive="base">
                                        <p:cTn id="586" dur="3500"/>
                                        <p:tgtEl>
                                          <p:spTgt spid="171"/>
                                        </p:tgtEl>
                                        <p:attrNameLst>
                                          <p:attrName>ppt_y</p:attrName>
                                        </p:attrNameLst>
                                      </p:cBhvr>
                                      <p:tavLst>
                                        <p:tav tm="0">
                                          <p:val>
                                            <p:strVal val="ppt_y"/>
                                          </p:val>
                                        </p:tav>
                                        <p:tav tm="100000">
                                          <p:val>
                                            <p:strVal val="1+ppt_h/2"/>
                                          </p:val>
                                        </p:tav>
                                      </p:tavLst>
                                    </p:anim>
                                    <p:set>
                                      <p:cBhvr>
                                        <p:cTn id="587" dur="1" fill="hold">
                                          <p:stCondLst>
                                            <p:cond delay="3499"/>
                                          </p:stCondLst>
                                        </p:cTn>
                                        <p:tgtEl>
                                          <p:spTgt spid="171"/>
                                        </p:tgtEl>
                                        <p:attrNameLst>
                                          <p:attrName>style.visibility</p:attrName>
                                        </p:attrNameLst>
                                      </p:cBhvr>
                                      <p:to>
                                        <p:strVal val="hidden"/>
                                      </p:to>
                                    </p:set>
                                  </p:childTnLst>
                                </p:cTn>
                              </p:par>
                              <p:par>
                                <p:cTn id="588" presetID="2" presetClass="exit" presetSubtype="4" fill="hold" grpId="2" nodeType="withEffect">
                                  <p:stCondLst>
                                    <p:cond delay="0"/>
                                  </p:stCondLst>
                                  <p:childTnLst>
                                    <p:anim calcmode="lin" valueType="num">
                                      <p:cBhvr additive="base">
                                        <p:cTn id="589" dur="3500"/>
                                        <p:tgtEl>
                                          <p:spTgt spid="172"/>
                                        </p:tgtEl>
                                        <p:attrNameLst>
                                          <p:attrName>ppt_x</p:attrName>
                                        </p:attrNameLst>
                                      </p:cBhvr>
                                      <p:tavLst>
                                        <p:tav tm="0">
                                          <p:val>
                                            <p:strVal val="ppt_x"/>
                                          </p:val>
                                        </p:tav>
                                        <p:tav tm="100000">
                                          <p:val>
                                            <p:strVal val="ppt_x"/>
                                          </p:val>
                                        </p:tav>
                                      </p:tavLst>
                                    </p:anim>
                                    <p:anim calcmode="lin" valueType="num">
                                      <p:cBhvr additive="base">
                                        <p:cTn id="590" dur="3500"/>
                                        <p:tgtEl>
                                          <p:spTgt spid="172"/>
                                        </p:tgtEl>
                                        <p:attrNameLst>
                                          <p:attrName>ppt_y</p:attrName>
                                        </p:attrNameLst>
                                      </p:cBhvr>
                                      <p:tavLst>
                                        <p:tav tm="0">
                                          <p:val>
                                            <p:strVal val="ppt_y"/>
                                          </p:val>
                                        </p:tav>
                                        <p:tav tm="100000">
                                          <p:val>
                                            <p:strVal val="1+ppt_h/2"/>
                                          </p:val>
                                        </p:tav>
                                      </p:tavLst>
                                    </p:anim>
                                    <p:set>
                                      <p:cBhvr>
                                        <p:cTn id="591" dur="1" fill="hold">
                                          <p:stCondLst>
                                            <p:cond delay="3499"/>
                                          </p:stCondLst>
                                        </p:cTn>
                                        <p:tgtEl>
                                          <p:spTgt spid="172"/>
                                        </p:tgtEl>
                                        <p:attrNameLst>
                                          <p:attrName>style.visibility</p:attrName>
                                        </p:attrNameLst>
                                      </p:cBhvr>
                                      <p:to>
                                        <p:strVal val="hidden"/>
                                      </p:to>
                                    </p:set>
                                  </p:childTnLst>
                                </p:cTn>
                              </p:par>
                              <p:par>
                                <p:cTn id="592" presetID="2" presetClass="exit" presetSubtype="4" fill="hold" grpId="2" nodeType="withEffect">
                                  <p:stCondLst>
                                    <p:cond delay="0"/>
                                  </p:stCondLst>
                                  <p:childTnLst>
                                    <p:anim calcmode="lin" valueType="num">
                                      <p:cBhvr additive="base">
                                        <p:cTn id="593" dur="3500"/>
                                        <p:tgtEl>
                                          <p:spTgt spid="173"/>
                                        </p:tgtEl>
                                        <p:attrNameLst>
                                          <p:attrName>ppt_x</p:attrName>
                                        </p:attrNameLst>
                                      </p:cBhvr>
                                      <p:tavLst>
                                        <p:tav tm="0">
                                          <p:val>
                                            <p:strVal val="ppt_x"/>
                                          </p:val>
                                        </p:tav>
                                        <p:tav tm="100000">
                                          <p:val>
                                            <p:strVal val="ppt_x"/>
                                          </p:val>
                                        </p:tav>
                                      </p:tavLst>
                                    </p:anim>
                                    <p:anim calcmode="lin" valueType="num">
                                      <p:cBhvr additive="base">
                                        <p:cTn id="594" dur="3500"/>
                                        <p:tgtEl>
                                          <p:spTgt spid="173"/>
                                        </p:tgtEl>
                                        <p:attrNameLst>
                                          <p:attrName>ppt_y</p:attrName>
                                        </p:attrNameLst>
                                      </p:cBhvr>
                                      <p:tavLst>
                                        <p:tav tm="0">
                                          <p:val>
                                            <p:strVal val="ppt_y"/>
                                          </p:val>
                                        </p:tav>
                                        <p:tav tm="100000">
                                          <p:val>
                                            <p:strVal val="1+ppt_h/2"/>
                                          </p:val>
                                        </p:tav>
                                      </p:tavLst>
                                    </p:anim>
                                    <p:set>
                                      <p:cBhvr>
                                        <p:cTn id="595" dur="1" fill="hold">
                                          <p:stCondLst>
                                            <p:cond delay="3499"/>
                                          </p:stCondLst>
                                        </p:cTn>
                                        <p:tgtEl>
                                          <p:spTgt spid="173"/>
                                        </p:tgtEl>
                                        <p:attrNameLst>
                                          <p:attrName>style.visibility</p:attrName>
                                        </p:attrNameLst>
                                      </p:cBhvr>
                                      <p:to>
                                        <p:strVal val="hidden"/>
                                      </p:to>
                                    </p:set>
                                  </p:childTnLst>
                                </p:cTn>
                              </p:par>
                              <p:par>
                                <p:cTn id="596" presetID="2" presetClass="exit" presetSubtype="4" fill="hold" grpId="2" nodeType="withEffect">
                                  <p:stCondLst>
                                    <p:cond delay="0"/>
                                  </p:stCondLst>
                                  <p:childTnLst>
                                    <p:anim calcmode="lin" valueType="num">
                                      <p:cBhvr additive="base">
                                        <p:cTn id="597" dur="3500"/>
                                        <p:tgtEl>
                                          <p:spTgt spid="174"/>
                                        </p:tgtEl>
                                        <p:attrNameLst>
                                          <p:attrName>ppt_x</p:attrName>
                                        </p:attrNameLst>
                                      </p:cBhvr>
                                      <p:tavLst>
                                        <p:tav tm="0">
                                          <p:val>
                                            <p:strVal val="ppt_x"/>
                                          </p:val>
                                        </p:tav>
                                        <p:tav tm="100000">
                                          <p:val>
                                            <p:strVal val="ppt_x"/>
                                          </p:val>
                                        </p:tav>
                                      </p:tavLst>
                                    </p:anim>
                                    <p:anim calcmode="lin" valueType="num">
                                      <p:cBhvr additive="base">
                                        <p:cTn id="598" dur="3500"/>
                                        <p:tgtEl>
                                          <p:spTgt spid="174"/>
                                        </p:tgtEl>
                                        <p:attrNameLst>
                                          <p:attrName>ppt_y</p:attrName>
                                        </p:attrNameLst>
                                      </p:cBhvr>
                                      <p:tavLst>
                                        <p:tav tm="0">
                                          <p:val>
                                            <p:strVal val="ppt_y"/>
                                          </p:val>
                                        </p:tav>
                                        <p:tav tm="100000">
                                          <p:val>
                                            <p:strVal val="1+ppt_h/2"/>
                                          </p:val>
                                        </p:tav>
                                      </p:tavLst>
                                    </p:anim>
                                    <p:set>
                                      <p:cBhvr>
                                        <p:cTn id="599" dur="1" fill="hold">
                                          <p:stCondLst>
                                            <p:cond delay="3499"/>
                                          </p:stCondLst>
                                        </p:cTn>
                                        <p:tgtEl>
                                          <p:spTgt spid="174"/>
                                        </p:tgtEl>
                                        <p:attrNameLst>
                                          <p:attrName>style.visibility</p:attrName>
                                        </p:attrNameLst>
                                      </p:cBhvr>
                                      <p:to>
                                        <p:strVal val="hidden"/>
                                      </p:to>
                                    </p:set>
                                  </p:childTnLst>
                                </p:cTn>
                              </p:par>
                              <p:par>
                                <p:cTn id="600" presetID="2" presetClass="exit" presetSubtype="4" fill="hold" grpId="2" nodeType="withEffect">
                                  <p:stCondLst>
                                    <p:cond delay="0"/>
                                  </p:stCondLst>
                                  <p:childTnLst>
                                    <p:anim calcmode="lin" valueType="num">
                                      <p:cBhvr additive="base">
                                        <p:cTn id="601" dur="3500"/>
                                        <p:tgtEl>
                                          <p:spTgt spid="175"/>
                                        </p:tgtEl>
                                        <p:attrNameLst>
                                          <p:attrName>ppt_x</p:attrName>
                                        </p:attrNameLst>
                                      </p:cBhvr>
                                      <p:tavLst>
                                        <p:tav tm="0">
                                          <p:val>
                                            <p:strVal val="ppt_x"/>
                                          </p:val>
                                        </p:tav>
                                        <p:tav tm="100000">
                                          <p:val>
                                            <p:strVal val="ppt_x"/>
                                          </p:val>
                                        </p:tav>
                                      </p:tavLst>
                                    </p:anim>
                                    <p:anim calcmode="lin" valueType="num">
                                      <p:cBhvr additive="base">
                                        <p:cTn id="602" dur="3500"/>
                                        <p:tgtEl>
                                          <p:spTgt spid="175"/>
                                        </p:tgtEl>
                                        <p:attrNameLst>
                                          <p:attrName>ppt_y</p:attrName>
                                        </p:attrNameLst>
                                      </p:cBhvr>
                                      <p:tavLst>
                                        <p:tav tm="0">
                                          <p:val>
                                            <p:strVal val="ppt_y"/>
                                          </p:val>
                                        </p:tav>
                                        <p:tav tm="100000">
                                          <p:val>
                                            <p:strVal val="1+ppt_h/2"/>
                                          </p:val>
                                        </p:tav>
                                      </p:tavLst>
                                    </p:anim>
                                    <p:set>
                                      <p:cBhvr>
                                        <p:cTn id="603" dur="1" fill="hold">
                                          <p:stCondLst>
                                            <p:cond delay="3499"/>
                                          </p:stCondLst>
                                        </p:cTn>
                                        <p:tgtEl>
                                          <p:spTgt spid="175"/>
                                        </p:tgtEl>
                                        <p:attrNameLst>
                                          <p:attrName>style.visibility</p:attrName>
                                        </p:attrNameLst>
                                      </p:cBhvr>
                                      <p:to>
                                        <p:strVal val="hidden"/>
                                      </p:to>
                                    </p:set>
                                  </p:childTnLst>
                                </p:cTn>
                              </p:par>
                              <p:par>
                                <p:cTn id="604" presetID="2" presetClass="exit" presetSubtype="4" fill="hold" grpId="2" nodeType="withEffect">
                                  <p:stCondLst>
                                    <p:cond delay="0"/>
                                  </p:stCondLst>
                                  <p:childTnLst>
                                    <p:anim calcmode="lin" valueType="num">
                                      <p:cBhvr additive="base">
                                        <p:cTn id="605" dur="3500"/>
                                        <p:tgtEl>
                                          <p:spTgt spid="176"/>
                                        </p:tgtEl>
                                        <p:attrNameLst>
                                          <p:attrName>ppt_x</p:attrName>
                                        </p:attrNameLst>
                                      </p:cBhvr>
                                      <p:tavLst>
                                        <p:tav tm="0">
                                          <p:val>
                                            <p:strVal val="ppt_x"/>
                                          </p:val>
                                        </p:tav>
                                        <p:tav tm="100000">
                                          <p:val>
                                            <p:strVal val="ppt_x"/>
                                          </p:val>
                                        </p:tav>
                                      </p:tavLst>
                                    </p:anim>
                                    <p:anim calcmode="lin" valueType="num">
                                      <p:cBhvr additive="base">
                                        <p:cTn id="606" dur="3500"/>
                                        <p:tgtEl>
                                          <p:spTgt spid="176"/>
                                        </p:tgtEl>
                                        <p:attrNameLst>
                                          <p:attrName>ppt_y</p:attrName>
                                        </p:attrNameLst>
                                      </p:cBhvr>
                                      <p:tavLst>
                                        <p:tav tm="0">
                                          <p:val>
                                            <p:strVal val="ppt_y"/>
                                          </p:val>
                                        </p:tav>
                                        <p:tav tm="100000">
                                          <p:val>
                                            <p:strVal val="1+ppt_h/2"/>
                                          </p:val>
                                        </p:tav>
                                      </p:tavLst>
                                    </p:anim>
                                    <p:set>
                                      <p:cBhvr>
                                        <p:cTn id="607" dur="1" fill="hold">
                                          <p:stCondLst>
                                            <p:cond delay="3499"/>
                                          </p:stCondLst>
                                        </p:cTn>
                                        <p:tgtEl>
                                          <p:spTgt spid="176"/>
                                        </p:tgtEl>
                                        <p:attrNameLst>
                                          <p:attrName>style.visibility</p:attrName>
                                        </p:attrNameLst>
                                      </p:cBhvr>
                                      <p:to>
                                        <p:strVal val="hidden"/>
                                      </p:to>
                                    </p:set>
                                  </p:childTnLst>
                                </p:cTn>
                              </p:par>
                              <p:par>
                                <p:cTn id="608" presetID="2" presetClass="exit" presetSubtype="4" fill="hold" grpId="2" nodeType="withEffect">
                                  <p:stCondLst>
                                    <p:cond delay="0"/>
                                  </p:stCondLst>
                                  <p:childTnLst>
                                    <p:anim calcmode="lin" valueType="num">
                                      <p:cBhvr additive="base">
                                        <p:cTn id="609" dur="3500"/>
                                        <p:tgtEl>
                                          <p:spTgt spid="179"/>
                                        </p:tgtEl>
                                        <p:attrNameLst>
                                          <p:attrName>ppt_x</p:attrName>
                                        </p:attrNameLst>
                                      </p:cBhvr>
                                      <p:tavLst>
                                        <p:tav tm="0">
                                          <p:val>
                                            <p:strVal val="ppt_x"/>
                                          </p:val>
                                        </p:tav>
                                        <p:tav tm="100000">
                                          <p:val>
                                            <p:strVal val="ppt_x"/>
                                          </p:val>
                                        </p:tav>
                                      </p:tavLst>
                                    </p:anim>
                                    <p:anim calcmode="lin" valueType="num">
                                      <p:cBhvr additive="base">
                                        <p:cTn id="610" dur="3500"/>
                                        <p:tgtEl>
                                          <p:spTgt spid="179"/>
                                        </p:tgtEl>
                                        <p:attrNameLst>
                                          <p:attrName>ppt_y</p:attrName>
                                        </p:attrNameLst>
                                      </p:cBhvr>
                                      <p:tavLst>
                                        <p:tav tm="0">
                                          <p:val>
                                            <p:strVal val="ppt_y"/>
                                          </p:val>
                                        </p:tav>
                                        <p:tav tm="100000">
                                          <p:val>
                                            <p:strVal val="1+ppt_h/2"/>
                                          </p:val>
                                        </p:tav>
                                      </p:tavLst>
                                    </p:anim>
                                    <p:set>
                                      <p:cBhvr>
                                        <p:cTn id="611" dur="1" fill="hold">
                                          <p:stCondLst>
                                            <p:cond delay="3499"/>
                                          </p:stCondLst>
                                        </p:cTn>
                                        <p:tgtEl>
                                          <p:spTgt spid="179"/>
                                        </p:tgtEl>
                                        <p:attrNameLst>
                                          <p:attrName>style.visibility</p:attrName>
                                        </p:attrNameLst>
                                      </p:cBhvr>
                                      <p:to>
                                        <p:strVal val="hidden"/>
                                      </p:to>
                                    </p:set>
                                  </p:childTnLst>
                                </p:cTn>
                              </p:par>
                              <p:par>
                                <p:cTn id="612" presetID="2" presetClass="exit" presetSubtype="4" fill="hold" grpId="2" nodeType="withEffect">
                                  <p:stCondLst>
                                    <p:cond delay="0"/>
                                  </p:stCondLst>
                                  <p:childTnLst>
                                    <p:anim calcmode="lin" valueType="num">
                                      <p:cBhvr additive="base">
                                        <p:cTn id="613" dur="3500"/>
                                        <p:tgtEl>
                                          <p:spTgt spid="180"/>
                                        </p:tgtEl>
                                        <p:attrNameLst>
                                          <p:attrName>ppt_x</p:attrName>
                                        </p:attrNameLst>
                                      </p:cBhvr>
                                      <p:tavLst>
                                        <p:tav tm="0">
                                          <p:val>
                                            <p:strVal val="ppt_x"/>
                                          </p:val>
                                        </p:tav>
                                        <p:tav tm="100000">
                                          <p:val>
                                            <p:strVal val="ppt_x"/>
                                          </p:val>
                                        </p:tav>
                                      </p:tavLst>
                                    </p:anim>
                                    <p:anim calcmode="lin" valueType="num">
                                      <p:cBhvr additive="base">
                                        <p:cTn id="614" dur="3500"/>
                                        <p:tgtEl>
                                          <p:spTgt spid="180"/>
                                        </p:tgtEl>
                                        <p:attrNameLst>
                                          <p:attrName>ppt_y</p:attrName>
                                        </p:attrNameLst>
                                      </p:cBhvr>
                                      <p:tavLst>
                                        <p:tav tm="0">
                                          <p:val>
                                            <p:strVal val="ppt_y"/>
                                          </p:val>
                                        </p:tav>
                                        <p:tav tm="100000">
                                          <p:val>
                                            <p:strVal val="1+ppt_h/2"/>
                                          </p:val>
                                        </p:tav>
                                      </p:tavLst>
                                    </p:anim>
                                    <p:set>
                                      <p:cBhvr>
                                        <p:cTn id="615" dur="1" fill="hold">
                                          <p:stCondLst>
                                            <p:cond delay="3499"/>
                                          </p:stCondLst>
                                        </p:cTn>
                                        <p:tgtEl>
                                          <p:spTgt spid="180"/>
                                        </p:tgtEl>
                                        <p:attrNameLst>
                                          <p:attrName>style.visibility</p:attrName>
                                        </p:attrNameLst>
                                      </p:cBhvr>
                                      <p:to>
                                        <p:strVal val="hidden"/>
                                      </p:to>
                                    </p:set>
                                  </p:childTnLst>
                                </p:cTn>
                              </p:par>
                              <p:par>
                                <p:cTn id="616" presetID="2" presetClass="exit" presetSubtype="4" fill="hold" grpId="2" nodeType="withEffect">
                                  <p:stCondLst>
                                    <p:cond delay="0"/>
                                  </p:stCondLst>
                                  <p:childTnLst>
                                    <p:anim calcmode="lin" valueType="num">
                                      <p:cBhvr additive="base">
                                        <p:cTn id="617" dur="3500"/>
                                        <p:tgtEl>
                                          <p:spTgt spid="181"/>
                                        </p:tgtEl>
                                        <p:attrNameLst>
                                          <p:attrName>ppt_x</p:attrName>
                                        </p:attrNameLst>
                                      </p:cBhvr>
                                      <p:tavLst>
                                        <p:tav tm="0">
                                          <p:val>
                                            <p:strVal val="ppt_x"/>
                                          </p:val>
                                        </p:tav>
                                        <p:tav tm="100000">
                                          <p:val>
                                            <p:strVal val="ppt_x"/>
                                          </p:val>
                                        </p:tav>
                                      </p:tavLst>
                                    </p:anim>
                                    <p:anim calcmode="lin" valueType="num">
                                      <p:cBhvr additive="base">
                                        <p:cTn id="618" dur="3500"/>
                                        <p:tgtEl>
                                          <p:spTgt spid="181"/>
                                        </p:tgtEl>
                                        <p:attrNameLst>
                                          <p:attrName>ppt_y</p:attrName>
                                        </p:attrNameLst>
                                      </p:cBhvr>
                                      <p:tavLst>
                                        <p:tav tm="0">
                                          <p:val>
                                            <p:strVal val="ppt_y"/>
                                          </p:val>
                                        </p:tav>
                                        <p:tav tm="100000">
                                          <p:val>
                                            <p:strVal val="1+ppt_h/2"/>
                                          </p:val>
                                        </p:tav>
                                      </p:tavLst>
                                    </p:anim>
                                    <p:set>
                                      <p:cBhvr>
                                        <p:cTn id="619" dur="1" fill="hold">
                                          <p:stCondLst>
                                            <p:cond delay="3499"/>
                                          </p:stCondLst>
                                        </p:cTn>
                                        <p:tgtEl>
                                          <p:spTgt spid="181"/>
                                        </p:tgtEl>
                                        <p:attrNameLst>
                                          <p:attrName>style.visibility</p:attrName>
                                        </p:attrNameLst>
                                      </p:cBhvr>
                                      <p:to>
                                        <p:strVal val="hidden"/>
                                      </p:to>
                                    </p:set>
                                  </p:childTnLst>
                                </p:cTn>
                              </p:par>
                              <p:par>
                                <p:cTn id="620" presetID="2" presetClass="exit" presetSubtype="4" fill="hold" grpId="2" nodeType="withEffect">
                                  <p:stCondLst>
                                    <p:cond delay="0"/>
                                  </p:stCondLst>
                                  <p:childTnLst>
                                    <p:anim calcmode="lin" valueType="num">
                                      <p:cBhvr additive="base">
                                        <p:cTn id="621" dur="3500"/>
                                        <p:tgtEl>
                                          <p:spTgt spid="182"/>
                                        </p:tgtEl>
                                        <p:attrNameLst>
                                          <p:attrName>ppt_x</p:attrName>
                                        </p:attrNameLst>
                                      </p:cBhvr>
                                      <p:tavLst>
                                        <p:tav tm="0">
                                          <p:val>
                                            <p:strVal val="ppt_x"/>
                                          </p:val>
                                        </p:tav>
                                        <p:tav tm="100000">
                                          <p:val>
                                            <p:strVal val="ppt_x"/>
                                          </p:val>
                                        </p:tav>
                                      </p:tavLst>
                                    </p:anim>
                                    <p:anim calcmode="lin" valueType="num">
                                      <p:cBhvr additive="base">
                                        <p:cTn id="622" dur="3500"/>
                                        <p:tgtEl>
                                          <p:spTgt spid="182"/>
                                        </p:tgtEl>
                                        <p:attrNameLst>
                                          <p:attrName>ppt_y</p:attrName>
                                        </p:attrNameLst>
                                      </p:cBhvr>
                                      <p:tavLst>
                                        <p:tav tm="0">
                                          <p:val>
                                            <p:strVal val="ppt_y"/>
                                          </p:val>
                                        </p:tav>
                                        <p:tav tm="100000">
                                          <p:val>
                                            <p:strVal val="1+ppt_h/2"/>
                                          </p:val>
                                        </p:tav>
                                      </p:tavLst>
                                    </p:anim>
                                    <p:set>
                                      <p:cBhvr>
                                        <p:cTn id="623" dur="1" fill="hold">
                                          <p:stCondLst>
                                            <p:cond delay="3499"/>
                                          </p:stCondLst>
                                        </p:cTn>
                                        <p:tgtEl>
                                          <p:spTgt spid="182"/>
                                        </p:tgtEl>
                                        <p:attrNameLst>
                                          <p:attrName>style.visibility</p:attrName>
                                        </p:attrNameLst>
                                      </p:cBhvr>
                                      <p:to>
                                        <p:strVal val="hidden"/>
                                      </p:to>
                                    </p:set>
                                  </p:childTnLst>
                                </p:cTn>
                              </p:par>
                              <p:par>
                                <p:cTn id="624" presetID="2" presetClass="exit" presetSubtype="4" fill="hold" grpId="2" nodeType="withEffect">
                                  <p:stCondLst>
                                    <p:cond delay="0"/>
                                  </p:stCondLst>
                                  <p:childTnLst>
                                    <p:anim calcmode="lin" valueType="num">
                                      <p:cBhvr additive="base">
                                        <p:cTn id="625" dur="3500"/>
                                        <p:tgtEl>
                                          <p:spTgt spid="183"/>
                                        </p:tgtEl>
                                        <p:attrNameLst>
                                          <p:attrName>ppt_x</p:attrName>
                                        </p:attrNameLst>
                                      </p:cBhvr>
                                      <p:tavLst>
                                        <p:tav tm="0">
                                          <p:val>
                                            <p:strVal val="ppt_x"/>
                                          </p:val>
                                        </p:tav>
                                        <p:tav tm="100000">
                                          <p:val>
                                            <p:strVal val="ppt_x"/>
                                          </p:val>
                                        </p:tav>
                                      </p:tavLst>
                                    </p:anim>
                                    <p:anim calcmode="lin" valueType="num">
                                      <p:cBhvr additive="base">
                                        <p:cTn id="626" dur="3500"/>
                                        <p:tgtEl>
                                          <p:spTgt spid="183"/>
                                        </p:tgtEl>
                                        <p:attrNameLst>
                                          <p:attrName>ppt_y</p:attrName>
                                        </p:attrNameLst>
                                      </p:cBhvr>
                                      <p:tavLst>
                                        <p:tav tm="0">
                                          <p:val>
                                            <p:strVal val="ppt_y"/>
                                          </p:val>
                                        </p:tav>
                                        <p:tav tm="100000">
                                          <p:val>
                                            <p:strVal val="1+ppt_h/2"/>
                                          </p:val>
                                        </p:tav>
                                      </p:tavLst>
                                    </p:anim>
                                    <p:set>
                                      <p:cBhvr>
                                        <p:cTn id="627" dur="1" fill="hold">
                                          <p:stCondLst>
                                            <p:cond delay="3499"/>
                                          </p:stCondLst>
                                        </p:cTn>
                                        <p:tgtEl>
                                          <p:spTgt spid="183"/>
                                        </p:tgtEl>
                                        <p:attrNameLst>
                                          <p:attrName>style.visibility</p:attrName>
                                        </p:attrNameLst>
                                      </p:cBhvr>
                                      <p:to>
                                        <p:strVal val="hidden"/>
                                      </p:to>
                                    </p:set>
                                  </p:childTnLst>
                                </p:cTn>
                              </p:par>
                              <p:par>
                                <p:cTn id="628" presetID="2" presetClass="exit" presetSubtype="4" fill="hold" grpId="2" nodeType="withEffect">
                                  <p:stCondLst>
                                    <p:cond delay="0"/>
                                  </p:stCondLst>
                                  <p:childTnLst>
                                    <p:anim calcmode="lin" valueType="num">
                                      <p:cBhvr additive="base">
                                        <p:cTn id="629" dur="3500"/>
                                        <p:tgtEl>
                                          <p:spTgt spid="184"/>
                                        </p:tgtEl>
                                        <p:attrNameLst>
                                          <p:attrName>ppt_x</p:attrName>
                                        </p:attrNameLst>
                                      </p:cBhvr>
                                      <p:tavLst>
                                        <p:tav tm="0">
                                          <p:val>
                                            <p:strVal val="ppt_x"/>
                                          </p:val>
                                        </p:tav>
                                        <p:tav tm="100000">
                                          <p:val>
                                            <p:strVal val="ppt_x"/>
                                          </p:val>
                                        </p:tav>
                                      </p:tavLst>
                                    </p:anim>
                                    <p:anim calcmode="lin" valueType="num">
                                      <p:cBhvr additive="base">
                                        <p:cTn id="630" dur="3500"/>
                                        <p:tgtEl>
                                          <p:spTgt spid="184"/>
                                        </p:tgtEl>
                                        <p:attrNameLst>
                                          <p:attrName>ppt_y</p:attrName>
                                        </p:attrNameLst>
                                      </p:cBhvr>
                                      <p:tavLst>
                                        <p:tav tm="0">
                                          <p:val>
                                            <p:strVal val="ppt_y"/>
                                          </p:val>
                                        </p:tav>
                                        <p:tav tm="100000">
                                          <p:val>
                                            <p:strVal val="1+ppt_h/2"/>
                                          </p:val>
                                        </p:tav>
                                      </p:tavLst>
                                    </p:anim>
                                    <p:set>
                                      <p:cBhvr>
                                        <p:cTn id="631" dur="1" fill="hold">
                                          <p:stCondLst>
                                            <p:cond delay="3499"/>
                                          </p:stCondLst>
                                        </p:cTn>
                                        <p:tgtEl>
                                          <p:spTgt spid="184"/>
                                        </p:tgtEl>
                                        <p:attrNameLst>
                                          <p:attrName>style.visibility</p:attrName>
                                        </p:attrNameLst>
                                      </p:cBhvr>
                                      <p:to>
                                        <p:strVal val="hidden"/>
                                      </p:to>
                                    </p:set>
                                  </p:childTnLst>
                                </p:cTn>
                              </p:par>
                              <p:par>
                                <p:cTn id="632" presetID="2" presetClass="exit" presetSubtype="4" fill="hold" grpId="2" nodeType="withEffect">
                                  <p:stCondLst>
                                    <p:cond delay="0"/>
                                  </p:stCondLst>
                                  <p:childTnLst>
                                    <p:anim calcmode="lin" valueType="num">
                                      <p:cBhvr additive="base">
                                        <p:cTn id="633" dur="3500"/>
                                        <p:tgtEl>
                                          <p:spTgt spid="185"/>
                                        </p:tgtEl>
                                        <p:attrNameLst>
                                          <p:attrName>ppt_x</p:attrName>
                                        </p:attrNameLst>
                                      </p:cBhvr>
                                      <p:tavLst>
                                        <p:tav tm="0">
                                          <p:val>
                                            <p:strVal val="ppt_x"/>
                                          </p:val>
                                        </p:tav>
                                        <p:tav tm="100000">
                                          <p:val>
                                            <p:strVal val="ppt_x"/>
                                          </p:val>
                                        </p:tav>
                                      </p:tavLst>
                                    </p:anim>
                                    <p:anim calcmode="lin" valueType="num">
                                      <p:cBhvr additive="base">
                                        <p:cTn id="634" dur="3500"/>
                                        <p:tgtEl>
                                          <p:spTgt spid="185"/>
                                        </p:tgtEl>
                                        <p:attrNameLst>
                                          <p:attrName>ppt_y</p:attrName>
                                        </p:attrNameLst>
                                      </p:cBhvr>
                                      <p:tavLst>
                                        <p:tav tm="0">
                                          <p:val>
                                            <p:strVal val="ppt_y"/>
                                          </p:val>
                                        </p:tav>
                                        <p:tav tm="100000">
                                          <p:val>
                                            <p:strVal val="1+ppt_h/2"/>
                                          </p:val>
                                        </p:tav>
                                      </p:tavLst>
                                    </p:anim>
                                    <p:set>
                                      <p:cBhvr>
                                        <p:cTn id="635" dur="1" fill="hold">
                                          <p:stCondLst>
                                            <p:cond delay="3499"/>
                                          </p:stCondLst>
                                        </p:cTn>
                                        <p:tgtEl>
                                          <p:spTgt spid="185"/>
                                        </p:tgtEl>
                                        <p:attrNameLst>
                                          <p:attrName>style.visibility</p:attrName>
                                        </p:attrNameLst>
                                      </p:cBhvr>
                                      <p:to>
                                        <p:strVal val="hidden"/>
                                      </p:to>
                                    </p:set>
                                  </p:childTnLst>
                                </p:cTn>
                              </p:par>
                              <p:par>
                                <p:cTn id="636" presetID="2" presetClass="exit" presetSubtype="4" fill="hold" grpId="2" nodeType="withEffect">
                                  <p:stCondLst>
                                    <p:cond delay="0"/>
                                  </p:stCondLst>
                                  <p:childTnLst>
                                    <p:anim calcmode="lin" valueType="num">
                                      <p:cBhvr additive="base">
                                        <p:cTn id="637" dur="3500"/>
                                        <p:tgtEl>
                                          <p:spTgt spid="186"/>
                                        </p:tgtEl>
                                        <p:attrNameLst>
                                          <p:attrName>ppt_x</p:attrName>
                                        </p:attrNameLst>
                                      </p:cBhvr>
                                      <p:tavLst>
                                        <p:tav tm="0">
                                          <p:val>
                                            <p:strVal val="ppt_x"/>
                                          </p:val>
                                        </p:tav>
                                        <p:tav tm="100000">
                                          <p:val>
                                            <p:strVal val="ppt_x"/>
                                          </p:val>
                                        </p:tav>
                                      </p:tavLst>
                                    </p:anim>
                                    <p:anim calcmode="lin" valueType="num">
                                      <p:cBhvr additive="base">
                                        <p:cTn id="638" dur="3500"/>
                                        <p:tgtEl>
                                          <p:spTgt spid="186"/>
                                        </p:tgtEl>
                                        <p:attrNameLst>
                                          <p:attrName>ppt_y</p:attrName>
                                        </p:attrNameLst>
                                      </p:cBhvr>
                                      <p:tavLst>
                                        <p:tav tm="0">
                                          <p:val>
                                            <p:strVal val="ppt_y"/>
                                          </p:val>
                                        </p:tav>
                                        <p:tav tm="100000">
                                          <p:val>
                                            <p:strVal val="1+ppt_h/2"/>
                                          </p:val>
                                        </p:tav>
                                      </p:tavLst>
                                    </p:anim>
                                    <p:set>
                                      <p:cBhvr>
                                        <p:cTn id="639" dur="1" fill="hold">
                                          <p:stCondLst>
                                            <p:cond delay="3499"/>
                                          </p:stCondLst>
                                        </p:cTn>
                                        <p:tgtEl>
                                          <p:spTgt spid="186"/>
                                        </p:tgtEl>
                                        <p:attrNameLst>
                                          <p:attrName>style.visibility</p:attrName>
                                        </p:attrNameLst>
                                      </p:cBhvr>
                                      <p:to>
                                        <p:strVal val="hidden"/>
                                      </p:to>
                                    </p:set>
                                  </p:childTnLst>
                                </p:cTn>
                              </p:par>
                              <p:par>
                                <p:cTn id="640" presetID="2" presetClass="exit" presetSubtype="4" fill="hold" grpId="2" nodeType="withEffect">
                                  <p:stCondLst>
                                    <p:cond delay="0"/>
                                  </p:stCondLst>
                                  <p:childTnLst>
                                    <p:anim calcmode="lin" valueType="num">
                                      <p:cBhvr additive="base">
                                        <p:cTn id="641" dur="3500"/>
                                        <p:tgtEl>
                                          <p:spTgt spid="187"/>
                                        </p:tgtEl>
                                        <p:attrNameLst>
                                          <p:attrName>ppt_x</p:attrName>
                                        </p:attrNameLst>
                                      </p:cBhvr>
                                      <p:tavLst>
                                        <p:tav tm="0">
                                          <p:val>
                                            <p:strVal val="ppt_x"/>
                                          </p:val>
                                        </p:tav>
                                        <p:tav tm="100000">
                                          <p:val>
                                            <p:strVal val="ppt_x"/>
                                          </p:val>
                                        </p:tav>
                                      </p:tavLst>
                                    </p:anim>
                                    <p:anim calcmode="lin" valueType="num">
                                      <p:cBhvr additive="base">
                                        <p:cTn id="642" dur="3500"/>
                                        <p:tgtEl>
                                          <p:spTgt spid="187"/>
                                        </p:tgtEl>
                                        <p:attrNameLst>
                                          <p:attrName>ppt_y</p:attrName>
                                        </p:attrNameLst>
                                      </p:cBhvr>
                                      <p:tavLst>
                                        <p:tav tm="0">
                                          <p:val>
                                            <p:strVal val="ppt_y"/>
                                          </p:val>
                                        </p:tav>
                                        <p:tav tm="100000">
                                          <p:val>
                                            <p:strVal val="1+ppt_h/2"/>
                                          </p:val>
                                        </p:tav>
                                      </p:tavLst>
                                    </p:anim>
                                    <p:set>
                                      <p:cBhvr>
                                        <p:cTn id="643" dur="1" fill="hold">
                                          <p:stCondLst>
                                            <p:cond delay="3499"/>
                                          </p:stCondLst>
                                        </p:cTn>
                                        <p:tgtEl>
                                          <p:spTgt spid="187"/>
                                        </p:tgtEl>
                                        <p:attrNameLst>
                                          <p:attrName>style.visibility</p:attrName>
                                        </p:attrNameLst>
                                      </p:cBhvr>
                                      <p:to>
                                        <p:strVal val="hidden"/>
                                      </p:to>
                                    </p:set>
                                  </p:childTnLst>
                                </p:cTn>
                              </p:par>
                              <p:par>
                                <p:cTn id="644" presetID="2" presetClass="exit" presetSubtype="4" fill="hold" grpId="2" nodeType="withEffect">
                                  <p:stCondLst>
                                    <p:cond delay="0"/>
                                  </p:stCondLst>
                                  <p:childTnLst>
                                    <p:anim calcmode="lin" valueType="num">
                                      <p:cBhvr additive="base">
                                        <p:cTn id="645" dur="3500"/>
                                        <p:tgtEl>
                                          <p:spTgt spid="188"/>
                                        </p:tgtEl>
                                        <p:attrNameLst>
                                          <p:attrName>ppt_x</p:attrName>
                                        </p:attrNameLst>
                                      </p:cBhvr>
                                      <p:tavLst>
                                        <p:tav tm="0">
                                          <p:val>
                                            <p:strVal val="ppt_x"/>
                                          </p:val>
                                        </p:tav>
                                        <p:tav tm="100000">
                                          <p:val>
                                            <p:strVal val="ppt_x"/>
                                          </p:val>
                                        </p:tav>
                                      </p:tavLst>
                                    </p:anim>
                                    <p:anim calcmode="lin" valueType="num">
                                      <p:cBhvr additive="base">
                                        <p:cTn id="646" dur="3500"/>
                                        <p:tgtEl>
                                          <p:spTgt spid="188"/>
                                        </p:tgtEl>
                                        <p:attrNameLst>
                                          <p:attrName>ppt_y</p:attrName>
                                        </p:attrNameLst>
                                      </p:cBhvr>
                                      <p:tavLst>
                                        <p:tav tm="0">
                                          <p:val>
                                            <p:strVal val="ppt_y"/>
                                          </p:val>
                                        </p:tav>
                                        <p:tav tm="100000">
                                          <p:val>
                                            <p:strVal val="1+ppt_h/2"/>
                                          </p:val>
                                        </p:tav>
                                      </p:tavLst>
                                    </p:anim>
                                    <p:set>
                                      <p:cBhvr>
                                        <p:cTn id="647" dur="1" fill="hold">
                                          <p:stCondLst>
                                            <p:cond delay="3499"/>
                                          </p:stCondLst>
                                        </p:cTn>
                                        <p:tgtEl>
                                          <p:spTgt spid="188"/>
                                        </p:tgtEl>
                                        <p:attrNameLst>
                                          <p:attrName>style.visibility</p:attrName>
                                        </p:attrNameLst>
                                      </p:cBhvr>
                                      <p:to>
                                        <p:strVal val="hidden"/>
                                      </p:to>
                                    </p:set>
                                  </p:childTnLst>
                                </p:cTn>
                              </p:par>
                              <p:par>
                                <p:cTn id="648" presetID="2" presetClass="exit" presetSubtype="4" fill="hold" grpId="2" nodeType="withEffect">
                                  <p:stCondLst>
                                    <p:cond delay="0"/>
                                  </p:stCondLst>
                                  <p:childTnLst>
                                    <p:anim calcmode="lin" valueType="num">
                                      <p:cBhvr additive="base">
                                        <p:cTn id="649" dur="3500"/>
                                        <p:tgtEl>
                                          <p:spTgt spid="189"/>
                                        </p:tgtEl>
                                        <p:attrNameLst>
                                          <p:attrName>ppt_x</p:attrName>
                                        </p:attrNameLst>
                                      </p:cBhvr>
                                      <p:tavLst>
                                        <p:tav tm="0">
                                          <p:val>
                                            <p:strVal val="ppt_x"/>
                                          </p:val>
                                        </p:tav>
                                        <p:tav tm="100000">
                                          <p:val>
                                            <p:strVal val="ppt_x"/>
                                          </p:val>
                                        </p:tav>
                                      </p:tavLst>
                                    </p:anim>
                                    <p:anim calcmode="lin" valueType="num">
                                      <p:cBhvr additive="base">
                                        <p:cTn id="650" dur="3500"/>
                                        <p:tgtEl>
                                          <p:spTgt spid="189"/>
                                        </p:tgtEl>
                                        <p:attrNameLst>
                                          <p:attrName>ppt_y</p:attrName>
                                        </p:attrNameLst>
                                      </p:cBhvr>
                                      <p:tavLst>
                                        <p:tav tm="0">
                                          <p:val>
                                            <p:strVal val="ppt_y"/>
                                          </p:val>
                                        </p:tav>
                                        <p:tav tm="100000">
                                          <p:val>
                                            <p:strVal val="1+ppt_h/2"/>
                                          </p:val>
                                        </p:tav>
                                      </p:tavLst>
                                    </p:anim>
                                    <p:set>
                                      <p:cBhvr>
                                        <p:cTn id="651" dur="1" fill="hold">
                                          <p:stCondLst>
                                            <p:cond delay="3499"/>
                                          </p:stCondLst>
                                        </p:cTn>
                                        <p:tgtEl>
                                          <p:spTgt spid="189"/>
                                        </p:tgtEl>
                                        <p:attrNameLst>
                                          <p:attrName>style.visibility</p:attrName>
                                        </p:attrNameLst>
                                      </p:cBhvr>
                                      <p:to>
                                        <p:strVal val="hidden"/>
                                      </p:to>
                                    </p:set>
                                  </p:childTnLst>
                                </p:cTn>
                              </p:par>
                              <p:par>
                                <p:cTn id="652" presetID="2" presetClass="exit" presetSubtype="4" fill="hold" grpId="2" nodeType="withEffect">
                                  <p:stCondLst>
                                    <p:cond delay="0"/>
                                  </p:stCondLst>
                                  <p:childTnLst>
                                    <p:anim calcmode="lin" valueType="num">
                                      <p:cBhvr additive="base">
                                        <p:cTn id="653" dur="3500"/>
                                        <p:tgtEl>
                                          <p:spTgt spid="190"/>
                                        </p:tgtEl>
                                        <p:attrNameLst>
                                          <p:attrName>ppt_x</p:attrName>
                                        </p:attrNameLst>
                                      </p:cBhvr>
                                      <p:tavLst>
                                        <p:tav tm="0">
                                          <p:val>
                                            <p:strVal val="ppt_x"/>
                                          </p:val>
                                        </p:tav>
                                        <p:tav tm="100000">
                                          <p:val>
                                            <p:strVal val="ppt_x"/>
                                          </p:val>
                                        </p:tav>
                                      </p:tavLst>
                                    </p:anim>
                                    <p:anim calcmode="lin" valueType="num">
                                      <p:cBhvr additive="base">
                                        <p:cTn id="654" dur="3500"/>
                                        <p:tgtEl>
                                          <p:spTgt spid="190"/>
                                        </p:tgtEl>
                                        <p:attrNameLst>
                                          <p:attrName>ppt_y</p:attrName>
                                        </p:attrNameLst>
                                      </p:cBhvr>
                                      <p:tavLst>
                                        <p:tav tm="0">
                                          <p:val>
                                            <p:strVal val="ppt_y"/>
                                          </p:val>
                                        </p:tav>
                                        <p:tav tm="100000">
                                          <p:val>
                                            <p:strVal val="1+ppt_h/2"/>
                                          </p:val>
                                        </p:tav>
                                      </p:tavLst>
                                    </p:anim>
                                    <p:set>
                                      <p:cBhvr>
                                        <p:cTn id="655" dur="1" fill="hold">
                                          <p:stCondLst>
                                            <p:cond delay="3499"/>
                                          </p:stCondLst>
                                        </p:cTn>
                                        <p:tgtEl>
                                          <p:spTgt spid="190"/>
                                        </p:tgtEl>
                                        <p:attrNameLst>
                                          <p:attrName>style.visibility</p:attrName>
                                        </p:attrNameLst>
                                      </p:cBhvr>
                                      <p:to>
                                        <p:strVal val="hidden"/>
                                      </p:to>
                                    </p:set>
                                  </p:childTnLst>
                                </p:cTn>
                              </p:par>
                              <p:par>
                                <p:cTn id="656" presetID="2" presetClass="exit" presetSubtype="4" fill="hold" grpId="2" nodeType="withEffect">
                                  <p:stCondLst>
                                    <p:cond delay="0"/>
                                  </p:stCondLst>
                                  <p:childTnLst>
                                    <p:anim calcmode="lin" valueType="num">
                                      <p:cBhvr additive="base">
                                        <p:cTn id="657" dur="3500"/>
                                        <p:tgtEl>
                                          <p:spTgt spid="191"/>
                                        </p:tgtEl>
                                        <p:attrNameLst>
                                          <p:attrName>ppt_x</p:attrName>
                                        </p:attrNameLst>
                                      </p:cBhvr>
                                      <p:tavLst>
                                        <p:tav tm="0">
                                          <p:val>
                                            <p:strVal val="ppt_x"/>
                                          </p:val>
                                        </p:tav>
                                        <p:tav tm="100000">
                                          <p:val>
                                            <p:strVal val="ppt_x"/>
                                          </p:val>
                                        </p:tav>
                                      </p:tavLst>
                                    </p:anim>
                                    <p:anim calcmode="lin" valueType="num">
                                      <p:cBhvr additive="base">
                                        <p:cTn id="658" dur="3500"/>
                                        <p:tgtEl>
                                          <p:spTgt spid="191"/>
                                        </p:tgtEl>
                                        <p:attrNameLst>
                                          <p:attrName>ppt_y</p:attrName>
                                        </p:attrNameLst>
                                      </p:cBhvr>
                                      <p:tavLst>
                                        <p:tav tm="0">
                                          <p:val>
                                            <p:strVal val="ppt_y"/>
                                          </p:val>
                                        </p:tav>
                                        <p:tav tm="100000">
                                          <p:val>
                                            <p:strVal val="1+ppt_h/2"/>
                                          </p:val>
                                        </p:tav>
                                      </p:tavLst>
                                    </p:anim>
                                    <p:set>
                                      <p:cBhvr>
                                        <p:cTn id="659" dur="1" fill="hold">
                                          <p:stCondLst>
                                            <p:cond delay="3499"/>
                                          </p:stCondLst>
                                        </p:cTn>
                                        <p:tgtEl>
                                          <p:spTgt spid="191"/>
                                        </p:tgtEl>
                                        <p:attrNameLst>
                                          <p:attrName>style.visibility</p:attrName>
                                        </p:attrNameLst>
                                      </p:cBhvr>
                                      <p:to>
                                        <p:strVal val="hidden"/>
                                      </p:to>
                                    </p:set>
                                  </p:childTnLst>
                                </p:cTn>
                              </p:par>
                              <p:par>
                                <p:cTn id="660" presetID="2" presetClass="exit" presetSubtype="4" fill="hold" grpId="2" nodeType="withEffect">
                                  <p:stCondLst>
                                    <p:cond delay="0"/>
                                  </p:stCondLst>
                                  <p:childTnLst>
                                    <p:anim calcmode="lin" valueType="num">
                                      <p:cBhvr additive="base">
                                        <p:cTn id="661" dur="3500"/>
                                        <p:tgtEl>
                                          <p:spTgt spid="192"/>
                                        </p:tgtEl>
                                        <p:attrNameLst>
                                          <p:attrName>ppt_x</p:attrName>
                                        </p:attrNameLst>
                                      </p:cBhvr>
                                      <p:tavLst>
                                        <p:tav tm="0">
                                          <p:val>
                                            <p:strVal val="ppt_x"/>
                                          </p:val>
                                        </p:tav>
                                        <p:tav tm="100000">
                                          <p:val>
                                            <p:strVal val="ppt_x"/>
                                          </p:val>
                                        </p:tav>
                                      </p:tavLst>
                                    </p:anim>
                                    <p:anim calcmode="lin" valueType="num">
                                      <p:cBhvr additive="base">
                                        <p:cTn id="662" dur="3500"/>
                                        <p:tgtEl>
                                          <p:spTgt spid="192"/>
                                        </p:tgtEl>
                                        <p:attrNameLst>
                                          <p:attrName>ppt_y</p:attrName>
                                        </p:attrNameLst>
                                      </p:cBhvr>
                                      <p:tavLst>
                                        <p:tav tm="0">
                                          <p:val>
                                            <p:strVal val="ppt_y"/>
                                          </p:val>
                                        </p:tav>
                                        <p:tav tm="100000">
                                          <p:val>
                                            <p:strVal val="1+ppt_h/2"/>
                                          </p:val>
                                        </p:tav>
                                      </p:tavLst>
                                    </p:anim>
                                    <p:set>
                                      <p:cBhvr>
                                        <p:cTn id="663" dur="1" fill="hold">
                                          <p:stCondLst>
                                            <p:cond delay="3499"/>
                                          </p:stCondLst>
                                        </p:cTn>
                                        <p:tgtEl>
                                          <p:spTgt spid="192"/>
                                        </p:tgtEl>
                                        <p:attrNameLst>
                                          <p:attrName>style.visibility</p:attrName>
                                        </p:attrNameLst>
                                      </p:cBhvr>
                                      <p:to>
                                        <p:strVal val="hidden"/>
                                      </p:to>
                                    </p:set>
                                  </p:childTnLst>
                                </p:cTn>
                              </p:par>
                              <p:par>
                                <p:cTn id="664" presetID="2" presetClass="exit" presetSubtype="4" fill="hold" grpId="2" nodeType="withEffect">
                                  <p:stCondLst>
                                    <p:cond delay="0"/>
                                  </p:stCondLst>
                                  <p:childTnLst>
                                    <p:anim calcmode="lin" valueType="num">
                                      <p:cBhvr additive="base">
                                        <p:cTn id="665" dur="3500"/>
                                        <p:tgtEl>
                                          <p:spTgt spid="193"/>
                                        </p:tgtEl>
                                        <p:attrNameLst>
                                          <p:attrName>ppt_x</p:attrName>
                                        </p:attrNameLst>
                                      </p:cBhvr>
                                      <p:tavLst>
                                        <p:tav tm="0">
                                          <p:val>
                                            <p:strVal val="ppt_x"/>
                                          </p:val>
                                        </p:tav>
                                        <p:tav tm="100000">
                                          <p:val>
                                            <p:strVal val="ppt_x"/>
                                          </p:val>
                                        </p:tav>
                                      </p:tavLst>
                                    </p:anim>
                                    <p:anim calcmode="lin" valueType="num">
                                      <p:cBhvr additive="base">
                                        <p:cTn id="666" dur="3500"/>
                                        <p:tgtEl>
                                          <p:spTgt spid="193"/>
                                        </p:tgtEl>
                                        <p:attrNameLst>
                                          <p:attrName>ppt_y</p:attrName>
                                        </p:attrNameLst>
                                      </p:cBhvr>
                                      <p:tavLst>
                                        <p:tav tm="0">
                                          <p:val>
                                            <p:strVal val="ppt_y"/>
                                          </p:val>
                                        </p:tav>
                                        <p:tav tm="100000">
                                          <p:val>
                                            <p:strVal val="1+ppt_h/2"/>
                                          </p:val>
                                        </p:tav>
                                      </p:tavLst>
                                    </p:anim>
                                    <p:set>
                                      <p:cBhvr>
                                        <p:cTn id="667" dur="1" fill="hold">
                                          <p:stCondLst>
                                            <p:cond delay="3499"/>
                                          </p:stCondLst>
                                        </p:cTn>
                                        <p:tgtEl>
                                          <p:spTgt spid="193"/>
                                        </p:tgtEl>
                                        <p:attrNameLst>
                                          <p:attrName>style.visibility</p:attrName>
                                        </p:attrNameLst>
                                      </p:cBhvr>
                                      <p:to>
                                        <p:strVal val="hidden"/>
                                      </p:to>
                                    </p:set>
                                  </p:childTnLst>
                                </p:cTn>
                              </p:par>
                              <p:par>
                                <p:cTn id="668" presetID="2" presetClass="exit" presetSubtype="4" fill="hold" grpId="2" nodeType="withEffect">
                                  <p:stCondLst>
                                    <p:cond delay="0"/>
                                  </p:stCondLst>
                                  <p:childTnLst>
                                    <p:anim calcmode="lin" valueType="num">
                                      <p:cBhvr additive="base">
                                        <p:cTn id="669" dur="3500"/>
                                        <p:tgtEl>
                                          <p:spTgt spid="194"/>
                                        </p:tgtEl>
                                        <p:attrNameLst>
                                          <p:attrName>ppt_x</p:attrName>
                                        </p:attrNameLst>
                                      </p:cBhvr>
                                      <p:tavLst>
                                        <p:tav tm="0">
                                          <p:val>
                                            <p:strVal val="ppt_x"/>
                                          </p:val>
                                        </p:tav>
                                        <p:tav tm="100000">
                                          <p:val>
                                            <p:strVal val="ppt_x"/>
                                          </p:val>
                                        </p:tav>
                                      </p:tavLst>
                                    </p:anim>
                                    <p:anim calcmode="lin" valueType="num">
                                      <p:cBhvr additive="base">
                                        <p:cTn id="670" dur="3500"/>
                                        <p:tgtEl>
                                          <p:spTgt spid="194"/>
                                        </p:tgtEl>
                                        <p:attrNameLst>
                                          <p:attrName>ppt_y</p:attrName>
                                        </p:attrNameLst>
                                      </p:cBhvr>
                                      <p:tavLst>
                                        <p:tav tm="0">
                                          <p:val>
                                            <p:strVal val="ppt_y"/>
                                          </p:val>
                                        </p:tav>
                                        <p:tav tm="100000">
                                          <p:val>
                                            <p:strVal val="1+ppt_h/2"/>
                                          </p:val>
                                        </p:tav>
                                      </p:tavLst>
                                    </p:anim>
                                    <p:set>
                                      <p:cBhvr>
                                        <p:cTn id="671" dur="1" fill="hold">
                                          <p:stCondLst>
                                            <p:cond delay="3499"/>
                                          </p:stCondLst>
                                        </p:cTn>
                                        <p:tgtEl>
                                          <p:spTgt spid="194"/>
                                        </p:tgtEl>
                                        <p:attrNameLst>
                                          <p:attrName>style.visibility</p:attrName>
                                        </p:attrNameLst>
                                      </p:cBhvr>
                                      <p:to>
                                        <p:strVal val="hidden"/>
                                      </p:to>
                                    </p:set>
                                  </p:childTnLst>
                                </p:cTn>
                              </p:par>
                              <p:par>
                                <p:cTn id="672" presetID="2" presetClass="exit" presetSubtype="4" fill="hold" grpId="2" nodeType="withEffect">
                                  <p:stCondLst>
                                    <p:cond delay="0"/>
                                  </p:stCondLst>
                                  <p:childTnLst>
                                    <p:anim calcmode="lin" valueType="num">
                                      <p:cBhvr additive="base">
                                        <p:cTn id="673" dur="3500"/>
                                        <p:tgtEl>
                                          <p:spTgt spid="195"/>
                                        </p:tgtEl>
                                        <p:attrNameLst>
                                          <p:attrName>ppt_x</p:attrName>
                                        </p:attrNameLst>
                                      </p:cBhvr>
                                      <p:tavLst>
                                        <p:tav tm="0">
                                          <p:val>
                                            <p:strVal val="ppt_x"/>
                                          </p:val>
                                        </p:tav>
                                        <p:tav tm="100000">
                                          <p:val>
                                            <p:strVal val="ppt_x"/>
                                          </p:val>
                                        </p:tav>
                                      </p:tavLst>
                                    </p:anim>
                                    <p:anim calcmode="lin" valueType="num">
                                      <p:cBhvr additive="base">
                                        <p:cTn id="674" dur="3500"/>
                                        <p:tgtEl>
                                          <p:spTgt spid="195"/>
                                        </p:tgtEl>
                                        <p:attrNameLst>
                                          <p:attrName>ppt_y</p:attrName>
                                        </p:attrNameLst>
                                      </p:cBhvr>
                                      <p:tavLst>
                                        <p:tav tm="0">
                                          <p:val>
                                            <p:strVal val="ppt_y"/>
                                          </p:val>
                                        </p:tav>
                                        <p:tav tm="100000">
                                          <p:val>
                                            <p:strVal val="1+ppt_h/2"/>
                                          </p:val>
                                        </p:tav>
                                      </p:tavLst>
                                    </p:anim>
                                    <p:set>
                                      <p:cBhvr>
                                        <p:cTn id="675" dur="1" fill="hold">
                                          <p:stCondLst>
                                            <p:cond delay="3499"/>
                                          </p:stCondLst>
                                        </p:cTn>
                                        <p:tgtEl>
                                          <p:spTgt spid="195"/>
                                        </p:tgtEl>
                                        <p:attrNameLst>
                                          <p:attrName>style.visibility</p:attrName>
                                        </p:attrNameLst>
                                      </p:cBhvr>
                                      <p:to>
                                        <p:strVal val="hidden"/>
                                      </p:to>
                                    </p:set>
                                  </p:childTnLst>
                                </p:cTn>
                              </p:par>
                              <p:par>
                                <p:cTn id="676" presetID="2" presetClass="exit" presetSubtype="4" fill="hold" grpId="2" nodeType="withEffect">
                                  <p:stCondLst>
                                    <p:cond delay="0"/>
                                  </p:stCondLst>
                                  <p:childTnLst>
                                    <p:anim calcmode="lin" valueType="num">
                                      <p:cBhvr additive="base">
                                        <p:cTn id="677" dur="3500"/>
                                        <p:tgtEl>
                                          <p:spTgt spid="196"/>
                                        </p:tgtEl>
                                        <p:attrNameLst>
                                          <p:attrName>ppt_x</p:attrName>
                                        </p:attrNameLst>
                                      </p:cBhvr>
                                      <p:tavLst>
                                        <p:tav tm="0">
                                          <p:val>
                                            <p:strVal val="ppt_x"/>
                                          </p:val>
                                        </p:tav>
                                        <p:tav tm="100000">
                                          <p:val>
                                            <p:strVal val="ppt_x"/>
                                          </p:val>
                                        </p:tav>
                                      </p:tavLst>
                                    </p:anim>
                                    <p:anim calcmode="lin" valueType="num">
                                      <p:cBhvr additive="base">
                                        <p:cTn id="678" dur="3500"/>
                                        <p:tgtEl>
                                          <p:spTgt spid="196"/>
                                        </p:tgtEl>
                                        <p:attrNameLst>
                                          <p:attrName>ppt_y</p:attrName>
                                        </p:attrNameLst>
                                      </p:cBhvr>
                                      <p:tavLst>
                                        <p:tav tm="0">
                                          <p:val>
                                            <p:strVal val="ppt_y"/>
                                          </p:val>
                                        </p:tav>
                                        <p:tav tm="100000">
                                          <p:val>
                                            <p:strVal val="1+ppt_h/2"/>
                                          </p:val>
                                        </p:tav>
                                      </p:tavLst>
                                    </p:anim>
                                    <p:set>
                                      <p:cBhvr>
                                        <p:cTn id="679" dur="1" fill="hold">
                                          <p:stCondLst>
                                            <p:cond delay="3499"/>
                                          </p:stCondLst>
                                        </p:cTn>
                                        <p:tgtEl>
                                          <p:spTgt spid="196"/>
                                        </p:tgtEl>
                                        <p:attrNameLst>
                                          <p:attrName>style.visibility</p:attrName>
                                        </p:attrNameLst>
                                      </p:cBhvr>
                                      <p:to>
                                        <p:strVal val="hidden"/>
                                      </p:to>
                                    </p:set>
                                  </p:childTnLst>
                                </p:cTn>
                              </p:par>
                              <p:par>
                                <p:cTn id="680" presetID="2" presetClass="exit" presetSubtype="1" fill="hold" grpId="2" nodeType="withEffect">
                                  <p:stCondLst>
                                    <p:cond delay="0"/>
                                  </p:stCondLst>
                                  <p:childTnLst>
                                    <p:anim calcmode="lin" valueType="num">
                                      <p:cBhvr additive="base">
                                        <p:cTn id="681" dur="3500"/>
                                        <p:tgtEl>
                                          <p:spTgt spid="197"/>
                                        </p:tgtEl>
                                        <p:attrNameLst>
                                          <p:attrName>ppt_x</p:attrName>
                                        </p:attrNameLst>
                                      </p:cBhvr>
                                      <p:tavLst>
                                        <p:tav tm="0">
                                          <p:val>
                                            <p:strVal val="ppt_x"/>
                                          </p:val>
                                        </p:tav>
                                        <p:tav tm="100000">
                                          <p:val>
                                            <p:strVal val="ppt_x"/>
                                          </p:val>
                                        </p:tav>
                                      </p:tavLst>
                                    </p:anim>
                                    <p:anim calcmode="lin" valueType="num">
                                      <p:cBhvr additive="base">
                                        <p:cTn id="682" dur="3500"/>
                                        <p:tgtEl>
                                          <p:spTgt spid="197"/>
                                        </p:tgtEl>
                                        <p:attrNameLst>
                                          <p:attrName>ppt_y</p:attrName>
                                        </p:attrNameLst>
                                      </p:cBhvr>
                                      <p:tavLst>
                                        <p:tav tm="0">
                                          <p:val>
                                            <p:strVal val="ppt_y"/>
                                          </p:val>
                                        </p:tav>
                                        <p:tav tm="100000">
                                          <p:val>
                                            <p:strVal val="0-ppt_h/2"/>
                                          </p:val>
                                        </p:tav>
                                      </p:tavLst>
                                    </p:anim>
                                    <p:set>
                                      <p:cBhvr>
                                        <p:cTn id="683" dur="1" fill="hold">
                                          <p:stCondLst>
                                            <p:cond delay="3499"/>
                                          </p:stCondLst>
                                        </p:cTn>
                                        <p:tgtEl>
                                          <p:spTgt spid="197"/>
                                        </p:tgtEl>
                                        <p:attrNameLst>
                                          <p:attrName>style.visibility</p:attrName>
                                        </p:attrNameLst>
                                      </p:cBhvr>
                                      <p:to>
                                        <p:strVal val="hidden"/>
                                      </p:to>
                                    </p:set>
                                  </p:childTnLst>
                                </p:cTn>
                              </p:par>
                              <p:par>
                                <p:cTn id="684" presetID="2" presetClass="exit" presetSubtype="1" fill="hold" grpId="2" nodeType="withEffect">
                                  <p:stCondLst>
                                    <p:cond delay="0"/>
                                  </p:stCondLst>
                                  <p:childTnLst>
                                    <p:anim calcmode="lin" valueType="num">
                                      <p:cBhvr additive="base">
                                        <p:cTn id="685" dur="3500"/>
                                        <p:tgtEl>
                                          <p:spTgt spid="198"/>
                                        </p:tgtEl>
                                        <p:attrNameLst>
                                          <p:attrName>ppt_x</p:attrName>
                                        </p:attrNameLst>
                                      </p:cBhvr>
                                      <p:tavLst>
                                        <p:tav tm="0">
                                          <p:val>
                                            <p:strVal val="ppt_x"/>
                                          </p:val>
                                        </p:tav>
                                        <p:tav tm="100000">
                                          <p:val>
                                            <p:strVal val="ppt_x"/>
                                          </p:val>
                                        </p:tav>
                                      </p:tavLst>
                                    </p:anim>
                                    <p:anim calcmode="lin" valueType="num">
                                      <p:cBhvr additive="base">
                                        <p:cTn id="686" dur="3500"/>
                                        <p:tgtEl>
                                          <p:spTgt spid="198"/>
                                        </p:tgtEl>
                                        <p:attrNameLst>
                                          <p:attrName>ppt_y</p:attrName>
                                        </p:attrNameLst>
                                      </p:cBhvr>
                                      <p:tavLst>
                                        <p:tav tm="0">
                                          <p:val>
                                            <p:strVal val="ppt_y"/>
                                          </p:val>
                                        </p:tav>
                                        <p:tav tm="100000">
                                          <p:val>
                                            <p:strVal val="0-ppt_h/2"/>
                                          </p:val>
                                        </p:tav>
                                      </p:tavLst>
                                    </p:anim>
                                    <p:set>
                                      <p:cBhvr>
                                        <p:cTn id="687" dur="1" fill="hold">
                                          <p:stCondLst>
                                            <p:cond delay="3499"/>
                                          </p:stCondLst>
                                        </p:cTn>
                                        <p:tgtEl>
                                          <p:spTgt spid="198"/>
                                        </p:tgtEl>
                                        <p:attrNameLst>
                                          <p:attrName>style.visibility</p:attrName>
                                        </p:attrNameLst>
                                      </p:cBhvr>
                                      <p:to>
                                        <p:strVal val="hidden"/>
                                      </p:to>
                                    </p:set>
                                  </p:childTnLst>
                                </p:cTn>
                              </p:par>
                              <p:par>
                                <p:cTn id="688" presetID="2" presetClass="exit" presetSubtype="1" fill="hold" grpId="2" nodeType="withEffect">
                                  <p:stCondLst>
                                    <p:cond delay="0"/>
                                  </p:stCondLst>
                                  <p:childTnLst>
                                    <p:anim calcmode="lin" valueType="num">
                                      <p:cBhvr additive="base">
                                        <p:cTn id="689" dur="3500"/>
                                        <p:tgtEl>
                                          <p:spTgt spid="199"/>
                                        </p:tgtEl>
                                        <p:attrNameLst>
                                          <p:attrName>ppt_x</p:attrName>
                                        </p:attrNameLst>
                                      </p:cBhvr>
                                      <p:tavLst>
                                        <p:tav tm="0">
                                          <p:val>
                                            <p:strVal val="ppt_x"/>
                                          </p:val>
                                        </p:tav>
                                        <p:tav tm="100000">
                                          <p:val>
                                            <p:strVal val="ppt_x"/>
                                          </p:val>
                                        </p:tav>
                                      </p:tavLst>
                                    </p:anim>
                                    <p:anim calcmode="lin" valueType="num">
                                      <p:cBhvr additive="base">
                                        <p:cTn id="690" dur="3500"/>
                                        <p:tgtEl>
                                          <p:spTgt spid="199"/>
                                        </p:tgtEl>
                                        <p:attrNameLst>
                                          <p:attrName>ppt_y</p:attrName>
                                        </p:attrNameLst>
                                      </p:cBhvr>
                                      <p:tavLst>
                                        <p:tav tm="0">
                                          <p:val>
                                            <p:strVal val="ppt_y"/>
                                          </p:val>
                                        </p:tav>
                                        <p:tav tm="100000">
                                          <p:val>
                                            <p:strVal val="0-ppt_h/2"/>
                                          </p:val>
                                        </p:tav>
                                      </p:tavLst>
                                    </p:anim>
                                    <p:set>
                                      <p:cBhvr>
                                        <p:cTn id="691" dur="1" fill="hold">
                                          <p:stCondLst>
                                            <p:cond delay="3499"/>
                                          </p:stCondLst>
                                        </p:cTn>
                                        <p:tgtEl>
                                          <p:spTgt spid="199"/>
                                        </p:tgtEl>
                                        <p:attrNameLst>
                                          <p:attrName>style.visibility</p:attrName>
                                        </p:attrNameLst>
                                      </p:cBhvr>
                                      <p:to>
                                        <p:strVal val="hidden"/>
                                      </p:to>
                                    </p:set>
                                  </p:childTnLst>
                                </p:cTn>
                              </p:par>
                              <p:par>
                                <p:cTn id="692" presetID="2" presetClass="exit" presetSubtype="1" fill="hold" grpId="2" nodeType="withEffect">
                                  <p:stCondLst>
                                    <p:cond delay="0"/>
                                  </p:stCondLst>
                                  <p:childTnLst>
                                    <p:anim calcmode="lin" valueType="num">
                                      <p:cBhvr additive="base">
                                        <p:cTn id="693" dur="3500"/>
                                        <p:tgtEl>
                                          <p:spTgt spid="200"/>
                                        </p:tgtEl>
                                        <p:attrNameLst>
                                          <p:attrName>ppt_x</p:attrName>
                                        </p:attrNameLst>
                                      </p:cBhvr>
                                      <p:tavLst>
                                        <p:tav tm="0">
                                          <p:val>
                                            <p:strVal val="ppt_x"/>
                                          </p:val>
                                        </p:tav>
                                        <p:tav tm="100000">
                                          <p:val>
                                            <p:strVal val="ppt_x"/>
                                          </p:val>
                                        </p:tav>
                                      </p:tavLst>
                                    </p:anim>
                                    <p:anim calcmode="lin" valueType="num">
                                      <p:cBhvr additive="base">
                                        <p:cTn id="694" dur="3500"/>
                                        <p:tgtEl>
                                          <p:spTgt spid="200"/>
                                        </p:tgtEl>
                                        <p:attrNameLst>
                                          <p:attrName>ppt_y</p:attrName>
                                        </p:attrNameLst>
                                      </p:cBhvr>
                                      <p:tavLst>
                                        <p:tav tm="0">
                                          <p:val>
                                            <p:strVal val="ppt_y"/>
                                          </p:val>
                                        </p:tav>
                                        <p:tav tm="100000">
                                          <p:val>
                                            <p:strVal val="0-ppt_h/2"/>
                                          </p:val>
                                        </p:tav>
                                      </p:tavLst>
                                    </p:anim>
                                    <p:set>
                                      <p:cBhvr>
                                        <p:cTn id="695" dur="1" fill="hold">
                                          <p:stCondLst>
                                            <p:cond delay="3499"/>
                                          </p:stCondLst>
                                        </p:cTn>
                                        <p:tgtEl>
                                          <p:spTgt spid="200"/>
                                        </p:tgtEl>
                                        <p:attrNameLst>
                                          <p:attrName>style.visibility</p:attrName>
                                        </p:attrNameLst>
                                      </p:cBhvr>
                                      <p:to>
                                        <p:strVal val="hidden"/>
                                      </p:to>
                                    </p:set>
                                  </p:childTnLst>
                                </p:cTn>
                              </p:par>
                              <p:par>
                                <p:cTn id="696" presetID="2" presetClass="exit" presetSubtype="1" fill="hold" grpId="2" nodeType="withEffect">
                                  <p:stCondLst>
                                    <p:cond delay="0"/>
                                  </p:stCondLst>
                                  <p:childTnLst>
                                    <p:anim calcmode="lin" valueType="num">
                                      <p:cBhvr additive="base">
                                        <p:cTn id="697" dur="3500"/>
                                        <p:tgtEl>
                                          <p:spTgt spid="201"/>
                                        </p:tgtEl>
                                        <p:attrNameLst>
                                          <p:attrName>ppt_x</p:attrName>
                                        </p:attrNameLst>
                                      </p:cBhvr>
                                      <p:tavLst>
                                        <p:tav tm="0">
                                          <p:val>
                                            <p:strVal val="ppt_x"/>
                                          </p:val>
                                        </p:tav>
                                        <p:tav tm="100000">
                                          <p:val>
                                            <p:strVal val="ppt_x"/>
                                          </p:val>
                                        </p:tav>
                                      </p:tavLst>
                                    </p:anim>
                                    <p:anim calcmode="lin" valueType="num">
                                      <p:cBhvr additive="base">
                                        <p:cTn id="698" dur="3500"/>
                                        <p:tgtEl>
                                          <p:spTgt spid="201"/>
                                        </p:tgtEl>
                                        <p:attrNameLst>
                                          <p:attrName>ppt_y</p:attrName>
                                        </p:attrNameLst>
                                      </p:cBhvr>
                                      <p:tavLst>
                                        <p:tav tm="0">
                                          <p:val>
                                            <p:strVal val="ppt_y"/>
                                          </p:val>
                                        </p:tav>
                                        <p:tav tm="100000">
                                          <p:val>
                                            <p:strVal val="0-ppt_h/2"/>
                                          </p:val>
                                        </p:tav>
                                      </p:tavLst>
                                    </p:anim>
                                    <p:set>
                                      <p:cBhvr>
                                        <p:cTn id="699" dur="1" fill="hold">
                                          <p:stCondLst>
                                            <p:cond delay="3499"/>
                                          </p:stCondLst>
                                        </p:cTn>
                                        <p:tgtEl>
                                          <p:spTgt spid="201"/>
                                        </p:tgtEl>
                                        <p:attrNameLst>
                                          <p:attrName>style.visibility</p:attrName>
                                        </p:attrNameLst>
                                      </p:cBhvr>
                                      <p:to>
                                        <p:strVal val="hidden"/>
                                      </p:to>
                                    </p:set>
                                  </p:childTnLst>
                                </p:cTn>
                              </p:par>
                              <p:par>
                                <p:cTn id="700" presetID="2" presetClass="exit" presetSubtype="1" fill="hold" grpId="2" nodeType="withEffect">
                                  <p:stCondLst>
                                    <p:cond delay="0"/>
                                  </p:stCondLst>
                                  <p:childTnLst>
                                    <p:anim calcmode="lin" valueType="num">
                                      <p:cBhvr additive="base">
                                        <p:cTn id="701" dur="3500"/>
                                        <p:tgtEl>
                                          <p:spTgt spid="202"/>
                                        </p:tgtEl>
                                        <p:attrNameLst>
                                          <p:attrName>ppt_x</p:attrName>
                                        </p:attrNameLst>
                                      </p:cBhvr>
                                      <p:tavLst>
                                        <p:tav tm="0">
                                          <p:val>
                                            <p:strVal val="ppt_x"/>
                                          </p:val>
                                        </p:tav>
                                        <p:tav tm="100000">
                                          <p:val>
                                            <p:strVal val="ppt_x"/>
                                          </p:val>
                                        </p:tav>
                                      </p:tavLst>
                                    </p:anim>
                                    <p:anim calcmode="lin" valueType="num">
                                      <p:cBhvr additive="base">
                                        <p:cTn id="702" dur="3500"/>
                                        <p:tgtEl>
                                          <p:spTgt spid="202"/>
                                        </p:tgtEl>
                                        <p:attrNameLst>
                                          <p:attrName>ppt_y</p:attrName>
                                        </p:attrNameLst>
                                      </p:cBhvr>
                                      <p:tavLst>
                                        <p:tav tm="0">
                                          <p:val>
                                            <p:strVal val="ppt_y"/>
                                          </p:val>
                                        </p:tav>
                                        <p:tav tm="100000">
                                          <p:val>
                                            <p:strVal val="0-ppt_h/2"/>
                                          </p:val>
                                        </p:tav>
                                      </p:tavLst>
                                    </p:anim>
                                    <p:set>
                                      <p:cBhvr>
                                        <p:cTn id="703" dur="1" fill="hold">
                                          <p:stCondLst>
                                            <p:cond delay="3499"/>
                                          </p:stCondLst>
                                        </p:cTn>
                                        <p:tgtEl>
                                          <p:spTgt spid="202"/>
                                        </p:tgtEl>
                                        <p:attrNameLst>
                                          <p:attrName>style.visibility</p:attrName>
                                        </p:attrNameLst>
                                      </p:cBhvr>
                                      <p:to>
                                        <p:strVal val="hidden"/>
                                      </p:to>
                                    </p:set>
                                  </p:childTnLst>
                                </p:cTn>
                              </p:par>
                              <p:par>
                                <p:cTn id="704" presetID="2" presetClass="exit" presetSubtype="1" fill="hold" grpId="2" nodeType="withEffect">
                                  <p:stCondLst>
                                    <p:cond delay="0"/>
                                  </p:stCondLst>
                                  <p:childTnLst>
                                    <p:anim calcmode="lin" valueType="num">
                                      <p:cBhvr additive="base">
                                        <p:cTn id="705" dur="3500"/>
                                        <p:tgtEl>
                                          <p:spTgt spid="203"/>
                                        </p:tgtEl>
                                        <p:attrNameLst>
                                          <p:attrName>ppt_x</p:attrName>
                                        </p:attrNameLst>
                                      </p:cBhvr>
                                      <p:tavLst>
                                        <p:tav tm="0">
                                          <p:val>
                                            <p:strVal val="ppt_x"/>
                                          </p:val>
                                        </p:tav>
                                        <p:tav tm="100000">
                                          <p:val>
                                            <p:strVal val="ppt_x"/>
                                          </p:val>
                                        </p:tav>
                                      </p:tavLst>
                                    </p:anim>
                                    <p:anim calcmode="lin" valueType="num">
                                      <p:cBhvr additive="base">
                                        <p:cTn id="706" dur="3500"/>
                                        <p:tgtEl>
                                          <p:spTgt spid="203"/>
                                        </p:tgtEl>
                                        <p:attrNameLst>
                                          <p:attrName>ppt_y</p:attrName>
                                        </p:attrNameLst>
                                      </p:cBhvr>
                                      <p:tavLst>
                                        <p:tav tm="0">
                                          <p:val>
                                            <p:strVal val="ppt_y"/>
                                          </p:val>
                                        </p:tav>
                                        <p:tav tm="100000">
                                          <p:val>
                                            <p:strVal val="0-ppt_h/2"/>
                                          </p:val>
                                        </p:tav>
                                      </p:tavLst>
                                    </p:anim>
                                    <p:set>
                                      <p:cBhvr>
                                        <p:cTn id="707" dur="1" fill="hold">
                                          <p:stCondLst>
                                            <p:cond delay="3499"/>
                                          </p:stCondLst>
                                        </p:cTn>
                                        <p:tgtEl>
                                          <p:spTgt spid="203"/>
                                        </p:tgtEl>
                                        <p:attrNameLst>
                                          <p:attrName>style.visibility</p:attrName>
                                        </p:attrNameLst>
                                      </p:cBhvr>
                                      <p:to>
                                        <p:strVal val="hidden"/>
                                      </p:to>
                                    </p:set>
                                  </p:childTnLst>
                                </p:cTn>
                              </p:par>
                              <p:par>
                                <p:cTn id="708" presetID="2" presetClass="exit" presetSubtype="1" fill="hold" grpId="2" nodeType="withEffect">
                                  <p:stCondLst>
                                    <p:cond delay="0"/>
                                  </p:stCondLst>
                                  <p:childTnLst>
                                    <p:anim calcmode="lin" valueType="num">
                                      <p:cBhvr additive="base">
                                        <p:cTn id="709" dur="3500"/>
                                        <p:tgtEl>
                                          <p:spTgt spid="204"/>
                                        </p:tgtEl>
                                        <p:attrNameLst>
                                          <p:attrName>ppt_x</p:attrName>
                                        </p:attrNameLst>
                                      </p:cBhvr>
                                      <p:tavLst>
                                        <p:tav tm="0">
                                          <p:val>
                                            <p:strVal val="ppt_x"/>
                                          </p:val>
                                        </p:tav>
                                        <p:tav tm="100000">
                                          <p:val>
                                            <p:strVal val="ppt_x"/>
                                          </p:val>
                                        </p:tav>
                                      </p:tavLst>
                                    </p:anim>
                                    <p:anim calcmode="lin" valueType="num">
                                      <p:cBhvr additive="base">
                                        <p:cTn id="710" dur="3500"/>
                                        <p:tgtEl>
                                          <p:spTgt spid="204"/>
                                        </p:tgtEl>
                                        <p:attrNameLst>
                                          <p:attrName>ppt_y</p:attrName>
                                        </p:attrNameLst>
                                      </p:cBhvr>
                                      <p:tavLst>
                                        <p:tav tm="0">
                                          <p:val>
                                            <p:strVal val="ppt_y"/>
                                          </p:val>
                                        </p:tav>
                                        <p:tav tm="100000">
                                          <p:val>
                                            <p:strVal val="0-ppt_h/2"/>
                                          </p:val>
                                        </p:tav>
                                      </p:tavLst>
                                    </p:anim>
                                    <p:set>
                                      <p:cBhvr>
                                        <p:cTn id="711" dur="1" fill="hold">
                                          <p:stCondLst>
                                            <p:cond delay="3499"/>
                                          </p:stCondLst>
                                        </p:cTn>
                                        <p:tgtEl>
                                          <p:spTgt spid="204"/>
                                        </p:tgtEl>
                                        <p:attrNameLst>
                                          <p:attrName>style.visibility</p:attrName>
                                        </p:attrNameLst>
                                      </p:cBhvr>
                                      <p:to>
                                        <p:strVal val="hidden"/>
                                      </p:to>
                                    </p:set>
                                  </p:childTnLst>
                                </p:cTn>
                              </p:par>
                              <p:par>
                                <p:cTn id="712" presetID="2" presetClass="exit" presetSubtype="1" fill="hold" grpId="2" nodeType="withEffect">
                                  <p:stCondLst>
                                    <p:cond delay="0"/>
                                  </p:stCondLst>
                                  <p:childTnLst>
                                    <p:anim calcmode="lin" valueType="num">
                                      <p:cBhvr additive="base">
                                        <p:cTn id="713" dur="3500"/>
                                        <p:tgtEl>
                                          <p:spTgt spid="205"/>
                                        </p:tgtEl>
                                        <p:attrNameLst>
                                          <p:attrName>ppt_x</p:attrName>
                                        </p:attrNameLst>
                                      </p:cBhvr>
                                      <p:tavLst>
                                        <p:tav tm="0">
                                          <p:val>
                                            <p:strVal val="ppt_x"/>
                                          </p:val>
                                        </p:tav>
                                        <p:tav tm="100000">
                                          <p:val>
                                            <p:strVal val="ppt_x"/>
                                          </p:val>
                                        </p:tav>
                                      </p:tavLst>
                                    </p:anim>
                                    <p:anim calcmode="lin" valueType="num">
                                      <p:cBhvr additive="base">
                                        <p:cTn id="714" dur="3500"/>
                                        <p:tgtEl>
                                          <p:spTgt spid="205"/>
                                        </p:tgtEl>
                                        <p:attrNameLst>
                                          <p:attrName>ppt_y</p:attrName>
                                        </p:attrNameLst>
                                      </p:cBhvr>
                                      <p:tavLst>
                                        <p:tav tm="0">
                                          <p:val>
                                            <p:strVal val="ppt_y"/>
                                          </p:val>
                                        </p:tav>
                                        <p:tav tm="100000">
                                          <p:val>
                                            <p:strVal val="0-ppt_h/2"/>
                                          </p:val>
                                        </p:tav>
                                      </p:tavLst>
                                    </p:anim>
                                    <p:set>
                                      <p:cBhvr>
                                        <p:cTn id="715" dur="1" fill="hold">
                                          <p:stCondLst>
                                            <p:cond delay="3499"/>
                                          </p:stCondLst>
                                        </p:cTn>
                                        <p:tgtEl>
                                          <p:spTgt spid="205"/>
                                        </p:tgtEl>
                                        <p:attrNameLst>
                                          <p:attrName>style.visibility</p:attrName>
                                        </p:attrNameLst>
                                      </p:cBhvr>
                                      <p:to>
                                        <p:strVal val="hidden"/>
                                      </p:to>
                                    </p:set>
                                  </p:childTnLst>
                                </p:cTn>
                              </p:par>
                              <p:par>
                                <p:cTn id="716" presetID="2" presetClass="exit" presetSubtype="1" fill="hold" grpId="2" nodeType="withEffect">
                                  <p:stCondLst>
                                    <p:cond delay="0"/>
                                  </p:stCondLst>
                                  <p:childTnLst>
                                    <p:anim calcmode="lin" valueType="num">
                                      <p:cBhvr additive="base">
                                        <p:cTn id="717" dur="3500"/>
                                        <p:tgtEl>
                                          <p:spTgt spid="206"/>
                                        </p:tgtEl>
                                        <p:attrNameLst>
                                          <p:attrName>ppt_x</p:attrName>
                                        </p:attrNameLst>
                                      </p:cBhvr>
                                      <p:tavLst>
                                        <p:tav tm="0">
                                          <p:val>
                                            <p:strVal val="ppt_x"/>
                                          </p:val>
                                        </p:tav>
                                        <p:tav tm="100000">
                                          <p:val>
                                            <p:strVal val="ppt_x"/>
                                          </p:val>
                                        </p:tav>
                                      </p:tavLst>
                                    </p:anim>
                                    <p:anim calcmode="lin" valueType="num">
                                      <p:cBhvr additive="base">
                                        <p:cTn id="718" dur="3500"/>
                                        <p:tgtEl>
                                          <p:spTgt spid="206"/>
                                        </p:tgtEl>
                                        <p:attrNameLst>
                                          <p:attrName>ppt_y</p:attrName>
                                        </p:attrNameLst>
                                      </p:cBhvr>
                                      <p:tavLst>
                                        <p:tav tm="0">
                                          <p:val>
                                            <p:strVal val="ppt_y"/>
                                          </p:val>
                                        </p:tav>
                                        <p:tav tm="100000">
                                          <p:val>
                                            <p:strVal val="0-ppt_h/2"/>
                                          </p:val>
                                        </p:tav>
                                      </p:tavLst>
                                    </p:anim>
                                    <p:set>
                                      <p:cBhvr>
                                        <p:cTn id="719" dur="1" fill="hold">
                                          <p:stCondLst>
                                            <p:cond delay="3499"/>
                                          </p:stCondLst>
                                        </p:cTn>
                                        <p:tgtEl>
                                          <p:spTgt spid="206"/>
                                        </p:tgtEl>
                                        <p:attrNameLst>
                                          <p:attrName>style.visibility</p:attrName>
                                        </p:attrNameLst>
                                      </p:cBhvr>
                                      <p:to>
                                        <p:strVal val="hidden"/>
                                      </p:to>
                                    </p:set>
                                  </p:childTnLst>
                                </p:cTn>
                              </p:par>
                              <p:par>
                                <p:cTn id="720" presetID="2" presetClass="exit" presetSubtype="1" fill="hold" grpId="2" nodeType="withEffect">
                                  <p:stCondLst>
                                    <p:cond delay="0"/>
                                  </p:stCondLst>
                                  <p:childTnLst>
                                    <p:anim calcmode="lin" valueType="num">
                                      <p:cBhvr additive="base">
                                        <p:cTn id="721" dur="3500"/>
                                        <p:tgtEl>
                                          <p:spTgt spid="207"/>
                                        </p:tgtEl>
                                        <p:attrNameLst>
                                          <p:attrName>ppt_x</p:attrName>
                                        </p:attrNameLst>
                                      </p:cBhvr>
                                      <p:tavLst>
                                        <p:tav tm="0">
                                          <p:val>
                                            <p:strVal val="ppt_x"/>
                                          </p:val>
                                        </p:tav>
                                        <p:tav tm="100000">
                                          <p:val>
                                            <p:strVal val="ppt_x"/>
                                          </p:val>
                                        </p:tav>
                                      </p:tavLst>
                                    </p:anim>
                                    <p:anim calcmode="lin" valueType="num">
                                      <p:cBhvr additive="base">
                                        <p:cTn id="722" dur="3500"/>
                                        <p:tgtEl>
                                          <p:spTgt spid="207"/>
                                        </p:tgtEl>
                                        <p:attrNameLst>
                                          <p:attrName>ppt_y</p:attrName>
                                        </p:attrNameLst>
                                      </p:cBhvr>
                                      <p:tavLst>
                                        <p:tav tm="0">
                                          <p:val>
                                            <p:strVal val="ppt_y"/>
                                          </p:val>
                                        </p:tav>
                                        <p:tav tm="100000">
                                          <p:val>
                                            <p:strVal val="0-ppt_h/2"/>
                                          </p:val>
                                        </p:tav>
                                      </p:tavLst>
                                    </p:anim>
                                    <p:set>
                                      <p:cBhvr>
                                        <p:cTn id="723" dur="1" fill="hold">
                                          <p:stCondLst>
                                            <p:cond delay="3499"/>
                                          </p:stCondLst>
                                        </p:cTn>
                                        <p:tgtEl>
                                          <p:spTgt spid="207"/>
                                        </p:tgtEl>
                                        <p:attrNameLst>
                                          <p:attrName>style.visibility</p:attrName>
                                        </p:attrNameLst>
                                      </p:cBhvr>
                                      <p:to>
                                        <p:strVal val="hidden"/>
                                      </p:to>
                                    </p:set>
                                  </p:childTnLst>
                                </p:cTn>
                              </p:par>
                              <p:par>
                                <p:cTn id="724" presetID="2" presetClass="exit" presetSubtype="1" fill="hold" grpId="2" nodeType="withEffect">
                                  <p:stCondLst>
                                    <p:cond delay="0"/>
                                  </p:stCondLst>
                                  <p:childTnLst>
                                    <p:anim calcmode="lin" valueType="num">
                                      <p:cBhvr additive="base">
                                        <p:cTn id="725" dur="3500"/>
                                        <p:tgtEl>
                                          <p:spTgt spid="208"/>
                                        </p:tgtEl>
                                        <p:attrNameLst>
                                          <p:attrName>ppt_x</p:attrName>
                                        </p:attrNameLst>
                                      </p:cBhvr>
                                      <p:tavLst>
                                        <p:tav tm="0">
                                          <p:val>
                                            <p:strVal val="ppt_x"/>
                                          </p:val>
                                        </p:tav>
                                        <p:tav tm="100000">
                                          <p:val>
                                            <p:strVal val="ppt_x"/>
                                          </p:val>
                                        </p:tav>
                                      </p:tavLst>
                                    </p:anim>
                                    <p:anim calcmode="lin" valueType="num">
                                      <p:cBhvr additive="base">
                                        <p:cTn id="726" dur="3500"/>
                                        <p:tgtEl>
                                          <p:spTgt spid="208"/>
                                        </p:tgtEl>
                                        <p:attrNameLst>
                                          <p:attrName>ppt_y</p:attrName>
                                        </p:attrNameLst>
                                      </p:cBhvr>
                                      <p:tavLst>
                                        <p:tav tm="0">
                                          <p:val>
                                            <p:strVal val="ppt_y"/>
                                          </p:val>
                                        </p:tav>
                                        <p:tav tm="100000">
                                          <p:val>
                                            <p:strVal val="0-ppt_h/2"/>
                                          </p:val>
                                        </p:tav>
                                      </p:tavLst>
                                    </p:anim>
                                    <p:set>
                                      <p:cBhvr>
                                        <p:cTn id="727" dur="1" fill="hold">
                                          <p:stCondLst>
                                            <p:cond delay="3499"/>
                                          </p:stCondLst>
                                        </p:cTn>
                                        <p:tgtEl>
                                          <p:spTgt spid="208"/>
                                        </p:tgtEl>
                                        <p:attrNameLst>
                                          <p:attrName>style.visibility</p:attrName>
                                        </p:attrNameLst>
                                      </p:cBhvr>
                                      <p:to>
                                        <p:strVal val="hidden"/>
                                      </p:to>
                                    </p:set>
                                  </p:childTnLst>
                                </p:cTn>
                              </p:par>
                              <p:par>
                                <p:cTn id="728" presetID="2" presetClass="exit" presetSubtype="1" fill="hold" grpId="2" nodeType="withEffect">
                                  <p:stCondLst>
                                    <p:cond delay="0"/>
                                  </p:stCondLst>
                                  <p:childTnLst>
                                    <p:anim calcmode="lin" valueType="num">
                                      <p:cBhvr additive="base">
                                        <p:cTn id="729" dur="3500"/>
                                        <p:tgtEl>
                                          <p:spTgt spid="209"/>
                                        </p:tgtEl>
                                        <p:attrNameLst>
                                          <p:attrName>ppt_x</p:attrName>
                                        </p:attrNameLst>
                                      </p:cBhvr>
                                      <p:tavLst>
                                        <p:tav tm="0">
                                          <p:val>
                                            <p:strVal val="ppt_x"/>
                                          </p:val>
                                        </p:tav>
                                        <p:tav tm="100000">
                                          <p:val>
                                            <p:strVal val="ppt_x"/>
                                          </p:val>
                                        </p:tav>
                                      </p:tavLst>
                                    </p:anim>
                                    <p:anim calcmode="lin" valueType="num">
                                      <p:cBhvr additive="base">
                                        <p:cTn id="730" dur="3500"/>
                                        <p:tgtEl>
                                          <p:spTgt spid="209"/>
                                        </p:tgtEl>
                                        <p:attrNameLst>
                                          <p:attrName>ppt_y</p:attrName>
                                        </p:attrNameLst>
                                      </p:cBhvr>
                                      <p:tavLst>
                                        <p:tav tm="0">
                                          <p:val>
                                            <p:strVal val="ppt_y"/>
                                          </p:val>
                                        </p:tav>
                                        <p:tav tm="100000">
                                          <p:val>
                                            <p:strVal val="0-ppt_h/2"/>
                                          </p:val>
                                        </p:tav>
                                      </p:tavLst>
                                    </p:anim>
                                    <p:set>
                                      <p:cBhvr>
                                        <p:cTn id="731" dur="1" fill="hold">
                                          <p:stCondLst>
                                            <p:cond delay="3499"/>
                                          </p:stCondLst>
                                        </p:cTn>
                                        <p:tgtEl>
                                          <p:spTgt spid="209"/>
                                        </p:tgtEl>
                                        <p:attrNameLst>
                                          <p:attrName>style.visibility</p:attrName>
                                        </p:attrNameLst>
                                      </p:cBhvr>
                                      <p:to>
                                        <p:strVal val="hidden"/>
                                      </p:to>
                                    </p:set>
                                  </p:childTnLst>
                                </p:cTn>
                              </p:par>
                              <p:par>
                                <p:cTn id="732" presetID="2" presetClass="exit" presetSubtype="1" fill="hold" grpId="2" nodeType="withEffect">
                                  <p:stCondLst>
                                    <p:cond delay="0"/>
                                  </p:stCondLst>
                                  <p:childTnLst>
                                    <p:anim calcmode="lin" valueType="num">
                                      <p:cBhvr additive="base">
                                        <p:cTn id="733" dur="3500"/>
                                        <p:tgtEl>
                                          <p:spTgt spid="210"/>
                                        </p:tgtEl>
                                        <p:attrNameLst>
                                          <p:attrName>ppt_x</p:attrName>
                                        </p:attrNameLst>
                                      </p:cBhvr>
                                      <p:tavLst>
                                        <p:tav tm="0">
                                          <p:val>
                                            <p:strVal val="ppt_x"/>
                                          </p:val>
                                        </p:tav>
                                        <p:tav tm="100000">
                                          <p:val>
                                            <p:strVal val="ppt_x"/>
                                          </p:val>
                                        </p:tav>
                                      </p:tavLst>
                                    </p:anim>
                                    <p:anim calcmode="lin" valueType="num">
                                      <p:cBhvr additive="base">
                                        <p:cTn id="734" dur="3500"/>
                                        <p:tgtEl>
                                          <p:spTgt spid="210"/>
                                        </p:tgtEl>
                                        <p:attrNameLst>
                                          <p:attrName>ppt_y</p:attrName>
                                        </p:attrNameLst>
                                      </p:cBhvr>
                                      <p:tavLst>
                                        <p:tav tm="0">
                                          <p:val>
                                            <p:strVal val="ppt_y"/>
                                          </p:val>
                                        </p:tav>
                                        <p:tav tm="100000">
                                          <p:val>
                                            <p:strVal val="0-ppt_h/2"/>
                                          </p:val>
                                        </p:tav>
                                      </p:tavLst>
                                    </p:anim>
                                    <p:set>
                                      <p:cBhvr>
                                        <p:cTn id="735" dur="1" fill="hold">
                                          <p:stCondLst>
                                            <p:cond delay="3499"/>
                                          </p:stCondLst>
                                        </p:cTn>
                                        <p:tgtEl>
                                          <p:spTgt spid="210"/>
                                        </p:tgtEl>
                                        <p:attrNameLst>
                                          <p:attrName>style.visibility</p:attrName>
                                        </p:attrNameLst>
                                      </p:cBhvr>
                                      <p:to>
                                        <p:strVal val="hidden"/>
                                      </p:to>
                                    </p:set>
                                  </p:childTnLst>
                                </p:cTn>
                              </p:par>
                              <p:par>
                                <p:cTn id="736" presetID="2" presetClass="exit" presetSubtype="1" fill="hold" grpId="2" nodeType="withEffect">
                                  <p:stCondLst>
                                    <p:cond delay="0"/>
                                  </p:stCondLst>
                                  <p:childTnLst>
                                    <p:anim calcmode="lin" valueType="num">
                                      <p:cBhvr additive="base">
                                        <p:cTn id="737" dur="3500"/>
                                        <p:tgtEl>
                                          <p:spTgt spid="211"/>
                                        </p:tgtEl>
                                        <p:attrNameLst>
                                          <p:attrName>ppt_x</p:attrName>
                                        </p:attrNameLst>
                                      </p:cBhvr>
                                      <p:tavLst>
                                        <p:tav tm="0">
                                          <p:val>
                                            <p:strVal val="ppt_x"/>
                                          </p:val>
                                        </p:tav>
                                        <p:tav tm="100000">
                                          <p:val>
                                            <p:strVal val="ppt_x"/>
                                          </p:val>
                                        </p:tav>
                                      </p:tavLst>
                                    </p:anim>
                                    <p:anim calcmode="lin" valueType="num">
                                      <p:cBhvr additive="base">
                                        <p:cTn id="738" dur="3500"/>
                                        <p:tgtEl>
                                          <p:spTgt spid="211"/>
                                        </p:tgtEl>
                                        <p:attrNameLst>
                                          <p:attrName>ppt_y</p:attrName>
                                        </p:attrNameLst>
                                      </p:cBhvr>
                                      <p:tavLst>
                                        <p:tav tm="0">
                                          <p:val>
                                            <p:strVal val="ppt_y"/>
                                          </p:val>
                                        </p:tav>
                                        <p:tav tm="100000">
                                          <p:val>
                                            <p:strVal val="0-ppt_h/2"/>
                                          </p:val>
                                        </p:tav>
                                      </p:tavLst>
                                    </p:anim>
                                    <p:set>
                                      <p:cBhvr>
                                        <p:cTn id="739" dur="1" fill="hold">
                                          <p:stCondLst>
                                            <p:cond delay="3499"/>
                                          </p:stCondLst>
                                        </p:cTn>
                                        <p:tgtEl>
                                          <p:spTgt spid="211"/>
                                        </p:tgtEl>
                                        <p:attrNameLst>
                                          <p:attrName>style.visibility</p:attrName>
                                        </p:attrNameLst>
                                      </p:cBhvr>
                                      <p:to>
                                        <p:strVal val="hidden"/>
                                      </p:to>
                                    </p:set>
                                  </p:childTnLst>
                                </p:cTn>
                              </p:par>
                              <p:par>
                                <p:cTn id="740" presetID="2" presetClass="exit" presetSubtype="1" fill="hold" grpId="2" nodeType="withEffect">
                                  <p:stCondLst>
                                    <p:cond delay="0"/>
                                  </p:stCondLst>
                                  <p:childTnLst>
                                    <p:anim calcmode="lin" valueType="num">
                                      <p:cBhvr additive="base">
                                        <p:cTn id="741" dur="3500"/>
                                        <p:tgtEl>
                                          <p:spTgt spid="212"/>
                                        </p:tgtEl>
                                        <p:attrNameLst>
                                          <p:attrName>ppt_x</p:attrName>
                                        </p:attrNameLst>
                                      </p:cBhvr>
                                      <p:tavLst>
                                        <p:tav tm="0">
                                          <p:val>
                                            <p:strVal val="ppt_x"/>
                                          </p:val>
                                        </p:tav>
                                        <p:tav tm="100000">
                                          <p:val>
                                            <p:strVal val="ppt_x"/>
                                          </p:val>
                                        </p:tav>
                                      </p:tavLst>
                                    </p:anim>
                                    <p:anim calcmode="lin" valueType="num">
                                      <p:cBhvr additive="base">
                                        <p:cTn id="742" dur="3500"/>
                                        <p:tgtEl>
                                          <p:spTgt spid="212"/>
                                        </p:tgtEl>
                                        <p:attrNameLst>
                                          <p:attrName>ppt_y</p:attrName>
                                        </p:attrNameLst>
                                      </p:cBhvr>
                                      <p:tavLst>
                                        <p:tav tm="0">
                                          <p:val>
                                            <p:strVal val="ppt_y"/>
                                          </p:val>
                                        </p:tav>
                                        <p:tav tm="100000">
                                          <p:val>
                                            <p:strVal val="0-ppt_h/2"/>
                                          </p:val>
                                        </p:tav>
                                      </p:tavLst>
                                    </p:anim>
                                    <p:set>
                                      <p:cBhvr>
                                        <p:cTn id="743" dur="1" fill="hold">
                                          <p:stCondLst>
                                            <p:cond delay="3499"/>
                                          </p:stCondLst>
                                        </p:cTn>
                                        <p:tgtEl>
                                          <p:spTgt spid="212"/>
                                        </p:tgtEl>
                                        <p:attrNameLst>
                                          <p:attrName>style.visibility</p:attrName>
                                        </p:attrNameLst>
                                      </p:cBhvr>
                                      <p:to>
                                        <p:strVal val="hidden"/>
                                      </p:to>
                                    </p:set>
                                  </p:childTnLst>
                                </p:cTn>
                              </p:par>
                              <p:par>
                                <p:cTn id="744" presetID="2" presetClass="exit" presetSubtype="1" fill="hold" grpId="2" nodeType="withEffect">
                                  <p:stCondLst>
                                    <p:cond delay="0"/>
                                  </p:stCondLst>
                                  <p:childTnLst>
                                    <p:anim calcmode="lin" valueType="num">
                                      <p:cBhvr additive="base">
                                        <p:cTn id="745" dur="3500"/>
                                        <p:tgtEl>
                                          <p:spTgt spid="213"/>
                                        </p:tgtEl>
                                        <p:attrNameLst>
                                          <p:attrName>ppt_x</p:attrName>
                                        </p:attrNameLst>
                                      </p:cBhvr>
                                      <p:tavLst>
                                        <p:tav tm="0">
                                          <p:val>
                                            <p:strVal val="ppt_x"/>
                                          </p:val>
                                        </p:tav>
                                        <p:tav tm="100000">
                                          <p:val>
                                            <p:strVal val="ppt_x"/>
                                          </p:val>
                                        </p:tav>
                                      </p:tavLst>
                                    </p:anim>
                                    <p:anim calcmode="lin" valueType="num">
                                      <p:cBhvr additive="base">
                                        <p:cTn id="746" dur="3500"/>
                                        <p:tgtEl>
                                          <p:spTgt spid="213"/>
                                        </p:tgtEl>
                                        <p:attrNameLst>
                                          <p:attrName>ppt_y</p:attrName>
                                        </p:attrNameLst>
                                      </p:cBhvr>
                                      <p:tavLst>
                                        <p:tav tm="0">
                                          <p:val>
                                            <p:strVal val="ppt_y"/>
                                          </p:val>
                                        </p:tav>
                                        <p:tav tm="100000">
                                          <p:val>
                                            <p:strVal val="0-ppt_h/2"/>
                                          </p:val>
                                        </p:tav>
                                      </p:tavLst>
                                    </p:anim>
                                    <p:set>
                                      <p:cBhvr>
                                        <p:cTn id="747" dur="1" fill="hold">
                                          <p:stCondLst>
                                            <p:cond delay="3499"/>
                                          </p:stCondLst>
                                        </p:cTn>
                                        <p:tgtEl>
                                          <p:spTgt spid="213"/>
                                        </p:tgtEl>
                                        <p:attrNameLst>
                                          <p:attrName>style.visibility</p:attrName>
                                        </p:attrNameLst>
                                      </p:cBhvr>
                                      <p:to>
                                        <p:strVal val="hidden"/>
                                      </p:to>
                                    </p:set>
                                  </p:childTnLst>
                                </p:cTn>
                              </p:par>
                              <p:par>
                                <p:cTn id="748" presetID="2" presetClass="exit" presetSubtype="1" fill="hold" grpId="2" nodeType="withEffect">
                                  <p:stCondLst>
                                    <p:cond delay="0"/>
                                  </p:stCondLst>
                                  <p:childTnLst>
                                    <p:anim calcmode="lin" valueType="num">
                                      <p:cBhvr additive="base">
                                        <p:cTn id="749" dur="3500"/>
                                        <p:tgtEl>
                                          <p:spTgt spid="214"/>
                                        </p:tgtEl>
                                        <p:attrNameLst>
                                          <p:attrName>ppt_x</p:attrName>
                                        </p:attrNameLst>
                                      </p:cBhvr>
                                      <p:tavLst>
                                        <p:tav tm="0">
                                          <p:val>
                                            <p:strVal val="ppt_x"/>
                                          </p:val>
                                        </p:tav>
                                        <p:tav tm="100000">
                                          <p:val>
                                            <p:strVal val="ppt_x"/>
                                          </p:val>
                                        </p:tav>
                                      </p:tavLst>
                                    </p:anim>
                                    <p:anim calcmode="lin" valueType="num">
                                      <p:cBhvr additive="base">
                                        <p:cTn id="750" dur="3500"/>
                                        <p:tgtEl>
                                          <p:spTgt spid="214"/>
                                        </p:tgtEl>
                                        <p:attrNameLst>
                                          <p:attrName>ppt_y</p:attrName>
                                        </p:attrNameLst>
                                      </p:cBhvr>
                                      <p:tavLst>
                                        <p:tav tm="0">
                                          <p:val>
                                            <p:strVal val="ppt_y"/>
                                          </p:val>
                                        </p:tav>
                                        <p:tav tm="100000">
                                          <p:val>
                                            <p:strVal val="0-ppt_h/2"/>
                                          </p:val>
                                        </p:tav>
                                      </p:tavLst>
                                    </p:anim>
                                    <p:set>
                                      <p:cBhvr>
                                        <p:cTn id="751" dur="1" fill="hold">
                                          <p:stCondLst>
                                            <p:cond delay="3499"/>
                                          </p:stCondLst>
                                        </p:cTn>
                                        <p:tgtEl>
                                          <p:spTgt spid="214"/>
                                        </p:tgtEl>
                                        <p:attrNameLst>
                                          <p:attrName>style.visibility</p:attrName>
                                        </p:attrNameLst>
                                      </p:cBhvr>
                                      <p:to>
                                        <p:strVal val="hidden"/>
                                      </p:to>
                                    </p:set>
                                  </p:childTnLst>
                                </p:cTn>
                              </p:par>
                              <p:par>
                                <p:cTn id="752" presetID="2" presetClass="exit" presetSubtype="1" fill="hold" grpId="2" nodeType="withEffect">
                                  <p:stCondLst>
                                    <p:cond delay="0"/>
                                  </p:stCondLst>
                                  <p:childTnLst>
                                    <p:anim calcmode="lin" valueType="num">
                                      <p:cBhvr additive="base">
                                        <p:cTn id="753" dur="3500"/>
                                        <p:tgtEl>
                                          <p:spTgt spid="215"/>
                                        </p:tgtEl>
                                        <p:attrNameLst>
                                          <p:attrName>ppt_x</p:attrName>
                                        </p:attrNameLst>
                                      </p:cBhvr>
                                      <p:tavLst>
                                        <p:tav tm="0">
                                          <p:val>
                                            <p:strVal val="ppt_x"/>
                                          </p:val>
                                        </p:tav>
                                        <p:tav tm="100000">
                                          <p:val>
                                            <p:strVal val="ppt_x"/>
                                          </p:val>
                                        </p:tav>
                                      </p:tavLst>
                                    </p:anim>
                                    <p:anim calcmode="lin" valueType="num">
                                      <p:cBhvr additive="base">
                                        <p:cTn id="754" dur="3500"/>
                                        <p:tgtEl>
                                          <p:spTgt spid="215"/>
                                        </p:tgtEl>
                                        <p:attrNameLst>
                                          <p:attrName>ppt_y</p:attrName>
                                        </p:attrNameLst>
                                      </p:cBhvr>
                                      <p:tavLst>
                                        <p:tav tm="0">
                                          <p:val>
                                            <p:strVal val="ppt_y"/>
                                          </p:val>
                                        </p:tav>
                                        <p:tav tm="100000">
                                          <p:val>
                                            <p:strVal val="0-ppt_h/2"/>
                                          </p:val>
                                        </p:tav>
                                      </p:tavLst>
                                    </p:anim>
                                    <p:set>
                                      <p:cBhvr>
                                        <p:cTn id="755" dur="1" fill="hold">
                                          <p:stCondLst>
                                            <p:cond delay="3499"/>
                                          </p:stCondLst>
                                        </p:cTn>
                                        <p:tgtEl>
                                          <p:spTgt spid="215"/>
                                        </p:tgtEl>
                                        <p:attrNameLst>
                                          <p:attrName>style.visibility</p:attrName>
                                        </p:attrNameLst>
                                      </p:cBhvr>
                                      <p:to>
                                        <p:strVal val="hidden"/>
                                      </p:to>
                                    </p:set>
                                  </p:childTnLst>
                                </p:cTn>
                              </p:par>
                              <p:par>
                                <p:cTn id="756" presetID="2" presetClass="exit" presetSubtype="1" fill="hold" grpId="2" nodeType="withEffect">
                                  <p:stCondLst>
                                    <p:cond delay="0"/>
                                  </p:stCondLst>
                                  <p:childTnLst>
                                    <p:anim calcmode="lin" valueType="num">
                                      <p:cBhvr additive="base">
                                        <p:cTn id="757" dur="3500"/>
                                        <p:tgtEl>
                                          <p:spTgt spid="216"/>
                                        </p:tgtEl>
                                        <p:attrNameLst>
                                          <p:attrName>ppt_x</p:attrName>
                                        </p:attrNameLst>
                                      </p:cBhvr>
                                      <p:tavLst>
                                        <p:tav tm="0">
                                          <p:val>
                                            <p:strVal val="ppt_x"/>
                                          </p:val>
                                        </p:tav>
                                        <p:tav tm="100000">
                                          <p:val>
                                            <p:strVal val="ppt_x"/>
                                          </p:val>
                                        </p:tav>
                                      </p:tavLst>
                                    </p:anim>
                                    <p:anim calcmode="lin" valueType="num">
                                      <p:cBhvr additive="base">
                                        <p:cTn id="758" dur="3500"/>
                                        <p:tgtEl>
                                          <p:spTgt spid="216"/>
                                        </p:tgtEl>
                                        <p:attrNameLst>
                                          <p:attrName>ppt_y</p:attrName>
                                        </p:attrNameLst>
                                      </p:cBhvr>
                                      <p:tavLst>
                                        <p:tav tm="0">
                                          <p:val>
                                            <p:strVal val="ppt_y"/>
                                          </p:val>
                                        </p:tav>
                                        <p:tav tm="100000">
                                          <p:val>
                                            <p:strVal val="0-ppt_h/2"/>
                                          </p:val>
                                        </p:tav>
                                      </p:tavLst>
                                    </p:anim>
                                    <p:set>
                                      <p:cBhvr>
                                        <p:cTn id="759" dur="1" fill="hold">
                                          <p:stCondLst>
                                            <p:cond delay="3499"/>
                                          </p:stCondLst>
                                        </p:cTn>
                                        <p:tgtEl>
                                          <p:spTgt spid="216"/>
                                        </p:tgtEl>
                                        <p:attrNameLst>
                                          <p:attrName>style.visibility</p:attrName>
                                        </p:attrNameLst>
                                      </p:cBhvr>
                                      <p:to>
                                        <p:strVal val="hidden"/>
                                      </p:to>
                                    </p:set>
                                  </p:childTnLst>
                                </p:cTn>
                              </p:par>
                              <p:par>
                                <p:cTn id="760" presetID="2" presetClass="exit" presetSubtype="1" fill="hold" grpId="2" nodeType="withEffect">
                                  <p:stCondLst>
                                    <p:cond delay="0"/>
                                  </p:stCondLst>
                                  <p:childTnLst>
                                    <p:anim calcmode="lin" valueType="num">
                                      <p:cBhvr additive="base">
                                        <p:cTn id="761" dur="3500"/>
                                        <p:tgtEl>
                                          <p:spTgt spid="217"/>
                                        </p:tgtEl>
                                        <p:attrNameLst>
                                          <p:attrName>ppt_x</p:attrName>
                                        </p:attrNameLst>
                                      </p:cBhvr>
                                      <p:tavLst>
                                        <p:tav tm="0">
                                          <p:val>
                                            <p:strVal val="ppt_x"/>
                                          </p:val>
                                        </p:tav>
                                        <p:tav tm="100000">
                                          <p:val>
                                            <p:strVal val="ppt_x"/>
                                          </p:val>
                                        </p:tav>
                                      </p:tavLst>
                                    </p:anim>
                                    <p:anim calcmode="lin" valueType="num">
                                      <p:cBhvr additive="base">
                                        <p:cTn id="762" dur="3500"/>
                                        <p:tgtEl>
                                          <p:spTgt spid="217"/>
                                        </p:tgtEl>
                                        <p:attrNameLst>
                                          <p:attrName>ppt_y</p:attrName>
                                        </p:attrNameLst>
                                      </p:cBhvr>
                                      <p:tavLst>
                                        <p:tav tm="0">
                                          <p:val>
                                            <p:strVal val="ppt_y"/>
                                          </p:val>
                                        </p:tav>
                                        <p:tav tm="100000">
                                          <p:val>
                                            <p:strVal val="0-ppt_h/2"/>
                                          </p:val>
                                        </p:tav>
                                      </p:tavLst>
                                    </p:anim>
                                    <p:set>
                                      <p:cBhvr>
                                        <p:cTn id="763" dur="1" fill="hold">
                                          <p:stCondLst>
                                            <p:cond delay="3499"/>
                                          </p:stCondLst>
                                        </p:cTn>
                                        <p:tgtEl>
                                          <p:spTgt spid="217"/>
                                        </p:tgtEl>
                                        <p:attrNameLst>
                                          <p:attrName>style.visibility</p:attrName>
                                        </p:attrNameLst>
                                      </p:cBhvr>
                                      <p:to>
                                        <p:strVal val="hidden"/>
                                      </p:to>
                                    </p:set>
                                  </p:childTnLst>
                                </p:cTn>
                              </p:par>
                              <p:par>
                                <p:cTn id="764" presetID="2" presetClass="exit" presetSubtype="1" fill="hold" grpId="2" nodeType="withEffect">
                                  <p:stCondLst>
                                    <p:cond delay="0"/>
                                  </p:stCondLst>
                                  <p:childTnLst>
                                    <p:anim calcmode="lin" valueType="num">
                                      <p:cBhvr additive="base">
                                        <p:cTn id="765" dur="3500"/>
                                        <p:tgtEl>
                                          <p:spTgt spid="218"/>
                                        </p:tgtEl>
                                        <p:attrNameLst>
                                          <p:attrName>ppt_x</p:attrName>
                                        </p:attrNameLst>
                                      </p:cBhvr>
                                      <p:tavLst>
                                        <p:tav tm="0">
                                          <p:val>
                                            <p:strVal val="ppt_x"/>
                                          </p:val>
                                        </p:tav>
                                        <p:tav tm="100000">
                                          <p:val>
                                            <p:strVal val="ppt_x"/>
                                          </p:val>
                                        </p:tav>
                                      </p:tavLst>
                                    </p:anim>
                                    <p:anim calcmode="lin" valueType="num">
                                      <p:cBhvr additive="base">
                                        <p:cTn id="766" dur="3500"/>
                                        <p:tgtEl>
                                          <p:spTgt spid="218"/>
                                        </p:tgtEl>
                                        <p:attrNameLst>
                                          <p:attrName>ppt_y</p:attrName>
                                        </p:attrNameLst>
                                      </p:cBhvr>
                                      <p:tavLst>
                                        <p:tav tm="0">
                                          <p:val>
                                            <p:strVal val="ppt_y"/>
                                          </p:val>
                                        </p:tav>
                                        <p:tav tm="100000">
                                          <p:val>
                                            <p:strVal val="0-ppt_h/2"/>
                                          </p:val>
                                        </p:tav>
                                      </p:tavLst>
                                    </p:anim>
                                    <p:set>
                                      <p:cBhvr>
                                        <p:cTn id="767" dur="1" fill="hold">
                                          <p:stCondLst>
                                            <p:cond delay="3499"/>
                                          </p:stCondLst>
                                        </p:cTn>
                                        <p:tgtEl>
                                          <p:spTgt spid="218"/>
                                        </p:tgtEl>
                                        <p:attrNameLst>
                                          <p:attrName>style.visibility</p:attrName>
                                        </p:attrNameLst>
                                      </p:cBhvr>
                                      <p:to>
                                        <p:strVal val="hidden"/>
                                      </p:to>
                                    </p:set>
                                  </p:childTnLst>
                                </p:cTn>
                              </p:par>
                              <p:par>
                                <p:cTn id="768" presetID="2" presetClass="exit" presetSubtype="1" fill="hold" grpId="2" nodeType="withEffect">
                                  <p:stCondLst>
                                    <p:cond delay="0"/>
                                  </p:stCondLst>
                                  <p:childTnLst>
                                    <p:anim calcmode="lin" valueType="num">
                                      <p:cBhvr additive="base">
                                        <p:cTn id="769" dur="3500"/>
                                        <p:tgtEl>
                                          <p:spTgt spid="219"/>
                                        </p:tgtEl>
                                        <p:attrNameLst>
                                          <p:attrName>ppt_x</p:attrName>
                                        </p:attrNameLst>
                                      </p:cBhvr>
                                      <p:tavLst>
                                        <p:tav tm="0">
                                          <p:val>
                                            <p:strVal val="ppt_x"/>
                                          </p:val>
                                        </p:tav>
                                        <p:tav tm="100000">
                                          <p:val>
                                            <p:strVal val="ppt_x"/>
                                          </p:val>
                                        </p:tav>
                                      </p:tavLst>
                                    </p:anim>
                                    <p:anim calcmode="lin" valueType="num">
                                      <p:cBhvr additive="base">
                                        <p:cTn id="770" dur="3500"/>
                                        <p:tgtEl>
                                          <p:spTgt spid="219"/>
                                        </p:tgtEl>
                                        <p:attrNameLst>
                                          <p:attrName>ppt_y</p:attrName>
                                        </p:attrNameLst>
                                      </p:cBhvr>
                                      <p:tavLst>
                                        <p:tav tm="0">
                                          <p:val>
                                            <p:strVal val="ppt_y"/>
                                          </p:val>
                                        </p:tav>
                                        <p:tav tm="100000">
                                          <p:val>
                                            <p:strVal val="0-ppt_h/2"/>
                                          </p:val>
                                        </p:tav>
                                      </p:tavLst>
                                    </p:anim>
                                    <p:set>
                                      <p:cBhvr>
                                        <p:cTn id="771" dur="1" fill="hold">
                                          <p:stCondLst>
                                            <p:cond delay="3499"/>
                                          </p:stCondLst>
                                        </p:cTn>
                                        <p:tgtEl>
                                          <p:spTgt spid="219"/>
                                        </p:tgtEl>
                                        <p:attrNameLst>
                                          <p:attrName>style.visibility</p:attrName>
                                        </p:attrNameLst>
                                      </p:cBhvr>
                                      <p:to>
                                        <p:strVal val="hidden"/>
                                      </p:to>
                                    </p:set>
                                  </p:childTnLst>
                                </p:cTn>
                              </p:par>
                              <p:par>
                                <p:cTn id="772" presetID="2" presetClass="exit" presetSubtype="1" fill="hold" grpId="2" nodeType="withEffect">
                                  <p:stCondLst>
                                    <p:cond delay="0"/>
                                  </p:stCondLst>
                                  <p:childTnLst>
                                    <p:anim calcmode="lin" valueType="num">
                                      <p:cBhvr additive="base">
                                        <p:cTn id="773" dur="3500"/>
                                        <p:tgtEl>
                                          <p:spTgt spid="220"/>
                                        </p:tgtEl>
                                        <p:attrNameLst>
                                          <p:attrName>ppt_x</p:attrName>
                                        </p:attrNameLst>
                                      </p:cBhvr>
                                      <p:tavLst>
                                        <p:tav tm="0">
                                          <p:val>
                                            <p:strVal val="ppt_x"/>
                                          </p:val>
                                        </p:tav>
                                        <p:tav tm="100000">
                                          <p:val>
                                            <p:strVal val="ppt_x"/>
                                          </p:val>
                                        </p:tav>
                                      </p:tavLst>
                                    </p:anim>
                                    <p:anim calcmode="lin" valueType="num">
                                      <p:cBhvr additive="base">
                                        <p:cTn id="774" dur="3500"/>
                                        <p:tgtEl>
                                          <p:spTgt spid="220"/>
                                        </p:tgtEl>
                                        <p:attrNameLst>
                                          <p:attrName>ppt_y</p:attrName>
                                        </p:attrNameLst>
                                      </p:cBhvr>
                                      <p:tavLst>
                                        <p:tav tm="0">
                                          <p:val>
                                            <p:strVal val="ppt_y"/>
                                          </p:val>
                                        </p:tav>
                                        <p:tav tm="100000">
                                          <p:val>
                                            <p:strVal val="0-ppt_h/2"/>
                                          </p:val>
                                        </p:tav>
                                      </p:tavLst>
                                    </p:anim>
                                    <p:set>
                                      <p:cBhvr>
                                        <p:cTn id="775" dur="1" fill="hold">
                                          <p:stCondLst>
                                            <p:cond delay="3499"/>
                                          </p:stCondLst>
                                        </p:cTn>
                                        <p:tgtEl>
                                          <p:spTgt spid="220"/>
                                        </p:tgtEl>
                                        <p:attrNameLst>
                                          <p:attrName>style.visibility</p:attrName>
                                        </p:attrNameLst>
                                      </p:cBhvr>
                                      <p:to>
                                        <p:strVal val="hidden"/>
                                      </p:to>
                                    </p:set>
                                  </p:childTnLst>
                                </p:cTn>
                              </p:par>
                              <p:par>
                                <p:cTn id="776" presetID="2" presetClass="exit" presetSubtype="1" fill="hold" grpId="2" nodeType="withEffect">
                                  <p:stCondLst>
                                    <p:cond delay="0"/>
                                  </p:stCondLst>
                                  <p:childTnLst>
                                    <p:anim calcmode="lin" valueType="num">
                                      <p:cBhvr additive="base">
                                        <p:cTn id="777" dur="3500"/>
                                        <p:tgtEl>
                                          <p:spTgt spid="221"/>
                                        </p:tgtEl>
                                        <p:attrNameLst>
                                          <p:attrName>ppt_x</p:attrName>
                                        </p:attrNameLst>
                                      </p:cBhvr>
                                      <p:tavLst>
                                        <p:tav tm="0">
                                          <p:val>
                                            <p:strVal val="ppt_x"/>
                                          </p:val>
                                        </p:tav>
                                        <p:tav tm="100000">
                                          <p:val>
                                            <p:strVal val="ppt_x"/>
                                          </p:val>
                                        </p:tav>
                                      </p:tavLst>
                                    </p:anim>
                                    <p:anim calcmode="lin" valueType="num">
                                      <p:cBhvr additive="base">
                                        <p:cTn id="778" dur="3500"/>
                                        <p:tgtEl>
                                          <p:spTgt spid="221"/>
                                        </p:tgtEl>
                                        <p:attrNameLst>
                                          <p:attrName>ppt_y</p:attrName>
                                        </p:attrNameLst>
                                      </p:cBhvr>
                                      <p:tavLst>
                                        <p:tav tm="0">
                                          <p:val>
                                            <p:strVal val="ppt_y"/>
                                          </p:val>
                                        </p:tav>
                                        <p:tav tm="100000">
                                          <p:val>
                                            <p:strVal val="0-ppt_h/2"/>
                                          </p:val>
                                        </p:tav>
                                      </p:tavLst>
                                    </p:anim>
                                    <p:set>
                                      <p:cBhvr>
                                        <p:cTn id="779" dur="1" fill="hold">
                                          <p:stCondLst>
                                            <p:cond delay="3499"/>
                                          </p:stCondLst>
                                        </p:cTn>
                                        <p:tgtEl>
                                          <p:spTgt spid="221"/>
                                        </p:tgtEl>
                                        <p:attrNameLst>
                                          <p:attrName>style.visibility</p:attrName>
                                        </p:attrNameLst>
                                      </p:cBhvr>
                                      <p:to>
                                        <p:strVal val="hidden"/>
                                      </p:to>
                                    </p:set>
                                  </p:childTnLst>
                                </p:cTn>
                              </p:par>
                              <p:par>
                                <p:cTn id="780" presetID="2" presetClass="exit" presetSubtype="1" fill="hold" grpId="2" nodeType="withEffect">
                                  <p:stCondLst>
                                    <p:cond delay="0"/>
                                  </p:stCondLst>
                                  <p:childTnLst>
                                    <p:anim calcmode="lin" valueType="num">
                                      <p:cBhvr additive="base">
                                        <p:cTn id="781" dur="3500"/>
                                        <p:tgtEl>
                                          <p:spTgt spid="222"/>
                                        </p:tgtEl>
                                        <p:attrNameLst>
                                          <p:attrName>ppt_x</p:attrName>
                                        </p:attrNameLst>
                                      </p:cBhvr>
                                      <p:tavLst>
                                        <p:tav tm="0">
                                          <p:val>
                                            <p:strVal val="ppt_x"/>
                                          </p:val>
                                        </p:tav>
                                        <p:tav tm="100000">
                                          <p:val>
                                            <p:strVal val="ppt_x"/>
                                          </p:val>
                                        </p:tav>
                                      </p:tavLst>
                                    </p:anim>
                                    <p:anim calcmode="lin" valueType="num">
                                      <p:cBhvr additive="base">
                                        <p:cTn id="782" dur="3500"/>
                                        <p:tgtEl>
                                          <p:spTgt spid="222"/>
                                        </p:tgtEl>
                                        <p:attrNameLst>
                                          <p:attrName>ppt_y</p:attrName>
                                        </p:attrNameLst>
                                      </p:cBhvr>
                                      <p:tavLst>
                                        <p:tav tm="0">
                                          <p:val>
                                            <p:strVal val="ppt_y"/>
                                          </p:val>
                                        </p:tav>
                                        <p:tav tm="100000">
                                          <p:val>
                                            <p:strVal val="0-ppt_h/2"/>
                                          </p:val>
                                        </p:tav>
                                      </p:tavLst>
                                    </p:anim>
                                    <p:set>
                                      <p:cBhvr>
                                        <p:cTn id="783" dur="1" fill="hold">
                                          <p:stCondLst>
                                            <p:cond delay="3499"/>
                                          </p:stCondLst>
                                        </p:cTn>
                                        <p:tgtEl>
                                          <p:spTgt spid="222"/>
                                        </p:tgtEl>
                                        <p:attrNameLst>
                                          <p:attrName>style.visibility</p:attrName>
                                        </p:attrNameLst>
                                      </p:cBhvr>
                                      <p:to>
                                        <p:strVal val="hidden"/>
                                      </p:to>
                                    </p:set>
                                  </p:childTnLst>
                                </p:cTn>
                              </p:par>
                              <p:par>
                                <p:cTn id="784" presetID="2" presetClass="exit" presetSubtype="1" fill="hold" grpId="2" nodeType="withEffect">
                                  <p:stCondLst>
                                    <p:cond delay="0"/>
                                  </p:stCondLst>
                                  <p:childTnLst>
                                    <p:anim calcmode="lin" valueType="num">
                                      <p:cBhvr additive="base">
                                        <p:cTn id="785" dur="3500"/>
                                        <p:tgtEl>
                                          <p:spTgt spid="223"/>
                                        </p:tgtEl>
                                        <p:attrNameLst>
                                          <p:attrName>ppt_x</p:attrName>
                                        </p:attrNameLst>
                                      </p:cBhvr>
                                      <p:tavLst>
                                        <p:tav tm="0">
                                          <p:val>
                                            <p:strVal val="ppt_x"/>
                                          </p:val>
                                        </p:tav>
                                        <p:tav tm="100000">
                                          <p:val>
                                            <p:strVal val="ppt_x"/>
                                          </p:val>
                                        </p:tav>
                                      </p:tavLst>
                                    </p:anim>
                                    <p:anim calcmode="lin" valueType="num">
                                      <p:cBhvr additive="base">
                                        <p:cTn id="786" dur="3500"/>
                                        <p:tgtEl>
                                          <p:spTgt spid="223"/>
                                        </p:tgtEl>
                                        <p:attrNameLst>
                                          <p:attrName>ppt_y</p:attrName>
                                        </p:attrNameLst>
                                      </p:cBhvr>
                                      <p:tavLst>
                                        <p:tav tm="0">
                                          <p:val>
                                            <p:strVal val="ppt_y"/>
                                          </p:val>
                                        </p:tav>
                                        <p:tav tm="100000">
                                          <p:val>
                                            <p:strVal val="0-ppt_h/2"/>
                                          </p:val>
                                        </p:tav>
                                      </p:tavLst>
                                    </p:anim>
                                    <p:set>
                                      <p:cBhvr>
                                        <p:cTn id="787" dur="1" fill="hold">
                                          <p:stCondLst>
                                            <p:cond delay="3499"/>
                                          </p:stCondLst>
                                        </p:cTn>
                                        <p:tgtEl>
                                          <p:spTgt spid="223"/>
                                        </p:tgtEl>
                                        <p:attrNameLst>
                                          <p:attrName>style.visibility</p:attrName>
                                        </p:attrNameLst>
                                      </p:cBhvr>
                                      <p:to>
                                        <p:strVal val="hidden"/>
                                      </p:to>
                                    </p:set>
                                  </p:childTnLst>
                                </p:cTn>
                              </p:par>
                              <p:par>
                                <p:cTn id="788" presetID="2" presetClass="exit" presetSubtype="1" fill="hold" grpId="2" nodeType="withEffect">
                                  <p:stCondLst>
                                    <p:cond delay="0"/>
                                  </p:stCondLst>
                                  <p:childTnLst>
                                    <p:anim calcmode="lin" valueType="num">
                                      <p:cBhvr additive="base">
                                        <p:cTn id="789" dur="3500"/>
                                        <p:tgtEl>
                                          <p:spTgt spid="224"/>
                                        </p:tgtEl>
                                        <p:attrNameLst>
                                          <p:attrName>ppt_x</p:attrName>
                                        </p:attrNameLst>
                                      </p:cBhvr>
                                      <p:tavLst>
                                        <p:tav tm="0">
                                          <p:val>
                                            <p:strVal val="ppt_x"/>
                                          </p:val>
                                        </p:tav>
                                        <p:tav tm="100000">
                                          <p:val>
                                            <p:strVal val="ppt_x"/>
                                          </p:val>
                                        </p:tav>
                                      </p:tavLst>
                                    </p:anim>
                                    <p:anim calcmode="lin" valueType="num">
                                      <p:cBhvr additive="base">
                                        <p:cTn id="790" dur="3500"/>
                                        <p:tgtEl>
                                          <p:spTgt spid="224"/>
                                        </p:tgtEl>
                                        <p:attrNameLst>
                                          <p:attrName>ppt_y</p:attrName>
                                        </p:attrNameLst>
                                      </p:cBhvr>
                                      <p:tavLst>
                                        <p:tav tm="0">
                                          <p:val>
                                            <p:strVal val="ppt_y"/>
                                          </p:val>
                                        </p:tav>
                                        <p:tav tm="100000">
                                          <p:val>
                                            <p:strVal val="0-ppt_h/2"/>
                                          </p:val>
                                        </p:tav>
                                      </p:tavLst>
                                    </p:anim>
                                    <p:set>
                                      <p:cBhvr>
                                        <p:cTn id="791" dur="1" fill="hold">
                                          <p:stCondLst>
                                            <p:cond delay="3499"/>
                                          </p:stCondLst>
                                        </p:cTn>
                                        <p:tgtEl>
                                          <p:spTgt spid="224"/>
                                        </p:tgtEl>
                                        <p:attrNameLst>
                                          <p:attrName>style.visibility</p:attrName>
                                        </p:attrNameLst>
                                      </p:cBhvr>
                                      <p:to>
                                        <p:strVal val="hidden"/>
                                      </p:to>
                                    </p:set>
                                  </p:childTnLst>
                                </p:cTn>
                              </p:par>
                              <p:par>
                                <p:cTn id="792" presetID="2" presetClass="exit" presetSubtype="1" fill="hold" grpId="2" nodeType="withEffect">
                                  <p:stCondLst>
                                    <p:cond delay="0"/>
                                  </p:stCondLst>
                                  <p:childTnLst>
                                    <p:anim calcmode="lin" valueType="num">
                                      <p:cBhvr additive="base">
                                        <p:cTn id="793" dur="3500"/>
                                        <p:tgtEl>
                                          <p:spTgt spid="225"/>
                                        </p:tgtEl>
                                        <p:attrNameLst>
                                          <p:attrName>ppt_x</p:attrName>
                                        </p:attrNameLst>
                                      </p:cBhvr>
                                      <p:tavLst>
                                        <p:tav tm="0">
                                          <p:val>
                                            <p:strVal val="ppt_x"/>
                                          </p:val>
                                        </p:tav>
                                        <p:tav tm="100000">
                                          <p:val>
                                            <p:strVal val="ppt_x"/>
                                          </p:val>
                                        </p:tav>
                                      </p:tavLst>
                                    </p:anim>
                                    <p:anim calcmode="lin" valueType="num">
                                      <p:cBhvr additive="base">
                                        <p:cTn id="794" dur="3500"/>
                                        <p:tgtEl>
                                          <p:spTgt spid="225"/>
                                        </p:tgtEl>
                                        <p:attrNameLst>
                                          <p:attrName>ppt_y</p:attrName>
                                        </p:attrNameLst>
                                      </p:cBhvr>
                                      <p:tavLst>
                                        <p:tav tm="0">
                                          <p:val>
                                            <p:strVal val="ppt_y"/>
                                          </p:val>
                                        </p:tav>
                                        <p:tav tm="100000">
                                          <p:val>
                                            <p:strVal val="0-ppt_h/2"/>
                                          </p:val>
                                        </p:tav>
                                      </p:tavLst>
                                    </p:anim>
                                    <p:set>
                                      <p:cBhvr>
                                        <p:cTn id="795" dur="1" fill="hold">
                                          <p:stCondLst>
                                            <p:cond delay="3499"/>
                                          </p:stCondLst>
                                        </p:cTn>
                                        <p:tgtEl>
                                          <p:spTgt spid="225"/>
                                        </p:tgtEl>
                                        <p:attrNameLst>
                                          <p:attrName>style.visibility</p:attrName>
                                        </p:attrNameLst>
                                      </p:cBhvr>
                                      <p:to>
                                        <p:strVal val="hidden"/>
                                      </p:to>
                                    </p:set>
                                  </p:childTnLst>
                                </p:cTn>
                              </p:par>
                              <p:par>
                                <p:cTn id="796" presetID="2" presetClass="exit" presetSubtype="1" fill="hold" grpId="2" nodeType="withEffect">
                                  <p:stCondLst>
                                    <p:cond delay="0"/>
                                  </p:stCondLst>
                                  <p:childTnLst>
                                    <p:anim calcmode="lin" valueType="num">
                                      <p:cBhvr additive="base">
                                        <p:cTn id="797" dur="3500"/>
                                        <p:tgtEl>
                                          <p:spTgt spid="226"/>
                                        </p:tgtEl>
                                        <p:attrNameLst>
                                          <p:attrName>ppt_x</p:attrName>
                                        </p:attrNameLst>
                                      </p:cBhvr>
                                      <p:tavLst>
                                        <p:tav tm="0">
                                          <p:val>
                                            <p:strVal val="ppt_x"/>
                                          </p:val>
                                        </p:tav>
                                        <p:tav tm="100000">
                                          <p:val>
                                            <p:strVal val="ppt_x"/>
                                          </p:val>
                                        </p:tav>
                                      </p:tavLst>
                                    </p:anim>
                                    <p:anim calcmode="lin" valueType="num">
                                      <p:cBhvr additive="base">
                                        <p:cTn id="798" dur="3500"/>
                                        <p:tgtEl>
                                          <p:spTgt spid="226"/>
                                        </p:tgtEl>
                                        <p:attrNameLst>
                                          <p:attrName>ppt_y</p:attrName>
                                        </p:attrNameLst>
                                      </p:cBhvr>
                                      <p:tavLst>
                                        <p:tav tm="0">
                                          <p:val>
                                            <p:strVal val="ppt_y"/>
                                          </p:val>
                                        </p:tav>
                                        <p:tav tm="100000">
                                          <p:val>
                                            <p:strVal val="0-ppt_h/2"/>
                                          </p:val>
                                        </p:tav>
                                      </p:tavLst>
                                    </p:anim>
                                    <p:set>
                                      <p:cBhvr>
                                        <p:cTn id="799" dur="1" fill="hold">
                                          <p:stCondLst>
                                            <p:cond delay="3499"/>
                                          </p:stCondLst>
                                        </p:cTn>
                                        <p:tgtEl>
                                          <p:spTgt spid="226"/>
                                        </p:tgtEl>
                                        <p:attrNameLst>
                                          <p:attrName>style.visibility</p:attrName>
                                        </p:attrNameLst>
                                      </p:cBhvr>
                                      <p:to>
                                        <p:strVal val="hidden"/>
                                      </p:to>
                                    </p:set>
                                  </p:childTnLst>
                                </p:cTn>
                              </p:par>
                              <p:par>
                                <p:cTn id="800" presetID="2" presetClass="exit" presetSubtype="1" fill="hold" grpId="2" nodeType="withEffect">
                                  <p:stCondLst>
                                    <p:cond delay="0"/>
                                  </p:stCondLst>
                                  <p:childTnLst>
                                    <p:anim calcmode="lin" valueType="num">
                                      <p:cBhvr additive="base">
                                        <p:cTn id="801" dur="3500"/>
                                        <p:tgtEl>
                                          <p:spTgt spid="227"/>
                                        </p:tgtEl>
                                        <p:attrNameLst>
                                          <p:attrName>ppt_x</p:attrName>
                                        </p:attrNameLst>
                                      </p:cBhvr>
                                      <p:tavLst>
                                        <p:tav tm="0">
                                          <p:val>
                                            <p:strVal val="ppt_x"/>
                                          </p:val>
                                        </p:tav>
                                        <p:tav tm="100000">
                                          <p:val>
                                            <p:strVal val="ppt_x"/>
                                          </p:val>
                                        </p:tav>
                                      </p:tavLst>
                                    </p:anim>
                                    <p:anim calcmode="lin" valueType="num">
                                      <p:cBhvr additive="base">
                                        <p:cTn id="802" dur="3500"/>
                                        <p:tgtEl>
                                          <p:spTgt spid="227"/>
                                        </p:tgtEl>
                                        <p:attrNameLst>
                                          <p:attrName>ppt_y</p:attrName>
                                        </p:attrNameLst>
                                      </p:cBhvr>
                                      <p:tavLst>
                                        <p:tav tm="0">
                                          <p:val>
                                            <p:strVal val="ppt_y"/>
                                          </p:val>
                                        </p:tav>
                                        <p:tav tm="100000">
                                          <p:val>
                                            <p:strVal val="0-ppt_h/2"/>
                                          </p:val>
                                        </p:tav>
                                      </p:tavLst>
                                    </p:anim>
                                    <p:set>
                                      <p:cBhvr>
                                        <p:cTn id="803" dur="1" fill="hold">
                                          <p:stCondLst>
                                            <p:cond delay="3499"/>
                                          </p:stCondLst>
                                        </p:cTn>
                                        <p:tgtEl>
                                          <p:spTgt spid="227"/>
                                        </p:tgtEl>
                                        <p:attrNameLst>
                                          <p:attrName>style.visibility</p:attrName>
                                        </p:attrNameLst>
                                      </p:cBhvr>
                                      <p:to>
                                        <p:strVal val="hidden"/>
                                      </p:to>
                                    </p:set>
                                  </p:childTnLst>
                                </p:cTn>
                              </p:par>
                              <p:par>
                                <p:cTn id="804" presetID="2" presetClass="exit" presetSubtype="1" fill="hold" grpId="2" nodeType="withEffect">
                                  <p:stCondLst>
                                    <p:cond delay="0"/>
                                  </p:stCondLst>
                                  <p:childTnLst>
                                    <p:anim calcmode="lin" valueType="num">
                                      <p:cBhvr additive="base">
                                        <p:cTn id="805" dur="3500"/>
                                        <p:tgtEl>
                                          <p:spTgt spid="228"/>
                                        </p:tgtEl>
                                        <p:attrNameLst>
                                          <p:attrName>ppt_x</p:attrName>
                                        </p:attrNameLst>
                                      </p:cBhvr>
                                      <p:tavLst>
                                        <p:tav tm="0">
                                          <p:val>
                                            <p:strVal val="ppt_x"/>
                                          </p:val>
                                        </p:tav>
                                        <p:tav tm="100000">
                                          <p:val>
                                            <p:strVal val="ppt_x"/>
                                          </p:val>
                                        </p:tav>
                                      </p:tavLst>
                                    </p:anim>
                                    <p:anim calcmode="lin" valueType="num">
                                      <p:cBhvr additive="base">
                                        <p:cTn id="806" dur="3500"/>
                                        <p:tgtEl>
                                          <p:spTgt spid="228"/>
                                        </p:tgtEl>
                                        <p:attrNameLst>
                                          <p:attrName>ppt_y</p:attrName>
                                        </p:attrNameLst>
                                      </p:cBhvr>
                                      <p:tavLst>
                                        <p:tav tm="0">
                                          <p:val>
                                            <p:strVal val="ppt_y"/>
                                          </p:val>
                                        </p:tav>
                                        <p:tav tm="100000">
                                          <p:val>
                                            <p:strVal val="0-ppt_h/2"/>
                                          </p:val>
                                        </p:tav>
                                      </p:tavLst>
                                    </p:anim>
                                    <p:set>
                                      <p:cBhvr>
                                        <p:cTn id="807" dur="1" fill="hold">
                                          <p:stCondLst>
                                            <p:cond delay="3499"/>
                                          </p:stCondLst>
                                        </p:cTn>
                                        <p:tgtEl>
                                          <p:spTgt spid="228"/>
                                        </p:tgtEl>
                                        <p:attrNameLst>
                                          <p:attrName>style.visibility</p:attrName>
                                        </p:attrNameLst>
                                      </p:cBhvr>
                                      <p:to>
                                        <p:strVal val="hidden"/>
                                      </p:to>
                                    </p:set>
                                  </p:childTnLst>
                                </p:cTn>
                              </p:par>
                              <p:par>
                                <p:cTn id="808" presetID="2" presetClass="exit" presetSubtype="1" fill="hold" grpId="2" nodeType="withEffect">
                                  <p:stCondLst>
                                    <p:cond delay="0"/>
                                  </p:stCondLst>
                                  <p:childTnLst>
                                    <p:anim calcmode="lin" valueType="num">
                                      <p:cBhvr additive="base">
                                        <p:cTn id="809" dur="3500"/>
                                        <p:tgtEl>
                                          <p:spTgt spid="229"/>
                                        </p:tgtEl>
                                        <p:attrNameLst>
                                          <p:attrName>ppt_x</p:attrName>
                                        </p:attrNameLst>
                                      </p:cBhvr>
                                      <p:tavLst>
                                        <p:tav tm="0">
                                          <p:val>
                                            <p:strVal val="ppt_x"/>
                                          </p:val>
                                        </p:tav>
                                        <p:tav tm="100000">
                                          <p:val>
                                            <p:strVal val="ppt_x"/>
                                          </p:val>
                                        </p:tav>
                                      </p:tavLst>
                                    </p:anim>
                                    <p:anim calcmode="lin" valueType="num">
                                      <p:cBhvr additive="base">
                                        <p:cTn id="810" dur="3500"/>
                                        <p:tgtEl>
                                          <p:spTgt spid="229"/>
                                        </p:tgtEl>
                                        <p:attrNameLst>
                                          <p:attrName>ppt_y</p:attrName>
                                        </p:attrNameLst>
                                      </p:cBhvr>
                                      <p:tavLst>
                                        <p:tav tm="0">
                                          <p:val>
                                            <p:strVal val="ppt_y"/>
                                          </p:val>
                                        </p:tav>
                                        <p:tav tm="100000">
                                          <p:val>
                                            <p:strVal val="0-ppt_h/2"/>
                                          </p:val>
                                        </p:tav>
                                      </p:tavLst>
                                    </p:anim>
                                    <p:set>
                                      <p:cBhvr>
                                        <p:cTn id="811" dur="1" fill="hold">
                                          <p:stCondLst>
                                            <p:cond delay="3499"/>
                                          </p:stCondLst>
                                        </p:cTn>
                                        <p:tgtEl>
                                          <p:spTgt spid="229"/>
                                        </p:tgtEl>
                                        <p:attrNameLst>
                                          <p:attrName>style.visibility</p:attrName>
                                        </p:attrNameLst>
                                      </p:cBhvr>
                                      <p:to>
                                        <p:strVal val="hidden"/>
                                      </p:to>
                                    </p:set>
                                  </p:childTnLst>
                                </p:cTn>
                              </p:par>
                              <p:par>
                                <p:cTn id="812" presetID="2" presetClass="exit" presetSubtype="1" fill="hold" grpId="2" nodeType="withEffect">
                                  <p:stCondLst>
                                    <p:cond delay="0"/>
                                  </p:stCondLst>
                                  <p:childTnLst>
                                    <p:anim calcmode="lin" valueType="num">
                                      <p:cBhvr additive="base">
                                        <p:cTn id="813" dur="3500"/>
                                        <p:tgtEl>
                                          <p:spTgt spid="230"/>
                                        </p:tgtEl>
                                        <p:attrNameLst>
                                          <p:attrName>ppt_x</p:attrName>
                                        </p:attrNameLst>
                                      </p:cBhvr>
                                      <p:tavLst>
                                        <p:tav tm="0">
                                          <p:val>
                                            <p:strVal val="ppt_x"/>
                                          </p:val>
                                        </p:tav>
                                        <p:tav tm="100000">
                                          <p:val>
                                            <p:strVal val="ppt_x"/>
                                          </p:val>
                                        </p:tav>
                                      </p:tavLst>
                                    </p:anim>
                                    <p:anim calcmode="lin" valueType="num">
                                      <p:cBhvr additive="base">
                                        <p:cTn id="814" dur="3500"/>
                                        <p:tgtEl>
                                          <p:spTgt spid="230"/>
                                        </p:tgtEl>
                                        <p:attrNameLst>
                                          <p:attrName>ppt_y</p:attrName>
                                        </p:attrNameLst>
                                      </p:cBhvr>
                                      <p:tavLst>
                                        <p:tav tm="0">
                                          <p:val>
                                            <p:strVal val="ppt_y"/>
                                          </p:val>
                                        </p:tav>
                                        <p:tav tm="100000">
                                          <p:val>
                                            <p:strVal val="0-ppt_h/2"/>
                                          </p:val>
                                        </p:tav>
                                      </p:tavLst>
                                    </p:anim>
                                    <p:set>
                                      <p:cBhvr>
                                        <p:cTn id="815" dur="1" fill="hold">
                                          <p:stCondLst>
                                            <p:cond delay="3499"/>
                                          </p:stCondLst>
                                        </p:cTn>
                                        <p:tgtEl>
                                          <p:spTgt spid="230"/>
                                        </p:tgtEl>
                                        <p:attrNameLst>
                                          <p:attrName>style.visibility</p:attrName>
                                        </p:attrNameLst>
                                      </p:cBhvr>
                                      <p:to>
                                        <p:strVal val="hidden"/>
                                      </p:to>
                                    </p:set>
                                  </p:childTnLst>
                                </p:cTn>
                              </p:par>
                              <p:par>
                                <p:cTn id="816" presetID="2" presetClass="exit" presetSubtype="1" fill="hold" grpId="2" nodeType="withEffect">
                                  <p:stCondLst>
                                    <p:cond delay="0"/>
                                  </p:stCondLst>
                                  <p:childTnLst>
                                    <p:anim calcmode="lin" valueType="num">
                                      <p:cBhvr additive="base">
                                        <p:cTn id="817" dur="3500"/>
                                        <p:tgtEl>
                                          <p:spTgt spid="231"/>
                                        </p:tgtEl>
                                        <p:attrNameLst>
                                          <p:attrName>ppt_x</p:attrName>
                                        </p:attrNameLst>
                                      </p:cBhvr>
                                      <p:tavLst>
                                        <p:tav tm="0">
                                          <p:val>
                                            <p:strVal val="ppt_x"/>
                                          </p:val>
                                        </p:tav>
                                        <p:tav tm="100000">
                                          <p:val>
                                            <p:strVal val="ppt_x"/>
                                          </p:val>
                                        </p:tav>
                                      </p:tavLst>
                                    </p:anim>
                                    <p:anim calcmode="lin" valueType="num">
                                      <p:cBhvr additive="base">
                                        <p:cTn id="818" dur="3500"/>
                                        <p:tgtEl>
                                          <p:spTgt spid="231"/>
                                        </p:tgtEl>
                                        <p:attrNameLst>
                                          <p:attrName>ppt_y</p:attrName>
                                        </p:attrNameLst>
                                      </p:cBhvr>
                                      <p:tavLst>
                                        <p:tav tm="0">
                                          <p:val>
                                            <p:strVal val="ppt_y"/>
                                          </p:val>
                                        </p:tav>
                                        <p:tav tm="100000">
                                          <p:val>
                                            <p:strVal val="0-ppt_h/2"/>
                                          </p:val>
                                        </p:tav>
                                      </p:tavLst>
                                    </p:anim>
                                    <p:set>
                                      <p:cBhvr>
                                        <p:cTn id="819" dur="1" fill="hold">
                                          <p:stCondLst>
                                            <p:cond delay="3499"/>
                                          </p:stCondLst>
                                        </p:cTn>
                                        <p:tgtEl>
                                          <p:spTgt spid="231"/>
                                        </p:tgtEl>
                                        <p:attrNameLst>
                                          <p:attrName>style.visibility</p:attrName>
                                        </p:attrNameLst>
                                      </p:cBhvr>
                                      <p:to>
                                        <p:strVal val="hidden"/>
                                      </p:to>
                                    </p:set>
                                  </p:childTnLst>
                                </p:cTn>
                              </p:par>
                              <p:par>
                                <p:cTn id="820" presetID="2" presetClass="exit" presetSubtype="1" fill="hold" grpId="2" nodeType="withEffect">
                                  <p:stCondLst>
                                    <p:cond delay="0"/>
                                  </p:stCondLst>
                                  <p:childTnLst>
                                    <p:anim calcmode="lin" valueType="num">
                                      <p:cBhvr additive="base">
                                        <p:cTn id="821" dur="3500"/>
                                        <p:tgtEl>
                                          <p:spTgt spid="232"/>
                                        </p:tgtEl>
                                        <p:attrNameLst>
                                          <p:attrName>ppt_x</p:attrName>
                                        </p:attrNameLst>
                                      </p:cBhvr>
                                      <p:tavLst>
                                        <p:tav tm="0">
                                          <p:val>
                                            <p:strVal val="ppt_x"/>
                                          </p:val>
                                        </p:tav>
                                        <p:tav tm="100000">
                                          <p:val>
                                            <p:strVal val="ppt_x"/>
                                          </p:val>
                                        </p:tav>
                                      </p:tavLst>
                                    </p:anim>
                                    <p:anim calcmode="lin" valueType="num">
                                      <p:cBhvr additive="base">
                                        <p:cTn id="822" dur="3500"/>
                                        <p:tgtEl>
                                          <p:spTgt spid="232"/>
                                        </p:tgtEl>
                                        <p:attrNameLst>
                                          <p:attrName>ppt_y</p:attrName>
                                        </p:attrNameLst>
                                      </p:cBhvr>
                                      <p:tavLst>
                                        <p:tav tm="0">
                                          <p:val>
                                            <p:strVal val="ppt_y"/>
                                          </p:val>
                                        </p:tav>
                                        <p:tav tm="100000">
                                          <p:val>
                                            <p:strVal val="0-ppt_h/2"/>
                                          </p:val>
                                        </p:tav>
                                      </p:tavLst>
                                    </p:anim>
                                    <p:set>
                                      <p:cBhvr>
                                        <p:cTn id="823" dur="1" fill="hold">
                                          <p:stCondLst>
                                            <p:cond delay="3499"/>
                                          </p:stCondLst>
                                        </p:cTn>
                                        <p:tgtEl>
                                          <p:spTgt spid="232"/>
                                        </p:tgtEl>
                                        <p:attrNameLst>
                                          <p:attrName>style.visibility</p:attrName>
                                        </p:attrNameLst>
                                      </p:cBhvr>
                                      <p:to>
                                        <p:strVal val="hidden"/>
                                      </p:to>
                                    </p:set>
                                  </p:childTnLst>
                                </p:cTn>
                              </p:par>
                              <p:par>
                                <p:cTn id="824" presetID="2" presetClass="exit" presetSubtype="1" fill="hold" grpId="2" nodeType="withEffect">
                                  <p:stCondLst>
                                    <p:cond delay="0"/>
                                  </p:stCondLst>
                                  <p:childTnLst>
                                    <p:anim calcmode="lin" valueType="num">
                                      <p:cBhvr additive="base">
                                        <p:cTn id="825" dur="3500"/>
                                        <p:tgtEl>
                                          <p:spTgt spid="233"/>
                                        </p:tgtEl>
                                        <p:attrNameLst>
                                          <p:attrName>ppt_x</p:attrName>
                                        </p:attrNameLst>
                                      </p:cBhvr>
                                      <p:tavLst>
                                        <p:tav tm="0">
                                          <p:val>
                                            <p:strVal val="ppt_x"/>
                                          </p:val>
                                        </p:tav>
                                        <p:tav tm="100000">
                                          <p:val>
                                            <p:strVal val="ppt_x"/>
                                          </p:val>
                                        </p:tav>
                                      </p:tavLst>
                                    </p:anim>
                                    <p:anim calcmode="lin" valueType="num">
                                      <p:cBhvr additive="base">
                                        <p:cTn id="826" dur="3500"/>
                                        <p:tgtEl>
                                          <p:spTgt spid="233"/>
                                        </p:tgtEl>
                                        <p:attrNameLst>
                                          <p:attrName>ppt_y</p:attrName>
                                        </p:attrNameLst>
                                      </p:cBhvr>
                                      <p:tavLst>
                                        <p:tav tm="0">
                                          <p:val>
                                            <p:strVal val="ppt_y"/>
                                          </p:val>
                                        </p:tav>
                                        <p:tav tm="100000">
                                          <p:val>
                                            <p:strVal val="0-ppt_h/2"/>
                                          </p:val>
                                        </p:tav>
                                      </p:tavLst>
                                    </p:anim>
                                    <p:set>
                                      <p:cBhvr>
                                        <p:cTn id="827" dur="1" fill="hold">
                                          <p:stCondLst>
                                            <p:cond delay="3499"/>
                                          </p:stCondLst>
                                        </p:cTn>
                                        <p:tgtEl>
                                          <p:spTgt spid="233"/>
                                        </p:tgtEl>
                                        <p:attrNameLst>
                                          <p:attrName>style.visibility</p:attrName>
                                        </p:attrNameLst>
                                      </p:cBhvr>
                                      <p:to>
                                        <p:strVal val="hidden"/>
                                      </p:to>
                                    </p:set>
                                  </p:childTnLst>
                                </p:cTn>
                              </p:par>
                              <p:par>
                                <p:cTn id="828" presetID="2" presetClass="exit" presetSubtype="1" fill="hold" grpId="2" nodeType="withEffect">
                                  <p:stCondLst>
                                    <p:cond delay="0"/>
                                  </p:stCondLst>
                                  <p:childTnLst>
                                    <p:anim calcmode="lin" valueType="num">
                                      <p:cBhvr additive="base">
                                        <p:cTn id="829" dur="3500"/>
                                        <p:tgtEl>
                                          <p:spTgt spid="234"/>
                                        </p:tgtEl>
                                        <p:attrNameLst>
                                          <p:attrName>ppt_x</p:attrName>
                                        </p:attrNameLst>
                                      </p:cBhvr>
                                      <p:tavLst>
                                        <p:tav tm="0">
                                          <p:val>
                                            <p:strVal val="ppt_x"/>
                                          </p:val>
                                        </p:tav>
                                        <p:tav tm="100000">
                                          <p:val>
                                            <p:strVal val="ppt_x"/>
                                          </p:val>
                                        </p:tav>
                                      </p:tavLst>
                                    </p:anim>
                                    <p:anim calcmode="lin" valueType="num">
                                      <p:cBhvr additive="base">
                                        <p:cTn id="830" dur="3500"/>
                                        <p:tgtEl>
                                          <p:spTgt spid="234"/>
                                        </p:tgtEl>
                                        <p:attrNameLst>
                                          <p:attrName>ppt_y</p:attrName>
                                        </p:attrNameLst>
                                      </p:cBhvr>
                                      <p:tavLst>
                                        <p:tav tm="0">
                                          <p:val>
                                            <p:strVal val="ppt_y"/>
                                          </p:val>
                                        </p:tav>
                                        <p:tav tm="100000">
                                          <p:val>
                                            <p:strVal val="0-ppt_h/2"/>
                                          </p:val>
                                        </p:tav>
                                      </p:tavLst>
                                    </p:anim>
                                    <p:set>
                                      <p:cBhvr>
                                        <p:cTn id="831" dur="1" fill="hold">
                                          <p:stCondLst>
                                            <p:cond delay="3499"/>
                                          </p:stCondLst>
                                        </p:cTn>
                                        <p:tgtEl>
                                          <p:spTgt spid="234"/>
                                        </p:tgtEl>
                                        <p:attrNameLst>
                                          <p:attrName>style.visibility</p:attrName>
                                        </p:attrNameLst>
                                      </p:cBhvr>
                                      <p:to>
                                        <p:strVal val="hidden"/>
                                      </p:to>
                                    </p:set>
                                  </p:childTnLst>
                                </p:cTn>
                              </p:par>
                              <p:par>
                                <p:cTn id="832" presetID="2" presetClass="exit" presetSubtype="1" fill="hold" grpId="2" nodeType="withEffect">
                                  <p:stCondLst>
                                    <p:cond delay="0"/>
                                  </p:stCondLst>
                                  <p:childTnLst>
                                    <p:anim calcmode="lin" valueType="num">
                                      <p:cBhvr additive="base">
                                        <p:cTn id="833" dur="3500"/>
                                        <p:tgtEl>
                                          <p:spTgt spid="235"/>
                                        </p:tgtEl>
                                        <p:attrNameLst>
                                          <p:attrName>ppt_x</p:attrName>
                                        </p:attrNameLst>
                                      </p:cBhvr>
                                      <p:tavLst>
                                        <p:tav tm="0">
                                          <p:val>
                                            <p:strVal val="ppt_x"/>
                                          </p:val>
                                        </p:tav>
                                        <p:tav tm="100000">
                                          <p:val>
                                            <p:strVal val="ppt_x"/>
                                          </p:val>
                                        </p:tav>
                                      </p:tavLst>
                                    </p:anim>
                                    <p:anim calcmode="lin" valueType="num">
                                      <p:cBhvr additive="base">
                                        <p:cTn id="834" dur="3500"/>
                                        <p:tgtEl>
                                          <p:spTgt spid="235"/>
                                        </p:tgtEl>
                                        <p:attrNameLst>
                                          <p:attrName>ppt_y</p:attrName>
                                        </p:attrNameLst>
                                      </p:cBhvr>
                                      <p:tavLst>
                                        <p:tav tm="0">
                                          <p:val>
                                            <p:strVal val="ppt_y"/>
                                          </p:val>
                                        </p:tav>
                                        <p:tav tm="100000">
                                          <p:val>
                                            <p:strVal val="0-ppt_h/2"/>
                                          </p:val>
                                        </p:tav>
                                      </p:tavLst>
                                    </p:anim>
                                    <p:set>
                                      <p:cBhvr>
                                        <p:cTn id="835" dur="1" fill="hold">
                                          <p:stCondLst>
                                            <p:cond delay="3499"/>
                                          </p:stCondLst>
                                        </p:cTn>
                                        <p:tgtEl>
                                          <p:spTgt spid="235"/>
                                        </p:tgtEl>
                                        <p:attrNameLst>
                                          <p:attrName>style.visibility</p:attrName>
                                        </p:attrNameLst>
                                      </p:cBhvr>
                                      <p:to>
                                        <p:strVal val="hidden"/>
                                      </p:to>
                                    </p:set>
                                  </p:childTnLst>
                                </p:cTn>
                              </p:par>
                              <p:par>
                                <p:cTn id="836" presetID="2" presetClass="exit" presetSubtype="1" fill="hold" grpId="2" nodeType="withEffect">
                                  <p:stCondLst>
                                    <p:cond delay="0"/>
                                  </p:stCondLst>
                                  <p:childTnLst>
                                    <p:anim calcmode="lin" valueType="num">
                                      <p:cBhvr additive="base">
                                        <p:cTn id="837" dur="3500"/>
                                        <p:tgtEl>
                                          <p:spTgt spid="236"/>
                                        </p:tgtEl>
                                        <p:attrNameLst>
                                          <p:attrName>ppt_x</p:attrName>
                                        </p:attrNameLst>
                                      </p:cBhvr>
                                      <p:tavLst>
                                        <p:tav tm="0">
                                          <p:val>
                                            <p:strVal val="ppt_x"/>
                                          </p:val>
                                        </p:tav>
                                        <p:tav tm="100000">
                                          <p:val>
                                            <p:strVal val="ppt_x"/>
                                          </p:val>
                                        </p:tav>
                                      </p:tavLst>
                                    </p:anim>
                                    <p:anim calcmode="lin" valueType="num">
                                      <p:cBhvr additive="base">
                                        <p:cTn id="838" dur="3500"/>
                                        <p:tgtEl>
                                          <p:spTgt spid="236"/>
                                        </p:tgtEl>
                                        <p:attrNameLst>
                                          <p:attrName>ppt_y</p:attrName>
                                        </p:attrNameLst>
                                      </p:cBhvr>
                                      <p:tavLst>
                                        <p:tav tm="0">
                                          <p:val>
                                            <p:strVal val="ppt_y"/>
                                          </p:val>
                                        </p:tav>
                                        <p:tav tm="100000">
                                          <p:val>
                                            <p:strVal val="0-ppt_h/2"/>
                                          </p:val>
                                        </p:tav>
                                      </p:tavLst>
                                    </p:anim>
                                    <p:set>
                                      <p:cBhvr>
                                        <p:cTn id="839" dur="1" fill="hold">
                                          <p:stCondLst>
                                            <p:cond delay="3499"/>
                                          </p:stCondLst>
                                        </p:cTn>
                                        <p:tgtEl>
                                          <p:spTgt spid="236"/>
                                        </p:tgtEl>
                                        <p:attrNameLst>
                                          <p:attrName>style.visibility</p:attrName>
                                        </p:attrNameLst>
                                      </p:cBhvr>
                                      <p:to>
                                        <p:strVal val="hidden"/>
                                      </p:to>
                                    </p:set>
                                  </p:childTnLst>
                                </p:cTn>
                              </p:par>
                              <p:par>
                                <p:cTn id="840" presetID="2" presetClass="exit" presetSubtype="1" fill="hold" grpId="2" nodeType="withEffect">
                                  <p:stCondLst>
                                    <p:cond delay="0"/>
                                  </p:stCondLst>
                                  <p:childTnLst>
                                    <p:anim calcmode="lin" valueType="num">
                                      <p:cBhvr additive="base">
                                        <p:cTn id="841" dur="3500"/>
                                        <p:tgtEl>
                                          <p:spTgt spid="237"/>
                                        </p:tgtEl>
                                        <p:attrNameLst>
                                          <p:attrName>ppt_x</p:attrName>
                                        </p:attrNameLst>
                                      </p:cBhvr>
                                      <p:tavLst>
                                        <p:tav tm="0">
                                          <p:val>
                                            <p:strVal val="ppt_x"/>
                                          </p:val>
                                        </p:tav>
                                        <p:tav tm="100000">
                                          <p:val>
                                            <p:strVal val="ppt_x"/>
                                          </p:val>
                                        </p:tav>
                                      </p:tavLst>
                                    </p:anim>
                                    <p:anim calcmode="lin" valueType="num">
                                      <p:cBhvr additive="base">
                                        <p:cTn id="842" dur="3500"/>
                                        <p:tgtEl>
                                          <p:spTgt spid="237"/>
                                        </p:tgtEl>
                                        <p:attrNameLst>
                                          <p:attrName>ppt_y</p:attrName>
                                        </p:attrNameLst>
                                      </p:cBhvr>
                                      <p:tavLst>
                                        <p:tav tm="0">
                                          <p:val>
                                            <p:strVal val="ppt_y"/>
                                          </p:val>
                                        </p:tav>
                                        <p:tav tm="100000">
                                          <p:val>
                                            <p:strVal val="0-ppt_h/2"/>
                                          </p:val>
                                        </p:tav>
                                      </p:tavLst>
                                    </p:anim>
                                    <p:set>
                                      <p:cBhvr>
                                        <p:cTn id="843" dur="1" fill="hold">
                                          <p:stCondLst>
                                            <p:cond delay="3499"/>
                                          </p:stCondLst>
                                        </p:cTn>
                                        <p:tgtEl>
                                          <p:spTgt spid="237"/>
                                        </p:tgtEl>
                                        <p:attrNameLst>
                                          <p:attrName>style.visibility</p:attrName>
                                        </p:attrNameLst>
                                      </p:cBhvr>
                                      <p:to>
                                        <p:strVal val="hidden"/>
                                      </p:to>
                                    </p:set>
                                  </p:childTnLst>
                                </p:cTn>
                              </p:par>
                              <p:par>
                                <p:cTn id="844" presetID="2" presetClass="exit" presetSubtype="1" fill="hold" grpId="2" nodeType="withEffect">
                                  <p:stCondLst>
                                    <p:cond delay="0"/>
                                  </p:stCondLst>
                                  <p:childTnLst>
                                    <p:anim calcmode="lin" valueType="num">
                                      <p:cBhvr additive="base">
                                        <p:cTn id="845" dur="3500"/>
                                        <p:tgtEl>
                                          <p:spTgt spid="238"/>
                                        </p:tgtEl>
                                        <p:attrNameLst>
                                          <p:attrName>ppt_x</p:attrName>
                                        </p:attrNameLst>
                                      </p:cBhvr>
                                      <p:tavLst>
                                        <p:tav tm="0">
                                          <p:val>
                                            <p:strVal val="ppt_x"/>
                                          </p:val>
                                        </p:tav>
                                        <p:tav tm="100000">
                                          <p:val>
                                            <p:strVal val="ppt_x"/>
                                          </p:val>
                                        </p:tav>
                                      </p:tavLst>
                                    </p:anim>
                                    <p:anim calcmode="lin" valueType="num">
                                      <p:cBhvr additive="base">
                                        <p:cTn id="846" dur="3500"/>
                                        <p:tgtEl>
                                          <p:spTgt spid="238"/>
                                        </p:tgtEl>
                                        <p:attrNameLst>
                                          <p:attrName>ppt_y</p:attrName>
                                        </p:attrNameLst>
                                      </p:cBhvr>
                                      <p:tavLst>
                                        <p:tav tm="0">
                                          <p:val>
                                            <p:strVal val="ppt_y"/>
                                          </p:val>
                                        </p:tav>
                                        <p:tav tm="100000">
                                          <p:val>
                                            <p:strVal val="0-ppt_h/2"/>
                                          </p:val>
                                        </p:tav>
                                      </p:tavLst>
                                    </p:anim>
                                    <p:set>
                                      <p:cBhvr>
                                        <p:cTn id="847" dur="1" fill="hold">
                                          <p:stCondLst>
                                            <p:cond delay="3499"/>
                                          </p:stCondLst>
                                        </p:cTn>
                                        <p:tgtEl>
                                          <p:spTgt spid="238"/>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7000"/>
                                        <p:tgtEl>
                                          <p:spTgt spid="197"/>
                                        </p:tgtEl>
                                      </p:cBhvr>
                                    </p:animEffect>
                                    <p:set>
                                      <p:cBhvr>
                                        <p:cTn id="850" dur="1" fill="hold">
                                          <p:stCondLst>
                                            <p:cond delay="6999"/>
                                          </p:stCondLst>
                                        </p:cTn>
                                        <p:tgtEl>
                                          <p:spTgt spid="197"/>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7000"/>
                                        <p:tgtEl>
                                          <p:spTgt spid="198"/>
                                        </p:tgtEl>
                                      </p:cBhvr>
                                    </p:animEffect>
                                    <p:set>
                                      <p:cBhvr>
                                        <p:cTn id="853" dur="1" fill="hold">
                                          <p:stCondLst>
                                            <p:cond delay="6999"/>
                                          </p:stCondLst>
                                        </p:cTn>
                                        <p:tgtEl>
                                          <p:spTgt spid="198"/>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7000"/>
                                        <p:tgtEl>
                                          <p:spTgt spid="199"/>
                                        </p:tgtEl>
                                      </p:cBhvr>
                                    </p:animEffect>
                                    <p:set>
                                      <p:cBhvr>
                                        <p:cTn id="856" dur="1" fill="hold">
                                          <p:stCondLst>
                                            <p:cond delay="6999"/>
                                          </p:stCondLst>
                                        </p:cTn>
                                        <p:tgtEl>
                                          <p:spTgt spid="199"/>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7000"/>
                                        <p:tgtEl>
                                          <p:spTgt spid="200"/>
                                        </p:tgtEl>
                                      </p:cBhvr>
                                    </p:animEffect>
                                    <p:set>
                                      <p:cBhvr>
                                        <p:cTn id="859" dur="1" fill="hold">
                                          <p:stCondLst>
                                            <p:cond delay="6999"/>
                                          </p:stCondLst>
                                        </p:cTn>
                                        <p:tgtEl>
                                          <p:spTgt spid="200"/>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7000"/>
                                        <p:tgtEl>
                                          <p:spTgt spid="201"/>
                                        </p:tgtEl>
                                      </p:cBhvr>
                                    </p:animEffect>
                                    <p:set>
                                      <p:cBhvr>
                                        <p:cTn id="862" dur="1" fill="hold">
                                          <p:stCondLst>
                                            <p:cond delay="6999"/>
                                          </p:stCondLst>
                                        </p:cTn>
                                        <p:tgtEl>
                                          <p:spTgt spid="201"/>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7000"/>
                                        <p:tgtEl>
                                          <p:spTgt spid="202"/>
                                        </p:tgtEl>
                                      </p:cBhvr>
                                    </p:animEffect>
                                    <p:set>
                                      <p:cBhvr>
                                        <p:cTn id="865" dur="1" fill="hold">
                                          <p:stCondLst>
                                            <p:cond delay="6999"/>
                                          </p:stCondLst>
                                        </p:cTn>
                                        <p:tgtEl>
                                          <p:spTgt spid="202"/>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7000"/>
                                        <p:tgtEl>
                                          <p:spTgt spid="203"/>
                                        </p:tgtEl>
                                      </p:cBhvr>
                                    </p:animEffect>
                                    <p:set>
                                      <p:cBhvr>
                                        <p:cTn id="868" dur="1" fill="hold">
                                          <p:stCondLst>
                                            <p:cond delay="6999"/>
                                          </p:stCondLst>
                                        </p:cTn>
                                        <p:tgtEl>
                                          <p:spTgt spid="203"/>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7000"/>
                                        <p:tgtEl>
                                          <p:spTgt spid="204"/>
                                        </p:tgtEl>
                                      </p:cBhvr>
                                    </p:animEffect>
                                    <p:set>
                                      <p:cBhvr>
                                        <p:cTn id="871" dur="1" fill="hold">
                                          <p:stCondLst>
                                            <p:cond delay="6999"/>
                                          </p:stCondLst>
                                        </p:cTn>
                                        <p:tgtEl>
                                          <p:spTgt spid="204"/>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7000"/>
                                        <p:tgtEl>
                                          <p:spTgt spid="205"/>
                                        </p:tgtEl>
                                      </p:cBhvr>
                                    </p:animEffect>
                                    <p:set>
                                      <p:cBhvr>
                                        <p:cTn id="874" dur="1" fill="hold">
                                          <p:stCondLst>
                                            <p:cond delay="6999"/>
                                          </p:stCondLst>
                                        </p:cTn>
                                        <p:tgtEl>
                                          <p:spTgt spid="205"/>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7000"/>
                                        <p:tgtEl>
                                          <p:spTgt spid="206"/>
                                        </p:tgtEl>
                                      </p:cBhvr>
                                    </p:animEffect>
                                    <p:set>
                                      <p:cBhvr>
                                        <p:cTn id="877" dur="1" fill="hold">
                                          <p:stCondLst>
                                            <p:cond delay="6999"/>
                                          </p:stCondLst>
                                        </p:cTn>
                                        <p:tgtEl>
                                          <p:spTgt spid="206"/>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7000"/>
                                        <p:tgtEl>
                                          <p:spTgt spid="207"/>
                                        </p:tgtEl>
                                      </p:cBhvr>
                                    </p:animEffect>
                                    <p:set>
                                      <p:cBhvr>
                                        <p:cTn id="880" dur="1" fill="hold">
                                          <p:stCondLst>
                                            <p:cond delay="6999"/>
                                          </p:stCondLst>
                                        </p:cTn>
                                        <p:tgtEl>
                                          <p:spTgt spid="207"/>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7000"/>
                                        <p:tgtEl>
                                          <p:spTgt spid="208"/>
                                        </p:tgtEl>
                                      </p:cBhvr>
                                    </p:animEffect>
                                    <p:set>
                                      <p:cBhvr>
                                        <p:cTn id="883" dur="1" fill="hold">
                                          <p:stCondLst>
                                            <p:cond delay="6999"/>
                                          </p:stCondLst>
                                        </p:cTn>
                                        <p:tgtEl>
                                          <p:spTgt spid="208"/>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7000"/>
                                        <p:tgtEl>
                                          <p:spTgt spid="209"/>
                                        </p:tgtEl>
                                      </p:cBhvr>
                                    </p:animEffect>
                                    <p:set>
                                      <p:cBhvr>
                                        <p:cTn id="886" dur="1" fill="hold">
                                          <p:stCondLst>
                                            <p:cond delay="6999"/>
                                          </p:stCondLst>
                                        </p:cTn>
                                        <p:tgtEl>
                                          <p:spTgt spid="209"/>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7000"/>
                                        <p:tgtEl>
                                          <p:spTgt spid="210"/>
                                        </p:tgtEl>
                                      </p:cBhvr>
                                    </p:animEffect>
                                    <p:set>
                                      <p:cBhvr>
                                        <p:cTn id="889" dur="1" fill="hold">
                                          <p:stCondLst>
                                            <p:cond delay="6999"/>
                                          </p:stCondLst>
                                        </p:cTn>
                                        <p:tgtEl>
                                          <p:spTgt spid="210"/>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7000"/>
                                        <p:tgtEl>
                                          <p:spTgt spid="211"/>
                                        </p:tgtEl>
                                      </p:cBhvr>
                                    </p:animEffect>
                                    <p:set>
                                      <p:cBhvr>
                                        <p:cTn id="892" dur="1" fill="hold">
                                          <p:stCondLst>
                                            <p:cond delay="6999"/>
                                          </p:stCondLst>
                                        </p:cTn>
                                        <p:tgtEl>
                                          <p:spTgt spid="211"/>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7000"/>
                                        <p:tgtEl>
                                          <p:spTgt spid="212"/>
                                        </p:tgtEl>
                                      </p:cBhvr>
                                    </p:animEffect>
                                    <p:set>
                                      <p:cBhvr>
                                        <p:cTn id="895" dur="1" fill="hold">
                                          <p:stCondLst>
                                            <p:cond delay="6999"/>
                                          </p:stCondLst>
                                        </p:cTn>
                                        <p:tgtEl>
                                          <p:spTgt spid="212"/>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7000"/>
                                        <p:tgtEl>
                                          <p:spTgt spid="213"/>
                                        </p:tgtEl>
                                      </p:cBhvr>
                                    </p:animEffect>
                                    <p:set>
                                      <p:cBhvr>
                                        <p:cTn id="898" dur="1" fill="hold">
                                          <p:stCondLst>
                                            <p:cond delay="6999"/>
                                          </p:stCondLst>
                                        </p:cTn>
                                        <p:tgtEl>
                                          <p:spTgt spid="213"/>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7000"/>
                                        <p:tgtEl>
                                          <p:spTgt spid="214"/>
                                        </p:tgtEl>
                                      </p:cBhvr>
                                    </p:animEffect>
                                    <p:set>
                                      <p:cBhvr>
                                        <p:cTn id="901" dur="1" fill="hold">
                                          <p:stCondLst>
                                            <p:cond delay="6999"/>
                                          </p:stCondLst>
                                        </p:cTn>
                                        <p:tgtEl>
                                          <p:spTgt spid="214"/>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7000"/>
                                        <p:tgtEl>
                                          <p:spTgt spid="215"/>
                                        </p:tgtEl>
                                      </p:cBhvr>
                                    </p:animEffect>
                                    <p:set>
                                      <p:cBhvr>
                                        <p:cTn id="904" dur="1" fill="hold">
                                          <p:stCondLst>
                                            <p:cond delay="6999"/>
                                          </p:stCondLst>
                                        </p:cTn>
                                        <p:tgtEl>
                                          <p:spTgt spid="215"/>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7000"/>
                                        <p:tgtEl>
                                          <p:spTgt spid="216"/>
                                        </p:tgtEl>
                                      </p:cBhvr>
                                    </p:animEffect>
                                    <p:set>
                                      <p:cBhvr>
                                        <p:cTn id="907" dur="1" fill="hold">
                                          <p:stCondLst>
                                            <p:cond delay="6999"/>
                                          </p:stCondLst>
                                        </p:cTn>
                                        <p:tgtEl>
                                          <p:spTgt spid="216"/>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7000"/>
                                        <p:tgtEl>
                                          <p:spTgt spid="217"/>
                                        </p:tgtEl>
                                      </p:cBhvr>
                                    </p:animEffect>
                                    <p:set>
                                      <p:cBhvr>
                                        <p:cTn id="910" dur="1" fill="hold">
                                          <p:stCondLst>
                                            <p:cond delay="6999"/>
                                          </p:stCondLst>
                                        </p:cTn>
                                        <p:tgtEl>
                                          <p:spTgt spid="217"/>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7000"/>
                                        <p:tgtEl>
                                          <p:spTgt spid="218"/>
                                        </p:tgtEl>
                                      </p:cBhvr>
                                    </p:animEffect>
                                    <p:set>
                                      <p:cBhvr>
                                        <p:cTn id="913" dur="1" fill="hold">
                                          <p:stCondLst>
                                            <p:cond delay="6999"/>
                                          </p:stCondLst>
                                        </p:cTn>
                                        <p:tgtEl>
                                          <p:spTgt spid="218"/>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7000"/>
                                        <p:tgtEl>
                                          <p:spTgt spid="219"/>
                                        </p:tgtEl>
                                      </p:cBhvr>
                                    </p:animEffect>
                                    <p:set>
                                      <p:cBhvr>
                                        <p:cTn id="916" dur="1" fill="hold">
                                          <p:stCondLst>
                                            <p:cond delay="6999"/>
                                          </p:stCondLst>
                                        </p:cTn>
                                        <p:tgtEl>
                                          <p:spTgt spid="219"/>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7000"/>
                                        <p:tgtEl>
                                          <p:spTgt spid="220"/>
                                        </p:tgtEl>
                                      </p:cBhvr>
                                    </p:animEffect>
                                    <p:set>
                                      <p:cBhvr>
                                        <p:cTn id="919" dur="1" fill="hold">
                                          <p:stCondLst>
                                            <p:cond delay="6999"/>
                                          </p:stCondLst>
                                        </p:cTn>
                                        <p:tgtEl>
                                          <p:spTgt spid="220"/>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7000"/>
                                        <p:tgtEl>
                                          <p:spTgt spid="221"/>
                                        </p:tgtEl>
                                      </p:cBhvr>
                                    </p:animEffect>
                                    <p:set>
                                      <p:cBhvr>
                                        <p:cTn id="922" dur="1" fill="hold">
                                          <p:stCondLst>
                                            <p:cond delay="6999"/>
                                          </p:stCondLst>
                                        </p:cTn>
                                        <p:tgtEl>
                                          <p:spTgt spid="221"/>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7000"/>
                                        <p:tgtEl>
                                          <p:spTgt spid="222"/>
                                        </p:tgtEl>
                                      </p:cBhvr>
                                    </p:animEffect>
                                    <p:set>
                                      <p:cBhvr>
                                        <p:cTn id="925" dur="1" fill="hold">
                                          <p:stCondLst>
                                            <p:cond delay="6999"/>
                                          </p:stCondLst>
                                        </p:cTn>
                                        <p:tgtEl>
                                          <p:spTgt spid="222"/>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7000"/>
                                        <p:tgtEl>
                                          <p:spTgt spid="223"/>
                                        </p:tgtEl>
                                      </p:cBhvr>
                                    </p:animEffect>
                                    <p:set>
                                      <p:cBhvr>
                                        <p:cTn id="928" dur="1" fill="hold">
                                          <p:stCondLst>
                                            <p:cond delay="6999"/>
                                          </p:stCondLst>
                                        </p:cTn>
                                        <p:tgtEl>
                                          <p:spTgt spid="223"/>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7000"/>
                                        <p:tgtEl>
                                          <p:spTgt spid="224"/>
                                        </p:tgtEl>
                                      </p:cBhvr>
                                    </p:animEffect>
                                    <p:set>
                                      <p:cBhvr>
                                        <p:cTn id="931" dur="1" fill="hold">
                                          <p:stCondLst>
                                            <p:cond delay="6999"/>
                                          </p:stCondLst>
                                        </p:cTn>
                                        <p:tgtEl>
                                          <p:spTgt spid="224"/>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7000"/>
                                        <p:tgtEl>
                                          <p:spTgt spid="225"/>
                                        </p:tgtEl>
                                      </p:cBhvr>
                                    </p:animEffect>
                                    <p:set>
                                      <p:cBhvr>
                                        <p:cTn id="934" dur="1" fill="hold">
                                          <p:stCondLst>
                                            <p:cond delay="6999"/>
                                          </p:stCondLst>
                                        </p:cTn>
                                        <p:tgtEl>
                                          <p:spTgt spid="225"/>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7000"/>
                                        <p:tgtEl>
                                          <p:spTgt spid="226"/>
                                        </p:tgtEl>
                                      </p:cBhvr>
                                    </p:animEffect>
                                    <p:set>
                                      <p:cBhvr>
                                        <p:cTn id="937" dur="1" fill="hold">
                                          <p:stCondLst>
                                            <p:cond delay="6999"/>
                                          </p:stCondLst>
                                        </p:cTn>
                                        <p:tgtEl>
                                          <p:spTgt spid="226"/>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7000"/>
                                        <p:tgtEl>
                                          <p:spTgt spid="227"/>
                                        </p:tgtEl>
                                      </p:cBhvr>
                                    </p:animEffect>
                                    <p:set>
                                      <p:cBhvr>
                                        <p:cTn id="940" dur="1" fill="hold">
                                          <p:stCondLst>
                                            <p:cond delay="6999"/>
                                          </p:stCondLst>
                                        </p:cTn>
                                        <p:tgtEl>
                                          <p:spTgt spid="227"/>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7000"/>
                                        <p:tgtEl>
                                          <p:spTgt spid="228"/>
                                        </p:tgtEl>
                                      </p:cBhvr>
                                    </p:animEffect>
                                    <p:set>
                                      <p:cBhvr>
                                        <p:cTn id="943" dur="1" fill="hold">
                                          <p:stCondLst>
                                            <p:cond delay="6999"/>
                                          </p:stCondLst>
                                        </p:cTn>
                                        <p:tgtEl>
                                          <p:spTgt spid="228"/>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7000"/>
                                        <p:tgtEl>
                                          <p:spTgt spid="229"/>
                                        </p:tgtEl>
                                      </p:cBhvr>
                                    </p:animEffect>
                                    <p:set>
                                      <p:cBhvr>
                                        <p:cTn id="946" dur="1" fill="hold">
                                          <p:stCondLst>
                                            <p:cond delay="6999"/>
                                          </p:stCondLst>
                                        </p:cTn>
                                        <p:tgtEl>
                                          <p:spTgt spid="229"/>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7000"/>
                                        <p:tgtEl>
                                          <p:spTgt spid="230"/>
                                        </p:tgtEl>
                                      </p:cBhvr>
                                    </p:animEffect>
                                    <p:set>
                                      <p:cBhvr>
                                        <p:cTn id="949" dur="1" fill="hold">
                                          <p:stCondLst>
                                            <p:cond delay="6999"/>
                                          </p:stCondLst>
                                        </p:cTn>
                                        <p:tgtEl>
                                          <p:spTgt spid="230"/>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7000"/>
                                        <p:tgtEl>
                                          <p:spTgt spid="231"/>
                                        </p:tgtEl>
                                      </p:cBhvr>
                                    </p:animEffect>
                                    <p:set>
                                      <p:cBhvr>
                                        <p:cTn id="952" dur="1" fill="hold">
                                          <p:stCondLst>
                                            <p:cond delay="6999"/>
                                          </p:stCondLst>
                                        </p:cTn>
                                        <p:tgtEl>
                                          <p:spTgt spid="231"/>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7000"/>
                                        <p:tgtEl>
                                          <p:spTgt spid="232"/>
                                        </p:tgtEl>
                                      </p:cBhvr>
                                    </p:animEffect>
                                    <p:set>
                                      <p:cBhvr>
                                        <p:cTn id="955" dur="1" fill="hold">
                                          <p:stCondLst>
                                            <p:cond delay="6999"/>
                                          </p:stCondLst>
                                        </p:cTn>
                                        <p:tgtEl>
                                          <p:spTgt spid="232"/>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7000"/>
                                        <p:tgtEl>
                                          <p:spTgt spid="233"/>
                                        </p:tgtEl>
                                      </p:cBhvr>
                                    </p:animEffect>
                                    <p:set>
                                      <p:cBhvr>
                                        <p:cTn id="958" dur="1" fill="hold">
                                          <p:stCondLst>
                                            <p:cond delay="6999"/>
                                          </p:stCondLst>
                                        </p:cTn>
                                        <p:tgtEl>
                                          <p:spTgt spid="233"/>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7000"/>
                                        <p:tgtEl>
                                          <p:spTgt spid="234"/>
                                        </p:tgtEl>
                                      </p:cBhvr>
                                    </p:animEffect>
                                    <p:set>
                                      <p:cBhvr>
                                        <p:cTn id="961" dur="1" fill="hold">
                                          <p:stCondLst>
                                            <p:cond delay="6999"/>
                                          </p:stCondLst>
                                        </p:cTn>
                                        <p:tgtEl>
                                          <p:spTgt spid="234"/>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7000"/>
                                        <p:tgtEl>
                                          <p:spTgt spid="235"/>
                                        </p:tgtEl>
                                      </p:cBhvr>
                                    </p:animEffect>
                                    <p:set>
                                      <p:cBhvr>
                                        <p:cTn id="964" dur="1" fill="hold">
                                          <p:stCondLst>
                                            <p:cond delay="6999"/>
                                          </p:stCondLst>
                                        </p:cTn>
                                        <p:tgtEl>
                                          <p:spTgt spid="235"/>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7000"/>
                                        <p:tgtEl>
                                          <p:spTgt spid="236"/>
                                        </p:tgtEl>
                                      </p:cBhvr>
                                    </p:animEffect>
                                    <p:set>
                                      <p:cBhvr>
                                        <p:cTn id="967" dur="1" fill="hold">
                                          <p:stCondLst>
                                            <p:cond delay="6999"/>
                                          </p:stCondLst>
                                        </p:cTn>
                                        <p:tgtEl>
                                          <p:spTgt spid="236"/>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7000"/>
                                        <p:tgtEl>
                                          <p:spTgt spid="237"/>
                                        </p:tgtEl>
                                      </p:cBhvr>
                                    </p:animEffect>
                                    <p:set>
                                      <p:cBhvr>
                                        <p:cTn id="970" dur="1" fill="hold">
                                          <p:stCondLst>
                                            <p:cond delay="6999"/>
                                          </p:stCondLst>
                                        </p:cTn>
                                        <p:tgtEl>
                                          <p:spTgt spid="237"/>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7000"/>
                                        <p:tgtEl>
                                          <p:spTgt spid="238"/>
                                        </p:tgtEl>
                                      </p:cBhvr>
                                    </p:animEffect>
                                    <p:set>
                                      <p:cBhvr>
                                        <p:cTn id="973" dur="1" fill="hold">
                                          <p:stCondLst>
                                            <p:cond delay="6999"/>
                                          </p:stCondLst>
                                        </p:cTn>
                                        <p:tgtEl>
                                          <p:spTgt spid="238"/>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7000"/>
                                        <p:tgtEl>
                                          <p:spTgt spid="3"/>
                                        </p:tgtEl>
                                      </p:cBhvr>
                                    </p:animEffect>
                                    <p:set>
                                      <p:cBhvr>
                                        <p:cTn id="976" dur="1" fill="hold">
                                          <p:stCondLst>
                                            <p:cond delay="6999"/>
                                          </p:stCondLst>
                                        </p:cTn>
                                        <p:tgtEl>
                                          <p:spTgt spid="3"/>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7000"/>
                                        <p:tgtEl>
                                          <p:spTgt spid="4"/>
                                        </p:tgtEl>
                                      </p:cBhvr>
                                    </p:animEffect>
                                    <p:set>
                                      <p:cBhvr>
                                        <p:cTn id="979" dur="1" fill="hold">
                                          <p:stCondLst>
                                            <p:cond delay="6999"/>
                                          </p:stCondLst>
                                        </p:cTn>
                                        <p:tgtEl>
                                          <p:spTgt spid="4"/>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7000"/>
                                        <p:tgtEl>
                                          <p:spTgt spid="16"/>
                                        </p:tgtEl>
                                      </p:cBhvr>
                                    </p:animEffect>
                                    <p:set>
                                      <p:cBhvr>
                                        <p:cTn id="982" dur="1" fill="hold">
                                          <p:stCondLst>
                                            <p:cond delay="6999"/>
                                          </p:stCondLst>
                                        </p:cTn>
                                        <p:tgtEl>
                                          <p:spTgt spid="16"/>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7000"/>
                                        <p:tgtEl>
                                          <p:spTgt spid="17"/>
                                        </p:tgtEl>
                                      </p:cBhvr>
                                    </p:animEffect>
                                    <p:set>
                                      <p:cBhvr>
                                        <p:cTn id="985" dur="1" fill="hold">
                                          <p:stCondLst>
                                            <p:cond delay="6999"/>
                                          </p:stCondLst>
                                        </p:cTn>
                                        <p:tgtEl>
                                          <p:spTgt spid="17"/>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7000"/>
                                        <p:tgtEl>
                                          <p:spTgt spid="29"/>
                                        </p:tgtEl>
                                      </p:cBhvr>
                                    </p:animEffect>
                                    <p:set>
                                      <p:cBhvr>
                                        <p:cTn id="988" dur="1" fill="hold">
                                          <p:stCondLst>
                                            <p:cond delay="6999"/>
                                          </p:stCondLst>
                                        </p:cTn>
                                        <p:tgtEl>
                                          <p:spTgt spid="29"/>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7000"/>
                                        <p:tgtEl>
                                          <p:spTgt spid="30"/>
                                        </p:tgtEl>
                                      </p:cBhvr>
                                    </p:animEffect>
                                    <p:set>
                                      <p:cBhvr>
                                        <p:cTn id="991" dur="1" fill="hold">
                                          <p:stCondLst>
                                            <p:cond delay="6999"/>
                                          </p:stCondLst>
                                        </p:cTn>
                                        <p:tgtEl>
                                          <p:spTgt spid="30"/>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7000"/>
                                        <p:tgtEl>
                                          <p:spTgt spid="123"/>
                                        </p:tgtEl>
                                      </p:cBhvr>
                                    </p:animEffect>
                                    <p:set>
                                      <p:cBhvr>
                                        <p:cTn id="994" dur="1" fill="hold">
                                          <p:stCondLst>
                                            <p:cond delay="6999"/>
                                          </p:stCondLst>
                                        </p:cTn>
                                        <p:tgtEl>
                                          <p:spTgt spid="123"/>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7000"/>
                                        <p:tgtEl>
                                          <p:spTgt spid="124"/>
                                        </p:tgtEl>
                                      </p:cBhvr>
                                    </p:animEffect>
                                    <p:set>
                                      <p:cBhvr>
                                        <p:cTn id="997" dur="1" fill="hold">
                                          <p:stCondLst>
                                            <p:cond delay="6999"/>
                                          </p:stCondLst>
                                        </p:cTn>
                                        <p:tgtEl>
                                          <p:spTgt spid="124"/>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7000"/>
                                        <p:tgtEl>
                                          <p:spTgt spid="125"/>
                                        </p:tgtEl>
                                      </p:cBhvr>
                                    </p:animEffect>
                                    <p:set>
                                      <p:cBhvr>
                                        <p:cTn id="1000" dur="1" fill="hold">
                                          <p:stCondLst>
                                            <p:cond delay="6999"/>
                                          </p:stCondLst>
                                        </p:cTn>
                                        <p:tgtEl>
                                          <p:spTgt spid="125"/>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7000"/>
                                        <p:tgtEl>
                                          <p:spTgt spid="126"/>
                                        </p:tgtEl>
                                      </p:cBhvr>
                                    </p:animEffect>
                                    <p:set>
                                      <p:cBhvr>
                                        <p:cTn id="1003" dur="1" fill="hold">
                                          <p:stCondLst>
                                            <p:cond delay="6999"/>
                                          </p:stCondLst>
                                        </p:cTn>
                                        <p:tgtEl>
                                          <p:spTgt spid="126"/>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7000"/>
                                        <p:tgtEl>
                                          <p:spTgt spid="127"/>
                                        </p:tgtEl>
                                      </p:cBhvr>
                                    </p:animEffect>
                                    <p:set>
                                      <p:cBhvr>
                                        <p:cTn id="1006" dur="1" fill="hold">
                                          <p:stCondLst>
                                            <p:cond delay="6999"/>
                                          </p:stCondLst>
                                        </p:cTn>
                                        <p:tgtEl>
                                          <p:spTgt spid="127"/>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7000"/>
                                        <p:tgtEl>
                                          <p:spTgt spid="128"/>
                                        </p:tgtEl>
                                      </p:cBhvr>
                                    </p:animEffect>
                                    <p:set>
                                      <p:cBhvr>
                                        <p:cTn id="1009" dur="1" fill="hold">
                                          <p:stCondLst>
                                            <p:cond delay="6999"/>
                                          </p:stCondLst>
                                        </p:cTn>
                                        <p:tgtEl>
                                          <p:spTgt spid="128"/>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7000"/>
                                        <p:tgtEl>
                                          <p:spTgt spid="165"/>
                                        </p:tgtEl>
                                      </p:cBhvr>
                                    </p:animEffect>
                                    <p:set>
                                      <p:cBhvr>
                                        <p:cTn id="1012" dur="1" fill="hold">
                                          <p:stCondLst>
                                            <p:cond delay="6999"/>
                                          </p:stCondLst>
                                        </p:cTn>
                                        <p:tgtEl>
                                          <p:spTgt spid="165"/>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7000"/>
                                        <p:tgtEl>
                                          <p:spTgt spid="166"/>
                                        </p:tgtEl>
                                      </p:cBhvr>
                                    </p:animEffect>
                                    <p:set>
                                      <p:cBhvr>
                                        <p:cTn id="1015" dur="1" fill="hold">
                                          <p:stCondLst>
                                            <p:cond delay="6999"/>
                                          </p:stCondLst>
                                        </p:cTn>
                                        <p:tgtEl>
                                          <p:spTgt spid="166"/>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7000"/>
                                        <p:tgtEl>
                                          <p:spTgt spid="167"/>
                                        </p:tgtEl>
                                      </p:cBhvr>
                                    </p:animEffect>
                                    <p:set>
                                      <p:cBhvr>
                                        <p:cTn id="1018" dur="1" fill="hold">
                                          <p:stCondLst>
                                            <p:cond delay="6999"/>
                                          </p:stCondLst>
                                        </p:cTn>
                                        <p:tgtEl>
                                          <p:spTgt spid="167"/>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7000"/>
                                        <p:tgtEl>
                                          <p:spTgt spid="168"/>
                                        </p:tgtEl>
                                      </p:cBhvr>
                                    </p:animEffect>
                                    <p:set>
                                      <p:cBhvr>
                                        <p:cTn id="1021" dur="1" fill="hold">
                                          <p:stCondLst>
                                            <p:cond delay="6999"/>
                                          </p:stCondLst>
                                        </p:cTn>
                                        <p:tgtEl>
                                          <p:spTgt spid="168"/>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7000"/>
                                        <p:tgtEl>
                                          <p:spTgt spid="169"/>
                                        </p:tgtEl>
                                      </p:cBhvr>
                                    </p:animEffect>
                                    <p:set>
                                      <p:cBhvr>
                                        <p:cTn id="1024" dur="1" fill="hold">
                                          <p:stCondLst>
                                            <p:cond delay="6999"/>
                                          </p:stCondLst>
                                        </p:cTn>
                                        <p:tgtEl>
                                          <p:spTgt spid="169"/>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7000"/>
                                        <p:tgtEl>
                                          <p:spTgt spid="170"/>
                                        </p:tgtEl>
                                      </p:cBhvr>
                                    </p:animEffect>
                                    <p:set>
                                      <p:cBhvr>
                                        <p:cTn id="1027" dur="1" fill="hold">
                                          <p:stCondLst>
                                            <p:cond delay="6999"/>
                                          </p:stCondLst>
                                        </p:cTn>
                                        <p:tgtEl>
                                          <p:spTgt spid="170"/>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7000"/>
                                        <p:tgtEl>
                                          <p:spTgt spid="171"/>
                                        </p:tgtEl>
                                      </p:cBhvr>
                                    </p:animEffect>
                                    <p:set>
                                      <p:cBhvr>
                                        <p:cTn id="1030" dur="1" fill="hold">
                                          <p:stCondLst>
                                            <p:cond delay="6999"/>
                                          </p:stCondLst>
                                        </p:cTn>
                                        <p:tgtEl>
                                          <p:spTgt spid="171"/>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7000"/>
                                        <p:tgtEl>
                                          <p:spTgt spid="172"/>
                                        </p:tgtEl>
                                      </p:cBhvr>
                                    </p:animEffect>
                                    <p:set>
                                      <p:cBhvr>
                                        <p:cTn id="1033" dur="1" fill="hold">
                                          <p:stCondLst>
                                            <p:cond delay="6999"/>
                                          </p:stCondLst>
                                        </p:cTn>
                                        <p:tgtEl>
                                          <p:spTgt spid="172"/>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7000"/>
                                        <p:tgtEl>
                                          <p:spTgt spid="173"/>
                                        </p:tgtEl>
                                      </p:cBhvr>
                                    </p:animEffect>
                                    <p:set>
                                      <p:cBhvr>
                                        <p:cTn id="1036" dur="1" fill="hold">
                                          <p:stCondLst>
                                            <p:cond delay="6999"/>
                                          </p:stCondLst>
                                        </p:cTn>
                                        <p:tgtEl>
                                          <p:spTgt spid="173"/>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7000"/>
                                        <p:tgtEl>
                                          <p:spTgt spid="174"/>
                                        </p:tgtEl>
                                      </p:cBhvr>
                                    </p:animEffect>
                                    <p:set>
                                      <p:cBhvr>
                                        <p:cTn id="1039" dur="1" fill="hold">
                                          <p:stCondLst>
                                            <p:cond delay="6999"/>
                                          </p:stCondLst>
                                        </p:cTn>
                                        <p:tgtEl>
                                          <p:spTgt spid="174"/>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7000"/>
                                        <p:tgtEl>
                                          <p:spTgt spid="175"/>
                                        </p:tgtEl>
                                      </p:cBhvr>
                                    </p:animEffect>
                                    <p:set>
                                      <p:cBhvr>
                                        <p:cTn id="1042" dur="1" fill="hold">
                                          <p:stCondLst>
                                            <p:cond delay="6999"/>
                                          </p:stCondLst>
                                        </p:cTn>
                                        <p:tgtEl>
                                          <p:spTgt spid="175"/>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7000"/>
                                        <p:tgtEl>
                                          <p:spTgt spid="176"/>
                                        </p:tgtEl>
                                      </p:cBhvr>
                                    </p:animEffect>
                                    <p:set>
                                      <p:cBhvr>
                                        <p:cTn id="1045" dur="1" fill="hold">
                                          <p:stCondLst>
                                            <p:cond delay="6999"/>
                                          </p:stCondLst>
                                        </p:cTn>
                                        <p:tgtEl>
                                          <p:spTgt spid="176"/>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7000"/>
                                        <p:tgtEl>
                                          <p:spTgt spid="179"/>
                                        </p:tgtEl>
                                      </p:cBhvr>
                                    </p:animEffect>
                                    <p:set>
                                      <p:cBhvr>
                                        <p:cTn id="1048" dur="1" fill="hold">
                                          <p:stCondLst>
                                            <p:cond delay="6999"/>
                                          </p:stCondLst>
                                        </p:cTn>
                                        <p:tgtEl>
                                          <p:spTgt spid="179"/>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7000"/>
                                        <p:tgtEl>
                                          <p:spTgt spid="180"/>
                                        </p:tgtEl>
                                      </p:cBhvr>
                                    </p:animEffect>
                                    <p:set>
                                      <p:cBhvr>
                                        <p:cTn id="1051" dur="1" fill="hold">
                                          <p:stCondLst>
                                            <p:cond delay="6999"/>
                                          </p:stCondLst>
                                        </p:cTn>
                                        <p:tgtEl>
                                          <p:spTgt spid="180"/>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7000"/>
                                        <p:tgtEl>
                                          <p:spTgt spid="181"/>
                                        </p:tgtEl>
                                      </p:cBhvr>
                                    </p:animEffect>
                                    <p:set>
                                      <p:cBhvr>
                                        <p:cTn id="1054" dur="1" fill="hold">
                                          <p:stCondLst>
                                            <p:cond delay="6999"/>
                                          </p:stCondLst>
                                        </p:cTn>
                                        <p:tgtEl>
                                          <p:spTgt spid="181"/>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7000"/>
                                        <p:tgtEl>
                                          <p:spTgt spid="182"/>
                                        </p:tgtEl>
                                      </p:cBhvr>
                                    </p:animEffect>
                                    <p:set>
                                      <p:cBhvr>
                                        <p:cTn id="1057" dur="1" fill="hold">
                                          <p:stCondLst>
                                            <p:cond delay="6999"/>
                                          </p:stCondLst>
                                        </p:cTn>
                                        <p:tgtEl>
                                          <p:spTgt spid="182"/>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7000"/>
                                        <p:tgtEl>
                                          <p:spTgt spid="183"/>
                                        </p:tgtEl>
                                      </p:cBhvr>
                                    </p:animEffect>
                                    <p:set>
                                      <p:cBhvr>
                                        <p:cTn id="1060" dur="1" fill="hold">
                                          <p:stCondLst>
                                            <p:cond delay="6999"/>
                                          </p:stCondLst>
                                        </p:cTn>
                                        <p:tgtEl>
                                          <p:spTgt spid="183"/>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7000"/>
                                        <p:tgtEl>
                                          <p:spTgt spid="184"/>
                                        </p:tgtEl>
                                      </p:cBhvr>
                                    </p:animEffect>
                                    <p:set>
                                      <p:cBhvr>
                                        <p:cTn id="1063" dur="1" fill="hold">
                                          <p:stCondLst>
                                            <p:cond delay="6999"/>
                                          </p:stCondLst>
                                        </p:cTn>
                                        <p:tgtEl>
                                          <p:spTgt spid="184"/>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7000"/>
                                        <p:tgtEl>
                                          <p:spTgt spid="185"/>
                                        </p:tgtEl>
                                      </p:cBhvr>
                                    </p:animEffect>
                                    <p:set>
                                      <p:cBhvr>
                                        <p:cTn id="1066" dur="1" fill="hold">
                                          <p:stCondLst>
                                            <p:cond delay="6999"/>
                                          </p:stCondLst>
                                        </p:cTn>
                                        <p:tgtEl>
                                          <p:spTgt spid="185"/>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7000"/>
                                        <p:tgtEl>
                                          <p:spTgt spid="186"/>
                                        </p:tgtEl>
                                      </p:cBhvr>
                                    </p:animEffect>
                                    <p:set>
                                      <p:cBhvr>
                                        <p:cTn id="1069" dur="1" fill="hold">
                                          <p:stCondLst>
                                            <p:cond delay="6999"/>
                                          </p:stCondLst>
                                        </p:cTn>
                                        <p:tgtEl>
                                          <p:spTgt spid="186"/>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7000"/>
                                        <p:tgtEl>
                                          <p:spTgt spid="187"/>
                                        </p:tgtEl>
                                      </p:cBhvr>
                                    </p:animEffect>
                                    <p:set>
                                      <p:cBhvr>
                                        <p:cTn id="1072" dur="1" fill="hold">
                                          <p:stCondLst>
                                            <p:cond delay="6999"/>
                                          </p:stCondLst>
                                        </p:cTn>
                                        <p:tgtEl>
                                          <p:spTgt spid="187"/>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7000"/>
                                        <p:tgtEl>
                                          <p:spTgt spid="188"/>
                                        </p:tgtEl>
                                      </p:cBhvr>
                                    </p:animEffect>
                                    <p:set>
                                      <p:cBhvr>
                                        <p:cTn id="1075" dur="1" fill="hold">
                                          <p:stCondLst>
                                            <p:cond delay="6999"/>
                                          </p:stCondLst>
                                        </p:cTn>
                                        <p:tgtEl>
                                          <p:spTgt spid="188"/>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7000"/>
                                        <p:tgtEl>
                                          <p:spTgt spid="189"/>
                                        </p:tgtEl>
                                      </p:cBhvr>
                                    </p:animEffect>
                                    <p:set>
                                      <p:cBhvr>
                                        <p:cTn id="1078" dur="1" fill="hold">
                                          <p:stCondLst>
                                            <p:cond delay="6999"/>
                                          </p:stCondLst>
                                        </p:cTn>
                                        <p:tgtEl>
                                          <p:spTgt spid="189"/>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7000"/>
                                        <p:tgtEl>
                                          <p:spTgt spid="190"/>
                                        </p:tgtEl>
                                      </p:cBhvr>
                                    </p:animEffect>
                                    <p:set>
                                      <p:cBhvr>
                                        <p:cTn id="1081" dur="1" fill="hold">
                                          <p:stCondLst>
                                            <p:cond delay="6999"/>
                                          </p:stCondLst>
                                        </p:cTn>
                                        <p:tgtEl>
                                          <p:spTgt spid="190"/>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7000"/>
                                        <p:tgtEl>
                                          <p:spTgt spid="191"/>
                                        </p:tgtEl>
                                      </p:cBhvr>
                                    </p:animEffect>
                                    <p:set>
                                      <p:cBhvr>
                                        <p:cTn id="1084" dur="1" fill="hold">
                                          <p:stCondLst>
                                            <p:cond delay="6999"/>
                                          </p:stCondLst>
                                        </p:cTn>
                                        <p:tgtEl>
                                          <p:spTgt spid="191"/>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7000"/>
                                        <p:tgtEl>
                                          <p:spTgt spid="192"/>
                                        </p:tgtEl>
                                      </p:cBhvr>
                                    </p:animEffect>
                                    <p:set>
                                      <p:cBhvr>
                                        <p:cTn id="1087" dur="1" fill="hold">
                                          <p:stCondLst>
                                            <p:cond delay="6999"/>
                                          </p:stCondLst>
                                        </p:cTn>
                                        <p:tgtEl>
                                          <p:spTgt spid="192"/>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7000"/>
                                        <p:tgtEl>
                                          <p:spTgt spid="193"/>
                                        </p:tgtEl>
                                      </p:cBhvr>
                                    </p:animEffect>
                                    <p:set>
                                      <p:cBhvr>
                                        <p:cTn id="1090" dur="1" fill="hold">
                                          <p:stCondLst>
                                            <p:cond delay="6999"/>
                                          </p:stCondLst>
                                        </p:cTn>
                                        <p:tgtEl>
                                          <p:spTgt spid="193"/>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7000"/>
                                        <p:tgtEl>
                                          <p:spTgt spid="194"/>
                                        </p:tgtEl>
                                      </p:cBhvr>
                                    </p:animEffect>
                                    <p:set>
                                      <p:cBhvr>
                                        <p:cTn id="1093" dur="1" fill="hold">
                                          <p:stCondLst>
                                            <p:cond delay="6999"/>
                                          </p:stCondLst>
                                        </p:cTn>
                                        <p:tgtEl>
                                          <p:spTgt spid="194"/>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7000"/>
                                        <p:tgtEl>
                                          <p:spTgt spid="195"/>
                                        </p:tgtEl>
                                      </p:cBhvr>
                                    </p:animEffect>
                                    <p:set>
                                      <p:cBhvr>
                                        <p:cTn id="1096" dur="1" fill="hold">
                                          <p:stCondLst>
                                            <p:cond delay="6999"/>
                                          </p:stCondLst>
                                        </p:cTn>
                                        <p:tgtEl>
                                          <p:spTgt spid="195"/>
                                        </p:tgtEl>
                                        <p:attrNameLst>
                                          <p:attrName>style.visibility</p:attrName>
                                        </p:attrNameLst>
                                      </p:cBhvr>
                                      <p:to>
                                        <p:strVal val="hidden"/>
                                      </p:to>
                                    </p:set>
                                  </p:childTnLst>
                                </p:cTn>
                              </p:par>
                              <p:par>
                                <p:cTn id="1097" presetID="13" presetClass="exit" presetSubtype="32" fill="hold" grpId="3" nodeType="withEffect">
                                  <p:stCondLst>
                                    <p:cond delay="0"/>
                                  </p:stCondLst>
                                  <p:childTnLst>
                                    <p:animEffect transition="out" filter="plus(out)">
                                      <p:cBhvr>
                                        <p:cTn id="1098" dur="7000"/>
                                        <p:tgtEl>
                                          <p:spTgt spid="196"/>
                                        </p:tgtEl>
                                      </p:cBhvr>
                                    </p:animEffect>
                                    <p:set>
                                      <p:cBhvr>
                                        <p:cTn id="1099" dur="1" fill="hold">
                                          <p:stCondLst>
                                            <p:cond delay="6999"/>
                                          </p:stCondLst>
                                        </p:cTn>
                                        <p:tgtEl>
                                          <p:spTgt spid="196"/>
                                        </p:tgtEl>
                                        <p:attrNameLst>
                                          <p:attrName>style.visibility</p:attrName>
                                        </p:attrNameLst>
                                      </p:cBhvr>
                                      <p:to>
                                        <p:strVal val="hidden"/>
                                      </p:to>
                                    </p:set>
                                  </p:childTnLst>
                                </p:cTn>
                              </p:par>
                              <p:par>
                                <p:cTn id="1100" presetID="2" presetClass="entr" presetSubtype="1" fill="hold" grpId="0" nodeType="withEffect">
                                  <p:stCondLst>
                                    <p:cond delay="0"/>
                                  </p:stCondLst>
                                  <p:childTnLst>
                                    <p:set>
                                      <p:cBhvr>
                                        <p:cTn id="1101" dur="1" fill="hold">
                                          <p:stCondLst>
                                            <p:cond delay="0"/>
                                          </p:stCondLst>
                                        </p:cTn>
                                        <p:tgtEl>
                                          <p:spTgt spid="88"/>
                                        </p:tgtEl>
                                        <p:attrNameLst>
                                          <p:attrName>style.visibility</p:attrName>
                                        </p:attrNameLst>
                                      </p:cBhvr>
                                      <p:to>
                                        <p:strVal val="visible"/>
                                      </p:to>
                                    </p:set>
                                    <p:anim calcmode="lin" valueType="num">
                                      <p:cBhvr additive="base">
                                        <p:cTn id="1102" dur="3500" fill="hold"/>
                                        <p:tgtEl>
                                          <p:spTgt spid="88"/>
                                        </p:tgtEl>
                                        <p:attrNameLst>
                                          <p:attrName>ppt_x</p:attrName>
                                        </p:attrNameLst>
                                      </p:cBhvr>
                                      <p:tavLst>
                                        <p:tav tm="0">
                                          <p:val>
                                            <p:strVal val="#ppt_x"/>
                                          </p:val>
                                        </p:tav>
                                        <p:tav tm="100000">
                                          <p:val>
                                            <p:strVal val="#ppt_x"/>
                                          </p:val>
                                        </p:tav>
                                      </p:tavLst>
                                    </p:anim>
                                    <p:anim calcmode="lin" valueType="num">
                                      <p:cBhvr additive="base">
                                        <p:cTn id="1103" dur="3500" fill="hold"/>
                                        <p:tgtEl>
                                          <p:spTgt spid="88"/>
                                        </p:tgtEl>
                                        <p:attrNameLst>
                                          <p:attrName>ppt_y</p:attrName>
                                        </p:attrNameLst>
                                      </p:cBhvr>
                                      <p:tavLst>
                                        <p:tav tm="0">
                                          <p:val>
                                            <p:strVal val="0-#ppt_h/2"/>
                                          </p:val>
                                        </p:tav>
                                        <p:tav tm="100000">
                                          <p:val>
                                            <p:strVal val="#ppt_y"/>
                                          </p:val>
                                        </p:tav>
                                      </p:tavLst>
                                    </p:anim>
                                  </p:childTnLst>
                                </p:cTn>
                              </p:par>
                              <p:par>
                                <p:cTn id="1104" presetID="2" presetClass="entr" presetSubtype="1" fill="hold" grpId="0" nodeType="withEffect">
                                  <p:stCondLst>
                                    <p:cond delay="0"/>
                                  </p:stCondLst>
                                  <p:childTnLst>
                                    <p:set>
                                      <p:cBhvr>
                                        <p:cTn id="1105" dur="1" fill="hold">
                                          <p:stCondLst>
                                            <p:cond delay="0"/>
                                          </p:stCondLst>
                                        </p:cTn>
                                        <p:tgtEl>
                                          <p:spTgt spid="89"/>
                                        </p:tgtEl>
                                        <p:attrNameLst>
                                          <p:attrName>style.visibility</p:attrName>
                                        </p:attrNameLst>
                                      </p:cBhvr>
                                      <p:to>
                                        <p:strVal val="visible"/>
                                      </p:to>
                                    </p:set>
                                    <p:anim calcmode="lin" valueType="num">
                                      <p:cBhvr additive="base">
                                        <p:cTn id="1106" dur="3500" fill="hold"/>
                                        <p:tgtEl>
                                          <p:spTgt spid="89"/>
                                        </p:tgtEl>
                                        <p:attrNameLst>
                                          <p:attrName>ppt_x</p:attrName>
                                        </p:attrNameLst>
                                      </p:cBhvr>
                                      <p:tavLst>
                                        <p:tav tm="0">
                                          <p:val>
                                            <p:strVal val="#ppt_x"/>
                                          </p:val>
                                        </p:tav>
                                        <p:tav tm="100000">
                                          <p:val>
                                            <p:strVal val="#ppt_x"/>
                                          </p:val>
                                        </p:tav>
                                      </p:tavLst>
                                    </p:anim>
                                    <p:anim calcmode="lin" valueType="num">
                                      <p:cBhvr additive="base">
                                        <p:cTn id="1107" dur="3500" fill="hold"/>
                                        <p:tgtEl>
                                          <p:spTgt spid="89"/>
                                        </p:tgtEl>
                                        <p:attrNameLst>
                                          <p:attrName>ppt_y</p:attrName>
                                        </p:attrNameLst>
                                      </p:cBhvr>
                                      <p:tavLst>
                                        <p:tav tm="0">
                                          <p:val>
                                            <p:strVal val="0-#ppt_h/2"/>
                                          </p:val>
                                        </p:tav>
                                        <p:tav tm="100000">
                                          <p:val>
                                            <p:strVal val="#ppt_y"/>
                                          </p:val>
                                        </p:tav>
                                      </p:tavLst>
                                    </p:anim>
                                  </p:childTnLst>
                                </p:cTn>
                              </p:par>
                              <p:par>
                                <p:cTn id="1108" presetID="2" presetClass="entr" presetSubtype="1" fill="hold" grpId="0" nodeType="withEffect">
                                  <p:stCondLst>
                                    <p:cond delay="0"/>
                                  </p:stCondLst>
                                  <p:childTnLst>
                                    <p:set>
                                      <p:cBhvr>
                                        <p:cTn id="1109" dur="1" fill="hold">
                                          <p:stCondLst>
                                            <p:cond delay="0"/>
                                          </p:stCondLst>
                                        </p:cTn>
                                        <p:tgtEl>
                                          <p:spTgt spid="90"/>
                                        </p:tgtEl>
                                        <p:attrNameLst>
                                          <p:attrName>style.visibility</p:attrName>
                                        </p:attrNameLst>
                                      </p:cBhvr>
                                      <p:to>
                                        <p:strVal val="visible"/>
                                      </p:to>
                                    </p:set>
                                    <p:anim calcmode="lin" valueType="num">
                                      <p:cBhvr additive="base">
                                        <p:cTn id="1110" dur="3500" fill="hold"/>
                                        <p:tgtEl>
                                          <p:spTgt spid="90"/>
                                        </p:tgtEl>
                                        <p:attrNameLst>
                                          <p:attrName>ppt_x</p:attrName>
                                        </p:attrNameLst>
                                      </p:cBhvr>
                                      <p:tavLst>
                                        <p:tav tm="0">
                                          <p:val>
                                            <p:strVal val="#ppt_x"/>
                                          </p:val>
                                        </p:tav>
                                        <p:tav tm="100000">
                                          <p:val>
                                            <p:strVal val="#ppt_x"/>
                                          </p:val>
                                        </p:tav>
                                      </p:tavLst>
                                    </p:anim>
                                    <p:anim calcmode="lin" valueType="num">
                                      <p:cBhvr additive="base">
                                        <p:cTn id="1111" dur="3500" fill="hold"/>
                                        <p:tgtEl>
                                          <p:spTgt spid="90"/>
                                        </p:tgtEl>
                                        <p:attrNameLst>
                                          <p:attrName>ppt_y</p:attrName>
                                        </p:attrNameLst>
                                      </p:cBhvr>
                                      <p:tavLst>
                                        <p:tav tm="0">
                                          <p:val>
                                            <p:strVal val="0-#ppt_h/2"/>
                                          </p:val>
                                        </p:tav>
                                        <p:tav tm="100000">
                                          <p:val>
                                            <p:strVal val="#ppt_y"/>
                                          </p:val>
                                        </p:tav>
                                      </p:tavLst>
                                    </p:anim>
                                  </p:childTnLst>
                                </p:cTn>
                              </p:par>
                              <p:par>
                                <p:cTn id="1112" presetID="2" presetClass="entr" presetSubtype="1" fill="hold" grpId="0" nodeType="withEffect">
                                  <p:stCondLst>
                                    <p:cond delay="0"/>
                                  </p:stCondLst>
                                  <p:childTnLst>
                                    <p:set>
                                      <p:cBhvr>
                                        <p:cTn id="1113" dur="1" fill="hold">
                                          <p:stCondLst>
                                            <p:cond delay="0"/>
                                          </p:stCondLst>
                                        </p:cTn>
                                        <p:tgtEl>
                                          <p:spTgt spid="91"/>
                                        </p:tgtEl>
                                        <p:attrNameLst>
                                          <p:attrName>style.visibility</p:attrName>
                                        </p:attrNameLst>
                                      </p:cBhvr>
                                      <p:to>
                                        <p:strVal val="visible"/>
                                      </p:to>
                                    </p:set>
                                    <p:anim calcmode="lin" valueType="num">
                                      <p:cBhvr additive="base">
                                        <p:cTn id="1114" dur="3500" fill="hold"/>
                                        <p:tgtEl>
                                          <p:spTgt spid="91"/>
                                        </p:tgtEl>
                                        <p:attrNameLst>
                                          <p:attrName>ppt_x</p:attrName>
                                        </p:attrNameLst>
                                      </p:cBhvr>
                                      <p:tavLst>
                                        <p:tav tm="0">
                                          <p:val>
                                            <p:strVal val="#ppt_x"/>
                                          </p:val>
                                        </p:tav>
                                        <p:tav tm="100000">
                                          <p:val>
                                            <p:strVal val="#ppt_x"/>
                                          </p:val>
                                        </p:tav>
                                      </p:tavLst>
                                    </p:anim>
                                    <p:anim calcmode="lin" valueType="num">
                                      <p:cBhvr additive="base">
                                        <p:cTn id="1115" dur="3500" fill="hold"/>
                                        <p:tgtEl>
                                          <p:spTgt spid="91"/>
                                        </p:tgtEl>
                                        <p:attrNameLst>
                                          <p:attrName>ppt_y</p:attrName>
                                        </p:attrNameLst>
                                      </p:cBhvr>
                                      <p:tavLst>
                                        <p:tav tm="0">
                                          <p:val>
                                            <p:strVal val="0-#ppt_h/2"/>
                                          </p:val>
                                        </p:tav>
                                        <p:tav tm="100000">
                                          <p:val>
                                            <p:strVal val="#ppt_y"/>
                                          </p:val>
                                        </p:tav>
                                      </p:tavLst>
                                    </p:anim>
                                  </p:childTnLst>
                                </p:cTn>
                              </p:par>
                              <p:par>
                                <p:cTn id="1116" presetID="2" presetClass="entr" presetSubtype="1" fill="hold" grpId="0" nodeType="withEffect">
                                  <p:stCondLst>
                                    <p:cond delay="0"/>
                                  </p:stCondLst>
                                  <p:childTnLst>
                                    <p:set>
                                      <p:cBhvr>
                                        <p:cTn id="1117" dur="1" fill="hold">
                                          <p:stCondLst>
                                            <p:cond delay="0"/>
                                          </p:stCondLst>
                                        </p:cTn>
                                        <p:tgtEl>
                                          <p:spTgt spid="92"/>
                                        </p:tgtEl>
                                        <p:attrNameLst>
                                          <p:attrName>style.visibility</p:attrName>
                                        </p:attrNameLst>
                                      </p:cBhvr>
                                      <p:to>
                                        <p:strVal val="visible"/>
                                      </p:to>
                                    </p:set>
                                    <p:anim calcmode="lin" valueType="num">
                                      <p:cBhvr additive="base">
                                        <p:cTn id="1118" dur="3500" fill="hold"/>
                                        <p:tgtEl>
                                          <p:spTgt spid="92"/>
                                        </p:tgtEl>
                                        <p:attrNameLst>
                                          <p:attrName>ppt_x</p:attrName>
                                        </p:attrNameLst>
                                      </p:cBhvr>
                                      <p:tavLst>
                                        <p:tav tm="0">
                                          <p:val>
                                            <p:strVal val="#ppt_x"/>
                                          </p:val>
                                        </p:tav>
                                        <p:tav tm="100000">
                                          <p:val>
                                            <p:strVal val="#ppt_x"/>
                                          </p:val>
                                        </p:tav>
                                      </p:tavLst>
                                    </p:anim>
                                    <p:anim calcmode="lin" valueType="num">
                                      <p:cBhvr additive="base">
                                        <p:cTn id="1119" dur="3500" fill="hold"/>
                                        <p:tgtEl>
                                          <p:spTgt spid="92"/>
                                        </p:tgtEl>
                                        <p:attrNameLst>
                                          <p:attrName>ppt_y</p:attrName>
                                        </p:attrNameLst>
                                      </p:cBhvr>
                                      <p:tavLst>
                                        <p:tav tm="0">
                                          <p:val>
                                            <p:strVal val="0-#ppt_h/2"/>
                                          </p:val>
                                        </p:tav>
                                        <p:tav tm="100000">
                                          <p:val>
                                            <p:strVal val="#ppt_y"/>
                                          </p:val>
                                        </p:tav>
                                      </p:tavLst>
                                    </p:anim>
                                  </p:childTnLst>
                                </p:cTn>
                              </p:par>
                              <p:par>
                                <p:cTn id="1120" presetID="2" presetClass="entr" presetSubtype="1" fill="hold" grpId="0" nodeType="withEffect">
                                  <p:stCondLst>
                                    <p:cond delay="0"/>
                                  </p:stCondLst>
                                  <p:childTnLst>
                                    <p:set>
                                      <p:cBhvr>
                                        <p:cTn id="1121" dur="1" fill="hold">
                                          <p:stCondLst>
                                            <p:cond delay="0"/>
                                          </p:stCondLst>
                                        </p:cTn>
                                        <p:tgtEl>
                                          <p:spTgt spid="93"/>
                                        </p:tgtEl>
                                        <p:attrNameLst>
                                          <p:attrName>style.visibility</p:attrName>
                                        </p:attrNameLst>
                                      </p:cBhvr>
                                      <p:to>
                                        <p:strVal val="visible"/>
                                      </p:to>
                                    </p:set>
                                    <p:anim calcmode="lin" valueType="num">
                                      <p:cBhvr additive="base">
                                        <p:cTn id="1122" dur="3500" fill="hold"/>
                                        <p:tgtEl>
                                          <p:spTgt spid="93"/>
                                        </p:tgtEl>
                                        <p:attrNameLst>
                                          <p:attrName>ppt_x</p:attrName>
                                        </p:attrNameLst>
                                      </p:cBhvr>
                                      <p:tavLst>
                                        <p:tav tm="0">
                                          <p:val>
                                            <p:strVal val="#ppt_x"/>
                                          </p:val>
                                        </p:tav>
                                        <p:tav tm="100000">
                                          <p:val>
                                            <p:strVal val="#ppt_x"/>
                                          </p:val>
                                        </p:tav>
                                      </p:tavLst>
                                    </p:anim>
                                    <p:anim calcmode="lin" valueType="num">
                                      <p:cBhvr additive="base">
                                        <p:cTn id="1123" dur="3500" fill="hold"/>
                                        <p:tgtEl>
                                          <p:spTgt spid="93"/>
                                        </p:tgtEl>
                                        <p:attrNameLst>
                                          <p:attrName>ppt_y</p:attrName>
                                        </p:attrNameLst>
                                      </p:cBhvr>
                                      <p:tavLst>
                                        <p:tav tm="0">
                                          <p:val>
                                            <p:strVal val="0-#ppt_h/2"/>
                                          </p:val>
                                        </p:tav>
                                        <p:tav tm="100000">
                                          <p:val>
                                            <p:strVal val="#ppt_y"/>
                                          </p:val>
                                        </p:tav>
                                      </p:tavLst>
                                    </p:anim>
                                  </p:childTnLst>
                                </p:cTn>
                              </p:par>
                              <p:par>
                                <p:cTn id="1124" presetID="2" presetClass="entr" presetSubtype="1" fill="hold" grpId="0" nodeType="withEffect">
                                  <p:stCondLst>
                                    <p:cond delay="0"/>
                                  </p:stCondLst>
                                  <p:childTnLst>
                                    <p:set>
                                      <p:cBhvr>
                                        <p:cTn id="1125" dur="1" fill="hold">
                                          <p:stCondLst>
                                            <p:cond delay="0"/>
                                          </p:stCondLst>
                                        </p:cTn>
                                        <p:tgtEl>
                                          <p:spTgt spid="94"/>
                                        </p:tgtEl>
                                        <p:attrNameLst>
                                          <p:attrName>style.visibility</p:attrName>
                                        </p:attrNameLst>
                                      </p:cBhvr>
                                      <p:to>
                                        <p:strVal val="visible"/>
                                      </p:to>
                                    </p:set>
                                    <p:anim calcmode="lin" valueType="num">
                                      <p:cBhvr additive="base">
                                        <p:cTn id="1126" dur="3500" fill="hold"/>
                                        <p:tgtEl>
                                          <p:spTgt spid="94"/>
                                        </p:tgtEl>
                                        <p:attrNameLst>
                                          <p:attrName>ppt_x</p:attrName>
                                        </p:attrNameLst>
                                      </p:cBhvr>
                                      <p:tavLst>
                                        <p:tav tm="0">
                                          <p:val>
                                            <p:strVal val="#ppt_x"/>
                                          </p:val>
                                        </p:tav>
                                        <p:tav tm="100000">
                                          <p:val>
                                            <p:strVal val="#ppt_x"/>
                                          </p:val>
                                        </p:tav>
                                      </p:tavLst>
                                    </p:anim>
                                    <p:anim calcmode="lin" valueType="num">
                                      <p:cBhvr additive="base">
                                        <p:cTn id="1127" dur="3500" fill="hold"/>
                                        <p:tgtEl>
                                          <p:spTgt spid="94"/>
                                        </p:tgtEl>
                                        <p:attrNameLst>
                                          <p:attrName>ppt_y</p:attrName>
                                        </p:attrNameLst>
                                      </p:cBhvr>
                                      <p:tavLst>
                                        <p:tav tm="0">
                                          <p:val>
                                            <p:strVal val="0-#ppt_h/2"/>
                                          </p:val>
                                        </p:tav>
                                        <p:tav tm="100000">
                                          <p:val>
                                            <p:strVal val="#ppt_y"/>
                                          </p:val>
                                        </p:tav>
                                      </p:tavLst>
                                    </p:anim>
                                  </p:childTnLst>
                                </p:cTn>
                              </p:par>
                              <p:par>
                                <p:cTn id="1128" presetID="2" presetClass="entr" presetSubtype="1" fill="hold" grpId="0" nodeType="withEffect">
                                  <p:stCondLst>
                                    <p:cond delay="0"/>
                                  </p:stCondLst>
                                  <p:childTnLst>
                                    <p:set>
                                      <p:cBhvr>
                                        <p:cTn id="1129" dur="1" fill="hold">
                                          <p:stCondLst>
                                            <p:cond delay="0"/>
                                          </p:stCondLst>
                                        </p:cTn>
                                        <p:tgtEl>
                                          <p:spTgt spid="95"/>
                                        </p:tgtEl>
                                        <p:attrNameLst>
                                          <p:attrName>style.visibility</p:attrName>
                                        </p:attrNameLst>
                                      </p:cBhvr>
                                      <p:to>
                                        <p:strVal val="visible"/>
                                      </p:to>
                                    </p:set>
                                    <p:anim calcmode="lin" valueType="num">
                                      <p:cBhvr additive="base">
                                        <p:cTn id="1130" dur="3500" fill="hold"/>
                                        <p:tgtEl>
                                          <p:spTgt spid="95"/>
                                        </p:tgtEl>
                                        <p:attrNameLst>
                                          <p:attrName>ppt_x</p:attrName>
                                        </p:attrNameLst>
                                      </p:cBhvr>
                                      <p:tavLst>
                                        <p:tav tm="0">
                                          <p:val>
                                            <p:strVal val="#ppt_x"/>
                                          </p:val>
                                        </p:tav>
                                        <p:tav tm="100000">
                                          <p:val>
                                            <p:strVal val="#ppt_x"/>
                                          </p:val>
                                        </p:tav>
                                      </p:tavLst>
                                    </p:anim>
                                    <p:anim calcmode="lin" valueType="num">
                                      <p:cBhvr additive="base">
                                        <p:cTn id="1131" dur="3500" fill="hold"/>
                                        <p:tgtEl>
                                          <p:spTgt spid="95"/>
                                        </p:tgtEl>
                                        <p:attrNameLst>
                                          <p:attrName>ppt_y</p:attrName>
                                        </p:attrNameLst>
                                      </p:cBhvr>
                                      <p:tavLst>
                                        <p:tav tm="0">
                                          <p:val>
                                            <p:strVal val="0-#ppt_h/2"/>
                                          </p:val>
                                        </p:tav>
                                        <p:tav tm="100000">
                                          <p:val>
                                            <p:strVal val="#ppt_y"/>
                                          </p:val>
                                        </p:tav>
                                      </p:tavLst>
                                    </p:anim>
                                  </p:childTnLst>
                                </p:cTn>
                              </p:par>
                              <p:par>
                                <p:cTn id="1132" presetID="2" presetClass="entr" presetSubtype="1" fill="hold" grpId="0" nodeType="withEffect">
                                  <p:stCondLst>
                                    <p:cond delay="0"/>
                                  </p:stCondLst>
                                  <p:childTnLst>
                                    <p:set>
                                      <p:cBhvr>
                                        <p:cTn id="1133" dur="1" fill="hold">
                                          <p:stCondLst>
                                            <p:cond delay="0"/>
                                          </p:stCondLst>
                                        </p:cTn>
                                        <p:tgtEl>
                                          <p:spTgt spid="96"/>
                                        </p:tgtEl>
                                        <p:attrNameLst>
                                          <p:attrName>style.visibility</p:attrName>
                                        </p:attrNameLst>
                                      </p:cBhvr>
                                      <p:to>
                                        <p:strVal val="visible"/>
                                      </p:to>
                                    </p:set>
                                    <p:anim calcmode="lin" valueType="num">
                                      <p:cBhvr additive="base">
                                        <p:cTn id="1134" dur="3500" fill="hold"/>
                                        <p:tgtEl>
                                          <p:spTgt spid="96"/>
                                        </p:tgtEl>
                                        <p:attrNameLst>
                                          <p:attrName>ppt_x</p:attrName>
                                        </p:attrNameLst>
                                      </p:cBhvr>
                                      <p:tavLst>
                                        <p:tav tm="0">
                                          <p:val>
                                            <p:strVal val="#ppt_x"/>
                                          </p:val>
                                        </p:tav>
                                        <p:tav tm="100000">
                                          <p:val>
                                            <p:strVal val="#ppt_x"/>
                                          </p:val>
                                        </p:tav>
                                      </p:tavLst>
                                    </p:anim>
                                    <p:anim calcmode="lin" valueType="num">
                                      <p:cBhvr additive="base">
                                        <p:cTn id="1135" dur="3500" fill="hold"/>
                                        <p:tgtEl>
                                          <p:spTgt spid="96"/>
                                        </p:tgtEl>
                                        <p:attrNameLst>
                                          <p:attrName>ppt_y</p:attrName>
                                        </p:attrNameLst>
                                      </p:cBhvr>
                                      <p:tavLst>
                                        <p:tav tm="0">
                                          <p:val>
                                            <p:strVal val="0-#ppt_h/2"/>
                                          </p:val>
                                        </p:tav>
                                        <p:tav tm="100000">
                                          <p:val>
                                            <p:strVal val="#ppt_y"/>
                                          </p:val>
                                        </p:tav>
                                      </p:tavLst>
                                    </p:anim>
                                  </p:childTnLst>
                                </p:cTn>
                              </p:par>
                              <p:par>
                                <p:cTn id="1136" presetID="2" presetClass="entr" presetSubtype="1" fill="hold" grpId="0" nodeType="withEffect">
                                  <p:stCondLst>
                                    <p:cond delay="0"/>
                                  </p:stCondLst>
                                  <p:childTnLst>
                                    <p:set>
                                      <p:cBhvr>
                                        <p:cTn id="1137" dur="1" fill="hold">
                                          <p:stCondLst>
                                            <p:cond delay="0"/>
                                          </p:stCondLst>
                                        </p:cTn>
                                        <p:tgtEl>
                                          <p:spTgt spid="97"/>
                                        </p:tgtEl>
                                        <p:attrNameLst>
                                          <p:attrName>style.visibility</p:attrName>
                                        </p:attrNameLst>
                                      </p:cBhvr>
                                      <p:to>
                                        <p:strVal val="visible"/>
                                      </p:to>
                                    </p:set>
                                    <p:anim calcmode="lin" valueType="num">
                                      <p:cBhvr additive="base">
                                        <p:cTn id="1138" dur="3500" fill="hold"/>
                                        <p:tgtEl>
                                          <p:spTgt spid="97"/>
                                        </p:tgtEl>
                                        <p:attrNameLst>
                                          <p:attrName>ppt_x</p:attrName>
                                        </p:attrNameLst>
                                      </p:cBhvr>
                                      <p:tavLst>
                                        <p:tav tm="0">
                                          <p:val>
                                            <p:strVal val="#ppt_x"/>
                                          </p:val>
                                        </p:tav>
                                        <p:tav tm="100000">
                                          <p:val>
                                            <p:strVal val="#ppt_x"/>
                                          </p:val>
                                        </p:tav>
                                      </p:tavLst>
                                    </p:anim>
                                    <p:anim calcmode="lin" valueType="num">
                                      <p:cBhvr additive="base">
                                        <p:cTn id="1139" dur="3500" fill="hold"/>
                                        <p:tgtEl>
                                          <p:spTgt spid="97"/>
                                        </p:tgtEl>
                                        <p:attrNameLst>
                                          <p:attrName>ppt_y</p:attrName>
                                        </p:attrNameLst>
                                      </p:cBhvr>
                                      <p:tavLst>
                                        <p:tav tm="0">
                                          <p:val>
                                            <p:strVal val="0-#ppt_h/2"/>
                                          </p:val>
                                        </p:tav>
                                        <p:tav tm="100000">
                                          <p:val>
                                            <p:strVal val="#ppt_y"/>
                                          </p:val>
                                        </p:tav>
                                      </p:tavLst>
                                    </p:anim>
                                  </p:childTnLst>
                                </p:cTn>
                              </p:par>
                              <p:par>
                                <p:cTn id="1140" presetID="2" presetClass="entr" presetSubtype="1" fill="hold" grpId="0" nodeType="withEffect">
                                  <p:stCondLst>
                                    <p:cond delay="0"/>
                                  </p:stCondLst>
                                  <p:childTnLst>
                                    <p:set>
                                      <p:cBhvr>
                                        <p:cTn id="1141" dur="1" fill="hold">
                                          <p:stCondLst>
                                            <p:cond delay="0"/>
                                          </p:stCondLst>
                                        </p:cTn>
                                        <p:tgtEl>
                                          <p:spTgt spid="98"/>
                                        </p:tgtEl>
                                        <p:attrNameLst>
                                          <p:attrName>style.visibility</p:attrName>
                                        </p:attrNameLst>
                                      </p:cBhvr>
                                      <p:to>
                                        <p:strVal val="visible"/>
                                      </p:to>
                                    </p:set>
                                    <p:anim calcmode="lin" valueType="num">
                                      <p:cBhvr additive="base">
                                        <p:cTn id="1142" dur="3500" fill="hold"/>
                                        <p:tgtEl>
                                          <p:spTgt spid="98"/>
                                        </p:tgtEl>
                                        <p:attrNameLst>
                                          <p:attrName>ppt_x</p:attrName>
                                        </p:attrNameLst>
                                      </p:cBhvr>
                                      <p:tavLst>
                                        <p:tav tm="0">
                                          <p:val>
                                            <p:strVal val="#ppt_x"/>
                                          </p:val>
                                        </p:tav>
                                        <p:tav tm="100000">
                                          <p:val>
                                            <p:strVal val="#ppt_x"/>
                                          </p:val>
                                        </p:tav>
                                      </p:tavLst>
                                    </p:anim>
                                    <p:anim calcmode="lin" valueType="num">
                                      <p:cBhvr additive="base">
                                        <p:cTn id="1143" dur="3500" fill="hold"/>
                                        <p:tgtEl>
                                          <p:spTgt spid="98"/>
                                        </p:tgtEl>
                                        <p:attrNameLst>
                                          <p:attrName>ppt_y</p:attrName>
                                        </p:attrNameLst>
                                      </p:cBhvr>
                                      <p:tavLst>
                                        <p:tav tm="0">
                                          <p:val>
                                            <p:strVal val="0-#ppt_h/2"/>
                                          </p:val>
                                        </p:tav>
                                        <p:tav tm="100000">
                                          <p:val>
                                            <p:strVal val="#ppt_y"/>
                                          </p:val>
                                        </p:tav>
                                      </p:tavLst>
                                    </p:anim>
                                  </p:childTnLst>
                                </p:cTn>
                              </p:par>
                              <p:par>
                                <p:cTn id="1144" presetID="2" presetClass="entr" presetSubtype="1" fill="hold" grpId="0" nodeType="withEffect">
                                  <p:stCondLst>
                                    <p:cond delay="0"/>
                                  </p:stCondLst>
                                  <p:childTnLst>
                                    <p:set>
                                      <p:cBhvr>
                                        <p:cTn id="1145" dur="1" fill="hold">
                                          <p:stCondLst>
                                            <p:cond delay="0"/>
                                          </p:stCondLst>
                                        </p:cTn>
                                        <p:tgtEl>
                                          <p:spTgt spid="99"/>
                                        </p:tgtEl>
                                        <p:attrNameLst>
                                          <p:attrName>style.visibility</p:attrName>
                                        </p:attrNameLst>
                                      </p:cBhvr>
                                      <p:to>
                                        <p:strVal val="visible"/>
                                      </p:to>
                                    </p:set>
                                    <p:anim calcmode="lin" valueType="num">
                                      <p:cBhvr additive="base">
                                        <p:cTn id="1146" dur="3500" fill="hold"/>
                                        <p:tgtEl>
                                          <p:spTgt spid="99"/>
                                        </p:tgtEl>
                                        <p:attrNameLst>
                                          <p:attrName>ppt_x</p:attrName>
                                        </p:attrNameLst>
                                      </p:cBhvr>
                                      <p:tavLst>
                                        <p:tav tm="0">
                                          <p:val>
                                            <p:strVal val="#ppt_x"/>
                                          </p:val>
                                        </p:tav>
                                        <p:tav tm="100000">
                                          <p:val>
                                            <p:strVal val="#ppt_x"/>
                                          </p:val>
                                        </p:tav>
                                      </p:tavLst>
                                    </p:anim>
                                    <p:anim calcmode="lin" valueType="num">
                                      <p:cBhvr additive="base">
                                        <p:cTn id="1147" dur="3500" fill="hold"/>
                                        <p:tgtEl>
                                          <p:spTgt spid="99"/>
                                        </p:tgtEl>
                                        <p:attrNameLst>
                                          <p:attrName>ppt_y</p:attrName>
                                        </p:attrNameLst>
                                      </p:cBhvr>
                                      <p:tavLst>
                                        <p:tav tm="0">
                                          <p:val>
                                            <p:strVal val="0-#ppt_h/2"/>
                                          </p:val>
                                        </p:tav>
                                        <p:tav tm="100000">
                                          <p:val>
                                            <p:strVal val="#ppt_y"/>
                                          </p:val>
                                        </p:tav>
                                      </p:tavLst>
                                    </p:anim>
                                  </p:childTnLst>
                                </p:cTn>
                              </p:par>
                              <p:par>
                                <p:cTn id="1148" presetID="2" presetClass="entr" presetSubtype="1" fill="hold" grpId="0" nodeType="withEffect">
                                  <p:stCondLst>
                                    <p:cond delay="0"/>
                                  </p:stCondLst>
                                  <p:childTnLst>
                                    <p:set>
                                      <p:cBhvr>
                                        <p:cTn id="1149" dur="1" fill="hold">
                                          <p:stCondLst>
                                            <p:cond delay="0"/>
                                          </p:stCondLst>
                                        </p:cTn>
                                        <p:tgtEl>
                                          <p:spTgt spid="100"/>
                                        </p:tgtEl>
                                        <p:attrNameLst>
                                          <p:attrName>style.visibility</p:attrName>
                                        </p:attrNameLst>
                                      </p:cBhvr>
                                      <p:to>
                                        <p:strVal val="visible"/>
                                      </p:to>
                                    </p:set>
                                    <p:anim calcmode="lin" valueType="num">
                                      <p:cBhvr additive="base">
                                        <p:cTn id="1150" dur="3500" fill="hold"/>
                                        <p:tgtEl>
                                          <p:spTgt spid="100"/>
                                        </p:tgtEl>
                                        <p:attrNameLst>
                                          <p:attrName>ppt_x</p:attrName>
                                        </p:attrNameLst>
                                      </p:cBhvr>
                                      <p:tavLst>
                                        <p:tav tm="0">
                                          <p:val>
                                            <p:strVal val="#ppt_x"/>
                                          </p:val>
                                        </p:tav>
                                        <p:tav tm="100000">
                                          <p:val>
                                            <p:strVal val="#ppt_x"/>
                                          </p:val>
                                        </p:tav>
                                      </p:tavLst>
                                    </p:anim>
                                    <p:anim calcmode="lin" valueType="num">
                                      <p:cBhvr additive="base">
                                        <p:cTn id="1151" dur="3500" fill="hold"/>
                                        <p:tgtEl>
                                          <p:spTgt spid="100"/>
                                        </p:tgtEl>
                                        <p:attrNameLst>
                                          <p:attrName>ppt_y</p:attrName>
                                        </p:attrNameLst>
                                      </p:cBhvr>
                                      <p:tavLst>
                                        <p:tav tm="0">
                                          <p:val>
                                            <p:strVal val="0-#ppt_h/2"/>
                                          </p:val>
                                        </p:tav>
                                        <p:tav tm="100000">
                                          <p:val>
                                            <p:strVal val="#ppt_y"/>
                                          </p:val>
                                        </p:tav>
                                      </p:tavLst>
                                    </p:anim>
                                  </p:childTnLst>
                                </p:cTn>
                              </p:par>
                              <p:par>
                                <p:cTn id="1152" presetID="2" presetClass="entr" presetSubtype="1" fill="hold" grpId="0" nodeType="withEffect">
                                  <p:stCondLst>
                                    <p:cond delay="0"/>
                                  </p:stCondLst>
                                  <p:childTnLst>
                                    <p:set>
                                      <p:cBhvr>
                                        <p:cTn id="1153" dur="1" fill="hold">
                                          <p:stCondLst>
                                            <p:cond delay="0"/>
                                          </p:stCondLst>
                                        </p:cTn>
                                        <p:tgtEl>
                                          <p:spTgt spid="101"/>
                                        </p:tgtEl>
                                        <p:attrNameLst>
                                          <p:attrName>style.visibility</p:attrName>
                                        </p:attrNameLst>
                                      </p:cBhvr>
                                      <p:to>
                                        <p:strVal val="visible"/>
                                      </p:to>
                                    </p:set>
                                    <p:anim calcmode="lin" valueType="num">
                                      <p:cBhvr additive="base">
                                        <p:cTn id="1154" dur="3500" fill="hold"/>
                                        <p:tgtEl>
                                          <p:spTgt spid="101"/>
                                        </p:tgtEl>
                                        <p:attrNameLst>
                                          <p:attrName>ppt_x</p:attrName>
                                        </p:attrNameLst>
                                      </p:cBhvr>
                                      <p:tavLst>
                                        <p:tav tm="0">
                                          <p:val>
                                            <p:strVal val="#ppt_x"/>
                                          </p:val>
                                        </p:tav>
                                        <p:tav tm="100000">
                                          <p:val>
                                            <p:strVal val="#ppt_x"/>
                                          </p:val>
                                        </p:tav>
                                      </p:tavLst>
                                    </p:anim>
                                    <p:anim calcmode="lin" valueType="num">
                                      <p:cBhvr additive="base">
                                        <p:cTn id="1155" dur="3500" fill="hold"/>
                                        <p:tgtEl>
                                          <p:spTgt spid="101"/>
                                        </p:tgtEl>
                                        <p:attrNameLst>
                                          <p:attrName>ppt_y</p:attrName>
                                        </p:attrNameLst>
                                      </p:cBhvr>
                                      <p:tavLst>
                                        <p:tav tm="0">
                                          <p:val>
                                            <p:strVal val="0-#ppt_h/2"/>
                                          </p:val>
                                        </p:tav>
                                        <p:tav tm="100000">
                                          <p:val>
                                            <p:strVal val="#ppt_y"/>
                                          </p:val>
                                        </p:tav>
                                      </p:tavLst>
                                    </p:anim>
                                  </p:childTnLst>
                                </p:cTn>
                              </p:par>
                              <p:par>
                                <p:cTn id="1156" presetID="8" presetClass="emph" presetSubtype="0" fill="hold" grpId="1" nodeType="withEffect">
                                  <p:stCondLst>
                                    <p:cond delay="0"/>
                                  </p:stCondLst>
                                  <p:childTnLst>
                                    <p:animRot by="21600000">
                                      <p:cBhvr>
                                        <p:cTn id="1157" dur="3500" fill="hold"/>
                                        <p:tgtEl>
                                          <p:spTgt spid="88"/>
                                        </p:tgtEl>
                                        <p:attrNameLst>
                                          <p:attrName>r</p:attrName>
                                        </p:attrNameLst>
                                      </p:cBhvr>
                                    </p:animRot>
                                  </p:childTnLst>
                                </p:cTn>
                              </p:par>
                              <p:par>
                                <p:cTn id="1158" presetID="8" presetClass="emph" presetSubtype="0" fill="hold" grpId="1" nodeType="withEffect">
                                  <p:stCondLst>
                                    <p:cond delay="0"/>
                                  </p:stCondLst>
                                  <p:childTnLst>
                                    <p:animRot by="21600000">
                                      <p:cBhvr>
                                        <p:cTn id="1159" dur="3500" fill="hold"/>
                                        <p:tgtEl>
                                          <p:spTgt spid="89"/>
                                        </p:tgtEl>
                                        <p:attrNameLst>
                                          <p:attrName>r</p:attrName>
                                        </p:attrNameLst>
                                      </p:cBhvr>
                                    </p:animRot>
                                  </p:childTnLst>
                                </p:cTn>
                              </p:par>
                              <p:par>
                                <p:cTn id="1160" presetID="8" presetClass="emph" presetSubtype="0" fill="hold" grpId="1" nodeType="withEffect">
                                  <p:stCondLst>
                                    <p:cond delay="0"/>
                                  </p:stCondLst>
                                  <p:childTnLst>
                                    <p:animRot by="21600000">
                                      <p:cBhvr>
                                        <p:cTn id="1161" dur="3500" fill="hold"/>
                                        <p:tgtEl>
                                          <p:spTgt spid="90"/>
                                        </p:tgtEl>
                                        <p:attrNameLst>
                                          <p:attrName>r</p:attrName>
                                        </p:attrNameLst>
                                      </p:cBhvr>
                                    </p:animRot>
                                  </p:childTnLst>
                                </p:cTn>
                              </p:par>
                              <p:par>
                                <p:cTn id="1162" presetID="8" presetClass="emph" presetSubtype="0" fill="hold" grpId="1" nodeType="withEffect">
                                  <p:stCondLst>
                                    <p:cond delay="0"/>
                                  </p:stCondLst>
                                  <p:childTnLst>
                                    <p:animRot by="21600000">
                                      <p:cBhvr>
                                        <p:cTn id="1163" dur="3500" fill="hold"/>
                                        <p:tgtEl>
                                          <p:spTgt spid="91"/>
                                        </p:tgtEl>
                                        <p:attrNameLst>
                                          <p:attrName>r</p:attrName>
                                        </p:attrNameLst>
                                      </p:cBhvr>
                                    </p:animRot>
                                  </p:childTnLst>
                                </p:cTn>
                              </p:par>
                              <p:par>
                                <p:cTn id="1164" presetID="8" presetClass="emph" presetSubtype="0" fill="hold" grpId="1" nodeType="withEffect">
                                  <p:stCondLst>
                                    <p:cond delay="0"/>
                                  </p:stCondLst>
                                  <p:childTnLst>
                                    <p:animRot by="21600000">
                                      <p:cBhvr>
                                        <p:cTn id="1165" dur="3500" fill="hold"/>
                                        <p:tgtEl>
                                          <p:spTgt spid="92"/>
                                        </p:tgtEl>
                                        <p:attrNameLst>
                                          <p:attrName>r</p:attrName>
                                        </p:attrNameLst>
                                      </p:cBhvr>
                                    </p:animRot>
                                  </p:childTnLst>
                                </p:cTn>
                              </p:par>
                              <p:par>
                                <p:cTn id="1166" presetID="8" presetClass="emph" presetSubtype="0" fill="hold" grpId="1" nodeType="withEffect">
                                  <p:stCondLst>
                                    <p:cond delay="0"/>
                                  </p:stCondLst>
                                  <p:childTnLst>
                                    <p:animRot by="21600000">
                                      <p:cBhvr>
                                        <p:cTn id="1167" dur="3500" fill="hold"/>
                                        <p:tgtEl>
                                          <p:spTgt spid="93"/>
                                        </p:tgtEl>
                                        <p:attrNameLst>
                                          <p:attrName>r</p:attrName>
                                        </p:attrNameLst>
                                      </p:cBhvr>
                                    </p:animRot>
                                  </p:childTnLst>
                                </p:cTn>
                              </p:par>
                              <p:par>
                                <p:cTn id="1168" presetID="8" presetClass="emph" presetSubtype="0" fill="hold" grpId="1" nodeType="withEffect">
                                  <p:stCondLst>
                                    <p:cond delay="0"/>
                                  </p:stCondLst>
                                  <p:childTnLst>
                                    <p:animRot by="21600000">
                                      <p:cBhvr>
                                        <p:cTn id="1169" dur="3500" fill="hold"/>
                                        <p:tgtEl>
                                          <p:spTgt spid="94"/>
                                        </p:tgtEl>
                                        <p:attrNameLst>
                                          <p:attrName>r</p:attrName>
                                        </p:attrNameLst>
                                      </p:cBhvr>
                                    </p:animRot>
                                  </p:childTnLst>
                                </p:cTn>
                              </p:par>
                              <p:par>
                                <p:cTn id="1170" presetID="8" presetClass="emph" presetSubtype="0" fill="hold" grpId="1" nodeType="withEffect">
                                  <p:stCondLst>
                                    <p:cond delay="0"/>
                                  </p:stCondLst>
                                  <p:childTnLst>
                                    <p:animRot by="21600000">
                                      <p:cBhvr>
                                        <p:cTn id="1171" dur="3500" fill="hold"/>
                                        <p:tgtEl>
                                          <p:spTgt spid="95"/>
                                        </p:tgtEl>
                                        <p:attrNameLst>
                                          <p:attrName>r</p:attrName>
                                        </p:attrNameLst>
                                      </p:cBhvr>
                                    </p:animRot>
                                  </p:childTnLst>
                                </p:cTn>
                              </p:par>
                              <p:par>
                                <p:cTn id="1172" presetID="8" presetClass="emph" presetSubtype="0" fill="hold" grpId="1" nodeType="withEffect">
                                  <p:stCondLst>
                                    <p:cond delay="0"/>
                                  </p:stCondLst>
                                  <p:childTnLst>
                                    <p:animRot by="21600000">
                                      <p:cBhvr>
                                        <p:cTn id="1173" dur="3500" fill="hold"/>
                                        <p:tgtEl>
                                          <p:spTgt spid="96"/>
                                        </p:tgtEl>
                                        <p:attrNameLst>
                                          <p:attrName>r</p:attrName>
                                        </p:attrNameLst>
                                      </p:cBhvr>
                                    </p:animRot>
                                  </p:childTnLst>
                                </p:cTn>
                              </p:par>
                              <p:par>
                                <p:cTn id="1174" presetID="8" presetClass="emph" presetSubtype="0" fill="hold" grpId="1" nodeType="withEffect">
                                  <p:stCondLst>
                                    <p:cond delay="0"/>
                                  </p:stCondLst>
                                  <p:childTnLst>
                                    <p:animRot by="21600000">
                                      <p:cBhvr>
                                        <p:cTn id="1175" dur="3500" fill="hold"/>
                                        <p:tgtEl>
                                          <p:spTgt spid="97"/>
                                        </p:tgtEl>
                                        <p:attrNameLst>
                                          <p:attrName>r</p:attrName>
                                        </p:attrNameLst>
                                      </p:cBhvr>
                                    </p:animRot>
                                  </p:childTnLst>
                                </p:cTn>
                              </p:par>
                              <p:par>
                                <p:cTn id="1176" presetID="8" presetClass="emph" presetSubtype="0" fill="hold" grpId="1" nodeType="withEffect">
                                  <p:stCondLst>
                                    <p:cond delay="0"/>
                                  </p:stCondLst>
                                  <p:childTnLst>
                                    <p:animRot by="21600000">
                                      <p:cBhvr>
                                        <p:cTn id="1177" dur="3500" fill="hold"/>
                                        <p:tgtEl>
                                          <p:spTgt spid="98"/>
                                        </p:tgtEl>
                                        <p:attrNameLst>
                                          <p:attrName>r</p:attrName>
                                        </p:attrNameLst>
                                      </p:cBhvr>
                                    </p:animRot>
                                  </p:childTnLst>
                                </p:cTn>
                              </p:par>
                              <p:par>
                                <p:cTn id="1178" presetID="8" presetClass="emph" presetSubtype="0" fill="hold" grpId="1" nodeType="withEffect">
                                  <p:stCondLst>
                                    <p:cond delay="0"/>
                                  </p:stCondLst>
                                  <p:childTnLst>
                                    <p:animRot by="21600000">
                                      <p:cBhvr>
                                        <p:cTn id="1179" dur="3500" fill="hold"/>
                                        <p:tgtEl>
                                          <p:spTgt spid="99"/>
                                        </p:tgtEl>
                                        <p:attrNameLst>
                                          <p:attrName>r</p:attrName>
                                        </p:attrNameLst>
                                      </p:cBhvr>
                                    </p:animRot>
                                  </p:childTnLst>
                                </p:cTn>
                              </p:par>
                              <p:par>
                                <p:cTn id="1180" presetID="8" presetClass="emph" presetSubtype="0" fill="hold" grpId="1" nodeType="withEffect">
                                  <p:stCondLst>
                                    <p:cond delay="0"/>
                                  </p:stCondLst>
                                  <p:childTnLst>
                                    <p:animRot by="21600000">
                                      <p:cBhvr>
                                        <p:cTn id="1181" dur="3500" fill="hold"/>
                                        <p:tgtEl>
                                          <p:spTgt spid="100"/>
                                        </p:tgtEl>
                                        <p:attrNameLst>
                                          <p:attrName>r</p:attrName>
                                        </p:attrNameLst>
                                      </p:cBhvr>
                                    </p:animRot>
                                  </p:childTnLst>
                                </p:cTn>
                              </p:par>
                              <p:par>
                                <p:cTn id="1182" presetID="8" presetClass="emph" presetSubtype="0" fill="hold" grpId="1" nodeType="withEffect">
                                  <p:stCondLst>
                                    <p:cond delay="0"/>
                                  </p:stCondLst>
                                  <p:childTnLst>
                                    <p:animRot by="21600000">
                                      <p:cBhvr>
                                        <p:cTn id="1183" dur="3500" fill="hold"/>
                                        <p:tgtEl>
                                          <p:spTgt spid="101"/>
                                        </p:tgtEl>
                                        <p:attrNameLst>
                                          <p:attrName>r</p:attrName>
                                        </p:attrNameLst>
                                      </p:cBhvr>
                                    </p:animRot>
                                  </p:childTnLst>
                                </p:cTn>
                              </p:par>
                              <p:par>
                                <p:cTn id="1184" presetID="2" presetClass="exit" presetSubtype="4" fill="hold" grpId="2" nodeType="withEffect">
                                  <p:stCondLst>
                                    <p:cond delay="0"/>
                                  </p:stCondLst>
                                  <p:childTnLst>
                                    <p:anim calcmode="lin" valueType="num">
                                      <p:cBhvr additive="base">
                                        <p:cTn id="1185" dur="3500"/>
                                        <p:tgtEl>
                                          <p:spTgt spid="88"/>
                                        </p:tgtEl>
                                        <p:attrNameLst>
                                          <p:attrName>ppt_x</p:attrName>
                                        </p:attrNameLst>
                                      </p:cBhvr>
                                      <p:tavLst>
                                        <p:tav tm="0">
                                          <p:val>
                                            <p:strVal val="ppt_x"/>
                                          </p:val>
                                        </p:tav>
                                        <p:tav tm="100000">
                                          <p:val>
                                            <p:strVal val="ppt_x"/>
                                          </p:val>
                                        </p:tav>
                                      </p:tavLst>
                                    </p:anim>
                                    <p:anim calcmode="lin" valueType="num">
                                      <p:cBhvr additive="base">
                                        <p:cTn id="1186" dur="3500"/>
                                        <p:tgtEl>
                                          <p:spTgt spid="88"/>
                                        </p:tgtEl>
                                        <p:attrNameLst>
                                          <p:attrName>ppt_y</p:attrName>
                                        </p:attrNameLst>
                                      </p:cBhvr>
                                      <p:tavLst>
                                        <p:tav tm="0">
                                          <p:val>
                                            <p:strVal val="ppt_y"/>
                                          </p:val>
                                        </p:tav>
                                        <p:tav tm="100000">
                                          <p:val>
                                            <p:strVal val="1+ppt_h/2"/>
                                          </p:val>
                                        </p:tav>
                                      </p:tavLst>
                                    </p:anim>
                                    <p:set>
                                      <p:cBhvr>
                                        <p:cTn id="1187" dur="1" fill="hold">
                                          <p:stCondLst>
                                            <p:cond delay="3499"/>
                                          </p:stCondLst>
                                        </p:cTn>
                                        <p:tgtEl>
                                          <p:spTgt spid="88"/>
                                        </p:tgtEl>
                                        <p:attrNameLst>
                                          <p:attrName>style.visibility</p:attrName>
                                        </p:attrNameLst>
                                      </p:cBhvr>
                                      <p:to>
                                        <p:strVal val="hidden"/>
                                      </p:to>
                                    </p:set>
                                  </p:childTnLst>
                                </p:cTn>
                              </p:par>
                              <p:par>
                                <p:cTn id="1188" presetID="2" presetClass="exit" presetSubtype="4" fill="hold" grpId="2" nodeType="withEffect">
                                  <p:stCondLst>
                                    <p:cond delay="0"/>
                                  </p:stCondLst>
                                  <p:childTnLst>
                                    <p:anim calcmode="lin" valueType="num">
                                      <p:cBhvr additive="base">
                                        <p:cTn id="1189" dur="3500"/>
                                        <p:tgtEl>
                                          <p:spTgt spid="89"/>
                                        </p:tgtEl>
                                        <p:attrNameLst>
                                          <p:attrName>ppt_x</p:attrName>
                                        </p:attrNameLst>
                                      </p:cBhvr>
                                      <p:tavLst>
                                        <p:tav tm="0">
                                          <p:val>
                                            <p:strVal val="ppt_x"/>
                                          </p:val>
                                        </p:tav>
                                        <p:tav tm="100000">
                                          <p:val>
                                            <p:strVal val="ppt_x"/>
                                          </p:val>
                                        </p:tav>
                                      </p:tavLst>
                                    </p:anim>
                                    <p:anim calcmode="lin" valueType="num">
                                      <p:cBhvr additive="base">
                                        <p:cTn id="1190" dur="3500"/>
                                        <p:tgtEl>
                                          <p:spTgt spid="89"/>
                                        </p:tgtEl>
                                        <p:attrNameLst>
                                          <p:attrName>ppt_y</p:attrName>
                                        </p:attrNameLst>
                                      </p:cBhvr>
                                      <p:tavLst>
                                        <p:tav tm="0">
                                          <p:val>
                                            <p:strVal val="ppt_y"/>
                                          </p:val>
                                        </p:tav>
                                        <p:tav tm="100000">
                                          <p:val>
                                            <p:strVal val="1+ppt_h/2"/>
                                          </p:val>
                                        </p:tav>
                                      </p:tavLst>
                                    </p:anim>
                                    <p:set>
                                      <p:cBhvr>
                                        <p:cTn id="1191" dur="1" fill="hold">
                                          <p:stCondLst>
                                            <p:cond delay="3499"/>
                                          </p:stCondLst>
                                        </p:cTn>
                                        <p:tgtEl>
                                          <p:spTgt spid="89"/>
                                        </p:tgtEl>
                                        <p:attrNameLst>
                                          <p:attrName>style.visibility</p:attrName>
                                        </p:attrNameLst>
                                      </p:cBhvr>
                                      <p:to>
                                        <p:strVal val="hidden"/>
                                      </p:to>
                                    </p:set>
                                  </p:childTnLst>
                                </p:cTn>
                              </p:par>
                              <p:par>
                                <p:cTn id="1192" presetID="2" presetClass="exit" presetSubtype="4" fill="hold" grpId="2" nodeType="withEffect">
                                  <p:stCondLst>
                                    <p:cond delay="0"/>
                                  </p:stCondLst>
                                  <p:childTnLst>
                                    <p:anim calcmode="lin" valueType="num">
                                      <p:cBhvr additive="base">
                                        <p:cTn id="1193" dur="3500"/>
                                        <p:tgtEl>
                                          <p:spTgt spid="90"/>
                                        </p:tgtEl>
                                        <p:attrNameLst>
                                          <p:attrName>ppt_x</p:attrName>
                                        </p:attrNameLst>
                                      </p:cBhvr>
                                      <p:tavLst>
                                        <p:tav tm="0">
                                          <p:val>
                                            <p:strVal val="ppt_x"/>
                                          </p:val>
                                        </p:tav>
                                        <p:tav tm="100000">
                                          <p:val>
                                            <p:strVal val="ppt_x"/>
                                          </p:val>
                                        </p:tav>
                                      </p:tavLst>
                                    </p:anim>
                                    <p:anim calcmode="lin" valueType="num">
                                      <p:cBhvr additive="base">
                                        <p:cTn id="1194" dur="3500"/>
                                        <p:tgtEl>
                                          <p:spTgt spid="90"/>
                                        </p:tgtEl>
                                        <p:attrNameLst>
                                          <p:attrName>ppt_y</p:attrName>
                                        </p:attrNameLst>
                                      </p:cBhvr>
                                      <p:tavLst>
                                        <p:tav tm="0">
                                          <p:val>
                                            <p:strVal val="ppt_y"/>
                                          </p:val>
                                        </p:tav>
                                        <p:tav tm="100000">
                                          <p:val>
                                            <p:strVal val="1+ppt_h/2"/>
                                          </p:val>
                                        </p:tav>
                                      </p:tavLst>
                                    </p:anim>
                                    <p:set>
                                      <p:cBhvr>
                                        <p:cTn id="1195" dur="1" fill="hold">
                                          <p:stCondLst>
                                            <p:cond delay="3499"/>
                                          </p:stCondLst>
                                        </p:cTn>
                                        <p:tgtEl>
                                          <p:spTgt spid="90"/>
                                        </p:tgtEl>
                                        <p:attrNameLst>
                                          <p:attrName>style.visibility</p:attrName>
                                        </p:attrNameLst>
                                      </p:cBhvr>
                                      <p:to>
                                        <p:strVal val="hidden"/>
                                      </p:to>
                                    </p:set>
                                  </p:childTnLst>
                                </p:cTn>
                              </p:par>
                              <p:par>
                                <p:cTn id="1196" presetID="2" presetClass="exit" presetSubtype="4" fill="hold" grpId="2" nodeType="withEffect">
                                  <p:stCondLst>
                                    <p:cond delay="0"/>
                                  </p:stCondLst>
                                  <p:childTnLst>
                                    <p:anim calcmode="lin" valueType="num">
                                      <p:cBhvr additive="base">
                                        <p:cTn id="1197" dur="3500"/>
                                        <p:tgtEl>
                                          <p:spTgt spid="91"/>
                                        </p:tgtEl>
                                        <p:attrNameLst>
                                          <p:attrName>ppt_x</p:attrName>
                                        </p:attrNameLst>
                                      </p:cBhvr>
                                      <p:tavLst>
                                        <p:tav tm="0">
                                          <p:val>
                                            <p:strVal val="ppt_x"/>
                                          </p:val>
                                        </p:tav>
                                        <p:tav tm="100000">
                                          <p:val>
                                            <p:strVal val="ppt_x"/>
                                          </p:val>
                                        </p:tav>
                                      </p:tavLst>
                                    </p:anim>
                                    <p:anim calcmode="lin" valueType="num">
                                      <p:cBhvr additive="base">
                                        <p:cTn id="1198" dur="3500"/>
                                        <p:tgtEl>
                                          <p:spTgt spid="91"/>
                                        </p:tgtEl>
                                        <p:attrNameLst>
                                          <p:attrName>ppt_y</p:attrName>
                                        </p:attrNameLst>
                                      </p:cBhvr>
                                      <p:tavLst>
                                        <p:tav tm="0">
                                          <p:val>
                                            <p:strVal val="ppt_y"/>
                                          </p:val>
                                        </p:tav>
                                        <p:tav tm="100000">
                                          <p:val>
                                            <p:strVal val="1+ppt_h/2"/>
                                          </p:val>
                                        </p:tav>
                                      </p:tavLst>
                                    </p:anim>
                                    <p:set>
                                      <p:cBhvr>
                                        <p:cTn id="1199" dur="1" fill="hold">
                                          <p:stCondLst>
                                            <p:cond delay="3499"/>
                                          </p:stCondLst>
                                        </p:cTn>
                                        <p:tgtEl>
                                          <p:spTgt spid="91"/>
                                        </p:tgtEl>
                                        <p:attrNameLst>
                                          <p:attrName>style.visibility</p:attrName>
                                        </p:attrNameLst>
                                      </p:cBhvr>
                                      <p:to>
                                        <p:strVal val="hidden"/>
                                      </p:to>
                                    </p:set>
                                  </p:childTnLst>
                                </p:cTn>
                              </p:par>
                              <p:par>
                                <p:cTn id="1200" presetID="2" presetClass="exit" presetSubtype="4" fill="hold" grpId="2" nodeType="withEffect">
                                  <p:stCondLst>
                                    <p:cond delay="0"/>
                                  </p:stCondLst>
                                  <p:childTnLst>
                                    <p:anim calcmode="lin" valueType="num">
                                      <p:cBhvr additive="base">
                                        <p:cTn id="1201" dur="3500"/>
                                        <p:tgtEl>
                                          <p:spTgt spid="92"/>
                                        </p:tgtEl>
                                        <p:attrNameLst>
                                          <p:attrName>ppt_x</p:attrName>
                                        </p:attrNameLst>
                                      </p:cBhvr>
                                      <p:tavLst>
                                        <p:tav tm="0">
                                          <p:val>
                                            <p:strVal val="ppt_x"/>
                                          </p:val>
                                        </p:tav>
                                        <p:tav tm="100000">
                                          <p:val>
                                            <p:strVal val="ppt_x"/>
                                          </p:val>
                                        </p:tav>
                                      </p:tavLst>
                                    </p:anim>
                                    <p:anim calcmode="lin" valueType="num">
                                      <p:cBhvr additive="base">
                                        <p:cTn id="1202" dur="3500"/>
                                        <p:tgtEl>
                                          <p:spTgt spid="92"/>
                                        </p:tgtEl>
                                        <p:attrNameLst>
                                          <p:attrName>ppt_y</p:attrName>
                                        </p:attrNameLst>
                                      </p:cBhvr>
                                      <p:tavLst>
                                        <p:tav tm="0">
                                          <p:val>
                                            <p:strVal val="ppt_y"/>
                                          </p:val>
                                        </p:tav>
                                        <p:tav tm="100000">
                                          <p:val>
                                            <p:strVal val="1+ppt_h/2"/>
                                          </p:val>
                                        </p:tav>
                                      </p:tavLst>
                                    </p:anim>
                                    <p:set>
                                      <p:cBhvr>
                                        <p:cTn id="1203" dur="1" fill="hold">
                                          <p:stCondLst>
                                            <p:cond delay="3499"/>
                                          </p:stCondLst>
                                        </p:cTn>
                                        <p:tgtEl>
                                          <p:spTgt spid="92"/>
                                        </p:tgtEl>
                                        <p:attrNameLst>
                                          <p:attrName>style.visibility</p:attrName>
                                        </p:attrNameLst>
                                      </p:cBhvr>
                                      <p:to>
                                        <p:strVal val="hidden"/>
                                      </p:to>
                                    </p:set>
                                  </p:childTnLst>
                                </p:cTn>
                              </p:par>
                              <p:par>
                                <p:cTn id="1204" presetID="2" presetClass="exit" presetSubtype="4" fill="hold" grpId="2" nodeType="withEffect">
                                  <p:stCondLst>
                                    <p:cond delay="0"/>
                                  </p:stCondLst>
                                  <p:childTnLst>
                                    <p:anim calcmode="lin" valueType="num">
                                      <p:cBhvr additive="base">
                                        <p:cTn id="1205" dur="3500"/>
                                        <p:tgtEl>
                                          <p:spTgt spid="93"/>
                                        </p:tgtEl>
                                        <p:attrNameLst>
                                          <p:attrName>ppt_x</p:attrName>
                                        </p:attrNameLst>
                                      </p:cBhvr>
                                      <p:tavLst>
                                        <p:tav tm="0">
                                          <p:val>
                                            <p:strVal val="ppt_x"/>
                                          </p:val>
                                        </p:tav>
                                        <p:tav tm="100000">
                                          <p:val>
                                            <p:strVal val="ppt_x"/>
                                          </p:val>
                                        </p:tav>
                                      </p:tavLst>
                                    </p:anim>
                                    <p:anim calcmode="lin" valueType="num">
                                      <p:cBhvr additive="base">
                                        <p:cTn id="1206" dur="3500"/>
                                        <p:tgtEl>
                                          <p:spTgt spid="93"/>
                                        </p:tgtEl>
                                        <p:attrNameLst>
                                          <p:attrName>ppt_y</p:attrName>
                                        </p:attrNameLst>
                                      </p:cBhvr>
                                      <p:tavLst>
                                        <p:tav tm="0">
                                          <p:val>
                                            <p:strVal val="ppt_y"/>
                                          </p:val>
                                        </p:tav>
                                        <p:tav tm="100000">
                                          <p:val>
                                            <p:strVal val="1+ppt_h/2"/>
                                          </p:val>
                                        </p:tav>
                                      </p:tavLst>
                                    </p:anim>
                                    <p:set>
                                      <p:cBhvr>
                                        <p:cTn id="1207" dur="1" fill="hold">
                                          <p:stCondLst>
                                            <p:cond delay="3499"/>
                                          </p:stCondLst>
                                        </p:cTn>
                                        <p:tgtEl>
                                          <p:spTgt spid="93"/>
                                        </p:tgtEl>
                                        <p:attrNameLst>
                                          <p:attrName>style.visibility</p:attrName>
                                        </p:attrNameLst>
                                      </p:cBhvr>
                                      <p:to>
                                        <p:strVal val="hidden"/>
                                      </p:to>
                                    </p:set>
                                  </p:childTnLst>
                                </p:cTn>
                              </p:par>
                              <p:par>
                                <p:cTn id="1208" presetID="2" presetClass="exit" presetSubtype="4" fill="hold" grpId="2" nodeType="withEffect">
                                  <p:stCondLst>
                                    <p:cond delay="0"/>
                                  </p:stCondLst>
                                  <p:childTnLst>
                                    <p:anim calcmode="lin" valueType="num">
                                      <p:cBhvr additive="base">
                                        <p:cTn id="1209" dur="3500"/>
                                        <p:tgtEl>
                                          <p:spTgt spid="94"/>
                                        </p:tgtEl>
                                        <p:attrNameLst>
                                          <p:attrName>ppt_x</p:attrName>
                                        </p:attrNameLst>
                                      </p:cBhvr>
                                      <p:tavLst>
                                        <p:tav tm="0">
                                          <p:val>
                                            <p:strVal val="ppt_x"/>
                                          </p:val>
                                        </p:tav>
                                        <p:tav tm="100000">
                                          <p:val>
                                            <p:strVal val="ppt_x"/>
                                          </p:val>
                                        </p:tav>
                                      </p:tavLst>
                                    </p:anim>
                                    <p:anim calcmode="lin" valueType="num">
                                      <p:cBhvr additive="base">
                                        <p:cTn id="1210" dur="3500"/>
                                        <p:tgtEl>
                                          <p:spTgt spid="94"/>
                                        </p:tgtEl>
                                        <p:attrNameLst>
                                          <p:attrName>ppt_y</p:attrName>
                                        </p:attrNameLst>
                                      </p:cBhvr>
                                      <p:tavLst>
                                        <p:tav tm="0">
                                          <p:val>
                                            <p:strVal val="ppt_y"/>
                                          </p:val>
                                        </p:tav>
                                        <p:tav tm="100000">
                                          <p:val>
                                            <p:strVal val="1+ppt_h/2"/>
                                          </p:val>
                                        </p:tav>
                                      </p:tavLst>
                                    </p:anim>
                                    <p:set>
                                      <p:cBhvr>
                                        <p:cTn id="1211" dur="1" fill="hold">
                                          <p:stCondLst>
                                            <p:cond delay="3499"/>
                                          </p:stCondLst>
                                        </p:cTn>
                                        <p:tgtEl>
                                          <p:spTgt spid="94"/>
                                        </p:tgtEl>
                                        <p:attrNameLst>
                                          <p:attrName>style.visibility</p:attrName>
                                        </p:attrNameLst>
                                      </p:cBhvr>
                                      <p:to>
                                        <p:strVal val="hidden"/>
                                      </p:to>
                                    </p:set>
                                  </p:childTnLst>
                                </p:cTn>
                              </p:par>
                              <p:par>
                                <p:cTn id="1212" presetID="2" presetClass="exit" presetSubtype="4" fill="hold" grpId="2" nodeType="withEffect">
                                  <p:stCondLst>
                                    <p:cond delay="0"/>
                                  </p:stCondLst>
                                  <p:childTnLst>
                                    <p:anim calcmode="lin" valueType="num">
                                      <p:cBhvr additive="base">
                                        <p:cTn id="1213" dur="3500"/>
                                        <p:tgtEl>
                                          <p:spTgt spid="95"/>
                                        </p:tgtEl>
                                        <p:attrNameLst>
                                          <p:attrName>ppt_x</p:attrName>
                                        </p:attrNameLst>
                                      </p:cBhvr>
                                      <p:tavLst>
                                        <p:tav tm="0">
                                          <p:val>
                                            <p:strVal val="ppt_x"/>
                                          </p:val>
                                        </p:tav>
                                        <p:tav tm="100000">
                                          <p:val>
                                            <p:strVal val="ppt_x"/>
                                          </p:val>
                                        </p:tav>
                                      </p:tavLst>
                                    </p:anim>
                                    <p:anim calcmode="lin" valueType="num">
                                      <p:cBhvr additive="base">
                                        <p:cTn id="1214" dur="3500"/>
                                        <p:tgtEl>
                                          <p:spTgt spid="95"/>
                                        </p:tgtEl>
                                        <p:attrNameLst>
                                          <p:attrName>ppt_y</p:attrName>
                                        </p:attrNameLst>
                                      </p:cBhvr>
                                      <p:tavLst>
                                        <p:tav tm="0">
                                          <p:val>
                                            <p:strVal val="ppt_y"/>
                                          </p:val>
                                        </p:tav>
                                        <p:tav tm="100000">
                                          <p:val>
                                            <p:strVal val="1+ppt_h/2"/>
                                          </p:val>
                                        </p:tav>
                                      </p:tavLst>
                                    </p:anim>
                                    <p:set>
                                      <p:cBhvr>
                                        <p:cTn id="1215" dur="1" fill="hold">
                                          <p:stCondLst>
                                            <p:cond delay="3499"/>
                                          </p:stCondLst>
                                        </p:cTn>
                                        <p:tgtEl>
                                          <p:spTgt spid="95"/>
                                        </p:tgtEl>
                                        <p:attrNameLst>
                                          <p:attrName>style.visibility</p:attrName>
                                        </p:attrNameLst>
                                      </p:cBhvr>
                                      <p:to>
                                        <p:strVal val="hidden"/>
                                      </p:to>
                                    </p:set>
                                  </p:childTnLst>
                                </p:cTn>
                              </p:par>
                              <p:par>
                                <p:cTn id="1216" presetID="2" presetClass="exit" presetSubtype="4" fill="hold" grpId="2" nodeType="withEffect">
                                  <p:stCondLst>
                                    <p:cond delay="0"/>
                                  </p:stCondLst>
                                  <p:childTnLst>
                                    <p:anim calcmode="lin" valueType="num">
                                      <p:cBhvr additive="base">
                                        <p:cTn id="1217" dur="3500"/>
                                        <p:tgtEl>
                                          <p:spTgt spid="96"/>
                                        </p:tgtEl>
                                        <p:attrNameLst>
                                          <p:attrName>ppt_x</p:attrName>
                                        </p:attrNameLst>
                                      </p:cBhvr>
                                      <p:tavLst>
                                        <p:tav tm="0">
                                          <p:val>
                                            <p:strVal val="ppt_x"/>
                                          </p:val>
                                        </p:tav>
                                        <p:tav tm="100000">
                                          <p:val>
                                            <p:strVal val="ppt_x"/>
                                          </p:val>
                                        </p:tav>
                                      </p:tavLst>
                                    </p:anim>
                                    <p:anim calcmode="lin" valueType="num">
                                      <p:cBhvr additive="base">
                                        <p:cTn id="1218" dur="3500"/>
                                        <p:tgtEl>
                                          <p:spTgt spid="96"/>
                                        </p:tgtEl>
                                        <p:attrNameLst>
                                          <p:attrName>ppt_y</p:attrName>
                                        </p:attrNameLst>
                                      </p:cBhvr>
                                      <p:tavLst>
                                        <p:tav tm="0">
                                          <p:val>
                                            <p:strVal val="ppt_y"/>
                                          </p:val>
                                        </p:tav>
                                        <p:tav tm="100000">
                                          <p:val>
                                            <p:strVal val="1+ppt_h/2"/>
                                          </p:val>
                                        </p:tav>
                                      </p:tavLst>
                                    </p:anim>
                                    <p:set>
                                      <p:cBhvr>
                                        <p:cTn id="1219" dur="1" fill="hold">
                                          <p:stCondLst>
                                            <p:cond delay="3499"/>
                                          </p:stCondLst>
                                        </p:cTn>
                                        <p:tgtEl>
                                          <p:spTgt spid="96"/>
                                        </p:tgtEl>
                                        <p:attrNameLst>
                                          <p:attrName>style.visibility</p:attrName>
                                        </p:attrNameLst>
                                      </p:cBhvr>
                                      <p:to>
                                        <p:strVal val="hidden"/>
                                      </p:to>
                                    </p:set>
                                  </p:childTnLst>
                                </p:cTn>
                              </p:par>
                              <p:par>
                                <p:cTn id="1220" presetID="2" presetClass="exit" presetSubtype="4" fill="hold" grpId="2" nodeType="withEffect">
                                  <p:stCondLst>
                                    <p:cond delay="0"/>
                                  </p:stCondLst>
                                  <p:childTnLst>
                                    <p:anim calcmode="lin" valueType="num">
                                      <p:cBhvr additive="base">
                                        <p:cTn id="1221" dur="3500"/>
                                        <p:tgtEl>
                                          <p:spTgt spid="97"/>
                                        </p:tgtEl>
                                        <p:attrNameLst>
                                          <p:attrName>ppt_x</p:attrName>
                                        </p:attrNameLst>
                                      </p:cBhvr>
                                      <p:tavLst>
                                        <p:tav tm="0">
                                          <p:val>
                                            <p:strVal val="ppt_x"/>
                                          </p:val>
                                        </p:tav>
                                        <p:tav tm="100000">
                                          <p:val>
                                            <p:strVal val="ppt_x"/>
                                          </p:val>
                                        </p:tav>
                                      </p:tavLst>
                                    </p:anim>
                                    <p:anim calcmode="lin" valueType="num">
                                      <p:cBhvr additive="base">
                                        <p:cTn id="1222" dur="3500"/>
                                        <p:tgtEl>
                                          <p:spTgt spid="97"/>
                                        </p:tgtEl>
                                        <p:attrNameLst>
                                          <p:attrName>ppt_y</p:attrName>
                                        </p:attrNameLst>
                                      </p:cBhvr>
                                      <p:tavLst>
                                        <p:tav tm="0">
                                          <p:val>
                                            <p:strVal val="ppt_y"/>
                                          </p:val>
                                        </p:tav>
                                        <p:tav tm="100000">
                                          <p:val>
                                            <p:strVal val="1+ppt_h/2"/>
                                          </p:val>
                                        </p:tav>
                                      </p:tavLst>
                                    </p:anim>
                                    <p:set>
                                      <p:cBhvr>
                                        <p:cTn id="1223" dur="1" fill="hold">
                                          <p:stCondLst>
                                            <p:cond delay="3499"/>
                                          </p:stCondLst>
                                        </p:cTn>
                                        <p:tgtEl>
                                          <p:spTgt spid="97"/>
                                        </p:tgtEl>
                                        <p:attrNameLst>
                                          <p:attrName>style.visibility</p:attrName>
                                        </p:attrNameLst>
                                      </p:cBhvr>
                                      <p:to>
                                        <p:strVal val="hidden"/>
                                      </p:to>
                                    </p:set>
                                  </p:childTnLst>
                                </p:cTn>
                              </p:par>
                              <p:par>
                                <p:cTn id="1224" presetID="2" presetClass="exit" presetSubtype="4" fill="hold" grpId="2" nodeType="withEffect">
                                  <p:stCondLst>
                                    <p:cond delay="0"/>
                                  </p:stCondLst>
                                  <p:childTnLst>
                                    <p:anim calcmode="lin" valueType="num">
                                      <p:cBhvr additive="base">
                                        <p:cTn id="1225" dur="3500"/>
                                        <p:tgtEl>
                                          <p:spTgt spid="98"/>
                                        </p:tgtEl>
                                        <p:attrNameLst>
                                          <p:attrName>ppt_x</p:attrName>
                                        </p:attrNameLst>
                                      </p:cBhvr>
                                      <p:tavLst>
                                        <p:tav tm="0">
                                          <p:val>
                                            <p:strVal val="ppt_x"/>
                                          </p:val>
                                        </p:tav>
                                        <p:tav tm="100000">
                                          <p:val>
                                            <p:strVal val="ppt_x"/>
                                          </p:val>
                                        </p:tav>
                                      </p:tavLst>
                                    </p:anim>
                                    <p:anim calcmode="lin" valueType="num">
                                      <p:cBhvr additive="base">
                                        <p:cTn id="1226" dur="3500"/>
                                        <p:tgtEl>
                                          <p:spTgt spid="98"/>
                                        </p:tgtEl>
                                        <p:attrNameLst>
                                          <p:attrName>ppt_y</p:attrName>
                                        </p:attrNameLst>
                                      </p:cBhvr>
                                      <p:tavLst>
                                        <p:tav tm="0">
                                          <p:val>
                                            <p:strVal val="ppt_y"/>
                                          </p:val>
                                        </p:tav>
                                        <p:tav tm="100000">
                                          <p:val>
                                            <p:strVal val="1+ppt_h/2"/>
                                          </p:val>
                                        </p:tav>
                                      </p:tavLst>
                                    </p:anim>
                                    <p:set>
                                      <p:cBhvr>
                                        <p:cTn id="1227" dur="1" fill="hold">
                                          <p:stCondLst>
                                            <p:cond delay="3499"/>
                                          </p:stCondLst>
                                        </p:cTn>
                                        <p:tgtEl>
                                          <p:spTgt spid="98"/>
                                        </p:tgtEl>
                                        <p:attrNameLst>
                                          <p:attrName>style.visibility</p:attrName>
                                        </p:attrNameLst>
                                      </p:cBhvr>
                                      <p:to>
                                        <p:strVal val="hidden"/>
                                      </p:to>
                                    </p:set>
                                  </p:childTnLst>
                                </p:cTn>
                              </p:par>
                              <p:par>
                                <p:cTn id="1228" presetID="2" presetClass="exit" presetSubtype="4" fill="hold" grpId="2" nodeType="withEffect">
                                  <p:stCondLst>
                                    <p:cond delay="0"/>
                                  </p:stCondLst>
                                  <p:childTnLst>
                                    <p:anim calcmode="lin" valueType="num">
                                      <p:cBhvr additive="base">
                                        <p:cTn id="1229" dur="3500"/>
                                        <p:tgtEl>
                                          <p:spTgt spid="99"/>
                                        </p:tgtEl>
                                        <p:attrNameLst>
                                          <p:attrName>ppt_x</p:attrName>
                                        </p:attrNameLst>
                                      </p:cBhvr>
                                      <p:tavLst>
                                        <p:tav tm="0">
                                          <p:val>
                                            <p:strVal val="ppt_x"/>
                                          </p:val>
                                        </p:tav>
                                        <p:tav tm="100000">
                                          <p:val>
                                            <p:strVal val="ppt_x"/>
                                          </p:val>
                                        </p:tav>
                                      </p:tavLst>
                                    </p:anim>
                                    <p:anim calcmode="lin" valueType="num">
                                      <p:cBhvr additive="base">
                                        <p:cTn id="1230" dur="3500"/>
                                        <p:tgtEl>
                                          <p:spTgt spid="99"/>
                                        </p:tgtEl>
                                        <p:attrNameLst>
                                          <p:attrName>ppt_y</p:attrName>
                                        </p:attrNameLst>
                                      </p:cBhvr>
                                      <p:tavLst>
                                        <p:tav tm="0">
                                          <p:val>
                                            <p:strVal val="ppt_y"/>
                                          </p:val>
                                        </p:tav>
                                        <p:tav tm="100000">
                                          <p:val>
                                            <p:strVal val="1+ppt_h/2"/>
                                          </p:val>
                                        </p:tav>
                                      </p:tavLst>
                                    </p:anim>
                                    <p:set>
                                      <p:cBhvr>
                                        <p:cTn id="1231" dur="1" fill="hold">
                                          <p:stCondLst>
                                            <p:cond delay="3499"/>
                                          </p:stCondLst>
                                        </p:cTn>
                                        <p:tgtEl>
                                          <p:spTgt spid="99"/>
                                        </p:tgtEl>
                                        <p:attrNameLst>
                                          <p:attrName>style.visibility</p:attrName>
                                        </p:attrNameLst>
                                      </p:cBhvr>
                                      <p:to>
                                        <p:strVal val="hidden"/>
                                      </p:to>
                                    </p:set>
                                  </p:childTnLst>
                                </p:cTn>
                              </p:par>
                              <p:par>
                                <p:cTn id="1232" presetID="2" presetClass="exit" presetSubtype="4" fill="hold" grpId="2" nodeType="withEffect">
                                  <p:stCondLst>
                                    <p:cond delay="0"/>
                                  </p:stCondLst>
                                  <p:childTnLst>
                                    <p:anim calcmode="lin" valueType="num">
                                      <p:cBhvr additive="base">
                                        <p:cTn id="1233" dur="3500"/>
                                        <p:tgtEl>
                                          <p:spTgt spid="100"/>
                                        </p:tgtEl>
                                        <p:attrNameLst>
                                          <p:attrName>ppt_x</p:attrName>
                                        </p:attrNameLst>
                                      </p:cBhvr>
                                      <p:tavLst>
                                        <p:tav tm="0">
                                          <p:val>
                                            <p:strVal val="ppt_x"/>
                                          </p:val>
                                        </p:tav>
                                        <p:tav tm="100000">
                                          <p:val>
                                            <p:strVal val="ppt_x"/>
                                          </p:val>
                                        </p:tav>
                                      </p:tavLst>
                                    </p:anim>
                                    <p:anim calcmode="lin" valueType="num">
                                      <p:cBhvr additive="base">
                                        <p:cTn id="1234" dur="3500"/>
                                        <p:tgtEl>
                                          <p:spTgt spid="100"/>
                                        </p:tgtEl>
                                        <p:attrNameLst>
                                          <p:attrName>ppt_y</p:attrName>
                                        </p:attrNameLst>
                                      </p:cBhvr>
                                      <p:tavLst>
                                        <p:tav tm="0">
                                          <p:val>
                                            <p:strVal val="ppt_y"/>
                                          </p:val>
                                        </p:tav>
                                        <p:tav tm="100000">
                                          <p:val>
                                            <p:strVal val="1+ppt_h/2"/>
                                          </p:val>
                                        </p:tav>
                                      </p:tavLst>
                                    </p:anim>
                                    <p:set>
                                      <p:cBhvr>
                                        <p:cTn id="1235" dur="1" fill="hold">
                                          <p:stCondLst>
                                            <p:cond delay="3499"/>
                                          </p:stCondLst>
                                        </p:cTn>
                                        <p:tgtEl>
                                          <p:spTgt spid="100"/>
                                        </p:tgtEl>
                                        <p:attrNameLst>
                                          <p:attrName>style.visibility</p:attrName>
                                        </p:attrNameLst>
                                      </p:cBhvr>
                                      <p:to>
                                        <p:strVal val="hidden"/>
                                      </p:to>
                                    </p:set>
                                  </p:childTnLst>
                                </p:cTn>
                              </p:par>
                              <p:par>
                                <p:cTn id="1236" presetID="2" presetClass="exit" presetSubtype="4" fill="hold" grpId="2" nodeType="withEffect">
                                  <p:stCondLst>
                                    <p:cond delay="0"/>
                                  </p:stCondLst>
                                  <p:childTnLst>
                                    <p:anim calcmode="lin" valueType="num">
                                      <p:cBhvr additive="base">
                                        <p:cTn id="1237" dur="3500"/>
                                        <p:tgtEl>
                                          <p:spTgt spid="101"/>
                                        </p:tgtEl>
                                        <p:attrNameLst>
                                          <p:attrName>ppt_x</p:attrName>
                                        </p:attrNameLst>
                                      </p:cBhvr>
                                      <p:tavLst>
                                        <p:tav tm="0">
                                          <p:val>
                                            <p:strVal val="ppt_x"/>
                                          </p:val>
                                        </p:tav>
                                        <p:tav tm="100000">
                                          <p:val>
                                            <p:strVal val="ppt_x"/>
                                          </p:val>
                                        </p:tav>
                                      </p:tavLst>
                                    </p:anim>
                                    <p:anim calcmode="lin" valueType="num">
                                      <p:cBhvr additive="base">
                                        <p:cTn id="1238" dur="3500"/>
                                        <p:tgtEl>
                                          <p:spTgt spid="101"/>
                                        </p:tgtEl>
                                        <p:attrNameLst>
                                          <p:attrName>ppt_y</p:attrName>
                                        </p:attrNameLst>
                                      </p:cBhvr>
                                      <p:tavLst>
                                        <p:tav tm="0">
                                          <p:val>
                                            <p:strVal val="ppt_y"/>
                                          </p:val>
                                        </p:tav>
                                        <p:tav tm="100000">
                                          <p:val>
                                            <p:strVal val="1+ppt_h/2"/>
                                          </p:val>
                                        </p:tav>
                                      </p:tavLst>
                                    </p:anim>
                                    <p:set>
                                      <p:cBhvr>
                                        <p:cTn id="1239" dur="1" fill="hold">
                                          <p:stCondLst>
                                            <p:cond delay="3499"/>
                                          </p:stCondLst>
                                        </p:cTn>
                                        <p:tgtEl>
                                          <p:spTgt spid="101"/>
                                        </p:tgtEl>
                                        <p:attrNameLst>
                                          <p:attrName>style.visibility</p:attrName>
                                        </p:attrNameLst>
                                      </p:cBhvr>
                                      <p:to>
                                        <p:strVal val="hidden"/>
                                      </p:to>
                                    </p:set>
                                  </p:childTnLst>
                                </p:cTn>
                              </p:par>
                              <p:par>
                                <p:cTn id="1240" presetID="13" presetClass="exit" presetSubtype="32" fill="hold" grpId="3" nodeType="withEffect">
                                  <p:stCondLst>
                                    <p:cond delay="0"/>
                                  </p:stCondLst>
                                  <p:childTnLst>
                                    <p:animEffect transition="out" filter="plus(out)">
                                      <p:cBhvr>
                                        <p:cTn id="1241" dur="7000"/>
                                        <p:tgtEl>
                                          <p:spTgt spid="88"/>
                                        </p:tgtEl>
                                      </p:cBhvr>
                                    </p:animEffect>
                                    <p:set>
                                      <p:cBhvr>
                                        <p:cTn id="1242" dur="1" fill="hold">
                                          <p:stCondLst>
                                            <p:cond delay="6999"/>
                                          </p:stCondLst>
                                        </p:cTn>
                                        <p:tgtEl>
                                          <p:spTgt spid="88"/>
                                        </p:tgtEl>
                                        <p:attrNameLst>
                                          <p:attrName>style.visibility</p:attrName>
                                        </p:attrNameLst>
                                      </p:cBhvr>
                                      <p:to>
                                        <p:strVal val="hidden"/>
                                      </p:to>
                                    </p:set>
                                  </p:childTnLst>
                                </p:cTn>
                              </p:par>
                              <p:par>
                                <p:cTn id="1243" presetID="13" presetClass="exit" presetSubtype="32" fill="hold" grpId="3" nodeType="withEffect">
                                  <p:stCondLst>
                                    <p:cond delay="0"/>
                                  </p:stCondLst>
                                  <p:childTnLst>
                                    <p:animEffect transition="out" filter="plus(out)">
                                      <p:cBhvr>
                                        <p:cTn id="1244" dur="7000"/>
                                        <p:tgtEl>
                                          <p:spTgt spid="89"/>
                                        </p:tgtEl>
                                      </p:cBhvr>
                                    </p:animEffect>
                                    <p:set>
                                      <p:cBhvr>
                                        <p:cTn id="1245" dur="1" fill="hold">
                                          <p:stCondLst>
                                            <p:cond delay="6999"/>
                                          </p:stCondLst>
                                        </p:cTn>
                                        <p:tgtEl>
                                          <p:spTgt spid="89"/>
                                        </p:tgtEl>
                                        <p:attrNameLst>
                                          <p:attrName>style.visibility</p:attrName>
                                        </p:attrNameLst>
                                      </p:cBhvr>
                                      <p:to>
                                        <p:strVal val="hidden"/>
                                      </p:to>
                                    </p:set>
                                  </p:childTnLst>
                                </p:cTn>
                              </p:par>
                              <p:par>
                                <p:cTn id="1246" presetID="13" presetClass="exit" presetSubtype="32" fill="hold" grpId="3" nodeType="withEffect">
                                  <p:stCondLst>
                                    <p:cond delay="0"/>
                                  </p:stCondLst>
                                  <p:childTnLst>
                                    <p:animEffect transition="out" filter="plus(out)">
                                      <p:cBhvr>
                                        <p:cTn id="1247" dur="7000"/>
                                        <p:tgtEl>
                                          <p:spTgt spid="90"/>
                                        </p:tgtEl>
                                      </p:cBhvr>
                                    </p:animEffect>
                                    <p:set>
                                      <p:cBhvr>
                                        <p:cTn id="1248" dur="1" fill="hold">
                                          <p:stCondLst>
                                            <p:cond delay="6999"/>
                                          </p:stCondLst>
                                        </p:cTn>
                                        <p:tgtEl>
                                          <p:spTgt spid="90"/>
                                        </p:tgtEl>
                                        <p:attrNameLst>
                                          <p:attrName>style.visibility</p:attrName>
                                        </p:attrNameLst>
                                      </p:cBhvr>
                                      <p:to>
                                        <p:strVal val="hidden"/>
                                      </p:to>
                                    </p:set>
                                  </p:childTnLst>
                                </p:cTn>
                              </p:par>
                              <p:par>
                                <p:cTn id="1249" presetID="13" presetClass="exit" presetSubtype="32" fill="hold" grpId="3" nodeType="withEffect">
                                  <p:stCondLst>
                                    <p:cond delay="0"/>
                                  </p:stCondLst>
                                  <p:childTnLst>
                                    <p:animEffect transition="out" filter="plus(out)">
                                      <p:cBhvr>
                                        <p:cTn id="1250" dur="7000"/>
                                        <p:tgtEl>
                                          <p:spTgt spid="91"/>
                                        </p:tgtEl>
                                      </p:cBhvr>
                                    </p:animEffect>
                                    <p:set>
                                      <p:cBhvr>
                                        <p:cTn id="1251" dur="1" fill="hold">
                                          <p:stCondLst>
                                            <p:cond delay="6999"/>
                                          </p:stCondLst>
                                        </p:cTn>
                                        <p:tgtEl>
                                          <p:spTgt spid="91"/>
                                        </p:tgtEl>
                                        <p:attrNameLst>
                                          <p:attrName>style.visibility</p:attrName>
                                        </p:attrNameLst>
                                      </p:cBhvr>
                                      <p:to>
                                        <p:strVal val="hidden"/>
                                      </p:to>
                                    </p:set>
                                  </p:childTnLst>
                                </p:cTn>
                              </p:par>
                              <p:par>
                                <p:cTn id="1252" presetID="13" presetClass="exit" presetSubtype="32" fill="hold" grpId="3" nodeType="withEffect">
                                  <p:stCondLst>
                                    <p:cond delay="0"/>
                                  </p:stCondLst>
                                  <p:childTnLst>
                                    <p:animEffect transition="out" filter="plus(out)">
                                      <p:cBhvr>
                                        <p:cTn id="1253" dur="7000"/>
                                        <p:tgtEl>
                                          <p:spTgt spid="92"/>
                                        </p:tgtEl>
                                      </p:cBhvr>
                                    </p:animEffect>
                                    <p:set>
                                      <p:cBhvr>
                                        <p:cTn id="1254" dur="1" fill="hold">
                                          <p:stCondLst>
                                            <p:cond delay="6999"/>
                                          </p:stCondLst>
                                        </p:cTn>
                                        <p:tgtEl>
                                          <p:spTgt spid="92"/>
                                        </p:tgtEl>
                                        <p:attrNameLst>
                                          <p:attrName>style.visibility</p:attrName>
                                        </p:attrNameLst>
                                      </p:cBhvr>
                                      <p:to>
                                        <p:strVal val="hidden"/>
                                      </p:to>
                                    </p:set>
                                  </p:childTnLst>
                                </p:cTn>
                              </p:par>
                              <p:par>
                                <p:cTn id="1255" presetID="13" presetClass="exit" presetSubtype="32" fill="hold" grpId="3" nodeType="withEffect">
                                  <p:stCondLst>
                                    <p:cond delay="0"/>
                                  </p:stCondLst>
                                  <p:childTnLst>
                                    <p:animEffect transition="out" filter="plus(out)">
                                      <p:cBhvr>
                                        <p:cTn id="1256" dur="7000"/>
                                        <p:tgtEl>
                                          <p:spTgt spid="93"/>
                                        </p:tgtEl>
                                      </p:cBhvr>
                                    </p:animEffect>
                                    <p:set>
                                      <p:cBhvr>
                                        <p:cTn id="1257" dur="1" fill="hold">
                                          <p:stCondLst>
                                            <p:cond delay="6999"/>
                                          </p:stCondLst>
                                        </p:cTn>
                                        <p:tgtEl>
                                          <p:spTgt spid="93"/>
                                        </p:tgtEl>
                                        <p:attrNameLst>
                                          <p:attrName>style.visibility</p:attrName>
                                        </p:attrNameLst>
                                      </p:cBhvr>
                                      <p:to>
                                        <p:strVal val="hidden"/>
                                      </p:to>
                                    </p:set>
                                  </p:childTnLst>
                                </p:cTn>
                              </p:par>
                              <p:par>
                                <p:cTn id="1258" presetID="13" presetClass="exit" presetSubtype="32" fill="hold" grpId="3" nodeType="withEffect">
                                  <p:stCondLst>
                                    <p:cond delay="0"/>
                                  </p:stCondLst>
                                  <p:childTnLst>
                                    <p:animEffect transition="out" filter="plus(out)">
                                      <p:cBhvr>
                                        <p:cTn id="1259" dur="7000"/>
                                        <p:tgtEl>
                                          <p:spTgt spid="94"/>
                                        </p:tgtEl>
                                      </p:cBhvr>
                                    </p:animEffect>
                                    <p:set>
                                      <p:cBhvr>
                                        <p:cTn id="1260" dur="1" fill="hold">
                                          <p:stCondLst>
                                            <p:cond delay="6999"/>
                                          </p:stCondLst>
                                        </p:cTn>
                                        <p:tgtEl>
                                          <p:spTgt spid="94"/>
                                        </p:tgtEl>
                                        <p:attrNameLst>
                                          <p:attrName>style.visibility</p:attrName>
                                        </p:attrNameLst>
                                      </p:cBhvr>
                                      <p:to>
                                        <p:strVal val="hidden"/>
                                      </p:to>
                                    </p:set>
                                  </p:childTnLst>
                                </p:cTn>
                              </p:par>
                              <p:par>
                                <p:cTn id="1261" presetID="13" presetClass="exit" presetSubtype="32" fill="hold" grpId="3" nodeType="withEffect">
                                  <p:stCondLst>
                                    <p:cond delay="0"/>
                                  </p:stCondLst>
                                  <p:childTnLst>
                                    <p:animEffect transition="out" filter="plus(out)">
                                      <p:cBhvr>
                                        <p:cTn id="1262" dur="7000"/>
                                        <p:tgtEl>
                                          <p:spTgt spid="95"/>
                                        </p:tgtEl>
                                      </p:cBhvr>
                                    </p:animEffect>
                                    <p:set>
                                      <p:cBhvr>
                                        <p:cTn id="1263" dur="1" fill="hold">
                                          <p:stCondLst>
                                            <p:cond delay="6999"/>
                                          </p:stCondLst>
                                        </p:cTn>
                                        <p:tgtEl>
                                          <p:spTgt spid="95"/>
                                        </p:tgtEl>
                                        <p:attrNameLst>
                                          <p:attrName>style.visibility</p:attrName>
                                        </p:attrNameLst>
                                      </p:cBhvr>
                                      <p:to>
                                        <p:strVal val="hidden"/>
                                      </p:to>
                                    </p:set>
                                  </p:childTnLst>
                                </p:cTn>
                              </p:par>
                              <p:par>
                                <p:cTn id="1264" presetID="13" presetClass="exit" presetSubtype="32" fill="hold" grpId="3" nodeType="withEffect">
                                  <p:stCondLst>
                                    <p:cond delay="0"/>
                                  </p:stCondLst>
                                  <p:childTnLst>
                                    <p:animEffect transition="out" filter="plus(out)">
                                      <p:cBhvr>
                                        <p:cTn id="1265" dur="7000"/>
                                        <p:tgtEl>
                                          <p:spTgt spid="96"/>
                                        </p:tgtEl>
                                      </p:cBhvr>
                                    </p:animEffect>
                                    <p:set>
                                      <p:cBhvr>
                                        <p:cTn id="1266" dur="1" fill="hold">
                                          <p:stCondLst>
                                            <p:cond delay="6999"/>
                                          </p:stCondLst>
                                        </p:cTn>
                                        <p:tgtEl>
                                          <p:spTgt spid="96"/>
                                        </p:tgtEl>
                                        <p:attrNameLst>
                                          <p:attrName>style.visibility</p:attrName>
                                        </p:attrNameLst>
                                      </p:cBhvr>
                                      <p:to>
                                        <p:strVal val="hidden"/>
                                      </p:to>
                                    </p:set>
                                  </p:childTnLst>
                                </p:cTn>
                              </p:par>
                              <p:par>
                                <p:cTn id="1267" presetID="13" presetClass="exit" presetSubtype="32" fill="hold" grpId="3" nodeType="withEffect">
                                  <p:stCondLst>
                                    <p:cond delay="0"/>
                                  </p:stCondLst>
                                  <p:childTnLst>
                                    <p:animEffect transition="out" filter="plus(out)">
                                      <p:cBhvr>
                                        <p:cTn id="1268" dur="7000"/>
                                        <p:tgtEl>
                                          <p:spTgt spid="97"/>
                                        </p:tgtEl>
                                      </p:cBhvr>
                                    </p:animEffect>
                                    <p:set>
                                      <p:cBhvr>
                                        <p:cTn id="1269" dur="1" fill="hold">
                                          <p:stCondLst>
                                            <p:cond delay="6999"/>
                                          </p:stCondLst>
                                        </p:cTn>
                                        <p:tgtEl>
                                          <p:spTgt spid="97"/>
                                        </p:tgtEl>
                                        <p:attrNameLst>
                                          <p:attrName>style.visibility</p:attrName>
                                        </p:attrNameLst>
                                      </p:cBhvr>
                                      <p:to>
                                        <p:strVal val="hidden"/>
                                      </p:to>
                                    </p:set>
                                  </p:childTnLst>
                                </p:cTn>
                              </p:par>
                              <p:par>
                                <p:cTn id="1270" presetID="13" presetClass="exit" presetSubtype="32" fill="hold" grpId="3" nodeType="withEffect">
                                  <p:stCondLst>
                                    <p:cond delay="0"/>
                                  </p:stCondLst>
                                  <p:childTnLst>
                                    <p:animEffect transition="out" filter="plus(out)">
                                      <p:cBhvr>
                                        <p:cTn id="1271" dur="7000"/>
                                        <p:tgtEl>
                                          <p:spTgt spid="98"/>
                                        </p:tgtEl>
                                      </p:cBhvr>
                                    </p:animEffect>
                                    <p:set>
                                      <p:cBhvr>
                                        <p:cTn id="1272" dur="1" fill="hold">
                                          <p:stCondLst>
                                            <p:cond delay="6999"/>
                                          </p:stCondLst>
                                        </p:cTn>
                                        <p:tgtEl>
                                          <p:spTgt spid="98"/>
                                        </p:tgtEl>
                                        <p:attrNameLst>
                                          <p:attrName>style.visibility</p:attrName>
                                        </p:attrNameLst>
                                      </p:cBhvr>
                                      <p:to>
                                        <p:strVal val="hidden"/>
                                      </p:to>
                                    </p:set>
                                  </p:childTnLst>
                                </p:cTn>
                              </p:par>
                              <p:par>
                                <p:cTn id="1273" presetID="13" presetClass="exit" presetSubtype="32" fill="hold" grpId="3" nodeType="withEffect">
                                  <p:stCondLst>
                                    <p:cond delay="0"/>
                                  </p:stCondLst>
                                  <p:childTnLst>
                                    <p:animEffect transition="out" filter="plus(out)">
                                      <p:cBhvr>
                                        <p:cTn id="1274" dur="7000"/>
                                        <p:tgtEl>
                                          <p:spTgt spid="99"/>
                                        </p:tgtEl>
                                      </p:cBhvr>
                                    </p:animEffect>
                                    <p:set>
                                      <p:cBhvr>
                                        <p:cTn id="1275" dur="1" fill="hold">
                                          <p:stCondLst>
                                            <p:cond delay="6999"/>
                                          </p:stCondLst>
                                        </p:cTn>
                                        <p:tgtEl>
                                          <p:spTgt spid="99"/>
                                        </p:tgtEl>
                                        <p:attrNameLst>
                                          <p:attrName>style.visibility</p:attrName>
                                        </p:attrNameLst>
                                      </p:cBhvr>
                                      <p:to>
                                        <p:strVal val="hidden"/>
                                      </p:to>
                                    </p:set>
                                  </p:childTnLst>
                                </p:cTn>
                              </p:par>
                              <p:par>
                                <p:cTn id="1276" presetID="13" presetClass="exit" presetSubtype="32" fill="hold" grpId="3" nodeType="withEffect">
                                  <p:stCondLst>
                                    <p:cond delay="0"/>
                                  </p:stCondLst>
                                  <p:childTnLst>
                                    <p:animEffect transition="out" filter="plus(out)">
                                      <p:cBhvr>
                                        <p:cTn id="1277" dur="7000"/>
                                        <p:tgtEl>
                                          <p:spTgt spid="100"/>
                                        </p:tgtEl>
                                      </p:cBhvr>
                                    </p:animEffect>
                                    <p:set>
                                      <p:cBhvr>
                                        <p:cTn id="1278" dur="1" fill="hold">
                                          <p:stCondLst>
                                            <p:cond delay="6999"/>
                                          </p:stCondLst>
                                        </p:cTn>
                                        <p:tgtEl>
                                          <p:spTgt spid="100"/>
                                        </p:tgtEl>
                                        <p:attrNameLst>
                                          <p:attrName>style.visibility</p:attrName>
                                        </p:attrNameLst>
                                      </p:cBhvr>
                                      <p:to>
                                        <p:strVal val="hidden"/>
                                      </p:to>
                                    </p:set>
                                  </p:childTnLst>
                                </p:cTn>
                              </p:par>
                              <p:par>
                                <p:cTn id="1279" presetID="13" presetClass="exit" presetSubtype="32" fill="hold" grpId="3" nodeType="withEffect">
                                  <p:stCondLst>
                                    <p:cond delay="0"/>
                                  </p:stCondLst>
                                  <p:childTnLst>
                                    <p:animEffect transition="out" filter="plus(out)">
                                      <p:cBhvr>
                                        <p:cTn id="1280" dur="7000"/>
                                        <p:tgtEl>
                                          <p:spTgt spid="101"/>
                                        </p:tgtEl>
                                      </p:cBhvr>
                                    </p:animEffect>
                                    <p:set>
                                      <p:cBhvr>
                                        <p:cTn id="1281" dur="1" fill="hold">
                                          <p:stCondLst>
                                            <p:cond delay="6999"/>
                                          </p:stCondLst>
                                        </p:cTn>
                                        <p:tgtEl>
                                          <p:spTgt spid="101"/>
                                        </p:tgtEl>
                                        <p:attrNameLst>
                                          <p:attrName>style.visibility</p:attrName>
                                        </p:attrNameLst>
                                      </p:cBhvr>
                                      <p:to>
                                        <p:strVal val="hidden"/>
                                      </p:to>
                                    </p:set>
                                  </p:childTnLst>
                                </p:cTn>
                              </p:par>
                              <p:par>
                                <p:cTn id="1282" presetID="2" presetClass="entr" presetSubtype="1" fill="hold" grpId="0" nodeType="withEffect">
                                  <p:stCondLst>
                                    <p:cond delay="0"/>
                                  </p:stCondLst>
                                  <p:childTnLst>
                                    <p:set>
                                      <p:cBhvr>
                                        <p:cTn id="1283" dur="1" fill="hold">
                                          <p:stCondLst>
                                            <p:cond delay="0"/>
                                          </p:stCondLst>
                                        </p:cTn>
                                        <p:tgtEl>
                                          <p:spTgt spid="116"/>
                                        </p:tgtEl>
                                        <p:attrNameLst>
                                          <p:attrName>style.visibility</p:attrName>
                                        </p:attrNameLst>
                                      </p:cBhvr>
                                      <p:to>
                                        <p:strVal val="visible"/>
                                      </p:to>
                                    </p:set>
                                    <p:anim calcmode="lin" valueType="num">
                                      <p:cBhvr additive="base">
                                        <p:cTn id="1284" dur="3500" fill="hold"/>
                                        <p:tgtEl>
                                          <p:spTgt spid="116"/>
                                        </p:tgtEl>
                                        <p:attrNameLst>
                                          <p:attrName>ppt_x</p:attrName>
                                        </p:attrNameLst>
                                      </p:cBhvr>
                                      <p:tavLst>
                                        <p:tav tm="0">
                                          <p:val>
                                            <p:strVal val="#ppt_x"/>
                                          </p:val>
                                        </p:tav>
                                        <p:tav tm="100000">
                                          <p:val>
                                            <p:strVal val="#ppt_x"/>
                                          </p:val>
                                        </p:tav>
                                      </p:tavLst>
                                    </p:anim>
                                    <p:anim calcmode="lin" valueType="num">
                                      <p:cBhvr additive="base">
                                        <p:cTn id="1285" dur="3500" fill="hold"/>
                                        <p:tgtEl>
                                          <p:spTgt spid="116"/>
                                        </p:tgtEl>
                                        <p:attrNameLst>
                                          <p:attrName>ppt_y</p:attrName>
                                        </p:attrNameLst>
                                      </p:cBhvr>
                                      <p:tavLst>
                                        <p:tav tm="0">
                                          <p:val>
                                            <p:strVal val="0-#ppt_h/2"/>
                                          </p:val>
                                        </p:tav>
                                        <p:tav tm="100000">
                                          <p:val>
                                            <p:strVal val="#ppt_y"/>
                                          </p:val>
                                        </p:tav>
                                      </p:tavLst>
                                    </p:anim>
                                  </p:childTnLst>
                                </p:cTn>
                              </p:par>
                              <p:par>
                                <p:cTn id="1286" presetID="2" presetClass="entr" presetSubtype="1" fill="hold" grpId="0" nodeType="withEffect">
                                  <p:stCondLst>
                                    <p:cond delay="0"/>
                                  </p:stCondLst>
                                  <p:childTnLst>
                                    <p:set>
                                      <p:cBhvr>
                                        <p:cTn id="1287" dur="1" fill="hold">
                                          <p:stCondLst>
                                            <p:cond delay="0"/>
                                          </p:stCondLst>
                                        </p:cTn>
                                        <p:tgtEl>
                                          <p:spTgt spid="117"/>
                                        </p:tgtEl>
                                        <p:attrNameLst>
                                          <p:attrName>style.visibility</p:attrName>
                                        </p:attrNameLst>
                                      </p:cBhvr>
                                      <p:to>
                                        <p:strVal val="visible"/>
                                      </p:to>
                                    </p:set>
                                    <p:anim calcmode="lin" valueType="num">
                                      <p:cBhvr additive="base">
                                        <p:cTn id="1288" dur="3500" fill="hold"/>
                                        <p:tgtEl>
                                          <p:spTgt spid="117"/>
                                        </p:tgtEl>
                                        <p:attrNameLst>
                                          <p:attrName>ppt_x</p:attrName>
                                        </p:attrNameLst>
                                      </p:cBhvr>
                                      <p:tavLst>
                                        <p:tav tm="0">
                                          <p:val>
                                            <p:strVal val="#ppt_x"/>
                                          </p:val>
                                        </p:tav>
                                        <p:tav tm="100000">
                                          <p:val>
                                            <p:strVal val="#ppt_x"/>
                                          </p:val>
                                        </p:tav>
                                      </p:tavLst>
                                    </p:anim>
                                    <p:anim calcmode="lin" valueType="num">
                                      <p:cBhvr additive="base">
                                        <p:cTn id="1289" dur="3500" fill="hold"/>
                                        <p:tgtEl>
                                          <p:spTgt spid="117"/>
                                        </p:tgtEl>
                                        <p:attrNameLst>
                                          <p:attrName>ppt_y</p:attrName>
                                        </p:attrNameLst>
                                      </p:cBhvr>
                                      <p:tavLst>
                                        <p:tav tm="0">
                                          <p:val>
                                            <p:strVal val="0-#ppt_h/2"/>
                                          </p:val>
                                        </p:tav>
                                        <p:tav tm="100000">
                                          <p:val>
                                            <p:strVal val="#ppt_y"/>
                                          </p:val>
                                        </p:tav>
                                      </p:tavLst>
                                    </p:anim>
                                  </p:childTnLst>
                                </p:cTn>
                              </p:par>
                              <p:par>
                                <p:cTn id="1290" presetID="2" presetClass="entr" presetSubtype="1" fill="hold" grpId="0" nodeType="withEffect">
                                  <p:stCondLst>
                                    <p:cond delay="0"/>
                                  </p:stCondLst>
                                  <p:childTnLst>
                                    <p:set>
                                      <p:cBhvr>
                                        <p:cTn id="1291" dur="1" fill="hold">
                                          <p:stCondLst>
                                            <p:cond delay="0"/>
                                          </p:stCondLst>
                                        </p:cTn>
                                        <p:tgtEl>
                                          <p:spTgt spid="118"/>
                                        </p:tgtEl>
                                        <p:attrNameLst>
                                          <p:attrName>style.visibility</p:attrName>
                                        </p:attrNameLst>
                                      </p:cBhvr>
                                      <p:to>
                                        <p:strVal val="visible"/>
                                      </p:to>
                                    </p:set>
                                    <p:anim calcmode="lin" valueType="num">
                                      <p:cBhvr additive="base">
                                        <p:cTn id="1292" dur="3500" fill="hold"/>
                                        <p:tgtEl>
                                          <p:spTgt spid="118"/>
                                        </p:tgtEl>
                                        <p:attrNameLst>
                                          <p:attrName>ppt_x</p:attrName>
                                        </p:attrNameLst>
                                      </p:cBhvr>
                                      <p:tavLst>
                                        <p:tav tm="0">
                                          <p:val>
                                            <p:strVal val="#ppt_x"/>
                                          </p:val>
                                        </p:tav>
                                        <p:tav tm="100000">
                                          <p:val>
                                            <p:strVal val="#ppt_x"/>
                                          </p:val>
                                        </p:tav>
                                      </p:tavLst>
                                    </p:anim>
                                    <p:anim calcmode="lin" valueType="num">
                                      <p:cBhvr additive="base">
                                        <p:cTn id="1293" dur="3500" fill="hold"/>
                                        <p:tgtEl>
                                          <p:spTgt spid="118"/>
                                        </p:tgtEl>
                                        <p:attrNameLst>
                                          <p:attrName>ppt_y</p:attrName>
                                        </p:attrNameLst>
                                      </p:cBhvr>
                                      <p:tavLst>
                                        <p:tav tm="0">
                                          <p:val>
                                            <p:strVal val="0-#ppt_h/2"/>
                                          </p:val>
                                        </p:tav>
                                        <p:tav tm="100000">
                                          <p:val>
                                            <p:strVal val="#ppt_y"/>
                                          </p:val>
                                        </p:tav>
                                      </p:tavLst>
                                    </p:anim>
                                  </p:childTnLst>
                                </p:cTn>
                              </p:par>
                              <p:par>
                                <p:cTn id="1294" presetID="2" presetClass="entr" presetSubtype="1" fill="hold" grpId="0" nodeType="withEffect">
                                  <p:stCondLst>
                                    <p:cond delay="0"/>
                                  </p:stCondLst>
                                  <p:childTnLst>
                                    <p:set>
                                      <p:cBhvr>
                                        <p:cTn id="1295" dur="1" fill="hold">
                                          <p:stCondLst>
                                            <p:cond delay="0"/>
                                          </p:stCondLst>
                                        </p:cTn>
                                        <p:tgtEl>
                                          <p:spTgt spid="119"/>
                                        </p:tgtEl>
                                        <p:attrNameLst>
                                          <p:attrName>style.visibility</p:attrName>
                                        </p:attrNameLst>
                                      </p:cBhvr>
                                      <p:to>
                                        <p:strVal val="visible"/>
                                      </p:to>
                                    </p:set>
                                    <p:anim calcmode="lin" valueType="num">
                                      <p:cBhvr additive="base">
                                        <p:cTn id="1296" dur="3500" fill="hold"/>
                                        <p:tgtEl>
                                          <p:spTgt spid="119"/>
                                        </p:tgtEl>
                                        <p:attrNameLst>
                                          <p:attrName>ppt_x</p:attrName>
                                        </p:attrNameLst>
                                      </p:cBhvr>
                                      <p:tavLst>
                                        <p:tav tm="0">
                                          <p:val>
                                            <p:strVal val="#ppt_x"/>
                                          </p:val>
                                        </p:tav>
                                        <p:tav tm="100000">
                                          <p:val>
                                            <p:strVal val="#ppt_x"/>
                                          </p:val>
                                        </p:tav>
                                      </p:tavLst>
                                    </p:anim>
                                    <p:anim calcmode="lin" valueType="num">
                                      <p:cBhvr additive="base">
                                        <p:cTn id="1297" dur="3500" fill="hold"/>
                                        <p:tgtEl>
                                          <p:spTgt spid="119"/>
                                        </p:tgtEl>
                                        <p:attrNameLst>
                                          <p:attrName>ppt_y</p:attrName>
                                        </p:attrNameLst>
                                      </p:cBhvr>
                                      <p:tavLst>
                                        <p:tav tm="0">
                                          <p:val>
                                            <p:strVal val="0-#ppt_h/2"/>
                                          </p:val>
                                        </p:tav>
                                        <p:tav tm="100000">
                                          <p:val>
                                            <p:strVal val="#ppt_y"/>
                                          </p:val>
                                        </p:tav>
                                      </p:tavLst>
                                    </p:anim>
                                  </p:childTnLst>
                                </p:cTn>
                              </p:par>
                              <p:par>
                                <p:cTn id="1298" presetID="2" presetClass="entr" presetSubtype="1" fill="hold" grpId="0" nodeType="withEffect">
                                  <p:stCondLst>
                                    <p:cond delay="0"/>
                                  </p:stCondLst>
                                  <p:childTnLst>
                                    <p:set>
                                      <p:cBhvr>
                                        <p:cTn id="1299" dur="1" fill="hold">
                                          <p:stCondLst>
                                            <p:cond delay="0"/>
                                          </p:stCondLst>
                                        </p:cTn>
                                        <p:tgtEl>
                                          <p:spTgt spid="120"/>
                                        </p:tgtEl>
                                        <p:attrNameLst>
                                          <p:attrName>style.visibility</p:attrName>
                                        </p:attrNameLst>
                                      </p:cBhvr>
                                      <p:to>
                                        <p:strVal val="visible"/>
                                      </p:to>
                                    </p:set>
                                    <p:anim calcmode="lin" valueType="num">
                                      <p:cBhvr additive="base">
                                        <p:cTn id="1300" dur="3500" fill="hold"/>
                                        <p:tgtEl>
                                          <p:spTgt spid="120"/>
                                        </p:tgtEl>
                                        <p:attrNameLst>
                                          <p:attrName>ppt_x</p:attrName>
                                        </p:attrNameLst>
                                      </p:cBhvr>
                                      <p:tavLst>
                                        <p:tav tm="0">
                                          <p:val>
                                            <p:strVal val="#ppt_x"/>
                                          </p:val>
                                        </p:tav>
                                        <p:tav tm="100000">
                                          <p:val>
                                            <p:strVal val="#ppt_x"/>
                                          </p:val>
                                        </p:tav>
                                      </p:tavLst>
                                    </p:anim>
                                    <p:anim calcmode="lin" valueType="num">
                                      <p:cBhvr additive="base">
                                        <p:cTn id="1301" dur="3500" fill="hold"/>
                                        <p:tgtEl>
                                          <p:spTgt spid="120"/>
                                        </p:tgtEl>
                                        <p:attrNameLst>
                                          <p:attrName>ppt_y</p:attrName>
                                        </p:attrNameLst>
                                      </p:cBhvr>
                                      <p:tavLst>
                                        <p:tav tm="0">
                                          <p:val>
                                            <p:strVal val="0-#ppt_h/2"/>
                                          </p:val>
                                        </p:tav>
                                        <p:tav tm="100000">
                                          <p:val>
                                            <p:strVal val="#ppt_y"/>
                                          </p:val>
                                        </p:tav>
                                      </p:tavLst>
                                    </p:anim>
                                  </p:childTnLst>
                                </p:cTn>
                              </p:par>
                              <p:par>
                                <p:cTn id="1302" presetID="2" presetClass="entr" presetSubtype="1" fill="hold" grpId="0" nodeType="withEffect">
                                  <p:stCondLst>
                                    <p:cond delay="0"/>
                                  </p:stCondLst>
                                  <p:childTnLst>
                                    <p:set>
                                      <p:cBhvr>
                                        <p:cTn id="1303" dur="1" fill="hold">
                                          <p:stCondLst>
                                            <p:cond delay="0"/>
                                          </p:stCondLst>
                                        </p:cTn>
                                        <p:tgtEl>
                                          <p:spTgt spid="121"/>
                                        </p:tgtEl>
                                        <p:attrNameLst>
                                          <p:attrName>style.visibility</p:attrName>
                                        </p:attrNameLst>
                                      </p:cBhvr>
                                      <p:to>
                                        <p:strVal val="visible"/>
                                      </p:to>
                                    </p:set>
                                    <p:anim calcmode="lin" valueType="num">
                                      <p:cBhvr additive="base">
                                        <p:cTn id="1304" dur="3500" fill="hold"/>
                                        <p:tgtEl>
                                          <p:spTgt spid="121"/>
                                        </p:tgtEl>
                                        <p:attrNameLst>
                                          <p:attrName>ppt_x</p:attrName>
                                        </p:attrNameLst>
                                      </p:cBhvr>
                                      <p:tavLst>
                                        <p:tav tm="0">
                                          <p:val>
                                            <p:strVal val="#ppt_x"/>
                                          </p:val>
                                        </p:tav>
                                        <p:tav tm="100000">
                                          <p:val>
                                            <p:strVal val="#ppt_x"/>
                                          </p:val>
                                        </p:tav>
                                      </p:tavLst>
                                    </p:anim>
                                    <p:anim calcmode="lin" valueType="num">
                                      <p:cBhvr additive="base">
                                        <p:cTn id="1305" dur="3500" fill="hold"/>
                                        <p:tgtEl>
                                          <p:spTgt spid="121"/>
                                        </p:tgtEl>
                                        <p:attrNameLst>
                                          <p:attrName>ppt_y</p:attrName>
                                        </p:attrNameLst>
                                      </p:cBhvr>
                                      <p:tavLst>
                                        <p:tav tm="0">
                                          <p:val>
                                            <p:strVal val="0-#ppt_h/2"/>
                                          </p:val>
                                        </p:tav>
                                        <p:tav tm="100000">
                                          <p:val>
                                            <p:strVal val="#ppt_y"/>
                                          </p:val>
                                        </p:tav>
                                      </p:tavLst>
                                    </p:anim>
                                  </p:childTnLst>
                                </p:cTn>
                              </p:par>
                              <p:par>
                                <p:cTn id="1306" presetID="2" presetClass="entr" presetSubtype="1" fill="hold" grpId="0" nodeType="withEffect">
                                  <p:stCondLst>
                                    <p:cond delay="0"/>
                                  </p:stCondLst>
                                  <p:childTnLst>
                                    <p:set>
                                      <p:cBhvr>
                                        <p:cTn id="1307" dur="1" fill="hold">
                                          <p:stCondLst>
                                            <p:cond delay="0"/>
                                          </p:stCondLst>
                                        </p:cTn>
                                        <p:tgtEl>
                                          <p:spTgt spid="122"/>
                                        </p:tgtEl>
                                        <p:attrNameLst>
                                          <p:attrName>style.visibility</p:attrName>
                                        </p:attrNameLst>
                                      </p:cBhvr>
                                      <p:to>
                                        <p:strVal val="visible"/>
                                      </p:to>
                                    </p:set>
                                    <p:anim calcmode="lin" valueType="num">
                                      <p:cBhvr additive="base">
                                        <p:cTn id="1308" dur="3500" fill="hold"/>
                                        <p:tgtEl>
                                          <p:spTgt spid="122"/>
                                        </p:tgtEl>
                                        <p:attrNameLst>
                                          <p:attrName>ppt_x</p:attrName>
                                        </p:attrNameLst>
                                      </p:cBhvr>
                                      <p:tavLst>
                                        <p:tav tm="0">
                                          <p:val>
                                            <p:strVal val="#ppt_x"/>
                                          </p:val>
                                        </p:tav>
                                        <p:tav tm="100000">
                                          <p:val>
                                            <p:strVal val="#ppt_x"/>
                                          </p:val>
                                        </p:tav>
                                      </p:tavLst>
                                    </p:anim>
                                    <p:anim calcmode="lin" valueType="num">
                                      <p:cBhvr additive="base">
                                        <p:cTn id="1309" dur="3500" fill="hold"/>
                                        <p:tgtEl>
                                          <p:spTgt spid="122"/>
                                        </p:tgtEl>
                                        <p:attrNameLst>
                                          <p:attrName>ppt_y</p:attrName>
                                        </p:attrNameLst>
                                      </p:cBhvr>
                                      <p:tavLst>
                                        <p:tav tm="0">
                                          <p:val>
                                            <p:strVal val="0-#ppt_h/2"/>
                                          </p:val>
                                        </p:tav>
                                        <p:tav tm="100000">
                                          <p:val>
                                            <p:strVal val="#ppt_y"/>
                                          </p:val>
                                        </p:tav>
                                      </p:tavLst>
                                    </p:anim>
                                  </p:childTnLst>
                                </p:cTn>
                              </p:par>
                              <p:par>
                                <p:cTn id="1310" presetID="2" presetClass="entr" presetSubtype="1" fill="hold" grpId="0" nodeType="withEffect">
                                  <p:stCondLst>
                                    <p:cond delay="0"/>
                                  </p:stCondLst>
                                  <p:childTnLst>
                                    <p:set>
                                      <p:cBhvr>
                                        <p:cTn id="1311" dur="1" fill="hold">
                                          <p:stCondLst>
                                            <p:cond delay="0"/>
                                          </p:stCondLst>
                                        </p:cTn>
                                        <p:tgtEl>
                                          <p:spTgt spid="129"/>
                                        </p:tgtEl>
                                        <p:attrNameLst>
                                          <p:attrName>style.visibility</p:attrName>
                                        </p:attrNameLst>
                                      </p:cBhvr>
                                      <p:to>
                                        <p:strVal val="visible"/>
                                      </p:to>
                                    </p:set>
                                    <p:anim calcmode="lin" valueType="num">
                                      <p:cBhvr additive="base">
                                        <p:cTn id="1312" dur="3500" fill="hold"/>
                                        <p:tgtEl>
                                          <p:spTgt spid="129"/>
                                        </p:tgtEl>
                                        <p:attrNameLst>
                                          <p:attrName>ppt_x</p:attrName>
                                        </p:attrNameLst>
                                      </p:cBhvr>
                                      <p:tavLst>
                                        <p:tav tm="0">
                                          <p:val>
                                            <p:strVal val="#ppt_x"/>
                                          </p:val>
                                        </p:tav>
                                        <p:tav tm="100000">
                                          <p:val>
                                            <p:strVal val="#ppt_x"/>
                                          </p:val>
                                        </p:tav>
                                      </p:tavLst>
                                    </p:anim>
                                    <p:anim calcmode="lin" valueType="num">
                                      <p:cBhvr additive="base">
                                        <p:cTn id="1313" dur="3500" fill="hold"/>
                                        <p:tgtEl>
                                          <p:spTgt spid="129"/>
                                        </p:tgtEl>
                                        <p:attrNameLst>
                                          <p:attrName>ppt_y</p:attrName>
                                        </p:attrNameLst>
                                      </p:cBhvr>
                                      <p:tavLst>
                                        <p:tav tm="0">
                                          <p:val>
                                            <p:strVal val="0-#ppt_h/2"/>
                                          </p:val>
                                        </p:tav>
                                        <p:tav tm="100000">
                                          <p:val>
                                            <p:strVal val="#ppt_y"/>
                                          </p:val>
                                        </p:tav>
                                      </p:tavLst>
                                    </p:anim>
                                  </p:childTnLst>
                                </p:cTn>
                              </p:par>
                              <p:par>
                                <p:cTn id="1314" presetID="2" presetClass="entr" presetSubtype="1" fill="hold" grpId="0" nodeType="withEffect">
                                  <p:stCondLst>
                                    <p:cond delay="0"/>
                                  </p:stCondLst>
                                  <p:childTnLst>
                                    <p:set>
                                      <p:cBhvr>
                                        <p:cTn id="1315" dur="1" fill="hold">
                                          <p:stCondLst>
                                            <p:cond delay="0"/>
                                          </p:stCondLst>
                                        </p:cTn>
                                        <p:tgtEl>
                                          <p:spTgt spid="130"/>
                                        </p:tgtEl>
                                        <p:attrNameLst>
                                          <p:attrName>style.visibility</p:attrName>
                                        </p:attrNameLst>
                                      </p:cBhvr>
                                      <p:to>
                                        <p:strVal val="visible"/>
                                      </p:to>
                                    </p:set>
                                    <p:anim calcmode="lin" valueType="num">
                                      <p:cBhvr additive="base">
                                        <p:cTn id="1316" dur="3500" fill="hold"/>
                                        <p:tgtEl>
                                          <p:spTgt spid="130"/>
                                        </p:tgtEl>
                                        <p:attrNameLst>
                                          <p:attrName>ppt_x</p:attrName>
                                        </p:attrNameLst>
                                      </p:cBhvr>
                                      <p:tavLst>
                                        <p:tav tm="0">
                                          <p:val>
                                            <p:strVal val="#ppt_x"/>
                                          </p:val>
                                        </p:tav>
                                        <p:tav tm="100000">
                                          <p:val>
                                            <p:strVal val="#ppt_x"/>
                                          </p:val>
                                        </p:tav>
                                      </p:tavLst>
                                    </p:anim>
                                    <p:anim calcmode="lin" valueType="num">
                                      <p:cBhvr additive="base">
                                        <p:cTn id="1317" dur="3500" fill="hold"/>
                                        <p:tgtEl>
                                          <p:spTgt spid="130"/>
                                        </p:tgtEl>
                                        <p:attrNameLst>
                                          <p:attrName>ppt_y</p:attrName>
                                        </p:attrNameLst>
                                      </p:cBhvr>
                                      <p:tavLst>
                                        <p:tav tm="0">
                                          <p:val>
                                            <p:strVal val="0-#ppt_h/2"/>
                                          </p:val>
                                        </p:tav>
                                        <p:tav tm="100000">
                                          <p:val>
                                            <p:strVal val="#ppt_y"/>
                                          </p:val>
                                        </p:tav>
                                      </p:tavLst>
                                    </p:anim>
                                  </p:childTnLst>
                                </p:cTn>
                              </p:par>
                              <p:par>
                                <p:cTn id="1318" presetID="2" presetClass="entr" presetSubtype="1" fill="hold" grpId="0" nodeType="withEffect">
                                  <p:stCondLst>
                                    <p:cond delay="0"/>
                                  </p:stCondLst>
                                  <p:childTnLst>
                                    <p:set>
                                      <p:cBhvr>
                                        <p:cTn id="1319" dur="1" fill="hold">
                                          <p:stCondLst>
                                            <p:cond delay="0"/>
                                          </p:stCondLst>
                                        </p:cTn>
                                        <p:tgtEl>
                                          <p:spTgt spid="131"/>
                                        </p:tgtEl>
                                        <p:attrNameLst>
                                          <p:attrName>style.visibility</p:attrName>
                                        </p:attrNameLst>
                                      </p:cBhvr>
                                      <p:to>
                                        <p:strVal val="visible"/>
                                      </p:to>
                                    </p:set>
                                    <p:anim calcmode="lin" valueType="num">
                                      <p:cBhvr additive="base">
                                        <p:cTn id="1320" dur="3500" fill="hold"/>
                                        <p:tgtEl>
                                          <p:spTgt spid="131"/>
                                        </p:tgtEl>
                                        <p:attrNameLst>
                                          <p:attrName>ppt_x</p:attrName>
                                        </p:attrNameLst>
                                      </p:cBhvr>
                                      <p:tavLst>
                                        <p:tav tm="0">
                                          <p:val>
                                            <p:strVal val="#ppt_x"/>
                                          </p:val>
                                        </p:tav>
                                        <p:tav tm="100000">
                                          <p:val>
                                            <p:strVal val="#ppt_x"/>
                                          </p:val>
                                        </p:tav>
                                      </p:tavLst>
                                    </p:anim>
                                    <p:anim calcmode="lin" valueType="num">
                                      <p:cBhvr additive="base">
                                        <p:cTn id="1321" dur="3500" fill="hold"/>
                                        <p:tgtEl>
                                          <p:spTgt spid="131"/>
                                        </p:tgtEl>
                                        <p:attrNameLst>
                                          <p:attrName>ppt_y</p:attrName>
                                        </p:attrNameLst>
                                      </p:cBhvr>
                                      <p:tavLst>
                                        <p:tav tm="0">
                                          <p:val>
                                            <p:strVal val="0-#ppt_h/2"/>
                                          </p:val>
                                        </p:tav>
                                        <p:tav tm="100000">
                                          <p:val>
                                            <p:strVal val="#ppt_y"/>
                                          </p:val>
                                        </p:tav>
                                      </p:tavLst>
                                    </p:anim>
                                  </p:childTnLst>
                                </p:cTn>
                              </p:par>
                              <p:par>
                                <p:cTn id="1322" presetID="2" presetClass="entr" presetSubtype="1" fill="hold" grpId="0" nodeType="withEffect">
                                  <p:stCondLst>
                                    <p:cond delay="0"/>
                                  </p:stCondLst>
                                  <p:childTnLst>
                                    <p:set>
                                      <p:cBhvr>
                                        <p:cTn id="1323" dur="1" fill="hold">
                                          <p:stCondLst>
                                            <p:cond delay="0"/>
                                          </p:stCondLst>
                                        </p:cTn>
                                        <p:tgtEl>
                                          <p:spTgt spid="132"/>
                                        </p:tgtEl>
                                        <p:attrNameLst>
                                          <p:attrName>style.visibility</p:attrName>
                                        </p:attrNameLst>
                                      </p:cBhvr>
                                      <p:to>
                                        <p:strVal val="visible"/>
                                      </p:to>
                                    </p:set>
                                    <p:anim calcmode="lin" valueType="num">
                                      <p:cBhvr additive="base">
                                        <p:cTn id="1324" dur="3500" fill="hold"/>
                                        <p:tgtEl>
                                          <p:spTgt spid="132"/>
                                        </p:tgtEl>
                                        <p:attrNameLst>
                                          <p:attrName>ppt_x</p:attrName>
                                        </p:attrNameLst>
                                      </p:cBhvr>
                                      <p:tavLst>
                                        <p:tav tm="0">
                                          <p:val>
                                            <p:strVal val="#ppt_x"/>
                                          </p:val>
                                        </p:tav>
                                        <p:tav tm="100000">
                                          <p:val>
                                            <p:strVal val="#ppt_x"/>
                                          </p:val>
                                        </p:tav>
                                      </p:tavLst>
                                    </p:anim>
                                    <p:anim calcmode="lin" valueType="num">
                                      <p:cBhvr additive="base">
                                        <p:cTn id="1325" dur="3500" fill="hold"/>
                                        <p:tgtEl>
                                          <p:spTgt spid="132"/>
                                        </p:tgtEl>
                                        <p:attrNameLst>
                                          <p:attrName>ppt_y</p:attrName>
                                        </p:attrNameLst>
                                      </p:cBhvr>
                                      <p:tavLst>
                                        <p:tav tm="0">
                                          <p:val>
                                            <p:strVal val="0-#ppt_h/2"/>
                                          </p:val>
                                        </p:tav>
                                        <p:tav tm="100000">
                                          <p:val>
                                            <p:strVal val="#ppt_y"/>
                                          </p:val>
                                        </p:tav>
                                      </p:tavLst>
                                    </p:anim>
                                  </p:childTnLst>
                                </p:cTn>
                              </p:par>
                              <p:par>
                                <p:cTn id="1326" presetID="2" presetClass="entr" presetSubtype="1" fill="hold" grpId="0" nodeType="withEffect">
                                  <p:stCondLst>
                                    <p:cond delay="0"/>
                                  </p:stCondLst>
                                  <p:childTnLst>
                                    <p:set>
                                      <p:cBhvr>
                                        <p:cTn id="1327" dur="1" fill="hold">
                                          <p:stCondLst>
                                            <p:cond delay="0"/>
                                          </p:stCondLst>
                                        </p:cTn>
                                        <p:tgtEl>
                                          <p:spTgt spid="133"/>
                                        </p:tgtEl>
                                        <p:attrNameLst>
                                          <p:attrName>style.visibility</p:attrName>
                                        </p:attrNameLst>
                                      </p:cBhvr>
                                      <p:to>
                                        <p:strVal val="visible"/>
                                      </p:to>
                                    </p:set>
                                    <p:anim calcmode="lin" valueType="num">
                                      <p:cBhvr additive="base">
                                        <p:cTn id="1328" dur="3500" fill="hold"/>
                                        <p:tgtEl>
                                          <p:spTgt spid="133"/>
                                        </p:tgtEl>
                                        <p:attrNameLst>
                                          <p:attrName>ppt_x</p:attrName>
                                        </p:attrNameLst>
                                      </p:cBhvr>
                                      <p:tavLst>
                                        <p:tav tm="0">
                                          <p:val>
                                            <p:strVal val="#ppt_x"/>
                                          </p:val>
                                        </p:tav>
                                        <p:tav tm="100000">
                                          <p:val>
                                            <p:strVal val="#ppt_x"/>
                                          </p:val>
                                        </p:tav>
                                      </p:tavLst>
                                    </p:anim>
                                    <p:anim calcmode="lin" valueType="num">
                                      <p:cBhvr additive="base">
                                        <p:cTn id="1329" dur="3500" fill="hold"/>
                                        <p:tgtEl>
                                          <p:spTgt spid="133"/>
                                        </p:tgtEl>
                                        <p:attrNameLst>
                                          <p:attrName>ppt_y</p:attrName>
                                        </p:attrNameLst>
                                      </p:cBhvr>
                                      <p:tavLst>
                                        <p:tav tm="0">
                                          <p:val>
                                            <p:strVal val="0-#ppt_h/2"/>
                                          </p:val>
                                        </p:tav>
                                        <p:tav tm="100000">
                                          <p:val>
                                            <p:strVal val="#ppt_y"/>
                                          </p:val>
                                        </p:tav>
                                      </p:tavLst>
                                    </p:anim>
                                  </p:childTnLst>
                                </p:cTn>
                              </p:par>
                              <p:par>
                                <p:cTn id="1330" presetID="2" presetClass="entr" presetSubtype="1" fill="hold" grpId="0" nodeType="withEffect">
                                  <p:stCondLst>
                                    <p:cond delay="0"/>
                                  </p:stCondLst>
                                  <p:childTnLst>
                                    <p:set>
                                      <p:cBhvr>
                                        <p:cTn id="1331" dur="1" fill="hold">
                                          <p:stCondLst>
                                            <p:cond delay="0"/>
                                          </p:stCondLst>
                                        </p:cTn>
                                        <p:tgtEl>
                                          <p:spTgt spid="134"/>
                                        </p:tgtEl>
                                        <p:attrNameLst>
                                          <p:attrName>style.visibility</p:attrName>
                                        </p:attrNameLst>
                                      </p:cBhvr>
                                      <p:to>
                                        <p:strVal val="visible"/>
                                      </p:to>
                                    </p:set>
                                    <p:anim calcmode="lin" valueType="num">
                                      <p:cBhvr additive="base">
                                        <p:cTn id="1332" dur="3500" fill="hold"/>
                                        <p:tgtEl>
                                          <p:spTgt spid="134"/>
                                        </p:tgtEl>
                                        <p:attrNameLst>
                                          <p:attrName>ppt_x</p:attrName>
                                        </p:attrNameLst>
                                      </p:cBhvr>
                                      <p:tavLst>
                                        <p:tav tm="0">
                                          <p:val>
                                            <p:strVal val="#ppt_x"/>
                                          </p:val>
                                        </p:tav>
                                        <p:tav tm="100000">
                                          <p:val>
                                            <p:strVal val="#ppt_x"/>
                                          </p:val>
                                        </p:tav>
                                      </p:tavLst>
                                    </p:anim>
                                    <p:anim calcmode="lin" valueType="num">
                                      <p:cBhvr additive="base">
                                        <p:cTn id="1333" dur="3500" fill="hold"/>
                                        <p:tgtEl>
                                          <p:spTgt spid="134"/>
                                        </p:tgtEl>
                                        <p:attrNameLst>
                                          <p:attrName>ppt_y</p:attrName>
                                        </p:attrNameLst>
                                      </p:cBhvr>
                                      <p:tavLst>
                                        <p:tav tm="0">
                                          <p:val>
                                            <p:strVal val="0-#ppt_h/2"/>
                                          </p:val>
                                        </p:tav>
                                        <p:tav tm="100000">
                                          <p:val>
                                            <p:strVal val="#ppt_y"/>
                                          </p:val>
                                        </p:tav>
                                      </p:tavLst>
                                    </p:anim>
                                  </p:childTnLst>
                                </p:cTn>
                              </p:par>
                              <p:par>
                                <p:cTn id="1334" presetID="2" presetClass="entr" presetSubtype="1" fill="hold" grpId="0" nodeType="withEffect">
                                  <p:stCondLst>
                                    <p:cond delay="0"/>
                                  </p:stCondLst>
                                  <p:childTnLst>
                                    <p:set>
                                      <p:cBhvr>
                                        <p:cTn id="1335" dur="1" fill="hold">
                                          <p:stCondLst>
                                            <p:cond delay="0"/>
                                          </p:stCondLst>
                                        </p:cTn>
                                        <p:tgtEl>
                                          <p:spTgt spid="135"/>
                                        </p:tgtEl>
                                        <p:attrNameLst>
                                          <p:attrName>style.visibility</p:attrName>
                                        </p:attrNameLst>
                                      </p:cBhvr>
                                      <p:to>
                                        <p:strVal val="visible"/>
                                      </p:to>
                                    </p:set>
                                    <p:anim calcmode="lin" valueType="num">
                                      <p:cBhvr additive="base">
                                        <p:cTn id="1336" dur="3500" fill="hold"/>
                                        <p:tgtEl>
                                          <p:spTgt spid="135"/>
                                        </p:tgtEl>
                                        <p:attrNameLst>
                                          <p:attrName>ppt_x</p:attrName>
                                        </p:attrNameLst>
                                      </p:cBhvr>
                                      <p:tavLst>
                                        <p:tav tm="0">
                                          <p:val>
                                            <p:strVal val="#ppt_x"/>
                                          </p:val>
                                        </p:tav>
                                        <p:tav tm="100000">
                                          <p:val>
                                            <p:strVal val="#ppt_x"/>
                                          </p:val>
                                        </p:tav>
                                      </p:tavLst>
                                    </p:anim>
                                    <p:anim calcmode="lin" valueType="num">
                                      <p:cBhvr additive="base">
                                        <p:cTn id="1337" dur="3500" fill="hold"/>
                                        <p:tgtEl>
                                          <p:spTgt spid="135"/>
                                        </p:tgtEl>
                                        <p:attrNameLst>
                                          <p:attrName>ppt_y</p:attrName>
                                        </p:attrNameLst>
                                      </p:cBhvr>
                                      <p:tavLst>
                                        <p:tav tm="0">
                                          <p:val>
                                            <p:strVal val="0-#ppt_h/2"/>
                                          </p:val>
                                        </p:tav>
                                        <p:tav tm="100000">
                                          <p:val>
                                            <p:strVal val="#ppt_y"/>
                                          </p:val>
                                        </p:tav>
                                      </p:tavLst>
                                    </p:anim>
                                  </p:childTnLst>
                                </p:cTn>
                              </p:par>
                              <p:par>
                                <p:cTn id="1338" presetID="8" presetClass="emph" presetSubtype="0" fill="hold" grpId="1" nodeType="withEffect">
                                  <p:stCondLst>
                                    <p:cond delay="0"/>
                                  </p:stCondLst>
                                  <p:childTnLst>
                                    <p:animRot by="21600000">
                                      <p:cBhvr>
                                        <p:cTn id="1339" dur="3500" fill="hold"/>
                                        <p:tgtEl>
                                          <p:spTgt spid="116"/>
                                        </p:tgtEl>
                                        <p:attrNameLst>
                                          <p:attrName>r</p:attrName>
                                        </p:attrNameLst>
                                      </p:cBhvr>
                                    </p:animRot>
                                  </p:childTnLst>
                                </p:cTn>
                              </p:par>
                              <p:par>
                                <p:cTn id="1340" presetID="8" presetClass="emph" presetSubtype="0" fill="hold" grpId="1" nodeType="withEffect">
                                  <p:stCondLst>
                                    <p:cond delay="0"/>
                                  </p:stCondLst>
                                  <p:childTnLst>
                                    <p:animRot by="21600000">
                                      <p:cBhvr>
                                        <p:cTn id="1341" dur="3500" fill="hold"/>
                                        <p:tgtEl>
                                          <p:spTgt spid="117"/>
                                        </p:tgtEl>
                                        <p:attrNameLst>
                                          <p:attrName>r</p:attrName>
                                        </p:attrNameLst>
                                      </p:cBhvr>
                                    </p:animRot>
                                  </p:childTnLst>
                                </p:cTn>
                              </p:par>
                              <p:par>
                                <p:cTn id="1342" presetID="8" presetClass="emph" presetSubtype="0" fill="hold" grpId="1" nodeType="withEffect">
                                  <p:stCondLst>
                                    <p:cond delay="0"/>
                                  </p:stCondLst>
                                  <p:childTnLst>
                                    <p:animRot by="21600000">
                                      <p:cBhvr>
                                        <p:cTn id="1343" dur="3500" fill="hold"/>
                                        <p:tgtEl>
                                          <p:spTgt spid="118"/>
                                        </p:tgtEl>
                                        <p:attrNameLst>
                                          <p:attrName>r</p:attrName>
                                        </p:attrNameLst>
                                      </p:cBhvr>
                                    </p:animRot>
                                  </p:childTnLst>
                                </p:cTn>
                              </p:par>
                              <p:par>
                                <p:cTn id="1344" presetID="8" presetClass="emph" presetSubtype="0" fill="hold" grpId="1" nodeType="withEffect">
                                  <p:stCondLst>
                                    <p:cond delay="0"/>
                                  </p:stCondLst>
                                  <p:childTnLst>
                                    <p:animRot by="21600000">
                                      <p:cBhvr>
                                        <p:cTn id="1345" dur="3500" fill="hold"/>
                                        <p:tgtEl>
                                          <p:spTgt spid="119"/>
                                        </p:tgtEl>
                                        <p:attrNameLst>
                                          <p:attrName>r</p:attrName>
                                        </p:attrNameLst>
                                      </p:cBhvr>
                                    </p:animRot>
                                  </p:childTnLst>
                                </p:cTn>
                              </p:par>
                              <p:par>
                                <p:cTn id="1346" presetID="8" presetClass="emph" presetSubtype="0" fill="hold" grpId="1" nodeType="withEffect">
                                  <p:stCondLst>
                                    <p:cond delay="0"/>
                                  </p:stCondLst>
                                  <p:childTnLst>
                                    <p:animRot by="21600000">
                                      <p:cBhvr>
                                        <p:cTn id="1347" dur="3500" fill="hold"/>
                                        <p:tgtEl>
                                          <p:spTgt spid="120"/>
                                        </p:tgtEl>
                                        <p:attrNameLst>
                                          <p:attrName>r</p:attrName>
                                        </p:attrNameLst>
                                      </p:cBhvr>
                                    </p:animRot>
                                  </p:childTnLst>
                                </p:cTn>
                              </p:par>
                              <p:par>
                                <p:cTn id="1348" presetID="8" presetClass="emph" presetSubtype="0" fill="hold" grpId="1" nodeType="withEffect">
                                  <p:stCondLst>
                                    <p:cond delay="0"/>
                                  </p:stCondLst>
                                  <p:childTnLst>
                                    <p:animRot by="21600000">
                                      <p:cBhvr>
                                        <p:cTn id="1349" dur="3500" fill="hold"/>
                                        <p:tgtEl>
                                          <p:spTgt spid="121"/>
                                        </p:tgtEl>
                                        <p:attrNameLst>
                                          <p:attrName>r</p:attrName>
                                        </p:attrNameLst>
                                      </p:cBhvr>
                                    </p:animRot>
                                  </p:childTnLst>
                                </p:cTn>
                              </p:par>
                              <p:par>
                                <p:cTn id="1350" presetID="8" presetClass="emph" presetSubtype="0" fill="hold" grpId="1" nodeType="withEffect">
                                  <p:stCondLst>
                                    <p:cond delay="0"/>
                                  </p:stCondLst>
                                  <p:childTnLst>
                                    <p:animRot by="21600000">
                                      <p:cBhvr>
                                        <p:cTn id="1351" dur="3500" fill="hold"/>
                                        <p:tgtEl>
                                          <p:spTgt spid="122"/>
                                        </p:tgtEl>
                                        <p:attrNameLst>
                                          <p:attrName>r</p:attrName>
                                        </p:attrNameLst>
                                      </p:cBhvr>
                                    </p:animRot>
                                  </p:childTnLst>
                                </p:cTn>
                              </p:par>
                              <p:par>
                                <p:cTn id="1352" presetID="8" presetClass="emph" presetSubtype="0" fill="hold" grpId="1" nodeType="withEffect">
                                  <p:stCondLst>
                                    <p:cond delay="0"/>
                                  </p:stCondLst>
                                  <p:childTnLst>
                                    <p:animRot by="21600000">
                                      <p:cBhvr>
                                        <p:cTn id="1353" dur="3500" fill="hold"/>
                                        <p:tgtEl>
                                          <p:spTgt spid="129"/>
                                        </p:tgtEl>
                                        <p:attrNameLst>
                                          <p:attrName>r</p:attrName>
                                        </p:attrNameLst>
                                      </p:cBhvr>
                                    </p:animRot>
                                  </p:childTnLst>
                                </p:cTn>
                              </p:par>
                              <p:par>
                                <p:cTn id="1354" presetID="8" presetClass="emph" presetSubtype="0" fill="hold" grpId="1" nodeType="withEffect">
                                  <p:stCondLst>
                                    <p:cond delay="0"/>
                                  </p:stCondLst>
                                  <p:childTnLst>
                                    <p:animRot by="21600000">
                                      <p:cBhvr>
                                        <p:cTn id="1355" dur="3500" fill="hold"/>
                                        <p:tgtEl>
                                          <p:spTgt spid="130"/>
                                        </p:tgtEl>
                                        <p:attrNameLst>
                                          <p:attrName>r</p:attrName>
                                        </p:attrNameLst>
                                      </p:cBhvr>
                                    </p:animRot>
                                  </p:childTnLst>
                                </p:cTn>
                              </p:par>
                              <p:par>
                                <p:cTn id="1356" presetID="8" presetClass="emph" presetSubtype="0" fill="hold" grpId="1" nodeType="withEffect">
                                  <p:stCondLst>
                                    <p:cond delay="0"/>
                                  </p:stCondLst>
                                  <p:childTnLst>
                                    <p:animRot by="21600000">
                                      <p:cBhvr>
                                        <p:cTn id="1357" dur="3500" fill="hold"/>
                                        <p:tgtEl>
                                          <p:spTgt spid="131"/>
                                        </p:tgtEl>
                                        <p:attrNameLst>
                                          <p:attrName>r</p:attrName>
                                        </p:attrNameLst>
                                      </p:cBhvr>
                                    </p:animRot>
                                  </p:childTnLst>
                                </p:cTn>
                              </p:par>
                              <p:par>
                                <p:cTn id="1358" presetID="8" presetClass="emph" presetSubtype="0" fill="hold" grpId="1" nodeType="withEffect">
                                  <p:stCondLst>
                                    <p:cond delay="0"/>
                                  </p:stCondLst>
                                  <p:childTnLst>
                                    <p:animRot by="21600000">
                                      <p:cBhvr>
                                        <p:cTn id="1359" dur="3500" fill="hold"/>
                                        <p:tgtEl>
                                          <p:spTgt spid="132"/>
                                        </p:tgtEl>
                                        <p:attrNameLst>
                                          <p:attrName>r</p:attrName>
                                        </p:attrNameLst>
                                      </p:cBhvr>
                                    </p:animRot>
                                  </p:childTnLst>
                                </p:cTn>
                              </p:par>
                              <p:par>
                                <p:cTn id="1360" presetID="8" presetClass="emph" presetSubtype="0" fill="hold" grpId="1" nodeType="withEffect">
                                  <p:stCondLst>
                                    <p:cond delay="0"/>
                                  </p:stCondLst>
                                  <p:childTnLst>
                                    <p:animRot by="21600000">
                                      <p:cBhvr>
                                        <p:cTn id="1361" dur="3500" fill="hold"/>
                                        <p:tgtEl>
                                          <p:spTgt spid="133"/>
                                        </p:tgtEl>
                                        <p:attrNameLst>
                                          <p:attrName>r</p:attrName>
                                        </p:attrNameLst>
                                      </p:cBhvr>
                                    </p:animRot>
                                  </p:childTnLst>
                                </p:cTn>
                              </p:par>
                              <p:par>
                                <p:cTn id="1362" presetID="8" presetClass="emph" presetSubtype="0" fill="hold" grpId="1" nodeType="withEffect">
                                  <p:stCondLst>
                                    <p:cond delay="0"/>
                                  </p:stCondLst>
                                  <p:childTnLst>
                                    <p:animRot by="21600000">
                                      <p:cBhvr>
                                        <p:cTn id="1363" dur="3500" fill="hold"/>
                                        <p:tgtEl>
                                          <p:spTgt spid="134"/>
                                        </p:tgtEl>
                                        <p:attrNameLst>
                                          <p:attrName>r</p:attrName>
                                        </p:attrNameLst>
                                      </p:cBhvr>
                                    </p:animRot>
                                  </p:childTnLst>
                                </p:cTn>
                              </p:par>
                              <p:par>
                                <p:cTn id="1364" presetID="8" presetClass="emph" presetSubtype="0" fill="hold" grpId="1" nodeType="withEffect">
                                  <p:stCondLst>
                                    <p:cond delay="0"/>
                                  </p:stCondLst>
                                  <p:childTnLst>
                                    <p:animRot by="21600000">
                                      <p:cBhvr>
                                        <p:cTn id="1365" dur="3500" fill="hold"/>
                                        <p:tgtEl>
                                          <p:spTgt spid="135"/>
                                        </p:tgtEl>
                                        <p:attrNameLst>
                                          <p:attrName>r</p:attrName>
                                        </p:attrNameLst>
                                      </p:cBhvr>
                                    </p:animRot>
                                  </p:childTnLst>
                                </p:cTn>
                              </p:par>
                              <p:par>
                                <p:cTn id="1366" presetID="2" presetClass="exit" presetSubtype="4" fill="hold" grpId="2" nodeType="withEffect">
                                  <p:stCondLst>
                                    <p:cond delay="0"/>
                                  </p:stCondLst>
                                  <p:childTnLst>
                                    <p:anim calcmode="lin" valueType="num">
                                      <p:cBhvr additive="base">
                                        <p:cTn id="1367" dur="3500"/>
                                        <p:tgtEl>
                                          <p:spTgt spid="116"/>
                                        </p:tgtEl>
                                        <p:attrNameLst>
                                          <p:attrName>ppt_x</p:attrName>
                                        </p:attrNameLst>
                                      </p:cBhvr>
                                      <p:tavLst>
                                        <p:tav tm="0">
                                          <p:val>
                                            <p:strVal val="ppt_x"/>
                                          </p:val>
                                        </p:tav>
                                        <p:tav tm="100000">
                                          <p:val>
                                            <p:strVal val="ppt_x"/>
                                          </p:val>
                                        </p:tav>
                                      </p:tavLst>
                                    </p:anim>
                                    <p:anim calcmode="lin" valueType="num">
                                      <p:cBhvr additive="base">
                                        <p:cTn id="1368" dur="3500"/>
                                        <p:tgtEl>
                                          <p:spTgt spid="116"/>
                                        </p:tgtEl>
                                        <p:attrNameLst>
                                          <p:attrName>ppt_y</p:attrName>
                                        </p:attrNameLst>
                                      </p:cBhvr>
                                      <p:tavLst>
                                        <p:tav tm="0">
                                          <p:val>
                                            <p:strVal val="ppt_y"/>
                                          </p:val>
                                        </p:tav>
                                        <p:tav tm="100000">
                                          <p:val>
                                            <p:strVal val="1+ppt_h/2"/>
                                          </p:val>
                                        </p:tav>
                                      </p:tavLst>
                                    </p:anim>
                                    <p:set>
                                      <p:cBhvr>
                                        <p:cTn id="1369" dur="1" fill="hold">
                                          <p:stCondLst>
                                            <p:cond delay="3499"/>
                                          </p:stCondLst>
                                        </p:cTn>
                                        <p:tgtEl>
                                          <p:spTgt spid="116"/>
                                        </p:tgtEl>
                                        <p:attrNameLst>
                                          <p:attrName>style.visibility</p:attrName>
                                        </p:attrNameLst>
                                      </p:cBhvr>
                                      <p:to>
                                        <p:strVal val="hidden"/>
                                      </p:to>
                                    </p:set>
                                  </p:childTnLst>
                                </p:cTn>
                              </p:par>
                              <p:par>
                                <p:cTn id="1370" presetID="2" presetClass="exit" presetSubtype="4" fill="hold" grpId="2" nodeType="withEffect">
                                  <p:stCondLst>
                                    <p:cond delay="0"/>
                                  </p:stCondLst>
                                  <p:childTnLst>
                                    <p:anim calcmode="lin" valueType="num">
                                      <p:cBhvr additive="base">
                                        <p:cTn id="1371" dur="3500"/>
                                        <p:tgtEl>
                                          <p:spTgt spid="117"/>
                                        </p:tgtEl>
                                        <p:attrNameLst>
                                          <p:attrName>ppt_x</p:attrName>
                                        </p:attrNameLst>
                                      </p:cBhvr>
                                      <p:tavLst>
                                        <p:tav tm="0">
                                          <p:val>
                                            <p:strVal val="ppt_x"/>
                                          </p:val>
                                        </p:tav>
                                        <p:tav tm="100000">
                                          <p:val>
                                            <p:strVal val="ppt_x"/>
                                          </p:val>
                                        </p:tav>
                                      </p:tavLst>
                                    </p:anim>
                                    <p:anim calcmode="lin" valueType="num">
                                      <p:cBhvr additive="base">
                                        <p:cTn id="1372" dur="3500"/>
                                        <p:tgtEl>
                                          <p:spTgt spid="117"/>
                                        </p:tgtEl>
                                        <p:attrNameLst>
                                          <p:attrName>ppt_y</p:attrName>
                                        </p:attrNameLst>
                                      </p:cBhvr>
                                      <p:tavLst>
                                        <p:tav tm="0">
                                          <p:val>
                                            <p:strVal val="ppt_y"/>
                                          </p:val>
                                        </p:tav>
                                        <p:tav tm="100000">
                                          <p:val>
                                            <p:strVal val="1+ppt_h/2"/>
                                          </p:val>
                                        </p:tav>
                                      </p:tavLst>
                                    </p:anim>
                                    <p:set>
                                      <p:cBhvr>
                                        <p:cTn id="1373" dur="1" fill="hold">
                                          <p:stCondLst>
                                            <p:cond delay="3499"/>
                                          </p:stCondLst>
                                        </p:cTn>
                                        <p:tgtEl>
                                          <p:spTgt spid="117"/>
                                        </p:tgtEl>
                                        <p:attrNameLst>
                                          <p:attrName>style.visibility</p:attrName>
                                        </p:attrNameLst>
                                      </p:cBhvr>
                                      <p:to>
                                        <p:strVal val="hidden"/>
                                      </p:to>
                                    </p:set>
                                  </p:childTnLst>
                                </p:cTn>
                              </p:par>
                              <p:par>
                                <p:cTn id="1374" presetID="2" presetClass="exit" presetSubtype="4" fill="hold" grpId="2" nodeType="withEffect">
                                  <p:stCondLst>
                                    <p:cond delay="0"/>
                                  </p:stCondLst>
                                  <p:childTnLst>
                                    <p:anim calcmode="lin" valueType="num">
                                      <p:cBhvr additive="base">
                                        <p:cTn id="1375" dur="3500"/>
                                        <p:tgtEl>
                                          <p:spTgt spid="118"/>
                                        </p:tgtEl>
                                        <p:attrNameLst>
                                          <p:attrName>ppt_x</p:attrName>
                                        </p:attrNameLst>
                                      </p:cBhvr>
                                      <p:tavLst>
                                        <p:tav tm="0">
                                          <p:val>
                                            <p:strVal val="ppt_x"/>
                                          </p:val>
                                        </p:tav>
                                        <p:tav tm="100000">
                                          <p:val>
                                            <p:strVal val="ppt_x"/>
                                          </p:val>
                                        </p:tav>
                                      </p:tavLst>
                                    </p:anim>
                                    <p:anim calcmode="lin" valueType="num">
                                      <p:cBhvr additive="base">
                                        <p:cTn id="1376" dur="3500"/>
                                        <p:tgtEl>
                                          <p:spTgt spid="118"/>
                                        </p:tgtEl>
                                        <p:attrNameLst>
                                          <p:attrName>ppt_y</p:attrName>
                                        </p:attrNameLst>
                                      </p:cBhvr>
                                      <p:tavLst>
                                        <p:tav tm="0">
                                          <p:val>
                                            <p:strVal val="ppt_y"/>
                                          </p:val>
                                        </p:tav>
                                        <p:tav tm="100000">
                                          <p:val>
                                            <p:strVal val="1+ppt_h/2"/>
                                          </p:val>
                                        </p:tav>
                                      </p:tavLst>
                                    </p:anim>
                                    <p:set>
                                      <p:cBhvr>
                                        <p:cTn id="1377" dur="1" fill="hold">
                                          <p:stCondLst>
                                            <p:cond delay="3499"/>
                                          </p:stCondLst>
                                        </p:cTn>
                                        <p:tgtEl>
                                          <p:spTgt spid="118"/>
                                        </p:tgtEl>
                                        <p:attrNameLst>
                                          <p:attrName>style.visibility</p:attrName>
                                        </p:attrNameLst>
                                      </p:cBhvr>
                                      <p:to>
                                        <p:strVal val="hidden"/>
                                      </p:to>
                                    </p:set>
                                  </p:childTnLst>
                                </p:cTn>
                              </p:par>
                              <p:par>
                                <p:cTn id="1378" presetID="2" presetClass="exit" presetSubtype="4" fill="hold" grpId="2" nodeType="withEffect">
                                  <p:stCondLst>
                                    <p:cond delay="0"/>
                                  </p:stCondLst>
                                  <p:childTnLst>
                                    <p:anim calcmode="lin" valueType="num">
                                      <p:cBhvr additive="base">
                                        <p:cTn id="1379" dur="3500"/>
                                        <p:tgtEl>
                                          <p:spTgt spid="119"/>
                                        </p:tgtEl>
                                        <p:attrNameLst>
                                          <p:attrName>ppt_x</p:attrName>
                                        </p:attrNameLst>
                                      </p:cBhvr>
                                      <p:tavLst>
                                        <p:tav tm="0">
                                          <p:val>
                                            <p:strVal val="ppt_x"/>
                                          </p:val>
                                        </p:tav>
                                        <p:tav tm="100000">
                                          <p:val>
                                            <p:strVal val="ppt_x"/>
                                          </p:val>
                                        </p:tav>
                                      </p:tavLst>
                                    </p:anim>
                                    <p:anim calcmode="lin" valueType="num">
                                      <p:cBhvr additive="base">
                                        <p:cTn id="1380" dur="3500"/>
                                        <p:tgtEl>
                                          <p:spTgt spid="119"/>
                                        </p:tgtEl>
                                        <p:attrNameLst>
                                          <p:attrName>ppt_y</p:attrName>
                                        </p:attrNameLst>
                                      </p:cBhvr>
                                      <p:tavLst>
                                        <p:tav tm="0">
                                          <p:val>
                                            <p:strVal val="ppt_y"/>
                                          </p:val>
                                        </p:tav>
                                        <p:tav tm="100000">
                                          <p:val>
                                            <p:strVal val="1+ppt_h/2"/>
                                          </p:val>
                                        </p:tav>
                                      </p:tavLst>
                                    </p:anim>
                                    <p:set>
                                      <p:cBhvr>
                                        <p:cTn id="1381" dur="1" fill="hold">
                                          <p:stCondLst>
                                            <p:cond delay="3499"/>
                                          </p:stCondLst>
                                        </p:cTn>
                                        <p:tgtEl>
                                          <p:spTgt spid="119"/>
                                        </p:tgtEl>
                                        <p:attrNameLst>
                                          <p:attrName>style.visibility</p:attrName>
                                        </p:attrNameLst>
                                      </p:cBhvr>
                                      <p:to>
                                        <p:strVal val="hidden"/>
                                      </p:to>
                                    </p:set>
                                  </p:childTnLst>
                                </p:cTn>
                              </p:par>
                              <p:par>
                                <p:cTn id="1382" presetID="2" presetClass="exit" presetSubtype="4" fill="hold" grpId="2" nodeType="withEffect">
                                  <p:stCondLst>
                                    <p:cond delay="0"/>
                                  </p:stCondLst>
                                  <p:childTnLst>
                                    <p:anim calcmode="lin" valueType="num">
                                      <p:cBhvr additive="base">
                                        <p:cTn id="1383" dur="3500"/>
                                        <p:tgtEl>
                                          <p:spTgt spid="120"/>
                                        </p:tgtEl>
                                        <p:attrNameLst>
                                          <p:attrName>ppt_x</p:attrName>
                                        </p:attrNameLst>
                                      </p:cBhvr>
                                      <p:tavLst>
                                        <p:tav tm="0">
                                          <p:val>
                                            <p:strVal val="ppt_x"/>
                                          </p:val>
                                        </p:tav>
                                        <p:tav tm="100000">
                                          <p:val>
                                            <p:strVal val="ppt_x"/>
                                          </p:val>
                                        </p:tav>
                                      </p:tavLst>
                                    </p:anim>
                                    <p:anim calcmode="lin" valueType="num">
                                      <p:cBhvr additive="base">
                                        <p:cTn id="1384" dur="3500"/>
                                        <p:tgtEl>
                                          <p:spTgt spid="120"/>
                                        </p:tgtEl>
                                        <p:attrNameLst>
                                          <p:attrName>ppt_y</p:attrName>
                                        </p:attrNameLst>
                                      </p:cBhvr>
                                      <p:tavLst>
                                        <p:tav tm="0">
                                          <p:val>
                                            <p:strVal val="ppt_y"/>
                                          </p:val>
                                        </p:tav>
                                        <p:tav tm="100000">
                                          <p:val>
                                            <p:strVal val="1+ppt_h/2"/>
                                          </p:val>
                                        </p:tav>
                                      </p:tavLst>
                                    </p:anim>
                                    <p:set>
                                      <p:cBhvr>
                                        <p:cTn id="1385" dur="1" fill="hold">
                                          <p:stCondLst>
                                            <p:cond delay="3499"/>
                                          </p:stCondLst>
                                        </p:cTn>
                                        <p:tgtEl>
                                          <p:spTgt spid="120"/>
                                        </p:tgtEl>
                                        <p:attrNameLst>
                                          <p:attrName>style.visibility</p:attrName>
                                        </p:attrNameLst>
                                      </p:cBhvr>
                                      <p:to>
                                        <p:strVal val="hidden"/>
                                      </p:to>
                                    </p:set>
                                  </p:childTnLst>
                                </p:cTn>
                              </p:par>
                              <p:par>
                                <p:cTn id="1386" presetID="2" presetClass="exit" presetSubtype="4" fill="hold" grpId="2" nodeType="withEffect">
                                  <p:stCondLst>
                                    <p:cond delay="0"/>
                                  </p:stCondLst>
                                  <p:childTnLst>
                                    <p:anim calcmode="lin" valueType="num">
                                      <p:cBhvr additive="base">
                                        <p:cTn id="1387" dur="3500"/>
                                        <p:tgtEl>
                                          <p:spTgt spid="121"/>
                                        </p:tgtEl>
                                        <p:attrNameLst>
                                          <p:attrName>ppt_x</p:attrName>
                                        </p:attrNameLst>
                                      </p:cBhvr>
                                      <p:tavLst>
                                        <p:tav tm="0">
                                          <p:val>
                                            <p:strVal val="ppt_x"/>
                                          </p:val>
                                        </p:tav>
                                        <p:tav tm="100000">
                                          <p:val>
                                            <p:strVal val="ppt_x"/>
                                          </p:val>
                                        </p:tav>
                                      </p:tavLst>
                                    </p:anim>
                                    <p:anim calcmode="lin" valueType="num">
                                      <p:cBhvr additive="base">
                                        <p:cTn id="1388" dur="3500"/>
                                        <p:tgtEl>
                                          <p:spTgt spid="121"/>
                                        </p:tgtEl>
                                        <p:attrNameLst>
                                          <p:attrName>ppt_y</p:attrName>
                                        </p:attrNameLst>
                                      </p:cBhvr>
                                      <p:tavLst>
                                        <p:tav tm="0">
                                          <p:val>
                                            <p:strVal val="ppt_y"/>
                                          </p:val>
                                        </p:tav>
                                        <p:tav tm="100000">
                                          <p:val>
                                            <p:strVal val="1+ppt_h/2"/>
                                          </p:val>
                                        </p:tav>
                                      </p:tavLst>
                                    </p:anim>
                                    <p:set>
                                      <p:cBhvr>
                                        <p:cTn id="1389" dur="1" fill="hold">
                                          <p:stCondLst>
                                            <p:cond delay="3499"/>
                                          </p:stCondLst>
                                        </p:cTn>
                                        <p:tgtEl>
                                          <p:spTgt spid="121"/>
                                        </p:tgtEl>
                                        <p:attrNameLst>
                                          <p:attrName>style.visibility</p:attrName>
                                        </p:attrNameLst>
                                      </p:cBhvr>
                                      <p:to>
                                        <p:strVal val="hidden"/>
                                      </p:to>
                                    </p:set>
                                  </p:childTnLst>
                                </p:cTn>
                              </p:par>
                              <p:par>
                                <p:cTn id="1390" presetID="2" presetClass="exit" presetSubtype="4" fill="hold" grpId="2" nodeType="withEffect">
                                  <p:stCondLst>
                                    <p:cond delay="0"/>
                                  </p:stCondLst>
                                  <p:childTnLst>
                                    <p:anim calcmode="lin" valueType="num">
                                      <p:cBhvr additive="base">
                                        <p:cTn id="1391" dur="3500"/>
                                        <p:tgtEl>
                                          <p:spTgt spid="122"/>
                                        </p:tgtEl>
                                        <p:attrNameLst>
                                          <p:attrName>ppt_x</p:attrName>
                                        </p:attrNameLst>
                                      </p:cBhvr>
                                      <p:tavLst>
                                        <p:tav tm="0">
                                          <p:val>
                                            <p:strVal val="ppt_x"/>
                                          </p:val>
                                        </p:tav>
                                        <p:tav tm="100000">
                                          <p:val>
                                            <p:strVal val="ppt_x"/>
                                          </p:val>
                                        </p:tav>
                                      </p:tavLst>
                                    </p:anim>
                                    <p:anim calcmode="lin" valueType="num">
                                      <p:cBhvr additive="base">
                                        <p:cTn id="1392" dur="3500"/>
                                        <p:tgtEl>
                                          <p:spTgt spid="122"/>
                                        </p:tgtEl>
                                        <p:attrNameLst>
                                          <p:attrName>ppt_y</p:attrName>
                                        </p:attrNameLst>
                                      </p:cBhvr>
                                      <p:tavLst>
                                        <p:tav tm="0">
                                          <p:val>
                                            <p:strVal val="ppt_y"/>
                                          </p:val>
                                        </p:tav>
                                        <p:tav tm="100000">
                                          <p:val>
                                            <p:strVal val="1+ppt_h/2"/>
                                          </p:val>
                                        </p:tav>
                                      </p:tavLst>
                                    </p:anim>
                                    <p:set>
                                      <p:cBhvr>
                                        <p:cTn id="1393" dur="1" fill="hold">
                                          <p:stCondLst>
                                            <p:cond delay="3499"/>
                                          </p:stCondLst>
                                        </p:cTn>
                                        <p:tgtEl>
                                          <p:spTgt spid="122"/>
                                        </p:tgtEl>
                                        <p:attrNameLst>
                                          <p:attrName>style.visibility</p:attrName>
                                        </p:attrNameLst>
                                      </p:cBhvr>
                                      <p:to>
                                        <p:strVal val="hidden"/>
                                      </p:to>
                                    </p:set>
                                  </p:childTnLst>
                                </p:cTn>
                              </p:par>
                              <p:par>
                                <p:cTn id="1394" presetID="2" presetClass="exit" presetSubtype="4" fill="hold" grpId="2" nodeType="withEffect">
                                  <p:stCondLst>
                                    <p:cond delay="0"/>
                                  </p:stCondLst>
                                  <p:childTnLst>
                                    <p:anim calcmode="lin" valueType="num">
                                      <p:cBhvr additive="base">
                                        <p:cTn id="1395" dur="3500"/>
                                        <p:tgtEl>
                                          <p:spTgt spid="129"/>
                                        </p:tgtEl>
                                        <p:attrNameLst>
                                          <p:attrName>ppt_x</p:attrName>
                                        </p:attrNameLst>
                                      </p:cBhvr>
                                      <p:tavLst>
                                        <p:tav tm="0">
                                          <p:val>
                                            <p:strVal val="ppt_x"/>
                                          </p:val>
                                        </p:tav>
                                        <p:tav tm="100000">
                                          <p:val>
                                            <p:strVal val="ppt_x"/>
                                          </p:val>
                                        </p:tav>
                                      </p:tavLst>
                                    </p:anim>
                                    <p:anim calcmode="lin" valueType="num">
                                      <p:cBhvr additive="base">
                                        <p:cTn id="1396" dur="3500"/>
                                        <p:tgtEl>
                                          <p:spTgt spid="129"/>
                                        </p:tgtEl>
                                        <p:attrNameLst>
                                          <p:attrName>ppt_y</p:attrName>
                                        </p:attrNameLst>
                                      </p:cBhvr>
                                      <p:tavLst>
                                        <p:tav tm="0">
                                          <p:val>
                                            <p:strVal val="ppt_y"/>
                                          </p:val>
                                        </p:tav>
                                        <p:tav tm="100000">
                                          <p:val>
                                            <p:strVal val="1+ppt_h/2"/>
                                          </p:val>
                                        </p:tav>
                                      </p:tavLst>
                                    </p:anim>
                                    <p:set>
                                      <p:cBhvr>
                                        <p:cTn id="1397" dur="1" fill="hold">
                                          <p:stCondLst>
                                            <p:cond delay="3499"/>
                                          </p:stCondLst>
                                        </p:cTn>
                                        <p:tgtEl>
                                          <p:spTgt spid="129"/>
                                        </p:tgtEl>
                                        <p:attrNameLst>
                                          <p:attrName>style.visibility</p:attrName>
                                        </p:attrNameLst>
                                      </p:cBhvr>
                                      <p:to>
                                        <p:strVal val="hidden"/>
                                      </p:to>
                                    </p:set>
                                  </p:childTnLst>
                                </p:cTn>
                              </p:par>
                              <p:par>
                                <p:cTn id="1398" presetID="2" presetClass="exit" presetSubtype="4" fill="hold" grpId="2" nodeType="withEffect">
                                  <p:stCondLst>
                                    <p:cond delay="0"/>
                                  </p:stCondLst>
                                  <p:childTnLst>
                                    <p:anim calcmode="lin" valueType="num">
                                      <p:cBhvr additive="base">
                                        <p:cTn id="1399" dur="3500"/>
                                        <p:tgtEl>
                                          <p:spTgt spid="130"/>
                                        </p:tgtEl>
                                        <p:attrNameLst>
                                          <p:attrName>ppt_x</p:attrName>
                                        </p:attrNameLst>
                                      </p:cBhvr>
                                      <p:tavLst>
                                        <p:tav tm="0">
                                          <p:val>
                                            <p:strVal val="ppt_x"/>
                                          </p:val>
                                        </p:tav>
                                        <p:tav tm="100000">
                                          <p:val>
                                            <p:strVal val="ppt_x"/>
                                          </p:val>
                                        </p:tav>
                                      </p:tavLst>
                                    </p:anim>
                                    <p:anim calcmode="lin" valueType="num">
                                      <p:cBhvr additive="base">
                                        <p:cTn id="1400" dur="3500"/>
                                        <p:tgtEl>
                                          <p:spTgt spid="130"/>
                                        </p:tgtEl>
                                        <p:attrNameLst>
                                          <p:attrName>ppt_y</p:attrName>
                                        </p:attrNameLst>
                                      </p:cBhvr>
                                      <p:tavLst>
                                        <p:tav tm="0">
                                          <p:val>
                                            <p:strVal val="ppt_y"/>
                                          </p:val>
                                        </p:tav>
                                        <p:tav tm="100000">
                                          <p:val>
                                            <p:strVal val="1+ppt_h/2"/>
                                          </p:val>
                                        </p:tav>
                                      </p:tavLst>
                                    </p:anim>
                                    <p:set>
                                      <p:cBhvr>
                                        <p:cTn id="1401" dur="1" fill="hold">
                                          <p:stCondLst>
                                            <p:cond delay="3499"/>
                                          </p:stCondLst>
                                        </p:cTn>
                                        <p:tgtEl>
                                          <p:spTgt spid="130"/>
                                        </p:tgtEl>
                                        <p:attrNameLst>
                                          <p:attrName>style.visibility</p:attrName>
                                        </p:attrNameLst>
                                      </p:cBhvr>
                                      <p:to>
                                        <p:strVal val="hidden"/>
                                      </p:to>
                                    </p:set>
                                  </p:childTnLst>
                                </p:cTn>
                              </p:par>
                              <p:par>
                                <p:cTn id="1402" presetID="2" presetClass="exit" presetSubtype="4" fill="hold" grpId="2" nodeType="withEffect">
                                  <p:stCondLst>
                                    <p:cond delay="0"/>
                                  </p:stCondLst>
                                  <p:childTnLst>
                                    <p:anim calcmode="lin" valueType="num">
                                      <p:cBhvr additive="base">
                                        <p:cTn id="1403" dur="3500"/>
                                        <p:tgtEl>
                                          <p:spTgt spid="131"/>
                                        </p:tgtEl>
                                        <p:attrNameLst>
                                          <p:attrName>ppt_x</p:attrName>
                                        </p:attrNameLst>
                                      </p:cBhvr>
                                      <p:tavLst>
                                        <p:tav tm="0">
                                          <p:val>
                                            <p:strVal val="ppt_x"/>
                                          </p:val>
                                        </p:tav>
                                        <p:tav tm="100000">
                                          <p:val>
                                            <p:strVal val="ppt_x"/>
                                          </p:val>
                                        </p:tav>
                                      </p:tavLst>
                                    </p:anim>
                                    <p:anim calcmode="lin" valueType="num">
                                      <p:cBhvr additive="base">
                                        <p:cTn id="1404" dur="3500"/>
                                        <p:tgtEl>
                                          <p:spTgt spid="131"/>
                                        </p:tgtEl>
                                        <p:attrNameLst>
                                          <p:attrName>ppt_y</p:attrName>
                                        </p:attrNameLst>
                                      </p:cBhvr>
                                      <p:tavLst>
                                        <p:tav tm="0">
                                          <p:val>
                                            <p:strVal val="ppt_y"/>
                                          </p:val>
                                        </p:tav>
                                        <p:tav tm="100000">
                                          <p:val>
                                            <p:strVal val="1+ppt_h/2"/>
                                          </p:val>
                                        </p:tav>
                                      </p:tavLst>
                                    </p:anim>
                                    <p:set>
                                      <p:cBhvr>
                                        <p:cTn id="1405" dur="1" fill="hold">
                                          <p:stCondLst>
                                            <p:cond delay="3499"/>
                                          </p:stCondLst>
                                        </p:cTn>
                                        <p:tgtEl>
                                          <p:spTgt spid="131"/>
                                        </p:tgtEl>
                                        <p:attrNameLst>
                                          <p:attrName>style.visibility</p:attrName>
                                        </p:attrNameLst>
                                      </p:cBhvr>
                                      <p:to>
                                        <p:strVal val="hidden"/>
                                      </p:to>
                                    </p:set>
                                  </p:childTnLst>
                                </p:cTn>
                              </p:par>
                              <p:par>
                                <p:cTn id="1406" presetID="2" presetClass="exit" presetSubtype="4" fill="hold" grpId="2" nodeType="withEffect">
                                  <p:stCondLst>
                                    <p:cond delay="0"/>
                                  </p:stCondLst>
                                  <p:childTnLst>
                                    <p:anim calcmode="lin" valueType="num">
                                      <p:cBhvr additive="base">
                                        <p:cTn id="1407" dur="3500"/>
                                        <p:tgtEl>
                                          <p:spTgt spid="132"/>
                                        </p:tgtEl>
                                        <p:attrNameLst>
                                          <p:attrName>ppt_x</p:attrName>
                                        </p:attrNameLst>
                                      </p:cBhvr>
                                      <p:tavLst>
                                        <p:tav tm="0">
                                          <p:val>
                                            <p:strVal val="ppt_x"/>
                                          </p:val>
                                        </p:tav>
                                        <p:tav tm="100000">
                                          <p:val>
                                            <p:strVal val="ppt_x"/>
                                          </p:val>
                                        </p:tav>
                                      </p:tavLst>
                                    </p:anim>
                                    <p:anim calcmode="lin" valueType="num">
                                      <p:cBhvr additive="base">
                                        <p:cTn id="1408" dur="3500"/>
                                        <p:tgtEl>
                                          <p:spTgt spid="132"/>
                                        </p:tgtEl>
                                        <p:attrNameLst>
                                          <p:attrName>ppt_y</p:attrName>
                                        </p:attrNameLst>
                                      </p:cBhvr>
                                      <p:tavLst>
                                        <p:tav tm="0">
                                          <p:val>
                                            <p:strVal val="ppt_y"/>
                                          </p:val>
                                        </p:tav>
                                        <p:tav tm="100000">
                                          <p:val>
                                            <p:strVal val="1+ppt_h/2"/>
                                          </p:val>
                                        </p:tav>
                                      </p:tavLst>
                                    </p:anim>
                                    <p:set>
                                      <p:cBhvr>
                                        <p:cTn id="1409" dur="1" fill="hold">
                                          <p:stCondLst>
                                            <p:cond delay="3499"/>
                                          </p:stCondLst>
                                        </p:cTn>
                                        <p:tgtEl>
                                          <p:spTgt spid="132"/>
                                        </p:tgtEl>
                                        <p:attrNameLst>
                                          <p:attrName>style.visibility</p:attrName>
                                        </p:attrNameLst>
                                      </p:cBhvr>
                                      <p:to>
                                        <p:strVal val="hidden"/>
                                      </p:to>
                                    </p:set>
                                  </p:childTnLst>
                                </p:cTn>
                              </p:par>
                              <p:par>
                                <p:cTn id="1410" presetID="2" presetClass="exit" presetSubtype="4" fill="hold" grpId="2" nodeType="withEffect">
                                  <p:stCondLst>
                                    <p:cond delay="0"/>
                                  </p:stCondLst>
                                  <p:childTnLst>
                                    <p:anim calcmode="lin" valueType="num">
                                      <p:cBhvr additive="base">
                                        <p:cTn id="1411" dur="3500"/>
                                        <p:tgtEl>
                                          <p:spTgt spid="133"/>
                                        </p:tgtEl>
                                        <p:attrNameLst>
                                          <p:attrName>ppt_x</p:attrName>
                                        </p:attrNameLst>
                                      </p:cBhvr>
                                      <p:tavLst>
                                        <p:tav tm="0">
                                          <p:val>
                                            <p:strVal val="ppt_x"/>
                                          </p:val>
                                        </p:tav>
                                        <p:tav tm="100000">
                                          <p:val>
                                            <p:strVal val="ppt_x"/>
                                          </p:val>
                                        </p:tav>
                                      </p:tavLst>
                                    </p:anim>
                                    <p:anim calcmode="lin" valueType="num">
                                      <p:cBhvr additive="base">
                                        <p:cTn id="1412" dur="3500"/>
                                        <p:tgtEl>
                                          <p:spTgt spid="133"/>
                                        </p:tgtEl>
                                        <p:attrNameLst>
                                          <p:attrName>ppt_y</p:attrName>
                                        </p:attrNameLst>
                                      </p:cBhvr>
                                      <p:tavLst>
                                        <p:tav tm="0">
                                          <p:val>
                                            <p:strVal val="ppt_y"/>
                                          </p:val>
                                        </p:tav>
                                        <p:tav tm="100000">
                                          <p:val>
                                            <p:strVal val="1+ppt_h/2"/>
                                          </p:val>
                                        </p:tav>
                                      </p:tavLst>
                                    </p:anim>
                                    <p:set>
                                      <p:cBhvr>
                                        <p:cTn id="1413" dur="1" fill="hold">
                                          <p:stCondLst>
                                            <p:cond delay="3499"/>
                                          </p:stCondLst>
                                        </p:cTn>
                                        <p:tgtEl>
                                          <p:spTgt spid="133"/>
                                        </p:tgtEl>
                                        <p:attrNameLst>
                                          <p:attrName>style.visibility</p:attrName>
                                        </p:attrNameLst>
                                      </p:cBhvr>
                                      <p:to>
                                        <p:strVal val="hidden"/>
                                      </p:to>
                                    </p:set>
                                  </p:childTnLst>
                                </p:cTn>
                              </p:par>
                              <p:par>
                                <p:cTn id="1414" presetID="2" presetClass="exit" presetSubtype="4" fill="hold" grpId="2" nodeType="withEffect">
                                  <p:stCondLst>
                                    <p:cond delay="0"/>
                                  </p:stCondLst>
                                  <p:childTnLst>
                                    <p:anim calcmode="lin" valueType="num">
                                      <p:cBhvr additive="base">
                                        <p:cTn id="1415" dur="3500"/>
                                        <p:tgtEl>
                                          <p:spTgt spid="134"/>
                                        </p:tgtEl>
                                        <p:attrNameLst>
                                          <p:attrName>ppt_x</p:attrName>
                                        </p:attrNameLst>
                                      </p:cBhvr>
                                      <p:tavLst>
                                        <p:tav tm="0">
                                          <p:val>
                                            <p:strVal val="ppt_x"/>
                                          </p:val>
                                        </p:tav>
                                        <p:tav tm="100000">
                                          <p:val>
                                            <p:strVal val="ppt_x"/>
                                          </p:val>
                                        </p:tav>
                                      </p:tavLst>
                                    </p:anim>
                                    <p:anim calcmode="lin" valueType="num">
                                      <p:cBhvr additive="base">
                                        <p:cTn id="1416" dur="3500"/>
                                        <p:tgtEl>
                                          <p:spTgt spid="134"/>
                                        </p:tgtEl>
                                        <p:attrNameLst>
                                          <p:attrName>ppt_y</p:attrName>
                                        </p:attrNameLst>
                                      </p:cBhvr>
                                      <p:tavLst>
                                        <p:tav tm="0">
                                          <p:val>
                                            <p:strVal val="ppt_y"/>
                                          </p:val>
                                        </p:tav>
                                        <p:tav tm="100000">
                                          <p:val>
                                            <p:strVal val="1+ppt_h/2"/>
                                          </p:val>
                                        </p:tav>
                                      </p:tavLst>
                                    </p:anim>
                                    <p:set>
                                      <p:cBhvr>
                                        <p:cTn id="1417" dur="1" fill="hold">
                                          <p:stCondLst>
                                            <p:cond delay="3499"/>
                                          </p:stCondLst>
                                        </p:cTn>
                                        <p:tgtEl>
                                          <p:spTgt spid="134"/>
                                        </p:tgtEl>
                                        <p:attrNameLst>
                                          <p:attrName>style.visibility</p:attrName>
                                        </p:attrNameLst>
                                      </p:cBhvr>
                                      <p:to>
                                        <p:strVal val="hidden"/>
                                      </p:to>
                                    </p:set>
                                  </p:childTnLst>
                                </p:cTn>
                              </p:par>
                              <p:par>
                                <p:cTn id="1418" presetID="2" presetClass="exit" presetSubtype="4" fill="hold" grpId="2" nodeType="withEffect">
                                  <p:stCondLst>
                                    <p:cond delay="0"/>
                                  </p:stCondLst>
                                  <p:childTnLst>
                                    <p:anim calcmode="lin" valueType="num">
                                      <p:cBhvr additive="base">
                                        <p:cTn id="1419" dur="3500"/>
                                        <p:tgtEl>
                                          <p:spTgt spid="135"/>
                                        </p:tgtEl>
                                        <p:attrNameLst>
                                          <p:attrName>ppt_x</p:attrName>
                                        </p:attrNameLst>
                                      </p:cBhvr>
                                      <p:tavLst>
                                        <p:tav tm="0">
                                          <p:val>
                                            <p:strVal val="ppt_x"/>
                                          </p:val>
                                        </p:tav>
                                        <p:tav tm="100000">
                                          <p:val>
                                            <p:strVal val="ppt_x"/>
                                          </p:val>
                                        </p:tav>
                                      </p:tavLst>
                                    </p:anim>
                                    <p:anim calcmode="lin" valueType="num">
                                      <p:cBhvr additive="base">
                                        <p:cTn id="1420" dur="3500"/>
                                        <p:tgtEl>
                                          <p:spTgt spid="135"/>
                                        </p:tgtEl>
                                        <p:attrNameLst>
                                          <p:attrName>ppt_y</p:attrName>
                                        </p:attrNameLst>
                                      </p:cBhvr>
                                      <p:tavLst>
                                        <p:tav tm="0">
                                          <p:val>
                                            <p:strVal val="ppt_y"/>
                                          </p:val>
                                        </p:tav>
                                        <p:tav tm="100000">
                                          <p:val>
                                            <p:strVal val="1+ppt_h/2"/>
                                          </p:val>
                                        </p:tav>
                                      </p:tavLst>
                                    </p:anim>
                                    <p:set>
                                      <p:cBhvr>
                                        <p:cTn id="1421" dur="1" fill="hold">
                                          <p:stCondLst>
                                            <p:cond delay="3499"/>
                                          </p:stCondLst>
                                        </p:cTn>
                                        <p:tgtEl>
                                          <p:spTgt spid="135"/>
                                        </p:tgtEl>
                                        <p:attrNameLst>
                                          <p:attrName>style.visibility</p:attrName>
                                        </p:attrNameLst>
                                      </p:cBhvr>
                                      <p:to>
                                        <p:strVal val="hidden"/>
                                      </p:to>
                                    </p:set>
                                  </p:childTnLst>
                                </p:cTn>
                              </p:par>
                              <p:par>
                                <p:cTn id="1422" presetID="13" presetClass="exit" presetSubtype="32" fill="hold" grpId="3" nodeType="withEffect">
                                  <p:stCondLst>
                                    <p:cond delay="0"/>
                                  </p:stCondLst>
                                  <p:childTnLst>
                                    <p:animEffect transition="out" filter="plus(out)">
                                      <p:cBhvr>
                                        <p:cTn id="1423" dur="7000"/>
                                        <p:tgtEl>
                                          <p:spTgt spid="116"/>
                                        </p:tgtEl>
                                      </p:cBhvr>
                                    </p:animEffect>
                                    <p:set>
                                      <p:cBhvr>
                                        <p:cTn id="1424" dur="1" fill="hold">
                                          <p:stCondLst>
                                            <p:cond delay="6999"/>
                                          </p:stCondLst>
                                        </p:cTn>
                                        <p:tgtEl>
                                          <p:spTgt spid="116"/>
                                        </p:tgtEl>
                                        <p:attrNameLst>
                                          <p:attrName>style.visibility</p:attrName>
                                        </p:attrNameLst>
                                      </p:cBhvr>
                                      <p:to>
                                        <p:strVal val="hidden"/>
                                      </p:to>
                                    </p:set>
                                  </p:childTnLst>
                                </p:cTn>
                              </p:par>
                              <p:par>
                                <p:cTn id="1425" presetID="13" presetClass="exit" presetSubtype="32" fill="hold" grpId="3" nodeType="withEffect">
                                  <p:stCondLst>
                                    <p:cond delay="0"/>
                                  </p:stCondLst>
                                  <p:childTnLst>
                                    <p:animEffect transition="out" filter="plus(out)">
                                      <p:cBhvr>
                                        <p:cTn id="1426" dur="7000"/>
                                        <p:tgtEl>
                                          <p:spTgt spid="117"/>
                                        </p:tgtEl>
                                      </p:cBhvr>
                                    </p:animEffect>
                                    <p:set>
                                      <p:cBhvr>
                                        <p:cTn id="1427" dur="1" fill="hold">
                                          <p:stCondLst>
                                            <p:cond delay="6999"/>
                                          </p:stCondLst>
                                        </p:cTn>
                                        <p:tgtEl>
                                          <p:spTgt spid="117"/>
                                        </p:tgtEl>
                                        <p:attrNameLst>
                                          <p:attrName>style.visibility</p:attrName>
                                        </p:attrNameLst>
                                      </p:cBhvr>
                                      <p:to>
                                        <p:strVal val="hidden"/>
                                      </p:to>
                                    </p:set>
                                  </p:childTnLst>
                                </p:cTn>
                              </p:par>
                              <p:par>
                                <p:cTn id="1428" presetID="13" presetClass="exit" presetSubtype="32" fill="hold" grpId="3" nodeType="withEffect">
                                  <p:stCondLst>
                                    <p:cond delay="0"/>
                                  </p:stCondLst>
                                  <p:childTnLst>
                                    <p:animEffect transition="out" filter="plus(out)">
                                      <p:cBhvr>
                                        <p:cTn id="1429" dur="7000"/>
                                        <p:tgtEl>
                                          <p:spTgt spid="118"/>
                                        </p:tgtEl>
                                      </p:cBhvr>
                                    </p:animEffect>
                                    <p:set>
                                      <p:cBhvr>
                                        <p:cTn id="1430" dur="1" fill="hold">
                                          <p:stCondLst>
                                            <p:cond delay="6999"/>
                                          </p:stCondLst>
                                        </p:cTn>
                                        <p:tgtEl>
                                          <p:spTgt spid="118"/>
                                        </p:tgtEl>
                                        <p:attrNameLst>
                                          <p:attrName>style.visibility</p:attrName>
                                        </p:attrNameLst>
                                      </p:cBhvr>
                                      <p:to>
                                        <p:strVal val="hidden"/>
                                      </p:to>
                                    </p:set>
                                  </p:childTnLst>
                                </p:cTn>
                              </p:par>
                              <p:par>
                                <p:cTn id="1431" presetID="13" presetClass="exit" presetSubtype="32" fill="hold" grpId="3" nodeType="withEffect">
                                  <p:stCondLst>
                                    <p:cond delay="0"/>
                                  </p:stCondLst>
                                  <p:childTnLst>
                                    <p:animEffect transition="out" filter="plus(out)">
                                      <p:cBhvr>
                                        <p:cTn id="1432" dur="7000"/>
                                        <p:tgtEl>
                                          <p:spTgt spid="119"/>
                                        </p:tgtEl>
                                      </p:cBhvr>
                                    </p:animEffect>
                                    <p:set>
                                      <p:cBhvr>
                                        <p:cTn id="1433" dur="1" fill="hold">
                                          <p:stCondLst>
                                            <p:cond delay="6999"/>
                                          </p:stCondLst>
                                        </p:cTn>
                                        <p:tgtEl>
                                          <p:spTgt spid="119"/>
                                        </p:tgtEl>
                                        <p:attrNameLst>
                                          <p:attrName>style.visibility</p:attrName>
                                        </p:attrNameLst>
                                      </p:cBhvr>
                                      <p:to>
                                        <p:strVal val="hidden"/>
                                      </p:to>
                                    </p:set>
                                  </p:childTnLst>
                                </p:cTn>
                              </p:par>
                              <p:par>
                                <p:cTn id="1434" presetID="13" presetClass="exit" presetSubtype="32" fill="hold" grpId="3" nodeType="withEffect">
                                  <p:stCondLst>
                                    <p:cond delay="0"/>
                                  </p:stCondLst>
                                  <p:childTnLst>
                                    <p:animEffect transition="out" filter="plus(out)">
                                      <p:cBhvr>
                                        <p:cTn id="1435" dur="7000"/>
                                        <p:tgtEl>
                                          <p:spTgt spid="120"/>
                                        </p:tgtEl>
                                      </p:cBhvr>
                                    </p:animEffect>
                                    <p:set>
                                      <p:cBhvr>
                                        <p:cTn id="1436" dur="1" fill="hold">
                                          <p:stCondLst>
                                            <p:cond delay="6999"/>
                                          </p:stCondLst>
                                        </p:cTn>
                                        <p:tgtEl>
                                          <p:spTgt spid="120"/>
                                        </p:tgtEl>
                                        <p:attrNameLst>
                                          <p:attrName>style.visibility</p:attrName>
                                        </p:attrNameLst>
                                      </p:cBhvr>
                                      <p:to>
                                        <p:strVal val="hidden"/>
                                      </p:to>
                                    </p:set>
                                  </p:childTnLst>
                                </p:cTn>
                              </p:par>
                              <p:par>
                                <p:cTn id="1437" presetID="13" presetClass="exit" presetSubtype="32" fill="hold" grpId="3" nodeType="withEffect">
                                  <p:stCondLst>
                                    <p:cond delay="0"/>
                                  </p:stCondLst>
                                  <p:childTnLst>
                                    <p:animEffect transition="out" filter="plus(out)">
                                      <p:cBhvr>
                                        <p:cTn id="1438" dur="7000"/>
                                        <p:tgtEl>
                                          <p:spTgt spid="121"/>
                                        </p:tgtEl>
                                      </p:cBhvr>
                                    </p:animEffect>
                                    <p:set>
                                      <p:cBhvr>
                                        <p:cTn id="1439" dur="1" fill="hold">
                                          <p:stCondLst>
                                            <p:cond delay="6999"/>
                                          </p:stCondLst>
                                        </p:cTn>
                                        <p:tgtEl>
                                          <p:spTgt spid="121"/>
                                        </p:tgtEl>
                                        <p:attrNameLst>
                                          <p:attrName>style.visibility</p:attrName>
                                        </p:attrNameLst>
                                      </p:cBhvr>
                                      <p:to>
                                        <p:strVal val="hidden"/>
                                      </p:to>
                                    </p:set>
                                  </p:childTnLst>
                                </p:cTn>
                              </p:par>
                              <p:par>
                                <p:cTn id="1440" presetID="13" presetClass="exit" presetSubtype="32" fill="hold" grpId="3" nodeType="withEffect">
                                  <p:stCondLst>
                                    <p:cond delay="0"/>
                                  </p:stCondLst>
                                  <p:childTnLst>
                                    <p:animEffect transition="out" filter="plus(out)">
                                      <p:cBhvr>
                                        <p:cTn id="1441" dur="7000"/>
                                        <p:tgtEl>
                                          <p:spTgt spid="122"/>
                                        </p:tgtEl>
                                      </p:cBhvr>
                                    </p:animEffect>
                                    <p:set>
                                      <p:cBhvr>
                                        <p:cTn id="1442" dur="1" fill="hold">
                                          <p:stCondLst>
                                            <p:cond delay="6999"/>
                                          </p:stCondLst>
                                        </p:cTn>
                                        <p:tgtEl>
                                          <p:spTgt spid="122"/>
                                        </p:tgtEl>
                                        <p:attrNameLst>
                                          <p:attrName>style.visibility</p:attrName>
                                        </p:attrNameLst>
                                      </p:cBhvr>
                                      <p:to>
                                        <p:strVal val="hidden"/>
                                      </p:to>
                                    </p:set>
                                  </p:childTnLst>
                                </p:cTn>
                              </p:par>
                              <p:par>
                                <p:cTn id="1443" presetID="13" presetClass="exit" presetSubtype="32" fill="hold" grpId="3" nodeType="withEffect">
                                  <p:stCondLst>
                                    <p:cond delay="0"/>
                                  </p:stCondLst>
                                  <p:childTnLst>
                                    <p:animEffect transition="out" filter="plus(out)">
                                      <p:cBhvr>
                                        <p:cTn id="1444" dur="7000"/>
                                        <p:tgtEl>
                                          <p:spTgt spid="129"/>
                                        </p:tgtEl>
                                      </p:cBhvr>
                                    </p:animEffect>
                                    <p:set>
                                      <p:cBhvr>
                                        <p:cTn id="1445" dur="1" fill="hold">
                                          <p:stCondLst>
                                            <p:cond delay="6999"/>
                                          </p:stCondLst>
                                        </p:cTn>
                                        <p:tgtEl>
                                          <p:spTgt spid="129"/>
                                        </p:tgtEl>
                                        <p:attrNameLst>
                                          <p:attrName>style.visibility</p:attrName>
                                        </p:attrNameLst>
                                      </p:cBhvr>
                                      <p:to>
                                        <p:strVal val="hidden"/>
                                      </p:to>
                                    </p:set>
                                  </p:childTnLst>
                                </p:cTn>
                              </p:par>
                              <p:par>
                                <p:cTn id="1446" presetID="13" presetClass="exit" presetSubtype="32" fill="hold" grpId="3" nodeType="withEffect">
                                  <p:stCondLst>
                                    <p:cond delay="0"/>
                                  </p:stCondLst>
                                  <p:childTnLst>
                                    <p:animEffect transition="out" filter="plus(out)">
                                      <p:cBhvr>
                                        <p:cTn id="1447" dur="7000"/>
                                        <p:tgtEl>
                                          <p:spTgt spid="130"/>
                                        </p:tgtEl>
                                      </p:cBhvr>
                                    </p:animEffect>
                                    <p:set>
                                      <p:cBhvr>
                                        <p:cTn id="1448" dur="1" fill="hold">
                                          <p:stCondLst>
                                            <p:cond delay="6999"/>
                                          </p:stCondLst>
                                        </p:cTn>
                                        <p:tgtEl>
                                          <p:spTgt spid="130"/>
                                        </p:tgtEl>
                                        <p:attrNameLst>
                                          <p:attrName>style.visibility</p:attrName>
                                        </p:attrNameLst>
                                      </p:cBhvr>
                                      <p:to>
                                        <p:strVal val="hidden"/>
                                      </p:to>
                                    </p:set>
                                  </p:childTnLst>
                                </p:cTn>
                              </p:par>
                              <p:par>
                                <p:cTn id="1449" presetID="13" presetClass="exit" presetSubtype="32" fill="hold" grpId="3" nodeType="withEffect">
                                  <p:stCondLst>
                                    <p:cond delay="0"/>
                                  </p:stCondLst>
                                  <p:childTnLst>
                                    <p:animEffect transition="out" filter="plus(out)">
                                      <p:cBhvr>
                                        <p:cTn id="1450" dur="7000"/>
                                        <p:tgtEl>
                                          <p:spTgt spid="131"/>
                                        </p:tgtEl>
                                      </p:cBhvr>
                                    </p:animEffect>
                                    <p:set>
                                      <p:cBhvr>
                                        <p:cTn id="1451" dur="1" fill="hold">
                                          <p:stCondLst>
                                            <p:cond delay="6999"/>
                                          </p:stCondLst>
                                        </p:cTn>
                                        <p:tgtEl>
                                          <p:spTgt spid="131"/>
                                        </p:tgtEl>
                                        <p:attrNameLst>
                                          <p:attrName>style.visibility</p:attrName>
                                        </p:attrNameLst>
                                      </p:cBhvr>
                                      <p:to>
                                        <p:strVal val="hidden"/>
                                      </p:to>
                                    </p:set>
                                  </p:childTnLst>
                                </p:cTn>
                              </p:par>
                              <p:par>
                                <p:cTn id="1452" presetID="13" presetClass="exit" presetSubtype="32" fill="hold" grpId="3" nodeType="withEffect">
                                  <p:stCondLst>
                                    <p:cond delay="0"/>
                                  </p:stCondLst>
                                  <p:childTnLst>
                                    <p:animEffect transition="out" filter="plus(out)">
                                      <p:cBhvr>
                                        <p:cTn id="1453" dur="7000"/>
                                        <p:tgtEl>
                                          <p:spTgt spid="132"/>
                                        </p:tgtEl>
                                      </p:cBhvr>
                                    </p:animEffect>
                                    <p:set>
                                      <p:cBhvr>
                                        <p:cTn id="1454" dur="1" fill="hold">
                                          <p:stCondLst>
                                            <p:cond delay="6999"/>
                                          </p:stCondLst>
                                        </p:cTn>
                                        <p:tgtEl>
                                          <p:spTgt spid="132"/>
                                        </p:tgtEl>
                                        <p:attrNameLst>
                                          <p:attrName>style.visibility</p:attrName>
                                        </p:attrNameLst>
                                      </p:cBhvr>
                                      <p:to>
                                        <p:strVal val="hidden"/>
                                      </p:to>
                                    </p:set>
                                  </p:childTnLst>
                                </p:cTn>
                              </p:par>
                              <p:par>
                                <p:cTn id="1455" presetID="13" presetClass="exit" presetSubtype="32" fill="hold" grpId="3" nodeType="withEffect">
                                  <p:stCondLst>
                                    <p:cond delay="0"/>
                                  </p:stCondLst>
                                  <p:childTnLst>
                                    <p:animEffect transition="out" filter="plus(out)">
                                      <p:cBhvr>
                                        <p:cTn id="1456" dur="7000"/>
                                        <p:tgtEl>
                                          <p:spTgt spid="133"/>
                                        </p:tgtEl>
                                      </p:cBhvr>
                                    </p:animEffect>
                                    <p:set>
                                      <p:cBhvr>
                                        <p:cTn id="1457" dur="1" fill="hold">
                                          <p:stCondLst>
                                            <p:cond delay="6999"/>
                                          </p:stCondLst>
                                        </p:cTn>
                                        <p:tgtEl>
                                          <p:spTgt spid="133"/>
                                        </p:tgtEl>
                                        <p:attrNameLst>
                                          <p:attrName>style.visibility</p:attrName>
                                        </p:attrNameLst>
                                      </p:cBhvr>
                                      <p:to>
                                        <p:strVal val="hidden"/>
                                      </p:to>
                                    </p:set>
                                  </p:childTnLst>
                                </p:cTn>
                              </p:par>
                              <p:par>
                                <p:cTn id="1458" presetID="13" presetClass="exit" presetSubtype="32" fill="hold" grpId="3" nodeType="withEffect">
                                  <p:stCondLst>
                                    <p:cond delay="0"/>
                                  </p:stCondLst>
                                  <p:childTnLst>
                                    <p:animEffect transition="out" filter="plus(out)">
                                      <p:cBhvr>
                                        <p:cTn id="1459" dur="7000"/>
                                        <p:tgtEl>
                                          <p:spTgt spid="134"/>
                                        </p:tgtEl>
                                      </p:cBhvr>
                                    </p:animEffect>
                                    <p:set>
                                      <p:cBhvr>
                                        <p:cTn id="1460" dur="1" fill="hold">
                                          <p:stCondLst>
                                            <p:cond delay="6999"/>
                                          </p:stCondLst>
                                        </p:cTn>
                                        <p:tgtEl>
                                          <p:spTgt spid="134"/>
                                        </p:tgtEl>
                                        <p:attrNameLst>
                                          <p:attrName>style.visibility</p:attrName>
                                        </p:attrNameLst>
                                      </p:cBhvr>
                                      <p:to>
                                        <p:strVal val="hidden"/>
                                      </p:to>
                                    </p:set>
                                  </p:childTnLst>
                                </p:cTn>
                              </p:par>
                              <p:par>
                                <p:cTn id="1461" presetID="13" presetClass="exit" presetSubtype="32" fill="hold" grpId="3" nodeType="withEffect">
                                  <p:stCondLst>
                                    <p:cond delay="0"/>
                                  </p:stCondLst>
                                  <p:childTnLst>
                                    <p:animEffect transition="out" filter="plus(out)">
                                      <p:cBhvr>
                                        <p:cTn id="1462" dur="7000"/>
                                        <p:tgtEl>
                                          <p:spTgt spid="135"/>
                                        </p:tgtEl>
                                      </p:cBhvr>
                                    </p:animEffect>
                                    <p:set>
                                      <p:cBhvr>
                                        <p:cTn id="1463" dur="1" fill="hold">
                                          <p:stCondLst>
                                            <p:cond delay="6999"/>
                                          </p:stCondLst>
                                        </p:cTn>
                                        <p:tgtEl>
                                          <p:spTgt spid="135"/>
                                        </p:tgtEl>
                                        <p:attrNameLst>
                                          <p:attrName>style.visibility</p:attrName>
                                        </p:attrNameLst>
                                      </p:cBhvr>
                                      <p:to>
                                        <p:strVal val="hidden"/>
                                      </p:to>
                                    </p:set>
                                  </p:childTnLst>
                                </p:cTn>
                              </p:par>
                              <p:par>
                                <p:cTn id="1464" presetID="2" presetClass="entr" presetSubtype="4" fill="hold" grpId="0" nodeType="withEffect">
                                  <p:stCondLst>
                                    <p:cond delay="0"/>
                                  </p:stCondLst>
                                  <p:childTnLst>
                                    <p:set>
                                      <p:cBhvr>
                                        <p:cTn id="1465" dur="1" fill="hold">
                                          <p:stCondLst>
                                            <p:cond delay="0"/>
                                          </p:stCondLst>
                                        </p:cTn>
                                        <p:tgtEl>
                                          <p:spTgt spid="136"/>
                                        </p:tgtEl>
                                        <p:attrNameLst>
                                          <p:attrName>style.visibility</p:attrName>
                                        </p:attrNameLst>
                                      </p:cBhvr>
                                      <p:to>
                                        <p:strVal val="visible"/>
                                      </p:to>
                                    </p:set>
                                    <p:anim calcmode="lin" valueType="num">
                                      <p:cBhvr additive="base">
                                        <p:cTn id="1466" dur="3500" fill="hold"/>
                                        <p:tgtEl>
                                          <p:spTgt spid="136"/>
                                        </p:tgtEl>
                                        <p:attrNameLst>
                                          <p:attrName>ppt_x</p:attrName>
                                        </p:attrNameLst>
                                      </p:cBhvr>
                                      <p:tavLst>
                                        <p:tav tm="0">
                                          <p:val>
                                            <p:strVal val="#ppt_x"/>
                                          </p:val>
                                        </p:tav>
                                        <p:tav tm="100000">
                                          <p:val>
                                            <p:strVal val="#ppt_x"/>
                                          </p:val>
                                        </p:tav>
                                      </p:tavLst>
                                    </p:anim>
                                    <p:anim calcmode="lin" valueType="num">
                                      <p:cBhvr additive="base">
                                        <p:cTn id="1467" dur="3500" fill="hold"/>
                                        <p:tgtEl>
                                          <p:spTgt spid="136"/>
                                        </p:tgtEl>
                                        <p:attrNameLst>
                                          <p:attrName>ppt_y</p:attrName>
                                        </p:attrNameLst>
                                      </p:cBhvr>
                                      <p:tavLst>
                                        <p:tav tm="0">
                                          <p:val>
                                            <p:strVal val="1+#ppt_h/2"/>
                                          </p:val>
                                        </p:tav>
                                        <p:tav tm="100000">
                                          <p:val>
                                            <p:strVal val="#ppt_y"/>
                                          </p:val>
                                        </p:tav>
                                      </p:tavLst>
                                    </p:anim>
                                  </p:childTnLst>
                                </p:cTn>
                              </p:par>
                              <p:par>
                                <p:cTn id="1468" presetID="2" presetClass="entr" presetSubtype="4" fill="hold" grpId="0" nodeType="withEffect">
                                  <p:stCondLst>
                                    <p:cond delay="0"/>
                                  </p:stCondLst>
                                  <p:childTnLst>
                                    <p:set>
                                      <p:cBhvr>
                                        <p:cTn id="1469" dur="1" fill="hold">
                                          <p:stCondLst>
                                            <p:cond delay="0"/>
                                          </p:stCondLst>
                                        </p:cTn>
                                        <p:tgtEl>
                                          <p:spTgt spid="137"/>
                                        </p:tgtEl>
                                        <p:attrNameLst>
                                          <p:attrName>style.visibility</p:attrName>
                                        </p:attrNameLst>
                                      </p:cBhvr>
                                      <p:to>
                                        <p:strVal val="visible"/>
                                      </p:to>
                                    </p:set>
                                    <p:anim calcmode="lin" valueType="num">
                                      <p:cBhvr additive="base">
                                        <p:cTn id="1470" dur="3500" fill="hold"/>
                                        <p:tgtEl>
                                          <p:spTgt spid="137"/>
                                        </p:tgtEl>
                                        <p:attrNameLst>
                                          <p:attrName>ppt_x</p:attrName>
                                        </p:attrNameLst>
                                      </p:cBhvr>
                                      <p:tavLst>
                                        <p:tav tm="0">
                                          <p:val>
                                            <p:strVal val="#ppt_x"/>
                                          </p:val>
                                        </p:tav>
                                        <p:tav tm="100000">
                                          <p:val>
                                            <p:strVal val="#ppt_x"/>
                                          </p:val>
                                        </p:tav>
                                      </p:tavLst>
                                    </p:anim>
                                    <p:anim calcmode="lin" valueType="num">
                                      <p:cBhvr additive="base">
                                        <p:cTn id="1471" dur="3500" fill="hold"/>
                                        <p:tgtEl>
                                          <p:spTgt spid="137"/>
                                        </p:tgtEl>
                                        <p:attrNameLst>
                                          <p:attrName>ppt_y</p:attrName>
                                        </p:attrNameLst>
                                      </p:cBhvr>
                                      <p:tavLst>
                                        <p:tav tm="0">
                                          <p:val>
                                            <p:strVal val="1+#ppt_h/2"/>
                                          </p:val>
                                        </p:tav>
                                        <p:tav tm="100000">
                                          <p:val>
                                            <p:strVal val="#ppt_y"/>
                                          </p:val>
                                        </p:tav>
                                      </p:tavLst>
                                    </p:anim>
                                  </p:childTnLst>
                                </p:cTn>
                              </p:par>
                              <p:par>
                                <p:cTn id="1472" presetID="2" presetClass="entr" presetSubtype="4" fill="hold" grpId="0" nodeType="withEffect">
                                  <p:stCondLst>
                                    <p:cond delay="0"/>
                                  </p:stCondLst>
                                  <p:childTnLst>
                                    <p:set>
                                      <p:cBhvr>
                                        <p:cTn id="1473" dur="1" fill="hold">
                                          <p:stCondLst>
                                            <p:cond delay="0"/>
                                          </p:stCondLst>
                                        </p:cTn>
                                        <p:tgtEl>
                                          <p:spTgt spid="138"/>
                                        </p:tgtEl>
                                        <p:attrNameLst>
                                          <p:attrName>style.visibility</p:attrName>
                                        </p:attrNameLst>
                                      </p:cBhvr>
                                      <p:to>
                                        <p:strVal val="visible"/>
                                      </p:to>
                                    </p:set>
                                    <p:anim calcmode="lin" valueType="num">
                                      <p:cBhvr additive="base">
                                        <p:cTn id="1474" dur="3500" fill="hold"/>
                                        <p:tgtEl>
                                          <p:spTgt spid="138"/>
                                        </p:tgtEl>
                                        <p:attrNameLst>
                                          <p:attrName>ppt_x</p:attrName>
                                        </p:attrNameLst>
                                      </p:cBhvr>
                                      <p:tavLst>
                                        <p:tav tm="0">
                                          <p:val>
                                            <p:strVal val="#ppt_x"/>
                                          </p:val>
                                        </p:tav>
                                        <p:tav tm="100000">
                                          <p:val>
                                            <p:strVal val="#ppt_x"/>
                                          </p:val>
                                        </p:tav>
                                      </p:tavLst>
                                    </p:anim>
                                    <p:anim calcmode="lin" valueType="num">
                                      <p:cBhvr additive="base">
                                        <p:cTn id="1475" dur="3500" fill="hold"/>
                                        <p:tgtEl>
                                          <p:spTgt spid="138"/>
                                        </p:tgtEl>
                                        <p:attrNameLst>
                                          <p:attrName>ppt_y</p:attrName>
                                        </p:attrNameLst>
                                      </p:cBhvr>
                                      <p:tavLst>
                                        <p:tav tm="0">
                                          <p:val>
                                            <p:strVal val="1+#ppt_h/2"/>
                                          </p:val>
                                        </p:tav>
                                        <p:tav tm="100000">
                                          <p:val>
                                            <p:strVal val="#ppt_y"/>
                                          </p:val>
                                        </p:tav>
                                      </p:tavLst>
                                    </p:anim>
                                  </p:childTnLst>
                                </p:cTn>
                              </p:par>
                              <p:par>
                                <p:cTn id="1476" presetID="2" presetClass="entr" presetSubtype="4" fill="hold" grpId="0" nodeType="withEffect">
                                  <p:stCondLst>
                                    <p:cond delay="0"/>
                                  </p:stCondLst>
                                  <p:childTnLst>
                                    <p:set>
                                      <p:cBhvr>
                                        <p:cTn id="1477" dur="1" fill="hold">
                                          <p:stCondLst>
                                            <p:cond delay="0"/>
                                          </p:stCondLst>
                                        </p:cTn>
                                        <p:tgtEl>
                                          <p:spTgt spid="139"/>
                                        </p:tgtEl>
                                        <p:attrNameLst>
                                          <p:attrName>style.visibility</p:attrName>
                                        </p:attrNameLst>
                                      </p:cBhvr>
                                      <p:to>
                                        <p:strVal val="visible"/>
                                      </p:to>
                                    </p:set>
                                    <p:anim calcmode="lin" valueType="num">
                                      <p:cBhvr additive="base">
                                        <p:cTn id="1478" dur="3500" fill="hold"/>
                                        <p:tgtEl>
                                          <p:spTgt spid="139"/>
                                        </p:tgtEl>
                                        <p:attrNameLst>
                                          <p:attrName>ppt_x</p:attrName>
                                        </p:attrNameLst>
                                      </p:cBhvr>
                                      <p:tavLst>
                                        <p:tav tm="0">
                                          <p:val>
                                            <p:strVal val="#ppt_x"/>
                                          </p:val>
                                        </p:tav>
                                        <p:tav tm="100000">
                                          <p:val>
                                            <p:strVal val="#ppt_x"/>
                                          </p:val>
                                        </p:tav>
                                      </p:tavLst>
                                    </p:anim>
                                    <p:anim calcmode="lin" valueType="num">
                                      <p:cBhvr additive="base">
                                        <p:cTn id="1479" dur="3500" fill="hold"/>
                                        <p:tgtEl>
                                          <p:spTgt spid="139"/>
                                        </p:tgtEl>
                                        <p:attrNameLst>
                                          <p:attrName>ppt_y</p:attrName>
                                        </p:attrNameLst>
                                      </p:cBhvr>
                                      <p:tavLst>
                                        <p:tav tm="0">
                                          <p:val>
                                            <p:strVal val="1+#ppt_h/2"/>
                                          </p:val>
                                        </p:tav>
                                        <p:tav tm="100000">
                                          <p:val>
                                            <p:strVal val="#ppt_y"/>
                                          </p:val>
                                        </p:tav>
                                      </p:tavLst>
                                    </p:anim>
                                  </p:childTnLst>
                                </p:cTn>
                              </p:par>
                              <p:par>
                                <p:cTn id="1480" presetID="2" presetClass="entr" presetSubtype="4" fill="hold" grpId="0" nodeType="withEffect">
                                  <p:stCondLst>
                                    <p:cond delay="0"/>
                                  </p:stCondLst>
                                  <p:childTnLst>
                                    <p:set>
                                      <p:cBhvr>
                                        <p:cTn id="1481" dur="1" fill="hold">
                                          <p:stCondLst>
                                            <p:cond delay="0"/>
                                          </p:stCondLst>
                                        </p:cTn>
                                        <p:tgtEl>
                                          <p:spTgt spid="140"/>
                                        </p:tgtEl>
                                        <p:attrNameLst>
                                          <p:attrName>style.visibility</p:attrName>
                                        </p:attrNameLst>
                                      </p:cBhvr>
                                      <p:to>
                                        <p:strVal val="visible"/>
                                      </p:to>
                                    </p:set>
                                    <p:anim calcmode="lin" valueType="num">
                                      <p:cBhvr additive="base">
                                        <p:cTn id="1482" dur="3500" fill="hold"/>
                                        <p:tgtEl>
                                          <p:spTgt spid="140"/>
                                        </p:tgtEl>
                                        <p:attrNameLst>
                                          <p:attrName>ppt_x</p:attrName>
                                        </p:attrNameLst>
                                      </p:cBhvr>
                                      <p:tavLst>
                                        <p:tav tm="0">
                                          <p:val>
                                            <p:strVal val="#ppt_x"/>
                                          </p:val>
                                        </p:tav>
                                        <p:tav tm="100000">
                                          <p:val>
                                            <p:strVal val="#ppt_x"/>
                                          </p:val>
                                        </p:tav>
                                      </p:tavLst>
                                    </p:anim>
                                    <p:anim calcmode="lin" valueType="num">
                                      <p:cBhvr additive="base">
                                        <p:cTn id="1483" dur="3500" fill="hold"/>
                                        <p:tgtEl>
                                          <p:spTgt spid="140"/>
                                        </p:tgtEl>
                                        <p:attrNameLst>
                                          <p:attrName>ppt_y</p:attrName>
                                        </p:attrNameLst>
                                      </p:cBhvr>
                                      <p:tavLst>
                                        <p:tav tm="0">
                                          <p:val>
                                            <p:strVal val="1+#ppt_h/2"/>
                                          </p:val>
                                        </p:tav>
                                        <p:tav tm="100000">
                                          <p:val>
                                            <p:strVal val="#ppt_y"/>
                                          </p:val>
                                        </p:tav>
                                      </p:tavLst>
                                    </p:anim>
                                  </p:childTnLst>
                                </p:cTn>
                              </p:par>
                              <p:par>
                                <p:cTn id="1484" presetID="2" presetClass="entr" presetSubtype="4" fill="hold" grpId="0" nodeType="withEffect">
                                  <p:stCondLst>
                                    <p:cond delay="0"/>
                                  </p:stCondLst>
                                  <p:childTnLst>
                                    <p:set>
                                      <p:cBhvr>
                                        <p:cTn id="1485" dur="1" fill="hold">
                                          <p:stCondLst>
                                            <p:cond delay="0"/>
                                          </p:stCondLst>
                                        </p:cTn>
                                        <p:tgtEl>
                                          <p:spTgt spid="141"/>
                                        </p:tgtEl>
                                        <p:attrNameLst>
                                          <p:attrName>style.visibility</p:attrName>
                                        </p:attrNameLst>
                                      </p:cBhvr>
                                      <p:to>
                                        <p:strVal val="visible"/>
                                      </p:to>
                                    </p:set>
                                    <p:anim calcmode="lin" valueType="num">
                                      <p:cBhvr additive="base">
                                        <p:cTn id="1486" dur="3500" fill="hold"/>
                                        <p:tgtEl>
                                          <p:spTgt spid="141"/>
                                        </p:tgtEl>
                                        <p:attrNameLst>
                                          <p:attrName>ppt_x</p:attrName>
                                        </p:attrNameLst>
                                      </p:cBhvr>
                                      <p:tavLst>
                                        <p:tav tm="0">
                                          <p:val>
                                            <p:strVal val="#ppt_x"/>
                                          </p:val>
                                        </p:tav>
                                        <p:tav tm="100000">
                                          <p:val>
                                            <p:strVal val="#ppt_x"/>
                                          </p:val>
                                        </p:tav>
                                      </p:tavLst>
                                    </p:anim>
                                    <p:anim calcmode="lin" valueType="num">
                                      <p:cBhvr additive="base">
                                        <p:cTn id="1487" dur="3500" fill="hold"/>
                                        <p:tgtEl>
                                          <p:spTgt spid="141"/>
                                        </p:tgtEl>
                                        <p:attrNameLst>
                                          <p:attrName>ppt_y</p:attrName>
                                        </p:attrNameLst>
                                      </p:cBhvr>
                                      <p:tavLst>
                                        <p:tav tm="0">
                                          <p:val>
                                            <p:strVal val="1+#ppt_h/2"/>
                                          </p:val>
                                        </p:tav>
                                        <p:tav tm="100000">
                                          <p:val>
                                            <p:strVal val="#ppt_y"/>
                                          </p:val>
                                        </p:tav>
                                      </p:tavLst>
                                    </p:anim>
                                  </p:childTnLst>
                                </p:cTn>
                              </p:par>
                              <p:par>
                                <p:cTn id="1488" presetID="2" presetClass="entr" presetSubtype="4" fill="hold" grpId="0" nodeType="withEffect">
                                  <p:stCondLst>
                                    <p:cond delay="0"/>
                                  </p:stCondLst>
                                  <p:childTnLst>
                                    <p:set>
                                      <p:cBhvr>
                                        <p:cTn id="1489" dur="1" fill="hold">
                                          <p:stCondLst>
                                            <p:cond delay="0"/>
                                          </p:stCondLst>
                                        </p:cTn>
                                        <p:tgtEl>
                                          <p:spTgt spid="142"/>
                                        </p:tgtEl>
                                        <p:attrNameLst>
                                          <p:attrName>style.visibility</p:attrName>
                                        </p:attrNameLst>
                                      </p:cBhvr>
                                      <p:to>
                                        <p:strVal val="visible"/>
                                      </p:to>
                                    </p:set>
                                    <p:anim calcmode="lin" valueType="num">
                                      <p:cBhvr additive="base">
                                        <p:cTn id="1490" dur="3500" fill="hold"/>
                                        <p:tgtEl>
                                          <p:spTgt spid="142"/>
                                        </p:tgtEl>
                                        <p:attrNameLst>
                                          <p:attrName>ppt_x</p:attrName>
                                        </p:attrNameLst>
                                      </p:cBhvr>
                                      <p:tavLst>
                                        <p:tav tm="0">
                                          <p:val>
                                            <p:strVal val="#ppt_x"/>
                                          </p:val>
                                        </p:tav>
                                        <p:tav tm="100000">
                                          <p:val>
                                            <p:strVal val="#ppt_x"/>
                                          </p:val>
                                        </p:tav>
                                      </p:tavLst>
                                    </p:anim>
                                    <p:anim calcmode="lin" valueType="num">
                                      <p:cBhvr additive="base">
                                        <p:cTn id="1491" dur="3500" fill="hold"/>
                                        <p:tgtEl>
                                          <p:spTgt spid="142"/>
                                        </p:tgtEl>
                                        <p:attrNameLst>
                                          <p:attrName>ppt_y</p:attrName>
                                        </p:attrNameLst>
                                      </p:cBhvr>
                                      <p:tavLst>
                                        <p:tav tm="0">
                                          <p:val>
                                            <p:strVal val="1+#ppt_h/2"/>
                                          </p:val>
                                        </p:tav>
                                        <p:tav tm="100000">
                                          <p:val>
                                            <p:strVal val="#ppt_y"/>
                                          </p:val>
                                        </p:tav>
                                      </p:tavLst>
                                    </p:anim>
                                  </p:childTnLst>
                                </p:cTn>
                              </p:par>
                              <p:par>
                                <p:cTn id="1492" presetID="2" presetClass="entr" presetSubtype="4" fill="hold" grpId="0" nodeType="withEffect">
                                  <p:stCondLst>
                                    <p:cond delay="0"/>
                                  </p:stCondLst>
                                  <p:childTnLst>
                                    <p:set>
                                      <p:cBhvr>
                                        <p:cTn id="1493" dur="1" fill="hold">
                                          <p:stCondLst>
                                            <p:cond delay="0"/>
                                          </p:stCondLst>
                                        </p:cTn>
                                        <p:tgtEl>
                                          <p:spTgt spid="143"/>
                                        </p:tgtEl>
                                        <p:attrNameLst>
                                          <p:attrName>style.visibility</p:attrName>
                                        </p:attrNameLst>
                                      </p:cBhvr>
                                      <p:to>
                                        <p:strVal val="visible"/>
                                      </p:to>
                                    </p:set>
                                    <p:anim calcmode="lin" valueType="num">
                                      <p:cBhvr additive="base">
                                        <p:cTn id="1494" dur="3500" fill="hold"/>
                                        <p:tgtEl>
                                          <p:spTgt spid="143"/>
                                        </p:tgtEl>
                                        <p:attrNameLst>
                                          <p:attrName>ppt_x</p:attrName>
                                        </p:attrNameLst>
                                      </p:cBhvr>
                                      <p:tavLst>
                                        <p:tav tm="0">
                                          <p:val>
                                            <p:strVal val="#ppt_x"/>
                                          </p:val>
                                        </p:tav>
                                        <p:tav tm="100000">
                                          <p:val>
                                            <p:strVal val="#ppt_x"/>
                                          </p:val>
                                        </p:tav>
                                      </p:tavLst>
                                    </p:anim>
                                    <p:anim calcmode="lin" valueType="num">
                                      <p:cBhvr additive="base">
                                        <p:cTn id="1495" dur="3500" fill="hold"/>
                                        <p:tgtEl>
                                          <p:spTgt spid="143"/>
                                        </p:tgtEl>
                                        <p:attrNameLst>
                                          <p:attrName>ppt_y</p:attrName>
                                        </p:attrNameLst>
                                      </p:cBhvr>
                                      <p:tavLst>
                                        <p:tav tm="0">
                                          <p:val>
                                            <p:strVal val="1+#ppt_h/2"/>
                                          </p:val>
                                        </p:tav>
                                        <p:tav tm="100000">
                                          <p:val>
                                            <p:strVal val="#ppt_y"/>
                                          </p:val>
                                        </p:tav>
                                      </p:tavLst>
                                    </p:anim>
                                  </p:childTnLst>
                                </p:cTn>
                              </p:par>
                              <p:par>
                                <p:cTn id="1496" presetID="2" presetClass="entr" presetSubtype="4" fill="hold" grpId="0" nodeType="withEffect">
                                  <p:stCondLst>
                                    <p:cond delay="0"/>
                                  </p:stCondLst>
                                  <p:childTnLst>
                                    <p:set>
                                      <p:cBhvr>
                                        <p:cTn id="1497" dur="1" fill="hold">
                                          <p:stCondLst>
                                            <p:cond delay="0"/>
                                          </p:stCondLst>
                                        </p:cTn>
                                        <p:tgtEl>
                                          <p:spTgt spid="144"/>
                                        </p:tgtEl>
                                        <p:attrNameLst>
                                          <p:attrName>style.visibility</p:attrName>
                                        </p:attrNameLst>
                                      </p:cBhvr>
                                      <p:to>
                                        <p:strVal val="visible"/>
                                      </p:to>
                                    </p:set>
                                    <p:anim calcmode="lin" valueType="num">
                                      <p:cBhvr additive="base">
                                        <p:cTn id="1498" dur="3500" fill="hold"/>
                                        <p:tgtEl>
                                          <p:spTgt spid="144"/>
                                        </p:tgtEl>
                                        <p:attrNameLst>
                                          <p:attrName>ppt_x</p:attrName>
                                        </p:attrNameLst>
                                      </p:cBhvr>
                                      <p:tavLst>
                                        <p:tav tm="0">
                                          <p:val>
                                            <p:strVal val="#ppt_x"/>
                                          </p:val>
                                        </p:tav>
                                        <p:tav tm="100000">
                                          <p:val>
                                            <p:strVal val="#ppt_x"/>
                                          </p:val>
                                        </p:tav>
                                      </p:tavLst>
                                    </p:anim>
                                    <p:anim calcmode="lin" valueType="num">
                                      <p:cBhvr additive="base">
                                        <p:cTn id="1499" dur="3500" fill="hold"/>
                                        <p:tgtEl>
                                          <p:spTgt spid="144"/>
                                        </p:tgtEl>
                                        <p:attrNameLst>
                                          <p:attrName>ppt_y</p:attrName>
                                        </p:attrNameLst>
                                      </p:cBhvr>
                                      <p:tavLst>
                                        <p:tav tm="0">
                                          <p:val>
                                            <p:strVal val="1+#ppt_h/2"/>
                                          </p:val>
                                        </p:tav>
                                        <p:tav tm="100000">
                                          <p:val>
                                            <p:strVal val="#ppt_y"/>
                                          </p:val>
                                        </p:tav>
                                      </p:tavLst>
                                    </p:anim>
                                  </p:childTnLst>
                                </p:cTn>
                              </p:par>
                              <p:par>
                                <p:cTn id="1500" presetID="2" presetClass="entr" presetSubtype="4" fill="hold" grpId="0" nodeType="withEffect">
                                  <p:stCondLst>
                                    <p:cond delay="0"/>
                                  </p:stCondLst>
                                  <p:childTnLst>
                                    <p:set>
                                      <p:cBhvr>
                                        <p:cTn id="1501" dur="1" fill="hold">
                                          <p:stCondLst>
                                            <p:cond delay="0"/>
                                          </p:stCondLst>
                                        </p:cTn>
                                        <p:tgtEl>
                                          <p:spTgt spid="145"/>
                                        </p:tgtEl>
                                        <p:attrNameLst>
                                          <p:attrName>style.visibility</p:attrName>
                                        </p:attrNameLst>
                                      </p:cBhvr>
                                      <p:to>
                                        <p:strVal val="visible"/>
                                      </p:to>
                                    </p:set>
                                    <p:anim calcmode="lin" valueType="num">
                                      <p:cBhvr additive="base">
                                        <p:cTn id="1502" dur="3500" fill="hold"/>
                                        <p:tgtEl>
                                          <p:spTgt spid="145"/>
                                        </p:tgtEl>
                                        <p:attrNameLst>
                                          <p:attrName>ppt_x</p:attrName>
                                        </p:attrNameLst>
                                      </p:cBhvr>
                                      <p:tavLst>
                                        <p:tav tm="0">
                                          <p:val>
                                            <p:strVal val="#ppt_x"/>
                                          </p:val>
                                        </p:tav>
                                        <p:tav tm="100000">
                                          <p:val>
                                            <p:strVal val="#ppt_x"/>
                                          </p:val>
                                        </p:tav>
                                      </p:tavLst>
                                    </p:anim>
                                    <p:anim calcmode="lin" valueType="num">
                                      <p:cBhvr additive="base">
                                        <p:cTn id="1503" dur="3500" fill="hold"/>
                                        <p:tgtEl>
                                          <p:spTgt spid="145"/>
                                        </p:tgtEl>
                                        <p:attrNameLst>
                                          <p:attrName>ppt_y</p:attrName>
                                        </p:attrNameLst>
                                      </p:cBhvr>
                                      <p:tavLst>
                                        <p:tav tm="0">
                                          <p:val>
                                            <p:strVal val="1+#ppt_h/2"/>
                                          </p:val>
                                        </p:tav>
                                        <p:tav tm="100000">
                                          <p:val>
                                            <p:strVal val="#ppt_y"/>
                                          </p:val>
                                        </p:tav>
                                      </p:tavLst>
                                    </p:anim>
                                  </p:childTnLst>
                                </p:cTn>
                              </p:par>
                              <p:par>
                                <p:cTn id="1504" presetID="2" presetClass="entr" presetSubtype="4" fill="hold" grpId="0" nodeType="withEffect">
                                  <p:stCondLst>
                                    <p:cond delay="0"/>
                                  </p:stCondLst>
                                  <p:childTnLst>
                                    <p:set>
                                      <p:cBhvr>
                                        <p:cTn id="1505" dur="1" fill="hold">
                                          <p:stCondLst>
                                            <p:cond delay="0"/>
                                          </p:stCondLst>
                                        </p:cTn>
                                        <p:tgtEl>
                                          <p:spTgt spid="146"/>
                                        </p:tgtEl>
                                        <p:attrNameLst>
                                          <p:attrName>style.visibility</p:attrName>
                                        </p:attrNameLst>
                                      </p:cBhvr>
                                      <p:to>
                                        <p:strVal val="visible"/>
                                      </p:to>
                                    </p:set>
                                    <p:anim calcmode="lin" valueType="num">
                                      <p:cBhvr additive="base">
                                        <p:cTn id="1506" dur="3500" fill="hold"/>
                                        <p:tgtEl>
                                          <p:spTgt spid="146"/>
                                        </p:tgtEl>
                                        <p:attrNameLst>
                                          <p:attrName>ppt_x</p:attrName>
                                        </p:attrNameLst>
                                      </p:cBhvr>
                                      <p:tavLst>
                                        <p:tav tm="0">
                                          <p:val>
                                            <p:strVal val="#ppt_x"/>
                                          </p:val>
                                        </p:tav>
                                        <p:tav tm="100000">
                                          <p:val>
                                            <p:strVal val="#ppt_x"/>
                                          </p:val>
                                        </p:tav>
                                      </p:tavLst>
                                    </p:anim>
                                    <p:anim calcmode="lin" valueType="num">
                                      <p:cBhvr additive="base">
                                        <p:cTn id="1507" dur="3500" fill="hold"/>
                                        <p:tgtEl>
                                          <p:spTgt spid="146"/>
                                        </p:tgtEl>
                                        <p:attrNameLst>
                                          <p:attrName>ppt_y</p:attrName>
                                        </p:attrNameLst>
                                      </p:cBhvr>
                                      <p:tavLst>
                                        <p:tav tm="0">
                                          <p:val>
                                            <p:strVal val="1+#ppt_h/2"/>
                                          </p:val>
                                        </p:tav>
                                        <p:tav tm="100000">
                                          <p:val>
                                            <p:strVal val="#ppt_y"/>
                                          </p:val>
                                        </p:tav>
                                      </p:tavLst>
                                    </p:anim>
                                  </p:childTnLst>
                                </p:cTn>
                              </p:par>
                              <p:par>
                                <p:cTn id="1508" presetID="2" presetClass="entr" presetSubtype="4" fill="hold" grpId="0" nodeType="withEffect">
                                  <p:stCondLst>
                                    <p:cond delay="0"/>
                                  </p:stCondLst>
                                  <p:childTnLst>
                                    <p:set>
                                      <p:cBhvr>
                                        <p:cTn id="1509" dur="1" fill="hold">
                                          <p:stCondLst>
                                            <p:cond delay="0"/>
                                          </p:stCondLst>
                                        </p:cTn>
                                        <p:tgtEl>
                                          <p:spTgt spid="147"/>
                                        </p:tgtEl>
                                        <p:attrNameLst>
                                          <p:attrName>style.visibility</p:attrName>
                                        </p:attrNameLst>
                                      </p:cBhvr>
                                      <p:to>
                                        <p:strVal val="visible"/>
                                      </p:to>
                                    </p:set>
                                    <p:anim calcmode="lin" valueType="num">
                                      <p:cBhvr additive="base">
                                        <p:cTn id="1510" dur="3500" fill="hold"/>
                                        <p:tgtEl>
                                          <p:spTgt spid="147"/>
                                        </p:tgtEl>
                                        <p:attrNameLst>
                                          <p:attrName>ppt_x</p:attrName>
                                        </p:attrNameLst>
                                      </p:cBhvr>
                                      <p:tavLst>
                                        <p:tav tm="0">
                                          <p:val>
                                            <p:strVal val="#ppt_x"/>
                                          </p:val>
                                        </p:tav>
                                        <p:tav tm="100000">
                                          <p:val>
                                            <p:strVal val="#ppt_x"/>
                                          </p:val>
                                        </p:tav>
                                      </p:tavLst>
                                    </p:anim>
                                    <p:anim calcmode="lin" valueType="num">
                                      <p:cBhvr additive="base">
                                        <p:cTn id="1511" dur="3500" fill="hold"/>
                                        <p:tgtEl>
                                          <p:spTgt spid="147"/>
                                        </p:tgtEl>
                                        <p:attrNameLst>
                                          <p:attrName>ppt_y</p:attrName>
                                        </p:attrNameLst>
                                      </p:cBhvr>
                                      <p:tavLst>
                                        <p:tav tm="0">
                                          <p:val>
                                            <p:strVal val="1+#ppt_h/2"/>
                                          </p:val>
                                        </p:tav>
                                        <p:tav tm="100000">
                                          <p:val>
                                            <p:strVal val="#ppt_y"/>
                                          </p:val>
                                        </p:tav>
                                      </p:tavLst>
                                    </p:anim>
                                  </p:childTnLst>
                                </p:cTn>
                              </p:par>
                              <p:par>
                                <p:cTn id="1512" presetID="2" presetClass="entr" presetSubtype="4" fill="hold" grpId="0" nodeType="withEffect">
                                  <p:stCondLst>
                                    <p:cond delay="0"/>
                                  </p:stCondLst>
                                  <p:childTnLst>
                                    <p:set>
                                      <p:cBhvr>
                                        <p:cTn id="1513" dur="1" fill="hold">
                                          <p:stCondLst>
                                            <p:cond delay="0"/>
                                          </p:stCondLst>
                                        </p:cTn>
                                        <p:tgtEl>
                                          <p:spTgt spid="148"/>
                                        </p:tgtEl>
                                        <p:attrNameLst>
                                          <p:attrName>style.visibility</p:attrName>
                                        </p:attrNameLst>
                                      </p:cBhvr>
                                      <p:to>
                                        <p:strVal val="visible"/>
                                      </p:to>
                                    </p:set>
                                    <p:anim calcmode="lin" valueType="num">
                                      <p:cBhvr additive="base">
                                        <p:cTn id="1514" dur="3500" fill="hold"/>
                                        <p:tgtEl>
                                          <p:spTgt spid="148"/>
                                        </p:tgtEl>
                                        <p:attrNameLst>
                                          <p:attrName>ppt_x</p:attrName>
                                        </p:attrNameLst>
                                      </p:cBhvr>
                                      <p:tavLst>
                                        <p:tav tm="0">
                                          <p:val>
                                            <p:strVal val="#ppt_x"/>
                                          </p:val>
                                        </p:tav>
                                        <p:tav tm="100000">
                                          <p:val>
                                            <p:strVal val="#ppt_x"/>
                                          </p:val>
                                        </p:tav>
                                      </p:tavLst>
                                    </p:anim>
                                    <p:anim calcmode="lin" valueType="num">
                                      <p:cBhvr additive="base">
                                        <p:cTn id="1515" dur="3500" fill="hold"/>
                                        <p:tgtEl>
                                          <p:spTgt spid="148"/>
                                        </p:tgtEl>
                                        <p:attrNameLst>
                                          <p:attrName>ppt_y</p:attrName>
                                        </p:attrNameLst>
                                      </p:cBhvr>
                                      <p:tavLst>
                                        <p:tav tm="0">
                                          <p:val>
                                            <p:strVal val="1+#ppt_h/2"/>
                                          </p:val>
                                        </p:tav>
                                        <p:tav tm="100000">
                                          <p:val>
                                            <p:strVal val="#ppt_y"/>
                                          </p:val>
                                        </p:tav>
                                      </p:tavLst>
                                    </p:anim>
                                  </p:childTnLst>
                                </p:cTn>
                              </p:par>
                              <p:par>
                                <p:cTn id="1516" presetID="2" presetClass="entr" presetSubtype="4" fill="hold" grpId="0" nodeType="withEffect">
                                  <p:stCondLst>
                                    <p:cond delay="0"/>
                                  </p:stCondLst>
                                  <p:childTnLst>
                                    <p:set>
                                      <p:cBhvr>
                                        <p:cTn id="1517" dur="1" fill="hold">
                                          <p:stCondLst>
                                            <p:cond delay="0"/>
                                          </p:stCondLst>
                                        </p:cTn>
                                        <p:tgtEl>
                                          <p:spTgt spid="149"/>
                                        </p:tgtEl>
                                        <p:attrNameLst>
                                          <p:attrName>style.visibility</p:attrName>
                                        </p:attrNameLst>
                                      </p:cBhvr>
                                      <p:to>
                                        <p:strVal val="visible"/>
                                      </p:to>
                                    </p:set>
                                    <p:anim calcmode="lin" valueType="num">
                                      <p:cBhvr additive="base">
                                        <p:cTn id="1518" dur="3500" fill="hold"/>
                                        <p:tgtEl>
                                          <p:spTgt spid="149"/>
                                        </p:tgtEl>
                                        <p:attrNameLst>
                                          <p:attrName>ppt_x</p:attrName>
                                        </p:attrNameLst>
                                      </p:cBhvr>
                                      <p:tavLst>
                                        <p:tav tm="0">
                                          <p:val>
                                            <p:strVal val="#ppt_x"/>
                                          </p:val>
                                        </p:tav>
                                        <p:tav tm="100000">
                                          <p:val>
                                            <p:strVal val="#ppt_x"/>
                                          </p:val>
                                        </p:tav>
                                      </p:tavLst>
                                    </p:anim>
                                    <p:anim calcmode="lin" valueType="num">
                                      <p:cBhvr additive="base">
                                        <p:cTn id="1519" dur="3500" fill="hold"/>
                                        <p:tgtEl>
                                          <p:spTgt spid="149"/>
                                        </p:tgtEl>
                                        <p:attrNameLst>
                                          <p:attrName>ppt_y</p:attrName>
                                        </p:attrNameLst>
                                      </p:cBhvr>
                                      <p:tavLst>
                                        <p:tav tm="0">
                                          <p:val>
                                            <p:strVal val="1+#ppt_h/2"/>
                                          </p:val>
                                        </p:tav>
                                        <p:tav tm="100000">
                                          <p:val>
                                            <p:strVal val="#ppt_y"/>
                                          </p:val>
                                        </p:tav>
                                      </p:tavLst>
                                    </p:anim>
                                  </p:childTnLst>
                                </p:cTn>
                              </p:par>
                              <p:par>
                                <p:cTn id="1520" presetID="8" presetClass="emph" presetSubtype="0" fill="hold" grpId="1" nodeType="withEffect">
                                  <p:stCondLst>
                                    <p:cond delay="0"/>
                                  </p:stCondLst>
                                  <p:childTnLst>
                                    <p:animRot by="21600000">
                                      <p:cBhvr>
                                        <p:cTn id="1521" dur="3500" fill="hold"/>
                                        <p:tgtEl>
                                          <p:spTgt spid="136"/>
                                        </p:tgtEl>
                                        <p:attrNameLst>
                                          <p:attrName>r</p:attrName>
                                        </p:attrNameLst>
                                      </p:cBhvr>
                                    </p:animRot>
                                  </p:childTnLst>
                                </p:cTn>
                              </p:par>
                              <p:par>
                                <p:cTn id="1522" presetID="8" presetClass="emph" presetSubtype="0" fill="hold" grpId="1" nodeType="withEffect">
                                  <p:stCondLst>
                                    <p:cond delay="0"/>
                                  </p:stCondLst>
                                  <p:childTnLst>
                                    <p:animRot by="21600000">
                                      <p:cBhvr>
                                        <p:cTn id="1523" dur="3500" fill="hold"/>
                                        <p:tgtEl>
                                          <p:spTgt spid="137"/>
                                        </p:tgtEl>
                                        <p:attrNameLst>
                                          <p:attrName>r</p:attrName>
                                        </p:attrNameLst>
                                      </p:cBhvr>
                                    </p:animRot>
                                  </p:childTnLst>
                                </p:cTn>
                              </p:par>
                              <p:par>
                                <p:cTn id="1524" presetID="8" presetClass="emph" presetSubtype="0" fill="hold" grpId="1" nodeType="withEffect">
                                  <p:stCondLst>
                                    <p:cond delay="0"/>
                                  </p:stCondLst>
                                  <p:childTnLst>
                                    <p:animRot by="21600000">
                                      <p:cBhvr>
                                        <p:cTn id="1525" dur="3500" fill="hold"/>
                                        <p:tgtEl>
                                          <p:spTgt spid="138"/>
                                        </p:tgtEl>
                                        <p:attrNameLst>
                                          <p:attrName>r</p:attrName>
                                        </p:attrNameLst>
                                      </p:cBhvr>
                                    </p:animRot>
                                  </p:childTnLst>
                                </p:cTn>
                              </p:par>
                              <p:par>
                                <p:cTn id="1526" presetID="8" presetClass="emph" presetSubtype="0" fill="hold" grpId="1" nodeType="withEffect">
                                  <p:stCondLst>
                                    <p:cond delay="0"/>
                                  </p:stCondLst>
                                  <p:childTnLst>
                                    <p:animRot by="21600000">
                                      <p:cBhvr>
                                        <p:cTn id="1527" dur="3500" fill="hold"/>
                                        <p:tgtEl>
                                          <p:spTgt spid="139"/>
                                        </p:tgtEl>
                                        <p:attrNameLst>
                                          <p:attrName>r</p:attrName>
                                        </p:attrNameLst>
                                      </p:cBhvr>
                                    </p:animRot>
                                  </p:childTnLst>
                                </p:cTn>
                              </p:par>
                              <p:par>
                                <p:cTn id="1528" presetID="8" presetClass="emph" presetSubtype="0" fill="hold" grpId="1" nodeType="withEffect">
                                  <p:stCondLst>
                                    <p:cond delay="0"/>
                                  </p:stCondLst>
                                  <p:childTnLst>
                                    <p:animRot by="21600000">
                                      <p:cBhvr>
                                        <p:cTn id="1529" dur="3500" fill="hold"/>
                                        <p:tgtEl>
                                          <p:spTgt spid="140"/>
                                        </p:tgtEl>
                                        <p:attrNameLst>
                                          <p:attrName>r</p:attrName>
                                        </p:attrNameLst>
                                      </p:cBhvr>
                                    </p:animRot>
                                  </p:childTnLst>
                                </p:cTn>
                              </p:par>
                              <p:par>
                                <p:cTn id="1530" presetID="8" presetClass="emph" presetSubtype="0" fill="hold" grpId="1" nodeType="withEffect">
                                  <p:stCondLst>
                                    <p:cond delay="0"/>
                                  </p:stCondLst>
                                  <p:childTnLst>
                                    <p:animRot by="21600000">
                                      <p:cBhvr>
                                        <p:cTn id="1531" dur="3500" fill="hold"/>
                                        <p:tgtEl>
                                          <p:spTgt spid="141"/>
                                        </p:tgtEl>
                                        <p:attrNameLst>
                                          <p:attrName>r</p:attrName>
                                        </p:attrNameLst>
                                      </p:cBhvr>
                                    </p:animRot>
                                  </p:childTnLst>
                                </p:cTn>
                              </p:par>
                              <p:par>
                                <p:cTn id="1532" presetID="8" presetClass="emph" presetSubtype="0" fill="hold" grpId="1" nodeType="withEffect">
                                  <p:stCondLst>
                                    <p:cond delay="0"/>
                                  </p:stCondLst>
                                  <p:childTnLst>
                                    <p:animRot by="21600000">
                                      <p:cBhvr>
                                        <p:cTn id="1533" dur="3500" fill="hold"/>
                                        <p:tgtEl>
                                          <p:spTgt spid="142"/>
                                        </p:tgtEl>
                                        <p:attrNameLst>
                                          <p:attrName>r</p:attrName>
                                        </p:attrNameLst>
                                      </p:cBhvr>
                                    </p:animRot>
                                  </p:childTnLst>
                                </p:cTn>
                              </p:par>
                              <p:par>
                                <p:cTn id="1534" presetID="8" presetClass="emph" presetSubtype="0" fill="hold" grpId="1" nodeType="withEffect">
                                  <p:stCondLst>
                                    <p:cond delay="0"/>
                                  </p:stCondLst>
                                  <p:childTnLst>
                                    <p:animRot by="21600000">
                                      <p:cBhvr>
                                        <p:cTn id="1535" dur="3500" fill="hold"/>
                                        <p:tgtEl>
                                          <p:spTgt spid="143"/>
                                        </p:tgtEl>
                                        <p:attrNameLst>
                                          <p:attrName>r</p:attrName>
                                        </p:attrNameLst>
                                      </p:cBhvr>
                                    </p:animRot>
                                  </p:childTnLst>
                                </p:cTn>
                              </p:par>
                              <p:par>
                                <p:cTn id="1536" presetID="8" presetClass="emph" presetSubtype="0" fill="hold" grpId="1" nodeType="withEffect">
                                  <p:stCondLst>
                                    <p:cond delay="0"/>
                                  </p:stCondLst>
                                  <p:childTnLst>
                                    <p:animRot by="21600000">
                                      <p:cBhvr>
                                        <p:cTn id="1537" dur="3500" fill="hold"/>
                                        <p:tgtEl>
                                          <p:spTgt spid="144"/>
                                        </p:tgtEl>
                                        <p:attrNameLst>
                                          <p:attrName>r</p:attrName>
                                        </p:attrNameLst>
                                      </p:cBhvr>
                                    </p:animRot>
                                  </p:childTnLst>
                                </p:cTn>
                              </p:par>
                              <p:par>
                                <p:cTn id="1538" presetID="8" presetClass="emph" presetSubtype="0" fill="hold" grpId="1" nodeType="withEffect">
                                  <p:stCondLst>
                                    <p:cond delay="0"/>
                                  </p:stCondLst>
                                  <p:childTnLst>
                                    <p:animRot by="21600000">
                                      <p:cBhvr>
                                        <p:cTn id="1539" dur="3500" fill="hold"/>
                                        <p:tgtEl>
                                          <p:spTgt spid="145"/>
                                        </p:tgtEl>
                                        <p:attrNameLst>
                                          <p:attrName>r</p:attrName>
                                        </p:attrNameLst>
                                      </p:cBhvr>
                                    </p:animRot>
                                  </p:childTnLst>
                                </p:cTn>
                              </p:par>
                              <p:par>
                                <p:cTn id="1540" presetID="8" presetClass="emph" presetSubtype="0" fill="hold" grpId="1" nodeType="withEffect">
                                  <p:stCondLst>
                                    <p:cond delay="0"/>
                                  </p:stCondLst>
                                  <p:childTnLst>
                                    <p:animRot by="21600000">
                                      <p:cBhvr>
                                        <p:cTn id="1541" dur="3500" fill="hold"/>
                                        <p:tgtEl>
                                          <p:spTgt spid="146"/>
                                        </p:tgtEl>
                                        <p:attrNameLst>
                                          <p:attrName>r</p:attrName>
                                        </p:attrNameLst>
                                      </p:cBhvr>
                                    </p:animRot>
                                  </p:childTnLst>
                                </p:cTn>
                              </p:par>
                              <p:par>
                                <p:cTn id="1542" presetID="8" presetClass="emph" presetSubtype="0" fill="hold" grpId="1" nodeType="withEffect">
                                  <p:stCondLst>
                                    <p:cond delay="0"/>
                                  </p:stCondLst>
                                  <p:childTnLst>
                                    <p:animRot by="21600000">
                                      <p:cBhvr>
                                        <p:cTn id="1543" dur="3500" fill="hold"/>
                                        <p:tgtEl>
                                          <p:spTgt spid="147"/>
                                        </p:tgtEl>
                                        <p:attrNameLst>
                                          <p:attrName>r</p:attrName>
                                        </p:attrNameLst>
                                      </p:cBhvr>
                                    </p:animRot>
                                  </p:childTnLst>
                                </p:cTn>
                              </p:par>
                              <p:par>
                                <p:cTn id="1544" presetID="8" presetClass="emph" presetSubtype="0" fill="hold" grpId="1" nodeType="withEffect">
                                  <p:stCondLst>
                                    <p:cond delay="0"/>
                                  </p:stCondLst>
                                  <p:childTnLst>
                                    <p:animRot by="21600000">
                                      <p:cBhvr>
                                        <p:cTn id="1545" dur="3500" fill="hold"/>
                                        <p:tgtEl>
                                          <p:spTgt spid="148"/>
                                        </p:tgtEl>
                                        <p:attrNameLst>
                                          <p:attrName>r</p:attrName>
                                        </p:attrNameLst>
                                      </p:cBhvr>
                                    </p:animRot>
                                  </p:childTnLst>
                                </p:cTn>
                              </p:par>
                              <p:par>
                                <p:cTn id="1546" presetID="8" presetClass="emph" presetSubtype="0" fill="hold" grpId="1" nodeType="withEffect">
                                  <p:stCondLst>
                                    <p:cond delay="0"/>
                                  </p:stCondLst>
                                  <p:childTnLst>
                                    <p:animRot by="21600000">
                                      <p:cBhvr>
                                        <p:cTn id="1547" dur="3500" fill="hold"/>
                                        <p:tgtEl>
                                          <p:spTgt spid="149"/>
                                        </p:tgtEl>
                                        <p:attrNameLst>
                                          <p:attrName>r</p:attrName>
                                        </p:attrNameLst>
                                      </p:cBhvr>
                                    </p:animRot>
                                  </p:childTnLst>
                                </p:cTn>
                              </p:par>
                              <p:par>
                                <p:cTn id="1548" presetID="2" presetClass="exit" presetSubtype="1" fill="hold" grpId="2" nodeType="withEffect">
                                  <p:stCondLst>
                                    <p:cond delay="0"/>
                                  </p:stCondLst>
                                  <p:childTnLst>
                                    <p:anim calcmode="lin" valueType="num">
                                      <p:cBhvr additive="base">
                                        <p:cTn id="1549" dur="3500"/>
                                        <p:tgtEl>
                                          <p:spTgt spid="136"/>
                                        </p:tgtEl>
                                        <p:attrNameLst>
                                          <p:attrName>ppt_x</p:attrName>
                                        </p:attrNameLst>
                                      </p:cBhvr>
                                      <p:tavLst>
                                        <p:tav tm="0">
                                          <p:val>
                                            <p:strVal val="ppt_x"/>
                                          </p:val>
                                        </p:tav>
                                        <p:tav tm="100000">
                                          <p:val>
                                            <p:strVal val="ppt_x"/>
                                          </p:val>
                                        </p:tav>
                                      </p:tavLst>
                                    </p:anim>
                                    <p:anim calcmode="lin" valueType="num">
                                      <p:cBhvr additive="base">
                                        <p:cTn id="1550" dur="3500"/>
                                        <p:tgtEl>
                                          <p:spTgt spid="136"/>
                                        </p:tgtEl>
                                        <p:attrNameLst>
                                          <p:attrName>ppt_y</p:attrName>
                                        </p:attrNameLst>
                                      </p:cBhvr>
                                      <p:tavLst>
                                        <p:tav tm="0">
                                          <p:val>
                                            <p:strVal val="ppt_y"/>
                                          </p:val>
                                        </p:tav>
                                        <p:tav tm="100000">
                                          <p:val>
                                            <p:strVal val="0-ppt_h/2"/>
                                          </p:val>
                                        </p:tav>
                                      </p:tavLst>
                                    </p:anim>
                                    <p:set>
                                      <p:cBhvr>
                                        <p:cTn id="1551" dur="1" fill="hold">
                                          <p:stCondLst>
                                            <p:cond delay="3499"/>
                                          </p:stCondLst>
                                        </p:cTn>
                                        <p:tgtEl>
                                          <p:spTgt spid="136"/>
                                        </p:tgtEl>
                                        <p:attrNameLst>
                                          <p:attrName>style.visibility</p:attrName>
                                        </p:attrNameLst>
                                      </p:cBhvr>
                                      <p:to>
                                        <p:strVal val="hidden"/>
                                      </p:to>
                                    </p:set>
                                  </p:childTnLst>
                                </p:cTn>
                              </p:par>
                              <p:par>
                                <p:cTn id="1552" presetID="2" presetClass="exit" presetSubtype="1" fill="hold" grpId="2" nodeType="withEffect">
                                  <p:stCondLst>
                                    <p:cond delay="0"/>
                                  </p:stCondLst>
                                  <p:childTnLst>
                                    <p:anim calcmode="lin" valueType="num">
                                      <p:cBhvr additive="base">
                                        <p:cTn id="1553" dur="3500"/>
                                        <p:tgtEl>
                                          <p:spTgt spid="137"/>
                                        </p:tgtEl>
                                        <p:attrNameLst>
                                          <p:attrName>ppt_x</p:attrName>
                                        </p:attrNameLst>
                                      </p:cBhvr>
                                      <p:tavLst>
                                        <p:tav tm="0">
                                          <p:val>
                                            <p:strVal val="ppt_x"/>
                                          </p:val>
                                        </p:tav>
                                        <p:tav tm="100000">
                                          <p:val>
                                            <p:strVal val="ppt_x"/>
                                          </p:val>
                                        </p:tav>
                                      </p:tavLst>
                                    </p:anim>
                                    <p:anim calcmode="lin" valueType="num">
                                      <p:cBhvr additive="base">
                                        <p:cTn id="1554" dur="3500"/>
                                        <p:tgtEl>
                                          <p:spTgt spid="137"/>
                                        </p:tgtEl>
                                        <p:attrNameLst>
                                          <p:attrName>ppt_y</p:attrName>
                                        </p:attrNameLst>
                                      </p:cBhvr>
                                      <p:tavLst>
                                        <p:tav tm="0">
                                          <p:val>
                                            <p:strVal val="ppt_y"/>
                                          </p:val>
                                        </p:tav>
                                        <p:tav tm="100000">
                                          <p:val>
                                            <p:strVal val="0-ppt_h/2"/>
                                          </p:val>
                                        </p:tav>
                                      </p:tavLst>
                                    </p:anim>
                                    <p:set>
                                      <p:cBhvr>
                                        <p:cTn id="1555" dur="1" fill="hold">
                                          <p:stCondLst>
                                            <p:cond delay="3499"/>
                                          </p:stCondLst>
                                        </p:cTn>
                                        <p:tgtEl>
                                          <p:spTgt spid="137"/>
                                        </p:tgtEl>
                                        <p:attrNameLst>
                                          <p:attrName>style.visibility</p:attrName>
                                        </p:attrNameLst>
                                      </p:cBhvr>
                                      <p:to>
                                        <p:strVal val="hidden"/>
                                      </p:to>
                                    </p:set>
                                  </p:childTnLst>
                                </p:cTn>
                              </p:par>
                              <p:par>
                                <p:cTn id="1556" presetID="2" presetClass="exit" presetSubtype="1" fill="hold" grpId="2" nodeType="withEffect">
                                  <p:stCondLst>
                                    <p:cond delay="0"/>
                                  </p:stCondLst>
                                  <p:childTnLst>
                                    <p:anim calcmode="lin" valueType="num">
                                      <p:cBhvr additive="base">
                                        <p:cTn id="1557" dur="3500"/>
                                        <p:tgtEl>
                                          <p:spTgt spid="138"/>
                                        </p:tgtEl>
                                        <p:attrNameLst>
                                          <p:attrName>ppt_x</p:attrName>
                                        </p:attrNameLst>
                                      </p:cBhvr>
                                      <p:tavLst>
                                        <p:tav tm="0">
                                          <p:val>
                                            <p:strVal val="ppt_x"/>
                                          </p:val>
                                        </p:tav>
                                        <p:tav tm="100000">
                                          <p:val>
                                            <p:strVal val="ppt_x"/>
                                          </p:val>
                                        </p:tav>
                                      </p:tavLst>
                                    </p:anim>
                                    <p:anim calcmode="lin" valueType="num">
                                      <p:cBhvr additive="base">
                                        <p:cTn id="1558" dur="3500"/>
                                        <p:tgtEl>
                                          <p:spTgt spid="138"/>
                                        </p:tgtEl>
                                        <p:attrNameLst>
                                          <p:attrName>ppt_y</p:attrName>
                                        </p:attrNameLst>
                                      </p:cBhvr>
                                      <p:tavLst>
                                        <p:tav tm="0">
                                          <p:val>
                                            <p:strVal val="ppt_y"/>
                                          </p:val>
                                        </p:tav>
                                        <p:tav tm="100000">
                                          <p:val>
                                            <p:strVal val="0-ppt_h/2"/>
                                          </p:val>
                                        </p:tav>
                                      </p:tavLst>
                                    </p:anim>
                                    <p:set>
                                      <p:cBhvr>
                                        <p:cTn id="1559" dur="1" fill="hold">
                                          <p:stCondLst>
                                            <p:cond delay="3499"/>
                                          </p:stCondLst>
                                        </p:cTn>
                                        <p:tgtEl>
                                          <p:spTgt spid="138"/>
                                        </p:tgtEl>
                                        <p:attrNameLst>
                                          <p:attrName>style.visibility</p:attrName>
                                        </p:attrNameLst>
                                      </p:cBhvr>
                                      <p:to>
                                        <p:strVal val="hidden"/>
                                      </p:to>
                                    </p:set>
                                  </p:childTnLst>
                                </p:cTn>
                              </p:par>
                              <p:par>
                                <p:cTn id="1560" presetID="2" presetClass="exit" presetSubtype="1" fill="hold" grpId="2" nodeType="withEffect">
                                  <p:stCondLst>
                                    <p:cond delay="0"/>
                                  </p:stCondLst>
                                  <p:childTnLst>
                                    <p:anim calcmode="lin" valueType="num">
                                      <p:cBhvr additive="base">
                                        <p:cTn id="1561" dur="3500"/>
                                        <p:tgtEl>
                                          <p:spTgt spid="139"/>
                                        </p:tgtEl>
                                        <p:attrNameLst>
                                          <p:attrName>ppt_x</p:attrName>
                                        </p:attrNameLst>
                                      </p:cBhvr>
                                      <p:tavLst>
                                        <p:tav tm="0">
                                          <p:val>
                                            <p:strVal val="ppt_x"/>
                                          </p:val>
                                        </p:tav>
                                        <p:tav tm="100000">
                                          <p:val>
                                            <p:strVal val="ppt_x"/>
                                          </p:val>
                                        </p:tav>
                                      </p:tavLst>
                                    </p:anim>
                                    <p:anim calcmode="lin" valueType="num">
                                      <p:cBhvr additive="base">
                                        <p:cTn id="1562" dur="3500"/>
                                        <p:tgtEl>
                                          <p:spTgt spid="139"/>
                                        </p:tgtEl>
                                        <p:attrNameLst>
                                          <p:attrName>ppt_y</p:attrName>
                                        </p:attrNameLst>
                                      </p:cBhvr>
                                      <p:tavLst>
                                        <p:tav tm="0">
                                          <p:val>
                                            <p:strVal val="ppt_y"/>
                                          </p:val>
                                        </p:tav>
                                        <p:tav tm="100000">
                                          <p:val>
                                            <p:strVal val="0-ppt_h/2"/>
                                          </p:val>
                                        </p:tav>
                                      </p:tavLst>
                                    </p:anim>
                                    <p:set>
                                      <p:cBhvr>
                                        <p:cTn id="1563" dur="1" fill="hold">
                                          <p:stCondLst>
                                            <p:cond delay="3499"/>
                                          </p:stCondLst>
                                        </p:cTn>
                                        <p:tgtEl>
                                          <p:spTgt spid="139"/>
                                        </p:tgtEl>
                                        <p:attrNameLst>
                                          <p:attrName>style.visibility</p:attrName>
                                        </p:attrNameLst>
                                      </p:cBhvr>
                                      <p:to>
                                        <p:strVal val="hidden"/>
                                      </p:to>
                                    </p:set>
                                  </p:childTnLst>
                                </p:cTn>
                              </p:par>
                              <p:par>
                                <p:cTn id="1564" presetID="2" presetClass="exit" presetSubtype="1" fill="hold" grpId="2" nodeType="withEffect">
                                  <p:stCondLst>
                                    <p:cond delay="0"/>
                                  </p:stCondLst>
                                  <p:childTnLst>
                                    <p:anim calcmode="lin" valueType="num">
                                      <p:cBhvr additive="base">
                                        <p:cTn id="1565" dur="3500"/>
                                        <p:tgtEl>
                                          <p:spTgt spid="140"/>
                                        </p:tgtEl>
                                        <p:attrNameLst>
                                          <p:attrName>ppt_x</p:attrName>
                                        </p:attrNameLst>
                                      </p:cBhvr>
                                      <p:tavLst>
                                        <p:tav tm="0">
                                          <p:val>
                                            <p:strVal val="ppt_x"/>
                                          </p:val>
                                        </p:tav>
                                        <p:tav tm="100000">
                                          <p:val>
                                            <p:strVal val="ppt_x"/>
                                          </p:val>
                                        </p:tav>
                                      </p:tavLst>
                                    </p:anim>
                                    <p:anim calcmode="lin" valueType="num">
                                      <p:cBhvr additive="base">
                                        <p:cTn id="1566" dur="3500"/>
                                        <p:tgtEl>
                                          <p:spTgt spid="140"/>
                                        </p:tgtEl>
                                        <p:attrNameLst>
                                          <p:attrName>ppt_y</p:attrName>
                                        </p:attrNameLst>
                                      </p:cBhvr>
                                      <p:tavLst>
                                        <p:tav tm="0">
                                          <p:val>
                                            <p:strVal val="ppt_y"/>
                                          </p:val>
                                        </p:tav>
                                        <p:tav tm="100000">
                                          <p:val>
                                            <p:strVal val="0-ppt_h/2"/>
                                          </p:val>
                                        </p:tav>
                                      </p:tavLst>
                                    </p:anim>
                                    <p:set>
                                      <p:cBhvr>
                                        <p:cTn id="1567" dur="1" fill="hold">
                                          <p:stCondLst>
                                            <p:cond delay="3499"/>
                                          </p:stCondLst>
                                        </p:cTn>
                                        <p:tgtEl>
                                          <p:spTgt spid="140"/>
                                        </p:tgtEl>
                                        <p:attrNameLst>
                                          <p:attrName>style.visibility</p:attrName>
                                        </p:attrNameLst>
                                      </p:cBhvr>
                                      <p:to>
                                        <p:strVal val="hidden"/>
                                      </p:to>
                                    </p:set>
                                  </p:childTnLst>
                                </p:cTn>
                              </p:par>
                              <p:par>
                                <p:cTn id="1568" presetID="2" presetClass="exit" presetSubtype="1" fill="hold" grpId="2" nodeType="withEffect">
                                  <p:stCondLst>
                                    <p:cond delay="0"/>
                                  </p:stCondLst>
                                  <p:childTnLst>
                                    <p:anim calcmode="lin" valueType="num">
                                      <p:cBhvr additive="base">
                                        <p:cTn id="1569" dur="3500"/>
                                        <p:tgtEl>
                                          <p:spTgt spid="141"/>
                                        </p:tgtEl>
                                        <p:attrNameLst>
                                          <p:attrName>ppt_x</p:attrName>
                                        </p:attrNameLst>
                                      </p:cBhvr>
                                      <p:tavLst>
                                        <p:tav tm="0">
                                          <p:val>
                                            <p:strVal val="ppt_x"/>
                                          </p:val>
                                        </p:tav>
                                        <p:tav tm="100000">
                                          <p:val>
                                            <p:strVal val="ppt_x"/>
                                          </p:val>
                                        </p:tav>
                                      </p:tavLst>
                                    </p:anim>
                                    <p:anim calcmode="lin" valueType="num">
                                      <p:cBhvr additive="base">
                                        <p:cTn id="1570" dur="3500"/>
                                        <p:tgtEl>
                                          <p:spTgt spid="141"/>
                                        </p:tgtEl>
                                        <p:attrNameLst>
                                          <p:attrName>ppt_y</p:attrName>
                                        </p:attrNameLst>
                                      </p:cBhvr>
                                      <p:tavLst>
                                        <p:tav tm="0">
                                          <p:val>
                                            <p:strVal val="ppt_y"/>
                                          </p:val>
                                        </p:tav>
                                        <p:tav tm="100000">
                                          <p:val>
                                            <p:strVal val="0-ppt_h/2"/>
                                          </p:val>
                                        </p:tav>
                                      </p:tavLst>
                                    </p:anim>
                                    <p:set>
                                      <p:cBhvr>
                                        <p:cTn id="1571" dur="1" fill="hold">
                                          <p:stCondLst>
                                            <p:cond delay="3499"/>
                                          </p:stCondLst>
                                        </p:cTn>
                                        <p:tgtEl>
                                          <p:spTgt spid="141"/>
                                        </p:tgtEl>
                                        <p:attrNameLst>
                                          <p:attrName>style.visibility</p:attrName>
                                        </p:attrNameLst>
                                      </p:cBhvr>
                                      <p:to>
                                        <p:strVal val="hidden"/>
                                      </p:to>
                                    </p:set>
                                  </p:childTnLst>
                                </p:cTn>
                              </p:par>
                              <p:par>
                                <p:cTn id="1572" presetID="2" presetClass="exit" presetSubtype="1" fill="hold" grpId="2" nodeType="withEffect">
                                  <p:stCondLst>
                                    <p:cond delay="0"/>
                                  </p:stCondLst>
                                  <p:childTnLst>
                                    <p:anim calcmode="lin" valueType="num">
                                      <p:cBhvr additive="base">
                                        <p:cTn id="1573" dur="3500"/>
                                        <p:tgtEl>
                                          <p:spTgt spid="142"/>
                                        </p:tgtEl>
                                        <p:attrNameLst>
                                          <p:attrName>ppt_x</p:attrName>
                                        </p:attrNameLst>
                                      </p:cBhvr>
                                      <p:tavLst>
                                        <p:tav tm="0">
                                          <p:val>
                                            <p:strVal val="ppt_x"/>
                                          </p:val>
                                        </p:tav>
                                        <p:tav tm="100000">
                                          <p:val>
                                            <p:strVal val="ppt_x"/>
                                          </p:val>
                                        </p:tav>
                                      </p:tavLst>
                                    </p:anim>
                                    <p:anim calcmode="lin" valueType="num">
                                      <p:cBhvr additive="base">
                                        <p:cTn id="1574" dur="3500"/>
                                        <p:tgtEl>
                                          <p:spTgt spid="142"/>
                                        </p:tgtEl>
                                        <p:attrNameLst>
                                          <p:attrName>ppt_y</p:attrName>
                                        </p:attrNameLst>
                                      </p:cBhvr>
                                      <p:tavLst>
                                        <p:tav tm="0">
                                          <p:val>
                                            <p:strVal val="ppt_y"/>
                                          </p:val>
                                        </p:tav>
                                        <p:tav tm="100000">
                                          <p:val>
                                            <p:strVal val="0-ppt_h/2"/>
                                          </p:val>
                                        </p:tav>
                                      </p:tavLst>
                                    </p:anim>
                                    <p:set>
                                      <p:cBhvr>
                                        <p:cTn id="1575" dur="1" fill="hold">
                                          <p:stCondLst>
                                            <p:cond delay="3499"/>
                                          </p:stCondLst>
                                        </p:cTn>
                                        <p:tgtEl>
                                          <p:spTgt spid="142"/>
                                        </p:tgtEl>
                                        <p:attrNameLst>
                                          <p:attrName>style.visibility</p:attrName>
                                        </p:attrNameLst>
                                      </p:cBhvr>
                                      <p:to>
                                        <p:strVal val="hidden"/>
                                      </p:to>
                                    </p:set>
                                  </p:childTnLst>
                                </p:cTn>
                              </p:par>
                              <p:par>
                                <p:cTn id="1576" presetID="2" presetClass="exit" presetSubtype="1" fill="hold" grpId="2" nodeType="withEffect">
                                  <p:stCondLst>
                                    <p:cond delay="0"/>
                                  </p:stCondLst>
                                  <p:childTnLst>
                                    <p:anim calcmode="lin" valueType="num">
                                      <p:cBhvr additive="base">
                                        <p:cTn id="1577" dur="3500"/>
                                        <p:tgtEl>
                                          <p:spTgt spid="143"/>
                                        </p:tgtEl>
                                        <p:attrNameLst>
                                          <p:attrName>ppt_x</p:attrName>
                                        </p:attrNameLst>
                                      </p:cBhvr>
                                      <p:tavLst>
                                        <p:tav tm="0">
                                          <p:val>
                                            <p:strVal val="ppt_x"/>
                                          </p:val>
                                        </p:tav>
                                        <p:tav tm="100000">
                                          <p:val>
                                            <p:strVal val="ppt_x"/>
                                          </p:val>
                                        </p:tav>
                                      </p:tavLst>
                                    </p:anim>
                                    <p:anim calcmode="lin" valueType="num">
                                      <p:cBhvr additive="base">
                                        <p:cTn id="1578" dur="3500"/>
                                        <p:tgtEl>
                                          <p:spTgt spid="143"/>
                                        </p:tgtEl>
                                        <p:attrNameLst>
                                          <p:attrName>ppt_y</p:attrName>
                                        </p:attrNameLst>
                                      </p:cBhvr>
                                      <p:tavLst>
                                        <p:tav tm="0">
                                          <p:val>
                                            <p:strVal val="ppt_y"/>
                                          </p:val>
                                        </p:tav>
                                        <p:tav tm="100000">
                                          <p:val>
                                            <p:strVal val="0-ppt_h/2"/>
                                          </p:val>
                                        </p:tav>
                                      </p:tavLst>
                                    </p:anim>
                                    <p:set>
                                      <p:cBhvr>
                                        <p:cTn id="1579" dur="1" fill="hold">
                                          <p:stCondLst>
                                            <p:cond delay="3499"/>
                                          </p:stCondLst>
                                        </p:cTn>
                                        <p:tgtEl>
                                          <p:spTgt spid="143"/>
                                        </p:tgtEl>
                                        <p:attrNameLst>
                                          <p:attrName>style.visibility</p:attrName>
                                        </p:attrNameLst>
                                      </p:cBhvr>
                                      <p:to>
                                        <p:strVal val="hidden"/>
                                      </p:to>
                                    </p:set>
                                  </p:childTnLst>
                                </p:cTn>
                              </p:par>
                              <p:par>
                                <p:cTn id="1580" presetID="2" presetClass="exit" presetSubtype="1" fill="hold" grpId="2" nodeType="withEffect">
                                  <p:stCondLst>
                                    <p:cond delay="0"/>
                                  </p:stCondLst>
                                  <p:childTnLst>
                                    <p:anim calcmode="lin" valueType="num">
                                      <p:cBhvr additive="base">
                                        <p:cTn id="1581" dur="3500"/>
                                        <p:tgtEl>
                                          <p:spTgt spid="144"/>
                                        </p:tgtEl>
                                        <p:attrNameLst>
                                          <p:attrName>ppt_x</p:attrName>
                                        </p:attrNameLst>
                                      </p:cBhvr>
                                      <p:tavLst>
                                        <p:tav tm="0">
                                          <p:val>
                                            <p:strVal val="ppt_x"/>
                                          </p:val>
                                        </p:tav>
                                        <p:tav tm="100000">
                                          <p:val>
                                            <p:strVal val="ppt_x"/>
                                          </p:val>
                                        </p:tav>
                                      </p:tavLst>
                                    </p:anim>
                                    <p:anim calcmode="lin" valueType="num">
                                      <p:cBhvr additive="base">
                                        <p:cTn id="1582" dur="3500"/>
                                        <p:tgtEl>
                                          <p:spTgt spid="144"/>
                                        </p:tgtEl>
                                        <p:attrNameLst>
                                          <p:attrName>ppt_y</p:attrName>
                                        </p:attrNameLst>
                                      </p:cBhvr>
                                      <p:tavLst>
                                        <p:tav tm="0">
                                          <p:val>
                                            <p:strVal val="ppt_y"/>
                                          </p:val>
                                        </p:tav>
                                        <p:tav tm="100000">
                                          <p:val>
                                            <p:strVal val="0-ppt_h/2"/>
                                          </p:val>
                                        </p:tav>
                                      </p:tavLst>
                                    </p:anim>
                                    <p:set>
                                      <p:cBhvr>
                                        <p:cTn id="1583" dur="1" fill="hold">
                                          <p:stCondLst>
                                            <p:cond delay="3499"/>
                                          </p:stCondLst>
                                        </p:cTn>
                                        <p:tgtEl>
                                          <p:spTgt spid="144"/>
                                        </p:tgtEl>
                                        <p:attrNameLst>
                                          <p:attrName>style.visibility</p:attrName>
                                        </p:attrNameLst>
                                      </p:cBhvr>
                                      <p:to>
                                        <p:strVal val="hidden"/>
                                      </p:to>
                                    </p:set>
                                  </p:childTnLst>
                                </p:cTn>
                              </p:par>
                              <p:par>
                                <p:cTn id="1584" presetID="2" presetClass="exit" presetSubtype="1" fill="hold" grpId="2" nodeType="withEffect">
                                  <p:stCondLst>
                                    <p:cond delay="0"/>
                                  </p:stCondLst>
                                  <p:childTnLst>
                                    <p:anim calcmode="lin" valueType="num">
                                      <p:cBhvr additive="base">
                                        <p:cTn id="1585" dur="3500"/>
                                        <p:tgtEl>
                                          <p:spTgt spid="145"/>
                                        </p:tgtEl>
                                        <p:attrNameLst>
                                          <p:attrName>ppt_x</p:attrName>
                                        </p:attrNameLst>
                                      </p:cBhvr>
                                      <p:tavLst>
                                        <p:tav tm="0">
                                          <p:val>
                                            <p:strVal val="ppt_x"/>
                                          </p:val>
                                        </p:tav>
                                        <p:tav tm="100000">
                                          <p:val>
                                            <p:strVal val="ppt_x"/>
                                          </p:val>
                                        </p:tav>
                                      </p:tavLst>
                                    </p:anim>
                                    <p:anim calcmode="lin" valueType="num">
                                      <p:cBhvr additive="base">
                                        <p:cTn id="1586" dur="3500"/>
                                        <p:tgtEl>
                                          <p:spTgt spid="145"/>
                                        </p:tgtEl>
                                        <p:attrNameLst>
                                          <p:attrName>ppt_y</p:attrName>
                                        </p:attrNameLst>
                                      </p:cBhvr>
                                      <p:tavLst>
                                        <p:tav tm="0">
                                          <p:val>
                                            <p:strVal val="ppt_y"/>
                                          </p:val>
                                        </p:tav>
                                        <p:tav tm="100000">
                                          <p:val>
                                            <p:strVal val="0-ppt_h/2"/>
                                          </p:val>
                                        </p:tav>
                                      </p:tavLst>
                                    </p:anim>
                                    <p:set>
                                      <p:cBhvr>
                                        <p:cTn id="1587" dur="1" fill="hold">
                                          <p:stCondLst>
                                            <p:cond delay="3499"/>
                                          </p:stCondLst>
                                        </p:cTn>
                                        <p:tgtEl>
                                          <p:spTgt spid="145"/>
                                        </p:tgtEl>
                                        <p:attrNameLst>
                                          <p:attrName>style.visibility</p:attrName>
                                        </p:attrNameLst>
                                      </p:cBhvr>
                                      <p:to>
                                        <p:strVal val="hidden"/>
                                      </p:to>
                                    </p:set>
                                  </p:childTnLst>
                                </p:cTn>
                              </p:par>
                              <p:par>
                                <p:cTn id="1588" presetID="2" presetClass="exit" presetSubtype="1" fill="hold" grpId="2" nodeType="withEffect">
                                  <p:stCondLst>
                                    <p:cond delay="0"/>
                                  </p:stCondLst>
                                  <p:childTnLst>
                                    <p:anim calcmode="lin" valueType="num">
                                      <p:cBhvr additive="base">
                                        <p:cTn id="1589" dur="3500"/>
                                        <p:tgtEl>
                                          <p:spTgt spid="146"/>
                                        </p:tgtEl>
                                        <p:attrNameLst>
                                          <p:attrName>ppt_x</p:attrName>
                                        </p:attrNameLst>
                                      </p:cBhvr>
                                      <p:tavLst>
                                        <p:tav tm="0">
                                          <p:val>
                                            <p:strVal val="ppt_x"/>
                                          </p:val>
                                        </p:tav>
                                        <p:tav tm="100000">
                                          <p:val>
                                            <p:strVal val="ppt_x"/>
                                          </p:val>
                                        </p:tav>
                                      </p:tavLst>
                                    </p:anim>
                                    <p:anim calcmode="lin" valueType="num">
                                      <p:cBhvr additive="base">
                                        <p:cTn id="1590" dur="3500"/>
                                        <p:tgtEl>
                                          <p:spTgt spid="146"/>
                                        </p:tgtEl>
                                        <p:attrNameLst>
                                          <p:attrName>ppt_y</p:attrName>
                                        </p:attrNameLst>
                                      </p:cBhvr>
                                      <p:tavLst>
                                        <p:tav tm="0">
                                          <p:val>
                                            <p:strVal val="ppt_y"/>
                                          </p:val>
                                        </p:tav>
                                        <p:tav tm="100000">
                                          <p:val>
                                            <p:strVal val="0-ppt_h/2"/>
                                          </p:val>
                                        </p:tav>
                                      </p:tavLst>
                                    </p:anim>
                                    <p:set>
                                      <p:cBhvr>
                                        <p:cTn id="1591" dur="1" fill="hold">
                                          <p:stCondLst>
                                            <p:cond delay="3499"/>
                                          </p:stCondLst>
                                        </p:cTn>
                                        <p:tgtEl>
                                          <p:spTgt spid="146"/>
                                        </p:tgtEl>
                                        <p:attrNameLst>
                                          <p:attrName>style.visibility</p:attrName>
                                        </p:attrNameLst>
                                      </p:cBhvr>
                                      <p:to>
                                        <p:strVal val="hidden"/>
                                      </p:to>
                                    </p:set>
                                  </p:childTnLst>
                                </p:cTn>
                              </p:par>
                              <p:par>
                                <p:cTn id="1592" presetID="2" presetClass="exit" presetSubtype="1" fill="hold" grpId="2" nodeType="withEffect">
                                  <p:stCondLst>
                                    <p:cond delay="0"/>
                                  </p:stCondLst>
                                  <p:childTnLst>
                                    <p:anim calcmode="lin" valueType="num">
                                      <p:cBhvr additive="base">
                                        <p:cTn id="1593" dur="3500"/>
                                        <p:tgtEl>
                                          <p:spTgt spid="147"/>
                                        </p:tgtEl>
                                        <p:attrNameLst>
                                          <p:attrName>ppt_x</p:attrName>
                                        </p:attrNameLst>
                                      </p:cBhvr>
                                      <p:tavLst>
                                        <p:tav tm="0">
                                          <p:val>
                                            <p:strVal val="ppt_x"/>
                                          </p:val>
                                        </p:tav>
                                        <p:tav tm="100000">
                                          <p:val>
                                            <p:strVal val="ppt_x"/>
                                          </p:val>
                                        </p:tav>
                                      </p:tavLst>
                                    </p:anim>
                                    <p:anim calcmode="lin" valueType="num">
                                      <p:cBhvr additive="base">
                                        <p:cTn id="1594" dur="3500"/>
                                        <p:tgtEl>
                                          <p:spTgt spid="147"/>
                                        </p:tgtEl>
                                        <p:attrNameLst>
                                          <p:attrName>ppt_y</p:attrName>
                                        </p:attrNameLst>
                                      </p:cBhvr>
                                      <p:tavLst>
                                        <p:tav tm="0">
                                          <p:val>
                                            <p:strVal val="ppt_y"/>
                                          </p:val>
                                        </p:tav>
                                        <p:tav tm="100000">
                                          <p:val>
                                            <p:strVal val="0-ppt_h/2"/>
                                          </p:val>
                                        </p:tav>
                                      </p:tavLst>
                                    </p:anim>
                                    <p:set>
                                      <p:cBhvr>
                                        <p:cTn id="1595" dur="1" fill="hold">
                                          <p:stCondLst>
                                            <p:cond delay="3499"/>
                                          </p:stCondLst>
                                        </p:cTn>
                                        <p:tgtEl>
                                          <p:spTgt spid="147"/>
                                        </p:tgtEl>
                                        <p:attrNameLst>
                                          <p:attrName>style.visibility</p:attrName>
                                        </p:attrNameLst>
                                      </p:cBhvr>
                                      <p:to>
                                        <p:strVal val="hidden"/>
                                      </p:to>
                                    </p:set>
                                  </p:childTnLst>
                                </p:cTn>
                              </p:par>
                              <p:par>
                                <p:cTn id="1596" presetID="2" presetClass="exit" presetSubtype="1" fill="hold" grpId="2" nodeType="withEffect">
                                  <p:stCondLst>
                                    <p:cond delay="0"/>
                                  </p:stCondLst>
                                  <p:childTnLst>
                                    <p:anim calcmode="lin" valueType="num">
                                      <p:cBhvr additive="base">
                                        <p:cTn id="1597" dur="3500"/>
                                        <p:tgtEl>
                                          <p:spTgt spid="148"/>
                                        </p:tgtEl>
                                        <p:attrNameLst>
                                          <p:attrName>ppt_x</p:attrName>
                                        </p:attrNameLst>
                                      </p:cBhvr>
                                      <p:tavLst>
                                        <p:tav tm="0">
                                          <p:val>
                                            <p:strVal val="ppt_x"/>
                                          </p:val>
                                        </p:tav>
                                        <p:tav tm="100000">
                                          <p:val>
                                            <p:strVal val="ppt_x"/>
                                          </p:val>
                                        </p:tav>
                                      </p:tavLst>
                                    </p:anim>
                                    <p:anim calcmode="lin" valueType="num">
                                      <p:cBhvr additive="base">
                                        <p:cTn id="1598" dur="3500"/>
                                        <p:tgtEl>
                                          <p:spTgt spid="148"/>
                                        </p:tgtEl>
                                        <p:attrNameLst>
                                          <p:attrName>ppt_y</p:attrName>
                                        </p:attrNameLst>
                                      </p:cBhvr>
                                      <p:tavLst>
                                        <p:tav tm="0">
                                          <p:val>
                                            <p:strVal val="ppt_y"/>
                                          </p:val>
                                        </p:tav>
                                        <p:tav tm="100000">
                                          <p:val>
                                            <p:strVal val="0-ppt_h/2"/>
                                          </p:val>
                                        </p:tav>
                                      </p:tavLst>
                                    </p:anim>
                                    <p:set>
                                      <p:cBhvr>
                                        <p:cTn id="1599" dur="1" fill="hold">
                                          <p:stCondLst>
                                            <p:cond delay="3499"/>
                                          </p:stCondLst>
                                        </p:cTn>
                                        <p:tgtEl>
                                          <p:spTgt spid="148"/>
                                        </p:tgtEl>
                                        <p:attrNameLst>
                                          <p:attrName>style.visibility</p:attrName>
                                        </p:attrNameLst>
                                      </p:cBhvr>
                                      <p:to>
                                        <p:strVal val="hidden"/>
                                      </p:to>
                                    </p:set>
                                  </p:childTnLst>
                                </p:cTn>
                              </p:par>
                              <p:par>
                                <p:cTn id="1600" presetID="2" presetClass="exit" presetSubtype="1" fill="hold" grpId="2" nodeType="withEffect">
                                  <p:stCondLst>
                                    <p:cond delay="0"/>
                                  </p:stCondLst>
                                  <p:childTnLst>
                                    <p:anim calcmode="lin" valueType="num">
                                      <p:cBhvr additive="base">
                                        <p:cTn id="1601" dur="3500"/>
                                        <p:tgtEl>
                                          <p:spTgt spid="149"/>
                                        </p:tgtEl>
                                        <p:attrNameLst>
                                          <p:attrName>ppt_x</p:attrName>
                                        </p:attrNameLst>
                                      </p:cBhvr>
                                      <p:tavLst>
                                        <p:tav tm="0">
                                          <p:val>
                                            <p:strVal val="ppt_x"/>
                                          </p:val>
                                        </p:tav>
                                        <p:tav tm="100000">
                                          <p:val>
                                            <p:strVal val="ppt_x"/>
                                          </p:val>
                                        </p:tav>
                                      </p:tavLst>
                                    </p:anim>
                                    <p:anim calcmode="lin" valueType="num">
                                      <p:cBhvr additive="base">
                                        <p:cTn id="1602" dur="3500"/>
                                        <p:tgtEl>
                                          <p:spTgt spid="149"/>
                                        </p:tgtEl>
                                        <p:attrNameLst>
                                          <p:attrName>ppt_y</p:attrName>
                                        </p:attrNameLst>
                                      </p:cBhvr>
                                      <p:tavLst>
                                        <p:tav tm="0">
                                          <p:val>
                                            <p:strVal val="ppt_y"/>
                                          </p:val>
                                        </p:tav>
                                        <p:tav tm="100000">
                                          <p:val>
                                            <p:strVal val="0-ppt_h/2"/>
                                          </p:val>
                                        </p:tav>
                                      </p:tavLst>
                                    </p:anim>
                                    <p:set>
                                      <p:cBhvr>
                                        <p:cTn id="1603" dur="1" fill="hold">
                                          <p:stCondLst>
                                            <p:cond delay="3499"/>
                                          </p:stCondLst>
                                        </p:cTn>
                                        <p:tgtEl>
                                          <p:spTgt spid="149"/>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36"/>
                                        </p:tgtEl>
                                      </p:cBhvr>
                                    </p:animEffect>
                                    <p:set>
                                      <p:cBhvr>
                                        <p:cTn id="1606" dur="1" fill="hold">
                                          <p:stCondLst>
                                            <p:cond delay="6999"/>
                                          </p:stCondLst>
                                        </p:cTn>
                                        <p:tgtEl>
                                          <p:spTgt spid="136"/>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37"/>
                                        </p:tgtEl>
                                      </p:cBhvr>
                                    </p:animEffect>
                                    <p:set>
                                      <p:cBhvr>
                                        <p:cTn id="1609" dur="1" fill="hold">
                                          <p:stCondLst>
                                            <p:cond delay="6999"/>
                                          </p:stCondLst>
                                        </p:cTn>
                                        <p:tgtEl>
                                          <p:spTgt spid="137"/>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38"/>
                                        </p:tgtEl>
                                      </p:cBhvr>
                                    </p:animEffect>
                                    <p:set>
                                      <p:cBhvr>
                                        <p:cTn id="1612" dur="1" fill="hold">
                                          <p:stCondLst>
                                            <p:cond delay="6999"/>
                                          </p:stCondLst>
                                        </p:cTn>
                                        <p:tgtEl>
                                          <p:spTgt spid="138"/>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39"/>
                                        </p:tgtEl>
                                      </p:cBhvr>
                                    </p:animEffect>
                                    <p:set>
                                      <p:cBhvr>
                                        <p:cTn id="1615" dur="1" fill="hold">
                                          <p:stCondLst>
                                            <p:cond delay="6999"/>
                                          </p:stCondLst>
                                        </p:cTn>
                                        <p:tgtEl>
                                          <p:spTgt spid="139"/>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40"/>
                                        </p:tgtEl>
                                      </p:cBhvr>
                                    </p:animEffect>
                                    <p:set>
                                      <p:cBhvr>
                                        <p:cTn id="1618" dur="1" fill="hold">
                                          <p:stCondLst>
                                            <p:cond delay="6999"/>
                                          </p:stCondLst>
                                        </p:cTn>
                                        <p:tgtEl>
                                          <p:spTgt spid="140"/>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41"/>
                                        </p:tgtEl>
                                      </p:cBhvr>
                                    </p:animEffect>
                                    <p:set>
                                      <p:cBhvr>
                                        <p:cTn id="1621" dur="1" fill="hold">
                                          <p:stCondLst>
                                            <p:cond delay="6999"/>
                                          </p:stCondLst>
                                        </p:cTn>
                                        <p:tgtEl>
                                          <p:spTgt spid="141"/>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142"/>
                                        </p:tgtEl>
                                      </p:cBhvr>
                                    </p:animEffect>
                                    <p:set>
                                      <p:cBhvr>
                                        <p:cTn id="1624" dur="1" fill="hold">
                                          <p:stCondLst>
                                            <p:cond delay="6999"/>
                                          </p:stCondLst>
                                        </p:cTn>
                                        <p:tgtEl>
                                          <p:spTgt spid="142"/>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143"/>
                                        </p:tgtEl>
                                      </p:cBhvr>
                                    </p:animEffect>
                                    <p:set>
                                      <p:cBhvr>
                                        <p:cTn id="1627" dur="1" fill="hold">
                                          <p:stCondLst>
                                            <p:cond delay="6999"/>
                                          </p:stCondLst>
                                        </p:cTn>
                                        <p:tgtEl>
                                          <p:spTgt spid="143"/>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44"/>
                                        </p:tgtEl>
                                      </p:cBhvr>
                                    </p:animEffect>
                                    <p:set>
                                      <p:cBhvr>
                                        <p:cTn id="1630" dur="1" fill="hold">
                                          <p:stCondLst>
                                            <p:cond delay="6999"/>
                                          </p:stCondLst>
                                        </p:cTn>
                                        <p:tgtEl>
                                          <p:spTgt spid="144"/>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45"/>
                                        </p:tgtEl>
                                      </p:cBhvr>
                                    </p:animEffect>
                                    <p:set>
                                      <p:cBhvr>
                                        <p:cTn id="1633" dur="1" fill="hold">
                                          <p:stCondLst>
                                            <p:cond delay="6999"/>
                                          </p:stCondLst>
                                        </p:cTn>
                                        <p:tgtEl>
                                          <p:spTgt spid="145"/>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146"/>
                                        </p:tgtEl>
                                      </p:cBhvr>
                                    </p:animEffect>
                                    <p:set>
                                      <p:cBhvr>
                                        <p:cTn id="1636" dur="1" fill="hold">
                                          <p:stCondLst>
                                            <p:cond delay="6999"/>
                                          </p:stCondLst>
                                        </p:cTn>
                                        <p:tgtEl>
                                          <p:spTgt spid="146"/>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147"/>
                                        </p:tgtEl>
                                      </p:cBhvr>
                                    </p:animEffect>
                                    <p:set>
                                      <p:cBhvr>
                                        <p:cTn id="1639" dur="1" fill="hold">
                                          <p:stCondLst>
                                            <p:cond delay="6999"/>
                                          </p:stCondLst>
                                        </p:cTn>
                                        <p:tgtEl>
                                          <p:spTgt spid="147"/>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48"/>
                                        </p:tgtEl>
                                      </p:cBhvr>
                                    </p:animEffect>
                                    <p:set>
                                      <p:cBhvr>
                                        <p:cTn id="1642" dur="1" fill="hold">
                                          <p:stCondLst>
                                            <p:cond delay="6999"/>
                                          </p:stCondLst>
                                        </p:cTn>
                                        <p:tgtEl>
                                          <p:spTgt spid="148"/>
                                        </p:tgtEl>
                                        <p:attrNameLst>
                                          <p:attrName>style.visibility</p:attrName>
                                        </p:attrNameLst>
                                      </p:cBhvr>
                                      <p:to>
                                        <p:strVal val="hidden"/>
                                      </p:to>
                                    </p:set>
                                  </p:childTnLst>
                                </p:cTn>
                              </p:par>
                              <p:par>
                                <p:cTn id="1643" presetID="13" presetClass="exit" presetSubtype="32" fill="hold" grpId="3" nodeType="withEffect">
                                  <p:stCondLst>
                                    <p:cond delay="0"/>
                                  </p:stCondLst>
                                  <p:childTnLst>
                                    <p:animEffect transition="out" filter="plus(out)">
                                      <p:cBhvr>
                                        <p:cTn id="1644" dur="7000"/>
                                        <p:tgtEl>
                                          <p:spTgt spid="149"/>
                                        </p:tgtEl>
                                      </p:cBhvr>
                                    </p:animEffect>
                                    <p:set>
                                      <p:cBhvr>
                                        <p:cTn id="1645" dur="1" fill="hold">
                                          <p:stCondLst>
                                            <p:cond delay="6999"/>
                                          </p:stCondLst>
                                        </p:cTn>
                                        <p:tgtEl>
                                          <p:spTgt spid="149"/>
                                        </p:tgtEl>
                                        <p:attrNameLst>
                                          <p:attrName>style.visibility</p:attrName>
                                        </p:attrNameLst>
                                      </p:cBhvr>
                                      <p:to>
                                        <p:strVal val="hidden"/>
                                      </p:to>
                                    </p:set>
                                  </p:childTnLst>
                                </p:cTn>
                              </p:par>
                              <p:par>
                                <p:cTn id="1646" presetID="2" presetClass="entr" presetSubtype="4" fill="hold" grpId="0" nodeType="withEffect">
                                  <p:stCondLst>
                                    <p:cond delay="0"/>
                                  </p:stCondLst>
                                  <p:childTnLst>
                                    <p:set>
                                      <p:cBhvr>
                                        <p:cTn id="1647" dur="1" fill="hold">
                                          <p:stCondLst>
                                            <p:cond delay="0"/>
                                          </p:stCondLst>
                                        </p:cTn>
                                        <p:tgtEl>
                                          <p:spTgt spid="150"/>
                                        </p:tgtEl>
                                        <p:attrNameLst>
                                          <p:attrName>style.visibility</p:attrName>
                                        </p:attrNameLst>
                                      </p:cBhvr>
                                      <p:to>
                                        <p:strVal val="visible"/>
                                      </p:to>
                                    </p:set>
                                    <p:anim calcmode="lin" valueType="num">
                                      <p:cBhvr additive="base">
                                        <p:cTn id="1648" dur="3500" fill="hold"/>
                                        <p:tgtEl>
                                          <p:spTgt spid="150"/>
                                        </p:tgtEl>
                                        <p:attrNameLst>
                                          <p:attrName>ppt_x</p:attrName>
                                        </p:attrNameLst>
                                      </p:cBhvr>
                                      <p:tavLst>
                                        <p:tav tm="0">
                                          <p:val>
                                            <p:strVal val="#ppt_x"/>
                                          </p:val>
                                        </p:tav>
                                        <p:tav tm="100000">
                                          <p:val>
                                            <p:strVal val="#ppt_x"/>
                                          </p:val>
                                        </p:tav>
                                      </p:tavLst>
                                    </p:anim>
                                    <p:anim calcmode="lin" valueType="num">
                                      <p:cBhvr additive="base">
                                        <p:cTn id="1649" dur="3500" fill="hold"/>
                                        <p:tgtEl>
                                          <p:spTgt spid="150"/>
                                        </p:tgtEl>
                                        <p:attrNameLst>
                                          <p:attrName>ppt_y</p:attrName>
                                        </p:attrNameLst>
                                      </p:cBhvr>
                                      <p:tavLst>
                                        <p:tav tm="0">
                                          <p:val>
                                            <p:strVal val="1+#ppt_h/2"/>
                                          </p:val>
                                        </p:tav>
                                        <p:tav tm="100000">
                                          <p:val>
                                            <p:strVal val="#ppt_y"/>
                                          </p:val>
                                        </p:tav>
                                      </p:tavLst>
                                    </p:anim>
                                  </p:childTnLst>
                                </p:cTn>
                              </p:par>
                              <p:par>
                                <p:cTn id="1650" presetID="2" presetClass="entr" presetSubtype="4" fill="hold" grpId="0" nodeType="withEffect">
                                  <p:stCondLst>
                                    <p:cond delay="0"/>
                                  </p:stCondLst>
                                  <p:childTnLst>
                                    <p:set>
                                      <p:cBhvr>
                                        <p:cTn id="1651" dur="1" fill="hold">
                                          <p:stCondLst>
                                            <p:cond delay="0"/>
                                          </p:stCondLst>
                                        </p:cTn>
                                        <p:tgtEl>
                                          <p:spTgt spid="151"/>
                                        </p:tgtEl>
                                        <p:attrNameLst>
                                          <p:attrName>style.visibility</p:attrName>
                                        </p:attrNameLst>
                                      </p:cBhvr>
                                      <p:to>
                                        <p:strVal val="visible"/>
                                      </p:to>
                                    </p:set>
                                    <p:anim calcmode="lin" valueType="num">
                                      <p:cBhvr additive="base">
                                        <p:cTn id="1652" dur="3500" fill="hold"/>
                                        <p:tgtEl>
                                          <p:spTgt spid="151"/>
                                        </p:tgtEl>
                                        <p:attrNameLst>
                                          <p:attrName>ppt_x</p:attrName>
                                        </p:attrNameLst>
                                      </p:cBhvr>
                                      <p:tavLst>
                                        <p:tav tm="0">
                                          <p:val>
                                            <p:strVal val="#ppt_x"/>
                                          </p:val>
                                        </p:tav>
                                        <p:tav tm="100000">
                                          <p:val>
                                            <p:strVal val="#ppt_x"/>
                                          </p:val>
                                        </p:tav>
                                      </p:tavLst>
                                    </p:anim>
                                    <p:anim calcmode="lin" valueType="num">
                                      <p:cBhvr additive="base">
                                        <p:cTn id="1653" dur="3500" fill="hold"/>
                                        <p:tgtEl>
                                          <p:spTgt spid="151"/>
                                        </p:tgtEl>
                                        <p:attrNameLst>
                                          <p:attrName>ppt_y</p:attrName>
                                        </p:attrNameLst>
                                      </p:cBhvr>
                                      <p:tavLst>
                                        <p:tav tm="0">
                                          <p:val>
                                            <p:strVal val="1+#ppt_h/2"/>
                                          </p:val>
                                        </p:tav>
                                        <p:tav tm="100000">
                                          <p:val>
                                            <p:strVal val="#ppt_y"/>
                                          </p:val>
                                        </p:tav>
                                      </p:tavLst>
                                    </p:anim>
                                  </p:childTnLst>
                                </p:cTn>
                              </p:par>
                              <p:par>
                                <p:cTn id="1654" presetID="2" presetClass="entr" presetSubtype="4" fill="hold" grpId="0" nodeType="withEffect">
                                  <p:stCondLst>
                                    <p:cond delay="0"/>
                                  </p:stCondLst>
                                  <p:childTnLst>
                                    <p:set>
                                      <p:cBhvr>
                                        <p:cTn id="1655" dur="1" fill="hold">
                                          <p:stCondLst>
                                            <p:cond delay="0"/>
                                          </p:stCondLst>
                                        </p:cTn>
                                        <p:tgtEl>
                                          <p:spTgt spid="152"/>
                                        </p:tgtEl>
                                        <p:attrNameLst>
                                          <p:attrName>style.visibility</p:attrName>
                                        </p:attrNameLst>
                                      </p:cBhvr>
                                      <p:to>
                                        <p:strVal val="visible"/>
                                      </p:to>
                                    </p:set>
                                    <p:anim calcmode="lin" valueType="num">
                                      <p:cBhvr additive="base">
                                        <p:cTn id="1656" dur="3500" fill="hold"/>
                                        <p:tgtEl>
                                          <p:spTgt spid="152"/>
                                        </p:tgtEl>
                                        <p:attrNameLst>
                                          <p:attrName>ppt_x</p:attrName>
                                        </p:attrNameLst>
                                      </p:cBhvr>
                                      <p:tavLst>
                                        <p:tav tm="0">
                                          <p:val>
                                            <p:strVal val="#ppt_x"/>
                                          </p:val>
                                        </p:tav>
                                        <p:tav tm="100000">
                                          <p:val>
                                            <p:strVal val="#ppt_x"/>
                                          </p:val>
                                        </p:tav>
                                      </p:tavLst>
                                    </p:anim>
                                    <p:anim calcmode="lin" valueType="num">
                                      <p:cBhvr additive="base">
                                        <p:cTn id="1657" dur="3500" fill="hold"/>
                                        <p:tgtEl>
                                          <p:spTgt spid="152"/>
                                        </p:tgtEl>
                                        <p:attrNameLst>
                                          <p:attrName>ppt_y</p:attrName>
                                        </p:attrNameLst>
                                      </p:cBhvr>
                                      <p:tavLst>
                                        <p:tav tm="0">
                                          <p:val>
                                            <p:strVal val="1+#ppt_h/2"/>
                                          </p:val>
                                        </p:tav>
                                        <p:tav tm="100000">
                                          <p:val>
                                            <p:strVal val="#ppt_y"/>
                                          </p:val>
                                        </p:tav>
                                      </p:tavLst>
                                    </p:anim>
                                  </p:childTnLst>
                                </p:cTn>
                              </p:par>
                              <p:par>
                                <p:cTn id="1658" presetID="2" presetClass="entr" presetSubtype="4" fill="hold" grpId="0" nodeType="withEffect">
                                  <p:stCondLst>
                                    <p:cond delay="0"/>
                                  </p:stCondLst>
                                  <p:childTnLst>
                                    <p:set>
                                      <p:cBhvr>
                                        <p:cTn id="1659" dur="1" fill="hold">
                                          <p:stCondLst>
                                            <p:cond delay="0"/>
                                          </p:stCondLst>
                                        </p:cTn>
                                        <p:tgtEl>
                                          <p:spTgt spid="153"/>
                                        </p:tgtEl>
                                        <p:attrNameLst>
                                          <p:attrName>style.visibility</p:attrName>
                                        </p:attrNameLst>
                                      </p:cBhvr>
                                      <p:to>
                                        <p:strVal val="visible"/>
                                      </p:to>
                                    </p:set>
                                    <p:anim calcmode="lin" valueType="num">
                                      <p:cBhvr additive="base">
                                        <p:cTn id="1660" dur="3500" fill="hold"/>
                                        <p:tgtEl>
                                          <p:spTgt spid="153"/>
                                        </p:tgtEl>
                                        <p:attrNameLst>
                                          <p:attrName>ppt_x</p:attrName>
                                        </p:attrNameLst>
                                      </p:cBhvr>
                                      <p:tavLst>
                                        <p:tav tm="0">
                                          <p:val>
                                            <p:strVal val="#ppt_x"/>
                                          </p:val>
                                        </p:tav>
                                        <p:tav tm="100000">
                                          <p:val>
                                            <p:strVal val="#ppt_x"/>
                                          </p:val>
                                        </p:tav>
                                      </p:tavLst>
                                    </p:anim>
                                    <p:anim calcmode="lin" valueType="num">
                                      <p:cBhvr additive="base">
                                        <p:cTn id="1661" dur="3500" fill="hold"/>
                                        <p:tgtEl>
                                          <p:spTgt spid="153"/>
                                        </p:tgtEl>
                                        <p:attrNameLst>
                                          <p:attrName>ppt_y</p:attrName>
                                        </p:attrNameLst>
                                      </p:cBhvr>
                                      <p:tavLst>
                                        <p:tav tm="0">
                                          <p:val>
                                            <p:strVal val="1+#ppt_h/2"/>
                                          </p:val>
                                        </p:tav>
                                        <p:tav tm="100000">
                                          <p:val>
                                            <p:strVal val="#ppt_y"/>
                                          </p:val>
                                        </p:tav>
                                      </p:tavLst>
                                    </p:anim>
                                  </p:childTnLst>
                                </p:cTn>
                              </p:par>
                              <p:par>
                                <p:cTn id="1662" presetID="2" presetClass="entr" presetSubtype="4" fill="hold" grpId="0" nodeType="withEffect">
                                  <p:stCondLst>
                                    <p:cond delay="0"/>
                                  </p:stCondLst>
                                  <p:childTnLst>
                                    <p:set>
                                      <p:cBhvr>
                                        <p:cTn id="1663" dur="1" fill="hold">
                                          <p:stCondLst>
                                            <p:cond delay="0"/>
                                          </p:stCondLst>
                                        </p:cTn>
                                        <p:tgtEl>
                                          <p:spTgt spid="154"/>
                                        </p:tgtEl>
                                        <p:attrNameLst>
                                          <p:attrName>style.visibility</p:attrName>
                                        </p:attrNameLst>
                                      </p:cBhvr>
                                      <p:to>
                                        <p:strVal val="visible"/>
                                      </p:to>
                                    </p:set>
                                    <p:anim calcmode="lin" valueType="num">
                                      <p:cBhvr additive="base">
                                        <p:cTn id="1664" dur="3500" fill="hold"/>
                                        <p:tgtEl>
                                          <p:spTgt spid="154"/>
                                        </p:tgtEl>
                                        <p:attrNameLst>
                                          <p:attrName>ppt_x</p:attrName>
                                        </p:attrNameLst>
                                      </p:cBhvr>
                                      <p:tavLst>
                                        <p:tav tm="0">
                                          <p:val>
                                            <p:strVal val="#ppt_x"/>
                                          </p:val>
                                        </p:tav>
                                        <p:tav tm="100000">
                                          <p:val>
                                            <p:strVal val="#ppt_x"/>
                                          </p:val>
                                        </p:tav>
                                      </p:tavLst>
                                    </p:anim>
                                    <p:anim calcmode="lin" valueType="num">
                                      <p:cBhvr additive="base">
                                        <p:cTn id="1665" dur="3500" fill="hold"/>
                                        <p:tgtEl>
                                          <p:spTgt spid="154"/>
                                        </p:tgtEl>
                                        <p:attrNameLst>
                                          <p:attrName>ppt_y</p:attrName>
                                        </p:attrNameLst>
                                      </p:cBhvr>
                                      <p:tavLst>
                                        <p:tav tm="0">
                                          <p:val>
                                            <p:strVal val="1+#ppt_h/2"/>
                                          </p:val>
                                        </p:tav>
                                        <p:tav tm="100000">
                                          <p:val>
                                            <p:strVal val="#ppt_y"/>
                                          </p:val>
                                        </p:tav>
                                      </p:tavLst>
                                    </p:anim>
                                  </p:childTnLst>
                                </p:cTn>
                              </p:par>
                              <p:par>
                                <p:cTn id="1666" presetID="2" presetClass="entr" presetSubtype="4" fill="hold" grpId="0" nodeType="withEffect">
                                  <p:stCondLst>
                                    <p:cond delay="0"/>
                                  </p:stCondLst>
                                  <p:childTnLst>
                                    <p:set>
                                      <p:cBhvr>
                                        <p:cTn id="1667" dur="1" fill="hold">
                                          <p:stCondLst>
                                            <p:cond delay="0"/>
                                          </p:stCondLst>
                                        </p:cTn>
                                        <p:tgtEl>
                                          <p:spTgt spid="155"/>
                                        </p:tgtEl>
                                        <p:attrNameLst>
                                          <p:attrName>style.visibility</p:attrName>
                                        </p:attrNameLst>
                                      </p:cBhvr>
                                      <p:to>
                                        <p:strVal val="visible"/>
                                      </p:to>
                                    </p:set>
                                    <p:anim calcmode="lin" valueType="num">
                                      <p:cBhvr additive="base">
                                        <p:cTn id="1668" dur="3500" fill="hold"/>
                                        <p:tgtEl>
                                          <p:spTgt spid="155"/>
                                        </p:tgtEl>
                                        <p:attrNameLst>
                                          <p:attrName>ppt_x</p:attrName>
                                        </p:attrNameLst>
                                      </p:cBhvr>
                                      <p:tavLst>
                                        <p:tav tm="0">
                                          <p:val>
                                            <p:strVal val="#ppt_x"/>
                                          </p:val>
                                        </p:tav>
                                        <p:tav tm="100000">
                                          <p:val>
                                            <p:strVal val="#ppt_x"/>
                                          </p:val>
                                        </p:tav>
                                      </p:tavLst>
                                    </p:anim>
                                    <p:anim calcmode="lin" valueType="num">
                                      <p:cBhvr additive="base">
                                        <p:cTn id="1669" dur="3500" fill="hold"/>
                                        <p:tgtEl>
                                          <p:spTgt spid="155"/>
                                        </p:tgtEl>
                                        <p:attrNameLst>
                                          <p:attrName>ppt_y</p:attrName>
                                        </p:attrNameLst>
                                      </p:cBhvr>
                                      <p:tavLst>
                                        <p:tav tm="0">
                                          <p:val>
                                            <p:strVal val="1+#ppt_h/2"/>
                                          </p:val>
                                        </p:tav>
                                        <p:tav tm="100000">
                                          <p:val>
                                            <p:strVal val="#ppt_y"/>
                                          </p:val>
                                        </p:tav>
                                      </p:tavLst>
                                    </p:anim>
                                  </p:childTnLst>
                                </p:cTn>
                              </p:par>
                              <p:par>
                                <p:cTn id="1670" presetID="2" presetClass="entr" presetSubtype="4" fill="hold" grpId="0" nodeType="withEffect">
                                  <p:stCondLst>
                                    <p:cond delay="0"/>
                                  </p:stCondLst>
                                  <p:childTnLst>
                                    <p:set>
                                      <p:cBhvr>
                                        <p:cTn id="1671" dur="1" fill="hold">
                                          <p:stCondLst>
                                            <p:cond delay="0"/>
                                          </p:stCondLst>
                                        </p:cTn>
                                        <p:tgtEl>
                                          <p:spTgt spid="156"/>
                                        </p:tgtEl>
                                        <p:attrNameLst>
                                          <p:attrName>style.visibility</p:attrName>
                                        </p:attrNameLst>
                                      </p:cBhvr>
                                      <p:to>
                                        <p:strVal val="visible"/>
                                      </p:to>
                                    </p:set>
                                    <p:anim calcmode="lin" valueType="num">
                                      <p:cBhvr additive="base">
                                        <p:cTn id="1672" dur="3500" fill="hold"/>
                                        <p:tgtEl>
                                          <p:spTgt spid="156"/>
                                        </p:tgtEl>
                                        <p:attrNameLst>
                                          <p:attrName>ppt_x</p:attrName>
                                        </p:attrNameLst>
                                      </p:cBhvr>
                                      <p:tavLst>
                                        <p:tav tm="0">
                                          <p:val>
                                            <p:strVal val="#ppt_x"/>
                                          </p:val>
                                        </p:tav>
                                        <p:tav tm="100000">
                                          <p:val>
                                            <p:strVal val="#ppt_x"/>
                                          </p:val>
                                        </p:tav>
                                      </p:tavLst>
                                    </p:anim>
                                    <p:anim calcmode="lin" valueType="num">
                                      <p:cBhvr additive="base">
                                        <p:cTn id="1673" dur="3500" fill="hold"/>
                                        <p:tgtEl>
                                          <p:spTgt spid="156"/>
                                        </p:tgtEl>
                                        <p:attrNameLst>
                                          <p:attrName>ppt_y</p:attrName>
                                        </p:attrNameLst>
                                      </p:cBhvr>
                                      <p:tavLst>
                                        <p:tav tm="0">
                                          <p:val>
                                            <p:strVal val="1+#ppt_h/2"/>
                                          </p:val>
                                        </p:tav>
                                        <p:tav tm="100000">
                                          <p:val>
                                            <p:strVal val="#ppt_y"/>
                                          </p:val>
                                        </p:tav>
                                      </p:tavLst>
                                    </p:anim>
                                  </p:childTnLst>
                                </p:cTn>
                              </p:par>
                              <p:par>
                                <p:cTn id="1674" presetID="2" presetClass="entr" presetSubtype="4" fill="hold" grpId="0" nodeType="withEffect">
                                  <p:stCondLst>
                                    <p:cond delay="0"/>
                                  </p:stCondLst>
                                  <p:childTnLst>
                                    <p:set>
                                      <p:cBhvr>
                                        <p:cTn id="1675" dur="1" fill="hold">
                                          <p:stCondLst>
                                            <p:cond delay="0"/>
                                          </p:stCondLst>
                                        </p:cTn>
                                        <p:tgtEl>
                                          <p:spTgt spid="157"/>
                                        </p:tgtEl>
                                        <p:attrNameLst>
                                          <p:attrName>style.visibility</p:attrName>
                                        </p:attrNameLst>
                                      </p:cBhvr>
                                      <p:to>
                                        <p:strVal val="visible"/>
                                      </p:to>
                                    </p:set>
                                    <p:anim calcmode="lin" valueType="num">
                                      <p:cBhvr additive="base">
                                        <p:cTn id="1676" dur="3500" fill="hold"/>
                                        <p:tgtEl>
                                          <p:spTgt spid="157"/>
                                        </p:tgtEl>
                                        <p:attrNameLst>
                                          <p:attrName>ppt_x</p:attrName>
                                        </p:attrNameLst>
                                      </p:cBhvr>
                                      <p:tavLst>
                                        <p:tav tm="0">
                                          <p:val>
                                            <p:strVal val="#ppt_x"/>
                                          </p:val>
                                        </p:tav>
                                        <p:tav tm="100000">
                                          <p:val>
                                            <p:strVal val="#ppt_x"/>
                                          </p:val>
                                        </p:tav>
                                      </p:tavLst>
                                    </p:anim>
                                    <p:anim calcmode="lin" valueType="num">
                                      <p:cBhvr additive="base">
                                        <p:cTn id="1677" dur="3500" fill="hold"/>
                                        <p:tgtEl>
                                          <p:spTgt spid="157"/>
                                        </p:tgtEl>
                                        <p:attrNameLst>
                                          <p:attrName>ppt_y</p:attrName>
                                        </p:attrNameLst>
                                      </p:cBhvr>
                                      <p:tavLst>
                                        <p:tav tm="0">
                                          <p:val>
                                            <p:strVal val="1+#ppt_h/2"/>
                                          </p:val>
                                        </p:tav>
                                        <p:tav tm="100000">
                                          <p:val>
                                            <p:strVal val="#ppt_y"/>
                                          </p:val>
                                        </p:tav>
                                      </p:tavLst>
                                    </p:anim>
                                  </p:childTnLst>
                                </p:cTn>
                              </p:par>
                              <p:par>
                                <p:cTn id="1678" presetID="2" presetClass="entr" presetSubtype="4" fill="hold" grpId="0" nodeType="withEffect">
                                  <p:stCondLst>
                                    <p:cond delay="0"/>
                                  </p:stCondLst>
                                  <p:childTnLst>
                                    <p:set>
                                      <p:cBhvr>
                                        <p:cTn id="1679" dur="1" fill="hold">
                                          <p:stCondLst>
                                            <p:cond delay="0"/>
                                          </p:stCondLst>
                                        </p:cTn>
                                        <p:tgtEl>
                                          <p:spTgt spid="158"/>
                                        </p:tgtEl>
                                        <p:attrNameLst>
                                          <p:attrName>style.visibility</p:attrName>
                                        </p:attrNameLst>
                                      </p:cBhvr>
                                      <p:to>
                                        <p:strVal val="visible"/>
                                      </p:to>
                                    </p:set>
                                    <p:anim calcmode="lin" valueType="num">
                                      <p:cBhvr additive="base">
                                        <p:cTn id="1680" dur="3500" fill="hold"/>
                                        <p:tgtEl>
                                          <p:spTgt spid="158"/>
                                        </p:tgtEl>
                                        <p:attrNameLst>
                                          <p:attrName>ppt_x</p:attrName>
                                        </p:attrNameLst>
                                      </p:cBhvr>
                                      <p:tavLst>
                                        <p:tav tm="0">
                                          <p:val>
                                            <p:strVal val="#ppt_x"/>
                                          </p:val>
                                        </p:tav>
                                        <p:tav tm="100000">
                                          <p:val>
                                            <p:strVal val="#ppt_x"/>
                                          </p:val>
                                        </p:tav>
                                      </p:tavLst>
                                    </p:anim>
                                    <p:anim calcmode="lin" valueType="num">
                                      <p:cBhvr additive="base">
                                        <p:cTn id="1681" dur="3500" fill="hold"/>
                                        <p:tgtEl>
                                          <p:spTgt spid="158"/>
                                        </p:tgtEl>
                                        <p:attrNameLst>
                                          <p:attrName>ppt_y</p:attrName>
                                        </p:attrNameLst>
                                      </p:cBhvr>
                                      <p:tavLst>
                                        <p:tav tm="0">
                                          <p:val>
                                            <p:strVal val="1+#ppt_h/2"/>
                                          </p:val>
                                        </p:tav>
                                        <p:tav tm="100000">
                                          <p:val>
                                            <p:strVal val="#ppt_y"/>
                                          </p:val>
                                        </p:tav>
                                      </p:tavLst>
                                    </p:anim>
                                  </p:childTnLst>
                                </p:cTn>
                              </p:par>
                              <p:par>
                                <p:cTn id="1682" presetID="2" presetClass="entr" presetSubtype="4" fill="hold" grpId="0" nodeType="withEffect">
                                  <p:stCondLst>
                                    <p:cond delay="0"/>
                                  </p:stCondLst>
                                  <p:childTnLst>
                                    <p:set>
                                      <p:cBhvr>
                                        <p:cTn id="1683" dur="1" fill="hold">
                                          <p:stCondLst>
                                            <p:cond delay="0"/>
                                          </p:stCondLst>
                                        </p:cTn>
                                        <p:tgtEl>
                                          <p:spTgt spid="159"/>
                                        </p:tgtEl>
                                        <p:attrNameLst>
                                          <p:attrName>style.visibility</p:attrName>
                                        </p:attrNameLst>
                                      </p:cBhvr>
                                      <p:to>
                                        <p:strVal val="visible"/>
                                      </p:to>
                                    </p:set>
                                    <p:anim calcmode="lin" valueType="num">
                                      <p:cBhvr additive="base">
                                        <p:cTn id="1684" dur="3500" fill="hold"/>
                                        <p:tgtEl>
                                          <p:spTgt spid="159"/>
                                        </p:tgtEl>
                                        <p:attrNameLst>
                                          <p:attrName>ppt_x</p:attrName>
                                        </p:attrNameLst>
                                      </p:cBhvr>
                                      <p:tavLst>
                                        <p:tav tm="0">
                                          <p:val>
                                            <p:strVal val="#ppt_x"/>
                                          </p:val>
                                        </p:tav>
                                        <p:tav tm="100000">
                                          <p:val>
                                            <p:strVal val="#ppt_x"/>
                                          </p:val>
                                        </p:tav>
                                      </p:tavLst>
                                    </p:anim>
                                    <p:anim calcmode="lin" valueType="num">
                                      <p:cBhvr additive="base">
                                        <p:cTn id="1685" dur="3500" fill="hold"/>
                                        <p:tgtEl>
                                          <p:spTgt spid="159"/>
                                        </p:tgtEl>
                                        <p:attrNameLst>
                                          <p:attrName>ppt_y</p:attrName>
                                        </p:attrNameLst>
                                      </p:cBhvr>
                                      <p:tavLst>
                                        <p:tav tm="0">
                                          <p:val>
                                            <p:strVal val="1+#ppt_h/2"/>
                                          </p:val>
                                        </p:tav>
                                        <p:tav tm="100000">
                                          <p:val>
                                            <p:strVal val="#ppt_y"/>
                                          </p:val>
                                        </p:tav>
                                      </p:tavLst>
                                    </p:anim>
                                  </p:childTnLst>
                                </p:cTn>
                              </p:par>
                              <p:par>
                                <p:cTn id="1686" presetID="2" presetClass="entr" presetSubtype="4" fill="hold" grpId="0" nodeType="withEffect">
                                  <p:stCondLst>
                                    <p:cond delay="0"/>
                                  </p:stCondLst>
                                  <p:childTnLst>
                                    <p:set>
                                      <p:cBhvr>
                                        <p:cTn id="1687" dur="1" fill="hold">
                                          <p:stCondLst>
                                            <p:cond delay="0"/>
                                          </p:stCondLst>
                                        </p:cTn>
                                        <p:tgtEl>
                                          <p:spTgt spid="160"/>
                                        </p:tgtEl>
                                        <p:attrNameLst>
                                          <p:attrName>style.visibility</p:attrName>
                                        </p:attrNameLst>
                                      </p:cBhvr>
                                      <p:to>
                                        <p:strVal val="visible"/>
                                      </p:to>
                                    </p:set>
                                    <p:anim calcmode="lin" valueType="num">
                                      <p:cBhvr additive="base">
                                        <p:cTn id="1688" dur="3500" fill="hold"/>
                                        <p:tgtEl>
                                          <p:spTgt spid="160"/>
                                        </p:tgtEl>
                                        <p:attrNameLst>
                                          <p:attrName>ppt_x</p:attrName>
                                        </p:attrNameLst>
                                      </p:cBhvr>
                                      <p:tavLst>
                                        <p:tav tm="0">
                                          <p:val>
                                            <p:strVal val="#ppt_x"/>
                                          </p:val>
                                        </p:tav>
                                        <p:tav tm="100000">
                                          <p:val>
                                            <p:strVal val="#ppt_x"/>
                                          </p:val>
                                        </p:tav>
                                      </p:tavLst>
                                    </p:anim>
                                    <p:anim calcmode="lin" valueType="num">
                                      <p:cBhvr additive="base">
                                        <p:cTn id="1689" dur="3500" fill="hold"/>
                                        <p:tgtEl>
                                          <p:spTgt spid="160"/>
                                        </p:tgtEl>
                                        <p:attrNameLst>
                                          <p:attrName>ppt_y</p:attrName>
                                        </p:attrNameLst>
                                      </p:cBhvr>
                                      <p:tavLst>
                                        <p:tav tm="0">
                                          <p:val>
                                            <p:strVal val="1+#ppt_h/2"/>
                                          </p:val>
                                        </p:tav>
                                        <p:tav tm="100000">
                                          <p:val>
                                            <p:strVal val="#ppt_y"/>
                                          </p:val>
                                        </p:tav>
                                      </p:tavLst>
                                    </p:anim>
                                  </p:childTnLst>
                                </p:cTn>
                              </p:par>
                              <p:par>
                                <p:cTn id="1690" presetID="2" presetClass="entr" presetSubtype="4" fill="hold" grpId="0" nodeType="withEffect">
                                  <p:stCondLst>
                                    <p:cond delay="0"/>
                                  </p:stCondLst>
                                  <p:childTnLst>
                                    <p:set>
                                      <p:cBhvr>
                                        <p:cTn id="1691" dur="1" fill="hold">
                                          <p:stCondLst>
                                            <p:cond delay="0"/>
                                          </p:stCondLst>
                                        </p:cTn>
                                        <p:tgtEl>
                                          <p:spTgt spid="161"/>
                                        </p:tgtEl>
                                        <p:attrNameLst>
                                          <p:attrName>style.visibility</p:attrName>
                                        </p:attrNameLst>
                                      </p:cBhvr>
                                      <p:to>
                                        <p:strVal val="visible"/>
                                      </p:to>
                                    </p:set>
                                    <p:anim calcmode="lin" valueType="num">
                                      <p:cBhvr additive="base">
                                        <p:cTn id="1692" dur="3500" fill="hold"/>
                                        <p:tgtEl>
                                          <p:spTgt spid="161"/>
                                        </p:tgtEl>
                                        <p:attrNameLst>
                                          <p:attrName>ppt_x</p:attrName>
                                        </p:attrNameLst>
                                      </p:cBhvr>
                                      <p:tavLst>
                                        <p:tav tm="0">
                                          <p:val>
                                            <p:strVal val="#ppt_x"/>
                                          </p:val>
                                        </p:tav>
                                        <p:tav tm="100000">
                                          <p:val>
                                            <p:strVal val="#ppt_x"/>
                                          </p:val>
                                        </p:tav>
                                      </p:tavLst>
                                    </p:anim>
                                    <p:anim calcmode="lin" valueType="num">
                                      <p:cBhvr additive="base">
                                        <p:cTn id="1693" dur="3500" fill="hold"/>
                                        <p:tgtEl>
                                          <p:spTgt spid="161"/>
                                        </p:tgtEl>
                                        <p:attrNameLst>
                                          <p:attrName>ppt_y</p:attrName>
                                        </p:attrNameLst>
                                      </p:cBhvr>
                                      <p:tavLst>
                                        <p:tav tm="0">
                                          <p:val>
                                            <p:strVal val="1+#ppt_h/2"/>
                                          </p:val>
                                        </p:tav>
                                        <p:tav tm="100000">
                                          <p:val>
                                            <p:strVal val="#ppt_y"/>
                                          </p:val>
                                        </p:tav>
                                      </p:tavLst>
                                    </p:anim>
                                  </p:childTnLst>
                                </p:cTn>
                              </p:par>
                              <p:par>
                                <p:cTn id="1694" presetID="2" presetClass="entr" presetSubtype="4" fill="hold" grpId="0" nodeType="withEffect">
                                  <p:stCondLst>
                                    <p:cond delay="0"/>
                                  </p:stCondLst>
                                  <p:childTnLst>
                                    <p:set>
                                      <p:cBhvr>
                                        <p:cTn id="1695" dur="1" fill="hold">
                                          <p:stCondLst>
                                            <p:cond delay="0"/>
                                          </p:stCondLst>
                                        </p:cTn>
                                        <p:tgtEl>
                                          <p:spTgt spid="162"/>
                                        </p:tgtEl>
                                        <p:attrNameLst>
                                          <p:attrName>style.visibility</p:attrName>
                                        </p:attrNameLst>
                                      </p:cBhvr>
                                      <p:to>
                                        <p:strVal val="visible"/>
                                      </p:to>
                                    </p:set>
                                    <p:anim calcmode="lin" valueType="num">
                                      <p:cBhvr additive="base">
                                        <p:cTn id="1696" dur="3500" fill="hold"/>
                                        <p:tgtEl>
                                          <p:spTgt spid="162"/>
                                        </p:tgtEl>
                                        <p:attrNameLst>
                                          <p:attrName>ppt_x</p:attrName>
                                        </p:attrNameLst>
                                      </p:cBhvr>
                                      <p:tavLst>
                                        <p:tav tm="0">
                                          <p:val>
                                            <p:strVal val="#ppt_x"/>
                                          </p:val>
                                        </p:tav>
                                        <p:tav tm="100000">
                                          <p:val>
                                            <p:strVal val="#ppt_x"/>
                                          </p:val>
                                        </p:tav>
                                      </p:tavLst>
                                    </p:anim>
                                    <p:anim calcmode="lin" valueType="num">
                                      <p:cBhvr additive="base">
                                        <p:cTn id="1697" dur="3500" fill="hold"/>
                                        <p:tgtEl>
                                          <p:spTgt spid="162"/>
                                        </p:tgtEl>
                                        <p:attrNameLst>
                                          <p:attrName>ppt_y</p:attrName>
                                        </p:attrNameLst>
                                      </p:cBhvr>
                                      <p:tavLst>
                                        <p:tav tm="0">
                                          <p:val>
                                            <p:strVal val="1+#ppt_h/2"/>
                                          </p:val>
                                        </p:tav>
                                        <p:tav tm="100000">
                                          <p:val>
                                            <p:strVal val="#ppt_y"/>
                                          </p:val>
                                        </p:tav>
                                      </p:tavLst>
                                    </p:anim>
                                  </p:childTnLst>
                                </p:cTn>
                              </p:par>
                              <p:par>
                                <p:cTn id="1698" presetID="2" presetClass="entr" presetSubtype="4" fill="hold" grpId="0" nodeType="withEffect">
                                  <p:stCondLst>
                                    <p:cond delay="0"/>
                                  </p:stCondLst>
                                  <p:childTnLst>
                                    <p:set>
                                      <p:cBhvr>
                                        <p:cTn id="1699" dur="1" fill="hold">
                                          <p:stCondLst>
                                            <p:cond delay="0"/>
                                          </p:stCondLst>
                                        </p:cTn>
                                        <p:tgtEl>
                                          <p:spTgt spid="163"/>
                                        </p:tgtEl>
                                        <p:attrNameLst>
                                          <p:attrName>style.visibility</p:attrName>
                                        </p:attrNameLst>
                                      </p:cBhvr>
                                      <p:to>
                                        <p:strVal val="visible"/>
                                      </p:to>
                                    </p:set>
                                    <p:anim calcmode="lin" valueType="num">
                                      <p:cBhvr additive="base">
                                        <p:cTn id="1700" dur="3500" fill="hold"/>
                                        <p:tgtEl>
                                          <p:spTgt spid="163"/>
                                        </p:tgtEl>
                                        <p:attrNameLst>
                                          <p:attrName>ppt_x</p:attrName>
                                        </p:attrNameLst>
                                      </p:cBhvr>
                                      <p:tavLst>
                                        <p:tav tm="0">
                                          <p:val>
                                            <p:strVal val="#ppt_x"/>
                                          </p:val>
                                        </p:tav>
                                        <p:tav tm="100000">
                                          <p:val>
                                            <p:strVal val="#ppt_x"/>
                                          </p:val>
                                        </p:tav>
                                      </p:tavLst>
                                    </p:anim>
                                    <p:anim calcmode="lin" valueType="num">
                                      <p:cBhvr additive="base">
                                        <p:cTn id="1701" dur="3500" fill="hold"/>
                                        <p:tgtEl>
                                          <p:spTgt spid="163"/>
                                        </p:tgtEl>
                                        <p:attrNameLst>
                                          <p:attrName>ppt_y</p:attrName>
                                        </p:attrNameLst>
                                      </p:cBhvr>
                                      <p:tavLst>
                                        <p:tav tm="0">
                                          <p:val>
                                            <p:strVal val="1+#ppt_h/2"/>
                                          </p:val>
                                        </p:tav>
                                        <p:tav tm="100000">
                                          <p:val>
                                            <p:strVal val="#ppt_y"/>
                                          </p:val>
                                        </p:tav>
                                      </p:tavLst>
                                    </p:anim>
                                  </p:childTnLst>
                                </p:cTn>
                              </p:par>
                              <p:par>
                                <p:cTn id="1702" presetID="8" presetClass="emph" presetSubtype="0" fill="hold" grpId="1" nodeType="withEffect">
                                  <p:stCondLst>
                                    <p:cond delay="0"/>
                                  </p:stCondLst>
                                  <p:childTnLst>
                                    <p:animRot by="21600000">
                                      <p:cBhvr>
                                        <p:cTn id="1703" dur="3500" fill="hold"/>
                                        <p:tgtEl>
                                          <p:spTgt spid="150"/>
                                        </p:tgtEl>
                                        <p:attrNameLst>
                                          <p:attrName>r</p:attrName>
                                        </p:attrNameLst>
                                      </p:cBhvr>
                                    </p:animRot>
                                  </p:childTnLst>
                                </p:cTn>
                              </p:par>
                              <p:par>
                                <p:cTn id="1704" presetID="8" presetClass="emph" presetSubtype="0" fill="hold" grpId="1" nodeType="withEffect">
                                  <p:stCondLst>
                                    <p:cond delay="0"/>
                                  </p:stCondLst>
                                  <p:childTnLst>
                                    <p:animRot by="21600000">
                                      <p:cBhvr>
                                        <p:cTn id="1705" dur="3500" fill="hold"/>
                                        <p:tgtEl>
                                          <p:spTgt spid="151"/>
                                        </p:tgtEl>
                                        <p:attrNameLst>
                                          <p:attrName>r</p:attrName>
                                        </p:attrNameLst>
                                      </p:cBhvr>
                                    </p:animRot>
                                  </p:childTnLst>
                                </p:cTn>
                              </p:par>
                              <p:par>
                                <p:cTn id="1706" presetID="8" presetClass="emph" presetSubtype="0" fill="hold" grpId="1" nodeType="withEffect">
                                  <p:stCondLst>
                                    <p:cond delay="0"/>
                                  </p:stCondLst>
                                  <p:childTnLst>
                                    <p:animRot by="21600000">
                                      <p:cBhvr>
                                        <p:cTn id="1707" dur="3500" fill="hold"/>
                                        <p:tgtEl>
                                          <p:spTgt spid="152"/>
                                        </p:tgtEl>
                                        <p:attrNameLst>
                                          <p:attrName>r</p:attrName>
                                        </p:attrNameLst>
                                      </p:cBhvr>
                                    </p:animRot>
                                  </p:childTnLst>
                                </p:cTn>
                              </p:par>
                              <p:par>
                                <p:cTn id="1708" presetID="8" presetClass="emph" presetSubtype="0" fill="hold" grpId="1" nodeType="withEffect">
                                  <p:stCondLst>
                                    <p:cond delay="0"/>
                                  </p:stCondLst>
                                  <p:childTnLst>
                                    <p:animRot by="21600000">
                                      <p:cBhvr>
                                        <p:cTn id="1709" dur="3500" fill="hold"/>
                                        <p:tgtEl>
                                          <p:spTgt spid="153"/>
                                        </p:tgtEl>
                                        <p:attrNameLst>
                                          <p:attrName>r</p:attrName>
                                        </p:attrNameLst>
                                      </p:cBhvr>
                                    </p:animRot>
                                  </p:childTnLst>
                                </p:cTn>
                              </p:par>
                              <p:par>
                                <p:cTn id="1710" presetID="8" presetClass="emph" presetSubtype="0" fill="hold" grpId="1" nodeType="withEffect">
                                  <p:stCondLst>
                                    <p:cond delay="0"/>
                                  </p:stCondLst>
                                  <p:childTnLst>
                                    <p:animRot by="21600000">
                                      <p:cBhvr>
                                        <p:cTn id="1711" dur="3500" fill="hold"/>
                                        <p:tgtEl>
                                          <p:spTgt spid="154"/>
                                        </p:tgtEl>
                                        <p:attrNameLst>
                                          <p:attrName>r</p:attrName>
                                        </p:attrNameLst>
                                      </p:cBhvr>
                                    </p:animRot>
                                  </p:childTnLst>
                                </p:cTn>
                              </p:par>
                              <p:par>
                                <p:cTn id="1712" presetID="8" presetClass="emph" presetSubtype="0" fill="hold" grpId="1" nodeType="withEffect">
                                  <p:stCondLst>
                                    <p:cond delay="0"/>
                                  </p:stCondLst>
                                  <p:childTnLst>
                                    <p:animRot by="21600000">
                                      <p:cBhvr>
                                        <p:cTn id="1713" dur="3500" fill="hold"/>
                                        <p:tgtEl>
                                          <p:spTgt spid="155"/>
                                        </p:tgtEl>
                                        <p:attrNameLst>
                                          <p:attrName>r</p:attrName>
                                        </p:attrNameLst>
                                      </p:cBhvr>
                                    </p:animRot>
                                  </p:childTnLst>
                                </p:cTn>
                              </p:par>
                              <p:par>
                                <p:cTn id="1714" presetID="8" presetClass="emph" presetSubtype="0" fill="hold" grpId="1" nodeType="withEffect">
                                  <p:stCondLst>
                                    <p:cond delay="0"/>
                                  </p:stCondLst>
                                  <p:childTnLst>
                                    <p:animRot by="21600000">
                                      <p:cBhvr>
                                        <p:cTn id="1715" dur="3500" fill="hold"/>
                                        <p:tgtEl>
                                          <p:spTgt spid="156"/>
                                        </p:tgtEl>
                                        <p:attrNameLst>
                                          <p:attrName>r</p:attrName>
                                        </p:attrNameLst>
                                      </p:cBhvr>
                                    </p:animRot>
                                  </p:childTnLst>
                                </p:cTn>
                              </p:par>
                              <p:par>
                                <p:cTn id="1716" presetID="8" presetClass="emph" presetSubtype="0" fill="hold" grpId="1" nodeType="withEffect">
                                  <p:stCondLst>
                                    <p:cond delay="0"/>
                                  </p:stCondLst>
                                  <p:childTnLst>
                                    <p:animRot by="21600000">
                                      <p:cBhvr>
                                        <p:cTn id="1717" dur="3500" fill="hold"/>
                                        <p:tgtEl>
                                          <p:spTgt spid="157"/>
                                        </p:tgtEl>
                                        <p:attrNameLst>
                                          <p:attrName>r</p:attrName>
                                        </p:attrNameLst>
                                      </p:cBhvr>
                                    </p:animRot>
                                  </p:childTnLst>
                                </p:cTn>
                              </p:par>
                              <p:par>
                                <p:cTn id="1718" presetID="8" presetClass="emph" presetSubtype="0" fill="hold" grpId="1" nodeType="withEffect">
                                  <p:stCondLst>
                                    <p:cond delay="0"/>
                                  </p:stCondLst>
                                  <p:childTnLst>
                                    <p:animRot by="21600000">
                                      <p:cBhvr>
                                        <p:cTn id="1719" dur="3500" fill="hold"/>
                                        <p:tgtEl>
                                          <p:spTgt spid="158"/>
                                        </p:tgtEl>
                                        <p:attrNameLst>
                                          <p:attrName>r</p:attrName>
                                        </p:attrNameLst>
                                      </p:cBhvr>
                                    </p:animRot>
                                  </p:childTnLst>
                                </p:cTn>
                              </p:par>
                              <p:par>
                                <p:cTn id="1720" presetID="8" presetClass="emph" presetSubtype="0" fill="hold" grpId="1" nodeType="withEffect">
                                  <p:stCondLst>
                                    <p:cond delay="0"/>
                                  </p:stCondLst>
                                  <p:childTnLst>
                                    <p:animRot by="21600000">
                                      <p:cBhvr>
                                        <p:cTn id="1721" dur="3500" fill="hold"/>
                                        <p:tgtEl>
                                          <p:spTgt spid="159"/>
                                        </p:tgtEl>
                                        <p:attrNameLst>
                                          <p:attrName>r</p:attrName>
                                        </p:attrNameLst>
                                      </p:cBhvr>
                                    </p:animRot>
                                  </p:childTnLst>
                                </p:cTn>
                              </p:par>
                              <p:par>
                                <p:cTn id="1722" presetID="8" presetClass="emph" presetSubtype="0" fill="hold" grpId="1" nodeType="withEffect">
                                  <p:stCondLst>
                                    <p:cond delay="0"/>
                                  </p:stCondLst>
                                  <p:childTnLst>
                                    <p:animRot by="21600000">
                                      <p:cBhvr>
                                        <p:cTn id="1723" dur="3500" fill="hold"/>
                                        <p:tgtEl>
                                          <p:spTgt spid="160"/>
                                        </p:tgtEl>
                                        <p:attrNameLst>
                                          <p:attrName>r</p:attrName>
                                        </p:attrNameLst>
                                      </p:cBhvr>
                                    </p:animRot>
                                  </p:childTnLst>
                                </p:cTn>
                              </p:par>
                              <p:par>
                                <p:cTn id="1724" presetID="8" presetClass="emph" presetSubtype="0" fill="hold" grpId="1" nodeType="withEffect">
                                  <p:stCondLst>
                                    <p:cond delay="0"/>
                                  </p:stCondLst>
                                  <p:childTnLst>
                                    <p:animRot by="21600000">
                                      <p:cBhvr>
                                        <p:cTn id="1725" dur="3500" fill="hold"/>
                                        <p:tgtEl>
                                          <p:spTgt spid="161"/>
                                        </p:tgtEl>
                                        <p:attrNameLst>
                                          <p:attrName>r</p:attrName>
                                        </p:attrNameLst>
                                      </p:cBhvr>
                                    </p:animRot>
                                  </p:childTnLst>
                                </p:cTn>
                              </p:par>
                              <p:par>
                                <p:cTn id="1726" presetID="8" presetClass="emph" presetSubtype="0" fill="hold" grpId="1" nodeType="withEffect">
                                  <p:stCondLst>
                                    <p:cond delay="0"/>
                                  </p:stCondLst>
                                  <p:childTnLst>
                                    <p:animRot by="21600000">
                                      <p:cBhvr>
                                        <p:cTn id="1727" dur="3500" fill="hold"/>
                                        <p:tgtEl>
                                          <p:spTgt spid="162"/>
                                        </p:tgtEl>
                                        <p:attrNameLst>
                                          <p:attrName>r</p:attrName>
                                        </p:attrNameLst>
                                      </p:cBhvr>
                                    </p:animRot>
                                  </p:childTnLst>
                                </p:cTn>
                              </p:par>
                              <p:par>
                                <p:cTn id="1728" presetID="8" presetClass="emph" presetSubtype="0" fill="hold" grpId="1" nodeType="withEffect">
                                  <p:stCondLst>
                                    <p:cond delay="0"/>
                                  </p:stCondLst>
                                  <p:childTnLst>
                                    <p:animRot by="21600000">
                                      <p:cBhvr>
                                        <p:cTn id="1729" dur="3500" fill="hold"/>
                                        <p:tgtEl>
                                          <p:spTgt spid="163"/>
                                        </p:tgtEl>
                                        <p:attrNameLst>
                                          <p:attrName>r</p:attrName>
                                        </p:attrNameLst>
                                      </p:cBhvr>
                                    </p:animRot>
                                  </p:childTnLst>
                                </p:cTn>
                              </p:par>
                              <p:par>
                                <p:cTn id="1730" presetID="2" presetClass="exit" presetSubtype="1" fill="hold" grpId="2" nodeType="withEffect">
                                  <p:stCondLst>
                                    <p:cond delay="0"/>
                                  </p:stCondLst>
                                  <p:childTnLst>
                                    <p:anim calcmode="lin" valueType="num">
                                      <p:cBhvr additive="base">
                                        <p:cTn id="1731" dur="3500"/>
                                        <p:tgtEl>
                                          <p:spTgt spid="150"/>
                                        </p:tgtEl>
                                        <p:attrNameLst>
                                          <p:attrName>ppt_x</p:attrName>
                                        </p:attrNameLst>
                                      </p:cBhvr>
                                      <p:tavLst>
                                        <p:tav tm="0">
                                          <p:val>
                                            <p:strVal val="ppt_x"/>
                                          </p:val>
                                        </p:tav>
                                        <p:tav tm="100000">
                                          <p:val>
                                            <p:strVal val="ppt_x"/>
                                          </p:val>
                                        </p:tav>
                                      </p:tavLst>
                                    </p:anim>
                                    <p:anim calcmode="lin" valueType="num">
                                      <p:cBhvr additive="base">
                                        <p:cTn id="1732" dur="3500"/>
                                        <p:tgtEl>
                                          <p:spTgt spid="150"/>
                                        </p:tgtEl>
                                        <p:attrNameLst>
                                          <p:attrName>ppt_y</p:attrName>
                                        </p:attrNameLst>
                                      </p:cBhvr>
                                      <p:tavLst>
                                        <p:tav tm="0">
                                          <p:val>
                                            <p:strVal val="ppt_y"/>
                                          </p:val>
                                        </p:tav>
                                        <p:tav tm="100000">
                                          <p:val>
                                            <p:strVal val="0-ppt_h/2"/>
                                          </p:val>
                                        </p:tav>
                                      </p:tavLst>
                                    </p:anim>
                                    <p:set>
                                      <p:cBhvr>
                                        <p:cTn id="1733" dur="1" fill="hold">
                                          <p:stCondLst>
                                            <p:cond delay="3499"/>
                                          </p:stCondLst>
                                        </p:cTn>
                                        <p:tgtEl>
                                          <p:spTgt spid="150"/>
                                        </p:tgtEl>
                                        <p:attrNameLst>
                                          <p:attrName>style.visibility</p:attrName>
                                        </p:attrNameLst>
                                      </p:cBhvr>
                                      <p:to>
                                        <p:strVal val="hidden"/>
                                      </p:to>
                                    </p:set>
                                  </p:childTnLst>
                                </p:cTn>
                              </p:par>
                              <p:par>
                                <p:cTn id="1734" presetID="2" presetClass="exit" presetSubtype="1" fill="hold" grpId="2" nodeType="withEffect">
                                  <p:stCondLst>
                                    <p:cond delay="0"/>
                                  </p:stCondLst>
                                  <p:childTnLst>
                                    <p:anim calcmode="lin" valueType="num">
                                      <p:cBhvr additive="base">
                                        <p:cTn id="1735" dur="3500"/>
                                        <p:tgtEl>
                                          <p:spTgt spid="151"/>
                                        </p:tgtEl>
                                        <p:attrNameLst>
                                          <p:attrName>ppt_x</p:attrName>
                                        </p:attrNameLst>
                                      </p:cBhvr>
                                      <p:tavLst>
                                        <p:tav tm="0">
                                          <p:val>
                                            <p:strVal val="ppt_x"/>
                                          </p:val>
                                        </p:tav>
                                        <p:tav tm="100000">
                                          <p:val>
                                            <p:strVal val="ppt_x"/>
                                          </p:val>
                                        </p:tav>
                                      </p:tavLst>
                                    </p:anim>
                                    <p:anim calcmode="lin" valueType="num">
                                      <p:cBhvr additive="base">
                                        <p:cTn id="1736" dur="3500"/>
                                        <p:tgtEl>
                                          <p:spTgt spid="151"/>
                                        </p:tgtEl>
                                        <p:attrNameLst>
                                          <p:attrName>ppt_y</p:attrName>
                                        </p:attrNameLst>
                                      </p:cBhvr>
                                      <p:tavLst>
                                        <p:tav tm="0">
                                          <p:val>
                                            <p:strVal val="ppt_y"/>
                                          </p:val>
                                        </p:tav>
                                        <p:tav tm="100000">
                                          <p:val>
                                            <p:strVal val="0-ppt_h/2"/>
                                          </p:val>
                                        </p:tav>
                                      </p:tavLst>
                                    </p:anim>
                                    <p:set>
                                      <p:cBhvr>
                                        <p:cTn id="1737" dur="1" fill="hold">
                                          <p:stCondLst>
                                            <p:cond delay="3499"/>
                                          </p:stCondLst>
                                        </p:cTn>
                                        <p:tgtEl>
                                          <p:spTgt spid="151"/>
                                        </p:tgtEl>
                                        <p:attrNameLst>
                                          <p:attrName>style.visibility</p:attrName>
                                        </p:attrNameLst>
                                      </p:cBhvr>
                                      <p:to>
                                        <p:strVal val="hidden"/>
                                      </p:to>
                                    </p:set>
                                  </p:childTnLst>
                                </p:cTn>
                              </p:par>
                              <p:par>
                                <p:cTn id="1738" presetID="2" presetClass="exit" presetSubtype="1" fill="hold" grpId="2" nodeType="withEffect">
                                  <p:stCondLst>
                                    <p:cond delay="0"/>
                                  </p:stCondLst>
                                  <p:childTnLst>
                                    <p:anim calcmode="lin" valueType="num">
                                      <p:cBhvr additive="base">
                                        <p:cTn id="1739" dur="3500"/>
                                        <p:tgtEl>
                                          <p:spTgt spid="152"/>
                                        </p:tgtEl>
                                        <p:attrNameLst>
                                          <p:attrName>ppt_x</p:attrName>
                                        </p:attrNameLst>
                                      </p:cBhvr>
                                      <p:tavLst>
                                        <p:tav tm="0">
                                          <p:val>
                                            <p:strVal val="ppt_x"/>
                                          </p:val>
                                        </p:tav>
                                        <p:tav tm="100000">
                                          <p:val>
                                            <p:strVal val="ppt_x"/>
                                          </p:val>
                                        </p:tav>
                                      </p:tavLst>
                                    </p:anim>
                                    <p:anim calcmode="lin" valueType="num">
                                      <p:cBhvr additive="base">
                                        <p:cTn id="1740" dur="3500"/>
                                        <p:tgtEl>
                                          <p:spTgt spid="152"/>
                                        </p:tgtEl>
                                        <p:attrNameLst>
                                          <p:attrName>ppt_y</p:attrName>
                                        </p:attrNameLst>
                                      </p:cBhvr>
                                      <p:tavLst>
                                        <p:tav tm="0">
                                          <p:val>
                                            <p:strVal val="ppt_y"/>
                                          </p:val>
                                        </p:tav>
                                        <p:tav tm="100000">
                                          <p:val>
                                            <p:strVal val="0-ppt_h/2"/>
                                          </p:val>
                                        </p:tav>
                                      </p:tavLst>
                                    </p:anim>
                                    <p:set>
                                      <p:cBhvr>
                                        <p:cTn id="1741" dur="1" fill="hold">
                                          <p:stCondLst>
                                            <p:cond delay="3499"/>
                                          </p:stCondLst>
                                        </p:cTn>
                                        <p:tgtEl>
                                          <p:spTgt spid="152"/>
                                        </p:tgtEl>
                                        <p:attrNameLst>
                                          <p:attrName>style.visibility</p:attrName>
                                        </p:attrNameLst>
                                      </p:cBhvr>
                                      <p:to>
                                        <p:strVal val="hidden"/>
                                      </p:to>
                                    </p:set>
                                  </p:childTnLst>
                                </p:cTn>
                              </p:par>
                              <p:par>
                                <p:cTn id="1742" presetID="2" presetClass="exit" presetSubtype="1" fill="hold" grpId="2" nodeType="withEffect">
                                  <p:stCondLst>
                                    <p:cond delay="0"/>
                                  </p:stCondLst>
                                  <p:childTnLst>
                                    <p:anim calcmode="lin" valueType="num">
                                      <p:cBhvr additive="base">
                                        <p:cTn id="1743" dur="3500"/>
                                        <p:tgtEl>
                                          <p:spTgt spid="153"/>
                                        </p:tgtEl>
                                        <p:attrNameLst>
                                          <p:attrName>ppt_x</p:attrName>
                                        </p:attrNameLst>
                                      </p:cBhvr>
                                      <p:tavLst>
                                        <p:tav tm="0">
                                          <p:val>
                                            <p:strVal val="ppt_x"/>
                                          </p:val>
                                        </p:tav>
                                        <p:tav tm="100000">
                                          <p:val>
                                            <p:strVal val="ppt_x"/>
                                          </p:val>
                                        </p:tav>
                                      </p:tavLst>
                                    </p:anim>
                                    <p:anim calcmode="lin" valueType="num">
                                      <p:cBhvr additive="base">
                                        <p:cTn id="1744" dur="3500"/>
                                        <p:tgtEl>
                                          <p:spTgt spid="153"/>
                                        </p:tgtEl>
                                        <p:attrNameLst>
                                          <p:attrName>ppt_y</p:attrName>
                                        </p:attrNameLst>
                                      </p:cBhvr>
                                      <p:tavLst>
                                        <p:tav tm="0">
                                          <p:val>
                                            <p:strVal val="ppt_y"/>
                                          </p:val>
                                        </p:tav>
                                        <p:tav tm="100000">
                                          <p:val>
                                            <p:strVal val="0-ppt_h/2"/>
                                          </p:val>
                                        </p:tav>
                                      </p:tavLst>
                                    </p:anim>
                                    <p:set>
                                      <p:cBhvr>
                                        <p:cTn id="1745" dur="1" fill="hold">
                                          <p:stCondLst>
                                            <p:cond delay="3499"/>
                                          </p:stCondLst>
                                        </p:cTn>
                                        <p:tgtEl>
                                          <p:spTgt spid="153"/>
                                        </p:tgtEl>
                                        <p:attrNameLst>
                                          <p:attrName>style.visibility</p:attrName>
                                        </p:attrNameLst>
                                      </p:cBhvr>
                                      <p:to>
                                        <p:strVal val="hidden"/>
                                      </p:to>
                                    </p:set>
                                  </p:childTnLst>
                                </p:cTn>
                              </p:par>
                              <p:par>
                                <p:cTn id="1746" presetID="2" presetClass="exit" presetSubtype="1" fill="hold" grpId="2" nodeType="withEffect">
                                  <p:stCondLst>
                                    <p:cond delay="0"/>
                                  </p:stCondLst>
                                  <p:childTnLst>
                                    <p:anim calcmode="lin" valueType="num">
                                      <p:cBhvr additive="base">
                                        <p:cTn id="1747" dur="3500"/>
                                        <p:tgtEl>
                                          <p:spTgt spid="154"/>
                                        </p:tgtEl>
                                        <p:attrNameLst>
                                          <p:attrName>ppt_x</p:attrName>
                                        </p:attrNameLst>
                                      </p:cBhvr>
                                      <p:tavLst>
                                        <p:tav tm="0">
                                          <p:val>
                                            <p:strVal val="ppt_x"/>
                                          </p:val>
                                        </p:tav>
                                        <p:tav tm="100000">
                                          <p:val>
                                            <p:strVal val="ppt_x"/>
                                          </p:val>
                                        </p:tav>
                                      </p:tavLst>
                                    </p:anim>
                                    <p:anim calcmode="lin" valueType="num">
                                      <p:cBhvr additive="base">
                                        <p:cTn id="1748" dur="3500"/>
                                        <p:tgtEl>
                                          <p:spTgt spid="154"/>
                                        </p:tgtEl>
                                        <p:attrNameLst>
                                          <p:attrName>ppt_y</p:attrName>
                                        </p:attrNameLst>
                                      </p:cBhvr>
                                      <p:tavLst>
                                        <p:tav tm="0">
                                          <p:val>
                                            <p:strVal val="ppt_y"/>
                                          </p:val>
                                        </p:tav>
                                        <p:tav tm="100000">
                                          <p:val>
                                            <p:strVal val="0-ppt_h/2"/>
                                          </p:val>
                                        </p:tav>
                                      </p:tavLst>
                                    </p:anim>
                                    <p:set>
                                      <p:cBhvr>
                                        <p:cTn id="1749" dur="1" fill="hold">
                                          <p:stCondLst>
                                            <p:cond delay="3499"/>
                                          </p:stCondLst>
                                        </p:cTn>
                                        <p:tgtEl>
                                          <p:spTgt spid="154"/>
                                        </p:tgtEl>
                                        <p:attrNameLst>
                                          <p:attrName>style.visibility</p:attrName>
                                        </p:attrNameLst>
                                      </p:cBhvr>
                                      <p:to>
                                        <p:strVal val="hidden"/>
                                      </p:to>
                                    </p:set>
                                  </p:childTnLst>
                                </p:cTn>
                              </p:par>
                              <p:par>
                                <p:cTn id="1750" presetID="2" presetClass="exit" presetSubtype="1" fill="hold" grpId="2" nodeType="withEffect">
                                  <p:stCondLst>
                                    <p:cond delay="0"/>
                                  </p:stCondLst>
                                  <p:childTnLst>
                                    <p:anim calcmode="lin" valueType="num">
                                      <p:cBhvr additive="base">
                                        <p:cTn id="1751" dur="3500"/>
                                        <p:tgtEl>
                                          <p:spTgt spid="155"/>
                                        </p:tgtEl>
                                        <p:attrNameLst>
                                          <p:attrName>ppt_x</p:attrName>
                                        </p:attrNameLst>
                                      </p:cBhvr>
                                      <p:tavLst>
                                        <p:tav tm="0">
                                          <p:val>
                                            <p:strVal val="ppt_x"/>
                                          </p:val>
                                        </p:tav>
                                        <p:tav tm="100000">
                                          <p:val>
                                            <p:strVal val="ppt_x"/>
                                          </p:val>
                                        </p:tav>
                                      </p:tavLst>
                                    </p:anim>
                                    <p:anim calcmode="lin" valueType="num">
                                      <p:cBhvr additive="base">
                                        <p:cTn id="1752" dur="3500"/>
                                        <p:tgtEl>
                                          <p:spTgt spid="155"/>
                                        </p:tgtEl>
                                        <p:attrNameLst>
                                          <p:attrName>ppt_y</p:attrName>
                                        </p:attrNameLst>
                                      </p:cBhvr>
                                      <p:tavLst>
                                        <p:tav tm="0">
                                          <p:val>
                                            <p:strVal val="ppt_y"/>
                                          </p:val>
                                        </p:tav>
                                        <p:tav tm="100000">
                                          <p:val>
                                            <p:strVal val="0-ppt_h/2"/>
                                          </p:val>
                                        </p:tav>
                                      </p:tavLst>
                                    </p:anim>
                                    <p:set>
                                      <p:cBhvr>
                                        <p:cTn id="1753" dur="1" fill="hold">
                                          <p:stCondLst>
                                            <p:cond delay="3499"/>
                                          </p:stCondLst>
                                        </p:cTn>
                                        <p:tgtEl>
                                          <p:spTgt spid="155"/>
                                        </p:tgtEl>
                                        <p:attrNameLst>
                                          <p:attrName>style.visibility</p:attrName>
                                        </p:attrNameLst>
                                      </p:cBhvr>
                                      <p:to>
                                        <p:strVal val="hidden"/>
                                      </p:to>
                                    </p:set>
                                  </p:childTnLst>
                                </p:cTn>
                              </p:par>
                              <p:par>
                                <p:cTn id="1754" presetID="2" presetClass="exit" presetSubtype="1" fill="hold" grpId="2" nodeType="withEffect">
                                  <p:stCondLst>
                                    <p:cond delay="0"/>
                                  </p:stCondLst>
                                  <p:childTnLst>
                                    <p:anim calcmode="lin" valueType="num">
                                      <p:cBhvr additive="base">
                                        <p:cTn id="1755" dur="3500"/>
                                        <p:tgtEl>
                                          <p:spTgt spid="156"/>
                                        </p:tgtEl>
                                        <p:attrNameLst>
                                          <p:attrName>ppt_x</p:attrName>
                                        </p:attrNameLst>
                                      </p:cBhvr>
                                      <p:tavLst>
                                        <p:tav tm="0">
                                          <p:val>
                                            <p:strVal val="ppt_x"/>
                                          </p:val>
                                        </p:tav>
                                        <p:tav tm="100000">
                                          <p:val>
                                            <p:strVal val="ppt_x"/>
                                          </p:val>
                                        </p:tav>
                                      </p:tavLst>
                                    </p:anim>
                                    <p:anim calcmode="lin" valueType="num">
                                      <p:cBhvr additive="base">
                                        <p:cTn id="1756" dur="3500"/>
                                        <p:tgtEl>
                                          <p:spTgt spid="156"/>
                                        </p:tgtEl>
                                        <p:attrNameLst>
                                          <p:attrName>ppt_y</p:attrName>
                                        </p:attrNameLst>
                                      </p:cBhvr>
                                      <p:tavLst>
                                        <p:tav tm="0">
                                          <p:val>
                                            <p:strVal val="ppt_y"/>
                                          </p:val>
                                        </p:tav>
                                        <p:tav tm="100000">
                                          <p:val>
                                            <p:strVal val="0-ppt_h/2"/>
                                          </p:val>
                                        </p:tav>
                                      </p:tavLst>
                                    </p:anim>
                                    <p:set>
                                      <p:cBhvr>
                                        <p:cTn id="1757" dur="1" fill="hold">
                                          <p:stCondLst>
                                            <p:cond delay="3499"/>
                                          </p:stCondLst>
                                        </p:cTn>
                                        <p:tgtEl>
                                          <p:spTgt spid="156"/>
                                        </p:tgtEl>
                                        <p:attrNameLst>
                                          <p:attrName>style.visibility</p:attrName>
                                        </p:attrNameLst>
                                      </p:cBhvr>
                                      <p:to>
                                        <p:strVal val="hidden"/>
                                      </p:to>
                                    </p:set>
                                  </p:childTnLst>
                                </p:cTn>
                              </p:par>
                              <p:par>
                                <p:cTn id="1758" presetID="2" presetClass="exit" presetSubtype="1" fill="hold" grpId="2" nodeType="withEffect">
                                  <p:stCondLst>
                                    <p:cond delay="0"/>
                                  </p:stCondLst>
                                  <p:childTnLst>
                                    <p:anim calcmode="lin" valueType="num">
                                      <p:cBhvr additive="base">
                                        <p:cTn id="1759" dur="3500"/>
                                        <p:tgtEl>
                                          <p:spTgt spid="157"/>
                                        </p:tgtEl>
                                        <p:attrNameLst>
                                          <p:attrName>ppt_x</p:attrName>
                                        </p:attrNameLst>
                                      </p:cBhvr>
                                      <p:tavLst>
                                        <p:tav tm="0">
                                          <p:val>
                                            <p:strVal val="ppt_x"/>
                                          </p:val>
                                        </p:tav>
                                        <p:tav tm="100000">
                                          <p:val>
                                            <p:strVal val="ppt_x"/>
                                          </p:val>
                                        </p:tav>
                                      </p:tavLst>
                                    </p:anim>
                                    <p:anim calcmode="lin" valueType="num">
                                      <p:cBhvr additive="base">
                                        <p:cTn id="1760" dur="3500"/>
                                        <p:tgtEl>
                                          <p:spTgt spid="157"/>
                                        </p:tgtEl>
                                        <p:attrNameLst>
                                          <p:attrName>ppt_y</p:attrName>
                                        </p:attrNameLst>
                                      </p:cBhvr>
                                      <p:tavLst>
                                        <p:tav tm="0">
                                          <p:val>
                                            <p:strVal val="ppt_y"/>
                                          </p:val>
                                        </p:tav>
                                        <p:tav tm="100000">
                                          <p:val>
                                            <p:strVal val="0-ppt_h/2"/>
                                          </p:val>
                                        </p:tav>
                                      </p:tavLst>
                                    </p:anim>
                                    <p:set>
                                      <p:cBhvr>
                                        <p:cTn id="1761" dur="1" fill="hold">
                                          <p:stCondLst>
                                            <p:cond delay="3499"/>
                                          </p:stCondLst>
                                        </p:cTn>
                                        <p:tgtEl>
                                          <p:spTgt spid="157"/>
                                        </p:tgtEl>
                                        <p:attrNameLst>
                                          <p:attrName>style.visibility</p:attrName>
                                        </p:attrNameLst>
                                      </p:cBhvr>
                                      <p:to>
                                        <p:strVal val="hidden"/>
                                      </p:to>
                                    </p:set>
                                  </p:childTnLst>
                                </p:cTn>
                              </p:par>
                              <p:par>
                                <p:cTn id="1762" presetID="2" presetClass="exit" presetSubtype="1" fill="hold" grpId="2" nodeType="withEffect">
                                  <p:stCondLst>
                                    <p:cond delay="0"/>
                                  </p:stCondLst>
                                  <p:childTnLst>
                                    <p:anim calcmode="lin" valueType="num">
                                      <p:cBhvr additive="base">
                                        <p:cTn id="1763" dur="3500"/>
                                        <p:tgtEl>
                                          <p:spTgt spid="158"/>
                                        </p:tgtEl>
                                        <p:attrNameLst>
                                          <p:attrName>ppt_x</p:attrName>
                                        </p:attrNameLst>
                                      </p:cBhvr>
                                      <p:tavLst>
                                        <p:tav tm="0">
                                          <p:val>
                                            <p:strVal val="ppt_x"/>
                                          </p:val>
                                        </p:tav>
                                        <p:tav tm="100000">
                                          <p:val>
                                            <p:strVal val="ppt_x"/>
                                          </p:val>
                                        </p:tav>
                                      </p:tavLst>
                                    </p:anim>
                                    <p:anim calcmode="lin" valueType="num">
                                      <p:cBhvr additive="base">
                                        <p:cTn id="1764" dur="3500"/>
                                        <p:tgtEl>
                                          <p:spTgt spid="158"/>
                                        </p:tgtEl>
                                        <p:attrNameLst>
                                          <p:attrName>ppt_y</p:attrName>
                                        </p:attrNameLst>
                                      </p:cBhvr>
                                      <p:tavLst>
                                        <p:tav tm="0">
                                          <p:val>
                                            <p:strVal val="ppt_y"/>
                                          </p:val>
                                        </p:tav>
                                        <p:tav tm="100000">
                                          <p:val>
                                            <p:strVal val="0-ppt_h/2"/>
                                          </p:val>
                                        </p:tav>
                                      </p:tavLst>
                                    </p:anim>
                                    <p:set>
                                      <p:cBhvr>
                                        <p:cTn id="1765" dur="1" fill="hold">
                                          <p:stCondLst>
                                            <p:cond delay="3499"/>
                                          </p:stCondLst>
                                        </p:cTn>
                                        <p:tgtEl>
                                          <p:spTgt spid="158"/>
                                        </p:tgtEl>
                                        <p:attrNameLst>
                                          <p:attrName>style.visibility</p:attrName>
                                        </p:attrNameLst>
                                      </p:cBhvr>
                                      <p:to>
                                        <p:strVal val="hidden"/>
                                      </p:to>
                                    </p:set>
                                  </p:childTnLst>
                                </p:cTn>
                              </p:par>
                              <p:par>
                                <p:cTn id="1766" presetID="2" presetClass="exit" presetSubtype="1" fill="hold" grpId="2" nodeType="withEffect">
                                  <p:stCondLst>
                                    <p:cond delay="0"/>
                                  </p:stCondLst>
                                  <p:childTnLst>
                                    <p:anim calcmode="lin" valueType="num">
                                      <p:cBhvr additive="base">
                                        <p:cTn id="1767" dur="3500"/>
                                        <p:tgtEl>
                                          <p:spTgt spid="159"/>
                                        </p:tgtEl>
                                        <p:attrNameLst>
                                          <p:attrName>ppt_x</p:attrName>
                                        </p:attrNameLst>
                                      </p:cBhvr>
                                      <p:tavLst>
                                        <p:tav tm="0">
                                          <p:val>
                                            <p:strVal val="ppt_x"/>
                                          </p:val>
                                        </p:tav>
                                        <p:tav tm="100000">
                                          <p:val>
                                            <p:strVal val="ppt_x"/>
                                          </p:val>
                                        </p:tav>
                                      </p:tavLst>
                                    </p:anim>
                                    <p:anim calcmode="lin" valueType="num">
                                      <p:cBhvr additive="base">
                                        <p:cTn id="1768" dur="3500"/>
                                        <p:tgtEl>
                                          <p:spTgt spid="159"/>
                                        </p:tgtEl>
                                        <p:attrNameLst>
                                          <p:attrName>ppt_y</p:attrName>
                                        </p:attrNameLst>
                                      </p:cBhvr>
                                      <p:tavLst>
                                        <p:tav tm="0">
                                          <p:val>
                                            <p:strVal val="ppt_y"/>
                                          </p:val>
                                        </p:tav>
                                        <p:tav tm="100000">
                                          <p:val>
                                            <p:strVal val="0-ppt_h/2"/>
                                          </p:val>
                                        </p:tav>
                                      </p:tavLst>
                                    </p:anim>
                                    <p:set>
                                      <p:cBhvr>
                                        <p:cTn id="1769" dur="1" fill="hold">
                                          <p:stCondLst>
                                            <p:cond delay="3499"/>
                                          </p:stCondLst>
                                        </p:cTn>
                                        <p:tgtEl>
                                          <p:spTgt spid="159"/>
                                        </p:tgtEl>
                                        <p:attrNameLst>
                                          <p:attrName>style.visibility</p:attrName>
                                        </p:attrNameLst>
                                      </p:cBhvr>
                                      <p:to>
                                        <p:strVal val="hidden"/>
                                      </p:to>
                                    </p:set>
                                  </p:childTnLst>
                                </p:cTn>
                              </p:par>
                              <p:par>
                                <p:cTn id="1770" presetID="2" presetClass="exit" presetSubtype="1" fill="hold" grpId="2" nodeType="withEffect">
                                  <p:stCondLst>
                                    <p:cond delay="0"/>
                                  </p:stCondLst>
                                  <p:childTnLst>
                                    <p:anim calcmode="lin" valueType="num">
                                      <p:cBhvr additive="base">
                                        <p:cTn id="1771" dur="3500"/>
                                        <p:tgtEl>
                                          <p:spTgt spid="160"/>
                                        </p:tgtEl>
                                        <p:attrNameLst>
                                          <p:attrName>ppt_x</p:attrName>
                                        </p:attrNameLst>
                                      </p:cBhvr>
                                      <p:tavLst>
                                        <p:tav tm="0">
                                          <p:val>
                                            <p:strVal val="ppt_x"/>
                                          </p:val>
                                        </p:tav>
                                        <p:tav tm="100000">
                                          <p:val>
                                            <p:strVal val="ppt_x"/>
                                          </p:val>
                                        </p:tav>
                                      </p:tavLst>
                                    </p:anim>
                                    <p:anim calcmode="lin" valueType="num">
                                      <p:cBhvr additive="base">
                                        <p:cTn id="1772" dur="3500"/>
                                        <p:tgtEl>
                                          <p:spTgt spid="160"/>
                                        </p:tgtEl>
                                        <p:attrNameLst>
                                          <p:attrName>ppt_y</p:attrName>
                                        </p:attrNameLst>
                                      </p:cBhvr>
                                      <p:tavLst>
                                        <p:tav tm="0">
                                          <p:val>
                                            <p:strVal val="ppt_y"/>
                                          </p:val>
                                        </p:tav>
                                        <p:tav tm="100000">
                                          <p:val>
                                            <p:strVal val="0-ppt_h/2"/>
                                          </p:val>
                                        </p:tav>
                                      </p:tavLst>
                                    </p:anim>
                                    <p:set>
                                      <p:cBhvr>
                                        <p:cTn id="1773" dur="1" fill="hold">
                                          <p:stCondLst>
                                            <p:cond delay="3499"/>
                                          </p:stCondLst>
                                        </p:cTn>
                                        <p:tgtEl>
                                          <p:spTgt spid="160"/>
                                        </p:tgtEl>
                                        <p:attrNameLst>
                                          <p:attrName>style.visibility</p:attrName>
                                        </p:attrNameLst>
                                      </p:cBhvr>
                                      <p:to>
                                        <p:strVal val="hidden"/>
                                      </p:to>
                                    </p:set>
                                  </p:childTnLst>
                                </p:cTn>
                              </p:par>
                              <p:par>
                                <p:cTn id="1774" presetID="2" presetClass="exit" presetSubtype="1" fill="hold" grpId="2" nodeType="withEffect">
                                  <p:stCondLst>
                                    <p:cond delay="0"/>
                                  </p:stCondLst>
                                  <p:childTnLst>
                                    <p:anim calcmode="lin" valueType="num">
                                      <p:cBhvr additive="base">
                                        <p:cTn id="1775" dur="3500"/>
                                        <p:tgtEl>
                                          <p:spTgt spid="161"/>
                                        </p:tgtEl>
                                        <p:attrNameLst>
                                          <p:attrName>ppt_x</p:attrName>
                                        </p:attrNameLst>
                                      </p:cBhvr>
                                      <p:tavLst>
                                        <p:tav tm="0">
                                          <p:val>
                                            <p:strVal val="ppt_x"/>
                                          </p:val>
                                        </p:tav>
                                        <p:tav tm="100000">
                                          <p:val>
                                            <p:strVal val="ppt_x"/>
                                          </p:val>
                                        </p:tav>
                                      </p:tavLst>
                                    </p:anim>
                                    <p:anim calcmode="lin" valueType="num">
                                      <p:cBhvr additive="base">
                                        <p:cTn id="1776" dur="3500"/>
                                        <p:tgtEl>
                                          <p:spTgt spid="161"/>
                                        </p:tgtEl>
                                        <p:attrNameLst>
                                          <p:attrName>ppt_y</p:attrName>
                                        </p:attrNameLst>
                                      </p:cBhvr>
                                      <p:tavLst>
                                        <p:tav tm="0">
                                          <p:val>
                                            <p:strVal val="ppt_y"/>
                                          </p:val>
                                        </p:tav>
                                        <p:tav tm="100000">
                                          <p:val>
                                            <p:strVal val="0-ppt_h/2"/>
                                          </p:val>
                                        </p:tav>
                                      </p:tavLst>
                                    </p:anim>
                                    <p:set>
                                      <p:cBhvr>
                                        <p:cTn id="1777" dur="1" fill="hold">
                                          <p:stCondLst>
                                            <p:cond delay="3499"/>
                                          </p:stCondLst>
                                        </p:cTn>
                                        <p:tgtEl>
                                          <p:spTgt spid="161"/>
                                        </p:tgtEl>
                                        <p:attrNameLst>
                                          <p:attrName>style.visibility</p:attrName>
                                        </p:attrNameLst>
                                      </p:cBhvr>
                                      <p:to>
                                        <p:strVal val="hidden"/>
                                      </p:to>
                                    </p:set>
                                  </p:childTnLst>
                                </p:cTn>
                              </p:par>
                              <p:par>
                                <p:cTn id="1778" presetID="2" presetClass="exit" presetSubtype="1" fill="hold" grpId="2" nodeType="withEffect">
                                  <p:stCondLst>
                                    <p:cond delay="0"/>
                                  </p:stCondLst>
                                  <p:childTnLst>
                                    <p:anim calcmode="lin" valueType="num">
                                      <p:cBhvr additive="base">
                                        <p:cTn id="1779" dur="3500"/>
                                        <p:tgtEl>
                                          <p:spTgt spid="162"/>
                                        </p:tgtEl>
                                        <p:attrNameLst>
                                          <p:attrName>ppt_x</p:attrName>
                                        </p:attrNameLst>
                                      </p:cBhvr>
                                      <p:tavLst>
                                        <p:tav tm="0">
                                          <p:val>
                                            <p:strVal val="ppt_x"/>
                                          </p:val>
                                        </p:tav>
                                        <p:tav tm="100000">
                                          <p:val>
                                            <p:strVal val="ppt_x"/>
                                          </p:val>
                                        </p:tav>
                                      </p:tavLst>
                                    </p:anim>
                                    <p:anim calcmode="lin" valueType="num">
                                      <p:cBhvr additive="base">
                                        <p:cTn id="1780" dur="3500"/>
                                        <p:tgtEl>
                                          <p:spTgt spid="162"/>
                                        </p:tgtEl>
                                        <p:attrNameLst>
                                          <p:attrName>ppt_y</p:attrName>
                                        </p:attrNameLst>
                                      </p:cBhvr>
                                      <p:tavLst>
                                        <p:tav tm="0">
                                          <p:val>
                                            <p:strVal val="ppt_y"/>
                                          </p:val>
                                        </p:tav>
                                        <p:tav tm="100000">
                                          <p:val>
                                            <p:strVal val="0-ppt_h/2"/>
                                          </p:val>
                                        </p:tav>
                                      </p:tavLst>
                                    </p:anim>
                                    <p:set>
                                      <p:cBhvr>
                                        <p:cTn id="1781" dur="1" fill="hold">
                                          <p:stCondLst>
                                            <p:cond delay="3499"/>
                                          </p:stCondLst>
                                        </p:cTn>
                                        <p:tgtEl>
                                          <p:spTgt spid="162"/>
                                        </p:tgtEl>
                                        <p:attrNameLst>
                                          <p:attrName>style.visibility</p:attrName>
                                        </p:attrNameLst>
                                      </p:cBhvr>
                                      <p:to>
                                        <p:strVal val="hidden"/>
                                      </p:to>
                                    </p:set>
                                  </p:childTnLst>
                                </p:cTn>
                              </p:par>
                              <p:par>
                                <p:cTn id="1782" presetID="2" presetClass="exit" presetSubtype="1" fill="hold" grpId="2" nodeType="withEffect">
                                  <p:stCondLst>
                                    <p:cond delay="0"/>
                                  </p:stCondLst>
                                  <p:childTnLst>
                                    <p:anim calcmode="lin" valueType="num">
                                      <p:cBhvr additive="base">
                                        <p:cTn id="1783" dur="3500"/>
                                        <p:tgtEl>
                                          <p:spTgt spid="163"/>
                                        </p:tgtEl>
                                        <p:attrNameLst>
                                          <p:attrName>ppt_x</p:attrName>
                                        </p:attrNameLst>
                                      </p:cBhvr>
                                      <p:tavLst>
                                        <p:tav tm="0">
                                          <p:val>
                                            <p:strVal val="ppt_x"/>
                                          </p:val>
                                        </p:tav>
                                        <p:tav tm="100000">
                                          <p:val>
                                            <p:strVal val="ppt_x"/>
                                          </p:val>
                                        </p:tav>
                                      </p:tavLst>
                                    </p:anim>
                                    <p:anim calcmode="lin" valueType="num">
                                      <p:cBhvr additive="base">
                                        <p:cTn id="1784" dur="3500"/>
                                        <p:tgtEl>
                                          <p:spTgt spid="163"/>
                                        </p:tgtEl>
                                        <p:attrNameLst>
                                          <p:attrName>ppt_y</p:attrName>
                                        </p:attrNameLst>
                                      </p:cBhvr>
                                      <p:tavLst>
                                        <p:tav tm="0">
                                          <p:val>
                                            <p:strVal val="ppt_y"/>
                                          </p:val>
                                        </p:tav>
                                        <p:tav tm="100000">
                                          <p:val>
                                            <p:strVal val="0-ppt_h/2"/>
                                          </p:val>
                                        </p:tav>
                                      </p:tavLst>
                                    </p:anim>
                                    <p:set>
                                      <p:cBhvr>
                                        <p:cTn id="1785" dur="1" fill="hold">
                                          <p:stCondLst>
                                            <p:cond delay="3499"/>
                                          </p:stCondLst>
                                        </p:cTn>
                                        <p:tgtEl>
                                          <p:spTgt spid="163"/>
                                        </p:tgtEl>
                                        <p:attrNameLst>
                                          <p:attrName>style.visibility</p:attrName>
                                        </p:attrNameLst>
                                      </p:cBhvr>
                                      <p:to>
                                        <p:strVal val="hidden"/>
                                      </p:to>
                                    </p:set>
                                  </p:childTnLst>
                                </p:cTn>
                              </p:par>
                              <p:par>
                                <p:cTn id="1786" presetID="13" presetClass="exit" presetSubtype="32" fill="hold" grpId="3" nodeType="withEffect">
                                  <p:stCondLst>
                                    <p:cond delay="0"/>
                                  </p:stCondLst>
                                  <p:childTnLst>
                                    <p:animEffect transition="out" filter="plus(out)">
                                      <p:cBhvr>
                                        <p:cTn id="1787" dur="7000"/>
                                        <p:tgtEl>
                                          <p:spTgt spid="150"/>
                                        </p:tgtEl>
                                      </p:cBhvr>
                                    </p:animEffect>
                                    <p:set>
                                      <p:cBhvr>
                                        <p:cTn id="1788" dur="1" fill="hold">
                                          <p:stCondLst>
                                            <p:cond delay="6999"/>
                                          </p:stCondLst>
                                        </p:cTn>
                                        <p:tgtEl>
                                          <p:spTgt spid="150"/>
                                        </p:tgtEl>
                                        <p:attrNameLst>
                                          <p:attrName>style.visibility</p:attrName>
                                        </p:attrNameLst>
                                      </p:cBhvr>
                                      <p:to>
                                        <p:strVal val="hidden"/>
                                      </p:to>
                                    </p:set>
                                  </p:childTnLst>
                                </p:cTn>
                              </p:par>
                              <p:par>
                                <p:cTn id="1789" presetID="13" presetClass="exit" presetSubtype="32" fill="hold" grpId="3" nodeType="withEffect">
                                  <p:stCondLst>
                                    <p:cond delay="0"/>
                                  </p:stCondLst>
                                  <p:childTnLst>
                                    <p:animEffect transition="out" filter="plus(out)">
                                      <p:cBhvr>
                                        <p:cTn id="1790" dur="7000"/>
                                        <p:tgtEl>
                                          <p:spTgt spid="151"/>
                                        </p:tgtEl>
                                      </p:cBhvr>
                                    </p:animEffect>
                                    <p:set>
                                      <p:cBhvr>
                                        <p:cTn id="1791" dur="1" fill="hold">
                                          <p:stCondLst>
                                            <p:cond delay="6999"/>
                                          </p:stCondLst>
                                        </p:cTn>
                                        <p:tgtEl>
                                          <p:spTgt spid="151"/>
                                        </p:tgtEl>
                                        <p:attrNameLst>
                                          <p:attrName>style.visibility</p:attrName>
                                        </p:attrNameLst>
                                      </p:cBhvr>
                                      <p:to>
                                        <p:strVal val="hidden"/>
                                      </p:to>
                                    </p:set>
                                  </p:childTnLst>
                                </p:cTn>
                              </p:par>
                              <p:par>
                                <p:cTn id="1792" presetID="13" presetClass="exit" presetSubtype="32" fill="hold" grpId="3" nodeType="withEffect">
                                  <p:stCondLst>
                                    <p:cond delay="0"/>
                                  </p:stCondLst>
                                  <p:childTnLst>
                                    <p:animEffect transition="out" filter="plus(out)">
                                      <p:cBhvr>
                                        <p:cTn id="1793" dur="7000"/>
                                        <p:tgtEl>
                                          <p:spTgt spid="152"/>
                                        </p:tgtEl>
                                      </p:cBhvr>
                                    </p:animEffect>
                                    <p:set>
                                      <p:cBhvr>
                                        <p:cTn id="1794" dur="1" fill="hold">
                                          <p:stCondLst>
                                            <p:cond delay="6999"/>
                                          </p:stCondLst>
                                        </p:cTn>
                                        <p:tgtEl>
                                          <p:spTgt spid="152"/>
                                        </p:tgtEl>
                                        <p:attrNameLst>
                                          <p:attrName>style.visibility</p:attrName>
                                        </p:attrNameLst>
                                      </p:cBhvr>
                                      <p:to>
                                        <p:strVal val="hidden"/>
                                      </p:to>
                                    </p:set>
                                  </p:childTnLst>
                                </p:cTn>
                              </p:par>
                              <p:par>
                                <p:cTn id="1795" presetID="13" presetClass="exit" presetSubtype="32" fill="hold" grpId="3" nodeType="withEffect">
                                  <p:stCondLst>
                                    <p:cond delay="0"/>
                                  </p:stCondLst>
                                  <p:childTnLst>
                                    <p:animEffect transition="out" filter="plus(out)">
                                      <p:cBhvr>
                                        <p:cTn id="1796" dur="7000"/>
                                        <p:tgtEl>
                                          <p:spTgt spid="153"/>
                                        </p:tgtEl>
                                      </p:cBhvr>
                                    </p:animEffect>
                                    <p:set>
                                      <p:cBhvr>
                                        <p:cTn id="1797" dur="1" fill="hold">
                                          <p:stCondLst>
                                            <p:cond delay="6999"/>
                                          </p:stCondLst>
                                        </p:cTn>
                                        <p:tgtEl>
                                          <p:spTgt spid="153"/>
                                        </p:tgtEl>
                                        <p:attrNameLst>
                                          <p:attrName>style.visibility</p:attrName>
                                        </p:attrNameLst>
                                      </p:cBhvr>
                                      <p:to>
                                        <p:strVal val="hidden"/>
                                      </p:to>
                                    </p:set>
                                  </p:childTnLst>
                                </p:cTn>
                              </p:par>
                              <p:par>
                                <p:cTn id="1798" presetID="13" presetClass="exit" presetSubtype="32" fill="hold" grpId="3" nodeType="withEffect">
                                  <p:stCondLst>
                                    <p:cond delay="0"/>
                                  </p:stCondLst>
                                  <p:childTnLst>
                                    <p:animEffect transition="out" filter="plus(out)">
                                      <p:cBhvr>
                                        <p:cTn id="1799" dur="7000"/>
                                        <p:tgtEl>
                                          <p:spTgt spid="154"/>
                                        </p:tgtEl>
                                      </p:cBhvr>
                                    </p:animEffect>
                                    <p:set>
                                      <p:cBhvr>
                                        <p:cTn id="1800" dur="1" fill="hold">
                                          <p:stCondLst>
                                            <p:cond delay="6999"/>
                                          </p:stCondLst>
                                        </p:cTn>
                                        <p:tgtEl>
                                          <p:spTgt spid="154"/>
                                        </p:tgtEl>
                                        <p:attrNameLst>
                                          <p:attrName>style.visibility</p:attrName>
                                        </p:attrNameLst>
                                      </p:cBhvr>
                                      <p:to>
                                        <p:strVal val="hidden"/>
                                      </p:to>
                                    </p:set>
                                  </p:childTnLst>
                                </p:cTn>
                              </p:par>
                              <p:par>
                                <p:cTn id="1801" presetID="13" presetClass="exit" presetSubtype="32" fill="hold" grpId="3" nodeType="withEffect">
                                  <p:stCondLst>
                                    <p:cond delay="0"/>
                                  </p:stCondLst>
                                  <p:childTnLst>
                                    <p:animEffect transition="out" filter="plus(out)">
                                      <p:cBhvr>
                                        <p:cTn id="1802" dur="7000"/>
                                        <p:tgtEl>
                                          <p:spTgt spid="155"/>
                                        </p:tgtEl>
                                      </p:cBhvr>
                                    </p:animEffect>
                                    <p:set>
                                      <p:cBhvr>
                                        <p:cTn id="1803" dur="1" fill="hold">
                                          <p:stCondLst>
                                            <p:cond delay="6999"/>
                                          </p:stCondLst>
                                        </p:cTn>
                                        <p:tgtEl>
                                          <p:spTgt spid="155"/>
                                        </p:tgtEl>
                                        <p:attrNameLst>
                                          <p:attrName>style.visibility</p:attrName>
                                        </p:attrNameLst>
                                      </p:cBhvr>
                                      <p:to>
                                        <p:strVal val="hidden"/>
                                      </p:to>
                                    </p:set>
                                  </p:childTnLst>
                                </p:cTn>
                              </p:par>
                              <p:par>
                                <p:cTn id="1804" presetID="13" presetClass="exit" presetSubtype="32" fill="hold" grpId="3" nodeType="withEffect">
                                  <p:stCondLst>
                                    <p:cond delay="0"/>
                                  </p:stCondLst>
                                  <p:childTnLst>
                                    <p:animEffect transition="out" filter="plus(out)">
                                      <p:cBhvr>
                                        <p:cTn id="1805" dur="7000"/>
                                        <p:tgtEl>
                                          <p:spTgt spid="156"/>
                                        </p:tgtEl>
                                      </p:cBhvr>
                                    </p:animEffect>
                                    <p:set>
                                      <p:cBhvr>
                                        <p:cTn id="1806" dur="1" fill="hold">
                                          <p:stCondLst>
                                            <p:cond delay="6999"/>
                                          </p:stCondLst>
                                        </p:cTn>
                                        <p:tgtEl>
                                          <p:spTgt spid="156"/>
                                        </p:tgtEl>
                                        <p:attrNameLst>
                                          <p:attrName>style.visibility</p:attrName>
                                        </p:attrNameLst>
                                      </p:cBhvr>
                                      <p:to>
                                        <p:strVal val="hidden"/>
                                      </p:to>
                                    </p:set>
                                  </p:childTnLst>
                                </p:cTn>
                              </p:par>
                              <p:par>
                                <p:cTn id="1807" presetID="13" presetClass="exit" presetSubtype="32" fill="hold" grpId="3" nodeType="withEffect">
                                  <p:stCondLst>
                                    <p:cond delay="0"/>
                                  </p:stCondLst>
                                  <p:childTnLst>
                                    <p:animEffect transition="out" filter="plus(out)">
                                      <p:cBhvr>
                                        <p:cTn id="1808" dur="7000"/>
                                        <p:tgtEl>
                                          <p:spTgt spid="157"/>
                                        </p:tgtEl>
                                      </p:cBhvr>
                                    </p:animEffect>
                                    <p:set>
                                      <p:cBhvr>
                                        <p:cTn id="1809" dur="1" fill="hold">
                                          <p:stCondLst>
                                            <p:cond delay="6999"/>
                                          </p:stCondLst>
                                        </p:cTn>
                                        <p:tgtEl>
                                          <p:spTgt spid="157"/>
                                        </p:tgtEl>
                                        <p:attrNameLst>
                                          <p:attrName>style.visibility</p:attrName>
                                        </p:attrNameLst>
                                      </p:cBhvr>
                                      <p:to>
                                        <p:strVal val="hidden"/>
                                      </p:to>
                                    </p:set>
                                  </p:childTnLst>
                                </p:cTn>
                              </p:par>
                              <p:par>
                                <p:cTn id="1810" presetID="13" presetClass="exit" presetSubtype="32" fill="hold" grpId="3" nodeType="withEffect">
                                  <p:stCondLst>
                                    <p:cond delay="0"/>
                                  </p:stCondLst>
                                  <p:childTnLst>
                                    <p:animEffect transition="out" filter="plus(out)">
                                      <p:cBhvr>
                                        <p:cTn id="1811" dur="7000"/>
                                        <p:tgtEl>
                                          <p:spTgt spid="158"/>
                                        </p:tgtEl>
                                      </p:cBhvr>
                                    </p:animEffect>
                                    <p:set>
                                      <p:cBhvr>
                                        <p:cTn id="1812" dur="1" fill="hold">
                                          <p:stCondLst>
                                            <p:cond delay="6999"/>
                                          </p:stCondLst>
                                        </p:cTn>
                                        <p:tgtEl>
                                          <p:spTgt spid="158"/>
                                        </p:tgtEl>
                                        <p:attrNameLst>
                                          <p:attrName>style.visibility</p:attrName>
                                        </p:attrNameLst>
                                      </p:cBhvr>
                                      <p:to>
                                        <p:strVal val="hidden"/>
                                      </p:to>
                                    </p:set>
                                  </p:childTnLst>
                                </p:cTn>
                              </p:par>
                              <p:par>
                                <p:cTn id="1813" presetID="13" presetClass="exit" presetSubtype="32" fill="hold" grpId="3" nodeType="withEffect">
                                  <p:stCondLst>
                                    <p:cond delay="0"/>
                                  </p:stCondLst>
                                  <p:childTnLst>
                                    <p:animEffect transition="out" filter="plus(out)">
                                      <p:cBhvr>
                                        <p:cTn id="1814" dur="7000"/>
                                        <p:tgtEl>
                                          <p:spTgt spid="159"/>
                                        </p:tgtEl>
                                      </p:cBhvr>
                                    </p:animEffect>
                                    <p:set>
                                      <p:cBhvr>
                                        <p:cTn id="1815" dur="1" fill="hold">
                                          <p:stCondLst>
                                            <p:cond delay="6999"/>
                                          </p:stCondLst>
                                        </p:cTn>
                                        <p:tgtEl>
                                          <p:spTgt spid="159"/>
                                        </p:tgtEl>
                                        <p:attrNameLst>
                                          <p:attrName>style.visibility</p:attrName>
                                        </p:attrNameLst>
                                      </p:cBhvr>
                                      <p:to>
                                        <p:strVal val="hidden"/>
                                      </p:to>
                                    </p:set>
                                  </p:childTnLst>
                                </p:cTn>
                              </p:par>
                              <p:par>
                                <p:cTn id="1816" presetID="13" presetClass="exit" presetSubtype="32" fill="hold" grpId="3" nodeType="withEffect">
                                  <p:stCondLst>
                                    <p:cond delay="0"/>
                                  </p:stCondLst>
                                  <p:childTnLst>
                                    <p:animEffect transition="out" filter="plus(out)">
                                      <p:cBhvr>
                                        <p:cTn id="1817" dur="7000"/>
                                        <p:tgtEl>
                                          <p:spTgt spid="160"/>
                                        </p:tgtEl>
                                      </p:cBhvr>
                                    </p:animEffect>
                                    <p:set>
                                      <p:cBhvr>
                                        <p:cTn id="1818" dur="1" fill="hold">
                                          <p:stCondLst>
                                            <p:cond delay="6999"/>
                                          </p:stCondLst>
                                        </p:cTn>
                                        <p:tgtEl>
                                          <p:spTgt spid="160"/>
                                        </p:tgtEl>
                                        <p:attrNameLst>
                                          <p:attrName>style.visibility</p:attrName>
                                        </p:attrNameLst>
                                      </p:cBhvr>
                                      <p:to>
                                        <p:strVal val="hidden"/>
                                      </p:to>
                                    </p:set>
                                  </p:childTnLst>
                                </p:cTn>
                              </p:par>
                              <p:par>
                                <p:cTn id="1819" presetID="13" presetClass="exit" presetSubtype="32" fill="hold" grpId="3" nodeType="withEffect">
                                  <p:stCondLst>
                                    <p:cond delay="0"/>
                                  </p:stCondLst>
                                  <p:childTnLst>
                                    <p:animEffect transition="out" filter="plus(out)">
                                      <p:cBhvr>
                                        <p:cTn id="1820" dur="7000"/>
                                        <p:tgtEl>
                                          <p:spTgt spid="161"/>
                                        </p:tgtEl>
                                      </p:cBhvr>
                                    </p:animEffect>
                                    <p:set>
                                      <p:cBhvr>
                                        <p:cTn id="1821" dur="1" fill="hold">
                                          <p:stCondLst>
                                            <p:cond delay="6999"/>
                                          </p:stCondLst>
                                        </p:cTn>
                                        <p:tgtEl>
                                          <p:spTgt spid="161"/>
                                        </p:tgtEl>
                                        <p:attrNameLst>
                                          <p:attrName>style.visibility</p:attrName>
                                        </p:attrNameLst>
                                      </p:cBhvr>
                                      <p:to>
                                        <p:strVal val="hidden"/>
                                      </p:to>
                                    </p:set>
                                  </p:childTnLst>
                                </p:cTn>
                              </p:par>
                              <p:par>
                                <p:cTn id="1822" presetID="13" presetClass="exit" presetSubtype="32" fill="hold" grpId="3" nodeType="withEffect">
                                  <p:stCondLst>
                                    <p:cond delay="0"/>
                                  </p:stCondLst>
                                  <p:childTnLst>
                                    <p:animEffect transition="out" filter="plus(out)">
                                      <p:cBhvr>
                                        <p:cTn id="1823" dur="7000"/>
                                        <p:tgtEl>
                                          <p:spTgt spid="162"/>
                                        </p:tgtEl>
                                      </p:cBhvr>
                                    </p:animEffect>
                                    <p:set>
                                      <p:cBhvr>
                                        <p:cTn id="1824" dur="1" fill="hold">
                                          <p:stCondLst>
                                            <p:cond delay="6999"/>
                                          </p:stCondLst>
                                        </p:cTn>
                                        <p:tgtEl>
                                          <p:spTgt spid="162"/>
                                        </p:tgtEl>
                                        <p:attrNameLst>
                                          <p:attrName>style.visibility</p:attrName>
                                        </p:attrNameLst>
                                      </p:cBhvr>
                                      <p:to>
                                        <p:strVal val="hidden"/>
                                      </p:to>
                                    </p:set>
                                  </p:childTnLst>
                                </p:cTn>
                              </p:par>
                              <p:par>
                                <p:cTn id="1825" presetID="13" presetClass="exit" presetSubtype="32" fill="hold" grpId="3" nodeType="withEffect">
                                  <p:stCondLst>
                                    <p:cond delay="0"/>
                                  </p:stCondLst>
                                  <p:childTnLst>
                                    <p:animEffect transition="out" filter="plus(out)">
                                      <p:cBhvr>
                                        <p:cTn id="1826" dur="7000"/>
                                        <p:tgtEl>
                                          <p:spTgt spid="163"/>
                                        </p:tgtEl>
                                      </p:cBhvr>
                                    </p:animEffect>
                                    <p:set>
                                      <p:cBhvr>
                                        <p:cTn id="1827" dur="1" fill="hold">
                                          <p:stCondLst>
                                            <p:cond delay="6999"/>
                                          </p:stCondLst>
                                        </p:cTn>
                                        <p:tgtEl>
                                          <p:spTgt spid="163"/>
                                        </p:tgtEl>
                                        <p:attrNameLst>
                                          <p:attrName>style.visibility</p:attrName>
                                        </p:attrNameLst>
                                      </p:cBhvr>
                                      <p:to>
                                        <p:strVal val="hidden"/>
                                      </p:to>
                                    </p:set>
                                  </p:childTnLst>
                                </p:cTn>
                              </p:par>
                              <p:par>
                                <p:cTn id="1828" presetID="23" presetClass="entr" presetSubtype="288" fill="hold" nodeType="withEffect">
                                  <p:stCondLst>
                                    <p:cond delay="1000"/>
                                  </p:stCondLst>
                                  <p:childTnLst>
                                    <p:set>
                                      <p:cBhvr>
                                        <p:cTn id="1829" dur="1" fill="hold">
                                          <p:stCondLst>
                                            <p:cond delay="0"/>
                                          </p:stCondLst>
                                        </p:cTn>
                                        <p:tgtEl>
                                          <p:spTgt spid="177"/>
                                        </p:tgtEl>
                                        <p:attrNameLst>
                                          <p:attrName>style.visibility</p:attrName>
                                        </p:attrNameLst>
                                      </p:cBhvr>
                                      <p:to>
                                        <p:strVal val="visible"/>
                                      </p:to>
                                    </p:set>
                                    <p:anim calcmode="lin" valueType="num">
                                      <p:cBhvr>
                                        <p:cTn id="1830" dur="2500" fill="hold"/>
                                        <p:tgtEl>
                                          <p:spTgt spid="177"/>
                                        </p:tgtEl>
                                        <p:attrNameLst>
                                          <p:attrName>ppt_w</p:attrName>
                                        </p:attrNameLst>
                                      </p:cBhvr>
                                      <p:tavLst>
                                        <p:tav tm="0">
                                          <p:val>
                                            <p:strVal val="4/3*#ppt_w"/>
                                          </p:val>
                                        </p:tav>
                                        <p:tav tm="100000">
                                          <p:val>
                                            <p:strVal val="#ppt_w"/>
                                          </p:val>
                                        </p:tav>
                                      </p:tavLst>
                                    </p:anim>
                                    <p:anim calcmode="lin" valueType="num">
                                      <p:cBhvr>
                                        <p:cTn id="1831" dur="2500" fill="hold"/>
                                        <p:tgtEl>
                                          <p:spTgt spid="177"/>
                                        </p:tgtEl>
                                        <p:attrNameLst>
                                          <p:attrName>ppt_h</p:attrName>
                                        </p:attrNameLst>
                                      </p:cBhvr>
                                      <p:tavLst>
                                        <p:tav tm="0">
                                          <p:val>
                                            <p:strVal val="4/3*#ppt_h"/>
                                          </p:val>
                                        </p:tav>
                                        <p:tav tm="100000">
                                          <p:val>
                                            <p:strVal val="#ppt_h"/>
                                          </p:val>
                                        </p:tav>
                                      </p:tavLst>
                                    </p:anim>
                                  </p:childTnLst>
                                </p:cTn>
                              </p:par>
                              <p:par>
                                <p:cTn id="1832" presetID="16" presetClass="entr" presetSubtype="42" fill="hold" nodeType="withEffect">
                                  <p:stCondLst>
                                    <p:cond delay="1000"/>
                                  </p:stCondLst>
                                  <p:childTnLst>
                                    <p:set>
                                      <p:cBhvr>
                                        <p:cTn id="1833" dur="1" fill="hold">
                                          <p:stCondLst>
                                            <p:cond delay="0"/>
                                          </p:stCondLst>
                                        </p:cTn>
                                        <p:tgtEl>
                                          <p:spTgt spid="177"/>
                                        </p:tgtEl>
                                        <p:attrNameLst>
                                          <p:attrName>style.visibility</p:attrName>
                                        </p:attrNameLst>
                                      </p:cBhvr>
                                      <p:to>
                                        <p:strVal val="visible"/>
                                      </p:to>
                                    </p:set>
                                    <p:animEffect transition="in" filter="barn(outHorizontal)">
                                      <p:cBhvr>
                                        <p:cTn id="1834" dur="25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15 Grupo"/>
          <p:cNvGrpSpPr/>
          <p:nvPr/>
        </p:nvGrpSpPr>
        <p:grpSpPr>
          <a:xfrm>
            <a:off x="0" y="0"/>
            <a:ext cx="9144000" cy="5143500"/>
            <a:chOff x="0" y="0"/>
            <a:chExt cx="9144000" cy="5143500"/>
          </a:xfrm>
        </p:grpSpPr>
        <p:sp>
          <p:nvSpPr>
            <p:cNvPr id="17" name="1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5" name="1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3" name="2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9768557">
            <a:off x="86033" y="-181922"/>
            <a:ext cx="4608195" cy="2590586"/>
          </a:xfrm>
          <a:prstGeom prst="ellipse">
            <a:avLst/>
          </a:prstGeom>
        </p:spPr>
      </p:pic>
      <p:pic>
        <p:nvPicPr>
          <p:cNvPr id="4" name="3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443" flipH="1">
            <a:off x="4478520" y="-109914"/>
            <a:ext cx="4608195" cy="2590586"/>
          </a:xfrm>
          <a:prstGeom prst="ellipse">
            <a:avLst/>
          </a:prstGeom>
        </p:spPr>
      </p:pic>
      <p:pic>
        <p:nvPicPr>
          <p:cNvPr id="5" name="4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831443" flipV="1">
            <a:off x="36000" y="2787774"/>
            <a:ext cx="4608195" cy="2590586"/>
          </a:xfrm>
          <a:prstGeom prst="ellipse">
            <a:avLst/>
          </a:prstGeom>
        </p:spPr>
      </p:pic>
      <p:pic>
        <p:nvPicPr>
          <p:cNvPr id="6" name="5 Imagen"/>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rot="19768557" flipH="1" flipV="1">
            <a:off x="4428487" y="2715766"/>
            <a:ext cx="4608195" cy="2590586"/>
          </a:xfrm>
          <a:prstGeom prst="ellipse">
            <a:avLst/>
          </a:prstGeom>
        </p:spPr>
      </p:pic>
      <p:sp>
        <p:nvSpPr>
          <p:cNvPr id="12" name="11 Rectángulo"/>
          <p:cNvSpPr/>
          <p:nvPr/>
        </p:nvSpPr>
        <p:spPr>
          <a:xfrm flipH="1">
            <a:off x="-252536" y="-524594"/>
            <a:ext cx="9577064" cy="612068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37034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3000" fill="hold"/>
                                        <p:tgtEl>
                                          <p:spTgt spid="3"/>
                                        </p:tgtEl>
                                        <p:attrNameLst>
                                          <p:attrName>ppt_x</p:attrName>
                                        </p:attrNameLst>
                                      </p:cBhvr>
                                      <p:tavLst>
                                        <p:tav tm="0">
                                          <p:val>
                                            <p:strVal val="#ppt_x"/>
                                          </p:val>
                                        </p:tav>
                                        <p:tav tm="100000">
                                          <p:val>
                                            <p:strVal val="#ppt_x"/>
                                          </p:val>
                                        </p:tav>
                                      </p:tavLst>
                                    </p:anim>
                                    <p:anim calcmode="lin" valueType="num">
                                      <p:cBhvr>
                                        <p:cTn id="8" dur="3000" fill="hold"/>
                                        <p:tgtEl>
                                          <p:spTgt spid="3"/>
                                        </p:tgtEl>
                                        <p:attrNameLst>
                                          <p:attrName>ppt_y</p:attrName>
                                        </p:attrNameLst>
                                      </p:cBhvr>
                                      <p:tavLst>
                                        <p:tav tm="0">
                                          <p:val>
                                            <p:strVal val="#ppt_y+#ppt_h/2"/>
                                          </p:val>
                                        </p:tav>
                                        <p:tav tm="100000">
                                          <p:val>
                                            <p:strVal val="#ppt_y"/>
                                          </p:val>
                                        </p:tav>
                                      </p:tavLst>
                                    </p:anim>
                                    <p:anim calcmode="lin" valueType="num">
                                      <p:cBhvr>
                                        <p:cTn id="9" dur="3000" fill="hold"/>
                                        <p:tgtEl>
                                          <p:spTgt spid="3"/>
                                        </p:tgtEl>
                                        <p:attrNameLst>
                                          <p:attrName>ppt_w</p:attrName>
                                        </p:attrNameLst>
                                      </p:cBhvr>
                                      <p:tavLst>
                                        <p:tav tm="0">
                                          <p:val>
                                            <p:strVal val="#ppt_w"/>
                                          </p:val>
                                        </p:tav>
                                        <p:tav tm="100000">
                                          <p:val>
                                            <p:strVal val="#ppt_w"/>
                                          </p:val>
                                        </p:tav>
                                      </p:tavLst>
                                    </p:anim>
                                    <p:anim calcmode="lin" valueType="num">
                                      <p:cBhvr>
                                        <p:cTn id="10" dur="3000" fill="hold"/>
                                        <p:tgtEl>
                                          <p:spTgt spid="3"/>
                                        </p:tgtEl>
                                        <p:attrNameLst>
                                          <p:attrName>ppt_h</p:attrName>
                                        </p:attrNameLst>
                                      </p:cBhvr>
                                      <p:tavLst>
                                        <p:tav tm="0">
                                          <p:val>
                                            <p:fltVal val="0"/>
                                          </p:val>
                                        </p:tav>
                                        <p:tav tm="100000">
                                          <p:val>
                                            <p:strVal val="#ppt_h"/>
                                          </p:val>
                                        </p:tav>
                                      </p:tavLst>
                                    </p:anim>
                                  </p:childTnLst>
                                </p:cTn>
                              </p:par>
                              <p:par>
                                <p:cTn id="11" presetID="6" presetClass="emph" presetSubtype="0" fill="hold" nodeType="withEffect">
                                  <p:stCondLst>
                                    <p:cond delay="0"/>
                                  </p:stCondLst>
                                  <p:childTnLst>
                                    <p:animScale>
                                      <p:cBhvr>
                                        <p:cTn id="12" dur="3000" fill="hold"/>
                                        <p:tgtEl>
                                          <p:spTgt spid="3"/>
                                        </p:tgtEl>
                                      </p:cBhvr>
                                      <p:by x="100000" y="150000"/>
                                    </p:animScale>
                                  </p:childTnLst>
                                </p:cTn>
                              </p:par>
                              <p:par>
                                <p:cTn id="13" presetID="2" presetClass="exit" presetSubtype="6" fill="hold" nodeType="withEffect">
                                  <p:stCondLst>
                                    <p:cond delay="0"/>
                                  </p:stCondLst>
                                  <p:childTnLst>
                                    <p:anim calcmode="lin" valueType="num">
                                      <p:cBhvr additive="base">
                                        <p:cTn id="14" dur="3800"/>
                                        <p:tgtEl>
                                          <p:spTgt spid="3"/>
                                        </p:tgtEl>
                                        <p:attrNameLst>
                                          <p:attrName>ppt_x</p:attrName>
                                        </p:attrNameLst>
                                      </p:cBhvr>
                                      <p:tavLst>
                                        <p:tav tm="0">
                                          <p:val>
                                            <p:strVal val="ppt_x"/>
                                          </p:val>
                                        </p:tav>
                                        <p:tav tm="100000">
                                          <p:val>
                                            <p:strVal val="1+ppt_w/2"/>
                                          </p:val>
                                        </p:tav>
                                      </p:tavLst>
                                    </p:anim>
                                    <p:anim calcmode="lin" valueType="num">
                                      <p:cBhvr additive="base">
                                        <p:cTn id="15" dur="3800"/>
                                        <p:tgtEl>
                                          <p:spTgt spid="3"/>
                                        </p:tgtEl>
                                        <p:attrNameLst>
                                          <p:attrName>ppt_y</p:attrName>
                                        </p:attrNameLst>
                                      </p:cBhvr>
                                      <p:tavLst>
                                        <p:tav tm="0">
                                          <p:val>
                                            <p:strVal val="ppt_y"/>
                                          </p:val>
                                        </p:tav>
                                        <p:tav tm="100000">
                                          <p:val>
                                            <p:strVal val="1+ppt_h/2"/>
                                          </p:val>
                                        </p:tav>
                                      </p:tavLst>
                                    </p:anim>
                                    <p:set>
                                      <p:cBhvr>
                                        <p:cTn id="16" dur="1" fill="hold">
                                          <p:stCondLst>
                                            <p:cond delay="3799"/>
                                          </p:stCondLst>
                                        </p:cTn>
                                        <p:tgtEl>
                                          <p:spTgt spid="3"/>
                                        </p:tgtEl>
                                        <p:attrNameLst>
                                          <p:attrName>style.visibility</p:attrName>
                                        </p:attrNameLst>
                                      </p:cBhvr>
                                      <p:to>
                                        <p:strVal val="hidden"/>
                                      </p:to>
                                    </p:set>
                                  </p:childTnLst>
                                </p:cTn>
                              </p:par>
                              <p:par>
                                <p:cTn id="17" presetID="17"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3000" fill="hold"/>
                                        <p:tgtEl>
                                          <p:spTgt spid="4"/>
                                        </p:tgtEl>
                                        <p:attrNameLst>
                                          <p:attrName>ppt_x</p:attrName>
                                        </p:attrNameLst>
                                      </p:cBhvr>
                                      <p:tavLst>
                                        <p:tav tm="0">
                                          <p:val>
                                            <p:strVal val="#ppt_x"/>
                                          </p:val>
                                        </p:tav>
                                        <p:tav tm="100000">
                                          <p:val>
                                            <p:strVal val="#ppt_x"/>
                                          </p:val>
                                        </p:tav>
                                      </p:tavLst>
                                    </p:anim>
                                    <p:anim calcmode="lin" valueType="num">
                                      <p:cBhvr>
                                        <p:cTn id="20" dur="3000" fill="hold"/>
                                        <p:tgtEl>
                                          <p:spTgt spid="4"/>
                                        </p:tgtEl>
                                        <p:attrNameLst>
                                          <p:attrName>ppt_y</p:attrName>
                                        </p:attrNameLst>
                                      </p:cBhvr>
                                      <p:tavLst>
                                        <p:tav tm="0">
                                          <p:val>
                                            <p:strVal val="#ppt_y+#ppt_h/2"/>
                                          </p:val>
                                        </p:tav>
                                        <p:tav tm="100000">
                                          <p:val>
                                            <p:strVal val="#ppt_y"/>
                                          </p:val>
                                        </p:tav>
                                      </p:tavLst>
                                    </p:anim>
                                    <p:anim calcmode="lin" valueType="num">
                                      <p:cBhvr>
                                        <p:cTn id="21" dur="3000" fill="hold"/>
                                        <p:tgtEl>
                                          <p:spTgt spid="4"/>
                                        </p:tgtEl>
                                        <p:attrNameLst>
                                          <p:attrName>ppt_w</p:attrName>
                                        </p:attrNameLst>
                                      </p:cBhvr>
                                      <p:tavLst>
                                        <p:tav tm="0">
                                          <p:val>
                                            <p:strVal val="#ppt_w"/>
                                          </p:val>
                                        </p:tav>
                                        <p:tav tm="100000">
                                          <p:val>
                                            <p:strVal val="#ppt_w"/>
                                          </p:val>
                                        </p:tav>
                                      </p:tavLst>
                                    </p:anim>
                                    <p:anim calcmode="lin" valueType="num">
                                      <p:cBhvr>
                                        <p:cTn id="22" dur="3000" fill="hold"/>
                                        <p:tgtEl>
                                          <p:spTgt spid="4"/>
                                        </p:tgtEl>
                                        <p:attrNameLst>
                                          <p:attrName>ppt_h</p:attrName>
                                        </p:attrNameLst>
                                      </p:cBhvr>
                                      <p:tavLst>
                                        <p:tav tm="0">
                                          <p:val>
                                            <p:fltVal val="0"/>
                                          </p:val>
                                        </p:tav>
                                        <p:tav tm="100000">
                                          <p:val>
                                            <p:strVal val="#ppt_h"/>
                                          </p:val>
                                        </p:tav>
                                      </p:tavLst>
                                    </p:anim>
                                  </p:childTnLst>
                                </p:cTn>
                              </p:par>
                              <p:par>
                                <p:cTn id="23" presetID="6" presetClass="emph" presetSubtype="0" fill="hold" nodeType="withEffect">
                                  <p:stCondLst>
                                    <p:cond delay="0"/>
                                  </p:stCondLst>
                                  <p:childTnLst>
                                    <p:animScale>
                                      <p:cBhvr>
                                        <p:cTn id="24" dur="3000" fill="hold"/>
                                        <p:tgtEl>
                                          <p:spTgt spid="4"/>
                                        </p:tgtEl>
                                      </p:cBhvr>
                                      <p:by x="100000" y="150000"/>
                                    </p:animScale>
                                  </p:childTnLst>
                                </p:cTn>
                              </p:par>
                              <p:par>
                                <p:cTn id="25" presetID="2" presetClass="exit" presetSubtype="12" fill="hold" nodeType="withEffect">
                                  <p:stCondLst>
                                    <p:cond delay="0"/>
                                  </p:stCondLst>
                                  <p:childTnLst>
                                    <p:anim calcmode="lin" valueType="num">
                                      <p:cBhvr additive="base">
                                        <p:cTn id="26" dur="3800"/>
                                        <p:tgtEl>
                                          <p:spTgt spid="4"/>
                                        </p:tgtEl>
                                        <p:attrNameLst>
                                          <p:attrName>ppt_x</p:attrName>
                                        </p:attrNameLst>
                                      </p:cBhvr>
                                      <p:tavLst>
                                        <p:tav tm="0">
                                          <p:val>
                                            <p:strVal val="ppt_x"/>
                                          </p:val>
                                        </p:tav>
                                        <p:tav tm="100000">
                                          <p:val>
                                            <p:strVal val="0-ppt_w/2"/>
                                          </p:val>
                                        </p:tav>
                                      </p:tavLst>
                                    </p:anim>
                                    <p:anim calcmode="lin" valueType="num">
                                      <p:cBhvr additive="base">
                                        <p:cTn id="27" dur="3800"/>
                                        <p:tgtEl>
                                          <p:spTgt spid="4"/>
                                        </p:tgtEl>
                                        <p:attrNameLst>
                                          <p:attrName>ppt_y</p:attrName>
                                        </p:attrNameLst>
                                      </p:cBhvr>
                                      <p:tavLst>
                                        <p:tav tm="0">
                                          <p:val>
                                            <p:strVal val="ppt_y"/>
                                          </p:val>
                                        </p:tav>
                                        <p:tav tm="100000">
                                          <p:val>
                                            <p:strVal val="1+ppt_h/2"/>
                                          </p:val>
                                        </p:tav>
                                      </p:tavLst>
                                    </p:anim>
                                    <p:set>
                                      <p:cBhvr>
                                        <p:cTn id="28" dur="1" fill="hold">
                                          <p:stCondLst>
                                            <p:cond delay="3799"/>
                                          </p:stCondLst>
                                        </p:cTn>
                                        <p:tgtEl>
                                          <p:spTgt spid="4"/>
                                        </p:tgtEl>
                                        <p:attrNameLst>
                                          <p:attrName>style.visibility</p:attrName>
                                        </p:attrNameLst>
                                      </p:cBhvr>
                                      <p:to>
                                        <p:strVal val="hidden"/>
                                      </p:to>
                                    </p:set>
                                  </p:childTnLst>
                                </p:cTn>
                              </p:par>
                              <p:par>
                                <p:cTn id="29" presetID="17" presetClass="entr" presetSubtype="1"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p:cTn id="31" dur="3000" fill="hold"/>
                                        <p:tgtEl>
                                          <p:spTgt spid="5"/>
                                        </p:tgtEl>
                                        <p:attrNameLst>
                                          <p:attrName>ppt_x</p:attrName>
                                        </p:attrNameLst>
                                      </p:cBhvr>
                                      <p:tavLst>
                                        <p:tav tm="0">
                                          <p:val>
                                            <p:strVal val="#ppt_x"/>
                                          </p:val>
                                        </p:tav>
                                        <p:tav tm="100000">
                                          <p:val>
                                            <p:strVal val="#ppt_x"/>
                                          </p:val>
                                        </p:tav>
                                      </p:tavLst>
                                    </p:anim>
                                    <p:anim calcmode="lin" valueType="num">
                                      <p:cBhvr>
                                        <p:cTn id="32" dur="3000" fill="hold"/>
                                        <p:tgtEl>
                                          <p:spTgt spid="5"/>
                                        </p:tgtEl>
                                        <p:attrNameLst>
                                          <p:attrName>ppt_y</p:attrName>
                                        </p:attrNameLst>
                                      </p:cBhvr>
                                      <p:tavLst>
                                        <p:tav tm="0">
                                          <p:val>
                                            <p:strVal val="#ppt_y-#ppt_h/2"/>
                                          </p:val>
                                        </p:tav>
                                        <p:tav tm="100000">
                                          <p:val>
                                            <p:strVal val="#ppt_y"/>
                                          </p:val>
                                        </p:tav>
                                      </p:tavLst>
                                    </p:anim>
                                    <p:anim calcmode="lin" valueType="num">
                                      <p:cBhvr>
                                        <p:cTn id="33" dur="3000" fill="hold"/>
                                        <p:tgtEl>
                                          <p:spTgt spid="5"/>
                                        </p:tgtEl>
                                        <p:attrNameLst>
                                          <p:attrName>ppt_w</p:attrName>
                                        </p:attrNameLst>
                                      </p:cBhvr>
                                      <p:tavLst>
                                        <p:tav tm="0">
                                          <p:val>
                                            <p:strVal val="#ppt_w"/>
                                          </p:val>
                                        </p:tav>
                                        <p:tav tm="100000">
                                          <p:val>
                                            <p:strVal val="#ppt_w"/>
                                          </p:val>
                                        </p:tav>
                                      </p:tavLst>
                                    </p:anim>
                                    <p:anim calcmode="lin" valueType="num">
                                      <p:cBhvr>
                                        <p:cTn id="34" dur="3000" fill="hold"/>
                                        <p:tgtEl>
                                          <p:spTgt spid="5"/>
                                        </p:tgtEl>
                                        <p:attrNameLst>
                                          <p:attrName>ppt_h</p:attrName>
                                        </p:attrNameLst>
                                      </p:cBhvr>
                                      <p:tavLst>
                                        <p:tav tm="0">
                                          <p:val>
                                            <p:fltVal val="0"/>
                                          </p:val>
                                        </p:tav>
                                        <p:tav tm="100000">
                                          <p:val>
                                            <p:strVal val="#ppt_h"/>
                                          </p:val>
                                        </p:tav>
                                      </p:tavLst>
                                    </p:anim>
                                  </p:childTnLst>
                                </p:cTn>
                              </p:par>
                              <p:par>
                                <p:cTn id="35" presetID="6" presetClass="emph" presetSubtype="0" fill="hold" nodeType="withEffect">
                                  <p:stCondLst>
                                    <p:cond delay="0"/>
                                  </p:stCondLst>
                                  <p:childTnLst>
                                    <p:animScale>
                                      <p:cBhvr>
                                        <p:cTn id="36" dur="3000" fill="hold"/>
                                        <p:tgtEl>
                                          <p:spTgt spid="5"/>
                                        </p:tgtEl>
                                      </p:cBhvr>
                                      <p:by x="100000" y="150000"/>
                                    </p:animScale>
                                  </p:childTnLst>
                                </p:cTn>
                              </p:par>
                              <p:par>
                                <p:cTn id="37" presetID="2" presetClass="exit" presetSubtype="3" fill="hold" nodeType="withEffect">
                                  <p:stCondLst>
                                    <p:cond delay="0"/>
                                  </p:stCondLst>
                                  <p:childTnLst>
                                    <p:anim calcmode="lin" valueType="num">
                                      <p:cBhvr additive="base">
                                        <p:cTn id="38" dur="3800"/>
                                        <p:tgtEl>
                                          <p:spTgt spid="5"/>
                                        </p:tgtEl>
                                        <p:attrNameLst>
                                          <p:attrName>ppt_x</p:attrName>
                                        </p:attrNameLst>
                                      </p:cBhvr>
                                      <p:tavLst>
                                        <p:tav tm="0">
                                          <p:val>
                                            <p:strVal val="ppt_x"/>
                                          </p:val>
                                        </p:tav>
                                        <p:tav tm="100000">
                                          <p:val>
                                            <p:strVal val="1+ppt_w/2"/>
                                          </p:val>
                                        </p:tav>
                                      </p:tavLst>
                                    </p:anim>
                                    <p:anim calcmode="lin" valueType="num">
                                      <p:cBhvr additive="base">
                                        <p:cTn id="39" dur="3800"/>
                                        <p:tgtEl>
                                          <p:spTgt spid="5"/>
                                        </p:tgtEl>
                                        <p:attrNameLst>
                                          <p:attrName>ppt_y</p:attrName>
                                        </p:attrNameLst>
                                      </p:cBhvr>
                                      <p:tavLst>
                                        <p:tav tm="0">
                                          <p:val>
                                            <p:strVal val="ppt_y"/>
                                          </p:val>
                                        </p:tav>
                                        <p:tav tm="100000">
                                          <p:val>
                                            <p:strVal val="0-ppt_h/2"/>
                                          </p:val>
                                        </p:tav>
                                      </p:tavLst>
                                    </p:anim>
                                    <p:set>
                                      <p:cBhvr>
                                        <p:cTn id="40" dur="1" fill="hold">
                                          <p:stCondLst>
                                            <p:cond delay="3799"/>
                                          </p:stCondLst>
                                        </p:cTn>
                                        <p:tgtEl>
                                          <p:spTgt spid="5"/>
                                        </p:tgtEl>
                                        <p:attrNameLst>
                                          <p:attrName>style.visibility</p:attrName>
                                        </p:attrNameLst>
                                      </p:cBhvr>
                                      <p:to>
                                        <p:strVal val="hidden"/>
                                      </p:to>
                                    </p:set>
                                  </p:childTnLst>
                                </p:cTn>
                              </p:par>
                              <p:par>
                                <p:cTn id="41" presetID="17" presetClass="entr" presetSubtype="1" fill="hold"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3000" fill="hold"/>
                                        <p:tgtEl>
                                          <p:spTgt spid="6"/>
                                        </p:tgtEl>
                                        <p:attrNameLst>
                                          <p:attrName>ppt_x</p:attrName>
                                        </p:attrNameLst>
                                      </p:cBhvr>
                                      <p:tavLst>
                                        <p:tav tm="0">
                                          <p:val>
                                            <p:strVal val="#ppt_x"/>
                                          </p:val>
                                        </p:tav>
                                        <p:tav tm="100000">
                                          <p:val>
                                            <p:strVal val="#ppt_x"/>
                                          </p:val>
                                        </p:tav>
                                      </p:tavLst>
                                    </p:anim>
                                    <p:anim calcmode="lin" valueType="num">
                                      <p:cBhvr>
                                        <p:cTn id="44" dur="3000" fill="hold"/>
                                        <p:tgtEl>
                                          <p:spTgt spid="6"/>
                                        </p:tgtEl>
                                        <p:attrNameLst>
                                          <p:attrName>ppt_y</p:attrName>
                                        </p:attrNameLst>
                                      </p:cBhvr>
                                      <p:tavLst>
                                        <p:tav tm="0">
                                          <p:val>
                                            <p:strVal val="#ppt_y-#ppt_h/2"/>
                                          </p:val>
                                        </p:tav>
                                        <p:tav tm="100000">
                                          <p:val>
                                            <p:strVal val="#ppt_y"/>
                                          </p:val>
                                        </p:tav>
                                      </p:tavLst>
                                    </p:anim>
                                    <p:anim calcmode="lin" valueType="num">
                                      <p:cBhvr>
                                        <p:cTn id="45" dur="3000" fill="hold"/>
                                        <p:tgtEl>
                                          <p:spTgt spid="6"/>
                                        </p:tgtEl>
                                        <p:attrNameLst>
                                          <p:attrName>ppt_w</p:attrName>
                                        </p:attrNameLst>
                                      </p:cBhvr>
                                      <p:tavLst>
                                        <p:tav tm="0">
                                          <p:val>
                                            <p:strVal val="#ppt_w"/>
                                          </p:val>
                                        </p:tav>
                                        <p:tav tm="100000">
                                          <p:val>
                                            <p:strVal val="#ppt_w"/>
                                          </p:val>
                                        </p:tav>
                                      </p:tavLst>
                                    </p:anim>
                                    <p:anim calcmode="lin" valueType="num">
                                      <p:cBhvr>
                                        <p:cTn id="46" dur="3000" fill="hold"/>
                                        <p:tgtEl>
                                          <p:spTgt spid="6"/>
                                        </p:tgtEl>
                                        <p:attrNameLst>
                                          <p:attrName>ppt_h</p:attrName>
                                        </p:attrNameLst>
                                      </p:cBhvr>
                                      <p:tavLst>
                                        <p:tav tm="0">
                                          <p:val>
                                            <p:fltVal val="0"/>
                                          </p:val>
                                        </p:tav>
                                        <p:tav tm="100000">
                                          <p:val>
                                            <p:strVal val="#ppt_h"/>
                                          </p:val>
                                        </p:tav>
                                      </p:tavLst>
                                    </p:anim>
                                  </p:childTnLst>
                                </p:cTn>
                              </p:par>
                              <p:par>
                                <p:cTn id="47" presetID="6" presetClass="emph" presetSubtype="0" fill="hold" nodeType="withEffect">
                                  <p:stCondLst>
                                    <p:cond delay="0"/>
                                  </p:stCondLst>
                                  <p:childTnLst>
                                    <p:animScale>
                                      <p:cBhvr>
                                        <p:cTn id="48" dur="3000" fill="hold"/>
                                        <p:tgtEl>
                                          <p:spTgt spid="6"/>
                                        </p:tgtEl>
                                      </p:cBhvr>
                                      <p:by x="100000" y="150000"/>
                                    </p:animScale>
                                  </p:childTnLst>
                                </p:cTn>
                              </p:par>
                              <p:par>
                                <p:cTn id="49" presetID="2" presetClass="exit" presetSubtype="9" fill="hold" nodeType="withEffect">
                                  <p:stCondLst>
                                    <p:cond delay="0"/>
                                  </p:stCondLst>
                                  <p:childTnLst>
                                    <p:anim calcmode="lin" valueType="num">
                                      <p:cBhvr additive="base">
                                        <p:cTn id="50" dur="3800"/>
                                        <p:tgtEl>
                                          <p:spTgt spid="6"/>
                                        </p:tgtEl>
                                        <p:attrNameLst>
                                          <p:attrName>ppt_x</p:attrName>
                                        </p:attrNameLst>
                                      </p:cBhvr>
                                      <p:tavLst>
                                        <p:tav tm="0">
                                          <p:val>
                                            <p:strVal val="ppt_x"/>
                                          </p:val>
                                        </p:tav>
                                        <p:tav tm="100000">
                                          <p:val>
                                            <p:strVal val="0-ppt_w/2"/>
                                          </p:val>
                                        </p:tav>
                                      </p:tavLst>
                                    </p:anim>
                                    <p:anim calcmode="lin" valueType="num">
                                      <p:cBhvr additive="base">
                                        <p:cTn id="51" dur="3800"/>
                                        <p:tgtEl>
                                          <p:spTgt spid="6"/>
                                        </p:tgtEl>
                                        <p:attrNameLst>
                                          <p:attrName>ppt_y</p:attrName>
                                        </p:attrNameLst>
                                      </p:cBhvr>
                                      <p:tavLst>
                                        <p:tav tm="0">
                                          <p:val>
                                            <p:strVal val="ppt_y"/>
                                          </p:val>
                                        </p:tav>
                                        <p:tav tm="100000">
                                          <p:val>
                                            <p:strVal val="0-ppt_h/2"/>
                                          </p:val>
                                        </p:tav>
                                      </p:tavLst>
                                    </p:anim>
                                    <p:set>
                                      <p:cBhvr>
                                        <p:cTn id="52" dur="1" fill="hold">
                                          <p:stCondLst>
                                            <p:cond delay="3799"/>
                                          </p:stCondLst>
                                        </p:cTn>
                                        <p:tgtEl>
                                          <p:spTgt spid="6"/>
                                        </p:tgtEl>
                                        <p:attrNameLst>
                                          <p:attrName>style.visibility</p:attrName>
                                        </p:attrNameLst>
                                      </p:cBhvr>
                                      <p:to>
                                        <p:strVal val="hidden"/>
                                      </p:to>
                                    </p:set>
                                  </p:childTnLst>
                                </p:cTn>
                              </p:par>
                              <p:par>
                                <p:cTn id="53" presetID="23" presetClass="entr" presetSubtype="528" fill="hold" nodeType="with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p:cTn id="55" dur="3250" fill="hold"/>
                                        <p:tgtEl>
                                          <p:spTgt spid="15"/>
                                        </p:tgtEl>
                                        <p:attrNameLst>
                                          <p:attrName>ppt_w</p:attrName>
                                        </p:attrNameLst>
                                      </p:cBhvr>
                                      <p:tavLst>
                                        <p:tav tm="0">
                                          <p:val>
                                            <p:fltVal val="0"/>
                                          </p:val>
                                        </p:tav>
                                        <p:tav tm="100000">
                                          <p:val>
                                            <p:strVal val="#ppt_w"/>
                                          </p:val>
                                        </p:tav>
                                      </p:tavLst>
                                    </p:anim>
                                    <p:anim calcmode="lin" valueType="num">
                                      <p:cBhvr>
                                        <p:cTn id="56" dur="3250" fill="hold"/>
                                        <p:tgtEl>
                                          <p:spTgt spid="15"/>
                                        </p:tgtEl>
                                        <p:attrNameLst>
                                          <p:attrName>ppt_h</p:attrName>
                                        </p:attrNameLst>
                                      </p:cBhvr>
                                      <p:tavLst>
                                        <p:tav tm="0">
                                          <p:val>
                                            <p:fltVal val="0"/>
                                          </p:val>
                                        </p:tav>
                                        <p:tav tm="100000">
                                          <p:val>
                                            <p:strVal val="#ppt_h"/>
                                          </p:val>
                                        </p:tav>
                                      </p:tavLst>
                                    </p:anim>
                                    <p:anim calcmode="lin" valueType="num">
                                      <p:cBhvr>
                                        <p:cTn id="57" dur="3250" fill="hold"/>
                                        <p:tgtEl>
                                          <p:spTgt spid="15"/>
                                        </p:tgtEl>
                                        <p:attrNameLst>
                                          <p:attrName>ppt_x</p:attrName>
                                        </p:attrNameLst>
                                      </p:cBhvr>
                                      <p:tavLst>
                                        <p:tav tm="0">
                                          <p:val>
                                            <p:fltVal val="0.5"/>
                                          </p:val>
                                        </p:tav>
                                        <p:tav tm="100000">
                                          <p:val>
                                            <p:strVal val="#ppt_x"/>
                                          </p:val>
                                        </p:tav>
                                      </p:tavLst>
                                    </p:anim>
                                    <p:anim calcmode="lin" valueType="num">
                                      <p:cBhvr>
                                        <p:cTn id="58" dur="3250" fill="hold"/>
                                        <p:tgtEl>
                                          <p:spTgt spid="15"/>
                                        </p:tgtEl>
                                        <p:attrNameLst>
                                          <p:attrName>ppt_y</p:attrName>
                                        </p:attrNameLst>
                                      </p:cBhvr>
                                      <p:tavLst>
                                        <p:tav tm="0">
                                          <p:val>
                                            <p:fltVal val="0.5"/>
                                          </p:val>
                                        </p:tav>
                                        <p:tav tm="100000">
                                          <p:val>
                                            <p:strVal val="#ppt_y"/>
                                          </p:val>
                                        </p:tav>
                                      </p:tavLst>
                                    </p:anim>
                                  </p:childTnLst>
                                </p:cTn>
                              </p:par>
                              <p:par>
                                <p:cTn id="59" presetID="8" presetClass="entr" presetSubtype="32" fill="hold" nodeType="withEffect">
                                  <p:stCondLst>
                                    <p:cond delay="0"/>
                                  </p:stCondLst>
                                  <p:childTnLst>
                                    <p:set>
                                      <p:cBhvr>
                                        <p:cTn id="60" dur="1" fill="hold">
                                          <p:stCondLst>
                                            <p:cond delay="0"/>
                                          </p:stCondLst>
                                        </p:cTn>
                                        <p:tgtEl>
                                          <p:spTgt spid="15"/>
                                        </p:tgtEl>
                                        <p:attrNameLst>
                                          <p:attrName>style.visibility</p:attrName>
                                        </p:attrNameLst>
                                      </p:cBhvr>
                                      <p:to>
                                        <p:strVal val="visible"/>
                                      </p:to>
                                    </p:set>
                                    <p:animEffect transition="in" filter="diamond(out)">
                                      <p:cBhvr>
                                        <p:cTn id="61" dur="3500"/>
                                        <p:tgtEl>
                                          <p:spTgt spid="15"/>
                                        </p:tgtEl>
                                      </p:cBhvr>
                                    </p:animEffect>
                                  </p:childTnLst>
                                </p:cTn>
                              </p:par>
                              <p:par>
                                <p:cTn id="62" presetID="9" presetClass="emph" presetSubtype="0" grpId="0" nodeType="withEffect">
                                  <p:stCondLst>
                                    <p:cond delay="0"/>
                                  </p:stCondLst>
                                  <p:childTnLst>
                                    <p:set>
                                      <p:cBhvr rctx="PPT">
                                        <p:cTn id="63" dur="indefinite"/>
                                        <p:tgtEl>
                                          <p:spTgt spid="12"/>
                                        </p:tgtEl>
                                        <p:attrNameLst>
                                          <p:attrName>style.opacity</p:attrName>
                                        </p:attrNameLst>
                                      </p:cBhvr>
                                      <p:to>
                                        <p:strVal val="0"/>
                                      </p:to>
                                    </p:set>
                                    <p:animEffect filter="image" prLst="opacity: 0">
                                      <p:cBhvr rctx="IE">
                                        <p:cTn id="64" dur="indefinite"/>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134 Grupo"/>
          <p:cNvGrpSpPr/>
          <p:nvPr/>
        </p:nvGrpSpPr>
        <p:grpSpPr>
          <a:xfrm>
            <a:off x="0" y="0"/>
            <a:ext cx="9144000" cy="5143500"/>
            <a:chOff x="0" y="0"/>
            <a:chExt cx="9144000" cy="5143500"/>
          </a:xfrm>
        </p:grpSpPr>
        <p:sp>
          <p:nvSpPr>
            <p:cNvPr id="136" name="135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34" name="133 Imagen" descr="Diapositiva40"/>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0"/>
            <a:ext cx="9259882" cy="5143500"/>
          </a:xfrm>
          <a:prstGeom prst="rect">
            <a:avLst/>
          </a:prstGeom>
          <a:noFill/>
          <a:ln>
            <a:noFill/>
          </a:ln>
        </p:spPr>
      </p:pic>
      <p:sp>
        <p:nvSpPr>
          <p:cNvPr id="3" name="2 Paralelogramo"/>
          <p:cNvSpPr/>
          <p:nvPr/>
        </p:nvSpPr>
        <p:spPr>
          <a:xfrm rot="16200000" flipV="1">
            <a:off x="7651465" y="1223460"/>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V="1">
            <a:off x="7236111" y="975187"/>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V="1">
            <a:off x="6727048" y="74551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V="1">
            <a:off x="6319801" y="554122"/>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16200000" flipV="1">
            <a:off x="5810740" y="324451"/>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16200000" flipV="1">
            <a:off x="5301679" y="94780"/>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16200000" flipV="1">
            <a:off x="4762253" y="-126932"/>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Paralelogramo"/>
          <p:cNvSpPr/>
          <p:nvPr/>
        </p:nvSpPr>
        <p:spPr>
          <a:xfrm rot="16200000" flipV="1">
            <a:off x="4270568" y="-356946"/>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Paralelogramo"/>
          <p:cNvSpPr/>
          <p:nvPr/>
        </p:nvSpPr>
        <p:spPr>
          <a:xfrm rot="16200000" flipV="1">
            <a:off x="7651465" y="1474412"/>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Paralelogramo"/>
          <p:cNvSpPr/>
          <p:nvPr/>
        </p:nvSpPr>
        <p:spPr>
          <a:xfrm rot="16200000" flipV="1">
            <a:off x="7236111" y="1226139"/>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Paralelogramo"/>
          <p:cNvSpPr/>
          <p:nvPr/>
        </p:nvSpPr>
        <p:spPr>
          <a:xfrm rot="16200000" flipV="1">
            <a:off x="6727050" y="996468"/>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Paralelogramo"/>
          <p:cNvSpPr/>
          <p:nvPr/>
        </p:nvSpPr>
        <p:spPr>
          <a:xfrm rot="16200000" flipV="1">
            <a:off x="6319801" y="793124"/>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Paralelogramo"/>
          <p:cNvSpPr/>
          <p:nvPr/>
        </p:nvSpPr>
        <p:spPr>
          <a:xfrm rot="16200000" flipV="1">
            <a:off x="5810740" y="575403"/>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Paralelogramo"/>
          <p:cNvSpPr/>
          <p:nvPr/>
        </p:nvSpPr>
        <p:spPr>
          <a:xfrm rot="16200000" flipV="1">
            <a:off x="5301679" y="345733"/>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Paralelogramo"/>
          <p:cNvSpPr/>
          <p:nvPr/>
        </p:nvSpPr>
        <p:spPr>
          <a:xfrm rot="16200000" flipV="1">
            <a:off x="4795031" y="103082"/>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Paralelogramo"/>
          <p:cNvSpPr/>
          <p:nvPr/>
        </p:nvSpPr>
        <p:spPr>
          <a:xfrm rot="16200000" flipV="1">
            <a:off x="4270568" y="-141339"/>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Paralelogramo"/>
          <p:cNvSpPr/>
          <p:nvPr/>
        </p:nvSpPr>
        <p:spPr>
          <a:xfrm rot="16200000" flipV="1">
            <a:off x="7645909" y="1683539"/>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Paralelogramo"/>
          <p:cNvSpPr/>
          <p:nvPr/>
        </p:nvSpPr>
        <p:spPr>
          <a:xfrm rot="16200000" flipV="1">
            <a:off x="7230555" y="1435266"/>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16200000" flipV="1">
            <a:off x="6721494" y="1205594"/>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Paralelogramo"/>
          <p:cNvSpPr/>
          <p:nvPr/>
        </p:nvSpPr>
        <p:spPr>
          <a:xfrm rot="16200000" flipV="1">
            <a:off x="6314245" y="1014201"/>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Paralelogramo"/>
          <p:cNvSpPr/>
          <p:nvPr/>
        </p:nvSpPr>
        <p:spPr>
          <a:xfrm rot="16200000" flipV="1">
            <a:off x="5805183" y="784530"/>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Paralelogramo"/>
          <p:cNvSpPr/>
          <p:nvPr/>
        </p:nvSpPr>
        <p:spPr>
          <a:xfrm rot="16200000" flipV="1">
            <a:off x="5296123" y="554859"/>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Paralelogramo"/>
          <p:cNvSpPr/>
          <p:nvPr/>
        </p:nvSpPr>
        <p:spPr>
          <a:xfrm rot="16200000" flipV="1">
            <a:off x="4795031" y="312185"/>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Paralelogramo"/>
          <p:cNvSpPr/>
          <p:nvPr/>
        </p:nvSpPr>
        <p:spPr>
          <a:xfrm rot="16200000" flipV="1">
            <a:off x="4270568" y="67788"/>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Paralelogramo"/>
          <p:cNvSpPr/>
          <p:nvPr/>
        </p:nvSpPr>
        <p:spPr>
          <a:xfrm rot="16200000" flipV="1">
            <a:off x="7651465" y="1892666"/>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Paralelogramo"/>
          <p:cNvSpPr/>
          <p:nvPr/>
        </p:nvSpPr>
        <p:spPr>
          <a:xfrm rot="16200000" flipV="1">
            <a:off x="7236111" y="1644393"/>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Paralelogramo"/>
          <p:cNvSpPr/>
          <p:nvPr/>
        </p:nvSpPr>
        <p:spPr>
          <a:xfrm rot="16200000" flipV="1">
            <a:off x="6727050" y="1414721"/>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Paralelogramo"/>
          <p:cNvSpPr/>
          <p:nvPr/>
        </p:nvSpPr>
        <p:spPr>
          <a:xfrm rot="16200000" flipV="1">
            <a:off x="6319801" y="1223328"/>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Paralelogramo"/>
          <p:cNvSpPr/>
          <p:nvPr/>
        </p:nvSpPr>
        <p:spPr>
          <a:xfrm rot="16200000" flipV="1">
            <a:off x="5810740" y="993657"/>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Paralelogramo"/>
          <p:cNvSpPr/>
          <p:nvPr/>
        </p:nvSpPr>
        <p:spPr>
          <a:xfrm rot="16200000" flipV="1">
            <a:off x="5301679" y="763986"/>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Paralelogramo"/>
          <p:cNvSpPr/>
          <p:nvPr/>
        </p:nvSpPr>
        <p:spPr>
          <a:xfrm rot="16200000" flipV="1">
            <a:off x="4795031" y="521289"/>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Paralelogramo"/>
          <p:cNvSpPr/>
          <p:nvPr/>
        </p:nvSpPr>
        <p:spPr>
          <a:xfrm rot="16200000" flipV="1">
            <a:off x="4270568" y="276915"/>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Paralelogramo"/>
          <p:cNvSpPr/>
          <p:nvPr/>
        </p:nvSpPr>
        <p:spPr>
          <a:xfrm rot="5400000" flipH="1" flipV="1">
            <a:off x="-395105" y="1211132"/>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Paralelogramo"/>
          <p:cNvSpPr/>
          <p:nvPr/>
        </p:nvSpPr>
        <p:spPr>
          <a:xfrm rot="5400000" flipH="1" flipV="1">
            <a:off x="207593" y="962859"/>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flipH="1" flipV="1">
            <a:off x="716654" y="73318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flipH="1" flipV="1">
            <a:off x="1123903" y="541794"/>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flipH="1" flipV="1">
            <a:off x="1632965" y="312123"/>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flipH="1" flipV="1">
            <a:off x="2142026" y="82452"/>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5400000" flipH="1" flipV="1">
            <a:off x="2681452" y="-139260"/>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5400000" flipH="1" flipV="1">
            <a:off x="3173137" y="-369275"/>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5400000" flipH="1" flipV="1">
            <a:off x="-395105" y="1462084"/>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5400000" flipH="1" flipV="1">
            <a:off x="207593" y="1213811"/>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Paralelogramo"/>
          <p:cNvSpPr/>
          <p:nvPr/>
        </p:nvSpPr>
        <p:spPr>
          <a:xfrm rot="5400000" flipH="1" flipV="1">
            <a:off x="716654" y="984140"/>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Paralelogramo"/>
          <p:cNvSpPr/>
          <p:nvPr/>
        </p:nvSpPr>
        <p:spPr>
          <a:xfrm rot="5400000" flipH="1" flipV="1">
            <a:off x="1123903" y="780796"/>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Paralelogramo"/>
          <p:cNvSpPr/>
          <p:nvPr/>
        </p:nvSpPr>
        <p:spPr>
          <a:xfrm rot="5400000" flipH="1" flipV="1">
            <a:off x="1632965" y="563075"/>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Paralelogramo"/>
          <p:cNvSpPr/>
          <p:nvPr/>
        </p:nvSpPr>
        <p:spPr>
          <a:xfrm rot="5400000" flipH="1" flipV="1">
            <a:off x="2142026" y="333405"/>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Paralelogramo"/>
          <p:cNvSpPr/>
          <p:nvPr/>
        </p:nvSpPr>
        <p:spPr>
          <a:xfrm rot="5400000" flipH="1" flipV="1">
            <a:off x="2648673" y="90754"/>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Paralelogramo"/>
          <p:cNvSpPr/>
          <p:nvPr/>
        </p:nvSpPr>
        <p:spPr>
          <a:xfrm rot="5400000" flipH="1" flipV="1">
            <a:off x="3173136" y="-15366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Paralelogramo"/>
          <p:cNvSpPr/>
          <p:nvPr/>
        </p:nvSpPr>
        <p:spPr>
          <a:xfrm rot="5400000" flipH="1" flipV="1">
            <a:off x="-389549" y="1671211"/>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Paralelogramo"/>
          <p:cNvSpPr/>
          <p:nvPr/>
        </p:nvSpPr>
        <p:spPr>
          <a:xfrm rot="5400000" flipH="1" flipV="1">
            <a:off x="213149" y="1422938"/>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Paralelogramo"/>
          <p:cNvSpPr/>
          <p:nvPr/>
        </p:nvSpPr>
        <p:spPr>
          <a:xfrm rot="5400000" flipH="1" flipV="1">
            <a:off x="722210" y="1193266"/>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Paralelogramo"/>
          <p:cNvSpPr/>
          <p:nvPr/>
        </p:nvSpPr>
        <p:spPr>
          <a:xfrm rot="5400000" flipH="1" flipV="1">
            <a:off x="1129459" y="1001873"/>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Paralelogramo"/>
          <p:cNvSpPr/>
          <p:nvPr/>
        </p:nvSpPr>
        <p:spPr>
          <a:xfrm rot="5400000" flipH="1" flipV="1">
            <a:off x="1638521" y="772202"/>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Paralelogramo"/>
          <p:cNvSpPr/>
          <p:nvPr/>
        </p:nvSpPr>
        <p:spPr>
          <a:xfrm rot="5400000" flipH="1" flipV="1">
            <a:off x="2147582" y="542531"/>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Paralelogramo"/>
          <p:cNvSpPr/>
          <p:nvPr/>
        </p:nvSpPr>
        <p:spPr>
          <a:xfrm rot="5400000" flipH="1" flipV="1">
            <a:off x="2648673" y="29985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Paralelogramo"/>
          <p:cNvSpPr/>
          <p:nvPr/>
        </p:nvSpPr>
        <p:spPr>
          <a:xfrm rot="5400000" flipH="1" flipV="1">
            <a:off x="3173136" y="55460"/>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Paralelogramo"/>
          <p:cNvSpPr/>
          <p:nvPr/>
        </p:nvSpPr>
        <p:spPr>
          <a:xfrm rot="5400000" flipH="1" flipV="1">
            <a:off x="-395105" y="1880338"/>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Paralelogramo"/>
          <p:cNvSpPr/>
          <p:nvPr/>
        </p:nvSpPr>
        <p:spPr>
          <a:xfrm rot="5400000" flipH="1" flipV="1">
            <a:off x="207593" y="1632065"/>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Paralelogramo"/>
          <p:cNvSpPr/>
          <p:nvPr/>
        </p:nvSpPr>
        <p:spPr>
          <a:xfrm rot="5400000" flipH="1" flipV="1">
            <a:off x="716654" y="1402393"/>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Paralelogramo"/>
          <p:cNvSpPr/>
          <p:nvPr/>
        </p:nvSpPr>
        <p:spPr>
          <a:xfrm rot="5400000" flipH="1" flipV="1">
            <a:off x="1123903" y="1211000"/>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Paralelogramo"/>
          <p:cNvSpPr/>
          <p:nvPr/>
        </p:nvSpPr>
        <p:spPr>
          <a:xfrm rot="5400000" flipH="1" flipV="1">
            <a:off x="1632965" y="981329"/>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Paralelogramo"/>
          <p:cNvSpPr/>
          <p:nvPr/>
        </p:nvSpPr>
        <p:spPr>
          <a:xfrm rot="5400000" flipH="1" flipV="1">
            <a:off x="2142026" y="751658"/>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Paralelogramo"/>
          <p:cNvSpPr/>
          <p:nvPr/>
        </p:nvSpPr>
        <p:spPr>
          <a:xfrm rot="5400000" flipH="1" flipV="1">
            <a:off x="2648673" y="508961"/>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Paralelogramo"/>
          <p:cNvSpPr/>
          <p:nvPr/>
        </p:nvSpPr>
        <p:spPr>
          <a:xfrm rot="5400000" flipH="1" flipV="1">
            <a:off x="3173136" y="26458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Paralelogramo"/>
          <p:cNvSpPr/>
          <p:nvPr/>
        </p:nvSpPr>
        <p:spPr>
          <a:xfrm rot="5400000" flipV="1">
            <a:off x="-391673" y="2866215"/>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Paralelogramo"/>
          <p:cNvSpPr/>
          <p:nvPr/>
        </p:nvSpPr>
        <p:spPr>
          <a:xfrm rot="5400000" flipV="1">
            <a:off x="211028" y="3115559"/>
            <a:ext cx="1686087"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Paralelogramo"/>
          <p:cNvSpPr/>
          <p:nvPr/>
        </p:nvSpPr>
        <p:spPr>
          <a:xfrm rot="5400000" flipV="1">
            <a:off x="720088" y="3345231"/>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Paralelogramo"/>
          <p:cNvSpPr/>
          <p:nvPr/>
        </p:nvSpPr>
        <p:spPr>
          <a:xfrm rot="5400000" flipV="1">
            <a:off x="1127337" y="3536625"/>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Paralelogramo"/>
          <p:cNvSpPr/>
          <p:nvPr/>
        </p:nvSpPr>
        <p:spPr>
          <a:xfrm rot="5400000" flipV="1">
            <a:off x="1636399" y="3766296"/>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Paralelogramo"/>
          <p:cNvSpPr/>
          <p:nvPr/>
        </p:nvSpPr>
        <p:spPr>
          <a:xfrm rot="5400000" flipV="1">
            <a:off x="2145460" y="3995966"/>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Paralelogramo"/>
          <p:cNvSpPr/>
          <p:nvPr/>
        </p:nvSpPr>
        <p:spPr>
          <a:xfrm rot="5400000" flipV="1">
            <a:off x="2684885" y="421767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Paralelogramo"/>
          <p:cNvSpPr/>
          <p:nvPr/>
        </p:nvSpPr>
        <p:spPr>
          <a:xfrm rot="5400000" flipV="1">
            <a:off x="3176569" y="4447692"/>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Paralelogramo"/>
          <p:cNvSpPr/>
          <p:nvPr/>
        </p:nvSpPr>
        <p:spPr>
          <a:xfrm rot="5400000" flipV="1">
            <a:off x="-391673" y="2615263"/>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Paralelogramo"/>
          <p:cNvSpPr/>
          <p:nvPr/>
        </p:nvSpPr>
        <p:spPr>
          <a:xfrm rot="5400000" flipV="1">
            <a:off x="211028" y="2864607"/>
            <a:ext cx="1686087"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Paralelogramo"/>
          <p:cNvSpPr/>
          <p:nvPr/>
        </p:nvSpPr>
        <p:spPr>
          <a:xfrm rot="5400000" flipV="1">
            <a:off x="720088" y="3094279"/>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Paralelogramo"/>
          <p:cNvSpPr/>
          <p:nvPr/>
        </p:nvSpPr>
        <p:spPr>
          <a:xfrm rot="5400000" flipV="1">
            <a:off x="1127335" y="3297623"/>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Paralelogramo"/>
          <p:cNvSpPr/>
          <p:nvPr/>
        </p:nvSpPr>
        <p:spPr>
          <a:xfrm rot="5400000" flipV="1">
            <a:off x="1636399" y="3515344"/>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Paralelogramo"/>
          <p:cNvSpPr/>
          <p:nvPr/>
        </p:nvSpPr>
        <p:spPr>
          <a:xfrm rot="5400000" flipV="1">
            <a:off x="2145460" y="3745014"/>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Paralelogramo"/>
          <p:cNvSpPr/>
          <p:nvPr/>
        </p:nvSpPr>
        <p:spPr>
          <a:xfrm rot="5400000" flipV="1">
            <a:off x="2652106" y="3987664"/>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Paralelogramo"/>
          <p:cNvSpPr/>
          <p:nvPr/>
        </p:nvSpPr>
        <p:spPr>
          <a:xfrm rot="5400000" flipV="1">
            <a:off x="3176569" y="4232085"/>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Paralelogramo"/>
          <p:cNvSpPr/>
          <p:nvPr/>
        </p:nvSpPr>
        <p:spPr>
          <a:xfrm rot="5400000" flipV="1">
            <a:off x="-386117" y="2406136"/>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Paralelogramo"/>
          <p:cNvSpPr/>
          <p:nvPr/>
        </p:nvSpPr>
        <p:spPr>
          <a:xfrm rot="5400000" flipV="1">
            <a:off x="216584" y="2655480"/>
            <a:ext cx="1686087"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Paralelogramo"/>
          <p:cNvSpPr/>
          <p:nvPr/>
        </p:nvSpPr>
        <p:spPr>
          <a:xfrm rot="5400000" flipV="1">
            <a:off x="725644" y="2885152"/>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Paralelogramo"/>
          <p:cNvSpPr/>
          <p:nvPr/>
        </p:nvSpPr>
        <p:spPr>
          <a:xfrm rot="5400000" flipV="1">
            <a:off x="1132891" y="3076546"/>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Paralelogramo"/>
          <p:cNvSpPr/>
          <p:nvPr/>
        </p:nvSpPr>
        <p:spPr>
          <a:xfrm rot="5400000" flipV="1">
            <a:off x="1641953" y="3306217"/>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Paralelogramo"/>
          <p:cNvSpPr/>
          <p:nvPr/>
        </p:nvSpPr>
        <p:spPr>
          <a:xfrm rot="5400000" flipV="1">
            <a:off x="2151016" y="3535887"/>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Paralelogramo"/>
          <p:cNvSpPr/>
          <p:nvPr/>
        </p:nvSpPr>
        <p:spPr>
          <a:xfrm rot="5400000" flipV="1">
            <a:off x="2652106" y="3778560"/>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Paralelogramo"/>
          <p:cNvSpPr/>
          <p:nvPr/>
        </p:nvSpPr>
        <p:spPr>
          <a:xfrm rot="5400000" flipV="1">
            <a:off x="3176569" y="402295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Paralelogramo"/>
          <p:cNvSpPr/>
          <p:nvPr/>
        </p:nvSpPr>
        <p:spPr>
          <a:xfrm rot="5400000" flipV="1">
            <a:off x="-391673" y="2197009"/>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Paralelogramo"/>
          <p:cNvSpPr/>
          <p:nvPr/>
        </p:nvSpPr>
        <p:spPr>
          <a:xfrm rot="5400000" flipV="1">
            <a:off x="211028" y="2446353"/>
            <a:ext cx="1686087"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Paralelogramo"/>
          <p:cNvSpPr/>
          <p:nvPr/>
        </p:nvSpPr>
        <p:spPr>
          <a:xfrm rot="5400000" flipV="1">
            <a:off x="720089" y="2676025"/>
            <a:ext cx="1686087"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Paralelogramo"/>
          <p:cNvSpPr/>
          <p:nvPr/>
        </p:nvSpPr>
        <p:spPr>
          <a:xfrm rot="5400000" flipV="1">
            <a:off x="1127335" y="2867419"/>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Paralelogramo"/>
          <p:cNvSpPr/>
          <p:nvPr/>
        </p:nvSpPr>
        <p:spPr>
          <a:xfrm rot="5400000" flipV="1">
            <a:off x="1636397" y="3097090"/>
            <a:ext cx="1686093"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Paralelogramo"/>
          <p:cNvSpPr/>
          <p:nvPr/>
        </p:nvSpPr>
        <p:spPr>
          <a:xfrm rot="5400000" flipV="1">
            <a:off x="2145460" y="3326761"/>
            <a:ext cx="1686089"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Paralelogramo"/>
          <p:cNvSpPr/>
          <p:nvPr/>
        </p:nvSpPr>
        <p:spPr>
          <a:xfrm rot="5400000" flipV="1">
            <a:off x="2652106" y="3569457"/>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Paralelogramo"/>
          <p:cNvSpPr/>
          <p:nvPr/>
        </p:nvSpPr>
        <p:spPr>
          <a:xfrm rot="5400000" flipV="1">
            <a:off x="3176569" y="3813831"/>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Paralelogramo"/>
          <p:cNvSpPr/>
          <p:nvPr/>
        </p:nvSpPr>
        <p:spPr>
          <a:xfrm rot="16200000" flipH="1" flipV="1">
            <a:off x="7654897" y="2878543"/>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Paralelogramo"/>
          <p:cNvSpPr/>
          <p:nvPr/>
        </p:nvSpPr>
        <p:spPr>
          <a:xfrm rot="16200000" flipH="1" flipV="1">
            <a:off x="7239542" y="3127887"/>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Paralelogramo"/>
          <p:cNvSpPr/>
          <p:nvPr/>
        </p:nvSpPr>
        <p:spPr>
          <a:xfrm rot="16200000" flipH="1" flipV="1">
            <a:off x="6730481" y="335755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Paralelogramo"/>
          <p:cNvSpPr/>
          <p:nvPr/>
        </p:nvSpPr>
        <p:spPr>
          <a:xfrm rot="16200000" flipH="1" flipV="1">
            <a:off x="6323232" y="3548952"/>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Paralelogramo"/>
          <p:cNvSpPr/>
          <p:nvPr/>
        </p:nvSpPr>
        <p:spPr>
          <a:xfrm rot="16200000" flipH="1" flipV="1">
            <a:off x="5814171" y="3778623"/>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Paralelogramo"/>
          <p:cNvSpPr/>
          <p:nvPr/>
        </p:nvSpPr>
        <p:spPr>
          <a:xfrm rot="16200000" flipH="1" flipV="1">
            <a:off x="5305110" y="4008293"/>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Paralelogramo"/>
          <p:cNvSpPr/>
          <p:nvPr/>
        </p:nvSpPr>
        <p:spPr>
          <a:xfrm rot="16200000" flipH="1" flipV="1">
            <a:off x="4765684" y="4230006"/>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Paralelogramo"/>
          <p:cNvSpPr/>
          <p:nvPr/>
        </p:nvSpPr>
        <p:spPr>
          <a:xfrm rot="16200000" flipH="1" flipV="1">
            <a:off x="4273999" y="4460020"/>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Paralelogramo"/>
          <p:cNvSpPr/>
          <p:nvPr/>
        </p:nvSpPr>
        <p:spPr>
          <a:xfrm rot="16200000" flipH="1" flipV="1">
            <a:off x="7654897" y="2627591"/>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Paralelogramo"/>
          <p:cNvSpPr/>
          <p:nvPr/>
        </p:nvSpPr>
        <p:spPr>
          <a:xfrm rot="16200000" flipH="1" flipV="1">
            <a:off x="7239542" y="2876935"/>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Paralelogramo"/>
          <p:cNvSpPr/>
          <p:nvPr/>
        </p:nvSpPr>
        <p:spPr>
          <a:xfrm rot="16200000" flipH="1" flipV="1">
            <a:off x="6730481" y="3106606"/>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Paralelogramo"/>
          <p:cNvSpPr/>
          <p:nvPr/>
        </p:nvSpPr>
        <p:spPr>
          <a:xfrm rot="16200000" flipH="1" flipV="1">
            <a:off x="6323232" y="3309950"/>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Paralelogramo"/>
          <p:cNvSpPr/>
          <p:nvPr/>
        </p:nvSpPr>
        <p:spPr>
          <a:xfrm rot="16200000" flipH="1" flipV="1">
            <a:off x="5814171" y="3527671"/>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Paralelogramo"/>
          <p:cNvSpPr/>
          <p:nvPr/>
        </p:nvSpPr>
        <p:spPr>
          <a:xfrm rot="16200000" flipH="1" flipV="1">
            <a:off x="5305110" y="3757341"/>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Paralelogramo"/>
          <p:cNvSpPr/>
          <p:nvPr/>
        </p:nvSpPr>
        <p:spPr>
          <a:xfrm rot="16200000" flipH="1" flipV="1">
            <a:off x="4798462" y="3999992"/>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Paralelogramo"/>
          <p:cNvSpPr/>
          <p:nvPr/>
        </p:nvSpPr>
        <p:spPr>
          <a:xfrm rot="16200000" flipH="1" flipV="1">
            <a:off x="4273999" y="4244413"/>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Paralelogramo"/>
          <p:cNvSpPr/>
          <p:nvPr/>
        </p:nvSpPr>
        <p:spPr>
          <a:xfrm rot="16200000" flipH="1" flipV="1">
            <a:off x="7649341" y="2418464"/>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Paralelogramo"/>
          <p:cNvSpPr/>
          <p:nvPr/>
        </p:nvSpPr>
        <p:spPr>
          <a:xfrm rot="16200000" flipH="1" flipV="1">
            <a:off x="7233986" y="266780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Paralelogramo"/>
          <p:cNvSpPr/>
          <p:nvPr/>
        </p:nvSpPr>
        <p:spPr>
          <a:xfrm rot="16200000" flipH="1" flipV="1">
            <a:off x="6724925" y="2897479"/>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Paralelogramo"/>
          <p:cNvSpPr/>
          <p:nvPr/>
        </p:nvSpPr>
        <p:spPr>
          <a:xfrm rot="16200000" flipH="1" flipV="1">
            <a:off x="6317676" y="3088873"/>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Paralelogramo"/>
          <p:cNvSpPr/>
          <p:nvPr/>
        </p:nvSpPr>
        <p:spPr>
          <a:xfrm rot="16200000" flipH="1" flipV="1">
            <a:off x="5808614" y="3318544"/>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Paralelogramo"/>
          <p:cNvSpPr/>
          <p:nvPr/>
        </p:nvSpPr>
        <p:spPr>
          <a:xfrm rot="16200000" flipH="1" flipV="1">
            <a:off x="5299554" y="3548214"/>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Paralelogramo"/>
          <p:cNvSpPr/>
          <p:nvPr/>
        </p:nvSpPr>
        <p:spPr>
          <a:xfrm rot="16200000" flipH="1" flipV="1">
            <a:off x="4798462" y="379088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Paralelogramo"/>
          <p:cNvSpPr/>
          <p:nvPr/>
        </p:nvSpPr>
        <p:spPr>
          <a:xfrm rot="16200000" flipH="1" flipV="1">
            <a:off x="4273999" y="4035286"/>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Paralelogramo"/>
          <p:cNvSpPr/>
          <p:nvPr/>
        </p:nvSpPr>
        <p:spPr>
          <a:xfrm rot="16200000" flipH="1" flipV="1">
            <a:off x="7654897" y="2209337"/>
            <a:ext cx="1873436"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Paralelogramo"/>
          <p:cNvSpPr/>
          <p:nvPr/>
        </p:nvSpPr>
        <p:spPr>
          <a:xfrm rot="16200000" flipH="1" flipV="1">
            <a:off x="7239542" y="2458681"/>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Paralelogramo"/>
          <p:cNvSpPr/>
          <p:nvPr/>
        </p:nvSpPr>
        <p:spPr>
          <a:xfrm rot="16200000" flipH="1" flipV="1">
            <a:off x="6730481" y="2688353"/>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Paralelogramo"/>
          <p:cNvSpPr/>
          <p:nvPr/>
        </p:nvSpPr>
        <p:spPr>
          <a:xfrm rot="16200000" flipH="1" flipV="1">
            <a:off x="6323232" y="2879746"/>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Paralelogramo"/>
          <p:cNvSpPr/>
          <p:nvPr/>
        </p:nvSpPr>
        <p:spPr>
          <a:xfrm rot="16200000" flipH="1" flipV="1">
            <a:off x="5814171" y="3109417"/>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Paralelogramo"/>
          <p:cNvSpPr/>
          <p:nvPr/>
        </p:nvSpPr>
        <p:spPr>
          <a:xfrm rot="16200000" flipH="1" flipV="1">
            <a:off x="5305110" y="3339088"/>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Paralelogramo"/>
          <p:cNvSpPr/>
          <p:nvPr/>
        </p:nvSpPr>
        <p:spPr>
          <a:xfrm rot="16200000" flipH="1" flipV="1">
            <a:off x="4798462" y="3581785"/>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Paralelogramo"/>
          <p:cNvSpPr/>
          <p:nvPr/>
        </p:nvSpPr>
        <p:spPr>
          <a:xfrm rot="16200000" flipH="1" flipV="1">
            <a:off x="4273999" y="3826159"/>
            <a:ext cx="1686091" cy="1018088"/>
          </a:xfrm>
          <a:prstGeom prst="parallelogram">
            <a:avLst>
              <a:gd name="adj" fmla="val 62334"/>
            </a:avLst>
          </a:prstGeom>
          <a:gradFill>
            <a:gsLst>
              <a:gs pos="41248">
                <a:srgbClr val="00FF00"/>
              </a:gs>
              <a:gs pos="40000">
                <a:srgbClr val="B2A5AC">
                  <a:alpha val="0"/>
                </a:srgbClr>
              </a:gs>
              <a:gs pos="0">
                <a:srgbClr val="66FF33"/>
              </a:gs>
              <a:gs pos="15000">
                <a:srgbClr val="4CAD03">
                  <a:alpha val="73000"/>
                </a:srgbClr>
              </a:gs>
              <a:gs pos="30000">
                <a:schemeClr val="accent1">
                  <a:tint val="66000"/>
                  <a:satMod val="160000"/>
                  <a:alpha val="0"/>
                </a:schemeClr>
              </a:gs>
              <a:gs pos="43000">
                <a:schemeClr val="accent1">
                  <a:tint val="23500"/>
                  <a:satMod val="160000"/>
                  <a:alpha val="0"/>
                </a:schemeClr>
              </a:gs>
            </a:gsLst>
            <a:path path="circle">
              <a:fillToRect r="100000" b="100000"/>
            </a:path>
          </a:gradFill>
          <a:ln w="12700" cap="sq">
            <a:solidFill>
              <a:srgbClr val="00FF00"/>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6629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500" fill="hold"/>
                                        <p:tgtEl>
                                          <p:spTgt spid="36"/>
                                        </p:tgtEl>
                                        <p:attrNameLst>
                                          <p:attrName>ppt_x</p:attrName>
                                        </p:attrNameLst>
                                      </p:cBhvr>
                                      <p:tavLst>
                                        <p:tav tm="0">
                                          <p:val>
                                            <p:strVal val="1+#ppt_w/2"/>
                                          </p:val>
                                        </p:tav>
                                        <p:tav tm="100000">
                                          <p:val>
                                            <p:strVal val="#ppt_x"/>
                                          </p:val>
                                        </p:tav>
                                      </p:tavLst>
                                    </p:anim>
                                    <p:anim calcmode="lin" valueType="num">
                                      <p:cBhvr additive="base">
                                        <p:cTn id="8" dur="2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1+#ppt_w/2"/>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500" fill="hold"/>
                                        <p:tgtEl>
                                          <p:spTgt spid="38"/>
                                        </p:tgtEl>
                                        <p:attrNameLst>
                                          <p:attrName>ppt_x</p:attrName>
                                        </p:attrNameLst>
                                      </p:cBhvr>
                                      <p:tavLst>
                                        <p:tav tm="0">
                                          <p:val>
                                            <p:strVal val="1+#ppt_w/2"/>
                                          </p:val>
                                        </p:tav>
                                        <p:tav tm="100000">
                                          <p:val>
                                            <p:strVal val="#ppt_x"/>
                                          </p:val>
                                        </p:tav>
                                      </p:tavLst>
                                    </p:anim>
                                    <p:anim calcmode="lin" valueType="num">
                                      <p:cBhvr additive="base">
                                        <p:cTn id="16" dur="25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2500" fill="hold"/>
                                        <p:tgtEl>
                                          <p:spTgt spid="39"/>
                                        </p:tgtEl>
                                        <p:attrNameLst>
                                          <p:attrName>ppt_x</p:attrName>
                                        </p:attrNameLst>
                                      </p:cBhvr>
                                      <p:tavLst>
                                        <p:tav tm="0">
                                          <p:val>
                                            <p:strVal val="1+#ppt_w/2"/>
                                          </p:val>
                                        </p:tav>
                                        <p:tav tm="100000">
                                          <p:val>
                                            <p:strVal val="#ppt_x"/>
                                          </p:val>
                                        </p:tav>
                                      </p:tavLst>
                                    </p:anim>
                                    <p:anim calcmode="lin" valueType="num">
                                      <p:cBhvr additive="base">
                                        <p:cTn id="20" dur="250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500" fill="hold"/>
                                        <p:tgtEl>
                                          <p:spTgt spid="40"/>
                                        </p:tgtEl>
                                        <p:attrNameLst>
                                          <p:attrName>ppt_x</p:attrName>
                                        </p:attrNameLst>
                                      </p:cBhvr>
                                      <p:tavLst>
                                        <p:tav tm="0">
                                          <p:val>
                                            <p:strVal val="1+#ppt_w/2"/>
                                          </p:val>
                                        </p:tav>
                                        <p:tav tm="100000">
                                          <p:val>
                                            <p:strVal val="#ppt_x"/>
                                          </p:val>
                                        </p:tav>
                                      </p:tavLst>
                                    </p:anim>
                                    <p:anim calcmode="lin" valueType="num">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2500" fill="hold"/>
                                        <p:tgtEl>
                                          <p:spTgt spid="41"/>
                                        </p:tgtEl>
                                        <p:attrNameLst>
                                          <p:attrName>ppt_x</p:attrName>
                                        </p:attrNameLst>
                                      </p:cBhvr>
                                      <p:tavLst>
                                        <p:tav tm="0">
                                          <p:val>
                                            <p:strVal val="1+#ppt_w/2"/>
                                          </p:val>
                                        </p:tav>
                                        <p:tav tm="100000">
                                          <p:val>
                                            <p:strVal val="#ppt_x"/>
                                          </p:val>
                                        </p:tav>
                                      </p:tavLst>
                                    </p:anim>
                                    <p:anim calcmode="lin" valueType="num">
                                      <p:cBhvr additive="base">
                                        <p:cTn id="28" dur="2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42"/>
                                        </p:tgtEl>
                                        <p:attrNameLst>
                                          <p:attrName>style.visibility</p:attrName>
                                        </p:attrNameLst>
                                      </p:cBhvr>
                                      <p:to>
                                        <p:strVal val="visible"/>
                                      </p:to>
                                    </p:set>
                                    <p:anim calcmode="lin" valueType="num">
                                      <p:cBhvr additive="base">
                                        <p:cTn id="31" dur="2500" fill="hold"/>
                                        <p:tgtEl>
                                          <p:spTgt spid="42"/>
                                        </p:tgtEl>
                                        <p:attrNameLst>
                                          <p:attrName>ppt_x</p:attrName>
                                        </p:attrNameLst>
                                      </p:cBhvr>
                                      <p:tavLst>
                                        <p:tav tm="0">
                                          <p:val>
                                            <p:strVal val="1+#ppt_w/2"/>
                                          </p:val>
                                        </p:tav>
                                        <p:tav tm="100000">
                                          <p:val>
                                            <p:strVal val="#ppt_x"/>
                                          </p:val>
                                        </p:tav>
                                      </p:tavLst>
                                    </p:anim>
                                    <p:anim calcmode="lin" valueType="num">
                                      <p:cBhvr additive="base">
                                        <p:cTn id="32" dur="2500" fill="hold"/>
                                        <p:tgtEl>
                                          <p:spTgt spid="42"/>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2500" fill="hold"/>
                                        <p:tgtEl>
                                          <p:spTgt spid="43"/>
                                        </p:tgtEl>
                                        <p:attrNameLst>
                                          <p:attrName>ppt_x</p:attrName>
                                        </p:attrNameLst>
                                      </p:cBhvr>
                                      <p:tavLst>
                                        <p:tav tm="0">
                                          <p:val>
                                            <p:strVal val="1+#ppt_w/2"/>
                                          </p:val>
                                        </p:tav>
                                        <p:tav tm="100000">
                                          <p:val>
                                            <p:strVal val="#ppt_x"/>
                                          </p:val>
                                        </p:tav>
                                      </p:tavLst>
                                    </p:anim>
                                    <p:anim calcmode="lin" valueType="num">
                                      <p:cBhvr additive="base">
                                        <p:cTn id="36" dur="2500" fill="hold"/>
                                        <p:tgtEl>
                                          <p:spTgt spid="43"/>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2500" fill="hold"/>
                                        <p:tgtEl>
                                          <p:spTgt spid="44"/>
                                        </p:tgtEl>
                                        <p:attrNameLst>
                                          <p:attrName>ppt_x</p:attrName>
                                        </p:attrNameLst>
                                      </p:cBhvr>
                                      <p:tavLst>
                                        <p:tav tm="0">
                                          <p:val>
                                            <p:strVal val="1+#ppt_w/2"/>
                                          </p:val>
                                        </p:tav>
                                        <p:tav tm="100000">
                                          <p:val>
                                            <p:strVal val="#ppt_x"/>
                                          </p:val>
                                        </p:tav>
                                      </p:tavLst>
                                    </p:anim>
                                    <p:anim calcmode="lin" valueType="num">
                                      <p:cBhvr additive="base">
                                        <p:cTn id="40" dur="250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2500" fill="hold"/>
                                        <p:tgtEl>
                                          <p:spTgt spid="45"/>
                                        </p:tgtEl>
                                        <p:attrNameLst>
                                          <p:attrName>ppt_x</p:attrName>
                                        </p:attrNameLst>
                                      </p:cBhvr>
                                      <p:tavLst>
                                        <p:tav tm="0">
                                          <p:val>
                                            <p:strVal val="1+#ppt_w/2"/>
                                          </p:val>
                                        </p:tav>
                                        <p:tav tm="100000">
                                          <p:val>
                                            <p:strVal val="#ppt_x"/>
                                          </p:val>
                                        </p:tav>
                                      </p:tavLst>
                                    </p:anim>
                                    <p:anim calcmode="lin" valueType="num">
                                      <p:cBhvr additive="base">
                                        <p:cTn id="44" dur="2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additive="base">
                                        <p:cTn id="47" dur="2500" fill="hold"/>
                                        <p:tgtEl>
                                          <p:spTgt spid="46"/>
                                        </p:tgtEl>
                                        <p:attrNameLst>
                                          <p:attrName>ppt_x</p:attrName>
                                        </p:attrNameLst>
                                      </p:cBhvr>
                                      <p:tavLst>
                                        <p:tav tm="0">
                                          <p:val>
                                            <p:strVal val="1+#ppt_w/2"/>
                                          </p:val>
                                        </p:tav>
                                        <p:tav tm="100000">
                                          <p:val>
                                            <p:strVal val="#ppt_x"/>
                                          </p:val>
                                        </p:tav>
                                      </p:tavLst>
                                    </p:anim>
                                    <p:anim calcmode="lin" valueType="num">
                                      <p:cBhvr additive="base">
                                        <p:cTn id="48" dur="2500" fill="hold"/>
                                        <p:tgtEl>
                                          <p:spTgt spid="46"/>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2500" fill="hold"/>
                                        <p:tgtEl>
                                          <p:spTgt spid="47"/>
                                        </p:tgtEl>
                                        <p:attrNameLst>
                                          <p:attrName>ppt_x</p:attrName>
                                        </p:attrNameLst>
                                      </p:cBhvr>
                                      <p:tavLst>
                                        <p:tav tm="0">
                                          <p:val>
                                            <p:strVal val="1+#ppt_w/2"/>
                                          </p:val>
                                        </p:tav>
                                        <p:tav tm="100000">
                                          <p:val>
                                            <p:strVal val="#ppt_x"/>
                                          </p:val>
                                        </p:tav>
                                      </p:tavLst>
                                    </p:anim>
                                    <p:anim calcmode="lin" valueType="num">
                                      <p:cBhvr additive="base">
                                        <p:cTn id="52" dur="2500" fill="hold"/>
                                        <p:tgtEl>
                                          <p:spTgt spid="47"/>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2500" fill="hold"/>
                                        <p:tgtEl>
                                          <p:spTgt spid="48"/>
                                        </p:tgtEl>
                                        <p:attrNameLst>
                                          <p:attrName>ppt_x</p:attrName>
                                        </p:attrNameLst>
                                      </p:cBhvr>
                                      <p:tavLst>
                                        <p:tav tm="0">
                                          <p:val>
                                            <p:strVal val="1+#ppt_w/2"/>
                                          </p:val>
                                        </p:tav>
                                        <p:tav tm="100000">
                                          <p:val>
                                            <p:strVal val="#ppt_x"/>
                                          </p:val>
                                        </p:tav>
                                      </p:tavLst>
                                    </p:anim>
                                    <p:anim calcmode="lin" valueType="num">
                                      <p:cBhvr additive="base">
                                        <p:cTn id="56" dur="2500" fill="hold"/>
                                        <p:tgtEl>
                                          <p:spTgt spid="48"/>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2500" fill="hold"/>
                                        <p:tgtEl>
                                          <p:spTgt spid="49"/>
                                        </p:tgtEl>
                                        <p:attrNameLst>
                                          <p:attrName>ppt_x</p:attrName>
                                        </p:attrNameLst>
                                      </p:cBhvr>
                                      <p:tavLst>
                                        <p:tav tm="0">
                                          <p:val>
                                            <p:strVal val="1+#ppt_w/2"/>
                                          </p:val>
                                        </p:tav>
                                        <p:tav tm="100000">
                                          <p:val>
                                            <p:strVal val="#ppt_x"/>
                                          </p:val>
                                        </p:tav>
                                      </p:tavLst>
                                    </p:anim>
                                    <p:anim calcmode="lin" valueType="num">
                                      <p:cBhvr additive="base">
                                        <p:cTn id="60" dur="2500" fill="hold"/>
                                        <p:tgtEl>
                                          <p:spTgt spid="49"/>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500" fill="hold"/>
                                        <p:tgtEl>
                                          <p:spTgt spid="50"/>
                                        </p:tgtEl>
                                        <p:attrNameLst>
                                          <p:attrName>ppt_x</p:attrName>
                                        </p:attrNameLst>
                                      </p:cBhvr>
                                      <p:tavLst>
                                        <p:tav tm="0">
                                          <p:val>
                                            <p:strVal val="1+#ppt_w/2"/>
                                          </p:val>
                                        </p:tav>
                                        <p:tav tm="100000">
                                          <p:val>
                                            <p:strVal val="#ppt_x"/>
                                          </p:val>
                                        </p:tav>
                                      </p:tavLst>
                                    </p:anim>
                                    <p:anim calcmode="lin" valueType="num">
                                      <p:cBhvr additive="base">
                                        <p:cTn id="64" dur="2500" fill="hold"/>
                                        <p:tgtEl>
                                          <p:spTgt spid="50"/>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51"/>
                                        </p:tgtEl>
                                        <p:attrNameLst>
                                          <p:attrName>style.visibility</p:attrName>
                                        </p:attrNameLst>
                                      </p:cBhvr>
                                      <p:to>
                                        <p:strVal val="visible"/>
                                      </p:to>
                                    </p:set>
                                    <p:anim calcmode="lin" valueType="num">
                                      <p:cBhvr additive="base">
                                        <p:cTn id="67" dur="2500" fill="hold"/>
                                        <p:tgtEl>
                                          <p:spTgt spid="51"/>
                                        </p:tgtEl>
                                        <p:attrNameLst>
                                          <p:attrName>ppt_x</p:attrName>
                                        </p:attrNameLst>
                                      </p:cBhvr>
                                      <p:tavLst>
                                        <p:tav tm="0">
                                          <p:val>
                                            <p:strVal val="1+#ppt_w/2"/>
                                          </p:val>
                                        </p:tav>
                                        <p:tav tm="100000">
                                          <p:val>
                                            <p:strVal val="#ppt_x"/>
                                          </p:val>
                                        </p:tav>
                                      </p:tavLst>
                                    </p:anim>
                                    <p:anim calcmode="lin" valueType="num">
                                      <p:cBhvr additive="base">
                                        <p:cTn id="68" dur="2500" fill="hold"/>
                                        <p:tgtEl>
                                          <p:spTgt spid="51"/>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52"/>
                                        </p:tgtEl>
                                        <p:attrNameLst>
                                          <p:attrName>style.visibility</p:attrName>
                                        </p:attrNameLst>
                                      </p:cBhvr>
                                      <p:to>
                                        <p:strVal val="visible"/>
                                      </p:to>
                                    </p:set>
                                    <p:anim calcmode="lin" valueType="num">
                                      <p:cBhvr additive="base">
                                        <p:cTn id="71" dur="2500" fill="hold"/>
                                        <p:tgtEl>
                                          <p:spTgt spid="52"/>
                                        </p:tgtEl>
                                        <p:attrNameLst>
                                          <p:attrName>ppt_x</p:attrName>
                                        </p:attrNameLst>
                                      </p:cBhvr>
                                      <p:tavLst>
                                        <p:tav tm="0">
                                          <p:val>
                                            <p:strVal val="1+#ppt_w/2"/>
                                          </p:val>
                                        </p:tav>
                                        <p:tav tm="100000">
                                          <p:val>
                                            <p:strVal val="#ppt_x"/>
                                          </p:val>
                                        </p:tav>
                                      </p:tavLst>
                                    </p:anim>
                                    <p:anim calcmode="lin" valueType="num">
                                      <p:cBhvr additive="base">
                                        <p:cTn id="72" dur="2500" fill="hold"/>
                                        <p:tgtEl>
                                          <p:spTgt spid="52"/>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53"/>
                                        </p:tgtEl>
                                        <p:attrNameLst>
                                          <p:attrName>style.visibility</p:attrName>
                                        </p:attrNameLst>
                                      </p:cBhvr>
                                      <p:to>
                                        <p:strVal val="visible"/>
                                      </p:to>
                                    </p:set>
                                    <p:anim calcmode="lin" valueType="num">
                                      <p:cBhvr additive="base">
                                        <p:cTn id="75" dur="2500" fill="hold"/>
                                        <p:tgtEl>
                                          <p:spTgt spid="53"/>
                                        </p:tgtEl>
                                        <p:attrNameLst>
                                          <p:attrName>ppt_x</p:attrName>
                                        </p:attrNameLst>
                                      </p:cBhvr>
                                      <p:tavLst>
                                        <p:tav tm="0">
                                          <p:val>
                                            <p:strVal val="1+#ppt_w/2"/>
                                          </p:val>
                                        </p:tav>
                                        <p:tav tm="100000">
                                          <p:val>
                                            <p:strVal val="#ppt_x"/>
                                          </p:val>
                                        </p:tav>
                                      </p:tavLst>
                                    </p:anim>
                                    <p:anim calcmode="lin" valueType="num">
                                      <p:cBhvr additive="base">
                                        <p:cTn id="76" dur="2500" fill="hold"/>
                                        <p:tgtEl>
                                          <p:spTgt spid="53"/>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54"/>
                                        </p:tgtEl>
                                        <p:attrNameLst>
                                          <p:attrName>style.visibility</p:attrName>
                                        </p:attrNameLst>
                                      </p:cBhvr>
                                      <p:to>
                                        <p:strVal val="visible"/>
                                      </p:to>
                                    </p:set>
                                    <p:anim calcmode="lin" valueType="num">
                                      <p:cBhvr additive="base">
                                        <p:cTn id="79" dur="2500" fill="hold"/>
                                        <p:tgtEl>
                                          <p:spTgt spid="54"/>
                                        </p:tgtEl>
                                        <p:attrNameLst>
                                          <p:attrName>ppt_x</p:attrName>
                                        </p:attrNameLst>
                                      </p:cBhvr>
                                      <p:tavLst>
                                        <p:tav tm="0">
                                          <p:val>
                                            <p:strVal val="1+#ppt_w/2"/>
                                          </p:val>
                                        </p:tav>
                                        <p:tav tm="100000">
                                          <p:val>
                                            <p:strVal val="#ppt_x"/>
                                          </p:val>
                                        </p:tav>
                                      </p:tavLst>
                                    </p:anim>
                                    <p:anim calcmode="lin" valueType="num">
                                      <p:cBhvr additive="base">
                                        <p:cTn id="80" dur="2500" fill="hold"/>
                                        <p:tgtEl>
                                          <p:spTgt spid="54"/>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55"/>
                                        </p:tgtEl>
                                        <p:attrNameLst>
                                          <p:attrName>style.visibility</p:attrName>
                                        </p:attrNameLst>
                                      </p:cBhvr>
                                      <p:to>
                                        <p:strVal val="visible"/>
                                      </p:to>
                                    </p:set>
                                    <p:anim calcmode="lin" valueType="num">
                                      <p:cBhvr additive="base">
                                        <p:cTn id="83" dur="2500" fill="hold"/>
                                        <p:tgtEl>
                                          <p:spTgt spid="55"/>
                                        </p:tgtEl>
                                        <p:attrNameLst>
                                          <p:attrName>ppt_x</p:attrName>
                                        </p:attrNameLst>
                                      </p:cBhvr>
                                      <p:tavLst>
                                        <p:tav tm="0">
                                          <p:val>
                                            <p:strVal val="1+#ppt_w/2"/>
                                          </p:val>
                                        </p:tav>
                                        <p:tav tm="100000">
                                          <p:val>
                                            <p:strVal val="#ppt_x"/>
                                          </p:val>
                                        </p:tav>
                                      </p:tavLst>
                                    </p:anim>
                                    <p:anim calcmode="lin" valueType="num">
                                      <p:cBhvr additive="base">
                                        <p:cTn id="84" dur="2500" fill="hold"/>
                                        <p:tgtEl>
                                          <p:spTgt spid="55"/>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56"/>
                                        </p:tgtEl>
                                        <p:attrNameLst>
                                          <p:attrName>style.visibility</p:attrName>
                                        </p:attrNameLst>
                                      </p:cBhvr>
                                      <p:to>
                                        <p:strVal val="visible"/>
                                      </p:to>
                                    </p:set>
                                    <p:anim calcmode="lin" valueType="num">
                                      <p:cBhvr additive="base">
                                        <p:cTn id="87" dur="2500" fill="hold"/>
                                        <p:tgtEl>
                                          <p:spTgt spid="56"/>
                                        </p:tgtEl>
                                        <p:attrNameLst>
                                          <p:attrName>ppt_x</p:attrName>
                                        </p:attrNameLst>
                                      </p:cBhvr>
                                      <p:tavLst>
                                        <p:tav tm="0">
                                          <p:val>
                                            <p:strVal val="1+#ppt_w/2"/>
                                          </p:val>
                                        </p:tav>
                                        <p:tav tm="100000">
                                          <p:val>
                                            <p:strVal val="#ppt_x"/>
                                          </p:val>
                                        </p:tav>
                                      </p:tavLst>
                                    </p:anim>
                                    <p:anim calcmode="lin" valueType="num">
                                      <p:cBhvr additive="base">
                                        <p:cTn id="88" dur="2500" fill="hold"/>
                                        <p:tgtEl>
                                          <p:spTgt spid="56"/>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57"/>
                                        </p:tgtEl>
                                        <p:attrNameLst>
                                          <p:attrName>style.visibility</p:attrName>
                                        </p:attrNameLst>
                                      </p:cBhvr>
                                      <p:to>
                                        <p:strVal val="visible"/>
                                      </p:to>
                                    </p:set>
                                    <p:anim calcmode="lin" valueType="num">
                                      <p:cBhvr additive="base">
                                        <p:cTn id="91" dur="2500" fill="hold"/>
                                        <p:tgtEl>
                                          <p:spTgt spid="57"/>
                                        </p:tgtEl>
                                        <p:attrNameLst>
                                          <p:attrName>ppt_x</p:attrName>
                                        </p:attrNameLst>
                                      </p:cBhvr>
                                      <p:tavLst>
                                        <p:tav tm="0">
                                          <p:val>
                                            <p:strVal val="1+#ppt_w/2"/>
                                          </p:val>
                                        </p:tav>
                                        <p:tav tm="100000">
                                          <p:val>
                                            <p:strVal val="#ppt_x"/>
                                          </p:val>
                                        </p:tav>
                                      </p:tavLst>
                                    </p:anim>
                                    <p:anim calcmode="lin" valueType="num">
                                      <p:cBhvr additive="base">
                                        <p:cTn id="92" dur="2500" fill="hold"/>
                                        <p:tgtEl>
                                          <p:spTgt spid="57"/>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additive="base">
                                        <p:cTn id="95" dur="2500" fill="hold"/>
                                        <p:tgtEl>
                                          <p:spTgt spid="58"/>
                                        </p:tgtEl>
                                        <p:attrNameLst>
                                          <p:attrName>ppt_x</p:attrName>
                                        </p:attrNameLst>
                                      </p:cBhvr>
                                      <p:tavLst>
                                        <p:tav tm="0">
                                          <p:val>
                                            <p:strVal val="1+#ppt_w/2"/>
                                          </p:val>
                                        </p:tav>
                                        <p:tav tm="100000">
                                          <p:val>
                                            <p:strVal val="#ppt_x"/>
                                          </p:val>
                                        </p:tav>
                                      </p:tavLst>
                                    </p:anim>
                                    <p:anim calcmode="lin" valueType="num">
                                      <p:cBhvr additive="base">
                                        <p:cTn id="96" dur="2500" fill="hold"/>
                                        <p:tgtEl>
                                          <p:spTgt spid="58"/>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59"/>
                                        </p:tgtEl>
                                        <p:attrNameLst>
                                          <p:attrName>style.visibility</p:attrName>
                                        </p:attrNameLst>
                                      </p:cBhvr>
                                      <p:to>
                                        <p:strVal val="visible"/>
                                      </p:to>
                                    </p:set>
                                    <p:anim calcmode="lin" valueType="num">
                                      <p:cBhvr additive="base">
                                        <p:cTn id="99" dur="2500" fill="hold"/>
                                        <p:tgtEl>
                                          <p:spTgt spid="59"/>
                                        </p:tgtEl>
                                        <p:attrNameLst>
                                          <p:attrName>ppt_x</p:attrName>
                                        </p:attrNameLst>
                                      </p:cBhvr>
                                      <p:tavLst>
                                        <p:tav tm="0">
                                          <p:val>
                                            <p:strVal val="1+#ppt_w/2"/>
                                          </p:val>
                                        </p:tav>
                                        <p:tav tm="100000">
                                          <p:val>
                                            <p:strVal val="#ppt_x"/>
                                          </p:val>
                                        </p:tav>
                                      </p:tavLst>
                                    </p:anim>
                                    <p:anim calcmode="lin" valueType="num">
                                      <p:cBhvr additive="base">
                                        <p:cTn id="100" dur="2500" fill="hold"/>
                                        <p:tgtEl>
                                          <p:spTgt spid="59"/>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60"/>
                                        </p:tgtEl>
                                        <p:attrNameLst>
                                          <p:attrName>style.visibility</p:attrName>
                                        </p:attrNameLst>
                                      </p:cBhvr>
                                      <p:to>
                                        <p:strVal val="visible"/>
                                      </p:to>
                                    </p:set>
                                    <p:anim calcmode="lin" valueType="num">
                                      <p:cBhvr additive="base">
                                        <p:cTn id="103" dur="2500" fill="hold"/>
                                        <p:tgtEl>
                                          <p:spTgt spid="60"/>
                                        </p:tgtEl>
                                        <p:attrNameLst>
                                          <p:attrName>ppt_x</p:attrName>
                                        </p:attrNameLst>
                                      </p:cBhvr>
                                      <p:tavLst>
                                        <p:tav tm="0">
                                          <p:val>
                                            <p:strVal val="1+#ppt_w/2"/>
                                          </p:val>
                                        </p:tav>
                                        <p:tav tm="100000">
                                          <p:val>
                                            <p:strVal val="#ppt_x"/>
                                          </p:val>
                                        </p:tav>
                                      </p:tavLst>
                                    </p:anim>
                                    <p:anim calcmode="lin" valueType="num">
                                      <p:cBhvr additive="base">
                                        <p:cTn id="104" dur="2500" fill="hold"/>
                                        <p:tgtEl>
                                          <p:spTgt spid="60"/>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61"/>
                                        </p:tgtEl>
                                        <p:attrNameLst>
                                          <p:attrName>style.visibility</p:attrName>
                                        </p:attrNameLst>
                                      </p:cBhvr>
                                      <p:to>
                                        <p:strVal val="visible"/>
                                      </p:to>
                                    </p:set>
                                    <p:anim calcmode="lin" valueType="num">
                                      <p:cBhvr additive="base">
                                        <p:cTn id="107" dur="2500" fill="hold"/>
                                        <p:tgtEl>
                                          <p:spTgt spid="61"/>
                                        </p:tgtEl>
                                        <p:attrNameLst>
                                          <p:attrName>ppt_x</p:attrName>
                                        </p:attrNameLst>
                                      </p:cBhvr>
                                      <p:tavLst>
                                        <p:tav tm="0">
                                          <p:val>
                                            <p:strVal val="1+#ppt_w/2"/>
                                          </p:val>
                                        </p:tav>
                                        <p:tav tm="100000">
                                          <p:val>
                                            <p:strVal val="#ppt_x"/>
                                          </p:val>
                                        </p:tav>
                                      </p:tavLst>
                                    </p:anim>
                                    <p:anim calcmode="lin" valueType="num">
                                      <p:cBhvr additive="base">
                                        <p:cTn id="108" dur="2500" fill="hold"/>
                                        <p:tgtEl>
                                          <p:spTgt spid="61"/>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62"/>
                                        </p:tgtEl>
                                        <p:attrNameLst>
                                          <p:attrName>style.visibility</p:attrName>
                                        </p:attrNameLst>
                                      </p:cBhvr>
                                      <p:to>
                                        <p:strVal val="visible"/>
                                      </p:to>
                                    </p:set>
                                    <p:anim calcmode="lin" valueType="num">
                                      <p:cBhvr additive="base">
                                        <p:cTn id="111" dur="2500" fill="hold"/>
                                        <p:tgtEl>
                                          <p:spTgt spid="62"/>
                                        </p:tgtEl>
                                        <p:attrNameLst>
                                          <p:attrName>ppt_x</p:attrName>
                                        </p:attrNameLst>
                                      </p:cBhvr>
                                      <p:tavLst>
                                        <p:tav tm="0">
                                          <p:val>
                                            <p:strVal val="1+#ppt_w/2"/>
                                          </p:val>
                                        </p:tav>
                                        <p:tav tm="100000">
                                          <p:val>
                                            <p:strVal val="#ppt_x"/>
                                          </p:val>
                                        </p:tav>
                                      </p:tavLst>
                                    </p:anim>
                                    <p:anim calcmode="lin" valueType="num">
                                      <p:cBhvr additive="base">
                                        <p:cTn id="112" dur="2500" fill="hold"/>
                                        <p:tgtEl>
                                          <p:spTgt spid="62"/>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63"/>
                                        </p:tgtEl>
                                        <p:attrNameLst>
                                          <p:attrName>style.visibility</p:attrName>
                                        </p:attrNameLst>
                                      </p:cBhvr>
                                      <p:to>
                                        <p:strVal val="visible"/>
                                      </p:to>
                                    </p:set>
                                    <p:anim calcmode="lin" valueType="num">
                                      <p:cBhvr additive="base">
                                        <p:cTn id="115" dur="2500" fill="hold"/>
                                        <p:tgtEl>
                                          <p:spTgt spid="63"/>
                                        </p:tgtEl>
                                        <p:attrNameLst>
                                          <p:attrName>ppt_x</p:attrName>
                                        </p:attrNameLst>
                                      </p:cBhvr>
                                      <p:tavLst>
                                        <p:tav tm="0">
                                          <p:val>
                                            <p:strVal val="1+#ppt_w/2"/>
                                          </p:val>
                                        </p:tav>
                                        <p:tav tm="100000">
                                          <p:val>
                                            <p:strVal val="#ppt_x"/>
                                          </p:val>
                                        </p:tav>
                                      </p:tavLst>
                                    </p:anim>
                                    <p:anim calcmode="lin" valueType="num">
                                      <p:cBhvr additive="base">
                                        <p:cTn id="116" dur="2500" fill="hold"/>
                                        <p:tgtEl>
                                          <p:spTgt spid="63"/>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64"/>
                                        </p:tgtEl>
                                        <p:attrNameLst>
                                          <p:attrName>style.visibility</p:attrName>
                                        </p:attrNameLst>
                                      </p:cBhvr>
                                      <p:to>
                                        <p:strVal val="visible"/>
                                      </p:to>
                                    </p:set>
                                    <p:anim calcmode="lin" valueType="num">
                                      <p:cBhvr additive="base">
                                        <p:cTn id="119" dur="2500" fill="hold"/>
                                        <p:tgtEl>
                                          <p:spTgt spid="64"/>
                                        </p:tgtEl>
                                        <p:attrNameLst>
                                          <p:attrName>ppt_x</p:attrName>
                                        </p:attrNameLst>
                                      </p:cBhvr>
                                      <p:tavLst>
                                        <p:tav tm="0">
                                          <p:val>
                                            <p:strVal val="1+#ppt_w/2"/>
                                          </p:val>
                                        </p:tav>
                                        <p:tav tm="100000">
                                          <p:val>
                                            <p:strVal val="#ppt_x"/>
                                          </p:val>
                                        </p:tav>
                                      </p:tavLst>
                                    </p:anim>
                                    <p:anim calcmode="lin" valueType="num">
                                      <p:cBhvr additive="base">
                                        <p:cTn id="120" dur="2500" fill="hold"/>
                                        <p:tgtEl>
                                          <p:spTgt spid="64"/>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65"/>
                                        </p:tgtEl>
                                        <p:attrNameLst>
                                          <p:attrName>style.visibility</p:attrName>
                                        </p:attrNameLst>
                                      </p:cBhvr>
                                      <p:to>
                                        <p:strVal val="visible"/>
                                      </p:to>
                                    </p:set>
                                    <p:anim calcmode="lin" valueType="num">
                                      <p:cBhvr additive="base">
                                        <p:cTn id="123" dur="2500" fill="hold"/>
                                        <p:tgtEl>
                                          <p:spTgt spid="65"/>
                                        </p:tgtEl>
                                        <p:attrNameLst>
                                          <p:attrName>ppt_x</p:attrName>
                                        </p:attrNameLst>
                                      </p:cBhvr>
                                      <p:tavLst>
                                        <p:tav tm="0">
                                          <p:val>
                                            <p:strVal val="1+#ppt_w/2"/>
                                          </p:val>
                                        </p:tav>
                                        <p:tav tm="100000">
                                          <p:val>
                                            <p:strVal val="#ppt_x"/>
                                          </p:val>
                                        </p:tav>
                                      </p:tavLst>
                                    </p:anim>
                                    <p:anim calcmode="lin" valueType="num">
                                      <p:cBhvr additive="base">
                                        <p:cTn id="124" dur="2500" fill="hold"/>
                                        <p:tgtEl>
                                          <p:spTgt spid="65"/>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66"/>
                                        </p:tgtEl>
                                        <p:attrNameLst>
                                          <p:attrName>style.visibility</p:attrName>
                                        </p:attrNameLst>
                                      </p:cBhvr>
                                      <p:to>
                                        <p:strVal val="visible"/>
                                      </p:to>
                                    </p:set>
                                    <p:anim calcmode="lin" valueType="num">
                                      <p:cBhvr additive="base">
                                        <p:cTn id="127" dur="2500" fill="hold"/>
                                        <p:tgtEl>
                                          <p:spTgt spid="66"/>
                                        </p:tgtEl>
                                        <p:attrNameLst>
                                          <p:attrName>ppt_x</p:attrName>
                                        </p:attrNameLst>
                                      </p:cBhvr>
                                      <p:tavLst>
                                        <p:tav tm="0">
                                          <p:val>
                                            <p:strVal val="1+#ppt_w/2"/>
                                          </p:val>
                                        </p:tav>
                                        <p:tav tm="100000">
                                          <p:val>
                                            <p:strVal val="#ppt_x"/>
                                          </p:val>
                                        </p:tav>
                                      </p:tavLst>
                                    </p:anim>
                                    <p:anim calcmode="lin" valueType="num">
                                      <p:cBhvr additive="base">
                                        <p:cTn id="128" dur="2500" fill="hold"/>
                                        <p:tgtEl>
                                          <p:spTgt spid="66"/>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67"/>
                                        </p:tgtEl>
                                        <p:attrNameLst>
                                          <p:attrName>style.visibility</p:attrName>
                                        </p:attrNameLst>
                                      </p:cBhvr>
                                      <p:to>
                                        <p:strVal val="visible"/>
                                      </p:to>
                                    </p:set>
                                    <p:anim calcmode="lin" valueType="num">
                                      <p:cBhvr additive="base">
                                        <p:cTn id="131" dur="2500" fill="hold"/>
                                        <p:tgtEl>
                                          <p:spTgt spid="67"/>
                                        </p:tgtEl>
                                        <p:attrNameLst>
                                          <p:attrName>ppt_x</p:attrName>
                                        </p:attrNameLst>
                                      </p:cBhvr>
                                      <p:tavLst>
                                        <p:tav tm="0">
                                          <p:val>
                                            <p:strVal val="1+#ppt_w/2"/>
                                          </p:val>
                                        </p:tav>
                                        <p:tav tm="100000">
                                          <p:val>
                                            <p:strVal val="#ppt_x"/>
                                          </p:val>
                                        </p:tav>
                                      </p:tavLst>
                                    </p:anim>
                                    <p:anim calcmode="lin" valueType="num">
                                      <p:cBhvr additive="base">
                                        <p:cTn id="132" dur="2500" fill="hold"/>
                                        <p:tgtEl>
                                          <p:spTgt spid="67"/>
                                        </p:tgtEl>
                                        <p:attrNameLst>
                                          <p:attrName>ppt_y</p:attrName>
                                        </p:attrNameLst>
                                      </p:cBhvr>
                                      <p:tavLst>
                                        <p:tav tm="0">
                                          <p:val>
                                            <p:strVal val="1+#ppt_h/2"/>
                                          </p:val>
                                        </p:tav>
                                        <p:tav tm="100000">
                                          <p:val>
                                            <p:strVal val="#ppt_y"/>
                                          </p:val>
                                        </p:tav>
                                      </p:tavLst>
                                    </p:anim>
                                  </p:childTnLst>
                                </p:cTn>
                              </p:par>
                              <p:par>
                                <p:cTn id="133" presetID="8" presetClass="emph" presetSubtype="0" fill="hold" grpId="1" nodeType="withEffect">
                                  <p:stCondLst>
                                    <p:cond delay="0"/>
                                  </p:stCondLst>
                                  <p:childTnLst>
                                    <p:animRot by="21600000">
                                      <p:cBhvr>
                                        <p:cTn id="134" dur="2500" fill="hold"/>
                                        <p:tgtEl>
                                          <p:spTgt spid="36"/>
                                        </p:tgtEl>
                                        <p:attrNameLst>
                                          <p:attrName>r</p:attrName>
                                        </p:attrNameLst>
                                      </p:cBhvr>
                                    </p:animRot>
                                  </p:childTnLst>
                                </p:cTn>
                              </p:par>
                              <p:par>
                                <p:cTn id="135" presetID="8" presetClass="emph" presetSubtype="0" fill="hold" grpId="1" nodeType="withEffect">
                                  <p:stCondLst>
                                    <p:cond delay="0"/>
                                  </p:stCondLst>
                                  <p:childTnLst>
                                    <p:animRot by="21600000">
                                      <p:cBhvr>
                                        <p:cTn id="136" dur="2500" fill="hold"/>
                                        <p:tgtEl>
                                          <p:spTgt spid="37"/>
                                        </p:tgtEl>
                                        <p:attrNameLst>
                                          <p:attrName>r</p:attrName>
                                        </p:attrNameLst>
                                      </p:cBhvr>
                                    </p:animRot>
                                  </p:childTnLst>
                                </p:cTn>
                              </p:par>
                              <p:par>
                                <p:cTn id="137" presetID="8" presetClass="emph" presetSubtype="0" fill="hold" grpId="1" nodeType="withEffect">
                                  <p:stCondLst>
                                    <p:cond delay="0"/>
                                  </p:stCondLst>
                                  <p:childTnLst>
                                    <p:animRot by="21600000">
                                      <p:cBhvr>
                                        <p:cTn id="138" dur="2500" fill="hold"/>
                                        <p:tgtEl>
                                          <p:spTgt spid="38"/>
                                        </p:tgtEl>
                                        <p:attrNameLst>
                                          <p:attrName>r</p:attrName>
                                        </p:attrNameLst>
                                      </p:cBhvr>
                                    </p:animRot>
                                  </p:childTnLst>
                                </p:cTn>
                              </p:par>
                              <p:par>
                                <p:cTn id="139" presetID="8" presetClass="emph" presetSubtype="0" fill="hold" grpId="1" nodeType="withEffect">
                                  <p:stCondLst>
                                    <p:cond delay="0"/>
                                  </p:stCondLst>
                                  <p:childTnLst>
                                    <p:animRot by="21600000">
                                      <p:cBhvr>
                                        <p:cTn id="140" dur="2500" fill="hold"/>
                                        <p:tgtEl>
                                          <p:spTgt spid="39"/>
                                        </p:tgtEl>
                                        <p:attrNameLst>
                                          <p:attrName>r</p:attrName>
                                        </p:attrNameLst>
                                      </p:cBhvr>
                                    </p:animRot>
                                  </p:childTnLst>
                                </p:cTn>
                              </p:par>
                              <p:par>
                                <p:cTn id="141" presetID="8" presetClass="emph" presetSubtype="0" fill="hold" grpId="1" nodeType="withEffect">
                                  <p:stCondLst>
                                    <p:cond delay="0"/>
                                  </p:stCondLst>
                                  <p:childTnLst>
                                    <p:animRot by="21600000">
                                      <p:cBhvr>
                                        <p:cTn id="142" dur="2500" fill="hold"/>
                                        <p:tgtEl>
                                          <p:spTgt spid="40"/>
                                        </p:tgtEl>
                                        <p:attrNameLst>
                                          <p:attrName>r</p:attrName>
                                        </p:attrNameLst>
                                      </p:cBhvr>
                                    </p:animRot>
                                  </p:childTnLst>
                                </p:cTn>
                              </p:par>
                              <p:par>
                                <p:cTn id="143" presetID="8" presetClass="emph" presetSubtype="0" fill="hold" grpId="1" nodeType="withEffect">
                                  <p:stCondLst>
                                    <p:cond delay="0"/>
                                  </p:stCondLst>
                                  <p:childTnLst>
                                    <p:animRot by="21600000">
                                      <p:cBhvr>
                                        <p:cTn id="144" dur="2500" fill="hold"/>
                                        <p:tgtEl>
                                          <p:spTgt spid="41"/>
                                        </p:tgtEl>
                                        <p:attrNameLst>
                                          <p:attrName>r</p:attrName>
                                        </p:attrNameLst>
                                      </p:cBhvr>
                                    </p:animRot>
                                  </p:childTnLst>
                                </p:cTn>
                              </p:par>
                              <p:par>
                                <p:cTn id="145" presetID="8" presetClass="emph" presetSubtype="0" fill="hold" grpId="1" nodeType="withEffect">
                                  <p:stCondLst>
                                    <p:cond delay="0"/>
                                  </p:stCondLst>
                                  <p:childTnLst>
                                    <p:animRot by="21600000">
                                      <p:cBhvr>
                                        <p:cTn id="146" dur="2500" fill="hold"/>
                                        <p:tgtEl>
                                          <p:spTgt spid="42"/>
                                        </p:tgtEl>
                                        <p:attrNameLst>
                                          <p:attrName>r</p:attrName>
                                        </p:attrNameLst>
                                      </p:cBhvr>
                                    </p:animRot>
                                  </p:childTnLst>
                                </p:cTn>
                              </p:par>
                              <p:par>
                                <p:cTn id="147" presetID="8" presetClass="emph" presetSubtype="0" fill="hold" grpId="1" nodeType="withEffect">
                                  <p:stCondLst>
                                    <p:cond delay="0"/>
                                  </p:stCondLst>
                                  <p:childTnLst>
                                    <p:animRot by="21600000">
                                      <p:cBhvr>
                                        <p:cTn id="148" dur="2500" fill="hold"/>
                                        <p:tgtEl>
                                          <p:spTgt spid="43"/>
                                        </p:tgtEl>
                                        <p:attrNameLst>
                                          <p:attrName>r</p:attrName>
                                        </p:attrNameLst>
                                      </p:cBhvr>
                                    </p:animRot>
                                  </p:childTnLst>
                                </p:cTn>
                              </p:par>
                              <p:par>
                                <p:cTn id="149" presetID="8" presetClass="emph" presetSubtype="0" fill="hold" grpId="1" nodeType="withEffect">
                                  <p:stCondLst>
                                    <p:cond delay="0"/>
                                  </p:stCondLst>
                                  <p:childTnLst>
                                    <p:animRot by="21600000">
                                      <p:cBhvr>
                                        <p:cTn id="150" dur="2500" fill="hold"/>
                                        <p:tgtEl>
                                          <p:spTgt spid="44"/>
                                        </p:tgtEl>
                                        <p:attrNameLst>
                                          <p:attrName>r</p:attrName>
                                        </p:attrNameLst>
                                      </p:cBhvr>
                                    </p:animRot>
                                  </p:childTnLst>
                                </p:cTn>
                              </p:par>
                              <p:par>
                                <p:cTn id="151" presetID="8" presetClass="emph" presetSubtype="0" fill="hold" grpId="1" nodeType="withEffect">
                                  <p:stCondLst>
                                    <p:cond delay="0"/>
                                  </p:stCondLst>
                                  <p:childTnLst>
                                    <p:animRot by="21600000">
                                      <p:cBhvr>
                                        <p:cTn id="152" dur="2500" fill="hold"/>
                                        <p:tgtEl>
                                          <p:spTgt spid="45"/>
                                        </p:tgtEl>
                                        <p:attrNameLst>
                                          <p:attrName>r</p:attrName>
                                        </p:attrNameLst>
                                      </p:cBhvr>
                                    </p:animRot>
                                  </p:childTnLst>
                                </p:cTn>
                              </p:par>
                              <p:par>
                                <p:cTn id="153" presetID="8" presetClass="emph" presetSubtype="0" fill="hold" grpId="1" nodeType="withEffect">
                                  <p:stCondLst>
                                    <p:cond delay="0"/>
                                  </p:stCondLst>
                                  <p:childTnLst>
                                    <p:animRot by="21600000">
                                      <p:cBhvr>
                                        <p:cTn id="154" dur="2500" fill="hold"/>
                                        <p:tgtEl>
                                          <p:spTgt spid="46"/>
                                        </p:tgtEl>
                                        <p:attrNameLst>
                                          <p:attrName>r</p:attrName>
                                        </p:attrNameLst>
                                      </p:cBhvr>
                                    </p:animRot>
                                  </p:childTnLst>
                                </p:cTn>
                              </p:par>
                              <p:par>
                                <p:cTn id="155" presetID="8" presetClass="emph" presetSubtype="0" fill="hold" grpId="1" nodeType="withEffect">
                                  <p:stCondLst>
                                    <p:cond delay="0"/>
                                  </p:stCondLst>
                                  <p:childTnLst>
                                    <p:animRot by="21600000">
                                      <p:cBhvr>
                                        <p:cTn id="156" dur="2500" fill="hold"/>
                                        <p:tgtEl>
                                          <p:spTgt spid="47"/>
                                        </p:tgtEl>
                                        <p:attrNameLst>
                                          <p:attrName>r</p:attrName>
                                        </p:attrNameLst>
                                      </p:cBhvr>
                                    </p:animRot>
                                  </p:childTnLst>
                                </p:cTn>
                              </p:par>
                              <p:par>
                                <p:cTn id="157" presetID="8" presetClass="emph" presetSubtype="0" fill="hold" grpId="1" nodeType="withEffect">
                                  <p:stCondLst>
                                    <p:cond delay="0"/>
                                  </p:stCondLst>
                                  <p:childTnLst>
                                    <p:animRot by="21600000">
                                      <p:cBhvr>
                                        <p:cTn id="158" dur="2500" fill="hold"/>
                                        <p:tgtEl>
                                          <p:spTgt spid="48"/>
                                        </p:tgtEl>
                                        <p:attrNameLst>
                                          <p:attrName>r</p:attrName>
                                        </p:attrNameLst>
                                      </p:cBhvr>
                                    </p:animRot>
                                  </p:childTnLst>
                                </p:cTn>
                              </p:par>
                              <p:par>
                                <p:cTn id="159" presetID="8" presetClass="emph" presetSubtype="0" fill="hold" grpId="1" nodeType="withEffect">
                                  <p:stCondLst>
                                    <p:cond delay="0"/>
                                  </p:stCondLst>
                                  <p:childTnLst>
                                    <p:animRot by="21600000">
                                      <p:cBhvr>
                                        <p:cTn id="160" dur="2500" fill="hold"/>
                                        <p:tgtEl>
                                          <p:spTgt spid="49"/>
                                        </p:tgtEl>
                                        <p:attrNameLst>
                                          <p:attrName>r</p:attrName>
                                        </p:attrNameLst>
                                      </p:cBhvr>
                                    </p:animRot>
                                  </p:childTnLst>
                                </p:cTn>
                              </p:par>
                              <p:par>
                                <p:cTn id="161" presetID="8" presetClass="emph" presetSubtype="0" fill="hold" grpId="1" nodeType="withEffect">
                                  <p:stCondLst>
                                    <p:cond delay="0"/>
                                  </p:stCondLst>
                                  <p:childTnLst>
                                    <p:animRot by="21600000">
                                      <p:cBhvr>
                                        <p:cTn id="162" dur="2500" fill="hold"/>
                                        <p:tgtEl>
                                          <p:spTgt spid="50"/>
                                        </p:tgtEl>
                                        <p:attrNameLst>
                                          <p:attrName>r</p:attrName>
                                        </p:attrNameLst>
                                      </p:cBhvr>
                                    </p:animRot>
                                  </p:childTnLst>
                                </p:cTn>
                              </p:par>
                              <p:par>
                                <p:cTn id="163" presetID="8" presetClass="emph" presetSubtype="0" fill="hold" grpId="1" nodeType="withEffect">
                                  <p:stCondLst>
                                    <p:cond delay="0"/>
                                  </p:stCondLst>
                                  <p:childTnLst>
                                    <p:animRot by="21600000">
                                      <p:cBhvr>
                                        <p:cTn id="164" dur="2500" fill="hold"/>
                                        <p:tgtEl>
                                          <p:spTgt spid="51"/>
                                        </p:tgtEl>
                                        <p:attrNameLst>
                                          <p:attrName>r</p:attrName>
                                        </p:attrNameLst>
                                      </p:cBhvr>
                                    </p:animRot>
                                  </p:childTnLst>
                                </p:cTn>
                              </p:par>
                              <p:par>
                                <p:cTn id="165" presetID="8" presetClass="emph" presetSubtype="0" fill="hold" grpId="1" nodeType="withEffect">
                                  <p:stCondLst>
                                    <p:cond delay="0"/>
                                  </p:stCondLst>
                                  <p:childTnLst>
                                    <p:animRot by="21600000">
                                      <p:cBhvr>
                                        <p:cTn id="166" dur="2500" fill="hold"/>
                                        <p:tgtEl>
                                          <p:spTgt spid="52"/>
                                        </p:tgtEl>
                                        <p:attrNameLst>
                                          <p:attrName>r</p:attrName>
                                        </p:attrNameLst>
                                      </p:cBhvr>
                                    </p:animRot>
                                  </p:childTnLst>
                                </p:cTn>
                              </p:par>
                              <p:par>
                                <p:cTn id="167" presetID="8" presetClass="emph" presetSubtype="0" fill="hold" grpId="1" nodeType="withEffect">
                                  <p:stCondLst>
                                    <p:cond delay="0"/>
                                  </p:stCondLst>
                                  <p:childTnLst>
                                    <p:animRot by="21600000">
                                      <p:cBhvr>
                                        <p:cTn id="168" dur="2500" fill="hold"/>
                                        <p:tgtEl>
                                          <p:spTgt spid="53"/>
                                        </p:tgtEl>
                                        <p:attrNameLst>
                                          <p:attrName>r</p:attrName>
                                        </p:attrNameLst>
                                      </p:cBhvr>
                                    </p:animRot>
                                  </p:childTnLst>
                                </p:cTn>
                              </p:par>
                              <p:par>
                                <p:cTn id="169" presetID="8" presetClass="emph" presetSubtype="0" fill="hold" grpId="1" nodeType="withEffect">
                                  <p:stCondLst>
                                    <p:cond delay="0"/>
                                  </p:stCondLst>
                                  <p:childTnLst>
                                    <p:animRot by="21600000">
                                      <p:cBhvr>
                                        <p:cTn id="170" dur="2500" fill="hold"/>
                                        <p:tgtEl>
                                          <p:spTgt spid="54"/>
                                        </p:tgtEl>
                                        <p:attrNameLst>
                                          <p:attrName>r</p:attrName>
                                        </p:attrNameLst>
                                      </p:cBhvr>
                                    </p:animRot>
                                  </p:childTnLst>
                                </p:cTn>
                              </p:par>
                              <p:par>
                                <p:cTn id="171" presetID="8" presetClass="emph" presetSubtype="0" fill="hold" grpId="1" nodeType="withEffect">
                                  <p:stCondLst>
                                    <p:cond delay="0"/>
                                  </p:stCondLst>
                                  <p:childTnLst>
                                    <p:animRot by="21600000">
                                      <p:cBhvr>
                                        <p:cTn id="172" dur="2500" fill="hold"/>
                                        <p:tgtEl>
                                          <p:spTgt spid="55"/>
                                        </p:tgtEl>
                                        <p:attrNameLst>
                                          <p:attrName>r</p:attrName>
                                        </p:attrNameLst>
                                      </p:cBhvr>
                                    </p:animRot>
                                  </p:childTnLst>
                                </p:cTn>
                              </p:par>
                              <p:par>
                                <p:cTn id="173" presetID="8" presetClass="emph" presetSubtype="0" fill="hold" grpId="1" nodeType="withEffect">
                                  <p:stCondLst>
                                    <p:cond delay="0"/>
                                  </p:stCondLst>
                                  <p:childTnLst>
                                    <p:animRot by="21600000">
                                      <p:cBhvr>
                                        <p:cTn id="174" dur="2500" fill="hold"/>
                                        <p:tgtEl>
                                          <p:spTgt spid="56"/>
                                        </p:tgtEl>
                                        <p:attrNameLst>
                                          <p:attrName>r</p:attrName>
                                        </p:attrNameLst>
                                      </p:cBhvr>
                                    </p:animRot>
                                  </p:childTnLst>
                                </p:cTn>
                              </p:par>
                              <p:par>
                                <p:cTn id="175" presetID="8" presetClass="emph" presetSubtype="0" fill="hold" grpId="1" nodeType="withEffect">
                                  <p:stCondLst>
                                    <p:cond delay="0"/>
                                  </p:stCondLst>
                                  <p:childTnLst>
                                    <p:animRot by="21600000">
                                      <p:cBhvr>
                                        <p:cTn id="176" dur="2500" fill="hold"/>
                                        <p:tgtEl>
                                          <p:spTgt spid="57"/>
                                        </p:tgtEl>
                                        <p:attrNameLst>
                                          <p:attrName>r</p:attrName>
                                        </p:attrNameLst>
                                      </p:cBhvr>
                                    </p:animRot>
                                  </p:childTnLst>
                                </p:cTn>
                              </p:par>
                              <p:par>
                                <p:cTn id="177" presetID="8" presetClass="emph" presetSubtype="0" fill="hold" grpId="1" nodeType="withEffect">
                                  <p:stCondLst>
                                    <p:cond delay="0"/>
                                  </p:stCondLst>
                                  <p:childTnLst>
                                    <p:animRot by="21600000">
                                      <p:cBhvr>
                                        <p:cTn id="178" dur="2500" fill="hold"/>
                                        <p:tgtEl>
                                          <p:spTgt spid="58"/>
                                        </p:tgtEl>
                                        <p:attrNameLst>
                                          <p:attrName>r</p:attrName>
                                        </p:attrNameLst>
                                      </p:cBhvr>
                                    </p:animRot>
                                  </p:childTnLst>
                                </p:cTn>
                              </p:par>
                              <p:par>
                                <p:cTn id="179" presetID="8" presetClass="emph" presetSubtype="0" fill="hold" grpId="1" nodeType="withEffect">
                                  <p:stCondLst>
                                    <p:cond delay="0"/>
                                  </p:stCondLst>
                                  <p:childTnLst>
                                    <p:animRot by="21600000">
                                      <p:cBhvr>
                                        <p:cTn id="180" dur="2500" fill="hold"/>
                                        <p:tgtEl>
                                          <p:spTgt spid="59"/>
                                        </p:tgtEl>
                                        <p:attrNameLst>
                                          <p:attrName>r</p:attrName>
                                        </p:attrNameLst>
                                      </p:cBhvr>
                                    </p:animRot>
                                  </p:childTnLst>
                                </p:cTn>
                              </p:par>
                              <p:par>
                                <p:cTn id="181" presetID="8" presetClass="emph" presetSubtype="0" fill="hold" grpId="1" nodeType="withEffect">
                                  <p:stCondLst>
                                    <p:cond delay="0"/>
                                  </p:stCondLst>
                                  <p:childTnLst>
                                    <p:animRot by="21600000">
                                      <p:cBhvr>
                                        <p:cTn id="182" dur="2500" fill="hold"/>
                                        <p:tgtEl>
                                          <p:spTgt spid="60"/>
                                        </p:tgtEl>
                                        <p:attrNameLst>
                                          <p:attrName>r</p:attrName>
                                        </p:attrNameLst>
                                      </p:cBhvr>
                                    </p:animRot>
                                  </p:childTnLst>
                                </p:cTn>
                              </p:par>
                              <p:par>
                                <p:cTn id="183" presetID="8" presetClass="emph" presetSubtype="0" fill="hold" grpId="1" nodeType="withEffect">
                                  <p:stCondLst>
                                    <p:cond delay="0"/>
                                  </p:stCondLst>
                                  <p:childTnLst>
                                    <p:animRot by="21600000">
                                      <p:cBhvr>
                                        <p:cTn id="184" dur="2500" fill="hold"/>
                                        <p:tgtEl>
                                          <p:spTgt spid="61"/>
                                        </p:tgtEl>
                                        <p:attrNameLst>
                                          <p:attrName>r</p:attrName>
                                        </p:attrNameLst>
                                      </p:cBhvr>
                                    </p:animRot>
                                  </p:childTnLst>
                                </p:cTn>
                              </p:par>
                              <p:par>
                                <p:cTn id="185" presetID="8" presetClass="emph" presetSubtype="0" fill="hold" grpId="1" nodeType="withEffect">
                                  <p:stCondLst>
                                    <p:cond delay="0"/>
                                  </p:stCondLst>
                                  <p:childTnLst>
                                    <p:animRot by="21600000">
                                      <p:cBhvr>
                                        <p:cTn id="186" dur="2500" fill="hold"/>
                                        <p:tgtEl>
                                          <p:spTgt spid="62"/>
                                        </p:tgtEl>
                                        <p:attrNameLst>
                                          <p:attrName>r</p:attrName>
                                        </p:attrNameLst>
                                      </p:cBhvr>
                                    </p:animRot>
                                  </p:childTnLst>
                                </p:cTn>
                              </p:par>
                              <p:par>
                                <p:cTn id="187" presetID="8" presetClass="emph" presetSubtype="0" fill="hold" grpId="1" nodeType="withEffect">
                                  <p:stCondLst>
                                    <p:cond delay="0"/>
                                  </p:stCondLst>
                                  <p:childTnLst>
                                    <p:animRot by="21600000">
                                      <p:cBhvr>
                                        <p:cTn id="188" dur="2500" fill="hold"/>
                                        <p:tgtEl>
                                          <p:spTgt spid="63"/>
                                        </p:tgtEl>
                                        <p:attrNameLst>
                                          <p:attrName>r</p:attrName>
                                        </p:attrNameLst>
                                      </p:cBhvr>
                                    </p:animRot>
                                  </p:childTnLst>
                                </p:cTn>
                              </p:par>
                              <p:par>
                                <p:cTn id="189" presetID="8" presetClass="emph" presetSubtype="0" fill="hold" grpId="1" nodeType="withEffect">
                                  <p:stCondLst>
                                    <p:cond delay="0"/>
                                  </p:stCondLst>
                                  <p:childTnLst>
                                    <p:animRot by="21600000">
                                      <p:cBhvr>
                                        <p:cTn id="190" dur="2500" fill="hold"/>
                                        <p:tgtEl>
                                          <p:spTgt spid="64"/>
                                        </p:tgtEl>
                                        <p:attrNameLst>
                                          <p:attrName>r</p:attrName>
                                        </p:attrNameLst>
                                      </p:cBhvr>
                                    </p:animRot>
                                  </p:childTnLst>
                                </p:cTn>
                              </p:par>
                              <p:par>
                                <p:cTn id="191" presetID="8" presetClass="emph" presetSubtype="0" fill="hold" grpId="1" nodeType="withEffect">
                                  <p:stCondLst>
                                    <p:cond delay="0"/>
                                  </p:stCondLst>
                                  <p:childTnLst>
                                    <p:animRot by="21600000">
                                      <p:cBhvr>
                                        <p:cTn id="192" dur="2500" fill="hold"/>
                                        <p:tgtEl>
                                          <p:spTgt spid="65"/>
                                        </p:tgtEl>
                                        <p:attrNameLst>
                                          <p:attrName>r</p:attrName>
                                        </p:attrNameLst>
                                      </p:cBhvr>
                                    </p:animRot>
                                  </p:childTnLst>
                                </p:cTn>
                              </p:par>
                              <p:par>
                                <p:cTn id="193" presetID="8" presetClass="emph" presetSubtype="0" fill="hold" grpId="1" nodeType="withEffect">
                                  <p:stCondLst>
                                    <p:cond delay="0"/>
                                  </p:stCondLst>
                                  <p:childTnLst>
                                    <p:animRot by="21600000">
                                      <p:cBhvr>
                                        <p:cTn id="194" dur="2500" fill="hold"/>
                                        <p:tgtEl>
                                          <p:spTgt spid="66"/>
                                        </p:tgtEl>
                                        <p:attrNameLst>
                                          <p:attrName>r</p:attrName>
                                        </p:attrNameLst>
                                      </p:cBhvr>
                                    </p:animRot>
                                  </p:childTnLst>
                                </p:cTn>
                              </p:par>
                              <p:par>
                                <p:cTn id="195" presetID="8" presetClass="emph" presetSubtype="0" fill="hold" grpId="1" nodeType="withEffect">
                                  <p:stCondLst>
                                    <p:cond delay="0"/>
                                  </p:stCondLst>
                                  <p:childTnLst>
                                    <p:animRot by="21600000">
                                      <p:cBhvr>
                                        <p:cTn id="196" dur="2500" fill="hold"/>
                                        <p:tgtEl>
                                          <p:spTgt spid="67"/>
                                        </p:tgtEl>
                                        <p:attrNameLst>
                                          <p:attrName>r</p:attrName>
                                        </p:attrNameLst>
                                      </p:cBhvr>
                                    </p:animRot>
                                  </p:childTnLst>
                                </p:cTn>
                              </p:par>
                              <p:par>
                                <p:cTn id="197" presetID="2" presetClass="entr" presetSubtype="12" fill="hold" grpId="0" nodeType="withEffect">
                                  <p:stCondLst>
                                    <p:cond delay="0"/>
                                  </p:stCondLst>
                                  <p:childTnLst>
                                    <p:set>
                                      <p:cBhvr>
                                        <p:cTn id="198" dur="1" fill="hold">
                                          <p:stCondLst>
                                            <p:cond delay="0"/>
                                          </p:stCondLst>
                                        </p:cTn>
                                        <p:tgtEl>
                                          <p:spTgt spid="3"/>
                                        </p:tgtEl>
                                        <p:attrNameLst>
                                          <p:attrName>style.visibility</p:attrName>
                                        </p:attrNameLst>
                                      </p:cBhvr>
                                      <p:to>
                                        <p:strVal val="visible"/>
                                      </p:to>
                                    </p:set>
                                    <p:anim calcmode="lin" valueType="num">
                                      <p:cBhvr additive="base">
                                        <p:cTn id="199" dur="2500" fill="hold"/>
                                        <p:tgtEl>
                                          <p:spTgt spid="3"/>
                                        </p:tgtEl>
                                        <p:attrNameLst>
                                          <p:attrName>ppt_x</p:attrName>
                                        </p:attrNameLst>
                                      </p:cBhvr>
                                      <p:tavLst>
                                        <p:tav tm="0">
                                          <p:val>
                                            <p:strVal val="0-#ppt_w/2"/>
                                          </p:val>
                                        </p:tav>
                                        <p:tav tm="100000">
                                          <p:val>
                                            <p:strVal val="#ppt_x"/>
                                          </p:val>
                                        </p:tav>
                                      </p:tavLst>
                                    </p:anim>
                                    <p:anim calcmode="lin" valueType="num">
                                      <p:cBhvr additive="base">
                                        <p:cTn id="200" dur="2500" fill="hold"/>
                                        <p:tgtEl>
                                          <p:spTgt spid="3"/>
                                        </p:tgtEl>
                                        <p:attrNameLst>
                                          <p:attrName>ppt_y</p:attrName>
                                        </p:attrNameLst>
                                      </p:cBhvr>
                                      <p:tavLst>
                                        <p:tav tm="0">
                                          <p:val>
                                            <p:strVal val="1+#ppt_h/2"/>
                                          </p:val>
                                        </p:tav>
                                        <p:tav tm="100000">
                                          <p:val>
                                            <p:strVal val="#ppt_y"/>
                                          </p:val>
                                        </p:tav>
                                      </p:tavLst>
                                    </p:anim>
                                  </p:childTnLst>
                                </p:cTn>
                              </p:par>
                              <p:par>
                                <p:cTn id="201" presetID="2" presetClass="entr" presetSubtype="12" fill="hold" grpId="0" nodeType="withEffect">
                                  <p:stCondLst>
                                    <p:cond delay="0"/>
                                  </p:stCondLst>
                                  <p:childTnLst>
                                    <p:set>
                                      <p:cBhvr>
                                        <p:cTn id="202" dur="1" fill="hold">
                                          <p:stCondLst>
                                            <p:cond delay="0"/>
                                          </p:stCondLst>
                                        </p:cTn>
                                        <p:tgtEl>
                                          <p:spTgt spid="4"/>
                                        </p:tgtEl>
                                        <p:attrNameLst>
                                          <p:attrName>style.visibility</p:attrName>
                                        </p:attrNameLst>
                                      </p:cBhvr>
                                      <p:to>
                                        <p:strVal val="visible"/>
                                      </p:to>
                                    </p:set>
                                    <p:anim calcmode="lin" valueType="num">
                                      <p:cBhvr additive="base">
                                        <p:cTn id="203" dur="2500" fill="hold"/>
                                        <p:tgtEl>
                                          <p:spTgt spid="4"/>
                                        </p:tgtEl>
                                        <p:attrNameLst>
                                          <p:attrName>ppt_x</p:attrName>
                                        </p:attrNameLst>
                                      </p:cBhvr>
                                      <p:tavLst>
                                        <p:tav tm="0">
                                          <p:val>
                                            <p:strVal val="0-#ppt_w/2"/>
                                          </p:val>
                                        </p:tav>
                                        <p:tav tm="100000">
                                          <p:val>
                                            <p:strVal val="#ppt_x"/>
                                          </p:val>
                                        </p:tav>
                                      </p:tavLst>
                                    </p:anim>
                                    <p:anim calcmode="lin" valueType="num">
                                      <p:cBhvr additive="base">
                                        <p:cTn id="204" dur="2500" fill="hold"/>
                                        <p:tgtEl>
                                          <p:spTgt spid="4"/>
                                        </p:tgtEl>
                                        <p:attrNameLst>
                                          <p:attrName>ppt_y</p:attrName>
                                        </p:attrNameLst>
                                      </p:cBhvr>
                                      <p:tavLst>
                                        <p:tav tm="0">
                                          <p:val>
                                            <p:strVal val="1+#ppt_h/2"/>
                                          </p:val>
                                        </p:tav>
                                        <p:tav tm="100000">
                                          <p:val>
                                            <p:strVal val="#ppt_y"/>
                                          </p:val>
                                        </p:tav>
                                      </p:tavLst>
                                    </p:anim>
                                  </p:childTnLst>
                                </p:cTn>
                              </p:par>
                              <p:par>
                                <p:cTn id="205" presetID="2" presetClass="entr" presetSubtype="12" fill="hold" grpId="0" nodeType="withEffect">
                                  <p:stCondLst>
                                    <p:cond delay="0"/>
                                  </p:stCondLst>
                                  <p:childTnLst>
                                    <p:set>
                                      <p:cBhvr>
                                        <p:cTn id="206" dur="1" fill="hold">
                                          <p:stCondLst>
                                            <p:cond delay="0"/>
                                          </p:stCondLst>
                                        </p:cTn>
                                        <p:tgtEl>
                                          <p:spTgt spid="5"/>
                                        </p:tgtEl>
                                        <p:attrNameLst>
                                          <p:attrName>style.visibility</p:attrName>
                                        </p:attrNameLst>
                                      </p:cBhvr>
                                      <p:to>
                                        <p:strVal val="visible"/>
                                      </p:to>
                                    </p:set>
                                    <p:anim calcmode="lin" valueType="num">
                                      <p:cBhvr additive="base">
                                        <p:cTn id="207" dur="2500" fill="hold"/>
                                        <p:tgtEl>
                                          <p:spTgt spid="5"/>
                                        </p:tgtEl>
                                        <p:attrNameLst>
                                          <p:attrName>ppt_x</p:attrName>
                                        </p:attrNameLst>
                                      </p:cBhvr>
                                      <p:tavLst>
                                        <p:tav tm="0">
                                          <p:val>
                                            <p:strVal val="0-#ppt_w/2"/>
                                          </p:val>
                                        </p:tav>
                                        <p:tav tm="100000">
                                          <p:val>
                                            <p:strVal val="#ppt_x"/>
                                          </p:val>
                                        </p:tav>
                                      </p:tavLst>
                                    </p:anim>
                                    <p:anim calcmode="lin" valueType="num">
                                      <p:cBhvr additive="base">
                                        <p:cTn id="208" dur="2500" fill="hold"/>
                                        <p:tgtEl>
                                          <p:spTgt spid="5"/>
                                        </p:tgtEl>
                                        <p:attrNameLst>
                                          <p:attrName>ppt_y</p:attrName>
                                        </p:attrNameLst>
                                      </p:cBhvr>
                                      <p:tavLst>
                                        <p:tav tm="0">
                                          <p:val>
                                            <p:strVal val="1+#ppt_h/2"/>
                                          </p:val>
                                        </p:tav>
                                        <p:tav tm="100000">
                                          <p:val>
                                            <p:strVal val="#ppt_y"/>
                                          </p:val>
                                        </p:tav>
                                      </p:tavLst>
                                    </p:anim>
                                  </p:childTnLst>
                                </p:cTn>
                              </p:par>
                              <p:par>
                                <p:cTn id="209" presetID="2" presetClass="entr" presetSubtype="12" fill="hold" grpId="0" nodeType="withEffect">
                                  <p:stCondLst>
                                    <p:cond delay="0"/>
                                  </p:stCondLst>
                                  <p:childTnLst>
                                    <p:set>
                                      <p:cBhvr>
                                        <p:cTn id="210" dur="1" fill="hold">
                                          <p:stCondLst>
                                            <p:cond delay="0"/>
                                          </p:stCondLst>
                                        </p:cTn>
                                        <p:tgtEl>
                                          <p:spTgt spid="6"/>
                                        </p:tgtEl>
                                        <p:attrNameLst>
                                          <p:attrName>style.visibility</p:attrName>
                                        </p:attrNameLst>
                                      </p:cBhvr>
                                      <p:to>
                                        <p:strVal val="visible"/>
                                      </p:to>
                                    </p:set>
                                    <p:anim calcmode="lin" valueType="num">
                                      <p:cBhvr additive="base">
                                        <p:cTn id="211" dur="2500" fill="hold"/>
                                        <p:tgtEl>
                                          <p:spTgt spid="6"/>
                                        </p:tgtEl>
                                        <p:attrNameLst>
                                          <p:attrName>ppt_x</p:attrName>
                                        </p:attrNameLst>
                                      </p:cBhvr>
                                      <p:tavLst>
                                        <p:tav tm="0">
                                          <p:val>
                                            <p:strVal val="0-#ppt_w/2"/>
                                          </p:val>
                                        </p:tav>
                                        <p:tav tm="100000">
                                          <p:val>
                                            <p:strVal val="#ppt_x"/>
                                          </p:val>
                                        </p:tav>
                                      </p:tavLst>
                                    </p:anim>
                                    <p:anim calcmode="lin" valueType="num">
                                      <p:cBhvr additive="base">
                                        <p:cTn id="212" dur="2500" fill="hold"/>
                                        <p:tgtEl>
                                          <p:spTgt spid="6"/>
                                        </p:tgtEl>
                                        <p:attrNameLst>
                                          <p:attrName>ppt_y</p:attrName>
                                        </p:attrNameLst>
                                      </p:cBhvr>
                                      <p:tavLst>
                                        <p:tav tm="0">
                                          <p:val>
                                            <p:strVal val="1+#ppt_h/2"/>
                                          </p:val>
                                        </p:tav>
                                        <p:tav tm="100000">
                                          <p:val>
                                            <p:strVal val="#ppt_y"/>
                                          </p:val>
                                        </p:tav>
                                      </p:tavLst>
                                    </p:anim>
                                  </p:childTnLst>
                                </p:cTn>
                              </p:par>
                              <p:par>
                                <p:cTn id="213" presetID="2" presetClass="entr" presetSubtype="12" fill="hold" grpId="0" nodeType="withEffect">
                                  <p:stCondLst>
                                    <p:cond delay="0"/>
                                  </p:stCondLst>
                                  <p:childTnLst>
                                    <p:set>
                                      <p:cBhvr>
                                        <p:cTn id="214" dur="1" fill="hold">
                                          <p:stCondLst>
                                            <p:cond delay="0"/>
                                          </p:stCondLst>
                                        </p:cTn>
                                        <p:tgtEl>
                                          <p:spTgt spid="7"/>
                                        </p:tgtEl>
                                        <p:attrNameLst>
                                          <p:attrName>style.visibility</p:attrName>
                                        </p:attrNameLst>
                                      </p:cBhvr>
                                      <p:to>
                                        <p:strVal val="visible"/>
                                      </p:to>
                                    </p:set>
                                    <p:anim calcmode="lin" valueType="num">
                                      <p:cBhvr additive="base">
                                        <p:cTn id="215" dur="2500" fill="hold"/>
                                        <p:tgtEl>
                                          <p:spTgt spid="7"/>
                                        </p:tgtEl>
                                        <p:attrNameLst>
                                          <p:attrName>ppt_x</p:attrName>
                                        </p:attrNameLst>
                                      </p:cBhvr>
                                      <p:tavLst>
                                        <p:tav tm="0">
                                          <p:val>
                                            <p:strVal val="0-#ppt_w/2"/>
                                          </p:val>
                                        </p:tav>
                                        <p:tav tm="100000">
                                          <p:val>
                                            <p:strVal val="#ppt_x"/>
                                          </p:val>
                                        </p:tav>
                                      </p:tavLst>
                                    </p:anim>
                                    <p:anim calcmode="lin" valueType="num">
                                      <p:cBhvr additive="base">
                                        <p:cTn id="216" dur="2500" fill="hold"/>
                                        <p:tgtEl>
                                          <p:spTgt spid="7"/>
                                        </p:tgtEl>
                                        <p:attrNameLst>
                                          <p:attrName>ppt_y</p:attrName>
                                        </p:attrNameLst>
                                      </p:cBhvr>
                                      <p:tavLst>
                                        <p:tav tm="0">
                                          <p:val>
                                            <p:strVal val="1+#ppt_h/2"/>
                                          </p:val>
                                        </p:tav>
                                        <p:tav tm="100000">
                                          <p:val>
                                            <p:strVal val="#ppt_y"/>
                                          </p:val>
                                        </p:tav>
                                      </p:tavLst>
                                    </p:anim>
                                  </p:childTnLst>
                                </p:cTn>
                              </p:par>
                              <p:par>
                                <p:cTn id="217" presetID="2" presetClass="entr" presetSubtype="12" fill="hold" grpId="0" nodeType="withEffect">
                                  <p:stCondLst>
                                    <p:cond delay="0"/>
                                  </p:stCondLst>
                                  <p:childTnLst>
                                    <p:set>
                                      <p:cBhvr>
                                        <p:cTn id="218" dur="1" fill="hold">
                                          <p:stCondLst>
                                            <p:cond delay="0"/>
                                          </p:stCondLst>
                                        </p:cTn>
                                        <p:tgtEl>
                                          <p:spTgt spid="8"/>
                                        </p:tgtEl>
                                        <p:attrNameLst>
                                          <p:attrName>style.visibility</p:attrName>
                                        </p:attrNameLst>
                                      </p:cBhvr>
                                      <p:to>
                                        <p:strVal val="visible"/>
                                      </p:to>
                                    </p:set>
                                    <p:anim calcmode="lin" valueType="num">
                                      <p:cBhvr additive="base">
                                        <p:cTn id="219" dur="2500" fill="hold"/>
                                        <p:tgtEl>
                                          <p:spTgt spid="8"/>
                                        </p:tgtEl>
                                        <p:attrNameLst>
                                          <p:attrName>ppt_x</p:attrName>
                                        </p:attrNameLst>
                                      </p:cBhvr>
                                      <p:tavLst>
                                        <p:tav tm="0">
                                          <p:val>
                                            <p:strVal val="0-#ppt_w/2"/>
                                          </p:val>
                                        </p:tav>
                                        <p:tav tm="100000">
                                          <p:val>
                                            <p:strVal val="#ppt_x"/>
                                          </p:val>
                                        </p:tav>
                                      </p:tavLst>
                                    </p:anim>
                                    <p:anim calcmode="lin" valueType="num">
                                      <p:cBhvr additive="base">
                                        <p:cTn id="220" dur="2500" fill="hold"/>
                                        <p:tgtEl>
                                          <p:spTgt spid="8"/>
                                        </p:tgtEl>
                                        <p:attrNameLst>
                                          <p:attrName>ppt_y</p:attrName>
                                        </p:attrNameLst>
                                      </p:cBhvr>
                                      <p:tavLst>
                                        <p:tav tm="0">
                                          <p:val>
                                            <p:strVal val="1+#ppt_h/2"/>
                                          </p:val>
                                        </p:tav>
                                        <p:tav tm="100000">
                                          <p:val>
                                            <p:strVal val="#ppt_y"/>
                                          </p:val>
                                        </p:tav>
                                      </p:tavLst>
                                    </p:anim>
                                  </p:childTnLst>
                                </p:cTn>
                              </p:par>
                              <p:par>
                                <p:cTn id="221" presetID="2" presetClass="entr" presetSubtype="12" fill="hold" grpId="0" nodeType="withEffect">
                                  <p:stCondLst>
                                    <p:cond delay="0"/>
                                  </p:stCondLst>
                                  <p:childTnLst>
                                    <p:set>
                                      <p:cBhvr>
                                        <p:cTn id="222" dur="1" fill="hold">
                                          <p:stCondLst>
                                            <p:cond delay="0"/>
                                          </p:stCondLst>
                                        </p:cTn>
                                        <p:tgtEl>
                                          <p:spTgt spid="9"/>
                                        </p:tgtEl>
                                        <p:attrNameLst>
                                          <p:attrName>style.visibility</p:attrName>
                                        </p:attrNameLst>
                                      </p:cBhvr>
                                      <p:to>
                                        <p:strVal val="visible"/>
                                      </p:to>
                                    </p:set>
                                    <p:anim calcmode="lin" valueType="num">
                                      <p:cBhvr additive="base">
                                        <p:cTn id="223" dur="2500" fill="hold"/>
                                        <p:tgtEl>
                                          <p:spTgt spid="9"/>
                                        </p:tgtEl>
                                        <p:attrNameLst>
                                          <p:attrName>ppt_x</p:attrName>
                                        </p:attrNameLst>
                                      </p:cBhvr>
                                      <p:tavLst>
                                        <p:tav tm="0">
                                          <p:val>
                                            <p:strVal val="0-#ppt_w/2"/>
                                          </p:val>
                                        </p:tav>
                                        <p:tav tm="100000">
                                          <p:val>
                                            <p:strVal val="#ppt_x"/>
                                          </p:val>
                                        </p:tav>
                                      </p:tavLst>
                                    </p:anim>
                                    <p:anim calcmode="lin" valueType="num">
                                      <p:cBhvr additive="base">
                                        <p:cTn id="224" dur="2500" fill="hold"/>
                                        <p:tgtEl>
                                          <p:spTgt spid="9"/>
                                        </p:tgtEl>
                                        <p:attrNameLst>
                                          <p:attrName>ppt_y</p:attrName>
                                        </p:attrNameLst>
                                      </p:cBhvr>
                                      <p:tavLst>
                                        <p:tav tm="0">
                                          <p:val>
                                            <p:strVal val="1+#ppt_h/2"/>
                                          </p:val>
                                        </p:tav>
                                        <p:tav tm="100000">
                                          <p:val>
                                            <p:strVal val="#ppt_y"/>
                                          </p:val>
                                        </p:tav>
                                      </p:tavLst>
                                    </p:anim>
                                  </p:childTnLst>
                                </p:cTn>
                              </p:par>
                              <p:par>
                                <p:cTn id="225" presetID="2" presetClass="entr" presetSubtype="12" fill="hold" grpId="0" nodeType="withEffect">
                                  <p:stCondLst>
                                    <p:cond delay="0"/>
                                  </p:stCondLst>
                                  <p:childTnLst>
                                    <p:set>
                                      <p:cBhvr>
                                        <p:cTn id="226" dur="1" fill="hold">
                                          <p:stCondLst>
                                            <p:cond delay="0"/>
                                          </p:stCondLst>
                                        </p:cTn>
                                        <p:tgtEl>
                                          <p:spTgt spid="10"/>
                                        </p:tgtEl>
                                        <p:attrNameLst>
                                          <p:attrName>style.visibility</p:attrName>
                                        </p:attrNameLst>
                                      </p:cBhvr>
                                      <p:to>
                                        <p:strVal val="visible"/>
                                      </p:to>
                                    </p:set>
                                    <p:anim calcmode="lin" valueType="num">
                                      <p:cBhvr additive="base">
                                        <p:cTn id="227" dur="2500" fill="hold"/>
                                        <p:tgtEl>
                                          <p:spTgt spid="10"/>
                                        </p:tgtEl>
                                        <p:attrNameLst>
                                          <p:attrName>ppt_x</p:attrName>
                                        </p:attrNameLst>
                                      </p:cBhvr>
                                      <p:tavLst>
                                        <p:tav tm="0">
                                          <p:val>
                                            <p:strVal val="0-#ppt_w/2"/>
                                          </p:val>
                                        </p:tav>
                                        <p:tav tm="100000">
                                          <p:val>
                                            <p:strVal val="#ppt_x"/>
                                          </p:val>
                                        </p:tav>
                                      </p:tavLst>
                                    </p:anim>
                                    <p:anim calcmode="lin" valueType="num">
                                      <p:cBhvr additive="base">
                                        <p:cTn id="228" dur="2500" fill="hold"/>
                                        <p:tgtEl>
                                          <p:spTgt spid="10"/>
                                        </p:tgtEl>
                                        <p:attrNameLst>
                                          <p:attrName>ppt_y</p:attrName>
                                        </p:attrNameLst>
                                      </p:cBhvr>
                                      <p:tavLst>
                                        <p:tav tm="0">
                                          <p:val>
                                            <p:strVal val="1+#ppt_h/2"/>
                                          </p:val>
                                        </p:tav>
                                        <p:tav tm="100000">
                                          <p:val>
                                            <p:strVal val="#ppt_y"/>
                                          </p:val>
                                        </p:tav>
                                      </p:tavLst>
                                    </p:anim>
                                  </p:childTnLst>
                                </p:cTn>
                              </p:par>
                              <p:par>
                                <p:cTn id="229" presetID="2" presetClass="entr" presetSubtype="12" fill="hold" grpId="0" nodeType="withEffect">
                                  <p:stCondLst>
                                    <p:cond delay="0"/>
                                  </p:stCondLst>
                                  <p:childTnLst>
                                    <p:set>
                                      <p:cBhvr>
                                        <p:cTn id="230" dur="1" fill="hold">
                                          <p:stCondLst>
                                            <p:cond delay="0"/>
                                          </p:stCondLst>
                                        </p:cTn>
                                        <p:tgtEl>
                                          <p:spTgt spid="11"/>
                                        </p:tgtEl>
                                        <p:attrNameLst>
                                          <p:attrName>style.visibility</p:attrName>
                                        </p:attrNameLst>
                                      </p:cBhvr>
                                      <p:to>
                                        <p:strVal val="visible"/>
                                      </p:to>
                                    </p:set>
                                    <p:anim calcmode="lin" valueType="num">
                                      <p:cBhvr additive="base">
                                        <p:cTn id="231" dur="2500" fill="hold"/>
                                        <p:tgtEl>
                                          <p:spTgt spid="11"/>
                                        </p:tgtEl>
                                        <p:attrNameLst>
                                          <p:attrName>ppt_x</p:attrName>
                                        </p:attrNameLst>
                                      </p:cBhvr>
                                      <p:tavLst>
                                        <p:tav tm="0">
                                          <p:val>
                                            <p:strVal val="0-#ppt_w/2"/>
                                          </p:val>
                                        </p:tav>
                                        <p:tav tm="100000">
                                          <p:val>
                                            <p:strVal val="#ppt_x"/>
                                          </p:val>
                                        </p:tav>
                                      </p:tavLst>
                                    </p:anim>
                                    <p:anim calcmode="lin" valueType="num">
                                      <p:cBhvr additive="base">
                                        <p:cTn id="232" dur="2500" fill="hold"/>
                                        <p:tgtEl>
                                          <p:spTgt spid="11"/>
                                        </p:tgtEl>
                                        <p:attrNameLst>
                                          <p:attrName>ppt_y</p:attrName>
                                        </p:attrNameLst>
                                      </p:cBhvr>
                                      <p:tavLst>
                                        <p:tav tm="0">
                                          <p:val>
                                            <p:strVal val="1+#ppt_h/2"/>
                                          </p:val>
                                        </p:tav>
                                        <p:tav tm="100000">
                                          <p:val>
                                            <p:strVal val="#ppt_y"/>
                                          </p:val>
                                        </p:tav>
                                      </p:tavLst>
                                    </p:anim>
                                  </p:childTnLst>
                                </p:cTn>
                              </p:par>
                              <p:par>
                                <p:cTn id="233" presetID="2" presetClass="entr" presetSubtype="12" fill="hold" grpId="0" nodeType="withEffect">
                                  <p:stCondLst>
                                    <p:cond delay="0"/>
                                  </p:stCondLst>
                                  <p:childTnLst>
                                    <p:set>
                                      <p:cBhvr>
                                        <p:cTn id="234" dur="1" fill="hold">
                                          <p:stCondLst>
                                            <p:cond delay="0"/>
                                          </p:stCondLst>
                                        </p:cTn>
                                        <p:tgtEl>
                                          <p:spTgt spid="12"/>
                                        </p:tgtEl>
                                        <p:attrNameLst>
                                          <p:attrName>style.visibility</p:attrName>
                                        </p:attrNameLst>
                                      </p:cBhvr>
                                      <p:to>
                                        <p:strVal val="visible"/>
                                      </p:to>
                                    </p:set>
                                    <p:anim calcmode="lin" valueType="num">
                                      <p:cBhvr additive="base">
                                        <p:cTn id="235" dur="2500" fill="hold"/>
                                        <p:tgtEl>
                                          <p:spTgt spid="12"/>
                                        </p:tgtEl>
                                        <p:attrNameLst>
                                          <p:attrName>ppt_x</p:attrName>
                                        </p:attrNameLst>
                                      </p:cBhvr>
                                      <p:tavLst>
                                        <p:tav tm="0">
                                          <p:val>
                                            <p:strVal val="0-#ppt_w/2"/>
                                          </p:val>
                                        </p:tav>
                                        <p:tav tm="100000">
                                          <p:val>
                                            <p:strVal val="#ppt_x"/>
                                          </p:val>
                                        </p:tav>
                                      </p:tavLst>
                                    </p:anim>
                                    <p:anim calcmode="lin" valueType="num">
                                      <p:cBhvr additive="base">
                                        <p:cTn id="236" dur="2500" fill="hold"/>
                                        <p:tgtEl>
                                          <p:spTgt spid="12"/>
                                        </p:tgtEl>
                                        <p:attrNameLst>
                                          <p:attrName>ppt_y</p:attrName>
                                        </p:attrNameLst>
                                      </p:cBhvr>
                                      <p:tavLst>
                                        <p:tav tm="0">
                                          <p:val>
                                            <p:strVal val="1+#ppt_h/2"/>
                                          </p:val>
                                        </p:tav>
                                        <p:tav tm="100000">
                                          <p:val>
                                            <p:strVal val="#ppt_y"/>
                                          </p:val>
                                        </p:tav>
                                      </p:tavLst>
                                    </p:anim>
                                  </p:childTnLst>
                                </p:cTn>
                              </p:par>
                              <p:par>
                                <p:cTn id="237" presetID="2" presetClass="entr" presetSubtype="12" fill="hold" grpId="0" nodeType="withEffect">
                                  <p:stCondLst>
                                    <p:cond delay="0"/>
                                  </p:stCondLst>
                                  <p:childTnLst>
                                    <p:set>
                                      <p:cBhvr>
                                        <p:cTn id="238" dur="1" fill="hold">
                                          <p:stCondLst>
                                            <p:cond delay="0"/>
                                          </p:stCondLst>
                                        </p:cTn>
                                        <p:tgtEl>
                                          <p:spTgt spid="13"/>
                                        </p:tgtEl>
                                        <p:attrNameLst>
                                          <p:attrName>style.visibility</p:attrName>
                                        </p:attrNameLst>
                                      </p:cBhvr>
                                      <p:to>
                                        <p:strVal val="visible"/>
                                      </p:to>
                                    </p:set>
                                    <p:anim calcmode="lin" valueType="num">
                                      <p:cBhvr additive="base">
                                        <p:cTn id="239" dur="2500" fill="hold"/>
                                        <p:tgtEl>
                                          <p:spTgt spid="13"/>
                                        </p:tgtEl>
                                        <p:attrNameLst>
                                          <p:attrName>ppt_x</p:attrName>
                                        </p:attrNameLst>
                                      </p:cBhvr>
                                      <p:tavLst>
                                        <p:tav tm="0">
                                          <p:val>
                                            <p:strVal val="0-#ppt_w/2"/>
                                          </p:val>
                                        </p:tav>
                                        <p:tav tm="100000">
                                          <p:val>
                                            <p:strVal val="#ppt_x"/>
                                          </p:val>
                                        </p:tav>
                                      </p:tavLst>
                                    </p:anim>
                                    <p:anim calcmode="lin" valueType="num">
                                      <p:cBhvr additive="base">
                                        <p:cTn id="240" dur="2500" fill="hold"/>
                                        <p:tgtEl>
                                          <p:spTgt spid="13"/>
                                        </p:tgtEl>
                                        <p:attrNameLst>
                                          <p:attrName>ppt_y</p:attrName>
                                        </p:attrNameLst>
                                      </p:cBhvr>
                                      <p:tavLst>
                                        <p:tav tm="0">
                                          <p:val>
                                            <p:strVal val="1+#ppt_h/2"/>
                                          </p:val>
                                        </p:tav>
                                        <p:tav tm="100000">
                                          <p:val>
                                            <p:strVal val="#ppt_y"/>
                                          </p:val>
                                        </p:tav>
                                      </p:tavLst>
                                    </p:anim>
                                  </p:childTnLst>
                                </p:cTn>
                              </p:par>
                              <p:par>
                                <p:cTn id="241" presetID="2" presetClass="entr" presetSubtype="12" fill="hold" grpId="0" nodeType="withEffect">
                                  <p:stCondLst>
                                    <p:cond delay="0"/>
                                  </p:stCondLst>
                                  <p:childTnLst>
                                    <p:set>
                                      <p:cBhvr>
                                        <p:cTn id="242" dur="1" fill="hold">
                                          <p:stCondLst>
                                            <p:cond delay="0"/>
                                          </p:stCondLst>
                                        </p:cTn>
                                        <p:tgtEl>
                                          <p:spTgt spid="14"/>
                                        </p:tgtEl>
                                        <p:attrNameLst>
                                          <p:attrName>style.visibility</p:attrName>
                                        </p:attrNameLst>
                                      </p:cBhvr>
                                      <p:to>
                                        <p:strVal val="visible"/>
                                      </p:to>
                                    </p:set>
                                    <p:anim calcmode="lin" valueType="num">
                                      <p:cBhvr additive="base">
                                        <p:cTn id="243" dur="2500" fill="hold"/>
                                        <p:tgtEl>
                                          <p:spTgt spid="14"/>
                                        </p:tgtEl>
                                        <p:attrNameLst>
                                          <p:attrName>ppt_x</p:attrName>
                                        </p:attrNameLst>
                                      </p:cBhvr>
                                      <p:tavLst>
                                        <p:tav tm="0">
                                          <p:val>
                                            <p:strVal val="0-#ppt_w/2"/>
                                          </p:val>
                                        </p:tav>
                                        <p:tav tm="100000">
                                          <p:val>
                                            <p:strVal val="#ppt_x"/>
                                          </p:val>
                                        </p:tav>
                                      </p:tavLst>
                                    </p:anim>
                                    <p:anim calcmode="lin" valueType="num">
                                      <p:cBhvr additive="base">
                                        <p:cTn id="244" dur="2500" fill="hold"/>
                                        <p:tgtEl>
                                          <p:spTgt spid="14"/>
                                        </p:tgtEl>
                                        <p:attrNameLst>
                                          <p:attrName>ppt_y</p:attrName>
                                        </p:attrNameLst>
                                      </p:cBhvr>
                                      <p:tavLst>
                                        <p:tav tm="0">
                                          <p:val>
                                            <p:strVal val="1+#ppt_h/2"/>
                                          </p:val>
                                        </p:tav>
                                        <p:tav tm="100000">
                                          <p:val>
                                            <p:strVal val="#ppt_y"/>
                                          </p:val>
                                        </p:tav>
                                      </p:tavLst>
                                    </p:anim>
                                  </p:childTnLst>
                                </p:cTn>
                              </p:par>
                              <p:par>
                                <p:cTn id="245" presetID="2" presetClass="entr" presetSubtype="12" fill="hold" grpId="0" nodeType="withEffect">
                                  <p:stCondLst>
                                    <p:cond delay="0"/>
                                  </p:stCondLst>
                                  <p:childTnLst>
                                    <p:set>
                                      <p:cBhvr>
                                        <p:cTn id="246" dur="1" fill="hold">
                                          <p:stCondLst>
                                            <p:cond delay="0"/>
                                          </p:stCondLst>
                                        </p:cTn>
                                        <p:tgtEl>
                                          <p:spTgt spid="15"/>
                                        </p:tgtEl>
                                        <p:attrNameLst>
                                          <p:attrName>style.visibility</p:attrName>
                                        </p:attrNameLst>
                                      </p:cBhvr>
                                      <p:to>
                                        <p:strVal val="visible"/>
                                      </p:to>
                                    </p:set>
                                    <p:anim calcmode="lin" valueType="num">
                                      <p:cBhvr additive="base">
                                        <p:cTn id="247" dur="2500" fill="hold"/>
                                        <p:tgtEl>
                                          <p:spTgt spid="15"/>
                                        </p:tgtEl>
                                        <p:attrNameLst>
                                          <p:attrName>ppt_x</p:attrName>
                                        </p:attrNameLst>
                                      </p:cBhvr>
                                      <p:tavLst>
                                        <p:tav tm="0">
                                          <p:val>
                                            <p:strVal val="0-#ppt_w/2"/>
                                          </p:val>
                                        </p:tav>
                                        <p:tav tm="100000">
                                          <p:val>
                                            <p:strVal val="#ppt_x"/>
                                          </p:val>
                                        </p:tav>
                                      </p:tavLst>
                                    </p:anim>
                                    <p:anim calcmode="lin" valueType="num">
                                      <p:cBhvr additive="base">
                                        <p:cTn id="248" dur="2500" fill="hold"/>
                                        <p:tgtEl>
                                          <p:spTgt spid="15"/>
                                        </p:tgtEl>
                                        <p:attrNameLst>
                                          <p:attrName>ppt_y</p:attrName>
                                        </p:attrNameLst>
                                      </p:cBhvr>
                                      <p:tavLst>
                                        <p:tav tm="0">
                                          <p:val>
                                            <p:strVal val="1+#ppt_h/2"/>
                                          </p:val>
                                        </p:tav>
                                        <p:tav tm="100000">
                                          <p:val>
                                            <p:strVal val="#ppt_y"/>
                                          </p:val>
                                        </p:tav>
                                      </p:tavLst>
                                    </p:anim>
                                  </p:childTnLst>
                                </p:cTn>
                              </p:par>
                              <p:par>
                                <p:cTn id="249" presetID="2" presetClass="entr" presetSubtype="12" fill="hold" grpId="0" nodeType="withEffect">
                                  <p:stCondLst>
                                    <p:cond delay="0"/>
                                  </p:stCondLst>
                                  <p:childTnLst>
                                    <p:set>
                                      <p:cBhvr>
                                        <p:cTn id="250" dur="1" fill="hold">
                                          <p:stCondLst>
                                            <p:cond delay="0"/>
                                          </p:stCondLst>
                                        </p:cTn>
                                        <p:tgtEl>
                                          <p:spTgt spid="16"/>
                                        </p:tgtEl>
                                        <p:attrNameLst>
                                          <p:attrName>style.visibility</p:attrName>
                                        </p:attrNameLst>
                                      </p:cBhvr>
                                      <p:to>
                                        <p:strVal val="visible"/>
                                      </p:to>
                                    </p:set>
                                    <p:anim calcmode="lin" valueType="num">
                                      <p:cBhvr additive="base">
                                        <p:cTn id="251" dur="2500" fill="hold"/>
                                        <p:tgtEl>
                                          <p:spTgt spid="16"/>
                                        </p:tgtEl>
                                        <p:attrNameLst>
                                          <p:attrName>ppt_x</p:attrName>
                                        </p:attrNameLst>
                                      </p:cBhvr>
                                      <p:tavLst>
                                        <p:tav tm="0">
                                          <p:val>
                                            <p:strVal val="0-#ppt_w/2"/>
                                          </p:val>
                                        </p:tav>
                                        <p:tav tm="100000">
                                          <p:val>
                                            <p:strVal val="#ppt_x"/>
                                          </p:val>
                                        </p:tav>
                                      </p:tavLst>
                                    </p:anim>
                                    <p:anim calcmode="lin" valueType="num">
                                      <p:cBhvr additive="base">
                                        <p:cTn id="252" dur="2500" fill="hold"/>
                                        <p:tgtEl>
                                          <p:spTgt spid="16"/>
                                        </p:tgtEl>
                                        <p:attrNameLst>
                                          <p:attrName>ppt_y</p:attrName>
                                        </p:attrNameLst>
                                      </p:cBhvr>
                                      <p:tavLst>
                                        <p:tav tm="0">
                                          <p:val>
                                            <p:strVal val="1+#ppt_h/2"/>
                                          </p:val>
                                        </p:tav>
                                        <p:tav tm="100000">
                                          <p:val>
                                            <p:strVal val="#ppt_y"/>
                                          </p:val>
                                        </p:tav>
                                      </p:tavLst>
                                    </p:anim>
                                  </p:childTnLst>
                                </p:cTn>
                              </p:par>
                              <p:par>
                                <p:cTn id="253" presetID="2" presetClass="entr" presetSubtype="12" fill="hold" grpId="0" nodeType="withEffect">
                                  <p:stCondLst>
                                    <p:cond delay="0"/>
                                  </p:stCondLst>
                                  <p:childTnLst>
                                    <p:set>
                                      <p:cBhvr>
                                        <p:cTn id="254" dur="1" fill="hold">
                                          <p:stCondLst>
                                            <p:cond delay="0"/>
                                          </p:stCondLst>
                                        </p:cTn>
                                        <p:tgtEl>
                                          <p:spTgt spid="17"/>
                                        </p:tgtEl>
                                        <p:attrNameLst>
                                          <p:attrName>style.visibility</p:attrName>
                                        </p:attrNameLst>
                                      </p:cBhvr>
                                      <p:to>
                                        <p:strVal val="visible"/>
                                      </p:to>
                                    </p:set>
                                    <p:anim calcmode="lin" valueType="num">
                                      <p:cBhvr additive="base">
                                        <p:cTn id="255" dur="2500" fill="hold"/>
                                        <p:tgtEl>
                                          <p:spTgt spid="17"/>
                                        </p:tgtEl>
                                        <p:attrNameLst>
                                          <p:attrName>ppt_x</p:attrName>
                                        </p:attrNameLst>
                                      </p:cBhvr>
                                      <p:tavLst>
                                        <p:tav tm="0">
                                          <p:val>
                                            <p:strVal val="0-#ppt_w/2"/>
                                          </p:val>
                                        </p:tav>
                                        <p:tav tm="100000">
                                          <p:val>
                                            <p:strVal val="#ppt_x"/>
                                          </p:val>
                                        </p:tav>
                                      </p:tavLst>
                                    </p:anim>
                                    <p:anim calcmode="lin" valueType="num">
                                      <p:cBhvr additive="base">
                                        <p:cTn id="256" dur="2500" fill="hold"/>
                                        <p:tgtEl>
                                          <p:spTgt spid="17"/>
                                        </p:tgtEl>
                                        <p:attrNameLst>
                                          <p:attrName>ppt_y</p:attrName>
                                        </p:attrNameLst>
                                      </p:cBhvr>
                                      <p:tavLst>
                                        <p:tav tm="0">
                                          <p:val>
                                            <p:strVal val="1+#ppt_h/2"/>
                                          </p:val>
                                        </p:tav>
                                        <p:tav tm="100000">
                                          <p:val>
                                            <p:strVal val="#ppt_y"/>
                                          </p:val>
                                        </p:tav>
                                      </p:tavLst>
                                    </p:anim>
                                  </p:childTnLst>
                                </p:cTn>
                              </p:par>
                              <p:par>
                                <p:cTn id="257" presetID="2" presetClass="entr" presetSubtype="12" fill="hold" grpId="0" nodeType="withEffect">
                                  <p:stCondLst>
                                    <p:cond delay="0"/>
                                  </p:stCondLst>
                                  <p:childTnLst>
                                    <p:set>
                                      <p:cBhvr>
                                        <p:cTn id="258" dur="1" fill="hold">
                                          <p:stCondLst>
                                            <p:cond delay="0"/>
                                          </p:stCondLst>
                                        </p:cTn>
                                        <p:tgtEl>
                                          <p:spTgt spid="18"/>
                                        </p:tgtEl>
                                        <p:attrNameLst>
                                          <p:attrName>style.visibility</p:attrName>
                                        </p:attrNameLst>
                                      </p:cBhvr>
                                      <p:to>
                                        <p:strVal val="visible"/>
                                      </p:to>
                                    </p:set>
                                    <p:anim calcmode="lin" valueType="num">
                                      <p:cBhvr additive="base">
                                        <p:cTn id="259" dur="2500" fill="hold"/>
                                        <p:tgtEl>
                                          <p:spTgt spid="18"/>
                                        </p:tgtEl>
                                        <p:attrNameLst>
                                          <p:attrName>ppt_x</p:attrName>
                                        </p:attrNameLst>
                                      </p:cBhvr>
                                      <p:tavLst>
                                        <p:tav tm="0">
                                          <p:val>
                                            <p:strVal val="0-#ppt_w/2"/>
                                          </p:val>
                                        </p:tav>
                                        <p:tav tm="100000">
                                          <p:val>
                                            <p:strVal val="#ppt_x"/>
                                          </p:val>
                                        </p:tav>
                                      </p:tavLst>
                                    </p:anim>
                                    <p:anim calcmode="lin" valueType="num">
                                      <p:cBhvr additive="base">
                                        <p:cTn id="260" dur="2500" fill="hold"/>
                                        <p:tgtEl>
                                          <p:spTgt spid="18"/>
                                        </p:tgtEl>
                                        <p:attrNameLst>
                                          <p:attrName>ppt_y</p:attrName>
                                        </p:attrNameLst>
                                      </p:cBhvr>
                                      <p:tavLst>
                                        <p:tav tm="0">
                                          <p:val>
                                            <p:strVal val="1+#ppt_h/2"/>
                                          </p:val>
                                        </p:tav>
                                        <p:tav tm="100000">
                                          <p:val>
                                            <p:strVal val="#ppt_y"/>
                                          </p:val>
                                        </p:tav>
                                      </p:tavLst>
                                    </p:anim>
                                  </p:childTnLst>
                                </p:cTn>
                              </p:par>
                              <p:par>
                                <p:cTn id="261" presetID="2" presetClass="entr" presetSubtype="12" fill="hold" grpId="0" nodeType="withEffect">
                                  <p:stCondLst>
                                    <p:cond delay="0"/>
                                  </p:stCondLst>
                                  <p:childTnLst>
                                    <p:set>
                                      <p:cBhvr>
                                        <p:cTn id="262" dur="1" fill="hold">
                                          <p:stCondLst>
                                            <p:cond delay="0"/>
                                          </p:stCondLst>
                                        </p:cTn>
                                        <p:tgtEl>
                                          <p:spTgt spid="19"/>
                                        </p:tgtEl>
                                        <p:attrNameLst>
                                          <p:attrName>style.visibility</p:attrName>
                                        </p:attrNameLst>
                                      </p:cBhvr>
                                      <p:to>
                                        <p:strVal val="visible"/>
                                      </p:to>
                                    </p:set>
                                    <p:anim calcmode="lin" valueType="num">
                                      <p:cBhvr additive="base">
                                        <p:cTn id="263" dur="2500" fill="hold"/>
                                        <p:tgtEl>
                                          <p:spTgt spid="19"/>
                                        </p:tgtEl>
                                        <p:attrNameLst>
                                          <p:attrName>ppt_x</p:attrName>
                                        </p:attrNameLst>
                                      </p:cBhvr>
                                      <p:tavLst>
                                        <p:tav tm="0">
                                          <p:val>
                                            <p:strVal val="0-#ppt_w/2"/>
                                          </p:val>
                                        </p:tav>
                                        <p:tav tm="100000">
                                          <p:val>
                                            <p:strVal val="#ppt_x"/>
                                          </p:val>
                                        </p:tav>
                                      </p:tavLst>
                                    </p:anim>
                                    <p:anim calcmode="lin" valueType="num">
                                      <p:cBhvr additive="base">
                                        <p:cTn id="264" dur="2500" fill="hold"/>
                                        <p:tgtEl>
                                          <p:spTgt spid="19"/>
                                        </p:tgtEl>
                                        <p:attrNameLst>
                                          <p:attrName>ppt_y</p:attrName>
                                        </p:attrNameLst>
                                      </p:cBhvr>
                                      <p:tavLst>
                                        <p:tav tm="0">
                                          <p:val>
                                            <p:strVal val="1+#ppt_h/2"/>
                                          </p:val>
                                        </p:tav>
                                        <p:tav tm="100000">
                                          <p:val>
                                            <p:strVal val="#ppt_y"/>
                                          </p:val>
                                        </p:tav>
                                      </p:tavLst>
                                    </p:anim>
                                  </p:childTnLst>
                                </p:cTn>
                              </p:par>
                              <p:par>
                                <p:cTn id="265" presetID="2" presetClass="entr" presetSubtype="12" fill="hold" grpId="0" nodeType="withEffect">
                                  <p:stCondLst>
                                    <p:cond delay="0"/>
                                  </p:stCondLst>
                                  <p:childTnLst>
                                    <p:set>
                                      <p:cBhvr>
                                        <p:cTn id="266" dur="1" fill="hold">
                                          <p:stCondLst>
                                            <p:cond delay="0"/>
                                          </p:stCondLst>
                                        </p:cTn>
                                        <p:tgtEl>
                                          <p:spTgt spid="20"/>
                                        </p:tgtEl>
                                        <p:attrNameLst>
                                          <p:attrName>style.visibility</p:attrName>
                                        </p:attrNameLst>
                                      </p:cBhvr>
                                      <p:to>
                                        <p:strVal val="visible"/>
                                      </p:to>
                                    </p:set>
                                    <p:anim calcmode="lin" valueType="num">
                                      <p:cBhvr additive="base">
                                        <p:cTn id="267" dur="2500" fill="hold"/>
                                        <p:tgtEl>
                                          <p:spTgt spid="20"/>
                                        </p:tgtEl>
                                        <p:attrNameLst>
                                          <p:attrName>ppt_x</p:attrName>
                                        </p:attrNameLst>
                                      </p:cBhvr>
                                      <p:tavLst>
                                        <p:tav tm="0">
                                          <p:val>
                                            <p:strVal val="0-#ppt_w/2"/>
                                          </p:val>
                                        </p:tav>
                                        <p:tav tm="100000">
                                          <p:val>
                                            <p:strVal val="#ppt_x"/>
                                          </p:val>
                                        </p:tav>
                                      </p:tavLst>
                                    </p:anim>
                                    <p:anim calcmode="lin" valueType="num">
                                      <p:cBhvr additive="base">
                                        <p:cTn id="268" dur="2500" fill="hold"/>
                                        <p:tgtEl>
                                          <p:spTgt spid="20"/>
                                        </p:tgtEl>
                                        <p:attrNameLst>
                                          <p:attrName>ppt_y</p:attrName>
                                        </p:attrNameLst>
                                      </p:cBhvr>
                                      <p:tavLst>
                                        <p:tav tm="0">
                                          <p:val>
                                            <p:strVal val="1+#ppt_h/2"/>
                                          </p:val>
                                        </p:tav>
                                        <p:tav tm="100000">
                                          <p:val>
                                            <p:strVal val="#ppt_y"/>
                                          </p:val>
                                        </p:tav>
                                      </p:tavLst>
                                    </p:anim>
                                  </p:childTnLst>
                                </p:cTn>
                              </p:par>
                              <p:par>
                                <p:cTn id="269" presetID="2" presetClass="entr" presetSubtype="12" fill="hold" grpId="0" nodeType="withEffect">
                                  <p:stCondLst>
                                    <p:cond delay="0"/>
                                  </p:stCondLst>
                                  <p:childTnLst>
                                    <p:set>
                                      <p:cBhvr>
                                        <p:cTn id="270" dur="1" fill="hold">
                                          <p:stCondLst>
                                            <p:cond delay="0"/>
                                          </p:stCondLst>
                                        </p:cTn>
                                        <p:tgtEl>
                                          <p:spTgt spid="21"/>
                                        </p:tgtEl>
                                        <p:attrNameLst>
                                          <p:attrName>style.visibility</p:attrName>
                                        </p:attrNameLst>
                                      </p:cBhvr>
                                      <p:to>
                                        <p:strVal val="visible"/>
                                      </p:to>
                                    </p:set>
                                    <p:anim calcmode="lin" valueType="num">
                                      <p:cBhvr additive="base">
                                        <p:cTn id="271" dur="2500" fill="hold"/>
                                        <p:tgtEl>
                                          <p:spTgt spid="21"/>
                                        </p:tgtEl>
                                        <p:attrNameLst>
                                          <p:attrName>ppt_x</p:attrName>
                                        </p:attrNameLst>
                                      </p:cBhvr>
                                      <p:tavLst>
                                        <p:tav tm="0">
                                          <p:val>
                                            <p:strVal val="0-#ppt_w/2"/>
                                          </p:val>
                                        </p:tav>
                                        <p:tav tm="100000">
                                          <p:val>
                                            <p:strVal val="#ppt_x"/>
                                          </p:val>
                                        </p:tav>
                                      </p:tavLst>
                                    </p:anim>
                                    <p:anim calcmode="lin" valueType="num">
                                      <p:cBhvr additive="base">
                                        <p:cTn id="272" dur="2500" fill="hold"/>
                                        <p:tgtEl>
                                          <p:spTgt spid="21"/>
                                        </p:tgtEl>
                                        <p:attrNameLst>
                                          <p:attrName>ppt_y</p:attrName>
                                        </p:attrNameLst>
                                      </p:cBhvr>
                                      <p:tavLst>
                                        <p:tav tm="0">
                                          <p:val>
                                            <p:strVal val="1+#ppt_h/2"/>
                                          </p:val>
                                        </p:tav>
                                        <p:tav tm="100000">
                                          <p:val>
                                            <p:strVal val="#ppt_y"/>
                                          </p:val>
                                        </p:tav>
                                      </p:tavLst>
                                    </p:anim>
                                  </p:childTnLst>
                                </p:cTn>
                              </p:par>
                              <p:par>
                                <p:cTn id="273" presetID="2" presetClass="entr" presetSubtype="12" fill="hold" grpId="0" nodeType="withEffect">
                                  <p:stCondLst>
                                    <p:cond delay="0"/>
                                  </p:stCondLst>
                                  <p:childTnLst>
                                    <p:set>
                                      <p:cBhvr>
                                        <p:cTn id="274" dur="1" fill="hold">
                                          <p:stCondLst>
                                            <p:cond delay="0"/>
                                          </p:stCondLst>
                                        </p:cTn>
                                        <p:tgtEl>
                                          <p:spTgt spid="22"/>
                                        </p:tgtEl>
                                        <p:attrNameLst>
                                          <p:attrName>style.visibility</p:attrName>
                                        </p:attrNameLst>
                                      </p:cBhvr>
                                      <p:to>
                                        <p:strVal val="visible"/>
                                      </p:to>
                                    </p:set>
                                    <p:anim calcmode="lin" valueType="num">
                                      <p:cBhvr additive="base">
                                        <p:cTn id="275" dur="2500" fill="hold"/>
                                        <p:tgtEl>
                                          <p:spTgt spid="22"/>
                                        </p:tgtEl>
                                        <p:attrNameLst>
                                          <p:attrName>ppt_x</p:attrName>
                                        </p:attrNameLst>
                                      </p:cBhvr>
                                      <p:tavLst>
                                        <p:tav tm="0">
                                          <p:val>
                                            <p:strVal val="0-#ppt_w/2"/>
                                          </p:val>
                                        </p:tav>
                                        <p:tav tm="100000">
                                          <p:val>
                                            <p:strVal val="#ppt_x"/>
                                          </p:val>
                                        </p:tav>
                                      </p:tavLst>
                                    </p:anim>
                                    <p:anim calcmode="lin" valueType="num">
                                      <p:cBhvr additive="base">
                                        <p:cTn id="276" dur="2500" fill="hold"/>
                                        <p:tgtEl>
                                          <p:spTgt spid="22"/>
                                        </p:tgtEl>
                                        <p:attrNameLst>
                                          <p:attrName>ppt_y</p:attrName>
                                        </p:attrNameLst>
                                      </p:cBhvr>
                                      <p:tavLst>
                                        <p:tav tm="0">
                                          <p:val>
                                            <p:strVal val="1+#ppt_h/2"/>
                                          </p:val>
                                        </p:tav>
                                        <p:tav tm="100000">
                                          <p:val>
                                            <p:strVal val="#ppt_y"/>
                                          </p:val>
                                        </p:tav>
                                      </p:tavLst>
                                    </p:anim>
                                  </p:childTnLst>
                                </p:cTn>
                              </p:par>
                              <p:par>
                                <p:cTn id="277" presetID="2" presetClass="entr" presetSubtype="12" fill="hold" grpId="0" nodeType="withEffect">
                                  <p:stCondLst>
                                    <p:cond delay="0"/>
                                  </p:stCondLst>
                                  <p:childTnLst>
                                    <p:set>
                                      <p:cBhvr>
                                        <p:cTn id="278" dur="1" fill="hold">
                                          <p:stCondLst>
                                            <p:cond delay="0"/>
                                          </p:stCondLst>
                                        </p:cTn>
                                        <p:tgtEl>
                                          <p:spTgt spid="23"/>
                                        </p:tgtEl>
                                        <p:attrNameLst>
                                          <p:attrName>style.visibility</p:attrName>
                                        </p:attrNameLst>
                                      </p:cBhvr>
                                      <p:to>
                                        <p:strVal val="visible"/>
                                      </p:to>
                                    </p:set>
                                    <p:anim calcmode="lin" valueType="num">
                                      <p:cBhvr additive="base">
                                        <p:cTn id="279" dur="2500" fill="hold"/>
                                        <p:tgtEl>
                                          <p:spTgt spid="23"/>
                                        </p:tgtEl>
                                        <p:attrNameLst>
                                          <p:attrName>ppt_x</p:attrName>
                                        </p:attrNameLst>
                                      </p:cBhvr>
                                      <p:tavLst>
                                        <p:tav tm="0">
                                          <p:val>
                                            <p:strVal val="0-#ppt_w/2"/>
                                          </p:val>
                                        </p:tav>
                                        <p:tav tm="100000">
                                          <p:val>
                                            <p:strVal val="#ppt_x"/>
                                          </p:val>
                                        </p:tav>
                                      </p:tavLst>
                                    </p:anim>
                                    <p:anim calcmode="lin" valueType="num">
                                      <p:cBhvr additive="base">
                                        <p:cTn id="280" dur="2500" fill="hold"/>
                                        <p:tgtEl>
                                          <p:spTgt spid="23"/>
                                        </p:tgtEl>
                                        <p:attrNameLst>
                                          <p:attrName>ppt_y</p:attrName>
                                        </p:attrNameLst>
                                      </p:cBhvr>
                                      <p:tavLst>
                                        <p:tav tm="0">
                                          <p:val>
                                            <p:strVal val="1+#ppt_h/2"/>
                                          </p:val>
                                        </p:tav>
                                        <p:tav tm="100000">
                                          <p:val>
                                            <p:strVal val="#ppt_y"/>
                                          </p:val>
                                        </p:tav>
                                      </p:tavLst>
                                    </p:anim>
                                  </p:childTnLst>
                                </p:cTn>
                              </p:par>
                              <p:par>
                                <p:cTn id="281" presetID="2" presetClass="entr" presetSubtype="12" fill="hold" grpId="0" nodeType="withEffect">
                                  <p:stCondLst>
                                    <p:cond delay="0"/>
                                  </p:stCondLst>
                                  <p:childTnLst>
                                    <p:set>
                                      <p:cBhvr>
                                        <p:cTn id="282" dur="1" fill="hold">
                                          <p:stCondLst>
                                            <p:cond delay="0"/>
                                          </p:stCondLst>
                                        </p:cTn>
                                        <p:tgtEl>
                                          <p:spTgt spid="24"/>
                                        </p:tgtEl>
                                        <p:attrNameLst>
                                          <p:attrName>style.visibility</p:attrName>
                                        </p:attrNameLst>
                                      </p:cBhvr>
                                      <p:to>
                                        <p:strVal val="visible"/>
                                      </p:to>
                                    </p:set>
                                    <p:anim calcmode="lin" valueType="num">
                                      <p:cBhvr additive="base">
                                        <p:cTn id="283" dur="2500" fill="hold"/>
                                        <p:tgtEl>
                                          <p:spTgt spid="24"/>
                                        </p:tgtEl>
                                        <p:attrNameLst>
                                          <p:attrName>ppt_x</p:attrName>
                                        </p:attrNameLst>
                                      </p:cBhvr>
                                      <p:tavLst>
                                        <p:tav tm="0">
                                          <p:val>
                                            <p:strVal val="0-#ppt_w/2"/>
                                          </p:val>
                                        </p:tav>
                                        <p:tav tm="100000">
                                          <p:val>
                                            <p:strVal val="#ppt_x"/>
                                          </p:val>
                                        </p:tav>
                                      </p:tavLst>
                                    </p:anim>
                                    <p:anim calcmode="lin" valueType="num">
                                      <p:cBhvr additive="base">
                                        <p:cTn id="284" dur="2500" fill="hold"/>
                                        <p:tgtEl>
                                          <p:spTgt spid="24"/>
                                        </p:tgtEl>
                                        <p:attrNameLst>
                                          <p:attrName>ppt_y</p:attrName>
                                        </p:attrNameLst>
                                      </p:cBhvr>
                                      <p:tavLst>
                                        <p:tav tm="0">
                                          <p:val>
                                            <p:strVal val="1+#ppt_h/2"/>
                                          </p:val>
                                        </p:tav>
                                        <p:tav tm="100000">
                                          <p:val>
                                            <p:strVal val="#ppt_y"/>
                                          </p:val>
                                        </p:tav>
                                      </p:tavLst>
                                    </p:anim>
                                  </p:childTnLst>
                                </p:cTn>
                              </p:par>
                              <p:par>
                                <p:cTn id="285" presetID="2" presetClass="entr" presetSubtype="12" fill="hold" grpId="0" nodeType="withEffect">
                                  <p:stCondLst>
                                    <p:cond delay="0"/>
                                  </p:stCondLst>
                                  <p:childTnLst>
                                    <p:set>
                                      <p:cBhvr>
                                        <p:cTn id="286" dur="1" fill="hold">
                                          <p:stCondLst>
                                            <p:cond delay="0"/>
                                          </p:stCondLst>
                                        </p:cTn>
                                        <p:tgtEl>
                                          <p:spTgt spid="25"/>
                                        </p:tgtEl>
                                        <p:attrNameLst>
                                          <p:attrName>style.visibility</p:attrName>
                                        </p:attrNameLst>
                                      </p:cBhvr>
                                      <p:to>
                                        <p:strVal val="visible"/>
                                      </p:to>
                                    </p:set>
                                    <p:anim calcmode="lin" valueType="num">
                                      <p:cBhvr additive="base">
                                        <p:cTn id="287" dur="2500" fill="hold"/>
                                        <p:tgtEl>
                                          <p:spTgt spid="25"/>
                                        </p:tgtEl>
                                        <p:attrNameLst>
                                          <p:attrName>ppt_x</p:attrName>
                                        </p:attrNameLst>
                                      </p:cBhvr>
                                      <p:tavLst>
                                        <p:tav tm="0">
                                          <p:val>
                                            <p:strVal val="0-#ppt_w/2"/>
                                          </p:val>
                                        </p:tav>
                                        <p:tav tm="100000">
                                          <p:val>
                                            <p:strVal val="#ppt_x"/>
                                          </p:val>
                                        </p:tav>
                                      </p:tavLst>
                                    </p:anim>
                                    <p:anim calcmode="lin" valueType="num">
                                      <p:cBhvr additive="base">
                                        <p:cTn id="288" dur="2500" fill="hold"/>
                                        <p:tgtEl>
                                          <p:spTgt spid="25"/>
                                        </p:tgtEl>
                                        <p:attrNameLst>
                                          <p:attrName>ppt_y</p:attrName>
                                        </p:attrNameLst>
                                      </p:cBhvr>
                                      <p:tavLst>
                                        <p:tav tm="0">
                                          <p:val>
                                            <p:strVal val="1+#ppt_h/2"/>
                                          </p:val>
                                        </p:tav>
                                        <p:tav tm="100000">
                                          <p:val>
                                            <p:strVal val="#ppt_y"/>
                                          </p:val>
                                        </p:tav>
                                      </p:tavLst>
                                    </p:anim>
                                  </p:childTnLst>
                                </p:cTn>
                              </p:par>
                              <p:par>
                                <p:cTn id="289" presetID="2" presetClass="entr" presetSubtype="12" fill="hold" grpId="0"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additive="base">
                                        <p:cTn id="291" dur="2500" fill="hold"/>
                                        <p:tgtEl>
                                          <p:spTgt spid="26"/>
                                        </p:tgtEl>
                                        <p:attrNameLst>
                                          <p:attrName>ppt_x</p:attrName>
                                        </p:attrNameLst>
                                      </p:cBhvr>
                                      <p:tavLst>
                                        <p:tav tm="0">
                                          <p:val>
                                            <p:strVal val="0-#ppt_w/2"/>
                                          </p:val>
                                        </p:tav>
                                        <p:tav tm="100000">
                                          <p:val>
                                            <p:strVal val="#ppt_x"/>
                                          </p:val>
                                        </p:tav>
                                      </p:tavLst>
                                    </p:anim>
                                    <p:anim calcmode="lin" valueType="num">
                                      <p:cBhvr additive="base">
                                        <p:cTn id="292" dur="2500" fill="hold"/>
                                        <p:tgtEl>
                                          <p:spTgt spid="26"/>
                                        </p:tgtEl>
                                        <p:attrNameLst>
                                          <p:attrName>ppt_y</p:attrName>
                                        </p:attrNameLst>
                                      </p:cBhvr>
                                      <p:tavLst>
                                        <p:tav tm="0">
                                          <p:val>
                                            <p:strVal val="1+#ppt_h/2"/>
                                          </p:val>
                                        </p:tav>
                                        <p:tav tm="100000">
                                          <p:val>
                                            <p:strVal val="#ppt_y"/>
                                          </p:val>
                                        </p:tav>
                                      </p:tavLst>
                                    </p:anim>
                                  </p:childTnLst>
                                </p:cTn>
                              </p:par>
                              <p:par>
                                <p:cTn id="293" presetID="2" presetClass="entr" presetSubtype="12" fill="hold" grpId="0" nodeType="withEffect">
                                  <p:stCondLst>
                                    <p:cond delay="0"/>
                                  </p:stCondLst>
                                  <p:childTnLst>
                                    <p:set>
                                      <p:cBhvr>
                                        <p:cTn id="294" dur="1" fill="hold">
                                          <p:stCondLst>
                                            <p:cond delay="0"/>
                                          </p:stCondLst>
                                        </p:cTn>
                                        <p:tgtEl>
                                          <p:spTgt spid="27"/>
                                        </p:tgtEl>
                                        <p:attrNameLst>
                                          <p:attrName>style.visibility</p:attrName>
                                        </p:attrNameLst>
                                      </p:cBhvr>
                                      <p:to>
                                        <p:strVal val="visible"/>
                                      </p:to>
                                    </p:set>
                                    <p:anim calcmode="lin" valueType="num">
                                      <p:cBhvr additive="base">
                                        <p:cTn id="295" dur="2500" fill="hold"/>
                                        <p:tgtEl>
                                          <p:spTgt spid="27"/>
                                        </p:tgtEl>
                                        <p:attrNameLst>
                                          <p:attrName>ppt_x</p:attrName>
                                        </p:attrNameLst>
                                      </p:cBhvr>
                                      <p:tavLst>
                                        <p:tav tm="0">
                                          <p:val>
                                            <p:strVal val="0-#ppt_w/2"/>
                                          </p:val>
                                        </p:tav>
                                        <p:tav tm="100000">
                                          <p:val>
                                            <p:strVal val="#ppt_x"/>
                                          </p:val>
                                        </p:tav>
                                      </p:tavLst>
                                    </p:anim>
                                    <p:anim calcmode="lin" valueType="num">
                                      <p:cBhvr additive="base">
                                        <p:cTn id="296" dur="2500" fill="hold"/>
                                        <p:tgtEl>
                                          <p:spTgt spid="27"/>
                                        </p:tgtEl>
                                        <p:attrNameLst>
                                          <p:attrName>ppt_y</p:attrName>
                                        </p:attrNameLst>
                                      </p:cBhvr>
                                      <p:tavLst>
                                        <p:tav tm="0">
                                          <p:val>
                                            <p:strVal val="1+#ppt_h/2"/>
                                          </p:val>
                                        </p:tav>
                                        <p:tav tm="100000">
                                          <p:val>
                                            <p:strVal val="#ppt_y"/>
                                          </p:val>
                                        </p:tav>
                                      </p:tavLst>
                                    </p:anim>
                                  </p:childTnLst>
                                </p:cTn>
                              </p:par>
                              <p:par>
                                <p:cTn id="297" presetID="2" presetClass="entr" presetSubtype="12" fill="hold" grpId="0" nodeType="withEffect">
                                  <p:stCondLst>
                                    <p:cond delay="0"/>
                                  </p:stCondLst>
                                  <p:childTnLst>
                                    <p:set>
                                      <p:cBhvr>
                                        <p:cTn id="298" dur="1" fill="hold">
                                          <p:stCondLst>
                                            <p:cond delay="0"/>
                                          </p:stCondLst>
                                        </p:cTn>
                                        <p:tgtEl>
                                          <p:spTgt spid="28"/>
                                        </p:tgtEl>
                                        <p:attrNameLst>
                                          <p:attrName>style.visibility</p:attrName>
                                        </p:attrNameLst>
                                      </p:cBhvr>
                                      <p:to>
                                        <p:strVal val="visible"/>
                                      </p:to>
                                    </p:set>
                                    <p:anim calcmode="lin" valueType="num">
                                      <p:cBhvr additive="base">
                                        <p:cTn id="299" dur="2500" fill="hold"/>
                                        <p:tgtEl>
                                          <p:spTgt spid="28"/>
                                        </p:tgtEl>
                                        <p:attrNameLst>
                                          <p:attrName>ppt_x</p:attrName>
                                        </p:attrNameLst>
                                      </p:cBhvr>
                                      <p:tavLst>
                                        <p:tav tm="0">
                                          <p:val>
                                            <p:strVal val="0-#ppt_w/2"/>
                                          </p:val>
                                        </p:tav>
                                        <p:tav tm="100000">
                                          <p:val>
                                            <p:strVal val="#ppt_x"/>
                                          </p:val>
                                        </p:tav>
                                      </p:tavLst>
                                    </p:anim>
                                    <p:anim calcmode="lin" valueType="num">
                                      <p:cBhvr additive="base">
                                        <p:cTn id="300" dur="2500" fill="hold"/>
                                        <p:tgtEl>
                                          <p:spTgt spid="28"/>
                                        </p:tgtEl>
                                        <p:attrNameLst>
                                          <p:attrName>ppt_y</p:attrName>
                                        </p:attrNameLst>
                                      </p:cBhvr>
                                      <p:tavLst>
                                        <p:tav tm="0">
                                          <p:val>
                                            <p:strVal val="1+#ppt_h/2"/>
                                          </p:val>
                                        </p:tav>
                                        <p:tav tm="100000">
                                          <p:val>
                                            <p:strVal val="#ppt_y"/>
                                          </p:val>
                                        </p:tav>
                                      </p:tavLst>
                                    </p:anim>
                                  </p:childTnLst>
                                </p:cTn>
                              </p:par>
                              <p:par>
                                <p:cTn id="301" presetID="2" presetClass="entr" presetSubtype="12" fill="hold" grpId="0" nodeType="withEffect">
                                  <p:stCondLst>
                                    <p:cond delay="0"/>
                                  </p:stCondLst>
                                  <p:childTnLst>
                                    <p:set>
                                      <p:cBhvr>
                                        <p:cTn id="302" dur="1" fill="hold">
                                          <p:stCondLst>
                                            <p:cond delay="0"/>
                                          </p:stCondLst>
                                        </p:cTn>
                                        <p:tgtEl>
                                          <p:spTgt spid="29"/>
                                        </p:tgtEl>
                                        <p:attrNameLst>
                                          <p:attrName>style.visibility</p:attrName>
                                        </p:attrNameLst>
                                      </p:cBhvr>
                                      <p:to>
                                        <p:strVal val="visible"/>
                                      </p:to>
                                    </p:set>
                                    <p:anim calcmode="lin" valueType="num">
                                      <p:cBhvr additive="base">
                                        <p:cTn id="303" dur="2500" fill="hold"/>
                                        <p:tgtEl>
                                          <p:spTgt spid="29"/>
                                        </p:tgtEl>
                                        <p:attrNameLst>
                                          <p:attrName>ppt_x</p:attrName>
                                        </p:attrNameLst>
                                      </p:cBhvr>
                                      <p:tavLst>
                                        <p:tav tm="0">
                                          <p:val>
                                            <p:strVal val="0-#ppt_w/2"/>
                                          </p:val>
                                        </p:tav>
                                        <p:tav tm="100000">
                                          <p:val>
                                            <p:strVal val="#ppt_x"/>
                                          </p:val>
                                        </p:tav>
                                      </p:tavLst>
                                    </p:anim>
                                    <p:anim calcmode="lin" valueType="num">
                                      <p:cBhvr additive="base">
                                        <p:cTn id="304" dur="2500" fill="hold"/>
                                        <p:tgtEl>
                                          <p:spTgt spid="29"/>
                                        </p:tgtEl>
                                        <p:attrNameLst>
                                          <p:attrName>ppt_y</p:attrName>
                                        </p:attrNameLst>
                                      </p:cBhvr>
                                      <p:tavLst>
                                        <p:tav tm="0">
                                          <p:val>
                                            <p:strVal val="1+#ppt_h/2"/>
                                          </p:val>
                                        </p:tav>
                                        <p:tav tm="100000">
                                          <p:val>
                                            <p:strVal val="#ppt_y"/>
                                          </p:val>
                                        </p:tav>
                                      </p:tavLst>
                                    </p:anim>
                                  </p:childTnLst>
                                </p:cTn>
                              </p:par>
                              <p:par>
                                <p:cTn id="305" presetID="2" presetClass="entr" presetSubtype="12" fill="hold" grpId="0" nodeType="withEffect">
                                  <p:stCondLst>
                                    <p:cond delay="0"/>
                                  </p:stCondLst>
                                  <p:childTnLst>
                                    <p:set>
                                      <p:cBhvr>
                                        <p:cTn id="306" dur="1" fill="hold">
                                          <p:stCondLst>
                                            <p:cond delay="0"/>
                                          </p:stCondLst>
                                        </p:cTn>
                                        <p:tgtEl>
                                          <p:spTgt spid="30"/>
                                        </p:tgtEl>
                                        <p:attrNameLst>
                                          <p:attrName>style.visibility</p:attrName>
                                        </p:attrNameLst>
                                      </p:cBhvr>
                                      <p:to>
                                        <p:strVal val="visible"/>
                                      </p:to>
                                    </p:set>
                                    <p:anim calcmode="lin" valueType="num">
                                      <p:cBhvr additive="base">
                                        <p:cTn id="307" dur="2500" fill="hold"/>
                                        <p:tgtEl>
                                          <p:spTgt spid="30"/>
                                        </p:tgtEl>
                                        <p:attrNameLst>
                                          <p:attrName>ppt_x</p:attrName>
                                        </p:attrNameLst>
                                      </p:cBhvr>
                                      <p:tavLst>
                                        <p:tav tm="0">
                                          <p:val>
                                            <p:strVal val="0-#ppt_w/2"/>
                                          </p:val>
                                        </p:tav>
                                        <p:tav tm="100000">
                                          <p:val>
                                            <p:strVal val="#ppt_x"/>
                                          </p:val>
                                        </p:tav>
                                      </p:tavLst>
                                    </p:anim>
                                    <p:anim calcmode="lin" valueType="num">
                                      <p:cBhvr additive="base">
                                        <p:cTn id="308" dur="2500" fill="hold"/>
                                        <p:tgtEl>
                                          <p:spTgt spid="30"/>
                                        </p:tgtEl>
                                        <p:attrNameLst>
                                          <p:attrName>ppt_y</p:attrName>
                                        </p:attrNameLst>
                                      </p:cBhvr>
                                      <p:tavLst>
                                        <p:tav tm="0">
                                          <p:val>
                                            <p:strVal val="1+#ppt_h/2"/>
                                          </p:val>
                                        </p:tav>
                                        <p:tav tm="100000">
                                          <p:val>
                                            <p:strVal val="#ppt_y"/>
                                          </p:val>
                                        </p:tav>
                                      </p:tavLst>
                                    </p:anim>
                                  </p:childTnLst>
                                </p:cTn>
                              </p:par>
                              <p:par>
                                <p:cTn id="309" presetID="2" presetClass="entr" presetSubtype="12" fill="hold" grpId="0" nodeType="withEffect">
                                  <p:stCondLst>
                                    <p:cond delay="0"/>
                                  </p:stCondLst>
                                  <p:childTnLst>
                                    <p:set>
                                      <p:cBhvr>
                                        <p:cTn id="310" dur="1" fill="hold">
                                          <p:stCondLst>
                                            <p:cond delay="0"/>
                                          </p:stCondLst>
                                        </p:cTn>
                                        <p:tgtEl>
                                          <p:spTgt spid="31"/>
                                        </p:tgtEl>
                                        <p:attrNameLst>
                                          <p:attrName>style.visibility</p:attrName>
                                        </p:attrNameLst>
                                      </p:cBhvr>
                                      <p:to>
                                        <p:strVal val="visible"/>
                                      </p:to>
                                    </p:set>
                                    <p:anim calcmode="lin" valueType="num">
                                      <p:cBhvr additive="base">
                                        <p:cTn id="311" dur="2500" fill="hold"/>
                                        <p:tgtEl>
                                          <p:spTgt spid="31"/>
                                        </p:tgtEl>
                                        <p:attrNameLst>
                                          <p:attrName>ppt_x</p:attrName>
                                        </p:attrNameLst>
                                      </p:cBhvr>
                                      <p:tavLst>
                                        <p:tav tm="0">
                                          <p:val>
                                            <p:strVal val="0-#ppt_w/2"/>
                                          </p:val>
                                        </p:tav>
                                        <p:tav tm="100000">
                                          <p:val>
                                            <p:strVal val="#ppt_x"/>
                                          </p:val>
                                        </p:tav>
                                      </p:tavLst>
                                    </p:anim>
                                    <p:anim calcmode="lin" valueType="num">
                                      <p:cBhvr additive="base">
                                        <p:cTn id="312" dur="2500" fill="hold"/>
                                        <p:tgtEl>
                                          <p:spTgt spid="31"/>
                                        </p:tgtEl>
                                        <p:attrNameLst>
                                          <p:attrName>ppt_y</p:attrName>
                                        </p:attrNameLst>
                                      </p:cBhvr>
                                      <p:tavLst>
                                        <p:tav tm="0">
                                          <p:val>
                                            <p:strVal val="1+#ppt_h/2"/>
                                          </p:val>
                                        </p:tav>
                                        <p:tav tm="100000">
                                          <p:val>
                                            <p:strVal val="#ppt_y"/>
                                          </p:val>
                                        </p:tav>
                                      </p:tavLst>
                                    </p:anim>
                                  </p:childTnLst>
                                </p:cTn>
                              </p:par>
                              <p:par>
                                <p:cTn id="313" presetID="2" presetClass="entr" presetSubtype="12" fill="hold" grpId="0" nodeType="withEffect">
                                  <p:stCondLst>
                                    <p:cond delay="0"/>
                                  </p:stCondLst>
                                  <p:childTnLst>
                                    <p:set>
                                      <p:cBhvr>
                                        <p:cTn id="314" dur="1" fill="hold">
                                          <p:stCondLst>
                                            <p:cond delay="0"/>
                                          </p:stCondLst>
                                        </p:cTn>
                                        <p:tgtEl>
                                          <p:spTgt spid="32"/>
                                        </p:tgtEl>
                                        <p:attrNameLst>
                                          <p:attrName>style.visibility</p:attrName>
                                        </p:attrNameLst>
                                      </p:cBhvr>
                                      <p:to>
                                        <p:strVal val="visible"/>
                                      </p:to>
                                    </p:set>
                                    <p:anim calcmode="lin" valueType="num">
                                      <p:cBhvr additive="base">
                                        <p:cTn id="315" dur="2500" fill="hold"/>
                                        <p:tgtEl>
                                          <p:spTgt spid="32"/>
                                        </p:tgtEl>
                                        <p:attrNameLst>
                                          <p:attrName>ppt_x</p:attrName>
                                        </p:attrNameLst>
                                      </p:cBhvr>
                                      <p:tavLst>
                                        <p:tav tm="0">
                                          <p:val>
                                            <p:strVal val="0-#ppt_w/2"/>
                                          </p:val>
                                        </p:tav>
                                        <p:tav tm="100000">
                                          <p:val>
                                            <p:strVal val="#ppt_x"/>
                                          </p:val>
                                        </p:tav>
                                      </p:tavLst>
                                    </p:anim>
                                    <p:anim calcmode="lin" valueType="num">
                                      <p:cBhvr additive="base">
                                        <p:cTn id="316" dur="2500" fill="hold"/>
                                        <p:tgtEl>
                                          <p:spTgt spid="32"/>
                                        </p:tgtEl>
                                        <p:attrNameLst>
                                          <p:attrName>ppt_y</p:attrName>
                                        </p:attrNameLst>
                                      </p:cBhvr>
                                      <p:tavLst>
                                        <p:tav tm="0">
                                          <p:val>
                                            <p:strVal val="1+#ppt_h/2"/>
                                          </p:val>
                                        </p:tav>
                                        <p:tav tm="100000">
                                          <p:val>
                                            <p:strVal val="#ppt_y"/>
                                          </p:val>
                                        </p:tav>
                                      </p:tavLst>
                                    </p:anim>
                                  </p:childTnLst>
                                </p:cTn>
                              </p:par>
                              <p:par>
                                <p:cTn id="317" presetID="2" presetClass="entr" presetSubtype="12" fill="hold" grpId="0" nodeType="withEffect">
                                  <p:stCondLst>
                                    <p:cond delay="0"/>
                                  </p:stCondLst>
                                  <p:childTnLst>
                                    <p:set>
                                      <p:cBhvr>
                                        <p:cTn id="318" dur="1" fill="hold">
                                          <p:stCondLst>
                                            <p:cond delay="0"/>
                                          </p:stCondLst>
                                        </p:cTn>
                                        <p:tgtEl>
                                          <p:spTgt spid="33"/>
                                        </p:tgtEl>
                                        <p:attrNameLst>
                                          <p:attrName>style.visibility</p:attrName>
                                        </p:attrNameLst>
                                      </p:cBhvr>
                                      <p:to>
                                        <p:strVal val="visible"/>
                                      </p:to>
                                    </p:set>
                                    <p:anim calcmode="lin" valueType="num">
                                      <p:cBhvr additive="base">
                                        <p:cTn id="319" dur="2500" fill="hold"/>
                                        <p:tgtEl>
                                          <p:spTgt spid="33"/>
                                        </p:tgtEl>
                                        <p:attrNameLst>
                                          <p:attrName>ppt_x</p:attrName>
                                        </p:attrNameLst>
                                      </p:cBhvr>
                                      <p:tavLst>
                                        <p:tav tm="0">
                                          <p:val>
                                            <p:strVal val="0-#ppt_w/2"/>
                                          </p:val>
                                        </p:tav>
                                        <p:tav tm="100000">
                                          <p:val>
                                            <p:strVal val="#ppt_x"/>
                                          </p:val>
                                        </p:tav>
                                      </p:tavLst>
                                    </p:anim>
                                    <p:anim calcmode="lin" valueType="num">
                                      <p:cBhvr additive="base">
                                        <p:cTn id="320" dur="2500" fill="hold"/>
                                        <p:tgtEl>
                                          <p:spTgt spid="33"/>
                                        </p:tgtEl>
                                        <p:attrNameLst>
                                          <p:attrName>ppt_y</p:attrName>
                                        </p:attrNameLst>
                                      </p:cBhvr>
                                      <p:tavLst>
                                        <p:tav tm="0">
                                          <p:val>
                                            <p:strVal val="1+#ppt_h/2"/>
                                          </p:val>
                                        </p:tav>
                                        <p:tav tm="100000">
                                          <p:val>
                                            <p:strVal val="#ppt_y"/>
                                          </p:val>
                                        </p:tav>
                                      </p:tavLst>
                                    </p:anim>
                                  </p:childTnLst>
                                </p:cTn>
                              </p:par>
                              <p:par>
                                <p:cTn id="321" presetID="2" presetClass="entr" presetSubtype="12" fill="hold" grpId="0" nodeType="withEffect">
                                  <p:stCondLst>
                                    <p:cond delay="0"/>
                                  </p:stCondLst>
                                  <p:childTnLst>
                                    <p:set>
                                      <p:cBhvr>
                                        <p:cTn id="322" dur="1" fill="hold">
                                          <p:stCondLst>
                                            <p:cond delay="0"/>
                                          </p:stCondLst>
                                        </p:cTn>
                                        <p:tgtEl>
                                          <p:spTgt spid="34"/>
                                        </p:tgtEl>
                                        <p:attrNameLst>
                                          <p:attrName>style.visibility</p:attrName>
                                        </p:attrNameLst>
                                      </p:cBhvr>
                                      <p:to>
                                        <p:strVal val="visible"/>
                                      </p:to>
                                    </p:set>
                                    <p:anim calcmode="lin" valueType="num">
                                      <p:cBhvr additive="base">
                                        <p:cTn id="323" dur="2500" fill="hold"/>
                                        <p:tgtEl>
                                          <p:spTgt spid="34"/>
                                        </p:tgtEl>
                                        <p:attrNameLst>
                                          <p:attrName>ppt_x</p:attrName>
                                        </p:attrNameLst>
                                      </p:cBhvr>
                                      <p:tavLst>
                                        <p:tav tm="0">
                                          <p:val>
                                            <p:strVal val="0-#ppt_w/2"/>
                                          </p:val>
                                        </p:tav>
                                        <p:tav tm="100000">
                                          <p:val>
                                            <p:strVal val="#ppt_x"/>
                                          </p:val>
                                        </p:tav>
                                      </p:tavLst>
                                    </p:anim>
                                    <p:anim calcmode="lin" valueType="num">
                                      <p:cBhvr additive="base">
                                        <p:cTn id="324" dur="2500" fill="hold"/>
                                        <p:tgtEl>
                                          <p:spTgt spid="34"/>
                                        </p:tgtEl>
                                        <p:attrNameLst>
                                          <p:attrName>ppt_y</p:attrName>
                                        </p:attrNameLst>
                                      </p:cBhvr>
                                      <p:tavLst>
                                        <p:tav tm="0">
                                          <p:val>
                                            <p:strVal val="1+#ppt_h/2"/>
                                          </p:val>
                                        </p:tav>
                                        <p:tav tm="100000">
                                          <p:val>
                                            <p:strVal val="#ppt_y"/>
                                          </p:val>
                                        </p:tav>
                                      </p:tavLst>
                                    </p:anim>
                                  </p:childTnLst>
                                </p:cTn>
                              </p:par>
                              <p:par>
                                <p:cTn id="325" presetID="8" presetClass="emph" presetSubtype="0" fill="hold" grpId="1" nodeType="withEffect">
                                  <p:stCondLst>
                                    <p:cond delay="0"/>
                                  </p:stCondLst>
                                  <p:childTnLst>
                                    <p:animRot by="-21600000">
                                      <p:cBhvr>
                                        <p:cTn id="326" dur="2500" fill="hold"/>
                                        <p:tgtEl>
                                          <p:spTgt spid="3"/>
                                        </p:tgtEl>
                                        <p:attrNameLst>
                                          <p:attrName>r</p:attrName>
                                        </p:attrNameLst>
                                      </p:cBhvr>
                                    </p:animRot>
                                  </p:childTnLst>
                                </p:cTn>
                              </p:par>
                              <p:par>
                                <p:cTn id="327" presetID="8" presetClass="emph" presetSubtype="0" fill="hold" grpId="1" nodeType="withEffect">
                                  <p:stCondLst>
                                    <p:cond delay="0"/>
                                  </p:stCondLst>
                                  <p:childTnLst>
                                    <p:animRot by="-21600000">
                                      <p:cBhvr>
                                        <p:cTn id="328" dur="2500" fill="hold"/>
                                        <p:tgtEl>
                                          <p:spTgt spid="4"/>
                                        </p:tgtEl>
                                        <p:attrNameLst>
                                          <p:attrName>r</p:attrName>
                                        </p:attrNameLst>
                                      </p:cBhvr>
                                    </p:animRot>
                                  </p:childTnLst>
                                </p:cTn>
                              </p:par>
                              <p:par>
                                <p:cTn id="329" presetID="8" presetClass="emph" presetSubtype="0" fill="hold" grpId="1" nodeType="withEffect">
                                  <p:stCondLst>
                                    <p:cond delay="0"/>
                                  </p:stCondLst>
                                  <p:childTnLst>
                                    <p:animRot by="-21600000">
                                      <p:cBhvr>
                                        <p:cTn id="330" dur="2500" fill="hold"/>
                                        <p:tgtEl>
                                          <p:spTgt spid="5"/>
                                        </p:tgtEl>
                                        <p:attrNameLst>
                                          <p:attrName>r</p:attrName>
                                        </p:attrNameLst>
                                      </p:cBhvr>
                                    </p:animRot>
                                  </p:childTnLst>
                                </p:cTn>
                              </p:par>
                              <p:par>
                                <p:cTn id="331" presetID="8" presetClass="emph" presetSubtype="0" fill="hold" grpId="1" nodeType="withEffect">
                                  <p:stCondLst>
                                    <p:cond delay="0"/>
                                  </p:stCondLst>
                                  <p:childTnLst>
                                    <p:animRot by="-21600000">
                                      <p:cBhvr>
                                        <p:cTn id="332" dur="2500" fill="hold"/>
                                        <p:tgtEl>
                                          <p:spTgt spid="6"/>
                                        </p:tgtEl>
                                        <p:attrNameLst>
                                          <p:attrName>r</p:attrName>
                                        </p:attrNameLst>
                                      </p:cBhvr>
                                    </p:animRot>
                                  </p:childTnLst>
                                </p:cTn>
                              </p:par>
                              <p:par>
                                <p:cTn id="333" presetID="8" presetClass="emph" presetSubtype="0" fill="hold" grpId="1" nodeType="withEffect">
                                  <p:stCondLst>
                                    <p:cond delay="0"/>
                                  </p:stCondLst>
                                  <p:childTnLst>
                                    <p:animRot by="-21600000">
                                      <p:cBhvr>
                                        <p:cTn id="334" dur="2500" fill="hold"/>
                                        <p:tgtEl>
                                          <p:spTgt spid="7"/>
                                        </p:tgtEl>
                                        <p:attrNameLst>
                                          <p:attrName>r</p:attrName>
                                        </p:attrNameLst>
                                      </p:cBhvr>
                                    </p:animRot>
                                  </p:childTnLst>
                                </p:cTn>
                              </p:par>
                              <p:par>
                                <p:cTn id="335" presetID="8" presetClass="emph" presetSubtype="0" fill="hold" grpId="1" nodeType="withEffect">
                                  <p:stCondLst>
                                    <p:cond delay="0"/>
                                  </p:stCondLst>
                                  <p:childTnLst>
                                    <p:animRot by="-21600000">
                                      <p:cBhvr>
                                        <p:cTn id="336" dur="2500" fill="hold"/>
                                        <p:tgtEl>
                                          <p:spTgt spid="8"/>
                                        </p:tgtEl>
                                        <p:attrNameLst>
                                          <p:attrName>r</p:attrName>
                                        </p:attrNameLst>
                                      </p:cBhvr>
                                    </p:animRot>
                                  </p:childTnLst>
                                </p:cTn>
                              </p:par>
                              <p:par>
                                <p:cTn id="337" presetID="8" presetClass="emph" presetSubtype="0" fill="hold" grpId="1" nodeType="withEffect">
                                  <p:stCondLst>
                                    <p:cond delay="0"/>
                                  </p:stCondLst>
                                  <p:childTnLst>
                                    <p:animRot by="-21600000">
                                      <p:cBhvr>
                                        <p:cTn id="338" dur="2500" fill="hold"/>
                                        <p:tgtEl>
                                          <p:spTgt spid="9"/>
                                        </p:tgtEl>
                                        <p:attrNameLst>
                                          <p:attrName>r</p:attrName>
                                        </p:attrNameLst>
                                      </p:cBhvr>
                                    </p:animRot>
                                  </p:childTnLst>
                                </p:cTn>
                              </p:par>
                              <p:par>
                                <p:cTn id="339" presetID="8" presetClass="emph" presetSubtype="0" fill="hold" grpId="1" nodeType="withEffect">
                                  <p:stCondLst>
                                    <p:cond delay="0"/>
                                  </p:stCondLst>
                                  <p:childTnLst>
                                    <p:animRot by="-21600000">
                                      <p:cBhvr>
                                        <p:cTn id="340" dur="2500" fill="hold"/>
                                        <p:tgtEl>
                                          <p:spTgt spid="10"/>
                                        </p:tgtEl>
                                        <p:attrNameLst>
                                          <p:attrName>r</p:attrName>
                                        </p:attrNameLst>
                                      </p:cBhvr>
                                    </p:animRot>
                                  </p:childTnLst>
                                </p:cTn>
                              </p:par>
                              <p:par>
                                <p:cTn id="341" presetID="8" presetClass="emph" presetSubtype="0" fill="hold" grpId="1" nodeType="withEffect">
                                  <p:stCondLst>
                                    <p:cond delay="0"/>
                                  </p:stCondLst>
                                  <p:childTnLst>
                                    <p:animRot by="-21600000">
                                      <p:cBhvr>
                                        <p:cTn id="342" dur="2500" fill="hold"/>
                                        <p:tgtEl>
                                          <p:spTgt spid="11"/>
                                        </p:tgtEl>
                                        <p:attrNameLst>
                                          <p:attrName>r</p:attrName>
                                        </p:attrNameLst>
                                      </p:cBhvr>
                                    </p:animRot>
                                  </p:childTnLst>
                                </p:cTn>
                              </p:par>
                              <p:par>
                                <p:cTn id="343" presetID="8" presetClass="emph" presetSubtype="0" fill="hold" grpId="1" nodeType="withEffect">
                                  <p:stCondLst>
                                    <p:cond delay="0"/>
                                  </p:stCondLst>
                                  <p:childTnLst>
                                    <p:animRot by="-21600000">
                                      <p:cBhvr>
                                        <p:cTn id="344" dur="2500" fill="hold"/>
                                        <p:tgtEl>
                                          <p:spTgt spid="12"/>
                                        </p:tgtEl>
                                        <p:attrNameLst>
                                          <p:attrName>r</p:attrName>
                                        </p:attrNameLst>
                                      </p:cBhvr>
                                    </p:animRot>
                                  </p:childTnLst>
                                </p:cTn>
                              </p:par>
                              <p:par>
                                <p:cTn id="345" presetID="8" presetClass="emph" presetSubtype="0" fill="hold" grpId="1" nodeType="withEffect">
                                  <p:stCondLst>
                                    <p:cond delay="0"/>
                                  </p:stCondLst>
                                  <p:childTnLst>
                                    <p:animRot by="-21600000">
                                      <p:cBhvr>
                                        <p:cTn id="346" dur="2500" fill="hold"/>
                                        <p:tgtEl>
                                          <p:spTgt spid="13"/>
                                        </p:tgtEl>
                                        <p:attrNameLst>
                                          <p:attrName>r</p:attrName>
                                        </p:attrNameLst>
                                      </p:cBhvr>
                                    </p:animRot>
                                  </p:childTnLst>
                                </p:cTn>
                              </p:par>
                              <p:par>
                                <p:cTn id="347" presetID="8" presetClass="emph" presetSubtype="0" fill="hold" grpId="1" nodeType="withEffect">
                                  <p:stCondLst>
                                    <p:cond delay="0"/>
                                  </p:stCondLst>
                                  <p:childTnLst>
                                    <p:animRot by="-21600000">
                                      <p:cBhvr>
                                        <p:cTn id="348" dur="2500" fill="hold"/>
                                        <p:tgtEl>
                                          <p:spTgt spid="14"/>
                                        </p:tgtEl>
                                        <p:attrNameLst>
                                          <p:attrName>r</p:attrName>
                                        </p:attrNameLst>
                                      </p:cBhvr>
                                    </p:animRot>
                                  </p:childTnLst>
                                </p:cTn>
                              </p:par>
                              <p:par>
                                <p:cTn id="349" presetID="8" presetClass="emph" presetSubtype="0" fill="hold" grpId="1" nodeType="withEffect">
                                  <p:stCondLst>
                                    <p:cond delay="0"/>
                                  </p:stCondLst>
                                  <p:childTnLst>
                                    <p:animRot by="-21600000">
                                      <p:cBhvr>
                                        <p:cTn id="350" dur="2500" fill="hold"/>
                                        <p:tgtEl>
                                          <p:spTgt spid="15"/>
                                        </p:tgtEl>
                                        <p:attrNameLst>
                                          <p:attrName>r</p:attrName>
                                        </p:attrNameLst>
                                      </p:cBhvr>
                                    </p:animRot>
                                  </p:childTnLst>
                                </p:cTn>
                              </p:par>
                              <p:par>
                                <p:cTn id="351" presetID="8" presetClass="emph" presetSubtype="0" fill="hold" grpId="1" nodeType="withEffect">
                                  <p:stCondLst>
                                    <p:cond delay="0"/>
                                  </p:stCondLst>
                                  <p:childTnLst>
                                    <p:animRot by="-21600000">
                                      <p:cBhvr>
                                        <p:cTn id="352" dur="2500" fill="hold"/>
                                        <p:tgtEl>
                                          <p:spTgt spid="16"/>
                                        </p:tgtEl>
                                        <p:attrNameLst>
                                          <p:attrName>r</p:attrName>
                                        </p:attrNameLst>
                                      </p:cBhvr>
                                    </p:animRot>
                                  </p:childTnLst>
                                </p:cTn>
                              </p:par>
                              <p:par>
                                <p:cTn id="353" presetID="8" presetClass="emph" presetSubtype="0" fill="hold" grpId="1" nodeType="withEffect">
                                  <p:stCondLst>
                                    <p:cond delay="0"/>
                                  </p:stCondLst>
                                  <p:childTnLst>
                                    <p:animRot by="-21600000">
                                      <p:cBhvr>
                                        <p:cTn id="354" dur="2500" fill="hold"/>
                                        <p:tgtEl>
                                          <p:spTgt spid="17"/>
                                        </p:tgtEl>
                                        <p:attrNameLst>
                                          <p:attrName>r</p:attrName>
                                        </p:attrNameLst>
                                      </p:cBhvr>
                                    </p:animRot>
                                  </p:childTnLst>
                                </p:cTn>
                              </p:par>
                              <p:par>
                                <p:cTn id="355" presetID="8" presetClass="emph" presetSubtype="0" fill="hold" grpId="1" nodeType="withEffect">
                                  <p:stCondLst>
                                    <p:cond delay="0"/>
                                  </p:stCondLst>
                                  <p:childTnLst>
                                    <p:animRot by="-21600000">
                                      <p:cBhvr>
                                        <p:cTn id="356" dur="2500" fill="hold"/>
                                        <p:tgtEl>
                                          <p:spTgt spid="18"/>
                                        </p:tgtEl>
                                        <p:attrNameLst>
                                          <p:attrName>r</p:attrName>
                                        </p:attrNameLst>
                                      </p:cBhvr>
                                    </p:animRot>
                                  </p:childTnLst>
                                </p:cTn>
                              </p:par>
                              <p:par>
                                <p:cTn id="357" presetID="8" presetClass="emph" presetSubtype="0" fill="hold" grpId="1" nodeType="withEffect">
                                  <p:stCondLst>
                                    <p:cond delay="0"/>
                                  </p:stCondLst>
                                  <p:childTnLst>
                                    <p:animRot by="-21600000">
                                      <p:cBhvr>
                                        <p:cTn id="358" dur="2500" fill="hold"/>
                                        <p:tgtEl>
                                          <p:spTgt spid="19"/>
                                        </p:tgtEl>
                                        <p:attrNameLst>
                                          <p:attrName>r</p:attrName>
                                        </p:attrNameLst>
                                      </p:cBhvr>
                                    </p:animRot>
                                  </p:childTnLst>
                                </p:cTn>
                              </p:par>
                              <p:par>
                                <p:cTn id="359" presetID="8" presetClass="emph" presetSubtype="0" fill="hold" grpId="1" nodeType="withEffect">
                                  <p:stCondLst>
                                    <p:cond delay="0"/>
                                  </p:stCondLst>
                                  <p:childTnLst>
                                    <p:animRot by="-21600000">
                                      <p:cBhvr>
                                        <p:cTn id="360" dur="2500" fill="hold"/>
                                        <p:tgtEl>
                                          <p:spTgt spid="20"/>
                                        </p:tgtEl>
                                        <p:attrNameLst>
                                          <p:attrName>r</p:attrName>
                                        </p:attrNameLst>
                                      </p:cBhvr>
                                    </p:animRot>
                                  </p:childTnLst>
                                </p:cTn>
                              </p:par>
                              <p:par>
                                <p:cTn id="361" presetID="8" presetClass="emph" presetSubtype="0" fill="hold" grpId="1" nodeType="withEffect">
                                  <p:stCondLst>
                                    <p:cond delay="0"/>
                                  </p:stCondLst>
                                  <p:childTnLst>
                                    <p:animRot by="-21600000">
                                      <p:cBhvr>
                                        <p:cTn id="362" dur="2500" fill="hold"/>
                                        <p:tgtEl>
                                          <p:spTgt spid="21"/>
                                        </p:tgtEl>
                                        <p:attrNameLst>
                                          <p:attrName>r</p:attrName>
                                        </p:attrNameLst>
                                      </p:cBhvr>
                                    </p:animRot>
                                  </p:childTnLst>
                                </p:cTn>
                              </p:par>
                              <p:par>
                                <p:cTn id="363" presetID="8" presetClass="emph" presetSubtype="0" fill="hold" grpId="1" nodeType="withEffect">
                                  <p:stCondLst>
                                    <p:cond delay="0"/>
                                  </p:stCondLst>
                                  <p:childTnLst>
                                    <p:animRot by="-21600000">
                                      <p:cBhvr>
                                        <p:cTn id="364" dur="2500" fill="hold"/>
                                        <p:tgtEl>
                                          <p:spTgt spid="22"/>
                                        </p:tgtEl>
                                        <p:attrNameLst>
                                          <p:attrName>r</p:attrName>
                                        </p:attrNameLst>
                                      </p:cBhvr>
                                    </p:animRot>
                                  </p:childTnLst>
                                </p:cTn>
                              </p:par>
                              <p:par>
                                <p:cTn id="365" presetID="8" presetClass="emph" presetSubtype="0" fill="hold" grpId="1" nodeType="withEffect">
                                  <p:stCondLst>
                                    <p:cond delay="0"/>
                                  </p:stCondLst>
                                  <p:childTnLst>
                                    <p:animRot by="-21600000">
                                      <p:cBhvr>
                                        <p:cTn id="366" dur="2500" fill="hold"/>
                                        <p:tgtEl>
                                          <p:spTgt spid="23"/>
                                        </p:tgtEl>
                                        <p:attrNameLst>
                                          <p:attrName>r</p:attrName>
                                        </p:attrNameLst>
                                      </p:cBhvr>
                                    </p:animRot>
                                  </p:childTnLst>
                                </p:cTn>
                              </p:par>
                              <p:par>
                                <p:cTn id="367" presetID="8" presetClass="emph" presetSubtype="0" fill="hold" grpId="1" nodeType="withEffect">
                                  <p:stCondLst>
                                    <p:cond delay="0"/>
                                  </p:stCondLst>
                                  <p:childTnLst>
                                    <p:animRot by="-21600000">
                                      <p:cBhvr>
                                        <p:cTn id="368" dur="2500" fill="hold"/>
                                        <p:tgtEl>
                                          <p:spTgt spid="24"/>
                                        </p:tgtEl>
                                        <p:attrNameLst>
                                          <p:attrName>r</p:attrName>
                                        </p:attrNameLst>
                                      </p:cBhvr>
                                    </p:animRot>
                                  </p:childTnLst>
                                </p:cTn>
                              </p:par>
                              <p:par>
                                <p:cTn id="369" presetID="8" presetClass="emph" presetSubtype="0" fill="hold" grpId="1" nodeType="withEffect">
                                  <p:stCondLst>
                                    <p:cond delay="0"/>
                                  </p:stCondLst>
                                  <p:childTnLst>
                                    <p:animRot by="-21600000">
                                      <p:cBhvr>
                                        <p:cTn id="370" dur="2500" fill="hold"/>
                                        <p:tgtEl>
                                          <p:spTgt spid="25"/>
                                        </p:tgtEl>
                                        <p:attrNameLst>
                                          <p:attrName>r</p:attrName>
                                        </p:attrNameLst>
                                      </p:cBhvr>
                                    </p:animRot>
                                  </p:childTnLst>
                                </p:cTn>
                              </p:par>
                              <p:par>
                                <p:cTn id="371" presetID="8" presetClass="emph" presetSubtype="0" fill="hold" grpId="1" nodeType="withEffect">
                                  <p:stCondLst>
                                    <p:cond delay="0"/>
                                  </p:stCondLst>
                                  <p:childTnLst>
                                    <p:animRot by="-21600000">
                                      <p:cBhvr>
                                        <p:cTn id="372" dur="2500" fill="hold"/>
                                        <p:tgtEl>
                                          <p:spTgt spid="26"/>
                                        </p:tgtEl>
                                        <p:attrNameLst>
                                          <p:attrName>r</p:attrName>
                                        </p:attrNameLst>
                                      </p:cBhvr>
                                    </p:animRot>
                                  </p:childTnLst>
                                </p:cTn>
                              </p:par>
                              <p:par>
                                <p:cTn id="373" presetID="8" presetClass="emph" presetSubtype="0" fill="hold" grpId="1" nodeType="withEffect">
                                  <p:stCondLst>
                                    <p:cond delay="0"/>
                                  </p:stCondLst>
                                  <p:childTnLst>
                                    <p:animRot by="-21600000">
                                      <p:cBhvr>
                                        <p:cTn id="374" dur="2500" fill="hold"/>
                                        <p:tgtEl>
                                          <p:spTgt spid="27"/>
                                        </p:tgtEl>
                                        <p:attrNameLst>
                                          <p:attrName>r</p:attrName>
                                        </p:attrNameLst>
                                      </p:cBhvr>
                                    </p:animRot>
                                  </p:childTnLst>
                                </p:cTn>
                              </p:par>
                              <p:par>
                                <p:cTn id="375" presetID="8" presetClass="emph" presetSubtype="0" fill="hold" grpId="1" nodeType="withEffect">
                                  <p:stCondLst>
                                    <p:cond delay="0"/>
                                  </p:stCondLst>
                                  <p:childTnLst>
                                    <p:animRot by="-21600000">
                                      <p:cBhvr>
                                        <p:cTn id="376" dur="2500" fill="hold"/>
                                        <p:tgtEl>
                                          <p:spTgt spid="28"/>
                                        </p:tgtEl>
                                        <p:attrNameLst>
                                          <p:attrName>r</p:attrName>
                                        </p:attrNameLst>
                                      </p:cBhvr>
                                    </p:animRot>
                                  </p:childTnLst>
                                </p:cTn>
                              </p:par>
                              <p:par>
                                <p:cTn id="377" presetID="8" presetClass="emph" presetSubtype="0" fill="hold" grpId="1" nodeType="withEffect">
                                  <p:stCondLst>
                                    <p:cond delay="0"/>
                                  </p:stCondLst>
                                  <p:childTnLst>
                                    <p:animRot by="-21600000">
                                      <p:cBhvr>
                                        <p:cTn id="378" dur="2500" fill="hold"/>
                                        <p:tgtEl>
                                          <p:spTgt spid="29"/>
                                        </p:tgtEl>
                                        <p:attrNameLst>
                                          <p:attrName>r</p:attrName>
                                        </p:attrNameLst>
                                      </p:cBhvr>
                                    </p:animRot>
                                  </p:childTnLst>
                                </p:cTn>
                              </p:par>
                              <p:par>
                                <p:cTn id="379" presetID="8" presetClass="emph" presetSubtype="0" fill="hold" grpId="1" nodeType="withEffect">
                                  <p:stCondLst>
                                    <p:cond delay="0"/>
                                  </p:stCondLst>
                                  <p:childTnLst>
                                    <p:animRot by="-21600000">
                                      <p:cBhvr>
                                        <p:cTn id="380" dur="2500" fill="hold"/>
                                        <p:tgtEl>
                                          <p:spTgt spid="30"/>
                                        </p:tgtEl>
                                        <p:attrNameLst>
                                          <p:attrName>r</p:attrName>
                                        </p:attrNameLst>
                                      </p:cBhvr>
                                    </p:animRot>
                                  </p:childTnLst>
                                </p:cTn>
                              </p:par>
                              <p:par>
                                <p:cTn id="381" presetID="8" presetClass="emph" presetSubtype="0" fill="hold" grpId="1" nodeType="withEffect">
                                  <p:stCondLst>
                                    <p:cond delay="0"/>
                                  </p:stCondLst>
                                  <p:childTnLst>
                                    <p:animRot by="-21600000">
                                      <p:cBhvr>
                                        <p:cTn id="382" dur="2500" fill="hold"/>
                                        <p:tgtEl>
                                          <p:spTgt spid="31"/>
                                        </p:tgtEl>
                                        <p:attrNameLst>
                                          <p:attrName>r</p:attrName>
                                        </p:attrNameLst>
                                      </p:cBhvr>
                                    </p:animRot>
                                  </p:childTnLst>
                                </p:cTn>
                              </p:par>
                              <p:par>
                                <p:cTn id="383" presetID="8" presetClass="emph" presetSubtype="0" fill="hold" grpId="1" nodeType="withEffect">
                                  <p:stCondLst>
                                    <p:cond delay="0"/>
                                  </p:stCondLst>
                                  <p:childTnLst>
                                    <p:animRot by="-21600000">
                                      <p:cBhvr>
                                        <p:cTn id="384" dur="2500" fill="hold"/>
                                        <p:tgtEl>
                                          <p:spTgt spid="32"/>
                                        </p:tgtEl>
                                        <p:attrNameLst>
                                          <p:attrName>r</p:attrName>
                                        </p:attrNameLst>
                                      </p:cBhvr>
                                    </p:animRot>
                                  </p:childTnLst>
                                </p:cTn>
                              </p:par>
                              <p:par>
                                <p:cTn id="385" presetID="8" presetClass="emph" presetSubtype="0" fill="hold" grpId="1" nodeType="withEffect">
                                  <p:stCondLst>
                                    <p:cond delay="0"/>
                                  </p:stCondLst>
                                  <p:childTnLst>
                                    <p:animRot by="-21600000">
                                      <p:cBhvr>
                                        <p:cTn id="386" dur="2500" fill="hold"/>
                                        <p:tgtEl>
                                          <p:spTgt spid="33"/>
                                        </p:tgtEl>
                                        <p:attrNameLst>
                                          <p:attrName>r</p:attrName>
                                        </p:attrNameLst>
                                      </p:cBhvr>
                                    </p:animRot>
                                  </p:childTnLst>
                                </p:cTn>
                              </p:par>
                              <p:par>
                                <p:cTn id="387" presetID="8" presetClass="emph" presetSubtype="0" fill="hold" grpId="1" nodeType="withEffect">
                                  <p:stCondLst>
                                    <p:cond delay="0"/>
                                  </p:stCondLst>
                                  <p:childTnLst>
                                    <p:animRot by="-21600000">
                                      <p:cBhvr>
                                        <p:cTn id="388" dur="2500" fill="hold"/>
                                        <p:tgtEl>
                                          <p:spTgt spid="34"/>
                                        </p:tgtEl>
                                        <p:attrNameLst>
                                          <p:attrName>r</p:attrName>
                                        </p:attrNameLst>
                                      </p:cBhvr>
                                    </p:animRot>
                                  </p:childTnLst>
                                </p:cTn>
                              </p:par>
                              <p:par>
                                <p:cTn id="389" presetID="2" presetClass="entr" presetSubtype="3" fill="hold" grpId="0" nodeType="withEffect">
                                  <p:stCondLst>
                                    <p:cond delay="0"/>
                                  </p:stCondLst>
                                  <p:childTnLst>
                                    <p:set>
                                      <p:cBhvr>
                                        <p:cTn id="390" dur="1" fill="hold">
                                          <p:stCondLst>
                                            <p:cond delay="0"/>
                                          </p:stCondLst>
                                        </p:cTn>
                                        <p:tgtEl>
                                          <p:spTgt spid="69"/>
                                        </p:tgtEl>
                                        <p:attrNameLst>
                                          <p:attrName>style.visibility</p:attrName>
                                        </p:attrNameLst>
                                      </p:cBhvr>
                                      <p:to>
                                        <p:strVal val="visible"/>
                                      </p:to>
                                    </p:set>
                                    <p:anim calcmode="lin" valueType="num">
                                      <p:cBhvr additive="base">
                                        <p:cTn id="391" dur="2500" fill="hold"/>
                                        <p:tgtEl>
                                          <p:spTgt spid="69"/>
                                        </p:tgtEl>
                                        <p:attrNameLst>
                                          <p:attrName>ppt_x</p:attrName>
                                        </p:attrNameLst>
                                      </p:cBhvr>
                                      <p:tavLst>
                                        <p:tav tm="0">
                                          <p:val>
                                            <p:strVal val="1+#ppt_w/2"/>
                                          </p:val>
                                        </p:tav>
                                        <p:tav tm="100000">
                                          <p:val>
                                            <p:strVal val="#ppt_x"/>
                                          </p:val>
                                        </p:tav>
                                      </p:tavLst>
                                    </p:anim>
                                    <p:anim calcmode="lin" valueType="num">
                                      <p:cBhvr additive="base">
                                        <p:cTn id="392" dur="2500" fill="hold"/>
                                        <p:tgtEl>
                                          <p:spTgt spid="69"/>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70"/>
                                        </p:tgtEl>
                                        <p:attrNameLst>
                                          <p:attrName>style.visibility</p:attrName>
                                        </p:attrNameLst>
                                      </p:cBhvr>
                                      <p:to>
                                        <p:strVal val="visible"/>
                                      </p:to>
                                    </p:set>
                                    <p:anim calcmode="lin" valueType="num">
                                      <p:cBhvr additive="base">
                                        <p:cTn id="395" dur="2500" fill="hold"/>
                                        <p:tgtEl>
                                          <p:spTgt spid="70"/>
                                        </p:tgtEl>
                                        <p:attrNameLst>
                                          <p:attrName>ppt_x</p:attrName>
                                        </p:attrNameLst>
                                      </p:cBhvr>
                                      <p:tavLst>
                                        <p:tav tm="0">
                                          <p:val>
                                            <p:strVal val="1+#ppt_w/2"/>
                                          </p:val>
                                        </p:tav>
                                        <p:tav tm="100000">
                                          <p:val>
                                            <p:strVal val="#ppt_x"/>
                                          </p:val>
                                        </p:tav>
                                      </p:tavLst>
                                    </p:anim>
                                    <p:anim calcmode="lin" valueType="num">
                                      <p:cBhvr additive="base">
                                        <p:cTn id="396" dur="2500" fill="hold"/>
                                        <p:tgtEl>
                                          <p:spTgt spid="70"/>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71"/>
                                        </p:tgtEl>
                                        <p:attrNameLst>
                                          <p:attrName>style.visibility</p:attrName>
                                        </p:attrNameLst>
                                      </p:cBhvr>
                                      <p:to>
                                        <p:strVal val="visible"/>
                                      </p:to>
                                    </p:set>
                                    <p:anim calcmode="lin" valueType="num">
                                      <p:cBhvr additive="base">
                                        <p:cTn id="399" dur="2500" fill="hold"/>
                                        <p:tgtEl>
                                          <p:spTgt spid="71"/>
                                        </p:tgtEl>
                                        <p:attrNameLst>
                                          <p:attrName>ppt_x</p:attrName>
                                        </p:attrNameLst>
                                      </p:cBhvr>
                                      <p:tavLst>
                                        <p:tav tm="0">
                                          <p:val>
                                            <p:strVal val="1+#ppt_w/2"/>
                                          </p:val>
                                        </p:tav>
                                        <p:tav tm="100000">
                                          <p:val>
                                            <p:strVal val="#ppt_x"/>
                                          </p:val>
                                        </p:tav>
                                      </p:tavLst>
                                    </p:anim>
                                    <p:anim calcmode="lin" valueType="num">
                                      <p:cBhvr additive="base">
                                        <p:cTn id="400" dur="2500" fill="hold"/>
                                        <p:tgtEl>
                                          <p:spTgt spid="71"/>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72"/>
                                        </p:tgtEl>
                                        <p:attrNameLst>
                                          <p:attrName>style.visibility</p:attrName>
                                        </p:attrNameLst>
                                      </p:cBhvr>
                                      <p:to>
                                        <p:strVal val="visible"/>
                                      </p:to>
                                    </p:set>
                                    <p:anim calcmode="lin" valueType="num">
                                      <p:cBhvr additive="base">
                                        <p:cTn id="403" dur="2500" fill="hold"/>
                                        <p:tgtEl>
                                          <p:spTgt spid="72"/>
                                        </p:tgtEl>
                                        <p:attrNameLst>
                                          <p:attrName>ppt_x</p:attrName>
                                        </p:attrNameLst>
                                      </p:cBhvr>
                                      <p:tavLst>
                                        <p:tav tm="0">
                                          <p:val>
                                            <p:strVal val="1+#ppt_w/2"/>
                                          </p:val>
                                        </p:tav>
                                        <p:tav tm="100000">
                                          <p:val>
                                            <p:strVal val="#ppt_x"/>
                                          </p:val>
                                        </p:tav>
                                      </p:tavLst>
                                    </p:anim>
                                    <p:anim calcmode="lin" valueType="num">
                                      <p:cBhvr additive="base">
                                        <p:cTn id="404" dur="2500" fill="hold"/>
                                        <p:tgtEl>
                                          <p:spTgt spid="72"/>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73"/>
                                        </p:tgtEl>
                                        <p:attrNameLst>
                                          <p:attrName>style.visibility</p:attrName>
                                        </p:attrNameLst>
                                      </p:cBhvr>
                                      <p:to>
                                        <p:strVal val="visible"/>
                                      </p:to>
                                    </p:set>
                                    <p:anim calcmode="lin" valueType="num">
                                      <p:cBhvr additive="base">
                                        <p:cTn id="407" dur="2500" fill="hold"/>
                                        <p:tgtEl>
                                          <p:spTgt spid="73"/>
                                        </p:tgtEl>
                                        <p:attrNameLst>
                                          <p:attrName>ppt_x</p:attrName>
                                        </p:attrNameLst>
                                      </p:cBhvr>
                                      <p:tavLst>
                                        <p:tav tm="0">
                                          <p:val>
                                            <p:strVal val="1+#ppt_w/2"/>
                                          </p:val>
                                        </p:tav>
                                        <p:tav tm="100000">
                                          <p:val>
                                            <p:strVal val="#ppt_x"/>
                                          </p:val>
                                        </p:tav>
                                      </p:tavLst>
                                    </p:anim>
                                    <p:anim calcmode="lin" valueType="num">
                                      <p:cBhvr additive="base">
                                        <p:cTn id="408" dur="2500" fill="hold"/>
                                        <p:tgtEl>
                                          <p:spTgt spid="73"/>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74"/>
                                        </p:tgtEl>
                                        <p:attrNameLst>
                                          <p:attrName>style.visibility</p:attrName>
                                        </p:attrNameLst>
                                      </p:cBhvr>
                                      <p:to>
                                        <p:strVal val="visible"/>
                                      </p:to>
                                    </p:set>
                                    <p:anim calcmode="lin" valueType="num">
                                      <p:cBhvr additive="base">
                                        <p:cTn id="411" dur="2500" fill="hold"/>
                                        <p:tgtEl>
                                          <p:spTgt spid="74"/>
                                        </p:tgtEl>
                                        <p:attrNameLst>
                                          <p:attrName>ppt_x</p:attrName>
                                        </p:attrNameLst>
                                      </p:cBhvr>
                                      <p:tavLst>
                                        <p:tav tm="0">
                                          <p:val>
                                            <p:strVal val="1+#ppt_w/2"/>
                                          </p:val>
                                        </p:tav>
                                        <p:tav tm="100000">
                                          <p:val>
                                            <p:strVal val="#ppt_x"/>
                                          </p:val>
                                        </p:tav>
                                      </p:tavLst>
                                    </p:anim>
                                    <p:anim calcmode="lin" valueType="num">
                                      <p:cBhvr additive="base">
                                        <p:cTn id="412" dur="2500" fill="hold"/>
                                        <p:tgtEl>
                                          <p:spTgt spid="74"/>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75"/>
                                        </p:tgtEl>
                                        <p:attrNameLst>
                                          <p:attrName>style.visibility</p:attrName>
                                        </p:attrNameLst>
                                      </p:cBhvr>
                                      <p:to>
                                        <p:strVal val="visible"/>
                                      </p:to>
                                    </p:set>
                                    <p:anim calcmode="lin" valueType="num">
                                      <p:cBhvr additive="base">
                                        <p:cTn id="415" dur="2500" fill="hold"/>
                                        <p:tgtEl>
                                          <p:spTgt spid="75"/>
                                        </p:tgtEl>
                                        <p:attrNameLst>
                                          <p:attrName>ppt_x</p:attrName>
                                        </p:attrNameLst>
                                      </p:cBhvr>
                                      <p:tavLst>
                                        <p:tav tm="0">
                                          <p:val>
                                            <p:strVal val="1+#ppt_w/2"/>
                                          </p:val>
                                        </p:tav>
                                        <p:tav tm="100000">
                                          <p:val>
                                            <p:strVal val="#ppt_x"/>
                                          </p:val>
                                        </p:tav>
                                      </p:tavLst>
                                    </p:anim>
                                    <p:anim calcmode="lin" valueType="num">
                                      <p:cBhvr additive="base">
                                        <p:cTn id="416" dur="2500" fill="hold"/>
                                        <p:tgtEl>
                                          <p:spTgt spid="75"/>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76"/>
                                        </p:tgtEl>
                                        <p:attrNameLst>
                                          <p:attrName>style.visibility</p:attrName>
                                        </p:attrNameLst>
                                      </p:cBhvr>
                                      <p:to>
                                        <p:strVal val="visible"/>
                                      </p:to>
                                    </p:set>
                                    <p:anim calcmode="lin" valueType="num">
                                      <p:cBhvr additive="base">
                                        <p:cTn id="419" dur="2500" fill="hold"/>
                                        <p:tgtEl>
                                          <p:spTgt spid="76"/>
                                        </p:tgtEl>
                                        <p:attrNameLst>
                                          <p:attrName>ppt_x</p:attrName>
                                        </p:attrNameLst>
                                      </p:cBhvr>
                                      <p:tavLst>
                                        <p:tav tm="0">
                                          <p:val>
                                            <p:strVal val="1+#ppt_w/2"/>
                                          </p:val>
                                        </p:tav>
                                        <p:tav tm="100000">
                                          <p:val>
                                            <p:strVal val="#ppt_x"/>
                                          </p:val>
                                        </p:tav>
                                      </p:tavLst>
                                    </p:anim>
                                    <p:anim calcmode="lin" valueType="num">
                                      <p:cBhvr additive="base">
                                        <p:cTn id="420" dur="2500" fill="hold"/>
                                        <p:tgtEl>
                                          <p:spTgt spid="76"/>
                                        </p:tgtEl>
                                        <p:attrNameLst>
                                          <p:attrName>ppt_y</p:attrName>
                                        </p:attrNameLst>
                                      </p:cBhvr>
                                      <p:tavLst>
                                        <p:tav tm="0">
                                          <p:val>
                                            <p:strVal val="0-#ppt_h/2"/>
                                          </p:val>
                                        </p:tav>
                                        <p:tav tm="100000">
                                          <p:val>
                                            <p:strVal val="#ppt_y"/>
                                          </p:val>
                                        </p:tav>
                                      </p:tavLst>
                                    </p:anim>
                                  </p:childTnLst>
                                </p:cTn>
                              </p:par>
                              <p:par>
                                <p:cTn id="421" presetID="2" presetClass="entr" presetSubtype="3" fill="hold" grpId="0" nodeType="withEffect">
                                  <p:stCondLst>
                                    <p:cond delay="0"/>
                                  </p:stCondLst>
                                  <p:childTnLst>
                                    <p:set>
                                      <p:cBhvr>
                                        <p:cTn id="422" dur="1" fill="hold">
                                          <p:stCondLst>
                                            <p:cond delay="0"/>
                                          </p:stCondLst>
                                        </p:cTn>
                                        <p:tgtEl>
                                          <p:spTgt spid="77"/>
                                        </p:tgtEl>
                                        <p:attrNameLst>
                                          <p:attrName>style.visibility</p:attrName>
                                        </p:attrNameLst>
                                      </p:cBhvr>
                                      <p:to>
                                        <p:strVal val="visible"/>
                                      </p:to>
                                    </p:set>
                                    <p:anim calcmode="lin" valueType="num">
                                      <p:cBhvr additive="base">
                                        <p:cTn id="423" dur="2500" fill="hold"/>
                                        <p:tgtEl>
                                          <p:spTgt spid="77"/>
                                        </p:tgtEl>
                                        <p:attrNameLst>
                                          <p:attrName>ppt_x</p:attrName>
                                        </p:attrNameLst>
                                      </p:cBhvr>
                                      <p:tavLst>
                                        <p:tav tm="0">
                                          <p:val>
                                            <p:strVal val="1+#ppt_w/2"/>
                                          </p:val>
                                        </p:tav>
                                        <p:tav tm="100000">
                                          <p:val>
                                            <p:strVal val="#ppt_x"/>
                                          </p:val>
                                        </p:tav>
                                      </p:tavLst>
                                    </p:anim>
                                    <p:anim calcmode="lin" valueType="num">
                                      <p:cBhvr additive="base">
                                        <p:cTn id="424" dur="2500" fill="hold"/>
                                        <p:tgtEl>
                                          <p:spTgt spid="77"/>
                                        </p:tgtEl>
                                        <p:attrNameLst>
                                          <p:attrName>ppt_y</p:attrName>
                                        </p:attrNameLst>
                                      </p:cBhvr>
                                      <p:tavLst>
                                        <p:tav tm="0">
                                          <p:val>
                                            <p:strVal val="0-#ppt_h/2"/>
                                          </p:val>
                                        </p:tav>
                                        <p:tav tm="100000">
                                          <p:val>
                                            <p:strVal val="#ppt_y"/>
                                          </p:val>
                                        </p:tav>
                                      </p:tavLst>
                                    </p:anim>
                                  </p:childTnLst>
                                </p:cTn>
                              </p:par>
                              <p:par>
                                <p:cTn id="425" presetID="2" presetClass="entr" presetSubtype="3" fill="hold" grpId="0" nodeType="withEffect">
                                  <p:stCondLst>
                                    <p:cond delay="0"/>
                                  </p:stCondLst>
                                  <p:childTnLst>
                                    <p:set>
                                      <p:cBhvr>
                                        <p:cTn id="426" dur="1" fill="hold">
                                          <p:stCondLst>
                                            <p:cond delay="0"/>
                                          </p:stCondLst>
                                        </p:cTn>
                                        <p:tgtEl>
                                          <p:spTgt spid="78"/>
                                        </p:tgtEl>
                                        <p:attrNameLst>
                                          <p:attrName>style.visibility</p:attrName>
                                        </p:attrNameLst>
                                      </p:cBhvr>
                                      <p:to>
                                        <p:strVal val="visible"/>
                                      </p:to>
                                    </p:set>
                                    <p:anim calcmode="lin" valueType="num">
                                      <p:cBhvr additive="base">
                                        <p:cTn id="427" dur="2500" fill="hold"/>
                                        <p:tgtEl>
                                          <p:spTgt spid="78"/>
                                        </p:tgtEl>
                                        <p:attrNameLst>
                                          <p:attrName>ppt_x</p:attrName>
                                        </p:attrNameLst>
                                      </p:cBhvr>
                                      <p:tavLst>
                                        <p:tav tm="0">
                                          <p:val>
                                            <p:strVal val="1+#ppt_w/2"/>
                                          </p:val>
                                        </p:tav>
                                        <p:tav tm="100000">
                                          <p:val>
                                            <p:strVal val="#ppt_x"/>
                                          </p:val>
                                        </p:tav>
                                      </p:tavLst>
                                    </p:anim>
                                    <p:anim calcmode="lin" valueType="num">
                                      <p:cBhvr additive="base">
                                        <p:cTn id="428" dur="2500" fill="hold"/>
                                        <p:tgtEl>
                                          <p:spTgt spid="78"/>
                                        </p:tgtEl>
                                        <p:attrNameLst>
                                          <p:attrName>ppt_y</p:attrName>
                                        </p:attrNameLst>
                                      </p:cBhvr>
                                      <p:tavLst>
                                        <p:tav tm="0">
                                          <p:val>
                                            <p:strVal val="0-#ppt_h/2"/>
                                          </p:val>
                                        </p:tav>
                                        <p:tav tm="100000">
                                          <p:val>
                                            <p:strVal val="#ppt_y"/>
                                          </p:val>
                                        </p:tav>
                                      </p:tavLst>
                                    </p:anim>
                                  </p:childTnLst>
                                </p:cTn>
                              </p:par>
                              <p:par>
                                <p:cTn id="429" presetID="2" presetClass="entr" presetSubtype="3" fill="hold" grpId="0" nodeType="withEffect">
                                  <p:stCondLst>
                                    <p:cond delay="0"/>
                                  </p:stCondLst>
                                  <p:childTnLst>
                                    <p:set>
                                      <p:cBhvr>
                                        <p:cTn id="430" dur="1" fill="hold">
                                          <p:stCondLst>
                                            <p:cond delay="0"/>
                                          </p:stCondLst>
                                        </p:cTn>
                                        <p:tgtEl>
                                          <p:spTgt spid="79"/>
                                        </p:tgtEl>
                                        <p:attrNameLst>
                                          <p:attrName>style.visibility</p:attrName>
                                        </p:attrNameLst>
                                      </p:cBhvr>
                                      <p:to>
                                        <p:strVal val="visible"/>
                                      </p:to>
                                    </p:set>
                                    <p:anim calcmode="lin" valueType="num">
                                      <p:cBhvr additive="base">
                                        <p:cTn id="431" dur="2500" fill="hold"/>
                                        <p:tgtEl>
                                          <p:spTgt spid="79"/>
                                        </p:tgtEl>
                                        <p:attrNameLst>
                                          <p:attrName>ppt_x</p:attrName>
                                        </p:attrNameLst>
                                      </p:cBhvr>
                                      <p:tavLst>
                                        <p:tav tm="0">
                                          <p:val>
                                            <p:strVal val="1+#ppt_w/2"/>
                                          </p:val>
                                        </p:tav>
                                        <p:tav tm="100000">
                                          <p:val>
                                            <p:strVal val="#ppt_x"/>
                                          </p:val>
                                        </p:tav>
                                      </p:tavLst>
                                    </p:anim>
                                    <p:anim calcmode="lin" valueType="num">
                                      <p:cBhvr additive="base">
                                        <p:cTn id="432" dur="2500" fill="hold"/>
                                        <p:tgtEl>
                                          <p:spTgt spid="79"/>
                                        </p:tgtEl>
                                        <p:attrNameLst>
                                          <p:attrName>ppt_y</p:attrName>
                                        </p:attrNameLst>
                                      </p:cBhvr>
                                      <p:tavLst>
                                        <p:tav tm="0">
                                          <p:val>
                                            <p:strVal val="0-#ppt_h/2"/>
                                          </p:val>
                                        </p:tav>
                                        <p:tav tm="100000">
                                          <p:val>
                                            <p:strVal val="#ppt_y"/>
                                          </p:val>
                                        </p:tav>
                                      </p:tavLst>
                                    </p:anim>
                                  </p:childTnLst>
                                </p:cTn>
                              </p:par>
                              <p:par>
                                <p:cTn id="433" presetID="2" presetClass="entr" presetSubtype="3" fill="hold" grpId="0" nodeType="withEffect">
                                  <p:stCondLst>
                                    <p:cond delay="0"/>
                                  </p:stCondLst>
                                  <p:childTnLst>
                                    <p:set>
                                      <p:cBhvr>
                                        <p:cTn id="434" dur="1" fill="hold">
                                          <p:stCondLst>
                                            <p:cond delay="0"/>
                                          </p:stCondLst>
                                        </p:cTn>
                                        <p:tgtEl>
                                          <p:spTgt spid="80"/>
                                        </p:tgtEl>
                                        <p:attrNameLst>
                                          <p:attrName>style.visibility</p:attrName>
                                        </p:attrNameLst>
                                      </p:cBhvr>
                                      <p:to>
                                        <p:strVal val="visible"/>
                                      </p:to>
                                    </p:set>
                                    <p:anim calcmode="lin" valueType="num">
                                      <p:cBhvr additive="base">
                                        <p:cTn id="435" dur="2500" fill="hold"/>
                                        <p:tgtEl>
                                          <p:spTgt spid="80"/>
                                        </p:tgtEl>
                                        <p:attrNameLst>
                                          <p:attrName>ppt_x</p:attrName>
                                        </p:attrNameLst>
                                      </p:cBhvr>
                                      <p:tavLst>
                                        <p:tav tm="0">
                                          <p:val>
                                            <p:strVal val="1+#ppt_w/2"/>
                                          </p:val>
                                        </p:tav>
                                        <p:tav tm="100000">
                                          <p:val>
                                            <p:strVal val="#ppt_x"/>
                                          </p:val>
                                        </p:tav>
                                      </p:tavLst>
                                    </p:anim>
                                    <p:anim calcmode="lin" valueType="num">
                                      <p:cBhvr additive="base">
                                        <p:cTn id="436" dur="2500" fill="hold"/>
                                        <p:tgtEl>
                                          <p:spTgt spid="80"/>
                                        </p:tgtEl>
                                        <p:attrNameLst>
                                          <p:attrName>ppt_y</p:attrName>
                                        </p:attrNameLst>
                                      </p:cBhvr>
                                      <p:tavLst>
                                        <p:tav tm="0">
                                          <p:val>
                                            <p:strVal val="0-#ppt_h/2"/>
                                          </p:val>
                                        </p:tav>
                                        <p:tav tm="100000">
                                          <p:val>
                                            <p:strVal val="#ppt_y"/>
                                          </p:val>
                                        </p:tav>
                                      </p:tavLst>
                                    </p:anim>
                                  </p:childTnLst>
                                </p:cTn>
                              </p:par>
                              <p:par>
                                <p:cTn id="437" presetID="2" presetClass="entr" presetSubtype="3" fill="hold" grpId="0" nodeType="withEffect">
                                  <p:stCondLst>
                                    <p:cond delay="0"/>
                                  </p:stCondLst>
                                  <p:childTnLst>
                                    <p:set>
                                      <p:cBhvr>
                                        <p:cTn id="438" dur="1" fill="hold">
                                          <p:stCondLst>
                                            <p:cond delay="0"/>
                                          </p:stCondLst>
                                        </p:cTn>
                                        <p:tgtEl>
                                          <p:spTgt spid="81"/>
                                        </p:tgtEl>
                                        <p:attrNameLst>
                                          <p:attrName>style.visibility</p:attrName>
                                        </p:attrNameLst>
                                      </p:cBhvr>
                                      <p:to>
                                        <p:strVal val="visible"/>
                                      </p:to>
                                    </p:set>
                                    <p:anim calcmode="lin" valueType="num">
                                      <p:cBhvr additive="base">
                                        <p:cTn id="439" dur="2500" fill="hold"/>
                                        <p:tgtEl>
                                          <p:spTgt spid="81"/>
                                        </p:tgtEl>
                                        <p:attrNameLst>
                                          <p:attrName>ppt_x</p:attrName>
                                        </p:attrNameLst>
                                      </p:cBhvr>
                                      <p:tavLst>
                                        <p:tav tm="0">
                                          <p:val>
                                            <p:strVal val="1+#ppt_w/2"/>
                                          </p:val>
                                        </p:tav>
                                        <p:tav tm="100000">
                                          <p:val>
                                            <p:strVal val="#ppt_x"/>
                                          </p:val>
                                        </p:tav>
                                      </p:tavLst>
                                    </p:anim>
                                    <p:anim calcmode="lin" valueType="num">
                                      <p:cBhvr additive="base">
                                        <p:cTn id="440" dur="2500" fill="hold"/>
                                        <p:tgtEl>
                                          <p:spTgt spid="81"/>
                                        </p:tgtEl>
                                        <p:attrNameLst>
                                          <p:attrName>ppt_y</p:attrName>
                                        </p:attrNameLst>
                                      </p:cBhvr>
                                      <p:tavLst>
                                        <p:tav tm="0">
                                          <p:val>
                                            <p:strVal val="0-#ppt_h/2"/>
                                          </p:val>
                                        </p:tav>
                                        <p:tav tm="100000">
                                          <p:val>
                                            <p:strVal val="#ppt_y"/>
                                          </p:val>
                                        </p:tav>
                                      </p:tavLst>
                                    </p:anim>
                                  </p:childTnLst>
                                </p:cTn>
                              </p:par>
                              <p:par>
                                <p:cTn id="441" presetID="2" presetClass="entr" presetSubtype="3" fill="hold" grpId="0" nodeType="withEffect">
                                  <p:stCondLst>
                                    <p:cond delay="0"/>
                                  </p:stCondLst>
                                  <p:childTnLst>
                                    <p:set>
                                      <p:cBhvr>
                                        <p:cTn id="442" dur="1" fill="hold">
                                          <p:stCondLst>
                                            <p:cond delay="0"/>
                                          </p:stCondLst>
                                        </p:cTn>
                                        <p:tgtEl>
                                          <p:spTgt spid="82"/>
                                        </p:tgtEl>
                                        <p:attrNameLst>
                                          <p:attrName>style.visibility</p:attrName>
                                        </p:attrNameLst>
                                      </p:cBhvr>
                                      <p:to>
                                        <p:strVal val="visible"/>
                                      </p:to>
                                    </p:set>
                                    <p:anim calcmode="lin" valueType="num">
                                      <p:cBhvr additive="base">
                                        <p:cTn id="443" dur="2500" fill="hold"/>
                                        <p:tgtEl>
                                          <p:spTgt spid="82"/>
                                        </p:tgtEl>
                                        <p:attrNameLst>
                                          <p:attrName>ppt_x</p:attrName>
                                        </p:attrNameLst>
                                      </p:cBhvr>
                                      <p:tavLst>
                                        <p:tav tm="0">
                                          <p:val>
                                            <p:strVal val="1+#ppt_w/2"/>
                                          </p:val>
                                        </p:tav>
                                        <p:tav tm="100000">
                                          <p:val>
                                            <p:strVal val="#ppt_x"/>
                                          </p:val>
                                        </p:tav>
                                      </p:tavLst>
                                    </p:anim>
                                    <p:anim calcmode="lin" valueType="num">
                                      <p:cBhvr additive="base">
                                        <p:cTn id="444" dur="2500" fill="hold"/>
                                        <p:tgtEl>
                                          <p:spTgt spid="82"/>
                                        </p:tgtEl>
                                        <p:attrNameLst>
                                          <p:attrName>ppt_y</p:attrName>
                                        </p:attrNameLst>
                                      </p:cBhvr>
                                      <p:tavLst>
                                        <p:tav tm="0">
                                          <p:val>
                                            <p:strVal val="0-#ppt_h/2"/>
                                          </p:val>
                                        </p:tav>
                                        <p:tav tm="100000">
                                          <p:val>
                                            <p:strVal val="#ppt_y"/>
                                          </p:val>
                                        </p:tav>
                                      </p:tavLst>
                                    </p:anim>
                                  </p:childTnLst>
                                </p:cTn>
                              </p:par>
                              <p:par>
                                <p:cTn id="445" presetID="2" presetClass="entr" presetSubtype="3" fill="hold" grpId="0" nodeType="withEffect">
                                  <p:stCondLst>
                                    <p:cond delay="0"/>
                                  </p:stCondLst>
                                  <p:childTnLst>
                                    <p:set>
                                      <p:cBhvr>
                                        <p:cTn id="446" dur="1" fill="hold">
                                          <p:stCondLst>
                                            <p:cond delay="0"/>
                                          </p:stCondLst>
                                        </p:cTn>
                                        <p:tgtEl>
                                          <p:spTgt spid="83"/>
                                        </p:tgtEl>
                                        <p:attrNameLst>
                                          <p:attrName>style.visibility</p:attrName>
                                        </p:attrNameLst>
                                      </p:cBhvr>
                                      <p:to>
                                        <p:strVal val="visible"/>
                                      </p:to>
                                    </p:set>
                                    <p:anim calcmode="lin" valueType="num">
                                      <p:cBhvr additive="base">
                                        <p:cTn id="447" dur="2500" fill="hold"/>
                                        <p:tgtEl>
                                          <p:spTgt spid="83"/>
                                        </p:tgtEl>
                                        <p:attrNameLst>
                                          <p:attrName>ppt_x</p:attrName>
                                        </p:attrNameLst>
                                      </p:cBhvr>
                                      <p:tavLst>
                                        <p:tav tm="0">
                                          <p:val>
                                            <p:strVal val="1+#ppt_w/2"/>
                                          </p:val>
                                        </p:tav>
                                        <p:tav tm="100000">
                                          <p:val>
                                            <p:strVal val="#ppt_x"/>
                                          </p:val>
                                        </p:tav>
                                      </p:tavLst>
                                    </p:anim>
                                    <p:anim calcmode="lin" valueType="num">
                                      <p:cBhvr additive="base">
                                        <p:cTn id="448" dur="2500" fill="hold"/>
                                        <p:tgtEl>
                                          <p:spTgt spid="83"/>
                                        </p:tgtEl>
                                        <p:attrNameLst>
                                          <p:attrName>ppt_y</p:attrName>
                                        </p:attrNameLst>
                                      </p:cBhvr>
                                      <p:tavLst>
                                        <p:tav tm="0">
                                          <p:val>
                                            <p:strVal val="0-#ppt_h/2"/>
                                          </p:val>
                                        </p:tav>
                                        <p:tav tm="100000">
                                          <p:val>
                                            <p:strVal val="#ppt_y"/>
                                          </p:val>
                                        </p:tav>
                                      </p:tavLst>
                                    </p:anim>
                                  </p:childTnLst>
                                </p:cTn>
                              </p:par>
                              <p:par>
                                <p:cTn id="449" presetID="2" presetClass="entr" presetSubtype="3" fill="hold" grpId="0" nodeType="withEffect">
                                  <p:stCondLst>
                                    <p:cond delay="0"/>
                                  </p:stCondLst>
                                  <p:childTnLst>
                                    <p:set>
                                      <p:cBhvr>
                                        <p:cTn id="450" dur="1" fill="hold">
                                          <p:stCondLst>
                                            <p:cond delay="0"/>
                                          </p:stCondLst>
                                        </p:cTn>
                                        <p:tgtEl>
                                          <p:spTgt spid="84"/>
                                        </p:tgtEl>
                                        <p:attrNameLst>
                                          <p:attrName>style.visibility</p:attrName>
                                        </p:attrNameLst>
                                      </p:cBhvr>
                                      <p:to>
                                        <p:strVal val="visible"/>
                                      </p:to>
                                    </p:set>
                                    <p:anim calcmode="lin" valueType="num">
                                      <p:cBhvr additive="base">
                                        <p:cTn id="451" dur="2500" fill="hold"/>
                                        <p:tgtEl>
                                          <p:spTgt spid="84"/>
                                        </p:tgtEl>
                                        <p:attrNameLst>
                                          <p:attrName>ppt_x</p:attrName>
                                        </p:attrNameLst>
                                      </p:cBhvr>
                                      <p:tavLst>
                                        <p:tav tm="0">
                                          <p:val>
                                            <p:strVal val="1+#ppt_w/2"/>
                                          </p:val>
                                        </p:tav>
                                        <p:tav tm="100000">
                                          <p:val>
                                            <p:strVal val="#ppt_x"/>
                                          </p:val>
                                        </p:tav>
                                      </p:tavLst>
                                    </p:anim>
                                    <p:anim calcmode="lin" valueType="num">
                                      <p:cBhvr additive="base">
                                        <p:cTn id="452" dur="2500" fill="hold"/>
                                        <p:tgtEl>
                                          <p:spTgt spid="84"/>
                                        </p:tgtEl>
                                        <p:attrNameLst>
                                          <p:attrName>ppt_y</p:attrName>
                                        </p:attrNameLst>
                                      </p:cBhvr>
                                      <p:tavLst>
                                        <p:tav tm="0">
                                          <p:val>
                                            <p:strVal val="0-#ppt_h/2"/>
                                          </p:val>
                                        </p:tav>
                                        <p:tav tm="100000">
                                          <p:val>
                                            <p:strVal val="#ppt_y"/>
                                          </p:val>
                                        </p:tav>
                                      </p:tavLst>
                                    </p:anim>
                                  </p:childTnLst>
                                </p:cTn>
                              </p:par>
                              <p:par>
                                <p:cTn id="453" presetID="2" presetClass="entr" presetSubtype="3" fill="hold" grpId="0" nodeType="withEffect">
                                  <p:stCondLst>
                                    <p:cond delay="0"/>
                                  </p:stCondLst>
                                  <p:childTnLst>
                                    <p:set>
                                      <p:cBhvr>
                                        <p:cTn id="454" dur="1" fill="hold">
                                          <p:stCondLst>
                                            <p:cond delay="0"/>
                                          </p:stCondLst>
                                        </p:cTn>
                                        <p:tgtEl>
                                          <p:spTgt spid="85"/>
                                        </p:tgtEl>
                                        <p:attrNameLst>
                                          <p:attrName>style.visibility</p:attrName>
                                        </p:attrNameLst>
                                      </p:cBhvr>
                                      <p:to>
                                        <p:strVal val="visible"/>
                                      </p:to>
                                    </p:set>
                                    <p:anim calcmode="lin" valueType="num">
                                      <p:cBhvr additive="base">
                                        <p:cTn id="455" dur="2500" fill="hold"/>
                                        <p:tgtEl>
                                          <p:spTgt spid="85"/>
                                        </p:tgtEl>
                                        <p:attrNameLst>
                                          <p:attrName>ppt_x</p:attrName>
                                        </p:attrNameLst>
                                      </p:cBhvr>
                                      <p:tavLst>
                                        <p:tav tm="0">
                                          <p:val>
                                            <p:strVal val="1+#ppt_w/2"/>
                                          </p:val>
                                        </p:tav>
                                        <p:tav tm="100000">
                                          <p:val>
                                            <p:strVal val="#ppt_x"/>
                                          </p:val>
                                        </p:tav>
                                      </p:tavLst>
                                    </p:anim>
                                    <p:anim calcmode="lin" valueType="num">
                                      <p:cBhvr additive="base">
                                        <p:cTn id="456" dur="2500" fill="hold"/>
                                        <p:tgtEl>
                                          <p:spTgt spid="85"/>
                                        </p:tgtEl>
                                        <p:attrNameLst>
                                          <p:attrName>ppt_y</p:attrName>
                                        </p:attrNameLst>
                                      </p:cBhvr>
                                      <p:tavLst>
                                        <p:tav tm="0">
                                          <p:val>
                                            <p:strVal val="0-#ppt_h/2"/>
                                          </p:val>
                                        </p:tav>
                                        <p:tav tm="100000">
                                          <p:val>
                                            <p:strVal val="#ppt_y"/>
                                          </p:val>
                                        </p:tav>
                                      </p:tavLst>
                                    </p:anim>
                                  </p:childTnLst>
                                </p:cTn>
                              </p:par>
                              <p:par>
                                <p:cTn id="457" presetID="2" presetClass="entr" presetSubtype="3" fill="hold" grpId="0" nodeType="withEffect">
                                  <p:stCondLst>
                                    <p:cond delay="0"/>
                                  </p:stCondLst>
                                  <p:childTnLst>
                                    <p:set>
                                      <p:cBhvr>
                                        <p:cTn id="458" dur="1" fill="hold">
                                          <p:stCondLst>
                                            <p:cond delay="0"/>
                                          </p:stCondLst>
                                        </p:cTn>
                                        <p:tgtEl>
                                          <p:spTgt spid="86"/>
                                        </p:tgtEl>
                                        <p:attrNameLst>
                                          <p:attrName>style.visibility</p:attrName>
                                        </p:attrNameLst>
                                      </p:cBhvr>
                                      <p:to>
                                        <p:strVal val="visible"/>
                                      </p:to>
                                    </p:set>
                                    <p:anim calcmode="lin" valueType="num">
                                      <p:cBhvr additive="base">
                                        <p:cTn id="459" dur="2500" fill="hold"/>
                                        <p:tgtEl>
                                          <p:spTgt spid="86"/>
                                        </p:tgtEl>
                                        <p:attrNameLst>
                                          <p:attrName>ppt_x</p:attrName>
                                        </p:attrNameLst>
                                      </p:cBhvr>
                                      <p:tavLst>
                                        <p:tav tm="0">
                                          <p:val>
                                            <p:strVal val="1+#ppt_w/2"/>
                                          </p:val>
                                        </p:tav>
                                        <p:tav tm="100000">
                                          <p:val>
                                            <p:strVal val="#ppt_x"/>
                                          </p:val>
                                        </p:tav>
                                      </p:tavLst>
                                    </p:anim>
                                    <p:anim calcmode="lin" valueType="num">
                                      <p:cBhvr additive="base">
                                        <p:cTn id="460" dur="2500" fill="hold"/>
                                        <p:tgtEl>
                                          <p:spTgt spid="86"/>
                                        </p:tgtEl>
                                        <p:attrNameLst>
                                          <p:attrName>ppt_y</p:attrName>
                                        </p:attrNameLst>
                                      </p:cBhvr>
                                      <p:tavLst>
                                        <p:tav tm="0">
                                          <p:val>
                                            <p:strVal val="0-#ppt_h/2"/>
                                          </p:val>
                                        </p:tav>
                                        <p:tav tm="100000">
                                          <p:val>
                                            <p:strVal val="#ppt_y"/>
                                          </p:val>
                                        </p:tav>
                                      </p:tavLst>
                                    </p:anim>
                                  </p:childTnLst>
                                </p:cTn>
                              </p:par>
                              <p:par>
                                <p:cTn id="461" presetID="2" presetClass="entr" presetSubtype="3" fill="hold" grpId="0" nodeType="withEffect">
                                  <p:stCondLst>
                                    <p:cond delay="0"/>
                                  </p:stCondLst>
                                  <p:childTnLst>
                                    <p:set>
                                      <p:cBhvr>
                                        <p:cTn id="462" dur="1" fill="hold">
                                          <p:stCondLst>
                                            <p:cond delay="0"/>
                                          </p:stCondLst>
                                        </p:cTn>
                                        <p:tgtEl>
                                          <p:spTgt spid="87"/>
                                        </p:tgtEl>
                                        <p:attrNameLst>
                                          <p:attrName>style.visibility</p:attrName>
                                        </p:attrNameLst>
                                      </p:cBhvr>
                                      <p:to>
                                        <p:strVal val="visible"/>
                                      </p:to>
                                    </p:set>
                                    <p:anim calcmode="lin" valueType="num">
                                      <p:cBhvr additive="base">
                                        <p:cTn id="463" dur="2500" fill="hold"/>
                                        <p:tgtEl>
                                          <p:spTgt spid="87"/>
                                        </p:tgtEl>
                                        <p:attrNameLst>
                                          <p:attrName>ppt_x</p:attrName>
                                        </p:attrNameLst>
                                      </p:cBhvr>
                                      <p:tavLst>
                                        <p:tav tm="0">
                                          <p:val>
                                            <p:strVal val="1+#ppt_w/2"/>
                                          </p:val>
                                        </p:tav>
                                        <p:tav tm="100000">
                                          <p:val>
                                            <p:strVal val="#ppt_x"/>
                                          </p:val>
                                        </p:tav>
                                      </p:tavLst>
                                    </p:anim>
                                    <p:anim calcmode="lin" valueType="num">
                                      <p:cBhvr additive="base">
                                        <p:cTn id="464" dur="2500" fill="hold"/>
                                        <p:tgtEl>
                                          <p:spTgt spid="87"/>
                                        </p:tgtEl>
                                        <p:attrNameLst>
                                          <p:attrName>ppt_y</p:attrName>
                                        </p:attrNameLst>
                                      </p:cBhvr>
                                      <p:tavLst>
                                        <p:tav tm="0">
                                          <p:val>
                                            <p:strVal val="0-#ppt_h/2"/>
                                          </p:val>
                                        </p:tav>
                                        <p:tav tm="100000">
                                          <p:val>
                                            <p:strVal val="#ppt_y"/>
                                          </p:val>
                                        </p:tav>
                                      </p:tavLst>
                                    </p:anim>
                                  </p:childTnLst>
                                </p:cTn>
                              </p:par>
                              <p:par>
                                <p:cTn id="465" presetID="2" presetClass="entr" presetSubtype="3" fill="hold" grpId="0" nodeType="withEffect">
                                  <p:stCondLst>
                                    <p:cond delay="0"/>
                                  </p:stCondLst>
                                  <p:childTnLst>
                                    <p:set>
                                      <p:cBhvr>
                                        <p:cTn id="466" dur="1" fill="hold">
                                          <p:stCondLst>
                                            <p:cond delay="0"/>
                                          </p:stCondLst>
                                        </p:cTn>
                                        <p:tgtEl>
                                          <p:spTgt spid="88"/>
                                        </p:tgtEl>
                                        <p:attrNameLst>
                                          <p:attrName>style.visibility</p:attrName>
                                        </p:attrNameLst>
                                      </p:cBhvr>
                                      <p:to>
                                        <p:strVal val="visible"/>
                                      </p:to>
                                    </p:set>
                                    <p:anim calcmode="lin" valueType="num">
                                      <p:cBhvr additive="base">
                                        <p:cTn id="467" dur="2500" fill="hold"/>
                                        <p:tgtEl>
                                          <p:spTgt spid="88"/>
                                        </p:tgtEl>
                                        <p:attrNameLst>
                                          <p:attrName>ppt_x</p:attrName>
                                        </p:attrNameLst>
                                      </p:cBhvr>
                                      <p:tavLst>
                                        <p:tav tm="0">
                                          <p:val>
                                            <p:strVal val="1+#ppt_w/2"/>
                                          </p:val>
                                        </p:tav>
                                        <p:tav tm="100000">
                                          <p:val>
                                            <p:strVal val="#ppt_x"/>
                                          </p:val>
                                        </p:tav>
                                      </p:tavLst>
                                    </p:anim>
                                    <p:anim calcmode="lin" valueType="num">
                                      <p:cBhvr additive="base">
                                        <p:cTn id="468" dur="2500" fill="hold"/>
                                        <p:tgtEl>
                                          <p:spTgt spid="88"/>
                                        </p:tgtEl>
                                        <p:attrNameLst>
                                          <p:attrName>ppt_y</p:attrName>
                                        </p:attrNameLst>
                                      </p:cBhvr>
                                      <p:tavLst>
                                        <p:tav tm="0">
                                          <p:val>
                                            <p:strVal val="0-#ppt_h/2"/>
                                          </p:val>
                                        </p:tav>
                                        <p:tav tm="100000">
                                          <p:val>
                                            <p:strVal val="#ppt_y"/>
                                          </p:val>
                                        </p:tav>
                                      </p:tavLst>
                                    </p:anim>
                                  </p:childTnLst>
                                </p:cTn>
                              </p:par>
                              <p:par>
                                <p:cTn id="469" presetID="2" presetClass="entr" presetSubtype="3" fill="hold" grpId="0" nodeType="withEffect">
                                  <p:stCondLst>
                                    <p:cond delay="0"/>
                                  </p:stCondLst>
                                  <p:childTnLst>
                                    <p:set>
                                      <p:cBhvr>
                                        <p:cTn id="470" dur="1" fill="hold">
                                          <p:stCondLst>
                                            <p:cond delay="0"/>
                                          </p:stCondLst>
                                        </p:cTn>
                                        <p:tgtEl>
                                          <p:spTgt spid="89"/>
                                        </p:tgtEl>
                                        <p:attrNameLst>
                                          <p:attrName>style.visibility</p:attrName>
                                        </p:attrNameLst>
                                      </p:cBhvr>
                                      <p:to>
                                        <p:strVal val="visible"/>
                                      </p:to>
                                    </p:set>
                                    <p:anim calcmode="lin" valueType="num">
                                      <p:cBhvr additive="base">
                                        <p:cTn id="471" dur="2500" fill="hold"/>
                                        <p:tgtEl>
                                          <p:spTgt spid="89"/>
                                        </p:tgtEl>
                                        <p:attrNameLst>
                                          <p:attrName>ppt_x</p:attrName>
                                        </p:attrNameLst>
                                      </p:cBhvr>
                                      <p:tavLst>
                                        <p:tav tm="0">
                                          <p:val>
                                            <p:strVal val="1+#ppt_w/2"/>
                                          </p:val>
                                        </p:tav>
                                        <p:tav tm="100000">
                                          <p:val>
                                            <p:strVal val="#ppt_x"/>
                                          </p:val>
                                        </p:tav>
                                      </p:tavLst>
                                    </p:anim>
                                    <p:anim calcmode="lin" valueType="num">
                                      <p:cBhvr additive="base">
                                        <p:cTn id="472" dur="2500" fill="hold"/>
                                        <p:tgtEl>
                                          <p:spTgt spid="89"/>
                                        </p:tgtEl>
                                        <p:attrNameLst>
                                          <p:attrName>ppt_y</p:attrName>
                                        </p:attrNameLst>
                                      </p:cBhvr>
                                      <p:tavLst>
                                        <p:tav tm="0">
                                          <p:val>
                                            <p:strVal val="0-#ppt_h/2"/>
                                          </p:val>
                                        </p:tav>
                                        <p:tav tm="100000">
                                          <p:val>
                                            <p:strVal val="#ppt_y"/>
                                          </p:val>
                                        </p:tav>
                                      </p:tavLst>
                                    </p:anim>
                                  </p:childTnLst>
                                </p:cTn>
                              </p:par>
                              <p:par>
                                <p:cTn id="473" presetID="2" presetClass="entr" presetSubtype="3" fill="hold" grpId="0" nodeType="withEffect">
                                  <p:stCondLst>
                                    <p:cond delay="0"/>
                                  </p:stCondLst>
                                  <p:childTnLst>
                                    <p:set>
                                      <p:cBhvr>
                                        <p:cTn id="474" dur="1" fill="hold">
                                          <p:stCondLst>
                                            <p:cond delay="0"/>
                                          </p:stCondLst>
                                        </p:cTn>
                                        <p:tgtEl>
                                          <p:spTgt spid="90"/>
                                        </p:tgtEl>
                                        <p:attrNameLst>
                                          <p:attrName>style.visibility</p:attrName>
                                        </p:attrNameLst>
                                      </p:cBhvr>
                                      <p:to>
                                        <p:strVal val="visible"/>
                                      </p:to>
                                    </p:set>
                                    <p:anim calcmode="lin" valueType="num">
                                      <p:cBhvr additive="base">
                                        <p:cTn id="475" dur="2500" fill="hold"/>
                                        <p:tgtEl>
                                          <p:spTgt spid="90"/>
                                        </p:tgtEl>
                                        <p:attrNameLst>
                                          <p:attrName>ppt_x</p:attrName>
                                        </p:attrNameLst>
                                      </p:cBhvr>
                                      <p:tavLst>
                                        <p:tav tm="0">
                                          <p:val>
                                            <p:strVal val="1+#ppt_w/2"/>
                                          </p:val>
                                        </p:tav>
                                        <p:tav tm="100000">
                                          <p:val>
                                            <p:strVal val="#ppt_x"/>
                                          </p:val>
                                        </p:tav>
                                      </p:tavLst>
                                    </p:anim>
                                    <p:anim calcmode="lin" valueType="num">
                                      <p:cBhvr additive="base">
                                        <p:cTn id="476" dur="2500" fill="hold"/>
                                        <p:tgtEl>
                                          <p:spTgt spid="90"/>
                                        </p:tgtEl>
                                        <p:attrNameLst>
                                          <p:attrName>ppt_y</p:attrName>
                                        </p:attrNameLst>
                                      </p:cBhvr>
                                      <p:tavLst>
                                        <p:tav tm="0">
                                          <p:val>
                                            <p:strVal val="0-#ppt_h/2"/>
                                          </p:val>
                                        </p:tav>
                                        <p:tav tm="100000">
                                          <p:val>
                                            <p:strVal val="#ppt_y"/>
                                          </p:val>
                                        </p:tav>
                                      </p:tavLst>
                                    </p:anim>
                                  </p:childTnLst>
                                </p:cTn>
                              </p:par>
                              <p:par>
                                <p:cTn id="477" presetID="2" presetClass="entr" presetSubtype="3" fill="hold" grpId="0" nodeType="withEffect">
                                  <p:stCondLst>
                                    <p:cond delay="0"/>
                                  </p:stCondLst>
                                  <p:childTnLst>
                                    <p:set>
                                      <p:cBhvr>
                                        <p:cTn id="478" dur="1" fill="hold">
                                          <p:stCondLst>
                                            <p:cond delay="0"/>
                                          </p:stCondLst>
                                        </p:cTn>
                                        <p:tgtEl>
                                          <p:spTgt spid="91"/>
                                        </p:tgtEl>
                                        <p:attrNameLst>
                                          <p:attrName>style.visibility</p:attrName>
                                        </p:attrNameLst>
                                      </p:cBhvr>
                                      <p:to>
                                        <p:strVal val="visible"/>
                                      </p:to>
                                    </p:set>
                                    <p:anim calcmode="lin" valueType="num">
                                      <p:cBhvr additive="base">
                                        <p:cTn id="479" dur="2500" fill="hold"/>
                                        <p:tgtEl>
                                          <p:spTgt spid="91"/>
                                        </p:tgtEl>
                                        <p:attrNameLst>
                                          <p:attrName>ppt_x</p:attrName>
                                        </p:attrNameLst>
                                      </p:cBhvr>
                                      <p:tavLst>
                                        <p:tav tm="0">
                                          <p:val>
                                            <p:strVal val="1+#ppt_w/2"/>
                                          </p:val>
                                        </p:tav>
                                        <p:tav tm="100000">
                                          <p:val>
                                            <p:strVal val="#ppt_x"/>
                                          </p:val>
                                        </p:tav>
                                      </p:tavLst>
                                    </p:anim>
                                    <p:anim calcmode="lin" valueType="num">
                                      <p:cBhvr additive="base">
                                        <p:cTn id="480" dur="2500" fill="hold"/>
                                        <p:tgtEl>
                                          <p:spTgt spid="91"/>
                                        </p:tgtEl>
                                        <p:attrNameLst>
                                          <p:attrName>ppt_y</p:attrName>
                                        </p:attrNameLst>
                                      </p:cBhvr>
                                      <p:tavLst>
                                        <p:tav tm="0">
                                          <p:val>
                                            <p:strVal val="0-#ppt_h/2"/>
                                          </p:val>
                                        </p:tav>
                                        <p:tav tm="100000">
                                          <p:val>
                                            <p:strVal val="#ppt_y"/>
                                          </p:val>
                                        </p:tav>
                                      </p:tavLst>
                                    </p:anim>
                                  </p:childTnLst>
                                </p:cTn>
                              </p:par>
                              <p:par>
                                <p:cTn id="481" presetID="2" presetClass="entr" presetSubtype="3" fill="hold" grpId="0" nodeType="withEffect">
                                  <p:stCondLst>
                                    <p:cond delay="0"/>
                                  </p:stCondLst>
                                  <p:childTnLst>
                                    <p:set>
                                      <p:cBhvr>
                                        <p:cTn id="482" dur="1" fill="hold">
                                          <p:stCondLst>
                                            <p:cond delay="0"/>
                                          </p:stCondLst>
                                        </p:cTn>
                                        <p:tgtEl>
                                          <p:spTgt spid="92"/>
                                        </p:tgtEl>
                                        <p:attrNameLst>
                                          <p:attrName>style.visibility</p:attrName>
                                        </p:attrNameLst>
                                      </p:cBhvr>
                                      <p:to>
                                        <p:strVal val="visible"/>
                                      </p:to>
                                    </p:set>
                                    <p:anim calcmode="lin" valueType="num">
                                      <p:cBhvr additive="base">
                                        <p:cTn id="483" dur="2500" fill="hold"/>
                                        <p:tgtEl>
                                          <p:spTgt spid="92"/>
                                        </p:tgtEl>
                                        <p:attrNameLst>
                                          <p:attrName>ppt_x</p:attrName>
                                        </p:attrNameLst>
                                      </p:cBhvr>
                                      <p:tavLst>
                                        <p:tav tm="0">
                                          <p:val>
                                            <p:strVal val="1+#ppt_w/2"/>
                                          </p:val>
                                        </p:tav>
                                        <p:tav tm="100000">
                                          <p:val>
                                            <p:strVal val="#ppt_x"/>
                                          </p:val>
                                        </p:tav>
                                      </p:tavLst>
                                    </p:anim>
                                    <p:anim calcmode="lin" valueType="num">
                                      <p:cBhvr additive="base">
                                        <p:cTn id="484" dur="2500" fill="hold"/>
                                        <p:tgtEl>
                                          <p:spTgt spid="92"/>
                                        </p:tgtEl>
                                        <p:attrNameLst>
                                          <p:attrName>ppt_y</p:attrName>
                                        </p:attrNameLst>
                                      </p:cBhvr>
                                      <p:tavLst>
                                        <p:tav tm="0">
                                          <p:val>
                                            <p:strVal val="0-#ppt_h/2"/>
                                          </p:val>
                                        </p:tav>
                                        <p:tav tm="100000">
                                          <p:val>
                                            <p:strVal val="#ppt_y"/>
                                          </p:val>
                                        </p:tav>
                                      </p:tavLst>
                                    </p:anim>
                                  </p:childTnLst>
                                </p:cTn>
                              </p:par>
                              <p:par>
                                <p:cTn id="485" presetID="2" presetClass="entr" presetSubtype="3" fill="hold" grpId="0" nodeType="withEffect">
                                  <p:stCondLst>
                                    <p:cond delay="0"/>
                                  </p:stCondLst>
                                  <p:childTnLst>
                                    <p:set>
                                      <p:cBhvr>
                                        <p:cTn id="486" dur="1" fill="hold">
                                          <p:stCondLst>
                                            <p:cond delay="0"/>
                                          </p:stCondLst>
                                        </p:cTn>
                                        <p:tgtEl>
                                          <p:spTgt spid="93"/>
                                        </p:tgtEl>
                                        <p:attrNameLst>
                                          <p:attrName>style.visibility</p:attrName>
                                        </p:attrNameLst>
                                      </p:cBhvr>
                                      <p:to>
                                        <p:strVal val="visible"/>
                                      </p:to>
                                    </p:set>
                                    <p:anim calcmode="lin" valueType="num">
                                      <p:cBhvr additive="base">
                                        <p:cTn id="487" dur="2500" fill="hold"/>
                                        <p:tgtEl>
                                          <p:spTgt spid="93"/>
                                        </p:tgtEl>
                                        <p:attrNameLst>
                                          <p:attrName>ppt_x</p:attrName>
                                        </p:attrNameLst>
                                      </p:cBhvr>
                                      <p:tavLst>
                                        <p:tav tm="0">
                                          <p:val>
                                            <p:strVal val="1+#ppt_w/2"/>
                                          </p:val>
                                        </p:tav>
                                        <p:tav tm="100000">
                                          <p:val>
                                            <p:strVal val="#ppt_x"/>
                                          </p:val>
                                        </p:tav>
                                      </p:tavLst>
                                    </p:anim>
                                    <p:anim calcmode="lin" valueType="num">
                                      <p:cBhvr additive="base">
                                        <p:cTn id="488" dur="2500" fill="hold"/>
                                        <p:tgtEl>
                                          <p:spTgt spid="93"/>
                                        </p:tgtEl>
                                        <p:attrNameLst>
                                          <p:attrName>ppt_y</p:attrName>
                                        </p:attrNameLst>
                                      </p:cBhvr>
                                      <p:tavLst>
                                        <p:tav tm="0">
                                          <p:val>
                                            <p:strVal val="0-#ppt_h/2"/>
                                          </p:val>
                                        </p:tav>
                                        <p:tav tm="100000">
                                          <p:val>
                                            <p:strVal val="#ppt_y"/>
                                          </p:val>
                                        </p:tav>
                                      </p:tavLst>
                                    </p:anim>
                                  </p:childTnLst>
                                </p:cTn>
                              </p:par>
                              <p:par>
                                <p:cTn id="489" presetID="2" presetClass="entr" presetSubtype="3" fill="hold" grpId="0" nodeType="withEffect">
                                  <p:stCondLst>
                                    <p:cond delay="0"/>
                                  </p:stCondLst>
                                  <p:childTnLst>
                                    <p:set>
                                      <p:cBhvr>
                                        <p:cTn id="490" dur="1" fill="hold">
                                          <p:stCondLst>
                                            <p:cond delay="0"/>
                                          </p:stCondLst>
                                        </p:cTn>
                                        <p:tgtEl>
                                          <p:spTgt spid="94"/>
                                        </p:tgtEl>
                                        <p:attrNameLst>
                                          <p:attrName>style.visibility</p:attrName>
                                        </p:attrNameLst>
                                      </p:cBhvr>
                                      <p:to>
                                        <p:strVal val="visible"/>
                                      </p:to>
                                    </p:set>
                                    <p:anim calcmode="lin" valueType="num">
                                      <p:cBhvr additive="base">
                                        <p:cTn id="491" dur="2500" fill="hold"/>
                                        <p:tgtEl>
                                          <p:spTgt spid="94"/>
                                        </p:tgtEl>
                                        <p:attrNameLst>
                                          <p:attrName>ppt_x</p:attrName>
                                        </p:attrNameLst>
                                      </p:cBhvr>
                                      <p:tavLst>
                                        <p:tav tm="0">
                                          <p:val>
                                            <p:strVal val="1+#ppt_w/2"/>
                                          </p:val>
                                        </p:tav>
                                        <p:tav tm="100000">
                                          <p:val>
                                            <p:strVal val="#ppt_x"/>
                                          </p:val>
                                        </p:tav>
                                      </p:tavLst>
                                    </p:anim>
                                    <p:anim calcmode="lin" valueType="num">
                                      <p:cBhvr additive="base">
                                        <p:cTn id="492" dur="2500" fill="hold"/>
                                        <p:tgtEl>
                                          <p:spTgt spid="94"/>
                                        </p:tgtEl>
                                        <p:attrNameLst>
                                          <p:attrName>ppt_y</p:attrName>
                                        </p:attrNameLst>
                                      </p:cBhvr>
                                      <p:tavLst>
                                        <p:tav tm="0">
                                          <p:val>
                                            <p:strVal val="0-#ppt_h/2"/>
                                          </p:val>
                                        </p:tav>
                                        <p:tav tm="100000">
                                          <p:val>
                                            <p:strVal val="#ppt_y"/>
                                          </p:val>
                                        </p:tav>
                                      </p:tavLst>
                                    </p:anim>
                                  </p:childTnLst>
                                </p:cTn>
                              </p:par>
                              <p:par>
                                <p:cTn id="493" presetID="2" presetClass="entr" presetSubtype="3" fill="hold" grpId="0" nodeType="withEffect">
                                  <p:stCondLst>
                                    <p:cond delay="0"/>
                                  </p:stCondLst>
                                  <p:childTnLst>
                                    <p:set>
                                      <p:cBhvr>
                                        <p:cTn id="494" dur="1" fill="hold">
                                          <p:stCondLst>
                                            <p:cond delay="0"/>
                                          </p:stCondLst>
                                        </p:cTn>
                                        <p:tgtEl>
                                          <p:spTgt spid="95"/>
                                        </p:tgtEl>
                                        <p:attrNameLst>
                                          <p:attrName>style.visibility</p:attrName>
                                        </p:attrNameLst>
                                      </p:cBhvr>
                                      <p:to>
                                        <p:strVal val="visible"/>
                                      </p:to>
                                    </p:set>
                                    <p:anim calcmode="lin" valueType="num">
                                      <p:cBhvr additive="base">
                                        <p:cTn id="495" dur="2500" fill="hold"/>
                                        <p:tgtEl>
                                          <p:spTgt spid="95"/>
                                        </p:tgtEl>
                                        <p:attrNameLst>
                                          <p:attrName>ppt_x</p:attrName>
                                        </p:attrNameLst>
                                      </p:cBhvr>
                                      <p:tavLst>
                                        <p:tav tm="0">
                                          <p:val>
                                            <p:strVal val="1+#ppt_w/2"/>
                                          </p:val>
                                        </p:tav>
                                        <p:tav tm="100000">
                                          <p:val>
                                            <p:strVal val="#ppt_x"/>
                                          </p:val>
                                        </p:tav>
                                      </p:tavLst>
                                    </p:anim>
                                    <p:anim calcmode="lin" valueType="num">
                                      <p:cBhvr additive="base">
                                        <p:cTn id="496" dur="2500" fill="hold"/>
                                        <p:tgtEl>
                                          <p:spTgt spid="95"/>
                                        </p:tgtEl>
                                        <p:attrNameLst>
                                          <p:attrName>ppt_y</p:attrName>
                                        </p:attrNameLst>
                                      </p:cBhvr>
                                      <p:tavLst>
                                        <p:tav tm="0">
                                          <p:val>
                                            <p:strVal val="0-#ppt_h/2"/>
                                          </p:val>
                                        </p:tav>
                                        <p:tav tm="100000">
                                          <p:val>
                                            <p:strVal val="#ppt_y"/>
                                          </p:val>
                                        </p:tav>
                                      </p:tavLst>
                                    </p:anim>
                                  </p:childTnLst>
                                </p:cTn>
                              </p:par>
                              <p:par>
                                <p:cTn id="497" presetID="2" presetClass="entr" presetSubtype="3" fill="hold" grpId="0" nodeType="withEffect">
                                  <p:stCondLst>
                                    <p:cond delay="0"/>
                                  </p:stCondLst>
                                  <p:childTnLst>
                                    <p:set>
                                      <p:cBhvr>
                                        <p:cTn id="498" dur="1" fill="hold">
                                          <p:stCondLst>
                                            <p:cond delay="0"/>
                                          </p:stCondLst>
                                        </p:cTn>
                                        <p:tgtEl>
                                          <p:spTgt spid="96"/>
                                        </p:tgtEl>
                                        <p:attrNameLst>
                                          <p:attrName>style.visibility</p:attrName>
                                        </p:attrNameLst>
                                      </p:cBhvr>
                                      <p:to>
                                        <p:strVal val="visible"/>
                                      </p:to>
                                    </p:set>
                                    <p:anim calcmode="lin" valueType="num">
                                      <p:cBhvr additive="base">
                                        <p:cTn id="499" dur="2500" fill="hold"/>
                                        <p:tgtEl>
                                          <p:spTgt spid="96"/>
                                        </p:tgtEl>
                                        <p:attrNameLst>
                                          <p:attrName>ppt_x</p:attrName>
                                        </p:attrNameLst>
                                      </p:cBhvr>
                                      <p:tavLst>
                                        <p:tav tm="0">
                                          <p:val>
                                            <p:strVal val="1+#ppt_w/2"/>
                                          </p:val>
                                        </p:tav>
                                        <p:tav tm="100000">
                                          <p:val>
                                            <p:strVal val="#ppt_x"/>
                                          </p:val>
                                        </p:tav>
                                      </p:tavLst>
                                    </p:anim>
                                    <p:anim calcmode="lin" valueType="num">
                                      <p:cBhvr additive="base">
                                        <p:cTn id="500" dur="2500" fill="hold"/>
                                        <p:tgtEl>
                                          <p:spTgt spid="96"/>
                                        </p:tgtEl>
                                        <p:attrNameLst>
                                          <p:attrName>ppt_y</p:attrName>
                                        </p:attrNameLst>
                                      </p:cBhvr>
                                      <p:tavLst>
                                        <p:tav tm="0">
                                          <p:val>
                                            <p:strVal val="0-#ppt_h/2"/>
                                          </p:val>
                                        </p:tav>
                                        <p:tav tm="100000">
                                          <p:val>
                                            <p:strVal val="#ppt_y"/>
                                          </p:val>
                                        </p:tav>
                                      </p:tavLst>
                                    </p:anim>
                                  </p:childTnLst>
                                </p:cTn>
                              </p:par>
                              <p:par>
                                <p:cTn id="501" presetID="2" presetClass="entr" presetSubtype="3" fill="hold" grpId="0" nodeType="withEffect">
                                  <p:stCondLst>
                                    <p:cond delay="0"/>
                                  </p:stCondLst>
                                  <p:childTnLst>
                                    <p:set>
                                      <p:cBhvr>
                                        <p:cTn id="502" dur="1" fill="hold">
                                          <p:stCondLst>
                                            <p:cond delay="0"/>
                                          </p:stCondLst>
                                        </p:cTn>
                                        <p:tgtEl>
                                          <p:spTgt spid="97"/>
                                        </p:tgtEl>
                                        <p:attrNameLst>
                                          <p:attrName>style.visibility</p:attrName>
                                        </p:attrNameLst>
                                      </p:cBhvr>
                                      <p:to>
                                        <p:strVal val="visible"/>
                                      </p:to>
                                    </p:set>
                                    <p:anim calcmode="lin" valueType="num">
                                      <p:cBhvr additive="base">
                                        <p:cTn id="503" dur="2500" fill="hold"/>
                                        <p:tgtEl>
                                          <p:spTgt spid="97"/>
                                        </p:tgtEl>
                                        <p:attrNameLst>
                                          <p:attrName>ppt_x</p:attrName>
                                        </p:attrNameLst>
                                      </p:cBhvr>
                                      <p:tavLst>
                                        <p:tav tm="0">
                                          <p:val>
                                            <p:strVal val="1+#ppt_w/2"/>
                                          </p:val>
                                        </p:tav>
                                        <p:tav tm="100000">
                                          <p:val>
                                            <p:strVal val="#ppt_x"/>
                                          </p:val>
                                        </p:tav>
                                      </p:tavLst>
                                    </p:anim>
                                    <p:anim calcmode="lin" valueType="num">
                                      <p:cBhvr additive="base">
                                        <p:cTn id="504" dur="2500" fill="hold"/>
                                        <p:tgtEl>
                                          <p:spTgt spid="97"/>
                                        </p:tgtEl>
                                        <p:attrNameLst>
                                          <p:attrName>ppt_y</p:attrName>
                                        </p:attrNameLst>
                                      </p:cBhvr>
                                      <p:tavLst>
                                        <p:tav tm="0">
                                          <p:val>
                                            <p:strVal val="0-#ppt_h/2"/>
                                          </p:val>
                                        </p:tav>
                                        <p:tav tm="100000">
                                          <p:val>
                                            <p:strVal val="#ppt_y"/>
                                          </p:val>
                                        </p:tav>
                                      </p:tavLst>
                                    </p:anim>
                                  </p:childTnLst>
                                </p:cTn>
                              </p:par>
                              <p:par>
                                <p:cTn id="505" presetID="2" presetClass="entr" presetSubtype="3" fill="hold" grpId="0" nodeType="withEffect">
                                  <p:stCondLst>
                                    <p:cond delay="0"/>
                                  </p:stCondLst>
                                  <p:childTnLst>
                                    <p:set>
                                      <p:cBhvr>
                                        <p:cTn id="506" dur="1" fill="hold">
                                          <p:stCondLst>
                                            <p:cond delay="0"/>
                                          </p:stCondLst>
                                        </p:cTn>
                                        <p:tgtEl>
                                          <p:spTgt spid="98"/>
                                        </p:tgtEl>
                                        <p:attrNameLst>
                                          <p:attrName>style.visibility</p:attrName>
                                        </p:attrNameLst>
                                      </p:cBhvr>
                                      <p:to>
                                        <p:strVal val="visible"/>
                                      </p:to>
                                    </p:set>
                                    <p:anim calcmode="lin" valueType="num">
                                      <p:cBhvr additive="base">
                                        <p:cTn id="507" dur="2500" fill="hold"/>
                                        <p:tgtEl>
                                          <p:spTgt spid="98"/>
                                        </p:tgtEl>
                                        <p:attrNameLst>
                                          <p:attrName>ppt_x</p:attrName>
                                        </p:attrNameLst>
                                      </p:cBhvr>
                                      <p:tavLst>
                                        <p:tav tm="0">
                                          <p:val>
                                            <p:strVal val="1+#ppt_w/2"/>
                                          </p:val>
                                        </p:tav>
                                        <p:tav tm="100000">
                                          <p:val>
                                            <p:strVal val="#ppt_x"/>
                                          </p:val>
                                        </p:tav>
                                      </p:tavLst>
                                    </p:anim>
                                    <p:anim calcmode="lin" valueType="num">
                                      <p:cBhvr additive="base">
                                        <p:cTn id="508" dur="2500" fill="hold"/>
                                        <p:tgtEl>
                                          <p:spTgt spid="98"/>
                                        </p:tgtEl>
                                        <p:attrNameLst>
                                          <p:attrName>ppt_y</p:attrName>
                                        </p:attrNameLst>
                                      </p:cBhvr>
                                      <p:tavLst>
                                        <p:tav tm="0">
                                          <p:val>
                                            <p:strVal val="0-#ppt_h/2"/>
                                          </p:val>
                                        </p:tav>
                                        <p:tav tm="100000">
                                          <p:val>
                                            <p:strVal val="#ppt_y"/>
                                          </p:val>
                                        </p:tav>
                                      </p:tavLst>
                                    </p:anim>
                                  </p:childTnLst>
                                </p:cTn>
                              </p:par>
                              <p:par>
                                <p:cTn id="509" presetID="2" presetClass="entr" presetSubtype="3" fill="hold" grpId="0" nodeType="withEffect">
                                  <p:stCondLst>
                                    <p:cond delay="0"/>
                                  </p:stCondLst>
                                  <p:childTnLst>
                                    <p:set>
                                      <p:cBhvr>
                                        <p:cTn id="510" dur="1" fill="hold">
                                          <p:stCondLst>
                                            <p:cond delay="0"/>
                                          </p:stCondLst>
                                        </p:cTn>
                                        <p:tgtEl>
                                          <p:spTgt spid="99"/>
                                        </p:tgtEl>
                                        <p:attrNameLst>
                                          <p:attrName>style.visibility</p:attrName>
                                        </p:attrNameLst>
                                      </p:cBhvr>
                                      <p:to>
                                        <p:strVal val="visible"/>
                                      </p:to>
                                    </p:set>
                                    <p:anim calcmode="lin" valueType="num">
                                      <p:cBhvr additive="base">
                                        <p:cTn id="511" dur="2500" fill="hold"/>
                                        <p:tgtEl>
                                          <p:spTgt spid="99"/>
                                        </p:tgtEl>
                                        <p:attrNameLst>
                                          <p:attrName>ppt_x</p:attrName>
                                        </p:attrNameLst>
                                      </p:cBhvr>
                                      <p:tavLst>
                                        <p:tav tm="0">
                                          <p:val>
                                            <p:strVal val="1+#ppt_w/2"/>
                                          </p:val>
                                        </p:tav>
                                        <p:tav tm="100000">
                                          <p:val>
                                            <p:strVal val="#ppt_x"/>
                                          </p:val>
                                        </p:tav>
                                      </p:tavLst>
                                    </p:anim>
                                    <p:anim calcmode="lin" valueType="num">
                                      <p:cBhvr additive="base">
                                        <p:cTn id="512" dur="2500" fill="hold"/>
                                        <p:tgtEl>
                                          <p:spTgt spid="99"/>
                                        </p:tgtEl>
                                        <p:attrNameLst>
                                          <p:attrName>ppt_y</p:attrName>
                                        </p:attrNameLst>
                                      </p:cBhvr>
                                      <p:tavLst>
                                        <p:tav tm="0">
                                          <p:val>
                                            <p:strVal val="0-#ppt_h/2"/>
                                          </p:val>
                                        </p:tav>
                                        <p:tav tm="100000">
                                          <p:val>
                                            <p:strVal val="#ppt_y"/>
                                          </p:val>
                                        </p:tav>
                                      </p:tavLst>
                                    </p:anim>
                                  </p:childTnLst>
                                </p:cTn>
                              </p:par>
                              <p:par>
                                <p:cTn id="513" presetID="2" presetClass="entr" presetSubtype="3" fill="hold" grpId="0" nodeType="withEffect">
                                  <p:stCondLst>
                                    <p:cond delay="0"/>
                                  </p:stCondLst>
                                  <p:childTnLst>
                                    <p:set>
                                      <p:cBhvr>
                                        <p:cTn id="514" dur="1" fill="hold">
                                          <p:stCondLst>
                                            <p:cond delay="0"/>
                                          </p:stCondLst>
                                        </p:cTn>
                                        <p:tgtEl>
                                          <p:spTgt spid="100"/>
                                        </p:tgtEl>
                                        <p:attrNameLst>
                                          <p:attrName>style.visibility</p:attrName>
                                        </p:attrNameLst>
                                      </p:cBhvr>
                                      <p:to>
                                        <p:strVal val="visible"/>
                                      </p:to>
                                    </p:set>
                                    <p:anim calcmode="lin" valueType="num">
                                      <p:cBhvr additive="base">
                                        <p:cTn id="515" dur="2500" fill="hold"/>
                                        <p:tgtEl>
                                          <p:spTgt spid="100"/>
                                        </p:tgtEl>
                                        <p:attrNameLst>
                                          <p:attrName>ppt_x</p:attrName>
                                        </p:attrNameLst>
                                      </p:cBhvr>
                                      <p:tavLst>
                                        <p:tav tm="0">
                                          <p:val>
                                            <p:strVal val="1+#ppt_w/2"/>
                                          </p:val>
                                        </p:tav>
                                        <p:tav tm="100000">
                                          <p:val>
                                            <p:strVal val="#ppt_x"/>
                                          </p:val>
                                        </p:tav>
                                      </p:tavLst>
                                    </p:anim>
                                    <p:anim calcmode="lin" valueType="num">
                                      <p:cBhvr additive="base">
                                        <p:cTn id="516" dur="2500" fill="hold"/>
                                        <p:tgtEl>
                                          <p:spTgt spid="100"/>
                                        </p:tgtEl>
                                        <p:attrNameLst>
                                          <p:attrName>ppt_y</p:attrName>
                                        </p:attrNameLst>
                                      </p:cBhvr>
                                      <p:tavLst>
                                        <p:tav tm="0">
                                          <p:val>
                                            <p:strVal val="0-#ppt_h/2"/>
                                          </p:val>
                                        </p:tav>
                                        <p:tav tm="100000">
                                          <p:val>
                                            <p:strVal val="#ppt_y"/>
                                          </p:val>
                                        </p:tav>
                                      </p:tavLst>
                                    </p:anim>
                                  </p:childTnLst>
                                </p:cTn>
                              </p:par>
                              <p:par>
                                <p:cTn id="517" presetID="8" presetClass="emph" presetSubtype="0" fill="hold" grpId="1" nodeType="withEffect">
                                  <p:stCondLst>
                                    <p:cond delay="0"/>
                                  </p:stCondLst>
                                  <p:childTnLst>
                                    <p:animRot by="-21600000">
                                      <p:cBhvr>
                                        <p:cTn id="518" dur="2500" fill="hold"/>
                                        <p:tgtEl>
                                          <p:spTgt spid="69"/>
                                        </p:tgtEl>
                                        <p:attrNameLst>
                                          <p:attrName>r</p:attrName>
                                        </p:attrNameLst>
                                      </p:cBhvr>
                                    </p:animRot>
                                  </p:childTnLst>
                                </p:cTn>
                              </p:par>
                              <p:par>
                                <p:cTn id="519" presetID="8" presetClass="emph" presetSubtype="0" fill="hold" grpId="1" nodeType="withEffect">
                                  <p:stCondLst>
                                    <p:cond delay="0"/>
                                  </p:stCondLst>
                                  <p:childTnLst>
                                    <p:animRot by="-21600000">
                                      <p:cBhvr>
                                        <p:cTn id="520" dur="2500" fill="hold"/>
                                        <p:tgtEl>
                                          <p:spTgt spid="70"/>
                                        </p:tgtEl>
                                        <p:attrNameLst>
                                          <p:attrName>r</p:attrName>
                                        </p:attrNameLst>
                                      </p:cBhvr>
                                    </p:animRot>
                                  </p:childTnLst>
                                </p:cTn>
                              </p:par>
                              <p:par>
                                <p:cTn id="521" presetID="8" presetClass="emph" presetSubtype="0" fill="hold" grpId="1" nodeType="withEffect">
                                  <p:stCondLst>
                                    <p:cond delay="0"/>
                                  </p:stCondLst>
                                  <p:childTnLst>
                                    <p:animRot by="-21600000">
                                      <p:cBhvr>
                                        <p:cTn id="522" dur="2500" fill="hold"/>
                                        <p:tgtEl>
                                          <p:spTgt spid="71"/>
                                        </p:tgtEl>
                                        <p:attrNameLst>
                                          <p:attrName>r</p:attrName>
                                        </p:attrNameLst>
                                      </p:cBhvr>
                                    </p:animRot>
                                  </p:childTnLst>
                                </p:cTn>
                              </p:par>
                              <p:par>
                                <p:cTn id="523" presetID="8" presetClass="emph" presetSubtype="0" fill="hold" grpId="1" nodeType="withEffect">
                                  <p:stCondLst>
                                    <p:cond delay="0"/>
                                  </p:stCondLst>
                                  <p:childTnLst>
                                    <p:animRot by="-21600000">
                                      <p:cBhvr>
                                        <p:cTn id="524" dur="2500" fill="hold"/>
                                        <p:tgtEl>
                                          <p:spTgt spid="72"/>
                                        </p:tgtEl>
                                        <p:attrNameLst>
                                          <p:attrName>r</p:attrName>
                                        </p:attrNameLst>
                                      </p:cBhvr>
                                    </p:animRot>
                                  </p:childTnLst>
                                </p:cTn>
                              </p:par>
                              <p:par>
                                <p:cTn id="525" presetID="8" presetClass="emph" presetSubtype="0" fill="hold" grpId="1" nodeType="withEffect">
                                  <p:stCondLst>
                                    <p:cond delay="0"/>
                                  </p:stCondLst>
                                  <p:childTnLst>
                                    <p:animRot by="-21600000">
                                      <p:cBhvr>
                                        <p:cTn id="526" dur="2500" fill="hold"/>
                                        <p:tgtEl>
                                          <p:spTgt spid="73"/>
                                        </p:tgtEl>
                                        <p:attrNameLst>
                                          <p:attrName>r</p:attrName>
                                        </p:attrNameLst>
                                      </p:cBhvr>
                                    </p:animRot>
                                  </p:childTnLst>
                                </p:cTn>
                              </p:par>
                              <p:par>
                                <p:cTn id="527" presetID="8" presetClass="emph" presetSubtype="0" fill="hold" grpId="1" nodeType="withEffect">
                                  <p:stCondLst>
                                    <p:cond delay="0"/>
                                  </p:stCondLst>
                                  <p:childTnLst>
                                    <p:animRot by="-21600000">
                                      <p:cBhvr>
                                        <p:cTn id="528" dur="2500" fill="hold"/>
                                        <p:tgtEl>
                                          <p:spTgt spid="74"/>
                                        </p:tgtEl>
                                        <p:attrNameLst>
                                          <p:attrName>r</p:attrName>
                                        </p:attrNameLst>
                                      </p:cBhvr>
                                    </p:animRot>
                                  </p:childTnLst>
                                </p:cTn>
                              </p:par>
                              <p:par>
                                <p:cTn id="529" presetID="8" presetClass="emph" presetSubtype="0" fill="hold" grpId="1" nodeType="withEffect">
                                  <p:stCondLst>
                                    <p:cond delay="0"/>
                                  </p:stCondLst>
                                  <p:childTnLst>
                                    <p:animRot by="-21600000">
                                      <p:cBhvr>
                                        <p:cTn id="530" dur="2500" fill="hold"/>
                                        <p:tgtEl>
                                          <p:spTgt spid="75"/>
                                        </p:tgtEl>
                                        <p:attrNameLst>
                                          <p:attrName>r</p:attrName>
                                        </p:attrNameLst>
                                      </p:cBhvr>
                                    </p:animRot>
                                  </p:childTnLst>
                                </p:cTn>
                              </p:par>
                              <p:par>
                                <p:cTn id="531" presetID="8" presetClass="emph" presetSubtype="0" fill="hold" grpId="1" nodeType="withEffect">
                                  <p:stCondLst>
                                    <p:cond delay="0"/>
                                  </p:stCondLst>
                                  <p:childTnLst>
                                    <p:animRot by="-21600000">
                                      <p:cBhvr>
                                        <p:cTn id="532" dur="2500" fill="hold"/>
                                        <p:tgtEl>
                                          <p:spTgt spid="76"/>
                                        </p:tgtEl>
                                        <p:attrNameLst>
                                          <p:attrName>r</p:attrName>
                                        </p:attrNameLst>
                                      </p:cBhvr>
                                    </p:animRot>
                                  </p:childTnLst>
                                </p:cTn>
                              </p:par>
                              <p:par>
                                <p:cTn id="533" presetID="8" presetClass="emph" presetSubtype="0" fill="hold" grpId="1" nodeType="withEffect">
                                  <p:stCondLst>
                                    <p:cond delay="0"/>
                                  </p:stCondLst>
                                  <p:childTnLst>
                                    <p:animRot by="-21600000">
                                      <p:cBhvr>
                                        <p:cTn id="534" dur="2500" fill="hold"/>
                                        <p:tgtEl>
                                          <p:spTgt spid="77"/>
                                        </p:tgtEl>
                                        <p:attrNameLst>
                                          <p:attrName>r</p:attrName>
                                        </p:attrNameLst>
                                      </p:cBhvr>
                                    </p:animRot>
                                  </p:childTnLst>
                                </p:cTn>
                              </p:par>
                              <p:par>
                                <p:cTn id="535" presetID="8" presetClass="emph" presetSubtype="0" fill="hold" grpId="1" nodeType="withEffect">
                                  <p:stCondLst>
                                    <p:cond delay="0"/>
                                  </p:stCondLst>
                                  <p:childTnLst>
                                    <p:animRot by="-21600000">
                                      <p:cBhvr>
                                        <p:cTn id="536" dur="2500" fill="hold"/>
                                        <p:tgtEl>
                                          <p:spTgt spid="78"/>
                                        </p:tgtEl>
                                        <p:attrNameLst>
                                          <p:attrName>r</p:attrName>
                                        </p:attrNameLst>
                                      </p:cBhvr>
                                    </p:animRot>
                                  </p:childTnLst>
                                </p:cTn>
                              </p:par>
                              <p:par>
                                <p:cTn id="537" presetID="8" presetClass="emph" presetSubtype="0" fill="hold" grpId="1" nodeType="withEffect">
                                  <p:stCondLst>
                                    <p:cond delay="0"/>
                                  </p:stCondLst>
                                  <p:childTnLst>
                                    <p:animRot by="-21600000">
                                      <p:cBhvr>
                                        <p:cTn id="538" dur="2500" fill="hold"/>
                                        <p:tgtEl>
                                          <p:spTgt spid="79"/>
                                        </p:tgtEl>
                                        <p:attrNameLst>
                                          <p:attrName>r</p:attrName>
                                        </p:attrNameLst>
                                      </p:cBhvr>
                                    </p:animRot>
                                  </p:childTnLst>
                                </p:cTn>
                              </p:par>
                              <p:par>
                                <p:cTn id="539" presetID="8" presetClass="emph" presetSubtype="0" fill="hold" grpId="1" nodeType="withEffect">
                                  <p:stCondLst>
                                    <p:cond delay="0"/>
                                  </p:stCondLst>
                                  <p:childTnLst>
                                    <p:animRot by="-21600000">
                                      <p:cBhvr>
                                        <p:cTn id="540" dur="2500" fill="hold"/>
                                        <p:tgtEl>
                                          <p:spTgt spid="80"/>
                                        </p:tgtEl>
                                        <p:attrNameLst>
                                          <p:attrName>r</p:attrName>
                                        </p:attrNameLst>
                                      </p:cBhvr>
                                    </p:animRot>
                                  </p:childTnLst>
                                </p:cTn>
                              </p:par>
                              <p:par>
                                <p:cTn id="541" presetID="8" presetClass="emph" presetSubtype="0" fill="hold" grpId="1" nodeType="withEffect">
                                  <p:stCondLst>
                                    <p:cond delay="0"/>
                                  </p:stCondLst>
                                  <p:childTnLst>
                                    <p:animRot by="-21600000">
                                      <p:cBhvr>
                                        <p:cTn id="542" dur="2500" fill="hold"/>
                                        <p:tgtEl>
                                          <p:spTgt spid="81"/>
                                        </p:tgtEl>
                                        <p:attrNameLst>
                                          <p:attrName>r</p:attrName>
                                        </p:attrNameLst>
                                      </p:cBhvr>
                                    </p:animRot>
                                  </p:childTnLst>
                                </p:cTn>
                              </p:par>
                              <p:par>
                                <p:cTn id="543" presetID="8" presetClass="emph" presetSubtype="0" fill="hold" grpId="1" nodeType="withEffect">
                                  <p:stCondLst>
                                    <p:cond delay="0"/>
                                  </p:stCondLst>
                                  <p:childTnLst>
                                    <p:animRot by="-21600000">
                                      <p:cBhvr>
                                        <p:cTn id="544" dur="2500" fill="hold"/>
                                        <p:tgtEl>
                                          <p:spTgt spid="82"/>
                                        </p:tgtEl>
                                        <p:attrNameLst>
                                          <p:attrName>r</p:attrName>
                                        </p:attrNameLst>
                                      </p:cBhvr>
                                    </p:animRot>
                                  </p:childTnLst>
                                </p:cTn>
                              </p:par>
                              <p:par>
                                <p:cTn id="545" presetID="8" presetClass="emph" presetSubtype="0" fill="hold" grpId="1" nodeType="withEffect">
                                  <p:stCondLst>
                                    <p:cond delay="0"/>
                                  </p:stCondLst>
                                  <p:childTnLst>
                                    <p:animRot by="-21600000">
                                      <p:cBhvr>
                                        <p:cTn id="546" dur="2500" fill="hold"/>
                                        <p:tgtEl>
                                          <p:spTgt spid="83"/>
                                        </p:tgtEl>
                                        <p:attrNameLst>
                                          <p:attrName>r</p:attrName>
                                        </p:attrNameLst>
                                      </p:cBhvr>
                                    </p:animRot>
                                  </p:childTnLst>
                                </p:cTn>
                              </p:par>
                              <p:par>
                                <p:cTn id="547" presetID="8" presetClass="emph" presetSubtype="0" fill="hold" grpId="1" nodeType="withEffect">
                                  <p:stCondLst>
                                    <p:cond delay="0"/>
                                  </p:stCondLst>
                                  <p:childTnLst>
                                    <p:animRot by="-21600000">
                                      <p:cBhvr>
                                        <p:cTn id="548" dur="2500" fill="hold"/>
                                        <p:tgtEl>
                                          <p:spTgt spid="84"/>
                                        </p:tgtEl>
                                        <p:attrNameLst>
                                          <p:attrName>r</p:attrName>
                                        </p:attrNameLst>
                                      </p:cBhvr>
                                    </p:animRot>
                                  </p:childTnLst>
                                </p:cTn>
                              </p:par>
                              <p:par>
                                <p:cTn id="549" presetID="8" presetClass="emph" presetSubtype="0" fill="hold" grpId="1" nodeType="withEffect">
                                  <p:stCondLst>
                                    <p:cond delay="0"/>
                                  </p:stCondLst>
                                  <p:childTnLst>
                                    <p:animRot by="-21600000">
                                      <p:cBhvr>
                                        <p:cTn id="550" dur="2500" fill="hold"/>
                                        <p:tgtEl>
                                          <p:spTgt spid="85"/>
                                        </p:tgtEl>
                                        <p:attrNameLst>
                                          <p:attrName>r</p:attrName>
                                        </p:attrNameLst>
                                      </p:cBhvr>
                                    </p:animRot>
                                  </p:childTnLst>
                                </p:cTn>
                              </p:par>
                              <p:par>
                                <p:cTn id="551" presetID="8" presetClass="emph" presetSubtype="0" fill="hold" grpId="1" nodeType="withEffect">
                                  <p:stCondLst>
                                    <p:cond delay="0"/>
                                  </p:stCondLst>
                                  <p:childTnLst>
                                    <p:animRot by="-21600000">
                                      <p:cBhvr>
                                        <p:cTn id="552" dur="2500" fill="hold"/>
                                        <p:tgtEl>
                                          <p:spTgt spid="86"/>
                                        </p:tgtEl>
                                        <p:attrNameLst>
                                          <p:attrName>r</p:attrName>
                                        </p:attrNameLst>
                                      </p:cBhvr>
                                    </p:animRot>
                                  </p:childTnLst>
                                </p:cTn>
                              </p:par>
                              <p:par>
                                <p:cTn id="553" presetID="8" presetClass="emph" presetSubtype="0" fill="hold" grpId="1" nodeType="withEffect">
                                  <p:stCondLst>
                                    <p:cond delay="0"/>
                                  </p:stCondLst>
                                  <p:childTnLst>
                                    <p:animRot by="-21600000">
                                      <p:cBhvr>
                                        <p:cTn id="554" dur="2500" fill="hold"/>
                                        <p:tgtEl>
                                          <p:spTgt spid="87"/>
                                        </p:tgtEl>
                                        <p:attrNameLst>
                                          <p:attrName>r</p:attrName>
                                        </p:attrNameLst>
                                      </p:cBhvr>
                                    </p:animRot>
                                  </p:childTnLst>
                                </p:cTn>
                              </p:par>
                              <p:par>
                                <p:cTn id="555" presetID="8" presetClass="emph" presetSubtype="0" fill="hold" grpId="1" nodeType="withEffect">
                                  <p:stCondLst>
                                    <p:cond delay="0"/>
                                  </p:stCondLst>
                                  <p:childTnLst>
                                    <p:animRot by="-21600000">
                                      <p:cBhvr>
                                        <p:cTn id="556" dur="2500" fill="hold"/>
                                        <p:tgtEl>
                                          <p:spTgt spid="88"/>
                                        </p:tgtEl>
                                        <p:attrNameLst>
                                          <p:attrName>r</p:attrName>
                                        </p:attrNameLst>
                                      </p:cBhvr>
                                    </p:animRot>
                                  </p:childTnLst>
                                </p:cTn>
                              </p:par>
                              <p:par>
                                <p:cTn id="557" presetID="8" presetClass="emph" presetSubtype="0" fill="hold" grpId="1" nodeType="withEffect">
                                  <p:stCondLst>
                                    <p:cond delay="0"/>
                                  </p:stCondLst>
                                  <p:childTnLst>
                                    <p:animRot by="-21600000">
                                      <p:cBhvr>
                                        <p:cTn id="558" dur="2500" fill="hold"/>
                                        <p:tgtEl>
                                          <p:spTgt spid="89"/>
                                        </p:tgtEl>
                                        <p:attrNameLst>
                                          <p:attrName>r</p:attrName>
                                        </p:attrNameLst>
                                      </p:cBhvr>
                                    </p:animRot>
                                  </p:childTnLst>
                                </p:cTn>
                              </p:par>
                              <p:par>
                                <p:cTn id="559" presetID="8" presetClass="emph" presetSubtype="0" fill="hold" grpId="1" nodeType="withEffect">
                                  <p:stCondLst>
                                    <p:cond delay="0"/>
                                  </p:stCondLst>
                                  <p:childTnLst>
                                    <p:animRot by="-21600000">
                                      <p:cBhvr>
                                        <p:cTn id="560" dur="2500" fill="hold"/>
                                        <p:tgtEl>
                                          <p:spTgt spid="90"/>
                                        </p:tgtEl>
                                        <p:attrNameLst>
                                          <p:attrName>r</p:attrName>
                                        </p:attrNameLst>
                                      </p:cBhvr>
                                    </p:animRot>
                                  </p:childTnLst>
                                </p:cTn>
                              </p:par>
                              <p:par>
                                <p:cTn id="561" presetID="8" presetClass="emph" presetSubtype="0" fill="hold" grpId="1" nodeType="withEffect">
                                  <p:stCondLst>
                                    <p:cond delay="0"/>
                                  </p:stCondLst>
                                  <p:childTnLst>
                                    <p:animRot by="-21600000">
                                      <p:cBhvr>
                                        <p:cTn id="562" dur="2500" fill="hold"/>
                                        <p:tgtEl>
                                          <p:spTgt spid="91"/>
                                        </p:tgtEl>
                                        <p:attrNameLst>
                                          <p:attrName>r</p:attrName>
                                        </p:attrNameLst>
                                      </p:cBhvr>
                                    </p:animRot>
                                  </p:childTnLst>
                                </p:cTn>
                              </p:par>
                              <p:par>
                                <p:cTn id="563" presetID="8" presetClass="emph" presetSubtype="0" fill="hold" grpId="1" nodeType="withEffect">
                                  <p:stCondLst>
                                    <p:cond delay="0"/>
                                  </p:stCondLst>
                                  <p:childTnLst>
                                    <p:animRot by="-21600000">
                                      <p:cBhvr>
                                        <p:cTn id="564" dur="2500" fill="hold"/>
                                        <p:tgtEl>
                                          <p:spTgt spid="92"/>
                                        </p:tgtEl>
                                        <p:attrNameLst>
                                          <p:attrName>r</p:attrName>
                                        </p:attrNameLst>
                                      </p:cBhvr>
                                    </p:animRot>
                                  </p:childTnLst>
                                </p:cTn>
                              </p:par>
                              <p:par>
                                <p:cTn id="565" presetID="8" presetClass="emph" presetSubtype="0" fill="hold" grpId="1" nodeType="withEffect">
                                  <p:stCondLst>
                                    <p:cond delay="0"/>
                                  </p:stCondLst>
                                  <p:childTnLst>
                                    <p:animRot by="-21600000">
                                      <p:cBhvr>
                                        <p:cTn id="566" dur="2500" fill="hold"/>
                                        <p:tgtEl>
                                          <p:spTgt spid="93"/>
                                        </p:tgtEl>
                                        <p:attrNameLst>
                                          <p:attrName>r</p:attrName>
                                        </p:attrNameLst>
                                      </p:cBhvr>
                                    </p:animRot>
                                  </p:childTnLst>
                                </p:cTn>
                              </p:par>
                              <p:par>
                                <p:cTn id="567" presetID="8" presetClass="emph" presetSubtype="0" fill="hold" grpId="1" nodeType="withEffect">
                                  <p:stCondLst>
                                    <p:cond delay="0"/>
                                  </p:stCondLst>
                                  <p:childTnLst>
                                    <p:animRot by="-21600000">
                                      <p:cBhvr>
                                        <p:cTn id="568" dur="2500" fill="hold"/>
                                        <p:tgtEl>
                                          <p:spTgt spid="94"/>
                                        </p:tgtEl>
                                        <p:attrNameLst>
                                          <p:attrName>r</p:attrName>
                                        </p:attrNameLst>
                                      </p:cBhvr>
                                    </p:animRot>
                                  </p:childTnLst>
                                </p:cTn>
                              </p:par>
                              <p:par>
                                <p:cTn id="569" presetID="8" presetClass="emph" presetSubtype="0" fill="hold" grpId="1" nodeType="withEffect">
                                  <p:stCondLst>
                                    <p:cond delay="0"/>
                                  </p:stCondLst>
                                  <p:childTnLst>
                                    <p:animRot by="-21600000">
                                      <p:cBhvr>
                                        <p:cTn id="570" dur="2500" fill="hold"/>
                                        <p:tgtEl>
                                          <p:spTgt spid="95"/>
                                        </p:tgtEl>
                                        <p:attrNameLst>
                                          <p:attrName>r</p:attrName>
                                        </p:attrNameLst>
                                      </p:cBhvr>
                                    </p:animRot>
                                  </p:childTnLst>
                                </p:cTn>
                              </p:par>
                              <p:par>
                                <p:cTn id="571" presetID="8" presetClass="emph" presetSubtype="0" fill="hold" grpId="1" nodeType="withEffect">
                                  <p:stCondLst>
                                    <p:cond delay="0"/>
                                  </p:stCondLst>
                                  <p:childTnLst>
                                    <p:animRot by="-21600000">
                                      <p:cBhvr>
                                        <p:cTn id="572" dur="2500" fill="hold"/>
                                        <p:tgtEl>
                                          <p:spTgt spid="96"/>
                                        </p:tgtEl>
                                        <p:attrNameLst>
                                          <p:attrName>r</p:attrName>
                                        </p:attrNameLst>
                                      </p:cBhvr>
                                    </p:animRot>
                                  </p:childTnLst>
                                </p:cTn>
                              </p:par>
                              <p:par>
                                <p:cTn id="573" presetID="8" presetClass="emph" presetSubtype="0" fill="hold" grpId="1" nodeType="withEffect">
                                  <p:stCondLst>
                                    <p:cond delay="0"/>
                                  </p:stCondLst>
                                  <p:childTnLst>
                                    <p:animRot by="-21600000">
                                      <p:cBhvr>
                                        <p:cTn id="574" dur="2500" fill="hold"/>
                                        <p:tgtEl>
                                          <p:spTgt spid="97"/>
                                        </p:tgtEl>
                                        <p:attrNameLst>
                                          <p:attrName>r</p:attrName>
                                        </p:attrNameLst>
                                      </p:cBhvr>
                                    </p:animRot>
                                  </p:childTnLst>
                                </p:cTn>
                              </p:par>
                              <p:par>
                                <p:cTn id="575" presetID="8" presetClass="emph" presetSubtype="0" fill="hold" grpId="1" nodeType="withEffect">
                                  <p:stCondLst>
                                    <p:cond delay="0"/>
                                  </p:stCondLst>
                                  <p:childTnLst>
                                    <p:animRot by="-21600000">
                                      <p:cBhvr>
                                        <p:cTn id="576" dur="2500" fill="hold"/>
                                        <p:tgtEl>
                                          <p:spTgt spid="98"/>
                                        </p:tgtEl>
                                        <p:attrNameLst>
                                          <p:attrName>r</p:attrName>
                                        </p:attrNameLst>
                                      </p:cBhvr>
                                    </p:animRot>
                                  </p:childTnLst>
                                </p:cTn>
                              </p:par>
                              <p:par>
                                <p:cTn id="577" presetID="8" presetClass="emph" presetSubtype="0" fill="hold" grpId="1" nodeType="withEffect">
                                  <p:stCondLst>
                                    <p:cond delay="0"/>
                                  </p:stCondLst>
                                  <p:childTnLst>
                                    <p:animRot by="-21600000">
                                      <p:cBhvr>
                                        <p:cTn id="578" dur="2500" fill="hold"/>
                                        <p:tgtEl>
                                          <p:spTgt spid="99"/>
                                        </p:tgtEl>
                                        <p:attrNameLst>
                                          <p:attrName>r</p:attrName>
                                        </p:attrNameLst>
                                      </p:cBhvr>
                                    </p:animRot>
                                  </p:childTnLst>
                                </p:cTn>
                              </p:par>
                              <p:par>
                                <p:cTn id="579" presetID="8" presetClass="emph" presetSubtype="0" fill="hold" grpId="1" nodeType="withEffect">
                                  <p:stCondLst>
                                    <p:cond delay="0"/>
                                  </p:stCondLst>
                                  <p:childTnLst>
                                    <p:animRot by="-21600000">
                                      <p:cBhvr>
                                        <p:cTn id="580" dur="2500" fill="hold"/>
                                        <p:tgtEl>
                                          <p:spTgt spid="100"/>
                                        </p:tgtEl>
                                        <p:attrNameLst>
                                          <p:attrName>r</p:attrName>
                                        </p:attrNameLst>
                                      </p:cBhvr>
                                    </p:animRot>
                                  </p:childTnLst>
                                </p:cTn>
                              </p:par>
                              <p:par>
                                <p:cTn id="581" presetID="2" presetClass="entr" presetSubtype="9" fill="hold" grpId="0" nodeType="withEffect">
                                  <p:stCondLst>
                                    <p:cond delay="0"/>
                                  </p:stCondLst>
                                  <p:childTnLst>
                                    <p:set>
                                      <p:cBhvr>
                                        <p:cTn id="582" dur="1" fill="hold">
                                          <p:stCondLst>
                                            <p:cond delay="0"/>
                                          </p:stCondLst>
                                        </p:cTn>
                                        <p:tgtEl>
                                          <p:spTgt spid="102"/>
                                        </p:tgtEl>
                                        <p:attrNameLst>
                                          <p:attrName>style.visibility</p:attrName>
                                        </p:attrNameLst>
                                      </p:cBhvr>
                                      <p:to>
                                        <p:strVal val="visible"/>
                                      </p:to>
                                    </p:set>
                                    <p:anim calcmode="lin" valueType="num">
                                      <p:cBhvr additive="base">
                                        <p:cTn id="583" dur="2500" fill="hold"/>
                                        <p:tgtEl>
                                          <p:spTgt spid="102"/>
                                        </p:tgtEl>
                                        <p:attrNameLst>
                                          <p:attrName>ppt_x</p:attrName>
                                        </p:attrNameLst>
                                      </p:cBhvr>
                                      <p:tavLst>
                                        <p:tav tm="0">
                                          <p:val>
                                            <p:strVal val="0-#ppt_w/2"/>
                                          </p:val>
                                        </p:tav>
                                        <p:tav tm="100000">
                                          <p:val>
                                            <p:strVal val="#ppt_x"/>
                                          </p:val>
                                        </p:tav>
                                      </p:tavLst>
                                    </p:anim>
                                    <p:anim calcmode="lin" valueType="num">
                                      <p:cBhvr additive="base">
                                        <p:cTn id="584" dur="2500" fill="hold"/>
                                        <p:tgtEl>
                                          <p:spTgt spid="102"/>
                                        </p:tgtEl>
                                        <p:attrNameLst>
                                          <p:attrName>ppt_y</p:attrName>
                                        </p:attrNameLst>
                                      </p:cBhvr>
                                      <p:tavLst>
                                        <p:tav tm="0">
                                          <p:val>
                                            <p:strVal val="0-#ppt_h/2"/>
                                          </p:val>
                                        </p:tav>
                                        <p:tav tm="100000">
                                          <p:val>
                                            <p:strVal val="#ppt_y"/>
                                          </p:val>
                                        </p:tav>
                                      </p:tavLst>
                                    </p:anim>
                                  </p:childTnLst>
                                </p:cTn>
                              </p:par>
                              <p:par>
                                <p:cTn id="585" presetID="2" presetClass="entr" presetSubtype="9" fill="hold" grpId="0" nodeType="withEffect">
                                  <p:stCondLst>
                                    <p:cond delay="0"/>
                                  </p:stCondLst>
                                  <p:childTnLst>
                                    <p:set>
                                      <p:cBhvr>
                                        <p:cTn id="586" dur="1" fill="hold">
                                          <p:stCondLst>
                                            <p:cond delay="0"/>
                                          </p:stCondLst>
                                        </p:cTn>
                                        <p:tgtEl>
                                          <p:spTgt spid="103"/>
                                        </p:tgtEl>
                                        <p:attrNameLst>
                                          <p:attrName>style.visibility</p:attrName>
                                        </p:attrNameLst>
                                      </p:cBhvr>
                                      <p:to>
                                        <p:strVal val="visible"/>
                                      </p:to>
                                    </p:set>
                                    <p:anim calcmode="lin" valueType="num">
                                      <p:cBhvr additive="base">
                                        <p:cTn id="587" dur="2500" fill="hold"/>
                                        <p:tgtEl>
                                          <p:spTgt spid="103"/>
                                        </p:tgtEl>
                                        <p:attrNameLst>
                                          <p:attrName>ppt_x</p:attrName>
                                        </p:attrNameLst>
                                      </p:cBhvr>
                                      <p:tavLst>
                                        <p:tav tm="0">
                                          <p:val>
                                            <p:strVal val="0-#ppt_w/2"/>
                                          </p:val>
                                        </p:tav>
                                        <p:tav tm="100000">
                                          <p:val>
                                            <p:strVal val="#ppt_x"/>
                                          </p:val>
                                        </p:tav>
                                      </p:tavLst>
                                    </p:anim>
                                    <p:anim calcmode="lin" valueType="num">
                                      <p:cBhvr additive="base">
                                        <p:cTn id="588" dur="2500" fill="hold"/>
                                        <p:tgtEl>
                                          <p:spTgt spid="103"/>
                                        </p:tgtEl>
                                        <p:attrNameLst>
                                          <p:attrName>ppt_y</p:attrName>
                                        </p:attrNameLst>
                                      </p:cBhvr>
                                      <p:tavLst>
                                        <p:tav tm="0">
                                          <p:val>
                                            <p:strVal val="0-#ppt_h/2"/>
                                          </p:val>
                                        </p:tav>
                                        <p:tav tm="100000">
                                          <p:val>
                                            <p:strVal val="#ppt_y"/>
                                          </p:val>
                                        </p:tav>
                                      </p:tavLst>
                                    </p:anim>
                                  </p:childTnLst>
                                </p:cTn>
                              </p:par>
                              <p:par>
                                <p:cTn id="589" presetID="2" presetClass="entr" presetSubtype="9" fill="hold" grpId="0" nodeType="withEffect">
                                  <p:stCondLst>
                                    <p:cond delay="0"/>
                                  </p:stCondLst>
                                  <p:childTnLst>
                                    <p:set>
                                      <p:cBhvr>
                                        <p:cTn id="590" dur="1" fill="hold">
                                          <p:stCondLst>
                                            <p:cond delay="0"/>
                                          </p:stCondLst>
                                        </p:cTn>
                                        <p:tgtEl>
                                          <p:spTgt spid="104"/>
                                        </p:tgtEl>
                                        <p:attrNameLst>
                                          <p:attrName>style.visibility</p:attrName>
                                        </p:attrNameLst>
                                      </p:cBhvr>
                                      <p:to>
                                        <p:strVal val="visible"/>
                                      </p:to>
                                    </p:set>
                                    <p:anim calcmode="lin" valueType="num">
                                      <p:cBhvr additive="base">
                                        <p:cTn id="591" dur="2500" fill="hold"/>
                                        <p:tgtEl>
                                          <p:spTgt spid="104"/>
                                        </p:tgtEl>
                                        <p:attrNameLst>
                                          <p:attrName>ppt_x</p:attrName>
                                        </p:attrNameLst>
                                      </p:cBhvr>
                                      <p:tavLst>
                                        <p:tav tm="0">
                                          <p:val>
                                            <p:strVal val="0-#ppt_w/2"/>
                                          </p:val>
                                        </p:tav>
                                        <p:tav tm="100000">
                                          <p:val>
                                            <p:strVal val="#ppt_x"/>
                                          </p:val>
                                        </p:tav>
                                      </p:tavLst>
                                    </p:anim>
                                    <p:anim calcmode="lin" valueType="num">
                                      <p:cBhvr additive="base">
                                        <p:cTn id="592" dur="2500" fill="hold"/>
                                        <p:tgtEl>
                                          <p:spTgt spid="104"/>
                                        </p:tgtEl>
                                        <p:attrNameLst>
                                          <p:attrName>ppt_y</p:attrName>
                                        </p:attrNameLst>
                                      </p:cBhvr>
                                      <p:tavLst>
                                        <p:tav tm="0">
                                          <p:val>
                                            <p:strVal val="0-#ppt_h/2"/>
                                          </p:val>
                                        </p:tav>
                                        <p:tav tm="100000">
                                          <p:val>
                                            <p:strVal val="#ppt_y"/>
                                          </p:val>
                                        </p:tav>
                                      </p:tavLst>
                                    </p:anim>
                                  </p:childTnLst>
                                </p:cTn>
                              </p:par>
                              <p:par>
                                <p:cTn id="593" presetID="2" presetClass="entr" presetSubtype="9" fill="hold" grpId="0" nodeType="withEffect">
                                  <p:stCondLst>
                                    <p:cond delay="0"/>
                                  </p:stCondLst>
                                  <p:childTnLst>
                                    <p:set>
                                      <p:cBhvr>
                                        <p:cTn id="594" dur="1" fill="hold">
                                          <p:stCondLst>
                                            <p:cond delay="0"/>
                                          </p:stCondLst>
                                        </p:cTn>
                                        <p:tgtEl>
                                          <p:spTgt spid="105"/>
                                        </p:tgtEl>
                                        <p:attrNameLst>
                                          <p:attrName>style.visibility</p:attrName>
                                        </p:attrNameLst>
                                      </p:cBhvr>
                                      <p:to>
                                        <p:strVal val="visible"/>
                                      </p:to>
                                    </p:set>
                                    <p:anim calcmode="lin" valueType="num">
                                      <p:cBhvr additive="base">
                                        <p:cTn id="595" dur="2500" fill="hold"/>
                                        <p:tgtEl>
                                          <p:spTgt spid="105"/>
                                        </p:tgtEl>
                                        <p:attrNameLst>
                                          <p:attrName>ppt_x</p:attrName>
                                        </p:attrNameLst>
                                      </p:cBhvr>
                                      <p:tavLst>
                                        <p:tav tm="0">
                                          <p:val>
                                            <p:strVal val="0-#ppt_w/2"/>
                                          </p:val>
                                        </p:tav>
                                        <p:tav tm="100000">
                                          <p:val>
                                            <p:strVal val="#ppt_x"/>
                                          </p:val>
                                        </p:tav>
                                      </p:tavLst>
                                    </p:anim>
                                    <p:anim calcmode="lin" valueType="num">
                                      <p:cBhvr additive="base">
                                        <p:cTn id="596" dur="2500" fill="hold"/>
                                        <p:tgtEl>
                                          <p:spTgt spid="105"/>
                                        </p:tgtEl>
                                        <p:attrNameLst>
                                          <p:attrName>ppt_y</p:attrName>
                                        </p:attrNameLst>
                                      </p:cBhvr>
                                      <p:tavLst>
                                        <p:tav tm="0">
                                          <p:val>
                                            <p:strVal val="0-#ppt_h/2"/>
                                          </p:val>
                                        </p:tav>
                                        <p:tav tm="100000">
                                          <p:val>
                                            <p:strVal val="#ppt_y"/>
                                          </p:val>
                                        </p:tav>
                                      </p:tavLst>
                                    </p:anim>
                                  </p:childTnLst>
                                </p:cTn>
                              </p:par>
                              <p:par>
                                <p:cTn id="597" presetID="2" presetClass="entr" presetSubtype="9" fill="hold" grpId="0" nodeType="withEffect">
                                  <p:stCondLst>
                                    <p:cond delay="0"/>
                                  </p:stCondLst>
                                  <p:childTnLst>
                                    <p:set>
                                      <p:cBhvr>
                                        <p:cTn id="598" dur="1" fill="hold">
                                          <p:stCondLst>
                                            <p:cond delay="0"/>
                                          </p:stCondLst>
                                        </p:cTn>
                                        <p:tgtEl>
                                          <p:spTgt spid="106"/>
                                        </p:tgtEl>
                                        <p:attrNameLst>
                                          <p:attrName>style.visibility</p:attrName>
                                        </p:attrNameLst>
                                      </p:cBhvr>
                                      <p:to>
                                        <p:strVal val="visible"/>
                                      </p:to>
                                    </p:set>
                                    <p:anim calcmode="lin" valueType="num">
                                      <p:cBhvr additive="base">
                                        <p:cTn id="599" dur="2500" fill="hold"/>
                                        <p:tgtEl>
                                          <p:spTgt spid="106"/>
                                        </p:tgtEl>
                                        <p:attrNameLst>
                                          <p:attrName>ppt_x</p:attrName>
                                        </p:attrNameLst>
                                      </p:cBhvr>
                                      <p:tavLst>
                                        <p:tav tm="0">
                                          <p:val>
                                            <p:strVal val="0-#ppt_w/2"/>
                                          </p:val>
                                        </p:tav>
                                        <p:tav tm="100000">
                                          <p:val>
                                            <p:strVal val="#ppt_x"/>
                                          </p:val>
                                        </p:tav>
                                      </p:tavLst>
                                    </p:anim>
                                    <p:anim calcmode="lin" valueType="num">
                                      <p:cBhvr additive="base">
                                        <p:cTn id="600" dur="2500" fill="hold"/>
                                        <p:tgtEl>
                                          <p:spTgt spid="106"/>
                                        </p:tgtEl>
                                        <p:attrNameLst>
                                          <p:attrName>ppt_y</p:attrName>
                                        </p:attrNameLst>
                                      </p:cBhvr>
                                      <p:tavLst>
                                        <p:tav tm="0">
                                          <p:val>
                                            <p:strVal val="0-#ppt_h/2"/>
                                          </p:val>
                                        </p:tav>
                                        <p:tav tm="100000">
                                          <p:val>
                                            <p:strVal val="#ppt_y"/>
                                          </p:val>
                                        </p:tav>
                                      </p:tavLst>
                                    </p:anim>
                                  </p:childTnLst>
                                </p:cTn>
                              </p:par>
                              <p:par>
                                <p:cTn id="601" presetID="2" presetClass="entr" presetSubtype="9" fill="hold" grpId="0" nodeType="withEffect">
                                  <p:stCondLst>
                                    <p:cond delay="0"/>
                                  </p:stCondLst>
                                  <p:childTnLst>
                                    <p:set>
                                      <p:cBhvr>
                                        <p:cTn id="602" dur="1" fill="hold">
                                          <p:stCondLst>
                                            <p:cond delay="0"/>
                                          </p:stCondLst>
                                        </p:cTn>
                                        <p:tgtEl>
                                          <p:spTgt spid="107"/>
                                        </p:tgtEl>
                                        <p:attrNameLst>
                                          <p:attrName>style.visibility</p:attrName>
                                        </p:attrNameLst>
                                      </p:cBhvr>
                                      <p:to>
                                        <p:strVal val="visible"/>
                                      </p:to>
                                    </p:set>
                                    <p:anim calcmode="lin" valueType="num">
                                      <p:cBhvr additive="base">
                                        <p:cTn id="603" dur="2500" fill="hold"/>
                                        <p:tgtEl>
                                          <p:spTgt spid="107"/>
                                        </p:tgtEl>
                                        <p:attrNameLst>
                                          <p:attrName>ppt_x</p:attrName>
                                        </p:attrNameLst>
                                      </p:cBhvr>
                                      <p:tavLst>
                                        <p:tav tm="0">
                                          <p:val>
                                            <p:strVal val="0-#ppt_w/2"/>
                                          </p:val>
                                        </p:tav>
                                        <p:tav tm="100000">
                                          <p:val>
                                            <p:strVal val="#ppt_x"/>
                                          </p:val>
                                        </p:tav>
                                      </p:tavLst>
                                    </p:anim>
                                    <p:anim calcmode="lin" valueType="num">
                                      <p:cBhvr additive="base">
                                        <p:cTn id="604" dur="2500" fill="hold"/>
                                        <p:tgtEl>
                                          <p:spTgt spid="107"/>
                                        </p:tgtEl>
                                        <p:attrNameLst>
                                          <p:attrName>ppt_y</p:attrName>
                                        </p:attrNameLst>
                                      </p:cBhvr>
                                      <p:tavLst>
                                        <p:tav tm="0">
                                          <p:val>
                                            <p:strVal val="0-#ppt_h/2"/>
                                          </p:val>
                                        </p:tav>
                                        <p:tav tm="100000">
                                          <p:val>
                                            <p:strVal val="#ppt_y"/>
                                          </p:val>
                                        </p:tav>
                                      </p:tavLst>
                                    </p:anim>
                                  </p:childTnLst>
                                </p:cTn>
                              </p:par>
                              <p:par>
                                <p:cTn id="605" presetID="2" presetClass="entr" presetSubtype="9" fill="hold" grpId="0" nodeType="withEffect">
                                  <p:stCondLst>
                                    <p:cond delay="0"/>
                                  </p:stCondLst>
                                  <p:childTnLst>
                                    <p:set>
                                      <p:cBhvr>
                                        <p:cTn id="606" dur="1" fill="hold">
                                          <p:stCondLst>
                                            <p:cond delay="0"/>
                                          </p:stCondLst>
                                        </p:cTn>
                                        <p:tgtEl>
                                          <p:spTgt spid="108"/>
                                        </p:tgtEl>
                                        <p:attrNameLst>
                                          <p:attrName>style.visibility</p:attrName>
                                        </p:attrNameLst>
                                      </p:cBhvr>
                                      <p:to>
                                        <p:strVal val="visible"/>
                                      </p:to>
                                    </p:set>
                                    <p:anim calcmode="lin" valueType="num">
                                      <p:cBhvr additive="base">
                                        <p:cTn id="607" dur="2500" fill="hold"/>
                                        <p:tgtEl>
                                          <p:spTgt spid="108"/>
                                        </p:tgtEl>
                                        <p:attrNameLst>
                                          <p:attrName>ppt_x</p:attrName>
                                        </p:attrNameLst>
                                      </p:cBhvr>
                                      <p:tavLst>
                                        <p:tav tm="0">
                                          <p:val>
                                            <p:strVal val="0-#ppt_w/2"/>
                                          </p:val>
                                        </p:tav>
                                        <p:tav tm="100000">
                                          <p:val>
                                            <p:strVal val="#ppt_x"/>
                                          </p:val>
                                        </p:tav>
                                      </p:tavLst>
                                    </p:anim>
                                    <p:anim calcmode="lin" valueType="num">
                                      <p:cBhvr additive="base">
                                        <p:cTn id="608" dur="2500" fill="hold"/>
                                        <p:tgtEl>
                                          <p:spTgt spid="108"/>
                                        </p:tgtEl>
                                        <p:attrNameLst>
                                          <p:attrName>ppt_y</p:attrName>
                                        </p:attrNameLst>
                                      </p:cBhvr>
                                      <p:tavLst>
                                        <p:tav tm="0">
                                          <p:val>
                                            <p:strVal val="0-#ppt_h/2"/>
                                          </p:val>
                                        </p:tav>
                                        <p:tav tm="100000">
                                          <p:val>
                                            <p:strVal val="#ppt_y"/>
                                          </p:val>
                                        </p:tav>
                                      </p:tavLst>
                                    </p:anim>
                                  </p:childTnLst>
                                </p:cTn>
                              </p:par>
                              <p:par>
                                <p:cTn id="609" presetID="2" presetClass="entr" presetSubtype="9" fill="hold" grpId="0" nodeType="withEffect">
                                  <p:stCondLst>
                                    <p:cond delay="0"/>
                                  </p:stCondLst>
                                  <p:childTnLst>
                                    <p:set>
                                      <p:cBhvr>
                                        <p:cTn id="610" dur="1" fill="hold">
                                          <p:stCondLst>
                                            <p:cond delay="0"/>
                                          </p:stCondLst>
                                        </p:cTn>
                                        <p:tgtEl>
                                          <p:spTgt spid="109"/>
                                        </p:tgtEl>
                                        <p:attrNameLst>
                                          <p:attrName>style.visibility</p:attrName>
                                        </p:attrNameLst>
                                      </p:cBhvr>
                                      <p:to>
                                        <p:strVal val="visible"/>
                                      </p:to>
                                    </p:set>
                                    <p:anim calcmode="lin" valueType="num">
                                      <p:cBhvr additive="base">
                                        <p:cTn id="611" dur="2500" fill="hold"/>
                                        <p:tgtEl>
                                          <p:spTgt spid="109"/>
                                        </p:tgtEl>
                                        <p:attrNameLst>
                                          <p:attrName>ppt_x</p:attrName>
                                        </p:attrNameLst>
                                      </p:cBhvr>
                                      <p:tavLst>
                                        <p:tav tm="0">
                                          <p:val>
                                            <p:strVal val="0-#ppt_w/2"/>
                                          </p:val>
                                        </p:tav>
                                        <p:tav tm="100000">
                                          <p:val>
                                            <p:strVal val="#ppt_x"/>
                                          </p:val>
                                        </p:tav>
                                      </p:tavLst>
                                    </p:anim>
                                    <p:anim calcmode="lin" valueType="num">
                                      <p:cBhvr additive="base">
                                        <p:cTn id="612" dur="2500" fill="hold"/>
                                        <p:tgtEl>
                                          <p:spTgt spid="109"/>
                                        </p:tgtEl>
                                        <p:attrNameLst>
                                          <p:attrName>ppt_y</p:attrName>
                                        </p:attrNameLst>
                                      </p:cBhvr>
                                      <p:tavLst>
                                        <p:tav tm="0">
                                          <p:val>
                                            <p:strVal val="0-#ppt_h/2"/>
                                          </p:val>
                                        </p:tav>
                                        <p:tav tm="100000">
                                          <p:val>
                                            <p:strVal val="#ppt_y"/>
                                          </p:val>
                                        </p:tav>
                                      </p:tavLst>
                                    </p:anim>
                                  </p:childTnLst>
                                </p:cTn>
                              </p:par>
                              <p:par>
                                <p:cTn id="613" presetID="2" presetClass="entr" presetSubtype="9" fill="hold" grpId="0" nodeType="withEffect">
                                  <p:stCondLst>
                                    <p:cond delay="0"/>
                                  </p:stCondLst>
                                  <p:childTnLst>
                                    <p:set>
                                      <p:cBhvr>
                                        <p:cTn id="614" dur="1" fill="hold">
                                          <p:stCondLst>
                                            <p:cond delay="0"/>
                                          </p:stCondLst>
                                        </p:cTn>
                                        <p:tgtEl>
                                          <p:spTgt spid="110"/>
                                        </p:tgtEl>
                                        <p:attrNameLst>
                                          <p:attrName>style.visibility</p:attrName>
                                        </p:attrNameLst>
                                      </p:cBhvr>
                                      <p:to>
                                        <p:strVal val="visible"/>
                                      </p:to>
                                    </p:set>
                                    <p:anim calcmode="lin" valueType="num">
                                      <p:cBhvr additive="base">
                                        <p:cTn id="615" dur="2500" fill="hold"/>
                                        <p:tgtEl>
                                          <p:spTgt spid="110"/>
                                        </p:tgtEl>
                                        <p:attrNameLst>
                                          <p:attrName>ppt_x</p:attrName>
                                        </p:attrNameLst>
                                      </p:cBhvr>
                                      <p:tavLst>
                                        <p:tav tm="0">
                                          <p:val>
                                            <p:strVal val="0-#ppt_w/2"/>
                                          </p:val>
                                        </p:tav>
                                        <p:tav tm="100000">
                                          <p:val>
                                            <p:strVal val="#ppt_x"/>
                                          </p:val>
                                        </p:tav>
                                      </p:tavLst>
                                    </p:anim>
                                    <p:anim calcmode="lin" valueType="num">
                                      <p:cBhvr additive="base">
                                        <p:cTn id="616" dur="2500" fill="hold"/>
                                        <p:tgtEl>
                                          <p:spTgt spid="110"/>
                                        </p:tgtEl>
                                        <p:attrNameLst>
                                          <p:attrName>ppt_y</p:attrName>
                                        </p:attrNameLst>
                                      </p:cBhvr>
                                      <p:tavLst>
                                        <p:tav tm="0">
                                          <p:val>
                                            <p:strVal val="0-#ppt_h/2"/>
                                          </p:val>
                                        </p:tav>
                                        <p:tav tm="100000">
                                          <p:val>
                                            <p:strVal val="#ppt_y"/>
                                          </p:val>
                                        </p:tav>
                                      </p:tavLst>
                                    </p:anim>
                                  </p:childTnLst>
                                </p:cTn>
                              </p:par>
                              <p:par>
                                <p:cTn id="617" presetID="2" presetClass="entr" presetSubtype="9" fill="hold" grpId="0" nodeType="withEffect">
                                  <p:stCondLst>
                                    <p:cond delay="0"/>
                                  </p:stCondLst>
                                  <p:childTnLst>
                                    <p:set>
                                      <p:cBhvr>
                                        <p:cTn id="618" dur="1" fill="hold">
                                          <p:stCondLst>
                                            <p:cond delay="0"/>
                                          </p:stCondLst>
                                        </p:cTn>
                                        <p:tgtEl>
                                          <p:spTgt spid="111"/>
                                        </p:tgtEl>
                                        <p:attrNameLst>
                                          <p:attrName>style.visibility</p:attrName>
                                        </p:attrNameLst>
                                      </p:cBhvr>
                                      <p:to>
                                        <p:strVal val="visible"/>
                                      </p:to>
                                    </p:set>
                                    <p:anim calcmode="lin" valueType="num">
                                      <p:cBhvr additive="base">
                                        <p:cTn id="619" dur="2500" fill="hold"/>
                                        <p:tgtEl>
                                          <p:spTgt spid="111"/>
                                        </p:tgtEl>
                                        <p:attrNameLst>
                                          <p:attrName>ppt_x</p:attrName>
                                        </p:attrNameLst>
                                      </p:cBhvr>
                                      <p:tavLst>
                                        <p:tav tm="0">
                                          <p:val>
                                            <p:strVal val="0-#ppt_w/2"/>
                                          </p:val>
                                        </p:tav>
                                        <p:tav tm="100000">
                                          <p:val>
                                            <p:strVal val="#ppt_x"/>
                                          </p:val>
                                        </p:tav>
                                      </p:tavLst>
                                    </p:anim>
                                    <p:anim calcmode="lin" valueType="num">
                                      <p:cBhvr additive="base">
                                        <p:cTn id="620" dur="2500" fill="hold"/>
                                        <p:tgtEl>
                                          <p:spTgt spid="111"/>
                                        </p:tgtEl>
                                        <p:attrNameLst>
                                          <p:attrName>ppt_y</p:attrName>
                                        </p:attrNameLst>
                                      </p:cBhvr>
                                      <p:tavLst>
                                        <p:tav tm="0">
                                          <p:val>
                                            <p:strVal val="0-#ppt_h/2"/>
                                          </p:val>
                                        </p:tav>
                                        <p:tav tm="100000">
                                          <p:val>
                                            <p:strVal val="#ppt_y"/>
                                          </p:val>
                                        </p:tav>
                                      </p:tavLst>
                                    </p:anim>
                                  </p:childTnLst>
                                </p:cTn>
                              </p:par>
                              <p:par>
                                <p:cTn id="621" presetID="2" presetClass="entr" presetSubtype="9" fill="hold" grpId="0" nodeType="withEffect">
                                  <p:stCondLst>
                                    <p:cond delay="0"/>
                                  </p:stCondLst>
                                  <p:childTnLst>
                                    <p:set>
                                      <p:cBhvr>
                                        <p:cTn id="622" dur="1" fill="hold">
                                          <p:stCondLst>
                                            <p:cond delay="0"/>
                                          </p:stCondLst>
                                        </p:cTn>
                                        <p:tgtEl>
                                          <p:spTgt spid="112"/>
                                        </p:tgtEl>
                                        <p:attrNameLst>
                                          <p:attrName>style.visibility</p:attrName>
                                        </p:attrNameLst>
                                      </p:cBhvr>
                                      <p:to>
                                        <p:strVal val="visible"/>
                                      </p:to>
                                    </p:set>
                                    <p:anim calcmode="lin" valueType="num">
                                      <p:cBhvr additive="base">
                                        <p:cTn id="623" dur="2500" fill="hold"/>
                                        <p:tgtEl>
                                          <p:spTgt spid="112"/>
                                        </p:tgtEl>
                                        <p:attrNameLst>
                                          <p:attrName>ppt_x</p:attrName>
                                        </p:attrNameLst>
                                      </p:cBhvr>
                                      <p:tavLst>
                                        <p:tav tm="0">
                                          <p:val>
                                            <p:strVal val="0-#ppt_w/2"/>
                                          </p:val>
                                        </p:tav>
                                        <p:tav tm="100000">
                                          <p:val>
                                            <p:strVal val="#ppt_x"/>
                                          </p:val>
                                        </p:tav>
                                      </p:tavLst>
                                    </p:anim>
                                    <p:anim calcmode="lin" valueType="num">
                                      <p:cBhvr additive="base">
                                        <p:cTn id="624" dur="2500" fill="hold"/>
                                        <p:tgtEl>
                                          <p:spTgt spid="112"/>
                                        </p:tgtEl>
                                        <p:attrNameLst>
                                          <p:attrName>ppt_y</p:attrName>
                                        </p:attrNameLst>
                                      </p:cBhvr>
                                      <p:tavLst>
                                        <p:tav tm="0">
                                          <p:val>
                                            <p:strVal val="0-#ppt_h/2"/>
                                          </p:val>
                                        </p:tav>
                                        <p:tav tm="100000">
                                          <p:val>
                                            <p:strVal val="#ppt_y"/>
                                          </p:val>
                                        </p:tav>
                                      </p:tavLst>
                                    </p:anim>
                                  </p:childTnLst>
                                </p:cTn>
                              </p:par>
                              <p:par>
                                <p:cTn id="625" presetID="2" presetClass="entr" presetSubtype="9" fill="hold" grpId="0" nodeType="withEffect">
                                  <p:stCondLst>
                                    <p:cond delay="0"/>
                                  </p:stCondLst>
                                  <p:childTnLst>
                                    <p:set>
                                      <p:cBhvr>
                                        <p:cTn id="626" dur="1" fill="hold">
                                          <p:stCondLst>
                                            <p:cond delay="0"/>
                                          </p:stCondLst>
                                        </p:cTn>
                                        <p:tgtEl>
                                          <p:spTgt spid="113"/>
                                        </p:tgtEl>
                                        <p:attrNameLst>
                                          <p:attrName>style.visibility</p:attrName>
                                        </p:attrNameLst>
                                      </p:cBhvr>
                                      <p:to>
                                        <p:strVal val="visible"/>
                                      </p:to>
                                    </p:set>
                                    <p:anim calcmode="lin" valueType="num">
                                      <p:cBhvr additive="base">
                                        <p:cTn id="627" dur="2500" fill="hold"/>
                                        <p:tgtEl>
                                          <p:spTgt spid="113"/>
                                        </p:tgtEl>
                                        <p:attrNameLst>
                                          <p:attrName>ppt_x</p:attrName>
                                        </p:attrNameLst>
                                      </p:cBhvr>
                                      <p:tavLst>
                                        <p:tav tm="0">
                                          <p:val>
                                            <p:strVal val="0-#ppt_w/2"/>
                                          </p:val>
                                        </p:tav>
                                        <p:tav tm="100000">
                                          <p:val>
                                            <p:strVal val="#ppt_x"/>
                                          </p:val>
                                        </p:tav>
                                      </p:tavLst>
                                    </p:anim>
                                    <p:anim calcmode="lin" valueType="num">
                                      <p:cBhvr additive="base">
                                        <p:cTn id="628" dur="2500" fill="hold"/>
                                        <p:tgtEl>
                                          <p:spTgt spid="113"/>
                                        </p:tgtEl>
                                        <p:attrNameLst>
                                          <p:attrName>ppt_y</p:attrName>
                                        </p:attrNameLst>
                                      </p:cBhvr>
                                      <p:tavLst>
                                        <p:tav tm="0">
                                          <p:val>
                                            <p:strVal val="0-#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14"/>
                                        </p:tgtEl>
                                        <p:attrNameLst>
                                          <p:attrName>style.visibility</p:attrName>
                                        </p:attrNameLst>
                                      </p:cBhvr>
                                      <p:to>
                                        <p:strVal val="visible"/>
                                      </p:to>
                                    </p:set>
                                    <p:anim calcmode="lin" valueType="num">
                                      <p:cBhvr additive="base">
                                        <p:cTn id="631" dur="2500" fill="hold"/>
                                        <p:tgtEl>
                                          <p:spTgt spid="114"/>
                                        </p:tgtEl>
                                        <p:attrNameLst>
                                          <p:attrName>ppt_x</p:attrName>
                                        </p:attrNameLst>
                                      </p:cBhvr>
                                      <p:tavLst>
                                        <p:tav tm="0">
                                          <p:val>
                                            <p:strVal val="0-#ppt_w/2"/>
                                          </p:val>
                                        </p:tav>
                                        <p:tav tm="100000">
                                          <p:val>
                                            <p:strVal val="#ppt_x"/>
                                          </p:val>
                                        </p:tav>
                                      </p:tavLst>
                                    </p:anim>
                                    <p:anim calcmode="lin" valueType="num">
                                      <p:cBhvr additive="base">
                                        <p:cTn id="632" dur="2500" fill="hold"/>
                                        <p:tgtEl>
                                          <p:spTgt spid="114"/>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15"/>
                                        </p:tgtEl>
                                        <p:attrNameLst>
                                          <p:attrName>style.visibility</p:attrName>
                                        </p:attrNameLst>
                                      </p:cBhvr>
                                      <p:to>
                                        <p:strVal val="visible"/>
                                      </p:to>
                                    </p:set>
                                    <p:anim calcmode="lin" valueType="num">
                                      <p:cBhvr additive="base">
                                        <p:cTn id="635" dur="2500" fill="hold"/>
                                        <p:tgtEl>
                                          <p:spTgt spid="115"/>
                                        </p:tgtEl>
                                        <p:attrNameLst>
                                          <p:attrName>ppt_x</p:attrName>
                                        </p:attrNameLst>
                                      </p:cBhvr>
                                      <p:tavLst>
                                        <p:tav tm="0">
                                          <p:val>
                                            <p:strVal val="0-#ppt_w/2"/>
                                          </p:val>
                                        </p:tav>
                                        <p:tav tm="100000">
                                          <p:val>
                                            <p:strVal val="#ppt_x"/>
                                          </p:val>
                                        </p:tav>
                                      </p:tavLst>
                                    </p:anim>
                                    <p:anim calcmode="lin" valueType="num">
                                      <p:cBhvr additive="base">
                                        <p:cTn id="636" dur="2500" fill="hold"/>
                                        <p:tgtEl>
                                          <p:spTgt spid="115"/>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16"/>
                                        </p:tgtEl>
                                        <p:attrNameLst>
                                          <p:attrName>style.visibility</p:attrName>
                                        </p:attrNameLst>
                                      </p:cBhvr>
                                      <p:to>
                                        <p:strVal val="visible"/>
                                      </p:to>
                                    </p:set>
                                    <p:anim calcmode="lin" valueType="num">
                                      <p:cBhvr additive="base">
                                        <p:cTn id="639" dur="2500" fill="hold"/>
                                        <p:tgtEl>
                                          <p:spTgt spid="116"/>
                                        </p:tgtEl>
                                        <p:attrNameLst>
                                          <p:attrName>ppt_x</p:attrName>
                                        </p:attrNameLst>
                                      </p:cBhvr>
                                      <p:tavLst>
                                        <p:tav tm="0">
                                          <p:val>
                                            <p:strVal val="0-#ppt_w/2"/>
                                          </p:val>
                                        </p:tav>
                                        <p:tav tm="100000">
                                          <p:val>
                                            <p:strVal val="#ppt_x"/>
                                          </p:val>
                                        </p:tav>
                                      </p:tavLst>
                                    </p:anim>
                                    <p:anim calcmode="lin" valueType="num">
                                      <p:cBhvr additive="base">
                                        <p:cTn id="640" dur="2500" fill="hold"/>
                                        <p:tgtEl>
                                          <p:spTgt spid="116"/>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17"/>
                                        </p:tgtEl>
                                        <p:attrNameLst>
                                          <p:attrName>style.visibility</p:attrName>
                                        </p:attrNameLst>
                                      </p:cBhvr>
                                      <p:to>
                                        <p:strVal val="visible"/>
                                      </p:to>
                                    </p:set>
                                    <p:anim calcmode="lin" valueType="num">
                                      <p:cBhvr additive="base">
                                        <p:cTn id="643" dur="2500" fill="hold"/>
                                        <p:tgtEl>
                                          <p:spTgt spid="117"/>
                                        </p:tgtEl>
                                        <p:attrNameLst>
                                          <p:attrName>ppt_x</p:attrName>
                                        </p:attrNameLst>
                                      </p:cBhvr>
                                      <p:tavLst>
                                        <p:tav tm="0">
                                          <p:val>
                                            <p:strVal val="0-#ppt_w/2"/>
                                          </p:val>
                                        </p:tav>
                                        <p:tav tm="100000">
                                          <p:val>
                                            <p:strVal val="#ppt_x"/>
                                          </p:val>
                                        </p:tav>
                                      </p:tavLst>
                                    </p:anim>
                                    <p:anim calcmode="lin" valueType="num">
                                      <p:cBhvr additive="base">
                                        <p:cTn id="644" dur="2500" fill="hold"/>
                                        <p:tgtEl>
                                          <p:spTgt spid="117"/>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18"/>
                                        </p:tgtEl>
                                        <p:attrNameLst>
                                          <p:attrName>style.visibility</p:attrName>
                                        </p:attrNameLst>
                                      </p:cBhvr>
                                      <p:to>
                                        <p:strVal val="visible"/>
                                      </p:to>
                                    </p:set>
                                    <p:anim calcmode="lin" valueType="num">
                                      <p:cBhvr additive="base">
                                        <p:cTn id="647" dur="2500" fill="hold"/>
                                        <p:tgtEl>
                                          <p:spTgt spid="118"/>
                                        </p:tgtEl>
                                        <p:attrNameLst>
                                          <p:attrName>ppt_x</p:attrName>
                                        </p:attrNameLst>
                                      </p:cBhvr>
                                      <p:tavLst>
                                        <p:tav tm="0">
                                          <p:val>
                                            <p:strVal val="0-#ppt_w/2"/>
                                          </p:val>
                                        </p:tav>
                                        <p:tav tm="100000">
                                          <p:val>
                                            <p:strVal val="#ppt_x"/>
                                          </p:val>
                                        </p:tav>
                                      </p:tavLst>
                                    </p:anim>
                                    <p:anim calcmode="lin" valueType="num">
                                      <p:cBhvr additive="base">
                                        <p:cTn id="648" dur="2500" fill="hold"/>
                                        <p:tgtEl>
                                          <p:spTgt spid="118"/>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19"/>
                                        </p:tgtEl>
                                        <p:attrNameLst>
                                          <p:attrName>style.visibility</p:attrName>
                                        </p:attrNameLst>
                                      </p:cBhvr>
                                      <p:to>
                                        <p:strVal val="visible"/>
                                      </p:to>
                                    </p:set>
                                    <p:anim calcmode="lin" valueType="num">
                                      <p:cBhvr additive="base">
                                        <p:cTn id="651" dur="2500" fill="hold"/>
                                        <p:tgtEl>
                                          <p:spTgt spid="119"/>
                                        </p:tgtEl>
                                        <p:attrNameLst>
                                          <p:attrName>ppt_x</p:attrName>
                                        </p:attrNameLst>
                                      </p:cBhvr>
                                      <p:tavLst>
                                        <p:tav tm="0">
                                          <p:val>
                                            <p:strVal val="0-#ppt_w/2"/>
                                          </p:val>
                                        </p:tav>
                                        <p:tav tm="100000">
                                          <p:val>
                                            <p:strVal val="#ppt_x"/>
                                          </p:val>
                                        </p:tav>
                                      </p:tavLst>
                                    </p:anim>
                                    <p:anim calcmode="lin" valueType="num">
                                      <p:cBhvr additive="base">
                                        <p:cTn id="652" dur="2500" fill="hold"/>
                                        <p:tgtEl>
                                          <p:spTgt spid="119"/>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20"/>
                                        </p:tgtEl>
                                        <p:attrNameLst>
                                          <p:attrName>style.visibility</p:attrName>
                                        </p:attrNameLst>
                                      </p:cBhvr>
                                      <p:to>
                                        <p:strVal val="visible"/>
                                      </p:to>
                                    </p:set>
                                    <p:anim calcmode="lin" valueType="num">
                                      <p:cBhvr additive="base">
                                        <p:cTn id="655" dur="2500" fill="hold"/>
                                        <p:tgtEl>
                                          <p:spTgt spid="120"/>
                                        </p:tgtEl>
                                        <p:attrNameLst>
                                          <p:attrName>ppt_x</p:attrName>
                                        </p:attrNameLst>
                                      </p:cBhvr>
                                      <p:tavLst>
                                        <p:tav tm="0">
                                          <p:val>
                                            <p:strVal val="0-#ppt_w/2"/>
                                          </p:val>
                                        </p:tav>
                                        <p:tav tm="100000">
                                          <p:val>
                                            <p:strVal val="#ppt_x"/>
                                          </p:val>
                                        </p:tav>
                                      </p:tavLst>
                                    </p:anim>
                                    <p:anim calcmode="lin" valueType="num">
                                      <p:cBhvr additive="base">
                                        <p:cTn id="656" dur="2500" fill="hold"/>
                                        <p:tgtEl>
                                          <p:spTgt spid="120"/>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21"/>
                                        </p:tgtEl>
                                        <p:attrNameLst>
                                          <p:attrName>style.visibility</p:attrName>
                                        </p:attrNameLst>
                                      </p:cBhvr>
                                      <p:to>
                                        <p:strVal val="visible"/>
                                      </p:to>
                                    </p:set>
                                    <p:anim calcmode="lin" valueType="num">
                                      <p:cBhvr additive="base">
                                        <p:cTn id="659" dur="2500" fill="hold"/>
                                        <p:tgtEl>
                                          <p:spTgt spid="121"/>
                                        </p:tgtEl>
                                        <p:attrNameLst>
                                          <p:attrName>ppt_x</p:attrName>
                                        </p:attrNameLst>
                                      </p:cBhvr>
                                      <p:tavLst>
                                        <p:tav tm="0">
                                          <p:val>
                                            <p:strVal val="0-#ppt_w/2"/>
                                          </p:val>
                                        </p:tav>
                                        <p:tav tm="100000">
                                          <p:val>
                                            <p:strVal val="#ppt_x"/>
                                          </p:val>
                                        </p:tav>
                                      </p:tavLst>
                                    </p:anim>
                                    <p:anim calcmode="lin" valueType="num">
                                      <p:cBhvr additive="base">
                                        <p:cTn id="660" dur="2500" fill="hold"/>
                                        <p:tgtEl>
                                          <p:spTgt spid="121"/>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22"/>
                                        </p:tgtEl>
                                        <p:attrNameLst>
                                          <p:attrName>style.visibility</p:attrName>
                                        </p:attrNameLst>
                                      </p:cBhvr>
                                      <p:to>
                                        <p:strVal val="visible"/>
                                      </p:to>
                                    </p:set>
                                    <p:anim calcmode="lin" valueType="num">
                                      <p:cBhvr additive="base">
                                        <p:cTn id="663" dur="2500" fill="hold"/>
                                        <p:tgtEl>
                                          <p:spTgt spid="122"/>
                                        </p:tgtEl>
                                        <p:attrNameLst>
                                          <p:attrName>ppt_x</p:attrName>
                                        </p:attrNameLst>
                                      </p:cBhvr>
                                      <p:tavLst>
                                        <p:tav tm="0">
                                          <p:val>
                                            <p:strVal val="0-#ppt_w/2"/>
                                          </p:val>
                                        </p:tav>
                                        <p:tav tm="100000">
                                          <p:val>
                                            <p:strVal val="#ppt_x"/>
                                          </p:val>
                                        </p:tav>
                                      </p:tavLst>
                                    </p:anim>
                                    <p:anim calcmode="lin" valueType="num">
                                      <p:cBhvr additive="base">
                                        <p:cTn id="664" dur="2500" fill="hold"/>
                                        <p:tgtEl>
                                          <p:spTgt spid="122"/>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23"/>
                                        </p:tgtEl>
                                        <p:attrNameLst>
                                          <p:attrName>style.visibility</p:attrName>
                                        </p:attrNameLst>
                                      </p:cBhvr>
                                      <p:to>
                                        <p:strVal val="visible"/>
                                      </p:to>
                                    </p:set>
                                    <p:anim calcmode="lin" valueType="num">
                                      <p:cBhvr additive="base">
                                        <p:cTn id="667" dur="2500" fill="hold"/>
                                        <p:tgtEl>
                                          <p:spTgt spid="123"/>
                                        </p:tgtEl>
                                        <p:attrNameLst>
                                          <p:attrName>ppt_x</p:attrName>
                                        </p:attrNameLst>
                                      </p:cBhvr>
                                      <p:tavLst>
                                        <p:tav tm="0">
                                          <p:val>
                                            <p:strVal val="0-#ppt_w/2"/>
                                          </p:val>
                                        </p:tav>
                                        <p:tav tm="100000">
                                          <p:val>
                                            <p:strVal val="#ppt_x"/>
                                          </p:val>
                                        </p:tav>
                                      </p:tavLst>
                                    </p:anim>
                                    <p:anim calcmode="lin" valueType="num">
                                      <p:cBhvr additive="base">
                                        <p:cTn id="668" dur="2500" fill="hold"/>
                                        <p:tgtEl>
                                          <p:spTgt spid="123"/>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24"/>
                                        </p:tgtEl>
                                        <p:attrNameLst>
                                          <p:attrName>style.visibility</p:attrName>
                                        </p:attrNameLst>
                                      </p:cBhvr>
                                      <p:to>
                                        <p:strVal val="visible"/>
                                      </p:to>
                                    </p:set>
                                    <p:anim calcmode="lin" valueType="num">
                                      <p:cBhvr additive="base">
                                        <p:cTn id="671" dur="2500" fill="hold"/>
                                        <p:tgtEl>
                                          <p:spTgt spid="124"/>
                                        </p:tgtEl>
                                        <p:attrNameLst>
                                          <p:attrName>ppt_x</p:attrName>
                                        </p:attrNameLst>
                                      </p:cBhvr>
                                      <p:tavLst>
                                        <p:tav tm="0">
                                          <p:val>
                                            <p:strVal val="0-#ppt_w/2"/>
                                          </p:val>
                                        </p:tav>
                                        <p:tav tm="100000">
                                          <p:val>
                                            <p:strVal val="#ppt_x"/>
                                          </p:val>
                                        </p:tav>
                                      </p:tavLst>
                                    </p:anim>
                                    <p:anim calcmode="lin" valueType="num">
                                      <p:cBhvr additive="base">
                                        <p:cTn id="672" dur="2500" fill="hold"/>
                                        <p:tgtEl>
                                          <p:spTgt spid="124"/>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25"/>
                                        </p:tgtEl>
                                        <p:attrNameLst>
                                          <p:attrName>style.visibility</p:attrName>
                                        </p:attrNameLst>
                                      </p:cBhvr>
                                      <p:to>
                                        <p:strVal val="visible"/>
                                      </p:to>
                                    </p:set>
                                    <p:anim calcmode="lin" valueType="num">
                                      <p:cBhvr additive="base">
                                        <p:cTn id="675" dur="2500" fill="hold"/>
                                        <p:tgtEl>
                                          <p:spTgt spid="125"/>
                                        </p:tgtEl>
                                        <p:attrNameLst>
                                          <p:attrName>ppt_x</p:attrName>
                                        </p:attrNameLst>
                                      </p:cBhvr>
                                      <p:tavLst>
                                        <p:tav tm="0">
                                          <p:val>
                                            <p:strVal val="0-#ppt_w/2"/>
                                          </p:val>
                                        </p:tav>
                                        <p:tav tm="100000">
                                          <p:val>
                                            <p:strVal val="#ppt_x"/>
                                          </p:val>
                                        </p:tav>
                                      </p:tavLst>
                                    </p:anim>
                                    <p:anim calcmode="lin" valueType="num">
                                      <p:cBhvr additive="base">
                                        <p:cTn id="676" dur="2500" fill="hold"/>
                                        <p:tgtEl>
                                          <p:spTgt spid="125"/>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26"/>
                                        </p:tgtEl>
                                        <p:attrNameLst>
                                          <p:attrName>style.visibility</p:attrName>
                                        </p:attrNameLst>
                                      </p:cBhvr>
                                      <p:to>
                                        <p:strVal val="visible"/>
                                      </p:to>
                                    </p:set>
                                    <p:anim calcmode="lin" valueType="num">
                                      <p:cBhvr additive="base">
                                        <p:cTn id="679" dur="2500" fill="hold"/>
                                        <p:tgtEl>
                                          <p:spTgt spid="126"/>
                                        </p:tgtEl>
                                        <p:attrNameLst>
                                          <p:attrName>ppt_x</p:attrName>
                                        </p:attrNameLst>
                                      </p:cBhvr>
                                      <p:tavLst>
                                        <p:tav tm="0">
                                          <p:val>
                                            <p:strVal val="0-#ppt_w/2"/>
                                          </p:val>
                                        </p:tav>
                                        <p:tav tm="100000">
                                          <p:val>
                                            <p:strVal val="#ppt_x"/>
                                          </p:val>
                                        </p:tav>
                                      </p:tavLst>
                                    </p:anim>
                                    <p:anim calcmode="lin" valueType="num">
                                      <p:cBhvr additive="base">
                                        <p:cTn id="680" dur="2500" fill="hold"/>
                                        <p:tgtEl>
                                          <p:spTgt spid="126"/>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27"/>
                                        </p:tgtEl>
                                        <p:attrNameLst>
                                          <p:attrName>style.visibility</p:attrName>
                                        </p:attrNameLst>
                                      </p:cBhvr>
                                      <p:to>
                                        <p:strVal val="visible"/>
                                      </p:to>
                                    </p:set>
                                    <p:anim calcmode="lin" valueType="num">
                                      <p:cBhvr additive="base">
                                        <p:cTn id="683" dur="2500" fill="hold"/>
                                        <p:tgtEl>
                                          <p:spTgt spid="127"/>
                                        </p:tgtEl>
                                        <p:attrNameLst>
                                          <p:attrName>ppt_x</p:attrName>
                                        </p:attrNameLst>
                                      </p:cBhvr>
                                      <p:tavLst>
                                        <p:tav tm="0">
                                          <p:val>
                                            <p:strVal val="0-#ppt_w/2"/>
                                          </p:val>
                                        </p:tav>
                                        <p:tav tm="100000">
                                          <p:val>
                                            <p:strVal val="#ppt_x"/>
                                          </p:val>
                                        </p:tav>
                                      </p:tavLst>
                                    </p:anim>
                                    <p:anim calcmode="lin" valueType="num">
                                      <p:cBhvr additive="base">
                                        <p:cTn id="684" dur="2500" fill="hold"/>
                                        <p:tgtEl>
                                          <p:spTgt spid="127"/>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28"/>
                                        </p:tgtEl>
                                        <p:attrNameLst>
                                          <p:attrName>style.visibility</p:attrName>
                                        </p:attrNameLst>
                                      </p:cBhvr>
                                      <p:to>
                                        <p:strVal val="visible"/>
                                      </p:to>
                                    </p:set>
                                    <p:anim calcmode="lin" valueType="num">
                                      <p:cBhvr additive="base">
                                        <p:cTn id="687" dur="2500" fill="hold"/>
                                        <p:tgtEl>
                                          <p:spTgt spid="128"/>
                                        </p:tgtEl>
                                        <p:attrNameLst>
                                          <p:attrName>ppt_x</p:attrName>
                                        </p:attrNameLst>
                                      </p:cBhvr>
                                      <p:tavLst>
                                        <p:tav tm="0">
                                          <p:val>
                                            <p:strVal val="0-#ppt_w/2"/>
                                          </p:val>
                                        </p:tav>
                                        <p:tav tm="100000">
                                          <p:val>
                                            <p:strVal val="#ppt_x"/>
                                          </p:val>
                                        </p:tav>
                                      </p:tavLst>
                                    </p:anim>
                                    <p:anim calcmode="lin" valueType="num">
                                      <p:cBhvr additive="base">
                                        <p:cTn id="688" dur="2500" fill="hold"/>
                                        <p:tgtEl>
                                          <p:spTgt spid="128"/>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29"/>
                                        </p:tgtEl>
                                        <p:attrNameLst>
                                          <p:attrName>style.visibility</p:attrName>
                                        </p:attrNameLst>
                                      </p:cBhvr>
                                      <p:to>
                                        <p:strVal val="visible"/>
                                      </p:to>
                                    </p:set>
                                    <p:anim calcmode="lin" valueType="num">
                                      <p:cBhvr additive="base">
                                        <p:cTn id="691" dur="2500" fill="hold"/>
                                        <p:tgtEl>
                                          <p:spTgt spid="129"/>
                                        </p:tgtEl>
                                        <p:attrNameLst>
                                          <p:attrName>ppt_x</p:attrName>
                                        </p:attrNameLst>
                                      </p:cBhvr>
                                      <p:tavLst>
                                        <p:tav tm="0">
                                          <p:val>
                                            <p:strVal val="0-#ppt_w/2"/>
                                          </p:val>
                                        </p:tav>
                                        <p:tav tm="100000">
                                          <p:val>
                                            <p:strVal val="#ppt_x"/>
                                          </p:val>
                                        </p:tav>
                                      </p:tavLst>
                                    </p:anim>
                                    <p:anim calcmode="lin" valueType="num">
                                      <p:cBhvr additive="base">
                                        <p:cTn id="692" dur="2500" fill="hold"/>
                                        <p:tgtEl>
                                          <p:spTgt spid="129"/>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30"/>
                                        </p:tgtEl>
                                        <p:attrNameLst>
                                          <p:attrName>style.visibility</p:attrName>
                                        </p:attrNameLst>
                                      </p:cBhvr>
                                      <p:to>
                                        <p:strVal val="visible"/>
                                      </p:to>
                                    </p:set>
                                    <p:anim calcmode="lin" valueType="num">
                                      <p:cBhvr additive="base">
                                        <p:cTn id="695" dur="2500" fill="hold"/>
                                        <p:tgtEl>
                                          <p:spTgt spid="130"/>
                                        </p:tgtEl>
                                        <p:attrNameLst>
                                          <p:attrName>ppt_x</p:attrName>
                                        </p:attrNameLst>
                                      </p:cBhvr>
                                      <p:tavLst>
                                        <p:tav tm="0">
                                          <p:val>
                                            <p:strVal val="0-#ppt_w/2"/>
                                          </p:val>
                                        </p:tav>
                                        <p:tav tm="100000">
                                          <p:val>
                                            <p:strVal val="#ppt_x"/>
                                          </p:val>
                                        </p:tav>
                                      </p:tavLst>
                                    </p:anim>
                                    <p:anim calcmode="lin" valueType="num">
                                      <p:cBhvr additive="base">
                                        <p:cTn id="696" dur="2500" fill="hold"/>
                                        <p:tgtEl>
                                          <p:spTgt spid="130"/>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31"/>
                                        </p:tgtEl>
                                        <p:attrNameLst>
                                          <p:attrName>style.visibility</p:attrName>
                                        </p:attrNameLst>
                                      </p:cBhvr>
                                      <p:to>
                                        <p:strVal val="visible"/>
                                      </p:to>
                                    </p:set>
                                    <p:anim calcmode="lin" valueType="num">
                                      <p:cBhvr additive="base">
                                        <p:cTn id="699" dur="2500" fill="hold"/>
                                        <p:tgtEl>
                                          <p:spTgt spid="131"/>
                                        </p:tgtEl>
                                        <p:attrNameLst>
                                          <p:attrName>ppt_x</p:attrName>
                                        </p:attrNameLst>
                                      </p:cBhvr>
                                      <p:tavLst>
                                        <p:tav tm="0">
                                          <p:val>
                                            <p:strVal val="0-#ppt_w/2"/>
                                          </p:val>
                                        </p:tav>
                                        <p:tav tm="100000">
                                          <p:val>
                                            <p:strVal val="#ppt_x"/>
                                          </p:val>
                                        </p:tav>
                                      </p:tavLst>
                                    </p:anim>
                                    <p:anim calcmode="lin" valueType="num">
                                      <p:cBhvr additive="base">
                                        <p:cTn id="700" dur="2500" fill="hold"/>
                                        <p:tgtEl>
                                          <p:spTgt spid="131"/>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32"/>
                                        </p:tgtEl>
                                        <p:attrNameLst>
                                          <p:attrName>style.visibility</p:attrName>
                                        </p:attrNameLst>
                                      </p:cBhvr>
                                      <p:to>
                                        <p:strVal val="visible"/>
                                      </p:to>
                                    </p:set>
                                    <p:anim calcmode="lin" valueType="num">
                                      <p:cBhvr additive="base">
                                        <p:cTn id="703" dur="2500" fill="hold"/>
                                        <p:tgtEl>
                                          <p:spTgt spid="132"/>
                                        </p:tgtEl>
                                        <p:attrNameLst>
                                          <p:attrName>ppt_x</p:attrName>
                                        </p:attrNameLst>
                                      </p:cBhvr>
                                      <p:tavLst>
                                        <p:tav tm="0">
                                          <p:val>
                                            <p:strVal val="0-#ppt_w/2"/>
                                          </p:val>
                                        </p:tav>
                                        <p:tav tm="100000">
                                          <p:val>
                                            <p:strVal val="#ppt_x"/>
                                          </p:val>
                                        </p:tav>
                                      </p:tavLst>
                                    </p:anim>
                                    <p:anim calcmode="lin" valueType="num">
                                      <p:cBhvr additive="base">
                                        <p:cTn id="704" dur="2500" fill="hold"/>
                                        <p:tgtEl>
                                          <p:spTgt spid="132"/>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33"/>
                                        </p:tgtEl>
                                        <p:attrNameLst>
                                          <p:attrName>style.visibility</p:attrName>
                                        </p:attrNameLst>
                                      </p:cBhvr>
                                      <p:to>
                                        <p:strVal val="visible"/>
                                      </p:to>
                                    </p:set>
                                    <p:anim calcmode="lin" valueType="num">
                                      <p:cBhvr additive="base">
                                        <p:cTn id="707" dur="2500" fill="hold"/>
                                        <p:tgtEl>
                                          <p:spTgt spid="133"/>
                                        </p:tgtEl>
                                        <p:attrNameLst>
                                          <p:attrName>ppt_x</p:attrName>
                                        </p:attrNameLst>
                                      </p:cBhvr>
                                      <p:tavLst>
                                        <p:tav tm="0">
                                          <p:val>
                                            <p:strVal val="0-#ppt_w/2"/>
                                          </p:val>
                                        </p:tav>
                                        <p:tav tm="100000">
                                          <p:val>
                                            <p:strVal val="#ppt_x"/>
                                          </p:val>
                                        </p:tav>
                                      </p:tavLst>
                                    </p:anim>
                                    <p:anim calcmode="lin" valueType="num">
                                      <p:cBhvr additive="base">
                                        <p:cTn id="708" dur="2500" fill="hold"/>
                                        <p:tgtEl>
                                          <p:spTgt spid="133"/>
                                        </p:tgtEl>
                                        <p:attrNameLst>
                                          <p:attrName>ppt_y</p:attrName>
                                        </p:attrNameLst>
                                      </p:cBhvr>
                                      <p:tavLst>
                                        <p:tav tm="0">
                                          <p:val>
                                            <p:strVal val="0-#ppt_h/2"/>
                                          </p:val>
                                        </p:tav>
                                        <p:tav tm="100000">
                                          <p:val>
                                            <p:strVal val="#ppt_y"/>
                                          </p:val>
                                        </p:tav>
                                      </p:tavLst>
                                    </p:anim>
                                  </p:childTnLst>
                                </p:cTn>
                              </p:par>
                              <p:par>
                                <p:cTn id="709" presetID="9" presetClass="emph" presetSubtype="0" grpId="0" nodeType="withEffect">
                                  <p:stCondLst>
                                    <p:cond delay="0"/>
                                  </p:stCondLst>
                                  <p:childTnLst>
                                    <p:set>
                                      <p:cBhvr rctx="PPT">
                                        <p:cTn id="710" dur="indefinite"/>
                                        <p:tgtEl>
                                          <p:spTgt spid="140"/>
                                        </p:tgtEl>
                                        <p:attrNameLst>
                                          <p:attrName>style.opacity</p:attrName>
                                        </p:attrNameLst>
                                      </p:cBhvr>
                                      <p:to>
                                        <p:strVal val="0"/>
                                      </p:to>
                                    </p:set>
                                    <p:animEffect filter="image" prLst="opacity: 0">
                                      <p:cBhvr rctx="IE">
                                        <p:cTn id="711" dur="indefinite"/>
                                        <p:tgtEl>
                                          <p:spTgt spid="140"/>
                                        </p:tgtEl>
                                      </p:cBhvr>
                                    </p:animEffect>
                                  </p:childTnLst>
                                </p:cTn>
                              </p:par>
                              <p:par>
                                <p:cTn id="712" presetID="8" presetClass="emph" presetSubtype="0" fill="hold" grpId="1" nodeType="withEffect">
                                  <p:stCondLst>
                                    <p:cond delay="0"/>
                                  </p:stCondLst>
                                  <p:childTnLst>
                                    <p:animRot by="21600000">
                                      <p:cBhvr>
                                        <p:cTn id="713" dur="2500" fill="hold"/>
                                        <p:tgtEl>
                                          <p:spTgt spid="102"/>
                                        </p:tgtEl>
                                        <p:attrNameLst>
                                          <p:attrName>r</p:attrName>
                                        </p:attrNameLst>
                                      </p:cBhvr>
                                    </p:animRot>
                                  </p:childTnLst>
                                </p:cTn>
                              </p:par>
                              <p:par>
                                <p:cTn id="714" presetID="8" presetClass="emph" presetSubtype="0" fill="hold" grpId="1" nodeType="withEffect">
                                  <p:stCondLst>
                                    <p:cond delay="0"/>
                                  </p:stCondLst>
                                  <p:childTnLst>
                                    <p:animRot by="21600000">
                                      <p:cBhvr>
                                        <p:cTn id="715" dur="2500" fill="hold"/>
                                        <p:tgtEl>
                                          <p:spTgt spid="103"/>
                                        </p:tgtEl>
                                        <p:attrNameLst>
                                          <p:attrName>r</p:attrName>
                                        </p:attrNameLst>
                                      </p:cBhvr>
                                    </p:animRot>
                                  </p:childTnLst>
                                </p:cTn>
                              </p:par>
                              <p:par>
                                <p:cTn id="716" presetID="8" presetClass="emph" presetSubtype="0" fill="hold" grpId="1" nodeType="withEffect">
                                  <p:stCondLst>
                                    <p:cond delay="0"/>
                                  </p:stCondLst>
                                  <p:childTnLst>
                                    <p:animRot by="21600000">
                                      <p:cBhvr>
                                        <p:cTn id="717" dur="2500" fill="hold"/>
                                        <p:tgtEl>
                                          <p:spTgt spid="104"/>
                                        </p:tgtEl>
                                        <p:attrNameLst>
                                          <p:attrName>r</p:attrName>
                                        </p:attrNameLst>
                                      </p:cBhvr>
                                    </p:animRot>
                                  </p:childTnLst>
                                </p:cTn>
                              </p:par>
                              <p:par>
                                <p:cTn id="718" presetID="8" presetClass="emph" presetSubtype="0" fill="hold" grpId="1" nodeType="withEffect">
                                  <p:stCondLst>
                                    <p:cond delay="0"/>
                                  </p:stCondLst>
                                  <p:childTnLst>
                                    <p:animRot by="21600000">
                                      <p:cBhvr>
                                        <p:cTn id="719" dur="2500" fill="hold"/>
                                        <p:tgtEl>
                                          <p:spTgt spid="105"/>
                                        </p:tgtEl>
                                        <p:attrNameLst>
                                          <p:attrName>r</p:attrName>
                                        </p:attrNameLst>
                                      </p:cBhvr>
                                    </p:animRot>
                                  </p:childTnLst>
                                </p:cTn>
                              </p:par>
                              <p:par>
                                <p:cTn id="720" presetID="8" presetClass="emph" presetSubtype="0" fill="hold" grpId="1" nodeType="withEffect">
                                  <p:stCondLst>
                                    <p:cond delay="0"/>
                                  </p:stCondLst>
                                  <p:childTnLst>
                                    <p:animRot by="21600000">
                                      <p:cBhvr>
                                        <p:cTn id="721" dur="2500" fill="hold"/>
                                        <p:tgtEl>
                                          <p:spTgt spid="106"/>
                                        </p:tgtEl>
                                        <p:attrNameLst>
                                          <p:attrName>r</p:attrName>
                                        </p:attrNameLst>
                                      </p:cBhvr>
                                    </p:animRot>
                                  </p:childTnLst>
                                </p:cTn>
                              </p:par>
                              <p:par>
                                <p:cTn id="722" presetID="8" presetClass="emph" presetSubtype="0" fill="hold" grpId="1" nodeType="withEffect">
                                  <p:stCondLst>
                                    <p:cond delay="0"/>
                                  </p:stCondLst>
                                  <p:childTnLst>
                                    <p:animRot by="21600000">
                                      <p:cBhvr>
                                        <p:cTn id="723" dur="2500" fill="hold"/>
                                        <p:tgtEl>
                                          <p:spTgt spid="107"/>
                                        </p:tgtEl>
                                        <p:attrNameLst>
                                          <p:attrName>r</p:attrName>
                                        </p:attrNameLst>
                                      </p:cBhvr>
                                    </p:animRot>
                                  </p:childTnLst>
                                </p:cTn>
                              </p:par>
                              <p:par>
                                <p:cTn id="724" presetID="8" presetClass="emph" presetSubtype="0" fill="hold" grpId="1" nodeType="withEffect">
                                  <p:stCondLst>
                                    <p:cond delay="0"/>
                                  </p:stCondLst>
                                  <p:childTnLst>
                                    <p:animRot by="21600000">
                                      <p:cBhvr>
                                        <p:cTn id="725" dur="2500" fill="hold"/>
                                        <p:tgtEl>
                                          <p:spTgt spid="108"/>
                                        </p:tgtEl>
                                        <p:attrNameLst>
                                          <p:attrName>r</p:attrName>
                                        </p:attrNameLst>
                                      </p:cBhvr>
                                    </p:animRot>
                                  </p:childTnLst>
                                </p:cTn>
                              </p:par>
                              <p:par>
                                <p:cTn id="726" presetID="8" presetClass="emph" presetSubtype="0" fill="hold" grpId="1" nodeType="withEffect">
                                  <p:stCondLst>
                                    <p:cond delay="0"/>
                                  </p:stCondLst>
                                  <p:childTnLst>
                                    <p:animRot by="21600000">
                                      <p:cBhvr>
                                        <p:cTn id="727" dur="2500" fill="hold"/>
                                        <p:tgtEl>
                                          <p:spTgt spid="109"/>
                                        </p:tgtEl>
                                        <p:attrNameLst>
                                          <p:attrName>r</p:attrName>
                                        </p:attrNameLst>
                                      </p:cBhvr>
                                    </p:animRot>
                                  </p:childTnLst>
                                </p:cTn>
                              </p:par>
                              <p:par>
                                <p:cTn id="728" presetID="8" presetClass="emph" presetSubtype="0" fill="hold" grpId="1" nodeType="withEffect">
                                  <p:stCondLst>
                                    <p:cond delay="0"/>
                                  </p:stCondLst>
                                  <p:childTnLst>
                                    <p:animRot by="21600000">
                                      <p:cBhvr>
                                        <p:cTn id="729" dur="2500" fill="hold"/>
                                        <p:tgtEl>
                                          <p:spTgt spid="110"/>
                                        </p:tgtEl>
                                        <p:attrNameLst>
                                          <p:attrName>r</p:attrName>
                                        </p:attrNameLst>
                                      </p:cBhvr>
                                    </p:animRot>
                                  </p:childTnLst>
                                </p:cTn>
                              </p:par>
                              <p:par>
                                <p:cTn id="730" presetID="8" presetClass="emph" presetSubtype="0" fill="hold" grpId="1" nodeType="withEffect">
                                  <p:stCondLst>
                                    <p:cond delay="0"/>
                                  </p:stCondLst>
                                  <p:childTnLst>
                                    <p:animRot by="21600000">
                                      <p:cBhvr>
                                        <p:cTn id="731" dur="2500" fill="hold"/>
                                        <p:tgtEl>
                                          <p:spTgt spid="111"/>
                                        </p:tgtEl>
                                        <p:attrNameLst>
                                          <p:attrName>r</p:attrName>
                                        </p:attrNameLst>
                                      </p:cBhvr>
                                    </p:animRot>
                                  </p:childTnLst>
                                </p:cTn>
                              </p:par>
                              <p:par>
                                <p:cTn id="732" presetID="8" presetClass="emph" presetSubtype="0" fill="hold" grpId="1" nodeType="withEffect">
                                  <p:stCondLst>
                                    <p:cond delay="0"/>
                                  </p:stCondLst>
                                  <p:childTnLst>
                                    <p:animRot by="21600000">
                                      <p:cBhvr>
                                        <p:cTn id="733" dur="2500" fill="hold"/>
                                        <p:tgtEl>
                                          <p:spTgt spid="112"/>
                                        </p:tgtEl>
                                        <p:attrNameLst>
                                          <p:attrName>r</p:attrName>
                                        </p:attrNameLst>
                                      </p:cBhvr>
                                    </p:animRot>
                                  </p:childTnLst>
                                </p:cTn>
                              </p:par>
                              <p:par>
                                <p:cTn id="734" presetID="8" presetClass="emph" presetSubtype="0" fill="hold" grpId="1" nodeType="withEffect">
                                  <p:stCondLst>
                                    <p:cond delay="0"/>
                                  </p:stCondLst>
                                  <p:childTnLst>
                                    <p:animRot by="21600000">
                                      <p:cBhvr>
                                        <p:cTn id="735" dur="2500" fill="hold"/>
                                        <p:tgtEl>
                                          <p:spTgt spid="113"/>
                                        </p:tgtEl>
                                        <p:attrNameLst>
                                          <p:attrName>r</p:attrName>
                                        </p:attrNameLst>
                                      </p:cBhvr>
                                    </p:animRot>
                                  </p:childTnLst>
                                </p:cTn>
                              </p:par>
                              <p:par>
                                <p:cTn id="736" presetID="8" presetClass="emph" presetSubtype="0" fill="hold" grpId="1" nodeType="withEffect">
                                  <p:stCondLst>
                                    <p:cond delay="0"/>
                                  </p:stCondLst>
                                  <p:childTnLst>
                                    <p:animRot by="21600000">
                                      <p:cBhvr>
                                        <p:cTn id="737" dur="2500" fill="hold"/>
                                        <p:tgtEl>
                                          <p:spTgt spid="114"/>
                                        </p:tgtEl>
                                        <p:attrNameLst>
                                          <p:attrName>r</p:attrName>
                                        </p:attrNameLst>
                                      </p:cBhvr>
                                    </p:animRot>
                                  </p:childTnLst>
                                </p:cTn>
                              </p:par>
                              <p:par>
                                <p:cTn id="738" presetID="8" presetClass="emph" presetSubtype="0" fill="hold" grpId="1" nodeType="withEffect">
                                  <p:stCondLst>
                                    <p:cond delay="0"/>
                                  </p:stCondLst>
                                  <p:childTnLst>
                                    <p:animRot by="21600000">
                                      <p:cBhvr>
                                        <p:cTn id="739" dur="2500" fill="hold"/>
                                        <p:tgtEl>
                                          <p:spTgt spid="115"/>
                                        </p:tgtEl>
                                        <p:attrNameLst>
                                          <p:attrName>r</p:attrName>
                                        </p:attrNameLst>
                                      </p:cBhvr>
                                    </p:animRot>
                                  </p:childTnLst>
                                </p:cTn>
                              </p:par>
                              <p:par>
                                <p:cTn id="740" presetID="8" presetClass="emph" presetSubtype="0" fill="hold" grpId="1" nodeType="withEffect">
                                  <p:stCondLst>
                                    <p:cond delay="0"/>
                                  </p:stCondLst>
                                  <p:childTnLst>
                                    <p:animRot by="21600000">
                                      <p:cBhvr>
                                        <p:cTn id="741" dur="2500" fill="hold"/>
                                        <p:tgtEl>
                                          <p:spTgt spid="116"/>
                                        </p:tgtEl>
                                        <p:attrNameLst>
                                          <p:attrName>r</p:attrName>
                                        </p:attrNameLst>
                                      </p:cBhvr>
                                    </p:animRot>
                                  </p:childTnLst>
                                </p:cTn>
                              </p:par>
                              <p:par>
                                <p:cTn id="742" presetID="8" presetClass="emph" presetSubtype="0" fill="hold" grpId="1" nodeType="withEffect">
                                  <p:stCondLst>
                                    <p:cond delay="0"/>
                                  </p:stCondLst>
                                  <p:childTnLst>
                                    <p:animRot by="21600000">
                                      <p:cBhvr>
                                        <p:cTn id="743" dur="2500" fill="hold"/>
                                        <p:tgtEl>
                                          <p:spTgt spid="117"/>
                                        </p:tgtEl>
                                        <p:attrNameLst>
                                          <p:attrName>r</p:attrName>
                                        </p:attrNameLst>
                                      </p:cBhvr>
                                    </p:animRot>
                                  </p:childTnLst>
                                </p:cTn>
                              </p:par>
                              <p:par>
                                <p:cTn id="744" presetID="8" presetClass="emph" presetSubtype="0" fill="hold" grpId="1" nodeType="withEffect">
                                  <p:stCondLst>
                                    <p:cond delay="0"/>
                                  </p:stCondLst>
                                  <p:childTnLst>
                                    <p:animRot by="21600000">
                                      <p:cBhvr>
                                        <p:cTn id="745" dur="2500" fill="hold"/>
                                        <p:tgtEl>
                                          <p:spTgt spid="118"/>
                                        </p:tgtEl>
                                        <p:attrNameLst>
                                          <p:attrName>r</p:attrName>
                                        </p:attrNameLst>
                                      </p:cBhvr>
                                    </p:animRot>
                                  </p:childTnLst>
                                </p:cTn>
                              </p:par>
                              <p:par>
                                <p:cTn id="746" presetID="8" presetClass="emph" presetSubtype="0" fill="hold" grpId="1" nodeType="withEffect">
                                  <p:stCondLst>
                                    <p:cond delay="0"/>
                                  </p:stCondLst>
                                  <p:childTnLst>
                                    <p:animRot by="21600000">
                                      <p:cBhvr>
                                        <p:cTn id="747" dur="2500" fill="hold"/>
                                        <p:tgtEl>
                                          <p:spTgt spid="119"/>
                                        </p:tgtEl>
                                        <p:attrNameLst>
                                          <p:attrName>r</p:attrName>
                                        </p:attrNameLst>
                                      </p:cBhvr>
                                    </p:animRot>
                                  </p:childTnLst>
                                </p:cTn>
                              </p:par>
                              <p:par>
                                <p:cTn id="748" presetID="8" presetClass="emph" presetSubtype="0" fill="hold" grpId="1" nodeType="withEffect">
                                  <p:stCondLst>
                                    <p:cond delay="0"/>
                                  </p:stCondLst>
                                  <p:childTnLst>
                                    <p:animRot by="21600000">
                                      <p:cBhvr>
                                        <p:cTn id="749" dur="2500" fill="hold"/>
                                        <p:tgtEl>
                                          <p:spTgt spid="120"/>
                                        </p:tgtEl>
                                        <p:attrNameLst>
                                          <p:attrName>r</p:attrName>
                                        </p:attrNameLst>
                                      </p:cBhvr>
                                    </p:animRot>
                                  </p:childTnLst>
                                </p:cTn>
                              </p:par>
                              <p:par>
                                <p:cTn id="750" presetID="8" presetClass="emph" presetSubtype="0" fill="hold" grpId="1" nodeType="withEffect">
                                  <p:stCondLst>
                                    <p:cond delay="0"/>
                                  </p:stCondLst>
                                  <p:childTnLst>
                                    <p:animRot by="21600000">
                                      <p:cBhvr>
                                        <p:cTn id="751" dur="2500" fill="hold"/>
                                        <p:tgtEl>
                                          <p:spTgt spid="121"/>
                                        </p:tgtEl>
                                        <p:attrNameLst>
                                          <p:attrName>r</p:attrName>
                                        </p:attrNameLst>
                                      </p:cBhvr>
                                    </p:animRot>
                                  </p:childTnLst>
                                </p:cTn>
                              </p:par>
                              <p:par>
                                <p:cTn id="752" presetID="8" presetClass="emph" presetSubtype="0" fill="hold" grpId="1" nodeType="withEffect">
                                  <p:stCondLst>
                                    <p:cond delay="0"/>
                                  </p:stCondLst>
                                  <p:childTnLst>
                                    <p:animRot by="21600000">
                                      <p:cBhvr>
                                        <p:cTn id="753" dur="2500" fill="hold"/>
                                        <p:tgtEl>
                                          <p:spTgt spid="122"/>
                                        </p:tgtEl>
                                        <p:attrNameLst>
                                          <p:attrName>r</p:attrName>
                                        </p:attrNameLst>
                                      </p:cBhvr>
                                    </p:animRot>
                                  </p:childTnLst>
                                </p:cTn>
                              </p:par>
                              <p:par>
                                <p:cTn id="754" presetID="8" presetClass="emph" presetSubtype="0" fill="hold" grpId="1" nodeType="withEffect">
                                  <p:stCondLst>
                                    <p:cond delay="0"/>
                                  </p:stCondLst>
                                  <p:childTnLst>
                                    <p:animRot by="21600000">
                                      <p:cBhvr>
                                        <p:cTn id="755" dur="2500" fill="hold"/>
                                        <p:tgtEl>
                                          <p:spTgt spid="123"/>
                                        </p:tgtEl>
                                        <p:attrNameLst>
                                          <p:attrName>r</p:attrName>
                                        </p:attrNameLst>
                                      </p:cBhvr>
                                    </p:animRot>
                                  </p:childTnLst>
                                </p:cTn>
                              </p:par>
                              <p:par>
                                <p:cTn id="756" presetID="8" presetClass="emph" presetSubtype="0" fill="hold" grpId="1" nodeType="withEffect">
                                  <p:stCondLst>
                                    <p:cond delay="0"/>
                                  </p:stCondLst>
                                  <p:childTnLst>
                                    <p:animRot by="21600000">
                                      <p:cBhvr>
                                        <p:cTn id="757" dur="2500" fill="hold"/>
                                        <p:tgtEl>
                                          <p:spTgt spid="124"/>
                                        </p:tgtEl>
                                        <p:attrNameLst>
                                          <p:attrName>r</p:attrName>
                                        </p:attrNameLst>
                                      </p:cBhvr>
                                    </p:animRot>
                                  </p:childTnLst>
                                </p:cTn>
                              </p:par>
                              <p:par>
                                <p:cTn id="758" presetID="8" presetClass="emph" presetSubtype="0" fill="hold" grpId="1" nodeType="withEffect">
                                  <p:stCondLst>
                                    <p:cond delay="0"/>
                                  </p:stCondLst>
                                  <p:childTnLst>
                                    <p:animRot by="21600000">
                                      <p:cBhvr>
                                        <p:cTn id="759" dur="2500" fill="hold"/>
                                        <p:tgtEl>
                                          <p:spTgt spid="125"/>
                                        </p:tgtEl>
                                        <p:attrNameLst>
                                          <p:attrName>r</p:attrName>
                                        </p:attrNameLst>
                                      </p:cBhvr>
                                    </p:animRot>
                                  </p:childTnLst>
                                </p:cTn>
                              </p:par>
                              <p:par>
                                <p:cTn id="760" presetID="8" presetClass="emph" presetSubtype="0" fill="hold" grpId="1" nodeType="withEffect">
                                  <p:stCondLst>
                                    <p:cond delay="0"/>
                                  </p:stCondLst>
                                  <p:childTnLst>
                                    <p:animRot by="21600000">
                                      <p:cBhvr>
                                        <p:cTn id="761" dur="2500" fill="hold"/>
                                        <p:tgtEl>
                                          <p:spTgt spid="126"/>
                                        </p:tgtEl>
                                        <p:attrNameLst>
                                          <p:attrName>r</p:attrName>
                                        </p:attrNameLst>
                                      </p:cBhvr>
                                    </p:animRot>
                                  </p:childTnLst>
                                </p:cTn>
                              </p:par>
                              <p:par>
                                <p:cTn id="762" presetID="8" presetClass="emph" presetSubtype="0" fill="hold" grpId="1" nodeType="withEffect">
                                  <p:stCondLst>
                                    <p:cond delay="0"/>
                                  </p:stCondLst>
                                  <p:childTnLst>
                                    <p:animRot by="21600000">
                                      <p:cBhvr>
                                        <p:cTn id="763" dur="2500" fill="hold"/>
                                        <p:tgtEl>
                                          <p:spTgt spid="127"/>
                                        </p:tgtEl>
                                        <p:attrNameLst>
                                          <p:attrName>r</p:attrName>
                                        </p:attrNameLst>
                                      </p:cBhvr>
                                    </p:animRot>
                                  </p:childTnLst>
                                </p:cTn>
                              </p:par>
                              <p:par>
                                <p:cTn id="764" presetID="8" presetClass="emph" presetSubtype="0" fill="hold" grpId="1" nodeType="withEffect">
                                  <p:stCondLst>
                                    <p:cond delay="0"/>
                                  </p:stCondLst>
                                  <p:childTnLst>
                                    <p:animRot by="21600000">
                                      <p:cBhvr>
                                        <p:cTn id="765" dur="2500" fill="hold"/>
                                        <p:tgtEl>
                                          <p:spTgt spid="128"/>
                                        </p:tgtEl>
                                        <p:attrNameLst>
                                          <p:attrName>r</p:attrName>
                                        </p:attrNameLst>
                                      </p:cBhvr>
                                    </p:animRot>
                                  </p:childTnLst>
                                </p:cTn>
                              </p:par>
                              <p:par>
                                <p:cTn id="766" presetID="8" presetClass="emph" presetSubtype="0" fill="hold" grpId="1" nodeType="withEffect">
                                  <p:stCondLst>
                                    <p:cond delay="0"/>
                                  </p:stCondLst>
                                  <p:childTnLst>
                                    <p:animRot by="21600000">
                                      <p:cBhvr>
                                        <p:cTn id="767" dur="2500" fill="hold"/>
                                        <p:tgtEl>
                                          <p:spTgt spid="129"/>
                                        </p:tgtEl>
                                        <p:attrNameLst>
                                          <p:attrName>r</p:attrName>
                                        </p:attrNameLst>
                                      </p:cBhvr>
                                    </p:animRot>
                                  </p:childTnLst>
                                </p:cTn>
                              </p:par>
                              <p:par>
                                <p:cTn id="768" presetID="8" presetClass="emph" presetSubtype="0" fill="hold" grpId="1" nodeType="withEffect">
                                  <p:stCondLst>
                                    <p:cond delay="0"/>
                                  </p:stCondLst>
                                  <p:childTnLst>
                                    <p:animRot by="21600000">
                                      <p:cBhvr>
                                        <p:cTn id="769" dur="2500" fill="hold"/>
                                        <p:tgtEl>
                                          <p:spTgt spid="130"/>
                                        </p:tgtEl>
                                        <p:attrNameLst>
                                          <p:attrName>r</p:attrName>
                                        </p:attrNameLst>
                                      </p:cBhvr>
                                    </p:animRot>
                                  </p:childTnLst>
                                </p:cTn>
                              </p:par>
                              <p:par>
                                <p:cTn id="770" presetID="8" presetClass="emph" presetSubtype="0" fill="hold" grpId="1" nodeType="withEffect">
                                  <p:stCondLst>
                                    <p:cond delay="0"/>
                                  </p:stCondLst>
                                  <p:childTnLst>
                                    <p:animRot by="21600000">
                                      <p:cBhvr>
                                        <p:cTn id="771" dur="2500" fill="hold"/>
                                        <p:tgtEl>
                                          <p:spTgt spid="131"/>
                                        </p:tgtEl>
                                        <p:attrNameLst>
                                          <p:attrName>r</p:attrName>
                                        </p:attrNameLst>
                                      </p:cBhvr>
                                    </p:animRot>
                                  </p:childTnLst>
                                </p:cTn>
                              </p:par>
                              <p:par>
                                <p:cTn id="772" presetID="8" presetClass="emph" presetSubtype="0" fill="hold" grpId="1" nodeType="withEffect">
                                  <p:stCondLst>
                                    <p:cond delay="0"/>
                                  </p:stCondLst>
                                  <p:childTnLst>
                                    <p:animRot by="21600000">
                                      <p:cBhvr>
                                        <p:cTn id="773" dur="2500" fill="hold"/>
                                        <p:tgtEl>
                                          <p:spTgt spid="132"/>
                                        </p:tgtEl>
                                        <p:attrNameLst>
                                          <p:attrName>r</p:attrName>
                                        </p:attrNameLst>
                                      </p:cBhvr>
                                    </p:animRot>
                                  </p:childTnLst>
                                </p:cTn>
                              </p:par>
                              <p:par>
                                <p:cTn id="774" presetID="8" presetClass="emph" presetSubtype="0" fill="hold" grpId="1" nodeType="withEffect">
                                  <p:stCondLst>
                                    <p:cond delay="0"/>
                                  </p:stCondLst>
                                  <p:childTnLst>
                                    <p:animRot by="21600000">
                                      <p:cBhvr>
                                        <p:cTn id="775" dur="2500" fill="hold"/>
                                        <p:tgtEl>
                                          <p:spTgt spid="133"/>
                                        </p:tgtEl>
                                        <p:attrNameLst>
                                          <p:attrName>r</p:attrName>
                                        </p:attrNameLst>
                                      </p:cBhvr>
                                    </p:animRot>
                                  </p:childTnLst>
                                </p:cTn>
                              </p:par>
                            </p:childTnLst>
                          </p:cTn>
                        </p:par>
                        <p:par>
                          <p:cTn id="776" fill="hold">
                            <p:stCondLst>
                              <p:cond delay="2500"/>
                            </p:stCondLst>
                            <p:childTnLst>
                              <p:par>
                                <p:cTn id="777" presetID="2" presetClass="exit" presetSubtype="6" fill="hold" grpId="2" nodeType="afterEffect">
                                  <p:stCondLst>
                                    <p:cond delay="0"/>
                                  </p:stCondLst>
                                  <p:childTnLst>
                                    <p:anim calcmode="lin" valueType="num">
                                      <p:cBhvr additive="base">
                                        <p:cTn id="778" dur="2500"/>
                                        <p:tgtEl>
                                          <p:spTgt spid="36"/>
                                        </p:tgtEl>
                                        <p:attrNameLst>
                                          <p:attrName>ppt_x</p:attrName>
                                        </p:attrNameLst>
                                      </p:cBhvr>
                                      <p:tavLst>
                                        <p:tav tm="0">
                                          <p:val>
                                            <p:strVal val="ppt_x"/>
                                          </p:val>
                                        </p:tav>
                                        <p:tav tm="100000">
                                          <p:val>
                                            <p:strVal val="1+ppt_w/2"/>
                                          </p:val>
                                        </p:tav>
                                      </p:tavLst>
                                    </p:anim>
                                    <p:anim calcmode="lin" valueType="num">
                                      <p:cBhvr additive="base">
                                        <p:cTn id="779" dur="2500"/>
                                        <p:tgtEl>
                                          <p:spTgt spid="36"/>
                                        </p:tgtEl>
                                        <p:attrNameLst>
                                          <p:attrName>ppt_y</p:attrName>
                                        </p:attrNameLst>
                                      </p:cBhvr>
                                      <p:tavLst>
                                        <p:tav tm="0">
                                          <p:val>
                                            <p:strVal val="ppt_y"/>
                                          </p:val>
                                        </p:tav>
                                        <p:tav tm="100000">
                                          <p:val>
                                            <p:strVal val="1+ppt_h/2"/>
                                          </p:val>
                                        </p:tav>
                                      </p:tavLst>
                                    </p:anim>
                                    <p:set>
                                      <p:cBhvr>
                                        <p:cTn id="780" dur="1" fill="hold">
                                          <p:stCondLst>
                                            <p:cond delay="2499"/>
                                          </p:stCondLst>
                                        </p:cTn>
                                        <p:tgtEl>
                                          <p:spTgt spid="36"/>
                                        </p:tgtEl>
                                        <p:attrNameLst>
                                          <p:attrName>style.visibility</p:attrName>
                                        </p:attrNameLst>
                                      </p:cBhvr>
                                      <p:to>
                                        <p:strVal val="hidden"/>
                                      </p:to>
                                    </p:set>
                                  </p:childTnLst>
                                </p:cTn>
                              </p:par>
                              <p:par>
                                <p:cTn id="781" presetID="2" presetClass="exit" presetSubtype="6" fill="hold" grpId="2" nodeType="withEffect">
                                  <p:stCondLst>
                                    <p:cond delay="0"/>
                                  </p:stCondLst>
                                  <p:childTnLst>
                                    <p:anim calcmode="lin" valueType="num">
                                      <p:cBhvr additive="base">
                                        <p:cTn id="782" dur="2500"/>
                                        <p:tgtEl>
                                          <p:spTgt spid="37"/>
                                        </p:tgtEl>
                                        <p:attrNameLst>
                                          <p:attrName>ppt_x</p:attrName>
                                        </p:attrNameLst>
                                      </p:cBhvr>
                                      <p:tavLst>
                                        <p:tav tm="0">
                                          <p:val>
                                            <p:strVal val="ppt_x"/>
                                          </p:val>
                                        </p:tav>
                                        <p:tav tm="100000">
                                          <p:val>
                                            <p:strVal val="1+ppt_w/2"/>
                                          </p:val>
                                        </p:tav>
                                      </p:tavLst>
                                    </p:anim>
                                    <p:anim calcmode="lin" valueType="num">
                                      <p:cBhvr additive="base">
                                        <p:cTn id="783" dur="2500"/>
                                        <p:tgtEl>
                                          <p:spTgt spid="37"/>
                                        </p:tgtEl>
                                        <p:attrNameLst>
                                          <p:attrName>ppt_y</p:attrName>
                                        </p:attrNameLst>
                                      </p:cBhvr>
                                      <p:tavLst>
                                        <p:tav tm="0">
                                          <p:val>
                                            <p:strVal val="ppt_y"/>
                                          </p:val>
                                        </p:tav>
                                        <p:tav tm="100000">
                                          <p:val>
                                            <p:strVal val="1+ppt_h/2"/>
                                          </p:val>
                                        </p:tav>
                                      </p:tavLst>
                                    </p:anim>
                                    <p:set>
                                      <p:cBhvr>
                                        <p:cTn id="784" dur="1" fill="hold">
                                          <p:stCondLst>
                                            <p:cond delay="2499"/>
                                          </p:stCondLst>
                                        </p:cTn>
                                        <p:tgtEl>
                                          <p:spTgt spid="37"/>
                                        </p:tgtEl>
                                        <p:attrNameLst>
                                          <p:attrName>style.visibility</p:attrName>
                                        </p:attrNameLst>
                                      </p:cBhvr>
                                      <p:to>
                                        <p:strVal val="hidden"/>
                                      </p:to>
                                    </p:set>
                                  </p:childTnLst>
                                </p:cTn>
                              </p:par>
                              <p:par>
                                <p:cTn id="785" presetID="2" presetClass="exit" presetSubtype="6" fill="hold" grpId="2" nodeType="withEffect">
                                  <p:stCondLst>
                                    <p:cond delay="0"/>
                                  </p:stCondLst>
                                  <p:childTnLst>
                                    <p:anim calcmode="lin" valueType="num">
                                      <p:cBhvr additive="base">
                                        <p:cTn id="786" dur="2500"/>
                                        <p:tgtEl>
                                          <p:spTgt spid="38"/>
                                        </p:tgtEl>
                                        <p:attrNameLst>
                                          <p:attrName>ppt_x</p:attrName>
                                        </p:attrNameLst>
                                      </p:cBhvr>
                                      <p:tavLst>
                                        <p:tav tm="0">
                                          <p:val>
                                            <p:strVal val="ppt_x"/>
                                          </p:val>
                                        </p:tav>
                                        <p:tav tm="100000">
                                          <p:val>
                                            <p:strVal val="1+ppt_w/2"/>
                                          </p:val>
                                        </p:tav>
                                      </p:tavLst>
                                    </p:anim>
                                    <p:anim calcmode="lin" valueType="num">
                                      <p:cBhvr additive="base">
                                        <p:cTn id="787" dur="2500"/>
                                        <p:tgtEl>
                                          <p:spTgt spid="38"/>
                                        </p:tgtEl>
                                        <p:attrNameLst>
                                          <p:attrName>ppt_y</p:attrName>
                                        </p:attrNameLst>
                                      </p:cBhvr>
                                      <p:tavLst>
                                        <p:tav tm="0">
                                          <p:val>
                                            <p:strVal val="ppt_y"/>
                                          </p:val>
                                        </p:tav>
                                        <p:tav tm="100000">
                                          <p:val>
                                            <p:strVal val="1+ppt_h/2"/>
                                          </p:val>
                                        </p:tav>
                                      </p:tavLst>
                                    </p:anim>
                                    <p:set>
                                      <p:cBhvr>
                                        <p:cTn id="788" dur="1" fill="hold">
                                          <p:stCondLst>
                                            <p:cond delay="2499"/>
                                          </p:stCondLst>
                                        </p:cTn>
                                        <p:tgtEl>
                                          <p:spTgt spid="38"/>
                                        </p:tgtEl>
                                        <p:attrNameLst>
                                          <p:attrName>style.visibility</p:attrName>
                                        </p:attrNameLst>
                                      </p:cBhvr>
                                      <p:to>
                                        <p:strVal val="hidden"/>
                                      </p:to>
                                    </p:set>
                                  </p:childTnLst>
                                </p:cTn>
                              </p:par>
                              <p:par>
                                <p:cTn id="789" presetID="2" presetClass="exit" presetSubtype="6" fill="hold" grpId="2" nodeType="withEffect">
                                  <p:stCondLst>
                                    <p:cond delay="0"/>
                                  </p:stCondLst>
                                  <p:childTnLst>
                                    <p:anim calcmode="lin" valueType="num">
                                      <p:cBhvr additive="base">
                                        <p:cTn id="790" dur="2500"/>
                                        <p:tgtEl>
                                          <p:spTgt spid="39"/>
                                        </p:tgtEl>
                                        <p:attrNameLst>
                                          <p:attrName>ppt_x</p:attrName>
                                        </p:attrNameLst>
                                      </p:cBhvr>
                                      <p:tavLst>
                                        <p:tav tm="0">
                                          <p:val>
                                            <p:strVal val="ppt_x"/>
                                          </p:val>
                                        </p:tav>
                                        <p:tav tm="100000">
                                          <p:val>
                                            <p:strVal val="1+ppt_w/2"/>
                                          </p:val>
                                        </p:tav>
                                      </p:tavLst>
                                    </p:anim>
                                    <p:anim calcmode="lin" valueType="num">
                                      <p:cBhvr additive="base">
                                        <p:cTn id="791" dur="2500"/>
                                        <p:tgtEl>
                                          <p:spTgt spid="39"/>
                                        </p:tgtEl>
                                        <p:attrNameLst>
                                          <p:attrName>ppt_y</p:attrName>
                                        </p:attrNameLst>
                                      </p:cBhvr>
                                      <p:tavLst>
                                        <p:tav tm="0">
                                          <p:val>
                                            <p:strVal val="ppt_y"/>
                                          </p:val>
                                        </p:tav>
                                        <p:tav tm="100000">
                                          <p:val>
                                            <p:strVal val="1+ppt_h/2"/>
                                          </p:val>
                                        </p:tav>
                                      </p:tavLst>
                                    </p:anim>
                                    <p:set>
                                      <p:cBhvr>
                                        <p:cTn id="792" dur="1" fill="hold">
                                          <p:stCondLst>
                                            <p:cond delay="2499"/>
                                          </p:stCondLst>
                                        </p:cTn>
                                        <p:tgtEl>
                                          <p:spTgt spid="39"/>
                                        </p:tgtEl>
                                        <p:attrNameLst>
                                          <p:attrName>style.visibility</p:attrName>
                                        </p:attrNameLst>
                                      </p:cBhvr>
                                      <p:to>
                                        <p:strVal val="hidden"/>
                                      </p:to>
                                    </p:set>
                                  </p:childTnLst>
                                </p:cTn>
                              </p:par>
                              <p:par>
                                <p:cTn id="793" presetID="2" presetClass="exit" presetSubtype="6" fill="hold" grpId="2" nodeType="withEffect">
                                  <p:stCondLst>
                                    <p:cond delay="0"/>
                                  </p:stCondLst>
                                  <p:childTnLst>
                                    <p:anim calcmode="lin" valueType="num">
                                      <p:cBhvr additive="base">
                                        <p:cTn id="794" dur="2500"/>
                                        <p:tgtEl>
                                          <p:spTgt spid="40"/>
                                        </p:tgtEl>
                                        <p:attrNameLst>
                                          <p:attrName>ppt_x</p:attrName>
                                        </p:attrNameLst>
                                      </p:cBhvr>
                                      <p:tavLst>
                                        <p:tav tm="0">
                                          <p:val>
                                            <p:strVal val="ppt_x"/>
                                          </p:val>
                                        </p:tav>
                                        <p:tav tm="100000">
                                          <p:val>
                                            <p:strVal val="1+ppt_w/2"/>
                                          </p:val>
                                        </p:tav>
                                      </p:tavLst>
                                    </p:anim>
                                    <p:anim calcmode="lin" valueType="num">
                                      <p:cBhvr additive="base">
                                        <p:cTn id="795" dur="2500"/>
                                        <p:tgtEl>
                                          <p:spTgt spid="40"/>
                                        </p:tgtEl>
                                        <p:attrNameLst>
                                          <p:attrName>ppt_y</p:attrName>
                                        </p:attrNameLst>
                                      </p:cBhvr>
                                      <p:tavLst>
                                        <p:tav tm="0">
                                          <p:val>
                                            <p:strVal val="ppt_y"/>
                                          </p:val>
                                        </p:tav>
                                        <p:tav tm="100000">
                                          <p:val>
                                            <p:strVal val="1+ppt_h/2"/>
                                          </p:val>
                                        </p:tav>
                                      </p:tavLst>
                                    </p:anim>
                                    <p:set>
                                      <p:cBhvr>
                                        <p:cTn id="796" dur="1" fill="hold">
                                          <p:stCondLst>
                                            <p:cond delay="2499"/>
                                          </p:stCondLst>
                                        </p:cTn>
                                        <p:tgtEl>
                                          <p:spTgt spid="40"/>
                                        </p:tgtEl>
                                        <p:attrNameLst>
                                          <p:attrName>style.visibility</p:attrName>
                                        </p:attrNameLst>
                                      </p:cBhvr>
                                      <p:to>
                                        <p:strVal val="hidden"/>
                                      </p:to>
                                    </p:set>
                                  </p:childTnLst>
                                </p:cTn>
                              </p:par>
                              <p:par>
                                <p:cTn id="797" presetID="2" presetClass="exit" presetSubtype="6" fill="hold" grpId="2" nodeType="withEffect">
                                  <p:stCondLst>
                                    <p:cond delay="0"/>
                                  </p:stCondLst>
                                  <p:childTnLst>
                                    <p:anim calcmode="lin" valueType="num">
                                      <p:cBhvr additive="base">
                                        <p:cTn id="798" dur="2500"/>
                                        <p:tgtEl>
                                          <p:spTgt spid="41"/>
                                        </p:tgtEl>
                                        <p:attrNameLst>
                                          <p:attrName>ppt_x</p:attrName>
                                        </p:attrNameLst>
                                      </p:cBhvr>
                                      <p:tavLst>
                                        <p:tav tm="0">
                                          <p:val>
                                            <p:strVal val="ppt_x"/>
                                          </p:val>
                                        </p:tav>
                                        <p:tav tm="100000">
                                          <p:val>
                                            <p:strVal val="1+ppt_w/2"/>
                                          </p:val>
                                        </p:tav>
                                      </p:tavLst>
                                    </p:anim>
                                    <p:anim calcmode="lin" valueType="num">
                                      <p:cBhvr additive="base">
                                        <p:cTn id="799" dur="2500"/>
                                        <p:tgtEl>
                                          <p:spTgt spid="41"/>
                                        </p:tgtEl>
                                        <p:attrNameLst>
                                          <p:attrName>ppt_y</p:attrName>
                                        </p:attrNameLst>
                                      </p:cBhvr>
                                      <p:tavLst>
                                        <p:tav tm="0">
                                          <p:val>
                                            <p:strVal val="ppt_y"/>
                                          </p:val>
                                        </p:tav>
                                        <p:tav tm="100000">
                                          <p:val>
                                            <p:strVal val="1+ppt_h/2"/>
                                          </p:val>
                                        </p:tav>
                                      </p:tavLst>
                                    </p:anim>
                                    <p:set>
                                      <p:cBhvr>
                                        <p:cTn id="800" dur="1" fill="hold">
                                          <p:stCondLst>
                                            <p:cond delay="2499"/>
                                          </p:stCondLst>
                                        </p:cTn>
                                        <p:tgtEl>
                                          <p:spTgt spid="41"/>
                                        </p:tgtEl>
                                        <p:attrNameLst>
                                          <p:attrName>style.visibility</p:attrName>
                                        </p:attrNameLst>
                                      </p:cBhvr>
                                      <p:to>
                                        <p:strVal val="hidden"/>
                                      </p:to>
                                    </p:set>
                                  </p:childTnLst>
                                </p:cTn>
                              </p:par>
                              <p:par>
                                <p:cTn id="801" presetID="2" presetClass="exit" presetSubtype="6" fill="hold" grpId="2" nodeType="withEffect">
                                  <p:stCondLst>
                                    <p:cond delay="0"/>
                                  </p:stCondLst>
                                  <p:childTnLst>
                                    <p:anim calcmode="lin" valueType="num">
                                      <p:cBhvr additive="base">
                                        <p:cTn id="802" dur="2500"/>
                                        <p:tgtEl>
                                          <p:spTgt spid="42"/>
                                        </p:tgtEl>
                                        <p:attrNameLst>
                                          <p:attrName>ppt_x</p:attrName>
                                        </p:attrNameLst>
                                      </p:cBhvr>
                                      <p:tavLst>
                                        <p:tav tm="0">
                                          <p:val>
                                            <p:strVal val="ppt_x"/>
                                          </p:val>
                                        </p:tav>
                                        <p:tav tm="100000">
                                          <p:val>
                                            <p:strVal val="1+ppt_w/2"/>
                                          </p:val>
                                        </p:tav>
                                      </p:tavLst>
                                    </p:anim>
                                    <p:anim calcmode="lin" valueType="num">
                                      <p:cBhvr additive="base">
                                        <p:cTn id="803" dur="2500"/>
                                        <p:tgtEl>
                                          <p:spTgt spid="42"/>
                                        </p:tgtEl>
                                        <p:attrNameLst>
                                          <p:attrName>ppt_y</p:attrName>
                                        </p:attrNameLst>
                                      </p:cBhvr>
                                      <p:tavLst>
                                        <p:tav tm="0">
                                          <p:val>
                                            <p:strVal val="ppt_y"/>
                                          </p:val>
                                        </p:tav>
                                        <p:tav tm="100000">
                                          <p:val>
                                            <p:strVal val="1+ppt_h/2"/>
                                          </p:val>
                                        </p:tav>
                                      </p:tavLst>
                                    </p:anim>
                                    <p:set>
                                      <p:cBhvr>
                                        <p:cTn id="804" dur="1" fill="hold">
                                          <p:stCondLst>
                                            <p:cond delay="2499"/>
                                          </p:stCondLst>
                                        </p:cTn>
                                        <p:tgtEl>
                                          <p:spTgt spid="42"/>
                                        </p:tgtEl>
                                        <p:attrNameLst>
                                          <p:attrName>style.visibility</p:attrName>
                                        </p:attrNameLst>
                                      </p:cBhvr>
                                      <p:to>
                                        <p:strVal val="hidden"/>
                                      </p:to>
                                    </p:set>
                                  </p:childTnLst>
                                </p:cTn>
                              </p:par>
                              <p:par>
                                <p:cTn id="805" presetID="2" presetClass="exit" presetSubtype="6" fill="hold" grpId="2" nodeType="withEffect">
                                  <p:stCondLst>
                                    <p:cond delay="0"/>
                                  </p:stCondLst>
                                  <p:childTnLst>
                                    <p:anim calcmode="lin" valueType="num">
                                      <p:cBhvr additive="base">
                                        <p:cTn id="806" dur="2500"/>
                                        <p:tgtEl>
                                          <p:spTgt spid="43"/>
                                        </p:tgtEl>
                                        <p:attrNameLst>
                                          <p:attrName>ppt_x</p:attrName>
                                        </p:attrNameLst>
                                      </p:cBhvr>
                                      <p:tavLst>
                                        <p:tav tm="0">
                                          <p:val>
                                            <p:strVal val="ppt_x"/>
                                          </p:val>
                                        </p:tav>
                                        <p:tav tm="100000">
                                          <p:val>
                                            <p:strVal val="1+ppt_w/2"/>
                                          </p:val>
                                        </p:tav>
                                      </p:tavLst>
                                    </p:anim>
                                    <p:anim calcmode="lin" valueType="num">
                                      <p:cBhvr additive="base">
                                        <p:cTn id="807" dur="2500"/>
                                        <p:tgtEl>
                                          <p:spTgt spid="43"/>
                                        </p:tgtEl>
                                        <p:attrNameLst>
                                          <p:attrName>ppt_y</p:attrName>
                                        </p:attrNameLst>
                                      </p:cBhvr>
                                      <p:tavLst>
                                        <p:tav tm="0">
                                          <p:val>
                                            <p:strVal val="ppt_y"/>
                                          </p:val>
                                        </p:tav>
                                        <p:tav tm="100000">
                                          <p:val>
                                            <p:strVal val="1+ppt_h/2"/>
                                          </p:val>
                                        </p:tav>
                                      </p:tavLst>
                                    </p:anim>
                                    <p:set>
                                      <p:cBhvr>
                                        <p:cTn id="808" dur="1" fill="hold">
                                          <p:stCondLst>
                                            <p:cond delay="2499"/>
                                          </p:stCondLst>
                                        </p:cTn>
                                        <p:tgtEl>
                                          <p:spTgt spid="43"/>
                                        </p:tgtEl>
                                        <p:attrNameLst>
                                          <p:attrName>style.visibility</p:attrName>
                                        </p:attrNameLst>
                                      </p:cBhvr>
                                      <p:to>
                                        <p:strVal val="hidden"/>
                                      </p:to>
                                    </p:set>
                                  </p:childTnLst>
                                </p:cTn>
                              </p:par>
                              <p:par>
                                <p:cTn id="809" presetID="2" presetClass="exit" presetSubtype="6" fill="hold" grpId="2" nodeType="withEffect">
                                  <p:stCondLst>
                                    <p:cond delay="0"/>
                                  </p:stCondLst>
                                  <p:childTnLst>
                                    <p:anim calcmode="lin" valueType="num">
                                      <p:cBhvr additive="base">
                                        <p:cTn id="810" dur="2500"/>
                                        <p:tgtEl>
                                          <p:spTgt spid="44"/>
                                        </p:tgtEl>
                                        <p:attrNameLst>
                                          <p:attrName>ppt_x</p:attrName>
                                        </p:attrNameLst>
                                      </p:cBhvr>
                                      <p:tavLst>
                                        <p:tav tm="0">
                                          <p:val>
                                            <p:strVal val="ppt_x"/>
                                          </p:val>
                                        </p:tav>
                                        <p:tav tm="100000">
                                          <p:val>
                                            <p:strVal val="1+ppt_w/2"/>
                                          </p:val>
                                        </p:tav>
                                      </p:tavLst>
                                    </p:anim>
                                    <p:anim calcmode="lin" valueType="num">
                                      <p:cBhvr additive="base">
                                        <p:cTn id="811" dur="2500"/>
                                        <p:tgtEl>
                                          <p:spTgt spid="44"/>
                                        </p:tgtEl>
                                        <p:attrNameLst>
                                          <p:attrName>ppt_y</p:attrName>
                                        </p:attrNameLst>
                                      </p:cBhvr>
                                      <p:tavLst>
                                        <p:tav tm="0">
                                          <p:val>
                                            <p:strVal val="ppt_y"/>
                                          </p:val>
                                        </p:tav>
                                        <p:tav tm="100000">
                                          <p:val>
                                            <p:strVal val="1+ppt_h/2"/>
                                          </p:val>
                                        </p:tav>
                                      </p:tavLst>
                                    </p:anim>
                                    <p:set>
                                      <p:cBhvr>
                                        <p:cTn id="812" dur="1" fill="hold">
                                          <p:stCondLst>
                                            <p:cond delay="2499"/>
                                          </p:stCondLst>
                                        </p:cTn>
                                        <p:tgtEl>
                                          <p:spTgt spid="44"/>
                                        </p:tgtEl>
                                        <p:attrNameLst>
                                          <p:attrName>style.visibility</p:attrName>
                                        </p:attrNameLst>
                                      </p:cBhvr>
                                      <p:to>
                                        <p:strVal val="hidden"/>
                                      </p:to>
                                    </p:set>
                                  </p:childTnLst>
                                </p:cTn>
                              </p:par>
                              <p:par>
                                <p:cTn id="813" presetID="2" presetClass="exit" presetSubtype="6" fill="hold" grpId="2" nodeType="withEffect">
                                  <p:stCondLst>
                                    <p:cond delay="0"/>
                                  </p:stCondLst>
                                  <p:childTnLst>
                                    <p:anim calcmode="lin" valueType="num">
                                      <p:cBhvr additive="base">
                                        <p:cTn id="814" dur="2500"/>
                                        <p:tgtEl>
                                          <p:spTgt spid="45"/>
                                        </p:tgtEl>
                                        <p:attrNameLst>
                                          <p:attrName>ppt_x</p:attrName>
                                        </p:attrNameLst>
                                      </p:cBhvr>
                                      <p:tavLst>
                                        <p:tav tm="0">
                                          <p:val>
                                            <p:strVal val="ppt_x"/>
                                          </p:val>
                                        </p:tav>
                                        <p:tav tm="100000">
                                          <p:val>
                                            <p:strVal val="1+ppt_w/2"/>
                                          </p:val>
                                        </p:tav>
                                      </p:tavLst>
                                    </p:anim>
                                    <p:anim calcmode="lin" valueType="num">
                                      <p:cBhvr additive="base">
                                        <p:cTn id="815" dur="2500"/>
                                        <p:tgtEl>
                                          <p:spTgt spid="45"/>
                                        </p:tgtEl>
                                        <p:attrNameLst>
                                          <p:attrName>ppt_y</p:attrName>
                                        </p:attrNameLst>
                                      </p:cBhvr>
                                      <p:tavLst>
                                        <p:tav tm="0">
                                          <p:val>
                                            <p:strVal val="ppt_y"/>
                                          </p:val>
                                        </p:tav>
                                        <p:tav tm="100000">
                                          <p:val>
                                            <p:strVal val="1+ppt_h/2"/>
                                          </p:val>
                                        </p:tav>
                                      </p:tavLst>
                                    </p:anim>
                                    <p:set>
                                      <p:cBhvr>
                                        <p:cTn id="816" dur="1" fill="hold">
                                          <p:stCondLst>
                                            <p:cond delay="2499"/>
                                          </p:stCondLst>
                                        </p:cTn>
                                        <p:tgtEl>
                                          <p:spTgt spid="45"/>
                                        </p:tgtEl>
                                        <p:attrNameLst>
                                          <p:attrName>style.visibility</p:attrName>
                                        </p:attrNameLst>
                                      </p:cBhvr>
                                      <p:to>
                                        <p:strVal val="hidden"/>
                                      </p:to>
                                    </p:set>
                                  </p:childTnLst>
                                </p:cTn>
                              </p:par>
                              <p:par>
                                <p:cTn id="817" presetID="2" presetClass="exit" presetSubtype="6" fill="hold" grpId="2" nodeType="withEffect">
                                  <p:stCondLst>
                                    <p:cond delay="0"/>
                                  </p:stCondLst>
                                  <p:childTnLst>
                                    <p:anim calcmode="lin" valueType="num">
                                      <p:cBhvr additive="base">
                                        <p:cTn id="818" dur="2500"/>
                                        <p:tgtEl>
                                          <p:spTgt spid="46"/>
                                        </p:tgtEl>
                                        <p:attrNameLst>
                                          <p:attrName>ppt_x</p:attrName>
                                        </p:attrNameLst>
                                      </p:cBhvr>
                                      <p:tavLst>
                                        <p:tav tm="0">
                                          <p:val>
                                            <p:strVal val="ppt_x"/>
                                          </p:val>
                                        </p:tav>
                                        <p:tav tm="100000">
                                          <p:val>
                                            <p:strVal val="1+ppt_w/2"/>
                                          </p:val>
                                        </p:tav>
                                      </p:tavLst>
                                    </p:anim>
                                    <p:anim calcmode="lin" valueType="num">
                                      <p:cBhvr additive="base">
                                        <p:cTn id="819" dur="2500"/>
                                        <p:tgtEl>
                                          <p:spTgt spid="46"/>
                                        </p:tgtEl>
                                        <p:attrNameLst>
                                          <p:attrName>ppt_y</p:attrName>
                                        </p:attrNameLst>
                                      </p:cBhvr>
                                      <p:tavLst>
                                        <p:tav tm="0">
                                          <p:val>
                                            <p:strVal val="ppt_y"/>
                                          </p:val>
                                        </p:tav>
                                        <p:tav tm="100000">
                                          <p:val>
                                            <p:strVal val="1+ppt_h/2"/>
                                          </p:val>
                                        </p:tav>
                                      </p:tavLst>
                                    </p:anim>
                                    <p:set>
                                      <p:cBhvr>
                                        <p:cTn id="820" dur="1" fill="hold">
                                          <p:stCondLst>
                                            <p:cond delay="2499"/>
                                          </p:stCondLst>
                                        </p:cTn>
                                        <p:tgtEl>
                                          <p:spTgt spid="46"/>
                                        </p:tgtEl>
                                        <p:attrNameLst>
                                          <p:attrName>style.visibility</p:attrName>
                                        </p:attrNameLst>
                                      </p:cBhvr>
                                      <p:to>
                                        <p:strVal val="hidden"/>
                                      </p:to>
                                    </p:set>
                                  </p:childTnLst>
                                </p:cTn>
                              </p:par>
                              <p:par>
                                <p:cTn id="821" presetID="2" presetClass="exit" presetSubtype="6" fill="hold" grpId="2" nodeType="withEffect">
                                  <p:stCondLst>
                                    <p:cond delay="0"/>
                                  </p:stCondLst>
                                  <p:childTnLst>
                                    <p:anim calcmode="lin" valueType="num">
                                      <p:cBhvr additive="base">
                                        <p:cTn id="822" dur="2500"/>
                                        <p:tgtEl>
                                          <p:spTgt spid="47"/>
                                        </p:tgtEl>
                                        <p:attrNameLst>
                                          <p:attrName>ppt_x</p:attrName>
                                        </p:attrNameLst>
                                      </p:cBhvr>
                                      <p:tavLst>
                                        <p:tav tm="0">
                                          <p:val>
                                            <p:strVal val="ppt_x"/>
                                          </p:val>
                                        </p:tav>
                                        <p:tav tm="100000">
                                          <p:val>
                                            <p:strVal val="1+ppt_w/2"/>
                                          </p:val>
                                        </p:tav>
                                      </p:tavLst>
                                    </p:anim>
                                    <p:anim calcmode="lin" valueType="num">
                                      <p:cBhvr additive="base">
                                        <p:cTn id="823" dur="2500"/>
                                        <p:tgtEl>
                                          <p:spTgt spid="47"/>
                                        </p:tgtEl>
                                        <p:attrNameLst>
                                          <p:attrName>ppt_y</p:attrName>
                                        </p:attrNameLst>
                                      </p:cBhvr>
                                      <p:tavLst>
                                        <p:tav tm="0">
                                          <p:val>
                                            <p:strVal val="ppt_y"/>
                                          </p:val>
                                        </p:tav>
                                        <p:tav tm="100000">
                                          <p:val>
                                            <p:strVal val="1+ppt_h/2"/>
                                          </p:val>
                                        </p:tav>
                                      </p:tavLst>
                                    </p:anim>
                                    <p:set>
                                      <p:cBhvr>
                                        <p:cTn id="824" dur="1" fill="hold">
                                          <p:stCondLst>
                                            <p:cond delay="2499"/>
                                          </p:stCondLst>
                                        </p:cTn>
                                        <p:tgtEl>
                                          <p:spTgt spid="47"/>
                                        </p:tgtEl>
                                        <p:attrNameLst>
                                          <p:attrName>style.visibility</p:attrName>
                                        </p:attrNameLst>
                                      </p:cBhvr>
                                      <p:to>
                                        <p:strVal val="hidden"/>
                                      </p:to>
                                    </p:set>
                                  </p:childTnLst>
                                </p:cTn>
                              </p:par>
                              <p:par>
                                <p:cTn id="825" presetID="2" presetClass="exit" presetSubtype="6" fill="hold" grpId="2" nodeType="withEffect">
                                  <p:stCondLst>
                                    <p:cond delay="0"/>
                                  </p:stCondLst>
                                  <p:childTnLst>
                                    <p:anim calcmode="lin" valueType="num">
                                      <p:cBhvr additive="base">
                                        <p:cTn id="826" dur="2500"/>
                                        <p:tgtEl>
                                          <p:spTgt spid="48"/>
                                        </p:tgtEl>
                                        <p:attrNameLst>
                                          <p:attrName>ppt_x</p:attrName>
                                        </p:attrNameLst>
                                      </p:cBhvr>
                                      <p:tavLst>
                                        <p:tav tm="0">
                                          <p:val>
                                            <p:strVal val="ppt_x"/>
                                          </p:val>
                                        </p:tav>
                                        <p:tav tm="100000">
                                          <p:val>
                                            <p:strVal val="1+ppt_w/2"/>
                                          </p:val>
                                        </p:tav>
                                      </p:tavLst>
                                    </p:anim>
                                    <p:anim calcmode="lin" valueType="num">
                                      <p:cBhvr additive="base">
                                        <p:cTn id="827" dur="2500"/>
                                        <p:tgtEl>
                                          <p:spTgt spid="48"/>
                                        </p:tgtEl>
                                        <p:attrNameLst>
                                          <p:attrName>ppt_y</p:attrName>
                                        </p:attrNameLst>
                                      </p:cBhvr>
                                      <p:tavLst>
                                        <p:tav tm="0">
                                          <p:val>
                                            <p:strVal val="ppt_y"/>
                                          </p:val>
                                        </p:tav>
                                        <p:tav tm="100000">
                                          <p:val>
                                            <p:strVal val="1+ppt_h/2"/>
                                          </p:val>
                                        </p:tav>
                                      </p:tavLst>
                                    </p:anim>
                                    <p:set>
                                      <p:cBhvr>
                                        <p:cTn id="828" dur="1" fill="hold">
                                          <p:stCondLst>
                                            <p:cond delay="2499"/>
                                          </p:stCondLst>
                                        </p:cTn>
                                        <p:tgtEl>
                                          <p:spTgt spid="48"/>
                                        </p:tgtEl>
                                        <p:attrNameLst>
                                          <p:attrName>style.visibility</p:attrName>
                                        </p:attrNameLst>
                                      </p:cBhvr>
                                      <p:to>
                                        <p:strVal val="hidden"/>
                                      </p:to>
                                    </p:set>
                                  </p:childTnLst>
                                </p:cTn>
                              </p:par>
                              <p:par>
                                <p:cTn id="829" presetID="2" presetClass="exit" presetSubtype="6" fill="hold" grpId="2" nodeType="withEffect">
                                  <p:stCondLst>
                                    <p:cond delay="0"/>
                                  </p:stCondLst>
                                  <p:childTnLst>
                                    <p:anim calcmode="lin" valueType="num">
                                      <p:cBhvr additive="base">
                                        <p:cTn id="830" dur="2500"/>
                                        <p:tgtEl>
                                          <p:spTgt spid="49"/>
                                        </p:tgtEl>
                                        <p:attrNameLst>
                                          <p:attrName>ppt_x</p:attrName>
                                        </p:attrNameLst>
                                      </p:cBhvr>
                                      <p:tavLst>
                                        <p:tav tm="0">
                                          <p:val>
                                            <p:strVal val="ppt_x"/>
                                          </p:val>
                                        </p:tav>
                                        <p:tav tm="100000">
                                          <p:val>
                                            <p:strVal val="1+ppt_w/2"/>
                                          </p:val>
                                        </p:tav>
                                      </p:tavLst>
                                    </p:anim>
                                    <p:anim calcmode="lin" valueType="num">
                                      <p:cBhvr additive="base">
                                        <p:cTn id="831" dur="2500"/>
                                        <p:tgtEl>
                                          <p:spTgt spid="49"/>
                                        </p:tgtEl>
                                        <p:attrNameLst>
                                          <p:attrName>ppt_y</p:attrName>
                                        </p:attrNameLst>
                                      </p:cBhvr>
                                      <p:tavLst>
                                        <p:tav tm="0">
                                          <p:val>
                                            <p:strVal val="ppt_y"/>
                                          </p:val>
                                        </p:tav>
                                        <p:tav tm="100000">
                                          <p:val>
                                            <p:strVal val="1+ppt_h/2"/>
                                          </p:val>
                                        </p:tav>
                                      </p:tavLst>
                                    </p:anim>
                                    <p:set>
                                      <p:cBhvr>
                                        <p:cTn id="832" dur="1" fill="hold">
                                          <p:stCondLst>
                                            <p:cond delay="2499"/>
                                          </p:stCondLst>
                                        </p:cTn>
                                        <p:tgtEl>
                                          <p:spTgt spid="49"/>
                                        </p:tgtEl>
                                        <p:attrNameLst>
                                          <p:attrName>style.visibility</p:attrName>
                                        </p:attrNameLst>
                                      </p:cBhvr>
                                      <p:to>
                                        <p:strVal val="hidden"/>
                                      </p:to>
                                    </p:set>
                                  </p:childTnLst>
                                </p:cTn>
                              </p:par>
                              <p:par>
                                <p:cTn id="833" presetID="2" presetClass="exit" presetSubtype="6" fill="hold" grpId="2" nodeType="withEffect">
                                  <p:stCondLst>
                                    <p:cond delay="0"/>
                                  </p:stCondLst>
                                  <p:childTnLst>
                                    <p:anim calcmode="lin" valueType="num">
                                      <p:cBhvr additive="base">
                                        <p:cTn id="834" dur="2500"/>
                                        <p:tgtEl>
                                          <p:spTgt spid="50"/>
                                        </p:tgtEl>
                                        <p:attrNameLst>
                                          <p:attrName>ppt_x</p:attrName>
                                        </p:attrNameLst>
                                      </p:cBhvr>
                                      <p:tavLst>
                                        <p:tav tm="0">
                                          <p:val>
                                            <p:strVal val="ppt_x"/>
                                          </p:val>
                                        </p:tav>
                                        <p:tav tm="100000">
                                          <p:val>
                                            <p:strVal val="1+ppt_w/2"/>
                                          </p:val>
                                        </p:tav>
                                      </p:tavLst>
                                    </p:anim>
                                    <p:anim calcmode="lin" valueType="num">
                                      <p:cBhvr additive="base">
                                        <p:cTn id="835" dur="2500"/>
                                        <p:tgtEl>
                                          <p:spTgt spid="50"/>
                                        </p:tgtEl>
                                        <p:attrNameLst>
                                          <p:attrName>ppt_y</p:attrName>
                                        </p:attrNameLst>
                                      </p:cBhvr>
                                      <p:tavLst>
                                        <p:tav tm="0">
                                          <p:val>
                                            <p:strVal val="ppt_y"/>
                                          </p:val>
                                        </p:tav>
                                        <p:tav tm="100000">
                                          <p:val>
                                            <p:strVal val="1+ppt_h/2"/>
                                          </p:val>
                                        </p:tav>
                                      </p:tavLst>
                                    </p:anim>
                                    <p:set>
                                      <p:cBhvr>
                                        <p:cTn id="836" dur="1" fill="hold">
                                          <p:stCondLst>
                                            <p:cond delay="2499"/>
                                          </p:stCondLst>
                                        </p:cTn>
                                        <p:tgtEl>
                                          <p:spTgt spid="50"/>
                                        </p:tgtEl>
                                        <p:attrNameLst>
                                          <p:attrName>style.visibility</p:attrName>
                                        </p:attrNameLst>
                                      </p:cBhvr>
                                      <p:to>
                                        <p:strVal val="hidden"/>
                                      </p:to>
                                    </p:set>
                                  </p:childTnLst>
                                </p:cTn>
                              </p:par>
                              <p:par>
                                <p:cTn id="837" presetID="2" presetClass="exit" presetSubtype="6" fill="hold" grpId="2" nodeType="withEffect">
                                  <p:stCondLst>
                                    <p:cond delay="0"/>
                                  </p:stCondLst>
                                  <p:childTnLst>
                                    <p:anim calcmode="lin" valueType="num">
                                      <p:cBhvr additive="base">
                                        <p:cTn id="838" dur="2500"/>
                                        <p:tgtEl>
                                          <p:spTgt spid="51"/>
                                        </p:tgtEl>
                                        <p:attrNameLst>
                                          <p:attrName>ppt_x</p:attrName>
                                        </p:attrNameLst>
                                      </p:cBhvr>
                                      <p:tavLst>
                                        <p:tav tm="0">
                                          <p:val>
                                            <p:strVal val="ppt_x"/>
                                          </p:val>
                                        </p:tav>
                                        <p:tav tm="100000">
                                          <p:val>
                                            <p:strVal val="1+ppt_w/2"/>
                                          </p:val>
                                        </p:tav>
                                      </p:tavLst>
                                    </p:anim>
                                    <p:anim calcmode="lin" valueType="num">
                                      <p:cBhvr additive="base">
                                        <p:cTn id="839" dur="2500"/>
                                        <p:tgtEl>
                                          <p:spTgt spid="51"/>
                                        </p:tgtEl>
                                        <p:attrNameLst>
                                          <p:attrName>ppt_y</p:attrName>
                                        </p:attrNameLst>
                                      </p:cBhvr>
                                      <p:tavLst>
                                        <p:tav tm="0">
                                          <p:val>
                                            <p:strVal val="ppt_y"/>
                                          </p:val>
                                        </p:tav>
                                        <p:tav tm="100000">
                                          <p:val>
                                            <p:strVal val="1+ppt_h/2"/>
                                          </p:val>
                                        </p:tav>
                                      </p:tavLst>
                                    </p:anim>
                                    <p:set>
                                      <p:cBhvr>
                                        <p:cTn id="840" dur="1" fill="hold">
                                          <p:stCondLst>
                                            <p:cond delay="2499"/>
                                          </p:stCondLst>
                                        </p:cTn>
                                        <p:tgtEl>
                                          <p:spTgt spid="51"/>
                                        </p:tgtEl>
                                        <p:attrNameLst>
                                          <p:attrName>style.visibility</p:attrName>
                                        </p:attrNameLst>
                                      </p:cBhvr>
                                      <p:to>
                                        <p:strVal val="hidden"/>
                                      </p:to>
                                    </p:set>
                                  </p:childTnLst>
                                </p:cTn>
                              </p:par>
                              <p:par>
                                <p:cTn id="841" presetID="2" presetClass="exit" presetSubtype="6" fill="hold" grpId="2" nodeType="withEffect">
                                  <p:stCondLst>
                                    <p:cond delay="0"/>
                                  </p:stCondLst>
                                  <p:childTnLst>
                                    <p:anim calcmode="lin" valueType="num">
                                      <p:cBhvr additive="base">
                                        <p:cTn id="842" dur="2500"/>
                                        <p:tgtEl>
                                          <p:spTgt spid="52"/>
                                        </p:tgtEl>
                                        <p:attrNameLst>
                                          <p:attrName>ppt_x</p:attrName>
                                        </p:attrNameLst>
                                      </p:cBhvr>
                                      <p:tavLst>
                                        <p:tav tm="0">
                                          <p:val>
                                            <p:strVal val="ppt_x"/>
                                          </p:val>
                                        </p:tav>
                                        <p:tav tm="100000">
                                          <p:val>
                                            <p:strVal val="1+ppt_w/2"/>
                                          </p:val>
                                        </p:tav>
                                      </p:tavLst>
                                    </p:anim>
                                    <p:anim calcmode="lin" valueType="num">
                                      <p:cBhvr additive="base">
                                        <p:cTn id="843" dur="2500"/>
                                        <p:tgtEl>
                                          <p:spTgt spid="52"/>
                                        </p:tgtEl>
                                        <p:attrNameLst>
                                          <p:attrName>ppt_y</p:attrName>
                                        </p:attrNameLst>
                                      </p:cBhvr>
                                      <p:tavLst>
                                        <p:tav tm="0">
                                          <p:val>
                                            <p:strVal val="ppt_y"/>
                                          </p:val>
                                        </p:tav>
                                        <p:tav tm="100000">
                                          <p:val>
                                            <p:strVal val="1+ppt_h/2"/>
                                          </p:val>
                                        </p:tav>
                                      </p:tavLst>
                                    </p:anim>
                                    <p:set>
                                      <p:cBhvr>
                                        <p:cTn id="844" dur="1" fill="hold">
                                          <p:stCondLst>
                                            <p:cond delay="2499"/>
                                          </p:stCondLst>
                                        </p:cTn>
                                        <p:tgtEl>
                                          <p:spTgt spid="52"/>
                                        </p:tgtEl>
                                        <p:attrNameLst>
                                          <p:attrName>style.visibility</p:attrName>
                                        </p:attrNameLst>
                                      </p:cBhvr>
                                      <p:to>
                                        <p:strVal val="hidden"/>
                                      </p:to>
                                    </p:set>
                                  </p:childTnLst>
                                </p:cTn>
                              </p:par>
                              <p:par>
                                <p:cTn id="845" presetID="2" presetClass="exit" presetSubtype="6" fill="hold" grpId="2" nodeType="withEffect">
                                  <p:stCondLst>
                                    <p:cond delay="0"/>
                                  </p:stCondLst>
                                  <p:childTnLst>
                                    <p:anim calcmode="lin" valueType="num">
                                      <p:cBhvr additive="base">
                                        <p:cTn id="846" dur="2500"/>
                                        <p:tgtEl>
                                          <p:spTgt spid="53"/>
                                        </p:tgtEl>
                                        <p:attrNameLst>
                                          <p:attrName>ppt_x</p:attrName>
                                        </p:attrNameLst>
                                      </p:cBhvr>
                                      <p:tavLst>
                                        <p:tav tm="0">
                                          <p:val>
                                            <p:strVal val="ppt_x"/>
                                          </p:val>
                                        </p:tav>
                                        <p:tav tm="100000">
                                          <p:val>
                                            <p:strVal val="1+ppt_w/2"/>
                                          </p:val>
                                        </p:tav>
                                      </p:tavLst>
                                    </p:anim>
                                    <p:anim calcmode="lin" valueType="num">
                                      <p:cBhvr additive="base">
                                        <p:cTn id="847" dur="2500"/>
                                        <p:tgtEl>
                                          <p:spTgt spid="53"/>
                                        </p:tgtEl>
                                        <p:attrNameLst>
                                          <p:attrName>ppt_y</p:attrName>
                                        </p:attrNameLst>
                                      </p:cBhvr>
                                      <p:tavLst>
                                        <p:tav tm="0">
                                          <p:val>
                                            <p:strVal val="ppt_y"/>
                                          </p:val>
                                        </p:tav>
                                        <p:tav tm="100000">
                                          <p:val>
                                            <p:strVal val="1+ppt_h/2"/>
                                          </p:val>
                                        </p:tav>
                                      </p:tavLst>
                                    </p:anim>
                                    <p:set>
                                      <p:cBhvr>
                                        <p:cTn id="848" dur="1" fill="hold">
                                          <p:stCondLst>
                                            <p:cond delay="2499"/>
                                          </p:stCondLst>
                                        </p:cTn>
                                        <p:tgtEl>
                                          <p:spTgt spid="53"/>
                                        </p:tgtEl>
                                        <p:attrNameLst>
                                          <p:attrName>style.visibility</p:attrName>
                                        </p:attrNameLst>
                                      </p:cBhvr>
                                      <p:to>
                                        <p:strVal val="hidden"/>
                                      </p:to>
                                    </p:set>
                                  </p:childTnLst>
                                </p:cTn>
                              </p:par>
                              <p:par>
                                <p:cTn id="849" presetID="2" presetClass="exit" presetSubtype="6" fill="hold" grpId="2" nodeType="withEffect">
                                  <p:stCondLst>
                                    <p:cond delay="0"/>
                                  </p:stCondLst>
                                  <p:childTnLst>
                                    <p:anim calcmode="lin" valueType="num">
                                      <p:cBhvr additive="base">
                                        <p:cTn id="850" dur="2500"/>
                                        <p:tgtEl>
                                          <p:spTgt spid="54"/>
                                        </p:tgtEl>
                                        <p:attrNameLst>
                                          <p:attrName>ppt_x</p:attrName>
                                        </p:attrNameLst>
                                      </p:cBhvr>
                                      <p:tavLst>
                                        <p:tav tm="0">
                                          <p:val>
                                            <p:strVal val="ppt_x"/>
                                          </p:val>
                                        </p:tav>
                                        <p:tav tm="100000">
                                          <p:val>
                                            <p:strVal val="1+ppt_w/2"/>
                                          </p:val>
                                        </p:tav>
                                      </p:tavLst>
                                    </p:anim>
                                    <p:anim calcmode="lin" valueType="num">
                                      <p:cBhvr additive="base">
                                        <p:cTn id="851" dur="2500"/>
                                        <p:tgtEl>
                                          <p:spTgt spid="54"/>
                                        </p:tgtEl>
                                        <p:attrNameLst>
                                          <p:attrName>ppt_y</p:attrName>
                                        </p:attrNameLst>
                                      </p:cBhvr>
                                      <p:tavLst>
                                        <p:tav tm="0">
                                          <p:val>
                                            <p:strVal val="ppt_y"/>
                                          </p:val>
                                        </p:tav>
                                        <p:tav tm="100000">
                                          <p:val>
                                            <p:strVal val="1+ppt_h/2"/>
                                          </p:val>
                                        </p:tav>
                                      </p:tavLst>
                                    </p:anim>
                                    <p:set>
                                      <p:cBhvr>
                                        <p:cTn id="852" dur="1" fill="hold">
                                          <p:stCondLst>
                                            <p:cond delay="2499"/>
                                          </p:stCondLst>
                                        </p:cTn>
                                        <p:tgtEl>
                                          <p:spTgt spid="54"/>
                                        </p:tgtEl>
                                        <p:attrNameLst>
                                          <p:attrName>style.visibility</p:attrName>
                                        </p:attrNameLst>
                                      </p:cBhvr>
                                      <p:to>
                                        <p:strVal val="hidden"/>
                                      </p:to>
                                    </p:set>
                                  </p:childTnLst>
                                </p:cTn>
                              </p:par>
                              <p:par>
                                <p:cTn id="853" presetID="2" presetClass="exit" presetSubtype="6" fill="hold" grpId="2" nodeType="withEffect">
                                  <p:stCondLst>
                                    <p:cond delay="0"/>
                                  </p:stCondLst>
                                  <p:childTnLst>
                                    <p:anim calcmode="lin" valueType="num">
                                      <p:cBhvr additive="base">
                                        <p:cTn id="854" dur="2500"/>
                                        <p:tgtEl>
                                          <p:spTgt spid="55"/>
                                        </p:tgtEl>
                                        <p:attrNameLst>
                                          <p:attrName>ppt_x</p:attrName>
                                        </p:attrNameLst>
                                      </p:cBhvr>
                                      <p:tavLst>
                                        <p:tav tm="0">
                                          <p:val>
                                            <p:strVal val="ppt_x"/>
                                          </p:val>
                                        </p:tav>
                                        <p:tav tm="100000">
                                          <p:val>
                                            <p:strVal val="1+ppt_w/2"/>
                                          </p:val>
                                        </p:tav>
                                      </p:tavLst>
                                    </p:anim>
                                    <p:anim calcmode="lin" valueType="num">
                                      <p:cBhvr additive="base">
                                        <p:cTn id="855" dur="2500"/>
                                        <p:tgtEl>
                                          <p:spTgt spid="55"/>
                                        </p:tgtEl>
                                        <p:attrNameLst>
                                          <p:attrName>ppt_y</p:attrName>
                                        </p:attrNameLst>
                                      </p:cBhvr>
                                      <p:tavLst>
                                        <p:tav tm="0">
                                          <p:val>
                                            <p:strVal val="ppt_y"/>
                                          </p:val>
                                        </p:tav>
                                        <p:tav tm="100000">
                                          <p:val>
                                            <p:strVal val="1+ppt_h/2"/>
                                          </p:val>
                                        </p:tav>
                                      </p:tavLst>
                                    </p:anim>
                                    <p:set>
                                      <p:cBhvr>
                                        <p:cTn id="856" dur="1" fill="hold">
                                          <p:stCondLst>
                                            <p:cond delay="2499"/>
                                          </p:stCondLst>
                                        </p:cTn>
                                        <p:tgtEl>
                                          <p:spTgt spid="55"/>
                                        </p:tgtEl>
                                        <p:attrNameLst>
                                          <p:attrName>style.visibility</p:attrName>
                                        </p:attrNameLst>
                                      </p:cBhvr>
                                      <p:to>
                                        <p:strVal val="hidden"/>
                                      </p:to>
                                    </p:set>
                                  </p:childTnLst>
                                </p:cTn>
                              </p:par>
                              <p:par>
                                <p:cTn id="857" presetID="2" presetClass="exit" presetSubtype="6" fill="hold" grpId="2" nodeType="withEffect">
                                  <p:stCondLst>
                                    <p:cond delay="0"/>
                                  </p:stCondLst>
                                  <p:childTnLst>
                                    <p:anim calcmode="lin" valueType="num">
                                      <p:cBhvr additive="base">
                                        <p:cTn id="858" dur="2500"/>
                                        <p:tgtEl>
                                          <p:spTgt spid="56"/>
                                        </p:tgtEl>
                                        <p:attrNameLst>
                                          <p:attrName>ppt_x</p:attrName>
                                        </p:attrNameLst>
                                      </p:cBhvr>
                                      <p:tavLst>
                                        <p:tav tm="0">
                                          <p:val>
                                            <p:strVal val="ppt_x"/>
                                          </p:val>
                                        </p:tav>
                                        <p:tav tm="100000">
                                          <p:val>
                                            <p:strVal val="1+ppt_w/2"/>
                                          </p:val>
                                        </p:tav>
                                      </p:tavLst>
                                    </p:anim>
                                    <p:anim calcmode="lin" valueType="num">
                                      <p:cBhvr additive="base">
                                        <p:cTn id="859" dur="2500"/>
                                        <p:tgtEl>
                                          <p:spTgt spid="56"/>
                                        </p:tgtEl>
                                        <p:attrNameLst>
                                          <p:attrName>ppt_y</p:attrName>
                                        </p:attrNameLst>
                                      </p:cBhvr>
                                      <p:tavLst>
                                        <p:tav tm="0">
                                          <p:val>
                                            <p:strVal val="ppt_y"/>
                                          </p:val>
                                        </p:tav>
                                        <p:tav tm="100000">
                                          <p:val>
                                            <p:strVal val="1+ppt_h/2"/>
                                          </p:val>
                                        </p:tav>
                                      </p:tavLst>
                                    </p:anim>
                                    <p:set>
                                      <p:cBhvr>
                                        <p:cTn id="860" dur="1" fill="hold">
                                          <p:stCondLst>
                                            <p:cond delay="2499"/>
                                          </p:stCondLst>
                                        </p:cTn>
                                        <p:tgtEl>
                                          <p:spTgt spid="56"/>
                                        </p:tgtEl>
                                        <p:attrNameLst>
                                          <p:attrName>style.visibility</p:attrName>
                                        </p:attrNameLst>
                                      </p:cBhvr>
                                      <p:to>
                                        <p:strVal val="hidden"/>
                                      </p:to>
                                    </p:set>
                                  </p:childTnLst>
                                </p:cTn>
                              </p:par>
                              <p:par>
                                <p:cTn id="861" presetID="2" presetClass="exit" presetSubtype="6" fill="hold" grpId="2" nodeType="withEffect">
                                  <p:stCondLst>
                                    <p:cond delay="0"/>
                                  </p:stCondLst>
                                  <p:childTnLst>
                                    <p:anim calcmode="lin" valueType="num">
                                      <p:cBhvr additive="base">
                                        <p:cTn id="862" dur="2500"/>
                                        <p:tgtEl>
                                          <p:spTgt spid="57"/>
                                        </p:tgtEl>
                                        <p:attrNameLst>
                                          <p:attrName>ppt_x</p:attrName>
                                        </p:attrNameLst>
                                      </p:cBhvr>
                                      <p:tavLst>
                                        <p:tav tm="0">
                                          <p:val>
                                            <p:strVal val="ppt_x"/>
                                          </p:val>
                                        </p:tav>
                                        <p:tav tm="100000">
                                          <p:val>
                                            <p:strVal val="1+ppt_w/2"/>
                                          </p:val>
                                        </p:tav>
                                      </p:tavLst>
                                    </p:anim>
                                    <p:anim calcmode="lin" valueType="num">
                                      <p:cBhvr additive="base">
                                        <p:cTn id="863" dur="2500"/>
                                        <p:tgtEl>
                                          <p:spTgt spid="57"/>
                                        </p:tgtEl>
                                        <p:attrNameLst>
                                          <p:attrName>ppt_y</p:attrName>
                                        </p:attrNameLst>
                                      </p:cBhvr>
                                      <p:tavLst>
                                        <p:tav tm="0">
                                          <p:val>
                                            <p:strVal val="ppt_y"/>
                                          </p:val>
                                        </p:tav>
                                        <p:tav tm="100000">
                                          <p:val>
                                            <p:strVal val="1+ppt_h/2"/>
                                          </p:val>
                                        </p:tav>
                                      </p:tavLst>
                                    </p:anim>
                                    <p:set>
                                      <p:cBhvr>
                                        <p:cTn id="864" dur="1" fill="hold">
                                          <p:stCondLst>
                                            <p:cond delay="2499"/>
                                          </p:stCondLst>
                                        </p:cTn>
                                        <p:tgtEl>
                                          <p:spTgt spid="57"/>
                                        </p:tgtEl>
                                        <p:attrNameLst>
                                          <p:attrName>style.visibility</p:attrName>
                                        </p:attrNameLst>
                                      </p:cBhvr>
                                      <p:to>
                                        <p:strVal val="hidden"/>
                                      </p:to>
                                    </p:set>
                                  </p:childTnLst>
                                </p:cTn>
                              </p:par>
                              <p:par>
                                <p:cTn id="865" presetID="2" presetClass="exit" presetSubtype="6" fill="hold" grpId="2" nodeType="withEffect">
                                  <p:stCondLst>
                                    <p:cond delay="0"/>
                                  </p:stCondLst>
                                  <p:childTnLst>
                                    <p:anim calcmode="lin" valueType="num">
                                      <p:cBhvr additive="base">
                                        <p:cTn id="866" dur="2500"/>
                                        <p:tgtEl>
                                          <p:spTgt spid="58"/>
                                        </p:tgtEl>
                                        <p:attrNameLst>
                                          <p:attrName>ppt_x</p:attrName>
                                        </p:attrNameLst>
                                      </p:cBhvr>
                                      <p:tavLst>
                                        <p:tav tm="0">
                                          <p:val>
                                            <p:strVal val="ppt_x"/>
                                          </p:val>
                                        </p:tav>
                                        <p:tav tm="100000">
                                          <p:val>
                                            <p:strVal val="1+ppt_w/2"/>
                                          </p:val>
                                        </p:tav>
                                      </p:tavLst>
                                    </p:anim>
                                    <p:anim calcmode="lin" valueType="num">
                                      <p:cBhvr additive="base">
                                        <p:cTn id="867" dur="2500"/>
                                        <p:tgtEl>
                                          <p:spTgt spid="58"/>
                                        </p:tgtEl>
                                        <p:attrNameLst>
                                          <p:attrName>ppt_y</p:attrName>
                                        </p:attrNameLst>
                                      </p:cBhvr>
                                      <p:tavLst>
                                        <p:tav tm="0">
                                          <p:val>
                                            <p:strVal val="ppt_y"/>
                                          </p:val>
                                        </p:tav>
                                        <p:tav tm="100000">
                                          <p:val>
                                            <p:strVal val="1+ppt_h/2"/>
                                          </p:val>
                                        </p:tav>
                                      </p:tavLst>
                                    </p:anim>
                                    <p:set>
                                      <p:cBhvr>
                                        <p:cTn id="868" dur="1" fill="hold">
                                          <p:stCondLst>
                                            <p:cond delay="2499"/>
                                          </p:stCondLst>
                                        </p:cTn>
                                        <p:tgtEl>
                                          <p:spTgt spid="58"/>
                                        </p:tgtEl>
                                        <p:attrNameLst>
                                          <p:attrName>style.visibility</p:attrName>
                                        </p:attrNameLst>
                                      </p:cBhvr>
                                      <p:to>
                                        <p:strVal val="hidden"/>
                                      </p:to>
                                    </p:set>
                                  </p:childTnLst>
                                </p:cTn>
                              </p:par>
                              <p:par>
                                <p:cTn id="869" presetID="2" presetClass="exit" presetSubtype="6" fill="hold" grpId="2" nodeType="withEffect">
                                  <p:stCondLst>
                                    <p:cond delay="0"/>
                                  </p:stCondLst>
                                  <p:childTnLst>
                                    <p:anim calcmode="lin" valueType="num">
                                      <p:cBhvr additive="base">
                                        <p:cTn id="870" dur="2500"/>
                                        <p:tgtEl>
                                          <p:spTgt spid="59"/>
                                        </p:tgtEl>
                                        <p:attrNameLst>
                                          <p:attrName>ppt_x</p:attrName>
                                        </p:attrNameLst>
                                      </p:cBhvr>
                                      <p:tavLst>
                                        <p:tav tm="0">
                                          <p:val>
                                            <p:strVal val="ppt_x"/>
                                          </p:val>
                                        </p:tav>
                                        <p:tav tm="100000">
                                          <p:val>
                                            <p:strVal val="1+ppt_w/2"/>
                                          </p:val>
                                        </p:tav>
                                      </p:tavLst>
                                    </p:anim>
                                    <p:anim calcmode="lin" valueType="num">
                                      <p:cBhvr additive="base">
                                        <p:cTn id="871" dur="2500"/>
                                        <p:tgtEl>
                                          <p:spTgt spid="59"/>
                                        </p:tgtEl>
                                        <p:attrNameLst>
                                          <p:attrName>ppt_y</p:attrName>
                                        </p:attrNameLst>
                                      </p:cBhvr>
                                      <p:tavLst>
                                        <p:tav tm="0">
                                          <p:val>
                                            <p:strVal val="ppt_y"/>
                                          </p:val>
                                        </p:tav>
                                        <p:tav tm="100000">
                                          <p:val>
                                            <p:strVal val="1+ppt_h/2"/>
                                          </p:val>
                                        </p:tav>
                                      </p:tavLst>
                                    </p:anim>
                                    <p:set>
                                      <p:cBhvr>
                                        <p:cTn id="872" dur="1" fill="hold">
                                          <p:stCondLst>
                                            <p:cond delay="2499"/>
                                          </p:stCondLst>
                                        </p:cTn>
                                        <p:tgtEl>
                                          <p:spTgt spid="59"/>
                                        </p:tgtEl>
                                        <p:attrNameLst>
                                          <p:attrName>style.visibility</p:attrName>
                                        </p:attrNameLst>
                                      </p:cBhvr>
                                      <p:to>
                                        <p:strVal val="hidden"/>
                                      </p:to>
                                    </p:set>
                                  </p:childTnLst>
                                </p:cTn>
                              </p:par>
                              <p:par>
                                <p:cTn id="873" presetID="2" presetClass="exit" presetSubtype="6" fill="hold" grpId="2" nodeType="withEffect">
                                  <p:stCondLst>
                                    <p:cond delay="0"/>
                                  </p:stCondLst>
                                  <p:childTnLst>
                                    <p:anim calcmode="lin" valueType="num">
                                      <p:cBhvr additive="base">
                                        <p:cTn id="874" dur="2500"/>
                                        <p:tgtEl>
                                          <p:spTgt spid="60"/>
                                        </p:tgtEl>
                                        <p:attrNameLst>
                                          <p:attrName>ppt_x</p:attrName>
                                        </p:attrNameLst>
                                      </p:cBhvr>
                                      <p:tavLst>
                                        <p:tav tm="0">
                                          <p:val>
                                            <p:strVal val="ppt_x"/>
                                          </p:val>
                                        </p:tav>
                                        <p:tav tm="100000">
                                          <p:val>
                                            <p:strVal val="1+ppt_w/2"/>
                                          </p:val>
                                        </p:tav>
                                      </p:tavLst>
                                    </p:anim>
                                    <p:anim calcmode="lin" valueType="num">
                                      <p:cBhvr additive="base">
                                        <p:cTn id="875" dur="2500"/>
                                        <p:tgtEl>
                                          <p:spTgt spid="60"/>
                                        </p:tgtEl>
                                        <p:attrNameLst>
                                          <p:attrName>ppt_y</p:attrName>
                                        </p:attrNameLst>
                                      </p:cBhvr>
                                      <p:tavLst>
                                        <p:tav tm="0">
                                          <p:val>
                                            <p:strVal val="ppt_y"/>
                                          </p:val>
                                        </p:tav>
                                        <p:tav tm="100000">
                                          <p:val>
                                            <p:strVal val="1+ppt_h/2"/>
                                          </p:val>
                                        </p:tav>
                                      </p:tavLst>
                                    </p:anim>
                                    <p:set>
                                      <p:cBhvr>
                                        <p:cTn id="876" dur="1" fill="hold">
                                          <p:stCondLst>
                                            <p:cond delay="2499"/>
                                          </p:stCondLst>
                                        </p:cTn>
                                        <p:tgtEl>
                                          <p:spTgt spid="60"/>
                                        </p:tgtEl>
                                        <p:attrNameLst>
                                          <p:attrName>style.visibility</p:attrName>
                                        </p:attrNameLst>
                                      </p:cBhvr>
                                      <p:to>
                                        <p:strVal val="hidden"/>
                                      </p:to>
                                    </p:set>
                                  </p:childTnLst>
                                </p:cTn>
                              </p:par>
                              <p:par>
                                <p:cTn id="877" presetID="2" presetClass="exit" presetSubtype="6" fill="hold" grpId="2" nodeType="withEffect">
                                  <p:stCondLst>
                                    <p:cond delay="0"/>
                                  </p:stCondLst>
                                  <p:childTnLst>
                                    <p:anim calcmode="lin" valueType="num">
                                      <p:cBhvr additive="base">
                                        <p:cTn id="878" dur="2500"/>
                                        <p:tgtEl>
                                          <p:spTgt spid="61"/>
                                        </p:tgtEl>
                                        <p:attrNameLst>
                                          <p:attrName>ppt_x</p:attrName>
                                        </p:attrNameLst>
                                      </p:cBhvr>
                                      <p:tavLst>
                                        <p:tav tm="0">
                                          <p:val>
                                            <p:strVal val="ppt_x"/>
                                          </p:val>
                                        </p:tav>
                                        <p:tav tm="100000">
                                          <p:val>
                                            <p:strVal val="1+ppt_w/2"/>
                                          </p:val>
                                        </p:tav>
                                      </p:tavLst>
                                    </p:anim>
                                    <p:anim calcmode="lin" valueType="num">
                                      <p:cBhvr additive="base">
                                        <p:cTn id="879" dur="2500"/>
                                        <p:tgtEl>
                                          <p:spTgt spid="61"/>
                                        </p:tgtEl>
                                        <p:attrNameLst>
                                          <p:attrName>ppt_y</p:attrName>
                                        </p:attrNameLst>
                                      </p:cBhvr>
                                      <p:tavLst>
                                        <p:tav tm="0">
                                          <p:val>
                                            <p:strVal val="ppt_y"/>
                                          </p:val>
                                        </p:tav>
                                        <p:tav tm="100000">
                                          <p:val>
                                            <p:strVal val="1+ppt_h/2"/>
                                          </p:val>
                                        </p:tav>
                                      </p:tavLst>
                                    </p:anim>
                                    <p:set>
                                      <p:cBhvr>
                                        <p:cTn id="880" dur="1" fill="hold">
                                          <p:stCondLst>
                                            <p:cond delay="2499"/>
                                          </p:stCondLst>
                                        </p:cTn>
                                        <p:tgtEl>
                                          <p:spTgt spid="61"/>
                                        </p:tgtEl>
                                        <p:attrNameLst>
                                          <p:attrName>style.visibility</p:attrName>
                                        </p:attrNameLst>
                                      </p:cBhvr>
                                      <p:to>
                                        <p:strVal val="hidden"/>
                                      </p:to>
                                    </p:set>
                                  </p:childTnLst>
                                </p:cTn>
                              </p:par>
                              <p:par>
                                <p:cTn id="881" presetID="2" presetClass="exit" presetSubtype="6" fill="hold" grpId="2" nodeType="withEffect">
                                  <p:stCondLst>
                                    <p:cond delay="0"/>
                                  </p:stCondLst>
                                  <p:childTnLst>
                                    <p:anim calcmode="lin" valueType="num">
                                      <p:cBhvr additive="base">
                                        <p:cTn id="882" dur="2500"/>
                                        <p:tgtEl>
                                          <p:spTgt spid="62"/>
                                        </p:tgtEl>
                                        <p:attrNameLst>
                                          <p:attrName>ppt_x</p:attrName>
                                        </p:attrNameLst>
                                      </p:cBhvr>
                                      <p:tavLst>
                                        <p:tav tm="0">
                                          <p:val>
                                            <p:strVal val="ppt_x"/>
                                          </p:val>
                                        </p:tav>
                                        <p:tav tm="100000">
                                          <p:val>
                                            <p:strVal val="1+ppt_w/2"/>
                                          </p:val>
                                        </p:tav>
                                      </p:tavLst>
                                    </p:anim>
                                    <p:anim calcmode="lin" valueType="num">
                                      <p:cBhvr additive="base">
                                        <p:cTn id="883" dur="2500"/>
                                        <p:tgtEl>
                                          <p:spTgt spid="62"/>
                                        </p:tgtEl>
                                        <p:attrNameLst>
                                          <p:attrName>ppt_y</p:attrName>
                                        </p:attrNameLst>
                                      </p:cBhvr>
                                      <p:tavLst>
                                        <p:tav tm="0">
                                          <p:val>
                                            <p:strVal val="ppt_y"/>
                                          </p:val>
                                        </p:tav>
                                        <p:tav tm="100000">
                                          <p:val>
                                            <p:strVal val="1+ppt_h/2"/>
                                          </p:val>
                                        </p:tav>
                                      </p:tavLst>
                                    </p:anim>
                                    <p:set>
                                      <p:cBhvr>
                                        <p:cTn id="884" dur="1" fill="hold">
                                          <p:stCondLst>
                                            <p:cond delay="2499"/>
                                          </p:stCondLst>
                                        </p:cTn>
                                        <p:tgtEl>
                                          <p:spTgt spid="62"/>
                                        </p:tgtEl>
                                        <p:attrNameLst>
                                          <p:attrName>style.visibility</p:attrName>
                                        </p:attrNameLst>
                                      </p:cBhvr>
                                      <p:to>
                                        <p:strVal val="hidden"/>
                                      </p:to>
                                    </p:set>
                                  </p:childTnLst>
                                </p:cTn>
                              </p:par>
                              <p:par>
                                <p:cTn id="885" presetID="2" presetClass="exit" presetSubtype="6" fill="hold" grpId="2" nodeType="withEffect">
                                  <p:stCondLst>
                                    <p:cond delay="0"/>
                                  </p:stCondLst>
                                  <p:childTnLst>
                                    <p:anim calcmode="lin" valueType="num">
                                      <p:cBhvr additive="base">
                                        <p:cTn id="886" dur="2500"/>
                                        <p:tgtEl>
                                          <p:spTgt spid="63"/>
                                        </p:tgtEl>
                                        <p:attrNameLst>
                                          <p:attrName>ppt_x</p:attrName>
                                        </p:attrNameLst>
                                      </p:cBhvr>
                                      <p:tavLst>
                                        <p:tav tm="0">
                                          <p:val>
                                            <p:strVal val="ppt_x"/>
                                          </p:val>
                                        </p:tav>
                                        <p:tav tm="100000">
                                          <p:val>
                                            <p:strVal val="1+ppt_w/2"/>
                                          </p:val>
                                        </p:tav>
                                      </p:tavLst>
                                    </p:anim>
                                    <p:anim calcmode="lin" valueType="num">
                                      <p:cBhvr additive="base">
                                        <p:cTn id="887" dur="2500"/>
                                        <p:tgtEl>
                                          <p:spTgt spid="63"/>
                                        </p:tgtEl>
                                        <p:attrNameLst>
                                          <p:attrName>ppt_y</p:attrName>
                                        </p:attrNameLst>
                                      </p:cBhvr>
                                      <p:tavLst>
                                        <p:tav tm="0">
                                          <p:val>
                                            <p:strVal val="ppt_y"/>
                                          </p:val>
                                        </p:tav>
                                        <p:tav tm="100000">
                                          <p:val>
                                            <p:strVal val="1+ppt_h/2"/>
                                          </p:val>
                                        </p:tav>
                                      </p:tavLst>
                                    </p:anim>
                                    <p:set>
                                      <p:cBhvr>
                                        <p:cTn id="888" dur="1" fill="hold">
                                          <p:stCondLst>
                                            <p:cond delay="2499"/>
                                          </p:stCondLst>
                                        </p:cTn>
                                        <p:tgtEl>
                                          <p:spTgt spid="63"/>
                                        </p:tgtEl>
                                        <p:attrNameLst>
                                          <p:attrName>style.visibility</p:attrName>
                                        </p:attrNameLst>
                                      </p:cBhvr>
                                      <p:to>
                                        <p:strVal val="hidden"/>
                                      </p:to>
                                    </p:set>
                                  </p:childTnLst>
                                </p:cTn>
                              </p:par>
                              <p:par>
                                <p:cTn id="889" presetID="2" presetClass="exit" presetSubtype="6" fill="hold" grpId="2" nodeType="withEffect">
                                  <p:stCondLst>
                                    <p:cond delay="0"/>
                                  </p:stCondLst>
                                  <p:childTnLst>
                                    <p:anim calcmode="lin" valueType="num">
                                      <p:cBhvr additive="base">
                                        <p:cTn id="890" dur="2500"/>
                                        <p:tgtEl>
                                          <p:spTgt spid="64"/>
                                        </p:tgtEl>
                                        <p:attrNameLst>
                                          <p:attrName>ppt_x</p:attrName>
                                        </p:attrNameLst>
                                      </p:cBhvr>
                                      <p:tavLst>
                                        <p:tav tm="0">
                                          <p:val>
                                            <p:strVal val="ppt_x"/>
                                          </p:val>
                                        </p:tav>
                                        <p:tav tm="100000">
                                          <p:val>
                                            <p:strVal val="1+ppt_w/2"/>
                                          </p:val>
                                        </p:tav>
                                      </p:tavLst>
                                    </p:anim>
                                    <p:anim calcmode="lin" valueType="num">
                                      <p:cBhvr additive="base">
                                        <p:cTn id="891" dur="2500"/>
                                        <p:tgtEl>
                                          <p:spTgt spid="64"/>
                                        </p:tgtEl>
                                        <p:attrNameLst>
                                          <p:attrName>ppt_y</p:attrName>
                                        </p:attrNameLst>
                                      </p:cBhvr>
                                      <p:tavLst>
                                        <p:tav tm="0">
                                          <p:val>
                                            <p:strVal val="ppt_y"/>
                                          </p:val>
                                        </p:tav>
                                        <p:tav tm="100000">
                                          <p:val>
                                            <p:strVal val="1+ppt_h/2"/>
                                          </p:val>
                                        </p:tav>
                                      </p:tavLst>
                                    </p:anim>
                                    <p:set>
                                      <p:cBhvr>
                                        <p:cTn id="892" dur="1" fill="hold">
                                          <p:stCondLst>
                                            <p:cond delay="2499"/>
                                          </p:stCondLst>
                                        </p:cTn>
                                        <p:tgtEl>
                                          <p:spTgt spid="64"/>
                                        </p:tgtEl>
                                        <p:attrNameLst>
                                          <p:attrName>style.visibility</p:attrName>
                                        </p:attrNameLst>
                                      </p:cBhvr>
                                      <p:to>
                                        <p:strVal val="hidden"/>
                                      </p:to>
                                    </p:set>
                                  </p:childTnLst>
                                </p:cTn>
                              </p:par>
                              <p:par>
                                <p:cTn id="893" presetID="2" presetClass="exit" presetSubtype="6" fill="hold" grpId="2" nodeType="withEffect">
                                  <p:stCondLst>
                                    <p:cond delay="0"/>
                                  </p:stCondLst>
                                  <p:childTnLst>
                                    <p:anim calcmode="lin" valueType="num">
                                      <p:cBhvr additive="base">
                                        <p:cTn id="894" dur="2500"/>
                                        <p:tgtEl>
                                          <p:spTgt spid="65"/>
                                        </p:tgtEl>
                                        <p:attrNameLst>
                                          <p:attrName>ppt_x</p:attrName>
                                        </p:attrNameLst>
                                      </p:cBhvr>
                                      <p:tavLst>
                                        <p:tav tm="0">
                                          <p:val>
                                            <p:strVal val="ppt_x"/>
                                          </p:val>
                                        </p:tav>
                                        <p:tav tm="100000">
                                          <p:val>
                                            <p:strVal val="1+ppt_w/2"/>
                                          </p:val>
                                        </p:tav>
                                      </p:tavLst>
                                    </p:anim>
                                    <p:anim calcmode="lin" valueType="num">
                                      <p:cBhvr additive="base">
                                        <p:cTn id="895" dur="2500"/>
                                        <p:tgtEl>
                                          <p:spTgt spid="65"/>
                                        </p:tgtEl>
                                        <p:attrNameLst>
                                          <p:attrName>ppt_y</p:attrName>
                                        </p:attrNameLst>
                                      </p:cBhvr>
                                      <p:tavLst>
                                        <p:tav tm="0">
                                          <p:val>
                                            <p:strVal val="ppt_y"/>
                                          </p:val>
                                        </p:tav>
                                        <p:tav tm="100000">
                                          <p:val>
                                            <p:strVal val="1+ppt_h/2"/>
                                          </p:val>
                                        </p:tav>
                                      </p:tavLst>
                                    </p:anim>
                                    <p:set>
                                      <p:cBhvr>
                                        <p:cTn id="896" dur="1" fill="hold">
                                          <p:stCondLst>
                                            <p:cond delay="2499"/>
                                          </p:stCondLst>
                                        </p:cTn>
                                        <p:tgtEl>
                                          <p:spTgt spid="65"/>
                                        </p:tgtEl>
                                        <p:attrNameLst>
                                          <p:attrName>style.visibility</p:attrName>
                                        </p:attrNameLst>
                                      </p:cBhvr>
                                      <p:to>
                                        <p:strVal val="hidden"/>
                                      </p:to>
                                    </p:set>
                                  </p:childTnLst>
                                </p:cTn>
                              </p:par>
                              <p:par>
                                <p:cTn id="897" presetID="2" presetClass="exit" presetSubtype="6" fill="hold" grpId="2" nodeType="withEffect">
                                  <p:stCondLst>
                                    <p:cond delay="0"/>
                                  </p:stCondLst>
                                  <p:childTnLst>
                                    <p:anim calcmode="lin" valueType="num">
                                      <p:cBhvr additive="base">
                                        <p:cTn id="898" dur="2500"/>
                                        <p:tgtEl>
                                          <p:spTgt spid="66"/>
                                        </p:tgtEl>
                                        <p:attrNameLst>
                                          <p:attrName>ppt_x</p:attrName>
                                        </p:attrNameLst>
                                      </p:cBhvr>
                                      <p:tavLst>
                                        <p:tav tm="0">
                                          <p:val>
                                            <p:strVal val="ppt_x"/>
                                          </p:val>
                                        </p:tav>
                                        <p:tav tm="100000">
                                          <p:val>
                                            <p:strVal val="1+ppt_w/2"/>
                                          </p:val>
                                        </p:tav>
                                      </p:tavLst>
                                    </p:anim>
                                    <p:anim calcmode="lin" valueType="num">
                                      <p:cBhvr additive="base">
                                        <p:cTn id="899" dur="2500"/>
                                        <p:tgtEl>
                                          <p:spTgt spid="66"/>
                                        </p:tgtEl>
                                        <p:attrNameLst>
                                          <p:attrName>ppt_y</p:attrName>
                                        </p:attrNameLst>
                                      </p:cBhvr>
                                      <p:tavLst>
                                        <p:tav tm="0">
                                          <p:val>
                                            <p:strVal val="ppt_y"/>
                                          </p:val>
                                        </p:tav>
                                        <p:tav tm="100000">
                                          <p:val>
                                            <p:strVal val="1+ppt_h/2"/>
                                          </p:val>
                                        </p:tav>
                                      </p:tavLst>
                                    </p:anim>
                                    <p:set>
                                      <p:cBhvr>
                                        <p:cTn id="900" dur="1" fill="hold">
                                          <p:stCondLst>
                                            <p:cond delay="2499"/>
                                          </p:stCondLst>
                                        </p:cTn>
                                        <p:tgtEl>
                                          <p:spTgt spid="66"/>
                                        </p:tgtEl>
                                        <p:attrNameLst>
                                          <p:attrName>style.visibility</p:attrName>
                                        </p:attrNameLst>
                                      </p:cBhvr>
                                      <p:to>
                                        <p:strVal val="hidden"/>
                                      </p:to>
                                    </p:set>
                                  </p:childTnLst>
                                </p:cTn>
                              </p:par>
                              <p:par>
                                <p:cTn id="901" presetID="2" presetClass="exit" presetSubtype="6" fill="hold" grpId="2" nodeType="withEffect">
                                  <p:stCondLst>
                                    <p:cond delay="0"/>
                                  </p:stCondLst>
                                  <p:childTnLst>
                                    <p:anim calcmode="lin" valueType="num">
                                      <p:cBhvr additive="base">
                                        <p:cTn id="902" dur="2500"/>
                                        <p:tgtEl>
                                          <p:spTgt spid="67"/>
                                        </p:tgtEl>
                                        <p:attrNameLst>
                                          <p:attrName>ppt_x</p:attrName>
                                        </p:attrNameLst>
                                      </p:cBhvr>
                                      <p:tavLst>
                                        <p:tav tm="0">
                                          <p:val>
                                            <p:strVal val="ppt_x"/>
                                          </p:val>
                                        </p:tav>
                                        <p:tav tm="100000">
                                          <p:val>
                                            <p:strVal val="1+ppt_w/2"/>
                                          </p:val>
                                        </p:tav>
                                      </p:tavLst>
                                    </p:anim>
                                    <p:anim calcmode="lin" valueType="num">
                                      <p:cBhvr additive="base">
                                        <p:cTn id="903" dur="2500"/>
                                        <p:tgtEl>
                                          <p:spTgt spid="67"/>
                                        </p:tgtEl>
                                        <p:attrNameLst>
                                          <p:attrName>ppt_y</p:attrName>
                                        </p:attrNameLst>
                                      </p:cBhvr>
                                      <p:tavLst>
                                        <p:tav tm="0">
                                          <p:val>
                                            <p:strVal val="ppt_y"/>
                                          </p:val>
                                        </p:tav>
                                        <p:tav tm="100000">
                                          <p:val>
                                            <p:strVal val="1+ppt_h/2"/>
                                          </p:val>
                                        </p:tav>
                                      </p:tavLst>
                                    </p:anim>
                                    <p:set>
                                      <p:cBhvr>
                                        <p:cTn id="904" dur="1" fill="hold">
                                          <p:stCondLst>
                                            <p:cond delay="2499"/>
                                          </p:stCondLst>
                                        </p:cTn>
                                        <p:tgtEl>
                                          <p:spTgt spid="67"/>
                                        </p:tgtEl>
                                        <p:attrNameLst>
                                          <p:attrName>style.visibility</p:attrName>
                                        </p:attrNameLst>
                                      </p:cBhvr>
                                      <p:to>
                                        <p:strVal val="hidden"/>
                                      </p:to>
                                    </p:set>
                                  </p:childTnLst>
                                </p:cTn>
                              </p:par>
                              <p:par>
                                <p:cTn id="905" presetID="8" presetClass="emph" presetSubtype="0" fill="hold" grpId="3" nodeType="withEffect">
                                  <p:stCondLst>
                                    <p:cond delay="0"/>
                                  </p:stCondLst>
                                  <p:childTnLst>
                                    <p:animRot by="-21600000">
                                      <p:cBhvr>
                                        <p:cTn id="906" dur="2500" fill="hold"/>
                                        <p:tgtEl>
                                          <p:spTgt spid="36"/>
                                        </p:tgtEl>
                                        <p:attrNameLst>
                                          <p:attrName>r</p:attrName>
                                        </p:attrNameLst>
                                      </p:cBhvr>
                                    </p:animRot>
                                  </p:childTnLst>
                                </p:cTn>
                              </p:par>
                              <p:par>
                                <p:cTn id="907" presetID="8" presetClass="emph" presetSubtype="0" fill="hold" grpId="3" nodeType="withEffect">
                                  <p:stCondLst>
                                    <p:cond delay="0"/>
                                  </p:stCondLst>
                                  <p:childTnLst>
                                    <p:animRot by="-21600000">
                                      <p:cBhvr>
                                        <p:cTn id="908" dur="2500" fill="hold"/>
                                        <p:tgtEl>
                                          <p:spTgt spid="37"/>
                                        </p:tgtEl>
                                        <p:attrNameLst>
                                          <p:attrName>r</p:attrName>
                                        </p:attrNameLst>
                                      </p:cBhvr>
                                    </p:animRot>
                                  </p:childTnLst>
                                </p:cTn>
                              </p:par>
                              <p:par>
                                <p:cTn id="909" presetID="8" presetClass="emph" presetSubtype="0" fill="hold" grpId="3" nodeType="withEffect">
                                  <p:stCondLst>
                                    <p:cond delay="0"/>
                                  </p:stCondLst>
                                  <p:childTnLst>
                                    <p:animRot by="-21600000">
                                      <p:cBhvr>
                                        <p:cTn id="910" dur="2500" fill="hold"/>
                                        <p:tgtEl>
                                          <p:spTgt spid="38"/>
                                        </p:tgtEl>
                                        <p:attrNameLst>
                                          <p:attrName>r</p:attrName>
                                        </p:attrNameLst>
                                      </p:cBhvr>
                                    </p:animRot>
                                  </p:childTnLst>
                                </p:cTn>
                              </p:par>
                              <p:par>
                                <p:cTn id="911" presetID="8" presetClass="emph" presetSubtype="0" fill="hold" grpId="3" nodeType="withEffect">
                                  <p:stCondLst>
                                    <p:cond delay="0"/>
                                  </p:stCondLst>
                                  <p:childTnLst>
                                    <p:animRot by="-21600000">
                                      <p:cBhvr>
                                        <p:cTn id="912" dur="2500" fill="hold"/>
                                        <p:tgtEl>
                                          <p:spTgt spid="39"/>
                                        </p:tgtEl>
                                        <p:attrNameLst>
                                          <p:attrName>r</p:attrName>
                                        </p:attrNameLst>
                                      </p:cBhvr>
                                    </p:animRot>
                                  </p:childTnLst>
                                </p:cTn>
                              </p:par>
                              <p:par>
                                <p:cTn id="913" presetID="8" presetClass="emph" presetSubtype="0" fill="hold" grpId="3" nodeType="withEffect">
                                  <p:stCondLst>
                                    <p:cond delay="0"/>
                                  </p:stCondLst>
                                  <p:childTnLst>
                                    <p:animRot by="-21600000">
                                      <p:cBhvr>
                                        <p:cTn id="914" dur="2500" fill="hold"/>
                                        <p:tgtEl>
                                          <p:spTgt spid="40"/>
                                        </p:tgtEl>
                                        <p:attrNameLst>
                                          <p:attrName>r</p:attrName>
                                        </p:attrNameLst>
                                      </p:cBhvr>
                                    </p:animRot>
                                  </p:childTnLst>
                                </p:cTn>
                              </p:par>
                              <p:par>
                                <p:cTn id="915" presetID="8" presetClass="emph" presetSubtype="0" fill="hold" grpId="3" nodeType="withEffect">
                                  <p:stCondLst>
                                    <p:cond delay="0"/>
                                  </p:stCondLst>
                                  <p:childTnLst>
                                    <p:animRot by="-21600000">
                                      <p:cBhvr>
                                        <p:cTn id="916" dur="2500" fill="hold"/>
                                        <p:tgtEl>
                                          <p:spTgt spid="41"/>
                                        </p:tgtEl>
                                        <p:attrNameLst>
                                          <p:attrName>r</p:attrName>
                                        </p:attrNameLst>
                                      </p:cBhvr>
                                    </p:animRot>
                                  </p:childTnLst>
                                </p:cTn>
                              </p:par>
                              <p:par>
                                <p:cTn id="917" presetID="8" presetClass="emph" presetSubtype="0" fill="hold" grpId="3" nodeType="withEffect">
                                  <p:stCondLst>
                                    <p:cond delay="0"/>
                                  </p:stCondLst>
                                  <p:childTnLst>
                                    <p:animRot by="-21600000">
                                      <p:cBhvr>
                                        <p:cTn id="918" dur="2500" fill="hold"/>
                                        <p:tgtEl>
                                          <p:spTgt spid="42"/>
                                        </p:tgtEl>
                                        <p:attrNameLst>
                                          <p:attrName>r</p:attrName>
                                        </p:attrNameLst>
                                      </p:cBhvr>
                                    </p:animRot>
                                  </p:childTnLst>
                                </p:cTn>
                              </p:par>
                              <p:par>
                                <p:cTn id="919" presetID="8" presetClass="emph" presetSubtype="0" fill="hold" grpId="3" nodeType="withEffect">
                                  <p:stCondLst>
                                    <p:cond delay="0"/>
                                  </p:stCondLst>
                                  <p:childTnLst>
                                    <p:animRot by="-21600000">
                                      <p:cBhvr>
                                        <p:cTn id="920" dur="2500" fill="hold"/>
                                        <p:tgtEl>
                                          <p:spTgt spid="43"/>
                                        </p:tgtEl>
                                        <p:attrNameLst>
                                          <p:attrName>r</p:attrName>
                                        </p:attrNameLst>
                                      </p:cBhvr>
                                    </p:animRot>
                                  </p:childTnLst>
                                </p:cTn>
                              </p:par>
                              <p:par>
                                <p:cTn id="921" presetID="8" presetClass="emph" presetSubtype="0" fill="hold" grpId="3" nodeType="withEffect">
                                  <p:stCondLst>
                                    <p:cond delay="0"/>
                                  </p:stCondLst>
                                  <p:childTnLst>
                                    <p:animRot by="-21600000">
                                      <p:cBhvr>
                                        <p:cTn id="922" dur="2500" fill="hold"/>
                                        <p:tgtEl>
                                          <p:spTgt spid="44"/>
                                        </p:tgtEl>
                                        <p:attrNameLst>
                                          <p:attrName>r</p:attrName>
                                        </p:attrNameLst>
                                      </p:cBhvr>
                                    </p:animRot>
                                  </p:childTnLst>
                                </p:cTn>
                              </p:par>
                              <p:par>
                                <p:cTn id="923" presetID="8" presetClass="emph" presetSubtype="0" fill="hold" grpId="3" nodeType="withEffect">
                                  <p:stCondLst>
                                    <p:cond delay="0"/>
                                  </p:stCondLst>
                                  <p:childTnLst>
                                    <p:animRot by="-21600000">
                                      <p:cBhvr>
                                        <p:cTn id="924" dur="2500" fill="hold"/>
                                        <p:tgtEl>
                                          <p:spTgt spid="45"/>
                                        </p:tgtEl>
                                        <p:attrNameLst>
                                          <p:attrName>r</p:attrName>
                                        </p:attrNameLst>
                                      </p:cBhvr>
                                    </p:animRot>
                                  </p:childTnLst>
                                </p:cTn>
                              </p:par>
                              <p:par>
                                <p:cTn id="925" presetID="8" presetClass="emph" presetSubtype="0" fill="hold" grpId="3" nodeType="withEffect">
                                  <p:stCondLst>
                                    <p:cond delay="0"/>
                                  </p:stCondLst>
                                  <p:childTnLst>
                                    <p:animRot by="-21600000">
                                      <p:cBhvr>
                                        <p:cTn id="926" dur="2500" fill="hold"/>
                                        <p:tgtEl>
                                          <p:spTgt spid="46"/>
                                        </p:tgtEl>
                                        <p:attrNameLst>
                                          <p:attrName>r</p:attrName>
                                        </p:attrNameLst>
                                      </p:cBhvr>
                                    </p:animRot>
                                  </p:childTnLst>
                                </p:cTn>
                              </p:par>
                              <p:par>
                                <p:cTn id="927" presetID="8" presetClass="emph" presetSubtype="0" fill="hold" grpId="3" nodeType="withEffect">
                                  <p:stCondLst>
                                    <p:cond delay="0"/>
                                  </p:stCondLst>
                                  <p:childTnLst>
                                    <p:animRot by="-21600000">
                                      <p:cBhvr>
                                        <p:cTn id="928" dur="2500" fill="hold"/>
                                        <p:tgtEl>
                                          <p:spTgt spid="47"/>
                                        </p:tgtEl>
                                        <p:attrNameLst>
                                          <p:attrName>r</p:attrName>
                                        </p:attrNameLst>
                                      </p:cBhvr>
                                    </p:animRot>
                                  </p:childTnLst>
                                </p:cTn>
                              </p:par>
                              <p:par>
                                <p:cTn id="929" presetID="8" presetClass="emph" presetSubtype="0" fill="hold" grpId="3" nodeType="withEffect">
                                  <p:stCondLst>
                                    <p:cond delay="0"/>
                                  </p:stCondLst>
                                  <p:childTnLst>
                                    <p:animRot by="-21600000">
                                      <p:cBhvr>
                                        <p:cTn id="930" dur="2500" fill="hold"/>
                                        <p:tgtEl>
                                          <p:spTgt spid="48"/>
                                        </p:tgtEl>
                                        <p:attrNameLst>
                                          <p:attrName>r</p:attrName>
                                        </p:attrNameLst>
                                      </p:cBhvr>
                                    </p:animRot>
                                  </p:childTnLst>
                                </p:cTn>
                              </p:par>
                              <p:par>
                                <p:cTn id="931" presetID="8" presetClass="emph" presetSubtype="0" fill="hold" grpId="3" nodeType="withEffect">
                                  <p:stCondLst>
                                    <p:cond delay="0"/>
                                  </p:stCondLst>
                                  <p:childTnLst>
                                    <p:animRot by="-21600000">
                                      <p:cBhvr>
                                        <p:cTn id="932" dur="2500" fill="hold"/>
                                        <p:tgtEl>
                                          <p:spTgt spid="49"/>
                                        </p:tgtEl>
                                        <p:attrNameLst>
                                          <p:attrName>r</p:attrName>
                                        </p:attrNameLst>
                                      </p:cBhvr>
                                    </p:animRot>
                                  </p:childTnLst>
                                </p:cTn>
                              </p:par>
                              <p:par>
                                <p:cTn id="933" presetID="8" presetClass="emph" presetSubtype="0" fill="hold" grpId="3" nodeType="withEffect">
                                  <p:stCondLst>
                                    <p:cond delay="0"/>
                                  </p:stCondLst>
                                  <p:childTnLst>
                                    <p:animRot by="-21600000">
                                      <p:cBhvr>
                                        <p:cTn id="934" dur="2500" fill="hold"/>
                                        <p:tgtEl>
                                          <p:spTgt spid="50"/>
                                        </p:tgtEl>
                                        <p:attrNameLst>
                                          <p:attrName>r</p:attrName>
                                        </p:attrNameLst>
                                      </p:cBhvr>
                                    </p:animRot>
                                  </p:childTnLst>
                                </p:cTn>
                              </p:par>
                              <p:par>
                                <p:cTn id="935" presetID="8" presetClass="emph" presetSubtype="0" fill="hold" grpId="3" nodeType="withEffect">
                                  <p:stCondLst>
                                    <p:cond delay="0"/>
                                  </p:stCondLst>
                                  <p:childTnLst>
                                    <p:animRot by="-21600000">
                                      <p:cBhvr>
                                        <p:cTn id="936" dur="2500" fill="hold"/>
                                        <p:tgtEl>
                                          <p:spTgt spid="51"/>
                                        </p:tgtEl>
                                        <p:attrNameLst>
                                          <p:attrName>r</p:attrName>
                                        </p:attrNameLst>
                                      </p:cBhvr>
                                    </p:animRot>
                                  </p:childTnLst>
                                </p:cTn>
                              </p:par>
                              <p:par>
                                <p:cTn id="937" presetID="8" presetClass="emph" presetSubtype="0" fill="hold" grpId="3" nodeType="withEffect">
                                  <p:stCondLst>
                                    <p:cond delay="0"/>
                                  </p:stCondLst>
                                  <p:childTnLst>
                                    <p:animRot by="-21600000">
                                      <p:cBhvr>
                                        <p:cTn id="938" dur="2500" fill="hold"/>
                                        <p:tgtEl>
                                          <p:spTgt spid="52"/>
                                        </p:tgtEl>
                                        <p:attrNameLst>
                                          <p:attrName>r</p:attrName>
                                        </p:attrNameLst>
                                      </p:cBhvr>
                                    </p:animRot>
                                  </p:childTnLst>
                                </p:cTn>
                              </p:par>
                              <p:par>
                                <p:cTn id="939" presetID="8" presetClass="emph" presetSubtype="0" fill="hold" grpId="3" nodeType="withEffect">
                                  <p:stCondLst>
                                    <p:cond delay="0"/>
                                  </p:stCondLst>
                                  <p:childTnLst>
                                    <p:animRot by="-21600000">
                                      <p:cBhvr>
                                        <p:cTn id="940" dur="2500" fill="hold"/>
                                        <p:tgtEl>
                                          <p:spTgt spid="53"/>
                                        </p:tgtEl>
                                        <p:attrNameLst>
                                          <p:attrName>r</p:attrName>
                                        </p:attrNameLst>
                                      </p:cBhvr>
                                    </p:animRot>
                                  </p:childTnLst>
                                </p:cTn>
                              </p:par>
                              <p:par>
                                <p:cTn id="941" presetID="8" presetClass="emph" presetSubtype="0" fill="hold" grpId="3" nodeType="withEffect">
                                  <p:stCondLst>
                                    <p:cond delay="0"/>
                                  </p:stCondLst>
                                  <p:childTnLst>
                                    <p:animRot by="-21600000">
                                      <p:cBhvr>
                                        <p:cTn id="942" dur="2500" fill="hold"/>
                                        <p:tgtEl>
                                          <p:spTgt spid="54"/>
                                        </p:tgtEl>
                                        <p:attrNameLst>
                                          <p:attrName>r</p:attrName>
                                        </p:attrNameLst>
                                      </p:cBhvr>
                                    </p:animRot>
                                  </p:childTnLst>
                                </p:cTn>
                              </p:par>
                              <p:par>
                                <p:cTn id="943" presetID="8" presetClass="emph" presetSubtype="0" fill="hold" grpId="3" nodeType="withEffect">
                                  <p:stCondLst>
                                    <p:cond delay="0"/>
                                  </p:stCondLst>
                                  <p:childTnLst>
                                    <p:animRot by="-21600000">
                                      <p:cBhvr>
                                        <p:cTn id="944" dur="2500" fill="hold"/>
                                        <p:tgtEl>
                                          <p:spTgt spid="55"/>
                                        </p:tgtEl>
                                        <p:attrNameLst>
                                          <p:attrName>r</p:attrName>
                                        </p:attrNameLst>
                                      </p:cBhvr>
                                    </p:animRot>
                                  </p:childTnLst>
                                </p:cTn>
                              </p:par>
                              <p:par>
                                <p:cTn id="945" presetID="8" presetClass="emph" presetSubtype="0" fill="hold" grpId="3" nodeType="withEffect">
                                  <p:stCondLst>
                                    <p:cond delay="0"/>
                                  </p:stCondLst>
                                  <p:childTnLst>
                                    <p:animRot by="-21600000">
                                      <p:cBhvr>
                                        <p:cTn id="946" dur="2500" fill="hold"/>
                                        <p:tgtEl>
                                          <p:spTgt spid="56"/>
                                        </p:tgtEl>
                                        <p:attrNameLst>
                                          <p:attrName>r</p:attrName>
                                        </p:attrNameLst>
                                      </p:cBhvr>
                                    </p:animRot>
                                  </p:childTnLst>
                                </p:cTn>
                              </p:par>
                              <p:par>
                                <p:cTn id="947" presetID="8" presetClass="emph" presetSubtype="0" fill="hold" grpId="3" nodeType="withEffect">
                                  <p:stCondLst>
                                    <p:cond delay="0"/>
                                  </p:stCondLst>
                                  <p:childTnLst>
                                    <p:animRot by="-21600000">
                                      <p:cBhvr>
                                        <p:cTn id="948" dur="2500" fill="hold"/>
                                        <p:tgtEl>
                                          <p:spTgt spid="57"/>
                                        </p:tgtEl>
                                        <p:attrNameLst>
                                          <p:attrName>r</p:attrName>
                                        </p:attrNameLst>
                                      </p:cBhvr>
                                    </p:animRot>
                                  </p:childTnLst>
                                </p:cTn>
                              </p:par>
                              <p:par>
                                <p:cTn id="949" presetID="8" presetClass="emph" presetSubtype="0" fill="hold" grpId="3" nodeType="withEffect">
                                  <p:stCondLst>
                                    <p:cond delay="0"/>
                                  </p:stCondLst>
                                  <p:childTnLst>
                                    <p:animRot by="-21600000">
                                      <p:cBhvr>
                                        <p:cTn id="950" dur="2500" fill="hold"/>
                                        <p:tgtEl>
                                          <p:spTgt spid="58"/>
                                        </p:tgtEl>
                                        <p:attrNameLst>
                                          <p:attrName>r</p:attrName>
                                        </p:attrNameLst>
                                      </p:cBhvr>
                                    </p:animRot>
                                  </p:childTnLst>
                                </p:cTn>
                              </p:par>
                              <p:par>
                                <p:cTn id="951" presetID="8" presetClass="emph" presetSubtype="0" fill="hold" grpId="3" nodeType="withEffect">
                                  <p:stCondLst>
                                    <p:cond delay="0"/>
                                  </p:stCondLst>
                                  <p:childTnLst>
                                    <p:animRot by="-21600000">
                                      <p:cBhvr>
                                        <p:cTn id="952" dur="2500" fill="hold"/>
                                        <p:tgtEl>
                                          <p:spTgt spid="59"/>
                                        </p:tgtEl>
                                        <p:attrNameLst>
                                          <p:attrName>r</p:attrName>
                                        </p:attrNameLst>
                                      </p:cBhvr>
                                    </p:animRot>
                                  </p:childTnLst>
                                </p:cTn>
                              </p:par>
                              <p:par>
                                <p:cTn id="953" presetID="8" presetClass="emph" presetSubtype="0" fill="hold" grpId="3" nodeType="withEffect">
                                  <p:stCondLst>
                                    <p:cond delay="0"/>
                                  </p:stCondLst>
                                  <p:childTnLst>
                                    <p:animRot by="-21600000">
                                      <p:cBhvr>
                                        <p:cTn id="954" dur="2500" fill="hold"/>
                                        <p:tgtEl>
                                          <p:spTgt spid="60"/>
                                        </p:tgtEl>
                                        <p:attrNameLst>
                                          <p:attrName>r</p:attrName>
                                        </p:attrNameLst>
                                      </p:cBhvr>
                                    </p:animRot>
                                  </p:childTnLst>
                                </p:cTn>
                              </p:par>
                              <p:par>
                                <p:cTn id="955" presetID="8" presetClass="emph" presetSubtype="0" fill="hold" grpId="3" nodeType="withEffect">
                                  <p:stCondLst>
                                    <p:cond delay="0"/>
                                  </p:stCondLst>
                                  <p:childTnLst>
                                    <p:animRot by="-21600000">
                                      <p:cBhvr>
                                        <p:cTn id="956" dur="2500" fill="hold"/>
                                        <p:tgtEl>
                                          <p:spTgt spid="61"/>
                                        </p:tgtEl>
                                        <p:attrNameLst>
                                          <p:attrName>r</p:attrName>
                                        </p:attrNameLst>
                                      </p:cBhvr>
                                    </p:animRot>
                                  </p:childTnLst>
                                </p:cTn>
                              </p:par>
                              <p:par>
                                <p:cTn id="957" presetID="8" presetClass="emph" presetSubtype="0" fill="hold" grpId="3" nodeType="withEffect">
                                  <p:stCondLst>
                                    <p:cond delay="0"/>
                                  </p:stCondLst>
                                  <p:childTnLst>
                                    <p:animRot by="-21600000">
                                      <p:cBhvr>
                                        <p:cTn id="958" dur="2500" fill="hold"/>
                                        <p:tgtEl>
                                          <p:spTgt spid="62"/>
                                        </p:tgtEl>
                                        <p:attrNameLst>
                                          <p:attrName>r</p:attrName>
                                        </p:attrNameLst>
                                      </p:cBhvr>
                                    </p:animRot>
                                  </p:childTnLst>
                                </p:cTn>
                              </p:par>
                              <p:par>
                                <p:cTn id="959" presetID="8" presetClass="emph" presetSubtype="0" fill="hold" grpId="3" nodeType="withEffect">
                                  <p:stCondLst>
                                    <p:cond delay="0"/>
                                  </p:stCondLst>
                                  <p:childTnLst>
                                    <p:animRot by="-21600000">
                                      <p:cBhvr>
                                        <p:cTn id="960" dur="2500" fill="hold"/>
                                        <p:tgtEl>
                                          <p:spTgt spid="63"/>
                                        </p:tgtEl>
                                        <p:attrNameLst>
                                          <p:attrName>r</p:attrName>
                                        </p:attrNameLst>
                                      </p:cBhvr>
                                    </p:animRot>
                                  </p:childTnLst>
                                </p:cTn>
                              </p:par>
                              <p:par>
                                <p:cTn id="961" presetID="8" presetClass="emph" presetSubtype="0" fill="hold" grpId="3" nodeType="withEffect">
                                  <p:stCondLst>
                                    <p:cond delay="0"/>
                                  </p:stCondLst>
                                  <p:childTnLst>
                                    <p:animRot by="-21600000">
                                      <p:cBhvr>
                                        <p:cTn id="962" dur="2500" fill="hold"/>
                                        <p:tgtEl>
                                          <p:spTgt spid="64"/>
                                        </p:tgtEl>
                                        <p:attrNameLst>
                                          <p:attrName>r</p:attrName>
                                        </p:attrNameLst>
                                      </p:cBhvr>
                                    </p:animRot>
                                  </p:childTnLst>
                                </p:cTn>
                              </p:par>
                              <p:par>
                                <p:cTn id="963" presetID="8" presetClass="emph" presetSubtype="0" fill="hold" grpId="3" nodeType="withEffect">
                                  <p:stCondLst>
                                    <p:cond delay="0"/>
                                  </p:stCondLst>
                                  <p:childTnLst>
                                    <p:animRot by="-21600000">
                                      <p:cBhvr>
                                        <p:cTn id="964" dur="2500" fill="hold"/>
                                        <p:tgtEl>
                                          <p:spTgt spid="65"/>
                                        </p:tgtEl>
                                        <p:attrNameLst>
                                          <p:attrName>r</p:attrName>
                                        </p:attrNameLst>
                                      </p:cBhvr>
                                    </p:animRot>
                                  </p:childTnLst>
                                </p:cTn>
                              </p:par>
                              <p:par>
                                <p:cTn id="965" presetID="8" presetClass="emph" presetSubtype="0" fill="hold" grpId="3" nodeType="withEffect">
                                  <p:stCondLst>
                                    <p:cond delay="0"/>
                                  </p:stCondLst>
                                  <p:childTnLst>
                                    <p:animRot by="-21600000">
                                      <p:cBhvr>
                                        <p:cTn id="966" dur="2500" fill="hold"/>
                                        <p:tgtEl>
                                          <p:spTgt spid="66"/>
                                        </p:tgtEl>
                                        <p:attrNameLst>
                                          <p:attrName>r</p:attrName>
                                        </p:attrNameLst>
                                      </p:cBhvr>
                                    </p:animRot>
                                  </p:childTnLst>
                                </p:cTn>
                              </p:par>
                              <p:par>
                                <p:cTn id="967" presetID="8" presetClass="emph" presetSubtype="0" fill="hold" grpId="3" nodeType="withEffect">
                                  <p:stCondLst>
                                    <p:cond delay="0"/>
                                  </p:stCondLst>
                                  <p:childTnLst>
                                    <p:animRot by="-21600000">
                                      <p:cBhvr>
                                        <p:cTn id="968" dur="2500" fill="hold"/>
                                        <p:tgtEl>
                                          <p:spTgt spid="67"/>
                                        </p:tgtEl>
                                        <p:attrNameLst>
                                          <p:attrName>r</p:attrName>
                                        </p:attrNameLst>
                                      </p:cBhvr>
                                    </p:animRot>
                                  </p:childTnLst>
                                </p:cTn>
                              </p:par>
                              <p:par>
                                <p:cTn id="969" presetID="2" presetClass="exit" presetSubtype="12" fill="hold" grpId="2" nodeType="withEffect">
                                  <p:stCondLst>
                                    <p:cond delay="0"/>
                                  </p:stCondLst>
                                  <p:childTnLst>
                                    <p:anim calcmode="lin" valueType="num">
                                      <p:cBhvr additive="base">
                                        <p:cTn id="970" dur="2500"/>
                                        <p:tgtEl>
                                          <p:spTgt spid="3"/>
                                        </p:tgtEl>
                                        <p:attrNameLst>
                                          <p:attrName>ppt_x</p:attrName>
                                        </p:attrNameLst>
                                      </p:cBhvr>
                                      <p:tavLst>
                                        <p:tav tm="0">
                                          <p:val>
                                            <p:strVal val="ppt_x"/>
                                          </p:val>
                                        </p:tav>
                                        <p:tav tm="100000">
                                          <p:val>
                                            <p:strVal val="0-ppt_w/2"/>
                                          </p:val>
                                        </p:tav>
                                      </p:tavLst>
                                    </p:anim>
                                    <p:anim calcmode="lin" valueType="num">
                                      <p:cBhvr additive="base">
                                        <p:cTn id="971" dur="2500"/>
                                        <p:tgtEl>
                                          <p:spTgt spid="3"/>
                                        </p:tgtEl>
                                        <p:attrNameLst>
                                          <p:attrName>ppt_y</p:attrName>
                                        </p:attrNameLst>
                                      </p:cBhvr>
                                      <p:tavLst>
                                        <p:tav tm="0">
                                          <p:val>
                                            <p:strVal val="ppt_y"/>
                                          </p:val>
                                        </p:tav>
                                        <p:tav tm="100000">
                                          <p:val>
                                            <p:strVal val="1+ppt_h/2"/>
                                          </p:val>
                                        </p:tav>
                                      </p:tavLst>
                                    </p:anim>
                                    <p:set>
                                      <p:cBhvr>
                                        <p:cTn id="972" dur="1" fill="hold">
                                          <p:stCondLst>
                                            <p:cond delay="2499"/>
                                          </p:stCondLst>
                                        </p:cTn>
                                        <p:tgtEl>
                                          <p:spTgt spid="3"/>
                                        </p:tgtEl>
                                        <p:attrNameLst>
                                          <p:attrName>style.visibility</p:attrName>
                                        </p:attrNameLst>
                                      </p:cBhvr>
                                      <p:to>
                                        <p:strVal val="hidden"/>
                                      </p:to>
                                    </p:set>
                                  </p:childTnLst>
                                </p:cTn>
                              </p:par>
                              <p:par>
                                <p:cTn id="973" presetID="2" presetClass="exit" presetSubtype="12" fill="hold" grpId="2" nodeType="withEffect">
                                  <p:stCondLst>
                                    <p:cond delay="0"/>
                                  </p:stCondLst>
                                  <p:childTnLst>
                                    <p:anim calcmode="lin" valueType="num">
                                      <p:cBhvr additive="base">
                                        <p:cTn id="974" dur="2500"/>
                                        <p:tgtEl>
                                          <p:spTgt spid="4"/>
                                        </p:tgtEl>
                                        <p:attrNameLst>
                                          <p:attrName>ppt_x</p:attrName>
                                        </p:attrNameLst>
                                      </p:cBhvr>
                                      <p:tavLst>
                                        <p:tav tm="0">
                                          <p:val>
                                            <p:strVal val="ppt_x"/>
                                          </p:val>
                                        </p:tav>
                                        <p:tav tm="100000">
                                          <p:val>
                                            <p:strVal val="0-ppt_w/2"/>
                                          </p:val>
                                        </p:tav>
                                      </p:tavLst>
                                    </p:anim>
                                    <p:anim calcmode="lin" valueType="num">
                                      <p:cBhvr additive="base">
                                        <p:cTn id="975" dur="2500"/>
                                        <p:tgtEl>
                                          <p:spTgt spid="4"/>
                                        </p:tgtEl>
                                        <p:attrNameLst>
                                          <p:attrName>ppt_y</p:attrName>
                                        </p:attrNameLst>
                                      </p:cBhvr>
                                      <p:tavLst>
                                        <p:tav tm="0">
                                          <p:val>
                                            <p:strVal val="ppt_y"/>
                                          </p:val>
                                        </p:tav>
                                        <p:tav tm="100000">
                                          <p:val>
                                            <p:strVal val="1+ppt_h/2"/>
                                          </p:val>
                                        </p:tav>
                                      </p:tavLst>
                                    </p:anim>
                                    <p:set>
                                      <p:cBhvr>
                                        <p:cTn id="976" dur="1" fill="hold">
                                          <p:stCondLst>
                                            <p:cond delay="2499"/>
                                          </p:stCondLst>
                                        </p:cTn>
                                        <p:tgtEl>
                                          <p:spTgt spid="4"/>
                                        </p:tgtEl>
                                        <p:attrNameLst>
                                          <p:attrName>style.visibility</p:attrName>
                                        </p:attrNameLst>
                                      </p:cBhvr>
                                      <p:to>
                                        <p:strVal val="hidden"/>
                                      </p:to>
                                    </p:set>
                                  </p:childTnLst>
                                </p:cTn>
                              </p:par>
                              <p:par>
                                <p:cTn id="977" presetID="2" presetClass="exit" presetSubtype="12" fill="hold" grpId="2" nodeType="withEffect">
                                  <p:stCondLst>
                                    <p:cond delay="0"/>
                                  </p:stCondLst>
                                  <p:childTnLst>
                                    <p:anim calcmode="lin" valueType="num">
                                      <p:cBhvr additive="base">
                                        <p:cTn id="978" dur="2500"/>
                                        <p:tgtEl>
                                          <p:spTgt spid="5"/>
                                        </p:tgtEl>
                                        <p:attrNameLst>
                                          <p:attrName>ppt_x</p:attrName>
                                        </p:attrNameLst>
                                      </p:cBhvr>
                                      <p:tavLst>
                                        <p:tav tm="0">
                                          <p:val>
                                            <p:strVal val="ppt_x"/>
                                          </p:val>
                                        </p:tav>
                                        <p:tav tm="100000">
                                          <p:val>
                                            <p:strVal val="0-ppt_w/2"/>
                                          </p:val>
                                        </p:tav>
                                      </p:tavLst>
                                    </p:anim>
                                    <p:anim calcmode="lin" valueType="num">
                                      <p:cBhvr additive="base">
                                        <p:cTn id="979" dur="2500"/>
                                        <p:tgtEl>
                                          <p:spTgt spid="5"/>
                                        </p:tgtEl>
                                        <p:attrNameLst>
                                          <p:attrName>ppt_y</p:attrName>
                                        </p:attrNameLst>
                                      </p:cBhvr>
                                      <p:tavLst>
                                        <p:tav tm="0">
                                          <p:val>
                                            <p:strVal val="ppt_y"/>
                                          </p:val>
                                        </p:tav>
                                        <p:tav tm="100000">
                                          <p:val>
                                            <p:strVal val="1+ppt_h/2"/>
                                          </p:val>
                                        </p:tav>
                                      </p:tavLst>
                                    </p:anim>
                                    <p:set>
                                      <p:cBhvr>
                                        <p:cTn id="980" dur="1" fill="hold">
                                          <p:stCondLst>
                                            <p:cond delay="2499"/>
                                          </p:stCondLst>
                                        </p:cTn>
                                        <p:tgtEl>
                                          <p:spTgt spid="5"/>
                                        </p:tgtEl>
                                        <p:attrNameLst>
                                          <p:attrName>style.visibility</p:attrName>
                                        </p:attrNameLst>
                                      </p:cBhvr>
                                      <p:to>
                                        <p:strVal val="hidden"/>
                                      </p:to>
                                    </p:set>
                                  </p:childTnLst>
                                </p:cTn>
                              </p:par>
                              <p:par>
                                <p:cTn id="981" presetID="2" presetClass="exit" presetSubtype="12" fill="hold" grpId="2" nodeType="withEffect">
                                  <p:stCondLst>
                                    <p:cond delay="0"/>
                                  </p:stCondLst>
                                  <p:childTnLst>
                                    <p:anim calcmode="lin" valueType="num">
                                      <p:cBhvr additive="base">
                                        <p:cTn id="982" dur="2500"/>
                                        <p:tgtEl>
                                          <p:spTgt spid="6"/>
                                        </p:tgtEl>
                                        <p:attrNameLst>
                                          <p:attrName>ppt_x</p:attrName>
                                        </p:attrNameLst>
                                      </p:cBhvr>
                                      <p:tavLst>
                                        <p:tav tm="0">
                                          <p:val>
                                            <p:strVal val="ppt_x"/>
                                          </p:val>
                                        </p:tav>
                                        <p:tav tm="100000">
                                          <p:val>
                                            <p:strVal val="0-ppt_w/2"/>
                                          </p:val>
                                        </p:tav>
                                      </p:tavLst>
                                    </p:anim>
                                    <p:anim calcmode="lin" valueType="num">
                                      <p:cBhvr additive="base">
                                        <p:cTn id="983" dur="2500"/>
                                        <p:tgtEl>
                                          <p:spTgt spid="6"/>
                                        </p:tgtEl>
                                        <p:attrNameLst>
                                          <p:attrName>ppt_y</p:attrName>
                                        </p:attrNameLst>
                                      </p:cBhvr>
                                      <p:tavLst>
                                        <p:tav tm="0">
                                          <p:val>
                                            <p:strVal val="ppt_y"/>
                                          </p:val>
                                        </p:tav>
                                        <p:tav tm="100000">
                                          <p:val>
                                            <p:strVal val="1+ppt_h/2"/>
                                          </p:val>
                                        </p:tav>
                                      </p:tavLst>
                                    </p:anim>
                                    <p:set>
                                      <p:cBhvr>
                                        <p:cTn id="984" dur="1" fill="hold">
                                          <p:stCondLst>
                                            <p:cond delay="2499"/>
                                          </p:stCondLst>
                                        </p:cTn>
                                        <p:tgtEl>
                                          <p:spTgt spid="6"/>
                                        </p:tgtEl>
                                        <p:attrNameLst>
                                          <p:attrName>style.visibility</p:attrName>
                                        </p:attrNameLst>
                                      </p:cBhvr>
                                      <p:to>
                                        <p:strVal val="hidden"/>
                                      </p:to>
                                    </p:set>
                                  </p:childTnLst>
                                </p:cTn>
                              </p:par>
                              <p:par>
                                <p:cTn id="985" presetID="2" presetClass="exit" presetSubtype="12" fill="hold" grpId="2" nodeType="withEffect">
                                  <p:stCondLst>
                                    <p:cond delay="0"/>
                                  </p:stCondLst>
                                  <p:childTnLst>
                                    <p:anim calcmode="lin" valueType="num">
                                      <p:cBhvr additive="base">
                                        <p:cTn id="986" dur="2500"/>
                                        <p:tgtEl>
                                          <p:spTgt spid="7"/>
                                        </p:tgtEl>
                                        <p:attrNameLst>
                                          <p:attrName>ppt_x</p:attrName>
                                        </p:attrNameLst>
                                      </p:cBhvr>
                                      <p:tavLst>
                                        <p:tav tm="0">
                                          <p:val>
                                            <p:strVal val="ppt_x"/>
                                          </p:val>
                                        </p:tav>
                                        <p:tav tm="100000">
                                          <p:val>
                                            <p:strVal val="0-ppt_w/2"/>
                                          </p:val>
                                        </p:tav>
                                      </p:tavLst>
                                    </p:anim>
                                    <p:anim calcmode="lin" valueType="num">
                                      <p:cBhvr additive="base">
                                        <p:cTn id="987" dur="2500"/>
                                        <p:tgtEl>
                                          <p:spTgt spid="7"/>
                                        </p:tgtEl>
                                        <p:attrNameLst>
                                          <p:attrName>ppt_y</p:attrName>
                                        </p:attrNameLst>
                                      </p:cBhvr>
                                      <p:tavLst>
                                        <p:tav tm="0">
                                          <p:val>
                                            <p:strVal val="ppt_y"/>
                                          </p:val>
                                        </p:tav>
                                        <p:tav tm="100000">
                                          <p:val>
                                            <p:strVal val="1+ppt_h/2"/>
                                          </p:val>
                                        </p:tav>
                                      </p:tavLst>
                                    </p:anim>
                                    <p:set>
                                      <p:cBhvr>
                                        <p:cTn id="988" dur="1" fill="hold">
                                          <p:stCondLst>
                                            <p:cond delay="2499"/>
                                          </p:stCondLst>
                                        </p:cTn>
                                        <p:tgtEl>
                                          <p:spTgt spid="7"/>
                                        </p:tgtEl>
                                        <p:attrNameLst>
                                          <p:attrName>style.visibility</p:attrName>
                                        </p:attrNameLst>
                                      </p:cBhvr>
                                      <p:to>
                                        <p:strVal val="hidden"/>
                                      </p:to>
                                    </p:set>
                                  </p:childTnLst>
                                </p:cTn>
                              </p:par>
                              <p:par>
                                <p:cTn id="989" presetID="2" presetClass="exit" presetSubtype="12" fill="hold" grpId="2" nodeType="withEffect">
                                  <p:stCondLst>
                                    <p:cond delay="0"/>
                                  </p:stCondLst>
                                  <p:childTnLst>
                                    <p:anim calcmode="lin" valueType="num">
                                      <p:cBhvr additive="base">
                                        <p:cTn id="990" dur="2500"/>
                                        <p:tgtEl>
                                          <p:spTgt spid="8"/>
                                        </p:tgtEl>
                                        <p:attrNameLst>
                                          <p:attrName>ppt_x</p:attrName>
                                        </p:attrNameLst>
                                      </p:cBhvr>
                                      <p:tavLst>
                                        <p:tav tm="0">
                                          <p:val>
                                            <p:strVal val="ppt_x"/>
                                          </p:val>
                                        </p:tav>
                                        <p:tav tm="100000">
                                          <p:val>
                                            <p:strVal val="0-ppt_w/2"/>
                                          </p:val>
                                        </p:tav>
                                      </p:tavLst>
                                    </p:anim>
                                    <p:anim calcmode="lin" valueType="num">
                                      <p:cBhvr additive="base">
                                        <p:cTn id="991" dur="2500"/>
                                        <p:tgtEl>
                                          <p:spTgt spid="8"/>
                                        </p:tgtEl>
                                        <p:attrNameLst>
                                          <p:attrName>ppt_y</p:attrName>
                                        </p:attrNameLst>
                                      </p:cBhvr>
                                      <p:tavLst>
                                        <p:tav tm="0">
                                          <p:val>
                                            <p:strVal val="ppt_y"/>
                                          </p:val>
                                        </p:tav>
                                        <p:tav tm="100000">
                                          <p:val>
                                            <p:strVal val="1+ppt_h/2"/>
                                          </p:val>
                                        </p:tav>
                                      </p:tavLst>
                                    </p:anim>
                                    <p:set>
                                      <p:cBhvr>
                                        <p:cTn id="992" dur="1" fill="hold">
                                          <p:stCondLst>
                                            <p:cond delay="2499"/>
                                          </p:stCondLst>
                                        </p:cTn>
                                        <p:tgtEl>
                                          <p:spTgt spid="8"/>
                                        </p:tgtEl>
                                        <p:attrNameLst>
                                          <p:attrName>style.visibility</p:attrName>
                                        </p:attrNameLst>
                                      </p:cBhvr>
                                      <p:to>
                                        <p:strVal val="hidden"/>
                                      </p:to>
                                    </p:set>
                                  </p:childTnLst>
                                </p:cTn>
                              </p:par>
                              <p:par>
                                <p:cTn id="993" presetID="2" presetClass="exit" presetSubtype="12" fill="hold" grpId="2" nodeType="withEffect">
                                  <p:stCondLst>
                                    <p:cond delay="0"/>
                                  </p:stCondLst>
                                  <p:childTnLst>
                                    <p:anim calcmode="lin" valueType="num">
                                      <p:cBhvr additive="base">
                                        <p:cTn id="994" dur="2500"/>
                                        <p:tgtEl>
                                          <p:spTgt spid="9"/>
                                        </p:tgtEl>
                                        <p:attrNameLst>
                                          <p:attrName>ppt_x</p:attrName>
                                        </p:attrNameLst>
                                      </p:cBhvr>
                                      <p:tavLst>
                                        <p:tav tm="0">
                                          <p:val>
                                            <p:strVal val="ppt_x"/>
                                          </p:val>
                                        </p:tav>
                                        <p:tav tm="100000">
                                          <p:val>
                                            <p:strVal val="0-ppt_w/2"/>
                                          </p:val>
                                        </p:tav>
                                      </p:tavLst>
                                    </p:anim>
                                    <p:anim calcmode="lin" valueType="num">
                                      <p:cBhvr additive="base">
                                        <p:cTn id="995" dur="2500"/>
                                        <p:tgtEl>
                                          <p:spTgt spid="9"/>
                                        </p:tgtEl>
                                        <p:attrNameLst>
                                          <p:attrName>ppt_y</p:attrName>
                                        </p:attrNameLst>
                                      </p:cBhvr>
                                      <p:tavLst>
                                        <p:tav tm="0">
                                          <p:val>
                                            <p:strVal val="ppt_y"/>
                                          </p:val>
                                        </p:tav>
                                        <p:tav tm="100000">
                                          <p:val>
                                            <p:strVal val="1+ppt_h/2"/>
                                          </p:val>
                                        </p:tav>
                                      </p:tavLst>
                                    </p:anim>
                                    <p:set>
                                      <p:cBhvr>
                                        <p:cTn id="996" dur="1" fill="hold">
                                          <p:stCondLst>
                                            <p:cond delay="2499"/>
                                          </p:stCondLst>
                                        </p:cTn>
                                        <p:tgtEl>
                                          <p:spTgt spid="9"/>
                                        </p:tgtEl>
                                        <p:attrNameLst>
                                          <p:attrName>style.visibility</p:attrName>
                                        </p:attrNameLst>
                                      </p:cBhvr>
                                      <p:to>
                                        <p:strVal val="hidden"/>
                                      </p:to>
                                    </p:set>
                                  </p:childTnLst>
                                </p:cTn>
                              </p:par>
                              <p:par>
                                <p:cTn id="997" presetID="2" presetClass="exit" presetSubtype="12" fill="hold" grpId="2" nodeType="withEffect">
                                  <p:stCondLst>
                                    <p:cond delay="0"/>
                                  </p:stCondLst>
                                  <p:childTnLst>
                                    <p:anim calcmode="lin" valueType="num">
                                      <p:cBhvr additive="base">
                                        <p:cTn id="998" dur="2500"/>
                                        <p:tgtEl>
                                          <p:spTgt spid="10"/>
                                        </p:tgtEl>
                                        <p:attrNameLst>
                                          <p:attrName>ppt_x</p:attrName>
                                        </p:attrNameLst>
                                      </p:cBhvr>
                                      <p:tavLst>
                                        <p:tav tm="0">
                                          <p:val>
                                            <p:strVal val="ppt_x"/>
                                          </p:val>
                                        </p:tav>
                                        <p:tav tm="100000">
                                          <p:val>
                                            <p:strVal val="0-ppt_w/2"/>
                                          </p:val>
                                        </p:tav>
                                      </p:tavLst>
                                    </p:anim>
                                    <p:anim calcmode="lin" valueType="num">
                                      <p:cBhvr additive="base">
                                        <p:cTn id="999" dur="2500"/>
                                        <p:tgtEl>
                                          <p:spTgt spid="10"/>
                                        </p:tgtEl>
                                        <p:attrNameLst>
                                          <p:attrName>ppt_y</p:attrName>
                                        </p:attrNameLst>
                                      </p:cBhvr>
                                      <p:tavLst>
                                        <p:tav tm="0">
                                          <p:val>
                                            <p:strVal val="ppt_y"/>
                                          </p:val>
                                        </p:tav>
                                        <p:tav tm="100000">
                                          <p:val>
                                            <p:strVal val="1+ppt_h/2"/>
                                          </p:val>
                                        </p:tav>
                                      </p:tavLst>
                                    </p:anim>
                                    <p:set>
                                      <p:cBhvr>
                                        <p:cTn id="1000" dur="1" fill="hold">
                                          <p:stCondLst>
                                            <p:cond delay="2499"/>
                                          </p:stCondLst>
                                        </p:cTn>
                                        <p:tgtEl>
                                          <p:spTgt spid="10"/>
                                        </p:tgtEl>
                                        <p:attrNameLst>
                                          <p:attrName>style.visibility</p:attrName>
                                        </p:attrNameLst>
                                      </p:cBhvr>
                                      <p:to>
                                        <p:strVal val="hidden"/>
                                      </p:to>
                                    </p:set>
                                  </p:childTnLst>
                                </p:cTn>
                              </p:par>
                              <p:par>
                                <p:cTn id="1001" presetID="2" presetClass="exit" presetSubtype="12" fill="hold" grpId="2" nodeType="withEffect">
                                  <p:stCondLst>
                                    <p:cond delay="0"/>
                                  </p:stCondLst>
                                  <p:childTnLst>
                                    <p:anim calcmode="lin" valueType="num">
                                      <p:cBhvr additive="base">
                                        <p:cTn id="1002" dur="2500"/>
                                        <p:tgtEl>
                                          <p:spTgt spid="11"/>
                                        </p:tgtEl>
                                        <p:attrNameLst>
                                          <p:attrName>ppt_x</p:attrName>
                                        </p:attrNameLst>
                                      </p:cBhvr>
                                      <p:tavLst>
                                        <p:tav tm="0">
                                          <p:val>
                                            <p:strVal val="ppt_x"/>
                                          </p:val>
                                        </p:tav>
                                        <p:tav tm="100000">
                                          <p:val>
                                            <p:strVal val="0-ppt_w/2"/>
                                          </p:val>
                                        </p:tav>
                                      </p:tavLst>
                                    </p:anim>
                                    <p:anim calcmode="lin" valueType="num">
                                      <p:cBhvr additive="base">
                                        <p:cTn id="1003" dur="2500"/>
                                        <p:tgtEl>
                                          <p:spTgt spid="11"/>
                                        </p:tgtEl>
                                        <p:attrNameLst>
                                          <p:attrName>ppt_y</p:attrName>
                                        </p:attrNameLst>
                                      </p:cBhvr>
                                      <p:tavLst>
                                        <p:tav tm="0">
                                          <p:val>
                                            <p:strVal val="ppt_y"/>
                                          </p:val>
                                        </p:tav>
                                        <p:tav tm="100000">
                                          <p:val>
                                            <p:strVal val="1+ppt_h/2"/>
                                          </p:val>
                                        </p:tav>
                                      </p:tavLst>
                                    </p:anim>
                                    <p:set>
                                      <p:cBhvr>
                                        <p:cTn id="1004" dur="1" fill="hold">
                                          <p:stCondLst>
                                            <p:cond delay="2499"/>
                                          </p:stCondLst>
                                        </p:cTn>
                                        <p:tgtEl>
                                          <p:spTgt spid="11"/>
                                        </p:tgtEl>
                                        <p:attrNameLst>
                                          <p:attrName>style.visibility</p:attrName>
                                        </p:attrNameLst>
                                      </p:cBhvr>
                                      <p:to>
                                        <p:strVal val="hidden"/>
                                      </p:to>
                                    </p:set>
                                  </p:childTnLst>
                                </p:cTn>
                              </p:par>
                              <p:par>
                                <p:cTn id="1005" presetID="2" presetClass="exit" presetSubtype="12" fill="hold" grpId="2" nodeType="withEffect">
                                  <p:stCondLst>
                                    <p:cond delay="0"/>
                                  </p:stCondLst>
                                  <p:childTnLst>
                                    <p:anim calcmode="lin" valueType="num">
                                      <p:cBhvr additive="base">
                                        <p:cTn id="1006" dur="2500"/>
                                        <p:tgtEl>
                                          <p:spTgt spid="12"/>
                                        </p:tgtEl>
                                        <p:attrNameLst>
                                          <p:attrName>ppt_x</p:attrName>
                                        </p:attrNameLst>
                                      </p:cBhvr>
                                      <p:tavLst>
                                        <p:tav tm="0">
                                          <p:val>
                                            <p:strVal val="ppt_x"/>
                                          </p:val>
                                        </p:tav>
                                        <p:tav tm="100000">
                                          <p:val>
                                            <p:strVal val="0-ppt_w/2"/>
                                          </p:val>
                                        </p:tav>
                                      </p:tavLst>
                                    </p:anim>
                                    <p:anim calcmode="lin" valueType="num">
                                      <p:cBhvr additive="base">
                                        <p:cTn id="1007" dur="2500"/>
                                        <p:tgtEl>
                                          <p:spTgt spid="12"/>
                                        </p:tgtEl>
                                        <p:attrNameLst>
                                          <p:attrName>ppt_y</p:attrName>
                                        </p:attrNameLst>
                                      </p:cBhvr>
                                      <p:tavLst>
                                        <p:tav tm="0">
                                          <p:val>
                                            <p:strVal val="ppt_y"/>
                                          </p:val>
                                        </p:tav>
                                        <p:tav tm="100000">
                                          <p:val>
                                            <p:strVal val="1+ppt_h/2"/>
                                          </p:val>
                                        </p:tav>
                                      </p:tavLst>
                                    </p:anim>
                                    <p:set>
                                      <p:cBhvr>
                                        <p:cTn id="1008" dur="1" fill="hold">
                                          <p:stCondLst>
                                            <p:cond delay="2499"/>
                                          </p:stCondLst>
                                        </p:cTn>
                                        <p:tgtEl>
                                          <p:spTgt spid="12"/>
                                        </p:tgtEl>
                                        <p:attrNameLst>
                                          <p:attrName>style.visibility</p:attrName>
                                        </p:attrNameLst>
                                      </p:cBhvr>
                                      <p:to>
                                        <p:strVal val="hidden"/>
                                      </p:to>
                                    </p:set>
                                  </p:childTnLst>
                                </p:cTn>
                              </p:par>
                              <p:par>
                                <p:cTn id="1009" presetID="2" presetClass="exit" presetSubtype="12" fill="hold" grpId="2" nodeType="withEffect">
                                  <p:stCondLst>
                                    <p:cond delay="0"/>
                                  </p:stCondLst>
                                  <p:childTnLst>
                                    <p:anim calcmode="lin" valueType="num">
                                      <p:cBhvr additive="base">
                                        <p:cTn id="1010" dur="2500"/>
                                        <p:tgtEl>
                                          <p:spTgt spid="13"/>
                                        </p:tgtEl>
                                        <p:attrNameLst>
                                          <p:attrName>ppt_x</p:attrName>
                                        </p:attrNameLst>
                                      </p:cBhvr>
                                      <p:tavLst>
                                        <p:tav tm="0">
                                          <p:val>
                                            <p:strVal val="ppt_x"/>
                                          </p:val>
                                        </p:tav>
                                        <p:tav tm="100000">
                                          <p:val>
                                            <p:strVal val="0-ppt_w/2"/>
                                          </p:val>
                                        </p:tav>
                                      </p:tavLst>
                                    </p:anim>
                                    <p:anim calcmode="lin" valueType="num">
                                      <p:cBhvr additive="base">
                                        <p:cTn id="1011" dur="2500"/>
                                        <p:tgtEl>
                                          <p:spTgt spid="13"/>
                                        </p:tgtEl>
                                        <p:attrNameLst>
                                          <p:attrName>ppt_y</p:attrName>
                                        </p:attrNameLst>
                                      </p:cBhvr>
                                      <p:tavLst>
                                        <p:tav tm="0">
                                          <p:val>
                                            <p:strVal val="ppt_y"/>
                                          </p:val>
                                        </p:tav>
                                        <p:tav tm="100000">
                                          <p:val>
                                            <p:strVal val="1+ppt_h/2"/>
                                          </p:val>
                                        </p:tav>
                                      </p:tavLst>
                                    </p:anim>
                                    <p:set>
                                      <p:cBhvr>
                                        <p:cTn id="1012" dur="1" fill="hold">
                                          <p:stCondLst>
                                            <p:cond delay="2499"/>
                                          </p:stCondLst>
                                        </p:cTn>
                                        <p:tgtEl>
                                          <p:spTgt spid="13"/>
                                        </p:tgtEl>
                                        <p:attrNameLst>
                                          <p:attrName>style.visibility</p:attrName>
                                        </p:attrNameLst>
                                      </p:cBhvr>
                                      <p:to>
                                        <p:strVal val="hidden"/>
                                      </p:to>
                                    </p:set>
                                  </p:childTnLst>
                                </p:cTn>
                              </p:par>
                              <p:par>
                                <p:cTn id="1013" presetID="2" presetClass="exit" presetSubtype="12" fill="hold" grpId="2" nodeType="withEffect">
                                  <p:stCondLst>
                                    <p:cond delay="0"/>
                                  </p:stCondLst>
                                  <p:childTnLst>
                                    <p:anim calcmode="lin" valueType="num">
                                      <p:cBhvr additive="base">
                                        <p:cTn id="1014" dur="2500"/>
                                        <p:tgtEl>
                                          <p:spTgt spid="14"/>
                                        </p:tgtEl>
                                        <p:attrNameLst>
                                          <p:attrName>ppt_x</p:attrName>
                                        </p:attrNameLst>
                                      </p:cBhvr>
                                      <p:tavLst>
                                        <p:tav tm="0">
                                          <p:val>
                                            <p:strVal val="ppt_x"/>
                                          </p:val>
                                        </p:tav>
                                        <p:tav tm="100000">
                                          <p:val>
                                            <p:strVal val="0-ppt_w/2"/>
                                          </p:val>
                                        </p:tav>
                                      </p:tavLst>
                                    </p:anim>
                                    <p:anim calcmode="lin" valueType="num">
                                      <p:cBhvr additive="base">
                                        <p:cTn id="1015" dur="2500"/>
                                        <p:tgtEl>
                                          <p:spTgt spid="14"/>
                                        </p:tgtEl>
                                        <p:attrNameLst>
                                          <p:attrName>ppt_y</p:attrName>
                                        </p:attrNameLst>
                                      </p:cBhvr>
                                      <p:tavLst>
                                        <p:tav tm="0">
                                          <p:val>
                                            <p:strVal val="ppt_y"/>
                                          </p:val>
                                        </p:tav>
                                        <p:tav tm="100000">
                                          <p:val>
                                            <p:strVal val="1+ppt_h/2"/>
                                          </p:val>
                                        </p:tav>
                                      </p:tavLst>
                                    </p:anim>
                                    <p:set>
                                      <p:cBhvr>
                                        <p:cTn id="1016" dur="1" fill="hold">
                                          <p:stCondLst>
                                            <p:cond delay="2499"/>
                                          </p:stCondLst>
                                        </p:cTn>
                                        <p:tgtEl>
                                          <p:spTgt spid="14"/>
                                        </p:tgtEl>
                                        <p:attrNameLst>
                                          <p:attrName>style.visibility</p:attrName>
                                        </p:attrNameLst>
                                      </p:cBhvr>
                                      <p:to>
                                        <p:strVal val="hidden"/>
                                      </p:to>
                                    </p:set>
                                  </p:childTnLst>
                                </p:cTn>
                              </p:par>
                              <p:par>
                                <p:cTn id="1017" presetID="2" presetClass="exit" presetSubtype="12" fill="hold" grpId="2" nodeType="withEffect">
                                  <p:stCondLst>
                                    <p:cond delay="0"/>
                                  </p:stCondLst>
                                  <p:childTnLst>
                                    <p:anim calcmode="lin" valueType="num">
                                      <p:cBhvr additive="base">
                                        <p:cTn id="1018" dur="2500"/>
                                        <p:tgtEl>
                                          <p:spTgt spid="15"/>
                                        </p:tgtEl>
                                        <p:attrNameLst>
                                          <p:attrName>ppt_x</p:attrName>
                                        </p:attrNameLst>
                                      </p:cBhvr>
                                      <p:tavLst>
                                        <p:tav tm="0">
                                          <p:val>
                                            <p:strVal val="ppt_x"/>
                                          </p:val>
                                        </p:tav>
                                        <p:tav tm="100000">
                                          <p:val>
                                            <p:strVal val="0-ppt_w/2"/>
                                          </p:val>
                                        </p:tav>
                                      </p:tavLst>
                                    </p:anim>
                                    <p:anim calcmode="lin" valueType="num">
                                      <p:cBhvr additive="base">
                                        <p:cTn id="1019" dur="2500"/>
                                        <p:tgtEl>
                                          <p:spTgt spid="15"/>
                                        </p:tgtEl>
                                        <p:attrNameLst>
                                          <p:attrName>ppt_y</p:attrName>
                                        </p:attrNameLst>
                                      </p:cBhvr>
                                      <p:tavLst>
                                        <p:tav tm="0">
                                          <p:val>
                                            <p:strVal val="ppt_y"/>
                                          </p:val>
                                        </p:tav>
                                        <p:tav tm="100000">
                                          <p:val>
                                            <p:strVal val="1+ppt_h/2"/>
                                          </p:val>
                                        </p:tav>
                                      </p:tavLst>
                                    </p:anim>
                                    <p:set>
                                      <p:cBhvr>
                                        <p:cTn id="1020" dur="1" fill="hold">
                                          <p:stCondLst>
                                            <p:cond delay="2499"/>
                                          </p:stCondLst>
                                        </p:cTn>
                                        <p:tgtEl>
                                          <p:spTgt spid="15"/>
                                        </p:tgtEl>
                                        <p:attrNameLst>
                                          <p:attrName>style.visibility</p:attrName>
                                        </p:attrNameLst>
                                      </p:cBhvr>
                                      <p:to>
                                        <p:strVal val="hidden"/>
                                      </p:to>
                                    </p:set>
                                  </p:childTnLst>
                                </p:cTn>
                              </p:par>
                              <p:par>
                                <p:cTn id="1021" presetID="2" presetClass="exit" presetSubtype="12" fill="hold" grpId="2" nodeType="withEffect">
                                  <p:stCondLst>
                                    <p:cond delay="0"/>
                                  </p:stCondLst>
                                  <p:childTnLst>
                                    <p:anim calcmode="lin" valueType="num">
                                      <p:cBhvr additive="base">
                                        <p:cTn id="1022" dur="2500"/>
                                        <p:tgtEl>
                                          <p:spTgt spid="16"/>
                                        </p:tgtEl>
                                        <p:attrNameLst>
                                          <p:attrName>ppt_x</p:attrName>
                                        </p:attrNameLst>
                                      </p:cBhvr>
                                      <p:tavLst>
                                        <p:tav tm="0">
                                          <p:val>
                                            <p:strVal val="ppt_x"/>
                                          </p:val>
                                        </p:tav>
                                        <p:tav tm="100000">
                                          <p:val>
                                            <p:strVal val="0-ppt_w/2"/>
                                          </p:val>
                                        </p:tav>
                                      </p:tavLst>
                                    </p:anim>
                                    <p:anim calcmode="lin" valueType="num">
                                      <p:cBhvr additive="base">
                                        <p:cTn id="1023" dur="2500"/>
                                        <p:tgtEl>
                                          <p:spTgt spid="16"/>
                                        </p:tgtEl>
                                        <p:attrNameLst>
                                          <p:attrName>ppt_y</p:attrName>
                                        </p:attrNameLst>
                                      </p:cBhvr>
                                      <p:tavLst>
                                        <p:tav tm="0">
                                          <p:val>
                                            <p:strVal val="ppt_y"/>
                                          </p:val>
                                        </p:tav>
                                        <p:tav tm="100000">
                                          <p:val>
                                            <p:strVal val="1+ppt_h/2"/>
                                          </p:val>
                                        </p:tav>
                                      </p:tavLst>
                                    </p:anim>
                                    <p:set>
                                      <p:cBhvr>
                                        <p:cTn id="1024" dur="1" fill="hold">
                                          <p:stCondLst>
                                            <p:cond delay="2499"/>
                                          </p:stCondLst>
                                        </p:cTn>
                                        <p:tgtEl>
                                          <p:spTgt spid="16"/>
                                        </p:tgtEl>
                                        <p:attrNameLst>
                                          <p:attrName>style.visibility</p:attrName>
                                        </p:attrNameLst>
                                      </p:cBhvr>
                                      <p:to>
                                        <p:strVal val="hidden"/>
                                      </p:to>
                                    </p:set>
                                  </p:childTnLst>
                                </p:cTn>
                              </p:par>
                              <p:par>
                                <p:cTn id="1025" presetID="2" presetClass="exit" presetSubtype="12" fill="hold" grpId="2" nodeType="withEffect">
                                  <p:stCondLst>
                                    <p:cond delay="0"/>
                                  </p:stCondLst>
                                  <p:childTnLst>
                                    <p:anim calcmode="lin" valueType="num">
                                      <p:cBhvr additive="base">
                                        <p:cTn id="1026" dur="2500"/>
                                        <p:tgtEl>
                                          <p:spTgt spid="17"/>
                                        </p:tgtEl>
                                        <p:attrNameLst>
                                          <p:attrName>ppt_x</p:attrName>
                                        </p:attrNameLst>
                                      </p:cBhvr>
                                      <p:tavLst>
                                        <p:tav tm="0">
                                          <p:val>
                                            <p:strVal val="ppt_x"/>
                                          </p:val>
                                        </p:tav>
                                        <p:tav tm="100000">
                                          <p:val>
                                            <p:strVal val="0-ppt_w/2"/>
                                          </p:val>
                                        </p:tav>
                                      </p:tavLst>
                                    </p:anim>
                                    <p:anim calcmode="lin" valueType="num">
                                      <p:cBhvr additive="base">
                                        <p:cTn id="1027" dur="2500"/>
                                        <p:tgtEl>
                                          <p:spTgt spid="17"/>
                                        </p:tgtEl>
                                        <p:attrNameLst>
                                          <p:attrName>ppt_y</p:attrName>
                                        </p:attrNameLst>
                                      </p:cBhvr>
                                      <p:tavLst>
                                        <p:tav tm="0">
                                          <p:val>
                                            <p:strVal val="ppt_y"/>
                                          </p:val>
                                        </p:tav>
                                        <p:tav tm="100000">
                                          <p:val>
                                            <p:strVal val="1+ppt_h/2"/>
                                          </p:val>
                                        </p:tav>
                                      </p:tavLst>
                                    </p:anim>
                                    <p:set>
                                      <p:cBhvr>
                                        <p:cTn id="1028" dur="1" fill="hold">
                                          <p:stCondLst>
                                            <p:cond delay="2499"/>
                                          </p:stCondLst>
                                        </p:cTn>
                                        <p:tgtEl>
                                          <p:spTgt spid="17"/>
                                        </p:tgtEl>
                                        <p:attrNameLst>
                                          <p:attrName>style.visibility</p:attrName>
                                        </p:attrNameLst>
                                      </p:cBhvr>
                                      <p:to>
                                        <p:strVal val="hidden"/>
                                      </p:to>
                                    </p:set>
                                  </p:childTnLst>
                                </p:cTn>
                              </p:par>
                              <p:par>
                                <p:cTn id="1029" presetID="2" presetClass="exit" presetSubtype="12" fill="hold" grpId="2" nodeType="withEffect">
                                  <p:stCondLst>
                                    <p:cond delay="0"/>
                                  </p:stCondLst>
                                  <p:childTnLst>
                                    <p:anim calcmode="lin" valueType="num">
                                      <p:cBhvr additive="base">
                                        <p:cTn id="1030" dur="2500"/>
                                        <p:tgtEl>
                                          <p:spTgt spid="18"/>
                                        </p:tgtEl>
                                        <p:attrNameLst>
                                          <p:attrName>ppt_x</p:attrName>
                                        </p:attrNameLst>
                                      </p:cBhvr>
                                      <p:tavLst>
                                        <p:tav tm="0">
                                          <p:val>
                                            <p:strVal val="ppt_x"/>
                                          </p:val>
                                        </p:tav>
                                        <p:tav tm="100000">
                                          <p:val>
                                            <p:strVal val="0-ppt_w/2"/>
                                          </p:val>
                                        </p:tav>
                                      </p:tavLst>
                                    </p:anim>
                                    <p:anim calcmode="lin" valueType="num">
                                      <p:cBhvr additive="base">
                                        <p:cTn id="1031" dur="2500"/>
                                        <p:tgtEl>
                                          <p:spTgt spid="18"/>
                                        </p:tgtEl>
                                        <p:attrNameLst>
                                          <p:attrName>ppt_y</p:attrName>
                                        </p:attrNameLst>
                                      </p:cBhvr>
                                      <p:tavLst>
                                        <p:tav tm="0">
                                          <p:val>
                                            <p:strVal val="ppt_y"/>
                                          </p:val>
                                        </p:tav>
                                        <p:tav tm="100000">
                                          <p:val>
                                            <p:strVal val="1+ppt_h/2"/>
                                          </p:val>
                                        </p:tav>
                                      </p:tavLst>
                                    </p:anim>
                                    <p:set>
                                      <p:cBhvr>
                                        <p:cTn id="1032" dur="1" fill="hold">
                                          <p:stCondLst>
                                            <p:cond delay="2499"/>
                                          </p:stCondLst>
                                        </p:cTn>
                                        <p:tgtEl>
                                          <p:spTgt spid="18"/>
                                        </p:tgtEl>
                                        <p:attrNameLst>
                                          <p:attrName>style.visibility</p:attrName>
                                        </p:attrNameLst>
                                      </p:cBhvr>
                                      <p:to>
                                        <p:strVal val="hidden"/>
                                      </p:to>
                                    </p:set>
                                  </p:childTnLst>
                                </p:cTn>
                              </p:par>
                              <p:par>
                                <p:cTn id="1033" presetID="2" presetClass="exit" presetSubtype="12" fill="hold" grpId="2" nodeType="withEffect">
                                  <p:stCondLst>
                                    <p:cond delay="0"/>
                                  </p:stCondLst>
                                  <p:childTnLst>
                                    <p:anim calcmode="lin" valueType="num">
                                      <p:cBhvr additive="base">
                                        <p:cTn id="1034" dur="2500"/>
                                        <p:tgtEl>
                                          <p:spTgt spid="19"/>
                                        </p:tgtEl>
                                        <p:attrNameLst>
                                          <p:attrName>ppt_x</p:attrName>
                                        </p:attrNameLst>
                                      </p:cBhvr>
                                      <p:tavLst>
                                        <p:tav tm="0">
                                          <p:val>
                                            <p:strVal val="ppt_x"/>
                                          </p:val>
                                        </p:tav>
                                        <p:tav tm="100000">
                                          <p:val>
                                            <p:strVal val="0-ppt_w/2"/>
                                          </p:val>
                                        </p:tav>
                                      </p:tavLst>
                                    </p:anim>
                                    <p:anim calcmode="lin" valueType="num">
                                      <p:cBhvr additive="base">
                                        <p:cTn id="1035" dur="2500"/>
                                        <p:tgtEl>
                                          <p:spTgt spid="19"/>
                                        </p:tgtEl>
                                        <p:attrNameLst>
                                          <p:attrName>ppt_y</p:attrName>
                                        </p:attrNameLst>
                                      </p:cBhvr>
                                      <p:tavLst>
                                        <p:tav tm="0">
                                          <p:val>
                                            <p:strVal val="ppt_y"/>
                                          </p:val>
                                        </p:tav>
                                        <p:tav tm="100000">
                                          <p:val>
                                            <p:strVal val="1+ppt_h/2"/>
                                          </p:val>
                                        </p:tav>
                                      </p:tavLst>
                                    </p:anim>
                                    <p:set>
                                      <p:cBhvr>
                                        <p:cTn id="1036" dur="1" fill="hold">
                                          <p:stCondLst>
                                            <p:cond delay="2499"/>
                                          </p:stCondLst>
                                        </p:cTn>
                                        <p:tgtEl>
                                          <p:spTgt spid="19"/>
                                        </p:tgtEl>
                                        <p:attrNameLst>
                                          <p:attrName>style.visibility</p:attrName>
                                        </p:attrNameLst>
                                      </p:cBhvr>
                                      <p:to>
                                        <p:strVal val="hidden"/>
                                      </p:to>
                                    </p:set>
                                  </p:childTnLst>
                                </p:cTn>
                              </p:par>
                              <p:par>
                                <p:cTn id="1037" presetID="2" presetClass="exit" presetSubtype="12" fill="hold" grpId="2" nodeType="withEffect">
                                  <p:stCondLst>
                                    <p:cond delay="0"/>
                                  </p:stCondLst>
                                  <p:childTnLst>
                                    <p:anim calcmode="lin" valueType="num">
                                      <p:cBhvr additive="base">
                                        <p:cTn id="1038" dur="2500"/>
                                        <p:tgtEl>
                                          <p:spTgt spid="20"/>
                                        </p:tgtEl>
                                        <p:attrNameLst>
                                          <p:attrName>ppt_x</p:attrName>
                                        </p:attrNameLst>
                                      </p:cBhvr>
                                      <p:tavLst>
                                        <p:tav tm="0">
                                          <p:val>
                                            <p:strVal val="ppt_x"/>
                                          </p:val>
                                        </p:tav>
                                        <p:tav tm="100000">
                                          <p:val>
                                            <p:strVal val="0-ppt_w/2"/>
                                          </p:val>
                                        </p:tav>
                                      </p:tavLst>
                                    </p:anim>
                                    <p:anim calcmode="lin" valueType="num">
                                      <p:cBhvr additive="base">
                                        <p:cTn id="1039" dur="2500"/>
                                        <p:tgtEl>
                                          <p:spTgt spid="20"/>
                                        </p:tgtEl>
                                        <p:attrNameLst>
                                          <p:attrName>ppt_y</p:attrName>
                                        </p:attrNameLst>
                                      </p:cBhvr>
                                      <p:tavLst>
                                        <p:tav tm="0">
                                          <p:val>
                                            <p:strVal val="ppt_y"/>
                                          </p:val>
                                        </p:tav>
                                        <p:tav tm="100000">
                                          <p:val>
                                            <p:strVal val="1+ppt_h/2"/>
                                          </p:val>
                                        </p:tav>
                                      </p:tavLst>
                                    </p:anim>
                                    <p:set>
                                      <p:cBhvr>
                                        <p:cTn id="1040" dur="1" fill="hold">
                                          <p:stCondLst>
                                            <p:cond delay="2499"/>
                                          </p:stCondLst>
                                        </p:cTn>
                                        <p:tgtEl>
                                          <p:spTgt spid="20"/>
                                        </p:tgtEl>
                                        <p:attrNameLst>
                                          <p:attrName>style.visibility</p:attrName>
                                        </p:attrNameLst>
                                      </p:cBhvr>
                                      <p:to>
                                        <p:strVal val="hidden"/>
                                      </p:to>
                                    </p:set>
                                  </p:childTnLst>
                                </p:cTn>
                              </p:par>
                              <p:par>
                                <p:cTn id="1041" presetID="2" presetClass="exit" presetSubtype="12" fill="hold" grpId="2" nodeType="withEffect">
                                  <p:stCondLst>
                                    <p:cond delay="0"/>
                                  </p:stCondLst>
                                  <p:childTnLst>
                                    <p:anim calcmode="lin" valueType="num">
                                      <p:cBhvr additive="base">
                                        <p:cTn id="1042" dur="2500"/>
                                        <p:tgtEl>
                                          <p:spTgt spid="21"/>
                                        </p:tgtEl>
                                        <p:attrNameLst>
                                          <p:attrName>ppt_x</p:attrName>
                                        </p:attrNameLst>
                                      </p:cBhvr>
                                      <p:tavLst>
                                        <p:tav tm="0">
                                          <p:val>
                                            <p:strVal val="ppt_x"/>
                                          </p:val>
                                        </p:tav>
                                        <p:tav tm="100000">
                                          <p:val>
                                            <p:strVal val="0-ppt_w/2"/>
                                          </p:val>
                                        </p:tav>
                                      </p:tavLst>
                                    </p:anim>
                                    <p:anim calcmode="lin" valueType="num">
                                      <p:cBhvr additive="base">
                                        <p:cTn id="1043" dur="2500"/>
                                        <p:tgtEl>
                                          <p:spTgt spid="21"/>
                                        </p:tgtEl>
                                        <p:attrNameLst>
                                          <p:attrName>ppt_y</p:attrName>
                                        </p:attrNameLst>
                                      </p:cBhvr>
                                      <p:tavLst>
                                        <p:tav tm="0">
                                          <p:val>
                                            <p:strVal val="ppt_y"/>
                                          </p:val>
                                        </p:tav>
                                        <p:tav tm="100000">
                                          <p:val>
                                            <p:strVal val="1+ppt_h/2"/>
                                          </p:val>
                                        </p:tav>
                                      </p:tavLst>
                                    </p:anim>
                                    <p:set>
                                      <p:cBhvr>
                                        <p:cTn id="1044" dur="1" fill="hold">
                                          <p:stCondLst>
                                            <p:cond delay="2499"/>
                                          </p:stCondLst>
                                        </p:cTn>
                                        <p:tgtEl>
                                          <p:spTgt spid="21"/>
                                        </p:tgtEl>
                                        <p:attrNameLst>
                                          <p:attrName>style.visibility</p:attrName>
                                        </p:attrNameLst>
                                      </p:cBhvr>
                                      <p:to>
                                        <p:strVal val="hidden"/>
                                      </p:to>
                                    </p:set>
                                  </p:childTnLst>
                                </p:cTn>
                              </p:par>
                              <p:par>
                                <p:cTn id="1045" presetID="2" presetClass="exit" presetSubtype="12" fill="hold" grpId="2" nodeType="withEffect">
                                  <p:stCondLst>
                                    <p:cond delay="0"/>
                                  </p:stCondLst>
                                  <p:childTnLst>
                                    <p:anim calcmode="lin" valueType="num">
                                      <p:cBhvr additive="base">
                                        <p:cTn id="1046" dur="2500"/>
                                        <p:tgtEl>
                                          <p:spTgt spid="22"/>
                                        </p:tgtEl>
                                        <p:attrNameLst>
                                          <p:attrName>ppt_x</p:attrName>
                                        </p:attrNameLst>
                                      </p:cBhvr>
                                      <p:tavLst>
                                        <p:tav tm="0">
                                          <p:val>
                                            <p:strVal val="ppt_x"/>
                                          </p:val>
                                        </p:tav>
                                        <p:tav tm="100000">
                                          <p:val>
                                            <p:strVal val="0-ppt_w/2"/>
                                          </p:val>
                                        </p:tav>
                                      </p:tavLst>
                                    </p:anim>
                                    <p:anim calcmode="lin" valueType="num">
                                      <p:cBhvr additive="base">
                                        <p:cTn id="1047" dur="2500"/>
                                        <p:tgtEl>
                                          <p:spTgt spid="22"/>
                                        </p:tgtEl>
                                        <p:attrNameLst>
                                          <p:attrName>ppt_y</p:attrName>
                                        </p:attrNameLst>
                                      </p:cBhvr>
                                      <p:tavLst>
                                        <p:tav tm="0">
                                          <p:val>
                                            <p:strVal val="ppt_y"/>
                                          </p:val>
                                        </p:tav>
                                        <p:tav tm="100000">
                                          <p:val>
                                            <p:strVal val="1+ppt_h/2"/>
                                          </p:val>
                                        </p:tav>
                                      </p:tavLst>
                                    </p:anim>
                                    <p:set>
                                      <p:cBhvr>
                                        <p:cTn id="1048" dur="1" fill="hold">
                                          <p:stCondLst>
                                            <p:cond delay="2499"/>
                                          </p:stCondLst>
                                        </p:cTn>
                                        <p:tgtEl>
                                          <p:spTgt spid="22"/>
                                        </p:tgtEl>
                                        <p:attrNameLst>
                                          <p:attrName>style.visibility</p:attrName>
                                        </p:attrNameLst>
                                      </p:cBhvr>
                                      <p:to>
                                        <p:strVal val="hidden"/>
                                      </p:to>
                                    </p:set>
                                  </p:childTnLst>
                                </p:cTn>
                              </p:par>
                              <p:par>
                                <p:cTn id="1049" presetID="2" presetClass="exit" presetSubtype="12" fill="hold" grpId="2" nodeType="withEffect">
                                  <p:stCondLst>
                                    <p:cond delay="0"/>
                                  </p:stCondLst>
                                  <p:childTnLst>
                                    <p:anim calcmode="lin" valueType="num">
                                      <p:cBhvr additive="base">
                                        <p:cTn id="1050" dur="2500"/>
                                        <p:tgtEl>
                                          <p:spTgt spid="23"/>
                                        </p:tgtEl>
                                        <p:attrNameLst>
                                          <p:attrName>ppt_x</p:attrName>
                                        </p:attrNameLst>
                                      </p:cBhvr>
                                      <p:tavLst>
                                        <p:tav tm="0">
                                          <p:val>
                                            <p:strVal val="ppt_x"/>
                                          </p:val>
                                        </p:tav>
                                        <p:tav tm="100000">
                                          <p:val>
                                            <p:strVal val="0-ppt_w/2"/>
                                          </p:val>
                                        </p:tav>
                                      </p:tavLst>
                                    </p:anim>
                                    <p:anim calcmode="lin" valueType="num">
                                      <p:cBhvr additive="base">
                                        <p:cTn id="1051" dur="2500"/>
                                        <p:tgtEl>
                                          <p:spTgt spid="23"/>
                                        </p:tgtEl>
                                        <p:attrNameLst>
                                          <p:attrName>ppt_y</p:attrName>
                                        </p:attrNameLst>
                                      </p:cBhvr>
                                      <p:tavLst>
                                        <p:tav tm="0">
                                          <p:val>
                                            <p:strVal val="ppt_y"/>
                                          </p:val>
                                        </p:tav>
                                        <p:tav tm="100000">
                                          <p:val>
                                            <p:strVal val="1+ppt_h/2"/>
                                          </p:val>
                                        </p:tav>
                                      </p:tavLst>
                                    </p:anim>
                                    <p:set>
                                      <p:cBhvr>
                                        <p:cTn id="1052" dur="1" fill="hold">
                                          <p:stCondLst>
                                            <p:cond delay="2499"/>
                                          </p:stCondLst>
                                        </p:cTn>
                                        <p:tgtEl>
                                          <p:spTgt spid="23"/>
                                        </p:tgtEl>
                                        <p:attrNameLst>
                                          <p:attrName>style.visibility</p:attrName>
                                        </p:attrNameLst>
                                      </p:cBhvr>
                                      <p:to>
                                        <p:strVal val="hidden"/>
                                      </p:to>
                                    </p:set>
                                  </p:childTnLst>
                                </p:cTn>
                              </p:par>
                              <p:par>
                                <p:cTn id="1053" presetID="2" presetClass="exit" presetSubtype="12" fill="hold" grpId="2" nodeType="withEffect">
                                  <p:stCondLst>
                                    <p:cond delay="0"/>
                                  </p:stCondLst>
                                  <p:childTnLst>
                                    <p:anim calcmode="lin" valueType="num">
                                      <p:cBhvr additive="base">
                                        <p:cTn id="1054" dur="2500"/>
                                        <p:tgtEl>
                                          <p:spTgt spid="24"/>
                                        </p:tgtEl>
                                        <p:attrNameLst>
                                          <p:attrName>ppt_x</p:attrName>
                                        </p:attrNameLst>
                                      </p:cBhvr>
                                      <p:tavLst>
                                        <p:tav tm="0">
                                          <p:val>
                                            <p:strVal val="ppt_x"/>
                                          </p:val>
                                        </p:tav>
                                        <p:tav tm="100000">
                                          <p:val>
                                            <p:strVal val="0-ppt_w/2"/>
                                          </p:val>
                                        </p:tav>
                                      </p:tavLst>
                                    </p:anim>
                                    <p:anim calcmode="lin" valueType="num">
                                      <p:cBhvr additive="base">
                                        <p:cTn id="1055" dur="2500"/>
                                        <p:tgtEl>
                                          <p:spTgt spid="24"/>
                                        </p:tgtEl>
                                        <p:attrNameLst>
                                          <p:attrName>ppt_y</p:attrName>
                                        </p:attrNameLst>
                                      </p:cBhvr>
                                      <p:tavLst>
                                        <p:tav tm="0">
                                          <p:val>
                                            <p:strVal val="ppt_y"/>
                                          </p:val>
                                        </p:tav>
                                        <p:tav tm="100000">
                                          <p:val>
                                            <p:strVal val="1+ppt_h/2"/>
                                          </p:val>
                                        </p:tav>
                                      </p:tavLst>
                                    </p:anim>
                                    <p:set>
                                      <p:cBhvr>
                                        <p:cTn id="1056" dur="1" fill="hold">
                                          <p:stCondLst>
                                            <p:cond delay="2499"/>
                                          </p:stCondLst>
                                        </p:cTn>
                                        <p:tgtEl>
                                          <p:spTgt spid="24"/>
                                        </p:tgtEl>
                                        <p:attrNameLst>
                                          <p:attrName>style.visibility</p:attrName>
                                        </p:attrNameLst>
                                      </p:cBhvr>
                                      <p:to>
                                        <p:strVal val="hidden"/>
                                      </p:to>
                                    </p:set>
                                  </p:childTnLst>
                                </p:cTn>
                              </p:par>
                              <p:par>
                                <p:cTn id="1057" presetID="2" presetClass="exit" presetSubtype="12" fill="hold" grpId="2" nodeType="withEffect">
                                  <p:stCondLst>
                                    <p:cond delay="0"/>
                                  </p:stCondLst>
                                  <p:childTnLst>
                                    <p:anim calcmode="lin" valueType="num">
                                      <p:cBhvr additive="base">
                                        <p:cTn id="1058" dur="2500"/>
                                        <p:tgtEl>
                                          <p:spTgt spid="25"/>
                                        </p:tgtEl>
                                        <p:attrNameLst>
                                          <p:attrName>ppt_x</p:attrName>
                                        </p:attrNameLst>
                                      </p:cBhvr>
                                      <p:tavLst>
                                        <p:tav tm="0">
                                          <p:val>
                                            <p:strVal val="ppt_x"/>
                                          </p:val>
                                        </p:tav>
                                        <p:tav tm="100000">
                                          <p:val>
                                            <p:strVal val="0-ppt_w/2"/>
                                          </p:val>
                                        </p:tav>
                                      </p:tavLst>
                                    </p:anim>
                                    <p:anim calcmode="lin" valueType="num">
                                      <p:cBhvr additive="base">
                                        <p:cTn id="1059" dur="2500"/>
                                        <p:tgtEl>
                                          <p:spTgt spid="25"/>
                                        </p:tgtEl>
                                        <p:attrNameLst>
                                          <p:attrName>ppt_y</p:attrName>
                                        </p:attrNameLst>
                                      </p:cBhvr>
                                      <p:tavLst>
                                        <p:tav tm="0">
                                          <p:val>
                                            <p:strVal val="ppt_y"/>
                                          </p:val>
                                        </p:tav>
                                        <p:tav tm="100000">
                                          <p:val>
                                            <p:strVal val="1+ppt_h/2"/>
                                          </p:val>
                                        </p:tav>
                                      </p:tavLst>
                                    </p:anim>
                                    <p:set>
                                      <p:cBhvr>
                                        <p:cTn id="1060" dur="1" fill="hold">
                                          <p:stCondLst>
                                            <p:cond delay="2499"/>
                                          </p:stCondLst>
                                        </p:cTn>
                                        <p:tgtEl>
                                          <p:spTgt spid="25"/>
                                        </p:tgtEl>
                                        <p:attrNameLst>
                                          <p:attrName>style.visibility</p:attrName>
                                        </p:attrNameLst>
                                      </p:cBhvr>
                                      <p:to>
                                        <p:strVal val="hidden"/>
                                      </p:to>
                                    </p:set>
                                  </p:childTnLst>
                                </p:cTn>
                              </p:par>
                              <p:par>
                                <p:cTn id="1061" presetID="2" presetClass="exit" presetSubtype="12" fill="hold" grpId="2" nodeType="withEffect">
                                  <p:stCondLst>
                                    <p:cond delay="0"/>
                                  </p:stCondLst>
                                  <p:childTnLst>
                                    <p:anim calcmode="lin" valueType="num">
                                      <p:cBhvr additive="base">
                                        <p:cTn id="1062" dur="2500"/>
                                        <p:tgtEl>
                                          <p:spTgt spid="26"/>
                                        </p:tgtEl>
                                        <p:attrNameLst>
                                          <p:attrName>ppt_x</p:attrName>
                                        </p:attrNameLst>
                                      </p:cBhvr>
                                      <p:tavLst>
                                        <p:tav tm="0">
                                          <p:val>
                                            <p:strVal val="ppt_x"/>
                                          </p:val>
                                        </p:tav>
                                        <p:tav tm="100000">
                                          <p:val>
                                            <p:strVal val="0-ppt_w/2"/>
                                          </p:val>
                                        </p:tav>
                                      </p:tavLst>
                                    </p:anim>
                                    <p:anim calcmode="lin" valueType="num">
                                      <p:cBhvr additive="base">
                                        <p:cTn id="1063" dur="2500"/>
                                        <p:tgtEl>
                                          <p:spTgt spid="26"/>
                                        </p:tgtEl>
                                        <p:attrNameLst>
                                          <p:attrName>ppt_y</p:attrName>
                                        </p:attrNameLst>
                                      </p:cBhvr>
                                      <p:tavLst>
                                        <p:tav tm="0">
                                          <p:val>
                                            <p:strVal val="ppt_y"/>
                                          </p:val>
                                        </p:tav>
                                        <p:tav tm="100000">
                                          <p:val>
                                            <p:strVal val="1+ppt_h/2"/>
                                          </p:val>
                                        </p:tav>
                                      </p:tavLst>
                                    </p:anim>
                                    <p:set>
                                      <p:cBhvr>
                                        <p:cTn id="1064" dur="1" fill="hold">
                                          <p:stCondLst>
                                            <p:cond delay="2499"/>
                                          </p:stCondLst>
                                        </p:cTn>
                                        <p:tgtEl>
                                          <p:spTgt spid="26"/>
                                        </p:tgtEl>
                                        <p:attrNameLst>
                                          <p:attrName>style.visibility</p:attrName>
                                        </p:attrNameLst>
                                      </p:cBhvr>
                                      <p:to>
                                        <p:strVal val="hidden"/>
                                      </p:to>
                                    </p:set>
                                  </p:childTnLst>
                                </p:cTn>
                              </p:par>
                              <p:par>
                                <p:cTn id="1065" presetID="2" presetClass="exit" presetSubtype="12" fill="hold" grpId="2" nodeType="withEffect">
                                  <p:stCondLst>
                                    <p:cond delay="0"/>
                                  </p:stCondLst>
                                  <p:childTnLst>
                                    <p:anim calcmode="lin" valueType="num">
                                      <p:cBhvr additive="base">
                                        <p:cTn id="1066" dur="2500"/>
                                        <p:tgtEl>
                                          <p:spTgt spid="27"/>
                                        </p:tgtEl>
                                        <p:attrNameLst>
                                          <p:attrName>ppt_x</p:attrName>
                                        </p:attrNameLst>
                                      </p:cBhvr>
                                      <p:tavLst>
                                        <p:tav tm="0">
                                          <p:val>
                                            <p:strVal val="ppt_x"/>
                                          </p:val>
                                        </p:tav>
                                        <p:tav tm="100000">
                                          <p:val>
                                            <p:strVal val="0-ppt_w/2"/>
                                          </p:val>
                                        </p:tav>
                                      </p:tavLst>
                                    </p:anim>
                                    <p:anim calcmode="lin" valueType="num">
                                      <p:cBhvr additive="base">
                                        <p:cTn id="1067" dur="2500"/>
                                        <p:tgtEl>
                                          <p:spTgt spid="27"/>
                                        </p:tgtEl>
                                        <p:attrNameLst>
                                          <p:attrName>ppt_y</p:attrName>
                                        </p:attrNameLst>
                                      </p:cBhvr>
                                      <p:tavLst>
                                        <p:tav tm="0">
                                          <p:val>
                                            <p:strVal val="ppt_y"/>
                                          </p:val>
                                        </p:tav>
                                        <p:tav tm="100000">
                                          <p:val>
                                            <p:strVal val="1+ppt_h/2"/>
                                          </p:val>
                                        </p:tav>
                                      </p:tavLst>
                                    </p:anim>
                                    <p:set>
                                      <p:cBhvr>
                                        <p:cTn id="1068" dur="1" fill="hold">
                                          <p:stCondLst>
                                            <p:cond delay="2499"/>
                                          </p:stCondLst>
                                        </p:cTn>
                                        <p:tgtEl>
                                          <p:spTgt spid="27"/>
                                        </p:tgtEl>
                                        <p:attrNameLst>
                                          <p:attrName>style.visibility</p:attrName>
                                        </p:attrNameLst>
                                      </p:cBhvr>
                                      <p:to>
                                        <p:strVal val="hidden"/>
                                      </p:to>
                                    </p:set>
                                  </p:childTnLst>
                                </p:cTn>
                              </p:par>
                              <p:par>
                                <p:cTn id="1069" presetID="2" presetClass="exit" presetSubtype="12" fill="hold" grpId="2" nodeType="withEffect">
                                  <p:stCondLst>
                                    <p:cond delay="0"/>
                                  </p:stCondLst>
                                  <p:childTnLst>
                                    <p:anim calcmode="lin" valueType="num">
                                      <p:cBhvr additive="base">
                                        <p:cTn id="1070" dur="2500"/>
                                        <p:tgtEl>
                                          <p:spTgt spid="28"/>
                                        </p:tgtEl>
                                        <p:attrNameLst>
                                          <p:attrName>ppt_x</p:attrName>
                                        </p:attrNameLst>
                                      </p:cBhvr>
                                      <p:tavLst>
                                        <p:tav tm="0">
                                          <p:val>
                                            <p:strVal val="ppt_x"/>
                                          </p:val>
                                        </p:tav>
                                        <p:tav tm="100000">
                                          <p:val>
                                            <p:strVal val="0-ppt_w/2"/>
                                          </p:val>
                                        </p:tav>
                                      </p:tavLst>
                                    </p:anim>
                                    <p:anim calcmode="lin" valueType="num">
                                      <p:cBhvr additive="base">
                                        <p:cTn id="1071" dur="2500"/>
                                        <p:tgtEl>
                                          <p:spTgt spid="28"/>
                                        </p:tgtEl>
                                        <p:attrNameLst>
                                          <p:attrName>ppt_y</p:attrName>
                                        </p:attrNameLst>
                                      </p:cBhvr>
                                      <p:tavLst>
                                        <p:tav tm="0">
                                          <p:val>
                                            <p:strVal val="ppt_y"/>
                                          </p:val>
                                        </p:tav>
                                        <p:tav tm="100000">
                                          <p:val>
                                            <p:strVal val="1+ppt_h/2"/>
                                          </p:val>
                                        </p:tav>
                                      </p:tavLst>
                                    </p:anim>
                                    <p:set>
                                      <p:cBhvr>
                                        <p:cTn id="1072" dur="1" fill="hold">
                                          <p:stCondLst>
                                            <p:cond delay="2499"/>
                                          </p:stCondLst>
                                        </p:cTn>
                                        <p:tgtEl>
                                          <p:spTgt spid="28"/>
                                        </p:tgtEl>
                                        <p:attrNameLst>
                                          <p:attrName>style.visibility</p:attrName>
                                        </p:attrNameLst>
                                      </p:cBhvr>
                                      <p:to>
                                        <p:strVal val="hidden"/>
                                      </p:to>
                                    </p:set>
                                  </p:childTnLst>
                                </p:cTn>
                              </p:par>
                              <p:par>
                                <p:cTn id="1073" presetID="2" presetClass="exit" presetSubtype="12" fill="hold" grpId="2" nodeType="withEffect">
                                  <p:stCondLst>
                                    <p:cond delay="0"/>
                                  </p:stCondLst>
                                  <p:childTnLst>
                                    <p:anim calcmode="lin" valueType="num">
                                      <p:cBhvr additive="base">
                                        <p:cTn id="1074" dur="2500"/>
                                        <p:tgtEl>
                                          <p:spTgt spid="29"/>
                                        </p:tgtEl>
                                        <p:attrNameLst>
                                          <p:attrName>ppt_x</p:attrName>
                                        </p:attrNameLst>
                                      </p:cBhvr>
                                      <p:tavLst>
                                        <p:tav tm="0">
                                          <p:val>
                                            <p:strVal val="ppt_x"/>
                                          </p:val>
                                        </p:tav>
                                        <p:tav tm="100000">
                                          <p:val>
                                            <p:strVal val="0-ppt_w/2"/>
                                          </p:val>
                                        </p:tav>
                                      </p:tavLst>
                                    </p:anim>
                                    <p:anim calcmode="lin" valueType="num">
                                      <p:cBhvr additive="base">
                                        <p:cTn id="1075" dur="2500"/>
                                        <p:tgtEl>
                                          <p:spTgt spid="29"/>
                                        </p:tgtEl>
                                        <p:attrNameLst>
                                          <p:attrName>ppt_y</p:attrName>
                                        </p:attrNameLst>
                                      </p:cBhvr>
                                      <p:tavLst>
                                        <p:tav tm="0">
                                          <p:val>
                                            <p:strVal val="ppt_y"/>
                                          </p:val>
                                        </p:tav>
                                        <p:tav tm="100000">
                                          <p:val>
                                            <p:strVal val="1+ppt_h/2"/>
                                          </p:val>
                                        </p:tav>
                                      </p:tavLst>
                                    </p:anim>
                                    <p:set>
                                      <p:cBhvr>
                                        <p:cTn id="1076" dur="1" fill="hold">
                                          <p:stCondLst>
                                            <p:cond delay="2499"/>
                                          </p:stCondLst>
                                        </p:cTn>
                                        <p:tgtEl>
                                          <p:spTgt spid="29"/>
                                        </p:tgtEl>
                                        <p:attrNameLst>
                                          <p:attrName>style.visibility</p:attrName>
                                        </p:attrNameLst>
                                      </p:cBhvr>
                                      <p:to>
                                        <p:strVal val="hidden"/>
                                      </p:to>
                                    </p:set>
                                  </p:childTnLst>
                                </p:cTn>
                              </p:par>
                              <p:par>
                                <p:cTn id="1077" presetID="2" presetClass="exit" presetSubtype="12" fill="hold" grpId="2" nodeType="withEffect">
                                  <p:stCondLst>
                                    <p:cond delay="0"/>
                                  </p:stCondLst>
                                  <p:childTnLst>
                                    <p:anim calcmode="lin" valueType="num">
                                      <p:cBhvr additive="base">
                                        <p:cTn id="1078" dur="2500"/>
                                        <p:tgtEl>
                                          <p:spTgt spid="30"/>
                                        </p:tgtEl>
                                        <p:attrNameLst>
                                          <p:attrName>ppt_x</p:attrName>
                                        </p:attrNameLst>
                                      </p:cBhvr>
                                      <p:tavLst>
                                        <p:tav tm="0">
                                          <p:val>
                                            <p:strVal val="ppt_x"/>
                                          </p:val>
                                        </p:tav>
                                        <p:tav tm="100000">
                                          <p:val>
                                            <p:strVal val="0-ppt_w/2"/>
                                          </p:val>
                                        </p:tav>
                                      </p:tavLst>
                                    </p:anim>
                                    <p:anim calcmode="lin" valueType="num">
                                      <p:cBhvr additive="base">
                                        <p:cTn id="1079" dur="2500"/>
                                        <p:tgtEl>
                                          <p:spTgt spid="30"/>
                                        </p:tgtEl>
                                        <p:attrNameLst>
                                          <p:attrName>ppt_y</p:attrName>
                                        </p:attrNameLst>
                                      </p:cBhvr>
                                      <p:tavLst>
                                        <p:tav tm="0">
                                          <p:val>
                                            <p:strVal val="ppt_y"/>
                                          </p:val>
                                        </p:tav>
                                        <p:tav tm="100000">
                                          <p:val>
                                            <p:strVal val="1+ppt_h/2"/>
                                          </p:val>
                                        </p:tav>
                                      </p:tavLst>
                                    </p:anim>
                                    <p:set>
                                      <p:cBhvr>
                                        <p:cTn id="1080" dur="1" fill="hold">
                                          <p:stCondLst>
                                            <p:cond delay="2499"/>
                                          </p:stCondLst>
                                        </p:cTn>
                                        <p:tgtEl>
                                          <p:spTgt spid="30"/>
                                        </p:tgtEl>
                                        <p:attrNameLst>
                                          <p:attrName>style.visibility</p:attrName>
                                        </p:attrNameLst>
                                      </p:cBhvr>
                                      <p:to>
                                        <p:strVal val="hidden"/>
                                      </p:to>
                                    </p:set>
                                  </p:childTnLst>
                                </p:cTn>
                              </p:par>
                              <p:par>
                                <p:cTn id="1081" presetID="2" presetClass="exit" presetSubtype="12" fill="hold" grpId="2" nodeType="withEffect">
                                  <p:stCondLst>
                                    <p:cond delay="0"/>
                                  </p:stCondLst>
                                  <p:childTnLst>
                                    <p:anim calcmode="lin" valueType="num">
                                      <p:cBhvr additive="base">
                                        <p:cTn id="1082" dur="2500"/>
                                        <p:tgtEl>
                                          <p:spTgt spid="31"/>
                                        </p:tgtEl>
                                        <p:attrNameLst>
                                          <p:attrName>ppt_x</p:attrName>
                                        </p:attrNameLst>
                                      </p:cBhvr>
                                      <p:tavLst>
                                        <p:tav tm="0">
                                          <p:val>
                                            <p:strVal val="ppt_x"/>
                                          </p:val>
                                        </p:tav>
                                        <p:tav tm="100000">
                                          <p:val>
                                            <p:strVal val="0-ppt_w/2"/>
                                          </p:val>
                                        </p:tav>
                                      </p:tavLst>
                                    </p:anim>
                                    <p:anim calcmode="lin" valueType="num">
                                      <p:cBhvr additive="base">
                                        <p:cTn id="1083" dur="2500"/>
                                        <p:tgtEl>
                                          <p:spTgt spid="31"/>
                                        </p:tgtEl>
                                        <p:attrNameLst>
                                          <p:attrName>ppt_y</p:attrName>
                                        </p:attrNameLst>
                                      </p:cBhvr>
                                      <p:tavLst>
                                        <p:tav tm="0">
                                          <p:val>
                                            <p:strVal val="ppt_y"/>
                                          </p:val>
                                        </p:tav>
                                        <p:tav tm="100000">
                                          <p:val>
                                            <p:strVal val="1+ppt_h/2"/>
                                          </p:val>
                                        </p:tav>
                                      </p:tavLst>
                                    </p:anim>
                                    <p:set>
                                      <p:cBhvr>
                                        <p:cTn id="1084" dur="1" fill="hold">
                                          <p:stCondLst>
                                            <p:cond delay="2499"/>
                                          </p:stCondLst>
                                        </p:cTn>
                                        <p:tgtEl>
                                          <p:spTgt spid="31"/>
                                        </p:tgtEl>
                                        <p:attrNameLst>
                                          <p:attrName>style.visibility</p:attrName>
                                        </p:attrNameLst>
                                      </p:cBhvr>
                                      <p:to>
                                        <p:strVal val="hidden"/>
                                      </p:to>
                                    </p:set>
                                  </p:childTnLst>
                                </p:cTn>
                              </p:par>
                              <p:par>
                                <p:cTn id="1085" presetID="2" presetClass="exit" presetSubtype="12" fill="hold" grpId="2" nodeType="withEffect">
                                  <p:stCondLst>
                                    <p:cond delay="0"/>
                                  </p:stCondLst>
                                  <p:childTnLst>
                                    <p:anim calcmode="lin" valueType="num">
                                      <p:cBhvr additive="base">
                                        <p:cTn id="1086" dur="2500"/>
                                        <p:tgtEl>
                                          <p:spTgt spid="32"/>
                                        </p:tgtEl>
                                        <p:attrNameLst>
                                          <p:attrName>ppt_x</p:attrName>
                                        </p:attrNameLst>
                                      </p:cBhvr>
                                      <p:tavLst>
                                        <p:tav tm="0">
                                          <p:val>
                                            <p:strVal val="ppt_x"/>
                                          </p:val>
                                        </p:tav>
                                        <p:tav tm="100000">
                                          <p:val>
                                            <p:strVal val="0-ppt_w/2"/>
                                          </p:val>
                                        </p:tav>
                                      </p:tavLst>
                                    </p:anim>
                                    <p:anim calcmode="lin" valueType="num">
                                      <p:cBhvr additive="base">
                                        <p:cTn id="1087" dur="2500"/>
                                        <p:tgtEl>
                                          <p:spTgt spid="32"/>
                                        </p:tgtEl>
                                        <p:attrNameLst>
                                          <p:attrName>ppt_y</p:attrName>
                                        </p:attrNameLst>
                                      </p:cBhvr>
                                      <p:tavLst>
                                        <p:tav tm="0">
                                          <p:val>
                                            <p:strVal val="ppt_y"/>
                                          </p:val>
                                        </p:tav>
                                        <p:tav tm="100000">
                                          <p:val>
                                            <p:strVal val="1+ppt_h/2"/>
                                          </p:val>
                                        </p:tav>
                                      </p:tavLst>
                                    </p:anim>
                                    <p:set>
                                      <p:cBhvr>
                                        <p:cTn id="1088" dur="1" fill="hold">
                                          <p:stCondLst>
                                            <p:cond delay="2499"/>
                                          </p:stCondLst>
                                        </p:cTn>
                                        <p:tgtEl>
                                          <p:spTgt spid="32"/>
                                        </p:tgtEl>
                                        <p:attrNameLst>
                                          <p:attrName>style.visibility</p:attrName>
                                        </p:attrNameLst>
                                      </p:cBhvr>
                                      <p:to>
                                        <p:strVal val="hidden"/>
                                      </p:to>
                                    </p:set>
                                  </p:childTnLst>
                                </p:cTn>
                              </p:par>
                              <p:par>
                                <p:cTn id="1089" presetID="2" presetClass="exit" presetSubtype="12" fill="hold" grpId="2" nodeType="withEffect">
                                  <p:stCondLst>
                                    <p:cond delay="0"/>
                                  </p:stCondLst>
                                  <p:childTnLst>
                                    <p:anim calcmode="lin" valueType="num">
                                      <p:cBhvr additive="base">
                                        <p:cTn id="1090" dur="2500"/>
                                        <p:tgtEl>
                                          <p:spTgt spid="33"/>
                                        </p:tgtEl>
                                        <p:attrNameLst>
                                          <p:attrName>ppt_x</p:attrName>
                                        </p:attrNameLst>
                                      </p:cBhvr>
                                      <p:tavLst>
                                        <p:tav tm="0">
                                          <p:val>
                                            <p:strVal val="ppt_x"/>
                                          </p:val>
                                        </p:tav>
                                        <p:tav tm="100000">
                                          <p:val>
                                            <p:strVal val="0-ppt_w/2"/>
                                          </p:val>
                                        </p:tav>
                                      </p:tavLst>
                                    </p:anim>
                                    <p:anim calcmode="lin" valueType="num">
                                      <p:cBhvr additive="base">
                                        <p:cTn id="1091" dur="2500"/>
                                        <p:tgtEl>
                                          <p:spTgt spid="33"/>
                                        </p:tgtEl>
                                        <p:attrNameLst>
                                          <p:attrName>ppt_y</p:attrName>
                                        </p:attrNameLst>
                                      </p:cBhvr>
                                      <p:tavLst>
                                        <p:tav tm="0">
                                          <p:val>
                                            <p:strVal val="ppt_y"/>
                                          </p:val>
                                        </p:tav>
                                        <p:tav tm="100000">
                                          <p:val>
                                            <p:strVal val="1+ppt_h/2"/>
                                          </p:val>
                                        </p:tav>
                                      </p:tavLst>
                                    </p:anim>
                                    <p:set>
                                      <p:cBhvr>
                                        <p:cTn id="1092" dur="1" fill="hold">
                                          <p:stCondLst>
                                            <p:cond delay="2499"/>
                                          </p:stCondLst>
                                        </p:cTn>
                                        <p:tgtEl>
                                          <p:spTgt spid="33"/>
                                        </p:tgtEl>
                                        <p:attrNameLst>
                                          <p:attrName>style.visibility</p:attrName>
                                        </p:attrNameLst>
                                      </p:cBhvr>
                                      <p:to>
                                        <p:strVal val="hidden"/>
                                      </p:to>
                                    </p:set>
                                  </p:childTnLst>
                                </p:cTn>
                              </p:par>
                              <p:par>
                                <p:cTn id="1093" presetID="2" presetClass="exit" presetSubtype="12" fill="hold" grpId="2" nodeType="withEffect">
                                  <p:stCondLst>
                                    <p:cond delay="0"/>
                                  </p:stCondLst>
                                  <p:childTnLst>
                                    <p:anim calcmode="lin" valueType="num">
                                      <p:cBhvr additive="base">
                                        <p:cTn id="1094" dur="2500"/>
                                        <p:tgtEl>
                                          <p:spTgt spid="34"/>
                                        </p:tgtEl>
                                        <p:attrNameLst>
                                          <p:attrName>ppt_x</p:attrName>
                                        </p:attrNameLst>
                                      </p:cBhvr>
                                      <p:tavLst>
                                        <p:tav tm="0">
                                          <p:val>
                                            <p:strVal val="ppt_x"/>
                                          </p:val>
                                        </p:tav>
                                        <p:tav tm="100000">
                                          <p:val>
                                            <p:strVal val="0-ppt_w/2"/>
                                          </p:val>
                                        </p:tav>
                                      </p:tavLst>
                                    </p:anim>
                                    <p:anim calcmode="lin" valueType="num">
                                      <p:cBhvr additive="base">
                                        <p:cTn id="1095" dur="2500"/>
                                        <p:tgtEl>
                                          <p:spTgt spid="34"/>
                                        </p:tgtEl>
                                        <p:attrNameLst>
                                          <p:attrName>ppt_y</p:attrName>
                                        </p:attrNameLst>
                                      </p:cBhvr>
                                      <p:tavLst>
                                        <p:tav tm="0">
                                          <p:val>
                                            <p:strVal val="ppt_y"/>
                                          </p:val>
                                        </p:tav>
                                        <p:tav tm="100000">
                                          <p:val>
                                            <p:strVal val="1+ppt_h/2"/>
                                          </p:val>
                                        </p:tav>
                                      </p:tavLst>
                                    </p:anim>
                                    <p:set>
                                      <p:cBhvr>
                                        <p:cTn id="1096" dur="1" fill="hold">
                                          <p:stCondLst>
                                            <p:cond delay="2499"/>
                                          </p:stCondLst>
                                        </p:cTn>
                                        <p:tgtEl>
                                          <p:spTgt spid="34"/>
                                        </p:tgtEl>
                                        <p:attrNameLst>
                                          <p:attrName>style.visibility</p:attrName>
                                        </p:attrNameLst>
                                      </p:cBhvr>
                                      <p:to>
                                        <p:strVal val="hidden"/>
                                      </p:to>
                                    </p:set>
                                  </p:childTnLst>
                                </p:cTn>
                              </p:par>
                              <p:par>
                                <p:cTn id="1097" presetID="8" presetClass="emph" presetSubtype="0" fill="hold" grpId="3" nodeType="withEffect">
                                  <p:stCondLst>
                                    <p:cond delay="0"/>
                                  </p:stCondLst>
                                  <p:childTnLst>
                                    <p:animRot by="21600000">
                                      <p:cBhvr>
                                        <p:cTn id="1098" dur="2500" fill="hold"/>
                                        <p:tgtEl>
                                          <p:spTgt spid="3"/>
                                        </p:tgtEl>
                                        <p:attrNameLst>
                                          <p:attrName>r</p:attrName>
                                        </p:attrNameLst>
                                      </p:cBhvr>
                                    </p:animRot>
                                  </p:childTnLst>
                                </p:cTn>
                              </p:par>
                              <p:par>
                                <p:cTn id="1099" presetID="8" presetClass="emph" presetSubtype="0" fill="hold" grpId="3" nodeType="withEffect">
                                  <p:stCondLst>
                                    <p:cond delay="0"/>
                                  </p:stCondLst>
                                  <p:childTnLst>
                                    <p:animRot by="21600000">
                                      <p:cBhvr>
                                        <p:cTn id="1100" dur="2500" fill="hold"/>
                                        <p:tgtEl>
                                          <p:spTgt spid="4"/>
                                        </p:tgtEl>
                                        <p:attrNameLst>
                                          <p:attrName>r</p:attrName>
                                        </p:attrNameLst>
                                      </p:cBhvr>
                                    </p:animRot>
                                  </p:childTnLst>
                                </p:cTn>
                              </p:par>
                              <p:par>
                                <p:cTn id="1101" presetID="8" presetClass="emph" presetSubtype="0" fill="hold" grpId="3" nodeType="withEffect">
                                  <p:stCondLst>
                                    <p:cond delay="0"/>
                                  </p:stCondLst>
                                  <p:childTnLst>
                                    <p:animRot by="21600000">
                                      <p:cBhvr>
                                        <p:cTn id="1102" dur="2500" fill="hold"/>
                                        <p:tgtEl>
                                          <p:spTgt spid="5"/>
                                        </p:tgtEl>
                                        <p:attrNameLst>
                                          <p:attrName>r</p:attrName>
                                        </p:attrNameLst>
                                      </p:cBhvr>
                                    </p:animRot>
                                  </p:childTnLst>
                                </p:cTn>
                              </p:par>
                              <p:par>
                                <p:cTn id="1103" presetID="8" presetClass="emph" presetSubtype="0" fill="hold" grpId="3" nodeType="withEffect">
                                  <p:stCondLst>
                                    <p:cond delay="0"/>
                                  </p:stCondLst>
                                  <p:childTnLst>
                                    <p:animRot by="21600000">
                                      <p:cBhvr>
                                        <p:cTn id="1104" dur="2500" fill="hold"/>
                                        <p:tgtEl>
                                          <p:spTgt spid="6"/>
                                        </p:tgtEl>
                                        <p:attrNameLst>
                                          <p:attrName>r</p:attrName>
                                        </p:attrNameLst>
                                      </p:cBhvr>
                                    </p:animRot>
                                  </p:childTnLst>
                                </p:cTn>
                              </p:par>
                              <p:par>
                                <p:cTn id="1105" presetID="8" presetClass="emph" presetSubtype="0" fill="hold" grpId="3" nodeType="withEffect">
                                  <p:stCondLst>
                                    <p:cond delay="0"/>
                                  </p:stCondLst>
                                  <p:childTnLst>
                                    <p:animRot by="21600000">
                                      <p:cBhvr>
                                        <p:cTn id="1106" dur="2500" fill="hold"/>
                                        <p:tgtEl>
                                          <p:spTgt spid="7"/>
                                        </p:tgtEl>
                                        <p:attrNameLst>
                                          <p:attrName>r</p:attrName>
                                        </p:attrNameLst>
                                      </p:cBhvr>
                                    </p:animRot>
                                  </p:childTnLst>
                                </p:cTn>
                              </p:par>
                              <p:par>
                                <p:cTn id="1107" presetID="8" presetClass="emph" presetSubtype="0" fill="hold" grpId="3" nodeType="withEffect">
                                  <p:stCondLst>
                                    <p:cond delay="0"/>
                                  </p:stCondLst>
                                  <p:childTnLst>
                                    <p:animRot by="21600000">
                                      <p:cBhvr>
                                        <p:cTn id="1108" dur="2500" fill="hold"/>
                                        <p:tgtEl>
                                          <p:spTgt spid="8"/>
                                        </p:tgtEl>
                                        <p:attrNameLst>
                                          <p:attrName>r</p:attrName>
                                        </p:attrNameLst>
                                      </p:cBhvr>
                                    </p:animRot>
                                  </p:childTnLst>
                                </p:cTn>
                              </p:par>
                              <p:par>
                                <p:cTn id="1109" presetID="8" presetClass="emph" presetSubtype="0" fill="hold" grpId="3" nodeType="withEffect">
                                  <p:stCondLst>
                                    <p:cond delay="0"/>
                                  </p:stCondLst>
                                  <p:childTnLst>
                                    <p:animRot by="21600000">
                                      <p:cBhvr>
                                        <p:cTn id="1110" dur="2500" fill="hold"/>
                                        <p:tgtEl>
                                          <p:spTgt spid="9"/>
                                        </p:tgtEl>
                                        <p:attrNameLst>
                                          <p:attrName>r</p:attrName>
                                        </p:attrNameLst>
                                      </p:cBhvr>
                                    </p:animRot>
                                  </p:childTnLst>
                                </p:cTn>
                              </p:par>
                              <p:par>
                                <p:cTn id="1111" presetID="8" presetClass="emph" presetSubtype="0" fill="hold" grpId="3" nodeType="withEffect">
                                  <p:stCondLst>
                                    <p:cond delay="0"/>
                                  </p:stCondLst>
                                  <p:childTnLst>
                                    <p:animRot by="21600000">
                                      <p:cBhvr>
                                        <p:cTn id="1112" dur="2500" fill="hold"/>
                                        <p:tgtEl>
                                          <p:spTgt spid="10"/>
                                        </p:tgtEl>
                                        <p:attrNameLst>
                                          <p:attrName>r</p:attrName>
                                        </p:attrNameLst>
                                      </p:cBhvr>
                                    </p:animRot>
                                  </p:childTnLst>
                                </p:cTn>
                              </p:par>
                              <p:par>
                                <p:cTn id="1113" presetID="8" presetClass="emph" presetSubtype="0" fill="hold" grpId="3" nodeType="withEffect">
                                  <p:stCondLst>
                                    <p:cond delay="0"/>
                                  </p:stCondLst>
                                  <p:childTnLst>
                                    <p:animRot by="21600000">
                                      <p:cBhvr>
                                        <p:cTn id="1114" dur="2500" fill="hold"/>
                                        <p:tgtEl>
                                          <p:spTgt spid="11"/>
                                        </p:tgtEl>
                                        <p:attrNameLst>
                                          <p:attrName>r</p:attrName>
                                        </p:attrNameLst>
                                      </p:cBhvr>
                                    </p:animRot>
                                  </p:childTnLst>
                                </p:cTn>
                              </p:par>
                              <p:par>
                                <p:cTn id="1115" presetID="8" presetClass="emph" presetSubtype="0" fill="hold" grpId="3" nodeType="withEffect">
                                  <p:stCondLst>
                                    <p:cond delay="0"/>
                                  </p:stCondLst>
                                  <p:childTnLst>
                                    <p:animRot by="21600000">
                                      <p:cBhvr>
                                        <p:cTn id="1116" dur="2500" fill="hold"/>
                                        <p:tgtEl>
                                          <p:spTgt spid="12"/>
                                        </p:tgtEl>
                                        <p:attrNameLst>
                                          <p:attrName>r</p:attrName>
                                        </p:attrNameLst>
                                      </p:cBhvr>
                                    </p:animRot>
                                  </p:childTnLst>
                                </p:cTn>
                              </p:par>
                              <p:par>
                                <p:cTn id="1117" presetID="8" presetClass="emph" presetSubtype="0" fill="hold" grpId="3" nodeType="withEffect">
                                  <p:stCondLst>
                                    <p:cond delay="0"/>
                                  </p:stCondLst>
                                  <p:childTnLst>
                                    <p:animRot by="21600000">
                                      <p:cBhvr>
                                        <p:cTn id="1118" dur="2500" fill="hold"/>
                                        <p:tgtEl>
                                          <p:spTgt spid="13"/>
                                        </p:tgtEl>
                                        <p:attrNameLst>
                                          <p:attrName>r</p:attrName>
                                        </p:attrNameLst>
                                      </p:cBhvr>
                                    </p:animRot>
                                  </p:childTnLst>
                                </p:cTn>
                              </p:par>
                              <p:par>
                                <p:cTn id="1119" presetID="8" presetClass="emph" presetSubtype="0" fill="hold" grpId="3" nodeType="withEffect">
                                  <p:stCondLst>
                                    <p:cond delay="0"/>
                                  </p:stCondLst>
                                  <p:childTnLst>
                                    <p:animRot by="21600000">
                                      <p:cBhvr>
                                        <p:cTn id="1120" dur="2500" fill="hold"/>
                                        <p:tgtEl>
                                          <p:spTgt spid="14"/>
                                        </p:tgtEl>
                                        <p:attrNameLst>
                                          <p:attrName>r</p:attrName>
                                        </p:attrNameLst>
                                      </p:cBhvr>
                                    </p:animRot>
                                  </p:childTnLst>
                                </p:cTn>
                              </p:par>
                              <p:par>
                                <p:cTn id="1121" presetID="8" presetClass="emph" presetSubtype="0" fill="hold" grpId="3" nodeType="withEffect">
                                  <p:stCondLst>
                                    <p:cond delay="0"/>
                                  </p:stCondLst>
                                  <p:childTnLst>
                                    <p:animRot by="21600000">
                                      <p:cBhvr>
                                        <p:cTn id="1122" dur="2500" fill="hold"/>
                                        <p:tgtEl>
                                          <p:spTgt spid="15"/>
                                        </p:tgtEl>
                                        <p:attrNameLst>
                                          <p:attrName>r</p:attrName>
                                        </p:attrNameLst>
                                      </p:cBhvr>
                                    </p:animRot>
                                  </p:childTnLst>
                                </p:cTn>
                              </p:par>
                              <p:par>
                                <p:cTn id="1123" presetID="8" presetClass="emph" presetSubtype="0" fill="hold" grpId="3" nodeType="withEffect">
                                  <p:stCondLst>
                                    <p:cond delay="0"/>
                                  </p:stCondLst>
                                  <p:childTnLst>
                                    <p:animRot by="21600000">
                                      <p:cBhvr>
                                        <p:cTn id="1124" dur="2500" fill="hold"/>
                                        <p:tgtEl>
                                          <p:spTgt spid="16"/>
                                        </p:tgtEl>
                                        <p:attrNameLst>
                                          <p:attrName>r</p:attrName>
                                        </p:attrNameLst>
                                      </p:cBhvr>
                                    </p:animRot>
                                  </p:childTnLst>
                                </p:cTn>
                              </p:par>
                              <p:par>
                                <p:cTn id="1125" presetID="8" presetClass="emph" presetSubtype="0" fill="hold" grpId="3" nodeType="withEffect">
                                  <p:stCondLst>
                                    <p:cond delay="0"/>
                                  </p:stCondLst>
                                  <p:childTnLst>
                                    <p:animRot by="21600000">
                                      <p:cBhvr>
                                        <p:cTn id="1126" dur="2500" fill="hold"/>
                                        <p:tgtEl>
                                          <p:spTgt spid="17"/>
                                        </p:tgtEl>
                                        <p:attrNameLst>
                                          <p:attrName>r</p:attrName>
                                        </p:attrNameLst>
                                      </p:cBhvr>
                                    </p:animRot>
                                  </p:childTnLst>
                                </p:cTn>
                              </p:par>
                              <p:par>
                                <p:cTn id="1127" presetID="8" presetClass="emph" presetSubtype="0" fill="hold" grpId="3" nodeType="withEffect">
                                  <p:stCondLst>
                                    <p:cond delay="0"/>
                                  </p:stCondLst>
                                  <p:childTnLst>
                                    <p:animRot by="21600000">
                                      <p:cBhvr>
                                        <p:cTn id="1128" dur="2500" fill="hold"/>
                                        <p:tgtEl>
                                          <p:spTgt spid="18"/>
                                        </p:tgtEl>
                                        <p:attrNameLst>
                                          <p:attrName>r</p:attrName>
                                        </p:attrNameLst>
                                      </p:cBhvr>
                                    </p:animRot>
                                  </p:childTnLst>
                                </p:cTn>
                              </p:par>
                              <p:par>
                                <p:cTn id="1129" presetID="8" presetClass="emph" presetSubtype="0" fill="hold" grpId="3" nodeType="withEffect">
                                  <p:stCondLst>
                                    <p:cond delay="0"/>
                                  </p:stCondLst>
                                  <p:childTnLst>
                                    <p:animRot by="21600000">
                                      <p:cBhvr>
                                        <p:cTn id="1130" dur="2500" fill="hold"/>
                                        <p:tgtEl>
                                          <p:spTgt spid="19"/>
                                        </p:tgtEl>
                                        <p:attrNameLst>
                                          <p:attrName>r</p:attrName>
                                        </p:attrNameLst>
                                      </p:cBhvr>
                                    </p:animRot>
                                  </p:childTnLst>
                                </p:cTn>
                              </p:par>
                              <p:par>
                                <p:cTn id="1131" presetID="8" presetClass="emph" presetSubtype="0" fill="hold" grpId="3" nodeType="withEffect">
                                  <p:stCondLst>
                                    <p:cond delay="0"/>
                                  </p:stCondLst>
                                  <p:childTnLst>
                                    <p:animRot by="21600000">
                                      <p:cBhvr>
                                        <p:cTn id="1132" dur="2500" fill="hold"/>
                                        <p:tgtEl>
                                          <p:spTgt spid="20"/>
                                        </p:tgtEl>
                                        <p:attrNameLst>
                                          <p:attrName>r</p:attrName>
                                        </p:attrNameLst>
                                      </p:cBhvr>
                                    </p:animRot>
                                  </p:childTnLst>
                                </p:cTn>
                              </p:par>
                              <p:par>
                                <p:cTn id="1133" presetID="8" presetClass="emph" presetSubtype="0" fill="hold" grpId="3" nodeType="withEffect">
                                  <p:stCondLst>
                                    <p:cond delay="0"/>
                                  </p:stCondLst>
                                  <p:childTnLst>
                                    <p:animRot by="21600000">
                                      <p:cBhvr>
                                        <p:cTn id="1134" dur="2500" fill="hold"/>
                                        <p:tgtEl>
                                          <p:spTgt spid="21"/>
                                        </p:tgtEl>
                                        <p:attrNameLst>
                                          <p:attrName>r</p:attrName>
                                        </p:attrNameLst>
                                      </p:cBhvr>
                                    </p:animRot>
                                  </p:childTnLst>
                                </p:cTn>
                              </p:par>
                              <p:par>
                                <p:cTn id="1135" presetID="8" presetClass="emph" presetSubtype="0" fill="hold" grpId="3" nodeType="withEffect">
                                  <p:stCondLst>
                                    <p:cond delay="0"/>
                                  </p:stCondLst>
                                  <p:childTnLst>
                                    <p:animRot by="21600000">
                                      <p:cBhvr>
                                        <p:cTn id="1136" dur="2500" fill="hold"/>
                                        <p:tgtEl>
                                          <p:spTgt spid="22"/>
                                        </p:tgtEl>
                                        <p:attrNameLst>
                                          <p:attrName>r</p:attrName>
                                        </p:attrNameLst>
                                      </p:cBhvr>
                                    </p:animRot>
                                  </p:childTnLst>
                                </p:cTn>
                              </p:par>
                              <p:par>
                                <p:cTn id="1137" presetID="8" presetClass="emph" presetSubtype="0" fill="hold" grpId="3" nodeType="withEffect">
                                  <p:stCondLst>
                                    <p:cond delay="0"/>
                                  </p:stCondLst>
                                  <p:childTnLst>
                                    <p:animRot by="21600000">
                                      <p:cBhvr>
                                        <p:cTn id="1138" dur="2500" fill="hold"/>
                                        <p:tgtEl>
                                          <p:spTgt spid="23"/>
                                        </p:tgtEl>
                                        <p:attrNameLst>
                                          <p:attrName>r</p:attrName>
                                        </p:attrNameLst>
                                      </p:cBhvr>
                                    </p:animRot>
                                  </p:childTnLst>
                                </p:cTn>
                              </p:par>
                              <p:par>
                                <p:cTn id="1139" presetID="8" presetClass="emph" presetSubtype="0" fill="hold" grpId="3" nodeType="withEffect">
                                  <p:stCondLst>
                                    <p:cond delay="0"/>
                                  </p:stCondLst>
                                  <p:childTnLst>
                                    <p:animRot by="21600000">
                                      <p:cBhvr>
                                        <p:cTn id="1140" dur="2500" fill="hold"/>
                                        <p:tgtEl>
                                          <p:spTgt spid="24"/>
                                        </p:tgtEl>
                                        <p:attrNameLst>
                                          <p:attrName>r</p:attrName>
                                        </p:attrNameLst>
                                      </p:cBhvr>
                                    </p:animRot>
                                  </p:childTnLst>
                                </p:cTn>
                              </p:par>
                              <p:par>
                                <p:cTn id="1141" presetID="8" presetClass="emph" presetSubtype="0" fill="hold" grpId="3" nodeType="withEffect">
                                  <p:stCondLst>
                                    <p:cond delay="0"/>
                                  </p:stCondLst>
                                  <p:childTnLst>
                                    <p:animRot by="21600000">
                                      <p:cBhvr>
                                        <p:cTn id="1142" dur="2500" fill="hold"/>
                                        <p:tgtEl>
                                          <p:spTgt spid="25"/>
                                        </p:tgtEl>
                                        <p:attrNameLst>
                                          <p:attrName>r</p:attrName>
                                        </p:attrNameLst>
                                      </p:cBhvr>
                                    </p:animRot>
                                  </p:childTnLst>
                                </p:cTn>
                              </p:par>
                              <p:par>
                                <p:cTn id="1143" presetID="8" presetClass="emph" presetSubtype="0" fill="hold" grpId="3" nodeType="withEffect">
                                  <p:stCondLst>
                                    <p:cond delay="0"/>
                                  </p:stCondLst>
                                  <p:childTnLst>
                                    <p:animRot by="21600000">
                                      <p:cBhvr>
                                        <p:cTn id="1144" dur="2500" fill="hold"/>
                                        <p:tgtEl>
                                          <p:spTgt spid="26"/>
                                        </p:tgtEl>
                                        <p:attrNameLst>
                                          <p:attrName>r</p:attrName>
                                        </p:attrNameLst>
                                      </p:cBhvr>
                                    </p:animRot>
                                  </p:childTnLst>
                                </p:cTn>
                              </p:par>
                              <p:par>
                                <p:cTn id="1145" presetID="8" presetClass="emph" presetSubtype="0" fill="hold" grpId="3" nodeType="withEffect">
                                  <p:stCondLst>
                                    <p:cond delay="0"/>
                                  </p:stCondLst>
                                  <p:childTnLst>
                                    <p:animRot by="21600000">
                                      <p:cBhvr>
                                        <p:cTn id="1146" dur="2500" fill="hold"/>
                                        <p:tgtEl>
                                          <p:spTgt spid="27"/>
                                        </p:tgtEl>
                                        <p:attrNameLst>
                                          <p:attrName>r</p:attrName>
                                        </p:attrNameLst>
                                      </p:cBhvr>
                                    </p:animRot>
                                  </p:childTnLst>
                                </p:cTn>
                              </p:par>
                              <p:par>
                                <p:cTn id="1147" presetID="8" presetClass="emph" presetSubtype="0" fill="hold" grpId="3" nodeType="withEffect">
                                  <p:stCondLst>
                                    <p:cond delay="0"/>
                                  </p:stCondLst>
                                  <p:childTnLst>
                                    <p:animRot by="21600000">
                                      <p:cBhvr>
                                        <p:cTn id="1148" dur="2500" fill="hold"/>
                                        <p:tgtEl>
                                          <p:spTgt spid="28"/>
                                        </p:tgtEl>
                                        <p:attrNameLst>
                                          <p:attrName>r</p:attrName>
                                        </p:attrNameLst>
                                      </p:cBhvr>
                                    </p:animRot>
                                  </p:childTnLst>
                                </p:cTn>
                              </p:par>
                              <p:par>
                                <p:cTn id="1149" presetID="8" presetClass="emph" presetSubtype="0" fill="hold" grpId="3" nodeType="withEffect">
                                  <p:stCondLst>
                                    <p:cond delay="0"/>
                                  </p:stCondLst>
                                  <p:childTnLst>
                                    <p:animRot by="21600000">
                                      <p:cBhvr>
                                        <p:cTn id="1150" dur="2500" fill="hold"/>
                                        <p:tgtEl>
                                          <p:spTgt spid="29"/>
                                        </p:tgtEl>
                                        <p:attrNameLst>
                                          <p:attrName>r</p:attrName>
                                        </p:attrNameLst>
                                      </p:cBhvr>
                                    </p:animRot>
                                  </p:childTnLst>
                                </p:cTn>
                              </p:par>
                              <p:par>
                                <p:cTn id="1151" presetID="8" presetClass="emph" presetSubtype="0" fill="hold" grpId="3" nodeType="withEffect">
                                  <p:stCondLst>
                                    <p:cond delay="0"/>
                                  </p:stCondLst>
                                  <p:childTnLst>
                                    <p:animRot by="21600000">
                                      <p:cBhvr>
                                        <p:cTn id="1152" dur="2500" fill="hold"/>
                                        <p:tgtEl>
                                          <p:spTgt spid="30"/>
                                        </p:tgtEl>
                                        <p:attrNameLst>
                                          <p:attrName>r</p:attrName>
                                        </p:attrNameLst>
                                      </p:cBhvr>
                                    </p:animRot>
                                  </p:childTnLst>
                                </p:cTn>
                              </p:par>
                              <p:par>
                                <p:cTn id="1153" presetID="8" presetClass="emph" presetSubtype="0" fill="hold" grpId="3" nodeType="withEffect">
                                  <p:stCondLst>
                                    <p:cond delay="0"/>
                                  </p:stCondLst>
                                  <p:childTnLst>
                                    <p:animRot by="21600000">
                                      <p:cBhvr>
                                        <p:cTn id="1154" dur="2500" fill="hold"/>
                                        <p:tgtEl>
                                          <p:spTgt spid="31"/>
                                        </p:tgtEl>
                                        <p:attrNameLst>
                                          <p:attrName>r</p:attrName>
                                        </p:attrNameLst>
                                      </p:cBhvr>
                                    </p:animRot>
                                  </p:childTnLst>
                                </p:cTn>
                              </p:par>
                              <p:par>
                                <p:cTn id="1155" presetID="8" presetClass="emph" presetSubtype="0" fill="hold" grpId="3" nodeType="withEffect">
                                  <p:stCondLst>
                                    <p:cond delay="0"/>
                                  </p:stCondLst>
                                  <p:childTnLst>
                                    <p:animRot by="21600000">
                                      <p:cBhvr>
                                        <p:cTn id="1156" dur="2500" fill="hold"/>
                                        <p:tgtEl>
                                          <p:spTgt spid="32"/>
                                        </p:tgtEl>
                                        <p:attrNameLst>
                                          <p:attrName>r</p:attrName>
                                        </p:attrNameLst>
                                      </p:cBhvr>
                                    </p:animRot>
                                  </p:childTnLst>
                                </p:cTn>
                              </p:par>
                              <p:par>
                                <p:cTn id="1157" presetID="8" presetClass="emph" presetSubtype="0" fill="hold" grpId="3" nodeType="withEffect">
                                  <p:stCondLst>
                                    <p:cond delay="0"/>
                                  </p:stCondLst>
                                  <p:childTnLst>
                                    <p:animRot by="21600000">
                                      <p:cBhvr>
                                        <p:cTn id="1158" dur="2500" fill="hold"/>
                                        <p:tgtEl>
                                          <p:spTgt spid="33"/>
                                        </p:tgtEl>
                                        <p:attrNameLst>
                                          <p:attrName>r</p:attrName>
                                        </p:attrNameLst>
                                      </p:cBhvr>
                                    </p:animRot>
                                  </p:childTnLst>
                                </p:cTn>
                              </p:par>
                              <p:par>
                                <p:cTn id="1159" presetID="8" presetClass="emph" presetSubtype="0" fill="hold" grpId="3" nodeType="withEffect">
                                  <p:stCondLst>
                                    <p:cond delay="0"/>
                                  </p:stCondLst>
                                  <p:childTnLst>
                                    <p:animRot by="21600000">
                                      <p:cBhvr>
                                        <p:cTn id="1160" dur="2500" fill="hold"/>
                                        <p:tgtEl>
                                          <p:spTgt spid="34"/>
                                        </p:tgtEl>
                                        <p:attrNameLst>
                                          <p:attrName>r</p:attrName>
                                        </p:attrNameLst>
                                      </p:cBhvr>
                                    </p:animRot>
                                  </p:childTnLst>
                                </p:cTn>
                              </p:par>
                              <p:par>
                                <p:cTn id="1161" presetID="2" presetClass="exit" presetSubtype="3" fill="hold" grpId="2" nodeType="withEffect">
                                  <p:stCondLst>
                                    <p:cond delay="0"/>
                                  </p:stCondLst>
                                  <p:childTnLst>
                                    <p:anim calcmode="lin" valueType="num">
                                      <p:cBhvr additive="base">
                                        <p:cTn id="1162" dur="2500"/>
                                        <p:tgtEl>
                                          <p:spTgt spid="69"/>
                                        </p:tgtEl>
                                        <p:attrNameLst>
                                          <p:attrName>ppt_x</p:attrName>
                                        </p:attrNameLst>
                                      </p:cBhvr>
                                      <p:tavLst>
                                        <p:tav tm="0">
                                          <p:val>
                                            <p:strVal val="ppt_x"/>
                                          </p:val>
                                        </p:tav>
                                        <p:tav tm="100000">
                                          <p:val>
                                            <p:strVal val="1+ppt_w/2"/>
                                          </p:val>
                                        </p:tav>
                                      </p:tavLst>
                                    </p:anim>
                                    <p:anim calcmode="lin" valueType="num">
                                      <p:cBhvr additive="base">
                                        <p:cTn id="1163" dur="2500"/>
                                        <p:tgtEl>
                                          <p:spTgt spid="69"/>
                                        </p:tgtEl>
                                        <p:attrNameLst>
                                          <p:attrName>ppt_y</p:attrName>
                                        </p:attrNameLst>
                                      </p:cBhvr>
                                      <p:tavLst>
                                        <p:tav tm="0">
                                          <p:val>
                                            <p:strVal val="ppt_y"/>
                                          </p:val>
                                        </p:tav>
                                        <p:tav tm="100000">
                                          <p:val>
                                            <p:strVal val="0-ppt_h/2"/>
                                          </p:val>
                                        </p:tav>
                                      </p:tavLst>
                                    </p:anim>
                                    <p:set>
                                      <p:cBhvr>
                                        <p:cTn id="1164" dur="1" fill="hold">
                                          <p:stCondLst>
                                            <p:cond delay="2499"/>
                                          </p:stCondLst>
                                        </p:cTn>
                                        <p:tgtEl>
                                          <p:spTgt spid="69"/>
                                        </p:tgtEl>
                                        <p:attrNameLst>
                                          <p:attrName>style.visibility</p:attrName>
                                        </p:attrNameLst>
                                      </p:cBhvr>
                                      <p:to>
                                        <p:strVal val="hidden"/>
                                      </p:to>
                                    </p:set>
                                  </p:childTnLst>
                                </p:cTn>
                              </p:par>
                              <p:par>
                                <p:cTn id="1165" presetID="2" presetClass="exit" presetSubtype="3" fill="hold" grpId="2" nodeType="withEffect">
                                  <p:stCondLst>
                                    <p:cond delay="0"/>
                                  </p:stCondLst>
                                  <p:childTnLst>
                                    <p:anim calcmode="lin" valueType="num">
                                      <p:cBhvr additive="base">
                                        <p:cTn id="1166" dur="2500"/>
                                        <p:tgtEl>
                                          <p:spTgt spid="70"/>
                                        </p:tgtEl>
                                        <p:attrNameLst>
                                          <p:attrName>ppt_x</p:attrName>
                                        </p:attrNameLst>
                                      </p:cBhvr>
                                      <p:tavLst>
                                        <p:tav tm="0">
                                          <p:val>
                                            <p:strVal val="ppt_x"/>
                                          </p:val>
                                        </p:tav>
                                        <p:tav tm="100000">
                                          <p:val>
                                            <p:strVal val="1+ppt_w/2"/>
                                          </p:val>
                                        </p:tav>
                                      </p:tavLst>
                                    </p:anim>
                                    <p:anim calcmode="lin" valueType="num">
                                      <p:cBhvr additive="base">
                                        <p:cTn id="1167" dur="2500"/>
                                        <p:tgtEl>
                                          <p:spTgt spid="70"/>
                                        </p:tgtEl>
                                        <p:attrNameLst>
                                          <p:attrName>ppt_y</p:attrName>
                                        </p:attrNameLst>
                                      </p:cBhvr>
                                      <p:tavLst>
                                        <p:tav tm="0">
                                          <p:val>
                                            <p:strVal val="ppt_y"/>
                                          </p:val>
                                        </p:tav>
                                        <p:tav tm="100000">
                                          <p:val>
                                            <p:strVal val="0-ppt_h/2"/>
                                          </p:val>
                                        </p:tav>
                                      </p:tavLst>
                                    </p:anim>
                                    <p:set>
                                      <p:cBhvr>
                                        <p:cTn id="1168" dur="1" fill="hold">
                                          <p:stCondLst>
                                            <p:cond delay="2499"/>
                                          </p:stCondLst>
                                        </p:cTn>
                                        <p:tgtEl>
                                          <p:spTgt spid="70"/>
                                        </p:tgtEl>
                                        <p:attrNameLst>
                                          <p:attrName>style.visibility</p:attrName>
                                        </p:attrNameLst>
                                      </p:cBhvr>
                                      <p:to>
                                        <p:strVal val="hidden"/>
                                      </p:to>
                                    </p:set>
                                  </p:childTnLst>
                                </p:cTn>
                              </p:par>
                              <p:par>
                                <p:cTn id="1169" presetID="2" presetClass="exit" presetSubtype="3" fill="hold" grpId="2" nodeType="withEffect">
                                  <p:stCondLst>
                                    <p:cond delay="0"/>
                                  </p:stCondLst>
                                  <p:childTnLst>
                                    <p:anim calcmode="lin" valueType="num">
                                      <p:cBhvr additive="base">
                                        <p:cTn id="1170" dur="2500"/>
                                        <p:tgtEl>
                                          <p:spTgt spid="71"/>
                                        </p:tgtEl>
                                        <p:attrNameLst>
                                          <p:attrName>ppt_x</p:attrName>
                                        </p:attrNameLst>
                                      </p:cBhvr>
                                      <p:tavLst>
                                        <p:tav tm="0">
                                          <p:val>
                                            <p:strVal val="ppt_x"/>
                                          </p:val>
                                        </p:tav>
                                        <p:tav tm="100000">
                                          <p:val>
                                            <p:strVal val="1+ppt_w/2"/>
                                          </p:val>
                                        </p:tav>
                                      </p:tavLst>
                                    </p:anim>
                                    <p:anim calcmode="lin" valueType="num">
                                      <p:cBhvr additive="base">
                                        <p:cTn id="1171" dur="2500"/>
                                        <p:tgtEl>
                                          <p:spTgt spid="71"/>
                                        </p:tgtEl>
                                        <p:attrNameLst>
                                          <p:attrName>ppt_y</p:attrName>
                                        </p:attrNameLst>
                                      </p:cBhvr>
                                      <p:tavLst>
                                        <p:tav tm="0">
                                          <p:val>
                                            <p:strVal val="ppt_y"/>
                                          </p:val>
                                        </p:tav>
                                        <p:tav tm="100000">
                                          <p:val>
                                            <p:strVal val="0-ppt_h/2"/>
                                          </p:val>
                                        </p:tav>
                                      </p:tavLst>
                                    </p:anim>
                                    <p:set>
                                      <p:cBhvr>
                                        <p:cTn id="1172" dur="1" fill="hold">
                                          <p:stCondLst>
                                            <p:cond delay="2499"/>
                                          </p:stCondLst>
                                        </p:cTn>
                                        <p:tgtEl>
                                          <p:spTgt spid="71"/>
                                        </p:tgtEl>
                                        <p:attrNameLst>
                                          <p:attrName>style.visibility</p:attrName>
                                        </p:attrNameLst>
                                      </p:cBhvr>
                                      <p:to>
                                        <p:strVal val="hidden"/>
                                      </p:to>
                                    </p:set>
                                  </p:childTnLst>
                                </p:cTn>
                              </p:par>
                              <p:par>
                                <p:cTn id="1173" presetID="2" presetClass="exit" presetSubtype="3" fill="hold" grpId="2" nodeType="withEffect">
                                  <p:stCondLst>
                                    <p:cond delay="0"/>
                                  </p:stCondLst>
                                  <p:childTnLst>
                                    <p:anim calcmode="lin" valueType="num">
                                      <p:cBhvr additive="base">
                                        <p:cTn id="1174" dur="2500"/>
                                        <p:tgtEl>
                                          <p:spTgt spid="72"/>
                                        </p:tgtEl>
                                        <p:attrNameLst>
                                          <p:attrName>ppt_x</p:attrName>
                                        </p:attrNameLst>
                                      </p:cBhvr>
                                      <p:tavLst>
                                        <p:tav tm="0">
                                          <p:val>
                                            <p:strVal val="ppt_x"/>
                                          </p:val>
                                        </p:tav>
                                        <p:tav tm="100000">
                                          <p:val>
                                            <p:strVal val="1+ppt_w/2"/>
                                          </p:val>
                                        </p:tav>
                                      </p:tavLst>
                                    </p:anim>
                                    <p:anim calcmode="lin" valueType="num">
                                      <p:cBhvr additive="base">
                                        <p:cTn id="1175" dur="2500"/>
                                        <p:tgtEl>
                                          <p:spTgt spid="72"/>
                                        </p:tgtEl>
                                        <p:attrNameLst>
                                          <p:attrName>ppt_y</p:attrName>
                                        </p:attrNameLst>
                                      </p:cBhvr>
                                      <p:tavLst>
                                        <p:tav tm="0">
                                          <p:val>
                                            <p:strVal val="ppt_y"/>
                                          </p:val>
                                        </p:tav>
                                        <p:tav tm="100000">
                                          <p:val>
                                            <p:strVal val="0-ppt_h/2"/>
                                          </p:val>
                                        </p:tav>
                                      </p:tavLst>
                                    </p:anim>
                                    <p:set>
                                      <p:cBhvr>
                                        <p:cTn id="1176" dur="1" fill="hold">
                                          <p:stCondLst>
                                            <p:cond delay="2499"/>
                                          </p:stCondLst>
                                        </p:cTn>
                                        <p:tgtEl>
                                          <p:spTgt spid="72"/>
                                        </p:tgtEl>
                                        <p:attrNameLst>
                                          <p:attrName>style.visibility</p:attrName>
                                        </p:attrNameLst>
                                      </p:cBhvr>
                                      <p:to>
                                        <p:strVal val="hidden"/>
                                      </p:to>
                                    </p:set>
                                  </p:childTnLst>
                                </p:cTn>
                              </p:par>
                              <p:par>
                                <p:cTn id="1177" presetID="2" presetClass="exit" presetSubtype="3" fill="hold" grpId="2" nodeType="withEffect">
                                  <p:stCondLst>
                                    <p:cond delay="0"/>
                                  </p:stCondLst>
                                  <p:childTnLst>
                                    <p:anim calcmode="lin" valueType="num">
                                      <p:cBhvr additive="base">
                                        <p:cTn id="1178" dur="2500"/>
                                        <p:tgtEl>
                                          <p:spTgt spid="73"/>
                                        </p:tgtEl>
                                        <p:attrNameLst>
                                          <p:attrName>ppt_x</p:attrName>
                                        </p:attrNameLst>
                                      </p:cBhvr>
                                      <p:tavLst>
                                        <p:tav tm="0">
                                          <p:val>
                                            <p:strVal val="ppt_x"/>
                                          </p:val>
                                        </p:tav>
                                        <p:tav tm="100000">
                                          <p:val>
                                            <p:strVal val="1+ppt_w/2"/>
                                          </p:val>
                                        </p:tav>
                                      </p:tavLst>
                                    </p:anim>
                                    <p:anim calcmode="lin" valueType="num">
                                      <p:cBhvr additive="base">
                                        <p:cTn id="1179" dur="2500"/>
                                        <p:tgtEl>
                                          <p:spTgt spid="73"/>
                                        </p:tgtEl>
                                        <p:attrNameLst>
                                          <p:attrName>ppt_y</p:attrName>
                                        </p:attrNameLst>
                                      </p:cBhvr>
                                      <p:tavLst>
                                        <p:tav tm="0">
                                          <p:val>
                                            <p:strVal val="ppt_y"/>
                                          </p:val>
                                        </p:tav>
                                        <p:tav tm="100000">
                                          <p:val>
                                            <p:strVal val="0-ppt_h/2"/>
                                          </p:val>
                                        </p:tav>
                                      </p:tavLst>
                                    </p:anim>
                                    <p:set>
                                      <p:cBhvr>
                                        <p:cTn id="1180" dur="1" fill="hold">
                                          <p:stCondLst>
                                            <p:cond delay="2499"/>
                                          </p:stCondLst>
                                        </p:cTn>
                                        <p:tgtEl>
                                          <p:spTgt spid="73"/>
                                        </p:tgtEl>
                                        <p:attrNameLst>
                                          <p:attrName>style.visibility</p:attrName>
                                        </p:attrNameLst>
                                      </p:cBhvr>
                                      <p:to>
                                        <p:strVal val="hidden"/>
                                      </p:to>
                                    </p:set>
                                  </p:childTnLst>
                                </p:cTn>
                              </p:par>
                              <p:par>
                                <p:cTn id="1181" presetID="2" presetClass="exit" presetSubtype="3" fill="hold" grpId="2" nodeType="withEffect">
                                  <p:stCondLst>
                                    <p:cond delay="0"/>
                                  </p:stCondLst>
                                  <p:childTnLst>
                                    <p:anim calcmode="lin" valueType="num">
                                      <p:cBhvr additive="base">
                                        <p:cTn id="1182" dur="2500"/>
                                        <p:tgtEl>
                                          <p:spTgt spid="74"/>
                                        </p:tgtEl>
                                        <p:attrNameLst>
                                          <p:attrName>ppt_x</p:attrName>
                                        </p:attrNameLst>
                                      </p:cBhvr>
                                      <p:tavLst>
                                        <p:tav tm="0">
                                          <p:val>
                                            <p:strVal val="ppt_x"/>
                                          </p:val>
                                        </p:tav>
                                        <p:tav tm="100000">
                                          <p:val>
                                            <p:strVal val="1+ppt_w/2"/>
                                          </p:val>
                                        </p:tav>
                                      </p:tavLst>
                                    </p:anim>
                                    <p:anim calcmode="lin" valueType="num">
                                      <p:cBhvr additive="base">
                                        <p:cTn id="1183" dur="2500"/>
                                        <p:tgtEl>
                                          <p:spTgt spid="74"/>
                                        </p:tgtEl>
                                        <p:attrNameLst>
                                          <p:attrName>ppt_y</p:attrName>
                                        </p:attrNameLst>
                                      </p:cBhvr>
                                      <p:tavLst>
                                        <p:tav tm="0">
                                          <p:val>
                                            <p:strVal val="ppt_y"/>
                                          </p:val>
                                        </p:tav>
                                        <p:tav tm="100000">
                                          <p:val>
                                            <p:strVal val="0-ppt_h/2"/>
                                          </p:val>
                                        </p:tav>
                                      </p:tavLst>
                                    </p:anim>
                                    <p:set>
                                      <p:cBhvr>
                                        <p:cTn id="1184" dur="1" fill="hold">
                                          <p:stCondLst>
                                            <p:cond delay="2499"/>
                                          </p:stCondLst>
                                        </p:cTn>
                                        <p:tgtEl>
                                          <p:spTgt spid="74"/>
                                        </p:tgtEl>
                                        <p:attrNameLst>
                                          <p:attrName>style.visibility</p:attrName>
                                        </p:attrNameLst>
                                      </p:cBhvr>
                                      <p:to>
                                        <p:strVal val="hidden"/>
                                      </p:to>
                                    </p:set>
                                  </p:childTnLst>
                                </p:cTn>
                              </p:par>
                              <p:par>
                                <p:cTn id="1185" presetID="2" presetClass="exit" presetSubtype="3" fill="hold" grpId="2" nodeType="withEffect">
                                  <p:stCondLst>
                                    <p:cond delay="0"/>
                                  </p:stCondLst>
                                  <p:childTnLst>
                                    <p:anim calcmode="lin" valueType="num">
                                      <p:cBhvr additive="base">
                                        <p:cTn id="1186" dur="2500"/>
                                        <p:tgtEl>
                                          <p:spTgt spid="75"/>
                                        </p:tgtEl>
                                        <p:attrNameLst>
                                          <p:attrName>ppt_x</p:attrName>
                                        </p:attrNameLst>
                                      </p:cBhvr>
                                      <p:tavLst>
                                        <p:tav tm="0">
                                          <p:val>
                                            <p:strVal val="ppt_x"/>
                                          </p:val>
                                        </p:tav>
                                        <p:tav tm="100000">
                                          <p:val>
                                            <p:strVal val="1+ppt_w/2"/>
                                          </p:val>
                                        </p:tav>
                                      </p:tavLst>
                                    </p:anim>
                                    <p:anim calcmode="lin" valueType="num">
                                      <p:cBhvr additive="base">
                                        <p:cTn id="1187" dur="2500"/>
                                        <p:tgtEl>
                                          <p:spTgt spid="75"/>
                                        </p:tgtEl>
                                        <p:attrNameLst>
                                          <p:attrName>ppt_y</p:attrName>
                                        </p:attrNameLst>
                                      </p:cBhvr>
                                      <p:tavLst>
                                        <p:tav tm="0">
                                          <p:val>
                                            <p:strVal val="ppt_y"/>
                                          </p:val>
                                        </p:tav>
                                        <p:tav tm="100000">
                                          <p:val>
                                            <p:strVal val="0-ppt_h/2"/>
                                          </p:val>
                                        </p:tav>
                                      </p:tavLst>
                                    </p:anim>
                                    <p:set>
                                      <p:cBhvr>
                                        <p:cTn id="1188" dur="1" fill="hold">
                                          <p:stCondLst>
                                            <p:cond delay="2499"/>
                                          </p:stCondLst>
                                        </p:cTn>
                                        <p:tgtEl>
                                          <p:spTgt spid="75"/>
                                        </p:tgtEl>
                                        <p:attrNameLst>
                                          <p:attrName>style.visibility</p:attrName>
                                        </p:attrNameLst>
                                      </p:cBhvr>
                                      <p:to>
                                        <p:strVal val="hidden"/>
                                      </p:to>
                                    </p:set>
                                  </p:childTnLst>
                                </p:cTn>
                              </p:par>
                              <p:par>
                                <p:cTn id="1189" presetID="2" presetClass="exit" presetSubtype="3" fill="hold" grpId="2" nodeType="withEffect">
                                  <p:stCondLst>
                                    <p:cond delay="0"/>
                                  </p:stCondLst>
                                  <p:childTnLst>
                                    <p:anim calcmode="lin" valueType="num">
                                      <p:cBhvr additive="base">
                                        <p:cTn id="1190" dur="2500"/>
                                        <p:tgtEl>
                                          <p:spTgt spid="76"/>
                                        </p:tgtEl>
                                        <p:attrNameLst>
                                          <p:attrName>ppt_x</p:attrName>
                                        </p:attrNameLst>
                                      </p:cBhvr>
                                      <p:tavLst>
                                        <p:tav tm="0">
                                          <p:val>
                                            <p:strVal val="ppt_x"/>
                                          </p:val>
                                        </p:tav>
                                        <p:tav tm="100000">
                                          <p:val>
                                            <p:strVal val="1+ppt_w/2"/>
                                          </p:val>
                                        </p:tav>
                                      </p:tavLst>
                                    </p:anim>
                                    <p:anim calcmode="lin" valueType="num">
                                      <p:cBhvr additive="base">
                                        <p:cTn id="1191" dur="2500"/>
                                        <p:tgtEl>
                                          <p:spTgt spid="76"/>
                                        </p:tgtEl>
                                        <p:attrNameLst>
                                          <p:attrName>ppt_y</p:attrName>
                                        </p:attrNameLst>
                                      </p:cBhvr>
                                      <p:tavLst>
                                        <p:tav tm="0">
                                          <p:val>
                                            <p:strVal val="ppt_y"/>
                                          </p:val>
                                        </p:tav>
                                        <p:tav tm="100000">
                                          <p:val>
                                            <p:strVal val="0-ppt_h/2"/>
                                          </p:val>
                                        </p:tav>
                                      </p:tavLst>
                                    </p:anim>
                                    <p:set>
                                      <p:cBhvr>
                                        <p:cTn id="1192" dur="1" fill="hold">
                                          <p:stCondLst>
                                            <p:cond delay="2499"/>
                                          </p:stCondLst>
                                        </p:cTn>
                                        <p:tgtEl>
                                          <p:spTgt spid="76"/>
                                        </p:tgtEl>
                                        <p:attrNameLst>
                                          <p:attrName>style.visibility</p:attrName>
                                        </p:attrNameLst>
                                      </p:cBhvr>
                                      <p:to>
                                        <p:strVal val="hidden"/>
                                      </p:to>
                                    </p:set>
                                  </p:childTnLst>
                                </p:cTn>
                              </p:par>
                              <p:par>
                                <p:cTn id="1193" presetID="2" presetClass="exit" presetSubtype="3" fill="hold" grpId="2" nodeType="withEffect">
                                  <p:stCondLst>
                                    <p:cond delay="0"/>
                                  </p:stCondLst>
                                  <p:childTnLst>
                                    <p:anim calcmode="lin" valueType="num">
                                      <p:cBhvr additive="base">
                                        <p:cTn id="1194" dur="2500"/>
                                        <p:tgtEl>
                                          <p:spTgt spid="77"/>
                                        </p:tgtEl>
                                        <p:attrNameLst>
                                          <p:attrName>ppt_x</p:attrName>
                                        </p:attrNameLst>
                                      </p:cBhvr>
                                      <p:tavLst>
                                        <p:tav tm="0">
                                          <p:val>
                                            <p:strVal val="ppt_x"/>
                                          </p:val>
                                        </p:tav>
                                        <p:tav tm="100000">
                                          <p:val>
                                            <p:strVal val="1+ppt_w/2"/>
                                          </p:val>
                                        </p:tav>
                                      </p:tavLst>
                                    </p:anim>
                                    <p:anim calcmode="lin" valueType="num">
                                      <p:cBhvr additive="base">
                                        <p:cTn id="1195" dur="2500"/>
                                        <p:tgtEl>
                                          <p:spTgt spid="77"/>
                                        </p:tgtEl>
                                        <p:attrNameLst>
                                          <p:attrName>ppt_y</p:attrName>
                                        </p:attrNameLst>
                                      </p:cBhvr>
                                      <p:tavLst>
                                        <p:tav tm="0">
                                          <p:val>
                                            <p:strVal val="ppt_y"/>
                                          </p:val>
                                        </p:tav>
                                        <p:tav tm="100000">
                                          <p:val>
                                            <p:strVal val="0-ppt_h/2"/>
                                          </p:val>
                                        </p:tav>
                                      </p:tavLst>
                                    </p:anim>
                                    <p:set>
                                      <p:cBhvr>
                                        <p:cTn id="1196" dur="1" fill="hold">
                                          <p:stCondLst>
                                            <p:cond delay="2499"/>
                                          </p:stCondLst>
                                        </p:cTn>
                                        <p:tgtEl>
                                          <p:spTgt spid="77"/>
                                        </p:tgtEl>
                                        <p:attrNameLst>
                                          <p:attrName>style.visibility</p:attrName>
                                        </p:attrNameLst>
                                      </p:cBhvr>
                                      <p:to>
                                        <p:strVal val="hidden"/>
                                      </p:to>
                                    </p:set>
                                  </p:childTnLst>
                                </p:cTn>
                              </p:par>
                              <p:par>
                                <p:cTn id="1197" presetID="2" presetClass="exit" presetSubtype="3" fill="hold" grpId="2" nodeType="withEffect">
                                  <p:stCondLst>
                                    <p:cond delay="0"/>
                                  </p:stCondLst>
                                  <p:childTnLst>
                                    <p:anim calcmode="lin" valueType="num">
                                      <p:cBhvr additive="base">
                                        <p:cTn id="1198" dur="2500"/>
                                        <p:tgtEl>
                                          <p:spTgt spid="78"/>
                                        </p:tgtEl>
                                        <p:attrNameLst>
                                          <p:attrName>ppt_x</p:attrName>
                                        </p:attrNameLst>
                                      </p:cBhvr>
                                      <p:tavLst>
                                        <p:tav tm="0">
                                          <p:val>
                                            <p:strVal val="ppt_x"/>
                                          </p:val>
                                        </p:tav>
                                        <p:tav tm="100000">
                                          <p:val>
                                            <p:strVal val="1+ppt_w/2"/>
                                          </p:val>
                                        </p:tav>
                                      </p:tavLst>
                                    </p:anim>
                                    <p:anim calcmode="lin" valueType="num">
                                      <p:cBhvr additive="base">
                                        <p:cTn id="1199" dur="2500"/>
                                        <p:tgtEl>
                                          <p:spTgt spid="78"/>
                                        </p:tgtEl>
                                        <p:attrNameLst>
                                          <p:attrName>ppt_y</p:attrName>
                                        </p:attrNameLst>
                                      </p:cBhvr>
                                      <p:tavLst>
                                        <p:tav tm="0">
                                          <p:val>
                                            <p:strVal val="ppt_y"/>
                                          </p:val>
                                        </p:tav>
                                        <p:tav tm="100000">
                                          <p:val>
                                            <p:strVal val="0-ppt_h/2"/>
                                          </p:val>
                                        </p:tav>
                                      </p:tavLst>
                                    </p:anim>
                                    <p:set>
                                      <p:cBhvr>
                                        <p:cTn id="1200" dur="1" fill="hold">
                                          <p:stCondLst>
                                            <p:cond delay="2499"/>
                                          </p:stCondLst>
                                        </p:cTn>
                                        <p:tgtEl>
                                          <p:spTgt spid="78"/>
                                        </p:tgtEl>
                                        <p:attrNameLst>
                                          <p:attrName>style.visibility</p:attrName>
                                        </p:attrNameLst>
                                      </p:cBhvr>
                                      <p:to>
                                        <p:strVal val="hidden"/>
                                      </p:to>
                                    </p:set>
                                  </p:childTnLst>
                                </p:cTn>
                              </p:par>
                              <p:par>
                                <p:cTn id="1201" presetID="2" presetClass="exit" presetSubtype="3" fill="hold" grpId="2" nodeType="withEffect">
                                  <p:stCondLst>
                                    <p:cond delay="0"/>
                                  </p:stCondLst>
                                  <p:childTnLst>
                                    <p:anim calcmode="lin" valueType="num">
                                      <p:cBhvr additive="base">
                                        <p:cTn id="1202" dur="2500"/>
                                        <p:tgtEl>
                                          <p:spTgt spid="79"/>
                                        </p:tgtEl>
                                        <p:attrNameLst>
                                          <p:attrName>ppt_x</p:attrName>
                                        </p:attrNameLst>
                                      </p:cBhvr>
                                      <p:tavLst>
                                        <p:tav tm="0">
                                          <p:val>
                                            <p:strVal val="ppt_x"/>
                                          </p:val>
                                        </p:tav>
                                        <p:tav tm="100000">
                                          <p:val>
                                            <p:strVal val="1+ppt_w/2"/>
                                          </p:val>
                                        </p:tav>
                                      </p:tavLst>
                                    </p:anim>
                                    <p:anim calcmode="lin" valueType="num">
                                      <p:cBhvr additive="base">
                                        <p:cTn id="1203" dur="2500"/>
                                        <p:tgtEl>
                                          <p:spTgt spid="79"/>
                                        </p:tgtEl>
                                        <p:attrNameLst>
                                          <p:attrName>ppt_y</p:attrName>
                                        </p:attrNameLst>
                                      </p:cBhvr>
                                      <p:tavLst>
                                        <p:tav tm="0">
                                          <p:val>
                                            <p:strVal val="ppt_y"/>
                                          </p:val>
                                        </p:tav>
                                        <p:tav tm="100000">
                                          <p:val>
                                            <p:strVal val="0-ppt_h/2"/>
                                          </p:val>
                                        </p:tav>
                                      </p:tavLst>
                                    </p:anim>
                                    <p:set>
                                      <p:cBhvr>
                                        <p:cTn id="1204" dur="1" fill="hold">
                                          <p:stCondLst>
                                            <p:cond delay="2499"/>
                                          </p:stCondLst>
                                        </p:cTn>
                                        <p:tgtEl>
                                          <p:spTgt spid="79"/>
                                        </p:tgtEl>
                                        <p:attrNameLst>
                                          <p:attrName>style.visibility</p:attrName>
                                        </p:attrNameLst>
                                      </p:cBhvr>
                                      <p:to>
                                        <p:strVal val="hidden"/>
                                      </p:to>
                                    </p:set>
                                  </p:childTnLst>
                                </p:cTn>
                              </p:par>
                              <p:par>
                                <p:cTn id="1205" presetID="2" presetClass="exit" presetSubtype="3" fill="hold" grpId="2" nodeType="withEffect">
                                  <p:stCondLst>
                                    <p:cond delay="0"/>
                                  </p:stCondLst>
                                  <p:childTnLst>
                                    <p:anim calcmode="lin" valueType="num">
                                      <p:cBhvr additive="base">
                                        <p:cTn id="1206" dur="2500"/>
                                        <p:tgtEl>
                                          <p:spTgt spid="80"/>
                                        </p:tgtEl>
                                        <p:attrNameLst>
                                          <p:attrName>ppt_x</p:attrName>
                                        </p:attrNameLst>
                                      </p:cBhvr>
                                      <p:tavLst>
                                        <p:tav tm="0">
                                          <p:val>
                                            <p:strVal val="ppt_x"/>
                                          </p:val>
                                        </p:tav>
                                        <p:tav tm="100000">
                                          <p:val>
                                            <p:strVal val="1+ppt_w/2"/>
                                          </p:val>
                                        </p:tav>
                                      </p:tavLst>
                                    </p:anim>
                                    <p:anim calcmode="lin" valueType="num">
                                      <p:cBhvr additive="base">
                                        <p:cTn id="1207" dur="2500"/>
                                        <p:tgtEl>
                                          <p:spTgt spid="80"/>
                                        </p:tgtEl>
                                        <p:attrNameLst>
                                          <p:attrName>ppt_y</p:attrName>
                                        </p:attrNameLst>
                                      </p:cBhvr>
                                      <p:tavLst>
                                        <p:tav tm="0">
                                          <p:val>
                                            <p:strVal val="ppt_y"/>
                                          </p:val>
                                        </p:tav>
                                        <p:tav tm="100000">
                                          <p:val>
                                            <p:strVal val="0-ppt_h/2"/>
                                          </p:val>
                                        </p:tav>
                                      </p:tavLst>
                                    </p:anim>
                                    <p:set>
                                      <p:cBhvr>
                                        <p:cTn id="1208" dur="1" fill="hold">
                                          <p:stCondLst>
                                            <p:cond delay="2499"/>
                                          </p:stCondLst>
                                        </p:cTn>
                                        <p:tgtEl>
                                          <p:spTgt spid="80"/>
                                        </p:tgtEl>
                                        <p:attrNameLst>
                                          <p:attrName>style.visibility</p:attrName>
                                        </p:attrNameLst>
                                      </p:cBhvr>
                                      <p:to>
                                        <p:strVal val="hidden"/>
                                      </p:to>
                                    </p:set>
                                  </p:childTnLst>
                                </p:cTn>
                              </p:par>
                              <p:par>
                                <p:cTn id="1209" presetID="2" presetClass="exit" presetSubtype="3" fill="hold" grpId="2" nodeType="withEffect">
                                  <p:stCondLst>
                                    <p:cond delay="0"/>
                                  </p:stCondLst>
                                  <p:childTnLst>
                                    <p:anim calcmode="lin" valueType="num">
                                      <p:cBhvr additive="base">
                                        <p:cTn id="1210" dur="2500"/>
                                        <p:tgtEl>
                                          <p:spTgt spid="81"/>
                                        </p:tgtEl>
                                        <p:attrNameLst>
                                          <p:attrName>ppt_x</p:attrName>
                                        </p:attrNameLst>
                                      </p:cBhvr>
                                      <p:tavLst>
                                        <p:tav tm="0">
                                          <p:val>
                                            <p:strVal val="ppt_x"/>
                                          </p:val>
                                        </p:tav>
                                        <p:tav tm="100000">
                                          <p:val>
                                            <p:strVal val="1+ppt_w/2"/>
                                          </p:val>
                                        </p:tav>
                                      </p:tavLst>
                                    </p:anim>
                                    <p:anim calcmode="lin" valueType="num">
                                      <p:cBhvr additive="base">
                                        <p:cTn id="1211" dur="2500"/>
                                        <p:tgtEl>
                                          <p:spTgt spid="81"/>
                                        </p:tgtEl>
                                        <p:attrNameLst>
                                          <p:attrName>ppt_y</p:attrName>
                                        </p:attrNameLst>
                                      </p:cBhvr>
                                      <p:tavLst>
                                        <p:tav tm="0">
                                          <p:val>
                                            <p:strVal val="ppt_y"/>
                                          </p:val>
                                        </p:tav>
                                        <p:tav tm="100000">
                                          <p:val>
                                            <p:strVal val="0-ppt_h/2"/>
                                          </p:val>
                                        </p:tav>
                                      </p:tavLst>
                                    </p:anim>
                                    <p:set>
                                      <p:cBhvr>
                                        <p:cTn id="1212" dur="1" fill="hold">
                                          <p:stCondLst>
                                            <p:cond delay="2499"/>
                                          </p:stCondLst>
                                        </p:cTn>
                                        <p:tgtEl>
                                          <p:spTgt spid="81"/>
                                        </p:tgtEl>
                                        <p:attrNameLst>
                                          <p:attrName>style.visibility</p:attrName>
                                        </p:attrNameLst>
                                      </p:cBhvr>
                                      <p:to>
                                        <p:strVal val="hidden"/>
                                      </p:to>
                                    </p:set>
                                  </p:childTnLst>
                                </p:cTn>
                              </p:par>
                              <p:par>
                                <p:cTn id="1213" presetID="2" presetClass="exit" presetSubtype="3" fill="hold" grpId="2" nodeType="withEffect">
                                  <p:stCondLst>
                                    <p:cond delay="0"/>
                                  </p:stCondLst>
                                  <p:childTnLst>
                                    <p:anim calcmode="lin" valueType="num">
                                      <p:cBhvr additive="base">
                                        <p:cTn id="1214" dur="2500"/>
                                        <p:tgtEl>
                                          <p:spTgt spid="82"/>
                                        </p:tgtEl>
                                        <p:attrNameLst>
                                          <p:attrName>ppt_x</p:attrName>
                                        </p:attrNameLst>
                                      </p:cBhvr>
                                      <p:tavLst>
                                        <p:tav tm="0">
                                          <p:val>
                                            <p:strVal val="ppt_x"/>
                                          </p:val>
                                        </p:tav>
                                        <p:tav tm="100000">
                                          <p:val>
                                            <p:strVal val="1+ppt_w/2"/>
                                          </p:val>
                                        </p:tav>
                                      </p:tavLst>
                                    </p:anim>
                                    <p:anim calcmode="lin" valueType="num">
                                      <p:cBhvr additive="base">
                                        <p:cTn id="1215" dur="2500"/>
                                        <p:tgtEl>
                                          <p:spTgt spid="82"/>
                                        </p:tgtEl>
                                        <p:attrNameLst>
                                          <p:attrName>ppt_y</p:attrName>
                                        </p:attrNameLst>
                                      </p:cBhvr>
                                      <p:tavLst>
                                        <p:tav tm="0">
                                          <p:val>
                                            <p:strVal val="ppt_y"/>
                                          </p:val>
                                        </p:tav>
                                        <p:tav tm="100000">
                                          <p:val>
                                            <p:strVal val="0-ppt_h/2"/>
                                          </p:val>
                                        </p:tav>
                                      </p:tavLst>
                                    </p:anim>
                                    <p:set>
                                      <p:cBhvr>
                                        <p:cTn id="1216" dur="1" fill="hold">
                                          <p:stCondLst>
                                            <p:cond delay="2499"/>
                                          </p:stCondLst>
                                        </p:cTn>
                                        <p:tgtEl>
                                          <p:spTgt spid="82"/>
                                        </p:tgtEl>
                                        <p:attrNameLst>
                                          <p:attrName>style.visibility</p:attrName>
                                        </p:attrNameLst>
                                      </p:cBhvr>
                                      <p:to>
                                        <p:strVal val="hidden"/>
                                      </p:to>
                                    </p:set>
                                  </p:childTnLst>
                                </p:cTn>
                              </p:par>
                              <p:par>
                                <p:cTn id="1217" presetID="2" presetClass="exit" presetSubtype="3" fill="hold" grpId="2" nodeType="withEffect">
                                  <p:stCondLst>
                                    <p:cond delay="0"/>
                                  </p:stCondLst>
                                  <p:childTnLst>
                                    <p:anim calcmode="lin" valueType="num">
                                      <p:cBhvr additive="base">
                                        <p:cTn id="1218" dur="2500"/>
                                        <p:tgtEl>
                                          <p:spTgt spid="83"/>
                                        </p:tgtEl>
                                        <p:attrNameLst>
                                          <p:attrName>ppt_x</p:attrName>
                                        </p:attrNameLst>
                                      </p:cBhvr>
                                      <p:tavLst>
                                        <p:tav tm="0">
                                          <p:val>
                                            <p:strVal val="ppt_x"/>
                                          </p:val>
                                        </p:tav>
                                        <p:tav tm="100000">
                                          <p:val>
                                            <p:strVal val="1+ppt_w/2"/>
                                          </p:val>
                                        </p:tav>
                                      </p:tavLst>
                                    </p:anim>
                                    <p:anim calcmode="lin" valueType="num">
                                      <p:cBhvr additive="base">
                                        <p:cTn id="1219" dur="2500"/>
                                        <p:tgtEl>
                                          <p:spTgt spid="83"/>
                                        </p:tgtEl>
                                        <p:attrNameLst>
                                          <p:attrName>ppt_y</p:attrName>
                                        </p:attrNameLst>
                                      </p:cBhvr>
                                      <p:tavLst>
                                        <p:tav tm="0">
                                          <p:val>
                                            <p:strVal val="ppt_y"/>
                                          </p:val>
                                        </p:tav>
                                        <p:tav tm="100000">
                                          <p:val>
                                            <p:strVal val="0-ppt_h/2"/>
                                          </p:val>
                                        </p:tav>
                                      </p:tavLst>
                                    </p:anim>
                                    <p:set>
                                      <p:cBhvr>
                                        <p:cTn id="1220" dur="1" fill="hold">
                                          <p:stCondLst>
                                            <p:cond delay="2499"/>
                                          </p:stCondLst>
                                        </p:cTn>
                                        <p:tgtEl>
                                          <p:spTgt spid="83"/>
                                        </p:tgtEl>
                                        <p:attrNameLst>
                                          <p:attrName>style.visibility</p:attrName>
                                        </p:attrNameLst>
                                      </p:cBhvr>
                                      <p:to>
                                        <p:strVal val="hidden"/>
                                      </p:to>
                                    </p:set>
                                  </p:childTnLst>
                                </p:cTn>
                              </p:par>
                              <p:par>
                                <p:cTn id="1221" presetID="2" presetClass="exit" presetSubtype="3" fill="hold" grpId="2" nodeType="withEffect">
                                  <p:stCondLst>
                                    <p:cond delay="0"/>
                                  </p:stCondLst>
                                  <p:childTnLst>
                                    <p:anim calcmode="lin" valueType="num">
                                      <p:cBhvr additive="base">
                                        <p:cTn id="1222" dur="2500"/>
                                        <p:tgtEl>
                                          <p:spTgt spid="84"/>
                                        </p:tgtEl>
                                        <p:attrNameLst>
                                          <p:attrName>ppt_x</p:attrName>
                                        </p:attrNameLst>
                                      </p:cBhvr>
                                      <p:tavLst>
                                        <p:tav tm="0">
                                          <p:val>
                                            <p:strVal val="ppt_x"/>
                                          </p:val>
                                        </p:tav>
                                        <p:tav tm="100000">
                                          <p:val>
                                            <p:strVal val="1+ppt_w/2"/>
                                          </p:val>
                                        </p:tav>
                                      </p:tavLst>
                                    </p:anim>
                                    <p:anim calcmode="lin" valueType="num">
                                      <p:cBhvr additive="base">
                                        <p:cTn id="1223" dur="2500"/>
                                        <p:tgtEl>
                                          <p:spTgt spid="84"/>
                                        </p:tgtEl>
                                        <p:attrNameLst>
                                          <p:attrName>ppt_y</p:attrName>
                                        </p:attrNameLst>
                                      </p:cBhvr>
                                      <p:tavLst>
                                        <p:tav tm="0">
                                          <p:val>
                                            <p:strVal val="ppt_y"/>
                                          </p:val>
                                        </p:tav>
                                        <p:tav tm="100000">
                                          <p:val>
                                            <p:strVal val="0-ppt_h/2"/>
                                          </p:val>
                                        </p:tav>
                                      </p:tavLst>
                                    </p:anim>
                                    <p:set>
                                      <p:cBhvr>
                                        <p:cTn id="1224" dur="1" fill="hold">
                                          <p:stCondLst>
                                            <p:cond delay="2499"/>
                                          </p:stCondLst>
                                        </p:cTn>
                                        <p:tgtEl>
                                          <p:spTgt spid="84"/>
                                        </p:tgtEl>
                                        <p:attrNameLst>
                                          <p:attrName>style.visibility</p:attrName>
                                        </p:attrNameLst>
                                      </p:cBhvr>
                                      <p:to>
                                        <p:strVal val="hidden"/>
                                      </p:to>
                                    </p:set>
                                  </p:childTnLst>
                                </p:cTn>
                              </p:par>
                              <p:par>
                                <p:cTn id="1225" presetID="2" presetClass="exit" presetSubtype="3" fill="hold" grpId="2" nodeType="withEffect">
                                  <p:stCondLst>
                                    <p:cond delay="0"/>
                                  </p:stCondLst>
                                  <p:childTnLst>
                                    <p:anim calcmode="lin" valueType="num">
                                      <p:cBhvr additive="base">
                                        <p:cTn id="1226" dur="2500"/>
                                        <p:tgtEl>
                                          <p:spTgt spid="85"/>
                                        </p:tgtEl>
                                        <p:attrNameLst>
                                          <p:attrName>ppt_x</p:attrName>
                                        </p:attrNameLst>
                                      </p:cBhvr>
                                      <p:tavLst>
                                        <p:tav tm="0">
                                          <p:val>
                                            <p:strVal val="ppt_x"/>
                                          </p:val>
                                        </p:tav>
                                        <p:tav tm="100000">
                                          <p:val>
                                            <p:strVal val="1+ppt_w/2"/>
                                          </p:val>
                                        </p:tav>
                                      </p:tavLst>
                                    </p:anim>
                                    <p:anim calcmode="lin" valueType="num">
                                      <p:cBhvr additive="base">
                                        <p:cTn id="1227" dur="2500"/>
                                        <p:tgtEl>
                                          <p:spTgt spid="85"/>
                                        </p:tgtEl>
                                        <p:attrNameLst>
                                          <p:attrName>ppt_y</p:attrName>
                                        </p:attrNameLst>
                                      </p:cBhvr>
                                      <p:tavLst>
                                        <p:tav tm="0">
                                          <p:val>
                                            <p:strVal val="ppt_y"/>
                                          </p:val>
                                        </p:tav>
                                        <p:tav tm="100000">
                                          <p:val>
                                            <p:strVal val="0-ppt_h/2"/>
                                          </p:val>
                                        </p:tav>
                                      </p:tavLst>
                                    </p:anim>
                                    <p:set>
                                      <p:cBhvr>
                                        <p:cTn id="1228" dur="1" fill="hold">
                                          <p:stCondLst>
                                            <p:cond delay="2499"/>
                                          </p:stCondLst>
                                        </p:cTn>
                                        <p:tgtEl>
                                          <p:spTgt spid="85"/>
                                        </p:tgtEl>
                                        <p:attrNameLst>
                                          <p:attrName>style.visibility</p:attrName>
                                        </p:attrNameLst>
                                      </p:cBhvr>
                                      <p:to>
                                        <p:strVal val="hidden"/>
                                      </p:to>
                                    </p:set>
                                  </p:childTnLst>
                                </p:cTn>
                              </p:par>
                              <p:par>
                                <p:cTn id="1229" presetID="2" presetClass="exit" presetSubtype="3" fill="hold" grpId="2" nodeType="withEffect">
                                  <p:stCondLst>
                                    <p:cond delay="0"/>
                                  </p:stCondLst>
                                  <p:childTnLst>
                                    <p:anim calcmode="lin" valueType="num">
                                      <p:cBhvr additive="base">
                                        <p:cTn id="1230" dur="2500"/>
                                        <p:tgtEl>
                                          <p:spTgt spid="86"/>
                                        </p:tgtEl>
                                        <p:attrNameLst>
                                          <p:attrName>ppt_x</p:attrName>
                                        </p:attrNameLst>
                                      </p:cBhvr>
                                      <p:tavLst>
                                        <p:tav tm="0">
                                          <p:val>
                                            <p:strVal val="ppt_x"/>
                                          </p:val>
                                        </p:tav>
                                        <p:tav tm="100000">
                                          <p:val>
                                            <p:strVal val="1+ppt_w/2"/>
                                          </p:val>
                                        </p:tav>
                                      </p:tavLst>
                                    </p:anim>
                                    <p:anim calcmode="lin" valueType="num">
                                      <p:cBhvr additive="base">
                                        <p:cTn id="1231" dur="2500"/>
                                        <p:tgtEl>
                                          <p:spTgt spid="86"/>
                                        </p:tgtEl>
                                        <p:attrNameLst>
                                          <p:attrName>ppt_y</p:attrName>
                                        </p:attrNameLst>
                                      </p:cBhvr>
                                      <p:tavLst>
                                        <p:tav tm="0">
                                          <p:val>
                                            <p:strVal val="ppt_y"/>
                                          </p:val>
                                        </p:tav>
                                        <p:tav tm="100000">
                                          <p:val>
                                            <p:strVal val="0-ppt_h/2"/>
                                          </p:val>
                                        </p:tav>
                                      </p:tavLst>
                                    </p:anim>
                                    <p:set>
                                      <p:cBhvr>
                                        <p:cTn id="1232" dur="1" fill="hold">
                                          <p:stCondLst>
                                            <p:cond delay="2499"/>
                                          </p:stCondLst>
                                        </p:cTn>
                                        <p:tgtEl>
                                          <p:spTgt spid="86"/>
                                        </p:tgtEl>
                                        <p:attrNameLst>
                                          <p:attrName>style.visibility</p:attrName>
                                        </p:attrNameLst>
                                      </p:cBhvr>
                                      <p:to>
                                        <p:strVal val="hidden"/>
                                      </p:to>
                                    </p:set>
                                  </p:childTnLst>
                                </p:cTn>
                              </p:par>
                              <p:par>
                                <p:cTn id="1233" presetID="2" presetClass="exit" presetSubtype="3" fill="hold" grpId="2" nodeType="withEffect">
                                  <p:stCondLst>
                                    <p:cond delay="0"/>
                                  </p:stCondLst>
                                  <p:childTnLst>
                                    <p:anim calcmode="lin" valueType="num">
                                      <p:cBhvr additive="base">
                                        <p:cTn id="1234" dur="2500"/>
                                        <p:tgtEl>
                                          <p:spTgt spid="87"/>
                                        </p:tgtEl>
                                        <p:attrNameLst>
                                          <p:attrName>ppt_x</p:attrName>
                                        </p:attrNameLst>
                                      </p:cBhvr>
                                      <p:tavLst>
                                        <p:tav tm="0">
                                          <p:val>
                                            <p:strVal val="ppt_x"/>
                                          </p:val>
                                        </p:tav>
                                        <p:tav tm="100000">
                                          <p:val>
                                            <p:strVal val="1+ppt_w/2"/>
                                          </p:val>
                                        </p:tav>
                                      </p:tavLst>
                                    </p:anim>
                                    <p:anim calcmode="lin" valueType="num">
                                      <p:cBhvr additive="base">
                                        <p:cTn id="1235" dur="2500"/>
                                        <p:tgtEl>
                                          <p:spTgt spid="87"/>
                                        </p:tgtEl>
                                        <p:attrNameLst>
                                          <p:attrName>ppt_y</p:attrName>
                                        </p:attrNameLst>
                                      </p:cBhvr>
                                      <p:tavLst>
                                        <p:tav tm="0">
                                          <p:val>
                                            <p:strVal val="ppt_y"/>
                                          </p:val>
                                        </p:tav>
                                        <p:tav tm="100000">
                                          <p:val>
                                            <p:strVal val="0-ppt_h/2"/>
                                          </p:val>
                                        </p:tav>
                                      </p:tavLst>
                                    </p:anim>
                                    <p:set>
                                      <p:cBhvr>
                                        <p:cTn id="1236" dur="1" fill="hold">
                                          <p:stCondLst>
                                            <p:cond delay="2499"/>
                                          </p:stCondLst>
                                        </p:cTn>
                                        <p:tgtEl>
                                          <p:spTgt spid="87"/>
                                        </p:tgtEl>
                                        <p:attrNameLst>
                                          <p:attrName>style.visibility</p:attrName>
                                        </p:attrNameLst>
                                      </p:cBhvr>
                                      <p:to>
                                        <p:strVal val="hidden"/>
                                      </p:to>
                                    </p:set>
                                  </p:childTnLst>
                                </p:cTn>
                              </p:par>
                              <p:par>
                                <p:cTn id="1237" presetID="2" presetClass="exit" presetSubtype="3" fill="hold" grpId="2" nodeType="withEffect">
                                  <p:stCondLst>
                                    <p:cond delay="0"/>
                                  </p:stCondLst>
                                  <p:childTnLst>
                                    <p:anim calcmode="lin" valueType="num">
                                      <p:cBhvr additive="base">
                                        <p:cTn id="1238" dur="2500"/>
                                        <p:tgtEl>
                                          <p:spTgt spid="88"/>
                                        </p:tgtEl>
                                        <p:attrNameLst>
                                          <p:attrName>ppt_x</p:attrName>
                                        </p:attrNameLst>
                                      </p:cBhvr>
                                      <p:tavLst>
                                        <p:tav tm="0">
                                          <p:val>
                                            <p:strVal val="ppt_x"/>
                                          </p:val>
                                        </p:tav>
                                        <p:tav tm="100000">
                                          <p:val>
                                            <p:strVal val="1+ppt_w/2"/>
                                          </p:val>
                                        </p:tav>
                                      </p:tavLst>
                                    </p:anim>
                                    <p:anim calcmode="lin" valueType="num">
                                      <p:cBhvr additive="base">
                                        <p:cTn id="1239" dur="2500"/>
                                        <p:tgtEl>
                                          <p:spTgt spid="88"/>
                                        </p:tgtEl>
                                        <p:attrNameLst>
                                          <p:attrName>ppt_y</p:attrName>
                                        </p:attrNameLst>
                                      </p:cBhvr>
                                      <p:tavLst>
                                        <p:tav tm="0">
                                          <p:val>
                                            <p:strVal val="ppt_y"/>
                                          </p:val>
                                        </p:tav>
                                        <p:tav tm="100000">
                                          <p:val>
                                            <p:strVal val="0-ppt_h/2"/>
                                          </p:val>
                                        </p:tav>
                                      </p:tavLst>
                                    </p:anim>
                                    <p:set>
                                      <p:cBhvr>
                                        <p:cTn id="1240" dur="1" fill="hold">
                                          <p:stCondLst>
                                            <p:cond delay="2499"/>
                                          </p:stCondLst>
                                        </p:cTn>
                                        <p:tgtEl>
                                          <p:spTgt spid="88"/>
                                        </p:tgtEl>
                                        <p:attrNameLst>
                                          <p:attrName>style.visibility</p:attrName>
                                        </p:attrNameLst>
                                      </p:cBhvr>
                                      <p:to>
                                        <p:strVal val="hidden"/>
                                      </p:to>
                                    </p:set>
                                  </p:childTnLst>
                                </p:cTn>
                              </p:par>
                              <p:par>
                                <p:cTn id="1241" presetID="2" presetClass="exit" presetSubtype="3" fill="hold" grpId="2" nodeType="withEffect">
                                  <p:stCondLst>
                                    <p:cond delay="0"/>
                                  </p:stCondLst>
                                  <p:childTnLst>
                                    <p:anim calcmode="lin" valueType="num">
                                      <p:cBhvr additive="base">
                                        <p:cTn id="1242" dur="2500"/>
                                        <p:tgtEl>
                                          <p:spTgt spid="89"/>
                                        </p:tgtEl>
                                        <p:attrNameLst>
                                          <p:attrName>ppt_x</p:attrName>
                                        </p:attrNameLst>
                                      </p:cBhvr>
                                      <p:tavLst>
                                        <p:tav tm="0">
                                          <p:val>
                                            <p:strVal val="ppt_x"/>
                                          </p:val>
                                        </p:tav>
                                        <p:tav tm="100000">
                                          <p:val>
                                            <p:strVal val="1+ppt_w/2"/>
                                          </p:val>
                                        </p:tav>
                                      </p:tavLst>
                                    </p:anim>
                                    <p:anim calcmode="lin" valueType="num">
                                      <p:cBhvr additive="base">
                                        <p:cTn id="1243" dur="2500"/>
                                        <p:tgtEl>
                                          <p:spTgt spid="89"/>
                                        </p:tgtEl>
                                        <p:attrNameLst>
                                          <p:attrName>ppt_y</p:attrName>
                                        </p:attrNameLst>
                                      </p:cBhvr>
                                      <p:tavLst>
                                        <p:tav tm="0">
                                          <p:val>
                                            <p:strVal val="ppt_y"/>
                                          </p:val>
                                        </p:tav>
                                        <p:tav tm="100000">
                                          <p:val>
                                            <p:strVal val="0-ppt_h/2"/>
                                          </p:val>
                                        </p:tav>
                                      </p:tavLst>
                                    </p:anim>
                                    <p:set>
                                      <p:cBhvr>
                                        <p:cTn id="1244" dur="1" fill="hold">
                                          <p:stCondLst>
                                            <p:cond delay="2499"/>
                                          </p:stCondLst>
                                        </p:cTn>
                                        <p:tgtEl>
                                          <p:spTgt spid="89"/>
                                        </p:tgtEl>
                                        <p:attrNameLst>
                                          <p:attrName>style.visibility</p:attrName>
                                        </p:attrNameLst>
                                      </p:cBhvr>
                                      <p:to>
                                        <p:strVal val="hidden"/>
                                      </p:to>
                                    </p:set>
                                  </p:childTnLst>
                                </p:cTn>
                              </p:par>
                              <p:par>
                                <p:cTn id="1245" presetID="2" presetClass="exit" presetSubtype="3" fill="hold" grpId="2" nodeType="withEffect">
                                  <p:stCondLst>
                                    <p:cond delay="0"/>
                                  </p:stCondLst>
                                  <p:childTnLst>
                                    <p:anim calcmode="lin" valueType="num">
                                      <p:cBhvr additive="base">
                                        <p:cTn id="1246" dur="2500"/>
                                        <p:tgtEl>
                                          <p:spTgt spid="90"/>
                                        </p:tgtEl>
                                        <p:attrNameLst>
                                          <p:attrName>ppt_x</p:attrName>
                                        </p:attrNameLst>
                                      </p:cBhvr>
                                      <p:tavLst>
                                        <p:tav tm="0">
                                          <p:val>
                                            <p:strVal val="ppt_x"/>
                                          </p:val>
                                        </p:tav>
                                        <p:tav tm="100000">
                                          <p:val>
                                            <p:strVal val="1+ppt_w/2"/>
                                          </p:val>
                                        </p:tav>
                                      </p:tavLst>
                                    </p:anim>
                                    <p:anim calcmode="lin" valueType="num">
                                      <p:cBhvr additive="base">
                                        <p:cTn id="1247" dur="2500"/>
                                        <p:tgtEl>
                                          <p:spTgt spid="90"/>
                                        </p:tgtEl>
                                        <p:attrNameLst>
                                          <p:attrName>ppt_y</p:attrName>
                                        </p:attrNameLst>
                                      </p:cBhvr>
                                      <p:tavLst>
                                        <p:tav tm="0">
                                          <p:val>
                                            <p:strVal val="ppt_y"/>
                                          </p:val>
                                        </p:tav>
                                        <p:tav tm="100000">
                                          <p:val>
                                            <p:strVal val="0-ppt_h/2"/>
                                          </p:val>
                                        </p:tav>
                                      </p:tavLst>
                                    </p:anim>
                                    <p:set>
                                      <p:cBhvr>
                                        <p:cTn id="1248" dur="1" fill="hold">
                                          <p:stCondLst>
                                            <p:cond delay="2499"/>
                                          </p:stCondLst>
                                        </p:cTn>
                                        <p:tgtEl>
                                          <p:spTgt spid="90"/>
                                        </p:tgtEl>
                                        <p:attrNameLst>
                                          <p:attrName>style.visibility</p:attrName>
                                        </p:attrNameLst>
                                      </p:cBhvr>
                                      <p:to>
                                        <p:strVal val="hidden"/>
                                      </p:to>
                                    </p:set>
                                  </p:childTnLst>
                                </p:cTn>
                              </p:par>
                              <p:par>
                                <p:cTn id="1249" presetID="2" presetClass="exit" presetSubtype="3" fill="hold" grpId="2" nodeType="withEffect">
                                  <p:stCondLst>
                                    <p:cond delay="0"/>
                                  </p:stCondLst>
                                  <p:childTnLst>
                                    <p:anim calcmode="lin" valueType="num">
                                      <p:cBhvr additive="base">
                                        <p:cTn id="1250" dur="2500"/>
                                        <p:tgtEl>
                                          <p:spTgt spid="91"/>
                                        </p:tgtEl>
                                        <p:attrNameLst>
                                          <p:attrName>ppt_x</p:attrName>
                                        </p:attrNameLst>
                                      </p:cBhvr>
                                      <p:tavLst>
                                        <p:tav tm="0">
                                          <p:val>
                                            <p:strVal val="ppt_x"/>
                                          </p:val>
                                        </p:tav>
                                        <p:tav tm="100000">
                                          <p:val>
                                            <p:strVal val="1+ppt_w/2"/>
                                          </p:val>
                                        </p:tav>
                                      </p:tavLst>
                                    </p:anim>
                                    <p:anim calcmode="lin" valueType="num">
                                      <p:cBhvr additive="base">
                                        <p:cTn id="1251" dur="2500"/>
                                        <p:tgtEl>
                                          <p:spTgt spid="91"/>
                                        </p:tgtEl>
                                        <p:attrNameLst>
                                          <p:attrName>ppt_y</p:attrName>
                                        </p:attrNameLst>
                                      </p:cBhvr>
                                      <p:tavLst>
                                        <p:tav tm="0">
                                          <p:val>
                                            <p:strVal val="ppt_y"/>
                                          </p:val>
                                        </p:tav>
                                        <p:tav tm="100000">
                                          <p:val>
                                            <p:strVal val="0-ppt_h/2"/>
                                          </p:val>
                                        </p:tav>
                                      </p:tavLst>
                                    </p:anim>
                                    <p:set>
                                      <p:cBhvr>
                                        <p:cTn id="1252" dur="1" fill="hold">
                                          <p:stCondLst>
                                            <p:cond delay="2499"/>
                                          </p:stCondLst>
                                        </p:cTn>
                                        <p:tgtEl>
                                          <p:spTgt spid="91"/>
                                        </p:tgtEl>
                                        <p:attrNameLst>
                                          <p:attrName>style.visibility</p:attrName>
                                        </p:attrNameLst>
                                      </p:cBhvr>
                                      <p:to>
                                        <p:strVal val="hidden"/>
                                      </p:to>
                                    </p:set>
                                  </p:childTnLst>
                                </p:cTn>
                              </p:par>
                              <p:par>
                                <p:cTn id="1253" presetID="2" presetClass="exit" presetSubtype="3" fill="hold" grpId="2" nodeType="withEffect">
                                  <p:stCondLst>
                                    <p:cond delay="0"/>
                                  </p:stCondLst>
                                  <p:childTnLst>
                                    <p:anim calcmode="lin" valueType="num">
                                      <p:cBhvr additive="base">
                                        <p:cTn id="1254" dur="2500"/>
                                        <p:tgtEl>
                                          <p:spTgt spid="92"/>
                                        </p:tgtEl>
                                        <p:attrNameLst>
                                          <p:attrName>ppt_x</p:attrName>
                                        </p:attrNameLst>
                                      </p:cBhvr>
                                      <p:tavLst>
                                        <p:tav tm="0">
                                          <p:val>
                                            <p:strVal val="ppt_x"/>
                                          </p:val>
                                        </p:tav>
                                        <p:tav tm="100000">
                                          <p:val>
                                            <p:strVal val="1+ppt_w/2"/>
                                          </p:val>
                                        </p:tav>
                                      </p:tavLst>
                                    </p:anim>
                                    <p:anim calcmode="lin" valueType="num">
                                      <p:cBhvr additive="base">
                                        <p:cTn id="1255" dur="2500"/>
                                        <p:tgtEl>
                                          <p:spTgt spid="92"/>
                                        </p:tgtEl>
                                        <p:attrNameLst>
                                          <p:attrName>ppt_y</p:attrName>
                                        </p:attrNameLst>
                                      </p:cBhvr>
                                      <p:tavLst>
                                        <p:tav tm="0">
                                          <p:val>
                                            <p:strVal val="ppt_y"/>
                                          </p:val>
                                        </p:tav>
                                        <p:tav tm="100000">
                                          <p:val>
                                            <p:strVal val="0-ppt_h/2"/>
                                          </p:val>
                                        </p:tav>
                                      </p:tavLst>
                                    </p:anim>
                                    <p:set>
                                      <p:cBhvr>
                                        <p:cTn id="1256" dur="1" fill="hold">
                                          <p:stCondLst>
                                            <p:cond delay="2499"/>
                                          </p:stCondLst>
                                        </p:cTn>
                                        <p:tgtEl>
                                          <p:spTgt spid="92"/>
                                        </p:tgtEl>
                                        <p:attrNameLst>
                                          <p:attrName>style.visibility</p:attrName>
                                        </p:attrNameLst>
                                      </p:cBhvr>
                                      <p:to>
                                        <p:strVal val="hidden"/>
                                      </p:to>
                                    </p:set>
                                  </p:childTnLst>
                                </p:cTn>
                              </p:par>
                              <p:par>
                                <p:cTn id="1257" presetID="2" presetClass="exit" presetSubtype="3" fill="hold" grpId="2" nodeType="withEffect">
                                  <p:stCondLst>
                                    <p:cond delay="0"/>
                                  </p:stCondLst>
                                  <p:childTnLst>
                                    <p:anim calcmode="lin" valueType="num">
                                      <p:cBhvr additive="base">
                                        <p:cTn id="1258" dur="2500"/>
                                        <p:tgtEl>
                                          <p:spTgt spid="93"/>
                                        </p:tgtEl>
                                        <p:attrNameLst>
                                          <p:attrName>ppt_x</p:attrName>
                                        </p:attrNameLst>
                                      </p:cBhvr>
                                      <p:tavLst>
                                        <p:tav tm="0">
                                          <p:val>
                                            <p:strVal val="ppt_x"/>
                                          </p:val>
                                        </p:tav>
                                        <p:tav tm="100000">
                                          <p:val>
                                            <p:strVal val="1+ppt_w/2"/>
                                          </p:val>
                                        </p:tav>
                                      </p:tavLst>
                                    </p:anim>
                                    <p:anim calcmode="lin" valueType="num">
                                      <p:cBhvr additive="base">
                                        <p:cTn id="1259" dur="2500"/>
                                        <p:tgtEl>
                                          <p:spTgt spid="93"/>
                                        </p:tgtEl>
                                        <p:attrNameLst>
                                          <p:attrName>ppt_y</p:attrName>
                                        </p:attrNameLst>
                                      </p:cBhvr>
                                      <p:tavLst>
                                        <p:tav tm="0">
                                          <p:val>
                                            <p:strVal val="ppt_y"/>
                                          </p:val>
                                        </p:tav>
                                        <p:tav tm="100000">
                                          <p:val>
                                            <p:strVal val="0-ppt_h/2"/>
                                          </p:val>
                                        </p:tav>
                                      </p:tavLst>
                                    </p:anim>
                                    <p:set>
                                      <p:cBhvr>
                                        <p:cTn id="1260" dur="1" fill="hold">
                                          <p:stCondLst>
                                            <p:cond delay="2499"/>
                                          </p:stCondLst>
                                        </p:cTn>
                                        <p:tgtEl>
                                          <p:spTgt spid="93"/>
                                        </p:tgtEl>
                                        <p:attrNameLst>
                                          <p:attrName>style.visibility</p:attrName>
                                        </p:attrNameLst>
                                      </p:cBhvr>
                                      <p:to>
                                        <p:strVal val="hidden"/>
                                      </p:to>
                                    </p:set>
                                  </p:childTnLst>
                                </p:cTn>
                              </p:par>
                              <p:par>
                                <p:cTn id="1261" presetID="2" presetClass="exit" presetSubtype="3" fill="hold" grpId="2" nodeType="withEffect">
                                  <p:stCondLst>
                                    <p:cond delay="0"/>
                                  </p:stCondLst>
                                  <p:childTnLst>
                                    <p:anim calcmode="lin" valueType="num">
                                      <p:cBhvr additive="base">
                                        <p:cTn id="1262" dur="2500"/>
                                        <p:tgtEl>
                                          <p:spTgt spid="94"/>
                                        </p:tgtEl>
                                        <p:attrNameLst>
                                          <p:attrName>ppt_x</p:attrName>
                                        </p:attrNameLst>
                                      </p:cBhvr>
                                      <p:tavLst>
                                        <p:tav tm="0">
                                          <p:val>
                                            <p:strVal val="ppt_x"/>
                                          </p:val>
                                        </p:tav>
                                        <p:tav tm="100000">
                                          <p:val>
                                            <p:strVal val="1+ppt_w/2"/>
                                          </p:val>
                                        </p:tav>
                                      </p:tavLst>
                                    </p:anim>
                                    <p:anim calcmode="lin" valueType="num">
                                      <p:cBhvr additive="base">
                                        <p:cTn id="1263" dur="2500"/>
                                        <p:tgtEl>
                                          <p:spTgt spid="94"/>
                                        </p:tgtEl>
                                        <p:attrNameLst>
                                          <p:attrName>ppt_y</p:attrName>
                                        </p:attrNameLst>
                                      </p:cBhvr>
                                      <p:tavLst>
                                        <p:tav tm="0">
                                          <p:val>
                                            <p:strVal val="ppt_y"/>
                                          </p:val>
                                        </p:tav>
                                        <p:tav tm="100000">
                                          <p:val>
                                            <p:strVal val="0-ppt_h/2"/>
                                          </p:val>
                                        </p:tav>
                                      </p:tavLst>
                                    </p:anim>
                                    <p:set>
                                      <p:cBhvr>
                                        <p:cTn id="1264" dur="1" fill="hold">
                                          <p:stCondLst>
                                            <p:cond delay="2499"/>
                                          </p:stCondLst>
                                        </p:cTn>
                                        <p:tgtEl>
                                          <p:spTgt spid="94"/>
                                        </p:tgtEl>
                                        <p:attrNameLst>
                                          <p:attrName>style.visibility</p:attrName>
                                        </p:attrNameLst>
                                      </p:cBhvr>
                                      <p:to>
                                        <p:strVal val="hidden"/>
                                      </p:to>
                                    </p:set>
                                  </p:childTnLst>
                                </p:cTn>
                              </p:par>
                              <p:par>
                                <p:cTn id="1265" presetID="2" presetClass="exit" presetSubtype="3" fill="hold" grpId="2" nodeType="withEffect">
                                  <p:stCondLst>
                                    <p:cond delay="0"/>
                                  </p:stCondLst>
                                  <p:childTnLst>
                                    <p:anim calcmode="lin" valueType="num">
                                      <p:cBhvr additive="base">
                                        <p:cTn id="1266" dur="2500"/>
                                        <p:tgtEl>
                                          <p:spTgt spid="95"/>
                                        </p:tgtEl>
                                        <p:attrNameLst>
                                          <p:attrName>ppt_x</p:attrName>
                                        </p:attrNameLst>
                                      </p:cBhvr>
                                      <p:tavLst>
                                        <p:tav tm="0">
                                          <p:val>
                                            <p:strVal val="ppt_x"/>
                                          </p:val>
                                        </p:tav>
                                        <p:tav tm="100000">
                                          <p:val>
                                            <p:strVal val="1+ppt_w/2"/>
                                          </p:val>
                                        </p:tav>
                                      </p:tavLst>
                                    </p:anim>
                                    <p:anim calcmode="lin" valueType="num">
                                      <p:cBhvr additive="base">
                                        <p:cTn id="1267" dur="2500"/>
                                        <p:tgtEl>
                                          <p:spTgt spid="95"/>
                                        </p:tgtEl>
                                        <p:attrNameLst>
                                          <p:attrName>ppt_y</p:attrName>
                                        </p:attrNameLst>
                                      </p:cBhvr>
                                      <p:tavLst>
                                        <p:tav tm="0">
                                          <p:val>
                                            <p:strVal val="ppt_y"/>
                                          </p:val>
                                        </p:tav>
                                        <p:tav tm="100000">
                                          <p:val>
                                            <p:strVal val="0-ppt_h/2"/>
                                          </p:val>
                                        </p:tav>
                                      </p:tavLst>
                                    </p:anim>
                                    <p:set>
                                      <p:cBhvr>
                                        <p:cTn id="1268" dur="1" fill="hold">
                                          <p:stCondLst>
                                            <p:cond delay="2499"/>
                                          </p:stCondLst>
                                        </p:cTn>
                                        <p:tgtEl>
                                          <p:spTgt spid="95"/>
                                        </p:tgtEl>
                                        <p:attrNameLst>
                                          <p:attrName>style.visibility</p:attrName>
                                        </p:attrNameLst>
                                      </p:cBhvr>
                                      <p:to>
                                        <p:strVal val="hidden"/>
                                      </p:to>
                                    </p:set>
                                  </p:childTnLst>
                                </p:cTn>
                              </p:par>
                              <p:par>
                                <p:cTn id="1269" presetID="2" presetClass="exit" presetSubtype="3" fill="hold" grpId="2" nodeType="withEffect">
                                  <p:stCondLst>
                                    <p:cond delay="0"/>
                                  </p:stCondLst>
                                  <p:childTnLst>
                                    <p:anim calcmode="lin" valueType="num">
                                      <p:cBhvr additive="base">
                                        <p:cTn id="1270" dur="2500"/>
                                        <p:tgtEl>
                                          <p:spTgt spid="96"/>
                                        </p:tgtEl>
                                        <p:attrNameLst>
                                          <p:attrName>ppt_x</p:attrName>
                                        </p:attrNameLst>
                                      </p:cBhvr>
                                      <p:tavLst>
                                        <p:tav tm="0">
                                          <p:val>
                                            <p:strVal val="ppt_x"/>
                                          </p:val>
                                        </p:tav>
                                        <p:tav tm="100000">
                                          <p:val>
                                            <p:strVal val="1+ppt_w/2"/>
                                          </p:val>
                                        </p:tav>
                                      </p:tavLst>
                                    </p:anim>
                                    <p:anim calcmode="lin" valueType="num">
                                      <p:cBhvr additive="base">
                                        <p:cTn id="1271" dur="2500"/>
                                        <p:tgtEl>
                                          <p:spTgt spid="96"/>
                                        </p:tgtEl>
                                        <p:attrNameLst>
                                          <p:attrName>ppt_y</p:attrName>
                                        </p:attrNameLst>
                                      </p:cBhvr>
                                      <p:tavLst>
                                        <p:tav tm="0">
                                          <p:val>
                                            <p:strVal val="ppt_y"/>
                                          </p:val>
                                        </p:tav>
                                        <p:tav tm="100000">
                                          <p:val>
                                            <p:strVal val="0-ppt_h/2"/>
                                          </p:val>
                                        </p:tav>
                                      </p:tavLst>
                                    </p:anim>
                                    <p:set>
                                      <p:cBhvr>
                                        <p:cTn id="1272" dur="1" fill="hold">
                                          <p:stCondLst>
                                            <p:cond delay="2499"/>
                                          </p:stCondLst>
                                        </p:cTn>
                                        <p:tgtEl>
                                          <p:spTgt spid="96"/>
                                        </p:tgtEl>
                                        <p:attrNameLst>
                                          <p:attrName>style.visibility</p:attrName>
                                        </p:attrNameLst>
                                      </p:cBhvr>
                                      <p:to>
                                        <p:strVal val="hidden"/>
                                      </p:to>
                                    </p:set>
                                  </p:childTnLst>
                                </p:cTn>
                              </p:par>
                              <p:par>
                                <p:cTn id="1273" presetID="2" presetClass="exit" presetSubtype="3" fill="hold" grpId="2" nodeType="withEffect">
                                  <p:stCondLst>
                                    <p:cond delay="0"/>
                                  </p:stCondLst>
                                  <p:childTnLst>
                                    <p:anim calcmode="lin" valueType="num">
                                      <p:cBhvr additive="base">
                                        <p:cTn id="1274" dur="2500"/>
                                        <p:tgtEl>
                                          <p:spTgt spid="97"/>
                                        </p:tgtEl>
                                        <p:attrNameLst>
                                          <p:attrName>ppt_x</p:attrName>
                                        </p:attrNameLst>
                                      </p:cBhvr>
                                      <p:tavLst>
                                        <p:tav tm="0">
                                          <p:val>
                                            <p:strVal val="ppt_x"/>
                                          </p:val>
                                        </p:tav>
                                        <p:tav tm="100000">
                                          <p:val>
                                            <p:strVal val="1+ppt_w/2"/>
                                          </p:val>
                                        </p:tav>
                                      </p:tavLst>
                                    </p:anim>
                                    <p:anim calcmode="lin" valueType="num">
                                      <p:cBhvr additive="base">
                                        <p:cTn id="1275" dur="2500"/>
                                        <p:tgtEl>
                                          <p:spTgt spid="97"/>
                                        </p:tgtEl>
                                        <p:attrNameLst>
                                          <p:attrName>ppt_y</p:attrName>
                                        </p:attrNameLst>
                                      </p:cBhvr>
                                      <p:tavLst>
                                        <p:tav tm="0">
                                          <p:val>
                                            <p:strVal val="ppt_y"/>
                                          </p:val>
                                        </p:tav>
                                        <p:tav tm="100000">
                                          <p:val>
                                            <p:strVal val="0-ppt_h/2"/>
                                          </p:val>
                                        </p:tav>
                                      </p:tavLst>
                                    </p:anim>
                                    <p:set>
                                      <p:cBhvr>
                                        <p:cTn id="1276" dur="1" fill="hold">
                                          <p:stCondLst>
                                            <p:cond delay="2499"/>
                                          </p:stCondLst>
                                        </p:cTn>
                                        <p:tgtEl>
                                          <p:spTgt spid="97"/>
                                        </p:tgtEl>
                                        <p:attrNameLst>
                                          <p:attrName>style.visibility</p:attrName>
                                        </p:attrNameLst>
                                      </p:cBhvr>
                                      <p:to>
                                        <p:strVal val="hidden"/>
                                      </p:to>
                                    </p:set>
                                  </p:childTnLst>
                                </p:cTn>
                              </p:par>
                              <p:par>
                                <p:cTn id="1277" presetID="2" presetClass="exit" presetSubtype="3" fill="hold" grpId="2" nodeType="withEffect">
                                  <p:stCondLst>
                                    <p:cond delay="0"/>
                                  </p:stCondLst>
                                  <p:childTnLst>
                                    <p:anim calcmode="lin" valueType="num">
                                      <p:cBhvr additive="base">
                                        <p:cTn id="1278" dur="2500"/>
                                        <p:tgtEl>
                                          <p:spTgt spid="98"/>
                                        </p:tgtEl>
                                        <p:attrNameLst>
                                          <p:attrName>ppt_x</p:attrName>
                                        </p:attrNameLst>
                                      </p:cBhvr>
                                      <p:tavLst>
                                        <p:tav tm="0">
                                          <p:val>
                                            <p:strVal val="ppt_x"/>
                                          </p:val>
                                        </p:tav>
                                        <p:tav tm="100000">
                                          <p:val>
                                            <p:strVal val="1+ppt_w/2"/>
                                          </p:val>
                                        </p:tav>
                                      </p:tavLst>
                                    </p:anim>
                                    <p:anim calcmode="lin" valueType="num">
                                      <p:cBhvr additive="base">
                                        <p:cTn id="1279" dur="2500"/>
                                        <p:tgtEl>
                                          <p:spTgt spid="98"/>
                                        </p:tgtEl>
                                        <p:attrNameLst>
                                          <p:attrName>ppt_y</p:attrName>
                                        </p:attrNameLst>
                                      </p:cBhvr>
                                      <p:tavLst>
                                        <p:tav tm="0">
                                          <p:val>
                                            <p:strVal val="ppt_y"/>
                                          </p:val>
                                        </p:tav>
                                        <p:tav tm="100000">
                                          <p:val>
                                            <p:strVal val="0-ppt_h/2"/>
                                          </p:val>
                                        </p:tav>
                                      </p:tavLst>
                                    </p:anim>
                                    <p:set>
                                      <p:cBhvr>
                                        <p:cTn id="1280" dur="1" fill="hold">
                                          <p:stCondLst>
                                            <p:cond delay="2499"/>
                                          </p:stCondLst>
                                        </p:cTn>
                                        <p:tgtEl>
                                          <p:spTgt spid="98"/>
                                        </p:tgtEl>
                                        <p:attrNameLst>
                                          <p:attrName>style.visibility</p:attrName>
                                        </p:attrNameLst>
                                      </p:cBhvr>
                                      <p:to>
                                        <p:strVal val="hidden"/>
                                      </p:to>
                                    </p:set>
                                  </p:childTnLst>
                                </p:cTn>
                              </p:par>
                              <p:par>
                                <p:cTn id="1281" presetID="2" presetClass="exit" presetSubtype="3" fill="hold" grpId="2" nodeType="withEffect">
                                  <p:stCondLst>
                                    <p:cond delay="0"/>
                                  </p:stCondLst>
                                  <p:childTnLst>
                                    <p:anim calcmode="lin" valueType="num">
                                      <p:cBhvr additive="base">
                                        <p:cTn id="1282" dur="2500"/>
                                        <p:tgtEl>
                                          <p:spTgt spid="99"/>
                                        </p:tgtEl>
                                        <p:attrNameLst>
                                          <p:attrName>ppt_x</p:attrName>
                                        </p:attrNameLst>
                                      </p:cBhvr>
                                      <p:tavLst>
                                        <p:tav tm="0">
                                          <p:val>
                                            <p:strVal val="ppt_x"/>
                                          </p:val>
                                        </p:tav>
                                        <p:tav tm="100000">
                                          <p:val>
                                            <p:strVal val="1+ppt_w/2"/>
                                          </p:val>
                                        </p:tav>
                                      </p:tavLst>
                                    </p:anim>
                                    <p:anim calcmode="lin" valueType="num">
                                      <p:cBhvr additive="base">
                                        <p:cTn id="1283" dur="2500"/>
                                        <p:tgtEl>
                                          <p:spTgt spid="99"/>
                                        </p:tgtEl>
                                        <p:attrNameLst>
                                          <p:attrName>ppt_y</p:attrName>
                                        </p:attrNameLst>
                                      </p:cBhvr>
                                      <p:tavLst>
                                        <p:tav tm="0">
                                          <p:val>
                                            <p:strVal val="ppt_y"/>
                                          </p:val>
                                        </p:tav>
                                        <p:tav tm="100000">
                                          <p:val>
                                            <p:strVal val="0-ppt_h/2"/>
                                          </p:val>
                                        </p:tav>
                                      </p:tavLst>
                                    </p:anim>
                                    <p:set>
                                      <p:cBhvr>
                                        <p:cTn id="1284" dur="1" fill="hold">
                                          <p:stCondLst>
                                            <p:cond delay="2499"/>
                                          </p:stCondLst>
                                        </p:cTn>
                                        <p:tgtEl>
                                          <p:spTgt spid="99"/>
                                        </p:tgtEl>
                                        <p:attrNameLst>
                                          <p:attrName>style.visibility</p:attrName>
                                        </p:attrNameLst>
                                      </p:cBhvr>
                                      <p:to>
                                        <p:strVal val="hidden"/>
                                      </p:to>
                                    </p:set>
                                  </p:childTnLst>
                                </p:cTn>
                              </p:par>
                              <p:par>
                                <p:cTn id="1285" presetID="2" presetClass="exit" presetSubtype="3" fill="hold" grpId="2" nodeType="withEffect">
                                  <p:stCondLst>
                                    <p:cond delay="0"/>
                                  </p:stCondLst>
                                  <p:childTnLst>
                                    <p:anim calcmode="lin" valueType="num">
                                      <p:cBhvr additive="base">
                                        <p:cTn id="1286" dur="2500"/>
                                        <p:tgtEl>
                                          <p:spTgt spid="100"/>
                                        </p:tgtEl>
                                        <p:attrNameLst>
                                          <p:attrName>ppt_x</p:attrName>
                                        </p:attrNameLst>
                                      </p:cBhvr>
                                      <p:tavLst>
                                        <p:tav tm="0">
                                          <p:val>
                                            <p:strVal val="ppt_x"/>
                                          </p:val>
                                        </p:tav>
                                        <p:tav tm="100000">
                                          <p:val>
                                            <p:strVal val="1+ppt_w/2"/>
                                          </p:val>
                                        </p:tav>
                                      </p:tavLst>
                                    </p:anim>
                                    <p:anim calcmode="lin" valueType="num">
                                      <p:cBhvr additive="base">
                                        <p:cTn id="1287" dur="2500"/>
                                        <p:tgtEl>
                                          <p:spTgt spid="100"/>
                                        </p:tgtEl>
                                        <p:attrNameLst>
                                          <p:attrName>ppt_y</p:attrName>
                                        </p:attrNameLst>
                                      </p:cBhvr>
                                      <p:tavLst>
                                        <p:tav tm="0">
                                          <p:val>
                                            <p:strVal val="ppt_y"/>
                                          </p:val>
                                        </p:tav>
                                        <p:tav tm="100000">
                                          <p:val>
                                            <p:strVal val="0-ppt_h/2"/>
                                          </p:val>
                                        </p:tav>
                                      </p:tavLst>
                                    </p:anim>
                                    <p:set>
                                      <p:cBhvr>
                                        <p:cTn id="1288" dur="1" fill="hold">
                                          <p:stCondLst>
                                            <p:cond delay="2499"/>
                                          </p:stCondLst>
                                        </p:cTn>
                                        <p:tgtEl>
                                          <p:spTgt spid="100"/>
                                        </p:tgtEl>
                                        <p:attrNameLst>
                                          <p:attrName>style.visibility</p:attrName>
                                        </p:attrNameLst>
                                      </p:cBhvr>
                                      <p:to>
                                        <p:strVal val="hidden"/>
                                      </p:to>
                                    </p:set>
                                  </p:childTnLst>
                                </p:cTn>
                              </p:par>
                              <p:par>
                                <p:cTn id="1289" presetID="8" presetClass="emph" presetSubtype="0" fill="hold" grpId="3" nodeType="withEffect">
                                  <p:stCondLst>
                                    <p:cond delay="0"/>
                                  </p:stCondLst>
                                  <p:childTnLst>
                                    <p:animRot by="21600000">
                                      <p:cBhvr>
                                        <p:cTn id="1290" dur="2500" fill="hold"/>
                                        <p:tgtEl>
                                          <p:spTgt spid="69"/>
                                        </p:tgtEl>
                                        <p:attrNameLst>
                                          <p:attrName>r</p:attrName>
                                        </p:attrNameLst>
                                      </p:cBhvr>
                                    </p:animRot>
                                  </p:childTnLst>
                                </p:cTn>
                              </p:par>
                              <p:par>
                                <p:cTn id="1291" presetID="8" presetClass="emph" presetSubtype="0" fill="hold" grpId="3" nodeType="withEffect">
                                  <p:stCondLst>
                                    <p:cond delay="0"/>
                                  </p:stCondLst>
                                  <p:childTnLst>
                                    <p:animRot by="21600000">
                                      <p:cBhvr>
                                        <p:cTn id="1292" dur="2500" fill="hold"/>
                                        <p:tgtEl>
                                          <p:spTgt spid="70"/>
                                        </p:tgtEl>
                                        <p:attrNameLst>
                                          <p:attrName>r</p:attrName>
                                        </p:attrNameLst>
                                      </p:cBhvr>
                                    </p:animRot>
                                  </p:childTnLst>
                                </p:cTn>
                              </p:par>
                              <p:par>
                                <p:cTn id="1293" presetID="8" presetClass="emph" presetSubtype="0" fill="hold" grpId="3" nodeType="withEffect">
                                  <p:stCondLst>
                                    <p:cond delay="0"/>
                                  </p:stCondLst>
                                  <p:childTnLst>
                                    <p:animRot by="21600000">
                                      <p:cBhvr>
                                        <p:cTn id="1294" dur="2500" fill="hold"/>
                                        <p:tgtEl>
                                          <p:spTgt spid="71"/>
                                        </p:tgtEl>
                                        <p:attrNameLst>
                                          <p:attrName>r</p:attrName>
                                        </p:attrNameLst>
                                      </p:cBhvr>
                                    </p:animRot>
                                  </p:childTnLst>
                                </p:cTn>
                              </p:par>
                              <p:par>
                                <p:cTn id="1295" presetID="8" presetClass="emph" presetSubtype="0" fill="hold" grpId="3" nodeType="withEffect">
                                  <p:stCondLst>
                                    <p:cond delay="0"/>
                                  </p:stCondLst>
                                  <p:childTnLst>
                                    <p:animRot by="21600000">
                                      <p:cBhvr>
                                        <p:cTn id="1296" dur="2500" fill="hold"/>
                                        <p:tgtEl>
                                          <p:spTgt spid="72"/>
                                        </p:tgtEl>
                                        <p:attrNameLst>
                                          <p:attrName>r</p:attrName>
                                        </p:attrNameLst>
                                      </p:cBhvr>
                                    </p:animRot>
                                  </p:childTnLst>
                                </p:cTn>
                              </p:par>
                              <p:par>
                                <p:cTn id="1297" presetID="8" presetClass="emph" presetSubtype="0" fill="hold" grpId="3" nodeType="withEffect">
                                  <p:stCondLst>
                                    <p:cond delay="0"/>
                                  </p:stCondLst>
                                  <p:childTnLst>
                                    <p:animRot by="21600000">
                                      <p:cBhvr>
                                        <p:cTn id="1298" dur="2500" fill="hold"/>
                                        <p:tgtEl>
                                          <p:spTgt spid="73"/>
                                        </p:tgtEl>
                                        <p:attrNameLst>
                                          <p:attrName>r</p:attrName>
                                        </p:attrNameLst>
                                      </p:cBhvr>
                                    </p:animRot>
                                  </p:childTnLst>
                                </p:cTn>
                              </p:par>
                              <p:par>
                                <p:cTn id="1299" presetID="8" presetClass="emph" presetSubtype="0" fill="hold" grpId="3" nodeType="withEffect">
                                  <p:stCondLst>
                                    <p:cond delay="0"/>
                                  </p:stCondLst>
                                  <p:childTnLst>
                                    <p:animRot by="21600000">
                                      <p:cBhvr>
                                        <p:cTn id="1300" dur="2500" fill="hold"/>
                                        <p:tgtEl>
                                          <p:spTgt spid="74"/>
                                        </p:tgtEl>
                                        <p:attrNameLst>
                                          <p:attrName>r</p:attrName>
                                        </p:attrNameLst>
                                      </p:cBhvr>
                                    </p:animRot>
                                  </p:childTnLst>
                                </p:cTn>
                              </p:par>
                              <p:par>
                                <p:cTn id="1301" presetID="8" presetClass="emph" presetSubtype="0" fill="hold" grpId="3" nodeType="withEffect">
                                  <p:stCondLst>
                                    <p:cond delay="0"/>
                                  </p:stCondLst>
                                  <p:childTnLst>
                                    <p:animRot by="21600000">
                                      <p:cBhvr>
                                        <p:cTn id="1302" dur="2500" fill="hold"/>
                                        <p:tgtEl>
                                          <p:spTgt spid="75"/>
                                        </p:tgtEl>
                                        <p:attrNameLst>
                                          <p:attrName>r</p:attrName>
                                        </p:attrNameLst>
                                      </p:cBhvr>
                                    </p:animRot>
                                  </p:childTnLst>
                                </p:cTn>
                              </p:par>
                              <p:par>
                                <p:cTn id="1303" presetID="8" presetClass="emph" presetSubtype="0" fill="hold" grpId="3" nodeType="withEffect">
                                  <p:stCondLst>
                                    <p:cond delay="0"/>
                                  </p:stCondLst>
                                  <p:childTnLst>
                                    <p:animRot by="21600000">
                                      <p:cBhvr>
                                        <p:cTn id="1304" dur="2500" fill="hold"/>
                                        <p:tgtEl>
                                          <p:spTgt spid="76"/>
                                        </p:tgtEl>
                                        <p:attrNameLst>
                                          <p:attrName>r</p:attrName>
                                        </p:attrNameLst>
                                      </p:cBhvr>
                                    </p:animRot>
                                  </p:childTnLst>
                                </p:cTn>
                              </p:par>
                              <p:par>
                                <p:cTn id="1305" presetID="8" presetClass="emph" presetSubtype="0" fill="hold" grpId="3" nodeType="withEffect">
                                  <p:stCondLst>
                                    <p:cond delay="0"/>
                                  </p:stCondLst>
                                  <p:childTnLst>
                                    <p:animRot by="21600000">
                                      <p:cBhvr>
                                        <p:cTn id="1306" dur="2500" fill="hold"/>
                                        <p:tgtEl>
                                          <p:spTgt spid="77"/>
                                        </p:tgtEl>
                                        <p:attrNameLst>
                                          <p:attrName>r</p:attrName>
                                        </p:attrNameLst>
                                      </p:cBhvr>
                                    </p:animRot>
                                  </p:childTnLst>
                                </p:cTn>
                              </p:par>
                              <p:par>
                                <p:cTn id="1307" presetID="8" presetClass="emph" presetSubtype="0" fill="hold" grpId="3" nodeType="withEffect">
                                  <p:stCondLst>
                                    <p:cond delay="0"/>
                                  </p:stCondLst>
                                  <p:childTnLst>
                                    <p:animRot by="21600000">
                                      <p:cBhvr>
                                        <p:cTn id="1308" dur="2500" fill="hold"/>
                                        <p:tgtEl>
                                          <p:spTgt spid="78"/>
                                        </p:tgtEl>
                                        <p:attrNameLst>
                                          <p:attrName>r</p:attrName>
                                        </p:attrNameLst>
                                      </p:cBhvr>
                                    </p:animRot>
                                  </p:childTnLst>
                                </p:cTn>
                              </p:par>
                              <p:par>
                                <p:cTn id="1309" presetID="8" presetClass="emph" presetSubtype="0" fill="hold" grpId="3" nodeType="withEffect">
                                  <p:stCondLst>
                                    <p:cond delay="0"/>
                                  </p:stCondLst>
                                  <p:childTnLst>
                                    <p:animRot by="21600000">
                                      <p:cBhvr>
                                        <p:cTn id="1310" dur="2500" fill="hold"/>
                                        <p:tgtEl>
                                          <p:spTgt spid="79"/>
                                        </p:tgtEl>
                                        <p:attrNameLst>
                                          <p:attrName>r</p:attrName>
                                        </p:attrNameLst>
                                      </p:cBhvr>
                                    </p:animRot>
                                  </p:childTnLst>
                                </p:cTn>
                              </p:par>
                              <p:par>
                                <p:cTn id="1311" presetID="8" presetClass="emph" presetSubtype="0" fill="hold" grpId="3" nodeType="withEffect">
                                  <p:stCondLst>
                                    <p:cond delay="0"/>
                                  </p:stCondLst>
                                  <p:childTnLst>
                                    <p:animRot by="21600000">
                                      <p:cBhvr>
                                        <p:cTn id="1312" dur="2500" fill="hold"/>
                                        <p:tgtEl>
                                          <p:spTgt spid="80"/>
                                        </p:tgtEl>
                                        <p:attrNameLst>
                                          <p:attrName>r</p:attrName>
                                        </p:attrNameLst>
                                      </p:cBhvr>
                                    </p:animRot>
                                  </p:childTnLst>
                                </p:cTn>
                              </p:par>
                              <p:par>
                                <p:cTn id="1313" presetID="8" presetClass="emph" presetSubtype="0" fill="hold" grpId="3" nodeType="withEffect">
                                  <p:stCondLst>
                                    <p:cond delay="0"/>
                                  </p:stCondLst>
                                  <p:childTnLst>
                                    <p:animRot by="21600000">
                                      <p:cBhvr>
                                        <p:cTn id="1314" dur="2500" fill="hold"/>
                                        <p:tgtEl>
                                          <p:spTgt spid="81"/>
                                        </p:tgtEl>
                                        <p:attrNameLst>
                                          <p:attrName>r</p:attrName>
                                        </p:attrNameLst>
                                      </p:cBhvr>
                                    </p:animRot>
                                  </p:childTnLst>
                                </p:cTn>
                              </p:par>
                              <p:par>
                                <p:cTn id="1315" presetID="8" presetClass="emph" presetSubtype="0" fill="hold" grpId="3" nodeType="withEffect">
                                  <p:stCondLst>
                                    <p:cond delay="0"/>
                                  </p:stCondLst>
                                  <p:childTnLst>
                                    <p:animRot by="21600000">
                                      <p:cBhvr>
                                        <p:cTn id="1316" dur="2500" fill="hold"/>
                                        <p:tgtEl>
                                          <p:spTgt spid="82"/>
                                        </p:tgtEl>
                                        <p:attrNameLst>
                                          <p:attrName>r</p:attrName>
                                        </p:attrNameLst>
                                      </p:cBhvr>
                                    </p:animRot>
                                  </p:childTnLst>
                                </p:cTn>
                              </p:par>
                              <p:par>
                                <p:cTn id="1317" presetID="8" presetClass="emph" presetSubtype="0" fill="hold" grpId="3" nodeType="withEffect">
                                  <p:stCondLst>
                                    <p:cond delay="0"/>
                                  </p:stCondLst>
                                  <p:childTnLst>
                                    <p:animRot by="21600000">
                                      <p:cBhvr>
                                        <p:cTn id="1318" dur="2500" fill="hold"/>
                                        <p:tgtEl>
                                          <p:spTgt spid="83"/>
                                        </p:tgtEl>
                                        <p:attrNameLst>
                                          <p:attrName>r</p:attrName>
                                        </p:attrNameLst>
                                      </p:cBhvr>
                                    </p:animRot>
                                  </p:childTnLst>
                                </p:cTn>
                              </p:par>
                              <p:par>
                                <p:cTn id="1319" presetID="8" presetClass="emph" presetSubtype="0" fill="hold" grpId="3" nodeType="withEffect">
                                  <p:stCondLst>
                                    <p:cond delay="0"/>
                                  </p:stCondLst>
                                  <p:childTnLst>
                                    <p:animRot by="21600000">
                                      <p:cBhvr>
                                        <p:cTn id="1320" dur="2500" fill="hold"/>
                                        <p:tgtEl>
                                          <p:spTgt spid="84"/>
                                        </p:tgtEl>
                                        <p:attrNameLst>
                                          <p:attrName>r</p:attrName>
                                        </p:attrNameLst>
                                      </p:cBhvr>
                                    </p:animRot>
                                  </p:childTnLst>
                                </p:cTn>
                              </p:par>
                              <p:par>
                                <p:cTn id="1321" presetID="8" presetClass="emph" presetSubtype="0" fill="hold" grpId="3" nodeType="withEffect">
                                  <p:stCondLst>
                                    <p:cond delay="0"/>
                                  </p:stCondLst>
                                  <p:childTnLst>
                                    <p:animRot by="21600000">
                                      <p:cBhvr>
                                        <p:cTn id="1322" dur="2500" fill="hold"/>
                                        <p:tgtEl>
                                          <p:spTgt spid="85"/>
                                        </p:tgtEl>
                                        <p:attrNameLst>
                                          <p:attrName>r</p:attrName>
                                        </p:attrNameLst>
                                      </p:cBhvr>
                                    </p:animRot>
                                  </p:childTnLst>
                                </p:cTn>
                              </p:par>
                              <p:par>
                                <p:cTn id="1323" presetID="8" presetClass="emph" presetSubtype="0" fill="hold" grpId="3" nodeType="withEffect">
                                  <p:stCondLst>
                                    <p:cond delay="0"/>
                                  </p:stCondLst>
                                  <p:childTnLst>
                                    <p:animRot by="21600000">
                                      <p:cBhvr>
                                        <p:cTn id="1324" dur="2500" fill="hold"/>
                                        <p:tgtEl>
                                          <p:spTgt spid="86"/>
                                        </p:tgtEl>
                                        <p:attrNameLst>
                                          <p:attrName>r</p:attrName>
                                        </p:attrNameLst>
                                      </p:cBhvr>
                                    </p:animRot>
                                  </p:childTnLst>
                                </p:cTn>
                              </p:par>
                              <p:par>
                                <p:cTn id="1325" presetID="8" presetClass="emph" presetSubtype="0" fill="hold" grpId="3" nodeType="withEffect">
                                  <p:stCondLst>
                                    <p:cond delay="0"/>
                                  </p:stCondLst>
                                  <p:childTnLst>
                                    <p:animRot by="21600000">
                                      <p:cBhvr>
                                        <p:cTn id="1326" dur="2500" fill="hold"/>
                                        <p:tgtEl>
                                          <p:spTgt spid="87"/>
                                        </p:tgtEl>
                                        <p:attrNameLst>
                                          <p:attrName>r</p:attrName>
                                        </p:attrNameLst>
                                      </p:cBhvr>
                                    </p:animRot>
                                  </p:childTnLst>
                                </p:cTn>
                              </p:par>
                              <p:par>
                                <p:cTn id="1327" presetID="8" presetClass="emph" presetSubtype="0" fill="hold" grpId="3" nodeType="withEffect">
                                  <p:stCondLst>
                                    <p:cond delay="0"/>
                                  </p:stCondLst>
                                  <p:childTnLst>
                                    <p:animRot by="21600000">
                                      <p:cBhvr>
                                        <p:cTn id="1328" dur="2500" fill="hold"/>
                                        <p:tgtEl>
                                          <p:spTgt spid="88"/>
                                        </p:tgtEl>
                                        <p:attrNameLst>
                                          <p:attrName>r</p:attrName>
                                        </p:attrNameLst>
                                      </p:cBhvr>
                                    </p:animRot>
                                  </p:childTnLst>
                                </p:cTn>
                              </p:par>
                              <p:par>
                                <p:cTn id="1329" presetID="8" presetClass="emph" presetSubtype="0" fill="hold" grpId="3" nodeType="withEffect">
                                  <p:stCondLst>
                                    <p:cond delay="0"/>
                                  </p:stCondLst>
                                  <p:childTnLst>
                                    <p:animRot by="21600000">
                                      <p:cBhvr>
                                        <p:cTn id="1330" dur="2500" fill="hold"/>
                                        <p:tgtEl>
                                          <p:spTgt spid="89"/>
                                        </p:tgtEl>
                                        <p:attrNameLst>
                                          <p:attrName>r</p:attrName>
                                        </p:attrNameLst>
                                      </p:cBhvr>
                                    </p:animRot>
                                  </p:childTnLst>
                                </p:cTn>
                              </p:par>
                              <p:par>
                                <p:cTn id="1331" presetID="8" presetClass="emph" presetSubtype="0" fill="hold" grpId="3" nodeType="withEffect">
                                  <p:stCondLst>
                                    <p:cond delay="0"/>
                                  </p:stCondLst>
                                  <p:childTnLst>
                                    <p:animRot by="21600000">
                                      <p:cBhvr>
                                        <p:cTn id="1332" dur="2500" fill="hold"/>
                                        <p:tgtEl>
                                          <p:spTgt spid="90"/>
                                        </p:tgtEl>
                                        <p:attrNameLst>
                                          <p:attrName>r</p:attrName>
                                        </p:attrNameLst>
                                      </p:cBhvr>
                                    </p:animRot>
                                  </p:childTnLst>
                                </p:cTn>
                              </p:par>
                              <p:par>
                                <p:cTn id="1333" presetID="8" presetClass="emph" presetSubtype="0" fill="hold" grpId="3" nodeType="withEffect">
                                  <p:stCondLst>
                                    <p:cond delay="0"/>
                                  </p:stCondLst>
                                  <p:childTnLst>
                                    <p:animRot by="21600000">
                                      <p:cBhvr>
                                        <p:cTn id="1334" dur="2500" fill="hold"/>
                                        <p:tgtEl>
                                          <p:spTgt spid="91"/>
                                        </p:tgtEl>
                                        <p:attrNameLst>
                                          <p:attrName>r</p:attrName>
                                        </p:attrNameLst>
                                      </p:cBhvr>
                                    </p:animRot>
                                  </p:childTnLst>
                                </p:cTn>
                              </p:par>
                              <p:par>
                                <p:cTn id="1335" presetID="8" presetClass="emph" presetSubtype="0" fill="hold" grpId="3" nodeType="withEffect">
                                  <p:stCondLst>
                                    <p:cond delay="0"/>
                                  </p:stCondLst>
                                  <p:childTnLst>
                                    <p:animRot by="21600000">
                                      <p:cBhvr>
                                        <p:cTn id="1336" dur="2500" fill="hold"/>
                                        <p:tgtEl>
                                          <p:spTgt spid="92"/>
                                        </p:tgtEl>
                                        <p:attrNameLst>
                                          <p:attrName>r</p:attrName>
                                        </p:attrNameLst>
                                      </p:cBhvr>
                                    </p:animRot>
                                  </p:childTnLst>
                                </p:cTn>
                              </p:par>
                              <p:par>
                                <p:cTn id="1337" presetID="8" presetClass="emph" presetSubtype="0" fill="hold" grpId="3" nodeType="withEffect">
                                  <p:stCondLst>
                                    <p:cond delay="0"/>
                                  </p:stCondLst>
                                  <p:childTnLst>
                                    <p:animRot by="21600000">
                                      <p:cBhvr>
                                        <p:cTn id="1338" dur="2500" fill="hold"/>
                                        <p:tgtEl>
                                          <p:spTgt spid="93"/>
                                        </p:tgtEl>
                                        <p:attrNameLst>
                                          <p:attrName>r</p:attrName>
                                        </p:attrNameLst>
                                      </p:cBhvr>
                                    </p:animRot>
                                  </p:childTnLst>
                                </p:cTn>
                              </p:par>
                              <p:par>
                                <p:cTn id="1339" presetID="8" presetClass="emph" presetSubtype="0" fill="hold" grpId="3" nodeType="withEffect">
                                  <p:stCondLst>
                                    <p:cond delay="0"/>
                                  </p:stCondLst>
                                  <p:childTnLst>
                                    <p:animRot by="21600000">
                                      <p:cBhvr>
                                        <p:cTn id="1340" dur="2500" fill="hold"/>
                                        <p:tgtEl>
                                          <p:spTgt spid="94"/>
                                        </p:tgtEl>
                                        <p:attrNameLst>
                                          <p:attrName>r</p:attrName>
                                        </p:attrNameLst>
                                      </p:cBhvr>
                                    </p:animRot>
                                  </p:childTnLst>
                                </p:cTn>
                              </p:par>
                              <p:par>
                                <p:cTn id="1341" presetID="8" presetClass="emph" presetSubtype="0" fill="hold" grpId="3" nodeType="withEffect">
                                  <p:stCondLst>
                                    <p:cond delay="0"/>
                                  </p:stCondLst>
                                  <p:childTnLst>
                                    <p:animRot by="21600000">
                                      <p:cBhvr>
                                        <p:cTn id="1342" dur="2500" fill="hold"/>
                                        <p:tgtEl>
                                          <p:spTgt spid="95"/>
                                        </p:tgtEl>
                                        <p:attrNameLst>
                                          <p:attrName>r</p:attrName>
                                        </p:attrNameLst>
                                      </p:cBhvr>
                                    </p:animRot>
                                  </p:childTnLst>
                                </p:cTn>
                              </p:par>
                              <p:par>
                                <p:cTn id="1343" presetID="8" presetClass="emph" presetSubtype="0" fill="hold" grpId="3" nodeType="withEffect">
                                  <p:stCondLst>
                                    <p:cond delay="0"/>
                                  </p:stCondLst>
                                  <p:childTnLst>
                                    <p:animRot by="21600000">
                                      <p:cBhvr>
                                        <p:cTn id="1344" dur="2500" fill="hold"/>
                                        <p:tgtEl>
                                          <p:spTgt spid="96"/>
                                        </p:tgtEl>
                                        <p:attrNameLst>
                                          <p:attrName>r</p:attrName>
                                        </p:attrNameLst>
                                      </p:cBhvr>
                                    </p:animRot>
                                  </p:childTnLst>
                                </p:cTn>
                              </p:par>
                              <p:par>
                                <p:cTn id="1345" presetID="8" presetClass="emph" presetSubtype="0" fill="hold" grpId="3" nodeType="withEffect">
                                  <p:stCondLst>
                                    <p:cond delay="0"/>
                                  </p:stCondLst>
                                  <p:childTnLst>
                                    <p:animRot by="21600000">
                                      <p:cBhvr>
                                        <p:cTn id="1346" dur="2500" fill="hold"/>
                                        <p:tgtEl>
                                          <p:spTgt spid="97"/>
                                        </p:tgtEl>
                                        <p:attrNameLst>
                                          <p:attrName>r</p:attrName>
                                        </p:attrNameLst>
                                      </p:cBhvr>
                                    </p:animRot>
                                  </p:childTnLst>
                                </p:cTn>
                              </p:par>
                              <p:par>
                                <p:cTn id="1347" presetID="8" presetClass="emph" presetSubtype="0" fill="hold" grpId="3" nodeType="withEffect">
                                  <p:stCondLst>
                                    <p:cond delay="0"/>
                                  </p:stCondLst>
                                  <p:childTnLst>
                                    <p:animRot by="21600000">
                                      <p:cBhvr>
                                        <p:cTn id="1348" dur="2500" fill="hold"/>
                                        <p:tgtEl>
                                          <p:spTgt spid="98"/>
                                        </p:tgtEl>
                                        <p:attrNameLst>
                                          <p:attrName>r</p:attrName>
                                        </p:attrNameLst>
                                      </p:cBhvr>
                                    </p:animRot>
                                  </p:childTnLst>
                                </p:cTn>
                              </p:par>
                              <p:par>
                                <p:cTn id="1349" presetID="8" presetClass="emph" presetSubtype="0" fill="hold" grpId="3" nodeType="withEffect">
                                  <p:stCondLst>
                                    <p:cond delay="0"/>
                                  </p:stCondLst>
                                  <p:childTnLst>
                                    <p:animRot by="21600000">
                                      <p:cBhvr>
                                        <p:cTn id="1350" dur="2500" fill="hold"/>
                                        <p:tgtEl>
                                          <p:spTgt spid="99"/>
                                        </p:tgtEl>
                                        <p:attrNameLst>
                                          <p:attrName>r</p:attrName>
                                        </p:attrNameLst>
                                      </p:cBhvr>
                                    </p:animRot>
                                  </p:childTnLst>
                                </p:cTn>
                              </p:par>
                              <p:par>
                                <p:cTn id="1351" presetID="8" presetClass="emph" presetSubtype="0" fill="hold" grpId="3" nodeType="withEffect">
                                  <p:stCondLst>
                                    <p:cond delay="0"/>
                                  </p:stCondLst>
                                  <p:childTnLst>
                                    <p:animRot by="21600000">
                                      <p:cBhvr>
                                        <p:cTn id="1352" dur="2500" fill="hold"/>
                                        <p:tgtEl>
                                          <p:spTgt spid="100"/>
                                        </p:tgtEl>
                                        <p:attrNameLst>
                                          <p:attrName>r</p:attrName>
                                        </p:attrNameLst>
                                      </p:cBhvr>
                                    </p:animRot>
                                  </p:childTnLst>
                                </p:cTn>
                              </p:par>
                              <p:par>
                                <p:cTn id="1353" presetID="2" presetClass="exit" presetSubtype="9" fill="hold" grpId="2" nodeType="withEffect">
                                  <p:stCondLst>
                                    <p:cond delay="0"/>
                                  </p:stCondLst>
                                  <p:childTnLst>
                                    <p:anim calcmode="lin" valueType="num">
                                      <p:cBhvr additive="base">
                                        <p:cTn id="1354" dur="2500"/>
                                        <p:tgtEl>
                                          <p:spTgt spid="102"/>
                                        </p:tgtEl>
                                        <p:attrNameLst>
                                          <p:attrName>ppt_x</p:attrName>
                                        </p:attrNameLst>
                                      </p:cBhvr>
                                      <p:tavLst>
                                        <p:tav tm="0">
                                          <p:val>
                                            <p:strVal val="ppt_x"/>
                                          </p:val>
                                        </p:tav>
                                        <p:tav tm="100000">
                                          <p:val>
                                            <p:strVal val="0-ppt_w/2"/>
                                          </p:val>
                                        </p:tav>
                                      </p:tavLst>
                                    </p:anim>
                                    <p:anim calcmode="lin" valueType="num">
                                      <p:cBhvr additive="base">
                                        <p:cTn id="1355" dur="2500"/>
                                        <p:tgtEl>
                                          <p:spTgt spid="102"/>
                                        </p:tgtEl>
                                        <p:attrNameLst>
                                          <p:attrName>ppt_y</p:attrName>
                                        </p:attrNameLst>
                                      </p:cBhvr>
                                      <p:tavLst>
                                        <p:tav tm="0">
                                          <p:val>
                                            <p:strVal val="ppt_y"/>
                                          </p:val>
                                        </p:tav>
                                        <p:tav tm="100000">
                                          <p:val>
                                            <p:strVal val="0-ppt_h/2"/>
                                          </p:val>
                                        </p:tav>
                                      </p:tavLst>
                                    </p:anim>
                                    <p:set>
                                      <p:cBhvr>
                                        <p:cTn id="1356" dur="1" fill="hold">
                                          <p:stCondLst>
                                            <p:cond delay="2499"/>
                                          </p:stCondLst>
                                        </p:cTn>
                                        <p:tgtEl>
                                          <p:spTgt spid="102"/>
                                        </p:tgtEl>
                                        <p:attrNameLst>
                                          <p:attrName>style.visibility</p:attrName>
                                        </p:attrNameLst>
                                      </p:cBhvr>
                                      <p:to>
                                        <p:strVal val="hidden"/>
                                      </p:to>
                                    </p:set>
                                  </p:childTnLst>
                                </p:cTn>
                              </p:par>
                              <p:par>
                                <p:cTn id="1357" presetID="2" presetClass="exit" presetSubtype="9" fill="hold" grpId="2" nodeType="withEffect">
                                  <p:stCondLst>
                                    <p:cond delay="0"/>
                                  </p:stCondLst>
                                  <p:childTnLst>
                                    <p:anim calcmode="lin" valueType="num">
                                      <p:cBhvr additive="base">
                                        <p:cTn id="1358" dur="2500"/>
                                        <p:tgtEl>
                                          <p:spTgt spid="103"/>
                                        </p:tgtEl>
                                        <p:attrNameLst>
                                          <p:attrName>ppt_x</p:attrName>
                                        </p:attrNameLst>
                                      </p:cBhvr>
                                      <p:tavLst>
                                        <p:tav tm="0">
                                          <p:val>
                                            <p:strVal val="ppt_x"/>
                                          </p:val>
                                        </p:tav>
                                        <p:tav tm="100000">
                                          <p:val>
                                            <p:strVal val="0-ppt_w/2"/>
                                          </p:val>
                                        </p:tav>
                                      </p:tavLst>
                                    </p:anim>
                                    <p:anim calcmode="lin" valueType="num">
                                      <p:cBhvr additive="base">
                                        <p:cTn id="1359" dur="2500"/>
                                        <p:tgtEl>
                                          <p:spTgt spid="103"/>
                                        </p:tgtEl>
                                        <p:attrNameLst>
                                          <p:attrName>ppt_y</p:attrName>
                                        </p:attrNameLst>
                                      </p:cBhvr>
                                      <p:tavLst>
                                        <p:tav tm="0">
                                          <p:val>
                                            <p:strVal val="ppt_y"/>
                                          </p:val>
                                        </p:tav>
                                        <p:tav tm="100000">
                                          <p:val>
                                            <p:strVal val="0-ppt_h/2"/>
                                          </p:val>
                                        </p:tav>
                                      </p:tavLst>
                                    </p:anim>
                                    <p:set>
                                      <p:cBhvr>
                                        <p:cTn id="1360" dur="1" fill="hold">
                                          <p:stCondLst>
                                            <p:cond delay="2499"/>
                                          </p:stCondLst>
                                        </p:cTn>
                                        <p:tgtEl>
                                          <p:spTgt spid="103"/>
                                        </p:tgtEl>
                                        <p:attrNameLst>
                                          <p:attrName>style.visibility</p:attrName>
                                        </p:attrNameLst>
                                      </p:cBhvr>
                                      <p:to>
                                        <p:strVal val="hidden"/>
                                      </p:to>
                                    </p:set>
                                  </p:childTnLst>
                                </p:cTn>
                              </p:par>
                              <p:par>
                                <p:cTn id="1361" presetID="2" presetClass="exit" presetSubtype="9" fill="hold" grpId="2" nodeType="withEffect">
                                  <p:stCondLst>
                                    <p:cond delay="0"/>
                                  </p:stCondLst>
                                  <p:childTnLst>
                                    <p:anim calcmode="lin" valueType="num">
                                      <p:cBhvr additive="base">
                                        <p:cTn id="1362" dur="2500"/>
                                        <p:tgtEl>
                                          <p:spTgt spid="104"/>
                                        </p:tgtEl>
                                        <p:attrNameLst>
                                          <p:attrName>ppt_x</p:attrName>
                                        </p:attrNameLst>
                                      </p:cBhvr>
                                      <p:tavLst>
                                        <p:tav tm="0">
                                          <p:val>
                                            <p:strVal val="ppt_x"/>
                                          </p:val>
                                        </p:tav>
                                        <p:tav tm="100000">
                                          <p:val>
                                            <p:strVal val="0-ppt_w/2"/>
                                          </p:val>
                                        </p:tav>
                                      </p:tavLst>
                                    </p:anim>
                                    <p:anim calcmode="lin" valueType="num">
                                      <p:cBhvr additive="base">
                                        <p:cTn id="1363" dur="2500"/>
                                        <p:tgtEl>
                                          <p:spTgt spid="104"/>
                                        </p:tgtEl>
                                        <p:attrNameLst>
                                          <p:attrName>ppt_y</p:attrName>
                                        </p:attrNameLst>
                                      </p:cBhvr>
                                      <p:tavLst>
                                        <p:tav tm="0">
                                          <p:val>
                                            <p:strVal val="ppt_y"/>
                                          </p:val>
                                        </p:tav>
                                        <p:tav tm="100000">
                                          <p:val>
                                            <p:strVal val="0-ppt_h/2"/>
                                          </p:val>
                                        </p:tav>
                                      </p:tavLst>
                                    </p:anim>
                                    <p:set>
                                      <p:cBhvr>
                                        <p:cTn id="1364" dur="1" fill="hold">
                                          <p:stCondLst>
                                            <p:cond delay="2499"/>
                                          </p:stCondLst>
                                        </p:cTn>
                                        <p:tgtEl>
                                          <p:spTgt spid="104"/>
                                        </p:tgtEl>
                                        <p:attrNameLst>
                                          <p:attrName>style.visibility</p:attrName>
                                        </p:attrNameLst>
                                      </p:cBhvr>
                                      <p:to>
                                        <p:strVal val="hidden"/>
                                      </p:to>
                                    </p:set>
                                  </p:childTnLst>
                                </p:cTn>
                              </p:par>
                              <p:par>
                                <p:cTn id="1365" presetID="2" presetClass="exit" presetSubtype="9" fill="hold" grpId="2" nodeType="withEffect">
                                  <p:stCondLst>
                                    <p:cond delay="0"/>
                                  </p:stCondLst>
                                  <p:childTnLst>
                                    <p:anim calcmode="lin" valueType="num">
                                      <p:cBhvr additive="base">
                                        <p:cTn id="1366" dur="2500"/>
                                        <p:tgtEl>
                                          <p:spTgt spid="105"/>
                                        </p:tgtEl>
                                        <p:attrNameLst>
                                          <p:attrName>ppt_x</p:attrName>
                                        </p:attrNameLst>
                                      </p:cBhvr>
                                      <p:tavLst>
                                        <p:tav tm="0">
                                          <p:val>
                                            <p:strVal val="ppt_x"/>
                                          </p:val>
                                        </p:tav>
                                        <p:tav tm="100000">
                                          <p:val>
                                            <p:strVal val="0-ppt_w/2"/>
                                          </p:val>
                                        </p:tav>
                                      </p:tavLst>
                                    </p:anim>
                                    <p:anim calcmode="lin" valueType="num">
                                      <p:cBhvr additive="base">
                                        <p:cTn id="1367" dur="2500"/>
                                        <p:tgtEl>
                                          <p:spTgt spid="105"/>
                                        </p:tgtEl>
                                        <p:attrNameLst>
                                          <p:attrName>ppt_y</p:attrName>
                                        </p:attrNameLst>
                                      </p:cBhvr>
                                      <p:tavLst>
                                        <p:tav tm="0">
                                          <p:val>
                                            <p:strVal val="ppt_y"/>
                                          </p:val>
                                        </p:tav>
                                        <p:tav tm="100000">
                                          <p:val>
                                            <p:strVal val="0-ppt_h/2"/>
                                          </p:val>
                                        </p:tav>
                                      </p:tavLst>
                                    </p:anim>
                                    <p:set>
                                      <p:cBhvr>
                                        <p:cTn id="1368" dur="1" fill="hold">
                                          <p:stCondLst>
                                            <p:cond delay="2499"/>
                                          </p:stCondLst>
                                        </p:cTn>
                                        <p:tgtEl>
                                          <p:spTgt spid="105"/>
                                        </p:tgtEl>
                                        <p:attrNameLst>
                                          <p:attrName>style.visibility</p:attrName>
                                        </p:attrNameLst>
                                      </p:cBhvr>
                                      <p:to>
                                        <p:strVal val="hidden"/>
                                      </p:to>
                                    </p:set>
                                  </p:childTnLst>
                                </p:cTn>
                              </p:par>
                              <p:par>
                                <p:cTn id="1369" presetID="2" presetClass="exit" presetSubtype="9" fill="hold" grpId="2" nodeType="withEffect">
                                  <p:stCondLst>
                                    <p:cond delay="0"/>
                                  </p:stCondLst>
                                  <p:childTnLst>
                                    <p:anim calcmode="lin" valueType="num">
                                      <p:cBhvr additive="base">
                                        <p:cTn id="1370" dur="2500"/>
                                        <p:tgtEl>
                                          <p:spTgt spid="106"/>
                                        </p:tgtEl>
                                        <p:attrNameLst>
                                          <p:attrName>ppt_x</p:attrName>
                                        </p:attrNameLst>
                                      </p:cBhvr>
                                      <p:tavLst>
                                        <p:tav tm="0">
                                          <p:val>
                                            <p:strVal val="ppt_x"/>
                                          </p:val>
                                        </p:tav>
                                        <p:tav tm="100000">
                                          <p:val>
                                            <p:strVal val="0-ppt_w/2"/>
                                          </p:val>
                                        </p:tav>
                                      </p:tavLst>
                                    </p:anim>
                                    <p:anim calcmode="lin" valueType="num">
                                      <p:cBhvr additive="base">
                                        <p:cTn id="1371" dur="2500"/>
                                        <p:tgtEl>
                                          <p:spTgt spid="106"/>
                                        </p:tgtEl>
                                        <p:attrNameLst>
                                          <p:attrName>ppt_y</p:attrName>
                                        </p:attrNameLst>
                                      </p:cBhvr>
                                      <p:tavLst>
                                        <p:tav tm="0">
                                          <p:val>
                                            <p:strVal val="ppt_y"/>
                                          </p:val>
                                        </p:tav>
                                        <p:tav tm="100000">
                                          <p:val>
                                            <p:strVal val="0-ppt_h/2"/>
                                          </p:val>
                                        </p:tav>
                                      </p:tavLst>
                                    </p:anim>
                                    <p:set>
                                      <p:cBhvr>
                                        <p:cTn id="1372" dur="1" fill="hold">
                                          <p:stCondLst>
                                            <p:cond delay="2499"/>
                                          </p:stCondLst>
                                        </p:cTn>
                                        <p:tgtEl>
                                          <p:spTgt spid="106"/>
                                        </p:tgtEl>
                                        <p:attrNameLst>
                                          <p:attrName>style.visibility</p:attrName>
                                        </p:attrNameLst>
                                      </p:cBhvr>
                                      <p:to>
                                        <p:strVal val="hidden"/>
                                      </p:to>
                                    </p:set>
                                  </p:childTnLst>
                                </p:cTn>
                              </p:par>
                              <p:par>
                                <p:cTn id="1373" presetID="2" presetClass="exit" presetSubtype="9" fill="hold" grpId="2" nodeType="withEffect">
                                  <p:stCondLst>
                                    <p:cond delay="0"/>
                                  </p:stCondLst>
                                  <p:childTnLst>
                                    <p:anim calcmode="lin" valueType="num">
                                      <p:cBhvr additive="base">
                                        <p:cTn id="1374" dur="2500"/>
                                        <p:tgtEl>
                                          <p:spTgt spid="107"/>
                                        </p:tgtEl>
                                        <p:attrNameLst>
                                          <p:attrName>ppt_x</p:attrName>
                                        </p:attrNameLst>
                                      </p:cBhvr>
                                      <p:tavLst>
                                        <p:tav tm="0">
                                          <p:val>
                                            <p:strVal val="ppt_x"/>
                                          </p:val>
                                        </p:tav>
                                        <p:tav tm="100000">
                                          <p:val>
                                            <p:strVal val="0-ppt_w/2"/>
                                          </p:val>
                                        </p:tav>
                                      </p:tavLst>
                                    </p:anim>
                                    <p:anim calcmode="lin" valueType="num">
                                      <p:cBhvr additive="base">
                                        <p:cTn id="1375" dur="2500"/>
                                        <p:tgtEl>
                                          <p:spTgt spid="107"/>
                                        </p:tgtEl>
                                        <p:attrNameLst>
                                          <p:attrName>ppt_y</p:attrName>
                                        </p:attrNameLst>
                                      </p:cBhvr>
                                      <p:tavLst>
                                        <p:tav tm="0">
                                          <p:val>
                                            <p:strVal val="ppt_y"/>
                                          </p:val>
                                        </p:tav>
                                        <p:tav tm="100000">
                                          <p:val>
                                            <p:strVal val="0-ppt_h/2"/>
                                          </p:val>
                                        </p:tav>
                                      </p:tavLst>
                                    </p:anim>
                                    <p:set>
                                      <p:cBhvr>
                                        <p:cTn id="1376" dur="1" fill="hold">
                                          <p:stCondLst>
                                            <p:cond delay="2499"/>
                                          </p:stCondLst>
                                        </p:cTn>
                                        <p:tgtEl>
                                          <p:spTgt spid="107"/>
                                        </p:tgtEl>
                                        <p:attrNameLst>
                                          <p:attrName>style.visibility</p:attrName>
                                        </p:attrNameLst>
                                      </p:cBhvr>
                                      <p:to>
                                        <p:strVal val="hidden"/>
                                      </p:to>
                                    </p:set>
                                  </p:childTnLst>
                                </p:cTn>
                              </p:par>
                              <p:par>
                                <p:cTn id="1377" presetID="2" presetClass="exit" presetSubtype="9" fill="hold" grpId="2" nodeType="withEffect">
                                  <p:stCondLst>
                                    <p:cond delay="0"/>
                                  </p:stCondLst>
                                  <p:childTnLst>
                                    <p:anim calcmode="lin" valueType="num">
                                      <p:cBhvr additive="base">
                                        <p:cTn id="1378" dur="2500"/>
                                        <p:tgtEl>
                                          <p:spTgt spid="108"/>
                                        </p:tgtEl>
                                        <p:attrNameLst>
                                          <p:attrName>ppt_x</p:attrName>
                                        </p:attrNameLst>
                                      </p:cBhvr>
                                      <p:tavLst>
                                        <p:tav tm="0">
                                          <p:val>
                                            <p:strVal val="ppt_x"/>
                                          </p:val>
                                        </p:tav>
                                        <p:tav tm="100000">
                                          <p:val>
                                            <p:strVal val="0-ppt_w/2"/>
                                          </p:val>
                                        </p:tav>
                                      </p:tavLst>
                                    </p:anim>
                                    <p:anim calcmode="lin" valueType="num">
                                      <p:cBhvr additive="base">
                                        <p:cTn id="1379" dur="2500"/>
                                        <p:tgtEl>
                                          <p:spTgt spid="108"/>
                                        </p:tgtEl>
                                        <p:attrNameLst>
                                          <p:attrName>ppt_y</p:attrName>
                                        </p:attrNameLst>
                                      </p:cBhvr>
                                      <p:tavLst>
                                        <p:tav tm="0">
                                          <p:val>
                                            <p:strVal val="ppt_y"/>
                                          </p:val>
                                        </p:tav>
                                        <p:tav tm="100000">
                                          <p:val>
                                            <p:strVal val="0-ppt_h/2"/>
                                          </p:val>
                                        </p:tav>
                                      </p:tavLst>
                                    </p:anim>
                                    <p:set>
                                      <p:cBhvr>
                                        <p:cTn id="1380" dur="1" fill="hold">
                                          <p:stCondLst>
                                            <p:cond delay="2499"/>
                                          </p:stCondLst>
                                        </p:cTn>
                                        <p:tgtEl>
                                          <p:spTgt spid="108"/>
                                        </p:tgtEl>
                                        <p:attrNameLst>
                                          <p:attrName>style.visibility</p:attrName>
                                        </p:attrNameLst>
                                      </p:cBhvr>
                                      <p:to>
                                        <p:strVal val="hidden"/>
                                      </p:to>
                                    </p:set>
                                  </p:childTnLst>
                                </p:cTn>
                              </p:par>
                              <p:par>
                                <p:cTn id="1381" presetID="2" presetClass="exit" presetSubtype="9" fill="hold" grpId="2" nodeType="withEffect">
                                  <p:stCondLst>
                                    <p:cond delay="0"/>
                                  </p:stCondLst>
                                  <p:childTnLst>
                                    <p:anim calcmode="lin" valueType="num">
                                      <p:cBhvr additive="base">
                                        <p:cTn id="1382" dur="2500"/>
                                        <p:tgtEl>
                                          <p:spTgt spid="109"/>
                                        </p:tgtEl>
                                        <p:attrNameLst>
                                          <p:attrName>ppt_x</p:attrName>
                                        </p:attrNameLst>
                                      </p:cBhvr>
                                      <p:tavLst>
                                        <p:tav tm="0">
                                          <p:val>
                                            <p:strVal val="ppt_x"/>
                                          </p:val>
                                        </p:tav>
                                        <p:tav tm="100000">
                                          <p:val>
                                            <p:strVal val="0-ppt_w/2"/>
                                          </p:val>
                                        </p:tav>
                                      </p:tavLst>
                                    </p:anim>
                                    <p:anim calcmode="lin" valueType="num">
                                      <p:cBhvr additive="base">
                                        <p:cTn id="1383" dur="2500"/>
                                        <p:tgtEl>
                                          <p:spTgt spid="109"/>
                                        </p:tgtEl>
                                        <p:attrNameLst>
                                          <p:attrName>ppt_y</p:attrName>
                                        </p:attrNameLst>
                                      </p:cBhvr>
                                      <p:tavLst>
                                        <p:tav tm="0">
                                          <p:val>
                                            <p:strVal val="ppt_y"/>
                                          </p:val>
                                        </p:tav>
                                        <p:tav tm="100000">
                                          <p:val>
                                            <p:strVal val="0-ppt_h/2"/>
                                          </p:val>
                                        </p:tav>
                                      </p:tavLst>
                                    </p:anim>
                                    <p:set>
                                      <p:cBhvr>
                                        <p:cTn id="1384" dur="1" fill="hold">
                                          <p:stCondLst>
                                            <p:cond delay="2499"/>
                                          </p:stCondLst>
                                        </p:cTn>
                                        <p:tgtEl>
                                          <p:spTgt spid="109"/>
                                        </p:tgtEl>
                                        <p:attrNameLst>
                                          <p:attrName>style.visibility</p:attrName>
                                        </p:attrNameLst>
                                      </p:cBhvr>
                                      <p:to>
                                        <p:strVal val="hidden"/>
                                      </p:to>
                                    </p:set>
                                  </p:childTnLst>
                                </p:cTn>
                              </p:par>
                              <p:par>
                                <p:cTn id="1385" presetID="2" presetClass="exit" presetSubtype="9" fill="hold" grpId="2" nodeType="withEffect">
                                  <p:stCondLst>
                                    <p:cond delay="0"/>
                                  </p:stCondLst>
                                  <p:childTnLst>
                                    <p:anim calcmode="lin" valueType="num">
                                      <p:cBhvr additive="base">
                                        <p:cTn id="1386" dur="2500"/>
                                        <p:tgtEl>
                                          <p:spTgt spid="110"/>
                                        </p:tgtEl>
                                        <p:attrNameLst>
                                          <p:attrName>ppt_x</p:attrName>
                                        </p:attrNameLst>
                                      </p:cBhvr>
                                      <p:tavLst>
                                        <p:tav tm="0">
                                          <p:val>
                                            <p:strVal val="ppt_x"/>
                                          </p:val>
                                        </p:tav>
                                        <p:tav tm="100000">
                                          <p:val>
                                            <p:strVal val="0-ppt_w/2"/>
                                          </p:val>
                                        </p:tav>
                                      </p:tavLst>
                                    </p:anim>
                                    <p:anim calcmode="lin" valueType="num">
                                      <p:cBhvr additive="base">
                                        <p:cTn id="1387" dur="2500"/>
                                        <p:tgtEl>
                                          <p:spTgt spid="110"/>
                                        </p:tgtEl>
                                        <p:attrNameLst>
                                          <p:attrName>ppt_y</p:attrName>
                                        </p:attrNameLst>
                                      </p:cBhvr>
                                      <p:tavLst>
                                        <p:tav tm="0">
                                          <p:val>
                                            <p:strVal val="ppt_y"/>
                                          </p:val>
                                        </p:tav>
                                        <p:tav tm="100000">
                                          <p:val>
                                            <p:strVal val="0-ppt_h/2"/>
                                          </p:val>
                                        </p:tav>
                                      </p:tavLst>
                                    </p:anim>
                                    <p:set>
                                      <p:cBhvr>
                                        <p:cTn id="1388" dur="1" fill="hold">
                                          <p:stCondLst>
                                            <p:cond delay="2499"/>
                                          </p:stCondLst>
                                        </p:cTn>
                                        <p:tgtEl>
                                          <p:spTgt spid="110"/>
                                        </p:tgtEl>
                                        <p:attrNameLst>
                                          <p:attrName>style.visibility</p:attrName>
                                        </p:attrNameLst>
                                      </p:cBhvr>
                                      <p:to>
                                        <p:strVal val="hidden"/>
                                      </p:to>
                                    </p:set>
                                  </p:childTnLst>
                                </p:cTn>
                              </p:par>
                              <p:par>
                                <p:cTn id="1389" presetID="2" presetClass="exit" presetSubtype="9" fill="hold" grpId="2" nodeType="withEffect">
                                  <p:stCondLst>
                                    <p:cond delay="0"/>
                                  </p:stCondLst>
                                  <p:childTnLst>
                                    <p:anim calcmode="lin" valueType="num">
                                      <p:cBhvr additive="base">
                                        <p:cTn id="1390" dur="2500"/>
                                        <p:tgtEl>
                                          <p:spTgt spid="111"/>
                                        </p:tgtEl>
                                        <p:attrNameLst>
                                          <p:attrName>ppt_x</p:attrName>
                                        </p:attrNameLst>
                                      </p:cBhvr>
                                      <p:tavLst>
                                        <p:tav tm="0">
                                          <p:val>
                                            <p:strVal val="ppt_x"/>
                                          </p:val>
                                        </p:tav>
                                        <p:tav tm="100000">
                                          <p:val>
                                            <p:strVal val="0-ppt_w/2"/>
                                          </p:val>
                                        </p:tav>
                                      </p:tavLst>
                                    </p:anim>
                                    <p:anim calcmode="lin" valueType="num">
                                      <p:cBhvr additive="base">
                                        <p:cTn id="1391" dur="2500"/>
                                        <p:tgtEl>
                                          <p:spTgt spid="111"/>
                                        </p:tgtEl>
                                        <p:attrNameLst>
                                          <p:attrName>ppt_y</p:attrName>
                                        </p:attrNameLst>
                                      </p:cBhvr>
                                      <p:tavLst>
                                        <p:tav tm="0">
                                          <p:val>
                                            <p:strVal val="ppt_y"/>
                                          </p:val>
                                        </p:tav>
                                        <p:tav tm="100000">
                                          <p:val>
                                            <p:strVal val="0-ppt_h/2"/>
                                          </p:val>
                                        </p:tav>
                                      </p:tavLst>
                                    </p:anim>
                                    <p:set>
                                      <p:cBhvr>
                                        <p:cTn id="1392" dur="1" fill="hold">
                                          <p:stCondLst>
                                            <p:cond delay="2499"/>
                                          </p:stCondLst>
                                        </p:cTn>
                                        <p:tgtEl>
                                          <p:spTgt spid="111"/>
                                        </p:tgtEl>
                                        <p:attrNameLst>
                                          <p:attrName>style.visibility</p:attrName>
                                        </p:attrNameLst>
                                      </p:cBhvr>
                                      <p:to>
                                        <p:strVal val="hidden"/>
                                      </p:to>
                                    </p:set>
                                  </p:childTnLst>
                                </p:cTn>
                              </p:par>
                              <p:par>
                                <p:cTn id="1393" presetID="2" presetClass="exit" presetSubtype="9" fill="hold" grpId="2" nodeType="withEffect">
                                  <p:stCondLst>
                                    <p:cond delay="0"/>
                                  </p:stCondLst>
                                  <p:childTnLst>
                                    <p:anim calcmode="lin" valueType="num">
                                      <p:cBhvr additive="base">
                                        <p:cTn id="1394" dur="2500"/>
                                        <p:tgtEl>
                                          <p:spTgt spid="112"/>
                                        </p:tgtEl>
                                        <p:attrNameLst>
                                          <p:attrName>ppt_x</p:attrName>
                                        </p:attrNameLst>
                                      </p:cBhvr>
                                      <p:tavLst>
                                        <p:tav tm="0">
                                          <p:val>
                                            <p:strVal val="ppt_x"/>
                                          </p:val>
                                        </p:tav>
                                        <p:tav tm="100000">
                                          <p:val>
                                            <p:strVal val="0-ppt_w/2"/>
                                          </p:val>
                                        </p:tav>
                                      </p:tavLst>
                                    </p:anim>
                                    <p:anim calcmode="lin" valueType="num">
                                      <p:cBhvr additive="base">
                                        <p:cTn id="1395" dur="2500"/>
                                        <p:tgtEl>
                                          <p:spTgt spid="112"/>
                                        </p:tgtEl>
                                        <p:attrNameLst>
                                          <p:attrName>ppt_y</p:attrName>
                                        </p:attrNameLst>
                                      </p:cBhvr>
                                      <p:tavLst>
                                        <p:tav tm="0">
                                          <p:val>
                                            <p:strVal val="ppt_y"/>
                                          </p:val>
                                        </p:tav>
                                        <p:tav tm="100000">
                                          <p:val>
                                            <p:strVal val="0-ppt_h/2"/>
                                          </p:val>
                                        </p:tav>
                                      </p:tavLst>
                                    </p:anim>
                                    <p:set>
                                      <p:cBhvr>
                                        <p:cTn id="1396" dur="1" fill="hold">
                                          <p:stCondLst>
                                            <p:cond delay="2499"/>
                                          </p:stCondLst>
                                        </p:cTn>
                                        <p:tgtEl>
                                          <p:spTgt spid="112"/>
                                        </p:tgtEl>
                                        <p:attrNameLst>
                                          <p:attrName>style.visibility</p:attrName>
                                        </p:attrNameLst>
                                      </p:cBhvr>
                                      <p:to>
                                        <p:strVal val="hidden"/>
                                      </p:to>
                                    </p:set>
                                  </p:childTnLst>
                                </p:cTn>
                              </p:par>
                              <p:par>
                                <p:cTn id="1397" presetID="2" presetClass="exit" presetSubtype="9" fill="hold" grpId="2" nodeType="withEffect">
                                  <p:stCondLst>
                                    <p:cond delay="0"/>
                                  </p:stCondLst>
                                  <p:childTnLst>
                                    <p:anim calcmode="lin" valueType="num">
                                      <p:cBhvr additive="base">
                                        <p:cTn id="1398" dur="2500"/>
                                        <p:tgtEl>
                                          <p:spTgt spid="113"/>
                                        </p:tgtEl>
                                        <p:attrNameLst>
                                          <p:attrName>ppt_x</p:attrName>
                                        </p:attrNameLst>
                                      </p:cBhvr>
                                      <p:tavLst>
                                        <p:tav tm="0">
                                          <p:val>
                                            <p:strVal val="ppt_x"/>
                                          </p:val>
                                        </p:tav>
                                        <p:tav tm="100000">
                                          <p:val>
                                            <p:strVal val="0-ppt_w/2"/>
                                          </p:val>
                                        </p:tav>
                                      </p:tavLst>
                                    </p:anim>
                                    <p:anim calcmode="lin" valueType="num">
                                      <p:cBhvr additive="base">
                                        <p:cTn id="1399" dur="2500"/>
                                        <p:tgtEl>
                                          <p:spTgt spid="113"/>
                                        </p:tgtEl>
                                        <p:attrNameLst>
                                          <p:attrName>ppt_y</p:attrName>
                                        </p:attrNameLst>
                                      </p:cBhvr>
                                      <p:tavLst>
                                        <p:tav tm="0">
                                          <p:val>
                                            <p:strVal val="ppt_y"/>
                                          </p:val>
                                        </p:tav>
                                        <p:tav tm="100000">
                                          <p:val>
                                            <p:strVal val="0-ppt_h/2"/>
                                          </p:val>
                                        </p:tav>
                                      </p:tavLst>
                                    </p:anim>
                                    <p:set>
                                      <p:cBhvr>
                                        <p:cTn id="1400" dur="1" fill="hold">
                                          <p:stCondLst>
                                            <p:cond delay="2499"/>
                                          </p:stCondLst>
                                        </p:cTn>
                                        <p:tgtEl>
                                          <p:spTgt spid="113"/>
                                        </p:tgtEl>
                                        <p:attrNameLst>
                                          <p:attrName>style.visibility</p:attrName>
                                        </p:attrNameLst>
                                      </p:cBhvr>
                                      <p:to>
                                        <p:strVal val="hidden"/>
                                      </p:to>
                                    </p:set>
                                  </p:childTnLst>
                                </p:cTn>
                              </p:par>
                              <p:par>
                                <p:cTn id="1401" presetID="2" presetClass="exit" presetSubtype="9" fill="hold" grpId="2" nodeType="withEffect">
                                  <p:stCondLst>
                                    <p:cond delay="0"/>
                                  </p:stCondLst>
                                  <p:childTnLst>
                                    <p:anim calcmode="lin" valueType="num">
                                      <p:cBhvr additive="base">
                                        <p:cTn id="1402" dur="2500"/>
                                        <p:tgtEl>
                                          <p:spTgt spid="114"/>
                                        </p:tgtEl>
                                        <p:attrNameLst>
                                          <p:attrName>ppt_x</p:attrName>
                                        </p:attrNameLst>
                                      </p:cBhvr>
                                      <p:tavLst>
                                        <p:tav tm="0">
                                          <p:val>
                                            <p:strVal val="ppt_x"/>
                                          </p:val>
                                        </p:tav>
                                        <p:tav tm="100000">
                                          <p:val>
                                            <p:strVal val="0-ppt_w/2"/>
                                          </p:val>
                                        </p:tav>
                                      </p:tavLst>
                                    </p:anim>
                                    <p:anim calcmode="lin" valueType="num">
                                      <p:cBhvr additive="base">
                                        <p:cTn id="1403" dur="2500"/>
                                        <p:tgtEl>
                                          <p:spTgt spid="114"/>
                                        </p:tgtEl>
                                        <p:attrNameLst>
                                          <p:attrName>ppt_y</p:attrName>
                                        </p:attrNameLst>
                                      </p:cBhvr>
                                      <p:tavLst>
                                        <p:tav tm="0">
                                          <p:val>
                                            <p:strVal val="ppt_y"/>
                                          </p:val>
                                        </p:tav>
                                        <p:tav tm="100000">
                                          <p:val>
                                            <p:strVal val="0-ppt_h/2"/>
                                          </p:val>
                                        </p:tav>
                                      </p:tavLst>
                                    </p:anim>
                                    <p:set>
                                      <p:cBhvr>
                                        <p:cTn id="1404" dur="1" fill="hold">
                                          <p:stCondLst>
                                            <p:cond delay="2499"/>
                                          </p:stCondLst>
                                        </p:cTn>
                                        <p:tgtEl>
                                          <p:spTgt spid="114"/>
                                        </p:tgtEl>
                                        <p:attrNameLst>
                                          <p:attrName>style.visibility</p:attrName>
                                        </p:attrNameLst>
                                      </p:cBhvr>
                                      <p:to>
                                        <p:strVal val="hidden"/>
                                      </p:to>
                                    </p:set>
                                  </p:childTnLst>
                                </p:cTn>
                              </p:par>
                              <p:par>
                                <p:cTn id="1405" presetID="2" presetClass="exit" presetSubtype="9" fill="hold" grpId="2" nodeType="withEffect">
                                  <p:stCondLst>
                                    <p:cond delay="0"/>
                                  </p:stCondLst>
                                  <p:childTnLst>
                                    <p:anim calcmode="lin" valueType="num">
                                      <p:cBhvr additive="base">
                                        <p:cTn id="1406" dur="2500"/>
                                        <p:tgtEl>
                                          <p:spTgt spid="115"/>
                                        </p:tgtEl>
                                        <p:attrNameLst>
                                          <p:attrName>ppt_x</p:attrName>
                                        </p:attrNameLst>
                                      </p:cBhvr>
                                      <p:tavLst>
                                        <p:tav tm="0">
                                          <p:val>
                                            <p:strVal val="ppt_x"/>
                                          </p:val>
                                        </p:tav>
                                        <p:tav tm="100000">
                                          <p:val>
                                            <p:strVal val="0-ppt_w/2"/>
                                          </p:val>
                                        </p:tav>
                                      </p:tavLst>
                                    </p:anim>
                                    <p:anim calcmode="lin" valueType="num">
                                      <p:cBhvr additive="base">
                                        <p:cTn id="1407" dur="2500"/>
                                        <p:tgtEl>
                                          <p:spTgt spid="115"/>
                                        </p:tgtEl>
                                        <p:attrNameLst>
                                          <p:attrName>ppt_y</p:attrName>
                                        </p:attrNameLst>
                                      </p:cBhvr>
                                      <p:tavLst>
                                        <p:tav tm="0">
                                          <p:val>
                                            <p:strVal val="ppt_y"/>
                                          </p:val>
                                        </p:tav>
                                        <p:tav tm="100000">
                                          <p:val>
                                            <p:strVal val="0-ppt_h/2"/>
                                          </p:val>
                                        </p:tav>
                                      </p:tavLst>
                                    </p:anim>
                                    <p:set>
                                      <p:cBhvr>
                                        <p:cTn id="1408" dur="1" fill="hold">
                                          <p:stCondLst>
                                            <p:cond delay="2499"/>
                                          </p:stCondLst>
                                        </p:cTn>
                                        <p:tgtEl>
                                          <p:spTgt spid="115"/>
                                        </p:tgtEl>
                                        <p:attrNameLst>
                                          <p:attrName>style.visibility</p:attrName>
                                        </p:attrNameLst>
                                      </p:cBhvr>
                                      <p:to>
                                        <p:strVal val="hidden"/>
                                      </p:to>
                                    </p:set>
                                  </p:childTnLst>
                                </p:cTn>
                              </p:par>
                              <p:par>
                                <p:cTn id="1409" presetID="2" presetClass="exit" presetSubtype="9" fill="hold" grpId="2" nodeType="withEffect">
                                  <p:stCondLst>
                                    <p:cond delay="0"/>
                                  </p:stCondLst>
                                  <p:childTnLst>
                                    <p:anim calcmode="lin" valueType="num">
                                      <p:cBhvr additive="base">
                                        <p:cTn id="1410" dur="2500"/>
                                        <p:tgtEl>
                                          <p:spTgt spid="116"/>
                                        </p:tgtEl>
                                        <p:attrNameLst>
                                          <p:attrName>ppt_x</p:attrName>
                                        </p:attrNameLst>
                                      </p:cBhvr>
                                      <p:tavLst>
                                        <p:tav tm="0">
                                          <p:val>
                                            <p:strVal val="ppt_x"/>
                                          </p:val>
                                        </p:tav>
                                        <p:tav tm="100000">
                                          <p:val>
                                            <p:strVal val="0-ppt_w/2"/>
                                          </p:val>
                                        </p:tav>
                                      </p:tavLst>
                                    </p:anim>
                                    <p:anim calcmode="lin" valueType="num">
                                      <p:cBhvr additive="base">
                                        <p:cTn id="1411" dur="2500"/>
                                        <p:tgtEl>
                                          <p:spTgt spid="116"/>
                                        </p:tgtEl>
                                        <p:attrNameLst>
                                          <p:attrName>ppt_y</p:attrName>
                                        </p:attrNameLst>
                                      </p:cBhvr>
                                      <p:tavLst>
                                        <p:tav tm="0">
                                          <p:val>
                                            <p:strVal val="ppt_y"/>
                                          </p:val>
                                        </p:tav>
                                        <p:tav tm="100000">
                                          <p:val>
                                            <p:strVal val="0-ppt_h/2"/>
                                          </p:val>
                                        </p:tav>
                                      </p:tavLst>
                                    </p:anim>
                                    <p:set>
                                      <p:cBhvr>
                                        <p:cTn id="1412" dur="1" fill="hold">
                                          <p:stCondLst>
                                            <p:cond delay="2499"/>
                                          </p:stCondLst>
                                        </p:cTn>
                                        <p:tgtEl>
                                          <p:spTgt spid="116"/>
                                        </p:tgtEl>
                                        <p:attrNameLst>
                                          <p:attrName>style.visibility</p:attrName>
                                        </p:attrNameLst>
                                      </p:cBhvr>
                                      <p:to>
                                        <p:strVal val="hidden"/>
                                      </p:to>
                                    </p:set>
                                  </p:childTnLst>
                                </p:cTn>
                              </p:par>
                              <p:par>
                                <p:cTn id="1413" presetID="2" presetClass="exit" presetSubtype="9" fill="hold" grpId="2" nodeType="withEffect">
                                  <p:stCondLst>
                                    <p:cond delay="0"/>
                                  </p:stCondLst>
                                  <p:childTnLst>
                                    <p:anim calcmode="lin" valueType="num">
                                      <p:cBhvr additive="base">
                                        <p:cTn id="1414" dur="2500"/>
                                        <p:tgtEl>
                                          <p:spTgt spid="117"/>
                                        </p:tgtEl>
                                        <p:attrNameLst>
                                          <p:attrName>ppt_x</p:attrName>
                                        </p:attrNameLst>
                                      </p:cBhvr>
                                      <p:tavLst>
                                        <p:tav tm="0">
                                          <p:val>
                                            <p:strVal val="ppt_x"/>
                                          </p:val>
                                        </p:tav>
                                        <p:tav tm="100000">
                                          <p:val>
                                            <p:strVal val="0-ppt_w/2"/>
                                          </p:val>
                                        </p:tav>
                                      </p:tavLst>
                                    </p:anim>
                                    <p:anim calcmode="lin" valueType="num">
                                      <p:cBhvr additive="base">
                                        <p:cTn id="1415" dur="2500"/>
                                        <p:tgtEl>
                                          <p:spTgt spid="117"/>
                                        </p:tgtEl>
                                        <p:attrNameLst>
                                          <p:attrName>ppt_y</p:attrName>
                                        </p:attrNameLst>
                                      </p:cBhvr>
                                      <p:tavLst>
                                        <p:tav tm="0">
                                          <p:val>
                                            <p:strVal val="ppt_y"/>
                                          </p:val>
                                        </p:tav>
                                        <p:tav tm="100000">
                                          <p:val>
                                            <p:strVal val="0-ppt_h/2"/>
                                          </p:val>
                                        </p:tav>
                                      </p:tavLst>
                                    </p:anim>
                                    <p:set>
                                      <p:cBhvr>
                                        <p:cTn id="1416" dur="1" fill="hold">
                                          <p:stCondLst>
                                            <p:cond delay="2499"/>
                                          </p:stCondLst>
                                        </p:cTn>
                                        <p:tgtEl>
                                          <p:spTgt spid="117"/>
                                        </p:tgtEl>
                                        <p:attrNameLst>
                                          <p:attrName>style.visibility</p:attrName>
                                        </p:attrNameLst>
                                      </p:cBhvr>
                                      <p:to>
                                        <p:strVal val="hidden"/>
                                      </p:to>
                                    </p:set>
                                  </p:childTnLst>
                                </p:cTn>
                              </p:par>
                              <p:par>
                                <p:cTn id="1417" presetID="2" presetClass="exit" presetSubtype="9" fill="hold" grpId="2" nodeType="withEffect">
                                  <p:stCondLst>
                                    <p:cond delay="0"/>
                                  </p:stCondLst>
                                  <p:childTnLst>
                                    <p:anim calcmode="lin" valueType="num">
                                      <p:cBhvr additive="base">
                                        <p:cTn id="1418" dur="2500"/>
                                        <p:tgtEl>
                                          <p:spTgt spid="118"/>
                                        </p:tgtEl>
                                        <p:attrNameLst>
                                          <p:attrName>ppt_x</p:attrName>
                                        </p:attrNameLst>
                                      </p:cBhvr>
                                      <p:tavLst>
                                        <p:tav tm="0">
                                          <p:val>
                                            <p:strVal val="ppt_x"/>
                                          </p:val>
                                        </p:tav>
                                        <p:tav tm="100000">
                                          <p:val>
                                            <p:strVal val="0-ppt_w/2"/>
                                          </p:val>
                                        </p:tav>
                                      </p:tavLst>
                                    </p:anim>
                                    <p:anim calcmode="lin" valueType="num">
                                      <p:cBhvr additive="base">
                                        <p:cTn id="1419" dur="2500"/>
                                        <p:tgtEl>
                                          <p:spTgt spid="118"/>
                                        </p:tgtEl>
                                        <p:attrNameLst>
                                          <p:attrName>ppt_y</p:attrName>
                                        </p:attrNameLst>
                                      </p:cBhvr>
                                      <p:tavLst>
                                        <p:tav tm="0">
                                          <p:val>
                                            <p:strVal val="ppt_y"/>
                                          </p:val>
                                        </p:tav>
                                        <p:tav tm="100000">
                                          <p:val>
                                            <p:strVal val="0-ppt_h/2"/>
                                          </p:val>
                                        </p:tav>
                                      </p:tavLst>
                                    </p:anim>
                                    <p:set>
                                      <p:cBhvr>
                                        <p:cTn id="1420" dur="1" fill="hold">
                                          <p:stCondLst>
                                            <p:cond delay="2499"/>
                                          </p:stCondLst>
                                        </p:cTn>
                                        <p:tgtEl>
                                          <p:spTgt spid="118"/>
                                        </p:tgtEl>
                                        <p:attrNameLst>
                                          <p:attrName>style.visibility</p:attrName>
                                        </p:attrNameLst>
                                      </p:cBhvr>
                                      <p:to>
                                        <p:strVal val="hidden"/>
                                      </p:to>
                                    </p:set>
                                  </p:childTnLst>
                                </p:cTn>
                              </p:par>
                              <p:par>
                                <p:cTn id="1421" presetID="2" presetClass="exit" presetSubtype="9" fill="hold" grpId="2" nodeType="withEffect">
                                  <p:stCondLst>
                                    <p:cond delay="0"/>
                                  </p:stCondLst>
                                  <p:childTnLst>
                                    <p:anim calcmode="lin" valueType="num">
                                      <p:cBhvr additive="base">
                                        <p:cTn id="1422" dur="2500"/>
                                        <p:tgtEl>
                                          <p:spTgt spid="119"/>
                                        </p:tgtEl>
                                        <p:attrNameLst>
                                          <p:attrName>ppt_x</p:attrName>
                                        </p:attrNameLst>
                                      </p:cBhvr>
                                      <p:tavLst>
                                        <p:tav tm="0">
                                          <p:val>
                                            <p:strVal val="ppt_x"/>
                                          </p:val>
                                        </p:tav>
                                        <p:tav tm="100000">
                                          <p:val>
                                            <p:strVal val="0-ppt_w/2"/>
                                          </p:val>
                                        </p:tav>
                                      </p:tavLst>
                                    </p:anim>
                                    <p:anim calcmode="lin" valueType="num">
                                      <p:cBhvr additive="base">
                                        <p:cTn id="1423" dur="2500"/>
                                        <p:tgtEl>
                                          <p:spTgt spid="119"/>
                                        </p:tgtEl>
                                        <p:attrNameLst>
                                          <p:attrName>ppt_y</p:attrName>
                                        </p:attrNameLst>
                                      </p:cBhvr>
                                      <p:tavLst>
                                        <p:tav tm="0">
                                          <p:val>
                                            <p:strVal val="ppt_y"/>
                                          </p:val>
                                        </p:tav>
                                        <p:tav tm="100000">
                                          <p:val>
                                            <p:strVal val="0-ppt_h/2"/>
                                          </p:val>
                                        </p:tav>
                                      </p:tavLst>
                                    </p:anim>
                                    <p:set>
                                      <p:cBhvr>
                                        <p:cTn id="1424" dur="1" fill="hold">
                                          <p:stCondLst>
                                            <p:cond delay="2499"/>
                                          </p:stCondLst>
                                        </p:cTn>
                                        <p:tgtEl>
                                          <p:spTgt spid="119"/>
                                        </p:tgtEl>
                                        <p:attrNameLst>
                                          <p:attrName>style.visibility</p:attrName>
                                        </p:attrNameLst>
                                      </p:cBhvr>
                                      <p:to>
                                        <p:strVal val="hidden"/>
                                      </p:to>
                                    </p:set>
                                  </p:childTnLst>
                                </p:cTn>
                              </p:par>
                              <p:par>
                                <p:cTn id="1425" presetID="2" presetClass="exit" presetSubtype="9" fill="hold" grpId="2" nodeType="withEffect">
                                  <p:stCondLst>
                                    <p:cond delay="0"/>
                                  </p:stCondLst>
                                  <p:childTnLst>
                                    <p:anim calcmode="lin" valueType="num">
                                      <p:cBhvr additive="base">
                                        <p:cTn id="1426" dur="2500"/>
                                        <p:tgtEl>
                                          <p:spTgt spid="120"/>
                                        </p:tgtEl>
                                        <p:attrNameLst>
                                          <p:attrName>ppt_x</p:attrName>
                                        </p:attrNameLst>
                                      </p:cBhvr>
                                      <p:tavLst>
                                        <p:tav tm="0">
                                          <p:val>
                                            <p:strVal val="ppt_x"/>
                                          </p:val>
                                        </p:tav>
                                        <p:tav tm="100000">
                                          <p:val>
                                            <p:strVal val="0-ppt_w/2"/>
                                          </p:val>
                                        </p:tav>
                                      </p:tavLst>
                                    </p:anim>
                                    <p:anim calcmode="lin" valueType="num">
                                      <p:cBhvr additive="base">
                                        <p:cTn id="1427" dur="2500"/>
                                        <p:tgtEl>
                                          <p:spTgt spid="120"/>
                                        </p:tgtEl>
                                        <p:attrNameLst>
                                          <p:attrName>ppt_y</p:attrName>
                                        </p:attrNameLst>
                                      </p:cBhvr>
                                      <p:tavLst>
                                        <p:tav tm="0">
                                          <p:val>
                                            <p:strVal val="ppt_y"/>
                                          </p:val>
                                        </p:tav>
                                        <p:tav tm="100000">
                                          <p:val>
                                            <p:strVal val="0-ppt_h/2"/>
                                          </p:val>
                                        </p:tav>
                                      </p:tavLst>
                                    </p:anim>
                                    <p:set>
                                      <p:cBhvr>
                                        <p:cTn id="1428" dur="1" fill="hold">
                                          <p:stCondLst>
                                            <p:cond delay="2499"/>
                                          </p:stCondLst>
                                        </p:cTn>
                                        <p:tgtEl>
                                          <p:spTgt spid="120"/>
                                        </p:tgtEl>
                                        <p:attrNameLst>
                                          <p:attrName>style.visibility</p:attrName>
                                        </p:attrNameLst>
                                      </p:cBhvr>
                                      <p:to>
                                        <p:strVal val="hidden"/>
                                      </p:to>
                                    </p:set>
                                  </p:childTnLst>
                                </p:cTn>
                              </p:par>
                              <p:par>
                                <p:cTn id="1429" presetID="2" presetClass="exit" presetSubtype="9" fill="hold" grpId="2" nodeType="withEffect">
                                  <p:stCondLst>
                                    <p:cond delay="0"/>
                                  </p:stCondLst>
                                  <p:childTnLst>
                                    <p:anim calcmode="lin" valueType="num">
                                      <p:cBhvr additive="base">
                                        <p:cTn id="1430" dur="2500"/>
                                        <p:tgtEl>
                                          <p:spTgt spid="121"/>
                                        </p:tgtEl>
                                        <p:attrNameLst>
                                          <p:attrName>ppt_x</p:attrName>
                                        </p:attrNameLst>
                                      </p:cBhvr>
                                      <p:tavLst>
                                        <p:tav tm="0">
                                          <p:val>
                                            <p:strVal val="ppt_x"/>
                                          </p:val>
                                        </p:tav>
                                        <p:tav tm="100000">
                                          <p:val>
                                            <p:strVal val="0-ppt_w/2"/>
                                          </p:val>
                                        </p:tav>
                                      </p:tavLst>
                                    </p:anim>
                                    <p:anim calcmode="lin" valueType="num">
                                      <p:cBhvr additive="base">
                                        <p:cTn id="1431" dur="2500"/>
                                        <p:tgtEl>
                                          <p:spTgt spid="121"/>
                                        </p:tgtEl>
                                        <p:attrNameLst>
                                          <p:attrName>ppt_y</p:attrName>
                                        </p:attrNameLst>
                                      </p:cBhvr>
                                      <p:tavLst>
                                        <p:tav tm="0">
                                          <p:val>
                                            <p:strVal val="ppt_y"/>
                                          </p:val>
                                        </p:tav>
                                        <p:tav tm="100000">
                                          <p:val>
                                            <p:strVal val="0-ppt_h/2"/>
                                          </p:val>
                                        </p:tav>
                                      </p:tavLst>
                                    </p:anim>
                                    <p:set>
                                      <p:cBhvr>
                                        <p:cTn id="1432" dur="1" fill="hold">
                                          <p:stCondLst>
                                            <p:cond delay="2499"/>
                                          </p:stCondLst>
                                        </p:cTn>
                                        <p:tgtEl>
                                          <p:spTgt spid="121"/>
                                        </p:tgtEl>
                                        <p:attrNameLst>
                                          <p:attrName>style.visibility</p:attrName>
                                        </p:attrNameLst>
                                      </p:cBhvr>
                                      <p:to>
                                        <p:strVal val="hidden"/>
                                      </p:to>
                                    </p:set>
                                  </p:childTnLst>
                                </p:cTn>
                              </p:par>
                              <p:par>
                                <p:cTn id="1433" presetID="2" presetClass="exit" presetSubtype="9" fill="hold" grpId="2" nodeType="withEffect">
                                  <p:stCondLst>
                                    <p:cond delay="0"/>
                                  </p:stCondLst>
                                  <p:childTnLst>
                                    <p:anim calcmode="lin" valueType="num">
                                      <p:cBhvr additive="base">
                                        <p:cTn id="1434" dur="2500"/>
                                        <p:tgtEl>
                                          <p:spTgt spid="122"/>
                                        </p:tgtEl>
                                        <p:attrNameLst>
                                          <p:attrName>ppt_x</p:attrName>
                                        </p:attrNameLst>
                                      </p:cBhvr>
                                      <p:tavLst>
                                        <p:tav tm="0">
                                          <p:val>
                                            <p:strVal val="ppt_x"/>
                                          </p:val>
                                        </p:tav>
                                        <p:tav tm="100000">
                                          <p:val>
                                            <p:strVal val="0-ppt_w/2"/>
                                          </p:val>
                                        </p:tav>
                                      </p:tavLst>
                                    </p:anim>
                                    <p:anim calcmode="lin" valueType="num">
                                      <p:cBhvr additive="base">
                                        <p:cTn id="1435" dur="2500"/>
                                        <p:tgtEl>
                                          <p:spTgt spid="122"/>
                                        </p:tgtEl>
                                        <p:attrNameLst>
                                          <p:attrName>ppt_y</p:attrName>
                                        </p:attrNameLst>
                                      </p:cBhvr>
                                      <p:tavLst>
                                        <p:tav tm="0">
                                          <p:val>
                                            <p:strVal val="ppt_y"/>
                                          </p:val>
                                        </p:tav>
                                        <p:tav tm="100000">
                                          <p:val>
                                            <p:strVal val="0-ppt_h/2"/>
                                          </p:val>
                                        </p:tav>
                                      </p:tavLst>
                                    </p:anim>
                                    <p:set>
                                      <p:cBhvr>
                                        <p:cTn id="1436" dur="1" fill="hold">
                                          <p:stCondLst>
                                            <p:cond delay="2499"/>
                                          </p:stCondLst>
                                        </p:cTn>
                                        <p:tgtEl>
                                          <p:spTgt spid="122"/>
                                        </p:tgtEl>
                                        <p:attrNameLst>
                                          <p:attrName>style.visibility</p:attrName>
                                        </p:attrNameLst>
                                      </p:cBhvr>
                                      <p:to>
                                        <p:strVal val="hidden"/>
                                      </p:to>
                                    </p:set>
                                  </p:childTnLst>
                                </p:cTn>
                              </p:par>
                              <p:par>
                                <p:cTn id="1437" presetID="2" presetClass="exit" presetSubtype="9" fill="hold" grpId="2" nodeType="withEffect">
                                  <p:stCondLst>
                                    <p:cond delay="0"/>
                                  </p:stCondLst>
                                  <p:childTnLst>
                                    <p:anim calcmode="lin" valueType="num">
                                      <p:cBhvr additive="base">
                                        <p:cTn id="1438" dur="2500"/>
                                        <p:tgtEl>
                                          <p:spTgt spid="123"/>
                                        </p:tgtEl>
                                        <p:attrNameLst>
                                          <p:attrName>ppt_x</p:attrName>
                                        </p:attrNameLst>
                                      </p:cBhvr>
                                      <p:tavLst>
                                        <p:tav tm="0">
                                          <p:val>
                                            <p:strVal val="ppt_x"/>
                                          </p:val>
                                        </p:tav>
                                        <p:tav tm="100000">
                                          <p:val>
                                            <p:strVal val="0-ppt_w/2"/>
                                          </p:val>
                                        </p:tav>
                                      </p:tavLst>
                                    </p:anim>
                                    <p:anim calcmode="lin" valueType="num">
                                      <p:cBhvr additive="base">
                                        <p:cTn id="1439" dur="2500"/>
                                        <p:tgtEl>
                                          <p:spTgt spid="123"/>
                                        </p:tgtEl>
                                        <p:attrNameLst>
                                          <p:attrName>ppt_y</p:attrName>
                                        </p:attrNameLst>
                                      </p:cBhvr>
                                      <p:tavLst>
                                        <p:tav tm="0">
                                          <p:val>
                                            <p:strVal val="ppt_y"/>
                                          </p:val>
                                        </p:tav>
                                        <p:tav tm="100000">
                                          <p:val>
                                            <p:strVal val="0-ppt_h/2"/>
                                          </p:val>
                                        </p:tav>
                                      </p:tavLst>
                                    </p:anim>
                                    <p:set>
                                      <p:cBhvr>
                                        <p:cTn id="1440" dur="1" fill="hold">
                                          <p:stCondLst>
                                            <p:cond delay="2499"/>
                                          </p:stCondLst>
                                        </p:cTn>
                                        <p:tgtEl>
                                          <p:spTgt spid="123"/>
                                        </p:tgtEl>
                                        <p:attrNameLst>
                                          <p:attrName>style.visibility</p:attrName>
                                        </p:attrNameLst>
                                      </p:cBhvr>
                                      <p:to>
                                        <p:strVal val="hidden"/>
                                      </p:to>
                                    </p:set>
                                  </p:childTnLst>
                                </p:cTn>
                              </p:par>
                              <p:par>
                                <p:cTn id="1441" presetID="2" presetClass="exit" presetSubtype="9" fill="hold" grpId="2" nodeType="withEffect">
                                  <p:stCondLst>
                                    <p:cond delay="0"/>
                                  </p:stCondLst>
                                  <p:childTnLst>
                                    <p:anim calcmode="lin" valueType="num">
                                      <p:cBhvr additive="base">
                                        <p:cTn id="1442" dur="2500"/>
                                        <p:tgtEl>
                                          <p:spTgt spid="124"/>
                                        </p:tgtEl>
                                        <p:attrNameLst>
                                          <p:attrName>ppt_x</p:attrName>
                                        </p:attrNameLst>
                                      </p:cBhvr>
                                      <p:tavLst>
                                        <p:tav tm="0">
                                          <p:val>
                                            <p:strVal val="ppt_x"/>
                                          </p:val>
                                        </p:tav>
                                        <p:tav tm="100000">
                                          <p:val>
                                            <p:strVal val="0-ppt_w/2"/>
                                          </p:val>
                                        </p:tav>
                                      </p:tavLst>
                                    </p:anim>
                                    <p:anim calcmode="lin" valueType="num">
                                      <p:cBhvr additive="base">
                                        <p:cTn id="1443" dur="2500"/>
                                        <p:tgtEl>
                                          <p:spTgt spid="124"/>
                                        </p:tgtEl>
                                        <p:attrNameLst>
                                          <p:attrName>ppt_y</p:attrName>
                                        </p:attrNameLst>
                                      </p:cBhvr>
                                      <p:tavLst>
                                        <p:tav tm="0">
                                          <p:val>
                                            <p:strVal val="ppt_y"/>
                                          </p:val>
                                        </p:tav>
                                        <p:tav tm="100000">
                                          <p:val>
                                            <p:strVal val="0-ppt_h/2"/>
                                          </p:val>
                                        </p:tav>
                                      </p:tavLst>
                                    </p:anim>
                                    <p:set>
                                      <p:cBhvr>
                                        <p:cTn id="1444" dur="1" fill="hold">
                                          <p:stCondLst>
                                            <p:cond delay="2499"/>
                                          </p:stCondLst>
                                        </p:cTn>
                                        <p:tgtEl>
                                          <p:spTgt spid="124"/>
                                        </p:tgtEl>
                                        <p:attrNameLst>
                                          <p:attrName>style.visibility</p:attrName>
                                        </p:attrNameLst>
                                      </p:cBhvr>
                                      <p:to>
                                        <p:strVal val="hidden"/>
                                      </p:to>
                                    </p:set>
                                  </p:childTnLst>
                                </p:cTn>
                              </p:par>
                              <p:par>
                                <p:cTn id="1445" presetID="2" presetClass="exit" presetSubtype="9" fill="hold" grpId="2" nodeType="withEffect">
                                  <p:stCondLst>
                                    <p:cond delay="0"/>
                                  </p:stCondLst>
                                  <p:childTnLst>
                                    <p:anim calcmode="lin" valueType="num">
                                      <p:cBhvr additive="base">
                                        <p:cTn id="1446" dur="2500"/>
                                        <p:tgtEl>
                                          <p:spTgt spid="125"/>
                                        </p:tgtEl>
                                        <p:attrNameLst>
                                          <p:attrName>ppt_x</p:attrName>
                                        </p:attrNameLst>
                                      </p:cBhvr>
                                      <p:tavLst>
                                        <p:tav tm="0">
                                          <p:val>
                                            <p:strVal val="ppt_x"/>
                                          </p:val>
                                        </p:tav>
                                        <p:tav tm="100000">
                                          <p:val>
                                            <p:strVal val="0-ppt_w/2"/>
                                          </p:val>
                                        </p:tav>
                                      </p:tavLst>
                                    </p:anim>
                                    <p:anim calcmode="lin" valueType="num">
                                      <p:cBhvr additive="base">
                                        <p:cTn id="1447" dur="2500"/>
                                        <p:tgtEl>
                                          <p:spTgt spid="125"/>
                                        </p:tgtEl>
                                        <p:attrNameLst>
                                          <p:attrName>ppt_y</p:attrName>
                                        </p:attrNameLst>
                                      </p:cBhvr>
                                      <p:tavLst>
                                        <p:tav tm="0">
                                          <p:val>
                                            <p:strVal val="ppt_y"/>
                                          </p:val>
                                        </p:tav>
                                        <p:tav tm="100000">
                                          <p:val>
                                            <p:strVal val="0-ppt_h/2"/>
                                          </p:val>
                                        </p:tav>
                                      </p:tavLst>
                                    </p:anim>
                                    <p:set>
                                      <p:cBhvr>
                                        <p:cTn id="1448" dur="1" fill="hold">
                                          <p:stCondLst>
                                            <p:cond delay="2499"/>
                                          </p:stCondLst>
                                        </p:cTn>
                                        <p:tgtEl>
                                          <p:spTgt spid="125"/>
                                        </p:tgtEl>
                                        <p:attrNameLst>
                                          <p:attrName>style.visibility</p:attrName>
                                        </p:attrNameLst>
                                      </p:cBhvr>
                                      <p:to>
                                        <p:strVal val="hidden"/>
                                      </p:to>
                                    </p:set>
                                  </p:childTnLst>
                                </p:cTn>
                              </p:par>
                              <p:par>
                                <p:cTn id="1449" presetID="2" presetClass="exit" presetSubtype="9" fill="hold" grpId="2" nodeType="withEffect">
                                  <p:stCondLst>
                                    <p:cond delay="0"/>
                                  </p:stCondLst>
                                  <p:childTnLst>
                                    <p:anim calcmode="lin" valueType="num">
                                      <p:cBhvr additive="base">
                                        <p:cTn id="1450" dur="2500"/>
                                        <p:tgtEl>
                                          <p:spTgt spid="127"/>
                                        </p:tgtEl>
                                        <p:attrNameLst>
                                          <p:attrName>ppt_x</p:attrName>
                                        </p:attrNameLst>
                                      </p:cBhvr>
                                      <p:tavLst>
                                        <p:tav tm="0">
                                          <p:val>
                                            <p:strVal val="ppt_x"/>
                                          </p:val>
                                        </p:tav>
                                        <p:tav tm="100000">
                                          <p:val>
                                            <p:strVal val="0-ppt_w/2"/>
                                          </p:val>
                                        </p:tav>
                                      </p:tavLst>
                                    </p:anim>
                                    <p:anim calcmode="lin" valueType="num">
                                      <p:cBhvr additive="base">
                                        <p:cTn id="1451" dur="2500"/>
                                        <p:tgtEl>
                                          <p:spTgt spid="127"/>
                                        </p:tgtEl>
                                        <p:attrNameLst>
                                          <p:attrName>ppt_y</p:attrName>
                                        </p:attrNameLst>
                                      </p:cBhvr>
                                      <p:tavLst>
                                        <p:tav tm="0">
                                          <p:val>
                                            <p:strVal val="ppt_y"/>
                                          </p:val>
                                        </p:tav>
                                        <p:tav tm="100000">
                                          <p:val>
                                            <p:strVal val="0-ppt_h/2"/>
                                          </p:val>
                                        </p:tav>
                                      </p:tavLst>
                                    </p:anim>
                                    <p:set>
                                      <p:cBhvr>
                                        <p:cTn id="1452" dur="1" fill="hold">
                                          <p:stCondLst>
                                            <p:cond delay="2499"/>
                                          </p:stCondLst>
                                        </p:cTn>
                                        <p:tgtEl>
                                          <p:spTgt spid="127"/>
                                        </p:tgtEl>
                                        <p:attrNameLst>
                                          <p:attrName>style.visibility</p:attrName>
                                        </p:attrNameLst>
                                      </p:cBhvr>
                                      <p:to>
                                        <p:strVal val="hidden"/>
                                      </p:to>
                                    </p:set>
                                  </p:childTnLst>
                                </p:cTn>
                              </p:par>
                              <p:par>
                                <p:cTn id="1453" presetID="2" presetClass="exit" presetSubtype="9" fill="hold" grpId="2" nodeType="withEffect">
                                  <p:stCondLst>
                                    <p:cond delay="0"/>
                                  </p:stCondLst>
                                  <p:childTnLst>
                                    <p:anim calcmode="lin" valueType="num">
                                      <p:cBhvr additive="base">
                                        <p:cTn id="1454" dur="2500"/>
                                        <p:tgtEl>
                                          <p:spTgt spid="128"/>
                                        </p:tgtEl>
                                        <p:attrNameLst>
                                          <p:attrName>ppt_x</p:attrName>
                                        </p:attrNameLst>
                                      </p:cBhvr>
                                      <p:tavLst>
                                        <p:tav tm="0">
                                          <p:val>
                                            <p:strVal val="ppt_x"/>
                                          </p:val>
                                        </p:tav>
                                        <p:tav tm="100000">
                                          <p:val>
                                            <p:strVal val="0-ppt_w/2"/>
                                          </p:val>
                                        </p:tav>
                                      </p:tavLst>
                                    </p:anim>
                                    <p:anim calcmode="lin" valueType="num">
                                      <p:cBhvr additive="base">
                                        <p:cTn id="1455" dur="2500"/>
                                        <p:tgtEl>
                                          <p:spTgt spid="128"/>
                                        </p:tgtEl>
                                        <p:attrNameLst>
                                          <p:attrName>ppt_y</p:attrName>
                                        </p:attrNameLst>
                                      </p:cBhvr>
                                      <p:tavLst>
                                        <p:tav tm="0">
                                          <p:val>
                                            <p:strVal val="ppt_y"/>
                                          </p:val>
                                        </p:tav>
                                        <p:tav tm="100000">
                                          <p:val>
                                            <p:strVal val="0-ppt_h/2"/>
                                          </p:val>
                                        </p:tav>
                                      </p:tavLst>
                                    </p:anim>
                                    <p:set>
                                      <p:cBhvr>
                                        <p:cTn id="1456" dur="1" fill="hold">
                                          <p:stCondLst>
                                            <p:cond delay="2499"/>
                                          </p:stCondLst>
                                        </p:cTn>
                                        <p:tgtEl>
                                          <p:spTgt spid="128"/>
                                        </p:tgtEl>
                                        <p:attrNameLst>
                                          <p:attrName>style.visibility</p:attrName>
                                        </p:attrNameLst>
                                      </p:cBhvr>
                                      <p:to>
                                        <p:strVal val="hidden"/>
                                      </p:to>
                                    </p:set>
                                  </p:childTnLst>
                                </p:cTn>
                              </p:par>
                              <p:par>
                                <p:cTn id="1457" presetID="2" presetClass="exit" presetSubtype="9" fill="hold" grpId="2" nodeType="withEffect">
                                  <p:stCondLst>
                                    <p:cond delay="0"/>
                                  </p:stCondLst>
                                  <p:childTnLst>
                                    <p:anim calcmode="lin" valueType="num">
                                      <p:cBhvr additive="base">
                                        <p:cTn id="1458" dur="2500"/>
                                        <p:tgtEl>
                                          <p:spTgt spid="129"/>
                                        </p:tgtEl>
                                        <p:attrNameLst>
                                          <p:attrName>ppt_x</p:attrName>
                                        </p:attrNameLst>
                                      </p:cBhvr>
                                      <p:tavLst>
                                        <p:tav tm="0">
                                          <p:val>
                                            <p:strVal val="ppt_x"/>
                                          </p:val>
                                        </p:tav>
                                        <p:tav tm="100000">
                                          <p:val>
                                            <p:strVal val="0-ppt_w/2"/>
                                          </p:val>
                                        </p:tav>
                                      </p:tavLst>
                                    </p:anim>
                                    <p:anim calcmode="lin" valueType="num">
                                      <p:cBhvr additive="base">
                                        <p:cTn id="1459" dur="2500"/>
                                        <p:tgtEl>
                                          <p:spTgt spid="129"/>
                                        </p:tgtEl>
                                        <p:attrNameLst>
                                          <p:attrName>ppt_y</p:attrName>
                                        </p:attrNameLst>
                                      </p:cBhvr>
                                      <p:tavLst>
                                        <p:tav tm="0">
                                          <p:val>
                                            <p:strVal val="ppt_y"/>
                                          </p:val>
                                        </p:tav>
                                        <p:tav tm="100000">
                                          <p:val>
                                            <p:strVal val="0-ppt_h/2"/>
                                          </p:val>
                                        </p:tav>
                                      </p:tavLst>
                                    </p:anim>
                                    <p:set>
                                      <p:cBhvr>
                                        <p:cTn id="1460" dur="1" fill="hold">
                                          <p:stCondLst>
                                            <p:cond delay="2499"/>
                                          </p:stCondLst>
                                        </p:cTn>
                                        <p:tgtEl>
                                          <p:spTgt spid="129"/>
                                        </p:tgtEl>
                                        <p:attrNameLst>
                                          <p:attrName>style.visibility</p:attrName>
                                        </p:attrNameLst>
                                      </p:cBhvr>
                                      <p:to>
                                        <p:strVal val="hidden"/>
                                      </p:to>
                                    </p:set>
                                  </p:childTnLst>
                                </p:cTn>
                              </p:par>
                              <p:par>
                                <p:cTn id="1461" presetID="2" presetClass="exit" presetSubtype="9" fill="hold" grpId="2" nodeType="withEffect">
                                  <p:stCondLst>
                                    <p:cond delay="0"/>
                                  </p:stCondLst>
                                  <p:childTnLst>
                                    <p:anim calcmode="lin" valueType="num">
                                      <p:cBhvr additive="base">
                                        <p:cTn id="1462" dur="2500"/>
                                        <p:tgtEl>
                                          <p:spTgt spid="130"/>
                                        </p:tgtEl>
                                        <p:attrNameLst>
                                          <p:attrName>ppt_x</p:attrName>
                                        </p:attrNameLst>
                                      </p:cBhvr>
                                      <p:tavLst>
                                        <p:tav tm="0">
                                          <p:val>
                                            <p:strVal val="ppt_x"/>
                                          </p:val>
                                        </p:tav>
                                        <p:tav tm="100000">
                                          <p:val>
                                            <p:strVal val="0-ppt_w/2"/>
                                          </p:val>
                                        </p:tav>
                                      </p:tavLst>
                                    </p:anim>
                                    <p:anim calcmode="lin" valueType="num">
                                      <p:cBhvr additive="base">
                                        <p:cTn id="1463" dur="2500"/>
                                        <p:tgtEl>
                                          <p:spTgt spid="130"/>
                                        </p:tgtEl>
                                        <p:attrNameLst>
                                          <p:attrName>ppt_y</p:attrName>
                                        </p:attrNameLst>
                                      </p:cBhvr>
                                      <p:tavLst>
                                        <p:tav tm="0">
                                          <p:val>
                                            <p:strVal val="ppt_y"/>
                                          </p:val>
                                        </p:tav>
                                        <p:tav tm="100000">
                                          <p:val>
                                            <p:strVal val="0-ppt_h/2"/>
                                          </p:val>
                                        </p:tav>
                                      </p:tavLst>
                                    </p:anim>
                                    <p:set>
                                      <p:cBhvr>
                                        <p:cTn id="1464" dur="1" fill="hold">
                                          <p:stCondLst>
                                            <p:cond delay="2499"/>
                                          </p:stCondLst>
                                        </p:cTn>
                                        <p:tgtEl>
                                          <p:spTgt spid="130"/>
                                        </p:tgtEl>
                                        <p:attrNameLst>
                                          <p:attrName>style.visibility</p:attrName>
                                        </p:attrNameLst>
                                      </p:cBhvr>
                                      <p:to>
                                        <p:strVal val="hidden"/>
                                      </p:to>
                                    </p:set>
                                  </p:childTnLst>
                                </p:cTn>
                              </p:par>
                              <p:par>
                                <p:cTn id="1465" presetID="2" presetClass="exit" presetSubtype="9" fill="hold" grpId="2" nodeType="withEffect">
                                  <p:stCondLst>
                                    <p:cond delay="0"/>
                                  </p:stCondLst>
                                  <p:childTnLst>
                                    <p:anim calcmode="lin" valueType="num">
                                      <p:cBhvr additive="base">
                                        <p:cTn id="1466" dur="2500"/>
                                        <p:tgtEl>
                                          <p:spTgt spid="131"/>
                                        </p:tgtEl>
                                        <p:attrNameLst>
                                          <p:attrName>ppt_x</p:attrName>
                                        </p:attrNameLst>
                                      </p:cBhvr>
                                      <p:tavLst>
                                        <p:tav tm="0">
                                          <p:val>
                                            <p:strVal val="ppt_x"/>
                                          </p:val>
                                        </p:tav>
                                        <p:tav tm="100000">
                                          <p:val>
                                            <p:strVal val="0-ppt_w/2"/>
                                          </p:val>
                                        </p:tav>
                                      </p:tavLst>
                                    </p:anim>
                                    <p:anim calcmode="lin" valueType="num">
                                      <p:cBhvr additive="base">
                                        <p:cTn id="1467" dur="2500"/>
                                        <p:tgtEl>
                                          <p:spTgt spid="131"/>
                                        </p:tgtEl>
                                        <p:attrNameLst>
                                          <p:attrName>ppt_y</p:attrName>
                                        </p:attrNameLst>
                                      </p:cBhvr>
                                      <p:tavLst>
                                        <p:tav tm="0">
                                          <p:val>
                                            <p:strVal val="ppt_y"/>
                                          </p:val>
                                        </p:tav>
                                        <p:tav tm="100000">
                                          <p:val>
                                            <p:strVal val="0-ppt_h/2"/>
                                          </p:val>
                                        </p:tav>
                                      </p:tavLst>
                                    </p:anim>
                                    <p:set>
                                      <p:cBhvr>
                                        <p:cTn id="1468" dur="1" fill="hold">
                                          <p:stCondLst>
                                            <p:cond delay="2499"/>
                                          </p:stCondLst>
                                        </p:cTn>
                                        <p:tgtEl>
                                          <p:spTgt spid="131"/>
                                        </p:tgtEl>
                                        <p:attrNameLst>
                                          <p:attrName>style.visibility</p:attrName>
                                        </p:attrNameLst>
                                      </p:cBhvr>
                                      <p:to>
                                        <p:strVal val="hidden"/>
                                      </p:to>
                                    </p:set>
                                  </p:childTnLst>
                                </p:cTn>
                              </p:par>
                              <p:par>
                                <p:cTn id="1469" presetID="2" presetClass="exit" presetSubtype="9" fill="hold" grpId="2" nodeType="withEffect">
                                  <p:stCondLst>
                                    <p:cond delay="0"/>
                                  </p:stCondLst>
                                  <p:childTnLst>
                                    <p:anim calcmode="lin" valueType="num">
                                      <p:cBhvr additive="base">
                                        <p:cTn id="1470" dur="2500"/>
                                        <p:tgtEl>
                                          <p:spTgt spid="132"/>
                                        </p:tgtEl>
                                        <p:attrNameLst>
                                          <p:attrName>ppt_x</p:attrName>
                                        </p:attrNameLst>
                                      </p:cBhvr>
                                      <p:tavLst>
                                        <p:tav tm="0">
                                          <p:val>
                                            <p:strVal val="ppt_x"/>
                                          </p:val>
                                        </p:tav>
                                        <p:tav tm="100000">
                                          <p:val>
                                            <p:strVal val="0-ppt_w/2"/>
                                          </p:val>
                                        </p:tav>
                                      </p:tavLst>
                                    </p:anim>
                                    <p:anim calcmode="lin" valueType="num">
                                      <p:cBhvr additive="base">
                                        <p:cTn id="1471" dur="2500"/>
                                        <p:tgtEl>
                                          <p:spTgt spid="132"/>
                                        </p:tgtEl>
                                        <p:attrNameLst>
                                          <p:attrName>ppt_y</p:attrName>
                                        </p:attrNameLst>
                                      </p:cBhvr>
                                      <p:tavLst>
                                        <p:tav tm="0">
                                          <p:val>
                                            <p:strVal val="ppt_y"/>
                                          </p:val>
                                        </p:tav>
                                        <p:tav tm="100000">
                                          <p:val>
                                            <p:strVal val="0-ppt_h/2"/>
                                          </p:val>
                                        </p:tav>
                                      </p:tavLst>
                                    </p:anim>
                                    <p:set>
                                      <p:cBhvr>
                                        <p:cTn id="1472" dur="1" fill="hold">
                                          <p:stCondLst>
                                            <p:cond delay="2499"/>
                                          </p:stCondLst>
                                        </p:cTn>
                                        <p:tgtEl>
                                          <p:spTgt spid="132"/>
                                        </p:tgtEl>
                                        <p:attrNameLst>
                                          <p:attrName>style.visibility</p:attrName>
                                        </p:attrNameLst>
                                      </p:cBhvr>
                                      <p:to>
                                        <p:strVal val="hidden"/>
                                      </p:to>
                                    </p:set>
                                  </p:childTnLst>
                                </p:cTn>
                              </p:par>
                              <p:par>
                                <p:cTn id="1473" presetID="2" presetClass="exit" presetSubtype="9" fill="hold" grpId="2" nodeType="withEffect">
                                  <p:stCondLst>
                                    <p:cond delay="0"/>
                                  </p:stCondLst>
                                  <p:childTnLst>
                                    <p:anim calcmode="lin" valueType="num">
                                      <p:cBhvr additive="base">
                                        <p:cTn id="1474" dur="2500"/>
                                        <p:tgtEl>
                                          <p:spTgt spid="133"/>
                                        </p:tgtEl>
                                        <p:attrNameLst>
                                          <p:attrName>ppt_x</p:attrName>
                                        </p:attrNameLst>
                                      </p:cBhvr>
                                      <p:tavLst>
                                        <p:tav tm="0">
                                          <p:val>
                                            <p:strVal val="ppt_x"/>
                                          </p:val>
                                        </p:tav>
                                        <p:tav tm="100000">
                                          <p:val>
                                            <p:strVal val="0-ppt_w/2"/>
                                          </p:val>
                                        </p:tav>
                                      </p:tavLst>
                                    </p:anim>
                                    <p:anim calcmode="lin" valueType="num">
                                      <p:cBhvr additive="base">
                                        <p:cTn id="1475" dur="2500"/>
                                        <p:tgtEl>
                                          <p:spTgt spid="133"/>
                                        </p:tgtEl>
                                        <p:attrNameLst>
                                          <p:attrName>ppt_y</p:attrName>
                                        </p:attrNameLst>
                                      </p:cBhvr>
                                      <p:tavLst>
                                        <p:tav tm="0">
                                          <p:val>
                                            <p:strVal val="ppt_y"/>
                                          </p:val>
                                        </p:tav>
                                        <p:tav tm="100000">
                                          <p:val>
                                            <p:strVal val="0-ppt_h/2"/>
                                          </p:val>
                                        </p:tav>
                                      </p:tavLst>
                                    </p:anim>
                                    <p:set>
                                      <p:cBhvr>
                                        <p:cTn id="1476" dur="1" fill="hold">
                                          <p:stCondLst>
                                            <p:cond delay="2499"/>
                                          </p:stCondLst>
                                        </p:cTn>
                                        <p:tgtEl>
                                          <p:spTgt spid="133"/>
                                        </p:tgtEl>
                                        <p:attrNameLst>
                                          <p:attrName>style.visibility</p:attrName>
                                        </p:attrNameLst>
                                      </p:cBhvr>
                                      <p:to>
                                        <p:strVal val="hidden"/>
                                      </p:to>
                                    </p:set>
                                  </p:childTnLst>
                                </p:cTn>
                              </p:par>
                              <p:par>
                                <p:cTn id="1477" presetID="8" presetClass="emph" presetSubtype="0" fill="hold" grpId="3" nodeType="withEffect">
                                  <p:stCondLst>
                                    <p:cond delay="0"/>
                                  </p:stCondLst>
                                  <p:childTnLst>
                                    <p:animRot by="-21600000">
                                      <p:cBhvr>
                                        <p:cTn id="1478" dur="2500" fill="hold"/>
                                        <p:tgtEl>
                                          <p:spTgt spid="102"/>
                                        </p:tgtEl>
                                        <p:attrNameLst>
                                          <p:attrName>r</p:attrName>
                                        </p:attrNameLst>
                                      </p:cBhvr>
                                    </p:animRot>
                                  </p:childTnLst>
                                </p:cTn>
                              </p:par>
                              <p:par>
                                <p:cTn id="1479" presetID="8" presetClass="emph" presetSubtype="0" fill="hold" grpId="3" nodeType="withEffect">
                                  <p:stCondLst>
                                    <p:cond delay="0"/>
                                  </p:stCondLst>
                                  <p:childTnLst>
                                    <p:animRot by="-21600000">
                                      <p:cBhvr>
                                        <p:cTn id="1480" dur="2500" fill="hold"/>
                                        <p:tgtEl>
                                          <p:spTgt spid="103"/>
                                        </p:tgtEl>
                                        <p:attrNameLst>
                                          <p:attrName>r</p:attrName>
                                        </p:attrNameLst>
                                      </p:cBhvr>
                                    </p:animRot>
                                  </p:childTnLst>
                                </p:cTn>
                              </p:par>
                              <p:par>
                                <p:cTn id="1481" presetID="8" presetClass="emph" presetSubtype="0" fill="hold" grpId="3" nodeType="withEffect">
                                  <p:stCondLst>
                                    <p:cond delay="0"/>
                                  </p:stCondLst>
                                  <p:childTnLst>
                                    <p:animRot by="-21600000">
                                      <p:cBhvr>
                                        <p:cTn id="1482" dur="2500" fill="hold"/>
                                        <p:tgtEl>
                                          <p:spTgt spid="104"/>
                                        </p:tgtEl>
                                        <p:attrNameLst>
                                          <p:attrName>r</p:attrName>
                                        </p:attrNameLst>
                                      </p:cBhvr>
                                    </p:animRot>
                                  </p:childTnLst>
                                </p:cTn>
                              </p:par>
                              <p:par>
                                <p:cTn id="1483" presetID="8" presetClass="emph" presetSubtype="0" fill="hold" grpId="3" nodeType="withEffect">
                                  <p:stCondLst>
                                    <p:cond delay="0"/>
                                  </p:stCondLst>
                                  <p:childTnLst>
                                    <p:animRot by="-21600000">
                                      <p:cBhvr>
                                        <p:cTn id="1484" dur="2500" fill="hold"/>
                                        <p:tgtEl>
                                          <p:spTgt spid="105"/>
                                        </p:tgtEl>
                                        <p:attrNameLst>
                                          <p:attrName>r</p:attrName>
                                        </p:attrNameLst>
                                      </p:cBhvr>
                                    </p:animRot>
                                  </p:childTnLst>
                                </p:cTn>
                              </p:par>
                              <p:par>
                                <p:cTn id="1485" presetID="8" presetClass="emph" presetSubtype="0" fill="hold" grpId="3" nodeType="withEffect">
                                  <p:stCondLst>
                                    <p:cond delay="0"/>
                                  </p:stCondLst>
                                  <p:childTnLst>
                                    <p:animRot by="-21600000">
                                      <p:cBhvr>
                                        <p:cTn id="1486" dur="2500" fill="hold"/>
                                        <p:tgtEl>
                                          <p:spTgt spid="106"/>
                                        </p:tgtEl>
                                        <p:attrNameLst>
                                          <p:attrName>r</p:attrName>
                                        </p:attrNameLst>
                                      </p:cBhvr>
                                    </p:animRot>
                                  </p:childTnLst>
                                </p:cTn>
                              </p:par>
                              <p:par>
                                <p:cTn id="1487" presetID="8" presetClass="emph" presetSubtype="0" fill="hold" grpId="3" nodeType="withEffect">
                                  <p:stCondLst>
                                    <p:cond delay="0"/>
                                  </p:stCondLst>
                                  <p:childTnLst>
                                    <p:animRot by="-21600000">
                                      <p:cBhvr>
                                        <p:cTn id="1488" dur="2500" fill="hold"/>
                                        <p:tgtEl>
                                          <p:spTgt spid="107"/>
                                        </p:tgtEl>
                                        <p:attrNameLst>
                                          <p:attrName>r</p:attrName>
                                        </p:attrNameLst>
                                      </p:cBhvr>
                                    </p:animRot>
                                  </p:childTnLst>
                                </p:cTn>
                              </p:par>
                              <p:par>
                                <p:cTn id="1489" presetID="8" presetClass="emph" presetSubtype="0" fill="hold" grpId="3" nodeType="withEffect">
                                  <p:stCondLst>
                                    <p:cond delay="0"/>
                                  </p:stCondLst>
                                  <p:childTnLst>
                                    <p:animRot by="-21600000">
                                      <p:cBhvr>
                                        <p:cTn id="1490" dur="2500" fill="hold"/>
                                        <p:tgtEl>
                                          <p:spTgt spid="108"/>
                                        </p:tgtEl>
                                        <p:attrNameLst>
                                          <p:attrName>r</p:attrName>
                                        </p:attrNameLst>
                                      </p:cBhvr>
                                    </p:animRot>
                                  </p:childTnLst>
                                </p:cTn>
                              </p:par>
                              <p:par>
                                <p:cTn id="1491" presetID="8" presetClass="emph" presetSubtype="0" fill="hold" grpId="3" nodeType="withEffect">
                                  <p:stCondLst>
                                    <p:cond delay="0"/>
                                  </p:stCondLst>
                                  <p:childTnLst>
                                    <p:animRot by="-21600000">
                                      <p:cBhvr>
                                        <p:cTn id="1492" dur="2500" fill="hold"/>
                                        <p:tgtEl>
                                          <p:spTgt spid="109"/>
                                        </p:tgtEl>
                                        <p:attrNameLst>
                                          <p:attrName>r</p:attrName>
                                        </p:attrNameLst>
                                      </p:cBhvr>
                                    </p:animRot>
                                  </p:childTnLst>
                                </p:cTn>
                              </p:par>
                              <p:par>
                                <p:cTn id="1493" presetID="8" presetClass="emph" presetSubtype="0" fill="hold" grpId="3" nodeType="withEffect">
                                  <p:stCondLst>
                                    <p:cond delay="0"/>
                                  </p:stCondLst>
                                  <p:childTnLst>
                                    <p:animRot by="-21600000">
                                      <p:cBhvr>
                                        <p:cTn id="1494" dur="2500" fill="hold"/>
                                        <p:tgtEl>
                                          <p:spTgt spid="110"/>
                                        </p:tgtEl>
                                        <p:attrNameLst>
                                          <p:attrName>r</p:attrName>
                                        </p:attrNameLst>
                                      </p:cBhvr>
                                    </p:animRot>
                                  </p:childTnLst>
                                </p:cTn>
                              </p:par>
                              <p:par>
                                <p:cTn id="1495" presetID="8" presetClass="emph" presetSubtype="0" fill="hold" grpId="3" nodeType="withEffect">
                                  <p:stCondLst>
                                    <p:cond delay="0"/>
                                  </p:stCondLst>
                                  <p:childTnLst>
                                    <p:animRot by="-21600000">
                                      <p:cBhvr>
                                        <p:cTn id="1496" dur="2500" fill="hold"/>
                                        <p:tgtEl>
                                          <p:spTgt spid="111"/>
                                        </p:tgtEl>
                                        <p:attrNameLst>
                                          <p:attrName>r</p:attrName>
                                        </p:attrNameLst>
                                      </p:cBhvr>
                                    </p:animRot>
                                  </p:childTnLst>
                                </p:cTn>
                              </p:par>
                              <p:par>
                                <p:cTn id="1497" presetID="8" presetClass="emph" presetSubtype="0" fill="hold" grpId="3" nodeType="withEffect">
                                  <p:stCondLst>
                                    <p:cond delay="0"/>
                                  </p:stCondLst>
                                  <p:childTnLst>
                                    <p:animRot by="-21600000">
                                      <p:cBhvr>
                                        <p:cTn id="1498" dur="2500" fill="hold"/>
                                        <p:tgtEl>
                                          <p:spTgt spid="112"/>
                                        </p:tgtEl>
                                        <p:attrNameLst>
                                          <p:attrName>r</p:attrName>
                                        </p:attrNameLst>
                                      </p:cBhvr>
                                    </p:animRot>
                                  </p:childTnLst>
                                </p:cTn>
                              </p:par>
                              <p:par>
                                <p:cTn id="1499" presetID="8" presetClass="emph" presetSubtype="0" fill="hold" grpId="3" nodeType="withEffect">
                                  <p:stCondLst>
                                    <p:cond delay="0"/>
                                  </p:stCondLst>
                                  <p:childTnLst>
                                    <p:animRot by="-21600000">
                                      <p:cBhvr>
                                        <p:cTn id="1500" dur="2500" fill="hold"/>
                                        <p:tgtEl>
                                          <p:spTgt spid="113"/>
                                        </p:tgtEl>
                                        <p:attrNameLst>
                                          <p:attrName>r</p:attrName>
                                        </p:attrNameLst>
                                      </p:cBhvr>
                                    </p:animRot>
                                  </p:childTnLst>
                                </p:cTn>
                              </p:par>
                              <p:par>
                                <p:cTn id="1501" presetID="8" presetClass="emph" presetSubtype="0" fill="hold" grpId="3" nodeType="withEffect">
                                  <p:stCondLst>
                                    <p:cond delay="0"/>
                                  </p:stCondLst>
                                  <p:childTnLst>
                                    <p:animRot by="-21600000">
                                      <p:cBhvr>
                                        <p:cTn id="1502" dur="2500" fill="hold"/>
                                        <p:tgtEl>
                                          <p:spTgt spid="114"/>
                                        </p:tgtEl>
                                        <p:attrNameLst>
                                          <p:attrName>r</p:attrName>
                                        </p:attrNameLst>
                                      </p:cBhvr>
                                    </p:animRot>
                                  </p:childTnLst>
                                </p:cTn>
                              </p:par>
                              <p:par>
                                <p:cTn id="1503" presetID="8" presetClass="emph" presetSubtype="0" fill="hold" grpId="3" nodeType="withEffect">
                                  <p:stCondLst>
                                    <p:cond delay="0"/>
                                  </p:stCondLst>
                                  <p:childTnLst>
                                    <p:animRot by="-21600000">
                                      <p:cBhvr>
                                        <p:cTn id="1504" dur="2500" fill="hold"/>
                                        <p:tgtEl>
                                          <p:spTgt spid="115"/>
                                        </p:tgtEl>
                                        <p:attrNameLst>
                                          <p:attrName>r</p:attrName>
                                        </p:attrNameLst>
                                      </p:cBhvr>
                                    </p:animRot>
                                  </p:childTnLst>
                                </p:cTn>
                              </p:par>
                              <p:par>
                                <p:cTn id="1505" presetID="8" presetClass="emph" presetSubtype="0" fill="hold" grpId="3" nodeType="withEffect">
                                  <p:stCondLst>
                                    <p:cond delay="0"/>
                                  </p:stCondLst>
                                  <p:childTnLst>
                                    <p:animRot by="-21600000">
                                      <p:cBhvr>
                                        <p:cTn id="1506" dur="2500" fill="hold"/>
                                        <p:tgtEl>
                                          <p:spTgt spid="116"/>
                                        </p:tgtEl>
                                        <p:attrNameLst>
                                          <p:attrName>r</p:attrName>
                                        </p:attrNameLst>
                                      </p:cBhvr>
                                    </p:animRot>
                                  </p:childTnLst>
                                </p:cTn>
                              </p:par>
                              <p:par>
                                <p:cTn id="1507" presetID="8" presetClass="emph" presetSubtype="0" fill="hold" grpId="3" nodeType="withEffect">
                                  <p:stCondLst>
                                    <p:cond delay="0"/>
                                  </p:stCondLst>
                                  <p:childTnLst>
                                    <p:animRot by="-21600000">
                                      <p:cBhvr>
                                        <p:cTn id="1508" dur="2500" fill="hold"/>
                                        <p:tgtEl>
                                          <p:spTgt spid="117"/>
                                        </p:tgtEl>
                                        <p:attrNameLst>
                                          <p:attrName>r</p:attrName>
                                        </p:attrNameLst>
                                      </p:cBhvr>
                                    </p:animRot>
                                  </p:childTnLst>
                                </p:cTn>
                              </p:par>
                              <p:par>
                                <p:cTn id="1509" presetID="8" presetClass="emph" presetSubtype="0" fill="hold" grpId="3" nodeType="withEffect">
                                  <p:stCondLst>
                                    <p:cond delay="0"/>
                                  </p:stCondLst>
                                  <p:childTnLst>
                                    <p:animRot by="-21600000">
                                      <p:cBhvr>
                                        <p:cTn id="1510" dur="2500" fill="hold"/>
                                        <p:tgtEl>
                                          <p:spTgt spid="118"/>
                                        </p:tgtEl>
                                        <p:attrNameLst>
                                          <p:attrName>r</p:attrName>
                                        </p:attrNameLst>
                                      </p:cBhvr>
                                    </p:animRot>
                                  </p:childTnLst>
                                </p:cTn>
                              </p:par>
                              <p:par>
                                <p:cTn id="1511" presetID="8" presetClass="emph" presetSubtype="0" fill="hold" grpId="3" nodeType="withEffect">
                                  <p:stCondLst>
                                    <p:cond delay="0"/>
                                  </p:stCondLst>
                                  <p:childTnLst>
                                    <p:animRot by="-21600000">
                                      <p:cBhvr>
                                        <p:cTn id="1512" dur="2500" fill="hold"/>
                                        <p:tgtEl>
                                          <p:spTgt spid="119"/>
                                        </p:tgtEl>
                                        <p:attrNameLst>
                                          <p:attrName>r</p:attrName>
                                        </p:attrNameLst>
                                      </p:cBhvr>
                                    </p:animRot>
                                  </p:childTnLst>
                                </p:cTn>
                              </p:par>
                              <p:par>
                                <p:cTn id="1513" presetID="8" presetClass="emph" presetSubtype="0" fill="hold" grpId="3" nodeType="withEffect">
                                  <p:stCondLst>
                                    <p:cond delay="0"/>
                                  </p:stCondLst>
                                  <p:childTnLst>
                                    <p:animRot by="-21600000">
                                      <p:cBhvr>
                                        <p:cTn id="1514" dur="2500" fill="hold"/>
                                        <p:tgtEl>
                                          <p:spTgt spid="120"/>
                                        </p:tgtEl>
                                        <p:attrNameLst>
                                          <p:attrName>r</p:attrName>
                                        </p:attrNameLst>
                                      </p:cBhvr>
                                    </p:animRot>
                                  </p:childTnLst>
                                </p:cTn>
                              </p:par>
                              <p:par>
                                <p:cTn id="1515" presetID="8" presetClass="emph" presetSubtype="0" fill="hold" grpId="3" nodeType="withEffect">
                                  <p:stCondLst>
                                    <p:cond delay="0"/>
                                  </p:stCondLst>
                                  <p:childTnLst>
                                    <p:animRot by="-21600000">
                                      <p:cBhvr>
                                        <p:cTn id="1516" dur="2500" fill="hold"/>
                                        <p:tgtEl>
                                          <p:spTgt spid="121"/>
                                        </p:tgtEl>
                                        <p:attrNameLst>
                                          <p:attrName>r</p:attrName>
                                        </p:attrNameLst>
                                      </p:cBhvr>
                                    </p:animRot>
                                  </p:childTnLst>
                                </p:cTn>
                              </p:par>
                              <p:par>
                                <p:cTn id="1517" presetID="8" presetClass="emph" presetSubtype="0" fill="hold" grpId="3" nodeType="withEffect">
                                  <p:stCondLst>
                                    <p:cond delay="0"/>
                                  </p:stCondLst>
                                  <p:childTnLst>
                                    <p:animRot by="-21600000">
                                      <p:cBhvr>
                                        <p:cTn id="1518" dur="2500" fill="hold"/>
                                        <p:tgtEl>
                                          <p:spTgt spid="122"/>
                                        </p:tgtEl>
                                        <p:attrNameLst>
                                          <p:attrName>r</p:attrName>
                                        </p:attrNameLst>
                                      </p:cBhvr>
                                    </p:animRot>
                                  </p:childTnLst>
                                </p:cTn>
                              </p:par>
                              <p:par>
                                <p:cTn id="1519" presetID="8" presetClass="emph" presetSubtype="0" fill="hold" grpId="3" nodeType="withEffect">
                                  <p:stCondLst>
                                    <p:cond delay="0"/>
                                  </p:stCondLst>
                                  <p:childTnLst>
                                    <p:animRot by="-21600000">
                                      <p:cBhvr>
                                        <p:cTn id="1520" dur="2500" fill="hold"/>
                                        <p:tgtEl>
                                          <p:spTgt spid="123"/>
                                        </p:tgtEl>
                                        <p:attrNameLst>
                                          <p:attrName>r</p:attrName>
                                        </p:attrNameLst>
                                      </p:cBhvr>
                                    </p:animRot>
                                  </p:childTnLst>
                                </p:cTn>
                              </p:par>
                              <p:par>
                                <p:cTn id="1521" presetID="8" presetClass="emph" presetSubtype="0" fill="hold" grpId="3" nodeType="withEffect">
                                  <p:stCondLst>
                                    <p:cond delay="0"/>
                                  </p:stCondLst>
                                  <p:childTnLst>
                                    <p:animRot by="-21600000">
                                      <p:cBhvr>
                                        <p:cTn id="1522" dur="2500" fill="hold"/>
                                        <p:tgtEl>
                                          <p:spTgt spid="124"/>
                                        </p:tgtEl>
                                        <p:attrNameLst>
                                          <p:attrName>r</p:attrName>
                                        </p:attrNameLst>
                                      </p:cBhvr>
                                    </p:animRot>
                                  </p:childTnLst>
                                </p:cTn>
                              </p:par>
                              <p:par>
                                <p:cTn id="1523" presetID="8" presetClass="emph" presetSubtype="0" fill="hold" grpId="3" nodeType="withEffect">
                                  <p:stCondLst>
                                    <p:cond delay="0"/>
                                  </p:stCondLst>
                                  <p:childTnLst>
                                    <p:animRot by="-21600000">
                                      <p:cBhvr>
                                        <p:cTn id="1524" dur="2500" fill="hold"/>
                                        <p:tgtEl>
                                          <p:spTgt spid="125"/>
                                        </p:tgtEl>
                                        <p:attrNameLst>
                                          <p:attrName>r</p:attrName>
                                        </p:attrNameLst>
                                      </p:cBhvr>
                                    </p:animRot>
                                  </p:childTnLst>
                                </p:cTn>
                              </p:par>
                              <p:par>
                                <p:cTn id="1525" presetID="8" presetClass="emph" presetSubtype="0" fill="hold" grpId="3" nodeType="withEffect">
                                  <p:stCondLst>
                                    <p:cond delay="0"/>
                                  </p:stCondLst>
                                  <p:childTnLst>
                                    <p:animRot by="-21600000">
                                      <p:cBhvr>
                                        <p:cTn id="1526" dur="2500" fill="hold"/>
                                        <p:tgtEl>
                                          <p:spTgt spid="127"/>
                                        </p:tgtEl>
                                        <p:attrNameLst>
                                          <p:attrName>r</p:attrName>
                                        </p:attrNameLst>
                                      </p:cBhvr>
                                    </p:animRot>
                                  </p:childTnLst>
                                </p:cTn>
                              </p:par>
                              <p:par>
                                <p:cTn id="1527" presetID="8" presetClass="emph" presetSubtype="0" fill="hold" grpId="3" nodeType="withEffect">
                                  <p:stCondLst>
                                    <p:cond delay="0"/>
                                  </p:stCondLst>
                                  <p:childTnLst>
                                    <p:animRot by="-21600000">
                                      <p:cBhvr>
                                        <p:cTn id="1528" dur="2500" fill="hold"/>
                                        <p:tgtEl>
                                          <p:spTgt spid="128"/>
                                        </p:tgtEl>
                                        <p:attrNameLst>
                                          <p:attrName>r</p:attrName>
                                        </p:attrNameLst>
                                      </p:cBhvr>
                                    </p:animRot>
                                  </p:childTnLst>
                                </p:cTn>
                              </p:par>
                              <p:par>
                                <p:cTn id="1529" presetID="8" presetClass="emph" presetSubtype="0" fill="hold" grpId="3" nodeType="withEffect">
                                  <p:stCondLst>
                                    <p:cond delay="0"/>
                                  </p:stCondLst>
                                  <p:childTnLst>
                                    <p:animRot by="-21600000">
                                      <p:cBhvr>
                                        <p:cTn id="1530" dur="2500" fill="hold"/>
                                        <p:tgtEl>
                                          <p:spTgt spid="129"/>
                                        </p:tgtEl>
                                        <p:attrNameLst>
                                          <p:attrName>r</p:attrName>
                                        </p:attrNameLst>
                                      </p:cBhvr>
                                    </p:animRot>
                                  </p:childTnLst>
                                </p:cTn>
                              </p:par>
                              <p:par>
                                <p:cTn id="1531" presetID="8" presetClass="emph" presetSubtype="0" fill="hold" grpId="3" nodeType="withEffect">
                                  <p:stCondLst>
                                    <p:cond delay="0"/>
                                  </p:stCondLst>
                                  <p:childTnLst>
                                    <p:animRot by="-21600000">
                                      <p:cBhvr>
                                        <p:cTn id="1532" dur="2500" fill="hold"/>
                                        <p:tgtEl>
                                          <p:spTgt spid="130"/>
                                        </p:tgtEl>
                                        <p:attrNameLst>
                                          <p:attrName>r</p:attrName>
                                        </p:attrNameLst>
                                      </p:cBhvr>
                                    </p:animRot>
                                  </p:childTnLst>
                                </p:cTn>
                              </p:par>
                              <p:par>
                                <p:cTn id="1533" presetID="8" presetClass="emph" presetSubtype="0" fill="hold" grpId="3" nodeType="withEffect">
                                  <p:stCondLst>
                                    <p:cond delay="0"/>
                                  </p:stCondLst>
                                  <p:childTnLst>
                                    <p:animRot by="-21600000">
                                      <p:cBhvr>
                                        <p:cTn id="1534" dur="2500" fill="hold"/>
                                        <p:tgtEl>
                                          <p:spTgt spid="131"/>
                                        </p:tgtEl>
                                        <p:attrNameLst>
                                          <p:attrName>r</p:attrName>
                                        </p:attrNameLst>
                                      </p:cBhvr>
                                    </p:animRot>
                                  </p:childTnLst>
                                </p:cTn>
                              </p:par>
                              <p:par>
                                <p:cTn id="1535" presetID="8" presetClass="emph" presetSubtype="0" fill="hold" grpId="3" nodeType="withEffect">
                                  <p:stCondLst>
                                    <p:cond delay="0"/>
                                  </p:stCondLst>
                                  <p:childTnLst>
                                    <p:animRot by="-21600000">
                                      <p:cBhvr>
                                        <p:cTn id="1536" dur="2500" fill="hold"/>
                                        <p:tgtEl>
                                          <p:spTgt spid="132"/>
                                        </p:tgtEl>
                                        <p:attrNameLst>
                                          <p:attrName>r</p:attrName>
                                        </p:attrNameLst>
                                      </p:cBhvr>
                                    </p:animRot>
                                  </p:childTnLst>
                                </p:cTn>
                              </p:par>
                              <p:par>
                                <p:cTn id="1537" presetID="8" presetClass="emph" presetSubtype="0" fill="hold" grpId="3" nodeType="withEffect">
                                  <p:stCondLst>
                                    <p:cond delay="0"/>
                                  </p:stCondLst>
                                  <p:childTnLst>
                                    <p:animRot by="-21600000">
                                      <p:cBhvr>
                                        <p:cTn id="1538" dur="2500" fill="hold"/>
                                        <p:tgtEl>
                                          <p:spTgt spid="133"/>
                                        </p:tgtEl>
                                        <p:attrNameLst>
                                          <p:attrName>r</p:attrName>
                                        </p:attrNameLst>
                                      </p:cBhvr>
                                    </p:animRot>
                                  </p:childTnLst>
                                </p:cTn>
                              </p:par>
                              <p:par>
                                <p:cTn id="1539" presetID="2" presetClass="exit" presetSubtype="9" fill="hold" grpId="2" nodeType="withEffect">
                                  <p:stCondLst>
                                    <p:cond delay="0"/>
                                  </p:stCondLst>
                                  <p:childTnLst>
                                    <p:anim calcmode="lin" valueType="num">
                                      <p:cBhvr additive="base">
                                        <p:cTn id="1540" dur="2500"/>
                                        <p:tgtEl>
                                          <p:spTgt spid="126"/>
                                        </p:tgtEl>
                                        <p:attrNameLst>
                                          <p:attrName>ppt_x</p:attrName>
                                        </p:attrNameLst>
                                      </p:cBhvr>
                                      <p:tavLst>
                                        <p:tav tm="0">
                                          <p:val>
                                            <p:strVal val="ppt_x"/>
                                          </p:val>
                                        </p:tav>
                                        <p:tav tm="100000">
                                          <p:val>
                                            <p:strVal val="0-ppt_w/2"/>
                                          </p:val>
                                        </p:tav>
                                      </p:tavLst>
                                    </p:anim>
                                    <p:anim calcmode="lin" valueType="num">
                                      <p:cBhvr additive="base">
                                        <p:cTn id="1541" dur="2500"/>
                                        <p:tgtEl>
                                          <p:spTgt spid="126"/>
                                        </p:tgtEl>
                                        <p:attrNameLst>
                                          <p:attrName>ppt_y</p:attrName>
                                        </p:attrNameLst>
                                      </p:cBhvr>
                                      <p:tavLst>
                                        <p:tav tm="0">
                                          <p:val>
                                            <p:strVal val="ppt_y"/>
                                          </p:val>
                                        </p:tav>
                                        <p:tav tm="100000">
                                          <p:val>
                                            <p:strVal val="0-ppt_h/2"/>
                                          </p:val>
                                        </p:tav>
                                      </p:tavLst>
                                    </p:anim>
                                    <p:set>
                                      <p:cBhvr>
                                        <p:cTn id="1542" dur="1" fill="hold">
                                          <p:stCondLst>
                                            <p:cond delay="2499"/>
                                          </p:stCondLst>
                                        </p:cTn>
                                        <p:tgtEl>
                                          <p:spTgt spid="126"/>
                                        </p:tgtEl>
                                        <p:attrNameLst>
                                          <p:attrName>style.visibility</p:attrName>
                                        </p:attrNameLst>
                                      </p:cBhvr>
                                      <p:to>
                                        <p:strVal val="hidden"/>
                                      </p:to>
                                    </p:set>
                                  </p:childTnLst>
                                </p:cTn>
                              </p:par>
                              <p:par>
                                <p:cTn id="1543" presetID="8" presetClass="emph" presetSubtype="0" fill="hold" grpId="3" nodeType="withEffect">
                                  <p:stCondLst>
                                    <p:cond delay="0"/>
                                  </p:stCondLst>
                                  <p:childTnLst>
                                    <p:animRot by="-21600000">
                                      <p:cBhvr>
                                        <p:cTn id="1544" dur="2500" fill="hold"/>
                                        <p:tgtEl>
                                          <p:spTgt spid="126"/>
                                        </p:tgtEl>
                                        <p:attrNameLst>
                                          <p:attrName>r</p:attrName>
                                        </p:attrNameLst>
                                      </p:cBhvr>
                                    </p:animRot>
                                  </p:childTnLst>
                                </p:cTn>
                              </p:par>
                              <p:par>
                                <p:cTn id="1545" presetID="23" presetClass="entr" presetSubtype="272" fill="hold" nodeType="withEffect">
                                  <p:stCondLst>
                                    <p:cond delay="0"/>
                                  </p:stCondLst>
                                  <p:childTnLst>
                                    <p:set>
                                      <p:cBhvr>
                                        <p:cTn id="1546" dur="1" fill="hold">
                                          <p:stCondLst>
                                            <p:cond delay="0"/>
                                          </p:stCondLst>
                                        </p:cTn>
                                        <p:tgtEl>
                                          <p:spTgt spid="134"/>
                                        </p:tgtEl>
                                        <p:attrNameLst>
                                          <p:attrName>style.visibility</p:attrName>
                                        </p:attrNameLst>
                                      </p:cBhvr>
                                      <p:to>
                                        <p:strVal val="visible"/>
                                      </p:to>
                                    </p:set>
                                    <p:anim calcmode="lin" valueType="num">
                                      <p:cBhvr>
                                        <p:cTn id="1547" dur="2250" fill="hold"/>
                                        <p:tgtEl>
                                          <p:spTgt spid="134"/>
                                        </p:tgtEl>
                                        <p:attrNameLst>
                                          <p:attrName>ppt_w</p:attrName>
                                        </p:attrNameLst>
                                      </p:cBhvr>
                                      <p:tavLst>
                                        <p:tav tm="0">
                                          <p:val>
                                            <p:strVal val="2/3*#ppt_w"/>
                                          </p:val>
                                        </p:tav>
                                        <p:tav tm="100000">
                                          <p:val>
                                            <p:strVal val="#ppt_w"/>
                                          </p:val>
                                        </p:tav>
                                      </p:tavLst>
                                    </p:anim>
                                    <p:anim calcmode="lin" valueType="num">
                                      <p:cBhvr>
                                        <p:cTn id="1548" dur="2250" fill="hold"/>
                                        <p:tgtEl>
                                          <p:spTgt spid="134"/>
                                        </p:tgtEl>
                                        <p:attrNameLst>
                                          <p:attrName>ppt_h</p:attrName>
                                        </p:attrNameLst>
                                      </p:cBhvr>
                                      <p:tavLst>
                                        <p:tav tm="0">
                                          <p:val>
                                            <p:strVal val="2/3*#ppt_h"/>
                                          </p:val>
                                        </p:tav>
                                        <p:tav tm="100000">
                                          <p:val>
                                            <p:strVal val="#ppt_h"/>
                                          </p:val>
                                        </p:tav>
                                      </p:tavLst>
                                    </p:anim>
                                  </p:childTnLst>
                                </p:cTn>
                              </p:par>
                              <p:par>
                                <p:cTn id="1549" presetID="4" presetClass="entr" presetSubtype="32" fill="hold" nodeType="withEffect">
                                  <p:stCondLst>
                                    <p:cond delay="0"/>
                                  </p:stCondLst>
                                  <p:childTnLst>
                                    <p:set>
                                      <p:cBhvr>
                                        <p:cTn id="1550" dur="1" fill="hold">
                                          <p:stCondLst>
                                            <p:cond delay="0"/>
                                          </p:stCondLst>
                                        </p:cTn>
                                        <p:tgtEl>
                                          <p:spTgt spid="134"/>
                                        </p:tgtEl>
                                        <p:attrNameLst>
                                          <p:attrName>style.visibility</p:attrName>
                                        </p:attrNameLst>
                                      </p:cBhvr>
                                      <p:to>
                                        <p:strVal val="visible"/>
                                      </p:to>
                                    </p:set>
                                    <p:animEffect transition="in" filter="box(out)">
                                      <p:cBhvr>
                                        <p:cTn id="1551" dur="225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7" grpId="0" animBg="1"/>
      <p:bldP spid="57" grpId="1" animBg="1"/>
      <p:bldP spid="57" grpId="2" animBg="1"/>
      <p:bldP spid="57" grpId="3" animBg="1"/>
      <p:bldP spid="58" grpId="0" animBg="1"/>
      <p:bldP spid="58" grpId="1" animBg="1"/>
      <p:bldP spid="58" grpId="2" animBg="1"/>
      <p:bldP spid="58"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40"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8"/>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555776" y="123478"/>
            <a:ext cx="5976664" cy="3539430"/>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Fortalece </a:t>
            </a:r>
            <a:r>
              <a:rPr lang="es-ES" sz="1600" b="1" dirty="0">
                <a:solidFill>
                  <a:schemeClr val="tx2">
                    <a:lumMod val="25000"/>
                  </a:schemeClr>
                </a:solidFill>
                <a:latin typeface="Hobo Std" pitchFamily="34" charset="0"/>
              </a:rPr>
              <a:t>el sistema inmune</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Varias investigaciones han descubierto que la suplementación con ajo ayuda a aumentar el número de células inmunes en el cuerpo y por tanto, nuestra </a:t>
            </a:r>
            <a:r>
              <a:rPr lang="es-ES" sz="1200" b="1" dirty="0" smtClean="0">
                <a:solidFill>
                  <a:schemeClr val="tx2">
                    <a:lumMod val="25000"/>
                  </a:schemeClr>
                </a:solidFill>
                <a:latin typeface="Hobo Std" pitchFamily="34" charset="0"/>
              </a:rPr>
              <a:t>inmunidad. </a:t>
            </a:r>
            <a:r>
              <a:rPr lang="es-ES" sz="1200" b="1" dirty="0">
                <a:solidFill>
                  <a:schemeClr val="tx2">
                    <a:lumMod val="25000"/>
                  </a:schemeClr>
                </a:solidFill>
                <a:latin typeface="Hobo Std" pitchFamily="34" charset="0"/>
              </a:rPr>
              <a:t>Además, el ajo contiene </a:t>
            </a:r>
            <a:r>
              <a:rPr lang="es-ES" sz="1200" b="1" dirty="0" err="1">
                <a:solidFill>
                  <a:schemeClr val="tx2">
                    <a:lumMod val="25000"/>
                  </a:schemeClr>
                </a:solidFill>
                <a:latin typeface="Hobo Std" pitchFamily="34" charset="0"/>
              </a:rPr>
              <a:t>fito</a:t>
            </a:r>
            <a:r>
              <a:rPr lang="es-ES" sz="1200" b="1" dirty="0">
                <a:solidFill>
                  <a:schemeClr val="tx2">
                    <a:lumMod val="25000"/>
                  </a:schemeClr>
                </a:solidFill>
                <a:latin typeface="Hobo Std" pitchFamily="34" charset="0"/>
              </a:rPr>
              <a:t>-nutrientes y antioxidantes que son esenciales para la eliminación de toxinas y la reducción del estrés oxidativo </a:t>
            </a:r>
            <a:r>
              <a:rPr lang="es-ES" sz="1200" b="1" dirty="0" smtClean="0">
                <a:solidFill>
                  <a:schemeClr val="tx2">
                    <a:lumMod val="25000"/>
                  </a:schemeClr>
                </a:solidFill>
                <a:latin typeface="Hobo Std" pitchFamily="34" charset="0"/>
              </a:rPr>
              <a:t>por </a:t>
            </a:r>
            <a:r>
              <a:rPr lang="es-ES" sz="1200" b="1" dirty="0">
                <a:solidFill>
                  <a:schemeClr val="tx2">
                    <a:lumMod val="25000"/>
                  </a:schemeClr>
                </a:solidFill>
                <a:latin typeface="Hobo Std" pitchFamily="34" charset="0"/>
              </a:rPr>
              <a:t>lo cual nos ayuda a evitar más enfermedades y mutaciones en el ADN</a:t>
            </a:r>
            <a:r>
              <a:rPr lang="es-ES" sz="1200" b="1" dirty="0" smtClean="0">
                <a:solidFill>
                  <a:schemeClr val="tx2">
                    <a:lumMod val="25000"/>
                  </a:schemeClr>
                </a:solidFill>
                <a:latin typeface="Hobo Std" pitchFamily="34" charset="0"/>
              </a:rPr>
              <a:t>.</a:t>
            </a:r>
          </a:p>
          <a:p>
            <a:pPr algn="ctr">
              <a:defRPr/>
            </a:pPr>
            <a:endParaRPr lang="es-ES" sz="1400" b="1" dirty="0">
              <a:solidFill>
                <a:schemeClr val="tx2">
                  <a:lumMod val="25000"/>
                </a:schemeClr>
              </a:solidFill>
              <a:latin typeface="Hobo Std" pitchFamily="34" charset="0"/>
            </a:endParaRPr>
          </a:p>
          <a:p>
            <a:pPr algn="ctr">
              <a:defRPr/>
            </a:pPr>
            <a:r>
              <a:rPr lang="es-ES" sz="1600" b="1" dirty="0">
                <a:solidFill>
                  <a:schemeClr val="tx2">
                    <a:lumMod val="25000"/>
                  </a:schemeClr>
                </a:solidFill>
                <a:latin typeface="Hobo Std" pitchFamily="34" charset="0"/>
              </a:rPr>
              <a:t>Combate las infecciones por hongos</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El extracto de ajo fresco es altamente efectivo contra las infecciones del hongo </a:t>
            </a:r>
            <a:r>
              <a:rPr lang="es-ES" sz="1200" b="1" dirty="0" err="1" smtClean="0">
                <a:solidFill>
                  <a:schemeClr val="tx2">
                    <a:lumMod val="25000"/>
                  </a:schemeClr>
                </a:solidFill>
                <a:latin typeface="Hobo Std" pitchFamily="34" charset="0"/>
              </a:rPr>
              <a:t>Candida</a:t>
            </a:r>
            <a:r>
              <a:rPr lang="es-ES" sz="1200" b="1" dirty="0" smtClean="0">
                <a:solidFill>
                  <a:schemeClr val="tx2">
                    <a:lumMod val="25000"/>
                  </a:schemeClr>
                </a:solidFill>
                <a:latin typeface="Hobo Std" pitchFamily="34" charset="0"/>
              </a:rPr>
              <a:t>. </a:t>
            </a:r>
            <a:r>
              <a:rPr lang="es-ES" sz="1200" b="1" dirty="0">
                <a:solidFill>
                  <a:schemeClr val="tx2">
                    <a:lumMod val="25000"/>
                  </a:schemeClr>
                </a:solidFill>
                <a:latin typeface="Hobo Std" pitchFamily="34" charset="0"/>
              </a:rPr>
              <a:t>De hecho, tradicionalmente ha sido utilizado como remedio natural para tratar las infecciones vaginales por hongos, los hongos en las uñas y la tiña corporal.</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1846389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2170" y="0"/>
            <a:ext cx="9131830" cy="5140102"/>
            <a:chOff x="-6896" y="3398"/>
            <a:chExt cx="9157792" cy="5140102"/>
          </a:xfrm>
        </p:grpSpPr>
        <p:grpSp>
          <p:nvGrpSpPr>
            <p:cNvPr id="31" name="30 Grupo"/>
            <p:cNvGrpSpPr/>
            <p:nvPr/>
          </p:nvGrpSpPr>
          <p:grpSpPr>
            <a:xfrm>
              <a:off x="0" y="2571750"/>
              <a:ext cx="9150896" cy="2571750"/>
              <a:chOff x="2339752" y="6172150"/>
              <a:chExt cx="9090248" cy="5152274"/>
            </a:xfrm>
          </p:grpSpPr>
          <p:sp>
            <p:nvSpPr>
              <p:cNvPr id="35" name="34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0800000">
              <a:off x="-6896" y="3398"/>
              <a:ext cx="9150896" cy="2571750"/>
              <a:chOff x="2339752" y="6172150"/>
              <a:chExt cx="9090248" cy="5152274"/>
            </a:xfrm>
          </p:grpSpPr>
          <p:sp>
            <p:nvSpPr>
              <p:cNvPr id="33" name="32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6" name="25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58273" cy="5143500"/>
          </a:xfrm>
          <a:prstGeom prst="rect">
            <a:avLst/>
          </a:prstGeom>
        </p:spPr>
      </p:pic>
      <p:sp>
        <p:nvSpPr>
          <p:cNvPr id="3" name="2 Paralelogramo"/>
          <p:cNvSpPr/>
          <p:nvPr/>
        </p:nvSpPr>
        <p:spPr>
          <a:xfrm rot="16200000" flipH="1">
            <a:off x="881418" y="-449173"/>
            <a:ext cx="2017076" cy="377991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1691256" y="-431425"/>
            <a:ext cx="2017078" cy="3744414"/>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2519451" y="-2162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3368342" y="-20366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709898" y="-196971"/>
            <a:ext cx="2017076" cy="3234029"/>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598662" y="-391367"/>
            <a:ext cx="2017072" cy="365457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409985" y="-390479"/>
            <a:ext cx="2017075" cy="369304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202074" y="-570486"/>
            <a:ext cx="2017073" cy="3981078"/>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845413" y="1872000"/>
            <a:ext cx="2017076" cy="3707905"/>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1694010" y="1882891"/>
            <a:ext cx="2017076" cy="373890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2447443" y="20953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3296334" y="210789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581096" y="2057791"/>
            <a:ext cx="2017078" cy="334763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564143" y="1867843"/>
            <a:ext cx="2017078" cy="375927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457748" y="1873321"/>
            <a:ext cx="1972924" cy="3744417"/>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132461" y="1728606"/>
            <a:ext cx="2017076" cy="400600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45202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1750" fill="hold"/>
                                        <p:tgtEl>
                                          <p:spTgt spid="45"/>
                                        </p:tgtEl>
                                        <p:attrNameLst>
                                          <p:attrName>ppt_x</p:attrName>
                                        </p:attrNameLst>
                                      </p:cBhvr>
                                      <p:tavLst>
                                        <p:tav tm="0">
                                          <p:val>
                                            <p:strVal val="#ppt_x"/>
                                          </p:val>
                                        </p:tav>
                                        <p:tav tm="100000">
                                          <p:val>
                                            <p:strVal val="#ppt_x"/>
                                          </p:val>
                                        </p:tav>
                                      </p:tavLst>
                                    </p:anim>
                                    <p:anim calcmode="lin" valueType="num">
                                      <p:cBhvr additive="base">
                                        <p:cTn id="64" dur="175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175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1750" fill="hold"/>
                                        <p:tgtEl>
                                          <p:spTgt spid="44"/>
                                        </p:tgtEl>
                                        <p:attrNameLst>
                                          <p:attrName>ppt_x</p:attrName>
                                        </p:attrNameLst>
                                      </p:cBhvr>
                                      <p:tavLst>
                                        <p:tav tm="0">
                                          <p:val>
                                            <p:strVal val="#ppt_x"/>
                                          </p:val>
                                        </p:tav>
                                        <p:tav tm="100000">
                                          <p:val>
                                            <p:strVal val="#ppt_x"/>
                                          </p:val>
                                        </p:tav>
                                      </p:tavLst>
                                    </p:anim>
                                    <p:anim calcmode="lin" valueType="num">
                                      <p:cBhvr additive="base">
                                        <p:cTn id="71" dur="175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175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1750" fill="hold"/>
                                        <p:tgtEl>
                                          <p:spTgt spid="43"/>
                                        </p:tgtEl>
                                        <p:attrNameLst>
                                          <p:attrName>ppt_x</p:attrName>
                                        </p:attrNameLst>
                                      </p:cBhvr>
                                      <p:tavLst>
                                        <p:tav tm="0">
                                          <p:val>
                                            <p:strVal val="#ppt_x"/>
                                          </p:val>
                                        </p:tav>
                                        <p:tav tm="100000">
                                          <p:val>
                                            <p:strVal val="#ppt_x"/>
                                          </p:val>
                                        </p:tav>
                                      </p:tavLst>
                                    </p:anim>
                                    <p:anim calcmode="lin" valueType="num">
                                      <p:cBhvr additive="base">
                                        <p:cTn id="78" dur="175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175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1750" fill="hold"/>
                                        <p:tgtEl>
                                          <p:spTgt spid="42"/>
                                        </p:tgtEl>
                                        <p:attrNameLst>
                                          <p:attrName>ppt_x</p:attrName>
                                        </p:attrNameLst>
                                      </p:cBhvr>
                                      <p:tavLst>
                                        <p:tav tm="0">
                                          <p:val>
                                            <p:strVal val="#ppt_x"/>
                                          </p:val>
                                        </p:tav>
                                        <p:tav tm="100000">
                                          <p:val>
                                            <p:strVal val="#ppt_x"/>
                                          </p:val>
                                        </p:tav>
                                      </p:tavLst>
                                    </p:anim>
                                    <p:anim calcmode="lin" valueType="num">
                                      <p:cBhvr additive="base">
                                        <p:cTn id="85" dur="175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175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750" fill="hold"/>
                                        <p:tgtEl>
                                          <p:spTgt spid="38"/>
                                        </p:tgtEl>
                                        <p:attrNameLst>
                                          <p:attrName>ppt_x</p:attrName>
                                        </p:attrNameLst>
                                      </p:cBhvr>
                                      <p:tavLst>
                                        <p:tav tm="0">
                                          <p:val>
                                            <p:strVal val="#ppt_x"/>
                                          </p:val>
                                        </p:tav>
                                        <p:tav tm="100000">
                                          <p:val>
                                            <p:strVal val="#ppt_x"/>
                                          </p:val>
                                        </p:tav>
                                      </p:tavLst>
                                    </p:anim>
                                    <p:anim calcmode="lin" valueType="num">
                                      <p:cBhvr additive="base">
                                        <p:cTn id="92" dur="175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175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1750" fill="hold"/>
                                        <p:tgtEl>
                                          <p:spTgt spid="39"/>
                                        </p:tgtEl>
                                        <p:attrNameLst>
                                          <p:attrName>ppt_x</p:attrName>
                                        </p:attrNameLst>
                                      </p:cBhvr>
                                      <p:tavLst>
                                        <p:tav tm="0">
                                          <p:val>
                                            <p:strVal val="#ppt_x"/>
                                          </p:val>
                                        </p:tav>
                                        <p:tav tm="100000">
                                          <p:val>
                                            <p:strVal val="#ppt_x"/>
                                          </p:val>
                                        </p:tav>
                                      </p:tavLst>
                                    </p:anim>
                                    <p:anim calcmode="lin" valueType="num">
                                      <p:cBhvr additive="base">
                                        <p:cTn id="99" dur="175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175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1750" fill="hold"/>
                                        <p:tgtEl>
                                          <p:spTgt spid="40"/>
                                        </p:tgtEl>
                                        <p:attrNameLst>
                                          <p:attrName>ppt_x</p:attrName>
                                        </p:attrNameLst>
                                      </p:cBhvr>
                                      <p:tavLst>
                                        <p:tav tm="0">
                                          <p:val>
                                            <p:strVal val="#ppt_x"/>
                                          </p:val>
                                        </p:tav>
                                        <p:tav tm="100000">
                                          <p:val>
                                            <p:strVal val="#ppt_x"/>
                                          </p:val>
                                        </p:tav>
                                      </p:tavLst>
                                    </p:anim>
                                    <p:anim calcmode="lin" valueType="num">
                                      <p:cBhvr additive="base">
                                        <p:cTn id="106" dur="175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175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1750" fill="hold"/>
                                        <p:tgtEl>
                                          <p:spTgt spid="41"/>
                                        </p:tgtEl>
                                        <p:attrNameLst>
                                          <p:attrName>ppt_x</p:attrName>
                                        </p:attrNameLst>
                                      </p:cBhvr>
                                      <p:tavLst>
                                        <p:tav tm="0">
                                          <p:val>
                                            <p:strVal val="#ppt_x"/>
                                          </p:val>
                                        </p:tav>
                                        <p:tav tm="100000">
                                          <p:val>
                                            <p:strVal val="#ppt_x"/>
                                          </p:val>
                                        </p:tav>
                                      </p:tavLst>
                                    </p:anim>
                                    <p:anim calcmode="lin" valueType="num">
                                      <p:cBhvr additive="base">
                                        <p:cTn id="113" dur="175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1750"/>
                                        <p:tgtEl>
                                          <p:spTgt spid="41"/>
                                        </p:tgtEl>
                                      </p:cBhvr>
                                    </p:animEffect>
                                  </p:childTnLst>
                                </p:cTn>
                              </p:par>
                              <p:par>
                                <p:cTn id="117" presetID="9" presetClass="emph" presetSubtype="0" grpId="0" nodeType="withEffect">
                                  <p:stCondLst>
                                    <p:cond delay="0"/>
                                  </p:stCondLst>
                                  <p:childTnLst>
                                    <p:set>
                                      <p:cBhvr rctx="PPT">
                                        <p:cTn id="118" dur="indefinite"/>
                                        <p:tgtEl>
                                          <p:spTgt spid="27"/>
                                        </p:tgtEl>
                                        <p:attrNameLst>
                                          <p:attrName>style.opacity</p:attrName>
                                        </p:attrNameLst>
                                      </p:cBhvr>
                                      <p:to>
                                        <p:strVal val="0"/>
                                      </p:to>
                                    </p:set>
                                    <p:animEffect filter="image" prLst="opacity: 0">
                                      <p:cBhvr rctx="IE">
                                        <p:cTn id="119" dur="indefinite"/>
                                        <p:tgtEl>
                                          <p:spTgt spid="27"/>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xit" presetSubtype="272" fill="hold" nodeType="withEffect">
                                  <p:stCondLst>
                                    <p:cond delay="0"/>
                                  </p:stCondLst>
                                  <p:childTnLst>
                                    <p:anim calcmode="lin" valueType="num">
                                      <p:cBhvr>
                                        <p:cTn id="298" dur="4000"/>
                                        <p:tgtEl>
                                          <p:spTgt spid="24"/>
                                        </p:tgtEl>
                                        <p:attrNameLst>
                                          <p:attrName>ppt_w</p:attrName>
                                        </p:attrNameLst>
                                      </p:cBhvr>
                                      <p:tavLst>
                                        <p:tav tm="0">
                                          <p:val>
                                            <p:strVal val="ppt_w"/>
                                          </p:val>
                                        </p:tav>
                                        <p:tav tm="100000">
                                          <p:val>
                                            <p:strVal val="4/3*ppt_w"/>
                                          </p:val>
                                        </p:tav>
                                      </p:tavLst>
                                    </p:anim>
                                    <p:anim calcmode="lin" valueType="num">
                                      <p:cBhvr>
                                        <p:cTn id="299" dur="4000"/>
                                        <p:tgtEl>
                                          <p:spTgt spid="24"/>
                                        </p:tgtEl>
                                        <p:attrNameLst>
                                          <p:attrName>ppt_h</p:attrName>
                                        </p:attrNameLst>
                                      </p:cBhvr>
                                      <p:tavLst>
                                        <p:tav tm="0">
                                          <p:val>
                                            <p:strVal val="ppt_h"/>
                                          </p:val>
                                        </p:tav>
                                        <p:tav tm="100000">
                                          <p:val>
                                            <p:strVal val="4/3*ppt_h"/>
                                          </p:val>
                                        </p:tav>
                                      </p:tavLst>
                                    </p:anim>
                                    <p:set>
                                      <p:cBhvr>
                                        <p:cTn id="300" dur="1" fill="hold">
                                          <p:stCondLst>
                                            <p:cond delay="3999"/>
                                          </p:stCondLst>
                                        </p:cTn>
                                        <p:tgtEl>
                                          <p:spTgt spid="24"/>
                                        </p:tgtEl>
                                        <p:attrNameLst>
                                          <p:attrName>style.visibility</p:attrName>
                                        </p:attrNameLst>
                                      </p:cBhvr>
                                      <p:to>
                                        <p:strVal val="hidden"/>
                                      </p:to>
                                    </p:set>
                                  </p:childTnLst>
                                </p:cTn>
                              </p:par>
                              <p:par>
                                <p:cTn id="301" presetID="23" presetClass="entr" presetSubtype="272" fill="hold" nodeType="withEffect">
                                  <p:stCondLst>
                                    <p:cond delay="0"/>
                                  </p:stCondLst>
                                  <p:childTnLst>
                                    <p:set>
                                      <p:cBhvr>
                                        <p:cTn id="302" dur="1" fill="hold">
                                          <p:stCondLst>
                                            <p:cond delay="0"/>
                                          </p:stCondLst>
                                        </p:cTn>
                                        <p:tgtEl>
                                          <p:spTgt spid="26"/>
                                        </p:tgtEl>
                                        <p:attrNameLst>
                                          <p:attrName>style.visibility</p:attrName>
                                        </p:attrNameLst>
                                      </p:cBhvr>
                                      <p:to>
                                        <p:strVal val="visible"/>
                                      </p:to>
                                    </p:set>
                                    <p:anim calcmode="lin" valueType="num">
                                      <p:cBhvr>
                                        <p:cTn id="303" dur="2250" fill="hold"/>
                                        <p:tgtEl>
                                          <p:spTgt spid="26"/>
                                        </p:tgtEl>
                                        <p:attrNameLst>
                                          <p:attrName>ppt_w</p:attrName>
                                        </p:attrNameLst>
                                      </p:cBhvr>
                                      <p:tavLst>
                                        <p:tav tm="0">
                                          <p:val>
                                            <p:strVal val="2/3*#ppt_w"/>
                                          </p:val>
                                        </p:tav>
                                        <p:tav tm="100000">
                                          <p:val>
                                            <p:strVal val="#ppt_w"/>
                                          </p:val>
                                        </p:tav>
                                      </p:tavLst>
                                    </p:anim>
                                    <p:anim calcmode="lin" valueType="num">
                                      <p:cBhvr>
                                        <p:cTn id="304" dur="2250" fill="hold"/>
                                        <p:tgtEl>
                                          <p:spTgt spid="26"/>
                                        </p:tgtEl>
                                        <p:attrNameLst>
                                          <p:attrName>ppt_h</p:attrName>
                                        </p:attrNameLst>
                                      </p:cBhvr>
                                      <p:tavLst>
                                        <p:tav tm="0">
                                          <p:val>
                                            <p:strVal val="2/3*#ppt_h"/>
                                          </p:val>
                                        </p:tav>
                                        <p:tav tm="100000">
                                          <p:val>
                                            <p:strVal val="#ppt_h"/>
                                          </p:val>
                                        </p:tav>
                                      </p:tavLst>
                                    </p:anim>
                                  </p:childTnLst>
                                </p:cTn>
                              </p:par>
                              <p:par>
                                <p:cTn id="305" presetID="16" presetClass="entr" presetSubtype="37" fill="hold" nodeType="withEffect">
                                  <p:stCondLst>
                                    <p:cond delay="0"/>
                                  </p:stCondLst>
                                  <p:childTnLst>
                                    <p:set>
                                      <p:cBhvr>
                                        <p:cTn id="306" dur="1" fill="hold">
                                          <p:stCondLst>
                                            <p:cond delay="0"/>
                                          </p:stCondLst>
                                        </p:cTn>
                                        <p:tgtEl>
                                          <p:spTgt spid="26"/>
                                        </p:tgtEl>
                                        <p:attrNameLst>
                                          <p:attrName>style.visibility</p:attrName>
                                        </p:attrNameLst>
                                      </p:cBhvr>
                                      <p:to>
                                        <p:strVal val="visible"/>
                                      </p:to>
                                    </p:set>
                                    <p:animEffect transition="in" filter="barn(outVertical)">
                                      <p:cBhvr>
                                        <p:cTn id="307" dur="22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1" name="210 Grupo"/>
          <p:cNvGrpSpPr/>
          <p:nvPr/>
        </p:nvGrpSpPr>
        <p:grpSpPr>
          <a:xfrm>
            <a:off x="23185" y="0"/>
            <a:ext cx="9144000" cy="5143500"/>
            <a:chOff x="0" y="0"/>
            <a:chExt cx="9144000" cy="5143500"/>
          </a:xfrm>
        </p:grpSpPr>
        <p:sp>
          <p:nvSpPr>
            <p:cNvPr id="212" name="211 Rectángulo"/>
            <p:cNvSpPr/>
            <p:nvPr/>
          </p:nvSpPr>
          <p:spPr>
            <a:xfrm rot="10800000">
              <a:off x="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a:off x="457200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800000" flipH="1">
              <a:off x="457200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flipH="1">
              <a:off x="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6" name="215 Imagen" descr="Diapositiva45"/>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0" y="-7204"/>
            <a:ext cx="9327165" cy="5143500"/>
          </a:xfrm>
          <a:prstGeom prst="rect">
            <a:avLst/>
          </a:prstGeom>
          <a:noFill/>
          <a:ln>
            <a:noFill/>
          </a:ln>
        </p:spPr>
      </p:pic>
      <p:sp>
        <p:nvSpPr>
          <p:cNvPr id="2" name="1 Elipse"/>
          <p:cNvSpPr/>
          <p:nvPr/>
        </p:nvSpPr>
        <p:spPr>
          <a:xfrm rot="16200000">
            <a:off x="2026819" y="474287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a:off x="2355471" y="454171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a:off x="2696283" y="436147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a:off x="3049975" y="418188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3378628" y="3980715"/>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3719438" y="380048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4056063" y="359938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4384715" y="339821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4725526" y="321798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5079218" y="303838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5407870" y="283721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a:off x="5748681" y="265698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a:off x="6061440" y="245433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a:off x="2841449" y="473926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a:off x="3170101" y="453810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a:off x="3510912" y="435786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a:off x="3864604" y="417827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a:off x="4193257" y="397710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4534068" y="379687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4870692" y="359577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5199344" y="339460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5540155" y="321437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5893847" y="303477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6222500" y="283361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6563311" y="265337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a:off x="6876069" y="245072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a:off x="3679900" y="475980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a:off x="4008553" y="4558635"/>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a:off x="4349363" y="437840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a:off x="4703055" y="419880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a:off x="5031708" y="399764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a:off x="5372519" y="381740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a:off x="5709143" y="361630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037795" y="341513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6378606" y="323490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732298" y="305531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7060951" y="2854145"/>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401762" y="267391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714521" y="247126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a:off x="4498885" y="475980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a:off x="4827538" y="4558635"/>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a:off x="5168349" y="437840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a:off x="5522041" y="419880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a:off x="5850693" y="399764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a:off x="6191504" y="381740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a:off x="6528128" y="361630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6856781" y="341513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7197592" y="323490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7551284" y="305531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7879936" y="2854145"/>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8220747" y="267391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8533506" y="247126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H="1">
            <a:off x="2035210" y="-8248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2363861" y="11868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2704672" y="29891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058364" y="47850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387016" y="67967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3727827" y="85990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064451" y="106100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H="1">
            <a:off x="4393104" y="126217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H="1">
            <a:off x="4733915" y="144240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H="1">
            <a:off x="5087607" y="162200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H="1">
            <a:off x="5416259" y="182317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H="1">
            <a:off x="5757070" y="200340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H="1">
            <a:off x="6069829" y="220605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H="1">
            <a:off x="2849839" y="-7887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3178490" y="12229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3519301" y="30252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872993" y="48211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4201646" y="68328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542456" y="86351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879081" y="106461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H="1">
            <a:off x="5207733" y="126578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H="1">
            <a:off x="5548544" y="144601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H="1">
            <a:off x="5902236" y="162561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H="1">
            <a:off x="6230889" y="182677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H="1">
            <a:off x="6571699" y="200701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H="1">
            <a:off x="6884458" y="220966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H="1">
            <a:off x="3688290" y="-9941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016941" y="10175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4357752" y="28198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711444" y="46158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5040097" y="66274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5380908" y="84298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717532" y="104408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H="1">
            <a:off x="6046184" y="124525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H="1">
            <a:off x="6386995" y="142548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H="1">
            <a:off x="6740687" y="160507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H="1">
            <a:off x="7069340" y="180624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H="1">
            <a:off x="7410151" y="198647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H="1">
            <a:off x="7722909" y="218912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H="1">
            <a:off x="4507275" y="-9941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4835927" y="10175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5176737" y="28198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530430" y="46158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5859082" y="66274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199893" y="84298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6536517" y="104408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H="1">
            <a:off x="6865170" y="124525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H="1">
            <a:off x="7205980" y="142548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H="1">
            <a:off x="7559673" y="160507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H="1">
            <a:off x="7888325" y="180624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H="1">
            <a:off x="8229136" y="198647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H="1">
            <a:off x="8541895" y="218912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a:off x="6379854" y="-11580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a:off x="6051202" y="8536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a:off x="5710391" y="26559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a:off x="5356699" y="44518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a:off x="5028046" y="64635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a:off x="4687236" y="82658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a:off x="4350611" y="102769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a:off x="4021959" y="122885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a:off x="3681148" y="140908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a:off x="3327456" y="158868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a:off x="2998803" y="178985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a:off x="2657992" y="197008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a:off x="2345234" y="217273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a:off x="5565225" y="-11219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a:off x="5236572" y="8897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a:off x="4895762" y="26920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a:off x="4542069" y="44879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a:off x="4213417" y="64996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a:off x="3872606" y="83019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a:off x="3535982" y="103129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a:off x="3207329" y="1232466"/>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a:off x="2866519" y="141269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a:off x="2512826" y="159229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a:off x="2184174" y="1793460"/>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a:off x="1843363" y="197369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a:off x="1530604" y="217634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a:off x="4726774" y="-13273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a:off x="4398121" y="6843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a:off x="4057310" y="24866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a:off x="3703618" y="42826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a:off x="3374966" y="62942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a:off x="3034155" y="80966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a:off x="2697531" y="101076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a:off x="2368878" y="121193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a:off x="2028067" y="139216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a:off x="1674375" y="157175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a:off x="1345723" y="177292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a:off x="1004912" y="195315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a:off x="692153" y="215580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a:off x="3907788" y="-13273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a:off x="3579136" y="68435"/>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a:off x="3238325" y="24866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a:off x="2884633" y="428262"/>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a:off x="2555980" y="629429"/>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a:off x="2215170" y="80966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a:off x="1878545" y="101076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a:off x="1549893" y="1211931"/>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a:off x="1209082" y="1392163"/>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a:off x="855390" y="157175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a:off x="526737" y="177292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a:off x="185927" y="1953157"/>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a:off x="-126832" y="2155808"/>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H="1">
            <a:off x="6371465" y="470955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H="1">
            <a:off x="6042813" y="450839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H="1">
            <a:off x="5702002" y="432815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H="1">
            <a:off x="5348310" y="414856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H="1">
            <a:off x="5019657" y="394739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H="1">
            <a:off x="4678847" y="376716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H="1">
            <a:off x="4342222" y="356606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H="1">
            <a:off x="4013570" y="336489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H="1">
            <a:off x="3672759" y="318466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H="1">
            <a:off x="3319067" y="300506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H="1">
            <a:off x="2990414" y="280390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H="1">
            <a:off x="2649604" y="262366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H="1">
            <a:off x="2336845" y="242101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H="1">
            <a:off x="5556836" y="470594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H="1">
            <a:off x="5228184" y="450478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H="1">
            <a:off x="4887373" y="432454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H="1">
            <a:off x="4533681" y="414495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H="1">
            <a:off x="4205028" y="394378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H="1">
            <a:off x="3864217" y="376355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H="1">
            <a:off x="3527593" y="356245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H="1">
            <a:off x="3198940" y="336128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H="1">
            <a:off x="2858130" y="318105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H="1">
            <a:off x="2504437" y="300145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H="1">
            <a:off x="2175785" y="2800291"/>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H="1">
            <a:off x="1834974" y="262005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H="1">
            <a:off x="1522215" y="241740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H="1">
            <a:off x="4718385" y="472648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H="1">
            <a:off x="4389732" y="452531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H="1">
            <a:off x="4048922" y="434508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H="1">
            <a:off x="3695229" y="416548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H="1">
            <a:off x="3366577" y="396432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H="1">
            <a:off x="3025766" y="378408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H="1">
            <a:off x="2689142" y="358298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H="1">
            <a:off x="2360489" y="338182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H="1">
            <a:off x="2019679" y="320158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H="1">
            <a:off x="1665986" y="302199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H="1">
            <a:off x="1337334" y="282082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H="1">
            <a:off x="996523" y="264059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H="1">
            <a:off x="683764" y="243794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H="1">
            <a:off x="3899399" y="472648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H="1">
            <a:off x="3570747" y="452531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H="1">
            <a:off x="3229936" y="434508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H="1">
            <a:off x="2876244" y="4165488"/>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H="1">
            <a:off x="2547592" y="3964322"/>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H="1">
            <a:off x="2206781" y="3784089"/>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H="1">
            <a:off x="1870156" y="358298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H="1">
            <a:off x="1541504" y="3381820"/>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H="1">
            <a:off x="1200693" y="3201587"/>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H="1">
            <a:off x="847001" y="3021993"/>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H="1">
            <a:off x="518348" y="2820826"/>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H="1">
            <a:off x="177538" y="2640594"/>
            <a:ext cx="726471"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H="1">
            <a:off x="-135223" y="2437944"/>
            <a:ext cx="726473" cy="477741"/>
          </a:xfrm>
          <a:prstGeom prst="ellipse">
            <a:avLst/>
          </a:prstGeom>
          <a:gradFill>
            <a:gsLst>
              <a:gs pos="55000">
                <a:srgbClr val="D0DBF1">
                  <a:alpha val="0"/>
                </a:srgbClr>
              </a:gs>
              <a:gs pos="27000">
                <a:srgbClr val="A7BEE7">
                  <a:alpha val="0"/>
                </a:srgbClr>
              </a:gs>
              <a:gs pos="24000">
                <a:srgbClr val="22B000"/>
              </a:gs>
              <a:gs pos="77000">
                <a:srgbClr val="D7E0F3">
                  <a:alpha val="0"/>
                </a:srgbClr>
              </a:gs>
              <a:gs pos="48000">
                <a:srgbClr val="AAC0E8">
                  <a:alpha val="0"/>
                </a:srgbClr>
              </a:gs>
              <a:gs pos="20000">
                <a:schemeClr val="accent1">
                  <a:tint val="66000"/>
                  <a:satMod val="160000"/>
                  <a:alpha val="0"/>
                </a:schemeClr>
              </a:gs>
              <a:gs pos="54000">
                <a:srgbClr val="FF6600">
                  <a:alpha val="99000"/>
                </a:srgbClr>
              </a:gs>
              <a:gs pos="81000">
                <a:srgbClr val="66FF33"/>
              </a:gs>
              <a:gs pos="86000">
                <a:schemeClr val="accent1">
                  <a:tint val="23500"/>
                  <a:satMod val="160000"/>
                  <a:alpha val="0"/>
                </a:schemeClr>
              </a:gs>
            </a:gsLst>
            <a:path path="circle">
              <a:fillToRect l="100000" t="100000"/>
            </a:path>
          </a:gradFill>
          <a:ln>
            <a:no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27174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9" presetClass="emph" presetSubtype="0" grpId="0" nodeType="withEffect">
                                  <p:stCondLst>
                                    <p:cond delay="0"/>
                                  </p:stCondLst>
                                  <p:childTnLst>
                                    <p:set>
                                      <p:cBhvr rctx="PPT">
                                        <p:cTn id="838" dur="indefinite"/>
                                        <p:tgtEl>
                                          <p:spTgt spid="217"/>
                                        </p:tgtEl>
                                        <p:attrNameLst>
                                          <p:attrName>style.opacity</p:attrName>
                                        </p:attrNameLst>
                                      </p:cBhvr>
                                      <p:to>
                                        <p:strVal val="0"/>
                                      </p:to>
                                    </p:set>
                                    <p:animEffect filter="image" prLst="opacity: 0">
                                      <p:cBhvr rctx="IE">
                                        <p:cTn id="839" dur="indefinite"/>
                                        <p:tgtEl>
                                          <p:spTgt spid="217"/>
                                        </p:tgtEl>
                                      </p:cBhvr>
                                    </p:animEffect>
                                  </p:childTnLst>
                                </p:cTn>
                              </p:par>
                              <p:par>
                                <p:cTn id="840" presetID="8" presetClass="emph" presetSubtype="0" repeatCount="indefinite" fill="hold" grpId="1" nodeType="withEffect">
                                  <p:stCondLst>
                                    <p:cond delay="0"/>
                                  </p:stCondLst>
                                  <p:childTnLst>
                                    <p:animRot by="21600000">
                                      <p:cBhvr>
                                        <p:cTn id="841" dur="2250" fill="hold"/>
                                        <p:tgtEl>
                                          <p:spTgt spid="54"/>
                                        </p:tgtEl>
                                        <p:attrNameLst>
                                          <p:attrName>r</p:attrName>
                                        </p:attrNameLst>
                                      </p:cBhvr>
                                    </p:animRot>
                                  </p:childTnLst>
                                </p:cTn>
                              </p:par>
                              <p:par>
                                <p:cTn id="842" presetID="8" presetClass="emph" presetSubtype="0" repeatCount="indefinite" fill="hold" grpId="1" nodeType="withEffect">
                                  <p:stCondLst>
                                    <p:cond delay="0"/>
                                  </p:stCondLst>
                                  <p:childTnLst>
                                    <p:animRot by="21600000">
                                      <p:cBhvr>
                                        <p:cTn id="843" dur="2250" fill="hold"/>
                                        <p:tgtEl>
                                          <p:spTgt spid="55"/>
                                        </p:tgtEl>
                                        <p:attrNameLst>
                                          <p:attrName>r</p:attrName>
                                        </p:attrNameLst>
                                      </p:cBhvr>
                                    </p:animRot>
                                  </p:childTnLst>
                                </p:cTn>
                              </p:par>
                              <p:par>
                                <p:cTn id="844" presetID="8" presetClass="emph" presetSubtype="0" repeatCount="indefinite" fill="hold" grpId="1" nodeType="withEffect">
                                  <p:stCondLst>
                                    <p:cond delay="0"/>
                                  </p:stCondLst>
                                  <p:childTnLst>
                                    <p:animRot by="21600000">
                                      <p:cBhvr>
                                        <p:cTn id="845" dur="2250" fill="hold"/>
                                        <p:tgtEl>
                                          <p:spTgt spid="56"/>
                                        </p:tgtEl>
                                        <p:attrNameLst>
                                          <p:attrName>r</p:attrName>
                                        </p:attrNameLst>
                                      </p:cBhvr>
                                    </p:animRot>
                                  </p:childTnLst>
                                </p:cTn>
                              </p:par>
                              <p:par>
                                <p:cTn id="846" presetID="8" presetClass="emph" presetSubtype="0" repeatCount="indefinite" fill="hold" grpId="1" nodeType="withEffect">
                                  <p:stCondLst>
                                    <p:cond delay="0"/>
                                  </p:stCondLst>
                                  <p:childTnLst>
                                    <p:animRot by="21600000">
                                      <p:cBhvr>
                                        <p:cTn id="847" dur="2250" fill="hold"/>
                                        <p:tgtEl>
                                          <p:spTgt spid="57"/>
                                        </p:tgtEl>
                                        <p:attrNameLst>
                                          <p:attrName>r</p:attrName>
                                        </p:attrNameLst>
                                      </p:cBhvr>
                                    </p:animRot>
                                  </p:childTnLst>
                                </p:cTn>
                              </p:par>
                              <p:par>
                                <p:cTn id="848" presetID="8" presetClass="emph" presetSubtype="0" repeatCount="indefinite" fill="hold" grpId="1" nodeType="withEffect">
                                  <p:stCondLst>
                                    <p:cond delay="0"/>
                                  </p:stCondLst>
                                  <p:childTnLst>
                                    <p:animRot by="21600000">
                                      <p:cBhvr>
                                        <p:cTn id="849" dur="2250" fill="hold"/>
                                        <p:tgtEl>
                                          <p:spTgt spid="58"/>
                                        </p:tgtEl>
                                        <p:attrNameLst>
                                          <p:attrName>r</p:attrName>
                                        </p:attrNameLst>
                                      </p:cBhvr>
                                    </p:animRot>
                                  </p:childTnLst>
                                </p:cTn>
                              </p:par>
                              <p:par>
                                <p:cTn id="850" presetID="8" presetClass="emph" presetSubtype="0" repeatCount="indefinite" fill="hold" grpId="1" nodeType="withEffect">
                                  <p:stCondLst>
                                    <p:cond delay="0"/>
                                  </p:stCondLst>
                                  <p:childTnLst>
                                    <p:animRot by="21600000">
                                      <p:cBhvr>
                                        <p:cTn id="851" dur="2250" fill="hold"/>
                                        <p:tgtEl>
                                          <p:spTgt spid="59"/>
                                        </p:tgtEl>
                                        <p:attrNameLst>
                                          <p:attrName>r</p:attrName>
                                        </p:attrNameLst>
                                      </p:cBhvr>
                                    </p:animRot>
                                  </p:childTnLst>
                                </p:cTn>
                              </p:par>
                              <p:par>
                                <p:cTn id="852" presetID="8" presetClass="emph" presetSubtype="0" repeatCount="indefinite" fill="hold" grpId="1" nodeType="withEffect">
                                  <p:stCondLst>
                                    <p:cond delay="0"/>
                                  </p:stCondLst>
                                  <p:childTnLst>
                                    <p:animRot by="21600000">
                                      <p:cBhvr>
                                        <p:cTn id="853" dur="2250" fill="hold"/>
                                        <p:tgtEl>
                                          <p:spTgt spid="60"/>
                                        </p:tgtEl>
                                        <p:attrNameLst>
                                          <p:attrName>r</p:attrName>
                                        </p:attrNameLst>
                                      </p:cBhvr>
                                    </p:animRot>
                                  </p:childTnLst>
                                </p:cTn>
                              </p:par>
                              <p:par>
                                <p:cTn id="854" presetID="8" presetClass="emph" presetSubtype="0" repeatCount="indefinite" fill="hold" grpId="1" nodeType="withEffect">
                                  <p:stCondLst>
                                    <p:cond delay="0"/>
                                  </p:stCondLst>
                                  <p:childTnLst>
                                    <p:animRot by="21600000">
                                      <p:cBhvr>
                                        <p:cTn id="855" dur="2250" fill="hold"/>
                                        <p:tgtEl>
                                          <p:spTgt spid="61"/>
                                        </p:tgtEl>
                                        <p:attrNameLst>
                                          <p:attrName>r</p:attrName>
                                        </p:attrNameLst>
                                      </p:cBhvr>
                                    </p:animRot>
                                  </p:childTnLst>
                                </p:cTn>
                              </p:par>
                              <p:par>
                                <p:cTn id="856" presetID="8" presetClass="emph" presetSubtype="0" repeatCount="indefinite" fill="hold" grpId="1" nodeType="withEffect">
                                  <p:stCondLst>
                                    <p:cond delay="0"/>
                                  </p:stCondLst>
                                  <p:childTnLst>
                                    <p:animRot by="21600000">
                                      <p:cBhvr>
                                        <p:cTn id="857" dur="2250" fill="hold"/>
                                        <p:tgtEl>
                                          <p:spTgt spid="62"/>
                                        </p:tgtEl>
                                        <p:attrNameLst>
                                          <p:attrName>r</p:attrName>
                                        </p:attrNameLst>
                                      </p:cBhvr>
                                    </p:animRot>
                                  </p:childTnLst>
                                </p:cTn>
                              </p:par>
                              <p:par>
                                <p:cTn id="858" presetID="8" presetClass="emph" presetSubtype="0" repeatCount="indefinite" fill="hold" grpId="1" nodeType="withEffect">
                                  <p:stCondLst>
                                    <p:cond delay="0"/>
                                  </p:stCondLst>
                                  <p:childTnLst>
                                    <p:animRot by="21600000">
                                      <p:cBhvr>
                                        <p:cTn id="859" dur="2250" fill="hold"/>
                                        <p:tgtEl>
                                          <p:spTgt spid="63"/>
                                        </p:tgtEl>
                                        <p:attrNameLst>
                                          <p:attrName>r</p:attrName>
                                        </p:attrNameLst>
                                      </p:cBhvr>
                                    </p:animRot>
                                  </p:childTnLst>
                                </p:cTn>
                              </p:par>
                              <p:par>
                                <p:cTn id="860" presetID="8" presetClass="emph" presetSubtype="0" repeatCount="indefinite" fill="hold" grpId="1" nodeType="withEffect">
                                  <p:stCondLst>
                                    <p:cond delay="0"/>
                                  </p:stCondLst>
                                  <p:childTnLst>
                                    <p:animRot by="21600000">
                                      <p:cBhvr>
                                        <p:cTn id="861" dur="2250" fill="hold"/>
                                        <p:tgtEl>
                                          <p:spTgt spid="64"/>
                                        </p:tgtEl>
                                        <p:attrNameLst>
                                          <p:attrName>r</p:attrName>
                                        </p:attrNameLst>
                                      </p:cBhvr>
                                    </p:animRot>
                                  </p:childTnLst>
                                </p:cTn>
                              </p:par>
                              <p:par>
                                <p:cTn id="862" presetID="8" presetClass="emph" presetSubtype="0" repeatCount="indefinite" fill="hold" grpId="1" nodeType="withEffect">
                                  <p:stCondLst>
                                    <p:cond delay="0"/>
                                  </p:stCondLst>
                                  <p:childTnLst>
                                    <p:animRot by="21600000">
                                      <p:cBhvr>
                                        <p:cTn id="863" dur="2250" fill="hold"/>
                                        <p:tgtEl>
                                          <p:spTgt spid="65"/>
                                        </p:tgtEl>
                                        <p:attrNameLst>
                                          <p:attrName>r</p:attrName>
                                        </p:attrNameLst>
                                      </p:cBhvr>
                                    </p:animRot>
                                  </p:childTnLst>
                                </p:cTn>
                              </p:par>
                              <p:par>
                                <p:cTn id="864" presetID="8" presetClass="emph" presetSubtype="0" repeatCount="indefinite" fill="hold" grpId="1" nodeType="withEffect">
                                  <p:stCondLst>
                                    <p:cond delay="0"/>
                                  </p:stCondLst>
                                  <p:childTnLst>
                                    <p:animRot by="21600000">
                                      <p:cBhvr>
                                        <p:cTn id="865" dur="2250" fill="hold"/>
                                        <p:tgtEl>
                                          <p:spTgt spid="66"/>
                                        </p:tgtEl>
                                        <p:attrNameLst>
                                          <p:attrName>r</p:attrName>
                                        </p:attrNameLst>
                                      </p:cBhvr>
                                    </p:animRot>
                                  </p:childTnLst>
                                </p:cTn>
                              </p:par>
                              <p:par>
                                <p:cTn id="866" presetID="8" presetClass="emph" presetSubtype="0" repeatCount="indefinite" fill="hold" grpId="1" nodeType="withEffect">
                                  <p:stCondLst>
                                    <p:cond delay="0"/>
                                  </p:stCondLst>
                                  <p:childTnLst>
                                    <p:animRot by="21600000">
                                      <p:cBhvr>
                                        <p:cTn id="867" dur="2250" fill="hold"/>
                                        <p:tgtEl>
                                          <p:spTgt spid="67"/>
                                        </p:tgtEl>
                                        <p:attrNameLst>
                                          <p:attrName>r</p:attrName>
                                        </p:attrNameLst>
                                      </p:cBhvr>
                                    </p:animRot>
                                  </p:childTnLst>
                                </p:cTn>
                              </p:par>
                              <p:par>
                                <p:cTn id="868" presetID="8" presetClass="emph" presetSubtype="0" repeatCount="indefinite" fill="hold" grpId="1" nodeType="withEffect">
                                  <p:stCondLst>
                                    <p:cond delay="0"/>
                                  </p:stCondLst>
                                  <p:childTnLst>
                                    <p:animRot by="21600000">
                                      <p:cBhvr>
                                        <p:cTn id="869" dur="2250" fill="hold"/>
                                        <p:tgtEl>
                                          <p:spTgt spid="68"/>
                                        </p:tgtEl>
                                        <p:attrNameLst>
                                          <p:attrName>r</p:attrName>
                                        </p:attrNameLst>
                                      </p:cBhvr>
                                    </p:animRot>
                                  </p:childTnLst>
                                </p:cTn>
                              </p:par>
                              <p:par>
                                <p:cTn id="870" presetID="8" presetClass="emph" presetSubtype="0" repeatCount="indefinite" fill="hold" grpId="1" nodeType="withEffect">
                                  <p:stCondLst>
                                    <p:cond delay="0"/>
                                  </p:stCondLst>
                                  <p:childTnLst>
                                    <p:animRot by="21600000">
                                      <p:cBhvr>
                                        <p:cTn id="871" dur="2250" fill="hold"/>
                                        <p:tgtEl>
                                          <p:spTgt spid="69"/>
                                        </p:tgtEl>
                                        <p:attrNameLst>
                                          <p:attrName>r</p:attrName>
                                        </p:attrNameLst>
                                      </p:cBhvr>
                                    </p:animRot>
                                  </p:childTnLst>
                                </p:cTn>
                              </p:par>
                              <p:par>
                                <p:cTn id="872" presetID="8" presetClass="emph" presetSubtype="0" repeatCount="indefinite" fill="hold" grpId="1" nodeType="withEffect">
                                  <p:stCondLst>
                                    <p:cond delay="0"/>
                                  </p:stCondLst>
                                  <p:childTnLst>
                                    <p:animRot by="21600000">
                                      <p:cBhvr>
                                        <p:cTn id="873" dur="2250" fill="hold"/>
                                        <p:tgtEl>
                                          <p:spTgt spid="70"/>
                                        </p:tgtEl>
                                        <p:attrNameLst>
                                          <p:attrName>r</p:attrName>
                                        </p:attrNameLst>
                                      </p:cBhvr>
                                    </p:animRot>
                                  </p:childTnLst>
                                </p:cTn>
                              </p:par>
                              <p:par>
                                <p:cTn id="874" presetID="8" presetClass="emph" presetSubtype="0" repeatCount="indefinite" fill="hold" grpId="1" nodeType="withEffect">
                                  <p:stCondLst>
                                    <p:cond delay="0"/>
                                  </p:stCondLst>
                                  <p:childTnLst>
                                    <p:animRot by="21600000">
                                      <p:cBhvr>
                                        <p:cTn id="875" dur="2250" fill="hold"/>
                                        <p:tgtEl>
                                          <p:spTgt spid="71"/>
                                        </p:tgtEl>
                                        <p:attrNameLst>
                                          <p:attrName>r</p:attrName>
                                        </p:attrNameLst>
                                      </p:cBhvr>
                                    </p:animRot>
                                  </p:childTnLst>
                                </p:cTn>
                              </p:par>
                              <p:par>
                                <p:cTn id="876" presetID="8" presetClass="emph" presetSubtype="0" repeatCount="indefinite" fill="hold" grpId="1" nodeType="withEffect">
                                  <p:stCondLst>
                                    <p:cond delay="0"/>
                                  </p:stCondLst>
                                  <p:childTnLst>
                                    <p:animRot by="21600000">
                                      <p:cBhvr>
                                        <p:cTn id="877" dur="2250" fill="hold"/>
                                        <p:tgtEl>
                                          <p:spTgt spid="72"/>
                                        </p:tgtEl>
                                        <p:attrNameLst>
                                          <p:attrName>r</p:attrName>
                                        </p:attrNameLst>
                                      </p:cBhvr>
                                    </p:animRot>
                                  </p:childTnLst>
                                </p:cTn>
                              </p:par>
                              <p:par>
                                <p:cTn id="878" presetID="8" presetClass="emph" presetSubtype="0" repeatCount="indefinite" fill="hold" grpId="1" nodeType="withEffect">
                                  <p:stCondLst>
                                    <p:cond delay="0"/>
                                  </p:stCondLst>
                                  <p:childTnLst>
                                    <p:animRot by="21600000">
                                      <p:cBhvr>
                                        <p:cTn id="879" dur="2250" fill="hold"/>
                                        <p:tgtEl>
                                          <p:spTgt spid="73"/>
                                        </p:tgtEl>
                                        <p:attrNameLst>
                                          <p:attrName>r</p:attrName>
                                        </p:attrNameLst>
                                      </p:cBhvr>
                                    </p:animRot>
                                  </p:childTnLst>
                                </p:cTn>
                              </p:par>
                              <p:par>
                                <p:cTn id="880" presetID="8" presetClass="emph" presetSubtype="0" repeatCount="indefinite" fill="hold" grpId="1" nodeType="withEffect">
                                  <p:stCondLst>
                                    <p:cond delay="0"/>
                                  </p:stCondLst>
                                  <p:childTnLst>
                                    <p:animRot by="21600000">
                                      <p:cBhvr>
                                        <p:cTn id="881" dur="2250" fill="hold"/>
                                        <p:tgtEl>
                                          <p:spTgt spid="74"/>
                                        </p:tgtEl>
                                        <p:attrNameLst>
                                          <p:attrName>r</p:attrName>
                                        </p:attrNameLst>
                                      </p:cBhvr>
                                    </p:animRot>
                                  </p:childTnLst>
                                </p:cTn>
                              </p:par>
                              <p:par>
                                <p:cTn id="882" presetID="8" presetClass="emph" presetSubtype="0" repeatCount="indefinite" fill="hold" grpId="1" nodeType="withEffect">
                                  <p:stCondLst>
                                    <p:cond delay="0"/>
                                  </p:stCondLst>
                                  <p:childTnLst>
                                    <p:animRot by="21600000">
                                      <p:cBhvr>
                                        <p:cTn id="883" dur="2250" fill="hold"/>
                                        <p:tgtEl>
                                          <p:spTgt spid="75"/>
                                        </p:tgtEl>
                                        <p:attrNameLst>
                                          <p:attrName>r</p:attrName>
                                        </p:attrNameLst>
                                      </p:cBhvr>
                                    </p:animRot>
                                  </p:childTnLst>
                                </p:cTn>
                              </p:par>
                              <p:par>
                                <p:cTn id="884" presetID="8" presetClass="emph" presetSubtype="0" repeatCount="indefinite" fill="hold" grpId="1" nodeType="withEffect">
                                  <p:stCondLst>
                                    <p:cond delay="0"/>
                                  </p:stCondLst>
                                  <p:childTnLst>
                                    <p:animRot by="21600000">
                                      <p:cBhvr>
                                        <p:cTn id="885" dur="2250" fill="hold"/>
                                        <p:tgtEl>
                                          <p:spTgt spid="76"/>
                                        </p:tgtEl>
                                        <p:attrNameLst>
                                          <p:attrName>r</p:attrName>
                                        </p:attrNameLst>
                                      </p:cBhvr>
                                    </p:animRot>
                                  </p:childTnLst>
                                </p:cTn>
                              </p:par>
                              <p:par>
                                <p:cTn id="886" presetID="8" presetClass="emph" presetSubtype="0" repeatCount="indefinite" fill="hold" grpId="1" nodeType="withEffect">
                                  <p:stCondLst>
                                    <p:cond delay="0"/>
                                  </p:stCondLst>
                                  <p:childTnLst>
                                    <p:animRot by="21600000">
                                      <p:cBhvr>
                                        <p:cTn id="887" dur="2250" fill="hold"/>
                                        <p:tgtEl>
                                          <p:spTgt spid="77"/>
                                        </p:tgtEl>
                                        <p:attrNameLst>
                                          <p:attrName>r</p:attrName>
                                        </p:attrNameLst>
                                      </p:cBhvr>
                                    </p:animRot>
                                  </p:childTnLst>
                                </p:cTn>
                              </p:par>
                              <p:par>
                                <p:cTn id="888" presetID="8" presetClass="emph" presetSubtype="0" repeatCount="indefinite" fill="hold" grpId="1" nodeType="withEffect">
                                  <p:stCondLst>
                                    <p:cond delay="0"/>
                                  </p:stCondLst>
                                  <p:childTnLst>
                                    <p:animRot by="21600000">
                                      <p:cBhvr>
                                        <p:cTn id="889" dur="2250" fill="hold"/>
                                        <p:tgtEl>
                                          <p:spTgt spid="78"/>
                                        </p:tgtEl>
                                        <p:attrNameLst>
                                          <p:attrName>r</p:attrName>
                                        </p:attrNameLst>
                                      </p:cBhvr>
                                    </p:animRot>
                                  </p:childTnLst>
                                </p:cTn>
                              </p:par>
                              <p:par>
                                <p:cTn id="890" presetID="8" presetClass="emph" presetSubtype="0" repeatCount="indefinite" fill="hold" grpId="1" nodeType="withEffect">
                                  <p:stCondLst>
                                    <p:cond delay="0"/>
                                  </p:stCondLst>
                                  <p:childTnLst>
                                    <p:animRot by="21600000">
                                      <p:cBhvr>
                                        <p:cTn id="891" dur="2250" fill="hold"/>
                                        <p:tgtEl>
                                          <p:spTgt spid="79"/>
                                        </p:tgtEl>
                                        <p:attrNameLst>
                                          <p:attrName>r</p:attrName>
                                        </p:attrNameLst>
                                      </p:cBhvr>
                                    </p:animRot>
                                  </p:childTnLst>
                                </p:cTn>
                              </p:par>
                              <p:par>
                                <p:cTn id="892" presetID="8" presetClass="emph" presetSubtype="0" repeatCount="indefinite" fill="hold" grpId="1" nodeType="withEffect">
                                  <p:stCondLst>
                                    <p:cond delay="0"/>
                                  </p:stCondLst>
                                  <p:childTnLst>
                                    <p:animRot by="21600000">
                                      <p:cBhvr>
                                        <p:cTn id="893" dur="2250" fill="hold"/>
                                        <p:tgtEl>
                                          <p:spTgt spid="80"/>
                                        </p:tgtEl>
                                        <p:attrNameLst>
                                          <p:attrName>r</p:attrName>
                                        </p:attrNameLst>
                                      </p:cBhvr>
                                    </p:animRot>
                                  </p:childTnLst>
                                </p:cTn>
                              </p:par>
                              <p:par>
                                <p:cTn id="894" presetID="8" presetClass="emph" presetSubtype="0" repeatCount="indefinite" fill="hold" grpId="1" nodeType="withEffect">
                                  <p:stCondLst>
                                    <p:cond delay="0"/>
                                  </p:stCondLst>
                                  <p:childTnLst>
                                    <p:animRot by="21600000">
                                      <p:cBhvr>
                                        <p:cTn id="895" dur="2250" fill="hold"/>
                                        <p:tgtEl>
                                          <p:spTgt spid="81"/>
                                        </p:tgtEl>
                                        <p:attrNameLst>
                                          <p:attrName>r</p:attrName>
                                        </p:attrNameLst>
                                      </p:cBhvr>
                                    </p:animRot>
                                  </p:childTnLst>
                                </p:cTn>
                              </p:par>
                              <p:par>
                                <p:cTn id="896" presetID="8" presetClass="emph" presetSubtype="0" repeatCount="indefinite" fill="hold" grpId="1" nodeType="withEffect">
                                  <p:stCondLst>
                                    <p:cond delay="0"/>
                                  </p:stCondLst>
                                  <p:childTnLst>
                                    <p:animRot by="21600000">
                                      <p:cBhvr>
                                        <p:cTn id="897" dur="2250" fill="hold"/>
                                        <p:tgtEl>
                                          <p:spTgt spid="82"/>
                                        </p:tgtEl>
                                        <p:attrNameLst>
                                          <p:attrName>r</p:attrName>
                                        </p:attrNameLst>
                                      </p:cBhvr>
                                    </p:animRot>
                                  </p:childTnLst>
                                </p:cTn>
                              </p:par>
                              <p:par>
                                <p:cTn id="898" presetID="8" presetClass="emph" presetSubtype="0" repeatCount="indefinite" fill="hold" grpId="1" nodeType="withEffect">
                                  <p:stCondLst>
                                    <p:cond delay="0"/>
                                  </p:stCondLst>
                                  <p:childTnLst>
                                    <p:animRot by="21600000">
                                      <p:cBhvr>
                                        <p:cTn id="899" dur="2250" fill="hold"/>
                                        <p:tgtEl>
                                          <p:spTgt spid="83"/>
                                        </p:tgtEl>
                                        <p:attrNameLst>
                                          <p:attrName>r</p:attrName>
                                        </p:attrNameLst>
                                      </p:cBhvr>
                                    </p:animRot>
                                  </p:childTnLst>
                                </p:cTn>
                              </p:par>
                              <p:par>
                                <p:cTn id="900" presetID="8" presetClass="emph" presetSubtype="0" repeatCount="indefinite" fill="hold" grpId="1" nodeType="withEffect">
                                  <p:stCondLst>
                                    <p:cond delay="0"/>
                                  </p:stCondLst>
                                  <p:childTnLst>
                                    <p:animRot by="21600000">
                                      <p:cBhvr>
                                        <p:cTn id="901" dur="2250" fill="hold"/>
                                        <p:tgtEl>
                                          <p:spTgt spid="84"/>
                                        </p:tgtEl>
                                        <p:attrNameLst>
                                          <p:attrName>r</p:attrName>
                                        </p:attrNameLst>
                                      </p:cBhvr>
                                    </p:animRot>
                                  </p:childTnLst>
                                </p:cTn>
                              </p:par>
                              <p:par>
                                <p:cTn id="902" presetID="8" presetClass="emph" presetSubtype="0" repeatCount="indefinite" fill="hold" grpId="1" nodeType="withEffect">
                                  <p:stCondLst>
                                    <p:cond delay="0"/>
                                  </p:stCondLst>
                                  <p:childTnLst>
                                    <p:animRot by="21600000">
                                      <p:cBhvr>
                                        <p:cTn id="903" dur="2250" fill="hold"/>
                                        <p:tgtEl>
                                          <p:spTgt spid="85"/>
                                        </p:tgtEl>
                                        <p:attrNameLst>
                                          <p:attrName>r</p:attrName>
                                        </p:attrNameLst>
                                      </p:cBhvr>
                                    </p:animRot>
                                  </p:childTnLst>
                                </p:cTn>
                              </p:par>
                              <p:par>
                                <p:cTn id="904" presetID="8" presetClass="emph" presetSubtype="0" repeatCount="indefinite" fill="hold" grpId="1" nodeType="withEffect">
                                  <p:stCondLst>
                                    <p:cond delay="0"/>
                                  </p:stCondLst>
                                  <p:childTnLst>
                                    <p:animRot by="21600000">
                                      <p:cBhvr>
                                        <p:cTn id="905" dur="2250" fill="hold"/>
                                        <p:tgtEl>
                                          <p:spTgt spid="86"/>
                                        </p:tgtEl>
                                        <p:attrNameLst>
                                          <p:attrName>r</p:attrName>
                                        </p:attrNameLst>
                                      </p:cBhvr>
                                    </p:animRot>
                                  </p:childTnLst>
                                </p:cTn>
                              </p:par>
                              <p:par>
                                <p:cTn id="906" presetID="8" presetClass="emph" presetSubtype="0" repeatCount="indefinite" fill="hold" grpId="1" nodeType="withEffect">
                                  <p:stCondLst>
                                    <p:cond delay="0"/>
                                  </p:stCondLst>
                                  <p:childTnLst>
                                    <p:animRot by="21600000">
                                      <p:cBhvr>
                                        <p:cTn id="907" dur="2250" fill="hold"/>
                                        <p:tgtEl>
                                          <p:spTgt spid="87"/>
                                        </p:tgtEl>
                                        <p:attrNameLst>
                                          <p:attrName>r</p:attrName>
                                        </p:attrNameLst>
                                      </p:cBhvr>
                                    </p:animRot>
                                  </p:childTnLst>
                                </p:cTn>
                              </p:par>
                              <p:par>
                                <p:cTn id="908" presetID="8" presetClass="emph" presetSubtype="0" repeatCount="indefinite" fill="hold" grpId="1" nodeType="withEffect">
                                  <p:stCondLst>
                                    <p:cond delay="0"/>
                                  </p:stCondLst>
                                  <p:childTnLst>
                                    <p:animRot by="21600000">
                                      <p:cBhvr>
                                        <p:cTn id="909" dur="2250" fill="hold"/>
                                        <p:tgtEl>
                                          <p:spTgt spid="88"/>
                                        </p:tgtEl>
                                        <p:attrNameLst>
                                          <p:attrName>r</p:attrName>
                                        </p:attrNameLst>
                                      </p:cBhvr>
                                    </p:animRot>
                                  </p:childTnLst>
                                </p:cTn>
                              </p:par>
                              <p:par>
                                <p:cTn id="910" presetID="8" presetClass="emph" presetSubtype="0" repeatCount="indefinite" fill="hold" grpId="1" nodeType="withEffect">
                                  <p:stCondLst>
                                    <p:cond delay="0"/>
                                  </p:stCondLst>
                                  <p:childTnLst>
                                    <p:animRot by="21600000">
                                      <p:cBhvr>
                                        <p:cTn id="911" dur="2250" fill="hold"/>
                                        <p:tgtEl>
                                          <p:spTgt spid="89"/>
                                        </p:tgtEl>
                                        <p:attrNameLst>
                                          <p:attrName>r</p:attrName>
                                        </p:attrNameLst>
                                      </p:cBhvr>
                                    </p:animRot>
                                  </p:childTnLst>
                                </p:cTn>
                              </p:par>
                              <p:par>
                                <p:cTn id="912" presetID="8" presetClass="emph" presetSubtype="0" repeatCount="indefinite" fill="hold" grpId="1" nodeType="withEffect">
                                  <p:stCondLst>
                                    <p:cond delay="0"/>
                                  </p:stCondLst>
                                  <p:childTnLst>
                                    <p:animRot by="21600000">
                                      <p:cBhvr>
                                        <p:cTn id="913" dur="2250" fill="hold"/>
                                        <p:tgtEl>
                                          <p:spTgt spid="90"/>
                                        </p:tgtEl>
                                        <p:attrNameLst>
                                          <p:attrName>r</p:attrName>
                                        </p:attrNameLst>
                                      </p:cBhvr>
                                    </p:animRot>
                                  </p:childTnLst>
                                </p:cTn>
                              </p:par>
                              <p:par>
                                <p:cTn id="914" presetID="8" presetClass="emph" presetSubtype="0" repeatCount="indefinite" fill="hold" grpId="1" nodeType="withEffect">
                                  <p:stCondLst>
                                    <p:cond delay="0"/>
                                  </p:stCondLst>
                                  <p:childTnLst>
                                    <p:animRot by="21600000">
                                      <p:cBhvr>
                                        <p:cTn id="915" dur="2250" fill="hold"/>
                                        <p:tgtEl>
                                          <p:spTgt spid="91"/>
                                        </p:tgtEl>
                                        <p:attrNameLst>
                                          <p:attrName>r</p:attrName>
                                        </p:attrNameLst>
                                      </p:cBhvr>
                                    </p:animRot>
                                  </p:childTnLst>
                                </p:cTn>
                              </p:par>
                              <p:par>
                                <p:cTn id="916" presetID="8" presetClass="emph" presetSubtype="0" repeatCount="indefinite" fill="hold" grpId="1" nodeType="withEffect">
                                  <p:stCondLst>
                                    <p:cond delay="0"/>
                                  </p:stCondLst>
                                  <p:childTnLst>
                                    <p:animRot by="21600000">
                                      <p:cBhvr>
                                        <p:cTn id="917" dur="2250" fill="hold"/>
                                        <p:tgtEl>
                                          <p:spTgt spid="92"/>
                                        </p:tgtEl>
                                        <p:attrNameLst>
                                          <p:attrName>r</p:attrName>
                                        </p:attrNameLst>
                                      </p:cBhvr>
                                    </p:animRot>
                                  </p:childTnLst>
                                </p:cTn>
                              </p:par>
                              <p:par>
                                <p:cTn id="918" presetID="8" presetClass="emph" presetSubtype="0" repeatCount="indefinite" fill="hold" grpId="1" nodeType="withEffect">
                                  <p:stCondLst>
                                    <p:cond delay="0"/>
                                  </p:stCondLst>
                                  <p:childTnLst>
                                    <p:animRot by="21600000">
                                      <p:cBhvr>
                                        <p:cTn id="919" dur="2250" fill="hold"/>
                                        <p:tgtEl>
                                          <p:spTgt spid="93"/>
                                        </p:tgtEl>
                                        <p:attrNameLst>
                                          <p:attrName>r</p:attrName>
                                        </p:attrNameLst>
                                      </p:cBhvr>
                                    </p:animRot>
                                  </p:childTnLst>
                                </p:cTn>
                              </p:par>
                              <p:par>
                                <p:cTn id="920" presetID="8" presetClass="emph" presetSubtype="0" repeatCount="indefinite" fill="hold" grpId="1" nodeType="withEffect">
                                  <p:stCondLst>
                                    <p:cond delay="0"/>
                                  </p:stCondLst>
                                  <p:childTnLst>
                                    <p:animRot by="21600000">
                                      <p:cBhvr>
                                        <p:cTn id="921" dur="2250" fill="hold"/>
                                        <p:tgtEl>
                                          <p:spTgt spid="94"/>
                                        </p:tgtEl>
                                        <p:attrNameLst>
                                          <p:attrName>r</p:attrName>
                                        </p:attrNameLst>
                                      </p:cBhvr>
                                    </p:animRot>
                                  </p:childTnLst>
                                </p:cTn>
                              </p:par>
                              <p:par>
                                <p:cTn id="922" presetID="8" presetClass="emph" presetSubtype="0" repeatCount="indefinite" fill="hold" grpId="1" nodeType="withEffect">
                                  <p:stCondLst>
                                    <p:cond delay="0"/>
                                  </p:stCondLst>
                                  <p:childTnLst>
                                    <p:animRot by="21600000">
                                      <p:cBhvr>
                                        <p:cTn id="923" dur="2250" fill="hold"/>
                                        <p:tgtEl>
                                          <p:spTgt spid="95"/>
                                        </p:tgtEl>
                                        <p:attrNameLst>
                                          <p:attrName>r</p:attrName>
                                        </p:attrNameLst>
                                      </p:cBhvr>
                                    </p:animRot>
                                  </p:childTnLst>
                                </p:cTn>
                              </p:par>
                              <p:par>
                                <p:cTn id="924" presetID="8" presetClass="emph" presetSubtype="0" repeatCount="indefinite" fill="hold" grpId="1" nodeType="withEffect">
                                  <p:stCondLst>
                                    <p:cond delay="0"/>
                                  </p:stCondLst>
                                  <p:childTnLst>
                                    <p:animRot by="21600000">
                                      <p:cBhvr>
                                        <p:cTn id="925" dur="2250" fill="hold"/>
                                        <p:tgtEl>
                                          <p:spTgt spid="96"/>
                                        </p:tgtEl>
                                        <p:attrNameLst>
                                          <p:attrName>r</p:attrName>
                                        </p:attrNameLst>
                                      </p:cBhvr>
                                    </p:animRot>
                                  </p:childTnLst>
                                </p:cTn>
                              </p:par>
                              <p:par>
                                <p:cTn id="926" presetID="8" presetClass="emph" presetSubtype="0" repeatCount="indefinite" fill="hold" grpId="1" nodeType="withEffect">
                                  <p:stCondLst>
                                    <p:cond delay="0"/>
                                  </p:stCondLst>
                                  <p:childTnLst>
                                    <p:animRot by="21600000">
                                      <p:cBhvr>
                                        <p:cTn id="927" dur="2250" fill="hold"/>
                                        <p:tgtEl>
                                          <p:spTgt spid="97"/>
                                        </p:tgtEl>
                                        <p:attrNameLst>
                                          <p:attrName>r</p:attrName>
                                        </p:attrNameLst>
                                      </p:cBhvr>
                                    </p:animRot>
                                  </p:childTnLst>
                                </p:cTn>
                              </p:par>
                              <p:par>
                                <p:cTn id="928" presetID="8" presetClass="emph" presetSubtype="0" repeatCount="indefinite" fill="hold" grpId="1" nodeType="withEffect">
                                  <p:stCondLst>
                                    <p:cond delay="0"/>
                                  </p:stCondLst>
                                  <p:childTnLst>
                                    <p:animRot by="21600000">
                                      <p:cBhvr>
                                        <p:cTn id="929" dur="2250" fill="hold"/>
                                        <p:tgtEl>
                                          <p:spTgt spid="98"/>
                                        </p:tgtEl>
                                        <p:attrNameLst>
                                          <p:attrName>r</p:attrName>
                                        </p:attrNameLst>
                                      </p:cBhvr>
                                    </p:animRot>
                                  </p:childTnLst>
                                </p:cTn>
                              </p:par>
                              <p:par>
                                <p:cTn id="930" presetID="8" presetClass="emph" presetSubtype="0" repeatCount="indefinite" fill="hold" grpId="1" nodeType="withEffect">
                                  <p:stCondLst>
                                    <p:cond delay="0"/>
                                  </p:stCondLst>
                                  <p:childTnLst>
                                    <p:animRot by="21600000">
                                      <p:cBhvr>
                                        <p:cTn id="931" dur="2250" fill="hold"/>
                                        <p:tgtEl>
                                          <p:spTgt spid="99"/>
                                        </p:tgtEl>
                                        <p:attrNameLst>
                                          <p:attrName>r</p:attrName>
                                        </p:attrNameLst>
                                      </p:cBhvr>
                                    </p:animRot>
                                  </p:childTnLst>
                                </p:cTn>
                              </p:par>
                              <p:par>
                                <p:cTn id="932" presetID="8" presetClass="emph" presetSubtype="0" repeatCount="indefinite" fill="hold" grpId="1" nodeType="withEffect">
                                  <p:stCondLst>
                                    <p:cond delay="0"/>
                                  </p:stCondLst>
                                  <p:childTnLst>
                                    <p:animRot by="21600000">
                                      <p:cBhvr>
                                        <p:cTn id="933" dur="2250" fill="hold"/>
                                        <p:tgtEl>
                                          <p:spTgt spid="100"/>
                                        </p:tgtEl>
                                        <p:attrNameLst>
                                          <p:attrName>r</p:attrName>
                                        </p:attrNameLst>
                                      </p:cBhvr>
                                    </p:animRot>
                                  </p:childTnLst>
                                </p:cTn>
                              </p:par>
                              <p:par>
                                <p:cTn id="934" presetID="8" presetClass="emph" presetSubtype="0" repeatCount="indefinite" fill="hold" grpId="1" nodeType="withEffect">
                                  <p:stCondLst>
                                    <p:cond delay="0"/>
                                  </p:stCondLst>
                                  <p:childTnLst>
                                    <p:animRot by="21600000">
                                      <p:cBhvr>
                                        <p:cTn id="935" dur="2250" fill="hold"/>
                                        <p:tgtEl>
                                          <p:spTgt spid="101"/>
                                        </p:tgtEl>
                                        <p:attrNameLst>
                                          <p:attrName>r</p:attrName>
                                        </p:attrNameLst>
                                      </p:cBhvr>
                                    </p:animRot>
                                  </p:childTnLst>
                                </p:cTn>
                              </p:par>
                              <p:par>
                                <p:cTn id="936" presetID="8" presetClass="emph" presetSubtype="0" repeatCount="indefinite" fill="hold" grpId="1" nodeType="withEffect">
                                  <p:stCondLst>
                                    <p:cond delay="0"/>
                                  </p:stCondLst>
                                  <p:childTnLst>
                                    <p:animRot by="21600000">
                                      <p:cBhvr>
                                        <p:cTn id="937" dur="2250" fill="hold"/>
                                        <p:tgtEl>
                                          <p:spTgt spid="102"/>
                                        </p:tgtEl>
                                        <p:attrNameLst>
                                          <p:attrName>r</p:attrName>
                                        </p:attrNameLst>
                                      </p:cBhvr>
                                    </p:animRot>
                                  </p:childTnLst>
                                </p:cTn>
                              </p:par>
                              <p:par>
                                <p:cTn id="938" presetID="8" presetClass="emph" presetSubtype="0" repeatCount="indefinite" fill="hold" grpId="1" nodeType="withEffect">
                                  <p:stCondLst>
                                    <p:cond delay="0"/>
                                  </p:stCondLst>
                                  <p:childTnLst>
                                    <p:animRot by="21600000">
                                      <p:cBhvr>
                                        <p:cTn id="939" dur="2250" fill="hold"/>
                                        <p:tgtEl>
                                          <p:spTgt spid="103"/>
                                        </p:tgtEl>
                                        <p:attrNameLst>
                                          <p:attrName>r</p:attrName>
                                        </p:attrNameLst>
                                      </p:cBhvr>
                                    </p:animRot>
                                  </p:childTnLst>
                                </p:cTn>
                              </p:par>
                              <p:par>
                                <p:cTn id="940" presetID="8" presetClass="emph" presetSubtype="0" repeatCount="indefinite" fill="hold" grpId="1" nodeType="withEffect">
                                  <p:stCondLst>
                                    <p:cond delay="0"/>
                                  </p:stCondLst>
                                  <p:childTnLst>
                                    <p:animRot by="21600000">
                                      <p:cBhvr>
                                        <p:cTn id="941" dur="2250" fill="hold"/>
                                        <p:tgtEl>
                                          <p:spTgt spid="104"/>
                                        </p:tgtEl>
                                        <p:attrNameLst>
                                          <p:attrName>r</p:attrName>
                                        </p:attrNameLst>
                                      </p:cBhvr>
                                    </p:animRot>
                                  </p:childTnLst>
                                </p:cTn>
                              </p:par>
                              <p:par>
                                <p:cTn id="942" presetID="8" presetClass="emph" presetSubtype="0" repeatCount="indefinite" fill="hold" grpId="1" nodeType="withEffect">
                                  <p:stCondLst>
                                    <p:cond delay="0"/>
                                  </p:stCondLst>
                                  <p:childTnLst>
                                    <p:animRot by="21600000">
                                      <p:cBhvr>
                                        <p:cTn id="943" dur="2250" fill="hold"/>
                                        <p:tgtEl>
                                          <p:spTgt spid="105"/>
                                        </p:tgtEl>
                                        <p:attrNameLst>
                                          <p:attrName>r</p:attrName>
                                        </p:attrNameLst>
                                      </p:cBhvr>
                                    </p:animRot>
                                  </p:childTnLst>
                                </p:cTn>
                              </p:par>
                              <p:par>
                                <p:cTn id="944" presetID="8" presetClass="emph" presetSubtype="0" repeatCount="indefinite" fill="hold" grpId="1" nodeType="withEffect">
                                  <p:stCondLst>
                                    <p:cond delay="0"/>
                                  </p:stCondLst>
                                  <p:childTnLst>
                                    <p:animRot by="-21600000">
                                      <p:cBhvr>
                                        <p:cTn id="945" dur="2250" fill="hold"/>
                                        <p:tgtEl>
                                          <p:spTgt spid="107"/>
                                        </p:tgtEl>
                                        <p:attrNameLst>
                                          <p:attrName>r</p:attrName>
                                        </p:attrNameLst>
                                      </p:cBhvr>
                                    </p:animRot>
                                  </p:childTnLst>
                                </p:cTn>
                              </p:par>
                              <p:par>
                                <p:cTn id="946" presetID="8" presetClass="emph" presetSubtype="0" repeatCount="indefinite" fill="hold" grpId="1" nodeType="withEffect">
                                  <p:stCondLst>
                                    <p:cond delay="0"/>
                                  </p:stCondLst>
                                  <p:childTnLst>
                                    <p:animRot by="-21600000">
                                      <p:cBhvr>
                                        <p:cTn id="947" dur="2250" fill="hold"/>
                                        <p:tgtEl>
                                          <p:spTgt spid="108"/>
                                        </p:tgtEl>
                                        <p:attrNameLst>
                                          <p:attrName>r</p:attrName>
                                        </p:attrNameLst>
                                      </p:cBhvr>
                                    </p:animRot>
                                  </p:childTnLst>
                                </p:cTn>
                              </p:par>
                              <p:par>
                                <p:cTn id="948" presetID="8" presetClass="emph" presetSubtype="0" repeatCount="indefinite" fill="hold" grpId="1" nodeType="withEffect">
                                  <p:stCondLst>
                                    <p:cond delay="0"/>
                                  </p:stCondLst>
                                  <p:childTnLst>
                                    <p:animRot by="-21600000">
                                      <p:cBhvr>
                                        <p:cTn id="949" dur="2250" fill="hold"/>
                                        <p:tgtEl>
                                          <p:spTgt spid="109"/>
                                        </p:tgtEl>
                                        <p:attrNameLst>
                                          <p:attrName>r</p:attrName>
                                        </p:attrNameLst>
                                      </p:cBhvr>
                                    </p:animRot>
                                  </p:childTnLst>
                                </p:cTn>
                              </p:par>
                              <p:par>
                                <p:cTn id="950" presetID="8" presetClass="emph" presetSubtype="0" repeatCount="indefinite" fill="hold" grpId="1" nodeType="withEffect">
                                  <p:stCondLst>
                                    <p:cond delay="0"/>
                                  </p:stCondLst>
                                  <p:childTnLst>
                                    <p:animRot by="-21600000">
                                      <p:cBhvr>
                                        <p:cTn id="951" dur="2250" fill="hold"/>
                                        <p:tgtEl>
                                          <p:spTgt spid="110"/>
                                        </p:tgtEl>
                                        <p:attrNameLst>
                                          <p:attrName>r</p:attrName>
                                        </p:attrNameLst>
                                      </p:cBhvr>
                                    </p:animRot>
                                  </p:childTnLst>
                                </p:cTn>
                              </p:par>
                              <p:par>
                                <p:cTn id="952" presetID="8" presetClass="emph" presetSubtype="0" repeatCount="indefinite" fill="hold" grpId="1" nodeType="withEffect">
                                  <p:stCondLst>
                                    <p:cond delay="0"/>
                                  </p:stCondLst>
                                  <p:childTnLst>
                                    <p:animRot by="-21600000">
                                      <p:cBhvr>
                                        <p:cTn id="953" dur="2250" fill="hold"/>
                                        <p:tgtEl>
                                          <p:spTgt spid="111"/>
                                        </p:tgtEl>
                                        <p:attrNameLst>
                                          <p:attrName>r</p:attrName>
                                        </p:attrNameLst>
                                      </p:cBhvr>
                                    </p:animRot>
                                  </p:childTnLst>
                                </p:cTn>
                              </p:par>
                              <p:par>
                                <p:cTn id="954" presetID="8" presetClass="emph" presetSubtype="0" repeatCount="indefinite" fill="hold" grpId="1" nodeType="withEffect">
                                  <p:stCondLst>
                                    <p:cond delay="0"/>
                                  </p:stCondLst>
                                  <p:childTnLst>
                                    <p:animRot by="-21600000">
                                      <p:cBhvr>
                                        <p:cTn id="955" dur="2250" fill="hold"/>
                                        <p:tgtEl>
                                          <p:spTgt spid="112"/>
                                        </p:tgtEl>
                                        <p:attrNameLst>
                                          <p:attrName>r</p:attrName>
                                        </p:attrNameLst>
                                      </p:cBhvr>
                                    </p:animRot>
                                  </p:childTnLst>
                                </p:cTn>
                              </p:par>
                              <p:par>
                                <p:cTn id="956" presetID="8" presetClass="emph" presetSubtype="0" repeatCount="indefinite" fill="hold" grpId="1" nodeType="withEffect">
                                  <p:stCondLst>
                                    <p:cond delay="0"/>
                                  </p:stCondLst>
                                  <p:childTnLst>
                                    <p:animRot by="-21600000">
                                      <p:cBhvr>
                                        <p:cTn id="957" dur="2250" fill="hold"/>
                                        <p:tgtEl>
                                          <p:spTgt spid="113"/>
                                        </p:tgtEl>
                                        <p:attrNameLst>
                                          <p:attrName>r</p:attrName>
                                        </p:attrNameLst>
                                      </p:cBhvr>
                                    </p:animRot>
                                  </p:childTnLst>
                                </p:cTn>
                              </p:par>
                              <p:par>
                                <p:cTn id="958" presetID="8" presetClass="emph" presetSubtype="0" repeatCount="indefinite" fill="hold" grpId="1" nodeType="withEffect">
                                  <p:stCondLst>
                                    <p:cond delay="0"/>
                                  </p:stCondLst>
                                  <p:childTnLst>
                                    <p:animRot by="-21600000">
                                      <p:cBhvr>
                                        <p:cTn id="959" dur="2250" fill="hold"/>
                                        <p:tgtEl>
                                          <p:spTgt spid="114"/>
                                        </p:tgtEl>
                                        <p:attrNameLst>
                                          <p:attrName>r</p:attrName>
                                        </p:attrNameLst>
                                      </p:cBhvr>
                                    </p:animRot>
                                  </p:childTnLst>
                                </p:cTn>
                              </p:par>
                              <p:par>
                                <p:cTn id="960" presetID="8" presetClass="emph" presetSubtype="0" repeatCount="indefinite" fill="hold" grpId="1" nodeType="withEffect">
                                  <p:stCondLst>
                                    <p:cond delay="0"/>
                                  </p:stCondLst>
                                  <p:childTnLst>
                                    <p:animRot by="-21600000">
                                      <p:cBhvr>
                                        <p:cTn id="961" dur="2250" fill="hold"/>
                                        <p:tgtEl>
                                          <p:spTgt spid="115"/>
                                        </p:tgtEl>
                                        <p:attrNameLst>
                                          <p:attrName>r</p:attrName>
                                        </p:attrNameLst>
                                      </p:cBhvr>
                                    </p:animRot>
                                  </p:childTnLst>
                                </p:cTn>
                              </p:par>
                              <p:par>
                                <p:cTn id="962" presetID="8" presetClass="emph" presetSubtype="0" repeatCount="indefinite" fill="hold" grpId="1" nodeType="withEffect">
                                  <p:stCondLst>
                                    <p:cond delay="0"/>
                                  </p:stCondLst>
                                  <p:childTnLst>
                                    <p:animRot by="-21600000">
                                      <p:cBhvr>
                                        <p:cTn id="963" dur="2250" fill="hold"/>
                                        <p:tgtEl>
                                          <p:spTgt spid="116"/>
                                        </p:tgtEl>
                                        <p:attrNameLst>
                                          <p:attrName>r</p:attrName>
                                        </p:attrNameLst>
                                      </p:cBhvr>
                                    </p:animRot>
                                  </p:childTnLst>
                                </p:cTn>
                              </p:par>
                              <p:par>
                                <p:cTn id="964" presetID="8" presetClass="emph" presetSubtype="0" repeatCount="indefinite" fill="hold" grpId="1" nodeType="withEffect">
                                  <p:stCondLst>
                                    <p:cond delay="0"/>
                                  </p:stCondLst>
                                  <p:childTnLst>
                                    <p:animRot by="-21600000">
                                      <p:cBhvr>
                                        <p:cTn id="965" dur="2250" fill="hold"/>
                                        <p:tgtEl>
                                          <p:spTgt spid="117"/>
                                        </p:tgtEl>
                                        <p:attrNameLst>
                                          <p:attrName>r</p:attrName>
                                        </p:attrNameLst>
                                      </p:cBhvr>
                                    </p:animRot>
                                  </p:childTnLst>
                                </p:cTn>
                              </p:par>
                              <p:par>
                                <p:cTn id="966" presetID="8" presetClass="emph" presetSubtype="0" repeatCount="indefinite" fill="hold" grpId="1" nodeType="withEffect">
                                  <p:stCondLst>
                                    <p:cond delay="0"/>
                                  </p:stCondLst>
                                  <p:childTnLst>
                                    <p:animRot by="-21600000">
                                      <p:cBhvr>
                                        <p:cTn id="967" dur="2250" fill="hold"/>
                                        <p:tgtEl>
                                          <p:spTgt spid="118"/>
                                        </p:tgtEl>
                                        <p:attrNameLst>
                                          <p:attrName>r</p:attrName>
                                        </p:attrNameLst>
                                      </p:cBhvr>
                                    </p:animRot>
                                  </p:childTnLst>
                                </p:cTn>
                              </p:par>
                              <p:par>
                                <p:cTn id="968" presetID="8" presetClass="emph" presetSubtype="0" repeatCount="indefinite" fill="hold" grpId="1" nodeType="withEffect">
                                  <p:stCondLst>
                                    <p:cond delay="0"/>
                                  </p:stCondLst>
                                  <p:childTnLst>
                                    <p:animRot by="-21600000">
                                      <p:cBhvr>
                                        <p:cTn id="969" dur="2250" fill="hold"/>
                                        <p:tgtEl>
                                          <p:spTgt spid="119"/>
                                        </p:tgtEl>
                                        <p:attrNameLst>
                                          <p:attrName>r</p:attrName>
                                        </p:attrNameLst>
                                      </p:cBhvr>
                                    </p:animRot>
                                  </p:childTnLst>
                                </p:cTn>
                              </p:par>
                              <p:par>
                                <p:cTn id="970" presetID="8" presetClass="emph" presetSubtype="0" repeatCount="indefinite" fill="hold" grpId="1" nodeType="withEffect">
                                  <p:stCondLst>
                                    <p:cond delay="0"/>
                                  </p:stCondLst>
                                  <p:childTnLst>
                                    <p:animRot by="-21600000">
                                      <p:cBhvr>
                                        <p:cTn id="971" dur="2250" fill="hold"/>
                                        <p:tgtEl>
                                          <p:spTgt spid="120"/>
                                        </p:tgtEl>
                                        <p:attrNameLst>
                                          <p:attrName>r</p:attrName>
                                        </p:attrNameLst>
                                      </p:cBhvr>
                                    </p:animRot>
                                  </p:childTnLst>
                                </p:cTn>
                              </p:par>
                              <p:par>
                                <p:cTn id="972" presetID="8" presetClass="emph" presetSubtype="0" repeatCount="indefinite" fill="hold" grpId="1" nodeType="withEffect">
                                  <p:stCondLst>
                                    <p:cond delay="0"/>
                                  </p:stCondLst>
                                  <p:childTnLst>
                                    <p:animRot by="-21600000">
                                      <p:cBhvr>
                                        <p:cTn id="973" dur="2250" fill="hold"/>
                                        <p:tgtEl>
                                          <p:spTgt spid="121"/>
                                        </p:tgtEl>
                                        <p:attrNameLst>
                                          <p:attrName>r</p:attrName>
                                        </p:attrNameLst>
                                      </p:cBhvr>
                                    </p:animRot>
                                  </p:childTnLst>
                                </p:cTn>
                              </p:par>
                              <p:par>
                                <p:cTn id="974" presetID="8" presetClass="emph" presetSubtype="0" repeatCount="indefinite" fill="hold" grpId="1" nodeType="withEffect">
                                  <p:stCondLst>
                                    <p:cond delay="0"/>
                                  </p:stCondLst>
                                  <p:childTnLst>
                                    <p:animRot by="-21600000">
                                      <p:cBhvr>
                                        <p:cTn id="975" dur="2250" fill="hold"/>
                                        <p:tgtEl>
                                          <p:spTgt spid="122"/>
                                        </p:tgtEl>
                                        <p:attrNameLst>
                                          <p:attrName>r</p:attrName>
                                        </p:attrNameLst>
                                      </p:cBhvr>
                                    </p:animRot>
                                  </p:childTnLst>
                                </p:cTn>
                              </p:par>
                              <p:par>
                                <p:cTn id="976" presetID="8" presetClass="emph" presetSubtype="0" repeatCount="indefinite" fill="hold" grpId="1" nodeType="withEffect">
                                  <p:stCondLst>
                                    <p:cond delay="0"/>
                                  </p:stCondLst>
                                  <p:childTnLst>
                                    <p:animRot by="-21600000">
                                      <p:cBhvr>
                                        <p:cTn id="977" dur="2250" fill="hold"/>
                                        <p:tgtEl>
                                          <p:spTgt spid="123"/>
                                        </p:tgtEl>
                                        <p:attrNameLst>
                                          <p:attrName>r</p:attrName>
                                        </p:attrNameLst>
                                      </p:cBhvr>
                                    </p:animRot>
                                  </p:childTnLst>
                                </p:cTn>
                              </p:par>
                              <p:par>
                                <p:cTn id="978" presetID="8" presetClass="emph" presetSubtype="0" repeatCount="indefinite" fill="hold" grpId="1" nodeType="withEffect">
                                  <p:stCondLst>
                                    <p:cond delay="0"/>
                                  </p:stCondLst>
                                  <p:childTnLst>
                                    <p:animRot by="-21600000">
                                      <p:cBhvr>
                                        <p:cTn id="979" dur="2250" fill="hold"/>
                                        <p:tgtEl>
                                          <p:spTgt spid="124"/>
                                        </p:tgtEl>
                                        <p:attrNameLst>
                                          <p:attrName>r</p:attrName>
                                        </p:attrNameLst>
                                      </p:cBhvr>
                                    </p:animRot>
                                  </p:childTnLst>
                                </p:cTn>
                              </p:par>
                              <p:par>
                                <p:cTn id="980" presetID="8" presetClass="emph" presetSubtype="0" repeatCount="indefinite" fill="hold" grpId="1" nodeType="withEffect">
                                  <p:stCondLst>
                                    <p:cond delay="0"/>
                                  </p:stCondLst>
                                  <p:childTnLst>
                                    <p:animRot by="-21600000">
                                      <p:cBhvr>
                                        <p:cTn id="981" dur="2250" fill="hold"/>
                                        <p:tgtEl>
                                          <p:spTgt spid="125"/>
                                        </p:tgtEl>
                                        <p:attrNameLst>
                                          <p:attrName>r</p:attrName>
                                        </p:attrNameLst>
                                      </p:cBhvr>
                                    </p:animRot>
                                  </p:childTnLst>
                                </p:cTn>
                              </p:par>
                              <p:par>
                                <p:cTn id="982" presetID="8" presetClass="emph" presetSubtype="0" repeatCount="indefinite" fill="hold" grpId="1" nodeType="withEffect">
                                  <p:stCondLst>
                                    <p:cond delay="0"/>
                                  </p:stCondLst>
                                  <p:childTnLst>
                                    <p:animRot by="-21600000">
                                      <p:cBhvr>
                                        <p:cTn id="983" dur="2250" fill="hold"/>
                                        <p:tgtEl>
                                          <p:spTgt spid="126"/>
                                        </p:tgtEl>
                                        <p:attrNameLst>
                                          <p:attrName>r</p:attrName>
                                        </p:attrNameLst>
                                      </p:cBhvr>
                                    </p:animRot>
                                  </p:childTnLst>
                                </p:cTn>
                              </p:par>
                              <p:par>
                                <p:cTn id="984" presetID="8" presetClass="emph" presetSubtype="0" repeatCount="indefinite" fill="hold" grpId="1" nodeType="withEffect">
                                  <p:stCondLst>
                                    <p:cond delay="0"/>
                                  </p:stCondLst>
                                  <p:childTnLst>
                                    <p:animRot by="-21600000">
                                      <p:cBhvr>
                                        <p:cTn id="985" dur="2250" fill="hold"/>
                                        <p:tgtEl>
                                          <p:spTgt spid="127"/>
                                        </p:tgtEl>
                                        <p:attrNameLst>
                                          <p:attrName>r</p:attrName>
                                        </p:attrNameLst>
                                      </p:cBhvr>
                                    </p:animRot>
                                  </p:childTnLst>
                                </p:cTn>
                              </p:par>
                              <p:par>
                                <p:cTn id="986" presetID="8" presetClass="emph" presetSubtype="0" repeatCount="indefinite" fill="hold" grpId="1" nodeType="withEffect">
                                  <p:stCondLst>
                                    <p:cond delay="0"/>
                                  </p:stCondLst>
                                  <p:childTnLst>
                                    <p:animRot by="-21600000">
                                      <p:cBhvr>
                                        <p:cTn id="987" dur="2250" fill="hold"/>
                                        <p:tgtEl>
                                          <p:spTgt spid="128"/>
                                        </p:tgtEl>
                                        <p:attrNameLst>
                                          <p:attrName>r</p:attrName>
                                        </p:attrNameLst>
                                      </p:cBhvr>
                                    </p:animRot>
                                  </p:childTnLst>
                                </p:cTn>
                              </p:par>
                              <p:par>
                                <p:cTn id="988" presetID="8" presetClass="emph" presetSubtype="0" repeatCount="indefinite" fill="hold" grpId="1" nodeType="withEffect">
                                  <p:stCondLst>
                                    <p:cond delay="0"/>
                                  </p:stCondLst>
                                  <p:childTnLst>
                                    <p:animRot by="-21600000">
                                      <p:cBhvr>
                                        <p:cTn id="989" dur="2250" fill="hold"/>
                                        <p:tgtEl>
                                          <p:spTgt spid="129"/>
                                        </p:tgtEl>
                                        <p:attrNameLst>
                                          <p:attrName>r</p:attrName>
                                        </p:attrNameLst>
                                      </p:cBhvr>
                                    </p:animRot>
                                  </p:childTnLst>
                                </p:cTn>
                              </p:par>
                              <p:par>
                                <p:cTn id="990" presetID="8" presetClass="emph" presetSubtype="0" repeatCount="indefinite" fill="hold" grpId="1" nodeType="withEffect">
                                  <p:stCondLst>
                                    <p:cond delay="0"/>
                                  </p:stCondLst>
                                  <p:childTnLst>
                                    <p:animRot by="-21600000">
                                      <p:cBhvr>
                                        <p:cTn id="991" dur="2250" fill="hold"/>
                                        <p:tgtEl>
                                          <p:spTgt spid="130"/>
                                        </p:tgtEl>
                                        <p:attrNameLst>
                                          <p:attrName>r</p:attrName>
                                        </p:attrNameLst>
                                      </p:cBhvr>
                                    </p:animRot>
                                  </p:childTnLst>
                                </p:cTn>
                              </p:par>
                              <p:par>
                                <p:cTn id="992" presetID="8" presetClass="emph" presetSubtype="0" repeatCount="indefinite" fill="hold" grpId="1" nodeType="withEffect">
                                  <p:stCondLst>
                                    <p:cond delay="0"/>
                                  </p:stCondLst>
                                  <p:childTnLst>
                                    <p:animRot by="-21600000">
                                      <p:cBhvr>
                                        <p:cTn id="993" dur="2250" fill="hold"/>
                                        <p:tgtEl>
                                          <p:spTgt spid="131"/>
                                        </p:tgtEl>
                                        <p:attrNameLst>
                                          <p:attrName>r</p:attrName>
                                        </p:attrNameLst>
                                      </p:cBhvr>
                                    </p:animRot>
                                  </p:childTnLst>
                                </p:cTn>
                              </p:par>
                              <p:par>
                                <p:cTn id="994" presetID="8" presetClass="emph" presetSubtype="0" repeatCount="indefinite" fill="hold" grpId="1" nodeType="withEffect">
                                  <p:stCondLst>
                                    <p:cond delay="0"/>
                                  </p:stCondLst>
                                  <p:childTnLst>
                                    <p:animRot by="-21600000">
                                      <p:cBhvr>
                                        <p:cTn id="995" dur="2250" fill="hold"/>
                                        <p:tgtEl>
                                          <p:spTgt spid="132"/>
                                        </p:tgtEl>
                                        <p:attrNameLst>
                                          <p:attrName>r</p:attrName>
                                        </p:attrNameLst>
                                      </p:cBhvr>
                                    </p:animRot>
                                  </p:childTnLst>
                                </p:cTn>
                              </p:par>
                              <p:par>
                                <p:cTn id="996" presetID="8" presetClass="emph" presetSubtype="0" repeatCount="indefinite" fill="hold" grpId="1" nodeType="withEffect">
                                  <p:stCondLst>
                                    <p:cond delay="0"/>
                                  </p:stCondLst>
                                  <p:childTnLst>
                                    <p:animRot by="-21600000">
                                      <p:cBhvr>
                                        <p:cTn id="997" dur="2250" fill="hold"/>
                                        <p:tgtEl>
                                          <p:spTgt spid="133"/>
                                        </p:tgtEl>
                                        <p:attrNameLst>
                                          <p:attrName>r</p:attrName>
                                        </p:attrNameLst>
                                      </p:cBhvr>
                                    </p:animRot>
                                  </p:childTnLst>
                                </p:cTn>
                              </p:par>
                              <p:par>
                                <p:cTn id="998" presetID="8" presetClass="emph" presetSubtype="0" repeatCount="indefinite" fill="hold" grpId="1" nodeType="withEffect">
                                  <p:stCondLst>
                                    <p:cond delay="0"/>
                                  </p:stCondLst>
                                  <p:childTnLst>
                                    <p:animRot by="-21600000">
                                      <p:cBhvr>
                                        <p:cTn id="999" dur="2250" fill="hold"/>
                                        <p:tgtEl>
                                          <p:spTgt spid="134"/>
                                        </p:tgtEl>
                                        <p:attrNameLst>
                                          <p:attrName>r</p:attrName>
                                        </p:attrNameLst>
                                      </p:cBhvr>
                                    </p:animRot>
                                  </p:childTnLst>
                                </p:cTn>
                              </p:par>
                              <p:par>
                                <p:cTn id="1000" presetID="8" presetClass="emph" presetSubtype="0" repeatCount="indefinite" fill="hold" grpId="1" nodeType="withEffect">
                                  <p:stCondLst>
                                    <p:cond delay="0"/>
                                  </p:stCondLst>
                                  <p:childTnLst>
                                    <p:animRot by="-21600000">
                                      <p:cBhvr>
                                        <p:cTn id="1001" dur="2250" fill="hold"/>
                                        <p:tgtEl>
                                          <p:spTgt spid="135"/>
                                        </p:tgtEl>
                                        <p:attrNameLst>
                                          <p:attrName>r</p:attrName>
                                        </p:attrNameLst>
                                      </p:cBhvr>
                                    </p:animRot>
                                  </p:childTnLst>
                                </p:cTn>
                              </p:par>
                              <p:par>
                                <p:cTn id="1002" presetID="8" presetClass="emph" presetSubtype="0" repeatCount="indefinite" fill="hold" grpId="1" nodeType="withEffect">
                                  <p:stCondLst>
                                    <p:cond delay="0"/>
                                  </p:stCondLst>
                                  <p:childTnLst>
                                    <p:animRot by="-21600000">
                                      <p:cBhvr>
                                        <p:cTn id="1003" dur="2250" fill="hold"/>
                                        <p:tgtEl>
                                          <p:spTgt spid="136"/>
                                        </p:tgtEl>
                                        <p:attrNameLst>
                                          <p:attrName>r</p:attrName>
                                        </p:attrNameLst>
                                      </p:cBhvr>
                                    </p:animRot>
                                  </p:childTnLst>
                                </p:cTn>
                              </p:par>
                              <p:par>
                                <p:cTn id="1004" presetID="8" presetClass="emph" presetSubtype="0" repeatCount="indefinite" fill="hold" grpId="1" nodeType="withEffect">
                                  <p:stCondLst>
                                    <p:cond delay="0"/>
                                  </p:stCondLst>
                                  <p:childTnLst>
                                    <p:animRot by="-21600000">
                                      <p:cBhvr>
                                        <p:cTn id="1005" dur="2250" fill="hold"/>
                                        <p:tgtEl>
                                          <p:spTgt spid="137"/>
                                        </p:tgtEl>
                                        <p:attrNameLst>
                                          <p:attrName>r</p:attrName>
                                        </p:attrNameLst>
                                      </p:cBhvr>
                                    </p:animRot>
                                  </p:childTnLst>
                                </p:cTn>
                              </p:par>
                              <p:par>
                                <p:cTn id="1006" presetID="8" presetClass="emph" presetSubtype="0" repeatCount="indefinite" fill="hold" grpId="1" nodeType="withEffect">
                                  <p:stCondLst>
                                    <p:cond delay="0"/>
                                  </p:stCondLst>
                                  <p:childTnLst>
                                    <p:animRot by="-21600000">
                                      <p:cBhvr>
                                        <p:cTn id="1007" dur="2250" fill="hold"/>
                                        <p:tgtEl>
                                          <p:spTgt spid="138"/>
                                        </p:tgtEl>
                                        <p:attrNameLst>
                                          <p:attrName>r</p:attrName>
                                        </p:attrNameLst>
                                      </p:cBhvr>
                                    </p:animRot>
                                  </p:childTnLst>
                                </p:cTn>
                              </p:par>
                              <p:par>
                                <p:cTn id="1008" presetID="8" presetClass="emph" presetSubtype="0" repeatCount="indefinite" fill="hold" grpId="1" nodeType="withEffect">
                                  <p:stCondLst>
                                    <p:cond delay="0"/>
                                  </p:stCondLst>
                                  <p:childTnLst>
                                    <p:animRot by="-21600000">
                                      <p:cBhvr>
                                        <p:cTn id="1009" dur="2250" fill="hold"/>
                                        <p:tgtEl>
                                          <p:spTgt spid="139"/>
                                        </p:tgtEl>
                                        <p:attrNameLst>
                                          <p:attrName>r</p:attrName>
                                        </p:attrNameLst>
                                      </p:cBhvr>
                                    </p:animRot>
                                  </p:childTnLst>
                                </p:cTn>
                              </p:par>
                              <p:par>
                                <p:cTn id="1010" presetID="8" presetClass="emph" presetSubtype="0" repeatCount="indefinite" fill="hold" grpId="1" nodeType="withEffect">
                                  <p:stCondLst>
                                    <p:cond delay="0"/>
                                  </p:stCondLst>
                                  <p:childTnLst>
                                    <p:animRot by="-21600000">
                                      <p:cBhvr>
                                        <p:cTn id="1011" dur="2250" fill="hold"/>
                                        <p:tgtEl>
                                          <p:spTgt spid="140"/>
                                        </p:tgtEl>
                                        <p:attrNameLst>
                                          <p:attrName>r</p:attrName>
                                        </p:attrNameLst>
                                      </p:cBhvr>
                                    </p:animRot>
                                  </p:childTnLst>
                                </p:cTn>
                              </p:par>
                              <p:par>
                                <p:cTn id="1012" presetID="8" presetClass="emph" presetSubtype="0" repeatCount="indefinite" fill="hold" grpId="1" nodeType="withEffect">
                                  <p:stCondLst>
                                    <p:cond delay="0"/>
                                  </p:stCondLst>
                                  <p:childTnLst>
                                    <p:animRot by="-21600000">
                                      <p:cBhvr>
                                        <p:cTn id="1013" dur="2250" fill="hold"/>
                                        <p:tgtEl>
                                          <p:spTgt spid="141"/>
                                        </p:tgtEl>
                                        <p:attrNameLst>
                                          <p:attrName>r</p:attrName>
                                        </p:attrNameLst>
                                      </p:cBhvr>
                                    </p:animRot>
                                  </p:childTnLst>
                                </p:cTn>
                              </p:par>
                              <p:par>
                                <p:cTn id="1014" presetID="8" presetClass="emph" presetSubtype="0" repeatCount="indefinite" fill="hold" grpId="1" nodeType="withEffect">
                                  <p:stCondLst>
                                    <p:cond delay="0"/>
                                  </p:stCondLst>
                                  <p:childTnLst>
                                    <p:animRot by="-21600000">
                                      <p:cBhvr>
                                        <p:cTn id="1015" dur="2250" fill="hold"/>
                                        <p:tgtEl>
                                          <p:spTgt spid="142"/>
                                        </p:tgtEl>
                                        <p:attrNameLst>
                                          <p:attrName>r</p:attrName>
                                        </p:attrNameLst>
                                      </p:cBhvr>
                                    </p:animRot>
                                  </p:childTnLst>
                                </p:cTn>
                              </p:par>
                              <p:par>
                                <p:cTn id="1016" presetID="8" presetClass="emph" presetSubtype="0" repeatCount="indefinite" fill="hold" grpId="1" nodeType="withEffect">
                                  <p:stCondLst>
                                    <p:cond delay="0"/>
                                  </p:stCondLst>
                                  <p:childTnLst>
                                    <p:animRot by="-21600000">
                                      <p:cBhvr>
                                        <p:cTn id="1017" dur="2250" fill="hold"/>
                                        <p:tgtEl>
                                          <p:spTgt spid="143"/>
                                        </p:tgtEl>
                                        <p:attrNameLst>
                                          <p:attrName>r</p:attrName>
                                        </p:attrNameLst>
                                      </p:cBhvr>
                                    </p:animRot>
                                  </p:childTnLst>
                                </p:cTn>
                              </p:par>
                              <p:par>
                                <p:cTn id="1018" presetID="8" presetClass="emph" presetSubtype="0" repeatCount="indefinite" fill="hold" grpId="1" nodeType="withEffect">
                                  <p:stCondLst>
                                    <p:cond delay="0"/>
                                  </p:stCondLst>
                                  <p:childTnLst>
                                    <p:animRot by="-21600000">
                                      <p:cBhvr>
                                        <p:cTn id="1019" dur="2250" fill="hold"/>
                                        <p:tgtEl>
                                          <p:spTgt spid="144"/>
                                        </p:tgtEl>
                                        <p:attrNameLst>
                                          <p:attrName>r</p:attrName>
                                        </p:attrNameLst>
                                      </p:cBhvr>
                                    </p:animRot>
                                  </p:childTnLst>
                                </p:cTn>
                              </p:par>
                              <p:par>
                                <p:cTn id="1020" presetID="8" presetClass="emph" presetSubtype="0" repeatCount="indefinite" fill="hold" grpId="1" nodeType="withEffect">
                                  <p:stCondLst>
                                    <p:cond delay="0"/>
                                  </p:stCondLst>
                                  <p:childTnLst>
                                    <p:animRot by="-21600000">
                                      <p:cBhvr>
                                        <p:cTn id="1021" dur="2250" fill="hold"/>
                                        <p:tgtEl>
                                          <p:spTgt spid="145"/>
                                        </p:tgtEl>
                                        <p:attrNameLst>
                                          <p:attrName>r</p:attrName>
                                        </p:attrNameLst>
                                      </p:cBhvr>
                                    </p:animRot>
                                  </p:childTnLst>
                                </p:cTn>
                              </p:par>
                              <p:par>
                                <p:cTn id="1022" presetID="8" presetClass="emph" presetSubtype="0" repeatCount="indefinite" fill="hold" grpId="1" nodeType="withEffect">
                                  <p:stCondLst>
                                    <p:cond delay="0"/>
                                  </p:stCondLst>
                                  <p:childTnLst>
                                    <p:animRot by="-21600000">
                                      <p:cBhvr>
                                        <p:cTn id="1023" dur="2250" fill="hold"/>
                                        <p:tgtEl>
                                          <p:spTgt spid="146"/>
                                        </p:tgtEl>
                                        <p:attrNameLst>
                                          <p:attrName>r</p:attrName>
                                        </p:attrNameLst>
                                      </p:cBhvr>
                                    </p:animRot>
                                  </p:childTnLst>
                                </p:cTn>
                              </p:par>
                              <p:par>
                                <p:cTn id="1024" presetID="8" presetClass="emph" presetSubtype="0" repeatCount="indefinite" fill="hold" grpId="1" nodeType="withEffect">
                                  <p:stCondLst>
                                    <p:cond delay="0"/>
                                  </p:stCondLst>
                                  <p:childTnLst>
                                    <p:animRot by="-21600000">
                                      <p:cBhvr>
                                        <p:cTn id="1025" dur="2250" fill="hold"/>
                                        <p:tgtEl>
                                          <p:spTgt spid="147"/>
                                        </p:tgtEl>
                                        <p:attrNameLst>
                                          <p:attrName>r</p:attrName>
                                        </p:attrNameLst>
                                      </p:cBhvr>
                                    </p:animRot>
                                  </p:childTnLst>
                                </p:cTn>
                              </p:par>
                              <p:par>
                                <p:cTn id="1026" presetID="8" presetClass="emph" presetSubtype="0" repeatCount="indefinite" fill="hold" grpId="1" nodeType="withEffect">
                                  <p:stCondLst>
                                    <p:cond delay="0"/>
                                  </p:stCondLst>
                                  <p:childTnLst>
                                    <p:animRot by="-21600000">
                                      <p:cBhvr>
                                        <p:cTn id="1027" dur="2250" fill="hold"/>
                                        <p:tgtEl>
                                          <p:spTgt spid="148"/>
                                        </p:tgtEl>
                                        <p:attrNameLst>
                                          <p:attrName>r</p:attrName>
                                        </p:attrNameLst>
                                      </p:cBhvr>
                                    </p:animRot>
                                  </p:childTnLst>
                                </p:cTn>
                              </p:par>
                              <p:par>
                                <p:cTn id="1028" presetID="8" presetClass="emph" presetSubtype="0" repeatCount="indefinite" fill="hold" grpId="1" nodeType="withEffect">
                                  <p:stCondLst>
                                    <p:cond delay="0"/>
                                  </p:stCondLst>
                                  <p:childTnLst>
                                    <p:animRot by="-21600000">
                                      <p:cBhvr>
                                        <p:cTn id="1029" dur="2250" fill="hold"/>
                                        <p:tgtEl>
                                          <p:spTgt spid="149"/>
                                        </p:tgtEl>
                                        <p:attrNameLst>
                                          <p:attrName>r</p:attrName>
                                        </p:attrNameLst>
                                      </p:cBhvr>
                                    </p:animRot>
                                  </p:childTnLst>
                                </p:cTn>
                              </p:par>
                              <p:par>
                                <p:cTn id="1030" presetID="8" presetClass="emph" presetSubtype="0" repeatCount="indefinite" fill="hold" grpId="1" nodeType="withEffect">
                                  <p:stCondLst>
                                    <p:cond delay="0"/>
                                  </p:stCondLst>
                                  <p:childTnLst>
                                    <p:animRot by="-21600000">
                                      <p:cBhvr>
                                        <p:cTn id="1031" dur="2250" fill="hold"/>
                                        <p:tgtEl>
                                          <p:spTgt spid="150"/>
                                        </p:tgtEl>
                                        <p:attrNameLst>
                                          <p:attrName>r</p:attrName>
                                        </p:attrNameLst>
                                      </p:cBhvr>
                                    </p:animRot>
                                  </p:childTnLst>
                                </p:cTn>
                              </p:par>
                              <p:par>
                                <p:cTn id="1032" presetID="8" presetClass="emph" presetSubtype="0" repeatCount="indefinite" fill="hold" grpId="1" nodeType="withEffect">
                                  <p:stCondLst>
                                    <p:cond delay="0"/>
                                  </p:stCondLst>
                                  <p:childTnLst>
                                    <p:animRot by="-21600000">
                                      <p:cBhvr>
                                        <p:cTn id="1033" dur="2250" fill="hold"/>
                                        <p:tgtEl>
                                          <p:spTgt spid="151"/>
                                        </p:tgtEl>
                                        <p:attrNameLst>
                                          <p:attrName>r</p:attrName>
                                        </p:attrNameLst>
                                      </p:cBhvr>
                                    </p:animRot>
                                  </p:childTnLst>
                                </p:cTn>
                              </p:par>
                              <p:par>
                                <p:cTn id="1034" presetID="8" presetClass="emph" presetSubtype="0" repeatCount="indefinite" fill="hold" grpId="1" nodeType="withEffect">
                                  <p:stCondLst>
                                    <p:cond delay="0"/>
                                  </p:stCondLst>
                                  <p:childTnLst>
                                    <p:animRot by="-21600000">
                                      <p:cBhvr>
                                        <p:cTn id="1035" dur="2250" fill="hold"/>
                                        <p:tgtEl>
                                          <p:spTgt spid="152"/>
                                        </p:tgtEl>
                                        <p:attrNameLst>
                                          <p:attrName>r</p:attrName>
                                        </p:attrNameLst>
                                      </p:cBhvr>
                                    </p:animRot>
                                  </p:childTnLst>
                                </p:cTn>
                              </p:par>
                              <p:par>
                                <p:cTn id="1036" presetID="8" presetClass="emph" presetSubtype="0" repeatCount="indefinite" fill="hold" grpId="1" nodeType="withEffect">
                                  <p:stCondLst>
                                    <p:cond delay="0"/>
                                  </p:stCondLst>
                                  <p:childTnLst>
                                    <p:animRot by="-21600000">
                                      <p:cBhvr>
                                        <p:cTn id="1037" dur="2250" fill="hold"/>
                                        <p:tgtEl>
                                          <p:spTgt spid="153"/>
                                        </p:tgtEl>
                                        <p:attrNameLst>
                                          <p:attrName>r</p:attrName>
                                        </p:attrNameLst>
                                      </p:cBhvr>
                                    </p:animRot>
                                  </p:childTnLst>
                                </p:cTn>
                              </p:par>
                              <p:par>
                                <p:cTn id="1038" presetID="8" presetClass="emph" presetSubtype="0" repeatCount="indefinite" fill="hold" grpId="1" nodeType="withEffect">
                                  <p:stCondLst>
                                    <p:cond delay="0"/>
                                  </p:stCondLst>
                                  <p:childTnLst>
                                    <p:animRot by="-21600000">
                                      <p:cBhvr>
                                        <p:cTn id="1039" dur="2250" fill="hold"/>
                                        <p:tgtEl>
                                          <p:spTgt spid="154"/>
                                        </p:tgtEl>
                                        <p:attrNameLst>
                                          <p:attrName>r</p:attrName>
                                        </p:attrNameLst>
                                      </p:cBhvr>
                                    </p:animRot>
                                  </p:childTnLst>
                                </p:cTn>
                              </p:par>
                              <p:par>
                                <p:cTn id="1040" presetID="8" presetClass="emph" presetSubtype="0" repeatCount="indefinite" fill="hold" grpId="1" nodeType="withEffect">
                                  <p:stCondLst>
                                    <p:cond delay="0"/>
                                  </p:stCondLst>
                                  <p:childTnLst>
                                    <p:animRot by="-21600000">
                                      <p:cBhvr>
                                        <p:cTn id="1041" dur="2250" fill="hold"/>
                                        <p:tgtEl>
                                          <p:spTgt spid="155"/>
                                        </p:tgtEl>
                                        <p:attrNameLst>
                                          <p:attrName>r</p:attrName>
                                        </p:attrNameLst>
                                      </p:cBhvr>
                                    </p:animRot>
                                  </p:childTnLst>
                                </p:cTn>
                              </p:par>
                              <p:par>
                                <p:cTn id="1042" presetID="8" presetClass="emph" presetSubtype="0" repeatCount="indefinite" fill="hold" grpId="1" nodeType="withEffect">
                                  <p:stCondLst>
                                    <p:cond delay="0"/>
                                  </p:stCondLst>
                                  <p:childTnLst>
                                    <p:animRot by="-21600000">
                                      <p:cBhvr>
                                        <p:cTn id="1043" dur="2250" fill="hold"/>
                                        <p:tgtEl>
                                          <p:spTgt spid="156"/>
                                        </p:tgtEl>
                                        <p:attrNameLst>
                                          <p:attrName>r</p:attrName>
                                        </p:attrNameLst>
                                      </p:cBhvr>
                                    </p:animRot>
                                  </p:childTnLst>
                                </p:cTn>
                              </p:par>
                              <p:par>
                                <p:cTn id="1044" presetID="8" presetClass="emph" presetSubtype="0" repeatCount="indefinite" fill="hold" grpId="1" nodeType="withEffect">
                                  <p:stCondLst>
                                    <p:cond delay="0"/>
                                  </p:stCondLst>
                                  <p:childTnLst>
                                    <p:animRot by="-21600000">
                                      <p:cBhvr>
                                        <p:cTn id="1045" dur="2250" fill="hold"/>
                                        <p:tgtEl>
                                          <p:spTgt spid="157"/>
                                        </p:tgtEl>
                                        <p:attrNameLst>
                                          <p:attrName>r</p:attrName>
                                        </p:attrNameLst>
                                      </p:cBhvr>
                                    </p:animRot>
                                  </p:childTnLst>
                                </p:cTn>
                              </p:par>
                              <p:par>
                                <p:cTn id="1046" presetID="8" presetClass="emph" presetSubtype="0" repeatCount="indefinite" fill="hold" grpId="1" nodeType="withEffect">
                                  <p:stCondLst>
                                    <p:cond delay="0"/>
                                  </p:stCondLst>
                                  <p:childTnLst>
                                    <p:animRot by="-21600000">
                                      <p:cBhvr>
                                        <p:cTn id="1047" dur="2250" fill="hold"/>
                                        <p:tgtEl>
                                          <p:spTgt spid="158"/>
                                        </p:tgtEl>
                                        <p:attrNameLst>
                                          <p:attrName>r</p:attrName>
                                        </p:attrNameLst>
                                      </p:cBhvr>
                                    </p:animRot>
                                  </p:childTnLst>
                                </p:cTn>
                              </p:par>
                              <p:par>
                                <p:cTn id="1048" presetID="8" presetClass="emph" presetSubtype="0" repeatCount="indefinite" fill="hold" grpId="1" nodeType="withEffect">
                                  <p:stCondLst>
                                    <p:cond delay="0"/>
                                  </p:stCondLst>
                                  <p:childTnLst>
                                    <p:animRot by="-21600000">
                                      <p:cBhvr>
                                        <p:cTn id="1049" dur="2250" fill="hold"/>
                                        <p:tgtEl>
                                          <p:spTgt spid="2"/>
                                        </p:tgtEl>
                                        <p:attrNameLst>
                                          <p:attrName>r</p:attrName>
                                        </p:attrNameLst>
                                      </p:cBhvr>
                                    </p:animRot>
                                  </p:childTnLst>
                                </p:cTn>
                              </p:par>
                              <p:par>
                                <p:cTn id="1050" presetID="8" presetClass="emph" presetSubtype="0" repeatCount="indefinite" fill="hold" grpId="1" nodeType="withEffect">
                                  <p:stCondLst>
                                    <p:cond delay="0"/>
                                  </p:stCondLst>
                                  <p:childTnLst>
                                    <p:animRot by="-21600000">
                                      <p:cBhvr>
                                        <p:cTn id="1051" dur="2250" fill="hold"/>
                                        <p:tgtEl>
                                          <p:spTgt spid="3"/>
                                        </p:tgtEl>
                                        <p:attrNameLst>
                                          <p:attrName>r</p:attrName>
                                        </p:attrNameLst>
                                      </p:cBhvr>
                                    </p:animRot>
                                  </p:childTnLst>
                                </p:cTn>
                              </p:par>
                              <p:par>
                                <p:cTn id="1052" presetID="8" presetClass="emph" presetSubtype="0" repeatCount="indefinite" fill="hold" grpId="1" nodeType="withEffect">
                                  <p:stCondLst>
                                    <p:cond delay="0"/>
                                  </p:stCondLst>
                                  <p:childTnLst>
                                    <p:animRot by="-21600000">
                                      <p:cBhvr>
                                        <p:cTn id="1053" dur="2250" fill="hold"/>
                                        <p:tgtEl>
                                          <p:spTgt spid="4"/>
                                        </p:tgtEl>
                                        <p:attrNameLst>
                                          <p:attrName>r</p:attrName>
                                        </p:attrNameLst>
                                      </p:cBhvr>
                                    </p:animRot>
                                  </p:childTnLst>
                                </p:cTn>
                              </p:par>
                              <p:par>
                                <p:cTn id="1054" presetID="8" presetClass="emph" presetSubtype="0" repeatCount="indefinite" fill="hold" grpId="1" nodeType="withEffect">
                                  <p:stCondLst>
                                    <p:cond delay="0"/>
                                  </p:stCondLst>
                                  <p:childTnLst>
                                    <p:animRot by="-21600000">
                                      <p:cBhvr>
                                        <p:cTn id="1055" dur="2250" fill="hold"/>
                                        <p:tgtEl>
                                          <p:spTgt spid="5"/>
                                        </p:tgtEl>
                                        <p:attrNameLst>
                                          <p:attrName>r</p:attrName>
                                        </p:attrNameLst>
                                      </p:cBhvr>
                                    </p:animRot>
                                  </p:childTnLst>
                                </p:cTn>
                              </p:par>
                              <p:par>
                                <p:cTn id="1056" presetID="8" presetClass="emph" presetSubtype="0" repeatCount="indefinite" fill="hold" grpId="1" nodeType="withEffect">
                                  <p:stCondLst>
                                    <p:cond delay="0"/>
                                  </p:stCondLst>
                                  <p:childTnLst>
                                    <p:animRot by="-21600000">
                                      <p:cBhvr>
                                        <p:cTn id="1057" dur="2250" fill="hold"/>
                                        <p:tgtEl>
                                          <p:spTgt spid="6"/>
                                        </p:tgtEl>
                                        <p:attrNameLst>
                                          <p:attrName>r</p:attrName>
                                        </p:attrNameLst>
                                      </p:cBhvr>
                                    </p:animRot>
                                  </p:childTnLst>
                                </p:cTn>
                              </p:par>
                              <p:par>
                                <p:cTn id="1058" presetID="8" presetClass="emph" presetSubtype="0" repeatCount="indefinite" fill="hold" grpId="1" nodeType="withEffect">
                                  <p:stCondLst>
                                    <p:cond delay="0"/>
                                  </p:stCondLst>
                                  <p:childTnLst>
                                    <p:animRot by="-21600000">
                                      <p:cBhvr>
                                        <p:cTn id="1059" dur="2250" fill="hold"/>
                                        <p:tgtEl>
                                          <p:spTgt spid="7"/>
                                        </p:tgtEl>
                                        <p:attrNameLst>
                                          <p:attrName>r</p:attrName>
                                        </p:attrNameLst>
                                      </p:cBhvr>
                                    </p:animRot>
                                  </p:childTnLst>
                                </p:cTn>
                              </p:par>
                              <p:par>
                                <p:cTn id="1060" presetID="8" presetClass="emph" presetSubtype="0" repeatCount="indefinite" fill="hold" grpId="1" nodeType="withEffect">
                                  <p:stCondLst>
                                    <p:cond delay="0"/>
                                  </p:stCondLst>
                                  <p:childTnLst>
                                    <p:animRot by="-21600000">
                                      <p:cBhvr>
                                        <p:cTn id="1061" dur="2250" fill="hold"/>
                                        <p:tgtEl>
                                          <p:spTgt spid="8"/>
                                        </p:tgtEl>
                                        <p:attrNameLst>
                                          <p:attrName>r</p:attrName>
                                        </p:attrNameLst>
                                      </p:cBhvr>
                                    </p:animRot>
                                  </p:childTnLst>
                                </p:cTn>
                              </p:par>
                              <p:par>
                                <p:cTn id="1062" presetID="8" presetClass="emph" presetSubtype="0" repeatCount="indefinite" fill="hold" grpId="1" nodeType="withEffect">
                                  <p:stCondLst>
                                    <p:cond delay="0"/>
                                  </p:stCondLst>
                                  <p:childTnLst>
                                    <p:animRot by="-21600000">
                                      <p:cBhvr>
                                        <p:cTn id="1063" dur="2250" fill="hold"/>
                                        <p:tgtEl>
                                          <p:spTgt spid="9"/>
                                        </p:tgtEl>
                                        <p:attrNameLst>
                                          <p:attrName>r</p:attrName>
                                        </p:attrNameLst>
                                      </p:cBhvr>
                                    </p:animRot>
                                  </p:childTnLst>
                                </p:cTn>
                              </p:par>
                              <p:par>
                                <p:cTn id="1064" presetID="8" presetClass="emph" presetSubtype="0" repeatCount="indefinite" fill="hold" grpId="1" nodeType="withEffect">
                                  <p:stCondLst>
                                    <p:cond delay="0"/>
                                  </p:stCondLst>
                                  <p:childTnLst>
                                    <p:animRot by="-21600000">
                                      <p:cBhvr>
                                        <p:cTn id="1065" dur="2250" fill="hold"/>
                                        <p:tgtEl>
                                          <p:spTgt spid="10"/>
                                        </p:tgtEl>
                                        <p:attrNameLst>
                                          <p:attrName>r</p:attrName>
                                        </p:attrNameLst>
                                      </p:cBhvr>
                                    </p:animRot>
                                  </p:childTnLst>
                                </p:cTn>
                              </p:par>
                              <p:par>
                                <p:cTn id="1066" presetID="8" presetClass="emph" presetSubtype="0" repeatCount="indefinite" fill="hold" grpId="1" nodeType="withEffect">
                                  <p:stCondLst>
                                    <p:cond delay="0"/>
                                  </p:stCondLst>
                                  <p:childTnLst>
                                    <p:animRot by="-21600000">
                                      <p:cBhvr>
                                        <p:cTn id="1067" dur="2250" fill="hold"/>
                                        <p:tgtEl>
                                          <p:spTgt spid="11"/>
                                        </p:tgtEl>
                                        <p:attrNameLst>
                                          <p:attrName>r</p:attrName>
                                        </p:attrNameLst>
                                      </p:cBhvr>
                                    </p:animRot>
                                  </p:childTnLst>
                                </p:cTn>
                              </p:par>
                              <p:par>
                                <p:cTn id="1068" presetID="8" presetClass="emph" presetSubtype="0" repeatCount="indefinite" fill="hold" grpId="1" nodeType="withEffect">
                                  <p:stCondLst>
                                    <p:cond delay="0"/>
                                  </p:stCondLst>
                                  <p:childTnLst>
                                    <p:animRot by="-21600000">
                                      <p:cBhvr>
                                        <p:cTn id="1069" dur="2250" fill="hold"/>
                                        <p:tgtEl>
                                          <p:spTgt spid="12"/>
                                        </p:tgtEl>
                                        <p:attrNameLst>
                                          <p:attrName>r</p:attrName>
                                        </p:attrNameLst>
                                      </p:cBhvr>
                                    </p:animRot>
                                  </p:childTnLst>
                                </p:cTn>
                              </p:par>
                              <p:par>
                                <p:cTn id="1070" presetID="8" presetClass="emph" presetSubtype="0" repeatCount="indefinite" fill="hold" grpId="1" nodeType="withEffect">
                                  <p:stCondLst>
                                    <p:cond delay="0"/>
                                  </p:stCondLst>
                                  <p:childTnLst>
                                    <p:animRot by="-21600000">
                                      <p:cBhvr>
                                        <p:cTn id="1071" dur="2250" fill="hold"/>
                                        <p:tgtEl>
                                          <p:spTgt spid="13"/>
                                        </p:tgtEl>
                                        <p:attrNameLst>
                                          <p:attrName>r</p:attrName>
                                        </p:attrNameLst>
                                      </p:cBhvr>
                                    </p:animRot>
                                  </p:childTnLst>
                                </p:cTn>
                              </p:par>
                              <p:par>
                                <p:cTn id="1072" presetID="8" presetClass="emph" presetSubtype="0" repeatCount="indefinite" fill="hold" grpId="1" nodeType="withEffect">
                                  <p:stCondLst>
                                    <p:cond delay="0"/>
                                  </p:stCondLst>
                                  <p:childTnLst>
                                    <p:animRot by="-21600000">
                                      <p:cBhvr>
                                        <p:cTn id="1073" dur="2250" fill="hold"/>
                                        <p:tgtEl>
                                          <p:spTgt spid="14"/>
                                        </p:tgtEl>
                                        <p:attrNameLst>
                                          <p:attrName>r</p:attrName>
                                        </p:attrNameLst>
                                      </p:cBhvr>
                                    </p:animRot>
                                  </p:childTnLst>
                                </p:cTn>
                              </p:par>
                              <p:par>
                                <p:cTn id="1074" presetID="8" presetClass="emph" presetSubtype="0" repeatCount="indefinite" fill="hold" grpId="1" nodeType="withEffect">
                                  <p:stCondLst>
                                    <p:cond delay="0"/>
                                  </p:stCondLst>
                                  <p:childTnLst>
                                    <p:animRot by="-21600000">
                                      <p:cBhvr>
                                        <p:cTn id="1075" dur="2250" fill="hold"/>
                                        <p:tgtEl>
                                          <p:spTgt spid="15"/>
                                        </p:tgtEl>
                                        <p:attrNameLst>
                                          <p:attrName>r</p:attrName>
                                        </p:attrNameLst>
                                      </p:cBhvr>
                                    </p:animRot>
                                  </p:childTnLst>
                                </p:cTn>
                              </p:par>
                              <p:par>
                                <p:cTn id="1076" presetID="8" presetClass="emph" presetSubtype="0" repeatCount="indefinite" fill="hold" grpId="1" nodeType="withEffect">
                                  <p:stCondLst>
                                    <p:cond delay="0"/>
                                  </p:stCondLst>
                                  <p:childTnLst>
                                    <p:animRot by="-21600000">
                                      <p:cBhvr>
                                        <p:cTn id="1077" dur="2250" fill="hold"/>
                                        <p:tgtEl>
                                          <p:spTgt spid="16"/>
                                        </p:tgtEl>
                                        <p:attrNameLst>
                                          <p:attrName>r</p:attrName>
                                        </p:attrNameLst>
                                      </p:cBhvr>
                                    </p:animRot>
                                  </p:childTnLst>
                                </p:cTn>
                              </p:par>
                              <p:par>
                                <p:cTn id="1078" presetID="8" presetClass="emph" presetSubtype="0" repeatCount="indefinite" fill="hold" grpId="1" nodeType="withEffect">
                                  <p:stCondLst>
                                    <p:cond delay="0"/>
                                  </p:stCondLst>
                                  <p:childTnLst>
                                    <p:animRot by="-21600000">
                                      <p:cBhvr>
                                        <p:cTn id="1079" dur="2250" fill="hold"/>
                                        <p:tgtEl>
                                          <p:spTgt spid="17"/>
                                        </p:tgtEl>
                                        <p:attrNameLst>
                                          <p:attrName>r</p:attrName>
                                        </p:attrNameLst>
                                      </p:cBhvr>
                                    </p:animRot>
                                  </p:childTnLst>
                                </p:cTn>
                              </p:par>
                              <p:par>
                                <p:cTn id="1080" presetID="8" presetClass="emph" presetSubtype="0" repeatCount="indefinite" fill="hold" grpId="1" nodeType="withEffect">
                                  <p:stCondLst>
                                    <p:cond delay="0"/>
                                  </p:stCondLst>
                                  <p:childTnLst>
                                    <p:animRot by="-21600000">
                                      <p:cBhvr>
                                        <p:cTn id="1081" dur="2250" fill="hold"/>
                                        <p:tgtEl>
                                          <p:spTgt spid="18"/>
                                        </p:tgtEl>
                                        <p:attrNameLst>
                                          <p:attrName>r</p:attrName>
                                        </p:attrNameLst>
                                      </p:cBhvr>
                                    </p:animRot>
                                  </p:childTnLst>
                                </p:cTn>
                              </p:par>
                              <p:par>
                                <p:cTn id="1082" presetID="8" presetClass="emph" presetSubtype="0" repeatCount="indefinite" fill="hold" grpId="1" nodeType="withEffect">
                                  <p:stCondLst>
                                    <p:cond delay="0"/>
                                  </p:stCondLst>
                                  <p:childTnLst>
                                    <p:animRot by="-21600000">
                                      <p:cBhvr>
                                        <p:cTn id="1083" dur="2250" fill="hold"/>
                                        <p:tgtEl>
                                          <p:spTgt spid="19"/>
                                        </p:tgtEl>
                                        <p:attrNameLst>
                                          <p:attrName>r</p:attrName>
                                        </p:attrNameLst>
                                      </p:cBhvr>
                                    </p:animRot>
                                  </p:childTnLst>
                                </p:cTn>
                              </p:par>
                              <p:par>
                                <p:cTn id="1084" presetID="8" presetClass="emph" presetSubtype="0" repeatCount="indefinite" fill="hold" grpId="1" nodeType="withEffect">
                                  <p:stCondLst>
                                    <p:cond delay="0"/>
                                  </p:stCondLst>
                                  <p:childTnLst>
                                    <p:animRot by="-21600000">
                                      <p:cBhvr>
                                        <p:cTn id="1085" dur="2250" fill="hold"/>
                                        <p:tgtEl>
                                          <p:spTgt spid="20"/>
                                        </p:tgtEl>
                                        <p:attrNameLst>
                                          <p:attrName>r</p:attrName>
                                        </p:attrNameLst>
                                      </p:cBhvr>
                                    </p:animRot>
                                  </p:childTnLst>
                                </p:cTn>
                              </p:par>
                              <p:par>
                                <p:cTn id="1086" presetID="8" presetClass="emph" presetSubtype="0" repeatCount="indefinite" fill="hold" grpId="1" nodeType="withEffect">
                                  <p:stCondLst>
                                    <p:cond delay="0"/>
                                  </p:stCondLst>
                                  <p:childTnLst>
                                    <p:animRot by="-21600000">
                                      <p:cBhvr>
                                        <p:cTn id="1087" dur="2250" fill="hold"/>
                                        <p:tgtEl>
                                          <p:spTgt spid="21"/>
                                        </p:tgtEl>
                                        <p:attrNameLst>
                                          <p:attrName>r</p:attrName>
                                        </p:attrNameLst>
                                      </p:cBhvr>
                                    </p:animRot>
                                  </p:childTnLst>
                                </p:cTn>
                              </p:par>
                              <p:par>
                                <p:cTn id="1088" presetID="8" presetClass="emph" presetSubtype="0" repeatCount="indefinite" fill="hold" grpId="1" nodeType="withEffect">
                                  <p:stCondLst>
                                    <p:cond delay="0"/>
                                  </p:stCondLst>
                                  <p:childTnLst>
                                    <p:animRot by="-21600000">
                                      <p:cBhvr>
                                        <p:cTn id="1089" dur="2250" fill="hold"/>
                                        <p:tgtEl>
                                          <p:spTgt spid="22"/>
                                        </p:tgtEl>
                                        <p:attrNameLst>
                                          <p:attrName>r</p:attrName>
                                        </p:attrNameLst>
                                      </p:cBhvr>
                                    </p:animRot>
                                  </p:childTnLst>
                                </p:cTn>
                              </p:par>
                              <p:par>
                                <p:cTn id="1090" presetID="8" presetClass="emph" presetSubtype="0" repeatCount="indefinite" fill="hold" grpId="1" nodeType="withEffect">
                                  <p:stCondLst>
                                    <p:cond delay="0"/>
                                  </p:stCondLst>
                                  <p:childTnLst>
                                    <p:animRot by="-21600000">
                                      <p:cBhvr>
                                        <p:cTn id="1091" dur="2250" fill="hold"/>
                                        <p:tgtEl>
                                          <p:spTgt spid="23"/>
                                        </p:tgtEl>
                                        <p:attrNameLst>
                                          <p:attrName>r</p:attrName>
                                        </p:attrNameLst>
                                      </p:cBhvr>
                                    </p:animRot>
                                  </p:childTnLst>
                                </p:cTn>
                              </p:par>
                              <p:par>
                                <p:cTn id="1092" presetID="8" presetClass="emph" presetSubtype="0" repeatCount="indefinite" fill="hold" grpId="1" nodeType="withEffect">
                                  <p:stCondLst>
                                    <p:cond delay="0"/>
                                  </p:stCondLst>
                                  <p:childTnLst>
                                    <p:animRot by="-21600000">
                                      <p:cBhvr>
                                        <p:cTn id="1093" dur="2250" fill="hold"/>
                                        <p:tgtEl>
                                          <p:spTgt spid="24"/>
                                        </p:tgtEl>
                                        <p:attrNameLst>
                                          <p:attrName>r</p:attrName>
                                        </p:attrNameLst>
                                      </p:cBhvr>
                                    </p:animRot>
                                  </p:childTnLst>
                                </p:cTn>
                              </p:par>
                              <p:par>
                                <p:cTn id="1094" presetID="8" presetClass="emph" presetSubtype="0" repeatCount="indefinite" fill="hold" grpId="1" nodeType="withEffect">
                                  <p:stCondLst>
                                    <p:cond delay="0"/>
                                  </p:stCondLst>
                                  <p:childTnLst>
                                    <p:animRot by="-21600000">
                                      <p:cBhvr>
                                        <p:cTn id="1095" dur="2250" fill="hold"/>
                                        <p:tgtEl>
                                          <p:spTgt spid="25"/>
                                        </p:tgtEl>
                                        <p:attrNameLst>
                                          <p:attrName>r</p:attrName>
                                        </p:attrNameLst>
                                      </p:cBhvr>
                                    </p:animRot>
                                  </p:childTnLst>
                                </p:cTn>
                              </p:par>
                              <p:par>
                                <p:cTn id="1096" presetID="8" presetClass="emph" presetSubtype="0" repeatCount="indefinite" fill="hold" grpId="1" nodeType="withEffect">
                                  <p:stCondLst>
                                    <p:cond delay="0"/>
                                  </p:stCondLst>
                                  <p:childTnLst>
                                    <p:animRot by="-21600000">
                                      <p:cBhvr>
                                        <p:cTn id="1097" dur="2250" fill="hold"/>
                                        <p:tgtEl>
                                          <p:spTgt spid="26"/>
                                        </p:tgtEl>
                                        <p:attrNameLst>
                                          <p:attrName>r</p:attrName>
                                        </p:attrNameLst>
                                      </p:cBhvr>
                                    </p:animRot>
                                  </p:childTnLst>
                                </p:cTn>
                              </p:par>
                              <p:par>
                                <p:cTn id="1098" presetID="8" presetClass="emph" presetSubtype="0" repeatCount="indefinite" fill="hold" grpId="1" nodeType="withEffect">
                                  <p:stCondLst>
                                    <p:cond delay="0"/>
                                  </p:stCondLst>
                                  <p:childTnLst>
                                    <p:animRot by="-21600000">
                                      <p:cBhvr>
                                        <p:cTn id="1099" dur="2250" fill="hold"/>
                                        <p:tgtEl>
                                          <p:spTgt spid="27"/>
                                        </p:tgtEl>
                                        <p:attrNameLst>
                                          <p:attrName>r</p:attrName>
                                        </p:attrNameLst>
                                      </p:cBhvr>
                                    </p:animRot>
                                  </p:childTnLst>
                                </p:cTn>
                              </p:par>
                              <p:par>
                                <p:cTn id="1100" presetID="8" presetClass="emph" presetSubtype="0" repeatCount="indefinite" fill="hold" grpId="1" nodeType="withEffect">
                                  <p:stCondLst>
                                    <p:cond delay="0"/>
                                  </p:stCondLst>
                                  <p:childTnLst>
                                    <p:animRot by="-21600000">
                                      <p:cBhvr>
                                        <p:cTn id="1101" dur="2250" fill="hold"/>
                                        <p:tgtEl>
                                          <p:spTgt spid="28"/>
                                        </p:tgtEl>
                                        <p:attrNameLst>
                                          <p:attrName>r</p:attrName>
                                        </p:attrNameLst>
                                      </p:cBhvr>
                                    </p:animRot>
                                  </p:childTnLst>
                                </p:cTn>
                              </p:par>
                              <p:par>
                                <p:cTn id="1102" presetID="8" presetClass="emph" presetSubtype="0" repeatCount="indefinite" fill="hold" grpId="1" nodeType="withEffect">
                                  <p:stCondLst>
                                    <p:cond delay="0"/>
                                  </p:stCondLst>
                                  <p:childTnLst>
                                    <p:animRot by="-21600000">
                                      <p:cBhvr>
                                        <p:cTn id="1103" dur="2250" fill="hold"/>
                                        <p:tgtEl>
                                          <p:spTgt spid="29"/>
                                        </p:tgtEl>
                                        <p:attrNameLst>
                                          <p:attrName>r</p:attrName>
                                        </p:attrNameLst>
                                      </p:cBhvr>
                                    </p:animRot>
                                  </p:childTnLst>
                                </p:cTn>
                              </p:par>
                              <p:par>
                                <p:cTn id="1104" presetID="8" presetClass="emph" presetSubtype="0" repeatCount="indefinite" fill="hold" grpId="1" nodeType="withEffect">
                                  <p:stCondLst>
                                    <p:cond delay="0"/>
                                  </p:stCondLst>
                                  <p:childTnLst>
                                    <p:animRot by="-21600000">
                                      <p:cBhvr>
                                        <p:cTn id="1105" dur="2250" fill="hold"/>
                                        <p:tgtEl>
                                          <p:spTgt spid="30"/>
                                        </p:tgtEl>
                                        <p:attrNameLst>
                                          <p:attrName>r</p:attrName>
                                        </p:attrNameLst>
                                      </p:cBhvr>
                                    </p:animRot>
                                  </p:childTnLst>
                                </p:cTn>
                              </p:par>
                              <p:par>
                                <p:cTn id="1106" presetID="8" presetClass="emph" presetSubtype="0" repeatCount="indefinite" fill="hold" grpId="1" nodeType="withEffect">
                                  <p:stCondLst>
                                    <p:cond delay="0"/>
                                  </p:stCondLst>
                                  <p:childTnLst>
                                    <p:animRot by="-21600000">
                                      <p:cBhvr>
                                        <p:cTn id="1107" dur="2250" fill="hold"/>
                                        <p:tgtEl>
                                          <p:spTgt spid="31"/>
                                        </p:tgtEl>
                                        <p:attrNameLst>
                                          <p:attrName>r</p:attrName>
                                        </p:attrNameLst>
                                      </p:cBhvr>
                                    </p:animRot>
                                  </p:childTnLst>
                                </p:cTn>
                              </p:par>
                              <p:par>
                                <p:cTn id="1108" presetID="8" presetClass="emph" presetSubtype="0" repeatCount="indefinite" fill="hold" grpId="1" nodeType="withEffect">
                                  <p:stCondLst>
                                    <p:cond delay="0"/>
                                  </p:stCondLst>
                                  <p:childTnLst>
                                    <p:animRot by="-21600000">
                                      <p:cBhvr>
                                        <p:cTn id="1109" dur="2250" fill="hold"/>
                                        <p:tgtEl>
                                          <p:spTgt spid="32"/>
                                        </p:tgtEl>
                                        <p:attrNameLst>
                                          <p:attrName>r</p:attrName>
                                        </p:attrNameLst>
                                      </p:cBhvr>
                                    </p:animRot>
                                  </p:childTnLst>
                                </p:cTn>
                              </p:par>
                              <p:par>
                                <p:cTn id="1110" presetID="8" presetClass="emph" presetSubtype="0" repeatCount="indefinite" fill="hold" grpId="1" nodeType="withEffect">
                                  <p:stCondLst>
                                    <p:cond delay="0"/>
                                  </p:stCondLst>
                                  <p:childTnLst>
                                    <p:animRot by="-21600000">
                                      <p:cBhvr>
                                        <p:cTn id="1111" dur="2250" fill="hold"/>
                                        <p:tgtEl>
                                          <p:spTgt spid="33"/>
                                        </p:tgtEl>
                                        <p:attrNameLst>
                                          <p:attrName>r</p:attrName>
                                        </p:attrNameLst>
                                      </p:cBhvr>
                                    </p:animRot>
                                  </p:childTnLst>
                                </p:cTn>
                              </p:par>
                              <p:par>
                                <p:cTn id="1112" presetID="8" presetClass="emph" presetSubtype="0" repeatCount="indefinite" fill="hold" grpId="1" nodeType="withEffect">
                                  <p:stCondLst>
                                    <p:cond delay="0"/>
                                  </p:stCondLst>
                                  <p:childTnLst>
                                    <p:animRot by="-21600000">
                                      <p:cBhvr>
                                        <p:cTn id="1113" dur="2250" fill="hold"/>
                                        <p:tgtEl>
                                          <p:spTgt spid="34"/>
                                        </p:tgtEl>
                                        <p:attrNameLst>
                                          <p:attrName>r</p:attrName>
                                        </p:attrNameLst>
                                      </p:cBhvr>
                                    </p:animRot>
                                  </p:childTnLst>
                                </p:cTn>
                              </p:par>
                              <p:par>
                                <p:cTn id="1114" presetID="8" presetClass="emph" presetSubtype="0" repeatCount="indefinite" fill="hold" grpId="1" nodeType="withEffect">
                                  <p:stCondLst>
                                    <p:cond delay="0"/>
                                  </p:stCondLst>
                                  <p:childTnLst>
                                    <p:animRot by="-21600000">
                                      <p:cBhvr>
                                        <p:cTn id="1115" dur="2250" fill="hold"/>
                                        <p:tgtEl>
                                          <p:spTgt spid="35"/>
                                        </p:tgtEl>
                                        <p:attrNameLst>
                                          <p:attrName>r</p:attrName>
                                        </p:attrNameLst>
                                      </p:cBhvr>
                                    </p:animRot>
                                  </p:childTnLst>
                                </p:cTn>
                              </p:par>
                              <p:par>
                                <p:cTn id="1116" presetID="8" presetClass="emph" presetSubtype="0" repeatCount="indefinite" fill="hold" grpId="1" nodeType="withEffect">
                                  <p:stCondLst>
                                    <p:cond delay="0"/>
                                  </p:stCondLst>
                                  <p:childTnLst>
                                    <p:animRot by="-21600000">
                                      <p:cBhvr>
                                        <p:cTn id="1117" dur="2250" fill="hold"/>
                                        <p:tgtEl>
                                          <p:spTgt spid="36"/>
                                        </p:tgtEl>
                                        <p:attrNameLst>
                                          <p:attrName>r</p:attrName>
                                        </p:attrNameLst>
                                      </p:cBhvr>
                                    </p:animRot>
                                  </p:childTnLst>
                                </p:cTn>
                              </p:par>
                              <p:par>
                                <p:cTn id="1118" presetID="8" presetClass="emph" presetSubtype="0" repeatCount="indefinite" fill="hold" grpId="1" nodeType="withEffect">
                                  <p:stCondLst>
                                    <p:cond delay="0"/>
                                  </p:stCondLst>
                                  <p:childTnLst>
                                    <p:animRot by="-21600000">
                                      <p:cBhvr>
                                        <p:cTn id="1119" dur="2250" fill="hold"/>
                                        <p:tgtEl>
                                          <p:spTgt spid="37"/>
                                        </p:tgtEl>
                                        <p:attrNameLst>
                                          <p:attrName>r</p:attrName>
                                        </p:attrNameLst>
                                      </p:cBhvr>
                                    </p:animRot>
                                  </p:childTnLst>
                                </p:cTn>
                              </p:par>
                              <p:par>
                                <p:cTn id="1120" presetID="8" presetClass="emph" presetSubtype="0" repeatCount="indefinite" fill="hold" grpId="1" nodeType="withEffect">
                                  <p:stCondLst>
                                    <p:cond delay="0"/>
                                  </p:stCondLst>
                                  <p:childTnLst>
                                    <p:animRot by="-21600000">
                                      <p:cBhvr>
                                        <p:cTn id="1121" dur="2250" fill="hold"/>
                                        <p:tgtEl>
                                          <p:spTgt spid="38"/>
                                        </p:tgtEl>
                                        <p:attrNameLst>
                                          <p:attrName>r</p:attrName>
                                        </p:attrNameLst>
                                      </p:cBhvr>
                                    </p:animRot>
                                  </p:childTnLst>
                                </p:cTn>
                              </p:par>
                              <p:par>
                                <p:cTn id="1122" presetID="8" presetClass="emph" presetSubtype="0" repeatCount="indefinite" fill="hold" grpId="1" nodeType="withEffect">
                                  <p:stCondLst>
                                    <p:cond delay="0"/>
                                  </p:stCondLst>
                                  <p:childTnLst>
                                    <p:animRot by="-21600000">
                                      <p:cBhvr>
                                        <p:cTn id="1123" dur="2250" fill="hold"/>
                                        <p:tgtEl>
                                          <p:spTgt spid="39"/>
                                        </p:tgtEl>
                                        <p:attrNameLst>
                                          <p:attrName>r</p:attrName>
                                        </p:attrNameLst>
                                      </p:cBhvr>
                                    </p:animRot>
                                  </p:childTnLst>
                                </p:cTn>
                              </p:par>
                              <p:par>
                                <p:cTn id="1124" presetID="8" presetClass="emph" presetSubtype="0" repeatCount="indefinite" fill="hold" grpId="1" nodeType="withEffect">
                                  <p:stCondLst>
                                    <p:cond delay="0"/>
                                  </p:stCondLst>
                                  <p:childTnLst>
                                    <p:animRot by="-21600000">
                                      <p:cBhvr>
                                        <p:cTn id="1125" dur="2250" fill="hold"/>
                                        <p:tgtEl>
                                          <p:spTgt spid="40"/>
                                        </p:tgtEl>
                                        <p:attrNameLst>
                                          <p:attrName>r</p:attrName>
                                        </p:attrNameLst>
                                      </p:cBhvr>
                                    </p:animRot>
                                  </p:childTnLst>
                                </p:cTn>
                              </p:par>
                              <p:par>
                                <p:cTn id="1126" presetID="8" presetClass="emph" presetSubtype="0" repeatCount="indefinite" fill="hold" grpId="1" nodeType="withEffect">
                                  <p:stCondLst>
                                    <p:cond delay="0"/>
                                  </p:stCondLst>
                                  <p:childTnLst>
                                    <p:animRot by="-21600000">
                                      <p:cBhvr>
                                        <p:cTn id="1127" dur="2250" fill="hold"/>
                                        <p:tgtEl>
                                          <p:spTgt spid="41"/>
                                        </p:tgtEl>
                                        <p:attrNameLst>
                                          <p:attrName>r</p:attrName>
                                        </p:attrNameLst>
                                      </p:cBhvr>
                                    </p:animRot>
                                  </p:childTnLst>
                                </p:cTn>
                              </p:par>
                              <p:par>
                                <p:cTn id="1128" presetID="8" presetClass="emph" presetSubtype="0" repeatCount="indefinite" fill="hold" grpId="1" nodeType="withEffect">
                                  <p:stCondLst>
                                    <p:cond delay="0"/>
                                  </p:stCondLst>
                                  <p:childTnLst>
                                    <p:animRot by="-21600000">
                                      <p:cBhvr>
                                        <p:cTn id="1129" dur="2250" fill="hold"/>
                                        <p:tgtEl>
                                          <p:spTgt spid="42"/>
                                        </p:tgtEl>
                                        <p:attrNameLst>
                                          <p:attrName>r</p:attrName>
                                        </p:attrNameLst>
                                      </p:cBhvr>
                                    </p:animRot>
                                  </p:childTnLst>
                                </p:cTn>
                              </p:par>
                              <p:par>
                                <p:cTn id="1130" presetID="8" presetClass="emph" presetSubtype="0" repeatCount="indefinite" fill="hold" grpId="1" nodeType="withEffect">
                                  <p:stCondLst>
                                    <p:cond delay="0"/>
                                  </p:stCondLst>
                                  <p:childTnLst>
                                    <p:animRot by="-21600000">
                                      <p:cBhvr>
                                        <p:cTn id="1131" dur="2250" fill="hold"/>
                                        <p:tgtEl>
                                          <p:spTgt spid="43"/>
                                        </p:tgtEl>
                                        <p:attrNameLst>
                                          <p:attrName>r</p:attrName>
                                        </p:attrNameLst>
                                      </p:cBhvr>
                                    </p:animRot>
                                  </p:childTnLst>
                                </p:cTn>
                              </p:par>
                              <p:par>
                                <p:cTn id="1132" presetID="8" presetClass="emph" presetSubtype="0" repeatCount="indefinite" fill="hold" grpId="1" nodeType="withEffect">
                                  <p:stCondLst>
                                    <p:cond delay="0"/>
                                  </p:stCondLst>
                                  <p:childTnLst>
                                    <p:animRot by="-21600000">
                                      <p:cBhvr>
                                        <p:cTn id="1133" dur="2250" fill="hold"/>
                                        <p:tgtEl>
                                          <p:spTgt spid="44"/>
                                        </p:tgtEl>
                                        <p:attrNameLst>
                                          <p:attrName>r</p:attrName>
                                        </p:attrNameLst>
                                      </p:cBhvr>
                                    </p:animRot>
                                  </p:childTnLst>
                                </p:cTn>
                              </p:par>
                              <p:par>
                                <p:cTn id="1134" presetID="8" presetClass="emph" presetSubtype="0" repeatCount="indefinite" fill="hold" grpId="1" nodeType="withEffect">
                                  <p:stCondLst>
                                    <p:cond delay="0"/>
                                  </p:stCondLst>
                                  <p:childTnLst>
                                    <p:animRot by="-21600000">
                                      <p:cBhvr>
                                        <p:cTn id="1135" dur="2250" fill="hold"/>
                                        <p:tgtEl>
                                          <p:spTgt spid="45"/>
                                        </p:tgtEl>
                                        <p:attrNameLst>
                                          <p:attrName>r</p:attrName>
                                        </p:attrNameLst>
                                      </p:cBhvr>
                                    </p:animRot>
                                  </p:childTnLst>
                                </p:cTn>
                              </p:par>
                              <p:par>
                                <p:cTn id="1136" presetID="8" presetClass="emph" presetSubtype="0" repeatCount="indefinite" fill="hold" grpId="1" nodeType="withEffect">
                                  <p:stCondLst>
                                    <p:cond delay="0"/>
                                  </p:stCondLst>
                                  <p:childTnLst>
                                    <p:animRot by="-21600000">
                                      <p:cBhvr>
                                        <p:cTn id="1137" dur="2250" fill="hold"/>
                                        <p:tgtEl>
                                          <p:spTgt spid="46"/>
                                        </p:tgtEl>
                                        <p:attrNameLst>
                                          <p:attrName>r</p:attrName>
                                        </p:attrNameLst>
                                      </p:cBhvr>
                                    </p:animRot>
                                  </p:childTnLst>
                                </p:cTn>
                              </p:par>
                              <p:par>
                                <p:cTn id="1138" presetID="8" presetClass="emph" presetSubtype="0" repeatCount="indefinite" fill="hold" grpId="1" nodeType="withEffect">
                                  <p:stCondLst>
                                    <p:cond delay="0"/>
                                  </p:stCondLst>
                                  <p:childTnLst>
                                    <p:animRot by="-21600000">
                                      <p:cBhvr>
                                        <p:cTn id="1139" dur="2250" fill="hold"/>
                                        <p:tgtEl>
                                          <p:spTgt spid="47"/>
                                        </p:tgtEl>
                                        <p:attrNameLst>
                                          <p:attrName>r</p:attrName>
                                        </p:attrNameLst>
                                      </p:cBhvr>
                                    </p:animRot>
                                  </p:childTnLst>
                                </p:cTn>
                              </p:par>
                              <p:par>
                                <p:cTn id="1140" presetID="8" presetClass="emph" presetSubtype="0" repeatCount="indefinite" fill="hold" grpId="1" nodeType="withEffect">
                                  <p:stCondLst>
                                    <p:cond delay="0"/>
                                  </p:stCondLst>
                                  <p:childTnLst>
                                    <p:animRot by="-21600000">
                                      <p:cBhvr>
                                        <p:cTn id="1141" dur="2250" fill="hold"/>
                                        <p:tgtEl>
                                          <p:spTgt spid="48"/>
                                        </p:tgtEl>
                                        <p:attrNameLst>
                                          <p:attrName>r</p:attrName>
                                        </p:attrNameLst>
                                      </p:cBhvr>
                                    </p:animRot>
                                  </p:childTnLst>
                                </p:cTn>
                              </p:par>
                              <p:par>
                                <p:cTn id="1142" presetID="8" presetClass="emph" presetSubtype="0" repeatCount="indefinite" fill="hold" grpId="1" nodeType="withEffect">
                                  <p:stCondLst>
                                    <p:cond delay="0"/>
                                  </p:stCondLst>
                                  <p:childTnLst>
                                    <p:animRot by="-21600000">
                                      <p:cBhvr>
                                        <p:cTn id="1143" dur="2250" fill="hold"/>
                                        <p:tgtEl>
                                          <p:spTgt spid="49"/>
                                        </p:tgtEl>
                                        <p:attrNameLst>
                                          <p:attrName>r</p:attrName>
                                        </p:attrNameLst>
                                      </p:cBhvr>
                                    </p:animRot>
                                  </p:childTnLst>
                                </p:cTn>
                              </p:par>
                              <p:par>
                                <p:cTn id="1144" presetID="8" presetClass="emph" presetSubtype="0" repeatCount="indefinite" fill="hold" grpId="1" nodeType="withEffect">
                                  <p:stCondLst>
                                    <p:cond delay="0"/>
                                  </p:stCondLst>
                                  <p:childTnLst>
                                    <p:animRot by="-21600000">
                                      <p:cBhvr>
                                        <p:cTn id="1145" dur="2250" fill="hold"/>
                                        <p:tgtEl>
                                          <p:spTgt spid="50"/>
                                        </p:tgtEl>
                                        <p:attrNameLst>
                                          <p:attrName>r</p:attrName>
                                        </p:attrNameLst>
                                      </p:cBhvr>
                                    </p:animRot>
                                  </p:childTnLst>
                                </p:cTn>
                              </p:par>
                              <p:par>
                                <p:cTn id="1146" presetID="8" presetClass="emph" presetSubtype="0" repeatCount="indefinite" fill="hold" grpId="1" nodeType="withEffect">
                                  <p:stCondLst>
                                    <p:cond delay="0"/>
                                  </p:stCondLst>
                                  <p:childTnLst>
                                    <p:animRot by="-21600000">
                                      <p:cBhvr>
                                        <p:cTn id="1147" dur="2250" fill="hold"/>
                                        <p:tgtEl>
                                          <p:spTgt spid="51"/>
                                        </p:tgtEl>
                                        <p:attrNameLst>
                                          <p:attrName>r</p:attrName>
                                        </p:attrNameLst>
                                      </p:cBhvr>
                                    </p:animRot>
                                  </p:childTnLst>
                                </p:cTn>
                              </p:par>
                              <p:par>
                                <p:cTn id="1148" presetID="8" presetClass="emph" presetSubtype="0" repeatCount="indefinite" fill="hold" grpId="1" nodeType="withEffect">
                                  <p:stCondLst>
                                    <p:cond delay="0"/>
                                  </p:stCondLst>
                                  <p:childTnLst>
                                    <p:animRot by="-21600000">
                                      <p:cBhvr>
                                        <p:cTn id="1149" dur="2250" fill="hold"/>
                                        <p:tgtEl>
                                          <p:spTgt spid="52"/>
                                        </p:tgtEl>
                                        <p:attrNameLst>
                                          <p:attrName>r</p:attrName>
                                        </p:attrNameLst>
                                      </p:cBhvr>
                                    </p:animRot>
                                  </p:childTnLst>
                                </p:cTn>
                              </p:par>
                              <p:par>
                                <p:cTn id="1150" presetID="8" presetClass="emph" presetSubtype="0" repeatCount="indefinite" fill="hold" grpId="1" nodeType="withEffect">
                                  <p:stCondLst>
                                    <p:cond delay="0"/>
                                  </p:stCondLst>
                                  <p:childTnLst>
                                    <p:animRot by="-21600000">
                                      <p:cBhvr>
                                        <p:cTn id="1151" dur="2250" fill="hold"/>
                                        <p:tgtEl>
                                          <p:spTgt spid="53"/>
                                        </p:tgtEl>
                                        <p:attrNameLst>
                                          <p:attrName>r</p:attrName>
                                        </p:attrNameLst>
                                      </p:cBhvr>
                                    </p:animRot>
                                  </p:childTnLst>
                                </p:cTn>
                              </p:par>
                              <p:par>
                                <p:cTn id="1152" presetID="8" presetClass="emph" presetSubtype="0" repeatCount="indefinite" fill="hold" grpId="1" nodeType="withEffect">
                                  <p:stCondLst>
                                    <p:cond delay="0"/>
                                  </p:stCondLst>
                                  <p:childTnLst>
                                    <p:animRot by="21600000">
                                      <p:cBhvr>
                                        <p:cTn id="1153" dur="2250" fill="hold"/>
                                        <p:tgtEl>
                                          <p:spTgt spid="160"/>
                                        </p:tgtEl>
                                        <p:attrNameLst>
                                          <p:attrName>r</p:attrName>
                                        </p:attrNameLst>
                                      </p:cBhvr>
                                    </p:animRot>
                                  </p:childTnLst>
                                </p:cTn>
                              </p:par>
                              <p:par>
                                <p:cTn id="1154" presetID="8" presetClass="emph" presetSubtype="0" repeatCount="indefinite" fill="hold" grpId="1" nodeType="withEffect">
                                  <p:stCondLst>
                                    <p:cond delay="0"/>
                                  </p:stCondLst>
                                  <p:childTnLst>
                                    <p:animRot by="21600000">
                                      <p:cBhvr>
                                        <p:cTn id="1155" dur="2250" fill="hold"/>
                                        <p:tgtEl>
                                          <p:spTgt spid="161"/>
                                        </p:tgtEl>
                                        <p:attrNameLst>
                                          <p:attrName>r</p:attrName>
                                        </p:attrNameLst>
                                      </p:cBhvr>
                                    </p:animRot>
                                  </p:childTnLst>
                                </p:cTn>
                              </p:par>
                              <p:par>
                                <p:cTn id="1156" presetID="8" presetClass="emph" presetSubtype="0" repeatCount="indefinite" fill="hold" grpId="1" nodeType="withEffect">
                                  <p:stCondLst>
                                    <p:cond delay="0"/>
                                  </p:stCondLst>
                                  <p:childTnLst>
                                    <p:animRot by="21600000">
                                      <p:cBhvr>
                                        <p:cTn id="1157" dur="2250" fill="hold"/>
                                        <p:tgtEl>
                                          <p:spTgt spid="162"/>
                                        </p:tgtEl>
                                        <p:attrNameLst>
                                          <p:attrName>r</p:attrName>
                                        </p:attrNameLst>
                                      </p:cBhvr>
                                    </p:animRot>
                                  </p:childTnLst>
                                </p:cTn>
                              </p:par>
                              <p:par>
                                <p:cTn id="1158" presetID="8" presetClass="emph" presetSubtype="0" repeatCount="indefinite" fill="hold" grpId="1" nodeType="withEffect">
                                  <p:stCondLst>
                                    <p:cond delay="0"/>
                                  </p:stCondLst>
                                  <p:childTnLst>
                                    <p:animRot by="21600000">
                                      <p:cBhvr>
                                        <p:cTn id="1159" dur="2250" fill="hold"/>
                                        <p:tgtEl>
                                          <p:spTgt spid="163"/>
                                        </p:tgtEl>
                                        <p:attrNameLst>
                                          <p:attrName>r</p:attrName>
                                        </p:attrNameLst>
                                      </p:cBhvr>
                                    </p:animRot>
                                  </p:childTnLst>
                                </p:cTn>
                              </p:par>
                              <p:par>
                                <p:cTn id="1160" presetID="8" presetClass="emph" presetSubtype="0" repeatCount="indefinite" fill="hold" grpId="1" nodeType="withEffect">
                                  <p:stCondLst>
                                    <p:cond delay="0"/>
                                  </p:stCondLst>
                                  <p:childTnLst>
                                    <p:animRot by="21600000">
                                      <p:cBhvr>
                                        <p:cTn id="1161" dur="2250" fill="hold"/>
                                        <p:tgtEl>
                                          <p:spTgt spid="164"/>
                                        </p:tgtEl>
                                        <p:attrNameLst>
                                          <p:attrName>r</p:attrName>
                                        </p:attrNameLst>
                                      </p:cBhvr>
                                    </p:animRot>
                                  </p:childTnLst>
                                </p:cTn>
                              </p:par>
                              <p:par>
                                <p:cTn id="1162" presetID="8" presetClass="emph" presetSubtype="0" repeatCount="indefinite" fill="hold" grpId="1" nodeType="withEffect">
                                  <p:stCondLst>
                                    <p:cond delay="0"/>
                                  </p:stCondLst>
                                  <p:childTnLst>
                                    <p:animRot by="21600000">
                                      <p:cBhvr>
                                        <p:cTn id="1163" dur="2250" fill="hold"/>
                                        <p:tgtEl>
                                          <p:spTgt spid="165"/>
                                        </p:tgtEl>
                                        <p:attrNameLst>
                                          <p:attrName>r</p:attrName>
                                        </p:attrNameLst>
                                      </p:cBhvr>
                                    </p:animRot>
                                  </p:childTnLst>
                                </p:cTn>
                              </p:par>
                              <p:par>
                                <p:cTn id="1164" presetID="8" presetClass="emph" presetSubtype="0" repeatCount="indefinite" fill="hold" grpId="1" nodeType="withEffect">
                                  <p:stCondLst>
                                    <p:cond delay="0"/>
                                  </p:stCondLst>
                                  <p:childTnLst>
                                    <p:animRot by="21600000">
                                      <p:cBhvr>
                                        <p:cTn id="1165" dur="2250" fill="hold"/>
                                        <p:tgtEl>
                                          <p:spTgt spid="166"/>
                                        </p:tgtEl>
                                        <p:attrNameLst>
                                          <p:attrName>r</p:attrName>
                                        </p:attrNameLst>
                                      </p:cBhvr>
                                    </p:animRot>
                                  </p:childTnLst>
                                </p:cTn>
                              </p:par>
                              <p:par>
                                <p:cTn id="1166" presetID="8" presetClass="emph" presetSubtype="0" repeatCount="indefinite" fill="hold" grpId="1" nodeType="withEffect">
                                  <p:stCondLst>
                                    <p:cond delay="0"/>
                                  </p:stCondLst>
                                  <p:childTnLst>
                                    <p:animRot by="21600000">
                                      <p:cBhvr>
                                        <p:cTn id="1167" dur="2250" fill="hold"/>
                                        <p:tgtEl>
                                          <p:spTgt spid="167"/>
                                        </p:tgtEl>
                                        <p:attrNameLst>
                                          <p:attrName>r</p:attrName>
                                        </p:attrNameLst>
                                      </p:cBhvr>
                                    </p:animRot>
                                  </p:childTnLst>
                                </p:cTn>
                              </p:par>
                              <p:par>
                                <p:cTn id="1168" presetID="8" presetClass="emph" presetSubtype="0" repeatCount="indefinite" fill="hold" grpId="1" nodeType="withEffect">
                                  <p:stCondLst>
                                    <p:cond delay="0"/>
                                  </p:stCondLst>
                                  <p:childTnLst>
                                    <p:animRot by="21600000">
                                      <p:cBhvr>
                                        <p:cTn id="1169" dur="2250" fill="hold"/>
                                        <p:tgtEl>
                                          <p:spTgt spid="168"/>
                                        </p:tgtEl>
                                        <p:attrNameLst>
                                          <p:attrName>r</p:attrName>
                                        </p:attrNameLst>
                                      </p:cBhvr>
                                    </p:animRot>
                                  </p:childTnLst>
                                </p:cTn>
                              </p:par>
                              <p:par>
                                <p:cTn id="1170" presetID="8" presetClass="emph" presetSubtype="0" repeatCount="indefinite" fill="hold" grpId="1" nodeType="withEffect">
                                  <p:stCondLst>
                                    <p:cond delay="0"/>
                                  </p:stCondLst>
                                  <p:childTnLst>
                                    <p:animRot by="21600000">
                                      <p:cBhvr>
                                        <p:cTn id="1171" dur="2250" fill="hold"/>
                                        <p:tgtEl>
                                          <p:spTgt spid="169"/>
                                        </p:tgtEl>
                                        <p:attrNameLst>
                                          <p:attrName>r</p:attrName>
                                        </p:attrNameLst>
                                      </p:cBhvr>
                                    </p:animRot>
                                  </p:childTnLst>
                                </p:cTn>
                              </p:par>
                              <p:par>
                                <p:cTn id="1172" presetID="8" presetClass="emph" presetSubtype="0" repeatCount="indefinite" fill="hold" grpId="1" nodeType="withEffect">
                                  <p:stCondLst>
                                    <p:cond delay="0"/>
                                  </p:stCondLst>
                                  <p:childTnLst>
                                    <p:animRot by="21600000">
                                      <p:cBhvr>
                                        <p:cTn id="1173" dur="2250" fill="hold"/>
                                        <p:tgtEl>
                                          <p:spTgt spid="170"/>
                                        </p:tgtEl>
                                        <p:attrNameLst>
                                          <p:attrName>r</p:attrName>
                                        </p:attrNameLst>
                                      </p:cBhvr>
                                    </p:animRot>
                                  </p:childTnLst>
                                </p:cTn>
                              </p:par>
                              <p:par>
                                <p:cTn id="1174" presetID="8" presetClass="emph" presetSubtype="0" repeatCount="indefinite" fill="hold" grpId="1" nodeType="withEffect">
                                  <p:stCondLst>
                                    <p:cond delay="0"/>
                                  </p:stCondLst>
                                  <p:childTnLst>
                                    <p:animRot by="21600000">
                                      <p:cBhvr>
                                        <p:cTn id="1175" dur="2250" fill="hold"/>
                                        <p:tgtEl>
                                          <p:spTgt spid="171"/>
                                        </p:tgtEl>
                                        <p:attrNameLst>
                                          <p:attrName>r</p:attrName>
                                        </p:attrNameLst>
                                      </p:cBhvr>
                                    </p:animRot>
                                  </p:childTnLst>
                                </p:cTn>
                              </p:par>
                              <p:par>
                                <p:cTn id="1176" presetID="8" presetClass="emph" presetSubtype="0" repeatCount="indefinite" fill="hold" grpId="1" nodeType="withEffect">
                                  <p:stCondLst>
                                    <p:cond delay="0"/>
                                  </p:stCondLst>
                                  <p:childTnLst>
                                    <p:animRot by="21600000">
                                      <p:cBhvr>
                                        <p:cTn id="1177" dur="2250" fill="hold"/>
                                        <p:tgtEl>
                                          <p:spTgt spid="172"/>
                                        </p:tgtEl>
                                        <p:attrNameLst>
                                          <p:attrName>r</p:attrName>
                                        </p:attrNameLst>
                                      </p:cBhvr>
                                    </p:animRot>
                                  </p:childTnLst>
                                </p:cTn>
                              </p:par>
                              <p:par>
                                <p:cTn id="1178" presetID="8" presetClass="emph" presetSubtype="0" repeatCount="indefinite" fill="hold" grpId="1" nodeType="withEffect">
                                  <p:stCondLst>
                                    <p:cond delay="0"/>
                                  </p:stCondLst>
                                  <p:childTnLst>
                                    <p:animRot by="21600000">
                                      <p:cBhvr>
                                        <p:cTn id="1179" dur="2250" fill="hold"/>
                                        <p:tgtEl>
                                          <p:spTgt spid="173"/>
                                        </p:tgtEl>
                                        <p:attrNameLst>
                                          <p:attrName>r</p:attrName>
                                        </p:attrNameLst>
                                      </p:cBhvr>
                                    </p:animRot>
                                  </p:childTnLst>
                                </p:cTn>
                              </p:par>
                              <p:par>
                                <p:cTn id="1180" presetID="8" presetClass="emph" presetSubtype="0" repeatCount="indefinite" fill="hold" grpId="1" nodeType="withEffect">
                                  <p:stCondLst>
                                    <p:cond delay="0"/>
                                  </p:stCondLst>
                                  <p:childTnLst>
                                    <p:animRot by="21600000">
                                      <p:cBhvr>
                                        <p:cTn id="1181" dur="2250" fill="hold"/>
                                        <p:tgtEl>
                                          <p:spTgt spid="174"/>
                                        </p:tgtEl>
                                        <p:attrNameLst>
                                          <p:attrName>r</p:attrName>
                                        </p:attrNameLst>
                                      </p:cBhvr>
                                    </p:animRot>
                                  </p:childTnLst>
                                </p:cTn>
                              </p:par>
                              <p:par>
                                <p:cTn id="1182" presetID="8" presetClass="emph" presetSubtype="0" repeatCount="indefinite" fill="hold" grpId="1" nodeType="withEffect">
                                  <p:stCondLst>
                                    <p:cond delay="0"/>
                                  </p:stCondLst>
                                  <p:childTnLst>
                                    <p:animRot by="21600000">
                                      <p:cBhvr>
                                        <p:cTn id="1183" dur="2250" fill="hold"/>
                                        <p:tgtEl>
                                          <p:spTgt spid="175"/>
                                        </p:tgtEl>
                                        <p:attrNameLst>
                                          <p:attrName>r</p:attrName>
                                        </p:attrNameLst>
                                      </p:cBhvr>
                                    </p:animRot>
                                  </p:childTnLst>
                                </p:cTn>
                              </p:par>
                              <p:par>
                                <p:cTn id="1184" presetID="8" presetClass="emph" presetSubtype="0" repeatCount="indefinite" fill="hold" grpId="1" nodeType="withEffect">
                                  <p:stCondLst>
                                    <p:cond delay="0"/>
                                  </p:stCondLst>
                                  <p:childTnLst>
                                    <p:animRot by="21600000">
                                      <p:cBhvr>
                                        <p:cTn id="1185" dur="2250" fill="hold"/>
                                        <p:tgtEl>
                                          <p:spTgt spid="176"/>
                                        </p:tgtEl>
                                        <p:attrNameLst>
                                          <p:attrName>r</p:attrName>
                                        </p:attrNameLst>
                                      </p:cBhvr>
                                    </p:animRot>
                                  </p:childTnLst>
                                </p:cTn>
                              </p:par>
                              <p:par>
                                <p:cTn id="1186" presetID="8" presetClass="emph" presetSubtype="0" repeatCount="indefinite" fill="hold" grpId="1" nodeType="withEffect">
                                  <p:stCondLst>
                                    <p:cond delay="0"/>
                                  </p:stCondLst>
                                  <p:childTnLst>
                                    <p:animRot by="21600000">
                                      <p:cBhvr>
                                        <p:cTn id="1187" dur="2250" fill="hold"/>
                                        <p:tgtEl>
                                          <p:spTgt spid="177"/>
                                        </p:tgtEl>
                                        <p:attrNameLst>
                                          <p:attrName>r</p:attrName>
                                        </p:attrNameLst>
                                      </p:cBhvr>
                                    </p:animRot>
                                  </p:childTnLst>
                                </p:cTn>
                              </p:par>
                              <p:par>
                                <p:cTn id="1188" presetID="8" presetClass="emph" presetSubtype="0" repeatCount="indefinite" fill="hold" grpId="1" nodeType="withEffect">
                                  <p:stCondLst>
                                    <p:cond delay="0"/>
                                  </p:stCondLst>
                                  <p:childTnLst>
                                    <p:animRot by="21600000">
                                      <p:cBhvr>
                                        <p:cTn id="1189" dur="2250" fill="hold"/>
                                        <p:tgtEl>
                                          <p:spTgt spid="178"/>
                                        </p:tgtEl>
                                        <p:attrNameLst>
                                          <p:attrName>r</p:attrName>
                                        </p:attrNameLst>
                                      </p:cBhvr>
                                    </p:animRot>
                                  </p:childTnLst>
                                </p:cTn>
                              </p:par>
                              <p:par>
                                <p:cTn id="1190" presetID="8" presetClass="emph" presetSubtype="0" repeatCount="indefinite" fill="hold" grpId="1" nodeType="withEffect">
                                  <p:stCondLst>
                                    <p:cond delay="0"/>
                                  </p:stCondLst>
                                  <p:childTnLst>
                                    <p:animRot by="21600000">
                                      <p:cBhvr>
                                        <p:cTn id="1191" dur="2250" fill="hold"/>
                                        <p:tgtEl>
                                          <p:spTgt spid="179"/>
                                        </p:tgtEl>
                                        <p:attrNameLst>
                                          <p:attrName>r</p:attrName>
                                        </p:attrNameLst>
                                      </p:cBhvr>
                                    </p:animRot>
                                  </p:childTnLst>
                                </p:cTn>
                              </p:par>
                              <p:par>
                                <p:cTn id="1192" presetID="8" presetClass="emph" presetSubtype="0" repeatCount="indefinite" fill="hold" grpId="1" nodeType="withEffect">
                                  <p:stCondLst>
                                    <p:cond delay="0"/>
                                  </p:stCondLst>
                                  <p:childTnLst>
                                    <p:animRot by="21600000">
                                      <p:cBhvr>
                                        <p:cTn id="1193" dur="2250" fill="hold"/>
                                        <p:tgtEl>
                                          <p:spTgt spid="180"/>
                                        </p:tgtEl>
                                        <p:attrNameLst>
                                          <p:attrName>r</p:attrName>
                                        </p:attrNameLst>
                                      </p:cBhvr>
                                    </p:animRot>
                                  </p:childTnLst>
                                </p:cTn>
                              </p:par>
                              <p:par>
                                <p:cTn id="1194" presetID="8" presetClass="emph" presetSubtype="0" repeatCount="indefinite" fill="hold" grpId="1" nodeType="withEffect">
                                  <p:stCondLst>
                                    <p:cond delay="0"/>
                                  </p:stCondLst>
                                  <p:childTnLst>
                                    <p:animRot by="21600000">
                                      <p:cBhvr>
                                        <p:cTn id="1195" dur="2250" fill="hold"/>
                                        <p:tgtEl>
                                          <p:spTgt spid="181"/>
                                        </p:tgtEl>
                                        <p:attrNameLst>
                                          <p:attrName>r</p:attrName>
                                        </p:attrNameLst>
                                      </p:cBhvr>
                                    </p:animRot>
                                  </p:childTnLst>
                                </p:cTn>
                              </p:par>
                              <p:par>
                                <p:cTn id="1196" presetID="8" presetClass="emph" presetSubtype="0" repeatCount="indefinite" fill="hold" grpId="1" nodeType="withEffect">
                                  <p:stCondLst>
                                    <p:cond delay="0"/>
                                  </p:stCondLst>
                                  <p:childTnLst>
                                    <p:animRot by="21600000">
                                      <p:cBhvr>
                                        <p:cTn id="1197" dur="2250" fill="hold"/>
                                        <p:tgtEl>
                                          <p:spTgt spid="182"/>
                                        </p:tgtEl>
                                        <p:attrNameLst>
                                          <p:attrName>r</p:attrName>
                                        </p:attrNameLst>
                                      </p:cBhvr>
                                    </p:animRot>
                                  </p:childTnLst>
                                </p:cTn>
                              </p:par>
                              <p:par>
                                <p:cTn id="1198" presetID="8" presetClass="emph" presetSubtype="0" repeatCount="indefinite" fill="hold" grpId="1" nodeType="withEffect">
                                  <p:stCondLst>
                                    <p:cond delay="0"/>
                                  </p:stCondLst>
                                  <p:childTnLst>
                                    <p:animRot by="21600000">
                                      <p:cBhvr>
                                        <p:cTn id="1199" dur="2250" fill="hold"/>
                                        <p:tgtEl>
                                          <p:spTgt spid="183"/>
                                        </p:tgtEl>
                                        <p:attrNameLst>
                                          <p:attrName>r</p:attrName>
                                        </p:attrNameLst>
                                      </p:cBhvr>
                                    </p:animRot>
                                  </p:childTnLst>
                                </p:cTn>
                              </p:par>
                              <p:par>
                                <p:cTn id="1200" presetID="8" presetClass="emph" presetSubtype="0" repeatCount="indefinite" fill="hold" grpId="1" nodeType="withEffect">
                                  <p:stCondLst>
                                    <p:cond delay="0"/>
                                  </p:stCondLst>
                                  <p:childTnLst>
                                    <p:animRot by="21600000">
                                      <p:cBhvr>
                                        <p:cTn id="1201" dur="2250" fill="hold"/>
                                        <p:tgtEl>
                                          <p:spTgt spid="184"/>
                                        </p:tgtEl>
                                        <p:attrNameLst>
                                          <p:attrName>r</p:attrName>
                                        </p:attrNameLst>
                                      </p:cBhvr>
                                    </p:animRot>
                                  </p:childTnLst>
                                </p:cTn>
                              </p:par>
                              <p:par>
                                <p:cTn id="1202" presetID="8" presetClass="emph" presetSubtype="0" repeatCount="indefinite" fill="hold" grpId="1" nodeType="withEffect">
                                  <p:stCondLst>
                                    <p:cond delay="0"/>
                                  </p:stCondLst>
                                  <p:childTnLst>
                                    <p:animRot by="21600000">
                                      <p:cBhvr>
                                        <p:cTn id="1203" dur="2250" fill="hold"/>
                                        <p:tgtEl>
                                          <p:spTgt spid="185"/>
                                        </p:tgtEl>
                                        <p:attrNameLst>
                                          <p:attrName>r</p:attrName>
                                        </p:attrNameLst>
                                      </p:cBhvr>
                                    </p:animRot>
                                  </p:childTnLst>
                                </p:cTn>
                              </p:par>
                              <p:par>
                                <p:cTn id="1204" presetID="8" presetClass="emph" presetSubtype="0" repeatCount="indefinite" fill="hold" grpId="1" nodeType="withEffect">
                                  <p:stCondLst>
                                    <p:cond delay="0"/>
                                  </p:stCondLst>
                                  <p:childTnLst>
                                    <p:animRot by="21600000">
                                      <p:cBhvr>
                                        <p:cTn id="1205" dur="2250" fill="hold"/>
                                        <p:tgtEl>
                                          <p:spTgt spid="186"/>
                                        </p:tgtEl>
                                        <p:attrNameLst>
                                          <p:attrName>r</p:attrName>
                                        </p:attrNameLst>
                                      </p:cBhvr>
                                    </p:animRot>
                                  </p:childTnLst>
                                </p:cTn>
                              </p:par>
                              <p:par>
                                <p:cTn id="1206" presetID="8" presetClass="emph" presetSubtype="0" repeatCount="indefinite" fill="hold" grpId="1" nodeType="withEffect">
                                  <p:stCondLst>
                                    <p:cond delay="0"/>
                                  </p:stCondLst>
                                  <p:childTnLst>
                                    <p:animRot by="21600000">
                                      <p:cBhvr>
                                        <p:cTn id="1207" dur="2250" fill="hold"/>
                                        <p:tgtEl>
                                          <p:spTgt spid="187"/>
                                        </p:tgtEl>
                                        <p:attrNameLst>
                                          <p:attrName>r</p:attrName>
                                        </p:attrNameLst>
                                      </p:cBhvr>
                                    </p:animRot>
                                  </p:childTnLst>
                                </p:cTn>
                              </p:par>
                              <p:par>
                                <p:cTn id="1208" presetID="8" presetClass="emph" presetSubtype="0" repeatCount="indefinite" fill="hold" grpId="1" nodeType="withEffect">
                                  <p:stCondLst>
                                    <p:cond delay="0"/>
                                  </p:stCondLst>
                                  <p:childTnLst>
                                    <p:animRot by="21600000">
                                      <p:cBhvr>
                                        <p:cTn id="1209" dur="2250" fill="hold"/>
                                        <p:tgtEl>
                                          <p:spTgt spid="188"/>
                                        </p:tgtEl>
                                        <p:attrNameLst>
                                          <p:attrName>r</p:attrName>
                                        </p:attrNameLst>
                                      </p:cBhvr>
                                    </p:animRot>
                                  </p:childTnLst>
                                </p:cTn>
                              </p:par>
                              <p:par>
                                <p:cTn id="1210" presetID="8" presetClass="emph" presetSubtype="0" repeatCount="indefinite" fill="hold" grpId="1" nodeType="withEffect">
                                  <p:stCondLst>
                                    <p:cond delay="0"/>
                                  </p:stCondLst>
                                  <p:childTnLst>
                                    <p:animRot by="21600000">
                                      <p:cBhvr>
                                        <p:cTn id="1211" dur="2250" fill="hold"/>
                                        <p:tgtEl>
                                          <p:spTgt spid="189"/>
                                        </p:tgtEl>
                                        <p:attrNameLst>
                                          <p:attrName>r</p:attrName>
                                        </p:attrNameLst>
                                      </p:cBhvr>
                                    </p:animRot>
                                  </p:childTnLst>
                                </p:cTn>
                              </p:par>
                              <p:par>
                                <p:cTn id="1212" presetID="8" presetClass="emph" presetSubtype="0" repeatCount="indefinite" fill="hold" grpId="1" nodeType="withEffect">
                                  <p:stCondLst>
                                    <p:cond delay="0"/>
                                  </p:stCondLst>
                                  <p:childTnLst>
                                    <p:animRot by="21600000">
                                      <p:cBhvr>
                                        <p:cTn id="1213" dur="2250" fill="hold"/>
                                        <p:tgtEl>
                                          <p:spTgt spid="190"/>
                                        </p:tgtEl>
                                        <p:attrNameLst>
                                          <p:attrName>r</p:attrName>
                                        </p:attrNameLst>
                                      </p:cBhvr>
                                    </p:animRot>
                                  </p:childTnLst>
                                </p:cTn>
                              </p:par>
                              <p:par>
                                <p:cTn id="1214" presetID="8" presetClass="emph" presetSubtype="0" repeatCount="indefinite" fill="hold" grpId="1" nodeType="withEffect">
                                  <p:stCondLst>
                                    <p:cond delay="0"/>
                                  </p:stCondLst>
                                  <p:childTnLst>
                                    <p:animRot by="21600000">
                                      <p:cBhvr>
                                        <p:cTn id="1215" dur="2250" fill="hold"/>
                                        <p:tgtEl>
                                          <p:spTgt spid="191"/>
                                        </p:tgtEl>
                                        <p:attrNameLst>
                                          <p:attrName>r</p:attrName>
                                        </p:attrNameLst>
                                      </p:cBhvr>
                                    </p:animRot>
                                  </p:childTnLst>
                                </p:cTn>
                              </p:par>
                              <p:par>
                                <p:cTn id="1216" presetID="8" presetClass="emph" presetSubtype="0" repeatCount="indefinite" fill="hold" grpId="1" nodeType="withEffect">
                                  <p:stCondLst>
                                    <p:cond delay="0"/>
                                  </p:stCondLst>
                                  <p:childTnLst>
                                    <p:animRot by="21600000">
                                      <p:cBhvr>
                                        <p:cTn id="1217" dur="2250" fill="hold"/>
                                        <p:tgtEl>
                                          <p:spTgt spid="192"/>
                                        </p:tgtEl>
                                        <p:attrNameLst>
                                          <p:attrName>r</p:attrName>
                                        </p:attrNameLst>
                                      </p:cBhvr>
                                    </p:animRot>
                                  </p:childTnLst>
                                </p:cTn>
                              </p:par>
                              <p:par>
                                <p:cTn id="1218" presetID="8" presetClass="emph" presetSubtype="0" repeatCount="indefinite" fill="hold" grpId="1" nodeType="withEffect">
                                  <p:stCondLst>
                                    <p:cond delay="0"/>
                                  </p:stCondLst>
                                  <p:childTnLst>
                                    <p:animRot by="21600000">
                                      <p:cBhvr>
                                        <p:cTn id="1219" dur="2250" fill="hold"/>
                                        <p:tgtEl>
                                          <p:spTgt spid="193"/>
                                        </p:tgtEl>
                                        <p:attrNameLst>
                                          <p:attrName>r</p:attrName>
                                        </p:attrNameLst>
                                      </p:cBhvr>
                                    </p:animRot>
                                  </p:childTnLst>
                                </p:cTn>
                              </p:par>
                              <p:par>
                                <p:cTn id="1220" presetID="8" presetClass="emph" presetSubtype="0" repeatCount="indefinite" fill="hold" grpId="1" nodeType="withEffect">
                                  <p:stCondLst>
                                    <p:cond delay="0"/>
                                  </p:stCondLst>
                                  <p:childTnLst>
                                    <p:animRot by="21600000">
                                      <p:cBhvr>
                                        <p:cTn id="1221" dur="2250" fill="hold"/>
                                        <p:tgtEl>
                                          <p:spTgt spid="194"/>
                                        </p:tgtEl>
                                        <p:attrNameLst>
                                          <p:attrName>r</p:attrName>
                                        </p:attrNameLst>
                                      </p:cBhvr>
                                    </p:animRot>
                                  </p:childTnLst>
                                </p:cTn>
                              </p:par>
                              <p:par>
                                <p:cTn id="1222" presetID="8" presetClass="emph" presetSubtype="0" repeatCount="indefinite" fill="hold" grpId="1" nodeType="withEffect">
                                  <p:stCondLst>
                                    <p:cond delay="0"/>
                                  </p:stCondLst>
                                  <p:childTnLst>
                                    <p:animRot by="21600000">
                                      <p:cBhvr>
                                        <p:cTn id="1223" dur="2250" fill="hold"/>
                                        <p:tgtEl>
                                          <p:spTgt spid="195"/>
                                        </p:tgtEl>
                                        <p:attrNameLst>
                                          <p:attrName>r</p:attrName>
                                        </p:attrNameLst>
                                      </p:cBhvr>
                                    </p:animRot>
                                  </p:childTnLst>
                                </p:cTn>
                              </p:par>
                              <p:par>
                                <p:cTn id="1224" presetID="8" presetClass="emph" presetSubtype="0" repeatCount="indefinite" fill="hold" grpId="1" nodeType="withEffect">
                                  <p:stCondLst>
                                    <p:cond delay="0"/>
                                  </p:stCondLst>
                                  <p:childTnLst>
                                    <p:animRot by="21600000">
                                      <p:cBhvr>
                                        <p:cTn id="1225" dur="2250" fill="hold"/>
                                        <p:tgtEl>
                                          <p:spTgt spid="196"/>
                                        </p:tgtEl>
                                        <p:attrNameLst>
                                          <p:attrName>r</p:attrName>
                                        </p:attrNameLst>
                                      </p:cBhvr>
                                    </p:animRot>
                                  </p:childTnLst>
                                </p:cTn>
                              </p:par>
                              <p:par>
                                <p:cTn id="1226" presetID="8" presetClass="emph" presetSubtype="0" repeatCount="indefinite" fill="hold" grpId="1" nodeType="withEffect">
                                  <p:stCondLst>
                                    <p:cond delay="0"/>
                                  </p:stCondLst>
                                  <p:childTnLst>
                                    <p:animRot by="21600000">
                                      <p:cBhvr>
                                        <p:cTn id="1227" dur="2250" fill="hold"/>
                                        <p:tgtEl>
                                          <p:spTgt spid="197"/>
                                        </p:tgtEl>
                                        <p:attrNameLst>
                                          <p:attrName>r</p:attrName>
                                        </p:attrNameLst>
                                      </p:cBhvr>
                                    </p:animRot>
                                  </p:childTnLst>
                                </p:cTn>
                              </p:par>
                              <p:par>
                                <p:cTn id="1228" presetID="8" presetClass="emph" presetSubtype="0" repeatCount="indefinite" fill="hold" grpId="1" nodeType="withEffect">
                                  <p:stCondLst>
                                    <p:cond delay="0"/>
                                  </p:stCondLst>
                                  <p:childTnLst>
                                    <p:animRot by="21600000">
                                      <p:cBhvr>
                                        <p:cTn id="1229" dur="2250" fill="hold"/>
                                        <p:tgtEl>
                                          <p:spTgt spid="198"/>
                                        </p:tgtEl>
                                        <p:attrNameLst>
                                          <p:attrName>r</p:attrName>
                                        </p:attrNameLst>
                                      </p:cBhvr>
                                    </p:animRot>
                                  </p:childTnLst>
                                </p:cTn>
                              </p:par>
                              <p:par>
                                <p:cTn id="1230" presetID="8" presetClass="emph" presetSubtype="0" repeatCount="indefinite" fill="hold" grpId="1" nodeType="withEffect">
                                  <p:stCondLst>
                                    <p:cond delay="0"/>
                                  </p:stCondLst>
                                  <p:childTnLst>
                                    <p:animRot by="21600000">
                                      <p:cBhvr>
                                        <p:cTn id="1231" dur="2250" fill="hold"/>
                                        <p:tgtEl>
                                          <p:spTgt spid="199"/>
                                        </p:tgtEl>
                                        <p:attrNameLst>
                                          <p:attrName>r</p:attrName>
                                        </p:attrNameLst>
                                      </p:cBhvr>
                                    </p:animRot>
                                  </p:childTnLst>
                                </p:cTn>
                              </p:par>
                              <p:par>
                                <p:cTn id="1232" presetID="8" presetClass="emph" presetSubtype="0" repeatCount="indefinite" fill="hold" grpId="1" nodeType="withEffect">
                                  <p:stCondLst>
                                    <p:cond delay="0"/>
                                  </p:stCondLst>
                                  <p:childTnLst>
                                    <p:animRot by="21600000">
                                      <p:cBhvr>
                                        <p:cTn id="1233" dur="2250" fill="hold"/>
                                        <p:tgtEl>
                                          <p:spTgt spid="200"/>
                                        </p:tgtEl>
                                        <p:attrNameLst>
                                          <p:attrName>r</p:attrName>
                                        </p:attrNameLst>
                                      </p:cBhvr>
                                    </p:animRot>
                                  </p:childTnLst>
                                </p:cTn>
                              </p:par>
                              <p:par>
                                <p:cTn id="1234" presetID="8" presetClass="emph" presetSubtype="0" repeatCount="indefinite" fill="hold" grpId="1" nodeType="withEffect">
                                  <p:stCondLst>
                                    <p:cond delay="0"/>
                                  </p:stCondLst>
                                  <p:childTnLst>
                                    <p:animRot by="21600000">
                                      <p:cBhvr>
                                        <p:cTn id="1235" dur="2250" fill="hold"/>
                                        <p:tgtEl>
                                          <p:spTgt spid="201"/>
                                        </p:tgtEl>
                                        <p:attrNameLst>
                                          <p:attrName>r</p:attrName>
                                        </p:attrNameLst>
                                      </p:cBhvr>
                                    </p:animRot>
                                  </p:childTnLst>
                                </p:cTn>
                              </p:par>
                              <p:par>
                                <p:cTn id="1236" presetID="8" presetClass="emph" presetSubtype="0" repeatCount="indefinite" fill="hold" grpId="1" nodeType="withEffect">
                                  <p:stCondLst>
                                    <p:cond delay="0"/>
                                  </p:stCondLst>
                                  <p:childTnLst>
                                    <p:animRot by="21600000">
                                      <p:cBhvr>
                                        <p:cTn id="1237" dur="2250" fill="hold"/>
                                        <p:tgtEl>
                                          <p:spTgt spid="202"/>
                                        </p:tgtEl>
                                        <p:attrNameLst>
                                          <p:attrName>r</p:attrName>
                                        </p:attrNameLst>
                                      </p:cBhvr>
                                    </p:animRot>
                                  </p:childTnLst>
                                </p:cTn>
                              </p:par>
                              <p:par>
                                <p:cTn id="1238" presetID="8" presetClass="emph" presetSubtype="0" repeatCount="indefinite" fill="hold" grpId="1" nodeType="withEffect">
                                  <p:stCondLst>
                                    <p:cond delay="0"/>
                                  </p:stCondLst>
                                  <p:childTnLst>
                                    <p:animRot by="21600000">
                                      <p:cBhvr>
                                        <p:cTn id="1239" dur="2250" fill="hold"/>
                                        <p:tgtEl>
                                          <p:spTgt spid="203"/>
                                        </p:tgtEl>
                                        <p:attrNameLst>
                                          <p:attrName>r</p:attrName>
                                        </p:attrNameLst>
                                      </p:cBhvr>
                                    </p:animRot>
                                  </p:childTnLst>
                                </p:cTn>
                              </p:par>
                              <p:par>
                                <p:cTn id="1240" presetID="8" presetClass="emph" presetSubtype="0" repeatCount="indefinite" fill="hold" grpId="1" nodeType="withEffect">
                                  <p:stCondLst>
                                    <p:cond delay="0"/>
                                  </p:stCondLst>
                                  <p:childTnLst>
                                    <p:animRot by="21600000">
                                      <p:cBhvr>
                                        <p:cTn id="1241" dur="2250" fill="hold"/>
                                        <p:tgtEl>
                                          <p:spTgt spid="204"/>
                                        </p:tgtEl>
                                        <p:attrNameLst>
                                          <p:attrName>r</p:attrName>
                                        </p:attrNameLst>
                                      </p:cBhvr>
                                    </p:animRot>
                                  </p:childTnLst>
                                </p:cTn>
                              </p:par>
                              <p:par>
                                <p:cTn id="1242" presetID="8" presetClass="emph" presetSubtype="0" repeatCount="indefinite" fill="hold" grpId="1" nodeType="withEffect">
                                  <p:stCondLst>
                                    <p:cond delay="0"/>
                                  </p:stCondLst>
                                  <p:childTnLst>
                                    <p:animRot by="21600000">
                                      <p:cBhvr>
                                        <p:cTn id="1243" dur="2250" fill="hold"/>
                                        <p:tgtEl>
                                          <p:spTgt spid="205"/>
                                        </p:tgtEl>
                                        <p:attrNameLst>
                                          <p:attrName>r</p:attrName>
                                        </p:attrNameLst>
                                      </p:cBhvr>
                                    </p:animRot>
                                  </p:childTnLst>
                                </p:cTn>
                              </p:par>
                              <p:par>
                                <p:cTn id="1244" presetID="8" presetClass="emph" presetSubtype="0" repeatCount="indefinite" fill="hold" grpId="1" nodeType="withEffect">
                                  <p:stCondLst>
                                    <p:cond delay="0"/>
                                  </p:stCondLst>
                                  <p:childTnLst>
                                    <p:animRot by="21600000">
                                      <p:cBhvr>
                                        <p:cTn id="1245" dur="2250" fill="hold"/>
                                        <p:tgtEl>
                                          <p:spTgt spid="206"/>
                                        </p:tgtEl>
                                        <p:attrNameLst>
                                          <p:attrName>r</p:attrName>
                                        </p:attrNameLst>
                                      </p:cBhvr>
                                    </p:animRot>
                                  </p:childTnLst>
                                </p:cTn>
                              </p:par>
                              <p:par>
                                <p:cTn id="1246" presetID="8" presetClass="emph" presetSubtype="0" repeatCount="indefinite" fill="hold" grpId="1" nodeType="withEffect">
                                  <p:stCondLst>
                                    <p:cond delay="0"/>
                                  </p:stCondLst>
                                  <p:childTnLst>
                                    <p:animRot by="21600000">
                                      <p:cBhvr>
                                        <p:cTn id="1247" dur="2250" fill="hold"/>
                                        <p:tgtEl>
                                          <p:spTgt spid="207"/>
                                        </p:tgtEl>
                                        <p:attrNameLst>
                                          <p:attrName>r</p:attrName>
                                        </p:attrNameLst>
                                      </p:cBhvr>
                                    </p:animRot>
                                  </p:childTnLst>
                                </p:cTn>
                              </p:par>
                              <p:par>
                                <p:cTn id="1248" presetID="8" presetClass="emph" presetSubtype="0" repeatCount="indefinite" fill="hold" grpId="1" nodeType="withEffect">
                                  <p:stCondLst>
                                    <p:cond delay="0"/>
                                  </p:stCondLst>
                                  <p:childTnLst>
                                    <p:animRot by="21600000">
                                      <p:cBhvr>
                                        <p:cTn id="1249" dur="2250" fill="hold"/>
                                        <p:tgtEl>
                                          <p:spTgt spid="208"/>
                                        </p:tgtEl>
                                        <p:attrNameLst>
                                          <p:attrName>r</p:attrName>
                                        </p:attrNameLst>
                                      </p:cBhvr>
                                    </p:animRot>
                                  </p:childTnLst>
                                </p:cTn>
                              </p:par>
                              <p:par>
                                <p:cTn id="1250" presetID="8" presetClass="emph" presetSubtype="0" repeatCount="indefinite" fill="hold" grpId="1" nodeType="withEffect">
                                  <p:stCondLst>
                                    <p:cond delay="0"/>
                                  </p:stCondLst>
                                  <p:childTnLst>
                                    <p:animRot by="21600000">
                                      <p:cBhvr>
                                        <p:cTn id="1251" dur="2250" fill="hold"/>
                                        <p:tgtEl>
                                          <p:spTgt spid="209"/>
                                        </p:tgtEl>
                                        <p:attrNameLst>
                                          <p:attrName>r</p:attrName>
                                        </p:attrNameLst>
                                      </p:cBhvr>
                                    </p:animRot>
                                  </p:childTnLst>
                                </p:cTn>
                              </p:par>
                              <p:par>
                                <p:cTn id="1252" presetID="8" presetClass="emph" presetSubtype="0" repeatCount="indefinite" fill="hold" grpId="1" nodeType="withEffect">
                                  <p:stCondLst>
                                    <p:cond delay="0"/>
                                  </p:stCondLst>
                                  <p:childTnLst>
                                    <p:animRot by="21600000">
                                      <p:cBhvr>
                                        <p:cTn id="1253" dur="2250" fill="hold"/>
                                        <p:tgtEl>
                                          <p:spTgt spid="210"/>
                                        </p:tgtEl>
                                        <p:attrNameLst>
                                          <p:attrName>r</p:attrName>
                                        </p:attrNameLst>
                                      </p:cBhvr>
                                    </p:animRot>
                                  </p:childTnLst>
                                </p:cTn>
                              </p:par>
                              <p:par>
                                <p:cTn id="1254" presetID="8" presetClass="emph" presetSubtype="0" repeatCount="indefinite" fill="hold" grpId="1" nodeType="withEffect">
                                  <p:stCondLst>
                                    <p:cond delay="0"/>
                                  </p:stCondLst>
                                  <p:childTnLst>
                                    <p:animRot by="21600000">
                                      <p:cBhvr>
                                        <p:cTn id="1255" dur="2250" fill="hold"/>
                                        <p:tgtEl>
                                          <p:spTgt spid="159"/>
                                        </p:tgtEl>
                                        <p:attrNameLst>
                                          <p:attrName>r</p:attrName>
                                        </p:attrNameLst>
                                      </p:cBhvr>
                                    </p:animRot>
                                  </p:childTnLst>
                                </p:cTn>
                              </p:par>
                            </p:childTnLst>
                          </p:cTn>
                        </p:par>
                        <p:par>
                          <p:cTn id="1256" fill="hold">
                            <p:stCondLst>
                              <p:cond delay="2250"/>
                            </p:stCondLst>
                            <p:childTnLst>
                              <p:par>
                                <p:cTn id="1257" presetID="2" presetClass="exit" presetSubtype="6" fill="hold" grpId="2" nodeType="afterEffect">
                                  <p:stCondLst>
                                    <p:cond delay="0"/>
                                  </p:stCondLst>
                                  <p:childTnLst>
                                    <p:anim calcmode="lin" valueType="num">
                                      <p:cBhvr additive="base">
                                        <p:cTn id="1258" dur="2250"/>
                                        <p:tgtEl>
                                          <p:spTgt spid="54"/>
                                        </p:tgtEl>
                                        <p:attrNameLst>
                                          <p:attrName>ppt_x</p:attrName>
                                        </p:attrNameLst>
                                      </p:cBhvr>
                                      <p:tavLst>
                                        <p:tav tm="0">
                                          <p:val>
                                            <p:strVal val="ppt_x"/>
                                          </p:val>
                                        </p:tav>
                                        <p:tav tm="100000">
                                          <p:val>
                                            <p:strVal val="1+ppt_w/2"/>
                                          </p:val>
                                        </p:tav>
                                      </p:tavLst>
                                    </p:anim>
                                    <p:anim calcmode="lin" valueType="num">
                                      <p:cBhvr additive="base">
                                        <p:cTn id="1259" dur="2250"/>
                                        <p:tgtEl>
                                          <p:spTgt spid="54"/>
                                        </p:tgtEl>
                                        <p:attrNameLst>
                                          <p:attrName>ppt_y</p:attrName>
                                        </p:attrNameLst>
                                      </p:cBhvr>
                                      <p:tavLst>
                                        <p:tav tm="0">
                                          <p:val>
                                            <p:strVal val="ppt_y"/>
                                          </p:val>
                                        </p:tav>
                                        <p:tav tm="100000">
                                          <p:val>
                                            <p:strVal val="1+ppt_h/2"/>
                                          </p:val>
                                        </p:tav>
                                      </p:tavLst>
                                    </p:anim>
                                    <p:set>
                                      <p:cBhvr>
                                        <p:cTn id="1260" dur="1" fill="hold">
                                          <p:stCondLst>
                                            <p:cond delay="2249"/>
                                          </p:stCondLst>
                                        </p:cTn>
                                        <p:tgtEl>
                                          <p:spTgt spid="54"/>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2250"/>
                                        <p:tgtEl>
                                          <p:spTgt spid="55"/>
                                        </p:tgtEl>
                                        <p:attrNameLst>
                                          <p:attrName>ppt_x</p:attrName>
                                        </p:attrNameLst>
                                      </p:cBhvr>
                                      <p:tavLst>
                                        <p:tav tm="0">
                                          <p:val>
                                            <p:strVal val="ppt_x"/>
                                          </p:val>
                                        </p:tav>
                                        <p:tav tm="100000">
                                          <p:val>
                                            <p:strVal val="1+ppt_w/2"/>
                                          </p:val>
                                        </p:tav>
                                      </p:tavLst>
                                    </p:anim>
                                    <p:anim calcmode="lin" valueType="num">
                                      <p:cBhvr additive="base">
                                        <p:cTn id="1263" dur="2250"/>
                                        <p:tgtEl>
                                          <p:spTgt spid="55"/>
                                        </p:tgtEl>
                                        <p:attrNameLst>
                                          <p:attrName>ppt_y</p:attrName>
                                        </p:attrNameLst>
                                      </p:cBhvr>
                                      <p:tavLst>
                                        <p:tav tm="0">
                                          <p:val>
                                            <p:strVal val="ppt_y"/>
                                          </p:val>
                                        </p:tav>
                                        <p:tav tm="100000">
                                          <p:val>
                                            <p:strVal val="1+ppt_h/2"/>
                                          </p:val>
                                        </p:tav>
                                      </p:tavLst>
                                    </p:anim>
                                    <p:set>
                                      <p:cBhvr>
                                        <p:cTn id="1264" dur="1" fill="hold">
                                          <p:stCondLst>
                                            <p:cond delay="2249"/>
                                          </p:stCondLst>
                                        </p:cTn>
                                        <p:tgtEl>
                                          <p:spTgt spid="55"/>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6"/>
                                        </p:tgtEl>
                                        <p:attrNameLst>
                                          <p:attrName>ppt_x</p:attrName>
                                        </p:attrNameLst>
                                      </p:cBhvr>
                                      <p:tavLst>
                                        <p:tav tm="0">
                                          <p:val>
                                            <p:strVal val="ppt_x"/>
                                          </p:val>
                                        </p:tav>
                                        <p:tav tm="100000">
                                          <p:val>
                                            <p:strVal val="1+ppt_w/2"/>
                                          </p:val>
                                        </p:tav>
                                      </p:tavLst>
                                    </p:anim>
                                    <p:anim calcmode="lin" valueType="num">
                                      <p:cBhvr additive="base">
                                        <p:cTn id="1267" dur="2250"/>
                                        <p:tgtEl>
                                          <p:spTgt spid="56"/>
                                        </p:tgtEl>
                                        <p:attrNameLst>
                                          <p:attrName>ppt_y</p:attrName>
                                        </p:attrNameLst>
                                      </p:cBhvr>
                                      <p:tavLst>
                                        <p:tav tm="0">
                                          <p:val>
                                            <p:strVal val="ppt_y"/>
                                          </p:val>
                                        </p:tav>
                                        <p:tav tm="100000">
                                          <p:val>
                                            <p:strVal val="1+ppt_h/2"/>
                                          </p:val>
                                        </p:tav>
                                      </p:tavLst>
                                    </p:anim>
                                    <p:set>
                                      <p:cBhvr>
                                        <p:cTn id="1268" dur="1" fill="hold">
                                          <p:stCondLst>
                                            <p:cond delay="2249"/>
                                          </p:stCondLst>
                                        </p:cTn>
                                        <p:tgtEl>
                                          <p:spTgt spid="56"/>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7"/>
                                        </p:tgtEl>
                                        <p:attrNameLst>
                                          <p:attrName>ppt_x</p:attrName>
                                        </p:attrNameLst>
                                      </p:cBhvr>
                                      <p:tavLst>
                                        <p:tav tm="0">
                                          <p:val>
                                            <p:strVal val="ppt_x"/>
                                          </p:val>
                                        </p:tav>
                                        <p:tav tm="100000">
                                          <p:val>
                                            <p:strVal val="1+ppt_w/2"/>
                                          </p:val>
                                        </p:tav>
                                      </p:tavLst>
                                    </p:anim>
                                    <p:anim calcmode="lin" valueType="num">
                                      <p:cBhvr additive="base">
                                        <p:cTn id="1271" dur="2250"/>
                                        <p:tgtEl>
                                          <p:spTgt spid="57"/>
                                        </p:tgtEl>
                                        <p:attrNameLst>
                                          <p:attrName>ppt_y</p:attrName>
                                        </p:attrNameLst>
                                      </p:cBhvr>
                                      <p:tavLst>
                                        <p:tav tm="0">
                                          <p:val>
                                            <p:strVal val="ppt_y"/>
                                          </p:val>
                                        </p:tav>
                                        <p:tav tm="100000">
                                          <p:val>
                                            <p:strVal val="1+ppt_h/2"/>
                                          </p:val>
                                        </p:tav>
                                      </p:tavLst>
                                    </p:anim>
                                    <p:set>
                                      <p:cBhvr>
                                        <p:cTn id="1272" dur="1" fill="hold">
                                          <p:stCondLst>
                                            <p:cond delay="2249"/>
                                          </p:stCondLst>
                                        </p:cTn>
                                        <p:tgtEl>
                                          <p:spTgt spid="57"/>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8"/>
                                        </p:tgtEl>
                                        <p:attrNameLst>
                                          <p:attrName>ppt_x</p:attrName>
                                        </p:attrNameLst>
                                      </p:cBhvr>
                                      <p:tavLst>
                                        <p:tav tm="0">
                                          <p:val>
                                            <p:strVal val="ppt_x"/>
                                          </p:val>
                                        </p:tav>
                                        <p:tav tm="100000">
                                          <p:val>
                                            <p:strVal val="1+ppt_w/2"/>
                                          </p:val>
                                        </p:tav>
                                      </p:tavLst>
                                    </p:anim>
                                    <p:anim calcmode="lin" valueType="num">
                                      <p:cBhvr additive="base">
                                        <p:cTn id="1275" dur="2250"/>
                                        <p:tgtEl>
                                          <p:spTgt spid="58"/>
                                        </p:tgtEl>
                                        <p:attrNameLst>
                                          <p:attrName>ppt_y</p:attrName>
                                        </p:attrNameLst>
                                      </p:cBhvr>
                                      <p:tavLst>
                                        <p:tav tm="0">
                                          <p:val>
                                            <p:strVal val="ppt_y"/>
                                          </p:val>
                                        </p:tav>
                                        <p:tav tm="100000">
                                          <p:val>
                                            <p:strVal val="1+ppt_h/2"/>
                                          </p:val>
                                        </p:tav>
                                      </p:tavLst>
                                    </p:anim>
                                    <p:set>
                                      <p:cBhvr>
                                        <p:cTn id="1276" dur="1" fill="hold">
                                          <p:stCondLst>
                                            <p:cond delay="2249"/>
                                          </p:stCondLst>
                                        </p:cTn>
                                        <p:tgtEl>
                                          <p:spTgt spid="58"/>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9"/>
                                        </p:tgtEl>
                                        <p:attrNameLst>
                                          <p:attrName>ppt_x</p:attrName>
                                        </p:attrNameLst>
                                      </p:cBhvr>
                                      <p:tavLst>
                                        <p:tav tm="0">
                                          <p:val>
                                            <p:strVal val="ppt_x"/>
                                          </p:val>
                                        </p:tav>
                                        <p:tav tm="100000">
                                          <p:val>
                                            <p:strVal val="1+ppt_w/2"/>
                                          </p:val>
                                        </p:tav>
                                      </p:tavLst>
                                    </p:anim>
                                    <p:anim calcmode="lin" valueType="num">
                                      <p:cBhvr additive="base">
                                        <p:cTn id="1279" dur="2250"/>
                                        <p:tgtEl>
                                          <p:spTgt spid="59"/>
                                        </p:tgtEl>
                                        <p:attrNameLst>
                                          <p:attrName>ppt_y</p:attrName>
                                        </p:attrNameLst>
                                      </p:cBhvr>
                                      <p:tavLst>
                                        <p:tav tm="0">
                                          <p:val>
                                            <p:strVal val="ppt_y"/>
                                          </p:val>
                                        </p:tav>
                                        <p:tav tm="100000">
                                          <p:val>
                                            <p:strVal val="1+ppt_h/2"/>
                                          </p:val>
                                        </p:tav>
                                      </p:tavLst>
                                    </p:anim>
                                    <p:set>
                                      <p:cBhvr>
                                        <p:cTn id="1280" dur="1" fill="hold">
                                          <p:stCondLst>
                                            <p:cond delay="2249"/>
                                          </p:stCondLst>
                                        </p:cTn>
                                        <p:tgtEl>
                                          <p:spTgt spid="59"/>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60"/>
                                        </p:tgtEl>
                                        <p:attrNameLst>
                                          <p:attrName>ppt_x</p:attrName>
                                        </p:attrNameLst>
                                      </p:cBhvr>
                                      <p:tavLst>
                                        <p:tav tm="0">
                                          <p:val>
                                            <p:strVal val="ppt_x"/>
                                          </p:val>
                                        </p:tav>
                                        <p:tav tm="100000">
                                          <p:val>
                                            <p:strVal val="1+ppt_w/2"/>
                                          </p:val>
                                        </p:tav>
                                      </p:tavLst>
                                    </p:anim>
                                    <p:anim calcmode="lin" valueType="num">
                                      <p:cBhvr additive="base">
                                        <p:cTn id="1283" dur="2250"/>
                                        <p:tgtEl>
                                          <p:spTgt spid="60"/>
                                        </p:tgtEl>
                                        <p:attrNameLst>
                                          <p:attrName>ppt_y</p:attrName>
                                        </p:attrNameLst>
                                      </p:cBhvr>
                                      <p:tavLst>
                                        <p:tav tm="0">
                                          <p:val>
                                            <p:strVal val="ppt_y"/>
                                          </p:val>
                                        </p:tav>
                                        <p:tav tm="100000">
                                          <p:val>
                                            <p:strVal val="1+ppt_h/2"/>
                                          </p:val>
                                        </p:tav>
                                      </p:tavLst>
                                    </p:anim>
                                    <p:set>
                                      <p:cBhvr>
                                        <p:cTn id="1284" dur="1" fill="hold">
                                          <p:stCondLst>
                                            <p:cond delay="2249"/>
                                          </p:stCondLst>
                                        </p:cTn>
                                        <p:tgtEl>
                                          <p:spTgt spid="60"/>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1"/>
                                        </p:tgtEl>
                                        <p:attrNameLst>
                                          <p:attrName>ppt_x</p:attrName>
                                        </p:attrNameLst>
                                      </p:cBhvr>
                                      <p:tavLst>
                                        <p:tav tm="0">
                                          <p:val>
                                            <p:strVal val="ppt_x"/>
                                          </p:val>
                                        </p:tav>
                                        <p:tav tm="100000">
                                          <p:val>
                                            <p:strVal val="1+ppt_w/2"/>
                                          </p:val>
                                        </p:tav>
                                      </p:tavLst>
                                    </p:anim>
                                    <p:anim calcmode="lin" valueType="num">
                                      <p:cBhvr additive="base">
                                        <p:cTn id="1287" dur="2250"/>
                                        <p:tgtEl>
                                          <p:spTgt spid="61"/>
                                        </p:tgtEl>
                                        <p:attrNameLst>
                                          <p:attrName>ppt_y</p:attrName>
                                        </p:attrNameLst>
                                      </p:cBhvr>
                                      <p:tavLst>
                                        <p:tav tm="0">
                                          <p:val>
                                            <p:strVal val="ppt_y"/>
                                          </p:val>
                                        </p:tav>
                                        <p:tav tm="100000">
                                          <p:val>
                                            <p:strVal val="1+ppt_h/2"/>
                                          </p:val>
                                        </p:tav>
                                      </p:tavLst>
                                    </p:anim>
                                    <p:set>
                                      <p:cBhvr>
                                        <p:cTn id="1288" dur="1" fill="hold">
                                          <p:stCondLst>
                                            <p:cond delay="2249"/>
                                          </p:stCondLst>
                                        </p:cTn>
                                        <p:tgtEl>
                                          <p:spTgt spid="61"/>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2"/>
                                        </p:tgtEl>
                                        <p:attrNameLst>
                                          <p:attrName>ppt_x</p:attrName>
                                        </p:attrNameLst>
                                      </p:cBhvr>
                                      <p:tavLst>
                                        <p:tav tm="0">
                                          <p:val>
                                            <p:strVal val="ppt_x"/>
                                          </p:val>
                                        </p:tav>
                                        <p:tav tm="100000">
                                          <p:val>
                                            <p:strVal val="1+ppt_w/2"/>
                                          </p:val>
                                        </p:tav>
                                      </p:tavLst>
                                    </p:anim>
                                    <p:anim calcmode="lin" valueType="num">
                                      <p:cBhvr additive="base">
                                        <p:cTn id="1291" dur="2250"/>
                                        <p:tgtEl>
                                          <p:spTgt spid="62"/>
                                        </p:tgtEl>
                                        <p:attrNameLst>
                                          <p:attrName>ppt_y</p:attrName>
                                        </p:attrNameLst>
                                      </p:cBhvr>
                                      <p:tavLst>
                                        <p:tav tm="0">
                                          <p:val>
                                            <p:strVal val="ppt_y"/>
                                          </p:val>
                                        </p:tav>
                                        <p:tav tm="100000">
                                          <p:val>
                                            <p:strVal val="1+ppt_h/2"/>
                                          </p:val>
                                        </p:tav>
                                      </p:tavLst>
                                    </p:anim>
                                    <p:set>
                                      <p:cBhvr>
                                        <p:cTn id="1292" dur="1" fill="hold">
                                          <p:stCondLst>
                                            <p:cond delay="2249"/>
                                          </p:stCondLst>
                                        </p:cTn>
                                        <p:tgtEl>
                                          <p:spTgt spid="62"/>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3"/>
                                        </p:tgtEl>
                                        <p:attrNameLst>
                                          <p:attrName>ppt_x</p:attrName>
                                        </p:attrNameLst>
                                      </p:cBhvr>
                                      <p:tavLst>
                                        <p:tav tm="0">
                                          <p:val>
                                            <p:strVal val="ppt_x"/>
                                          </p:val>
                                        </p:tav>
                                        <p:tav tm="100000">
                                          <p:val>
                                            <p:strVal val="1+ppt_w/2"/>
                                          </p:val>
                                        </p:tav>
                                      </p:tavLst>
                                    </p:anim>
                                    <p:anim calcmode="lin" valueType="num">
                                      <p:cBhvr additive="base">
                                        <p:cTn id="1295" dur="2250"/>
                                        <p:tgtEl>
                                          <p:spTgt spid="63"/>
                                        </p:tgtEl>
                                        <p:attrNameLst>
                                          <p:attrName>ppt_y</p:attrName>
                                        </p:attrNameLst>
                                      </p:cBhvr>
                                      <p:tavLst>
                                        <p:tav tm="0">
                                          <p:val>
                                            <p:strVal val="ppt_y"/>
                                          </p:val>
                                        </p:tav>
                                        <p:tav tm="100000">
                                          <p:val>
                                            <p:strVal val="1+ppt_h/2"/>
                                          </p:val>
                                        </p:tav>
                                      </p:tavLst>
                                    </p:anim>
                                    <p:set>
                                      <p:cBhvr>
                                        <p:cTn id="1296" dur="1" fill="hold">
                                          <p:stCondLst>
                                            <p:cond delay="2249"/>
                                          </p:stCondLst>
                                        </p:cTn>
                                        <p:tgtEl>
                                          <p:spTgt spid="63"/>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4"/>
                                        </p:tgtEl>
                                        <p:attrNameLst>
                                          <p:attrName>ppt_x</p:attrName>
                                        </p:attrNameLst>
                                      </p:cBhvr>
                                      <p:tavLst>
                                        <p:tav tm="0">
                                          <p:val>
                                            <p:strVal val="ppt_x"/>
                                          </p:val>
                                        </p:tav>
                                        <p:tav tm="100000">
                                          <p:val>
                                            <p:strVal val="1+ppt_w/2"/>
                                          </p:val>
                                        </p:tav>
                                      </p:tavLst>
                                    </p:anim>
                                    <p:anim calcmode="lin" valueType="num">
                                      <p:cBhvr additive="base">
                                        <p:cTn id="1299" dur="2250"/>
                                        <p:tgtEl>
                                          <p:spTgt spid="64"/>
                                        </p:tgtEl>
                                        <p:attrNameLst>
                                          <p:attrName>ppt_y</p:attrName>
                                        </p:attrNameLst>
                                      </p:cBhvr>
                                      <p:tavLst>
                                        <p:tav tm="0">
                                          <p:val>
                                            <p:strVal val="ppt_y"/>
                                          </p:val>
                                        </p:tav>
                                        <p:tav tm="100000">
                                          <p:val>
                                            <p:strVal val="1+ppt_h/2"/>
                                          </p:val>
                                        </p:tav>
                                      </p:tavLst>
                                    </p:anim>
                                    <p:set>
                                      <p:cBhvr>
                                        <p:cTn id="1300" dur="1" fill="hold">
                                          <p:stCondLst>
                                            <p:cond delay="2249"/>
                                          </p:stCondLst>
                                        </p:cTn>
                                        <p:tgtEl>
                                          <p:spTgt spid="64"/>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5"/>
                                        </p:tgtEl>
                                        <p:attrNameLst>
                                          <p:attrName>ppt_x</p:attrName>
                                        </p:attrNameLst>
                                      </p:cBhvr>
                                      <p:tavLst>
                                        <p:tav tm="0">
                                          <p:val>
                                            <p:strVal val="ppt_x"/>
                                          </p:val>
                                        </p:tav>
                                        <p:tav tm="100000">
                                          <p:val>
                                            <p:strVal val="1+ppt_w/2"/>
                                          </p:val>
                                        </p:tav>
                                      </p:tavLst>
                                    </p:anim>
                                    <p:anim calcmode="lin" valueType="num">
                                      <p:cBhvr additive="base">
                                        <p:cTn id="1303" dur="2250"/>
                                        <p:tgtEl>
                                          <p:spTgt spid="65"/>
                                        </p:tgtEl>
                                        <p:attrNameLst>
                                          <p:attrName>ppt_y</p:attrName>
                                        </p:attrNameLst>
                                      </p:cBhvr>
                                      <p:tavLst>
                                        <p:tav tm="0">
                                          <p:val>
                                            <p:strVal val="ppt_y"/>
                                          </p:val>
                                        </p:tav>
                                        <p:tav tm="100000">
                                          <p:val>
                                            <p:strVal val="1+ppt_h/2"/>
                                          </p:val>
                                        </p:tav>
                                      </p:tavLst>
                                    </p:anim>
                                    <p:set>
                                      <p:cBhvr>
                                        <p:cTn id="1304" dur="1" fill="hold">
                                          <p:stCondLst>
                                            <p:cond delay="2249"/>
                                          </p:stCondLst>
                                        </p:cTn>
                                        <p:tgtEl>
                                          <p:spTgt spid="65"/>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6"/>
                                        </p:tgtEl>
                                        <p:attrNameLst>
                                          <p:attrName>ppt_x</p:attrName>
                                        </p:attrNameLst>
                                      </p:cBhvr>
                                      <p:tavLst>
                                        <p:tav tm="0">
                                          <p:val>
                                            <p:strVal val="ppt_x"/>
                                          </p:val>
                                        </p:tav>
                                        <p:tav tm="100000">
                                          <p:val>
                                            <p:strVal val="1+ppt_w/2"/>
                                          </p:val>
                                        </p:tav>
                                      </p:tavLst>
                                    </p:anim>
                                    <p:anim calcmode="lin" valueType="num">
                                      <p:cBhvr additive="base">
                                        <p:cTn id="1307" dur="2250"/>
                                        <p:tgtEl>
                                          <p:spTgt spid="66"/>
                                        </p:tgtEl>
                                        <p:attrNameLst>
                                          <p:attrName>ppt_y</p:attrName>
                                        </p:attrNameLst>
                                      </p:cBhvr>
                                      <p:tavLst>
                                        <p:tav tm="0">
                                          <p:val>
                                            <p:strVal val="ppt_y"/>
                                          </p:val>
                                        </p:tav>
                                        <p:tav tm="100000">
                                          <p:val>
                                            <p:strVal val="1+ppt_h/2"/>
                                          </p:val>
                                        </p:tav>
                                      </p:tavLst>
                                    </p:anim>
                                    <p:set>
                                      <p:cBhvr>
                                        <p:cTn id="1308" dur="1" fill="hold">
                                          <p:stCondLst>
                                            <p:cond delay="2249"/>
                                          </p:stCondLst>
                                        </p:cTn>
                                        <p:tgtEl>
                                          <p:spTgt spid="66"/>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7"/>
                                        </p:tgtEl>
                                        <p:attrNameLst>
                                          <p:attrName>ppt_x</p:attrName>
                                        </p:attrNameLst>
                                      </p:cBhvr>
                                      <p:tavLst>
                                        <p:tav tm="0">
                                          <p:val>
                                            <p:strVal val="ppt_x"/>
                                          </p:val>
                                        </p:tav>
                                        <p:tav tm="100000">
                                          <p:val>
                                            <p:strVal val="1+ppt_w/2"/>
                                          </p:val>
                                        </p:tav>
                                      </p:tavLst>
                                    </p:anim>
                                    <p:anim calcmode="lin" valueType="num">
                                      <p:cBhvr additive="base">
                                        <p:cTn id="1311" dur="2250"/>
                                        <p:tgtEl>
                                          <p:spTgt spid="67"/>
                                        </p:tgtEl>
                                        <p:attrNameLst>
                                          <p:attrName>ppt_y</p:attrName>
                                        </p:attrNameLst>
                                      </p:cBhvr>
                                      <p:tavLst>
                                        <p:tav tm="0">
                                          <p:val>
                                            <p:strVal val="ppt_y"/>
                                          </p:val>
                                        </p:tav>
                                        <p:tav tm="100000">
                                          <p:val>
                                            <p:strVal val="1+ppt_h/2"/>
                                          </p:val>
                                        </p:tav>
                                      </p:tavLst>
                                    </p:anim>
                                    <p:set>
                                      <p:cBhvr>
                                        <p:cTn id="1312" dur="1" fill="hold">
                                          <p:stCondLst>
                                            <p:cond delay="2249"/>
                                          </p:stCondLst>
                                        </p:cTn>
                                        <p:tgtEl>
                                          <p:spTgt spid="67"/>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8"/>
                                        </p:tgtEl>
                                        <p:attrNameLst>
                                          <p:attrName>ppt_x</p:attrName>
                                        </p:attrNameLst>
                                      </p:cBhvr>
                                      <p:tavLst>
                                        <p:tav tm="0">
                                          <p:val>
                                            <p:strVal val="ppt_x"/>
                                          </p:val>
                                        </p:tav>
                                        <p:tav tm="100000">
                                          <p:val>
                                            <p:strVal val="1+ppt_w/2"/>
                                          </p:val>
                                        </p:tav>
                                      </p:tavLst>
                                    </p:anim>
                                    <p:anim calcmode="lin" valueType="num">
                                      <p:cBhvr additive="base">
                                        <p:cTn id="1315" dur="2250"/>
                                        <p:tgtEl>
                                          <p:spTgt spid="68"/>
                                        </p:tgtEl>
                                        <p:attrNameLst>
                                          <p:attrName>ppt_y</p:attrName>
                                        </p:attrNameLst>
                                      </p:cBhvr>
                                      <p:tavLst>
                                        <p:tav tm="0">
                                          <p:val>
                                            <p:strVal val="ppt_y"/>
                                          </p:val>
                                        </p:tav>
                                        <p:tav tm="100000">
                                          <p:val>
                                            <p:strVal val="1+ppt_h/2"/>
                                          </p:val>
                                        </p:tav>
                                      </p:tavLst>
                                    </p:anim>
                                    <p:set>
                                      <p:cBhvr>
                                        <p:cTn id="1316" dur="1" fill="hold">
                                          <p:stCondLst>
                                            <p:cond delay="2249"/>
                                          </p:stCondLst>
                                        </p:cTn>
                                        <p:tgtEl>
                                          <p:spTgt spid="68"/>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9"/>
                                        </p:tgtEl>
                                        <p:attrNameLst>
                                          <p:attrName>ppt_x</p:attrName>
                                        </p:attrNameLst>
                                      </p:cBhvr>
                                      <p:tavLst>
                                        <p:tav tm="0">
                                          <p:val>
                                            <p:strVal val="ppt_x"/>
                                          </p:val>
                                        </p:tav>
                                        <p:tav tm="100000">
                                          <p:val>
                                            <p:strVal val="1+ppt_w/2"/>
                                          </p:val>
                                        </p:tav>
                                      </p:tavLst>
                                    </p:anim>
                                    <p:anim calcmode="lin" valueType="num">
                                      <p:cBhvr additive="base">
                                        <p:cTn id="1319" dur="2250"/>
                                        <p:tgtEl>
                                          <p:spTgt spid="69"/>
                                        </p:tgtEl>
                                        <p:attrNameLst>
                                          <p:attrName>ppt_y</p:attrName>
                                        </p:attrNameLst>
                                      </p:cBhvr>
                                      <p:tavLst>
                                        <p:tav tm="0">
                                          <p:val>
                                            <p:strVal val="ppt_y"/>
                                          </p:val>
                                        </p:tav>
                                        <p:tav tm="100000">
                                          <p:val>
                                            <p:strVal val="1+ppt_h/2"/>
                                          </p:val>
                                        </p:tav>
                                      </p:tavLst>
                                    </p:anim>
                                    <p:set>
                                      <p:cBhvr>
                                        <p:cTn id="1320" dur="1" fill="hold">
                                          <p:stCondLst>
                                            <p:cond delay="2249"/>
                                          </p:stCondLst>
                                        </p:cTn>
                                        <p:tgtEl>
                                          <p:spTgt spid="69"/>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70"/>
                                        </p:tgtEl>
                                        <p:attrNameLst>
                                          <p:attrName>ppt_x</p:attrName>
                                        </p:attrNameLst>
                                      </p:cBhvr>
                                      <p:tavLst>
                                        <p:tav tm="0">
                                          <p:val>
                                            <p:strVal val="ppt_x"/>
                                          </p:val>
                                        </p:tav>
                                        <p:tav tm="100000">
                                          <p:val>
                                            <p:strVal val="1+ppt_w/2"/>
                                          </p:val>
                                        </p:tav>
                                      </p:tavLst>
                                    </p:anim>
                                    <p:anim calcmode="lin" valueType="num">
                                      <p:cBhvr additive="base">
                                        <p:cTn id="1323" dur="2250"/>
                                        <p:tgtEl>
                                          <p:spTgt spid="70"/>
                                        </p:tgtEl>
                                        <p:attrNameLst>
                                          <p:attrName>ppt_y</p:attrName>
                                        </p:attrNameLst>
                                      </p:cBhvr>
                                      <p:tavLst>
                                        <p:tav tm="0">
                                          <p:val>
                                            <p:strVal val="ppt_y"/>
                                          </p:val>
                                        </p:tav>
                                        <p:tav tm="100000">
                                          <p:val>
                                            <p:strVal val="1+ppt_h/2"/>
                                          </p:val>
                                        </p:tav>
                                      </p:tavLst>
                                    </p:anim>
                                    <p:set>
                                      <p:cBhvr>
                                        <p:cTn id="1324" dur="1" fill="hold">
                                          <p:stCondLst>
                                            <p:cond delay="2249"/>
                                          </p:stCondLst>
                                        </p:cTn>
                                        <p:tgtEl>
                                          <p:spTgt spid="70"/>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1"/>
                                        </p:tgtEl>
                                        <p:attrNameLst>
                                          <p:attrName>ppt_x</p:attrName>
                                        </p:attrNameLst>
                                      </p:cBhvr>
                                      <p:tavLst>
                                        <p:tav tm="0">
                                          <p:val>
                                            <p:strVal val="ppt_x"/>
                                          </p:val>
                                        </p:tav>
                                        <p:tav tm="100000">
                                          <p:val>
                                            <p:strVal val="1+ppt_w/2"/>
                                          </p:val>
                                        </p:tav>
                                      </p:tavLst>
                                    </p:anim>
                                    <p:anim calcmode="lin" valueType="num">
                                      <p:cBhvr additive="base">
                                        <p:cTn id="1327" dur="2250"/>
                                        <p:tgtEl>
                                          <p:spTgt spid="71"/>
                                        </p:tgtEl>
                                        <p:attrNameLst>
                                          <p:attrName>ppt_y</p:attrName>
                                        </p:attrNameLst>
                                      </p:cBhvr>
                                      <p:tavLst>
                                        <p:tav tm="0">
                                          <p:val>
                                            <p:strVal val="ppt_y"/>
                                          </p:val>
                                        </p:tav>
                                        <p:tav tm="100000">
                                          <p:val>
                                            <p:strVal val="1+ppt_h/2"/>
                                          </p:val>
                                        </p:tav>
                                      </p:tavLst>
                                    </p:anim>
                                    <p:set>
                                      <p:cBhvr>
                                        <p:cTn id="1328" dur="1" fill="hold">
                                          <p:stCondLst>
                                            <p:cond delay="2249"/>
                                          </p:stCondLst>
                                        </p:cTn>
                                        <p:tgtEl>
                                          <p:spTgt spid="71"/>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2"/>
                                        </p:tgtEl>
                                        <p:attrNameLst>
                                          <p:attrName>ppt_x</p:attrName>
                                        </p:attrNameLst>
                                      </p:cBhvr>
                                      <p:tavLst>
                                        <p:tav tm="0">
                                          <p:val>
                                            <p:strVal val="ppt_x"/>
                                          </p:val>
                                        </p:tav>
                                        <p:tav tm="100000">
                                          <p:val>
                                            <p:strVal val="1+ppt_w/2"/>
                                          </p:val>
                                        </p:tav>
                                      </p:tavLst>
                                    </p:anim>
                                    <p:anim calcmode="lin" valueType="num">
                                      <p:cBhvr additive="base">
                                        <p:cTn id="1331" dur="2250"/>
                                        <p:tgtEl>
                                          <p:spTgt spid="72"/>
                                        </p:tgtEl>
                                        <p:attrNameLst>
                                          <p:attrName>ppt_y</p:attrName>
                                        </p:attrNameLst>
                                      </p:cBhvr>
                                      <p:tavLst>
                                        <p:tav tm="0">
                                          <p:val>
                                            <p:strVal val="ppt_y"/>
                                          </p:val>
                                        </p:tav>
                                        <p:tav tm="100000">
                                          <p:val>
                                            <p:strVal val="1+ppt_h/2"/>
                                          </p:val>
                                        </p:tav>
                                      </p:tavLst>
                                    </p:anim>
                                    <p:set>
                                      <p:cBhvr>
                                        <p:cTn id="1332" dur="1" fill="hold">
                                          <p:stCondLst>
                                            <p:cond delay="2249"/>
                                          </p:stCondLst>
                                        </p:cTn>
                                        <p:tgtEl>
                                          <p:spTgt spid="72"/>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3"/>
                                        </p:tgtEl>
                                        <p:attrNameLst>
                                          <p:attrName>ppt_x</p:attrName>
                                        </p:attrNameLst>
                                      </p:cBhvr>
                                      <p:tavLst>
                                        <p:tav tm="0">
                                          <p:val>
                                            <p:strVal val="ppt_x"/>
                                          </p:val>
                                        </p:tav>
                                        <p:tav tm="100000">
                                          <p:val>
                                            <p:strVal val="1+ppt_w/2"/>
                                          </p:val>
                                        </p:tav>
                                      </p:tavLst>
                                    </p:anim>
                                    <p:anim calcmode="lin" valueType="num">
                                      <p:cBhvr additive="base">
                                        <p:cTn id="1335" dur="2250"/>
                                        <p:tgtEl>
                                          <p:spTgt spid="73"/>
                                        </p:tgtEl>
                                        <p:attrNameLst>
                                          <p:attrName>ppt_y</p:attrName>
                                        </p:attrNameLst>
                                      </p:cBhvr>
                                      <p:tavLst>
                                        <p:tav tm="0">
                                          <p:val>
                                            <p:strVal val="ppt_y"/>
                                          </p:val>
                                        </p:tav>
                                        <p:tav tm="100000">
                                          <p:val>
                                            <p:strVal val="1+ppt_h/2"/>
                                          </p:val>
                                        </p:tav>
                                      </p:tavLst>
                                    </p:anim>
                                    <p:set>
                                      <p:cBhvr>
                                        <p:cTn id="1336" dur="1" fill="hold">
                                          <p:stCondLst>
                                            <p:cond delay="2249"/>
                                          </p:stCondLst>
                                        </p:cTn>
                                        <p:tgtEl>
                                          <p:spTgt spid="73"/>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4"/>
                                        </p:tgtEl>
                                        <p:attrNameLst>
                                          <p:attrName>ppt_x</p:attrName>
                                        </p:attrNameLst>
                                      </p:cBhvr>
                                      <p:tavLst>
                                        <p:tav tm="0">
                                          <p:val>
                                            <p:strVal val="ppt_x"/>
                                          </p:val>
                                        </p:tav>
                                        <p:tav tm="100000">
                                          <p:val>
                                            <p:strVal val="1+ppt_w/2"/>
                                          </p:val>
                                        </p:tav>
                                      </p:tavLst>
                                    </p:anim>
                                    <p:anim calcmode="lin" valueType="num">
                                      <p:cBhvr additive="base">
                                        <p:cTn id="1339" dur="2250"/>
                                        <p:tgtEl>
                                          <p:spTgt spid="74"/>
                                        </p:tgtEl>
                                        <p:attrNameLst>
                                          <p:attrName>ppt_y</p:attrName>
                                        </p:attrNameLst>
                                      </p:cBhvr>
                                      <p:tavLst>
                                        <p:tav tm="0">
                                          <p:val>
                                            <p:strVal val="ppt_y"/>
                                          </p:val>
                                        </p:tav>
                                        <p:tav tm="100000">
                                          <p:val>
                                            <p:strVal val="1+ppt_h/2"/>
                                          </p:val>
                                        </p:tav>
                                      </p:tavLst>
                                    </p:anim>
                                    <p:set>
                                      <p:cBhvr>
                                        <p:cTn id="1340" dur="1" fill="hold">
                                          <p:stCondLst>
                                            <p:cond delay="2249"/>
                                          </p:stCondLst>
                                        </p:cTn>
                                        <p:tgtEl>
                                          <p:spTgt spid="74"/>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5"/>
                                        </p:tgtEl>
                                        <p:attrNameLst>
                                          <p:attrName>ppt_x</p:attrName>
                                        </p:attrNameLst>
                                      </p:cBhvr>
                                      <p:tavLst>
                                        <p:tav tm="0">
                                          <p:val>
                                            <p:strVal val="ppt_x"/>
                                          </p:val>
                                        </p:tav>
                                        <p:tav tm="100000">
                                          <p:val>
                                            <p:strVal val="1+ppt_w/2"/>
                                          </p:val>
                                        </p:tav>
                                      </p:tavLst>
                                    </p:anim>
                                    <p:anim calcmode="lin" valueType="num">
                                      <p:cBhvr additive="base">
                                        <p:cTn id="1343" dur="2250"/>
                                        <p:tgtEl>
                                          <p:spTgt spid="75"/>
                                        </p:tgtEl>
                                        <p:attrNameLst>
                                          <p:attrName>ppt_y</p:attrName>
                                        </p:attrNameLst>
                                      </p:cBhvr>
                                      <p:tavLst>
                                        <p:tav tm="0">
                                          <p:val>
                                            <p:strVal val="ppt_y"/>
                                          </p:val>
                                        </p:tav>
                                        <p:tav tm="100000">
                                          <p:val>
                                            <p:strVal val="1+ppt_h/2"/>
                                          </p:val>
                                        </p:tav>
                                      </p:tavLst>
                                    </p:anim>
                                    <p:set>
                                      <p:cBhvr>
                                        <p:cTn id="1344" dur="1" fill="hold">
                                          <p:stCondLst>
                                            <p:cond delay="2249"/>
                                          </p:stCondLst>
                                        </p:cTn>
                                        <p:tgtEl>
                                          <p:spTgt spid="75"/>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6"/>
                                        </p:tgtEl>
                                        <p:attrNameLst>
                                          <p:attrName>ppt_x</p:attrName>
                                        </p:attrNameLst>
                                      </p:cBhvr>
                                      <p:tavLst>
                                        <p:tav tm="0">
                                          <p:val>
                                            <p:strVal val="ppt_x"/>
                                          </p:val>
                                        </p:tav>
                                        <p:tav tm="100000">
                                          <p:val>
                                            <p:strVal val="1+ppt_w/2"/>
                                          </p:val>
                                        </p:tav>
                                      </p:tavLst>
                                    </p:anim>
                                    <p:anim calcmode="lin" valueType="num">
                                      <p:cBhvr additive="base">
                                        <p:cTn id="1347" dur="2250"/>
                                        <p:tgtEl>
                                          <p:spTgt spid="76"/>
                                        </p:tgtEl>
                                        <p:attrNameLst>
                                          <p:attrName>ppt_y</p:attrName>
                                        </p:attrNameLst>
                                      </p:cBhvr>
                                      <p:tavLst>
                                        <p:tav tm="0">
                                          <p:val>
                                            <p:strVal val="ppt_y"/>
                                          </p:val>
                                        </p:tav>
                                        <p:tav tm="100000">
                                          <p:val>
                                            <p:strVal val="1+ppt_h/2"/>
                                          </p:val>
                                        </p:tav>
                                      </p:tavLst>
                                    </p:anim>
                                    <p:set>
                                      <p:cBhvr>
                                        <p:cTn id="1348" dur="1" fill="hold">
                                          <p:stCondLst>
                                            <p:cond delay="2249"/>
                                          </p:stCondLst>
                                        </p:cTn>
                                        <p:tgtEl>
                                          <p:spTgt spid="76"/>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7"/>
                                        </p:tgtEl>
                                        <p:attrNameLst>
                                          <p:attrName>ppt_x</p:attrName>
                                        </p:attrNameLst>
                                      </p:cBhvr>
                                      <p:tavLst>
                                        <p:tav tm="0">
                                          <p:val>
                                            <p:strVal val="ppt_x"/>
                                          </p:val>
                                        </p:tav>
                                        <p:tav tm="100000">
                                          <p:val>
                                            <p:strVal val="1+ppt_w/2"/>
                                          </p:val>
                                        </p:tav>
                                      </p:tavLst>
                                    </p:anim>
                                    <p:anim calcmode="lin" valueType="num">
                                      <p:cBhvr additive="base">
                                        <p:cTn id="1351" dur="2250"/>
                                        <p:tgtEl>
                                          <p:spTgt spid="77"/>
                                        </p:tgtEl>
                                        <p:attrNameLst>
                                          <p:attrName>ppt_y</p:attrName>
                                        </p:attrNameLst>
                                      </p:cBhvr>
                                      <p:tavLst>
                                        <p:tav tm="0">
                                          <p:val>
                                            <p:strVal val="ppt_y"/>
                                          </p:val>
                                        </p:tav>
                                        <p:tav tm="100000">
                                          <p:val>
                                            <p:strVal val="1+ppt_h/2"/>
                                          </p:val>
                                        </p:tav>
                                      </p:tavLst>
                                    </p:anim>
                                    <p:set>
                                      <p:cBhvr>
                                        <p:cTn id="1352" dur="1" fill="hold">
                                          <p:stCondLst>
                                            <p:cond delay="2249"/>
                                          </p:stCondLst>
                                        </p:cTn>
                                        <p:tgtEl>
                                          <p:spTgt spid="77"/>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8"/>
                                        </p:tgtEl>
                                        <p:attrNameLst>
                                          <p:attrName>ppt_x</p:attrName>
                                        </p:attrNameLst>
                                      </p:cBhvr>
                                      <p:tavLst>
                                        <p:tav tm="0">
                                          <p:val>
                                            <p:strVal val="ppt_x"/>
                                          </p:val>
                                        </p:tav>
                                        <p:tav tm="100000">
                                          <p:val>
                                            <p:strVal val="1+ppt_w/2"/>
                                          </p:val>
                                        </p:tav>
                                      </p:tavLst>
                                    </p:anim>
                                    <p:anim calcmode="lin" valueType="num">
                                      <p:cBhvr additive="base">
                                        <p:cTn id="1355" dur="2250"/>
                                        <p:tgtEl>
                                          <p:spTgt spid="78"/>
                                        </p:tgtEl>
                                        <p:attrNameLst>
                                          <p:attrName>ppt_y</p:attrName>
                                        </p:attrNameLst>
                                      </p:cBhvr>
                                      <p:tavLst>
                                        <p:tav tm="0">
                                          <p:val>
                                            <p:strVal val="ppt_y"/>
                                          </p:val>
                                        </p:tav>
                                        <p:tav tm="100000">
                                          <p:val>
                                            <p:strVal val="1+ppt_h/2"/>
                                          </p:val>
                                        </p:tav>
                                      </p:tavLst>
                                    </p:anim>
                                    <p:set>
                                      <p:cBhvr>
                                        <p:cTn id="1356" dur="1" fill="hold">
                                          <p:stCondLst>
                                            <p:cond delay="2249"/>
                                          </p:stCondLst>
                                        </p:cTn>
                                        <p:tgtEl>
                                          <p:spTgt spid="78"/>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9"/>
                                        </p:tgtEl>
                                        <p:attrNameLst>
                                          <p:attrName>ppt_x</p:attrName>
                                        </p:attrNameLst>
                                      </p:cBhvr>
                                      <p:tavLst>
                                        <p:tav tm="0">
                                          <p:val>
                                            <p:strVal val="ppt_x"/>
                                          </p:val>
                                        </p:tav>
                                        <p:tav tm="100000">
                                          <p:val>
                                            <p:strVal val="1+ppt_w/2"/>
                                          </p:val>
                                        </p:tav>
                                      </p:tavLst>
                                    </p:anim>
                                    <p:anim calcmode="lin" valueType="num">
                                      <p:cBhvr additive="base">
                                        <p:cTn id="1359" dur="2250"/>
                                        <p:tgtEl>
                                          <p:spTgt spid="79"/>
                                        </p:tgtEl>
                                        <p:attrNameLst>
                                          <p:attrName>ppt_y</p:attrName>
                                        </p:attrNameLst>
                                      </p:cBhvr>
                                      <p:tavLst>
                                        <p:tav tm="0">
                                          <p:val>
                                            <p:strVal val="ppt_y"/>
                                          </p:val>
                                        </p:tav>
                                        <p:tav tm="100000">
                                          <p:val>
                                            <p:strVal val="1+ppt_h/2"/>
                                          </p:val>
                                        </p:tav>
                                      </p:tavLst>
                                    </p:anim>
                                    <p:set>
                                      <p:cBhvr>
                                        <p:cTn id="1360" dur="1" fill="hold">
                                          <p:stCondLst>
                                            <p:cond delay="2249"/>
                                          </p:stCondLst>
                                        </p:cTn>
                                        <p:tgtEl>
                                          <p:spTgt spid="79"/>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80"/>
                                        </p:tgtEl>
                                        <p:attrNameLst>
                                          <p:attrName>ppt_x</p:attrName>
                                        </p:attrNameLst>
                                      </p:cBhvr>
                                      <p:tavLst>
                                        <p:tav tm="0">
                                          <p:val>
                                            <p:strVal val="ppt_x"/>
                                          </p:val>
                                        </p:tav>
                                        <p:tav tm="100000">
                                          <p:val>
                                            <p:strVal val="1+ppt_w/2"/>
                                          </p:val>
                                        </p:tav>
                                      </p:tavLst>
                                    </p:anim>
                                    <p:anim calcmode="lin" valueType="num">
                                      <p:cBhvr additive="base">
                                        <p:cTn id="1363" dur="2250"/>
                                        <p:tgtEl>
                                          <p:spTgt spid="80"/>
                                        </p:tgtEl>
                                        <p:attrNameLst>
                                          <p:attrName>ppt_y</p:attrName>
                                        </p:attrNameLst>
                                      </p:cBhvr>
                                      <p:tavLst>
                                        <p:tav tm="0">
                                          <p:val>
                                            <p:strVal val="ppt_y"/>
                                          </p:val>
                                        </p:tav>
                                        <p:tav tm="100000">
                                          <p:val>
                                            <p:strVal val="1+ppt_h/2"/>
                                          </p:val>
                                        </p:tav>
                                      </p:tavLst>
                                    </p:anim>
                                    <p:set>
                                      <p:cBhvr>
                                        <p:cTn id="1364" dur="1" fill="hold">
                                          <p:stCondLst>
                                            <p:cond delay="2249"/>
                                          </p:stCondLst>
                                        </p:cTn>
                                        <p:tgtEl>
                                          <p:spTgt spid="80"/>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1"/>
                                        </p:tgtEl>
                                        <p:attrNameLst>
                                          <p:attrName>ppt_x</p:attrName>
                                        </p:attrNameLst>
                                      </p:cBhvr>
                                      <p:tavLst>
                                        <p:tav tm="0">
                                          <p:val>
                                            <p:strVal val="ppt_x"/>
                                          </p:val>
                                        </p:tav>
                                        <p:tav tm="100000">
                                          <p:val>
                                            <p:strVal val="1+ppt_w/2"/>
                                          </p:val>
                                        </p:tav>
                                      </p:tavLst>
                                    </p:anim>
                                    <p:anim calcmode="lin" valueType="num">
                                      <p:cBhvr additive="base">
                                        <p:cTn id="1367" dur="2250"/>
                                        <p:tgtEl>
                                          <p:spTgt spid="81"/>
                                        </p:tgtEl>
                                        <p:attrNameLst>
                                          <p:attrName>ppt_y</p:attrName>
                                        </p:attrNameLst>
                                      </p:cBhvr>
                                      <p:tavLst>
                                        <p:tav tm="0">
                                          <p:val>
                                            <p:strVal val="ppt_y"/>
                                          </p:val>
                                        </p:tav>
                                        <p:tav tm="100000">
                                          <p:val>
                                            <p:strVal val="1+ppt_h/2"/>
                                          </p:val>
                                        </p:tav>
                                      </p:tavLst>
                                    </p:anim>
                                    <p:set>
                                      <p:cBhvr>
                                        <p:cTn id="1368" dur="1" fill="hold">
                                          <p:stCondLst>
                                            <p:cond delay="2249"/>
                                          </p:stCondLst>
                                        </p:cTn>
                                        <p:tgtEl>
                                          <p:spTgt spid="81"/>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2"/>
                                        </p:tgtEl>
                                        <p:attrNameLst>
                                          <p:attrName>ppt_x</p:attrName>
                                        </p:attrNameLst>
                                      </p:cBhvr>
                                      <p:tavLst>
                                        <p:tav tm="0">
                                          <p:val>
                                            <p:strVal val="ppt_x"/>
                                          </p:val>
                                        </p:tav>
                                        <p:tav tm="100000">
                                          <p:val>
                                            <p:strVal val="1+ppt_w/2"/>
                                          </p:val>
                                        </p:tav>
                                      </p:tavLst>
                                    </p:anim>
                                    <p:anim calcmode="lin" valueType="num">
                                      <p:cBhvr additive="base">
                                        <p:cTn id="1371" dur="2250"/>
                                        <p:tgtEl>
                                          <p:spTgt spid="82"/>
                                        </p:tgtEl>
                                        <p:attrNameLst>
                                          <p:attrName>ppt_y</p:attrName>
                                        </p:attrNameLst>
                                      </p:cBhvr>
                                      <p:tavLst>
                                        <p:tav tm="0">
                                          <p:val>
                                            <p:strVal val="ppt_y"/>
                                          </p:val>
                                        </p:tav>
                                        <p:tav tm="100000">
                                          <p:val>
                                            <p:strVal val="1+ppt_h/2"/>
                                          </p:val>
                                        </p:tav>
                                      </p:tavLst>
                                    </p:anim>
                                    <p:set>
                                      <p:cBhvr>
                                        <p:cTn id="1372" dur="1" fill="hold">
                                          <p:stCondLst>
                                            <p:cond delay="2249"/>
                                          </p:stCondLst>
                                        </p:cTn>
                                        <p:tgtEl>
                                          <p:spTgt spid="82"/>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3"/>
                                        </p:tgtEl>
                                        <p:attrNameLst>
                                          <p:attrName>ppt_x</p:attrName>
                                        </p:attrNameLst>
                                      </p:cBhvr>
                                      <p:tavLst>
                                        <p:tav tm="0">
                                          <p:val>
                                            <p:strVal val="ppt_x"/>
                                          </p:val>
                                        </p:tav>
                                        <p:tav tm="100000">
                                          <p:val>
                                            <p:strVal val="1+ppt_w/2"/>
                                          </p:val>
                                        </p:tav>
                                      </p:tavLst>
                                    </p:anim>
                                    <p:anim calcmode="lin" valueType="num">
                                      <p:cBhvr additive="base">
                                        <p:cTn id="1375" dur="2250"/>
                                        <p:tgtEl>
                                          <p:spTgt spid="83"/>
                                        </p:tgtEl>
                                        <p:attrNameLst>
                                          <p:attrName>ppt_y</p:attrName>
                                        </p:attrNameLst>
                                      </p:cBhvr>
                                      <p:tavLst>
                                        <p:tav tm="0">
                                          <p:val>
                                            <p:strVal val="ppt_y"/>
                                          </p:val>
                                        </p:tav>
                                        <p:tav tm="100000">
                                          <p:val>
                                            <p:strVal val="1+ppt_h/2"/>
                                          </p:val>
                                        </p:tav>
                                      </p:tavLst>
                                    </p:anim>
                                    <p:set>
                                      <p:cBhvr>
                                        <p:cTn id="1376" dur="1" fill="hold">
                                          <p:stCondLst>
                                            <p:cond delay="2249"/>
                                          </p:stCondLst>
                                        </p:cTn>
                                        <p:tgtEl>
                                          <p:spTgt spid="83"/>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4"/>
                                        </p:tgtEl>
                                        <p:attrNameLst>
                                          <p:attrName>ppt_x</p:attrName>
                                        </p:attrNameLst>
                                      </p:cBhvr>
                                      <p:tavLst>
                                        <p:tav tm="0">
                                          <p:val>
                                            <p:strVal val="ppt_x"/>
                                          </p:val>
                                        </p:tav>
                                        <p:tav tm="100000">
                                          <p:val>
                                            <p:strVal val="1+ppt_w/2"/>
                                          </p:val>
                                        </p:tav>
                                      </p:tavLst>
                                    </p:anim>
                                    <p:anim calcmode="lin" valueType="num">
                                      <p:cBhvr additive="base">
                                        <p:cTn id="1379" dur="2250"/>
                                        <p:tgtEl>
                                          <p:spTgt spid="84"/>
                                        </p:tgtEl>
                                        <p:attrNameLst>
                                          <p:attrName>ppt_y</p:attrName>
                                        </p:attrNameLst>
                                      </p:cBhvr>
                                      <p:tavLst>
                                        <p:tav tm="0">
                                          <p:val>
                                            <p:strVal val="ppt_y"/>
                                          </p:val>
                                        </p:tav>
                                        <p:tav tm="100000">
                                          <p:val>
                                            <p:strVal val="1+ppt_h/2"/>
                                          </p:val>
                                        </p:tav>
                                      </p:tavLst>
                                    </p:anim>
                                    <p:set>
                                      <p:cBhvr>
                                        <p:cTn id="1380" dur="1" fill="hold">
                                          <p:stCondLst>
                                            <p:cond delay="2249"/>
                                          </p:stCondLst>
                                        </p:cTn>
                                        <p:tgtEl>
                                          <p:spTgt spid="84"/>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5"/>
                                        </p:tgtEl>
                                        <p:attrNameLst>
                                          <p:attrName>ppt_x</p:attrName>
                                        </p:attrNameLst>
                                      </p:cBhvr>
                                      <p:tavLst>
                                        <p:tav tm="0">
                                          <p:val>
                                            <p:strVal val="ppt_x"/>
                                          </p:val>
                                        </p:tav>
                                        <p:tav tm="100000">
                                          <p:val>
                                            <p:strVal val="1+ppt_w/2"/>
                                          </p:val>
                                        </p:tav>
                                      </p:tavLst>
                                    </p:anim>
                                    <p:anim calcmode="lin" valueType="num">
                                      <p:cBhvr additive="base">
                                        <p:cTn id="1383" dur="2250"/>
                                        <p:tgtEl>
                                          <p:spTgt spid="85"/>
                                        </p:tgtEl>
                                        <p:attrNameLst>
                                          <p:attrName>ppt_y</p:attrName>
                                        </p:attrNameLst>
                                      </p:cBhvr>
                                      <p:tavLst>
                                        <p:tav tm="0">
                                          <p:val>
                                            <p:strVal val="ppt_y"/>
                                          </p:val>
                                        </p:tav>
                                        <p:tav tm="100000">
                                          <p:val>
                                            <p:strVal val="1+ppt_h/2"/>
                                          </p:val>
                                        </p:tav>
                                      </p:tavLst>
                                    </p:anim>
                                    <p:set>
                                      <p:cBhvr>
                                        <p:cTn id="1384" dur="1" fill="hold">
                                          <p:stCondLst>
                                            <p:cond delay="2249"/>
                                          </p:stCondLst>
                                        </p:cTn>
                                        <p:tgtEl>
                                          <p:spTgt spid="85"/>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6"/>
                                        </p:tgtEl>
                                        <p:attrNameLst>
                                          <p:attrName>ppt_x</p:attrName>
                                        </p:attrNameLst>
                                      </p:cBhvr>
                                      <p:tavLst>
                                        <p:tav tm="0">
                                          <p:val>
                                            <p:strVal val="ppt_x"/>
                                          </p:val>
                                        </p:tav>
                                        <p:tav tm="100000">
                                          <p:val>
                                            <p:strVal val="1+ppt_w/2"/>
                                          </p:val>
                                        </p:tav>
                                      </p:tavLst>
                                    </p:anim>
                                    <p:anim calcmode="lin" valueType="num">
                                      <p:cBhvr additive="base">
                                        <p:cTn id="1387" dur="2250"/>
                                        <p:tgtEl>
                                          <p:spTgt spid="86"/>
                                        </p:tgtEl>
                                        <p:attrNameLst>
                                          <p:attrName>ppt_y</p:attrName>
                                        </p:attrNameLst>
                                      </p:cBhvr>
                                      <p:tavLst>
                                        <p:tav tm="0">
                                          <p:val>
                                            <p:strVal val="ppt_y"/>
                                          </p:val>
                                        </p:tav>
                                        <p:tav tm="100000">
                                          <p:val>
                                            <p:strVal val="1+ppt_h/2"/>
                                          </p:val>
                                        </p:tav>
                                      </p:tavLst>
                                    </p:anim>
                                    <p:set>
                                      <p:cBhvr>
                                        <p:cTn id="1388" dur="1" fill="hold">
                                          <p:stCondLst>
                                            <p:cond delay="2249"/>
                                          </p:stCondLst>
                                        </p:cTn>
                                        <p:tgtEl>
                                          <p:spTgt spid="86"/>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7"/>
                                        </p:tgtEl>
                                        <p:attrNameLst>
                                          <p:attrName>ppt_x</p:attrName>
                                        </p:attrNameLst>
                                      </p:cBhvr>
                                      <p:tavLst>
                                        <p:tav tm="0">
                                          <p:val>
                                            <p:strVal val="ppt_x"/>
                                          </p:val>
                                        </p:tav>
                                        <p:tav tm="100000">
                                          <p:val>
                                            <p:strVal val="1+ppt_w/2"/>
                                          </p:val>
                                        </p:tav>
                                      </p:tavLst>
                                    </p:anim>
                                    <p:anim calcmode="lin" valueType="num">
                                      <p:cBhvr additive="base">
                                        <p:cTn id="1391" dur="2250"/>
                                        <p:tgtEl>
                                          <p:spTgt spid="87"/>
                                        </p:tgtEl>
                                        <p:attrNameLst>
                                          <p:attrName>ppt_y</p:attrName>
                                        </p:attrNameLst>
                                      </p:cBhvr>
                                      <p:tavLst>
                                        <p:tav tm="0">
                                          <p:val>
                                            <p:strVal val="ppt_y"/>
                                          </p:val>
                                        </p:tav>
                                        <p:tav tm="100000">
                                          <p:val>
                                            <p:strVal val="1+ppt_h/2"/>
                                          </p:val>
                                        </p:tav>
                                      </p:tavLst>
                                    </p:anim>
                                    <p:set>
                                      <p:cBhvr>
                                        <p:cTn id="1392" dur="1" fill="hold">
                                          <p:stCondLst>
                                            <p:cond delay="2249"/>
                                          </p:stCondLst>
                                        </p:cTn>
                                        <p:tgtEl>
                                          <p:spTgt spid="87"/>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8"/>
                                        </p:tgtEl>
                                        <p:attrNameLst>
                                          <p:attrName>ppt_x</p:attrName>
                                        </p:attrNameLst>
                                      </p:cBhvr>
                                      <p:tavLst>
                                        <p:tav tm="0">
                                          <p:val>
                                            <p:strVal val="ppt_x"/>
                                          </p:val>
                                        </p:tav>
                                        <p:tav tm="100000">
                                          <p:val>
                                            <p:strVal val="1+ppt_w/2"/>
                                          </p:val>
                                        </p:tav>
                                      </p:tavLst>
                                    </p:anim>
                                    <p:anim calcmode="lin" valueType="num">
                                      <p:cBhvr additive="base">
                                        <p:cTn id="1395" dur="2250"/>
                                        <p:tgtEl>
                                          <p:spTgt spid="88"/>
                                        </p:tgtEl>
                                        <p:attrNameLst>
                                          <p:attrName>ppt_y</p:attrName>
                                        </p:attrNameLst>
                                      </p:cBhvr>
                                      <p:tavLst>
                                        <p:tav tm="0">
                                          <p:val>
                                            <p:strVal val="ppt_y"/>
                                          </p:val>
                                        </p:tav>
                                        <p:tav tm="100000">
                                          <p:val>
                                            <p:strVal val="1+ppt_h/2"/>
                                          </p:val>
                                        </p:tav>
                                      </p:tavLst>
                                    </p:anim>
                                    <p:set>
                                      <p:cBhvr>
                                        <p:cTn id="1396" dur="1" fill="hold">
                                          <p:stCondLst>
                                            <p:cond delay="2249"/>
                                          </p:stCondLst>
                                        </p:cTn>
                                        <p:tgtEl>
                                          <p:spTgt spid="88"/>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9"/>
                                        </p:tgtEl>
                                        <p:attrNameLst>
                                          <p:attrName>ppt_x</p:attrName>
                                        </p:attrNameLst>
                                      </p:cBhvr>
                                      <p:tavLst>
                                        <p:tav tm="0">
                                          <p:val>
                                            <p:strVal val="ppt_x"/>
                                          </p:val>
                                        </p:tav>
                                        <p:tav tm="100000">
                                          <p:val>
                                            <p:strVal val="1+ppt_w/2"/>
                                          </p:val>
                                        </p:tav>
                                      </p:tavLst>
                                    </p:anim>
                                    <p:anim calcmode="lin" valueType="num">
                                      <p:cBhvr additive="base">
                                        <p:cTn id="1399" dur="2250"/>
                                        <p:tgtEl>
                                          <p:spTgt spid="89"/>
                                        </p:tgtEl>
                                        <p:attrNameLst>
                                          <p:attrName>ppt_y</p:attrName>
                                        </p:attrNameLst>
                                      </p:cBhvr>
                                      <p:tavLst>
                                        <p:tav tm="0">
                                          <p:val>
                                            <p:strVal val="ppt_y"/>
                                          </p:val>
                                        </p:tav>
                                        <p:tav tm="100000">
                                          <p:val>
                                            <p:strVal val="1+ppt_h/2"/>
                                          </p:val>
                                        </p:tav>
                                      </p:tavLst>
                                    </p:anim>
                                    <p:set>
                                      <p:cBhvr>
                                        <p:cTn id="1400" dur="1" fill="hold">
                                          <p:stCondLst>
                                            <p:cond delay="2249"/>
                                          </p:stCondLst>
                                        </p:cTn>
                                        <p:tgtEl>
                                          <p:spTgt spid="89"/>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90"/>
                                        </p:tgtEl>
                                        <p:attrNameLst>
                                          <p:attrName>ppt_x</p:attrName>
                                        </p:attrNameLst>
                                      </p:cBhvr>
                                      <p:tavLst>
                                        <p:tav tm="0">
                                          <p:val>
                                            <p:strVal val="ppt_x"/>
                                          </p:val>
                                        </p:tav>
                                        <p:tav tm="100000">
                                          <p:val>
                                            <p:strVal val="1+ppt_w/2"/>
                                          </p:val>
                                        </p:tav>
                                      </p:tavLst>
                                    </p:anim>
                                    <p:anim calcmode="lin" valueType="num">
                                      <p:cBhvr additive="base">
                                        <p:cTn id="1403" dur="2250"/>
                                        <p:tgtEl>
                                          <p:spTgt spid="90"/>
                                        </p:tgtEl>
                                        <p:attrNameLst>
                                          <p:attrName>ppt_y</p:attrName>
                                        </p:attrNameLst>
                                      </p:cBhvr>
                                      <p:tavLst>
                                        <p:tav tm="0">
                                          <p:val>
                                            <p:strVal val="ppt_y"/>
                                          </p:val>
                                        </p:tav>
                                        <p:tav tm="100000">
                                          <p:val>
                                            <p:strVal val="1+ppt_h/2"/>
                                          </p:val>
                                        </p:tav>
                                      </p:tavLst>
                                    </p:anim>
                                    <p:set>
                                      <p:cBhvr>
                                        <p:cTn id="1404" dur="1" fill="hold">
                                          <p:stCondLst>
                                            <p:cond delay="2249"/>
                                          </p:stCondLst>
                                        </p:cTn>
                                        <p:tgtEl>
                                          <p:spTgt spid="90"/>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1"/>
                                        </p:tgtEl>
                                        <p:attrNameLst>
                                          <p:attrName>ppt_x</p:attrName>
                                        </p:attrNameLst>
                                      </p:cBhvr>
                                      <p:tavLst>
                                        <p:tav tm="0">
                                          <p:val>
                                            <p:strVal val="ppt_x"/>
                                          </p:val>
                                        </p:tav>
                                        <p:tav tm="100000">
                                          <p:val>
                                            <p:strVal val="1+ppt_w/2"/>
                                          </p:val>
                                        </p:tav>
                                      </p:tavLst>
                                    </p:anim>
                                    <p:anim calcmode="lin" valueType="num">
                                      <p:cBhvr additive="base">
                                        <p:cTn id="1407" dur="2250"/>
                                        <p:tgtEl>
                                          <p:spTgt spid="91"/>
                                        </p:tgtEl>
                                        <p:attrNameLst>
                                          <p:attrName>ppt_y</p:attrName>
                                        </p:attrNameLst>
                                      </p:cBhvr>
                                      <p:tavLst>
                                        <p:tav tm="0">
                                          <p:val>
                                            <p:strVal val="ppt_y"/>
                                          </p:val>
                                        </p:tav>
                                        <p:tav tm="100000">
                                          <p:val>
                                            <p:strVal val="1+ppt_h/2"/>
                                          </p:val>
                                        </p:tav>
                                      </p:tavLst>
                                    </p:anim>
                                    <p:set>
                                      <p:cBhvr>
                                        <p:cTn id="1408" dur="1" fill="hold">
                                          <p:stCondLst>
                                            <p:cond delay="2249"/>
                                          </p:stCondLst>
                                        </p:cTn>
                                        <p:tgtEl>
                                          <p:spTgt spid="91"/>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2"/>
                                        </p:tgtEl>
                                        <p:attrNameLst>
                                          <p:attrName>ppt_x</p:attrName>
                                        </p:attrNameLst>
                                      </p:cBhvr>
                                      <p:tavLst>
                                        <p:tav tm="0">
                                          <p:val>
                                            <p:strVal val="ppt_x"/>
                                          </p:val>
                                        </p:tav>
                                        <p:tav tm="100000">
                                          <p:val>
                                            <p:strVal val="1+ppt_w/2"/>
                                          </p:val>
                                        </p:tav>
                                      </p:tavLst>
                                    </p:anim>
                                    <p:anim calcmode="lin" valueType="num">
                                      <p:cBhvr additive="base">
                                        <p:cTn id="1411" dur="2250"/>
                                        <p:tgtEl>
                                          <p:spTgt spid="92"/>
                                        </p:tgtEl>
                                        <p:attrNameLst>
                                          <p:attrName>ppt_y</p:attrName>
                                        </p:attrNameLst>
                                      </p:cBhvr>
                                      <p:tavLst>
                                        <p:tav tm="0">
                                          <p:val>
                                            <p:strVal val="ppt_y"/>
                                          </p:val>
                                        </p:tav>
                                        <p:tav tm="100000">
                                          <p:val>
                                            <p:strVal val="1+ppt_h/2"/>
                                          </p:val>
                                        </p:tav>
                                      </p:tavLst>
                                    </p:anim>
                                    <p:set>
                                      <p:cBhvr>
                                        <p:cTn id="1412" dur="1" fill="hold">
                                          <p:stCondLst>
                                            <p:cond delay="2249"/>
                                          </p:stCondLst>
                                        </p:cTn>
                                        <p:tgtEl>
                                          <p:spTgt spid="92"/>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3"/>
                                        </p:tgtEl>
                                        <p:attrNameLst>
                                          <p:attrName>ppt_x</p:attrName>
                                        </p:attrNameLst>
                                      </p:cBhvr>
                                      <p:tavLst>
                                        <p:tav tm="0">
                                          <p:val>
                                            <p:strVal val="ppt_x"/>
                                          </p:val>
                                        </p:tav>
                                        <p:tav tm="100000">
                                          <p:val>
                                            <p:strVal val="1+ppt_w/2"/>
                                          </p:val>
                                        </p:tav>
                                      </p:tavLst>
                                    </p:anim>
                                    <p:anim calcmode="lin" valueType="num">
                                      <p:cBhvr additive="base">
                                        <p:cTn id="1415" dur="2250"/>
                                        <p:tgtEl>
                                          <p:spTgt spid="93"/>
                                        </p:tgtEl>
                                        <p:attrNameLst>
                                          <p:attrName>ppt_y</p:attrName>
                                        </p:attrNameLst>
                                      </p:cBhvr>
                                      <p:tavLst>
                                        <p:tav tm="0">
                                          <p:val>
                                            <p:strVal val="ppt_y"/>
                                          </p:val>
                                        </p:tav>
                                        <p:tav tm="100000">
                                          <p:val>
                                            <p:strVal val="1+ppt_h/2"/>
                                          </p:val>
                                        </p:tav>
                                      </p:tavLst>
                                    </p:anim>
                                    <p:set>
                                      <p:cBhvr>
                                        <p:cTn id="1416" dur="1" fill="hold">
                                          <p:stCondLst>
                                            <p:cond delay="2249"/>
                                          </p:stCondLst>
                                        </p:cTn>
                                        <p:tgtEl>
                                          <p:spTgt spid="93"/>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4"/>
                                        </p:tgtEl>
                                        <p:attrNameLst>
                                          <p:attrName>ppt_x</p:attrName>
                                        </p:attrNameLst>
                                      </p:cBhvr>
                                      <p:tavLst>
                                        <p:tav tm="0">
                                          <p:val>
                                            <p:strVal val="ppt_x"/>
                                          </p:val>
                                        </p:tav>
                                        <p:tav tm="100000">
                                          <p:val>
                                            <p:strVal val="1+ppt_w/2"/>
                                          </p:val>
                                        </p:tav>
                                      </p:tavLst>
                                    </p:anim>
                                    <p:anim calcmode="lin" valueType="num">
                                      <p:cBhvr additive="base">
                                        <p:cTn id="1419" dur="2250"/>
                                        <p:tgtEl>
                                          <p:spTgt spid="94"/>
                                        </p:tgtEl>
                                        <p:attrNameLst>
                                          <p:attrName>ppt_y</p:attrName>
                                        </p:attrNameLst>
                                      </p:cBhvr>
                                      <p:tavLst>
                                        <p:tav tm="0">
                                          <p:val>
                                            <p:strVal val="ppt_y"/>
                                          </p:val>
                                        </p:tav>
                                        <p:tav tm="100000">
                                          <p:val>
                                            <p:strVal val="1+ppt_h/2"/>
                                          </p:val>
                                        </p:tav>
                                      </p:tavLst>
                                    </p:anim>
                                    <p:set>
                                      <p:cBhvr>
                                        <p:cTn id="1420" dur="1" fill="hold">
                                          <p:stCondLst>
                                            <p:cond delay="2249"/>
                                          </p:stCondLst>
                                        </p:cTn>
                                        <p:tgtEl>
                                          <p:spTgt spid="94"/>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5"/>
                                        </p:tgtEl>
                                        <p:attrNameLst>
                                          <p:attrName>ppt_x</p:attrName>
                                        </p:attrNameLst>
                                      </p:cBhvr>
                                      <p:tavLst>
                                        <p:tav tm="0">
                                          <p:val>
                                            <p:strVal val="ppt_x"/>
                                          </p:val>
                                        </p:tav>
                                        <p:tav tm="100000">
                                          <p:val>
                                            <p:strVal val="1+ppt_w/2"/>
                                          </p:val>
                                        </p:tav>
                                      </p:tavLst>
                                    </p:anim>
                                    <p:anim calcmode="lin" valueType="num">
                                      <p:cBhvr additive="base">
                                        <p:cTn id="1423" dur="2250"/>
                                        <p:tgtEl>
                                          <p:spTgt spid="95"/>
                                        </p:tgtEl>
                                        <p:attrNameLst>
                                          <p:attrName>ppt_y</p:attrName>
                                        </p:attrNameLst>
                                      </p:cBhvr>
                                      <p:tavLst>
                                        <p:tav tm="0">
                                          <p:val>
                                            <p:strVal val="ppt_y"/>
                                          </p:val>
                                        </p:tav>
                                        <p:tav tm="100000">
                                          <p:val>
                                            <p:strVal val="1+ppt_h/2"/>
                                          </p:val>
                                        </p:tav>
                                      </p:tavLst>
                                    </p:anim>
                                    <p:set>
                                      <p:cBhvr>
                                        <p:cTn id="1424" dur="1" fill="hold">
                                          <p:stCondLst>
                                            <p:cond delay="2249"/>
                                          </p:stCondLst>
                                        </p:cTn>
                                        <p:tgtEl>
                                          <p:spTgt spid="95"/>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6"/>
                                        </p:tgtEl>
                                        <p:attrNameLst>
                                          <p:attrName>ppt_x</p:attrName>
                                        </p:attrNameLst>
                                      </p:cBhvr>
                                      <p:tavLst>
                                        <p:tav tm="0">
                                          <p:val>
                                            <p:strVal val="ppt_x"/>
                                          </p:val>
                                        </p:tav>
                                        <p:tav tm="100000">
                                          <p:val>
                                            <p:strVal val="1+ppt_w/2"/>
                                          </p:val>
                                        </p:tav>
                                      </p:tavLst>
                                    </p:anim>
                                    <p:anim calcmode="lin" valueType="num">
                                      <p:cBhvr additive="base">
                                        <p:cTn id="1427" dur="2250"/>
                                        <p:tgtEl>
                                          <p:spTgt spid="96"/>
                                        </p:tgtEl>
                                        <p:attrNameLst>
                                          <p:attrName>ppt_y</p:attrName>
                                        </p:attrNameLst>
                                      </p:cBhvr>
                                      <p:tavLst>
                                        <p:tav tm="0">
                                          <p:val>
                                            <p:strVal val="ppt_y"/>
                                          </p:val>
                                        </p:tav>
                                        <p:tav tm="100000">
                                          <p:val>
                                            <p:strVal val="1+ppt_h/2"/>
                                          </p:val>
                                        </p:tav>
                                      </p:tavLst>
                                    </p:anim>
                                    <p:set>
                                      <p:cBhvr>
                                        <p:cTn id="1428" dur="1" fill="hold">
                                          <p:stCondLst>
                                            <p:cond delay="2249"/>
                                          </p:stCondLst>
                                        </p:cTn>
                                        <p:tgtEl>
                                          <p:spTgt spid="96"/>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7"/>
                                        </p:tgtEl>
                                        <p:attrNameLst>
                                          <p:attrName>ppt_x</p:attrName>
                                        </p:attrNameLst>
                                      </p:cBhvr>
                                      <p:tavLst>
                                        <p:tav tm="0">
                                          <p:val>
                                            <p:strVal val="ppt_x"/>
                                          </p:val>
                                        </p:tav>
                                        <p:tav tm="100000">
                                          <p:val>
                                            <p:strVal val="1+ppt_w/2"/>
                                          </p:val>
                                        </p:tav>
                                      </p:tavLst>
                                    </p:anim>
                                    <p:anim calcmode="lin" valueType="num">
                                      <p:cBhvr additive="base">
                                        <p:cTn id="1431" dur="2250"/>
                                        <p:tgtEl>
                                          <p:spTgt spid="97"/>
                                        </p:tgtEl>
                                        <p:attrNameLst>
                                          <p:attrName>ppt_y</p:attrName>
                                        </p:attrNameLst>
                                      </p:cBhvr>
                                      <p:tavLst>
                                        <p:tav tm="0">
                                          <p:val>
                                            <p:strVal val="ppt_y"/>
                                          </p:val>
                                        </p:tav>
                                        <p:tav tm="100000">
                                          <p:val>
                                            <p:strVal val="1+ppt_h/2"/>
                                          </p:val>
                                        </p:tav>
                                      </p:tavLst>
                                    </p:anim>
                                    <p:set>
                                      <p:cBhvr>
                                        <p:cTn id="1432" dur="1" fill="hold">
                                          <p:stCondLst>
                                            <p:cond delay="2249"/>
                                          </p:stCondLst>
                                        </p:cTn>
                                        <p:tgtEl>
                                          <p:spTgt spid="97"/>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8"/>
                                        </p:tgtEl>
                                        <p:attrNameLst>
                                          <p:attrName>ppt_x</p:attrName>
                                        </p:attrNameLst>
                                      </p:cBhvr>
                                      <p:tavLst>
                                        <p:tav tm="0">
                                          <p:val>
                                            <p:strVal val="ppt_x"/>
                                          </p:val>
                                        </p:tav>
                                        <p:tav tm="100000">
                                          <p:val>
                                            <p:strVal val="1+ppt_w/2"/>
                                          </p:val>
                                        </p:tav>
                                      </p:tavLst>
                                    </p:anim>
                                    <p:anim calcmode="lin" valueType="num">
                                      <p:cBhvr additive="base">
                                        <p:cTn id="1435" dur="2250"/>
                                        <p:tgtEl>
                                          <p:spTgt spid="98"/>
                                        </p:tgtEl>
                                        <p:attrNameLst>
                                          <p:attrName>ppt_y</p:attrName>
                                        </p:attrNameLst>
                                      </p:cBhvr>
                                      <p:tavLst>
                                        <p:tav tm="0">
                                          <p:val>
                                            <p:strVal val="ppt_y"/>
                                          </p:val>
                                        </p:tav>
                                        <p:tav tm="100000">
                                          <p:val>
                                            <p:strVal val="1+ppt_h/2"/>
                                          </p:val>
                                        </p:tav>
                                      </p:tavLst>
                                    </p:anim>
                                    <p:set>
                                      <p:cBhvr>
                                        <p:cTn id="1436" dur="1" fill="hold">
                                          <p:stCondLst>
                                            <p:cond delay="2249"/>
                                          </p:stCondLst>
                                        </p:cTn>
                                        <p:tgtEl>
                                          <p:spTgt spid="98"/>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9"/>
                                        </p:tgtEl>
                                        <p:attrNameLst>
                                          <p:attrName>ppt_x</p:attrName>
                                        </p:attrNameLst>
                                      </p:cBhvr>
                                      <p:tavLst>
                                        <p:tav tm="0">
                                          <p:val>
                                            <p:strVal val="ppt_x"/>
                                          </p:val>
                                        </p:tav>
                                        <p:tav tm="100000">
                                          <p:val>
                                            <p:strVal val="1+ppt_w/2"/>
                                          </p:val>
                                        </p:tav>
                                      </p:tavLst>
                                    </p:anim>
                                    <p:anim calcmode="lin" valueType="num">
                                      <p:cBhvr additive="base">
                                        <p:cTn id="1439" dur="2250"/>
                                        <p:tgtEl>
                                          <p:spTgt spid="99"/>
                                        </p:tgtEl>
                                        <p:attrNameLst>
                                          <p:attrName>ppt_y</p:attrName>
                                        </p:attrNameLst>
                                      </p:cBhvr>
                                      <p:tavLst>
                                        <p:tav tm="0">
                                          <p:val>
                                            <p:strVal val="ppt_y"/>
                                          </p:val>
                                        </p:tav>
                                        <p:tav tm="100000">
                                          <p:val>
                                            <p:strVal val="1+ppt_h/2"/>
                                          </p:val>
                                        </p:tav>
                                      </p:tavLst>
                                    </p:anim>
                                    <p:set>
                                      <p:cBhvr>
                                        <p:cTn id="1440" dur="1" fill="hold">
                                          <p:stCondLst>
                                            <p:cond delay="2249"/>
                                          </p:stCondLst>
                                        </p:cTn>
                                        <p:tgtEl>
                                          <p:spTgt spid="99"/>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100"/>
                                        </p:tgtEl>
                                        <p:attrNameLst>
                                          <p:attrName>ppt_x</p:attrName>
                                        </p:attrNameLst>
                                      </p:cBhvr>
                                      <p:tavLst>
                                        <p:tav tm="0">
                                          <p:val>
                                            <p:strVal val="ppt_x"/>
                                          </p:val>
                                        </p:tav>
                                        <p:tav tm="100000">
                                          <p:val>
                                            <p:strVal val="1+ppt_w/2"/>
                                          </p:val>
                                        </p:tav>
                                      </p:tavLst>
                                    </p:anim>
                                    <p:anim calcmode="lin" valueType="num">
                                      <p:cBhvr additive="base">
                                        <p:cTn id="1443" dur="2250"/>
                                        <p:tgtEl>
                                          <p:spTgt spid="100"/>
                                        </p:tgtEl>
                                        <p:attrNameLst>
                                          <p:attrName>ppt_y</p:attrName>
                                        </p:attrNameLst>
                                      </p:cBhvr>
                                      <p:tavLst>
                                        <p:tav tm="0">
                                          <p:val>
                                            <p:strVal val="ppt_y"/>
                                          </p:val>
                                        </p:tav>
                                        <p:tav tm="100000">
                                          <p:val>
                                            <p:strVal val="1+ppt_h/2"/>
                                          </p:val>
                                        </p:tav>
                                      </p:tavLst>
                                    </p:anim>
                                    <p:set>
                                      <p:cBhvr>
                                        <p:cTn id="1444" dur="1" fill="hold">
                                          <p:stCondLst>
                                            <p:cond delay="2249"/>
                                          </p:stCondLst>
                                        </p:cTn>
                                        <p:tgtEl>
                                          <p:spTgt spid="100"/>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1"/>
                                        </p:tgtEl>
                                        <p:attrNameLst>
                                          <p:attrName>ppt_x</p:attrName>
                                        </p:attrNameLst>
                                      </p:cBhvr>
                                      <p:tavLst>
                                        <p:tav tm="0">
                                          <p:val>
                                            <p:strVal val="ppt_x"/>
                                          </p:val>
                                        </p:tav>
                                        <p:tav tm="100000">
                                          <p:val>
                                            <p:strVal val="1+ppt_w/2"/>
                                          </p:val>
                                        </p:tav>
                                      </p:tavLst>
                                    </p:anim>
                                    <p:anim calcmode="lin" valueType="num">
                                      <p:cBhvr additive="base">
                                        <p:cTn id="1447" dur="2250"/>
                                        <p:tgtEl>
                                          <p:spTgt spid="101"/>
                                        </p:tgtEl>
                                        <p:attrNameLst>
                                          <p:attrName>ppt_y</p:attrName>
                                        </p:attrNameLst>
                                      </p:cBhvr>
                                      <p:tavLst>
                                        <p:tav tm="0">
                                          <p:val>
                                            <p:strVal val="ppt_y"/>
                                          </p:val>
                                        </p:tav>
                                        <p:tav tm="100000">
                                          <p:val>
                                            <p:strVal val="1+ppt_h/2"/>
                                          </p:val>
                                        </p:tav>
                                      </p:tavLst>
                                    </p:anim>
                                    <p:set>
                                      <p:cBhvr>
                                        <p:cTn id="1448" dur="1" fill="hold">
                                          <p:stCondLst>
                                            <p:cond delay="2249"/>
                                          </p:stCondLst>
                                        </p:cTn>
                                        <p:tgtEl>
                                          <p:spTgt spid="101"/>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2"/>
                                        </p:tgtEl>
                                        <p:attrNameLst>
                                          <p:attrName>ppt_x</p:attrName>
                                        </p:attrNameLst>
                                      </p:cBhvr>
                                      <p:tavLst>
                                        <p:tav tm="0">
                                          <p:val>
                                            <p:strVal val="ppt_x"/>
                                          </p:val>
                                        </p:tav>
                                        <p:tav tm="100000">
                                          <p:val>
                                            <p:strVal val="1+ppt_w/2"/>
                                          </p:val>
                                        </p:tav>
                                      </p:tavLst>
                                    </p:anim>
                                    <p:anim calcmode="lin" valueType="num">
                                      <p:cBhvr additive="base">
                                        <p:cTn id="1451" dur="2250"/>
                                        <p:tgtEl>
                                          <p:spTgt spid="102"/>
                                        </p:tgtEl>
                                        <p:attrNameLst>
                                          <p:attrName>ppt_y</p:attrName>
                                        </p:attrNameLst>
                                      </p:cBhvr>
                                      <p:tavLst>
                                        <p:tav tm="0">
                                          <p:val>
                                            <p:strVal val="ppt_y"/>
                                          </p:val>
                                        </p:tav>
                                        <p:tav tm="100000">
                                          <p:val>
                                            <p:strVal val="1+ppt_h/2"/>
                                          </p:val>
                                        </p:tav>
                                      </p:tavLst>
                                    </p:anim>
                                    <p:set>
                                      <p:cBhvr>
                                        <p:cTn id="1452" dur="1" fill="hold">
                                          <p:stCondLst>
                                            <p:cond delay="2249"/>
                                          </p:stCondLst>
                                        </p:cTn>
                                        <p:tgtEl>
                                          <p:spTgt spid="102"/>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3"/>
                                        </p:tgtEl>
                                        <p:attrNameLst>
                                          <p:attrName>ppt_x</p:attrName>
                                        </p:attrNameLst>
                                      </p:cBhvr>
                                      <p:tavLst>
                                        <p:tav tm="0">
                                          <p:val>
                                            <p:strVal val="ppt_x"/>
                                          </p:val>
                                        </p:tav>
                                        <p:tav tm="100000">
                                          <p:val>
                                            <p:strVal val="1+ppt_w/2"/>
                                          </p:val>
                                        </p:tav>
                                      </p:tavLst>
                                    </p:anim>
                                    <p:anim calcmode="lin" valueType="num">
                                      <p:cBhvr additive="base">
                                        <p:cTn id="1455" dur="2250"/>
                                        <p:tgtEl>
                                          <p:spTgt spid="103"/>
                                        </p:tgtEl>
                                        <p:attrNameLst>
                                          <p:attrName>ppt_y</p:attrName>
                                        </p:attrNameLst>
                                      </p:cBhvr>
                                      <p:tavLst>
                                        <p:tav tm="0">
                                          <p:val>
                                            <p:strVal val="ppt_y"/>
                                          </p:val>
                                        </p:tav>
                                        <p:tav tm="100000">
                                          <p:val>
                                            <p:strVal val="1+ppt_h/2"/>
                                          </p:val>
                                        </p:tav>
                                      </p:tavLst>
                                    </p:anim>
                                    <p:set>
                                      <p:cBhvr>
                                        <p:cTn id="1456" dur="1" fill="hold">
                                          <p:stCondLst>
                                            <p:cond delay="2249"/>
                                          </p:stCondLst>
                                        </p:cTn>
                                        <p:tgtEl>
                                          <p:spTgt spid="103"/>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4"/>
                                        </p:tgtEl>
                                        <p:attrNameLst>
                                          <p:attrName>ppt_x</p:attrName>
                                        </p:attrNameLst>
                                      </p:cBhvr>
                                      <p:tavLst>
                                        <p:tav tm="0">
                                          <p:val>
                                            <p:strVal val="ppt_x"/>
                                          </p:val>
                                        </p:tav>
                                        <p:tav tm="100000">
                                          <p:val>
                                            <p:strVal val="1+ppt_w/2"/>
                                          </p:val>
                                        </p:tav>
                                      </p:tavLst>
                                    </p:anim>
                                    <p:anim calcmode="lin" valueType="num">
                                      <p:cBhvr additive="base">
                                        <p:cTn id="1459" dur="2250"/>
                                        <p:tgtEl>
                                          <p:spTgt spid="104"/>
                                        </p:tgtEl>
                                        <p:attrNameLst>
                                          <p:attrName>ppt_y</p:attrName>
                                        </p:attrNameLst>
                                      </p:cBhvr>
                                      <p:tavLst>
                                        <p:tav tm="0">
                                          <p:val>
                                            <p:strVal val="ppt_y"/>
                                          </p:val>
                                        </p:tav>
                                        <p:tav tm="100000">
                                          <p:val>
                                            <p:strVal val="1+ppt_h/2"/>
                                          </p:val>
                                        </p:tav>
                                      </p:tavLst>
                                    </p:anim>
                                    <p:set>
                                      <p:cBhvr>
                                        <p:cTn id="1460" dur="1" fill="hold">
                                          <p:stCondLst>
                                            <p:cond delay="2249"/>
                                          </p:stCondLst>
                                        </p:cTn>
                                        <p:tgtEl>
                                          <p:spTgt spid="104"/>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5"/>
                                        </p:tgtEl>
                                        <p:attrNameLst>
                                          <p:attrName>ppt_x</p:attrName>
                                        </p:attrNameLst>
                                      </p:cBhvr>
                                      <p:tavLst>
                                        <p:tav tm="0">
                                          <p:val>
                                            <p:strVal val="ppt_x"/>
                                          </p:val>
                                        </p:tav>
                                        <p:tav tm="100000">
                                          <p:val>
                                            <p:strVal val="1+ppt_w/2"/>
                                          </p:val>
                                        </p:tav>
                                      </p:tavLst>
                                    </p:anim>
                                    <p:anim calcmode="lin" valueType="num">
                                      <p:cBhvr additive="base">
                                        <p:cTn id="1463" dur="2250"/>
                                        <p:tgtEl>
                                          <p:spTgt spid="105"/>
                                        </p:tgtEl>
                                        <p:attrNameLst>
                                          <p:attrName>ppt_y</p:attrName>
                                        </p:attrNameLst>
                                      </p:cBhvr>
                                      <p:tavLst>
                                        <p:tav tm="0">
                                          <p:val>
                                            <p:strVal val="ppt_y"/>
                                          </p:val>
                                        </p:tav>
                                        <p:tav tm="100000">
                                          <p:val>
                                            <p:strVal val="1+ppt_h/2"/>
                                          </p:val>
                                        </p:tav>
                                      </p:tavLst>
                                    </p:anim>
                                    <p:set>
                                      <p:cBhvr>
                                        <p:cTn id="1464" dur="1" fill="hold">
                                          <p:stCondLst>
                                            <p:cond delay="2249"/>
                                          </p:stCondLst>
                                        </p:cTn>
                                        <p:tgtEl>
                                          <p:spTgt spid="105"/>
                                        </p:tgtEl>
                                        <p:attrNameLst>
                                          <p:attrName>style.visibility</p:attrName>
                                        </p:attrNameLst>
                                      </p:cBhvr>
                                      <p:to>
                                        <p:strVal val="hidden"/>
                                      </p:to>
                                    </p:set>
                                  </p:childTnLst>
                                </p:cTn>
                              </p:par>
                              <p:par>
                                <p:cTn id="1465" presetID="2" presetClass="exit" presetSubtype="3" fill="hold" grpId="2" nodeType="withEffect">
                                  <p:stCondLst>
                                    <p:cond delay="0"/>
                                  </p:stCondLst>
                                  <p:childTnLst>
                                    <p:anim calcmode="lin" valueType="num">
                                      <p:cBhvr additive="base">
                                        <p:cTn id="1466" dur="2250"/>
                                        <p:tgtEl>
                                          <p:spTgt spid="2"/>
                                        </p:tgtEl>
                                        <p:attrNameLst>
                                          <p:attrName>ppt_x</p:attrName>
                                        </p:attrNameLst>
                                      </p:cBhvr>
                                      <p:tavLst>
                                        <p:tav tm="0">
                                          <p:val>
                                            <p:strVal val="ppt_x"/>
                                          </p:val>
                                        </p:tav>
                                        <p:tav tm="100000">
                                          <p:val>
                                            <p:strVal val="1+ppt_w/2"/>
                                          </p:val>
                                        </p:tav>
                                      </p:tavLst>
                                    </p:anim>
                                    <p:anim calcmode="lin" valueType="num">
                                      <p:cBhvr additive="base">
                                        <p:cTn id="1467" dur="2250"/>
                                        <p:tgtEl>
                                          <p:spTgt spid="2"/>
                                        </p:tgtEl>
                                        <p:attrNameLst>
                                          <p:attrName>ppt_y</p:attrName>
                                        </p:attrNameLst>
                                      </p:cBhvr>
                                      <p:tavLst>
                                        <p:tav tm="0">
                                          <p:val>
                                            <p:strVal val="ppt_y"/>
                                          </p:val>
                                        </p:tav>
                                        <p:tav tm="100000">
                                          <p:val>
                                            <p:strVal val="0-ppt_h/2"/>
                                          </p:val>
                                        </p:tav>
                                      </p:tavLst>
                                    </p:anim>
                                    <p:set>
                                      <p:cBhvr>
                                        <p:cTn id="1468" dur="1" fill="hold">
                                          <p:stCondLst>
                                            <p:cond delay="2249"/>
                                          </p:stCondLst>
                                        </p:cTn>
                                        <p:tgtEl>
                                          <p:spTgt spid="2"/>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3"/>
                                        </p:tgtEl>
                                        <p:attrNameLst>
                                          <p:attrName>ppt_x</p:attrName>
                                        </p:attrNameLst>
                                      </p:cBhvr>
                                      <p:tavLst>
                                        <p:tav tm="0">
                                          <p:val>
                                            <p:strVal val="ppt_x"/>
                                          </p:val>
                                        </p:tav>
                                        <p:tav tm="100000">
                                          <p:val>
                                            <p:strVal val="1+ppt_w/2"/>
                                          </p:val>
                                        </p:tav>
                                      </p:tavLst>
                                    </p:anim>
                                    <p:anim calcmode="lin" valueType="num">
                                      <p:cBhvr additive="base">
                                        <p:cTn id="1471" dur="2250"/>
                                        <p:tgtEl>
                                          <p:spTgt spid="3"/>
                                        </p:tgtEl>
                                        <p:attrNameLst>
                                          <p:attrName>ppt_y</p:attrName>
                                        </p:attrNameLst>
                                      </p:cBhvr>
                                      <p:tavLst>
                                        <p:tav tm="0">
                                          <p:val>
                                            <p:strVal val="ppt_y"/>
                                          </p:val>
                                        </p:tav>
                                        <p:tav tm="100000">
                                          <p:val>
                                            <p:strVal val="0-ppt_h/2"/>
                                          </p:val>
                                        </p:tav>
                                      </p:tavLst>
                                    </p:anim>
                                    <p:set>
                                      <p:cBhvr>
                                        <p:cTn id="1472" dur="1" fill="hold">
                                          <p:stCondLst>
                                            <p:cond delay="2249"/>
                                          </p:stCondLst>
                                        </p:cTn>
                                        <p:tgtEl>
                                          <p:spTgt spid="3"/>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4"/>
                                        </p:tgtEl>
                                        <p:attrNameLst>
                                          <p:attrName>ppt_x</p:attrName>
                                        </p:attrNameLst>
                                      </p:cBhvr>
                                      <p:tavLst>
                                        <p:tav tm="0">
                                          <p:val>
                                            <p:strVal val="ppt_x"/>
                                          </p:val>
                                        </p:tav>
                                        <p:tav tm="100000">
                                          <p:val>
                                            <p:strVal val="1+ppt_w/2"/>
                                          </p:val>
                                        </p:tav>
                                      </p:tavLst>
                                    </p:anim>
                                    <p:anim calcmode="lin" valueType="num">
                                      <p:cBhvr additive="base">
                                        <p:cTn id="1475" dur="2250"/>
                                        <p:tgtEl>
                                          <p:spTgt spid="4"/>
                                        </p:tgtEl>
                                        <p:attrNameLst>
                                          <p:attrName>ppt_y</p:attrName>
                                        </p:attrNameLst>
                                      </p:cBhvr>
                                      <p:tavLst>
                                        <p:tav tm="0">
                                          <p:val>
                                            <p:strVal val="ppt_y"/>
                                          </p:val>
                                        </p:tav>
                                        <p:tav tm="100000">
                                          <p:val>
                                            <p:strVal val="0-ppt_h/2"/>
                                          </p:val>
                                        </p:tav>
                                      </p:tavLst>
                                    </p:anim>
                                    <p:set>
                                      <p:cBhvr>
                                        <p:cTn id="1476" dur="1" fill="hold">
                                          <p:stCondLst>
                                            <p:cond delay="2249"/>
                                          </p:stCondLst>
                                        </p:cTn>
                                        <p:tgtEl>
                                          <p:spTgt spid="4"/>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5"/>
                                        </p:tgtEl>
                                        <p:attrNameLst>
                                          <p:attrName>ppt_x</p:attrName>
                                        </p:attrNameLst>
                                      </p:cBhvr>
                                      <p:tavLst>
                                        <p:tav tm="0">
                                          <p:val>
                                            <p:strVal val="ppt_x"/>
                                          </p:val>
                                        </p:tav>
                                        <p:tav tm="100000">
                                          <p:val>
                                            <p:strVal val="1+ppt_w/2"/>
                                          </p:val>
                                        </p:tav>
                                      </p:tavLst>
                                    </p:anim>
                                    <p:anim calcmode="lin" valueType="num">
                                      <p:cBhvr additive="base">
                                        <p:cTn id="1479" dur="2250"/>
                                        <p:tgtEl>
                                          <p:spTgt spid="5"/>
                                        </p:tgtEl>
                                        <p:attrNameLst>
                                          <p:attrName>ppt_y</p:attrName>
                                        </p:attrNameLst>
                                      </p:cBhvr>
                                      <p:tavLst>
                                        <p:tav tm="0">
                                          <p:val>
                                            <p:strVal val="ppt_y"/>
                                          </p:val>
                                        </p:tav>
                                        <p:tav tm="100000">
                                          <p:val>
                                            <p:strVal val="0-ppt_h/2"/>
                                          </p:val>
                                        </p:tav>
                                      </p:tavLst>
                                    </p:anim>
                                    <p:set>
                                      <p:cBhvr>
                                        <p:cTn id="1480" dur="1" fill="hold">
                                          <p:stCondLst>
                                            <p:cond delay="2249"/>
                                          </p:stCondLst>
                                        </p:cTn>
                                        <p:tgtEl>
                                          <p:spTgt spid="5"/>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6"/>
                                        </p:tgtEl>
                                        <p:attrNameLst>
                                          <p:attrName>ppt_x</p:attrName>
                                        </p:attrNameLst>
                                      </p:cBhvr>
                                      <p:tavLst>
                                        <p:tav tm="0">
                                          <p:val>
                                            <p:strVal val="ppt_x"/>
                                          </p:val>
                                        </p:tav>
                                        <p:tav tm="100000">
                                          <p:val>
                                            <p:strVal val="1+ppt_w/2"/>
                                          </p:val>
                                        </p:tav>
                                      </p:tavLst>
                                    </p:anim>
                                    <p:anim calcmode="lin" valueType="num">
                                      <p:cBhvr additive="base">
                                        <p:cTn id="1483" dur="2250"/>
                                        <p:tgtEl>
                                          <p:spTgt spid="6"/>
                                        </p:tgtEl>
                                        <p:attrNameLst>
                                          <p:attrName>ppt_y</p:attrName>
                                        </p:attrNameLst>
                                      </p:cBhvr>
                                      <p:tavLst>
                                        <p:tav tm="0">
                                          <p:val>
                                            <p:strVal val="ppt_y"/>
                                          </p:val>
                                        </p:tav>
                                        <p:tav tm="100000">
                                          <p:val>
                                            <p:strVal val="0-ppt_h/2"/>
                                          </p:val>
                                        </p:tav>
                                      </p:tavLst>
                                    </p:anim>
                                    <p:set>
                                      <p:cBhvr>
                                        <p:cTn id="1484" dur="1" fill="hold">
                                          <p:stCondLst>
                                            <p:cond delay="2249"/>
                                          </p:stCondLst>
                                        </p:cTn>
                                        <p:tgtEl>
                                          <p:spTgt spid="6"/>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7"/>
                                        </p:tgtEl>
                                        <p:attrNameLst>
                                          <p:attrName>ppt_x</p:attrName>
                                        </p:attrNameLst>
                                      </p:cBhvr>
                                      <p:tavLst>
                                        <p:tav tm="0">
                                          <p:val>
                                            <p:strVal val="ppt_x"/>
                                          </p:val>
                                        </p:tav>
                                        <p:tav tm="100000">
                                          <p:val>
                                            <p:strVal val="1+ppt_w/2"/>
                                          </p:val>
                                        </p:tav>
                                      </p:tavLst>
                                    </p:anim>
                                    <p:anim calcmode="lin" valueType="num">
                                      <p:cBhvr additive="base">
                                        <p:cTn id="1487" dur="2250"/>
                                        <p:tgtEl>
                                          <p:spTgt spid="7"/>
                                        </p:tgtEl>
                                        <p:attrNameLst>
                                          <p:attrName>ppt_y</p:attrName>
                                        </p:attrNameLst>
                                      </p:cBhvr>
                                      <p:tavLst>
                                        <p:tav tm="0">
                                          <p:val>
                                            <p:strVal val="ppt_y"/>
                                          </p:val>
                                        </p:tav>
                                        <p:tav tm="100000">
                                          <p:val>
                                            <p:strVal val="0-ppt_h/2"/>
                                          </p:val>
                                        </p:tav>
                                      </p:tavLst>
                                    </p:anim>
                                    <p:set>
                                      <p:cBhvr>
                                        <p:cTn id="1488" dur="1" fill="hold">
                                          <p:stCondLst>
                                            <p:cond delay="2249"/>
                                          </p:stCondLst>
                                        </p:cTn>
                                        <p:tgtEl>
                                          <p:spTgt spid="7"/>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8"/>
                                        </p:tgtEl>
                                        <p:attrNameLst>
                                          <p:attrName>ppt_x</p:attrName>
                                        </p:attrNameLst>
                                      </p:cBhvr>
                                      <p:tavLst>
                                        <p:tav tm="0">
                                          <p:val>
                                            <p:strVal val="ppt_x"/>
                                          </p:val>
                                        </p:tav>
                                        <p:tav tm="100000">
                                          <p:val>
                                            <p:strVal val="1+ppt_w/2"/>
                                          </p:val>
                                        </p:tav>
                                      </p:tavLst>
                                    </p:anim>
                                    <p:anim calcmode="lin" valueType="num">
                                      <p:cBhvr additive="base">
                                        <p:cTn id="1491" dur="2250"/>
                                        <p:tgtEl>
                                          <p:spTgt spid="8"/>
                                        </p:tgtEl>
                                        <p:attrNameLst>
                                          <p:attrName>ppt_y</p:attrName>
                                        </p:attrNameLst>
                                      </p:cBhvr>
                                      <p:tavLst>
                                        <p:tav tm="0">
                                          <p:val>
                                            <p:strVal val="ppt_y"/>
                                          </p:val>
                                        </p:tav>
                                        <p:tav tm="100000">
                                          <p:val>
                                            <p:strVal val="0-ppt_h/2"/>
                                          </p:val>
                                        </p:tav>
                                      </p:tavLst>
                                    </p:anim>
                                    <p:set>
                                      <p:cBhvr>
                                        <p:cTn id="1492" dur="1" fill="hold">
                                          <p:stCondLst>
                                            <p:cond delay="2249"/>
                                          </p:stCondLst>
                                        </p:cTn>
                                        <p:tgtEl>
                                          <p:spTgt spid="8"/>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9"/>
                                        </p:tgtEl>
                                        <p:attrNameLst>
                                          <p:attrName>ppt_x</p:attrName>
                                        </p:attrNameLst>
                                      </p:cBhvr>
                                      <p:tavLst>
                                        <p:tav tm="0">
                                          <p:val>
                                            <p:strVal val="ppt_x"/>
                                          </p:val>
                                        </p:tav>
                                        <p:tav tm="100000">
                                          <p:val>
                                            <p:strVal val="1+ppt_w/2"/>
                                          </p:val>
                                        </p:tav>
                                      </p:tavLst>
                                    </p:anim>
                                    <p:anim calcmode="lin" valueType="num">
                                      <p:cBhvr additive="base">
                                        <p:cTn id="1495" dur="2250"/>
                                        <p:tgtEl>
                                          <p:spTgt spid="9"/>
                                        </p:tgtEl>
                                        <p:attrNameLst>
                                          <p:attrName>ppt_y</p:attrName>
                                        </p:attrNameLst>
                                      </p:cBhvr>
                                      <p:tavLst>
                                        <p:tav tm="0">
                                          <p:val>
                                            <p:strVal val="ppt_y"/>
                                          </p:val>
                                        </p:tav>
                                        <p:tav tm="100000">
                                          <p:val>
                                            <p:strVal val="0-ppt_h/2"/>
                                          </p:val>
                                        </p:tav>
                                      </p:tavLst>
                                    </p:anim>
                                    <p:set>
                                      <p:cBhvr>
                                        <p:cTn id="1496" dur="1" fill="hold">
                                          <p:stCondLst>
                                            <p:cond delay="2249"/>
                                          </p:stCondLst>
                                        </p:cTn>
                                        <p:tgtEl>
                                          <p:spTgt spid="9"/>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10"/>
                                        </p:tgtEl>
                                        <p:attrNameLst>
                                          <p:attrName>ppt_x</p:attrName>
                                        </p:attrNameLst>
                                      </p:cBhvr>
                                      <p:tavLst>
                                        <p:tav tm="0">
                                          <p:val>
                                            <p:strVal val="ppt_x"/>
                                          </p:val>
                                        </p:tav>
                                        <p:tav tm="100000">
                                          <p:val>
                                            <p:strVal val="1+ppt_w/2"/>
                                          </p:val>
                                        </p:tav>
                                      </p:tavLst>
                                    </p:anim>
                                    <p:anim calcmode="lin" valueType="num">
                                      <p:cBhvr additive="base">
                                        <p:cTn id="1499" dur="2250"/>
                                        <p:tgtEl>
                                          <p:spTgt spid="10"/>
                                        </p:tgtEl>
                                        <p:attrNameLst>
                                          <p:attrName>ppt_y</p:attrName>
                                        </p:attrNameLst>
                                      </p:cBhvr>
                                      <p:tavLst>
                                        <p:tav tm="0">
                                          <p:val>
                                            <p:strVal val="ppt_y"/>
                                          </p:val>
                                        </p:tav>
                                        <p:tav tm="100000">
                                          <p:val>
                                            <p:strVal val="0-ppt_h/2"/>
                                          </p:val>
                                        </p:tav>
                                      </p:tavLst>
                                    </p:anim>
                                    <p:set>
                                      <p:cBhvr>
                                        <p:cTn id="1500" dur="1" fill="hold">
                                          <p:stCondLst>
                                            <p:cond delay="2249"/>
                                          </p:stCondLst>
                                        </p:cTn>
                                        <p:tgtEl>
                                          <p:spTgt spid="10"/>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1"/>
                                        </p:tgtEl>
                                        <p:attrNameLst>
                                          <p:attrName>ppt_x</p:attrName>
                                        </p:attrNameLst>
                                      </p:cBhvr>
                                      <p:tavLst>
                                        <p:tav tm="0">
                                          <p:val>
                                            <p:strVal val="ppt_x"/>
                                          </p:val>
                                        </p:tav>
                                        <p:tav tm="100000">
                                          <p:val>
                                            <p:strVal val="1+ppt_w/2"/>
                                          </p:val>
                                        </p:tav>
                                      </p:tavLst>
                                    </p:anim>
                                    <p:anim calcmode="lin" valueType="num">
                                      <p:cBhvr additive="base">
                                        <p:cTn id="1503" dur="2250"/>
                                        <p:tgtEl>
                                          <p:spTgt spid="11"/>
                                        </p:tgtEl>
                                        <p:attrNameLst>
                                          <p:attrName>ppt_y</p:attrName>
                                        </p:attrNameLst>
                                      </p:cBhvr>
                                      <p:tavLst>
                                        <p:tav tm="0">
                                          <p:val>
                                            <p:strVal val="ppt_y"/>
                                          </p:val>
                                        </p:tav>
                                        <p:tav tm="100000">
                                          <p:val>
                                            <p:strVal val="0-ppt_h/2"/>
                                          </p:val>
                                        </p:tav>
                                      </p:tavLst>
                                    </p:anim>
                                    <p:set>
                                      <p:cBhvr>
                                        <p:cTn id="1504" dur="1" fill="hold">
                                          <p:stCondLst>
                                            <p:cond delay="2249"/>
                                          </p:stCondLst>
                                        </p:cTn>
                                        <p:tgtEl>
                                          <p:spTgt spid="11"/>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2"/>
                                        </p:tgtEl>
                                        <p:attrNameLst>
                                          <p:attrName>ppt_x</p:attrName>
                                        </p:attrNameLst>
                                      </p:cBhvr>
                                      <p:tavLst>
                                        <p:tav tm="0">
                                          <p:val>
                                            <p:strVal val="ppt_x"/>
                                          </p:val>
                                        </p:tav>
                                        <p:tav tm="100000">
                                          <p:val>
                                            <p:strVal val="1+ppt_w/2"/>
                                          </p:val>
                                        </p:tav>
                                      </p:tavLst>
                                    </p:anim>
                                    <p:anim calcmode="lin" valueType="num">
                                      <p:cBhvr additive="base">
                                        <p:cTn id="1507" dur="2250"/>
                                        <p:tgtEl>
                                          <p:spTgt spid="12"/>
                                        </p:tgtEl>
                                        <p:attrNameLst>
                                          <p:attrName>ppt_y</p:attrName>
                                        </p:attrNameLst>
                                      </p:cBhvr>
                                      <p:tavLst>
                                        <p:tav tm="0">
                                          <p:val>
                                            <p:strVal val="ppt_y"/>
                                          </p:val>
                                        </p:tav>
                                        <p:tav tm="100000">
                                          <p:val>
                                            <p:strVal val="0-ppt_h/2"/>
                                          </p:val>
                                        </p:tav>
                                      </p:tavLst>
                                    </p:anim>
                                    <p:set>
                                      <p:cBhvr>
                                        <p:cTn id="1508" dur="1" fill="hold">
                                          <p:stCondLst>
                                            <p:cond delay="2249"/>
                                          </p:stCondLst>
                                        </p:cTn>
                                        <p:tgtEl>
                                          <p:spTgt spid="12"/>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3"/>
                                        </p:tgtEl>
                                        <p:attrNameLst>
                                          <p:attrName>ppt_x</p:attrName>
                                        </p:attrNameLst>
                                      </p:cBhvr>
                                      <p:tavLst>
                                        <p:tav tm="0">
                                          <p:val>
                                            <p:strVal val="ppt_x"/>
                                          </p:val>
                                        </p:tav>
                                        <p:tav tm="100000">
                                          <p:val>
                                            <p:strVal val="1+ppt_w/2"/>
                                          </p:val>
                                        </p:tav>
                                      </p:tavLst>
                                    </p:anim>
                                    <p:anim calcmode="lin" valueType="num">
                                      <p:cBhvr additive="base">
                                        <p:cTn id="1511" dur="2250"/>
                                        <p:tgtEl>
                                          <p:spTgt spid="13"/>
                                        </p:tgtEl>
                                        <p:attrNameLst>
                                          <p:attrName>ppt_y</p:attrName>
                                        </p:attrNameLst>
                                      </p:cBhvr>
                                      <p:tavLst>
                                        <p:tav tm="0">
                                          <p:val>
                                            <p:strVal val="ppt_y"/>
                                          </p:val>
                                        </p:tav>
                                        <p:tav tm="100000">
                                          <p:val>
                                            <p:strVal val="0-ppt_h/2"/>
                                          </p:val>
                                        </p:tav>
                                      </p:tavLst>
                                    </p:anim>
                                    <p:set>
                                      <p:cBhvr>
                                        <p:cTn id="1512" dur="1" fill="hold">
                                          <p:stCondLst>
                                            <p:cond delay="2249"/>
                                          </p:stCondLst>
                                        </p:cTn>
                                        <p:tgtEl>
                                          <p:spTgt spid="13"/>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4"/>
                                        </p:tgtEl>
                                        <p:attrNameLst>
                                          <p:attrName>ppt_x</p:attrName>
                                        </p:attrNameLst>
                                      </p:cBhvr>
                                      <p:tavLst>
                                        <p:tav tm="0">
                                          <p:val>
                                            <p:strVal val="ppt_x"/>
                                          </p:val>
                                        </p:tav>
                                        <p:tav tm="100000">
                                          <p:val>
                                            <p:strVal val="1+ppt_w/2"/>
                                          </p:val>
                                        </p:tav>
                                      </p:tavLst>
                                    </p:anim>
                                    <p:anim calcmode="lin" valueType="num">
                                      <p:cBhvr additive="base">
                                        <p:cTn id="1515" dur="2250"/>
                                        <p:tgtEl>
                                          <p:spTgt spid="14"/>
                                        </p:tgtEl>
                                        <p:attrNameLst>
                                          <p:attrName>ppt_y</p:attrName>
                                        </p:attrNameLst>
                                      </p:cBhvr>
                                      <p:tavLst>
                                        <p:tav tm="0">
                                          <p:val>
                                            <p:strVal val="ppt_y"/>
                                          </p:val>
                                        </p:tav>
                                        <p:tav tm="100000">
                                          <p:val>
                                            <p:strVal val="0-ppt_h/2"/>
                                          </p:val>
                                        </p:tav>
                                      </p:tavLst>
                                    </p:anim>
                                    <p:set>
                                      <p:cBhvr>
                                        <p:cTn id="1516" dur="1" fill="hold">
                                          <p:stCondLst>
                                            <p:cond delay="2249"/>
                                          </p:stCondLst>
                                        </p:cTn>
                                        <p:tgtEl>
                                          <p:spTgt spid="14"/>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5"/>
                                        </p:tgtEl>
                                        <p:attrNameLst>
                                          <p:attrName>ppt_x</p:attrName>
                                        </p:attrNameLst>
                                      </p:cBhvr>
                                      <p:tavLst>
                                        <p:tav tm="0">
                                          <p:val>
                                            <p:strVal val="ppt_x"/>
                                          </p:val>
                                        </p:tav>
                                        <p:tav tm="100000">
                                          <p:val>
                                            <p:strVal val="1+ppt_w/2"/>
                                          </p:val>
                                        </p:tav>
                                      </p:tavLst>
                                    </p:anim>
                                    <p:anim calcmode="lin" valueType="num">
                                      <p:cBhvr additive="base">
                                        <p:cTn id="1519" dur="2250"/>
                                        <p:tgtEl>
                                          <p:spTgt spid="15"/>
                                        </p:tgtEl>
                                        <p:attrNameLst>
                                          <p:attrName>ppt_y</p:attrName>
                                        </p:attrNameLst>
                                      </p:cBhvr>
                                      <p:tavLst>
                                        <p:tav tm="0">
                                          <p:val>
                                            <p:strVal val="ppt_y"/>
                                          </p:val>
                                        </p:tav>
                                        <p:tav tm="100000">
                                          <p:val>
                                            <p:strVal val="0-ppt_h/2"/>
                                          </p:val>
                                        </p:tav>
                                      </p:tavLst>
                                    </p:anim>
                                    <p:set>
                                      <p:cBhvr>
                                        <p:cTn id="1520" dur="1" fill="hold">
                                          <p:stCondLst>
                                            <p:cond delay="2249"/>
                                          </p:stCondLst>
                                        </p:cTn>
                                        <p:tgtEl>
                                          <p:spTgt spid="15"/>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6"/>
                                        </p:tgtEl>
                                        <p:attrNameLst>
                                          <p:attrName>ppt_x</p:attrName>
                                        </p:attrNameLst>
                                      </p:cBhvr>
                                      <p:tavLst>
                                        <p:tav tm="0">
                                          <p:val>
                                            <p:strVal val="ppt_x"/>
                                          </p:val>
                                        </p:tav>
                                        <p:tav tm="100000">
                                          <p:val>
                                            <p:strVal val="1+ppt_w/2"/>
                                          </p:val>
                                        </p:tav>
                                      </p:tavLst>
                                    </p:anim>
                                    <p:anim calcmode="lin" valueType="num">
                                      <p:cBhvr additive="base">
                                        <p:cTn id="1523" dur="2250"/>
                                        <p:tgtEl>
                                          <p:spTgt spid="16"/>
                                        </p:tgtEl>
                                        <p:attrNameLst>
                                          <p:attrName>ppt_y</p:attrName>
                                        </p:attrNameLst>
                                      </p:cBhvr>
                                      <p:tavLst>
                                        <p:tav tm="0">
                                          <p:val>
                                            <p:strVal val="ppt_y"/>
                                          </p:val>
                                        </p:tav>
                                        <p:tav tm="100000">
                                          <p:val>
                                            <p:strVal val="0-ppt_h/2"/>
                                          </p:val>
                                        </p:tav>
                                      </p:tavLst>
                                    </p:anim>
                                    <p:set>
                                      <p:cBhvr>
                                        <p:cTn id="1524" dur="1" fill="hold">
                                          <p:stCondLst>
                                            <p:cond delay="2249"/>
                                          </p:stCondLst>
                                        </p:cTn>
                                        <p:tgtEl>
                                          <p:spTgt spid="16"/>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7"/>
                                        </p:tgtEl>
                                        <p:attrNameLst>
                                          <p:attrName>ppt_x</p:attrName>
                                        </p:attrNameLst>
                                      </p:cBhvr>
                                      <p:tavLst>
                                        <p:tav tm="0">
                                          <p:val>
                                            <p:strVal val="ppt_x"/>
                                          </p:val>
                                        </p:tav>
                                        <p:tav tm="100000">
                                          <p:val>
                                            <p:strVal val="1+ppt_w/2"/>
                                          </p:val>
                                        </p:tav>
                                      </p:tavLst>
                                    </p:anim>
                                    <p:anim calcmode="lin" valueType="num">
                                      <p:cBhvr additive="base">
                                        <p:cTn id="1527" dur="2250"/>
                                        <p:tgtEl>
                                          <p:spTgt spid="17"/>
                                        </p:tgtEl>
                                        <p:attrNameLst>
                                          <p:attrName>ppt_y</p:attrName>
                                        </p:attrNameLst>
                                      </p:cBhvr>
                                      <p:tavLst>
                                        <p:tav tm="0">
                                          <p:val>
                                            <p:strVal val="ppt_y"/>
                                          </p:val>
                                        </p:tav>
                                        <p:tav tm="100000">
                                          <p:val>
                                            <p:strVal val="0-ppt_h/2"/>
                                          </p:val>
                                        </p:tav>
                                      </p:tavLst>
                                    </p:anim>
                                    <p:set>
                                      <p:cBhvr>
                                        <p:cTn id="1528" dur="1" fill="hold">
                                          <p:stCondLst>
                                            <p:cond delay="2249"/>
                                          </p:stCondLst>
                                        </p:cTn>
                                        <p:tgtEl>
                                          <p:spTgt spid="17"/>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8"/>
                                        </p:tgtEl>
                                        <p:attrNameLst>
                                          <p:attrName>ppt_x</p:attrName>
                                        </p:attrNameLst>
                                      </p:cBhvr>
                                      <p:tavLst>
                                        <p:tav tm="0">
                                          <p:val>
                                            <p:strVal val="ppt_x"/>
                                          </p:val>
                                        </p:tav>
                                        <p:tav tm="100000">
                                          <p:val>
                                            <p:strVal val="1+ppt_w/2"/>
                                          </p:val>
                                        </p:tav>
                                      </p:tavLst>
                                    </p:anim>
                                    <p:anim calcmode="lin" valueType="num">
                                      <p:cBhvr additive="base">
                                        <p:cTn id="1531" dur="2250"/>
                                        <p:tgtEl>
                                          <p:spTgt spid="18"/>
                                        </p:tgtEl>
                                        <p:attrNameLst>
                                          <p:attrName>ppt_y</p:attrName>
                                        </p:attrNameLst>
                                      </p:cBhvr>
                                      <p:tavLst>
                                        <p:tav tm="0">
                                          <p:val>
                                            <p:strVal val="ppt_y"/>
                                          </p:val>
                                        </p:tav>
                                        <p:tav tm="100000">
                                          <p:val>
                                            <p:strVal val="0-ppt_h/2"/>
                                          </p:val>
                                        </p:tav>
                                      </p:tavLst>
                                    </p:anim>
                                    <p:set>
                                      <p:cBhvr>
                                        <p:cTn id="1532" dur="1" fill="hold">
                                          <p:stCondLst>
                                            <p:cond delay="2249"/>
                                          </p:stCondLst>
                                        </p:cTn>
                                        <p:tgtEl>
                                          <p:spTgt spid="18"/>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9"/>
                                        </p:tgtEl>
                                        <p:attrNameLst>
                                          <p:attrName>ppt_x</p:attrName>
                                        </p:attrNameLst>
                                      </p:cBhvr>
                                      <p:tavLst>
                                        <p:tav tm="0">
                                          <p:val>
                                            <p:strVal val="ppt_x"/>
                                          </p:val>
                                        </p:tav>
                                        <p:tav tm="100000">
                                          <p:val>
                                            <p:strVal val="1+ppt_w/2"/>
                                          </p:val>
                                        </p:tav>
                                      </p:tavLst>
                                    </p:anim>
                                    <p:anim calcmode="lin" valueType="num">
                                      <p:cBhvr additive="base">
                                        <p:cTn id="1535" dur="2250"/>
                                        <p:tgtEl>
                                          <p:spTgt spid="19"/>
                                        </p:tgtEl>
                                        <p:attrNameLst>
                                          <p:attrName>ppt_y</p:attrName>
                                        </p:attrNameLst>
                                      </p:cBhvr>
                                      <p:tavLst>
                                        <p:tav tm="0">
                                          <p:val>
                                            <p:strVal val="ppt_y"/>
                                          </p:val>
                                        </p:tav>
                                        <p:tav tm="100000">
                                          <p:val>
                                            <p:strVal val="0-ppt_h/2"/>
                                          </p:val>
                                        </p:tav>
                                      </p:tavLst>
                                    </p:anim>
                                    <p:set>
                                      <p:cBhvr>
                                        <p:cTn id="1536" dur="1" fill="hold">
                                          <p:stCondLst>
                                            <p:cond delay="2249"/>
                                          </p:stCondLst>
                                        </p:cTn>
                                        <p:tgtEl>
                                          <p:spTgt spid="19"/>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20"/>
                                        </p:tgtEl>
                                        <p:attrNameLst>
                                          <p:attrName>ppt_x</p:attrName>
                                        </p:attrNameLst>
                                      </p:cBhvr>
                                      <p:tavLst>
                                        <p:tav tm="0">
                                          <p:val>
                                            <p:strVal val="ppt_x"/>
                                          </p:val>
                                        </p:tav>
                                        <p:tav tm="100000">
                                          <p:val>
                                            <p:strVal val="1+ppt_w/2"/>
                                          </p:val>
                                        </p:tav>
                                      </p:tavLst>
                                    </p:anim>
                                    <p:anim calcmode="lin" valueType="num">
                                      <p:cBhvr additive="base">
                                        <p:cTn id="1539" dur="2250"/>
                                        <p:tgtEl>
                                          <p:spTgt spid="20"/>
                                        </p:tgtEl>
                                        <p:attrNameLst>
                                          <p:attrName>ppt_y</p:attrName>
                                        </p:attrNameLst>
                                      </p:cBhvr>
                                      <p:tavLst>
                                        <p:tav tm="0">
                                          <p:val>
                                            <p:strVal val="ppt_y"/>
                                          </p:val>
                                        </p:tav>
                                        <p:tav tm="100000">
                                          <p:val>
                                            <p:strVal val="0-ppt_h/2"/>
                                          </p:val>
                                        </p:tav>
                                      </p:tavLst>
                                    </p:anim>
                                    <p:set>
                                      <p:cBhvr>
                                        <p:cTn id="1540" dur="1" fill="hold">
                                          <p:stCondLst>
                                            <p:cond delay="2249"/>
                                          </p:stCondLst>
                                        </p:cTn>
                                        <p:tgtEl>
                                          <p:spTgt spid="20"/>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1"/>
                                        </p:tgtEl>
                                        <p:attrNameLst>
                                          <p:attrName>ppt_x</p:attrName>
                                        </p:attrNameLst>
                                      </p:cBhvr>
                                      <p:tavLst>
                                        <p:tav tm="0">
                                          <p:val>
                                            <p:strVal val="ppt_x"/>
                                          </p:val>
                                        </p:tav>
                                        <p:tav tm="100000">
                                          <p:val>
                                            <p:strVal val="1+ppt_w/2"/>
                                          </p:val>
                                        </p:tav>
                                      </p:tavLst>
                                    </p:anim>
                                    <p:anim calcmode="lin" valueType="num">
                                      <p:cBhvr additive="base">
                                        <p:cTn id="1543" dur="2250"/>
                                        <p:tgtEl>
                                          <p:spTgt spid="21"/>
                                        </p:tgtEl>
                                        <p:attrNameLst>
                                          <p:attrName>ppt_y</p:attrName>
                                        </p:attrNameLst>
                                      </p:cBhvr>
                                      <p:tavLst>
                                        <p:tav tm="0">
                                          <p:val>
                                            <p:strVal val="ppt_y"/>
                                          </p:val>
                                        </p:tav>
                                        <p:tav tm="100000">
                                          <p:val>
                                            <p:strVal val="0-ppt_h/2"/>
                                          </p:val>
                                        </p:tav>
                                      </p:tavLst>
                                    </p:anim>
                                    <p:set>
                                      <p:cBhvr>
                                        <p:cTn id="1544" dur="1" fill="hold">
                                          <p:stCondLst>
                                            <p:cond delay="2249"/>
                                          </p:stCondLst>
                                        </p:cTn>
                                        <p:tgtEl>
                                          <p:spTgt spid="21"/>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2"/>
                                        </p:tgtEl>
                                        <p:attrNameLst>
                                          <p:attrName>ppt_x</p:attrName>
                                        </p:attrNameLst>
                                      </p:cBhvr>
                                      <p:tavLst>
                                        <p:tav tm="0">
                                          <p:val>
                                            <p:strVal val="ppt_x"/>
                                          </p:val>
                                        </p:tav>
                                        <p:tav tm="100000">
                                          <p:val>
                                            <p:strVal val="1+ppt_w/2"/>
                                          </p:val>
                                        </p:tav>
                                      </p:tavLst>
                                    </p:anim>
                                    <p:anim calcmode="lin" valueType="num">
                                      <p:cBhvr additive="base">
                                        <p:cTn id="1547" dur="2250"/>
                                        <p:tgtEl>
                                          <p:spTgt spid="22"/>
                                        </p:tgtEl>
                                        <p:attrNameLst>
                                          <p:attrName>ppt_y</p:attrName>
                                        </p:attrNameLst>
                                      </p:cBhvr>
                                      <p:tavLst>
                                        <p:tav tm="0">
                                          <p:val>
                                            <p:strVal val="ppt_y"/>
                                          </p:val>
                                        </p:tav>
                                        <p:tav tm="100000">
                                          <p:val>
                                            <p:strVal val="0-ppt_h/2"/>
                                          </p:val>
                                        </p:tav>
                                      </p:tavLst>
                                    </p:anim>
                                    <p:set>
                                      <p:cBhvr>
                                        <p:cTn id="1548" dur="1" fill="hold">
                                          <p:stCondLst>
                                            <p:cond delay="2249"/>
                                          </p:stCondLst>
                                        </p:cTn>
                                        <p:tgtEl>
                                          <p:spTgt spid="22"/>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3"/>
                                        </p:tgtEl>
                                        <p:attrNameLst>
                                          <p:attrName>ppt_x</p:attrName>
                                        </p:attrNameLst>
                                      </p:cBhvr>
                                      <p:tavLst>
                                        <p:tav tm="0">
                                          <p:val>
                                            <p:strVal val="ppt_x"/>
                                          </p:val>
                                        </p:tav>
                                        <p:tav tm="100000">
                                          <p:val>
                                            <p:strVal val="1+ppt_w/2"/>
                                          </p:val>
                                        </p:tav>
                                      </p:tavLst>
                                    </p:anim>
                                    <p:anim calcmode="lin" valueType="num">
                                      <p:cBhvr additive="base">
                                        <p:cTn id="1551" dur="2250"/>
                                        <p:tgtEl>
                                          <p:spTgt spid="23"/>
                                        </p:tgtEl>
                                        <p:attrNameLst>
                                          <p:attrName>ppt_y</p:attrName>
                                        </p:attrNameLst>
                                      </p:cBhvr>
                                      <p:tavLst>
                                        <p:tav tm="0">
                                          <p:val>
                                            <p:strVal val="ppt_y"/>
                                          </p:val>
                                        </p:tav>
                                        <p:tav tm="100000">
                                          <p:val>
                                            <p:strVal val="0-ppt_h/2"/>
                                          </p:val>
                                        </p:tav>
                                      </p:tavLst>
                                    </p:anim>
                                    <p:set>
                                      <p:cBhvr>
                                        <p:cTn id="1552" dur="1" fill="hold">
                                          <p:stCondLst>
                                            <p:cond delay="2249"/>
                                          </p:stCondLst>
                                        </p:cTn>
                                        <p:tgtEl>
                                          <p:spTgt spid="23"/>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4"/>
                                        </p:tgtEl>
                                        <p:attrNameLst>
                                          <p:attrName>ppt_x</p:attrName>
                                        </p:attrNameLst>
                                      </p:cBhvr>
                                      <p:tavLst>
                                        <p:tav tm="0">
                                          <p:val>
                                            <p:strVal val="ppt_x"/>
                                          </p:val>
                                        </p:tav>
                                        <p:tav tm="100000">
                                          <p:val>
                                            <p:strVal val="1+ppt_w/2"/>
                                          </p:val>
                                        </p:tav>
                                      </p:tavLst>
                                    </p:anim>
                                    <p:anim calcmode="lin" valueType="num">
                                      <p:cBhvr additive="base">
                                        <p:cTn id="1555" dur="2250"/>
                                        <p:tgtEl>
                                          <p:spTgt spid="24"/>
                                        </p:tgtEl>
                                        <p:attrNameLst>
                                          <p:attrName>ppt_y</p:attrName>
                                        </p:attrNameLst>
                                      </p:cBhvr>
                                      <p:tavLst>
                                        <p:tav tm="0">
                                          <p:val>
                                            <p:strVal val="ppt_y"/>
                                          </p:val>
                                        </p:tav>
                                        <p:tav tm="100000">
                                          <p:val>
                                            <p:strVal val="0-ppt_h/2"/>
                                          </p:val>
                                        </p:tav>
                                      </p:tavLst>
                                    </p:anim>
                                    <p:set>
                                      <p:cBhvr>
                                        <p:cTn id="1556" dur="1" fill="hold">
                                          <p:stCondLst>
                                            <p:cond delay="2249"/>
                                          </p:stCondLst>
                                        </p:cTn>
                                        <p:tgtEl>
                                          <p:spTgt spid="24"/>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5"/>
                                        </p:tgtEl>
                                        <p:attrNameLst>
                                          <p:attrName>ppt_x</p:attrName>
                                        </p:attrNameLst>
                                      </p:cBhvr>
                                      <p:tavLst>
                                        <p:tav tm="0">
                                          <p:val>
                                            <p:strVal val="ppt_x"/>
                                          </p:val>
                                        </p:tav>
                                        <p:tav tm="100000">
                                          <p:val>
                                            <p:strVal val="1+ppt_w/2"/>
                                          </p:val>
                                        </p:tav>
                                      </p:tavLst>
                                    </p:anim>
                                    <p:anim calcmode="lin" valueType="num">
                                      <p:cBhvr additive="base">
                                        <p:cTn id="1559" dur="2250"/>
                                        <p:tgtEl>
                                          <p:spTgt spid="25"/>
                                        </p:tgtEl>
                                        <p:attrNameLst>
                                          <p:attrName>ppt_y</p:attrName>
                                        </p:attrNameLst>
                                      </p:cBhvr>
                                      <p:tavLst>
                                        <p:tav tm="0">
                                          <p:val>
                                            <p:strVal val="ppt_y"/>
                                          </p:val>
                                        </p:tav>
                                        <p:tav tm="100000">
                                          <p:val>
                                            <p:strVal val="0-ppt_h/2"/>
                                          </p:val>
                                        </p:tav>
                                      </p:tavLst>
                                    </p:anim>
                                    <p:set>
                                      <p:cBhvr>
                                        <p:cTn id="1560" dur="1" fill="hold">
                                          <p:stCondLst>
                                            <p:cond delay="2249"/>
                                          </p:stCondLst>
                                        </p:cTn>
                                        <p:tgtEl>
                                          <p:spTgt spid="25"/>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6"/>
                                        </p:tgtEl>
                                        <p:attrNameLst>
                                          <p:attrName>ppt_x</p:attrName>
                                        </p:attrNameLst>
                                      </p:cBhvr>
                                      <p:tavLst>
                                        <p:tav tm="0">
                                          <p:val>
                                            <p:strVal val="ppt_x"/>
                                          </p:val>
                                        </p:tav>
                                        <p:tav tm="100000">
                                          <p:val>
                                            <p:strVal val="1+ppt_w/2"/>
                                          </p:val>
                                        </p:tav>
                                      </p:tavLst>
                                    </p:anim>
                                    <p:anim calcmode="lin" valueType="num">
                                      <p:cBhvr additive="base">
                                        <p:cTn id="1563" dur="2250"/>
                                        <p:tgtEl>
                                          <p:spTgt spid="26"/>
                                        </p:tgtEl>
                                        <p:attrNameLst>
                                          <p:attrName>ppt_y</p:attrName>
                                        </p:attrNameLst>
                                      </p:cBhvr>
                                      <p:tavLst>
                                        <p:tav tm="0">
                                          <p:val>
                                            <p:strVal val="ppt_y"/>
                                          </p:val>
                                        </p:tav>
                                        <p:tav tm="100000">
                                          <p:val>
                                            <p:strVal val="0-ppt_h/2"/>
                                          </p:val>
                                        </p:tav>
                                      </p:tavLst>
                                    </p:anim>
                                    <p:set>
                                      <p:cBhvr>
                                        <p:cTn id="1564" dur="1" fill="hold">
                                          <p:stCondLst>
                                            <p:cond delay="2249"/>
                                          </p:stCondLst>
                                        </p:cTn>
                                        <p:tgtEl>
                                          <p:spTgt spid="26"/>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7"/>
                                        </p:tgtEl>
                                        <p:attrNameLst>
                                          <p:attrName>ppt_x</p:attrName>
                                        </p:attrNameLst>
                                      </p:cBhvr>
                                      <p:tavLst>
                                        <p:tav tm="0">
                                          <p:val>
                                            <p:strVal val="ppt_x"/>
                                          </p:val>
                                        </p:tav>
                                        <p:tav tm="100000">
                                          <p:val>
                                            <p:strVal val="1+ppt_w/2"/>
                                          </p:val>
                                        </p:tav>
                                      </p:tavLst>
                                    </p:anim>
                                    <p:anim calcmode="lin" valueType="num">
                                      <p:cBhvr additive="base">
                                        <p:cTn id="1567" dur="2250"/>
                                        <p:tgtEl>
                                          <p:spTgt spid="27"/>
                                        </p:tgtEl>
                                        <p:attrNameLst>
                                          <p:attrName>ppt_y</p:attrName>
                                        </p:attrNameLst>
                                      </p:cBhvr>
                                      <p:tavLst>
                                        <p:tav tm="0">
                                          <p:val>
                                            <p:strVal val="ppt_y"/>
                                          </p:val>
                                        </p:tav>
                                        <p:tav tm="100000">
                                          <p:val>
                                            <p:strVal val="0-ppt_h/2"/>
                                          </p:val>
                                        </p:tav>
                                      </p:tavLst>
                                    </p:anim>
                                    <p:set>
                                      <p:cBhvr>
                                        <p:cTn id="1568" dur="1" fill="hold">
                                          <p:stCondLst>
                                            <p:cond delay="2249"/>
                                          </p:stCondLst>
                                        </p:cTn>
                                        <p:tgtEl>
                                          <p:spTgt spid="27"/>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8"/>
                                        </p:tgtEl>
                                        <p:attrNameLst>
                                          <p:attrName>ppt_x</p:attrName>
                                        </p:attrNameLst>
                                      </p:cBhvr>
                                      <p:tavLst>
                                        <p:tav tm="0">
                                          <p:val>
                                            <p:strVal val="ppt_x"/>
                                          </p:val>
                                        </p:tav>
                                        <p:tav tm="100000">
                                          <p:val>
                                            <p:strVal val="1+ppt_w/2"/>
                                          </p:val>
                                        </p:tav>
                                      </p:tavLst>
                                    </p:anim>
                                    <p:anim calcmode="lin" valueType="num">
                                      <p:cBhvr additive="base">
                                        <p:cTn id="1571" dur="2250"/>
                                        <p:tgtEl>
                                          <p:spTgt spid="28"/>
                                        </p:tgtEl>
                                        <p:attrNameLst>
                                          <p:attrName>ppt_y</p:attrName>
                                        </p:attrNameLst>
                                      </p:cBhvr>
                                      <p:tavLst>
                                        <p:tav tm="0">
                                          <p:val>
                                            <p:strVal val="ppt_y"/>
                                          </p:val>
                                        </p:tav>
                                        <p:tav tm="100000">
                                          <p:val>
                                            <p:strVal val="0-ppt_h/2"/>
                                          </p:val>
                                        </p:tav>
                                      </p:tavLst>
                                    </p:anim>
                                    <p:set>
                                      <p:cBhvr>
                                        <p:cTn id="1572" dur="1" fill="hold">
                                          <p:stCondLst>
                                            <p:cond delay="2249"/>
                                          </p:stCondLst>
                                        </p:cTn>
                                        <p:tgtEl>
                                          <p:spTgt spid="28"/>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9"/>
                                        </p:tgtEl>
                                        <p:attrNameLst>
                                          <p:attrName>ppt_x</p:attrName>
                                        </p:attrNameLst>
                                      </p:cBhvr>
                                      <p:tavLst>
                                        <p:tav tm="0">
                                          <p:val>
                                            <p:strVal val="ppt_x"/>
                                          </p:val>
                                        </p:tav>
                                        <p:tav tm="100000">
                                          <p:val>
                                            <p:strVal val="1+ppt_w/2"/>
                                          </p:val>
                                        </p:tav>
                                      </p:tavLst>
                                    </p:anim>
                                    <p:anim calcmode="lin" valueType="num">
                                      <p:cBhvr additive="base">
                                        <p:cTn id="1575" dur="2250"/>
                                        <p:tgtEl>
                                          <p:spTgt spid="29"/>
                                        </p:tgtEl>
                                        <p:attrNameLst>
                                          <p:attrName>ppt_y</p:attrName>
                                        </p:attrNameLst>
                                      </p:cBhvr>
                                      <p:tavLst>
                                        <p:tav tm="0">
                                          <p:val>
                                            <p:strVal val="ppt_y"/>
                                          </p:val>
                                        </p:tav>
                                        <p:tav tm="100000">
                                          <p:val>
                                            <p:strVal val="0-ppt_h/2"/>
                                          </p:val>
                                        </p:tav>
                                      </p:tavLst>
                                    </p:anim>
                                    <p:set>
                                      <p:cBhvr>
                                        <p:cTn id="1576" dur="1" fill="hold">
                                          <p:stCondLst>
                                            <p:cond delay="2249"/>
                                          </p:stCondLst>
                                        </p:cTn>
                                        <p:tgtEl>
                                          <p:spTgt spid="29"/>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30"/>
                                        </p:tgtEl>
                                        <p:attrNameLst>
                                          <p:attrName>ppt_x</p:attrName>
                                        </p:attrNameLst>
                                      </p:cBhvr>
                                      <p:tavLst>
                                        <p:tav tm="0">
                                          <p:val>
                                            <p:strVal val="ppt_x"/>
                                          </p:val>
                                        </p:tav>
                                        <p:tav tm="100000">
                                          <p:val>
                                            <p:strVal val="1+ppt_w/2"/>
                                          </p:val>
                                        </p:tav>
                                      </p:tavLst>
                                    </p:anim>
                                    <p:anim calcmode="lin" valueType="num">
                                      <p:cBhvr additive="base">
                                        <p:cTn id="1579" dur="2250"/>
                                        <p:tgtEl>
                                          <p:spTgt spid="30"/>
                                        </p:tgtEl>
                                        <p:attrNameLst>
                                          <p:attrName>ppt_y</p:attrName>
                                        </p:attrNameLst>
                                      </p:cBhvr>
                                      <p:tavLst>
                                        <p:tav tm="0">
                                          <p:val>
                                            <p:strVal val="ppt_y"/>
                                          </p:val>
                                        </p:tav>
                                        <p:tav tm="100000">
                                          <p:val>
                                            <p:strVal val="0-ppt_h/2"/>
                                          </p:val>
                                        </p:tav>
                                      </p:tavLst>
                                    </p:anim>
                                    <p:set>
                                      <p:cBhvr>
                                        <p:cTn id="1580" dur="1" fill="hold">
                                          <p:stCondLst>
                                            <p:cond delay="2249"/>
                                          </p:stCondLst>
                                        </p:cTn>
                                        <p:tgtEl>
                                          <p:spTgt spid="30"/>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1"/>
                                        </p:tgtEl>
                                        <p:attrNameLst>
                                          <p:attrName>ppt_x</p:attrName>
                                        </p:attrNameLst>
                                      </p:cBhvr>
                                      <p:tavLst>
                                        <p:tav tm="0">
                                          <p:val>
                                            <p:strVal val="ppt_x"/>
                                          </p:val>
                                        </p:tav>
                                        <p:tav tm="100000">
                                          <p:val>
                                            <p:strVal val="1+ppt_w/2"/>
                                          </p:val>
                                        </p:tav>
                                      </p:tavLst>
                                    </p:anim>
                                    <p:anim calcmode="lin" valueType="num">
                                      <p:cBhvr additive="base">
                                        <p:cTn id="1583" dur="2250"/>
                                        <p:tgtEl>
                                          <p:spTgt spid="31"/>
                                        </p:tgtEl>
                                        <p:attrNameLst>
                                          <p:attrName>ppt_y</p:attrName>
                                        </p:attrNameLst>
                                      </p:cBhvr>
                                      <p:tavLst>
                                        <p:tav tm="0">
                                          <p:val>
                                            <p:strVal val="ppt_y"/>
                                          </p:val>
                                        </p:tav>
                                        <p:tav tm="100000">
                                          <p:val>
                                            <p:strVal val="0-ppt_h/2"/>
                                          </p:val>
                                        </p:tav>
                                      </p:tavLst>
                                    </p:anim>
                                    <p:set>
                                      <p:cBhvr>
                                        <p:cTn id="1584" dur="1" fill="hold">
                                          <p:stCondLst>
                                            <p:cond delay="2249"/>
                                          </p:stCondLst>
                                        </p:cTn>
                                        <p:tgtEl>
                                          <p:spTgt spid="31"/>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2"/>
                                        </p:tgtEl>
                                        <p:attrNameLst>
                                          <p:attrName>ppt_x</p:attrName>
                                        </p:attrNameLst>
                                      </p:cBhvr>
                                      <p:tavLst>
                                        <p:tav tm="0">
                                          <p:val>
                                            <p:strVal val="ppt_x"/>
                                          </p:val>
                                        </p:tav>
                                        <p:tav tm="100000">
                                          <p:val>
                                            <p:strVal val="1+ppt_w/2"/>
                                          </p:val>
                                        </p:tav>
                                      </p:tavLst>
                                    </p:anim>
                                    <p:anim calcmode="lin" valueType="num">
                                      <p:cBhvr additive="base">
                                        <p:cTn id="1587" dur="2250"/>
                                        <p:tgtEl>
                                          <p:spTgt spid="32"/>
                                        </p:tgtEl>
                                        <p:attrNameLst>
                                          <p:attrName>ppt_y</p:attrName>
                                        </p:attrNameLst>
                                      </p:cBhvr>
                                      <p:tavLst>
                                        <p:tav tm="0">
                                          <p:val>
                                            <p:strVal val="ppt_y"/>
                                          </p:val>
                                        </p:tav>
                                        <p:tav tm="100000">
                                          <p:val>
                                            <p:strVal val="0-ppt_h/2"/>
                                          </p:val>
                                        </p:tav>
                                      </p:tavLst>
                                    </p:anim>
                                    <p:set>
                                      <p:cBhvr>
                                        <p:cTn id="1588" dur="1" fill="hold">
                                          <p:stCondLst>
                                            <p:cond delay="2249"/>
                                          </p:stCondLst>
                                        </p:cTn>
                                        <p:tgtEl>
                                          <p:spTgt spid="32"/>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3"/>
                                        </p:tgtEl>
                                        <p:attrNameLst>
                                          <p:attrName>ppt_x</p:attrName>
                                        </p:attrNameLst>
                                      </p:cBhvr>
                                      <p:tavLst>
                                        <p:tav tm="0">
                                          <p:val>
                                            <p:strVal val="ppt_x"/>
                                          </p:val>
                                        </p:tav>
                                        <p:tav tm="100000">
                                          <p:val>
                                            <p:strVal val="1+ppt_w/2"/>
                                          </p:val>
                                        </p:tav>
                                      </p:tavLst>
                                    </p:anim>
                                    <p:anim calcmode="lin" valueType="num">
                                      <p:cBhvr additive="base">
                                        <p:cTn id="1591" dur="2250"/>
                                        <p:tgtEl>
                                          <p:spTgt spid="33"/>
                                        </p:tgtEl>
                                        <p:attrNameLst>
                                          <p:attrName>ppt_y</p:attrName>
                                        </p:attrNameLst>
                                      </p:cBhvr>
                                      <p:tavLst>
                                        <p:tav tm="0">
                                          <p:val>
                                            <p:strVal val="ppt_y"/>
                                          </p:val>
                                        </p:tav>
                                        <p:tav tm="100000">
                                          <p:val>
                                            <p:strVal val="0-ppt_h/2"/>
                                          </p:val>
                                        </p:tav>
                                      </p:tavLst>
                                    </p:anim>
                                    <p:set>
                                      <p:cBhvr>
                                        <p:cTn id="1592" dur="1" fill="hold">
                                          <p:stCondLst>
                                            <p:cond delay="2249"/>
                                          </p:stCondLst>
                                        </p:cTn>
                                        <p:tgtEl>
                                          <p:spTgt spid="33"/>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4"/>
                                        </p:tgtEl>
                                        <p:attrNameLst>
                                          <p:attrName>ppt_x</p:attrName>
                                        </p:attrNameLst>
                                      </p:cBhvr>
                                      <p:tavLst>
                                        <p:tav tm="0">
                                          <p:val>
                                            <p:strVal val="ppt_x"/>
                                          </p:val>
                                        </p:tav>
                                        <p:tav tm="100000">
                                          <p:val>
                                            <p:strVal val="1+ppt_w/2"/>
                                          </p:val>
                                        </p:tav>
                                      </p:tavLst>
                                    </p:anim>
                                    <p:anim calcmode="lin" valueType="num">
                                      <p:cBhvr additive="base">
                                        <p:cTn id="1595" dur="2250"/>
                                        <p:tgtEl>
                                          <p:spTgt spid="34"/>
                                        </p:tgtEl>
                                        <p:attrNameLst>
                                          <p:attrName>ppt_y</p:attrName>
                                        </p:attrNameLst>
                                      </p:cBhvr>
                                      <p:tavLst>
                                        <p:tav tm="0">
                                          <p:val>
                                            <p:strVal val="ppt_y"/>
                                          </p:val>
                                        </p:tav>
                                        <p:tav tm="100000">
                                          <p:val>
                                            <p:strVal val="0-ppt_h/2"/>
                                          </p:val>
                                        </p:tav>
                                      </p:tavLst>
                                    </p:anim>
                                    <p:set>
                                      <p:cBhvr>
                                        <p:cTn id="1596" dur="1" fill="hold">
                                          <p:stCondLst>
                                            <p:cond delay="2249"/>
                                          </p:stCondLst>
                                        </p:cTn>
                                        <p:tgtEl>
                                          <p:spTgt spid="34"/>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5"/>
                                        </p:tgtEl>
                                        <p:attrNameLst>
                                          <p:attrName>ppt_x</p:attrName>
                                        </p:attrNameLst>
                                      </p:cBhvr>
                                      <p:tavLst>
                                        <p:tav tm="0">
                                          <p:val>
                                            <p:strVal val="ppt_x"/>
                                          </p:val>
                                        </p:tav>
                                        <p:tav tm="100000">
                                          <p:val>
                                            <p:strVal val="1+ppt_w/2"/>
                                          </p:val>
                                        </p:tav>
                                      </p:tavLst>
                                    </p:anim>
                                    <p:anim calcmode="lin" valueType="num">
                                      <p:cBhvr additive="base">
                                        <p:cTn id="1599" dur="2250"/>
                                        <p:tgtEl>
                                          <p:spTgt spid="35"/>
                                        </p:tgtEl>
                                        <p:attrNameLst>
                                          <p:attrName>ppt_y</p:attrName>
                                        </p:attrNameLst>
                                      </p:cBhvr>
                                      <p:tavLst>
                                        <p:tav tm="0">
                                          <p:val>
                                            <p:strVal val="ppt_y"/>
                                          </p:val>
                                        </p:tav>
                                        <p:tav tm="100000">
                                          <p:val>
                                            <p:strVal val="0-ppt_h/2"/>
                                          </p:val>
                                        </p:tav>
                                      </p:tavLst>
                                    </p:anim>
                                    <p:set>
                                      <p:cBhvr>
                                        <p:cTn id="1600" dur="1" fill="hold">
                                          <p:stCondLst>
                                            <p:cond delay="2249"/>
                                          </p:stCondLst>
                                        </p:cTn>
                                        <p:tgtEl>
                                          <p:spTgt spid="35"/>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6"/>
                                        </p:tgtEl>
                                        <p:attrNameLst>
                                          <p:attrName>ppt_x</p:attrName>
                                        </p:attrNameLst>
                                      </p:cBhvr>
                                      <p:tavLst>
                                        <p:tav tm="0">
                                          <p:val>
                                            <p:strVal val="ppt_x"/>
                                          </p:val>
                                        </p:tav>
                                        <p:tav tm="100000">
                                          <p:val>
                                            <p:strVal val="1+ppt_w/2"/>
                                          </p:val>
                                        </p:tav>
                                      </p:tavLst>
                                    </p:anim>
                                    <p:anim calcmode="lin" valueType="num">
                                      <p:cBhvr additive="base">
                                        <p:cTn id="1603" dur="2250"/>
                                        <p:tgtEl>
                                          <p:spTgt spid="36"/>
                                        </p:tgtEl>
                                        <p:attrNameLst>
                                          <p:attrName>ppt_y</p:attrName>
                                        </p:attrNameLst>
                                      </p:cBhvr>
                                      <p:tavLst>
                                        <p:tav tm="0">
                                          <p:val>
                                            <p:strVal val="ppt_y"/>
                                          </p:val>
                                        </p:tav>
                                        <p:tav tm="100000">
                                          <p:val>
                                            <p:strVal val="0-ppt_h/2"/>
                                          </p:val>
                                        </p:tav>
                                      </p:tavLst>
                                    </p:anim>
                                    <p:set>
                                      <p:cBhvr>
                                        <p:cTn id="1604" dur="1" fill="hold">
                                          <p:stCondLst>
                                            <p:cond delay="2249"/>
                                          </p:stCondLst>
                                        </p:cTn>
                                        <p:tgtEl>
                                          <p:spTgt spid="36"/>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7"/>
                                        </p:tgtEl>
                                        <p:attrNameLst>
                                          <p:attrName>ppt_x</p:attrName>
                                        </p:attrNameLst>
                                      </p:cBhvr>
                                      <p:tavLst>
                                        <p:tav tm="0">
                                          <p:val>
                                            <p:strVal val="ppt_x"/>
                                          </p:val>
                                        </p:tav>
                                        <p:tav tm="100000">
                                          <p:val>
                                            <p:strVal val="1+ppt_w/2"/>
                                          </p:val>
                                        </p:tav>
                                      </p:tavLst>
                                    </p:anim>
                                    <p:anim calcmode="lin" valueType="num">
                                      <p:cBhvr additive="base">
                                        <p:cTn id="1607" dur="2250"/>
                                        <p:tgtEl>
                                          <p:spTgt spid="37"/>
                                        </p:tgtEl>
                                        <p:attrNameLst>
                                          <p:attrName>ppt_y</p:attrName>
                                        </p:attrNameLst>
                                      </p:cBhvr>
                                      <p:tavLst>
                                        <p:tav tm="0">
                                          <p:val>
                                            <p:strVal val="ppt_y"/>
                                          </p:val>
                                        </p:tav>
                                        <p:tav tm="100000">
                                          <p:val>
                                            <p:strVal val="0-ppt_h/2"/>
                                          </p:val>
                                        </p:tav>
                                      </p:tavLst>
                                    </p:anim>
                                    <p:set>
                                      <p:cBhvr>
                                        <p:cTn id="1608" dur="1" fill="hold">
                                          <p:stCondLst>
                                            <p:cond delay="2249"/>
                                          </p:stCondLst>
                                        </p:cTn>
                                        <p:tgtEl>
                                          <p:spTgt spid="37"/>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8"/>
                                        </p:tgtEl>
                                        <p:attrNameLst>
                                          <p:attrName>ppt_x</p:attrName>
                                        </p:attrNameLst>
                                      </p:cBhvr>
                                      <p:tavLst>
                                        <p:tav tm="0">
                                          <p:val>
                                            <p:strVal val="ppt_x"/>
                                          </p:val>
                                        </p:tav>
                                        <p:tav tm="100000">
                                          <p:val>
                                            <p:strVal val="1+ppt_w/2"/>
                                          </p:val>
                                        </p:tav>
                                      </p:tavLst>
                                    </p:anim>
                                    <p:anim calcmode="lin" valueType="num">
                                      <p:cBhvr additive="base">
                                        <p:cTn id="1611" dur="2250"/>
                                        <p:tgtEl>
                                          <p:spTgt spid="38"/>
                                        </p:tgtEl>
                                        <p:attrNameLst>
                                          <p:attrName>ppt_y</p:attrName>
                                        </p:attrNameLst>
                                      </p:cBhvr>
                                      <p:tavLst>
                                        <p:tav tm="0">
                                          <p:val>
                                            <p:strVal val="ppt_y"/>
                                          </p:val>
                                        </p:tav>
                                        <p:tav tm="100000">
                                          <p:val>
                                            <p:strVal val="0-ppt_h/2"/>
                                          </p:val>
                                        </p:tav>
                                      </p:tavLst>
                                    </p:anim>
                                    <p:set>
                                      <p:cBhvr>
                                        <p:cTn id="1612" dur="1" fill="hold">
                                          <p:stCondLst>
                                            <p:cond delay="2249"/>
                                          </p:stCondLst>
                                        </p:cTn>
                                        <p:tgtEl>
                                          <p:spTgt spid="38"/>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9"/>
                                        </p:tgtEl>
                                        <p:attrNameLst>
                                          <p:attrName>ppt_x</p:attrName>
                                        </p:attrNameLst>
                                      </p:cBhvr>
                                      <p:tavLst>
                                        <p:tav tm="0">
                                          <p:val>
                                            <p:strVal val="ppt_x"/>
                                          </p:val>
                                        </p:tav>
                                        <p:tav tm="100000">
                                          <p:val>
                                            <p:strVal val="1+ppt_w/2"/>
                                          </p:val>
                                        </p:tav>
                                      </p:tavLst>
                                    </p:anim>
                                    <p:anim calcmode="lin" valueType="num">
                                      <p:cBhvr additive="base">
                                        <p:cTn id="1615" dur="2250"/>
                                        <p:tgtEl>
                                          <p:spTgt spid="39"/>
                                        </p:tgtEl>
                                        <p:attrNameLst>
                                          <p:attrName>ppt_y</p:attrName>
                                        </p:attrNameLst>
                                      </p:cBhvr>
                                      <p:tavLst>
                                        <p:tav tm="0">
                                          <p:val>
                                            <p:strVal val="ppt_y"/>
                                          </p:val>
                                        </p:tav>
                                        <p:tav tm="100000">
                                          <p:val>
                                            <p:strVal val="0-ppt_h/2"/>
                                          </p:val>
                                        </p:tav>
                                      </p:tavLst>
                                    </p:anim>
                                    <p:set>
                                      <p:cBhvr>
                                        <p:cTn id="1616" dur="1" fill="hold">
                                          <p:stCondLst>
                                            <p:cond delay="2249"/>
                                          </p:stCondLst>
                                        </p:cTn>
                                        <p:tgtEl>
                                          <p:spTgt spid="39"/>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40"/>
                                        </p:tgtEl>
                                        <p:attrNameLst>
                                          <p:attrName>ppt_x</p:attrName>
                                        </p:attrNameLst>
                                      </p:cBhvr>
                                      <p:tavLst>
                                        <p:tav tm="0">
                                          <p:val>
                                            <p:strVal val="ppt_x"/>
                                          </p:val>
                                        </p:tav>
                                        <p:tav tm="100000">
                                          <p:val>
                                            <p:strVal val="1+ppt_w/2"/>
                                          </p:val>
                                        </p:tav>
                                      </p:tavLst>
                                    </p:anim>
                                    <p:anim calcmode="lin" valueType="num">
                                      <p:cBhvr additive="base">
                                        <p:cTn id="1619" dur="2250"/>
                                        <p:tgtEl>
                                          <p:spTgt spid="40"/>
                                        </p:tgtEl>
                                        <p:attrNameLst>
                                          <p:attrName>ppt_y</p:attrName>
                                        </p:attrNameLst>
                                      </p:cBhvr>
                                      <p:tavLst>
                                        <p:tav tm="0">
                                          <p:val>
                                            <p:strVal val="ppt_y"/>
                                          </p:val>
                                        </p:tav>
                                        <p:tav tm="100000">
                                          <p:val>
                                            <p:strVal val="0-ppt_h/2"/>
                                          </p:val>
                                        </p:tav>
                                      </p:tavLst>
                                    </p:anim>
                                    <p:set>
                                      <p:cBhvr>
                                        <p:cTn id="1620" dur="1" fill="hold">
                                          <p:stCondLst>
                                            <p:cond delay="2249"/>
                                          </p:stCondLst>
                                        </p:cTn>
                                        <p:tgtEl>
                                          <p:spTgt spid="40"/>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1"/>
                                        </p:tgtEl>
                                        <p:attrNameLst>
                                          <p:attrName>ppt_x</p:attrName>
                                        </p:attrNameLst>
                                      </p:cBhvr>
                                      <p:tavLst>
                                        <p:tav tm="0">
                                          <p:val>
                                            <p:strVal val="ppt_x"/>
                                          </p:val>
                                        </p:tav>
                                        <p:tav tm="100000">
                                          <p:val>
                                            <p:strVal val="1+ppt_w/2"/>
                                          </p:val>
                                        </p:tav>
                                      </p:tavLst>
                                    </p:anim>
                                    <p:anim calcmode="lin" valueType="num">
                                      <p:cBhvr additive="base">
                                        <p:cTn id="1623" dur="2250"/>
                                        <p:tgtEl>
                                          <p:spTgt spid="41"/>
                                        </p:tgtEl>
                                        <p:attrNameLst>
                                          <p:attrName>ppt_y</p:attrName>
                                        </p:attrNameLst>
                                      </p:cBhvr>
                                      <p:tavLst>
                                        <p:tav tm="0">
                                          <p:val>
                                            <p:strVal val="ppt_y"/>
                                          </p:val>
                                        </p:tav>
                                        <p:tav tm="100000">
                                          <p:val>
                                            <p:strVal val="0-ppt_h/2"/>
                                          </p:val>
                                        </p:tav>
                                      </p:tavLst>
                                    </p:anim>
                                    <p:set>
                                      <p:cBhvr>
                                        <p:cTn id="1624" dur="1" fill="hold">
                                          <p:stCondLst>
                                            <p:cond delay="2249"/>
                                          </p:stCondLst>
                                        </p:cTn>
                                        <p:tgtEl>
                                          <p:spTgt spid="41"/>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2"/>
                                        </p:tgtEl>
                                        <p:attrNameLst>
                                          <p:attrName>ppt_x</p:attrName>
                                        </p:attrNameLst>
                                      </p:cBhvr>
                                      <p:tavLst>
                                        <p:tav tm="0">
                                          <p:val>
                                            <p:strVal val="ppt_x"/>
                                          </p:val>
                                        </p:tav>
                                        <p:tav tm="100000">
                                          <p:val>
                                            <p:strVal val="1+ppt_w/2"/>
                                          </p:val>
                                        </p:tav>
                                      </p:tavLst>
                                    </p:anim>
                                    <p:anim calcmode="lin" valueType="num">
                                      <p:cBhvr additive="base">
                                        <p:cTn id="1627" dur="2250"/>
                                        <p:tgtEl>
                                          <p:spTgt spid="42"/>
                                        </p:tgtEl>
                                        <p:attrNameLst>
                                          <p:attrName>ppt_y</p:attrName>
                                        </p:attrNameLst>
                                      </p:cBhvr>
                                      <p:tavLst>
                                        <p:tav tm="0">
                                          <p:val>
                                            <p:strVal val="ppt_y"/>
                                          </p:val>
                                        </p:tav>
                                        <p:tav tm="100000">
                                          <p:val>
                                            <p:strVal val="0-ppt_h/2"/>
                                          </p:val>
                                        </p:tav>
                                      </p:tavLst>
                                    </p:anim>
                                    <p:set>
                                      <p:cBhvr>
                                        <p:cTn id="1628" dur="1" fill="hold">
                                          <p:stCondLst>
                                            <p:cond delay="2249"/>
                                          </p:stCondLst>
                                        </p:cTn>
                                        <p:tgtEl>
                                          <p:spTgt spid="42"/>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3"/>
                                        </p:tgtEl>
                                        <p:attrNameLst>
                                          <p:attrName>ppt_x</p:attrName>
                                        </p:attrNameLst>
                                      </p:cBhvr>
                                      <p:tavLst>
                                        <p:tav tm="0">
                                          <p:val>
                                            <p:strVal val="ppt_x"/>
                                          </p:val>
                                        </p:tav>
                                        <p:tav tm="100000">
                                          <p:val>
                                            <p:strVal val="1+ppt_w/2"/>
                                          </p:val>
                                        </p:tav>
                                      </p:tavLst>
                                    </p:anim>
                                    <p:anim calcmode="lin" valueType="num">
                                      <p:cBhvr additive="base">
                                        <p:cTn id="1631" dur="2250"/>
                                        <p:tgtEl>
                                          <p:spTgt spid="43"/>
                                        </p:tgtEl>
                                        <p:attrNameLst>
                                          <p:attrName>ppt_y</p:attrName>
                                        </p:attrNameLst>
                                      </p:cBhvr>
                                      <p:tavLst>
                                        <p:tav tm="0">
                                          <p:val>
                                            <p:strVal val="ppt_y"/>
                                          </p:val>
                                        </p:tav>
                                        <p:tav tm="100000">
                                          <p:val>
                                            <p:strVal val="0-ppt_h/2"/>
                                          </p:val>
                                        </p:tav>
                                      </p:tavLst>
                                    </p:anim>
                                    <p:set>
                                      <p:cBhvr>
                                        <p:cTn id="1632" dur="1" fill="hold">
                                          <p:stCondLst>
                                            <p:cond delay="2249"/>
                                          </p:stCondLst>
                                        </p:cTn>
                                        <p:tgtEl>
                                          <p:spTgt spid="43"/>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4"/>
                                        </p:tgtEl>
                                        <p:attrNameLst>
                                          <p:attrName>ppt_x</p:attrName>
                                        </p:attrNameLst>
                                      </p:cBhvr>
                                      <p:tavLst>
                                        <p:tav tm="0">
                                          <p:val>
                                            <p:strVal val="ppt_x"/>
                                          </p:val>
                                        </p:tav>
                                        <p:tav tm="100000">
                                          <p:val>
                                            <p:strVal val="1+ppt_w/2"/>
                                          </p:val>
                                        </p:tav>
                                      </p:tavLst>
                                    </p:anim>
                                    <p:anim calcmode="lin" valueType="num">
                                      <p:cBhvr additive="base">
                                        <p:cTn id="1635" dur="2250"/>
                                        <p:tgtEl>
                                          <p:spTgt spid="44"/>
                                        </p:tgtEl>
                                        <p:attrNameLst>
                                          <p:attrName>ppt_y</p:attrName>
                                        </p:attrNameLst>
                                      </p:cBhvr>
                                      <p:tavLst>
                                        <p:tav tm="0">
                                          <p:val>
                                            <p:strVal val="ppt_y"/>
                                          </p:val>
                                        </p:tav>
                                        <p:tav tm="100000">
                                          <p:val>
                                            <p:strVal val="0-ppt_h/2"/>
                                          </p:val>
                                        </p:tav>
                                      </p:tavLst>
                                    </p:anim>
                                    <p:set>
                                      <p:cBhvr>
                                        <p:cTn id="1636" dur="1" fill="hold">
                                          <p:stCondLst>
                                            <p:cond delay="2249"/>
                                          </p:stCondLst>
                                        </p:cTn>
                                        <p:tgtEl>
                                          <p:spTgt spid="44"/>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5"/>
                                        </p:tgtEl>
                                        <p:attrNameLst>
                                          <p:attrName>ppt_x</p:attrName>
                                        </p:attrNameLst>
                                      </p:cBhvr>
                                      <p:tavLst>
                                        <p:tav tm="0">
                                          <p:val>
                                            <p:strVal val="ppt_x"/>
                                          </p:val>
                                        </p:tav>
                                        <p:tav tm="100000">
                                          <p:val>
                                            <p:strVal val="1+ppt_w/2"/>
                                          </p:val>
                                        </p:tav>
                                      </p:tavLst>
                                    </p:anim>
                                    <p:anim calcmode="lin" valueType="num">
                                      <p:cBhvr additive="base">
                                        <p:cTn id="1639" dur="2250"/>
                                        <p:tgtEl>
                                          <p:spTgt spid="45"/>
                                        </p:tgtEl>
                                        <p:attrNameLst>
                                          <p:attrName>ppt_y</p:attrName>
                                        </p:attrNameLst>
                                      </p:cBhvr>
                                      <p:tavLst>
                                        <p:tav tm="0">
                                          <p:val>
                                            <p:strVal val="ppt_y"/>
                                          </p:val>
                                        </p:tav>
                                        <p:tav tm="100000">
                                          <p:val>
                                            <p:strVal val="0-ppt_h/2"/>
                                          </p:val>
                                        </p:tav>
                                      </p:tavLst>
                                    </p:anim>
                                    <p:set>
                                      <p:cBhvr>
                                        <p:cTn id="1640" dur="1" fill="hold">
                                          <p:stCondLst>
                                            <p:cond delay="2249"/>
                                          </p:stCondLst>
                                        </p:cTn>
                                        <p:tgtEl>
                                          <p:spTgt spid="45"/>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6"/>
                                        </p:tgtEl>
                                        <p:attrNameLst>
                                          <p:attrName>ppt_x</p:attrName>
                                        </p:attrNameLst>
                                      </p:cBhvr>
                                      <p:tavLst>
                                        <p:tav tm="0">
                                          <p:val>
                                            <p:strVal val="ppt_x"/>
                                          </p:val>
                                        </p:tav>
                                        <p:tav tm="100000">
                                          <p:val>
                                            <p:strVal val="1+ppt_w/2"/>
                                          </p:val>
                                        </p:tav>
                                      </p:tavLst>
                                    </p:anim>
                                    <p:anim calcmode="lin" valueType="num">
                                      <p:cBhvr additive="base">
                                        <p:cTn id="1643" dur="2250"/>
                                        <p:tgtEl>
                                          <p:spTgt spid="46"/>
                                        </p:tgtEl>
                                        <p:attrNameLst>
                                          <p:attrName>ppt_y</p:attrName>
                                        </p:attrNameLst>
                                      </p:cBhvr>
                                      <p:tavLst>
                                        <p:tav tm="0">
                                          <p:val>
                                            <p:strVal val="ppt_y"/>
                                          </p:val>
                                        </p:tav>
                                        <p:tav tm="100000">
                                          <p:val>
                                            <p:strVal val="0-ppt_h/2"/>
                                          </p:val>
                                        </p:tav>
                                      </p:tavLst>
                                    </p:anim>
                                    <p:set>
                                      <p:cBhvr>
                                        <p:cTn id="1644" dur="1" fill="hold">
                                          <p:stCondLst>
                                            <p:cond delay="2249"/>
                                          </p:stCondLst>
                                        </p:cTn>
                                        <p:tgtEl>
                                          <p:spTgt spid="46"/>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7"/>
                                        </p:tgtEl>
                                        <p:attrNameLst>
                                          <p:attrName>ppt_x</p:attrName>
                                        </p:attrNameLst>
                                      </p:cBhvr>
                                      <p:tavLst>
                                        <p:tav tm="0">
                                          <p:val>
                                            <p:strVal val="ppt_x"/>
                                          </p:val>
                                        </p:tav>
                                        <p:tav tm="100000">
                                          <p:val>
                                            <p:strVal val="1+ppt_w/2"/>
                                          </p:val>
                                        </p:tav>
                                      </p:tavLst>
                                    </p:anim>
                                    <p:anim calcmode="lin" valueType="num">
                                      <p:cBhvr additive="base">
                                        <p:cTn id="1647" dur="2250"/>
                                        <p:tgtEl>
                                          <p:spTgt spid="47"/>
                                        </p:tgtEl>
                                        <p:attrNameLst>
                                          <p:attrName>ppt_y</p:attrName>
                                        </p:attrNameLst>
                                      </p:cBhvr>
                                      <p:tavLst>
                                        <p:tav tm="0">
                                          <p:val>
                                            <p:strVal val="ppt_y"/>
                                          </p:val>
                                        </p:tav>
                                        <p:tav tm="100000">
                                          <p:val>
                                            <p:strVal val="0-ppt_h/2"/>
                                          </p:val>
                                        </p:tav>
                                      </p:tavLst>
                                    </p:anim>
                                    <p:set>
                                      <p:cBhvr>
                                        <p:cTn id="1648" dur="1" fill="hold">
                                          <p:stCondLst>
                                            <p:cond delay="2249"/>
                                          </p:stCondLst>
                                        </p:cTn>
                                        <p:tgtEl>
                                          <p:spTgt spid="47"/>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8"/>
                                        </p:tgtEl>
                                        <p:attrNameLst>
                                          <p:attrName>ppt_x</p:attrName>
                                        </p:attrNameLst>
                                      </p:cBhvr>
                                      <p:tavLst>
                                        <p:tav tm="0">
                                          <p:val>
                                            <p:strVal val="ppt_x"/>
                                          </p:val>
                                        </p:tav>
                                        <p:tav tm="100000">
                                          <p:val>
                                            <p:strVal val="1+ppt_w/2"/>
                                          </p:val>
                                        </p:tav>
                                      </p:tavLst>
                                    </p:anim>
                                    <p:anim calcmode="lin" valueType="num">
                                      <p:cBhvr additive="base">
                                        <p:cTn id="1651" dur="2250"/>
                                        <p:tgtEl>
                                          <p:spTgt spid="48"/>
                                        </p:tgtEl>
                                        <p:attrNameLst>
                                          <p:attrName>ppt_y</p:attrName>
                                        </p:attrNameLst>
                                      </p:cBhvr>
                                      <p:tavLst>
                                        <p:tav tm="0">
                                          <p:val>
                                            <p:strVal val="ppt_y"/>
                                          </p:val>
                                        </p:tav>
                                        <p:tav tm="100000">
                                          <p:val>
                                            <p:strVal val="0-ppt_h/2"/>
                                          </p:val>
                                        </p:tav>
                                      </p:tavLst>
                                    </p:anim>
                                    <p:set>
                                      <p:cBhvr>
                                        <p:cTn id="1652" dur="1" fill="hold">
                                          <p:stCondLst>
                                            <p:cond delay="2249"/>
                                          </p:stCondLst>
                                        </p:cTn>
                                        <p:tgtEl>
                                          <p:spTgt spid="48"/>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9"/>
                                        </p:tgtEl>
                                        <p:attrNameLst>
                                          <p:attrName>ppt_x</p:attrName>
                                        </p:attrNameLst>
                                      </p:cBhvr>
                                      <p:tavLst>
                                        <p:tav tm="0">
                                          <p:val>
                                            <p:strVal val="ppt_x"/>
                                          </p:val>
                                        </p:tav>
                                        <p:tav tm="100000">
                                          <p:val>
                                            <p:strVal val="1+ppt_w/2"/>
                                          </p:val>
                                        </p:tav>
                                      </p:tavLst>
                                    </p:anim>
                                    <p:anim calcmode="lin" valueType="num">
                                      <p:cBhvr additive="base">
                                        <p:cTn id="1655" dur="2250"/>
                                        <p:tgtEl>
                                          <p:spTgt spid="49"/>
                                        </p:tgtEl>
                                        <p:attrNameLst>
                                          <p:attrName>ppt_y</p:attrName>
                                        </p:attrNameLst>
                                      </p:cBhvr>
                                      <p:tavLst>
                                        <p:tav tm="0">
                                          <p:val>
                                            <p:strVal val="ppt_y"/>
                                          </p:val>
                                        </p:tav>
                                        <p:tav tm="100000">
                                          <p:val>
                                            <p:strVal val="0-ppt_h/2"/>
                                          </p:val>
                                        </p:tav>
                                      </p:tavLst>
                                    </p:anim>
                                    <p:set>
                                      <p:cBhvr>
                                        <p:cTn id="1656" dur="1" fill="hold">
                                          <p:stCondLst>
                                            <p:cond delay="2249"/>
                                          </p:stCondLst>
                                        </p:cTn>
                                        <p:tgtEl>
                                          <p:spTgt spid="49"/>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50"/>
                                        </p:tgtEl>
                                        <p:attrNameLst>
                                          <p:attrName>ppt_x</p:attrName>
                                        </p:attrNameLst>
                                      </p:cBhvr>
                                      <p:tavLst>
                                        <p:tav tm="0">
                                          <p:val>
                                            <p:strVal val="ppt_x"/>
                                          </p:val>
                                        </p:tav>
                                        <p:tav tm="100000">
                                          <p:val>
                                            <p:strVal val="1+ppt_w/2"/>
                                          </p:val>
                                        </p:tav>
                                      </p:tavLst>
                                    </p:anim>
                                    <p:anim calcmode="lin" valueType="num">
                                      <p:cBhvr additive="base">
                                        <p:cTn id="1659" dur="2250"/>
                                        <p:tgtEl>
                                          <p:spTgt spid="50"/>
                                        </p:tgtEl>
                                        <p:attrNameLst>
                                          <p:attrName>ppt_y</p:attrName>
                                        </p:attrNameLst>
                                      </p:cBhvr>
                                      <p:tavLst>
                                        <p:tav tm="0">
                                          <p:val>
                                            <p:strVal val="ppt_y"/>
                                          </p:val>
                                        </p:tav>
                                        <p:tav tm="100000">
                                          <p:val>
                                            <p:strVal val="0-ppt_h/2"/>
                                          </p:val>
                                        </p:tav>
                                      </p:tavLst>
                                    </p:anim>
                                    <p:set>
                                      <p:cBhvr>
                                        <p:cTn id="1660" dur="1" fill="hold">
                                          <p:stCondLst>
                                            <p:cond delay="2249"/>
                                          </p:stCondLst>
                                        </p:cTn>
                                        <p:tgtEl>
                                          <p:spTgt spid="50"/>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1"/>
                                        </p:tgtEl>
                                        <p:attrNameLst>
                                          <p:attrName>ppt_x</p:attrName>
                                        </p:attrNameLst>
                                      </p:cBhvr>
                                      <p:tavLst>
                                        <p:tav tm="0">
                                          <p:val>
                                            <p:strVal val="ppt_x"/>
                                          </p:val>
                                        </p:tav>
                                        <p:tav tm="100000">
                                          <p:val>
                                            <p:strVal val="1+ppt_w/2"/>
                                          </p:val>
                                        </p:tav>
                                      </p:tavLst>
                                    </p:anim>
                                    <p:anim calcmode="lin" valueType="num">
                                      <p:cBhvr additive="base">
                                        <p:cTn id="1663" dur="2250"/>
                                        <p:tgtEl>
                                          <p:spTgt spid="51"/>
                                        </p:tgtEl>
                                        <p:attrNameLst>
                                          <p:attrName>ppt_y</p:attrName>
                                        </p:attrNameLst>
                                      </p:cBhvr>
                                      <p:tavLst>
                                        <p:tav tm="0">
                                          <p:val>
                                            <p:strVal val="ppt_y"/>
                                          </p:val>
                                        </p:tav>
                                        <p:tav tm="100000">
                                          <p:val>
                                            <p:strVal val="0-ppt_h/2"/>
                                          </p:val>
                                        </p:tav>
                                      </p:tavLst>
                                    </p:anim>
                                    <p:set>
                                      <p:cBhvr>
                                        <p:cTn id="1664" dur="1" fill="hold">
                                          <p:stCondLst>
                                            <p:cond delay="2249"/>
                                          </p:stCondLst>
                                        </p:cTn>
                                        <p:tgtEl>
                                          <p:spTgt spid="51"/>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2"/>
                                        </p:tgtEl>
                                        <p:attrNameLst>
                                          <p:attrName>ppt_x</p:attrName>
                                        </p:attrNameLst>
                                      </p:cBhvr>
                                      <p:tavLst>
                                        <p:tav tm="0">
                                          <p:val>
                                            <p:strVal val="ppt_x"/>
                                          </p:val>
                                        </p:tav>
                                        <p:tav tm="100000">
                                          <p:val>
                                            <p:strVal val="1+ppt_w/2"/>
                                          </p:val>
                                        </p:tav>
                                      </p:tavLst>
                                    </p:anim>
                                    <p:anim calcmode="lin" valueType="num">
                                      <p:cBhvr additive="base">
                                        <p:cTn id="1667" dur="2250"/>
                                        <p:tgtEl>
                                          <p:spTgt spid="52"/>
                                        </p:tgtEl>
                                        <p:attrNameLst>
                                          <p:attrName>ppt_y</p:attrName>
                                        </p:attrNameLst>
                                      </p:cBhvr>
                                      <p:tavLst>
                                        <p:tav tm="0">
                                          <p:val>
                                            <p:strVal val="ppt_y"/>
                                          </p:val>
                                        </p:tav>
                                        <p:tav tm="100000">
                                          <p:val>
                                            <p:strVal val="0-ppt_h/2"/>
                                          </p:val>
                                        </p:tav>
                                      </p:tavLst>
                                    </p:anim>
                                    <p:set>
                                      <p:cBhvr>
                                        <p:cTn id="1668" dur="1" fill="hold">
                                          <p:stCondLst>
                                            <p:cond delay="2249"/>
                                          </p:stCondLst>
                                        </p:cTn>
                                        <p:tgtEl>
                                          <p:spTgt spid="52"/>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3"/>
                                        </p:tgtEl>
                                        <p:attrNameLst>
                                          <p:attrName>ppt_x</p:attrName>
                                        </p:attrNameLst>
                                      </p:cBhvr>
                                      <p:tavLst>
                                        <p:tav tm="0">
                                          <p:val>
                                            <p:strVal val="ppt_x"/>
                                          </p:val>
                                        </p:tav>
                                        <p:tav tm="100000">
                                          <p:val>
                                            <p:strVal val="1+ppt_w/2"/>
                                          </p:val>
                                        </p:tav>
                                      </p:tavLst>
                                    </p:anim>
                                    <p:anim calcmode="lin" valueType="num">
                                      <p:cBhvr additive="base">
                                        <p:cTn id="1671" dur="2250"/>
                                        <p:tgtEl>
                                          <p:spTgt spid="53"/>
                                        </p:tgtEl>
                                        <p:attrNameLst>
                                          <p:attrName>ppt_y</p:attrName>
                                        </p:attrNameLst>
                                      </p:cBhvr>
                                      <p:tavLst>
                                        <p:tav tm="0">
                                          <p:val>
                                            <p:strVal val="ppt_y"/>
                                          </p:val>
                                        </p:tav>
                                        <p:tav tm="100000">
                                          <p:val>
                                            <p:strVal val="0-ppt_h/2"/>
                                          </p:val>
                                        </p:tav>
                                      </p:tavLst>
                                    </p:anim>
                                    <p:set>
                                      <p:cBhvr>
                                        <p:cTn id="1672" dur="1" fill="hold">
                                          <p:stCondLst>
                                            <p:cond delay="2249"/>
                                          </p:stCondLst>
                                        </p:cTn>
                                        <p:tgtEl>
                                          <p:spTgt spid="53"/>
                                        </p:tgtEl>
                                        <p:attrNameLst>
                                          <p:attrName>style.visibility</p:attrName>
                                        </p:attrNameLst>
                                      </p:cBhvr>
                                      <p:to>
                                        <p:strVal val="hidden"/>
                                      </p:to>
                                    </p:set>
                                  </p:childTnLst>
                                </p:cTn>
                              </p:par>
                              <p:par>
                                <p:cTn id="1673" presetID="2" presetClass="exit" presetSubtype="12" fill="hold" grpId="2" nodeType="withEffect">
                                  <p:stCondLst>
                                    <p:cond delay="0"/>
                                  </p:stCondLst>
                                  <p:childTnLst>
                                    <p:anim calcmode="lin" valueType="num">
                                      <p:cBhvr additive="base">
                                        <p:cTn id="1674" dur="2250"/>
                                        <p:tgtEl>
                                          <p:spTgt spid="107"/>
                                        </p:tgtEl>
                                        <p:attrNameLst>
                                          <p:attrName>ppt_x</p:attrName>
                                        </p:attrNameLst>
                                      </p:cBhvr>
                                      <p:tavLst>
                                        <p:tav tm="0">
                                          <p:val>
                                            <p:strVal val="ppt_x"/>
                                          </p:val>
                                        </p:tav>
                                        <p:tav tm="100000">
                                          <p:val>
                                            <p:strVal val="0-ppt_w/2"/>
                                          </p:val>
                                        </p:tav>
                                      </p:tavLst>
                                    </p:anim>
                                    <p:anim calcmode="lin" valueType="num">
                                      <p:cBhvr additive="base">
                                        <p:cTn id="1675" dur="2250"/>
                                        <p:tgtEl>
                                          <p:spTgt spid="107"/>
                                        </p:tgtEl>
                                        <p:attrNameLst>
                                          <p:attrName>ppt_y</p:attrName>
                                        </p:attrNameLst>
                                      </p:cBhvr>
                                      <p:tavLst>
                                        <p:tav tm="0">
                                          <p:val>
                                            <p:strVal val="ppt_y"/>
                                          </p:val>
                                        </p:tav>
                                        <p:tav tm="100000">
                                          <p:val>
                                            <p:strVal val="1+ppt_h/2"/>
                                          </p:val>
                                        </p:tav>
                                      </p:tavLst>
                                    </p:anim>
                                    <p:set>
                                      <p:cBhvr>
                                        <p:cTn id="1676" dur="1" fill="hold">
                                          <p:stCondLst>
                                            <p:cond delay="2249"/>
                                          </p:stCondLst>
                                        </p:cTn>
                                        <p:tgtEl>
                                          <p:spTgt spid="107"/>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8"/>
                                        </p:tgtEl>
                                        <p:attrNameLst>
                                          <p:attrName>ppt_x</p:attrName>
                                        </p:attrNameLst>
                                      </p:cBhvr>
                                      <p:tavLst>
                                        <p:tav tm="0">
                                          <p:val>
                                            <p:strVal val="ppt_x"/>
                                          </p:val>
                                        </p:tav>
                                        <p:tav tm="100000">
                                          <p:val>
                                            <p:strVal val="0-ppt_w/2"/>
                                          </p:val>
                                        </p:tav>
                                      </p:tavLst>
                                    </p:anim>
                                    <p:anim calcmode="lin" valueType="num">
                                      <p:cBhvr additive="base">
                                        <p:cTn id="1679" dur="2250"/>
                                        <p:tgtEl>
                                          <p:spTgt spid="108"/>
                                        </p:tgtEl>
                                        <p:attrNameLst>
                                          <p:attrName>ppt_y</p:attrName>
                                        </p:attrNameLst>
                                      </p:cBhvr>
                                      <p:tavLst>
                                        <p:tav tm="0">
                                          <p:val>
                                            <p:strVal val="ppt_y"/>
                                          </p:val>
                                        </p:tav>
                                        <p:tav tm="100000">
                                          <p:val>
                                            <p:strVal val="1+ppt_h/2"/>
                                          </p:val>
                                        </p:tav>
                                      </p:tavLst>
                                    </p:anim>
                                    <p:set>
                                      <p:cBhvr>
                                        <p:cTn id="1680" dur="1" fill="hold">
                                          <p:stCondLst>
                                            <p:cond delay="2249"/>
                                          </p:stCondLst>
                                        </p:cTn>
                                        <p:tgtEl>
                                          <p:spTgt spid="108"/>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9"/>
                                        </p:tgtEl>
                                        <p:attrNameLst>
                                          <p:attrName>ppt_x</p:attrName>
                                        </p:attrNameLst>
                                      </p:cBhvr>
                                      <p:tavLst>
                                        <p:tav tm="0">
                                          <p:val>
                                            <p:strVal val="ppt_x"/>
                                          </p:val>
                                        </p:tav>
                                        <p:tav tm="100000">
                                          <p:val>
                                            <p:strVal val="0-ppt_w/2"/>
                                          </p:val>
                                        </p:tav>
                                      </p:tavLst>
                                    </p:anim>
                                    <p:anim calcmode="lin" valueType="num">
                                      <p:cBhvr additive="base">
                                        <p:cTn id="1683" dur="2250"/>
                                        <p:tgtEl>
                                          <p:spTgt spid="109"/>
                                        </p:tgtEl>
                                        <p:attrNameLst>
                                          <p:attrName>ppt_y</p:attrName>
                                        </p:attrNameLst>
                                      </p:cBhvr>
                                      <p:tavLst>
                                        <p:tav tm="0">
                                          <p:val>
                                            <p:strVal val="ppt_y"/>
                                          </p:val>
                                        </p:tav>
                                        <p:tav tm="100000">
                                          <p:val>
                                            <p:strVal val="1+ppt_h/2"/>
                                          </p:val>
                                        </p:tav>
                                      </p:tavLst>
                                    </p:anim>
                                    <p:set>
                                      <p:cBhvr>
                                        <p:cTn id="1684" dur="1" fill="hold">
                                          <p:stCondLst>
                                            <p:cond delay="2249"/>
                                          </p:stCondLst>
                                        </p:cTn>
                                        <p:tgtEl>
                                          <p:spTgt spid="109"/>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10"/>
                                        </p:tgtEl>
                                        <p:attrNameLst>
                                          <p:attrName>ppt_x</p:attrName>
                                        </p:attrNameLst>
                                      </p:cBhvr>
                                      <p:tavLst>
                                        <p:tav tm="0">
                                          <p:val>
                                            <p:strVal val="ppt_x"/>
                                          </p:val>
                                        </p:tav>
                                        <p:tav tm="100000">
                                          <p:val>
                                            <p:strVal val="0-ppt_w/2"/>
                                          </p:val>
                                        </p:tav>
                                      </p:tavLst>
                                    </p:anim>
                                    <p:anim calcmode="lin" valueType="num">
                                      <p:cBhvr additive="base">
                                        <p:cTn id="1687" dur="2250"/>
                                        <p:tgtEl>
                                          <p:spTgt spid="110"/>
                                        </p:tgtEl>
                                        <p:attrNameLst>
                                          <p:attrName>ppt_y</p:attrName>
                                        </p:attrNameLst>
                                      </p:cBhvr>
                                      <p:tavLst>
                                        <p:tav tm="0">
                                          <p:val>
                                            <p:strVal val="ppt_y"/>
                                          </p:val>
                                        </p:tav>
                                        <p:tav tm="100000">
                                          <p:val>
                                            <p:strVal val="1+ppt_h/2"/>
                                          </p:val>
                                        </p:tav>
                                      </p:tavLst>
                                    </p:anim>
                                    <p:set>
                                      <p:cBhvr>
                                        <p:cTn id="1688" dur="1" fill="hold">
                                          <p:stCondLst>
                                            <p:cond delay="2249"/>
                                          </p:stCondLst>
                                        </p:cTn>
                                        <p:tgtEl>
                                          <p:spTgt spid="110"/>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1"/>
                                        </p:tgtEl>
                                        <p:attrNameLst>
                                          <p:attrName>ppt_x</p:attrName>
                                        </p:attrNameLst>
                                      </p:cBhvr>
                                      <p:tavLst>
                                        <p:tav tm="0">
                                          <p:val>
                                            <p:strVal val="ppt_x"/>
                                          </p:val>
                                        </p:tav>
                                        <p:tav tm="100000">
                                          <p:val>
                                            <p:strVal val="0-ppt_w/2"/>
                                          </p:val>
                                        </p:tav>
                                      </p:tavLst>
                                    </p:anim>
                                    <p:anim calcmode="lin" valueType="num">
                                      <p:cBhvr additive="base">
                                        <p:cTn id="1691" dur="2250"/>
                                        <p:tgtEl>
                                          <p:spTgt spid="111"/>
                                        </p:tgtEl>
                                        <p:attrNameLst>
                                          <p:attrName>ppt_y</p:attrName>
                                        </p:attrNameLst>
                                      </p:cBhvr>
                                      <p:tavLst>
                                        <p:tav tm="0">
                                          <p:val>
                                            <p:strVal val="ppt_y"/>
                                          </p:val>
                                        </p:tav>
                                        <p:tav tm="100000">
                                          <p:val>
                                            <p:strVal val="1+ppt_h/2"/>
                                          </p:val>
                                        </p:tav>
                                      </p:tavLst>
                                    </p:anim>
                                    <p:set>
                                      <p:cBhvr>
                                        <p:cTn id="1692" dur="1" fill="hold">
                                          <p:stCondLst>
                                            <p:cond delay="2249"/>
                                          </p:stCondLst>
                                        </p:cTn>
                                        <p:tgtEl>
                                          <p:spTgt spid="111"/>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2"/>
                                        </p:tgtEl>
                                        <p:attrNameLst>
                                          <p:attrName>ppt_x</p:attrName>
                                        </p:attrNameLst>
                                      </p:cBhvr>
                                      <p:tavLst>
                                        <p:tav tm="0">
                                          <p:val>
                                            <p:strVal val="ppt_x"/>
                                          </p:val>
                                        </p:tav>
                                        <p:tav tm="100000">
                                          <p:val>
                                            <p:strVal val="0-ppt_w/2"/>
                                          </p:val>
                                        </p:tav>
                                      </p:tavLst>
                                    </p:anim>
                                    <p:anim calcmode="lin" valueType="num">
                                      <p:cBhvr additive="base">
                                        <p:cTn id="1695" dur="2250"/>
                                        <p:tgtEl>
                                          <p:spTgt spid="112"/>
                                        </p:tgtEl>
                                        <p:attrNameLst>
                                          <p:attrName>ppt_y</p:attrName>
                                        </p:attrNameLst>
                                      </p:cBhvr>
                                      <p:tavLst>
                                        <p:tav tm="0">
                                          <p:val>
                                            <p:strVal val="ppt_y"/>
                                          </p:val>
                                        </p:tav>
                                        <p:tav tm="100000">
                                          <p:val>
                                            <p:strVal val="1+ppt_h/2"/>
                                          </p:val>
                                        </p:tav>
                                      </p:tavLst>
                                    </p:anim>
                                    <p:set>
                                      <p:cBhvr>
                                        <p:cTn id="1696" dur="1" fill="hold">
                                          <p:stCondLst>
                                            <p:cond delay="2249"/>
                                          </p:stCondLst>
                                        </p:cTn>
                                        <p:tgtEl>
                                          <p:spTgt spid="112"/>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3"/>
                                        </p:tgtEl>
                                        <p:attrNameLst>
                                          <p:attrName>ppt_x</p:attrName>
                                        </p:attrNameLst>
                                      </p:cBhvr>
                                      <p:tavLst>
                                        <p:tav tm="0">
                                          <p:val>
                                            <p:strVal val="ppt_x"/>
                                          </p:val>
                                        </p:tav>
                                        <p:tav tm="100000">
                                          <p:val>
                                            <p:strVal val="0-ppt_w/2"/>
                                          </p:val>
                                        </p:tav>
                                      </p:tavLst>
                                    </p:anim>
                                    <p:anim calcmode="lin" valueType="num">
                                      <p:cBhvr additive="base">
                                        <p:cTn id="1699" dur="2250"/>
                                        <p:tgtEl>
                                          <p:spTgt spid="113"/>
                                        </p:tgtEl>
                                        <p:attrNameLst>
                                          <p:attrName>ppt_y</p:attrName>
                                        </p:attrNameLst>
                                      </p:cBhvr>
                                      <p:tavLst>
                                        <p:tav tm="0">
                                          <p:val>
                                            <p:strVal val="ppt_y"/>
                                          </p:val>
                                        </p:tav>
                                        <p:tav tm="100000">
                                          <p:val>
                                            <p:strVal val="1+ppt_h/2"/>
                                          </p:val>
                                        </p:tav>
                                      </p:tavLst>
                                    </p:anim>
                                    <p:set>
                                      <p:cBhvr>
                                        <p:cTn id="1700" dur="1" fill="hold">
                                          <p:stCondLst>
                                            <p:cond delay="2249"/>
                                          </p:stCondLst>
                                        </p:cTn>
                                        <p:tgtEl>
                                          <p:spTgt spid="113"/>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4"/>
                                        </p:tgtEl>
                                        <p:attrNameLst>
                                          <p:attrName>ppt_x</p:attrName>
                                        </p:attrNameLst>
                                      </p:cBhvr>
                                      <p:tavLst>
                                        <p:tav tm="0">
                                          <p:val>
                                            <p:strVal val="ppt_x"/>
                                          </p:val>
                                        </p:tav>
                                        <p:tav tm="100000">
                                          <p:val>
                                            <p:strVal val="0-ppt_w/2"/>
                                          </p:val>
                                        </p:tav>
                                      </p:tavLst>
                                    </p:anim>
                                    <p:anim calcmode="lin" valueType="num">
                                      <p:cBhvr additive="base">
                                        <p:cTn id="1703" dur="2250"/>
                                        <p:tgtEl>
                                          <p:spTgt spid="114"/>
                                        </p:tgtEl>
                                        <p:attrNameLst>
                                          <p:attrName>ppt_y</p:attrName>
                                        </p:attrNameLst>
                                      </p:cBhvr>
                                      <p:tavLst>
                                        <p:tav tm="0">
                                          <p:val>
                                            <p:strVal val="ppt_y"/>
                                          </p:val>
                                        </p:tav>
                                        <p:tav tm="100000">
                                          <p:val>
                                            <p:strVal val="1+ppt_h/2"/>
                                          </p:val>
                                        </p:tav>
                                      </p:tavLst>
                                    </p:anim>
                                    <p:set>
                                      <p:cBhvr>
                                        <p:cTn id="1704" dur="1" fill="hold">
                                          <p:stCondLst>
                                            <p:cond delay="2249"/>
                                          </p:stCondLst>
                                        </p:cTn>
                                        <p:tgtEl>
                                          <p:spTgt spid="114"/>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5"/>
                                        </p:tgtEl>
                                        <p:attrNameLst>
                                          <p:attrName>ppt_x</p:attrName>
                                        </p:attrNameLst>
                                      </p:cBhvr>
                                      <p:tavLst>
                                        <p:tav tm="0">
                                          <p:val>
                                            <p:strVal val="ppt_x"/>
                                          </p:val>
                                        </p:tav>
                                        <p:tav tm="100000">
                                          <p:val>
                                            <p:strVal val="0-ppt_w/2"/>
                                          </p:val>
                                        </p:tav>
                                      </p:tavLst>
                                    </p:anim>
                                    <p:anim calcmode="lin" valueType="num">
                                      <p:cBhvr additive="base">
                                        <p:cTn id="1707" dur="2250"/>
                                        <p:tgtEl>
                                          <p:spTgt spid="115"/>
                                        </p:tgtEl>
                                        <p:attrNameLst>
                                          <p:attrName>ppt_y</p:attrName>
                                        </p:attrNameLst>
                                      </p:cBhvr>
                                      <p:tavLst>
                                        <p:tav tm="0">
                                          <p:val>
                                            <p:strVal val="ppt_y"/>
                                          </p:val>
                                        </p:tav>
                                        <p:tav tm="100000">
                                          <p:val>
                                            <p:strVal val="1+ppt_h/2"/>
                                          </p:val>
                                        </p:tav>
                                      </p:tavLst>
                                    </p:anim>
                                    <p:set>
                                      <p:cBhvr>
                                        <p:cTn id="1708" dur="1" fill="hold">
                                          <p:stCondLst>
                                            <p:cond delay="2249"/>
                                          </p:stCondLst>
                                        </p:cTn>
                                        <p:tgtEl>
                                          <p:spTgt spid="115"/>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6"/>
                                        </p:tgtEl>
                                        <p:attrNameLst>
                                          <p:attrName>ppt_x</p:attrName>
                                        </p:attrNameLst>
                                      </p:cBhvr>
                                      <p:tavLst>
                                        <p:tav tm="0">
                                          <p:val>
                                            <p:strVal val="ppt_x"/>
                                          </p:val>
                                        </p:tav>
                                        <p:tav tm="100000">
                                          <p:val>
                                            <p:strVal val="0-ppt_w/2"/>
                                          </p:val>
                                        </p:tav>
                                      </p:tavLst>
                                    </p:anim>
                                    <p:anim calcmode="lin" valueType="num">
                                      <p:cBhvr additive="base">
                                        <p:cTn id="1711" dur="2250"/>
                                        <p:tgtEl>
                                          <p:spTgt spid="116"/>
                                        </p:tgtEl>
                                        <p:attrNameLst>
                                          <p:attrName>ppt_y</p:attrName>
                                        </p:attrNameLst>
                                      </p:cBhvr>
                                      <p:tavLst>
                                        <p:tav tm="0">
                                          <p:val>
                                            <p:strVal val="ppt_y"/>
                                          </p:val>
                                        </p:tav>
                                        <p:tav tm="100000">
                                          <p:val>
                                            <p:strVal val="1+ppt_h/2"/>
                                          </p:val>
                                        </p:tav>
                                      </p:tavLst>
                                    </p:anim>
                                    <p:set>
                                      <p:cBhvr>
                                        <p:cTn id="1712" dur="1" fill="hold">
                                          <p:stCondLst>
                                            <p:cond delay="2249"/>
                                          </p:stCondLst>
                                        </p:cTn>
                                        <p:tgtEl>
                                          <p:spTgt spid="116"/>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7"/>
                                        </p:tgtEl>
                                        <p:attrNameLst>
                                          <p:attrName>ppt_x</p:attrName>
                                        </p:attrNameLst>
                                      </p:cBhvr>
                                      <p:tavLst>
                                        <p:tav tm="0">
                                          <p:val>
                                            <p:strVal val="ppt_x"/>
                                          </p:val>
                                        </p:tav>
                                        <p:tav tm="100000">
                                          <p:val>
                                            <p:strVal val="0-ppt_w/2"/>
                                          </p:val>
                                        </p:tav>
                                      </p:tavLst>
                                    </p:anim>
                                    <p:anim calcmode="lin" valueType="num">
                                      <p:cBhvr additive="base">
                                        <p:cTn id="1715" dur="2250"/>
                                        <p:tgtEl>
                                          <p:spTgt spid="117"/>
                                        </p:tgtEl>
                                        <p:attrNameLst>
                                          <p:attrName>ppt_y</p:attrName>
                                        </p:attrNameLst>
                                      </p:cBhvr>
                                      <p:tavLst>
                                        <p:tav tm="0">
                                          <p:val>
                                            <p:strVal val="ppt_y"/>
                                          </p:val>
                                        </p:tav>
                                        <p:tav tm="100000">
                                          <p:val>
                                            <p:strVal val="1+ppt_h/2"/>
                                          </p:val>
                                        </p:tav>
                                      </p:tavLst>
                                    </p:anim>
                                    <p:set>
                                      <p:cBhvr>
                                        <p:cTn id="1716" dur="1" fill="hold">
                                          <p:stCondLst>
                                            <p:cond delay="2249"/>
                                          </p:stCondLst>
                                        </p:cTn>
                                        <p:tgtEl>
                                          <p:spTgt spid="117"/>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8"/>
                                        </p:tgtEl>
                                        <p:attrNameLst>
                                          <p:attrName>ppt_x</p:attrName>
                                        </p:attrNameLst>
                                      </p:cBhvr>
                                      <p:tavLst>
                                        <p:tav tm="0">
                                          <p:val>
                                            <p:strVal val="ppt_x"/>
                                          </p:val>
                                        </p:tav>
                                        <p:tav tm="100000">
                                          <p:val>
                                            <p:strVal val="0-ppt_w/2"/>
                                          </p:val>
                                        </p:tav>
                                      </p:tavLst>
                                    </p:anim>
                                    <p:anim calcmode="lin" valueType="num">
                                      <p:cBhvr additive="base">
                                        <p:cTn id="1719" dur="2250"/>
                                        <p:tgtEl>
                                          <p:spTgt spid="118"/>
                                        </p:tgtEl>
                                        <p:attrNameLst>
                                          <p:attrName>ppt_y</p:attrName>
                                        </p:attrNameLst>
                                      </p:cBhvr>
                                      <p:tavLst>
                                        <p:tav tm="0">
                                          <p:val>
                                            <p:strVal val="ppt_y"/>
                                          </p:val>
                                        </p:tav>
                                        <p:tav tm="100000">
                                          <p:val>
                                            <p:strVal val="1+ppt_h/2"/>
                                          </p:val>
                                        </p:tav>
                                      </p:tavLst>
                                    </p:anim>
                                    <p:set>
                                      <p:cBhvr>
                                        <p:cTn id="1720" dur="1" fill="hold">
                                          <p:stCondLst>
                                            <p:cond delay="2249"/>
                                          </p:stCondLst>
                                        </p:cTn>
                                        <p:tgtEl>
                                          <p:spTgt spid="118"/>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9"/>
                                        </p:tgtEl>
                                        <p:attrNameLst>
                                          <p:attrName>ppt_x</p:attrName>
                                        </p:attrNameLst>
                                      </p:cBhvr>
                                      <p:tavLst>
                                        <p:tav tm="0">
                                          <p:val>
                                            <p:strVal val="ppt_x"/>
                                          </p:val>
                                        </p:tav>
                                        <p:tav tm="100000">
                                          <p:val>
                                            <p:strVal val="0-ppt_w/2"/>
                                          </p:val>
                                        </p:tav>
                                      </p:tavLst>
                                    </p:anim>
                                    <p:anim calcmode="lin" valueType="num">
                                      <p:cBhvr additive="base">
                                        <p:cTn id="1723" dur="2250"/>
                                        <p:tgtEl>
                                          <p:spTgt spid="119"/>
                                        </p:tgtEl>
                                        <p:attrNameLst>
                                          <p:attrName>ppt_y</p:attrName>
                                        </p:attrNameLst>
                                      </p:cBhvr>
                                      <p:tavLst>
                                        <p:tav tm="0">
                                          <p:val>
                                            <p:strVal val="ppt_y"/>
                                          </p:val>
                                        </p:tav>
                                        <p:tav tm="100000">
                                          <p:val>
                                            <p:strVal val="1+ppt_h/2"/>
                                          </p:val>
                                        </p:tav>
                                      </p:tavLst>
                                    </p:anim>
                                    <p:set>
                                      <p:cBhvr>
                                        <p:cTn id="1724" dur="1" fill="hold">
                                          <p:stCondLst>
                                            <p:cond delay="2249"/>
                                          </p:stCondLst>
                                        </p:cTn>
                                        <p:tgtEl>
                                          <p:spTgt spid="119"/>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20"/>
                                        </p:tgtEl>
                                        <p:attrNameLst>
                                          <p:attrName>ppt_x</p:attrName>
                                        </p:attrNameLst>
                                      </p:cBhvr>
                                      <p:tavLst>
                                        <p:tav tm="0">
                                          <p:val>
                                            <p:strVal val="ppt_x"/>
                                          </p:val>
                                        </p:tav>
                                        <p:tav tm="100000">
                                          <p:val>
                                            <p:strVal val="0-ppt_w/2"/>
                                          </p:val>
                                        </p:tav>
                                      </p:tavLst>
                                    </p:anim>
                                    <p:anim calcmode="lin" valueType="num">
                                      <p:cBhvr additive="base">
                                        <p:cTn id="1727" dur="2250"/>
                                        <p:tgtEl>
                                          <p:spTgt spid="120"/>
                                        </p:tgtEl>
                                        <p:attrNameLst>
                                          <p:attrName>ppt_y</p:attrName>
                                        </p:attrNameLst>
                                      </p:cBhvr>
                                      <p:tavLst>
                                        <p:tav tm="0">
                                          <p:val>
                                            <p:strVal val="ppt_y"/>
                                          </p:val>
                                        </p:tav>
                                        <p:tav tm="100000">
                                          <p:val>
                                            <p:strVal val="1+ppt_h/2"/>
                                          </p:val>
                                        </p:tav>
                                      </p:tavLst>
                                    </p:anim>
                                    <p:set>
                                      <p:cBhvr>
                                        <p:cTn id="1728" dur="1" fill="hold">
                                          <p:stCondLst>
                                            <p:cond delay="2249"/>
                                          </p:stCondLst>
                                        </p:cTn>
                                        <p:tgtEl>
                                          <p:spTgt spid="120"/>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1"/>
                                        </p:tgtEl>
                                        <p:attrNameLst>
                                          <p:attrName>ppt_x</p:attrName>
                                        </p:attrNameLst>
                                      </p:cBhvr>
                                      <p:tavLst>
                                        <p:tav tm="0">
                                          <p:val>
                                            <p:strVal val="ppt_x"/>
                                          </p:val>
                                        </p:tav>
                                        <p:tav tm="100000">
                                          <p:val>
                                            <p:strVal val="0-ppt_w/2"/>
                                          </p:val>
                                        </p:tav>
                                      </p:tavLst>
                                    </p:anim>
                                    <p:anim calcmode="lin" valueType="num">
                                      <p:cBhvr additive="base">
                                        <p:cTn id="1731" dur="2250"/>
                                        <p:tgtEl>
                                          <p:spTgt spid="121"/>
                                        </p:tgtEl>
                                        <p:attrNameLst>
                                          <p:attrName>ppt_y</p:attrName>
                                        </p:attrNameLst>
                                      </p:cBhvr>
                                      <p:tavLst>
                                        <p:tav tm="0">
                                          <p:val>
                                            <p:strVal val="ppt_y"/>
                                          </p:val>
                                        </p:tav>
                                        <p:tav tm="100000">
                                          <p:val>
                                            <p:strVal val="1+ppt_h/2"/>
                                          </p:val>
                                        </p:tav>
                                      </p:tavLst>
                                    </p:anim>
                                    <p:set>
                                      <p:cBhvr>
                                        <p:cTn id="1732" dur="1" fill="hold">
                                          <p:stCondLst>
                                            <p:cond delay="2249"/>
                                          </p:stCondLst>
                                        </p:cTn>
                                        <p:tgtEl>
                                          <p:spTgt spid="121"/>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2"/>
                                        </p:tgtEl>
                                        <p:attrNameLst>
                                          <p:attrName>ppt_x</p:attrName>
                                        </p:attrNameLst>
                                      </p:cBhvr>
                                      <p:tavLst>
                                        <p:tav tm="0">
                                          <p:val>
                                            <p:strVal val="ppt_x"/>
                                          </p:val>
                                        </p:tav>
                                        <p:tav tm="100000">
                                          <p:val>
                                            <p:strVal val="0-ppt_w/2"/>
                                          </p:val>
                                        </p:tav>
                                      </p:tavLst>
                                    </p:anim>
                                    <p:anim calcmode="lin" valueType="num">
                                      <p:cBhvr additive="base">
                                        <p:cTn id="1735" dur="2250"/>
                                        <p:tgtEl>
                                          <p:spTgt spid="122"/>
                                        </p:tgtEl>
                                        <p:attrNameLst>
                                          <p:attrName>ppt_y</p:attrName>
                                        </p:attrNameLst>
                                      </p:cBhvr>
                                      <p:tavLst>
                                        <p:tav tm="0">
                                          <p:val>
                                            <p:strVal val="ppt_y"/>
                                          </p:val>
                                        </p:tav>
                                        <p:tav tm="100000">
                                          <p:val>
                                            <p:strVal val="1+ppt_h/2"/>
                                          </p:val>
                                        </p:tav>
                                      </p:tavLst>
                                    </p:anim>
                                    <p:set>
                                      <p:cBhvr>
                                        <p:cTn id="1736" dur="1" fill="hold">
                                          <p:stCondLst>
                                            <p:cond delay="2249"/>
                                          </p:stCondLst>
                                        </p:cTn>
                                        <p:tgtEl>
                                          <p:spTgt spid="122"/>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3"/>
                                        </p:tgtEl>
                                        <p:attrNameLst>
                                          <p:attrName>ppt_x</p:attrName>
                                        </p:attrNameLst>
                                      </p:cBhvr>
                                      <p:tavLst>
                                        <p:tav tm="0">
                                          <p:val>
                                            <p:strVal val="ppt_x"/>
                                          </p:val>
                                        </p:tav>
                                        <p:tav tm="100000">
                                          <p:val>
                                            <p:strVal val="0-ppt_w/2"/>
                                          </p:val>
                                        </p:tav>
                                      </p:tavLst>
                                    </p:anim>
                                    <p:anim calcmode="lin" valueType="num">
                                      <p:cBhvr additive="base">
                                        <p:cTn id="1739" dur="2250"/>
                                        <p:tgtEl>
                                          <p:spTgt spid="123"/>
                                        </p:tgtEl>
                                        <p:attrNameLst>
                                          <p:attrName>ppt_y</p:attrName>
                                        </p:attrNameLst>
                                      </p:cBhvr>
                                      <p:tavLst>
                                        <p:tav tm="0">
                                          <p:val>
                                            <p:strVal val="ppt_y"/>
                                          </p:val>
                                        </p:tav>
                                        <p:tav tm="100000">
                                          <p:val>
                                            <p:strVal val="1+ppt_h/2"/>
                                          </p:val>
                                        </p:tav>
                                      </p:tavLst>
                                    </p:anim>
                                    <p:set>
                                      <p:cBhvr>
                                        <p:cTn id="1740" dur="1" fill="hold">
                                          <p:stCondLst>
                                            <p:cond delay="2249"/>
                                          </p:stCondLst>
                                        </p:cTn>
                                        <p:tgtEl>
                                          <p:spTgt spid="123"/>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4"/>
                                        </p:tgtEl>
                                        <p:attrNameLst>
                                          <p:attrName>ppt_x</p:attrName>
                                        </p:attrNameLst>
                                      </p:cBhvr>
                                      <p:tavLst>
                                        <p:tav tm="0">
                                          <p:val>
                                            <p:strVal val="ppt_x"/>
                                          </p:val>
                                        </p:tav>
                                        <p:tav tm="100000">
                                          <p:val>
                                            <p:strVal val="0-ppt_w/2"/>
                                          </p:val>
                                        </p:tav>
                                      </p:tavLst>
                                    </p:anim>
                                    <p:anim calcmode="lin" valueType="num">
                                      <p:cBhvr additive="base">
                                        <p:cTn id="1743" dur="2250"/>
                                        <p:tgtEl>
                                          <p:spTgt spid="124"/>
                                        </p:tgtEl>
                                        <p:attrNameLst>
                                          <p:attrName>ppt_y</p:attrName>
                                        </p:attrNameLst>
                                      </p:cBhvr>
                                      <p:tavLst>
                                        <p:tav tm="0">
                                          <p:val>
                                            <p:strVal val="ppt_y"/>
                                          </p:val>
                                        </p:tav>
                                        <p:tav tm="100000">
                                          <p:val>
                                            <p:strVal val="1+ppt_h/2"/>
                                          </p:val>
                                        </p:tav>
                                      </p:tavLst>
                                    </p:anim>
                                    <p:set>
                                      <p:cBhvr>
                                        <p:cTn id="1744" dur="1" fill="hold">
                                          <p:stCondLst>
                                            <p:cond delay="2249"/>
                                          </p:stCondLst>
                                        </p:cTn>
                                        <p:tgtEl>
                                          <p:spTgt spid="124"/>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5"/>
                                        </p:tgtEl>
                                        <p:attrNameLst>
                                          <p:attrName>ppt_x</p:attrName>
                                        </p:attrNameLst>
                                      </p:cBhvr>
                                      <p:tavLst>
                                        <p:tav tm="0">
                                          <p:val>
                                            <p:strVal val="ppt_x"/>
                                          </p:val>
                                        </p:tav>
                                        <p:tav tm="100000">
                                          <p:val>
                                            <p:strVal val="0-ppt_w/2"/>
                                          </p:val>
                                        </p:tav>
                                      </p:tavLst>
                                    </p:anim>
                                    <p:anim calcmode="lin" valueType="num">
                                      <p:cBhvr additive="base">
                                        <p:cTn id="1747" dur="2250"/>
                                        <p:tgtEl>
                                          <p:spTgt spid="125"/>
                                        </p:tgtEl>
                                        <p:attrNameLst>
                                          <p:attrName>ppt_y</p:attrName>
                                        </p:attrNameLst>
                                      </p:cBhvr>
                                      <p:tavLst>
                                        <p:tav tm="0">
                                          <p:val>
                                            <p:strVal val="ppt_y"/>
                                          </p:val>
                                        </p:tav>
                                        <p:tav tm="100000">
                                          <p:val>
                                            <p:strVal val="1+ppt_h/2"/>
                                          </p:val>
                                        </p:tav>
                                      </p:tavLst>
                                    </p:anim>
                                    <p:set>
                                      <p:cBhvr>
                                        <p:cTn id="1748" dur="1" fill="hold">
                                          <p:stCondLst>
                                            <p:cond delay="2249"/>
                                          </p:stCondLst>
                                        </p:cTn>
                                        <p:tgtEl>
                                          <p:spTgt spid="125"/>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6"/>
                                        </p:tgtEl>
                                        <p:attrNameLst>
                                          <p:attrName>ppt_x</p:attrName>
                                        </p:attrNameLst>
                                      </p:cBhvr>
                                      <p:tavLst>
                                        <p:tav tm="0">
                                          <p:val>
                                            <p:strVal val="ppt_x"/>
                                          </p:val>
                                        </p:tav>
                                        <p:tav tm="100000">
                                          <p:val>
                                            <p:strVal val="0-ppt_w/2"/>
                                          </p:val>
                                        </p:tav>
                                      </p:tavLst>
                                    </p:anim>
                                    <p:anim calcmode="lin" valueType="num">
                                      <p:cBhvr additive="base">
                                        <p:cTn id="1751" dur="2250"/>
                                        <p:tgtEl>
                                          <p:spTgt spid="126"/>
                                        </p:tgtEl>
                                        <p:attrNameLst>
                                          <p:attrName>ppt_y</p:attrName>
                                        </p:attrNameLst>
                                      </p:cBhvr>
                                      <p:tavLst>
                                        <p:tav tm="0">
                                          <p:val>
                                            <p:strVal val="ppt_y"/>
                                          </p:val>
                                        </p:tav>
                                        <p:tav tm="100000">
                                          <p:val>
                                            <p:strVal val="1+ppt_h/2"/>
                                          </p:val>
                                        </p:tav>
                                      </p:tavLst>
                                    </p:anim>
                                    <p:set>
                                      <p:cBhvr>
                                        <p:cTn id="1752" dur="1" fill="hold">
                                          <p:stCondLst>
                                            <p:cond delay="2249"/>
                                          </p:stCondLst>
                                        </p:cTn>
                                        <p:tgtEl>
                                          <p:spTgt spid="126"/>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7"/>
                                        </p:tgtEl>
                                        <p:attrNameLst>
                                          <p:attrName>ppt_x</p:attrName>
                                        </p:attrNameLst>
                                      </p:cBhvr>
                                      <p:tavLst>
                                        <p:tav tm="0">
                                          <p:val>
                                            <p:strVal val="ppt_x"/>
                                          </p:val>
                                        </p:tav>
                                        <p:tav tm="100000">
                                          <p:val>
                                            <p:strVal val="0-ppt_w/2"/>
                                          </p:val>
                                        </p:tav>
                                      </p:tavLst>
                                    </p:anim>
                                    <p:anim calcmode="lin" valueType="num">
                                      <p:cBhvr additive="base">
                                        <p:cTn id="1755" dur="2250"/>
                                        <p:tgtEl>
                                          <p:spTgt spid="127"/>
                                        </p:tgtEl>
                                        <p:attrNameLst>
                                          <p:attrName>ppt_y</p:attrName>
                                        </p:attrNameLst>
                                      </p:cBhvr>
                                      <p:tavLst>
                                        <p:tav tm="0">
                                          <p:val>
                                            <p:strVal val="ppt_y"/>
                                          </p:val>
                                        </p:tav>
                                        <p:tav tm="100000">
                                          <p:val>
                                            <p:strVal val="1+ppt_h/2"/>
                                          </p:val>
                                        </p:tav>
                                      </p:tavLst>
                                    </p:anim>
                                    <p:set>
                                      <p:cBhvr>
                                        <p:cTn id="1756" dur="1" fill="hold">
                                          <p:stCondLst>
                                            <p:cond delay="2249"/>
                                          </p:stCondLst>
                                        </p:cTn>
                                        <p:tgtEl>
                                          <p:spTgt spid="127"/>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8"/>
                                        </p:tgtEl>
                                        <p:attrNameLst>
                                          <p:attrName>ppt_x</p:attrName>
                                        </p:attrNameLst>
                                      </p:cBhvr>
                                      <p:tavLst>
                                        <p:tav tm="0">
                                          <p:val>
                                            <p:strVal val="ppt_x"/>
                                          </p:val>
                                        </p:tav>
                                        <p:tav tm="100000">
                                          <p:val>
                                            <p:strVal val="0-ppt_w/2"/>
                                          </p:val>
                                        </p:tav>
                                      </p:tavLst>
                                    </p:anim>
                                    <p:anim calcmode="lin" valueType="num">
                                      <p:cBhvr additive="base">
                                        <p:cTn id="1759" dur="2250"/>
                                        <p:tgtEl>
                                          <p:spTgt spid="128"/>
                                        </p:tgtEl>
                                        <p:attrNameLst>
                                          <p:attrName>ppt_y</p:attrName>
                                        </p:attrNameLst>
                                      </p:cBhvr>
                                      <p:tavLst>
                                        <p:tav tm="0">
                                          <p:val>
                                            <p:strVal val="ppt_y"/>
                                          </p:val>
                                        </p:tav>
                                        <p:tav tm="100000">
                                          <p:val>
                                            <p:strVal val="1+ppt_h/2"/>
                                          </p:val>
                                        </p:tav>
                                      </p:tavLst>
                                    </p:anim>
                                    <p:set>
                                      <p:cBhvr>
                                        <p:cTn id="1760" dur="1" fill="hold">
                                          <p:stCondLst>
                                            <p:cond delay="2249"/>
                                          </p:stCondLst>
                                        </p:cTn>
                                        <p:tgtEl>
                                          <p:spTgt spid="128"/>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9"/>
                                        </p:tgtEl>
                                        <p:attrNameLst>
                                          <p:attrName>ppt_x</p:attrName>
                                        </p:attrNameLst>
                                      </p:cBhvr>
                                      <p:tavLst>
                                        <p:tav tm="0">
                                          <p:val>
                                            <p:strVal val="ppt_x"/>
                                          </p:val>
                                        </p:tav>
                                        <p:tav tm="100000">
                                          <p:val>
                                            <p:strVal val="0-ppt_w/2"/>
                                          </p:val>
                                        </p:tav>
                                      </p:tavLst>
                                    </p:anim>
                                    <p:anim calcmode="lin" valueType="num">
                                      <p:cBhvr additive="base">
                                        <p:cTn id="1763" dur="2250"/>
                                        <p:tgtEl>
                                          <p:spTgt spid="129"/>
                                        </p:tgtEl>
                                        <p:attrNameLst>
                                          <p:attrName>ppt_y</p:attrName>
                                        </p:attrNameLst>
                                      </p:cBhvr>
                                      <p:tavLst>
                                        <p:tav tm="0">
                                          <p:val>
                                            <p:strVal val="ppt_y"/>
                                          </p:val>
                                        </p:tav>
                                        <p:tav tm="100000">
                                          <p:val>
                                            <p:strVal val="1+ppt_h/2"/>
                                          </p:val>
                                        </p:tav>
                                      </p:tavLst>
                                    </p:anim>
                                    <p:set>
                                      <p:cBhvr>
                                        <p:cTn id="1764" dur="1" fill="hold">
                                          <p:stCondLst>
                                            <p:cond delay="2249"/>
                                          </p:stCondLst>
                                        </p:cTn>
                                        <p:tgtEl>
                                          <p:spTgt spid="129"/>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30"/>
                                        </p:tgtEl>
                                        <p:attrNameLst>
                                          <p:attrName>ppt_x</p:attrName>
                                        </p:attrNameLst>
                                      </p:cBhvr>
                                      <p:tavLst>
                                        <p:tav tm="0">
                                          <p:val>
                                            <p:strVal val="ppt_x"/>
                                          </p:val>
                                        </p:tav>
                                        <p:tav tm="100000">
                                          <p:val>
                                            <p:strVal val="0-ppt_w/2"/>
                                          </p:val>
                                        </p:tav>
                                      </p:tavLst>
                                    </p:anim>
                                    <p:anim calcmode="lin" valueType="num">
                                      <p:cBhvr additive="base">
                                        <p:cTn id="1767" dur="2250"/>
                                        <p:tgtEl>
                                          <p:spTgt spid="130"/>
                                        </p:tgtEl>
                                        <p:attrNameLst>
                                          <p:attrName>ppt_y</p:attrName>
                                        </p:attrNameLst>
                                      </p:cBhvr>
                                      <p:tavLst>
                                        <p:tav tm="0">
                                          <p:val>
                                            <p:strVal val="ppt_y"/>
                                          </p:val>
                                        </p:tav>
                                        <p:tav tm="100000">
                                          <p:val>
                                            <p:strVal val="1+ppt_h/2"/>
                                          </p:val>
                                        </p:tav>
                                      </p:tavLst>
                                    </p:anim>
                                    <p:set>
                                      <p:cBhvr>
                                        <p:cTn id="1768" dur="1" fill="hold">
                                          <p:stCondLst>
                                            <p:cond delay="2249"/>
                                          </p:stCondLst>
                                        </p:cTn>
                                        <p:tgtEl>
                                          <p:spTgt spid="130"/>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1"/>
                                        </p:tgtEl>
                                        <p:attrNameLst>
                                          <p:attrName>ppt_x</p:attrName>
                                        </p:attrNameLst>
                                      </p:cBhvr>
                                      <p:tavLst>
                                        <p:tav tm="0">
                                          <p:val>
                                            <p:strVal val="ppt_x"/>
                                          </p:val>
                                        </p:tav>
                                        <p:tav tm="100000">
                                          <p:val>
                                            <p:strVal val="0-ppt_w/2"/>
                                          </p:val>
                                        </p:tav>
                                      </p:tavLst>
                                    </p:anim>
                                    <p:anim calcmode="lin" valueType="num">
                                      <p:cBhvr additive="base">
                                        <p:cTn id="1771" dur="2250"/>
                                        <p:tgtEl>
                                          <p:spTgt spid="131"/>
                                        </p:tgtEl>
                                        <p:attrNameLst>
                                          <p:attrName>ppt_y</p:attrName>
                                        </p:attrNameLst>
                                      </p:cBhvr>
                                      <p:tavLst>
                                        <p:tav tm="0">
                                          <p:val>
                                            <p:strVal val="ppt_y"/>
                                          </p:val>
                                        </p:tav>
                                        <p:tav tm="100000">
                                          <p:val>
                                            <p:strVal val="1+ppt_h/2"/>
                                          </p:val>
                                        </p:tav>
                                      </p:tavLst>
                                    </p:anim>
                                    <p:set>
                                      <p:cBhvr>
                                        <p:cTn id="1772" dur="1" fill="hold">
                                          <p:stCondLst>
                                            <p:cond delay="2249"/>
                                          </p:stCondLst>
                                        </p:cTn>
                                        <p:tgtEl>
                                          <p:spTgt spid="131"/>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2"/>
                                        </p:tgtEl>
                                        <p:attrNameLst>
                                          <p:attrName>ppt_x</p:attrName>
                                        </p:attrNameLst>
                                      </p:cBhvr>
                                      <p:tavLst>
                                        <p:tav tm="0">
                                          <p:val>
                                            <p:strVal val="ppt_x"/>
                                          </p:val>
                                        </p:tav>
                                        <p:tav tm="100000">
                                          <p:val>
                                            <p:strVal val="0-ppt_w/2"/>
                                          </p:val>
                                        </p:tav>
                                      </p:tavLst>
                                    </p:anim>
                                    <p:anim calcmode="lin" valueType="num">
                                      <p:cBhvr additive="base">
                                        <p:cTn id="1775" dur="2250"/>
                                        <p:tgtEl>
                                          <p:spTgt spid="132"/>
                                        </p:tgtEl>
                                        <p:attrNameLst>
                                          <p:attrName>ppt_y</p:attrName>
                                        </p:attrNameLst>
                                      </p:cBhvr>
                                      <p:tavLst>
                                        <p:tav tm="0">
                                          <p:val>
                                            <p:strVal val="ppt_y"/>
                                          </p:val>
                                        </p:tav>
                                        <p:tav tm="100000">
                                          <p:val>
                                            <p:strVal val="1+ppt_h/2"/>
                                          </p:val>
                                        </p:tav>
                                      </p:tavLst>
                                    </p:anim>
                                    <p:set>
                                      <p:cBhvr>
                                        <p:cTn id="1776" dur="1" fill="hold">
                                          <p:stCondLst>
                                            <p:cond delay="2249"/>
                                          </p:stCondLst>
                                        </p:cTn>
                                        <p:tgtEl>
                                          <p:spTgt spid="132"/>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3"/>
                                        </p:tgtEl>
                                        <p:attrNameLst>
                                          <p:attrName>ppt_x</p:attrName>
                                        </p:attrNameLst>
                                      </p:cBhvr>
                                      <p:tavLst>
                                        <p:tav tm="0">
                                          <p:val>
                                            <p:strVal val="ppt_x"/>
                                          </p:val>
                                        </p:tav>
                                        <p:tav tm="100000">
                                          <p:val>
                                            <p:strVal val="0-ppt_w/2"/>
                                          </p:val>
                                        </p:tav>
                                      </p:tavLst>
                                    </p:anim>
                                    <p:anim calcmode="lin" valueType="num">
                                      <p:cBhvr additive="base">
                                        <p:cTn id="1779" dur="2250"/>
                                        <p:tgtEl>
                                          <p:spTgt spid="133"/>
                                        </p:tgtEl>
                                        <p:attrNameLst>
                                          <p:attrName>ppt_y</p:attrName>
                                        </p:attrNameLst>
                                      </p:cBhvr>
                                      <p:tavLst>
                                        <p:tav tm="0">
                                          <p:val>
                                            <p:strVal val="ppt_y"/>
                                          </p:val>
                                        </p:tav>
                                        <p:tav tm="100000">
                                          <p:val>
                                            <p:strVal val="1+ppt_h/2"/>
                                          </p:val>
                                        </p:tav>
                                      </p:tavLst>
                                    </p:anim>
                                    <p:set>
                                      <p:cBhvr>
                                        <p:cTn id="1780" dur="1" fill="hold">
                                          <p:stCondLst>
                                            <p:cond delay="2249"/>
                                          </p:stCondLst>
                                        </p:cTn>
                                        <p:tgtEl>
                                          <p:spTgt spid="133"/>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4"/>
                                        </p:tgtEl>
                                        <p:attrNameLst>
                                          <p:attrName>ppt_x</p:attrName>
                                        </p:attrNameLst>
                                      </p:cBhvr>
                                      <p:tavLst>
                                        <p:tav tm="0">
                                          <p:val>
                                            <p:strVal val="ppt_x"/>
                                          </p:val>
                                        </p:tav>
                                        <p:tav tm="100000">
                                          <p:val>
                                            <p:strVal val="0-ppt_w/2"/>
                                          </p:val>
                                        </p:tav>
                                      </p:tavLst>
                                    </p:anim>
                                    <p:anim calcmode="lin" valueType="num">
                                      <p:cBhvr additive="base">
                                        <p:cTn id="1783" dur="2250"/>
                                        <p:tgtEl>
                                          <p:spTgt spid="134"/>
                                        </p:tgtEl>
                                        <p:attrNameLst>
                                          <p:attrName>ppt_y</p:attrName>
                                        </p:attrNameLst>
                                      </p:cBhvr>
                                      <p:tavLst>
                                        <p:tav tm="0">
                                          <p:val>
                                            <p:strVal val="ppt_y"/>
                                          </p:val>
                                        </p:tav>
                                        <p:tav tm="100000">
                                          <p:val>
                                            <p:strVal val="1+ppt_h/2"/>
                                          </p:val>
                                        </p:tav>
                                      </p:tavLst>
                                    </p:anim>
                                    <p:set>
                                      <p:cBhvr>
                                        <p:cTn id="1784" dur="1" fill="hold">
                                          <p:stCondLst>
                                            <p:cond delay="2249"/>
                                          </p:stCondLst>
                                        </p:cTn>
                                        <p:tgtEl>
                                          <p:spTgt spid="134"/>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5"/>
                                        </p:tgtEl>
                                        <p:attrNameLst>
                                          <p:attrName>ppt_x</p:attrName>
                                        </p:attrNameLst>
                                      </p:cBhvr>
                                      <p:tavLst>
                                        <p:tav tm="0">
                                          <p:val>
                                            <p:strVal val="ppt_x"/>
                                          </p:val>
                                        </p:tav>
                                        <p:tav tm="100000">
                                          <p:val>
                                            <p:strVal val="0-ppt_w/2"/>
                                          </p:val>
                                        </p:tav>
                                      </p:tavLst>
                                    </p:anim>
                                    <p:anim calcmode="lin" valueType="num">
                                      <p:cBhvr additive="base">
                                        <p:cTn id="1787" dur="2250"/>
                                        <p:tgtEl>
                                          <p:spTgt spid="135"/>
                                        </p:tgtEl>
                                        <p:attrNameLst>
                                          <p:attrName>ppt_y</p:attrName>
                                        </p:attrNameLst>
                                      </p:cBhvr>
                                      <p:tavLst>
                                        <p:tav tm="0">
                                          <p:val>
                                            <p:strVal val="ppt_y"/>
                                          </p:val>
                                        </p:tav>
                                        <p:tav tm="100000">
                                          <p:val>
                                            <p:strVal val="1+ppt_h/2"/>
                                          </p:val>
                                        </p:tav>
                                      </p:tavLst>
                                    </p:anim>
                                    <p:set>
                                      <p:cBhvr>
                                        <p:cTn id="1788" dur="1" fill="hold">
                                          <p:stCondLst>
                                            <p:cond delay="2249"/>
                                          </p:stCondLst>
                                        </p:cTn>
                                        <p:tgtEl>
                                          <p:spTgt spid="135"/>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6"/>
                                        </p:tgtEl>
                                        <p:attrNameLst>
                                          <p:attrName>ppt_x</p:attrName>
                                        </p:attrNameLst>
                                      </p:cBhvr>
                                      <p:tavLst>
                                        <p:tav tm="0">
                                          <p:val>
                                            <p:strVal val="ppt_x"/>
                                          </p:val>
                                        </p:tav>
                                        <p:tav tm="100000">
                                          <p:val>
                                            <p:strVal val="0-ppt_w/2"/>
                                          </p:val>
                                        </p:tav>
                                      </p:tavLst>
                                    </p:anim>
                                    <p:anim calcmode="lin" valueType="num">
                                      <p:cBhvr additive="base">
                                        <p:cTn id="1791" dur="2250"/>
                                        <p:tgtEl>
                                          <p:spTgt spid="136"/>
                                        </p:tgtEl>
                                        <p:attrNameLst>
                                          <p:attrName>ppt_y</p:attrName>
                                        </p:attrNameLst>
                                      </p:cBhvr>
                                      <p:tavLst>
                                        <p:tav tm="0">
                                          <p:val>
                                            <p:strVal val="ppt_y"/>
                                          </p:val>
                                        </p:tav>
                                        <p:tav tm="100000">
                                          <p:val>
                                            <p:strVal val="1+ppt_h/2"/>
                                          </p:val>
                                        </p:tav>
                                      </p:tavLst>
                                    </p:anim>
                                    <p:set>
                                      <p:cBhvr>
                                        <p:cTn id="1792" dur="1" fill="hold">
                                          <p:stCondLst>
                                            <p:cond delay="2249"/>
                                          </p:stCondLst>
                                        </p:cTn>
                                        <p:tgtEl>
                                          <p:spTgt spid="136"/>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7"/>
                                        </p:tgtEl>
                                        <p:attrNameLst>
                                          <p:attrName>ppt_x</p:attrName>
                                        </p:attrNameLst>
                                      </p:cBhvr>
                                      <p:tavLst>
                                        <p:tav tm="0">
                                          <p:val>
                                            <p:strVal val="ppt_x"/>
                                          </p:val>
                                        </p:tav>
                                        <p:tav tm="100000">
                                          <p:val>
                                            <p:strVal val="0-ppt_w/2"/>
                                          </p:val>
                                        </p:tav>
                                      </p:tavLst>
                                    </p:anim>
                                    <p:anim calcmode="lin" valueType="num">
                                      <p:cBhvr additive="base">
                                        <p:cTn id="1795" dur="2250"/>
                                        <p:tgtEl>
                                          <p:spTgt spid="137"/>
                                        </p:tgtEl>
                                        <p:attrNameLst>
                                          <p:attrName>ppt_y</p:attrName>
                                        </p:attrNameLst>
                                      </p:cBhvr>
                                      <p:tavLst>
                                        <p:tav tm="0">
                                          <p:val>
                                            <p:strVal val="ppt_y"/>
                                          </p:val>
                                        </p:tav>
                                        <p:tav tm="100000">
                                          <p:val>
                                            <p:strVal val="1+ppt_h/2"/>
                                          </p:val>
                                        </p:tav>
                                      </p:tavLst>
                                    </p:anim>
                                    <p:set>
                                      <p:cBhvr>
                                        <p:cTn id="1796" dur="1" fill="hold">
                                          <p:stCondLst>
                                            <p:cond delay="2249"/>
                                          </p:stCondLst>
                                        </p:cTn>
                                        <p:tgtEl>
                                          <p:spTgt spid="137"/>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8"/>
                                        </p:tgtEl>
                                        <p:attrNameLst>
                                          <p:attrName>ppt_x</p:attrName>
                                        </p:attrNameLst>
                                      </p:cBhvr>
                                      <p:tavLst>
                                        <p:tav tm="0">
                                          <p:val>
                                            <p:strVal val="ppt_x"/>
                                          </p:val>
                                        </p:tav>
                                        <p:tav tm="100000">
                                          <p:val>
                                            <p:strVal val="0-ppt_w/2"/>
                                          </p:val>
                                        </p:tav>
                                      </p:tavLst>
                                    </p:anim>
                                    <p:anim calcmode="lin" valueType="num">
                                      <p:cBhvr additive="base">
                                        <p:cTn id="1799" dur="2250"/>
                                        <p:tgtEl>
                                          <p:spTgt spid="138"/>
                                        </p:tgtEl>
                                        <p:attrNameLst>
                                          <p:attrName>ppt_y</p:attrName>
                                        </p:attrNameLst>
                                      </p:cBhvr>
                                      <p:tavLst>
                                        <p:tav tm="0">
                                          <p:val>
                                            <p:strVal val="ppt_y"/>
                                          </p:val>
                                        </p:tav>
                                        <p:tav tm="100000">
                                          <p:val>
                                            <p:strVal val="1+ppt_h/2"/>
                                          </p:val>
                                        </p:tav>
                                      </p:tavLst>
                                    </p:anim>
                                    <p:set>
                                      <p:cBhvr>
                                        <p:cTn id="1800" dur="1" fill="hold">
                                          <p:stCondLst>
                                            <p:cond delay="2249"/>
                                          </p:stCondLst>
                                        </p:cTn>
                                        <p:tgtEl>
                                          <p:spTgt spid="138"/>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9"/>
                                        </p:tgtEl>
                                        <p:attrNameLst>
                                          <p:attrName>ppt_x</p:attrName>
                                        </p:attrNameLst>
                                      </p:cBhvr>
                                      <p:tavLst>
                                        <p:tav tm="0">
                                          <p:val>
                                            <p:strVal val="ppt_x"/>
                                          </p:val>
                                        </p:tav>
                                        <p:tav tm="100000">
                                          <p:val>
                                            <p:strVal val="0-ppt_w/2"/>
                                          </p:val>
                                        </p:tav>
                                      </p:tavLst>
                                    </p:anim>
                                    <p:anim calcmode="lin" valueType="num">
                                      <p:cBhvr additive="base">
                                        <p:cTn id="1803" dur="2250"/>
                                        <p:tgtEl>
                                          <p:spTgt spid="139"/>
                                        </p:tgtEl>
                                        <p:attrNameLst>
                                          <p:attrName>ppt_y</p:attrName>
                                        </p:attrNameLst>
                                      </p:cBhvr>
                                      <p:tavLst>
                                        <p:tav tm="0">
                                          <p:val>
                                            <p:strVal val="ppt_y"/>
                                          </p:val>
                                        </p:tav>
                                        <p:tav tm="100000">
                                          <p:val>
                                            <p:strVal val="1+ppt_h/2"/>
                                          </p:val>
                                        </p:tav>
                                      </p:tavLst>
                                    </p:anim>
                                    <p:set>
                                      <p:cBhvr>
                                        <p:cTn id="1804" dur="1" fill="hold">
                                          <p:stCondLst>
                                            <p:cond delay="2249"/>
                                          </p:stCondLst>
                                        </p:cTn>
                                        <p:tgtEl>
                                          <p:spTgt spid="139"/>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40"/>
                                        </p:tgtEl>
                                        <p:attrNameLst>
                                          <p:attrName>ppt_x</p:attrName>
                                        </p:attrNameLst>
                                      </p:cBhvr>
                                      <p:tavLst>
                                        <p:tav tm="0">
                                          <p:val>
                                            <p:strVal val="ppt_x"/>
                                          </p:val>
                                        </p:tav>
                                        <p:tav tm="100000">
                                          <p:val>
                                            <p:strVal val="0-ppt_w/2"/>
                                          </p:val>
                                        </p:tav>
                                      </p:tavLst>
                                    </p:anim>
                                    <p:anim calcmode="lin" valueType="num">
                                      <p:cBhvr additive="base">
                                        <p:cTn id="1807" dur="2250"/>
                                        <p:tgtEl>
                                          <p:spTgt spid="140"/>
                                        </p:tgtEl>
                                        <p:attrNameLst>
                                          <p:attrName>ppt_y</p:attrName>
                                        </p:attrNameLst>
                                      </p:cBhvr>
                                      <p:tavLst>
                                        <p:tav tm="0">
                                          <p:val>
                                            <p:strVal val="ppt_y"/>
                                          </p:val>
                                        </p:tav>
                                        <p:tav tm="100000">
                                          <p:val>
                                            <p:strVal val="1+ppt_h/2"/>
                                          </p:val>
                                        </p:tav>
                                      </p:tavLst>
                                    </p:anim>
                                    <p:set>
                                      <p:cBhvr>
                                        <p:cTn id="1808" dur="1" fill="hold">
                                          <p:stCondLst>
                                            <p:cond delay="2249"/>
                                          </p:stCondLst>
                                        </p:cTn>
                                        <p:tgtEl>
                                          <p:spTgt spid="140"/>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1"/>
                                        </p:tgtEl>
                                        <p:attrNameLst>
                                          <p:attrName>ppt_x</p:attrName>
                                        </p:attrNameLst>
                                      </p:cBhvr>
                                      <p:tavLst>
                                        <p:tav tm="0">
                                          <p:val>
                                            <p:strVal val="ppt_x"/>
                                          </p:val>
                                        </p:tav>
                                        <p:tav tm="100000">
                                          <p:val>
                                            <p:strVal val="0-ppt_w/2"/>
                                          </p:val>
                                        </p:tav>
                                      </p:tavLst>
                                    </p:anim>
                                    <p:anim calcmode="lin" valueType="num">
                                      <p:cBhvr additive="base">
                                        <p:cTn id="1811" dur="2250"/>
                                        <p:tgtEl>
                                          <p:spTgt spid="141"/>
                                        </p:tgtEl>
                                        <p:attrNameLst>
                                          <p:attrName>ppt_y</p:attrName>
                                        </p:attrNameLst>
                                      </p:cBhvr>
                                      <p:tavLst>
                                        <p:tav tm="0">
                                          <p:val>
                                            <p:strVal val="ppt_y"/>
                                          </p:val>
                                        </p:tav>
                                        <p:tav tm="100000">
                                          <p:val>
                                            <p:strVal val="1+ppt_h/2"/>
                                          </p:val>
                                        </p:tav>
                                      </p:tavLst>
                                    </p:anim>
                                    <p:set>
                                      <p:cBhvr>
                                        <p:cTn id="1812" dur="1" fill="hold">
                                          <p:stCondLst>
                                            <p:cond delay="2249"/>
                                          </p:stCondLst>
                                        </p:cTn>
                                        <p:tgtEl>
                                          <p:spTgt spid="141"/>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2"/>
                                        </p:tgtEl>
                                        <p:attrNameLst>
                                          <p:attrName>ppt_x</p:attrName>
                                        </p:attrNameLst>
                                      </p:cBhvr>
                                      <p:tavLst>
                                        <p:tav tm="0">
                                          <p:val>
                                            <p:strVal val="ppt_x"/>
                                          </p:val>
                                        </p:tav>
                                        <p:tav tm="100000">
                                          <p:val>
                                            <p:strVal val="0-ppt_w/2"/>
                                          </p:val>
                                        </p:tav>
                                      </p:tavLst>
                                    </p:anim>
                                    <p:anim calcmode="lin" valueType="num">
                                      <p:cBhvr additive="base">
                                        <p:cTn id="1815" dur="2250"/>
                                        <p:tgtEl>
                                          <p:spTgt spid="142"/>
                                        </p:tgtEl>
                                        <p:attrNameLst>
                                          <p:attrName>ppt_y</p:attrName>
                                        </p:attrNameLst>
                                      </p:cBhvr>
                                      <p:tavLst>
                                        <p:tav tm="0">
                                          <p:val>
                                            <p:strVal val="ppt_y"/>
                                          </p:val>
                                        </p:tav>
                                        <p:tav tm="100000">
                                          <p:val>
                                            <p:strVal val="1+ppt_h/2"/>
                                          </p:val>
                                        </p:tav>
                                      </p:tavLst>
                                    </p:anim>
                                    <p:set>
                                      <p:cBhvr>
                                        <p:cTn id="1816" dur="1" fill="hold">
                                          <p:stCondLst>
                                            <p:cond delay="2249"/>
                                          </p:stCondLst>
                                        </p:cTn>
                                        <p:tgtEl>
                                          <p:spTgt spid="142"/>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3"/>
                                        </p:tgtEl>
                                        <p:attrNameLst>
                                          <p:attrName>ppt_x</p:attrName>
                                        </p:attrNameLst>
                                      </p:cBhvr>
                                      <p:tavLst>
                                        <p:tav tm="0">
                                          <p:val>
                                            <p:strVal val="ppt_x"/>
                                          </p:val>
                                        </p:tav>
                                        <p:tav tm="100000">
                                          <p:val>
                                            <p:strVal val="0-ppt_w/2"/>
                                          </p:val>
                                        </p:tav>
                                      </p:tavLst>
                                    </p:anim>
                                    <p:anim calcmode="lin" valueType="num">
                                      <p:cBhvr additive="base">
                                        <p:cTn id="1819" dur="2250"/>
                                        <p:tgtEl>
                                          <p:spTgt spid="143"/>
                                        </p:tgtEl>
                                        <p:attrNameLst>
                                          <p:attrName>ppt_y</p:attrName>
                                        </p:attrNameLst>
                                      </p:cBhvr>
                                      <p:tavLst>
                                        <p:tav tm="0">
                                          <p:val>
                                            <p:strVal val="ppt_y"/>
                                          </p:val>
                                        </p:tav>
                                        <p:tav tm="100000">
                                          <p:val>
                                            <p:strVal val="1+ppt_h/2"/>
                                          </p:val>
                                        </p:tav>
                                      </p:tavLst>
                                    </p:anim>
                                    <p:set>
                                      <p:cBhvr>
                                        <p:cTn id="1820" dur="1" fill="hold">
                                          <p:stCondLst>
                                            <p:cond delay="2249"/>
                                          </p:stCondLst>
                                        </p:cTn>
                                        <p:tgtEl>
                                          <p:spTgt spid="143"/>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4"/>
                                        </p:tgtEl>
                                        <p:attrNameLst>
                                          <p:attrName>ppt_x</p:attrName>
                                        </p:attrNameLst>
                                      </p:cBhvr>
                                      <p:tavLst>
                                        <p:tav tm="0">
                                          <p:val>
                                            <p:strVal val="ppt_x"/>
                                          </p:val>
                                        </p:tav>
                                        <p:tav tm="100000">
                                          <p:val>
                                            <p:strVal val="0-ppt_w/2"/>
                                          </p:val>
                                        </p:tav>
                                      </p:tavLst>
                                    </p:anim>
                                    <p:anim calcmode="lin" valueType="num">
                                      <p:cBhvr additive="base">
                                        <p:cTn id="1823" dur="2250"/>
                                        <p:tgtEl>
                                          <p:spTgt spid="144"/>
                                        </p:tgtEl>
                                        <p:attrNameLst>
                                          <p:attrName>ppt_y</p:attrName>
                                        </p:attrNameLst>
                                      </p:cBhvr>
                                      <p:tavLst>
                                        <p:tav tm="0">
                                          <p:val>
                                            <p:strVal val="ppt_y"/>
                                          </p:val>
                                        </p:tav>
                                        <p:tav tm="100000">
                                          <p:val>
                                            <p:strVal val="1+ppt_h/2"/>
                                          </p:val>
                                        </p:tav>
                                      </p:tavLst>
                                    </p:anim>
                                    <p:set>
                                      <p:cBhvr>
                                        <p:cTn id="1824" dur="1" fill="hold">
                                          <p:stCondLst>
                                            <p:cond delay="2249"/>
                                          </p:stCondLst>
                                        </p:cTn>
                                        <p:tgtEl>
                                          <p:spTgt spid="144"/>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5"/>
                                        </p:tgtEl>
                                        <p:attrNameLst>
                                          <p:attrName>ppt_x</p:attrName>
                                        </p:attrNameLst>
                                      </p:cBhvr>
                                      <p:tavLst>
                                        <p:tav tm="0">
                                          <p:val>
                                            <p:strVal val="ppt_x"/>
                                          </p:val>
                                        </p:tav>
                                        <p:tav tm="100000">
                                          <p:val>
                                            <p:strVal val="0-ppt_w/2"/>
                                          </p:val>
                                        </p:tav>
                                      </p:tavLst>
                                    </p:anim>
                                    <p:anim calcmode="lin" valueType="num">
                                      <p:cBhvr additive="base">
                                        <p:cTn id="1827" dur="2250"/>
                                        <p:tgtEl>
                                          <p:spTgt spid="145"/>
                                        </p:tgtEl>
                                        <p:attrNameLst>
                                          <p:attrName>ppt_y</p:attrName>
                                        </p:attrNameLst>
                                      </p:cBhvr>
                                      <p:tavLst>
                                        <p:tav tm="0">
                                          <p:val>
                                            <p:strVal val="ppt_y"/>
                                          </p:val>
                                        </p:tav>
                                        <p:tav tm="100000">
                                          <p:val>
                                            <p:strVal val="1+ppt_h/2"/>
                                          </p:val>
                                        </p:tav>
                                      </p:tavLst>
                                    </p:anim>
                                    <p:set>
                                      <p:cBhvr>
                                        <p:cTn id="1828" dur="1" fill="hold">
                                          <p:stCondLst>
                                            <p:cond delay="2249"/>
                                          </p:stCondLst>
                                        </p:cTn>
                                        <p:tgtEl>
                                          <p:spTgt spid="145"/>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6"/>
                                        </p:tgtEl>
                                        <p:attrNameLst>
                                          <p:attrName>ppt_x</p:attrName>
                                        </p:attrNameLst>
                                      </p:cBhvr>
                                      <p:tavLst>
                                        <p:tav tm="0">
                                          <p:val>
                                            <p:strVal val="ppt_x"/>
                                          </p:val>
                                        </p:tav>
                                        <p:tav tm="100000">
                                          <p:val>
                                            <p:strVal val="0-ppt_w/2"/>
                                          </p:val>
                                        </p:tav>
                                      </p:tavLst>
                                    </p:anim>
                                    <p:anim calcmode="lin" valueType="num">
                                      <p:cBhvr additive="base">
                                        <p:cTn id="1831" dur="2250"/>
                                        <p:tgtEl>
                                          <p:spTgt spid="146"/>
                                        </p:tgtEl>
                                        <p:attrNameLst>
                                          <p:attrName>ppt_y</p:attrName>
                                        </p:attrNameLst>
                                      </p:cBhvr>
                                      <p:tavLst>
                                        <p:tav tm="0">
                                          <p:val>
                                            <p:strVal val="ppt_y"/>
                                          </p:val>
                                        </p:tav>
                                        <p:tav tm="100000">
                                          <p:val>
                                            <p:strVal val="1+ppt_h/2"/>
                                          </p:val>
                                        </p:tav>
                                      </p:tavLst>
                                    </p:anim>
                                    <p:set>
                                      <p:cBhvr>
                                        <p:cTn id="1832" dur="1" fill="hold">
                                          <p:stCondLst>
                                            <p:cond delay="2249"/>
                                          </p:stCondLst>
                                        </p:cTn>
                                        <p:tgtEl>
                                          <p:spTgt spid="146"/>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7"/>
                                        </p:tgtEl>
                                        <p:attrNameLst>
                                          <p:attrName>ppt_x</p:attrName>
                                        </p:attrNameLst>
                                      </p:cBhvr>
                                      <p:tavLst>
                                        <p:tav tm="0">
                                          <p:val>
                                            <p:strVal val="ppt_x"/>
                                          </p:val>
                                        </p:tav>
                                        <p:tav tm="100000">
                                          <p:val>
                                            <p:strVal val="0-ppt_w/2"/>
                                          </p:val>
                                        </p:tav>
                                      </p:tavLst>
                                    </p:anim>
                                    <p:anim calcmode="lin" valueType="num">
                                      <p:cBhvr additive="base">
                                        <p:cTn id="1835" dur="2250"/>
                                        <p:tgtEl>
                                          <p:spTgt spid="147"/>
                                        </p:tgtEl>
                                        <p:attrNameLst>
                                          <p:attrName>ppt_y</p:attrName>
                                        </p:attrNameLst>
                                      </p:cBhvr>
                                      <p:tavLst>
                                        <p:tav tm="0">
                                          <p:val>
                                            <p:strVal val="ppt_y"/>
                                          </p:val>
                                        </p:tav>
                                        <p:tav tm="100000">
                                          <p:val>
                                            <p:strVal val="1+ppt_h/2"/>
                                          </p:val>
                                        </p:tav>
                                      </p:tavLst>
                                    </p:anim>
                                    <p:set>
                                      <p:cBhvr>
                                        <p:cTn id="1836" dur="1" fill="hold">
                                          <p:stCondLst>
                                            <p:cond delay="2249"/>
                                          </p:stCondLst>
                                        </p:cTn>
                                        <p:tgtEl>
                                          <p:spTgt spid="147"/>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8"/>
                                        </p:tgtEl>
                                        <p:attrNameLst>
                                          <p:attrName>ppt_x</p:attrName>
                                        </p:attrNameLst>
                                      </p:cBhvr>
                                      <p:tavLst>
                                        <p:tav tm="0">
                                          <p:val>
                                            <p:strVal val="ppt_x"/>
                                          </p:val>
                                        </p:tav>
                                        <p:tav tm="100000">
                                          <p:val>
                                            <p:strVal val="0-ppt_w/2"/>
                                          </p:val>
                                        </p:tav>
                                      </p:tavLst>
                                    </p:anim>
                                    <p:anim calcmode="lin" valueType="num">
                                      <p:cBhvr additive="base">
                                        <p:cTn id="1839" dur="2250"/>
                                        <p:tgtEl>
                                          <p:spTgt spid="148"/>
                                        </p:tgtEl>
                                        <p:attrNameLst>
                                          <p:attrName>ppt_y</p:attrName>
                                        </p:attrNameLst>
                                      </p:cBhvr>
                                      <p:tavLst>
                                        <p:tav tm="0">
                                          <p:val>
                                            <p:strVal val="ppt_y"/>
                                          </p:val>
                                        </p:tav>
                                        <p:tav tm="100000">
                                          <p:val>
                                            <p:strVal val="1+ppt_h/2"/>
                                          </p:val>
                                        </p:tav>
                                      </p:tavLst>
                                    </p:anim>
                                    <p:set>
                                      <p:cBhvr>
                                        <p:cTn id="1840" dur="1" fill="hold">
                                          <p:stCondLst>
                                            <p:cond delay="2249"/>
                                          </p:stCondLst>
                                        </p:cTn>
                                        <p:tgtEl>
                                          <p:spTgt spid="148"/>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9"/>
                                        </p:tgtEl>
                                        <p:attrNameLst>
                                          <p:attrName>ppt_x</p:attrName>
                                        </p:attrNameLst>
                                      </p:cBhvr>
                                      <p:tavLst>
                                        <p:tav tm="0">
                                          <p:val>
                                            <p:strVal val="ppt_x"/>
                                          </p:val>
                                        </p:tav>
                                        <p:tav tm="100000">
                                          <p:val>
                                            <p:strVal val="0-ppt_w/2"/>
                                          </p:val>
                                        </p:tav>
                                      </p:tavLst>
                                    </p:anim>
                                    <p:anim calcmode="lin" valueType="num">
                                      <p:cBhvr additive="base">
                                        <p:cTn id="1843" dur="2250"/>
                                        <p:tgtEl>
                                          <p:spTgt spid="149"/>
                                        </p:tgtEl>
                                        <p:attrNameLst>
                                          <p:attrName>ppt_y</p:attrName>
                                        </p:attrNameLst>
                                      </p:cBhvr>
                                      <p:tavLst>
                                        <p:tav tm="0">
                                          <p:val>
                                            <p:strVal val="ppt_y"/>
                                          </p:val>
                                        </p:tav>
                                        <p:tav tm="100000">
                                          <p:val>
                                            <p:strVal val="1+ppt_h/2"/>
                                          </p:val>
                                        </p:tav>
                                      </p:tavLst>
                                    </p:anim>
                                    <p:set>
                                      <p:cBhvr>
                                        <p:cTn id="1844" dur="1" fill="hold">
                                          <p:stCondLst>
                                            <p:cond delay="2249"/>
                                          </p:stCondLst>
                                        </p:cTn>
                                        <p:tgtEl>
                                          <p:spTgt spid="149"/>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50"/>
                                        </p:tgtEl>
                                        <p:attrNameLst>
                                          <p:attrName>ppt_x</p:attrName>
                                        </p:attrNameLst>
                                      </p:cBhvr>
                                      <p:tavLst>
                                        <p:tav tm="0">
                                          <p:val>
                                            <p:strVal val="ppt_x"/>
                                          </p:val>
                                        </p:tav>
                                        <p:tav tm="100000">
                                          <p:val>
                                            <p:strVal val="0-ppt_w/2"/>
                                          </p:val>
                                        </p:tav>
                                      </p:tavLst>
                                    </p:anim>
                                    <p:anim calcmode="lin" valueType="num">
                                      <p:cBhvr additive="base">
                                        <p:cTn id="1847" dur="2250"/>
                                        <p:tgtEl>
                                          <p:spTgt spid="150"/>
                                        </p:tgtEl>
                                        <p:attrNameLst>
                                          <p:attrName>ppt_y</p:attrName>
                                        </p:attrNameLst>
                                      </p:cBhvr>
                                      <p:tavLst>
                                        <p:tav tm="0">
                                          <p:val>
                                            <p:strVal val="ppt_y"/>
                                          </p:val>
                                        </p:tav>
                                        <p:tav tm="100000">
                                          <p:val>
                                            <p:strVal val="1+ppt_h/2"/>
                                          </p:val>
                                        </p:tav>
                                      </p:tavLst>
                                    </p:anim>
                                    <p:set>
                                      <p:cBhvr>
                                        <p:cTn id="1848" dur="1" fill="hold">
                                          <p:stCondLst>
                                            <p:cond delay="2249"/>
                                          </p:stCondLst>
                                        </p:cTn>
                                        <p:tgtEl>
                                          <p:spTgt spid="150"/>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1"/>
                                        </p:tgtEl>
                                        <p:attrNameLst>
                                          <p:attrName>ppt_x</p:attrName>
                                        </p:attrNameLst>
                                      </p:cBhvr>
                                      <p:tavLst>
                                        <p:tav tm="0">
                                          <p:val>
                                            <p:strVal val="ppt_x"/>
                                          </p:val>
                                        </p:tav>
                                        <p:tav tm="100000">
                                          <p:val>
                                            <p:strVal val="0-ppt_w/2"/>
                                          </p:val>
                                        </p:tav>
                                      </p:tavLst>
                                    </p:anim>
                                    <p:anim calcmode="lin" valueType="num">
                                      <p:cBhvr additive="base">
                                        <p:cTn id="1851" dur="2250"/>
                                        <p:tgtEl>
                                          <p:spTgt spid="151"/>
                                        </p:tgtEl>
                                        <p:attrNameLst>
                                          <p:attrName>ppt_y</p:attrName>
                                        </p:attrNameLst>
                                      </p:cBhvr>
                                      <p:tavLst>
                                        <p:tav tm="0">
                                          <p:val>
                                            <p:strVal val="ppt_y"/>
                                          </p:val>
                                        </p:tav>
                                        <p:tav tm="100000">
                                          <p:val>
                                            <p:strVal val="1+ppt_h/2"/>
                                          </p:val>
                                        </p:tav>
                                      </p:tavLst>
                                    </p:anim>
                                    <p:set>
                                      <p:cBhvr>
                                        <p:cTn id="1852" dur="1" fill="hold">
                                          <p:stCondLst>
                                            <p:cond delay="2249"/>
                                          </p:stCondLst>
                                        </p:cTn>
                                        <p:tgtEl>
                                          <p:spTgt spid="151"/>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2"/>
                                        </p:tgtEl>
                                        <p:attrNameLst>
                                          <p:attrName>ppt_x</p:attrName>
                                        </p:attrNameLst>
                                      </p:cBhvr>
                                      <p:tavLst>
                                        <p:tav tm="0">
                                          <p:val>
                                            <p:strVal val="ppt_x"/>
                                          </p:val>
                                        </p:tav>
                                        <p:tav tm="100000">
                                          <p:val>
                                            <p:strVal val="0-ppt_w/2"/>
                                          </p:val>
                                        </p:tav>
                                      </p:tavLst>
                                    </p:anim>
                                    <p:anim calcmode="lin" valueType="num">
                                      <p:cBhvr additive="base">
                                        <p:cTn id="1855" dur="2250"/>
                                        <p:tgtEl>
                                          <p:spTgt spid="152"/>
                                        </p:tgtEl>
                                        <p:attrNameLst>
                                          <p:attrName>ppt_y</p:attrName>
                                        </p:attrNameLst>
                                      </p:cBhvr>
                                      <p:tavLst>
                                        <p:tav tm="0">
                                          <p:val>
                                            <p:strVal val="ppt_y"/>
                                          </p:val>
                                        </p:tav>
                                        <p:tav tm="100000">
                                          <p:val>
                                            <p:strVal val="1+ppt_h/2"/>
                                          </p:val>
                                        </p:tav>
                                      </p:tavLst>
                                    </p:anim>
                                    <p:set>
                                      <p:cBhvr>
                                        <p:cTn id="1856" dur="1" fill="hold">
                                          <p:stCondLst>
                                            <p:cond delay="2249"/>
                                          </p:stCondLst>
                                        </p:cTn>
                                        <p:tgtEl>
                                          <p:spTgt spid="152"/>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3"/>
                                        </p:tgtEl>
                                        <p:attrNameLst>
                                          <p:attrName>ppt_x</p:attrName>
                                        </p:attrNameLst>
                                      </p:cBhvr>
                                      <p:tavLst>
                                        <p:tav tm="0">
                                          <p:val>
                                            <p:strVal val="ppt_x"/>
                                          </p:val>
                                        </p:tav>
                                        <p:tav tm="100000">
                                          <p:val>
                                            <p:strVal val="0-ppt_w/2"/>
                                          </p:val>
                                        </p:tav>
                                      </p:tavLst>
                                    </p:anim>
                                    <p:anim calcmode="lin" valueType="num">
                                      <p:cBhvr additive="base">
                                        <p:cTn id="1859" dur="2250"/>
                                        <p:tgtEl>
                                          <p:spTgt spid="153"/>
                                        </p:tgtEl>
                                        <p:attrNameLst>
                                          <p:attrName>ppt_y</p:attrName>
                                        </p:attrNameLst>
                                      </p:cBhvr>
                                      <p:tavLst>
                                        <p:tav tm="0">
                                          <p:val>
                                            <p:strVal val="ppt_y"/>
                                          </p:val>
                                        </p:tav>
                                        <p:tav tm="100000">
                                          <p:val>
                                            <p:strVal val="1+ppt_h/2"/>
                                          </p:val>
                                        </p:tav>
                                      </p:tavLst>
                                    </p:anim>
                                    <p:set>
                                      <p:cBhvr>
                                        <p:cTn id="1860" dur="1" fill="hold">
                                          <p:stCondLst>
                                            <p:cond delay="2249"/>
                                          </p:stCondLst>
                                        </p:cTn>
                                        <p:tgtEl>
                                          <p:spTgt spid="153"/>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4"/>
                                        </p:tgtEl>
                                        <p:attrNameLst>
                                          <p:attrName>ppt_x</p:attrName>
                                        </p:attrNameLst>
                                      </p:cBhvr>
                                      <p:tavLst>
                                        <p:tav tm="0">
                                          <p:val>
                                            <p:strVal val="ppt_x"/>
                                          </p:val>
                                        </p:tav>
                                        <p:tav tm="100000">
                                          <p:val>
                                            <p:strVal val="0-ppt_w/2"/>
                                          </p:val>
                                        </p:tav>
                                      </p:tavLst>
                                    </p:anim>
                                    <p:anim calcmode="lin" valueType="num">
                                      <p:cBhvr additive="base">
                                        <p:cTn id="1863" dur="2250"/>
                                        <p:tgtEl>
                                          <p:spTgt spid="154"/>
                                        </p:tgtEl>
                                        <p:attrNameLst>
                                          <p:attrName>ppt_y</p:attrName>
                                        </p:attrNameLst>
                                      </p:cBhvr>
                                      <p:tavLst>
                                        <p:tav tm="0">
                                          <p:val>
                                            <p:strVal val="ppt_y"/>
                                          </p:val>
                                        </p:tav>
                                        <p:tav tm="100000">
                                          <p:val>
                                            <p:strVal val="1+ppt_h/2"/>
                                          </p:val>
                                        </p:tav>
                                      </p:tavLst>
                                    </p:anim>
                                    <p:set>
                                      <p:cBhvr>
                                        <p:cTn id="1864" dur="1" fill="hold">
                                          <p:stCondLst>
                                            <p:cond delay="2249"/>
                                          </p:stCondLst>
                                        </p:cTn>
                                        <p:tgtEl>
                                          <p:spTgt spid="154"/>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5"/>
                                        </p:tgtEl>
                                        <p:attrNameLst>
                                          <p:attrName>ppt_x</p:attrName>
                                        </p:attrNameLst>
                                      </p:cBhvr>
                                      <p:tavLst>
                                        <p:tav tm="0">
                                          <p:val>
                                            <p:strVal val="ppt_x"/>
                                          </p:val>
                                        </p:tav>
                                        <p:tav tm="100000">
                                          <p:val>
                                            <p:strVal val="0-ppt_w/2"/>
                                          </p:val>
                                        </p:tav>
                                      </p:tavLst>
                                    </p:anim>
                                    <p:anim calcmode="lin" valueType="num">
                                      <p:cBhvr additive="base">
                                        <p:cTn id="1867" dur="2250"/>
                                        <p:tgtEl>
                                          <p:spTgt spid="155"/>
                                        </p:tgtEl>
                                        <p:attrNameLst>
                                          <p:attrName>ppt_y</p:attrName>
                                        </p:attrNameLst>
                                      </p:cBhvr>
                                      <p:tavLst>
                                        <p:tav tm="0">
                                          <p:val>
                                            <p:strVal val="ppt_y"/>
                                          </p:val>
                                        </p:tav>
                                        <p:tav tm="100000">
                                          <p:val>
                                            <p:strVal val="1+ppt_h/2"/>
                                          </p:val>
                                        </p:tav>
                                      </p:tavLst>
                                    </p:anim>
                                    <p:set>
                                      <p:cBhvr>
                                        <p:cTn id="1868" dur="1" fill="hold">
                                          <p:stCondLst>
                                            <p:cond delay="2249"/>
                                          </p:stCondLst>
                                        </p:cTn>
                                        <p:tgtEl>
                                          <p:spTgt spid="155"/>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6"/>
                                        </p:tgtEl>
                                        <p:attrNameLst>
                                          <p:attrName>ppt_x</p:attrName>
                                        </p:attrNameLst>
                                      </p:cBhvr>
                                      <p:tavLst>
                                        <p:tav tm="0">
                                          <p:val>
                                            <p:strVal val="ppt_x"/>
                                          </p:val>
                                        </p:tav>
                                        <p:tav tm="100000">
                                          <p:val>
                                            <p:strVal val="0-ppt_w/2"/>
                                          </p:val>
                                        </p:tav>
                                      </p:tavLst>
                                    </p:anim>
                                    <p:anim calcmode="lin" valueType="num">
                                      <p:cBhvr additive="base">
                                        <p:cTn id="1871" dur="2250"/>
                                        <p:tgtEl>
                                          <p:spTgt spid="156"/>
                                        </p:tgtEl>
                                        <p:attrNameLst>
                                          <p:attrName>ppt_y</p:attrName>
                                        </p:attrNameLst>
                                      </p:cBhvr>
                                      <p:tavLst>
                                        <p:tav tm="0">
                                          <p:val>
                                            <p:strVal val="ppt_y"/>
                                          </p:val>
                                        </p:tav>
                                        <p:tav tm="100000">
                                          <p:val>
                                            <p:strVal val="1+ppt_h/2"/>
                                          </p:val>
                                        </p:tav>
                                      </p:tavLst>
                                    </p:anim>
                                    <p:set>
                                      <p:cBhvr>
                                        <p:cTn id="1872" dur="1" fill="hold">
                                          <p:stCondLst>
                                            <p:cond delay="2249"/>
                                          </p:stCondLst>
                                        </p:cTn>
                                        <p:tgtEl>
                                          <p:spTgt spid="156"/>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7"/>
                                        </p:tgtEl>
                                        <p:attrNameLst>
                                          <p:attrName>ppt_x</p:attrName>
                                        </p:attrNameLst>
                                      </p:cBhvr>
                                      <p:tavLst>
                                        <p:tav tm="0">
                                          <p:val>
                                            <p:strVal val="ppt_x"/>
                                          </p:val>
                                        </p:tav>
                                        <p:tav tm="100000">
                                          <p:val>
                                            <p:strVal val="0-ppt_w/2"/>
                                          </p:val>
                                        </p:tav>
                                      </p:tavLst>
                                    </p:anim>
                                    <p:anim calcmode="lin" valueType="num">
                                      <p:cBhvr additive="base">
                                        <p:cTn id="1875" dur="2250"/>
                                        <p:tgtEl>
                                          <p:spTgt spid="157"/>
                                        </p:tgtEl>
                                        <p:attrNameLst>
                                          <p:attrName>ppt_y</p:attrName>
                                        </p:attrNameLst>
                                      </p:cBhvr>
                                      <p:tavLst>
                                        <p:tav tm="0">
                                          <p:val>
                                            <p:strVal val="ppt_y"/>
                                          </p:val>
                                        </p:tav>
                                        <p:tav tm="100000">
                                          <p:val>
                                            <p:strVal val="1+ppt_h/2"/>
                                          </p:val>
                                        </p:tav>
                                      </p:tavLst>
                                    </p:anim>
                                    <p:set>
                                      <p:cBhvr>
                                        <p:cTn id="1876" dur="1" fill="hold">
                                          <p:stCondLst>
                                            <p:cond delay="2249"/>
                                          </p:stCondLst>
                                        </p:cTn>
                                        <p:tgtEl>
                                          <p:spTgt spid="157"/>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8"/>
                                        </p:tgtEl>
                                        <p:attrNameLst>
                                          <p:attrName>ppt_x</p:attrName>
                                        </p:attrNameLst>
                                      </p:cBhvr>
                                      <p:tavLst>
                                        <p:tav tm="0">
                                          <p:val>
                                            <p:strVal val="ppt_x"/>
                                          </p:val>
                                        </p:tav>
                                        <p:tav tm="100000">
                                          <p:val>
                                            <p:strVal val="0-ppt_w/2"/>
                                          </p:val>
                                        </p:tav>
                                      </p:tavLst>
                                    </p:anim>
                                    <p:anim calcmode="lin" valueType="num">
                                      <p:cBhvr additive="base">
                                        <p:cTn id="1879" dur="2250"/>
                                        <p:tgtEl>
                                          <p:spTgt spid="158"/>
                                        </p:tgtEl>
                                        <p:attrNameLst>
                                          <p:attrName>ppt_y</p:attrName>
                                        </p:attrNameLst>
                                      </p:cBhvr>
                                      <p:tavLst>
                                        <p:tav tm="0">
                                          <p:val>
                                            <p:strVal val="ppt_y"/>
                                          </p:val>
                                        </p:tav>
                                        <p:tav tm="100000">
                                          <p:val>
                                            <p:strVal val="1+ppt_h/2"/>
                                          </p:val>
                                        </p:tav>
                                      </p:tavLst>
                                    </p:anim>
                                    <p:set>
                                      <p:cBhvr>
                                        <p:cTn id="1880" dur="1" fill="hold">
                                          <p:stCondLst>
                                            <p:cond delay="2249"/>
                                          </p:stCondLst>
                                        </p:cTn>
                                        <p:tgtEl>
                                          <p:spTgt spid="158"/>
                                        </p:tgtEl>
                                        <p:attrNameLst>
                                          <p:attrName>style.visibility</p:attrName>
                                        </p:attrNameLst>
                                      </p:cBhvr>
                                      <p:to>
                                        <p:strVal val="hidden"/>
                                      </p:to>
                                    </p:set>
                                  </p:childTnLst>
                                </p:cTn>
                              </p:par>
                              <p:par>
                                <p:cTn id="1881" presetID="2" presetClass="exit" presetSubtype="9" fill="hold" grpId="2" nodeType="withEffect">
                                  <p:stCondLst>
                                    <p:cond delay="0"/>
                                  </p:stCondLst>
                                  <p:childTnLst>
                                    <p:anim calcmode="lin" valueType="num">
                                      <p:cBhvr additive="base">
                                        <p:cTn id="1882" dur="2250"/>
                                        <p:tgtEl>
                                          <p:spTgt spid="160"/>
                                        </p:tgtEl>
                                        <p:attrNameLst>
                                          <p:attrName>ppt_x</p:attrName>
                                        </p:attrNameLst>
                                      </p:cBhvr>
                                      <p:tavLst>
                                        <p:tav tm="0">
                                          <p:val>
                                            <p:strVal val="ppt_x"/>
                                          </p:val>
                                        </p:tav>
                                        <p:tav tm="100000">
                                          <p:val>
                                            <p:strVal val="0-ppt_w/2"/>
                                          </p:val>
                                        </p:tav>
                                      </p:tavLst>
                                    </p:anim>
                                    <p:anim calcmode="lin" valueType="num">
                                      <p:cBhvr additive="base">
                                        <p:cTn id="1883" dur="2250"/>
                                        <p:tgtEl>
                                          <p:spTgt spid="160"/>
                                        </p:tgtEl>
                                        <p:attrNameLst>
                                          <p:attrName>ppt_y</p:attrName>
                                        </p:attrNameLst>
                                      </p:cBhvr>
                                      <p:tavLst>
                                        <p:tav tm="0">
                                          <p:val>
                                            <p:strVal val="ppt_y"/>
                                          </p:val>
                                        </p:tav>
                                        <p:tav tm="100000">
                                          <p:val>
                                            <p:strVal val="0-ppt_h/2"/>
                                          </p:val>
                                        </p:tav>
                                      </p:tavLst>
                                    </p:anim>
                                    <p:set>
                                      <p:cBhvr>
                                        <p:cTn id="1884" dur="1" fill="hold">
                                          <p:stCondLst>
                                            <p:cond delay="2249"/>
                                          </p:stCondLst>
                                        </p:cTn>
                                        <p:tgtEl>
                                          <p:spTgt spid="160"/>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1"/>
                                        </p:tgtEl>
                                        <p:attrNameLst>
                                          <p:attrName>ppt_x</p:attrName>
                                        </p:attrNameLst>
                                      </p:cBhvr>
                                      <p:tavLst>
                                        <p:tav tm="0">
                                          <p:val>
                                            <p:strVal val="ppt_x"/>
                                          </p:val>
                                        </p:tav>
                                        <p:tav tm="100000">
                                          <p:val>
                                            <p:strVal val="0-ppt_w/2"/>
                                          </p:val>
                                        </p:tav>
                                      </p:tavLst>
                                    </p:anim>
                                    <p:anim calcmode="lin" valueType="num">
                                      <p:cBhvr additive="base">
                                        <p:cTn id="1887" dur="2250"/>
                                        <p:tgtEl>
                                          <p:spTgt spid="161"/>
                                        </p:tgtEl>
                                        <p:attrNameLst>
                                          <p:attrName>ppt_y</p:attrName>
                                        </p:attrNameLst>
                                      </p:cBhvr>
                                      <p:tavLst>
                                        <p:tav tm="0">
                                          <p:val>
                                            <p:strVal val="ppt_y"/>
                                          </p:val>
                                        </p:tav>
                                        <p:tav tm="100000">
                                          <p:val>
                                            <p:strVal val="0-ppt_h/2"/>
                                          </p:val>
                                        </p:tav>
                                      </p:tavLst>
                                    </p:anim>
                                    <p:set>
                                      <p:cBhvr>
                                        <p:cTn id="1888" dur="1" fill="hold">
                                          <p:stCondLst>
                                            <p:cond delay="2249"/>
                                          </p:stCondLst>
                                        </p:cTn>
                                        <p:tgtEl>
                                          <p:spTgt spid="161"/>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2"/>
                                        </p:tgtEl>
                                        <p:attrNameLst>
                                          <p:attrName>ppt_x</p:attrName>
                                        </p:attrNameLst>
                                      </p:cBhvr>
                                      <p:tavLst>
                                        <p:tav tm="0">
                                          <p:val>
                                            <p:strVal val="ppt_x"/>
                                          </p:val>
                                        </p:tav>
                                        <p:tav tm="100000">
                                          <p:val>
                                            <p:strVal val="0-ppt_w/2"/>
                                          </p:val>
                                        </p:tav>
                                      </p:tavLst>
                                    </p:anim>
                                    <p:anim calcmode="lin" valueType="num">
                                      <p:cBhvr additive="base">
                                        <p:cTn id="1891" dur="2250"/>
                                        <p:tgtEl>
                                          <p:spTgt spid="162"/>
                                        </p:tgtEl>
                                        <p:attrNameLst>
                                          <p:attrName>ppt_y</p:attrName>
                                        </p:attrNameLst>
                                      </p:cBhvr>
                                      <p:tavLst>
                                        <p:tav tm="0">
                                          <p:val>
                                            <p:strVal val="ppt_y"/>
                                          </p:val>
                                        </p:tav>
                                        <p:tav tm="100000">
                                          <p:val>
                                            <p:strVal val="0-ppt_h/2"/>
                                          </p:val>
                                        </p:tav>
                                      </p:tavLst>
                                    </p:anim>
                                    <p:set>
                                      <p:cBhvr>
                                        <p:cTn id="1892" dur="1" fill="hold">
                                          <p:stCondLst>
                                            <p:cond delay="2249"/>
                                          </p:stCondLst>
                                        </p:cTn>
                                        <p:tgtEl>
                                          <p:spTgt spid="162"/>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3"/>
                                        </p:tgtEl>
                                        <p:attrNameLst>
                                          <p:attrName>ppt_x</p:attrName>
                                        </p:attrNameLst>
                                      </p:cBhvr>
                                      <p:tavLst>
                                        <p:tav tm="0">
                                          <p:val>
                                            <p:strVal val="ppt_x"/>
                                          </p:val>
                                        </p:tav>
                                        <p:tav tm="100000">
                                          <p:val>
                                            <p:strVal val="0-ppt_w/2"/>
                                          </p:val>
                                        </p:tav>
                                      </p:tavLst>
                                    </p:anim>
                                    <p:anim calcmode="lin" valueType="num">
                                      <p:cBhvr additive="base">
                                        <p:cTn id="1895" dur="2250"/>
                                        <p:tgtEl>
                                          <p:spTgt spid="163"/>
                                        </p:tgtEl>
                                        <p:attrNameLst>
                                          <p:attrName>ppt_y</p:attrName>
                                        </p:attrNameLst>
                                      </p:cBhvr>
                                      <p:tavLst>
                                        <p:tav tm="0">
                                          <p:val>
                                            <p:strVal val="ppt_y"/>
                                          </p:val>
                                        </p:tav>
                                        <p:tav tm="100000">
                                          <p:val>
                                            <p:strVal val="0-ppt_h/2"/>
                                          </p:val>
                                        </p:tav>
                                      </p:tavLst>
                                    </p:anim>
                                    <p:set>
                                      <p:cBhvr>
                                        <p:cTn id="1896" dur="1" fill="hold">
                                          <p:stCondLst>
                                            <p:cond delay="2249"/>
                                          </p:stCondLst>
                                        </p:cTn>
                                        <p:tgtEl>
                                          <p:spTgt spid="163"/>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4"/>
                                        </p:tgtEl>
                                        <p:attrNameLst>
                                          <p:attrName>ppt_x</p:attrName>
                                        </p:attrNameLst>
                                      </p:cBhvr>
                                      <p:tavLst>
                                        <p:tav tm="0">
                                          <p:val>
                                            <p:strVal val="ppt_x"/>
                                          </p:val>
                                        </p:tav>
                                        <p:tav tm="100000">
                                          <p:val>
                                            <p:strVal val="0-ppt_w/2"/>
                                          </p:val>
                                        </p:tav>
                                      </p:tavLst>
                                    </p:anim>
                                    <p:anim calcmode="lin" valueType="num">
                                      <p:cBhvr additive="base">
                                        <p:cTn id="1899" dur="2250"/>
                                        <p:tgtEl>
                                          <p:spTgt spid="164"/>
                                        </p:tgtEl>
                                        <p:attrNameLst>
                                          <p:attrName>ppt_y</p:attrName>
                                        </p:attrNameLst>
                                      </p:cBhvr>
                                      <p:tavLst>
                                        <p:tav tm="0">
                                          <p:val>
                                            <p:strVal val="ppt_y"/>
                                          </p:val>
                                        </p:tav>
                                        <p:tav tm="100000">
                                          <p:val>
                                            <p:strVal val="0-ppt_h/2"/>
                                          </p:val>
                                        </p:tav>
                                      </p:tavLst>
                                    </p:anim>
                                    <p:set>
                                      <p:cBhvr>
                                        <p:cTn id="1900" dur="1" fill="hold">
                                          <p:stCondLst>
                                            <p:cond delay="2249"/>
                                          </p:stCondLst>
                                        </p:cTn>
                                        <p:tgtEl>
                                          <p:spTgt spid="164"/>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5"/>
                                        </p:tgtEl>
                                        <p:attrNameLst>
                                          <p:attrName>ppt_x</p:attrName>
                                        </p:attrNameLst>
                                      </p:cBhvr>
                                      <p:tavLst>
                                        <p:tav tm="0">
                                          <p:val>
                                            <p:strVal val="ppt_x"/>
                                          </p:val>
                                        </p:tav>
                                        <p:tav tm="100000">
                                          <p:val>
                                            <p:strVal val="0-ppt_w/2"/>
                                          </p:val>
                                        </p:tav>
                                      </p:tavLst>
                                    </p:anim>
                                    <p:anim calcmode="lin" valueType="num">
                                      <p:cBhvr additive="base">
                                        <p:cTn id="1903" dur="2250"/>
                                        <p:tgtEl>
                                          <p:spTgt spid="165"/>
                                        </p:tgtEl>
                                        <p:attrNameLst>
                                          <p:attrName>ppt_y</p:attrName>
                                        </p:attrNameLst>
                                      </p:cBhvr>
                                      <p:tavLst>
                                        <p:tav tm="0">
                                          <p:val>
                                            <p:strVal val="ppt_y"/>
                                          </p:val>
                                        </p:tav>
                                        <p:tav tm="100000">
                                          <p:val>
                                            <p:strVal val="0-ppt_h/2"/>
                                          </p:val>
                                        </p:tav>
                                      </p:tavLst>
                                    </p:anim>
                                    <p:set>
                                      <p:cBhvr>
                                        <p:cTn id="1904" dur="1" fill="hold">
                                          <p:stCondLst>
                                            <p:cond delay="2249"/>
                                          </p:stCondLst>
                                        </p:cTn>
                                        <p:tgtEl>
                                          <p:spTgt spid="165"/>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6"/>
                                        </p:tgtEl>
                                        <p:attrNameLst>
                                          <p:attrName>ppt_x</p:attrName>
                                        </p:attrNameLst>
                                      </p:cBhvr>
                                      <p:tavLst>
                                        <p:tav tm="0">
                                          <p:val>
                                            <p:strVal val="ppt_x"/>
                                          </p:val>
                                        </p:tav>
                                        <p:tav tm="100000">
                                          <p:val>
                                            <p:strVal val="0-ppt_w/2"/>
                                          </p:val>
                                        </p:tav>
                                      </p:tavLst>
                                    </p:anim>
                                    <p:anim calcmode="lin" valueType="num">
                                      <p:cBhvr additive="base">
                                        <p:cTn id="1907" dur="2250"/>
                                        <p:tgtEl>
                                          <p:spTgt spid="166"/>
                                        </p:tgtEl>
                                        <p:attrNameLst>
                                          <p:attrName>ppt_y</p:attrName>
                                        </p:attrNameLst>
                                      </p:cBhvr>
                                      <p:tavLst>
                                        <p:tav tm="0">
                                          <p:val>
                                            <p:strVal val="ppt_y"/>
                                          </p:val>
                                        </p:tav>
                                        <p:tav tm="100000">
                                          <p:val>
                                            <p:strVal val="0-ppt_h/2"/>
                                          </p:val>
                                        </p:tav>
                                      </p:tavLst>
                                    </p:anim>
                                    <p:set>
                                      <p:cBhvr>
                                        <p:cTn id="1908" dur="1" fill="hold">
                                          <p:stCondLst>
                                            <p:cond delay="2249"/>
                                          </p:stCondLst>
                                        </p:cTn>
                                        <p:tgtEl>
                                          <p:spTgt spid="166"/>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7"/>
                                        </p:tgtEl>
                                        <p:attrNameLst>
                                          <p:attrName>ppt_x</p:attrName>
                                        </p:attrNameLst>
                                      </p:cBhvr>
                                      <p:tavLst>
                                        <p:tav tm="0">
                                          <p:val>
                                            <p:strVal val="ppt_x"/>
                                          </p:val>
                                        </p:tav>
                                        <p:tav tm="100000">
                                          <p:val>
                                            <p:strVal val="0-ppt_w/2"/>
                                          </p:val>
                                        </p:tav>
                                      </p:tavLst>
                                    </p:anim>
                                    <p:anim calcmode="lin" valueType="num">
                                      <p:cBhvr additive="base">
                                        <p:cTn id="1911" dur="2250"/>
                                        <p:tgtEl>
                                          <p:spTgt spid="167"/>
                                        </p:tgtEl>
                                        <p:attrNameLst>
                                          <p:attrName>ppt_y</p:attrName>
                                        </p:attrNameLst>
                                      </p:cBhvr>
                                      <p:tavLst>
                                        <p:tav tm="0">
                                          <p:val>
                                            <p:strVal val="ppt_y"/>
                                          </p:val>
                                        </p:tav>
                                        <p:tav tm="100000">
                                          <p:val>
                                            <p:strVal val="0-ppt_h/2"/>
                                          </p:val>
                                        </p:tav>
                                      </p:tavLst>
                                    </p:anim>
                                    <p:set>
                                      <p:cBhvr>
                                        <p:cTn id="1912" dur="1" fill="hold">
                                          <p:stCondLst>
                                            <p:cond delay="2249"/>
                                          </p:stCondLst>
                                        </p:cTn>
                                        <p:tgtEl>
                                          <p:spTgt spid="167"/>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8"/>
                                        </p:tgtEl>
                                        <p:attrNameLst>
                                          <p:attrName>ppt_x</p:attrName>
                                        </p:attrNameLst>
                                      </p:cBhvr>
                                      <p:tavLst>
                                        <p:tav tm="0">
                                          <p:val>
                                            <p:strVal val="ppt_x"/>
                                          </p:val>
                                        </p:tav>
                                        <p:tav tm="100000">
                                          <p:val>
                                            <p:strVal val="0-ppt_w/2"/>
                                          </p:val>
                                        </p:tav>
                                      </p:tavLst>
                                    </p:anim>
                                    <p:anim calcmode="lin" valueType="num">
                                      <p:cBhvr additive="base">
                                        <p:cTn id="1915" dur="2250"/>
                                        <p:tgtEl>
                                          <p:spTgt spid="168"/>
                                        </p:tgtEl>
                                        <p:attrNameLst>
                                          <p:attrName>ppt_y</p:attrName>
                                        </p:attrNameLst>
                                      </p:cBhvr>
                                      <p:tavLst>
                                        <p:tav tm="0">
                                          <p:val>
                                            <p:strVal val="ppt_y"/>
                                          </p:val>
                                        </p:tav>
                                        <p:tav tm="100000">
                                          <p:val>
                                            <p:strVal val="0-ppt_h/2"/>
                                          </p:val>
                                        </p:tav>
                                      </p:tavLst>
                                    </p:anim>
                                    <p:set>
                                      <p:cBhvr>
                                        <p:cTn id="1916" dur="1" fill="hold">
                                          <p:stCondLst>
                                            <p:cond delay="2249"/>
                                          </p:stCondLst>
                                        </p:cTn>
                                        <p:tgtEl>
                                          <p:spTgt spid="168"/>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9"/>
                                        </p:tgtEl>
                                        <p:attrNameLst>
                                          <p:attrName>ppt_x</p:attrName>
                                        </p:attrNameLst>
                                      </p:cBhvr>
                                      <p:tavLst>
                                        <p:tav tm="0">
                                          <p:val>
                                            <p:strVal val="ppt_x"/>
                                          </p:val>
                                        </p:tav>
                                        <p:tav tm="100000">
                                          <p:val>
                                            <p:strVal val="0-ppt_w/2"/>
                                          </p:val>
                                        </p:tav>
                                      </p:tavLst>
                                    </p:anim>
                                    <p:anim calcmode="lin" valueType="num">
                                      <p:cBhvr additive="base">
                                        <p:cTn id="1919" dur="2250"/>
                                        <p:tgtEl>
                                          <p:spTgt spid="169"/>
                                        </p:tgtEl>
                                        <p:attrNameLst>
                                          <p:attrName>ppt_y</p:attrName>
                                        </p:attrNameLst>
                                      </p:cBhvr>
                                      <p:tavLst>
                                        <p:tav tm="0">
                                          <p:val>
                                            <p:strVal val="ppt_y"/>
                                          </p:val>
                                        </p:tav>
                                        <p:tav tm="100000">
                                          <p:val>
                                            <p:strVal val="0-ppt_h/2"/>
                                          </p:val>
                                        </p:tav>
                                      </p:tavLst>
                                    </p:anim>
                                    <p:set>
                                      <p:cBhvr>
                                        <p:cTn id="1920" dur="1" fill="hold">
                                          <p:stCondLst>
                                            <p:cond delay="2249"/>
                                          </p:stCondLst>
                                        </p:cTn>
                                        <p:tgtEl>
                                          <p:spTgt spid="169"/>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70"/>
                                        </p:tgtEl>
                                        <p:attrNameLst>
                                          <p:attrName>ppt_x</p:attrName>
                                        </p:attrNameLst>
                                      </p:cBhvr>
                                      <p:tavLst>
                                        <p:tav tm="0">
                                          <p:val>
                                            <p:strVal val="ppt_x"/>
                                          </p:val>
                                        </p:tav>
                                        <p:tav tm="100000">
                                          <p:val>
                                            <p:strVal val="0-ppt_w/2"/>
                                          </p:val>
                                        </p:tav>
                                      </p:tavLst>
                                    </p:anim>
                                    <p:anim calcmode="lin" valueType="num">
                                      <p:cBhvr additive="base">
                                        <p:cTn id="1923" dur="2250"/>
                                        <p:tgtEl>
                                          <p:spTgt spid="170"/>
                                        </p:tgtEl>
                                        <p:attrNameLst>
                                          <p:attrName>ppt_y</p:attrName>
                                        </p:attrNameLst>
                                      </p:cBhvr>
                                      <p:tavLst>
                                        <p:tav tm="0">
                                          <p:val>
                                            <p:strVal val="ppt_y"/>
                                          </p:val>
                                        </p:tav>
                                        <p:tav tm="100000">
                                          <p:val>
                                            <p:strVal val="0-ppt_h/2"/>
                                          </p:val>
                                        </p:tav>
                                      </p:tavLst>
                                    </p:anim>
                                    <p:set>
                                      <p:cBhvr>
                                        <p:cTn id="1924" dur="1" fill="hold">
                                          <p:stCondLst>
                                            <p:cond delay="2249"/>
                                          </p:stCondLst>
                                        </p:cTn>
                                        <p:tgtEl>
                                          <p:spTgt spid="170"/>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1"/>
                                        </p:tgtEl>
                                        <p:attrNameLst>
                                          <p:attrName>ppt_x</p:attrName>
                                        </p:attrNameLst>
                                      </p:cBhvr>
                                      <p:tavLst>
                                        <p:tav tm="0">
                                          <p:val>
                                            <p:strVal val="ppt_x"/>
                                          </p:val>
                                        </p:tav>
                                        <p:tav tm="100000">
                                          <p:val>
                                            <p:strVal val="0-ppt_w/2"/>
                                          </p:val>
                                        </p:tav>
                                      </p:tavLst>
                                    </p:anim>
                                    <p:anim calcmode="lin" valueType="num">
                                      <p:cBhvr additive="base">
                                        <p:cTn id="1927" dur="2250"/>
                                        <p:tgtEl>
                                          <p:spTgt spid="171"/>
                                        </p:tgtEl>
                                        <p:attrNameLst>
                                          <p:attrName>ppt_y</p:attrName>
                                        </p:attrNameLst>
                                      </p:cBhvr>
                                      <p:tavLst>
                                        <p:tav tm="0">
                                          <p:val>
                                            <p:strVal val="ppt_y"/>
                                          </p:val>
                                        </p:tav>
                                        <p:tav tm="100000">
                                          <p:val>
                                            <p:strVal val="0-ppt_h/2"/>
                                          </p:val>
                                        </p:tav>
                                      </p:tavLst>
                                    </p:anim>
                                    <p:set>
                                      <p:cBhvr>
                                        <p:cTn id="1928" dur="1" fill="hold">
                                          <p:stCondLst>
                                            <p:cond delay="2249"/>
                                          </p:stCondLst>
                                        </p:cTn>
                                        <p:tgtEl>
                                          <p:spTgt spid="171"/>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2"/>
                                        </p:tgtEl>
                                        <p:attrNameLst>
                                          <p:attrName>ppt_x</p:attrName>
                                        </p:attrNameLst>
                                      </p:cBhvr>
                                      <p:tavLst>
                                        <p:tav tm="0">
                                          <p:val>
                                            <p:strVal val="ppt_x"/>
                                          </p:val>
                                        </p:tav>
                                        <p:tav tm="100000">
                                          <p:val>
                                            <p:strVal val="0-ppt_w/2"/>
                                          </p:val>
                                        </p:tav>
                                      </p:tavLst>
                                    </p:anim>
                                    <p:anim calcmode="lin" valueType="num">
                                      <p:cBhvr additive="base">
                                        <p:cTn id="1931" dur="2250"/>
                                        <p:tgtEl>
                                          <p:spTgt spid="172"/>
                                        </p:tgtEl>
                                        <p:attrNameLst>
                                          <p:attrName>ppt_y</p:attrName>
                                        </p:attrNameLst>
                                      </p:cBhvr>
                                      <p:tavLst>
                                        <p:tav tm="0">
                                          <p:val>
                                            <p:strVal val="ppt_y"/>
                                          </p:val>
                                        </p:tav>
                                        <p:tav tm="100000">
                                          <p:val>
                                            <p:strVal val="0-ppt_h/2"/>
                                          </p:val>
                                        </p:tav>
                                      </p:tavLst>
                                    </p:anim>
                                    <p:set>
                                      <p:cBhvr>
                                        <p:cTn id="1932" dur="1" fill="hold">
                                          <p:stCondLst>
                                            <p:cond delay="2249"/>
                                          </p:stCondLst>
                                        </p:cTn>
                                        <p:tgtEl>
                                          <p:spTgt spid="172"/>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3"/>
                                        </p:tgtEl>
                                        <p:attrNameLst>
                                          <p:attrName>ppt_x</p:attrName>
                                        </p:attrNameLst>
                                      </p:cBhvr>
                                      <p:tavLst>
                                        <p:tav tm="0">
                                          <p:val>
                                            <p:strVal val="ppt_x"/>
                                          </p:val>
                                        </p:tav>
                                        <p:tav tm="100000">
                                          <p:val>
                                            <p:strVal val="0-ppt_w/2"/>
                                          </p:val>
                                        </p:tav>
                                      </p:tavLst>
                                    </p:anim>
                                    <p:anim calcmode="lin" valueType="num">
                                      <p:cBhvr additive="base">
                                        <p:cTn id="1935" dur="2250"/>
                                        <p:tgtEl>
                                          <p:spTgt spid="173"/>
                                        </p:tgtEl>
                                        <p:attrNameLst>
                                          <p:attrName>ppt_y</p:attrName>
                                        </p:attrNameLst>
                                      </p:cBhvr>
                                      <p:tavLst>
                                        <p:tav tm="0">
                                          <p:val>
                                            <p:strVal val="ppt_y"/>
                                          </p:val>
                                        </p:tav>
                                        <p:tav tm="100000">
                                          <p:val>
                                            <p:strVal val="0-ppt_h/2"/>
                                          </p:val>
                                        </p:tav>
                                      </p:tavLst>
                                    </p:anim>
                                    <p:set>
                                      <p:cBhvr>
                                        <p:cTn id="1936" dur="1" fill="hold">
                                          <p:stCondLst>
                                            <p:cond delay="2249"/>
                                          </p:stCondLst>
                                        </p:cTn>
                                        <p:tgtEl>
                                          <p:spTgt spid="173"/>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4"/>
                                        </p:tgtEl>
                                        <p:attrNameLst>
                                          <p:attrName>ppt_x</p:attrName>
                                        </p:attrNameLst>
                                      </p:cBhvr>
                                      <p:tavLst>
                                        <p:tav tm="0">
                                          <p:val>
                                            <p:strVal val="ppt_x"/>
                                          </p:val>
                                        </p:tav>
                                        <p:tav tm="100000">
                                          <p:val>
                                            <p:strVal val="0-ppt_w/2"/>
                                          </p:val>
                                        </p:tav>
                                      </p:tavLst>
                                    </p:anim>
                                    <p:anim calcmode="lin" valueType="num">
                                      <p:cBhvr additive="base">
                                        <p:cTn id="1939" dur="2250"/>
                                        <p:tgtEl>
                                          <p:spTgt spid="174"/>
                                        </p:tgtEl>
                                        <p:attrNameLst>
                                          <p:attrName>ppt_y</p:attrName>
                                        </p:attrNameLst>
                                      </p:cBhvr>
                                      <p:tavLst>
                                        <p:tav tm="0">
                                          <p:val>
                                            <p:strVal val="ppt_y"/>
                                          </p:val>
                                        </p:tav>
                                        <p:tav tm="100000">
                                          <p:val>
                                            <p:strVal val="0-ppt_h/2"/>
                                          </p:val>
                                        </p:tav>
                                      </p:tavLst>
                                    </p:anim>
                                    <p:set>
                                      <p:cBhvr>
                                        <p:cTn id="1940" dur="1" fill="hold">
                                          <p:stCondLst>
                                            <p:cond delay="2249"/>
                                          </p:stCondLst>
                                        </p:cTn>
                                        <p:tgtEl>
                                          <p:spTgt spid="174"/>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5"/>
                                        </p:tgtEl>
                                        <p:attrNameLst>
                                          <p:attrName>ppt_x</p:attrName>
                                        </p:attrNameLst>
                                      </p:cBhvr>
                                      <p:tavLst>
                                        <p:tav tm="0">
                                          <p:val>
                                            <p:strVal val="ppt_x"/>
                                          </p:val>
                                        </p:tav>
                                        <p:tav tm="100000">
                                          <p:val>
                                            <p:strVal val="0-ppt_w/2"/>
                                          </p:val>
                                        </p:tav>
                                      </p:tavLst>
                                    </p:anim>
                                    <p:anim calcmode="lin" valueType="num">
                                      <p:cBhvr additive="base">
                                        <p:cTn id="1943" dur="2250"/>
                                        <p:tgtEl>
                                          <p:spTgt spid="175"/>
                                        </p:tgtEl>
                                        <p:attrNameLst>
                                          <p:attrName>ppt_y</p:attrName>
                                        </p:attrNameLst>
                                      </p:cBhvr>
                                      <p:tavLst>
                                        <p:tav tm="0">
                                          <p:val>
                                            <p:strVal val="ppt_y"/>
                                          </p:val>
                                        </p:tav>
                                        <p:tav tm="100000">
                                          <p:val>
                                            <p:strVal val="0-ppt_h/2"/>
                                          </p:val>
                                        </p:tav>
                                      </p:tavLst>
                                    </p:anim>
                                    <p:set>
                                      <p:cBhvr>
                                        <p:cTn id="1944" dur="1" fill="hold">
                                          <p:stCondLst>
                                            <p:cond delay="2249"/>
                                          </p:stCondLst>
                                        </p:cTn>
                                        <p:tgtEl>
                                          <p:spTgt spid="175"/>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6"/>
                                        </p:tgtEl>
                                        <p:attrNameLst>
                                          <p:attrName>ppt_x</p:attrName>
                                        </p:attrNameLst>
                                      </p:cBhvr>
                                      <p:tavLst>
                                        <p:tav tm="0">
                                          <p:val>
                                            <p:strVal val="ppt_x"/>
                                          </p:val>
                                        </p:tav>
                                        <p:tav tm="100000">
                                          <p:val>
                                            <p:strVal val="0-ppt_w/2"/>
                                          </p:val>
                                        </p:tav>
                                      </p:tavLst>
                                    </p:anim>
                                    <p:anim calcmode="lin" valueType="num">
                                      <p:cBhvr additive="base">
                                        <p:cTn id="1947" dur="2250"/>
                                        <p:tgtEl>
                                          <p:spTgt spid="176"/>
                                        </p:tgtEl>
                                        <p:attrNameLst>
                                          <p:attrName>ppt_y</p:attrName>
                                        </p:attrNameLst>
                                      </p:cBhvr>
                                      <p:tavLst>
                                        <p:tav tm="0">
                                          <p:val>
                                            <p:strVal val="ppt_y"/>
                                          </p:val>
                                        </p:tav>
                                        <p:tav tm="100000">
                                          <p:val>
                                            <p:strVal val="0-ppt_h/2"/>
                                          </p:val>
                                        </p:tav>
                                      </p:tavLst>
                                    </p:anim>
                                    <p:set>
                                      <p:cBhvr>
                                        <p:cTn id="1948" dur="1" fill="hold">
                                          <p:stCondLst>
                                            <p:cond delay="2249"/>
                                          </p:stCondLst>
                                        </p:cTn>
                                        <p:tgtEl>
                                          <p:spTgt spid="176"/>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7"/>
                                        </p:tgtEl>
                                        <p:attrNameLst>
                                          <p:attrName>ppt_x</p:attrName>
                                        </p:attrNameLst>
                                      </p:cBhvr>
                                      <p:tavLst>
                                        <p:tav tm="0">
                                          <p:val>
                                            <p:strVal val="ppt_x"/>
                                          </p:val>
                                        </p:tav>
                                        <p:tav tm="100000">
                                          <p:val>
                                            <p:strVal val="0-ppt_w/2"/>
                                          </p:val>
                                        </p:tav>
                                      </p:tavLst>
                                    </p:anim>
                                    <p:anim calcmode="lin" valueType="num">
                                      <p:cBhvr additive="base">
                                        <p:cTn id="1951" dur="2250"/>
                                        <p:tgtEl>
                                          <p:spTgt spid="177"/>
                                        </p:tgtEl>
                                        <p:attrNameLst>
                                          <p:attrName>ppt_y</p:attrName>
                                        </p:attrNameLst>
                                      </p:cBhvr>
                                      <p:tavLst>
                                        <p:tav tm="0">
                                          <p:val>
                                            <p:strVal val="ppt_y"/>
                                          </p:val>
                                        </p:tav>
                                        <p:tav tm="100000">
                                          <p:val>
                                            <p:strVal val="0-ppt_h/2"/>
                                          </p:val>
                                        </p:tav>
                                      </p:tavLst>
                                    </p:anim>
                                    <p:set>
                                      <p:cBhvr>
                                        <p:cTn id="1952" dur="1" fill="hold">
                                          <p:stCondLst>
                                            <p:cond delay="2249"/>
                                          </p:stCondLst>
                                        </p:cTn>
                                        <p:tgtEl>
                                          <p:spTgt spid="177"/>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8"/>
                                        </p:tgtEl>
                                        <p:attrNameLst>
                                          <p:attrName>ppt_x</p:attrName>
                                        </p:attrNameLst>
                                      </p:cBhvr>
                                      <p:tavLst>
                                        <p:tav tm="0">
                                          <p:val>
                                            <p:strVal val="ppt_x"/>
                                          </p:val>
                                        </p:tav>
                                        <p:tav tm="100000">
                                          <p:val>
                                            <p:strVal val="0-ppt_w/2"/>
                                          </p:val>
                                        </p:tav>
                                      </p:tavLst>
                                    </p:anim>
                                    <p:anim calcmode="lin" valueType="num">
                                      <p:cBhvr additive="base">
                                        <p:cTn id="1955" dur="2250"/>
                                        <p:tgtEl>
                                          <p:spTgt spid="178"/>
                                        </p:tgtEl>
                                        <p:attrNameLst>
                                          <p:attrName>ppt_y</p:attrName>
                                        </p:attrNameLst>
                                      </p:cBhvr>
                                      <p:tavLst>
                                        <p:tav tm="0">
                                          <p:val>
                                            <p:strVal val="ppt_y"/>
                                          </p:val>
                                        </p:tav>
                                        <p:tav tm="100000">
                                          <p:val>
                                            <p:strVal val="0-ppt_h/2"/>
                                          </p:val>
                                        </p:tav>
                                      </p:tavLst>
                                    </p:anim>
                                    <p:set>
                                      <p:cBhvr>
                                        <p:cTn id="1956" dur="1" fill="hold">
                                          <p:stCondLst>
                                            <p:cond delay="2249"/>
                                          </p:stCondLst>
                                        </p:cTn>
                                        <p:tgtEl>
                                          <p:spTgt spid="178"/>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9"/>
                                        </p:tgtEl>
                                        <p:attrNameLst>
                                          <p:attrName>ppt_x</p:attrName>
                                        </p:attrNameLst>
                                      </p:cBhvr>
                                      <p:tavLst>
                                        <p:tav tm="0">
                                          <p:val>
                                            <p:strVal val="ppt_x"/>
                                          </p:val>
                                        </p:tav>
                                        <p:tav tm="100000">
                                          <p:val>
                                            <p:strVal val="0-ppt_w/2"/>
                                          </p:val>
                                        </p:tav>
                                      </p:tavLst>
                                    </p:anim>
                                    <p:anim calcmode="lin" valueType="num">
                                      <p:cBhvr additive="base">
                                        <p:cTn id="1959" dur="2250"/>
                                        <p:tgtEl>
                                          <p:spTgt spid="179"/>
                                        </p:tgtEl>
                                        <p:attrNameLst>
                                          <p:attrName>ppt_y</p:attrName>
                                        </p:attrNameLst>
                                      </p:cBhvr>
                                      <p:tavLst>
                                        <p:tav tm="0">
                                          <p:val>
                                            <p:strVal val="ppt_y"/>
                                          </p:val>
                                        </p:tav>
                                        <p:tav tm="100000">
                                          <p:val>
                                            <p:strVal val="0-ppt_h/2"/>
                                          </p:val>
                                        </p:tav>
                                      </p:tavLst>
                                    </p:anim>
                                    <p:set>
                                      <p:cBhvr>
                                        <p:cTn id="1960" dur="1" fill="hold">
                                          <p:stCondLst>
                                            <p:cond delay="2249"/>
                                          </p:stCondLst>
                                        </p:cTn>
                                        <p:tgtEl>
                                          <p:spTgt spid="179"/>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80"/>
                                        </p:tgtEl>
                                        <p:attrNameLst>
                                          <p:attrName>ppt_x</p:attrName>
                                        </p:attrNameLst>
                                      </p:cBhvr>
                                      <p:tavLst>
                                        <p:tav tm="0">
                                          <p:val>
                                            <p:strVal val="ppt_x"/>
                                          </p:val>
                                        </p:tav>
                                        <p:tav tm="100000">
                                          <p:val>
                                            <p:strVal val="0-ppt_w/2"/>
                                          </p:val>
                                        </p:tav>
                                      </p:tavLst>
                                    </p:anim>
                                    <p:anim calcmode="lin" valueType="num">
                                      <p:cBhvr additive="base">
                                        <p:cTn id="1963" dur="2250"/>
                                        <p:tgtEl>
                                          <p:spTgt spid="180"/>
                                        </p:tgtEl>
                                        <p:attrNameLst>
                                          <p:attrName>ppt_y</p:attrName>
                                        </p:attrNameLst>
                                      </p:cBhvr>
                                      <p:tavLst>
                                        <p:tav tm="0">
                                          <p:val>
                                            <p:strVal val="ppt_y"/>
                                          </p:val>
                                        </p:tav>
                                        <p:tav tm="100000">
                                          <p:val>
                                            <p:strVal val="0-ppt_h/2"/>
                                          </p:val>
                                        </p:tav>
                                      </p:tavLst>
                                    </p:anim>
                                    <p:set>
                                      <p:cBhvr>
                                        <p:cTn id="1964" dur="1" fill="hold">
                                          <p:stCondLst>
                                            <p:cond delay="2249"/>
                                          </p:stCondLst>
                                        </p:cTn>
                                        <p:tgtEl>
                                          <p:spTgt spid="180"/>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1"/>
                                        </p:tgtEl>
                                        <p:attrNameLst>
                                          <p:attrName>ppt_x</p:attrName>
                                        </p:attrNameLst>
                                      </p:cBhvr>
                                      <p:tavLst>
                                        <p:tav tm="0">
                                          <p:val>
                                            <p:strVal val="ppt_x"/>
                                          </p:val>
                                        </p:tav>
                                        <p:tav tm="100000">
                                          <p:val>
                                            <p:strVal val="0-ppt_w/2"/>
                                          </p:val>
                                        </p:tav>
                                      </p:tavLst>
                                    </p:anim>
                                    <p:anim calcmode="lin" valueType="num">
                                      <p:cBhvr additive="base">
                                        <p:cTn id="1967" dur="2250"/>
                                        <p:tgtEl>
                                          <p:spTgt spid="181"/>
                                        </p:tgtEl>
                                        <p:attrNameLst>
                                          <p:attrName>ppt_y</p:attrName>
                                        </p:attrNameLst>
                                      </p:cBhvr>
                                      <p:tavLst>
                                        <p:tav tm="0">
                                          <p:val>
                                            <p:strVal val="ppt_y"/>
                                          </p:val>
                                        </p:tav>
                                        <p:tav tm="100000">
                                          <p:val>
                                            <p:strVal val="0-ppt_h/2"/>
                                          </p:val>
                                        </p:tav>
                                      </p:tavLst>
                                    </p:anim>
                                    <p:set>
                                      <p:cBhvr>
                                        <p:cTn id="1968" dur="1" fill="hold">
                                          <p:stCondLst>
                                            <p:cond delay="2249"/>
                                          </p:stCondLst>
                                        </p:cTn>
                                        <p:tgtEl>
                                          <p:spTgt spid="181"/>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2"/>
                                        </p:tgtEl>
                                        <p:attrNameLst>
                                          <p:attrName>ppt_x</p:attrName>
                                        </p:attrNameLst>
                                      </p:cBhvr>
                                      <p:tavLst>
                                        <p:tav tm="0">
                                          <p:val>
                                            <p:strVal val="ppt_x"/>
                                          </p:val>
                                        </p:tav>
                                        <p:tav tm="100000">
                                          <p:val>
                                            <p:strVal val="0-ppt_w/2"/>
                                          </p:val>
                                        </p:tav>
                                      </p:tavLst>
                                    </p:anim>
                                    <p:anim calcmode="lin" valueType="num">
                                      <p:cBhvr additive="base">
                                        <p:cTn id="1971" dur="2250"/>
                                        <p:tgtEl>
                                          <p:spTgt spid="182"/>
                                        </p:tgtEl>
                                        <p:attrNameLst>
                                          <p:attrName>ppt_y</p:attrName>
                                        </p:attrNameLst>
                                      </p:cBhvr>
                                      <p:tavLst>
                                        <p:tav tm="0">
                                          <p:val>
                                            <p:strVal val="ppt_y"/>
                                          </p:val>
                                        </p:tav>
                                        <p:tav tm="100000">
                                          <p:val>
                                            <p:strVal val="0-ppt_h/2"/>
                                          </p:val>
                                        </p:tav>
                                      </p:tavLst>
                                    </p:anim>
                                    <p:set>
                                      <p:cBhvr>
                                        <p:cTn id="1972" dur="1" fill="hold">
                                          <p:stCondLst>
                                            <p:cond delay="2249"/>
                                          </p:stCondLst>
                                        </p:cTn>
                                        <p:tgtEl>
                                          <p:spTgt spid="182"/>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3"/>
                                        </p:tgtEl>
                                        <p:attrNameLst>
                                          <p:attrName>ppt_x</p:attrName>
                                        </p:attrNameLst>
                                      </p:cBhvr>
                                      <p:tavLst>
                                        <p:tav tm="0">
                                          <p:val>
                                            <p:strVal val="ppt_x"/>
                                          </p:val>
                                        </p:tav>
                                        <p:tav tm="100000">
                                          <p:val>
                                            <p:strVal val="0-ppt_w/2"/>
                                          </p:val>
                                        </p:tav>
                                      </p:tavLst>
                                    </p:anim>
                                    <p:anim calcmode="lin" valueType="num">
                                      <p:cBhvr additive="base">
                                        <p:cTn id="1975" dur="2250"/>
                                        <p:tgtEl>
                                          <p:spTgt spid="183"/>
                                        </p:tgtEl>
                                        <p:attrNameLst>
                                          <p:attrName>ppt_y</p:attrName>
                                        </p:attrNameLst>
                                      </p:cBhvr>
                                      <p:tavLst>
                                        <p:tav tm="0">
                                          <p:val>
                                            <p:strVal val="ppt_y"/>
                                          </p:val>
                                        </p:tav>
                                        <p:tav tm="100000">
                                          <p:val>
                                            <p:strVal val="0-ppt_h/2"/>
                                          </p:val>
                                        </p:tav>
                                      </p:tavLst>
                                    </p:anim>
                                    <p:set>
                                      <p:cBhvr>
                                        <p:cTn id="1976" dur="1" fill="hold">
                                          <p:stCondLst>
                                            <p:cond delay="2249"/>
                                          </p:stCondLst>
                                        </p:cTn>
                                        <p:tgtEl>
                                          <p:spTgt spid="183"/>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4"/>
                                        </p:tgtEl>
                                        <p:attrNameLst>
                                          <p:attrName>ppt_x</p:attrName>
                                        </p:attrNameLst>
                                      </p:cBhvr>
                                      <p:tavLst>
                                        <p:tav tm="0">
                                          <p:val>
                                            <p:strVal val="ppt_x"/>
                                          </p:val>
                                        </p:tav>
                                        <p:tav tm="100000">
                                          <p:val>
                                            <p:strVal val="0-ppt_w/2"/>
                                          </p:val>
                                        </p:tav>
                                      </p:tavLst>
                                    </p:anim>
                                    <p:anim calcmode="lin" valueType="num">
                                      <p:cBhvr additive="base">
                                        <p:cTn id="1979" dur="2250"/>
                                        <p:tgtEl>
                                          <p:spTgt spid="184"/>
                                        </p:tgtEl>
                                        <p:attrNameLst>
                                          <p:attrName>ppt_y</p:attrName>
                                        </p:attrNameLst>
                                      </p:cBhvr>
                                      <p:tavLst>
                                        <p:tav tm="0">
                                          <p:val>
                                            <p:strVal val="ppt_y"/>
                                          </p:val>
                                        </p:tav>
                                        <p:tav tm="100000">
                                          <p:val>
                                            <p:strVal val="0-ppt_h/2"/>
                                          </p:val>
                                        </p:tav>
                                      </p:tavLst>
                                    </p:anim>
                                    <p:set>
                                      <p:cBhvr>
                                        <p:cTn id="1980" dur="1" fill="hold">
                                          <p:stCondLst>
                                            <p:cond delay="2249"/>
                                          </p:stCondLst>
                                        </p:cTn>
                                        <p:tgtEl>
                                          <p:spTgt spid="184"/>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5"/>
                                        </p:tgtEl>
                                        <p:attrNameLst>
                                          <p:attrName>ppt_x</p:attrName>
                                        </p:attrNameLst>
                                      </p:cBhvr>
                                      <p:tavLst>
                                        <p:tav tm="0">
                                          <p:val>
                                            <p:strVal val="ppt_x"/>
                                          </p:val>
                                        </p:tav>
                                        <p:tav tm="100000">
                                          <p:val>
                                            <p:strVal val="0-ppt_w/2"/>
                                          </p:val>
                                        </p:tav>
                                      </p:tavLst>
                                    </p:anim>
                                    <p:anim calcmode="lin" valueType="num">
                                      <p:cBhvr additive="base">
                                        <p:cTn id="1983" dur="2250"/>
                                        <p:tgtEl>
                                          <p:spTgt spid="185"/>
                                        </p:tgtEl>
                                        <p:attrNameLst>
                                          <p:attrName>ppt_y</p:attrName>
                                        </p:attrNameLst>
                                      </p:cBhvr>
                                      <p:tavLst>
                                        <p:tav tm="0">
                                          <p:val>
                                            <p:strVal val="ppt_y"/>
                                          </p:val>
                                        </p:tav>
                                        <p:tav tm="100000">
                                          <p:val>
                                            <p:strVal val="0-ppt_h/2"/>
                                          </p:val>
                                        </p:tav>
                                      </p:tavLst>
                                    </p:anim>
                                    <p:set>
                                      <p:cBhvr>
                                        <p:cTn id="1984" dur="1" fill="hold">
                                          <p:stCondLst>
                                            <p:cond delay="2249"/>
                                          </p:stCondLst>
                                        </p:cTn>
                                        <p:tgtEl>
                                          <p:spTgt spid="185"/>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6"/>
                                        </p:tgtEl>
                                        <p:attrNameLst>
                                          <p:attrName>ppt_x</p:attrName>
                                        </p:attrNameLst>
                                      </p:cBhvr>
                                      <p:tavLst>
                                        <p:tav tm="0">
                                          <p:val>
                                            <p:strVal val="ppt_x"/>
                                          </p:val>
                                        </p:tav>
                                        <p:tav tm="100000">
                                          <p:val>
                                            <p:strVal val="0-ppt_w/2"/>
                                          </p:val>
                                        </p:tav>
                                      </p:tavLst>
                                    </p:anim>
                                    <p:anim calcmode="lin" valueType="num">
                                      <p:cBhvr additive="base">
                                        <p:cTn id="1987" dur="2250"/>
                                        <p:tgtEl>
                                          <p:spTgt spid="186"/>
                                        </p:tgtEl>
                                        <p:attrNameLst>
                                          <p:attrName>ppt_y</p:attrName>
                                        </p:attrNameLst>
                                      </p:cBhvr>
                                      <p:tavLst>
                                        <p:tav tm="0">
                                          <p:val>
                                            <p:strVal val="ppt_y"/>
                                          </p:val>
                                        </p:tav>
                                        <p:tav tm="100000">
                                          <p:val>
                                            <p:strVal val="0-ppt_h/2"/>
                                          </p:val>
                                        </p:tav>
                                      </p:tavLst>
                                    </p:anim>
                                    <p:set>
                                      <p:cBhvr>
                                        <p:cTn id="1988" dur="1" fill="hold">
                                          <p:stCondLst>
                                            <p:cond delay="2249"/>
                                          </p:stCondLst>
                                        </p:cTn>
                                        <p:tgtEl>
                                          <p:spTgt spid="186"/>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7"/>
                                        </p:tgtEl>
                                        <p:attrNameLst>
                                          <p:attrName>ppt_x</p:attrName>
                                        </p:attrNameLst>
                                      </p:cBhvr>
                                      <p:tavLst>
                                        <p:tav tm="0">
                                          <p:val>
                                            <p:strVal val="ppt_x"/>
                                          </p:val>
                                        </p:tav>
                                        <p:tav tm="100000">
                                          <p:val>
                                            <p:strVal val="0-ppt_w/2"/>
                                          </p:val>
                                        </p:tav>
                                      </p:tavLst>
                                    </p:anim>
                                    <p:anim calcmode="lin" valueType="num">
                                      <p:cBhvr additive="base">
                                        <p:cTn id="1991" dur="2250"/>
                                        <p:tgtEl>
                                          <p:spTgt spid="187"/>
                                        </p:tgtEl>
                                        <p:attrNameLst>
                                          <p:attrName>ppt_y</p:attrName>
                                        </p:attrNameLst>
                                      </p:cBhvr>
                                      <p:tavLst>
                                        <p:tav tm="0">
                                          <p:val>
                                            <p:strVal val="ppt_y"/>
                                          </p:val>
                                        </p:tav>
                                        <p:tav tm="100000">
                                          <p:val>
                                            <p:strVal val="0-ppt_h/2"/>
                                          </p:val>
                                        </p:tav>
                                      </p:tavLst>
                                    </p:anim>
                                    <p:set>
                                      <p:cBhvr>
                                        <p:cTn id="1992" dur="1" fill="hold">
                                          <p:stCondLst>
                                            <p:cond delay="2249"/>
                                          </p:stCondLst>
                                        </p:cTn>
                                        <p:tgtEl>
                                          <p:spTgt spid="187"/>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8"/>
                                        </p:tgtEl>
                                        <p:attrNameLst>
                                          <p:attrName>ppt_x</p:attrName>
                                        </p:attrNameLst>
                                      </p:cBhvr>
                                      <p:tavLst>
                                        <p:tav tm="0">
                                          <p:val>
                                            <p:strVal val="ppt_x"/>
                                          </p:val>
                                        </p:tav>
                                        <p:tav tm="100000">
                                          <p:val>
                                            <p:strVal val="0-ppt_w/2"/>
                                          </p:val>
                                        </p:tav>
                                      </p:tavLst>
                                    </p:anim>
                                    <p:anim calcmode="lin" valueType="num">
                                      <p:cBhvr additive="base">
                                        <p:cTn id="1995" dur="2250"/>
                                        <p:tgtEl>
                                          <p:spTgt spid="188"/>
                                        </p:tgtEl>
                                        <p:attrNameLst>
                                          <p:attrName>ppt_y</p:attrName>
                                        </p:attrNameLst>
                                      </p:cBhvr>
                                      <p:tavLst>
                                        <p:tav tm="0">
                                          <p:val>
                                            <p:strVal val="ppt_y"/>
                                          </p:val>
                                        </p:tav>
                                        <p:tav tm="100000">
                                          <p:val>
                                            <p:strVal val="0-ppt_h/2"/>
                                          </p:val>
                                        </p:tav>
                                      </p:tavLst>
                                    </p:anim>
                                    <p:set>
                                      <p:cBhvr>
                                        <p:cTn id="1996" dur="1" fill="hold">
                                          <p:stCondLst>
                                            <p:cond delay="2249"/>
                                          </p:stCondLst>
                                        </p:cTn>
                                        <p:tgtEl>
                                          <p:spTgt spid="188"/>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9"/>
                                        </p:tgtEl>
                                        <p:attrNameLst>
                                          <p:attrName>ppt_x</p:attrName>
                                        </p:attrNameLst>
                                      </p:cBhvr>
                                      <p:tavLst>
                                        <p:tav tm="0">
                                          <p:val>
                                            <p:strVal val="ppt_x"/>
                                          </p:val>
                                        </p:tav>
                                        <p:tav tm="100000">
                                          <p:val>
                                            <p:strVal val="0-ppt_w/2"/>
                                          </p:val>
                                        </p:tav>
                                      </p:tavLst>
                                    </p:anim>
                                    <p:anim calcmode="lin" valueType="num">
                                      <p:cBhvr additive="base">
                                        <p:cTn id="1999" dur="2250"/>
                                        <p:tgtEl>
                                          <p:spTgt spid="189"/>
                                        </p:tgtEl>
                                        <p:attrNameLst>
                                          <p:attrName>ppt_y</p:attrName>
                                        </p:attrNameLst>
                                      </p:cBhvr>
                                      <p:tavLst>
                                        <p:tav tm="0">
                                          <p:val>
                                            <p:strVal val="ppt_y"/>
                                          </p:val>
                                        </p:tav>
                                        <p:tav tm="100000">
                                          <p:val>
                                            <p:strVal val="0-ppt_h/2"/>
                                          </p:val>
                                        </p:tav>
                                      </p:tavLst>
                                    </p:anim>
                                    <p:set>
                                      <p:cBhvr>
                                        <p:cTn id="2000" dur="1" fill="hold">
                                          <p:stCondLst>
                                            <p:cond delay="2249"/>
                                          </p:stCondLst>
                                        </p:cTn>
                                        <p:tgtEl>
                                          <p:spTgt spid="189"/>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90"/>
                                        </p:tgtEl>
                                        <p:attrNameLst>
                                          <p:attrName>ppt_x</p:attrName>
                                        </p:attrNameLst>
                                      </p:cBhvr>
                                      <p:tavLst>
                                        <p:tav tm="0">
                                          <p:val>
                                            <p:strVal val="ppt_x"/>
                                          </p:val>
                                        </p:tav>
                                        <p:tav tm="100000">
                                          <p:val>
                                            <p:strVal val="0-ppt_w/2"/>
                                          </p:val>
                                        </p:tav>
                                      </p:tavLst>
                                    </p:anim>
                                    <p:anim calcmode="lin" valueType="num">
                                      <p:cBhvr additive="base">
                                        <p:cTn id="2003" dur="2250"/>
                                        <p:tgtEl>
                                          <p:spTgt spid="190"/>
                                        </p:tgtEl>
                                        <p:attrNameLst>
                                          <p:attrName>ppt_y</p:attrName>
                                        </p:attrNameLst>
                                      </p:cBhvr>
                                      <p:tavLst>
                                        <p:tav tm="0">
                                          <p:val>
                                            <p:strVal val="ppt_y"/>
                                          </p:val>
                                        </p:tav>
                                        <p:tav tm="100000">
                                          <p:val>
                                            <p:strVal val="0-ppt_h/2"/>
                                          </p:val>
                                        </p:tav>
                                      </p:tavLst>
                                    </p:anim>
                                    <p:set>
                                      <p:cBhvr>
                                        <p:cTn id="2004" dur="1" fill="hold">
                                          <p:stCondLst>
                                            <p:cond delay="2249"/>
                                          </p:stCondLst>
                                        </p:cTn>
                                        <p:tgtEl>
                                          <p:spTgt spid="190"/>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1"/>
                                        </p:tgtEl>
                                        <p:attrNameLst>
                                          <p:attrName>ppt_x</p:attrName>
                                        </p:attrNameLst>
                                      </p:cBhvr>
                                      <p:tavLst>
                                        <p:tav tm="0">
                                          <p:val>
                                            <p:strVal val="ppt_x"/>
                                          </p:val>
                                        </p:tav>
                                        <p:tav tm="100000">
                                          <p:val>
                                            <p:strVal val="0-ppt_w/2"/>
                                          </p:val>
                                        </p:tav>
                                      </p:tavLst>
                                    </p:anim>
                                    <p:anim calcmode="lin" valueType="num">
                                      <p:cBhvr additive="base">
                                        <p:cTn id="2007" dur="2250"/>
                                        <p:tgtEl>
                                          <p:spTgt spid="191"/>
                                        </p:tgtEl>
                                        <p:attrNameLst>
                                          <p:attrName>ppt_y</p:attrName>
                                        </p:attrNameLst>
                                      </p:cBhvr>
                                      <p:tavLst>
                                        <p:tav tm="0">
                                          <p:val>
                                            <p:strVal val="ppt_y"/>
                                          </p:val>
                                        </p:tav>
                                        <p:tav tm="100000">
                                          <p:val>
                                            <p:strVal val="0-ppt_h/2"/>
                                          </p:val>
                                        </p:tav>
                                      </p:tavLst>
                                    </p:anim>
                                    <p:set>
                                      <p:cBhvr>
                                        <p:cTn id="2008" dur="1" fill="hold">
                                          <p:stCondLst>
                                            <p:cond delay="2249"/>
                                          </p:stCondLst>
                                        </p:cTn>
                                        <p:tgtEl>
                                          <p:spTgt spid="191"/>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2"/>
                                        </p:tgtEl>
                                        <p:attrNameLst>
                                          <p:attrName>ppt_x</p:attrName>
                                        </p:attrNameLst>
                                      </p:cBhvr>
                                      <p:tavLst>
                                        <p:tav tm="0">
                                          <p:val>
                                            <p:strVal val="ppt_x"/>
                                          </p:val>
                                        </p:tav>
                                        <p:tav tm="100000">
                                          <p:val>
                                            <p:strVal val="0-ppt_w/2"/>
                                          </p:val>
                                        </p:tav>
                                      </p:tavLst>
                                    </p:anim>
                                    <p:anim calcmode="lin" valueType="num">
                                      <p:cBhvr additive="base">
                                        <p:cTn id="2011" dur="2250"/>
                                        <p:tgtEl>
                                          <p:spTgt spid="192"/>
                                        </p:tgtEl>
                                        <p:attrNameLst>
                                          <p:attrName>ppt_y</p:attrName>
                                        </p:attrNameLst>
                                      </p:cBhvr>
                                      <p:tavLst>
                                        <p:tav tm="0">
                                          <p:val>
                                            <p:strVal val="ppt_y"/>
                                          </p:val>
                                        </p:tav>
                                        <p:tav tm="100000">
                                          <p:val>
                                            <p:strVal val="0-ppt_h/2"/>
                                          </p:val>
                                        </p:tav>
                                      </p:tavLst>
                                    </p:anim>
                                    <p:set>
                                      <p:cBhvr>
                                        <p:cTn id="2012" dur="1" fill="hold">
                                          <p:stCondLst>
                                            <p:cond delay="2249"/>
                                          </p:stCondLst>
                                        </p:cTn>
                                        <p:tgtEl>
                                          <p:spTgt spid="192"/>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3"/>
                                        </p:tgtEl>
                                        <p:attrNameLst>
                                          <p:attrName>ppt_x</p:attrName>
                                        </p:attrNameLst>
                                      </p:cBhvr>
                                      <p:tavLst>
                                        <p:tav tm="0">
                                          <p:val>
                                            <p:strVal val="ppt_x"/>
                                          </p:val>
                                        </p:tav>
                                        <p:tav tm="100000">
                                          <p:val>
                                            <p:strVal val="0-ppt_w/2"/>
                                          </p:val>
                                        </p:tav>
                                      </p:tavLst>
                                    </p:anim>
                                    <p:anim calcmode="lin" valueType="num">
                                      <p:cBhvr additive="base">
                                        <p:cTn id="2015" dur="2250"/>
                                        <p:tgtEl>
                                          <p:spTgt spid="193"/>
                                        </p:tgtEl>
                                        <p:attrNameLst>
                                          <p:attrName>ppt_y</p:attrName>
                                        </p:attrNameLst>
                                      </p:cBhvr>
                                      <p:tavLst>
                                        <p:tav tm="0">
                                          <p:val>
                                            <p:strVal val="ppt_y"/>
                                          </p:val>
                                        </p:tav>
                                        <p:tav tm="100000">
                                          <p:val>
                                            <p:strVal val="0-ppt_h/2"/>
                                          </p:val>
                                        </p:tav>
                                      </p:tavLst>
                                    </p:anim>
                                    <p:set>
                                      <p:cBhvr>
                                        <p:cTn id="2016" dur="1" fill="hold">
                                          <p:stCondLst>
                                            <p:cond delay="2249"/>
                                          </p:stCondLst>
                                        </p:cTn>
                                        <p:tgtEl>
                                          <p:spTgt spid="193"/>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4"/>
                                        </p:tgtEl>
                                        <p:attrNameLst>
                                          <p:attrName>ppt_x</p:attrName>
                                        </p:attrNameLst>
                                      </p:cBhvr>
                                      <p:tavLst>
                                        <p:tav tm="0">
                                          <p:val>
                                            <p:strVal val="ppt_x"/>
                                          </p:val>
                                        </p:tav>
                                        <p:tav tm="100000">
                                          <p:val>
                                            <p:strVal val="0-ppt_w/2"/>
                                          </p:val>
                                        </p:tav>
                                      </p:tavLst>
                                    </p:anim>
                                    <p:anim calcmode="lin" valueType="num">
                                      <p:cBhvr additive="base">
                                        <p:cTn id="2019" dur="2250"/>
                                        <p:tgtEl>
                                          <p:spTgt spid="194"/>
                                        </p:tgtEl>
                                        <p:attrNameLst>
                                          <p:attrName>ppt_y</p:attrName>
                                        </p:attrNameLst>
                                      </p:cBhvr>
                                      <p:tavLst>
                                        <p:tav tm="0">
                                          <p:val>
                                            <p:strVal val="ppt_y"/>
                                          </p:val>
                                        </p:tav>
                                        <p:tav tm="100000">
                                          <p:val>
                                            <p:strVal val="0-ppt_h/2"/>
                                          </p:val>
                                        </p:tav>
                                      </p:tavLst>
                                    </p:anim>
                                    <p:set>
                                      <p:cBhvr>
                                        <p:cTn id="2020" dur="1" fill="hold">
                                          <p:stCondLst>
                                            <p:cond delay="2249"/>
                                          </p:stCondLst>
                                        </p:cTn>
                                        <p:tgtEl>
                                          <p:spTgt spid="194"/>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5"/>
                                        </p:tgtEl>
                                        <p:attrNameLst>
                                          <p:attrName>ppt_x</p:attrName>
                                        </p:attrNameLst>
                                      </p:cBhvr>
                                      <p:tavLst>
                                        <p:tav tm="0">
                                          <p:val>
                                            <p:strVal val="ppt_x"/>
                                          </p:val>
                                        </p:tav>
                                        <p:tav tm="100000">
                                          <p:val>
                                            <p:strVal val="0-ppt_w/2"/>
                                          </p:val>
                                        </p:tav>
                                      </p:tavLst>
                                    </p:anim>
                                    <p:anim calcmode="lin" valueType="num">
                                      <p:cBhvr additive="base">
                                        <p:cTn id="2023" dur="2250"/>
                                        <p:tgtEl>
                                          <p:spTgt spid="195"/>
                                        </p:tgtEl>
                                        <p:attrNameLst>
                                          <p:attrName>ppt_y</p:attrName>
                                        </p:attrNameLst>
                                      </p:cBhvr>
                                      <p:tavLst>
                                        <p:tav tm="0">
                                          <p:val>
                                            <p:strVal val="ppt_y"/>
                                          </p:val>
                                        </p:tav>
                                        <p:tav tm="100000">
                                          <p:val>
                                            <p:strVal val="0-ppt_h/2"/>
                                          </p:val>
                                        </p:tav>
                                      </p:tavLst>
                                    </p:anim>
                                    <p:set>
                                      <p:cBhvr>
                                        <p:cTn id="2024" dur="1" fill="hold">
                                          <p:stCondLst>
                                            <p:cond delay="2249"/>
                                          </p:stCondLst>
                                        </p:cTn>
                                        <p:tgtEl>
                                          <p:spTgt spid="195"/>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6"/>
                                        </p:tgtEl>
                                        <p:attrNameLst>
                                          <p:attrName>ppt_x</p:attrName>
                                        </p:attrNameLst>
                                      </p:cBhvr>
                                      <p:tavLst>
                                        <p:tav tm="0">
                                          <p:val>
                                            <p:strVal val="ppt_x"/>
                                          </p:val>
                                        </p:tav>
                                        <p:tav tm="100000">
                                          <p:val>
                                            <p:strVal val="0-ppt_w/2"/>
                                          </p:val>
                                        </p:tav>
                                      </p:tavLst>
                                    </p:anim>
                                    <p:anim calcmode="lin" valueType="num">
                                      <p:cBhvr additive="base">
                                        <p:cTn id="2027" dur="2250"/>
                                        <p:tgtEl>
                                          <p:spTgt spid="196"/>
                                        </p:tgtEl>
                                        <p:attrNameLst>
                                          <p:attrName>ppt_y</p:attrName>
                                        </p:attrNameLst>
                                      </p:cBhvr>
                                      <p:tavLst>
                                        <p:tav tm="0">
                                          <p:val>
                                            <p:strVal val="ppt_y"/>
                                          </p:val>
                                        </p:tav>
                                        <p:tav tm="100000">
                                          <p:val>
                                            <p:strVal val="0-ppt_h/2"/>
                                          </p:val>
                                        </p:tav>
                                      </p:tavLst>
                                    </p:anim>
                                    <p:set>
                                      <p:cBhvr>
                                        <p:cTn id="2028" dur="1" fill="hold">
                                          <p:stCondLst>
                                            <p:cond delay="2249"/>
                                          </p:stCondLst>
                                        </p:cTn>
                                        <p:tgtEl>
                                          <p:spTgt spid="196"/>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7"/>
                                        </p:tgtEl>
                                        <p:attrNameLst>
                                          <p:attrName>ppt_x</p:attrName>
                                        </p:attrNameLst>
                                      </p:cBhvr>
                                      <p:tavLst>
                                        <p:tav tm="0">
                                          <p:val>
                                            <p:strVal val="ppt_x"/>
                                          </p:val>
                                        </p:tav>
                                        <p:tav tm="100000">
                                          <p:val>
                                            <p:strVal val="0-ppt_w/2"/>
                                          </p:val>
                                        </p:tav>
                                      </p:tavLst>
                                    </p:anim>
                                    <p:anim calcmode="lin" valueType="num">
                                      <p:cBhvr additive="base">
                                        <p:cTn id="2031" dur="2250"/>
                                        <p:tgtEl>
                                          <p:spTgt spid="197"/>
                                        </p:tgtEl>
                                        <p:attrNameLst>
                                          <p:attrName>ppt_y</p:attrName>
                                        </p:attrNameLst>
                                      </p:cBhvr>
                                      <p:tavLst>
                                        <p:tav tm="0">
                                          <p:val>
                                            <p:strVal val="ppt_y"/>
                                          </p:val>
                                        </p:tav>
                                        <p:tav tm="100000">
                                          <p:val>
                                            <p:strVal val="0-ppt_h/2"/>
                                          </p:val>
                                        </p:tav>
                                      </p:tavLst>
                                    </p:anim>
                                    <p:set>
                                      <p:cBhvr>
                                        <p:cTn id="2032" dur="1" fill="hold">
                                          <p:stCondLst>
                                            <p:cond delay="2249"/>
                                          </p:stCondLst>
                                        </p:cTn>
                                        <p:tgtEl>
                                          <p:spTgt spid="197"/>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8"/>
                                        </p:tgtEl>
                                        <p:attrNameLst>
                                          <p:attrName>ppt_x</p:attrName>
                                        </p:attrNameLst>
                                      </p:cBhvr>
                                      <p:tavLst>
                                        <p:tav tm="0">
                                          <p:val>
                                            <p:strVal val="ppt_x"/>
                                          </p:val>
                                        </p:tav>
                                        <p:tav tm="100000">
                                          <p:val>
                                            <p:strVal val="0-ppt_w/2"/>
                                          </p:val>
                                        </p:tav>
                                      </p:tavLst>
                                    </p:anim>
                                    <p:anim calcmode="lin" valueType="num">
                                      <p:cBhvr additive="base">
                                        <p:cTn id="2035" dur="2250"/>
                                        <p:tgtEl>
                                          <p:spTgt spid="198"/>
                                        </p:tgtEl>
                                        <p:attrNameLst>
                                          <p:attrName>ppt_y</p:attrName>
                                        </p:attrNameLst>
                                      </p:cBhvr>
                                      <p:tavLst>
                                        <p:tav tm="0">
                                          <p:val>
                                            <p:strVal val="ppt_y"/>
                                          </p:val>
                                        </p:tav>
                                        <p:tav tm="100000">
                                          <p:val>
                                            <p:strVal val="0-ppt_h/2"/>
                                          </p:val>
                                        </p:tav>
                                      </p:tavLst>
                                    </p:anim>
                                    <p:set>
                                      <p:cBhvr>
                                        <p:cTn id="2036" dur="1" fill="hold">
                                          <p:stCondLst>
                                            <p:cond delay="2249"/>
                                          </p:stCondLst>
                                        </p:cTn>
                                        <p:tgtEl>
                                          <p:spTgt spid="198"/>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9"/>
                                        </p:tgtEl>
                                        <p:attrNameLst>
                                          <p:attrName>ppt_x</p:attrName>
                                        </p:attrNameLst>
                                      </p:cBhvr>
                                      <p:tavLst>
                                        <p:tav tm="0">
                                          <p:val>
                                            <p:strVal val="ppt_x"/>
                                          </p:val>
                                        </p:tav>
                                        <p:tav tm="100000">
                                          <p:val>
                                            <p:strVal val="0-ppt_w/2"/>
                                          </p:val>
                                        </p:tav>
                                      </p:tavLst>
                                    </p:anim>
                                    <p:anim calcmode="lin" valueType="num">
                                      <p:cBhvr additive="base">
                                        <p:cTn id="2039" dur="2250"/>
                                        <p:tgtEl>
                                          <p:spTgt spid="199"/>
                                        </p:tgtEl>
                                        <p:attrNameLst>
                                          <p:attrName>ppt_y</p:attrName>
                                        </p:attrNameLst>
                                      </p:cBhvr>
                                      <p:tavLst>
                                        <p:tav tm="0">
                                          <p:val>
                                            <p:strVal val="ppt_y"/>
                                          </p:val>
                                        </p:tav>
                                        <p:tav tm="100000">
                                          <p:val>
                                            <p:strVal val="0-ppt_h/2"/>
                                          </p:val>
                                        </p:tav>
                                      </p:tavLst>
                                    </p:anim>
                                    <p:set>
                                      <p:cBhvr>
                                        <p:cTn id="2040" dur="1" fill="hold">
                                          <p:stCondLst>
                                            <p:cond delay="2249"/>
                                          </p:stCondLst>
                                        </p:cTn>
                                        <p:tgtEl>
                                          <p:spTgt spid="199"/>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200"/>
                                        </p:tgtEl>
                                        <p:attrNameLst>
                                          <p:attrName>ppt_x</p:attrName>
                                        </p:attrNameLst>
                                      </p:cBhvr>
                                      <p:tavLst>
                                        <p:tav tm="0">
                                          <p:val>
                                            <p:strVal val="ppt_x"/>
                                          </p:val>
                                        </p:tav>
                                        <p:tav tm="100000">
                                          <p:val>
                                            <p:strVal val="0-ppt_w/2"/>
                                          </p:val>
                                        </p:tav>
                                      </p:tavLst>
                                    </p:anim>
                                    <p:anim calcmode="lin" valueType="num">
                                      <p:cBhvr additive="base">
                                        <p:cTn id="2043" dur="2250"/>
                                        <p:tgtEl>
                                          <p:spTgt spid="200"/>
                                        </p:tgtEl>
                                        <p:attrNameLst>
                                          <p:attrName>ppt_y</p:attrName>
                                        </p:attrNameLst>
                                      </p:cBhvr>
                                      <p:tavLst>
                                        <p:tav tm="0">
                                          <p:val>
                                            <p:strVal val="ppt_y"/>
                                          </p:val>
                                        </p:tav>
                                        <p:tav tm="100000">
                                          <p:val>
                                            <p:strVal val="0-ppt_h/2"/>
                                          </p:val>
                                        </p:tav>
                                      </p:tavLst>
                                    </p:anim>
                                    <p:set>
                                      <p:cBhvr>
                                        <p:cTn id="2044" dur="1" fill="hold">
                                          <p:stCondLst>
                                            <p:cond delay="2249"/>
                                          </p:stCondLst>
                                        </p:cTn>
                                        <p:tgtEl>
                                          <p:spTgt spid="200"/>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1"/>
                                        </p:tgtEl>
                                        <p:attrNameLst>
                                          <p:attrName>ppt_x</p:attrName>
                                        </p:attrNameLst>
                                      </p:cBhvr>
                                      <p:tavLst>
                                        <p:tav tm="0">
                                          <p:val>
                                            <p:strVal val="ppt_x"/>
                                          </p:val>
                                        </p:tav>
                                        <p:tav tm="100000">
                                          <p:val>
                                            <p:strVal val="0-ppt_w/2"/>
                                          </p:val>
                                        </p:tav>
                                      </p:tavLst>
                                    </p:anim>
                                    <p:anim calcmode="lin" valueType="num">
                                      <p:cBhvr additive="base">
                                        <p:cTn id="2047" dur="2250"/>
                                        <p:tgtEl>
                                          <p:spTgt spid="201"/>
                                        </p:tgtEl>
                                        <p:attrNameLst>
                                          <p:attrName>ppt_y</p:attrName>
                                        </p:attrNameLst>
                                      </p:cBhvr>
                                      <p:tavLst>
                                        <p:tav tm="0">
                                          <p:val>
                                            <p:strVal val="ppt_y"/>
                                          </p:val>
                                        </p:tav>
                                        <p:tav tm="100000">
                                          <p:val>
                                            <p:strVal val="0-ppt_h/2"/>
                                          </p:val>
                                        </p:tav>
                                      </p:tavLst>
                                    </p:anim>
                                    <p:set>
                                      <p:cBhvr>
                                        <p:cTn id="2048" dur="1" fill="hold">
                                          <p:stCondLst>
                                            <p:cond delay="2249"/>
                                          </p:stCondLst>
                                        </p:cTn>
                                        <p:tgtEl>
                                          <p:spTgt spid="201"/>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2"/>
                                        </p:tgtEl>
                                        <p:attrNameLst>
                                          <p:attrName>ppt_x</p:attrName>
                                        </p:attrNameLst>
                                      </p:cBhvr>
                                      <p:tavLst>
                                        <p:tav tm="0">
                                          <p:val>
                                            <p:strVal val="ppt_x"/>
                                          </p:val>
                                        </p:tav>
                                        <p:tav tm="100000">
                                          <p:val>
                                            <p:strVal val="0-ppt_w/2"/>
                                          </p:val>
                                        </p:tav>
                                      </p:tavLst>
                                    </p:anim>
                                    <p:anim calcmode="lin" valueType="num">
                                      <p:cBhvr additive="base">
                                        <p:cTn id="2051" dur="2250"/>
                                        <p:tgtEl>
                                          <p:spTgt spid="202"/>
                                        </p:tgtEl>
                                        <p:attrNameLst>
                                          <p:attrName>ppt_y</p:attrName>
                                        </p:attrNameLst>
                                      </p:cBhvr>
                                      <p:tavLst>
                                        <p:tav tm="0">
                                          <p:val>
                                            <p:strVal val="ppt_y"/>
                                          </p:val>
                                        </p:tav>
                                        <p:tav tm="100000">
                                          <p:val>
                                            <p:strVal val="0-ppt_h/2"/>
                                          </p:val>
                                        </p:tav>
                                      </p:tavLst>
                                    </p:anim>
                                    <p:set>
                                      <p:cBhvr>
                                        <p:cTn id="2052" dur="1" fill="hold">
                                          <p:stCondLst>
                                            <p:cond delay="2249"/>
                                          </p:stCondLst>
                                        </p:cTn>
                                        <p:tgtEl>
                                          <p:spTgt spid="202"/>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3"/>
                                        </p:tgtEl>
                                        <p:attrNameLst>
                                          <p:attrName>ppt_x</p:attrName>
                                        </p:attrNameLst>
                                      </p:cBhvr>
                                      <p:tavLst>
                                        <p:tav tm="0">
                                          <p:val>
                                            <p:strVal val="ppt_x"/>
                                          </p:val>
                                        </p:tav>
                                        <p:tav tm="100000">
                                          <p:val>
                                            <p:strVal val="0-ppt_w/2"/>
                                          </p:val>
                                        </p:tav>
                                      </p:tavLst>
                                    </p:anim>
                                    <p:anim calcmode="lin" valueType="num">
                                      <p:cBhvr additive="base">
                                        <p:cTn id="2055" dur="2250"/>
                                        <p:tgtEl>
                                          <p:spTgt spid="203"/>
                                        </p:tgtEl>
                                        <p:attrNameLst>
                                          <p:attrName>ppt_y</p:attrName>
                                        </p:attrNameLst>
                                      </p:cBhvr>
                                      <p:tavLst>
                                        <p:tav tm="0">
                                          <p:val>
                                            <p:strVal val="ppt_y"/>
                                          </p:val>
                                        </p:tav>
                                        <p:tav tm="100000">
                                          <p:val>
                                            <p:strVal val="0-ppt_h/2"/>
                                          </p:val>
                                        </p:tav>
                                      </p:tavLst>
                                    </p:anim>
                                    <p:set>
                                      <p:cBhvr>
                                        <p:cTn id="2056" dur="1" fill="hold">
                                          <p:stCondLst>
                                            <p:cond delay="2249"/>
                                          </p:stCondLst>
                                        </p:cTn>
                                        <p:tgtEl>
                                          <p:spTgt spid="203"/>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4"/>
                                        </p:tgtEl>
                                        <p:attrNameLst>
                                          <p:attrName>ppt_x</p:attrName>
                                        </p:attrNameLst>
                                      </p:cBhvr>
                                      <p:tavLst>
                                        <p:tav tm="0">
                                          <p:val>
                                            <p:strVal val="ppt_x"/>
                                          </p:val>
                                        </p:tav>
                                        <p:tav tm="100000">
                                          <p:val>
                                            <p:strVal val="0-ppt_w/2"/>
                                          </p:val>
                                        </p:tav>
                                      </p:tavLst>
                                    </p:anim>
                                    <p:anim calcmode="lin" valueType="num">
                                      <p:cBhvr additive="base">
                                        <p:cTn id="2059" dur="2250"/>
                                        <p:tgtEl>
                                          <p:spTgt spid="204"/>
                                        </p:tgtEl>
                                        <p:attrNameLst>
                                          <p:attrName>ppt_y</p:attrName>
                                        </p:attrNameLst>
                                      </p:cBhvr>
                                      <p:tavLst>
                                        <p:tav tm="0">
                                          <p:val>
                                            <p:strVal val="ppt_y"/>
                                          </p:val>
                                        </p:tav>
                                        <p:tav tm="100000">
                                          <p:val>
                                            <p:strVal val="0-ppt_h/2"/>
                                          </p:val>
                                        </p:tav>
                                      </p:tavLst>
                                    </p:anim>
                                    <p:set>
                                      <p:cBhvr>
                                        <p:cTn id="2060" dur="1" fill="hold">
                                          <p:stCondLst>
                                            <p:cond delay="2249"/>
                                          </p:stCondLst>
                                        </p:cTn>
                                        <p:tgtEl>
                                          <p:spTgt spid="204"/>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5"/>
                                        </p:tgtEl>
                                        <p:attrNameLst>
                                          <p:attrName>ppt_x</p:attrName>
                                        </p:attrNameLst>
                                      </p:cBhvr>
                                      <p:tavLst>
                                        <p:tav tm="0">
                                          <p:val>
                                            <p:strVal val="ppt_x"/>
                                          </p:val>
                                        </p:tav>
                                        <p:tav tm="100000">
                                          <p:val>
                                            <p:strVal val="0-ppt_w/2"/>
                                          </p:val>
                                        </p:tav>
                                      </p:tavLst>
                                    </p:anim>
                                    <p:anim calcmode="lin" valueType="num">
                                      <p:cBhvr additive="base">
                                        <p:cTn id="2063" dur="2250"/>
                                        <p:tgtEl>
                                          <p:spTgt spid="205"/>
                                        </p:tgtEl>
                                        <p:attrNameLst>
                                          <p:attrName>ppt_y</p:attrName>
                                        </p:attrNameLst>
                                      </p:cBhvr>
                                      <p:tavLst>
                                        <p:tav tm="0">
                                          <p:val>
                                            <p:strVal val="ppt_y"/>
                                          </p:val>
                                        </p:tav>
                                        <p:tav tm="100000">
                                          <p:val>
                                            <p:strVal val="0-ppt_h/2"/>
                                          </p:val>
                                        </p:tav>
                                      </p:tavLst>
                                    </p:anim>
                                    <p:set>
                                      <p:cBhvr>
                                        <p:cTn id="2064" dur="1" fill="hold">
                                          <p:stCondLst>
                                            <p:cond delay="2249"/>
                                          </p:stCondLst>
                                        </p:cTn>
                                        <p:tgtEl>
                                          <p:spTgt spid="205"/>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6"/>
                                        </p:tgtEl>
                                        <p:attrNameLst>
                                          <p:attrName>ppt_x</p:attrName>
                                        </p:attrNameLst>
                                      </p:cBhvr>
                                      <p:tavLst>
                                        <p:tav tm="0">
                                          <p:val>
                                            <p:strVal val="ppt_x"/>
                                          </p:val>
                                        </p:tav>
                                        <p:tav tm="100000">
                                          <p:val>
                                            <p:strVal val="0-ppt_w/2"/>
                                          </p:val>
                                        </p:tav>
                                      </p:tavLst>
                                    </p:anim>
                                    <p:anim calcmode="lin" valueType="num">
                                      <p:cBhvr additive="base">
                                        <p:cTn id="2067" dur="2250"/>
                                        <p:tgtEl>
                                          <p:spTgt spid="206"/>
                                        </p:tgtEl>
                                        <p:attrNameLst>
                                          <p:attrName>ppt_y</p:attrName>
                                        </p:attrNameLst>
                                      </p:cBhvr>
                                      <p:tavLst>
                                        <p:tav tm="0">
                                          <p:val>
                                            <p:strVal val="ppt_y"/>
                                          </p:val>
                                        </p:tav>
                                        <p:tav tm="100000">
                                          <p:val>
                                            <p:strVal val="0-ppt_h/2"/>
                                          </p:val>
                                        </p:tav>
                                      </p:tavLst>
                                    </p:anim>
                                    <p:set>
                                      <p:cBhvr>
                                        <p:cTn id="2068" dur="1" fill="hold">
                                          <p:stCondLst>
                                            <p:cond delay="2249"/>
                                          </p:stCondLst>
                                        </p:cTn>
                                        <p:tgtEl>
                                          <p:spTgt spid="206"/>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7"/>
                                        </p:tgtEl>
                                        <p:attrNameLst>
                                          <p:attrName>ppt_x</p:attrName>
                                        </p:attrNameLst>
                                      </p:cBhvr>
                                      <p:tavLst>
                                        <p:tav tm="0">
                                          <p:val>
                                            <p:strVal val="ppt_x"/>
                                          </p:val>
                                        </p:tav>
                                        <p:tav tm="100000">
                                          <p:val>
                                            <p:strVal val="0-ppt_w/2"/>
                                          </p:val>
                                        </p:tav>
                                      </p:tavLst>
                                    </p:anim>
                                    <p:anim calcmode="lin" valueType="num">
                                      <p:cBhvr additive="base">
                                        <p:cTn id="2071" dur="2250"/>
                                        <p:tgtEl>
                                          <p:spTgt spid="207"/>
                                        </p:tgtEl>
                                        <p:attrNameLst>
                                          <p:attrName>ppt_y</p:attrName>
                                        </p:attrNameLst>
                                      </p:cBhvr>
                                      <p:tavLst>
                                        <p:tav tm="0">
                                          <p:val>
                                            <p:strVal val="ppt_y"/>
                                          </p:val>
                                        </p:tav>
                                        <p:tav tm="100000">
                                          <p:val>
                                            <p:strVal val="0-ppt_h/2"/>
                                          </p:val>
                                        </p:tav>
                                      </p:tavLst>
                                    </p:anim>
                                    <p:set>
                                      <p:cBhvr>
                                        <p:cTn id="2072" dur="1" fill="hold">
                                          <p:stCondLst>
                                            <p:cond delay="2249"/>
                                          </p:stCondLst>
                                        </p:cTn>
                                        <p:tgtEl>
                                          <p:spTgt spid="207"/>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8"/>
                                        </p:tgtEl>
                                        <p:attrNameLst>
                                          <p:attrName>ppt_x</p:attrName>
                                        </p:attrNameLst>
                                      </p:cBhvr>
                                      <p:tavLst>
                                        <p:tav tm="0">
                                          <p:val>
                                            <p:strVal val="ppt_x"/>
                                          </p:val>
                                        </p:tav>
                                        <p:tav tm="100000">
                                          <p:val>
                                            <p:strVal val="0-ppt_w/2"/>
                                          </p:val>
                                        </p:tav>
                                      </p:tavLst>
                                    </p:anim>
                                    <p:anim calcmode="lin" valueType="num">
                                      <p:cBhvr additive="base">
                                        <p:cTn id="2075" dur="2250"/>
                                        <p:tgtEl>
                                          <p:spTgt spid="208"/>
                                        </p:tgtEl>
                                        <p:attrNameLst>
                                          <p:attrName>ppt_y</p:attrName>
                                        </p:attrNameLst>
                                      </p:cBhvr>
                                      <p:tavLst>
                                        <p:tav tm="0">
                                          <p:val>
                                            <p:strVal val="ppt_y"/>
                                          </p:val>
                                        </p:tav>
                                        <p:tav tm="100000">
                                          <p:val>
                                            <p:strVal val="0-ppt_h/2"/>
                                          </p:val>
                                        </p:tav>
                                      </p:tavLst>
                                    </p:anim>
                                    <p:set>
                                      <p:cBhvr>
                                        <p:cTn id="2076" dur="1" fill="hold">
                                          <p:stCondLst>
                                            <p:cond delay="2249"/>
                                          </p:stCondLst>
                                        </p:cTn>
                                        <p:tgtEl>
                                          <p:spTgt spid="208"/>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9"/>
                                        </p:tgtEl>
                                        <p:attrNameLst>
                                          <p:attrName>ppt_x</p:attrName>
                                        </p:attrNameLst>
                                      </p:cBhvr>
                                      <p:tavLst>
                                        <p:tav tm="0">
                                          <p:val>
                                            <p:strVal val="ppt_x"/>
                                          </p:val>
                                        </p:tav>
                                        <p:tav tm="100000">
                                          <p:val>
                                            <p:strVal val="0-ppt_w/2"/>
                                          </p:val>
                                        </p:tav>
                                      </p:tavLst>
                                    </p:anim>
                                    <p:anim calcmode="lin" valueType="num">
                                      <p:cBhvr additive="base">
                                        <p:cTn id="2079" dur="2250"/>
                                        <p:tgtEl>
                                          <p:spTgt spid="209"/>
                                        </p:tgtEl>
                                        <p:attrNameLst>
                                          <p:attrName>ppt_y</p:attrName>
                                        </p:attrNameLst>
                                      </p:cBhvr>
                                      <p:tavLst>
                                        <p:tav tm="0">
                                          <p:val>
                                            <p:strVal val="ppt_y"/>
                                          </p:val>
                                        </p:tav>
                                        <p:tav tm="100000">
                                          <p:val>
                                            <p:strVal val="0-ppt_h/2"/>
                                          </p:val>
                                        </p:tav>
                                      </p:tavLst>
                                    </p:anim>
                                    <p:set>
                                      <p:cBhvr>
                                        <p:cTn id="2080" dur="1" fill="hold">
                                          <p:stCondLst>
                                            <p:cond delay="2249"/>
                                          </p:stCondLst>
                                        </p:cTn>
                                        <p:tgtEl>
                                          <p:spTgt spid="209"/>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10"/>
                                        </p:tgtEl>
                                        <p:attrNameLst>
                                          <p:attrName>ppt_x</p:attrName>
                                        </p:attrNameLst>
                                      </p:cBhvr>
                                      <p:tavLst>
                                        <p:tav tm="0">
                                          <p:val>
                                            <p:strVal val="ppt_x"/>
                                          </p:val>
                                        </p:tav>
                                        <p:tav tm="100000">
                                          <p:val>
                                            <p:strVal val="0-ppt_w/2"/>
                                          </p:val>
                                        </p:tav>
                                      </p:tavLst>
                                    </p:anim>
                                    <p:anim calcmode="lin" valueType="num">
                                      <p:cBhvr additive="base">
                                        <p:cTn id="2083" dur="2250"/>
                                        <p:tgtEl>
                                          <p:spTgt spid="210"/>
                                        </p:tgtEl>
                                        <p:attrNameLst>
                                          <p:attrName>ppt_y</p:attrName>
                                        </p:attrNameLst>
                                      </p:cBhvr>
                                      <p:tavLst>
                                        <p:tav tm="0">
                                          <p:val>
                                            <p:strVal val="ppt_y"/>
                                          </p:val>
                                        </p:tav>
                                        <p:tav tm="100000">
                                          <p:val>
                                            <p:strVal val="0-ppt_h/2"/>
                                          </p:val>
                                        </p:tav>
                                      </p:tavLst>
                                    </p:anim>
                                    <p:set>
                                      <p:cBhvr>
                                        <p:cTn id="2084" dur="1" fill="hold">
                                          <p:stCondLst>
                                            <p:cond delay="2249"/>
                                          </p:stCondLst>
                                        </p:cTn>
                                        <p:tgtEl>
                                          <p:spTgt spid="210"/>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159"/>
                                        </p:tgtEl>
                                        <p:attrNameLst>
                                          <p:attrName>ppt_x</p:attrName>
                                        </p:attrNameLst>
                                      </p:cBhvr>
                                      <p:tavLst>
                                        <p:tav tm="0">
                                          <p:val>
                                            <p:strVal val="ppt_x"/>
                                          </p:val>
                                        </p:tav>
                                        <p:tav tm="100000">
                                          <p:val>
                                            <p:strVal val="0-ppt_w/2"/>
                                          </p:val>
                                        </p:tav>
                                      </p:tavLst>
                                    </p:anim>
                                    <p:anim calcmode="lin" valueType="num">
                                      <p:cBhvr additive="base">
                                        <p:cTn id="2087" dur="2250"/>
                                        <p:tgtEl>
                                          <p:spTgt spid="159"/>
                                        </p:tgtEl>
                                        <p:attrNameLst>
                                          <p:attrName>ppt_y</p:attrName>
                                        </p:attrNameLst>
                                      </p:cBhvr>
                                      <p:tavLst>
                                        <p:tav tm="0">
                                          <p:val>
                                            <p:strVal val="ppt_y"/>
                                          </p:val>
                                        </p:tav>
                                        <p:tav tm="100000">
                                          <p:val>
                                            <p:strVal val="0-ppt_h/2"/>
                                          </p:val>
                                        </p:tav>
                                      </p:tavLst>
                                    </p:anim>
                                    <p:set>
                                      <p:cBhvr>
                                        <p:cTn id="2088" dur="1" fill="hold">
                                          <p:stCondLst>
                                            <p:cond delay="2249"/>
                                          </p:stCondLst>
                                        </p:cTn>
                                        <p:tgtEl>
                                          <p:spTgt spid="159"/>
                                        </p:tgtEl>
                                        <p:attrNameLst>
                                          <p:attrName>style.visibility</p:attrName>
                                        </p:attrNameLst>
                                      </p:cBhvr>
                                      <p:to>
                                        <p:strVal val="hidden"/>
                                      </p:to>
                                    </p:set>
                                  </p:childTnLst>
                                </p:cTn>
                              </p:par>
                              <p:par>
                                <p:cTn id="2089" presetID="23" presetClass="entr" presetSubtype="272" fill="hold" nodeType="withEffect">
                                  <p:stCondLst>
                                    <p:cond delay="0"/>
                                  </p:stCondLst>
                                  <p:childTnLst>
                                    <p:set>
                                      <p:cBhvr>
                                        <p:cTn id="2090" dur="1" fill="hold">
                                          <p:stCondLst>
                                            <p:cond delay="0"/>
                                          </p:stCondLst>
                                        </p:cTn>
                                        <p:tgtEl>
                                          <p:spTgt spid="216"/>
                                        </p:tgtEl>
                                        <p:attrNameLst>
                                          <p:attrName>style.visibility</p:attrName>
                                        </p:attrNameLst>
                                      </p:cBhvr>
                                      <p:to>
                                        <p:strVal val="visible"/>
                                      </p:to>
                                    </p:set>
                                    <p:anim calcmode="lin" valueType="num">
                                      <p:cBhvr>
                                        <p:cTn id="2091" dur="2250" fill="hold"/>
                                        <p:tgtEl>
                                          <p:spTgt spid="216"/>
                                        </p:tgtEl>
                                        <p:attrNameLst>
                                          <p:attrName>ppt_w</p:attrName>
                                        </p:attrNameLst>
                                      </p:cBhvr>
                                      <p:tavLst>
                                        <p:tav tm="0">
                                          <p:val>
                                            <p:strVal val="2/3*#ppt_w"/>
                                          </p:val>
                                        </p:tav>
                                        <p:tav tm="100000">
                                          <p:val>
                                            <p:strVal val="#ppt_w"/>
                                          </p:val>
                                        </p:tav>
                                      </p:tavLst>
                                    </p:anim>
                                    <p:anim calcmode="lin" valueType="num">
                                      <p:cBhvr>
                                        <p:cTn id="2092" dur="2250" fill="hold"/>
                                        <p:tgtEl>
                                          <p:spTgt spid="216"/>
                                        </p:tgtEl>
                                        <p:attrNameLst>
                                          <p:attrName>ppt_h</p:attrName>
                                        </p:attrNameLst>
                                      </p:cBhvr>
                                      <p:tavLst>
                                        <p:tav tm="0">
                                          <p:val>
                                            <p:strVal val="2/3*#ppt_h"/>
                                          </p:val>
                                        </p:tav>
                                        <p:tav tm="100000">
                                          <p:val>
                                            <p:strVal val="#ppt_h"/>
                                          </p:val>
                                        </p:tav>
                                      </p:tavLst>
                                    </p:anim>
                                  </p:childTnLst>
                                </p:cTn>
                              </p:par>
                              <p:par>
                                <p:cTn id="2093" presetID="4" presetClass="entr" presetSubtype="32" fill="hold" nodeType="withEffect">
                                  <p:stCondLst>
                                    <p:cond delay="0"/>
                                  </p:stCondLst>
                                  <p:childTnLst>
                                    <p:set>
                                      <p:cBhvr>
                                        <p:cTn id="2094" dur="1" fill="hold">
                                          <p:stCondLst>
                                            <p:cond delay="0"/>
                                          </p:stCondLst>
                                        </p:cTn>
                                        <p:tgtEl>
                                          <p:spTgt spid="216"/>
                                        </p:tgtEl>
                                        <p:attrNameLst>
                                          <p:attrName>style.visibility</p:attrName>
                                        </p:attrNameLst>
                                      </p:cBhvr>
                                      <p:to>
                                        <p:strVal val="visible"/>
                                      </p:to>
                                    </p:set>
                                    <p:animEffect transition="in" filter="box(out)">
                                      <p:cBhvr>
                                        <p:cTn id="2095" dur="225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93 Rectángulo"/>
          <p:cNvSpPr/>
          <p:nvPr/>
        </p:nvSpPr>
        <p:spPr>
          <a:xfrm>
            <a:off x="-19454" y="0"/>
            <a:ext cx="9158518" cy="5143500"/>
          </a:xfrm>
          <a:prstGeom prst="rect">
            <a:avLst/>
          </a:prstGeom>
          <a:gradFill flip="none" rotWithShape="1">
            <a:gsLst>
              <a:gs pos="0">
                <a:srgbClr val="FF0000"/>
              </a:gs>
              <a:gs pos="25000">
                <a:srgbClr val="7EEA48">
                  <a:lumMod val="0"/>
                </a:srgbClr>
              </a:gs>
              <a:gs pos="70000">
                <a:srgbClr val="1E4805">
                  <a:lumMod val="46000"/>
                </a:srgbClr>
              </a:gs>
              <a:gs pos="100000">
                <a:srgbClr val="C00000">
                  <a:lumMod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95" name="9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 name="1 Grupo"/>
          <p:cNvGrpSpPr/>
          <p:nvPr/>
        </p:nvGrpSpPr>
        <p:grpSpPr>
          <a:xfrm>
            <a:off x="2592000" y="540001"/>
            <a:ext cx="3960440" cy="3960440"/>
            <a:chOff x="1891112" y="-133852"/>
            <a:chExt cx="5320153" cy="5356153"/>
          </a:xfrm>
          <a:gradFill flip="none" rotWithShape="1">
            <a:gsLst>
              <a:gs pos="22917">
                <a:srgbClr val="FF6600">
                  <a:alpha val="0"/>
                </a:srgbClr>
              </a:gs>
              <a:gs pos="42000">
                <a:srgbClr val="FF6600">
                  <a:alpha val="76000"/>
                </a:srgbClr>
              </a:gs>
              <a:gs pos="50000">
                <a:schemeClr val="accent1">
                  <a:tint val="44500"/>
                  <a:satMod val="160000"/>
                  <a:alpha val="0"/>
                </a:schemeClr>
              </a:gs>
            </a:gsLst>
            <a:path path="rect">
              <a:fillToRect l="50000" t="50000" r="50000" b="50000"/>
            </a:path>
            <a:tileRect/>
          </a:gradFill>
          <a:scene3d>
            <a:camera prst="orthographicFront"/>
            <a:lightRig rig="flat" dir="t"/>
          </a:scene3d>
        </p:grpSpPr>
        <p:grpSp>
          <p:nvGrpSpPr>
            <p:cNvPr id="3" name="2 Grupo"/>
            <p:cNvGrpSpPr/>
            <p:nvPr/>
          </p:nvGrpSpPr>
          <p:grpSpPr>
            <a:xfrm rot="3540827">
              <a:off x="1872000" y="0"/>
              <a:ext cx="5320153" cy="5124450"/>
              <a:chOff x="2043512" y="152400"/>
              <a:chExt cx="5320153" cy="5124450"/>
            </a:xfrm>
            <a:grpFill/>
          </p:grpSpPr>
          <p:sp>
            <p:nvSpPr>
              <p:cNvPr id="44" name="43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 name="3 Grupo"/>
            <p:cNvGrpSpPr/>
            <p:nvPr/>
          </p:nvGrpSpPr>
          <p:grpSpPr>
            <a:xfrm rot="7214984">
              <a:off x="1872000" y="-36000"/>
              <a:ext cx="5320153" cy="5124450"/>
              <a:chOff x="2043512" y="152400"/>
              <a:chExt cx="5320153" cy="5124450"/>
            </a:xfrm>
            <a:grpFill/>
          </p:grpSpPr>
          <p:sp>
            <p:nvSpPr>
              <p:cNvPr id="40" name="39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 name="4 Grupo"/>
            <p:cNvGrpSpPr/>
            <p:nvPr/>
          </p:nvGrpSpPr>
          <p:grpSpPr>
            <a:xfrm>
              <a:off x="1891112" y="0"/>
              <a:ext cx="5320153" cy="5124450"/>
              <a:chOff x="1891112" y="0"/>
              <a:chExt cx="5320153" cy="5124450"/>
            </a:xfrm>
            <a:grpFill/>
          </p:grpSpPr>
          <p:sp>
            <p:nvSpPr>
              <p:cNvPr id="6" name="5 Rectángulo"/>
              <p:cNvSpPr/>
              <p:nvPr/>
            </p:nvSpPr>
            <p:spPr>
              <a:xfrm>
                <a:off x="4283968" y="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5400000">
                <a:off x="6732000" y="23557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16200000">
                <a:off x="1872000" y="23557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10800000">
                <a:off x="4320000" y="46642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0" name="9 Grupo"/>
              <p:cNvGrpSpPr/>
              <p:nvPr/>
            </p:nvGrpSpPr>
            <p:grpSpPr>
              <a:xfrm>
                <a:off x="2664000" y="627534"/>
                <a:ext cx="3816424" cy="3816424"/>
                <a:chOff x="2043512" y="18548"/>
                <a:chExt cx="5320153" cy="5356153"/>
              </a:xfrm>
              <a:grpFill/>
            </p:grpSpPr>
            <p:sp>
              <p:nvSpPr>
                <p:cNvPr id="26" name="25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0" name="29 Grupo"/>
                <p:cNvGrpSpPr/>
                <p:nvPr/>
              </p:nvGrpSpPr>
              <p:grpSpPr>
                <a:xfrm rot="3540827">
                  <a:off x="2024400" y="152400"/>
                  <a:ext cx="5320153" cy="5124450"/>
                  <a:chOff x="2043512" y="152400"/>
                  <a:chExt cx="5320153" cy="5124450"/>
                </a:xfrm>
                <a:grpFill/>
              </p:grpSpPr>
              <p:sp>
                <p:nvSpPr>
                  <p:cNvPr id="36" name="35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rot="7214984">
                  <a:off x="2024400" y="116400"/>
                  <a:ext cx="5320153" cy="5124450"/>
                  <a:chOff x="2043512" y="152400"/>
                  <a:chExt cx="5320153" cy="5124450"/>
                </a:xfrm>
                <a:grpFill/>
              </p:grpSpPr>
              <p:sp>
                <p:nvSpPr>
                  <p:cNvPr id="32" name="31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 name="10 Grupo"/>
              <p:cNvGrpSpPr/>
              <p:nvPr/>
            </p:nvGrpSpPr>
            <p:grpSpPr>
              <a:xfrm>
                <a:off x="3275856" y="1275606"/>
                <a:ext cx="2664296" cy="2520280"/>
                <a:chOff x="2043512" y="18548"/>
                <a:chExt cx="5320153" cy="5356153"/>
              </a:xfrm>
              <a:grpFill/>
            </p:grpSpPr>
            <p:sp>
              <p:nvSpPr>
                <p:cNvPr id="12" name="11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6" name="15 Grupo"/>
                <p:cNvGrpSpPr/>
                <p:nvPr/>
              </p:nvGrpSpPr>
              <p:grpSpPr>
                <a:xfrm rot="3540827">
                  <a:off x="2024400" y="152400"/>
                  <a:ext cx="5320153" cy="5124450"/>
                  <a:chOff x="2043512" y="152400"/>
                  <a:chExt cx="5320153" cy="5124450"/>
                </a:xfrm>
                <a:grpFill/>
              </p:grpSpPr>
              <p:sp>
                <p:nvSpPr>
                  <p:cNvPr id="22" name="21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rot="7214984">
                  <a:off x="2024400" y="116400"/>
                  <a:ext cx="5320153" cy="5124450"/>
                  <a:chOff x="2043512" y="152400"/>
                  <a:chExt cx="5320153" cy="5124450"/>
                </a:xfrm>
                <a:grpFill/>
              </p:grpSpPr>
              <p:sp>
                <p:nvSpPr>
                  <p:cNvPr id="18" name="17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grpSp>
        <p:nvGrpSpPr>
          <p:cNvPr id="48" name="47 Grupo"/>
          <p:cNvGrpSpPr/>
          <p:nvPr/>
        </p:nvGrpSpPr>
        <p:grpSpPr>
          <a:xfrm>
            <a:off x="1908002" y="-143999"/>
            <a:ext cx="5320153" cy="5356153"/>
            <a:chOff x="2043512" y="18548"/>
            <a:chExt cx="5320153" cy="5356153"/>
          </a:xfrm>
          <a:gradFill flip="none" rotWithShape="1">
            <a:gsLst>
              <a:gs pos="22917">
                <a:srgbClr val="FF6600">
                  <a:alpha val="0"/>
                </a:srgbClr>
              </a:gs>
              <a:gs pos="42000">
                <a:srgbClr val="FF6600">
                  <a:alpha val="76000"/>
                </a:srgbClr>
              </a:gs>
              <a:gs pos="50000">
                <a:schemeClr val="accent1">
                  <a:tint val="44500"/>
                  <a:satMod val="160000"/>
                  <a:alpha val="0"/>
                </a:schemeClr>
              </a:gs>
            </a:gsLst>
            <a:path path="rect">
              <a:fillToRect l="50000" t="50000" r="50000" b="50000"/>
            </a:path>
            <a:tileRect/>
          </a:gradFill>
          <a:scene3d>
            <a:camera prst="orthographicFront"/>
            <a:lightRig rig="flat" dir="t"/>
          </a:scene3d>
        </p:grpSpPr>
        <p:grpSp>
          <p:nvGrpSpPr>
            <p:cNvPr id="49" name="48 Grupo"/>
            <p:cNvGrpSpPr/>
            <p:nvPr/>
          </p:nvGrpSpPr>
          <p:grpSpPr>
            <a:xfrm rot="3540827">
              <a:off x="2024400" y="152400"/>
              <a:ext cx="5320153" cy="5124450"/>
              <a:chOff x="2043512" y="152400"/>
              <a:chExt cx="5320153" cy="5124450"/>
            </a:xfrm>
            <a:grpFill/>
          </p:grpSpPr>
          <p:sp>
            <p:nvSpPr>
              <p:cNvPr id="90" name="89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rot="7214984">
              <a:off x="2024400" y="116400"/>
              <a:ext cx="5320153" cy="5124450"/>
              <a:chOff x="2043512" y="152400"/>
              <a:chExt cx="5320153" cy="5124450"/>
            </a:xfrm>
            <a:grpFill/>
          </p:grpSpPr>
          <p:sp>
            <p:nvSpPr>
              <p:cNvPr id="86" name="85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2043512" y="152400"/>
              <a:ext cx="5320153" cy="5124450"/>
              <a:chOff x="1891112" y="0"/>
              <a:chExt cx="5320153" cy="5124450"/>
            </a:xfrm>
            <a:grpFill/>
          </p:grpSpPr>
          <p:sp>
            <p:nvSpPr>
              <p:cNvPr id="52" name="51 Rectángulo"/>
              <p:cNvSpPr/>
              <p:nvPr/>
            </p:nvSpPr>
            <p:spPr>
              <a:xfrm>
                <a:off x="4283968" y="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5400000">
                <a:off x="6732000" y="23557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16200000">
                <a:off x="1872000" y="23557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10800000">
                <a:off x="4320000" y="46642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56" name="55 Grupo"/>
              <p:cNvGrpSpPr/>
              <p:nvPr/>
            </p:nvGrpSpPr>
            <p:grpSpPr>
              <a:xfrm>
                <a:off x="2664000" y="627534"/>
                <a:ext cx="3816424" cy="3816424"/>
                <a:chOff x="2043512" y="18548"/>
                <a:chExt cx="5320153" cy="5356153"/>
              </a:xfrm>
              <a:grpFill/>
            </p:grpSpPr>
            <p:sp>
              <p:nvSpPr>
                <p:cNvPr id="72" name="71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6" name="75 Grupo"/>
                <p:cNvGrpSpPr/>
                <p:nvPr/>
              </p:nvGrpSpPr>
              <p:grpSpPr>
                <a:xfrm rot="3540827">
                  <a:off x="2024400" y="152400"/>
                  <a:ext cx="5320153" cy="5124450"/>
                  <a:chOff x="2043512" y="152400"/>
                  <a:chExt cx="5320153" cy="5124450"/>
                </a:xfrm>
                <a:grpFill/>
              </p:grpSpPr>
              <p:sp>
                <p:nvSpPr>
                  <p:cNvPr id="82" name="81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7214984">
                  <a:off x="2024400" y="116400"/>
                  <a:ext cx="5320153" cy="5124450"/>
                  <a:chOff x="2043512" y="152400"/>
                  <a:chExt cx="5320153" cy="5124450"/>
                </a:xfrm>
                <a:grpFill/>
              </p:grpSpPr>
              <p:sp>
                <p:nvSpPr>
                  <p:cNvPr id="78" name="77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275856" y="1275606"/>
                <a:ext cx="2664296" cy="2520280"/>
                <a:chOff x="2043512" y="18548"/>
                <a:chExt cx="5320153" cy="5356153"/>
              </a:xfrm>
              <a:grpFill/>
            </p:grpSpPr>
            <p:sp>
              <p:nvSpPr>
                <p:cNvPr id="58" name="57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2" name="61 Grupo"/>
                <p:cNvGrpSpPr/>
                <p:nvPr/>
              </p:nvGrpSpPr>
              <p:grpSpPr>
                <a:xfrm rot="3540827">
                  <a:off x="2024400" y="152400"/>
                  <a:ext cx="5320153" cy="5124450"/>
                  <a:chOff x="2043512" y="152400"/>
                  <a:chExt cx="5320153" cy="5124450"/>
                </a:xfrm>
                <a:grpFill/>
              </p:grpSpPr>
              <p:sp>
                <p:nvSpPr>
                  <p:cNvPr id="68" name="67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rot="7214984">
                  <a:off x="2024400" y="116400"/>
                  <a:ext cx="5320153" cy="5124450"/>
                  <a:chOff x="2043512" y="152400"/>
                  <a:chExt cx="5320153" cy="5124450"/>
                </a:xfrm>
                <a:grpFill/>
              </p:grpSpPr>
              <p:sp>
                <p:nvSpPr>
                  <p:cNvPr id="64" name="63 Rectángulo"/>
                  <p:cNvSpPr/>
                  <p:nvPr/>
                </p:nvSpPr>
                <p:spPr>
                  <a:xfrm>
                    <a:off x="4436368" y="152400"/>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5400000">
                    <a:off x="688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6200000">
                    <a:off x="2024400" y="2508126"/>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0800000">
                    <a:off x="4472400" y="4816697"/>
                    <a:ext cx="498377" cy="460153"/>
                  </a:xfrm>
                  <a:prstGeom prst="rect">
                    <a:avLst/>
                  </a:prstGeom>
                  <a:grpFill/>
                  <a:ln w="44450">
                    <a:gradFill>
                      <a:gsLst>
                        <a:gs pos="0">
                          <a:srgbClr val="FF0000"/>
                        </a:gs>
                        <a:gs pos="50000">
                          <a:schemeClr val="accent1">
                            <a:tint val="44500"/>
                            <a:satMod val="160000"/>
                          </a:schemeClr>
                        </a:gs>
                        <a:gs pos="100000">
                          <a:srgbClr val="4CAD03"/>
                        </a:gs>
                      </a:gsLst>
                      <a:lin ang="5400000" scaled="0"/>
                    </a:grad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sp>
        <p:nvSpPr>
          <p:cNvPr id="96" name="9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92238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3000" fill="hold"/>
                                        <p:tgtEl>
                                          <p:spTgt spid="2"/>
                                        </p:tgtEl>
                                        <p:attrNameLst>
                                          <p:attrName>ppt_w</p:attrName>
                                        </p:attrNameLst>
                                      </p:cBhvr>
                                      <p:tavLst>
                                        <p:tav tm="0">
                                          <p:val>
                                            <p:fltVal val="0"/>
                                          </p:val>
                                        </p:tav>
                                        <p:tav tm="100000">
                                          <p:val>
                                            <p:strVal val="#ppt_w"/>
                                          </p:val>
                                        </p:tav>
                                      </p:tavLst>
                                    </p:anim>
                                    <p:anim calcmode="lin" valueType="num">
                                      <p:cBhvr>
                                        <p:cTn id="8" dur="3000" fill="hold"/>
                                        <p:tgtEl>
                                          <p:spTgt spid="2"/>
                                        </p:tgtEl>
                                        <p:attrNameLst>
                                          <p:attrName>ppt_h</p:attrName>
                                        </p:attrNameLst>
                                      </p:cBhvr>
                                      <p:tavLst>
                                        <p:tav tm="0">
                                          <p:val>
                                            <p:fltVal val="0"/>
                                          </p:val>
                                        </p:tav>
                                        <p:tav tm="100000">
                                          <p:val>
                                            <p:strVal val="#ppt_h"/>
                                          </p:val>
                                        </p:tav>
                                      </p:tavLst>
                                    </p:anim>
                                    <p:anim calcmode="lin" valueType="num">
                                      <p:cBhvr>
                                        <p:cTn id="9" dur="3000" fill="hold"/>
                                        <p:tgtEl>
                                          <p:spTgt spid="2"/>
                                        </p:tgtEl>
                                        <p:attrNameLst>
                                          <p:attrName>ppt_x</p:attrName>
                                        </p:attrNameLst>
                                      </p:cBhvr>
                                      <p:tavLst>
                                        <p:tav tm="0">
                                          <p:val>
                                            <p:fltVal val="0.5"/>
                                          </p:val>
                                        </p:tav>
                                        <p:tav tm="100000">
                                          <p:val>
                                            <p:strVal val="#ppt_x"/>
                                          </p:val>
                                        </p:tav>
                                      </p:tavLst>
                                    </p:anim>
                                    <p:anim calcmode="lin" valueType="num">
                                      <p:cBhvr>
                                        <p:cTn id="10" dur="3000" fill="hold"/>
                                        <p:tgtEl>
                                          <p:spTgt spid="2"/>
                                        </p:tgtEl>
                                        <p:attrNameLst>
                                          <p:attrName>ppt_y</p:attrName>
                                        </p:attrNameLst>
                                      </p:cBhvr>
                                      <p:tavLst>
                                        <p:tav tm="0">
                                          <p:val>
                                            <p:fltVal val="0.5"/>
                                          </p:val>
                                        </p:tav>
                                        <p:tav tm="100000">
                                          <p:val>
                                            <p:strVal val="#ppt_y"/>
                                          </p:val>
                                        </p:tav>
                                      </p:tavLst>
                                    </p:anim>
                                  </p:childTnLst>
                                </p:cTn>
                              </p:par>
                              <p:par>
                                <p:cTn id="11" presetID="23" presetClass="exit" presetSubtype="16" fill="hold" nodeType="withEffect">
                                  <p:stCondLst>
                                    <p:cond delay="0"/>
                                  </p:stCondLst>
                                  <p:childTnLst>
                                    <p:anim calcmode="lin" valueType="num">
                                      <p:cBhvr>
                                        <p:cTn id="12" dur="3000"/>
                                        <p:tgtEl>
                                          <p:spTgt spid="2"/>
                                        </p:tgtEl>
                                        <p:attrNameLst>
                                          <p:attrName>ppt_w</p:attrName>
                                        </p:attrNameLst>
                                      </p:cBhvr>
                                      <p:tavLst>
                                        <p:tav tm="0">
                                          <p:val>
                                            <p:strVal val="ppt_w"/>
                                          </p:val>
                                        </p:tav>
                                        <p:tav tm="100000">
                                          <p:val>
                                            <p:strVal val="4*ppt_w"/>
                                          </p:val>
                                        </p:tav>
                                      </p:tavLst>
                                    </p:anim>
                                    <p:anim calcmode="lin" valueType="num">
                                      <p:cBhvr>
                                        <p:cTn id="13" dur="3000"/>
                                        <p:tgtEl>
                                          <p:spTgt spid="2"/>
                                        </p:tgtEl>
                                        <p:attrNameLst>
                                          <p:attrName>ppt_h</p:attrName>
                                        </p:attrNameLst>
                                      </p:cBhvr>
                                      <p:tavLst>
                                        <p:tav tm="0">
                                          <p:val>
                                            <p:strVal val="ppt_h"/>
                                          </p:val>
                                        </p:tav>
                                        <p:tav tm="100000">
                                          <p:val>
                                            <p:strVal val="4*ppt_h"/>
                                          </p:val>
                                        </p:tav>
                                      </p:tavLst>
                                    </p:anim>
                                    <p:set>
                                      <p:cBhvr>
                                        <p:cTn id="14" dur="1" fill="hold">
                                          <p:stCondLst>
                                            <p:cond delay="2999"/>
                                          </p:stCondLst>
                                        </p:cTn>
                                        <p:tgtEl>
                                          <p:spTgt spid="2"/>
                                        </p:tgtEl>
                                        <p:attrNameLst>
                                          <p:attrName>style.visibility</p:attrName>
                                        </p:attrNameLst>
                                      </p:cBhvr>
                                      <p:to>
                                        <p:strVal val="hidden"/>
                                      </p:to>
                                    </p:set>
                                  </p:childTnLst>
                                </p:cTn>
                              </p:par>
                              <p:par>
                                <p:cTn id="15" presetID="23" presetClass="entr" presetSubtype="32" fill="hold" nodeType="with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p:cTn id="17" dur="3000" fill="hold"/>
                                        <p:tgtEl>
                                          <p:spTgt spid="48"/>
                                        </p:tgtEl>
                                        <p:attrNameLst>
                                          <p:attrName>ppt_w</p:attrName>
                                        </p:attrNameLst>
                                      </p:cBhvr>
                                      <p:tavLst>
                                        <p:tav tm="0">
                                          <p:val>
                                            <p:strVal val="4*#ppt_w"/>
                                          </p:val>
                                        </p:tav>
                                        <p:tav tm="100000">
                                          <p:val>
                                            <p:strVal val="#ppt_w"/>
                                          </p:val>
                                        </p:tav>
                                      </p:tavLst>
                                    </p:anim>
                                    <p:anim calcmode="lin" valueType="num">
                                      <p:cBhvr>
                                        <p:cTn id="18" dur="3000" fill="hold"/>
                                        <p:tgtEl>
                                          <p:spTgt spid="48"/>
                                        </p:tgtEl>
                                        <p:attrNameLst>
                                          <p:attrName>ppt_h</p:attrName>
                                        </p:attrNameLst>
                                      </p:cBhvr>
                                      <p:tavLst>
                                        <p:tav tm="0">
                                          <p:val>
                                            <p:strVal val="4*#ppt_h"/>
                                          </p:val>
                                        </p:tav>
                                        <p:tav tm="100000">
                                          <p:val>
                                            <p:strVal val="#ppt_h"/>
                                          </p:val>
                                        </p:tav>
                                      </p:tavLst>
                                    </p:anim>
                                  </p:childTnLst>
                                </p:cTn>
                              </p:par>
                              <p:par>
                                <p:cTn id="19" presetID="23" presetClass="exit" presetSubtype="32" fill="hold" nodeType="withEffect">
                                  <p:stCondLst>
                                    <p:cond delay="0"/>
                                  </p:stCondLst>
                                  <p:childTnLst>
                                    <p:anim calcmode="lin" valueType="num">
                                      <p:cBhvr>
                                        <p:cTn id="20" dur="3000"/>
                                        <p:tgtEl>
                                          <p:spTgt spid="48"/>
                                        </p:tgtEl>
                                        <p:attrNameLst>
                                          <p:attrName>ppt_w</p:attrName>
                                        </p:attrNameLst>
                                      </p:cBhvr>
                                      <p:tavLst>
                                        <p:tav tm="0">
                                          <p:val>
                                            <p:strVal val="ppt_w"/>
                                          </p:val>
                                        </p:tav>
                                        <p:tav tm="100000">
                                          <p:val>
                                            <p:fltVal val="0"/>
                                          </p:val>
                                        </p:tav>
                                      </p:tavLst>
                                    </p:anim>
                                    <p:anim calcmode="lin" valueType="num">
                                      <p:cBhvr>
                                        <p:cTn id="21" dur="3000"/>
                                        <p:tgtEl>
                                          <p:spTgt spid="48"/>
                                        </p:tgtEl>
                                        <p:attrNameLst>
                                          <p:attrName>ppt_h</p:attrName>
                                        </p:attrNameLst>
                                      </p:cBhvr>
                                      <p:tavLst>
                                        <p:tav tm="0">
                                          <p:val>
                                            <p:strVal val="ppt_h"/>
                                          </p:val>
                                        </p:tav>
                                        <p:tav tm="100000">
                                          <p:val>
                                            <p:fltVal val="0"/>
                                          </p:val>
                                        </p:tav>
                                      </p:tavLst>
                                    </p:anim>
                                    <p:set>
                                      <p:cBhvr>
                                        <p:cTn id="22" dur="1" fill="hold">
                                          <p:stCondLst>
                                            <p:cond delay="2999"/>
                                          </p:stCondLst>
                                        </p:cTn>
                                        <p:tgtEl>
                                          <p:spTgt spid="48"/>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5000" fill="hold"/>
                                        <p:tgtEl>
                                          <p:spTgt spid="2"/>
                                        </p:tgtEl>
                                        <p:attrNameLst>
                                          <p:attrName>r</p:attrName>
                                        </p:attrNameLst>
                                      </p:cBhvr>
                                    </p:animRot>
                                  </p:childTnLst>
                                </p:cTn>
                              </p:par>
                              <p:par>
                                <p:cTn id="25" presetID="8" presetClass="emph" presetSubtype="0" fill="hold" nodeType="withEffect">
                                  <p:stCondLst>
                                    <p:cond delay="0"/>
                                  </p:stCondLst>
                                  <p:childTnLst>
                                    <p:animRot by="21600000">
                                      <p:cBhvr>
                                        <p:cTn id="26" dur="5000" fill="hold"/>
                                        <p:tgtEl>
                                          <p:spTgt spid="48"/>
                                        </p:tgtEl>
                                        <p:attrNameLst>
                                          <p:attrName>r</p:attrName>
                                        </p:attrNameLst>
                                      </p:cBhvr>
                                    </p:animRot>
                                  </p:childTnLst>
                                </p:cTn>
                              </p:par>
                              <p:par>
                                <p:cTn id="27" presetID="23" presetClass="entr" presetSubtype="288" fill="hold" nodeType="withEffect">
                                  <p:stCondLst>
                                    <p:cond delay="0"/>
                                  </p:stCondLst>
                                  <p:childTnLst>
                                    <p:set>
                                      <p:cBhvr>
                                        <p:cTn id="28" dur="1" fill="hold">
                                          <p:stCondLst>
                                            <p:cond delay="0"/>
                                          </p:stCondLst>
                                        </p:cTn>
                                        <p:tgtEl>
                                          <p:spTgt spid="95"/>
                                        </p:tgtEl>
                                        <p:attrNameLst>
                                          <p:attrName>style.visibility</p:attrName>
                                        </p:attrNameLst>
                                      </p:cBhvr>
                                      <p:to>
                                        <p:strVal val="visible"/>
                                      </p:to>
                                    </p:set>
                                    <p:anim calcmode="lin" valueType="num">
                                      <p:cBhvr>
                                        <p:cTn id="29" dur="3000" fill="hold"/>
                                        <p:tgtEl>
                                          <p:spTgt spid="95"/>
                                        </p:tgtEl>
                                        <p:attrNameLst>
                                          <p:attrName>ppt_w</p:attrName>
                                        </p:attrNameLst>
                                      </p:cBhvr>
                                      <p:tavLst>
                                        <p:tav tm="0">
                                          <p:val>
                                            <p:strVal val="4/3*#ppt_w"/>
                                          </p:val>
                                        </p:tav>
                                        <p:tav tm="100000">
                                          <p:val>
                                            <p:strVal val="#ppt_w"/>
                                          </p:val>
                                        </p:tav>
                                      </p:tavLst>
                                    </p:anim>
                                    <p:anim calcmode="lin" valueType="num">
                                      <p:cBhvr>
                                        <p:cTn id="30" dur="3000" fill="hold"/>
                                        <p:tgtEl>
                                          <p:spTgt spid="95"/>
                                        </p:tgtEl>
                                        <p:attrNameLst>
                                          <p:attrName>ppt_h</p:attrName>
                                        </p:attrNameLst>
                                      </p:cBhvr>
                                      <p:tavLst>
                                        <p:tav tm="0">
                                          <p:val>
                                            <p:strVal val="4/3*#ppt_h"/>
                                          </p:val>
                                        </p:tav>
                                        <p:tav tm="100000">
                                          <p:val>
                                            <p:strVal val="#ppt_h"/>
                                          </p:val>
                                        </p:tav>
                                      </p:tavLst>
                                    </p:anim>
                                  </p:childTnLst>
                                </p:cTn>
                              </p:par>
                              <p:par>
                                <p:cTn id="31" presetID="21" presetClass="entr" presetSubtype="8" fill="hold" nodeType="withEffect">
                                  <p:stCondLst>
                                    <p:cond delay="0"/>
                                  </p:stCondLst>
                                  <p:childTnLst>
                                    <p:set>
                                      <p:cBhvr>
                                        <p:cTn id="32" dur="1" fill="hold">
                                          <p:stCondLst>
                                            <p:cond delay="0"/>
                                          </p:stCondLst>
                                        </p:cTn>
                                        <p:tgtEl>
                                          <p:spTgt spid="95"/>
                                        </p:tgtEl>
                                        <p:attrNameLst>
                                          <p:attrName>style.visibility</p:attrName>
                                        </p:attrNameLst>
                                      </p:cBhvr>
                                      <p:to>
                                        <p:strVal val="visible"/>
                                      </p:to>
                                    </p:set>
                                    <p:animEffect transition="in" filter="wheel(8)">
                                      <p:cBhvr>
                                        <p:cTn id="33" dur="3000"/>
                                        <p:tgtEl>
                                          <p:spTgt spid="95"/>
                                        </p:tgtEl>
                                      </p:cBhvr>
                                    </p:animEffect>
                                  </p:childTnLst>
                                </p:cTn>
                              </p:par>
                              <p:par>
                                <p:cTn id="34" presetID="9" presetClass="emph" presetSubtype="0" grpId="0" nodeType="withEffect">
                                  <p:stCondLst>
                                    <p:cond delay="0"/>
                                  </p:stCondLst>
                                  <p:childTnLst>
                                    <p:set>
                                      <p:cBhvr rctx="PPT">
                                        <p:cTn id="35" dur="indefinite"/>
                                        <p:tgtEl>
                                          <p:spTgt spid="96"/>
                                        </p:tgtEl>
                                        <p:attrNameLst>
                                          <p:attrName>style.opacity</p:attrName>
                                        </p:attrNameLst>
                                      </p:cBhvr>
                                      <p:to>
                                        <p:strVal val="0"/>
                                      </p:to>
                                    </p:set>
                                    <p:animEffect filter="image" prLst="opacity: 0">
                                      <p:cBhvr rctx="IE">
                                        <p:cTn id="36" dur="indefinite"/>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40 Grupo"/>
          <p:cNvGrpSpPr/>
          <p:nvPr/>
        </p:nvGrpSpPr>
        <p:grpSpPr>
          <a:xfrm>
            <a:off x="4560" y="28590"/>
            <a:ext cx="9144000" cy="5143500"/>
            <a:chOff x="0" y="0"/>
            <a:chExt cx="9144000" cy="5143500"/>
          </a:xfrm>
        </p:grpSpPr>
        <p:sp>
          <p:nvSpPr>
            <p:cNvPr id="42" name="41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40" name="39 Imagen" descr="Diapositiva21"/>
          <p:cNvPicPr>
            <a:picLocks noGrp="1" noChangeAspect="1"/>
          </p:cNvPicPr>
          <p:nvPr isPhoto="1"/>
        </p:nvPicPr>
        <p:blipFill>
          <a:blip r:embed="rId2">
            <a:lum/>
            <a:extLst>
              <a:ext uri="{28A0092B-C50C-407E-A947-70E740481C1C}">
                <a14:useLocalDpi xmlns:a14="http://schemas.microsoft.com/office/drawing/2010/main" val="0"/>
              </a:ext>
            </a:extLst>
          </a:blip>
          <a:stretch>
            <a:fillRect/>
          </a:stretch>
        </p:blipFill>
        <p:spPr>
          <a:xfrm>
            <a:off x="-6287" y="0"/>
            <a:ext cx="9144000" cy="5122942"/>
          </a:xfrm>
          <a:prstGeom prst="rect">
            <a:avLst/>
          </a:prstGeom>
          <a:noFill/>
          <a:ln>
            <a:noFill/>
          </a:ln>
        </p:spPr>
      </p:pic>
      <p:sp>
        <p:nvSpPr>
          <p:cNvPr id="2" name="1 Rectángulo"/>
          <p:cNvSpPr/>
          <p:nvPr/>
        </p:nvSpPr>
        <p:spPr>
          <a:xfrm rot="2608420">
            <a:off x="-974529" y="135400"/>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2608420">
            <a:off x="-974529" y="1122975"/>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2608420">
            <a:off x="357113" y="130095"/>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2608420">
            <a:off x="357113" y="1117669"/>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2608420">
            <a:off x="1653257" y="135400"/>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2608420">
            <a:off x="1653257" y="1122975"/>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2608420">
            <a:off x="3105194" y="67150"/>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2608420">
            <a:off x="3105194" y="1054724"/>
            <a:ext cx="1052817" cy="1932004"/>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18991580" flipH="1">
            <a:off x="8972749" y="206746"/>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8991580" flipH="1">
            <a:off x="8972749" y="1194321"/>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8991580" flipH="1">
            <a:off x="7641109" y="201440"/>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18991580" flipH="1">
            <a:off x="7641109" y="1189015"/>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8991580" flipH="1">
            <a:off x="6344965" y="206746"/>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8991580" flipH="1">
            <a:off x="6344965" y="1194321"/>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18991580" flipH="1">
            <a:off x="4893028" y="138495"/>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18991580" flipH="1">
            <a:off x="4893028" y="1126069"/>
            <a:ext cx="1016507" cy="18195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8191580" flipH="1">
            <a:off x="-1006523" y="2045975"/>
            <a:ext cx="1078776" cy="198041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8191580" flipH="1">
            <a:off x="289623" y="3069480"/>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8191580" flipH="1">
            <a:off x="325120" y="2051279"/>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8191580" flipH="1">
            <a:off x="1621264" y="3033548"/>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8191580" flipH="1">
            <a:off x="1621264" y="2045974"/>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8191580" flipH="1">
            <a:off x="3073201" y="3101798"/>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8191580" flipH="1">
            <a:off x="3073201" y="2114225"/>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13408420">
            <a:off x="9118805" y="3296704"/>
            <a:ext cx="1082122" cy="1665100"/>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13408420">
            <a:off x="8868217" y="2209219"/>
            <a:ext cx="1277310" cy="19039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13408420">
            <a:off x="7787165" y="3302009"/>
            <a:ext cx="1082122" cy="1665100"/>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13408420">
            <a:off x="7536577" y="2214526"/>
            <a:ext cx="1277310" cy="19039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13408420">
            <a:off x="6491021" y="3296704"/>
            <a:ext cx="1082122" cy="1665100"/>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13408420">
            <a:off x="6240433" y="2209219"/>
            <a:ext cx="1277310" cy="1903959"/>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13408420">
            <a:off x="5039084" y="3364955"/>
            <a:ext cx="1082122" cy="1665100"/>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13408420">
            <a:off x="5039084" y="2377381"/>
            <a:ext cx="1082122" cy="1665100"/>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8191580" flipH="1">
            <a:off x="-1006522" y="3033548"/>
            <a:ext cx="1078776" cy="1980418"/>
          </a:xfrm>
          <a:prstGeom prst="rect">
            <a:avLst/>
          </a:prstGeom>
          <a:gradFill flip="none" rotWithShape="1">
            <a:gsLst>
              <a:gs pos="54000">
                <a:srgbClr val="6A9E63">
                  <a:alpha val="0"/>
                </a:srgbClr>
              </a:gs>
              <a:gs pos="58000">
                <a:srgbClr val="22B000">
                  <a:alpha val="0"/>
                </a:srgbClr>
              </a:gs>
              <a:gs pos="57000">
                <a:srgbClr val="22B000"/>
              </a:gs>
              <a:gs pos="49000">
                <a:srgbClr val="C686E1">
                  <a:alpha val="0"/>
                </a:srgbClr>
              </a:gs>
              <a:gs pos="45000">
                <a:srgbClr val="B359D8">
                  <a:alpha val="0"/>
                </a:srgbClr>
              </a:gs>
              <a:gs pos="46000">
                <a:schemeClr val="accent1">
                  <a:tint val="44500"/>
                  <a:satMod val="160000"/>
                  <a:lumMod val="0"/>
                  <a:lumOff val="100000"/>
                </a:schemeClr>
              </a:gs>
            </a:gsLst>
            <a:path path="circle">
              <a:fillToRect l="100000" b="100000"/>
            </a:path>
            <a:tileRect t="-100000" r="-100000"/>
          </a:gradFill>
          <a:ln>
            <a:no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flipH="1">
            <a:off x="-649088" y="-271660"/>
            <a:ext cx="10477672"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946979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50" fill="hold"/>
                                        <p:tgtEl>
                                          <p:spTgt spid="2"/>
                                        </p:tgtEl>
                                        <p:attrNameLst>
                                          <p:attrName>ppt_x</p:attrName>
                                        </p:attrNameLst>
                                      </p:cBhvr>
                                      <p:tavLst>
                                        <p:tav tm="0">
                                          <p:val>
                                            <p:strVal val="1+#ppt_w/2"/>
                                          </p:val>
                                        </p:tav>
                                        <p:tav tm="100000">
                                          <p:val>
                                            <p:strVal val="#ppt_x"/>
                                          </p:val>
                                        </p:tav>
                                      </p:tavLst>
                                    </p:anim>
                                    <p:anim calcmode="lin" valueType="num">
                                      <p:cBhvr additive="base">
                                        <p:cTn id="8" dur="2250" fill="hold"/>
                                        <p:tgtEl>
                                          <p:spTgt spid="2"/>
                                        </p:tgtEl>
                                        <p:attrNameLst>
                                          <p:attrName>ppt_y</p:attrName>
                                        </p:attrNameLst>
                                      </p:cBhvr>
                                      <p:tavLst>
                                        <p:tav tm="0">
                                          <p:val>
                                            <p:strVal val="1+#ppt_h/2"/>
                                          </p:val>
                                        </p:tav>
                                        <p:tav tm="100000">
                                          <p:val>
                                            <p:strVal val="#ppt_y"/>
                                          </p:val>
                                        </p:tav>
                                      </p:tavLst>
                                    </p:anim>
                                  </p:childTnLst>
                                </p:cTn>
                              </p:par>
                              <p:par>
                                <p:cTn id="9" presetID="2" presetClass="exit" presetSubtype="6" fill="hold" grpId="1" nodeType="withEffect">
                                  <p:stCondLst>
                                    <p:cond delay="0"/>
                                  </p:stCondLst>
                                  <p:childTnLst>
                                    <p:anim calcmode="lin" valueType="num">
                                      <p:cBhvr additive="base">
                                        <p:cTn id="10" dur="4000"/>
                                        <p:tgtEl>
                                          <p:spTgt spid="2"/>
                                        </p:tgtEl>
                                        <p:attrNameLst>
                                          <p:attrName>ppt_x</p:attrName>
                                        </p:attrNameLst>
                                      </p:cBhvr>
                                      <p:tavLst>
                                        <p:tav tm="0">
                                          <p:val>
                                            <p:strVal val="ppt_x"/>
                                          </p:val>
                                        </p:tav>
                                        <p:tav tm="100000">
                                          <p:val>
                                            <p:strVal val="1+ppt_w/2"/>
                                          </p:val>
                                        </p:tav>
                                      </p:tavLst>
                                    </p:anim>
                                    <p:anim calcmode="lin" valueType="num">
                                      <p:cBhvr additive="base">
                                        <p:cTn id="11" dur="4000"/>
                                        <p:tgtEl>
                                          <p:spTgt spid="2"/>
                                        </p:tgtEl>
                                        <p:attrNameLst>
                                          <p:attrName>ppt_y</p:attrName>
                                        </p:attrNameLst>
                                      </p:cBhvr>
                                      <p:tavLst>
                                        <p:tav tm="0">
                                          <p:val>
                                            <p:strVal val="ppt_y"/>
                                          </p:val>
                                        </p:tav>
                                        <p:tav tm="100000">
                                          <p:val>
                                            <p:strVal val="1+ppt_h/2"/>
                                          </p:val>
                                        </p:tav>
                                      </p:tavLst>
                                    </p:anim>
                                    <p:set>
                                      <p:cBhvr>
                                        <p:cTn id="12" dur="1" fill="hold">
                                          <p:stCondLst>
                                            <p:cond delay="3999"/>
                                          </p:stCondLst>
                                        </p:cTn>
                                        <p:tgtEl>
                                          <p:spTgt spid="2"/>
                                        </p:tgtEl>
                                        <p:attrNameLst>
                                          <p:attrName>style.visibility</p:attrName>
                                        </p:attrNameLst>
                                      </p:cBhvr>
                                      <p:to>
                                        <p:strVal val="hidden"/>
                                      </p:to>
                                    </p:set>
                                  </p:childTnLst>
                                </p:cTn>
                              </p:par>
                              <p:par>
                                <p:cTn id="13" presetID="2" presetClass="entr" presetSubtype="6"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250" fill="hold"/>
                                        <p:tgtEl>
                                          <p:spTgt spid="4"/>
                                        </p:tgtEl>
                                        <p:attrNameLst>
                                          <p:attrName>ppt_x</p:attrName>
                                        </p:attrNameLst>
                                      </p:cBhvr>
                                      <p:tavLst>
                                        <p:tav tm="0">
                                          <p:val>
                                            <p:strVal val="1+#ppt_w/2"/>
                                          </p:val>
                                        </p:tav>
                                        <p:tav tm="100000">
                                          <p:val>
                                            <p:strVal val="#ppt_x"/>
                                          </p:val>
                                        </p:tav>
                                      </p:tavLst>
                                    </p:anim>
                                    <p:anim calcmode="lin" valueType="num">
                                      <p:cBhvr additive="base">
                                        <p:cTn id="16" dur="2250" fill="hold"/>
                                        <p:tgtEl>
                                          <p:spTgt spid="4"/>
                                        </p:tgtEl>
                                        <p:attrNameLst>
                                          <p:attrName>ppt_y</p:attrName>
                                        </p:attrNameLst>
                                      </p:cBhvr>
                                      <p:tavLst>
                                        <p:tav tm="0">
                                          <p:val>
                                            <p:strVal val="1+#ppt_h/2"/>
                                          </p:val>
                                        </p:tav>
                                        <p:tav tm="100000">
                                          <p:val>
                                            <p:strVal val="#ppt_y"/>
                                          </p:val>
                                        </p:tav>
                                      </p:tavLst>
                                    </p:anim>
                                  </p:childTnLst>
                                </p:cTn>
                              </p:par>
                              <p:par>
                                <p:cTn id="17" presetID="2" presetClass="exit" presetSubtype="6" fill="hold" grpId="1" nodeType="withEffect">
                                  <p:stCondLst>
                                    <p:cond delay="0"/>
                                  </p:stCondLst>
                                  <p:childTnLst>
                                    <p:anim calcmode="lin" valueType="num">
                                      <p:cBhvr additive="base">
                                        <p:cTn id="18" dur="4000"/>
                                        <p:tgtEl>
                                          <p:spTgt spid="4"/>
                                        </p:tgtEl>
                                        <p:attrNameLst>
                                          <p:attrName>ppt_x</p:attrName>
                                        </p:attrNameLst>
                                      </p:cBhvr>
                                      <p:tavLst>
                                        <p:tav tm="0">
                                          <p:val>
                                            <p:strVal val="ppt_x"/>
                                          </p:val>
                                        </p:tav>
                                        <p:tav tm="100000">
                                          <p:val>
                                            <p:strVal val="1+ppt_w/2"/>
                                          </p:val>
                                        </p:tav>
                                      </p:tavLst>
                                    </p:anim>
                                    <p:anim calcmode="lin" valueType="num">
                                      <p:cBhvr additive="base">
                                        <p:cTn id="19" dur="4000"/>
                                        <p:tgtEl>
                                          <p:spTgt spid="4"/>
                                        </p:tgtEl>
                                        <p:attrNameLst>
                                          <p:attrName>ppt_y</p:attrName>
                                        </p:attrNameLst>
                                      </p:cBhvr>
                                      <p:tavLst>
                                        <p:tav tm="0">
                                          <p:val>
                                            <p:strVal val="ppt_y"/>
                                          </p:val>
                                        </p:tav>
                                        <p:tav tm="100000">
                                          <p:val>
                                            <p:strVal val="1+ppt_h/2"/>
                                          </p:val>
                                        </p:tav>
                                      </p:tavLst>
                                    </p:anim>
                                    <p:set>
                                      <p:cBhvr>
                                        <p:cTn id="20" dur="1" fill="hold">
                                          <p:stCondLst>
                                            <p:cond delay="3999"/>
                                          </p:stCondLst>
                                        </p:cTn>
                                        <p:tgtEl>
                                          <p:spTgt spid="4"/>
                                        </p:tgtEl>
                                        <p:attrNameLst>
                                          <p:attrName>style.visibility</p:attrName>
                                        </p:attrNameLst>
                                      </p:cBhvr>
                                      <p:to>
                                        <p:strVal val="hidden"/>
                                      </p:to>
                                    </p:set>
                                  </p:childTnLst>
                                </p:cTn>
                              </p:par>
                              <p:par>
                                <p:cTn id="21" presetID="2" presetClass="entr" presetSubtype="6"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250" fill="hold"/>
                                        <p:tgtEl>
                                          <p:spTgt spid="6"/>
                                        </p:tgtEl>
                                        <p:attrNameLst>
                                          <p:attrName>ppt_x</p:attrName>
                                        </p:attrNameLst>
                                      </p:cBhvr>
                                      <p:tavLst>
                                        <p:tav tm="0">
                                          <p:val>
                                            <p:strVal val="1+#ppt_w/2"/>
                                          </p:val>
                                        </p:tav>
                                        <p:tav tm="100000">
                                          <p:val>
                                            <p:strVal val="#ppt_x"/>
                                          </p:val>
                                        </p:tav>
                                      </p:tavLst>
                                    </p:anim>
                                    <p:anim calcmode="lin" valueType="num">
                                      <p:cBhvr additive="base">
                                        <p:cTn id="24" dur="2250" fill="hold"/>
                                        <p:tgtEl>
                                          <p:spTgt spid="6"/>
                                        </p:tgtEl>
                                        <p:attrNameLst>
                                          <p:attrName>ppt_y</p:attrName>
                                        </p:attrNameLst>
                                      </p:cBhvr>
                                      <p:tavLst>
                                        <p:tav tm="0">
                                          <p:val>
                                            <p:strVal val="1+#ppt_h/2"/>
                                          </p:val>
                                        </p:tav>
                                        <p:tav tm="100000">
                                          <p:val>
                                            <p:strVal val="#ppt_y"/>
                                          </p:val>
                                        </p:tav>
                                      </p:tavLst>
                                    </p:anim>
                                  </p:childTnLst>
                                </p:cTn>
                              </p:par>
                              <p:par>
                                <p:cTn id="25" presetID="2" presetClass="exit" presetSubtype="6" fill="hold" grpId="1" nodeType="withEffect">
                                  <p:stCondLst>
                                    <p:cond delay="0"/>
                                  </p:stCondLst>
                                  <p:childTnLst>
                                    <p:anim calcmode="lin" valueType="num">
                                      <p:cBhvr additive="base">
                                        <p:cTn id="26" dur="4000"/>
                                        <p:tgtEl>
                                          <p:spTgt spid="6"/>
                                        </p:tgtEl>
                                        <p:attrNameLst>
                                          <p:attrName>ppt_x</p:attrName>
                                        </p:attrNameLst>
                                      </p:cBhvr>
                                      <p:tavLst>
                                        <p:tav tm="0">
                                          <p:val>
                                            <p:strVal val="ppt_x"/>
                                          </p:val>
                                        </p:tav>
                                        <p:tav tm="100000">
                                          <p:val>
                                            <p:strVal val="1+ppt_w/2"/>
                                          </p:val>
                                        </p:tav>
                                      </p:tavLst>
                                    </p:anim>
                                    <p:anim calcmode="lin" valueType="num">
                                      <p:cBhvr additive="base">
                                        <p:cTn id="27" dur="4000"/>
                                        <p:tgtEl>
                                          <p:spTgt spid="6"/>
                                        </p:tgtEl>
                                        <p:attrNameLst>
                                          <p:attrName>ppt_y</p:attrName>
                                        </p:attrNameLst>
                                      </p:cBhvr>
                                      <p:tavLst>
                                        <p:tav tm="0">
                                          <p:val>
                                            <p:strVal val="ppt_y"/>
                                          </p:val>
                                        </p:tav>
                                        <p:tav tm="100000">
                                          <p:val>
                                            <p:strVal val="1+ppt_h/2"/>
                                          </p:val>
                                        </p:tav>
                                      </p:tavLst>
                                    </p:anim>
                                    <p:set>
                                      <p:cBhvr>
                                        <p:cTn id="28" dur="1" fill="hold">
                                          <p:stCondLst>
                                            <p:cond delay="3999"/>
                                          </p:stCondLst>
                                        </p:cTn>
                                        <p:tgtEl>
                                          <p:spTgt spid="6"/>
                                        </p:tgtEl>
                                        <p:attrNameLst>
                                          <p:attrName>style.visibility</p:attrName>
                                        </p:attrNameLst>
                                      </p:cBhvr>
                                      <p:to>
                                        <p:strVal val="hidden"/>
                                      </p:to>
                                    </p:set>
                                  </p:childTnLst>
                                </p:cTn>
                              </p:par>
                              <p:par>
                                <p:cTn id="29" presetID="2" presetClass="entr" presetSubtype="6"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250" fill="hold"/>
                                        <p:tgtEl>
                                          <p:spTgt spid="3"/>
                                        </p:tgtEl>
                                        <p:attrNameLst>
                                          <p:attrName>ppt_x</p:attrName>
                                        </p:attrNameLst>
                                      </p:cBhvr>
                                      <p:tavLst>
                                        <p:tav tm="0">
                                          <p:val>
                                            <p:strVal val="1+#ppt_w/2"/>
                                          </p:val>
                                        </p:tav>
                                        <p:tav tm="100000">
                                          <p:val>
                                            <p:strVal val="#ppt_x"/>
                                          </p:val>
                                        </p:tav>
                                      </p:tavLst>
                                    </p:anim>
                                    <p:anim calcmode="lin" valueType="num">
                                      <p:cBhvr additive="base">
                                        <p:cTn id="32" dur="2250" fill="hold"/>
                                        <p:tgtEl>
                                          <p:spTgt spid="3"/>
                                        </p:tgtEl>
                                        <p:attrNameLst>
                                          <p:attrName>ppt_y</p:attrName>
                                        </p:attrNameLst>
                                      </p:cBhvr>
                                      <p:tavLst>
                                        <p:tav tm="0">
                                          <p:val>
                                            <p:strVal val="1+#ppt_h/2"/>
                                          </p:val>
                                        </p:tav>
                                        <p:tav tm="100000">
                                          <p:val>
                                            <p:strVal val="#ppt_y"/>
                                          </p:val>
                                        </p:tav>
                                      </p:tavLst>
                                    </p:anim>
                                  </p:childTnLst>
                                </p:cTn>
                              </p:par>
                              <p:par>
                                <p:cTn id="33" presetID="2" presetClass="exit" presetSubtype="6" fill="hold" grpId="1" nodeType="withEffect">
                                  <p:stCondLst>
                                    <p:cond delay="0"/>
                                  </p:stCondLst>
                                  <p:childTnLst>
                                    <p:anim calcmode="lin" valueType="num">
                                      <p:cBhvr additive="base">
                                        <p:cTn id="34" dur="4000"/>
                                        <p:tgtEl>
                                          <p:spTgt spid="3"/>
                                        </p:tgtEl>
                                        <p:attrNameLst>
                                          <p:attrName>ppt_x</p:attrName>
                                        </p:attrNameLst>
                                      </p:cBhvr>
                                      <p:tavLst>
                                        <p:tav tm="0">
                                          <p:val>
                                            <p:strVal val="ppt_x"/>
                                          </p:val>
                                        </p:tav>
                                        <p:tav tm="100000">
                                          <p:val>
                                            <p:strVal val="1+ppt_w/2"/>
                                          </p:val>
                                        </p:tav>
                                      </p:tavLst>
                                    </p:anim>
                                    <p:anim calcmode="lin" valueType="num">
                                      <p:cBhvr additive="base">
                                        <p:cTn id="35" dur="4000"/>
                                        <p:tgtEl>
                                          <p:spTgt spid="3"/>
                                        </p:tgtEl>
                                        <p:attrNameLst>
                                          <p:attrName>ppt_y</p:attrName>
                                        </p:attrNameLst>
                                      </p:cBhvr>
                                      <p:tavLst>
                                        <p:tav tm="0">
                                          <p:val>
                                            <p:strVal val="ppt_y"/>
                                          </p:val>
                                        </p:tav>
                                        <p:tav tm="100000">
                                          <p:val>
                                            <p:strVal val="1+ppt_h/2"/>
                                          </p:val>
                                        </p:tav>
                                      </p:tavLst>
                                    </p:anim>
                                    <p:set>
                                      <p:cBhvr>
                                        <p:cTn id="36" dur="1" fill="hold">
                                          <p:stCondLst>
                                            <p:cond delay="3999"/>
                                          </p:stCondLst>
                                        </p:cTn>
                                        <p:tgtEl>
                                          <p:spTgt spid="3"/>
                                        </p:tgtEl>
                                        <p:attrNameLst>
                                          <p:attrName>style.visibility</p:attrName>
                                        </p:attrNameLst>
                                      </p:cBhvr>
                                      <p:to>
                                        <p:strVal val="hidden"/>
                                      </p:to>
                                    </p:set>
                                  </p:childTnLst>
                                </p:cTn>
                              </p:par>
                              <p:par>
                                <p:cTn id="37" presetID="2" presetClass="entr" presetSubtype="6" fill="hold" grpId="0"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250" fill="hold"/>
                                        <p:tgtEl>
                                          <p:spTgt spid="5"/>
                                        </p:tgtEl>
                                        <p:attrNameLst>
                                          <p:attrName>ppt_x</p:attrName>
                                        </p:attrNameLst>
                                      </p:cBhvr>
                                      <p:tavLst>
                                        <p:tav tm="0">
                                          <p:val>
                                            <p:strVal val="1+#ppt_w/2"/>
                                          </p:val>
                                        </p:tav>
                                        <p:tav tm="100000">
                                          <p:val>
                                            <p:strVal val="#ppt_x"/>
                                          </p:val>
                                        </p:tav>
                                      </p:tavLst>
                                    </p:anim>
                                    <p:anim calcmode="lin" valueType="num">
                                      <p:cBhvr additive="base">
                                        <p:cTn id="40" dur="2250" fill="hold"/>
                                        <p:tgtEl>
                                          <p:spTgt spid="5"/>
                                        </p:tgtEl>
                                        <p:attrNameLst>
                                          <p:attrName>ppt_y</p:attrName>
                                        </p:attrNameLst>
                                      </p:cBhvr>
                                      <p:tavLst>
                                        <p:tav tm="0">
                                          <p:val>
                                            <p:strVal val="1+#ppt_h/2"/>
                                          </p:val>
                                        </p:tav>
                                        <p:tav tm="100000">
                                          <p:val>
                                            <p:strVal val="#ppt_y"/>
                                          </p:val>
                                        </p:tav>
                                      </p:tavLst>
                                    </p:anim>
                                  </p:childTnLst>
                                </p:cTn>
                              </p:par>
                              <p:par>
                                <p:cTn id="41" presetID="2" presetClass="exit" presetSubtype="6" fill="hold" grpId="1" nodeType="withEffect">
                                  <p:stCondLst>
                                    <p:cond delay="0"/>
                                  </p:stCondLst>
                                  <p:childTnLst>
                                    <p:anim calcmode="lin" valueType="num">
                                      <p:cBhvr additive="base">
                                        <p:cTn id="42" dur="4000"/>
                                        <p:tgtEl>
                                          <p:spTgt spid="5"/>
                                        </p:tgtEl>
                                        <p:attrNameLst>
                                          <p:attrName>ppt_x</p:attrName>
                                        </p:attrNameLst>
                                      </p:cBhvr>
                                      <p:tavLst>
                                        <p:tav tm="0">
                                          <p:val>
                                            <p:strVal val="ppt_x"/>
                                          </p:val>
                                        </p:tav>
                                        <p:tav tm="100000">
                                          <p:val>
                                            <p:strVal val="1+ppt_w/2"/>
                                          </p:val>
                                        </p:tav>
                                      </p:tavLst>
                                    </p:anim>
                                    <p:anim calcmode="lin" valueType="num">
                                      <p:cBhvr additive="base">
                                        <p:cTn id="43" dur="4000"/>
                                        <p:tgtEl>
                                          <p:spTgt spid="5"/>
                                        </p:tgtEl>
                                        <p:attrNameLst>
                                          <p:attrName>ppt_y</p:attrName>
                                        </p:attrNameLst>
                                      </p:cBhvr>
                                      <p:tavLst>
                                        <p:tav tm="0">
                                          <p:val>
                                            <p:strVal val="ppt_y"/>
                                          </p:val>
                                        </p:tav>
                                        <p:tav tm="100000">
                                          <p:val>
                                            <p:strVal val="1+ppt_h/2"/>
                                          </p:val>
                                        </p:tav>
                                      </p:tavLst>
                                    </p:anim>
                                    <p:set>
                                      <p:cBhvr>
                                        <p:cTn id="44" dur="1" fill="hold">
                                          <p:stCondLst>
                                            <p:cond delay="3999"/>
                                          </p:stCondLst>
                                        </p:cTn>
                                        <p:tgtEl>
                                          <p:spTgt spid="5"/>
                                        </p:tgtEl>
                                        <p:attrNameLst>
                                          <p:attrName>style.visibility</p:attrName>
                                        </p:attrNameLst>
                                      </p:cBhvr>
                                      <p:to>
                                        <p:strVal val="hidden"/>
                                      </p:to>
                                    </p:set>
                                  </p:childTnLst>
                                </p:cTn>
                              </p:par>
                              <p:par>
                                <p:cTn id="45" presetID="2" presetClass="entr" presetSubtype="6" fill="hold" grpId="0"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250" fill="hold"/>
                                        <p:tgtEl>
                                          <p:spTgt spid="7"/>
                                        </p:tgtEl>
                                        <p:attrNameLst>
                                          <p:attrName>ppt_x</p:attrName>
                                        </p:attrNameLst>
                                      </p:cBhvr>
                                      <p:tavLst>
                                        <p:tav tm="0">
                                          <p:val>
                                            <p:strVal val="1+#ppt_w/2"/>
                                          </p:val>
                                        </p:tav>
                                        <p:tav tm="100000">
                                          <p:val>
                                            <p:strVal val="#ppt_x"/>
                                          </p:val>
                                        </p:tav>
                                      </p:tavLst>
                                    </p:anim>
                                    <p:anim calcmode="lin" valueType="num">
                                      <p:cBhvr additive="base">
                                        <p:cTn id="48" dur="2250" fill="hold"/>
                                        <p:tgtEl>
                                          <p:spTgt spid="7"/>
                                        </p:tgtEl>
                                        <p:attrNameLst>
                                          <p:attrName>ppt_y</p:attrName>
                                        </p:attrNameLst>
                                      </p:cBhvr>
                                      <p:tavLst>
                                        <p:tav tm="0">
                                          <p:val>
                                            <p:strVal val="1+#ppt_h/2"/>
                                          </p:val>
                                        </p:tav>
                                        <p:tav tm="100000">
                                          <p:val>
                                            <p:strVal val="#ppt_y"/>
                                          </p:val>
                                        </p:tav>
                                      </p:tavLst>
                                    </p:anim>
                                  </p:childTnLst>
                                </p:cTn>
                              </p:par>
                              <p:par>
                                <p:cTn id="49" presetID="2" presetClass="exit" presetSubtype="6" fill="hold" grpId="1" nodeType="withEffect">
                                  <p:stCondLst>
                                    <p:cond delay="0"/>
                                  </p:stCondLst>
                                  <p:childTnLst>
                                    <p:anim calcmode="lin" valueType="num">
                                      <p:cBhvr additive="base">
                                        <p:cTn id="50" dur="4000"/>
                                        <p:tgtEl>
                                          <p:spTgt spid="7"/>
                                        </p:tgtEl>
                                        <p:attrNameLst>
                                          <p:attrName>ppt_x</p:attrName>
                                        </p:attrNameLst>
                                      </p:cBhvr>
                                      <p:tavLst>
                                        <p:tav tm="0">
                                          <p:val>
                                            <p:strVal val="ppt_x"/>
                                          </p:val>
                                        </p:tav>
                                        <p:tav tm="100000">
                                          <p:val>
                                            <p:strVal val="1+ppt_w/2"/>
                                          </p:val>
                                        </p:tav>
                                      </p:tavLst>
                                    </p:anim>
                                    <p:anim calcmode="lin" valueType="num">
                                      <p:cBhvr additive="base">
                                        <p:cTn id="51" dur="4000"/>
                                        <p:tgtEl>
                                          <p:spTgt spid="7"/>
                                        </p:tgtEl>
                                        <p:attrNameLst>
                                          <p:attrName>ppt_y</p:attrName>
                                        </p:attrNameLst>
                                      </p:cBhvr>
                                      <p:tavLst>
                                        <p:tav tm="0">
                                          <p:val>
                                            <p:strVal val="ppt_y"/>
                                          </p:val>
                                        </p:tav>
                                        <p:tav tm="100000">
                                          <p:val>
                                            <p:strVal val="1+ppt_h/2"/>
                                          </p:val>
                                        </p:tav>
                                      </p:tavLst>
                                    </p:anim>
                                    <p:set>
                                      <p:cBhvr>
                                        <p:cTn id="52" dur="1" fill="hold">
                                          <p:stCondLst>
                                            <p:cond delay="3999"/>
                                          </p:stCondLst>
                                        </p:cTn>
                                        <p:tgtEl>
                                          <p:spTgt spid="7"/>
                                        </p:tgtEl>
                                        <p:attrNameLst>
                                          <p:attrName>style.visibility</p:attrName>
                                        </p:attrNameLst>
                                      </p:cBhvr>
                                      <p:to>
                                        <p:strVal val="hidden"/>
                                      </p:to>
                                    </p:set>
                                  </p:childTnLst>
                                </p:cTn>
                              </p:par>
                              <p:par>
                                <p:cTn id="53" presetID="19" presetClass="entr" presetSubtype="10" fill="hold" grpId="2"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p:cTn id="55" dur="4000" fill="hold"/>
                                        <p:tgtEl>
                                          <p:spTgt spid="2"/>
                                        </p:tgtEl>
                                        <p:attrNameLst>
                                          <p:attrName>ppt_w</p:attrName>
                                        </p:attrNameLst>
                                      </p:cBhvr>
                                      <p:tavLst>
                                        <p:tav tm="0" fmla="#ppt_w*sin(2.5*pi*$)">
                                          <p:val>
                                            <p:fltVal val="0"/>
                                          </p:val>
                                        </p:tav>
                                        <p:tav tm="100000">
                                          <p:val>
                                            <p:fltVal val="1"/>
                                          </p:val>
                                        </p:tav>
                                      </p:tavLst>
                                    </p:anim>
                                    <p:anim calcmode="lin" valueType="num">
                                      <p:cBhvr>
                                        <p:cTn id="56" dur="4000" fill="hold"/>
                                        <p:tgtEl>
                                          <p:spTgt spid="2"/>
                                        </p:tgtEl>
                                        <p:attrNameLst>
                                          <p:attrName>ppt_h</p:attrName>
                                        </p:attrNameLst>
                                      </p:cBhvr>
                                      <p:tavLst>
                                        <p:tav tm="0">
                                          <p:val>
                                            <p:strVal val="#ppt_h"/>
                                          </p:val>
                                        </p:tav>
                                        <p:tav tm="100000">
                                          <p:val>
                                            <p:strVal val="#ppt_h"/>
                                          </p:val>
                                        </p:tav>
                                      </p:tavLst>
                                    </p:anim>
                                  </p:childTnLst>
                                </p:cTn>
                              </p:par>
                              <p:par>
                                <p:cTn id="57" presetID="19" presetClass="entr" presetSubtype="10" fill="hold" grpId="2" nodeType="withEffect">
                                  <p:stCondLst>
                                    <p:cond delay="0"/>
                                  </p:stCondLst>
                                  <p:childTnLst>
                                    <p:set>
                                      <p:cBhvr>
                                        <p:cTn id="58" dur="1" fill="hold">
                                          <p:stCondLst>
                                            <p:cond delay="0"/>
                                          </p:stCondLst>
                                        </p:cTn>
                                        <p:tgtEl>
                                          <p:spTgt spid="4"/>
                                        </p:tgtEl>
                                        <p:attrNameLst>
                                          <p:attrName>style.visibility</p:attrName>
                                        </p:attrNameLst>
                                      </p:cBhvr>
                                      <p:to>
                                        <p:strVal val="visible"/>
                                      </p:to>
                                    </p:set>
                                    <p:anim calcmode="lin" valueType="num">
                                      <p:cBhvr>
                                        <p:cTn id="59" dur="4000" fill="hold"/>
                                        <p:tgtEl>
                                          <p:spTgt spid="4"/>
                                        </p:tgtEl>
                                        <p:attrNameLst>
                                          <p:attrName>ppt_w</p:attrName>
                                        </p:attrNameLst>
                                      </p:cBhvr>
                                      <p:tavLst>
                                        <p:tav tm="0" fmla="#ppt_w*sin(2.5*pi*$)">
                                          <p:val>
                                            <p:fltVal val="0"/>
                                          </p:val>
                                        </p:tav>
                                        <p:tav tm="100000">
                                          <p:val>
                                            <p:fltVal val="1"/>
                                          </p:val>
                                        </p:tav>
                                      </p:tavLst>
                                    </p:anim>
                                    <p:anim calcmode="lin" valueType="num">
                                      <p:cBhvr>
                                        <p:cTn id="60" dur="4000" fill="hold"/>
                                        <p:tgtEl>
                                          <p:spTgt spid="4"/>
                                        </p:tgtEl>
                                        <p:attrNameLst>
                                          <p:attrName>ppt_h</p:attrName>
                                        </p:attrNameLst>
                                      </p:cBhvr>
                                      <p:tavLst>
                                        <p:tav tm="0">
                                          <p:val>
                                            <p:strVal val="#ppt_h"/>
                                          </p:val>
                                        </p:tav>
                                        <p:tav tm="100000">
                                          <p:val>
                                            <p:strVal val="#ppt_h"/>
                                          </p:val>
                                        </p:tav>
                                      </p:tavLst>
                                    </p:anim>
                                  </p:childTnLst>
                                </p:cTn>
                              </p:par>
                              <p:par>
                                <p:cTn id="61" presetID="19" presetClass="entr" presetSubtype="10" fill="hold" grpId="2"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p:cTn id="63" dur="4000" fill="hold"/>
                                        <p:tgtEl>
                                          <p:spTgt spid="6"/>
                                        </p:tgtEl>
                                        <p:attrNameLst>
                                          <p:attrName>ppt_w</p:attrName>
                                        </p:attrNameLst>
                                      </p:cBhvr>
                                      <p:tavLst>
                                        <p:tav tm="0" fmla="#ppt_w*sin(2.5*pi*$)">
                                          <p:val>
                                            <p:fltVal val="0"/>
                                          </p:val>
                                        </p:tav>
                                        <p:tav tm="100000">
                                          <p:val>
                                            <p:fltVal val="1"/>
                                          </p:val>
                                        </p:tav>
                                      </p:tavLst>
                                    </p:anim>
                                    <p:anim calcmode="lin" valueType="num">
                                      <p:cBhvr>
                                        <p:cTn id="64" dur="4000" fill="hold"/>
                                        <p:tgtEl>
                                          <p:spTgt spid="6"/>
                                        </p:tgtEl>
                                        <p:attrNameLst>
                                          <p:attrName>ppt_h</p:attrName>
                                        </p:attrNameLst>
                                      </p:cBhvr>
                                      <p:tavLst>
                                        <p:tav tm="0">
                                          <p:val>
                                            <p:strVal val="#ppt_h"/>
                                          </p:val>
                                        </p:tav>
                                        <p:tav tm="100000">
                                          <p:val>
                                            <p:strVal val="#ppt_h"/>
                                          </p:val>
                                        </p:tav>
                                      </p:tavLst>
                                    </p:anim>
                                  </p:childTnLst>
                                </p:cTn>
                              </p:par>
                              <p:par>
                                <p:cTn id="65" presetID="19" presetClass="entr" presetSubtype="10" fill="hold" grpId="2"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p:cTn id="67" dur="4000" fill="hold"/>
                                        <p:tgtEl>
                                          <p:spTgt spid="3"/>
                                        </p:tgtEl>
                                        <p:attrNameLst>
                                          <p:attrName>ppt_w</p:attrName>
                                        </p:attrNameLst>
                                      </p:cBhvr>
                                      <p:tavLst>
                                        <p:tav tm="0" fmla="#ppt_w*sin(2.5*pi*$)">
                                          <p:val>
                                            <p:fltVal val="0"/>
                                          </p:val>
                                        </p:tav>
                                        <p:tav tm="100000">
                                          <p:val>
                                            <p:fltVal val="1"/>
                                          </p:val>
                                        </p:tav>
                                      </p:tavLst>
                                    </p:anim>
                                    <p:anim calcmode="lin" valueType="num">
                                      <p:cBhvr>
                                        <p:cTn id="68" dur="4000" fill="hold"/>
                                        <p:tgtEl>
                                          <p:spTgt spid="3"/>
                                        </p:tgtEl>
                                        <p:attrNameLst>
                                          <p:attrName>ppt_h</p:attrName>
                                        </p:attrNameLst>
                                      </p:cBhvr>
                                      <p:tavLst>
                                        <p:tav tm="0">
                                          <p:val>
                                            <p:strVal val="#ppt_h"/>
                                          </p:val>
                                        </p:tav>
                                        <p:tav tm="100000">
                                          <p:val>
                                            <p:strVal val="#ppt_h"/>
                                          </p:val>
                                        </p:tav>
                                      </p:tavLst>
                                    </p:anim>
                                  </p:childTnLst>
                                </p:cTn>
                              </p:par>
                              <p:par>
                                <p:cTn id="69" presetID="19" presetClass="entr" presetSubtype="10" fill="hold" grpId="2" nodeType="with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4000" fill="hold"/>
                                        <p:tgtEl>
                                          <p:spTgt spid="5"/>
                                        </p:tgtEl>
                                        <p:attrNameLst>
                                          <p:attrName>ppt_w</p:attrName>
                                        </p:attrNameLst>
                                      </p:cBhvr>
                                      <p:tavLst>
                                        <p:tav tm="0" fmla="#ppt_w*sin(2.5*pi*$)">
                                          <p:val>
                                            <p:fltVal val="0"/>
                                          </p:val>
                                        </p:tav>
                                        <p:tav tm="100000">
                                          <p:val>
                                            <p:fltVal val="1"/>
                                          </p:val>
                                        </p:tav>
                                      </p:tavLst>
                                    </p:anim>
                                    <p:anim calcmode="lin" valueType="num">
                                      <p:cBhvr>
                                        <p:cTn id="72" dur="4000" fill="hold"/>
                                        <p:tgtEl>
                                          <p:spTgt spid="5"/>
                                        </p:tgtEl>
                                        <p:attrNameLst>
                                          <p:attrName>ppt_h</p:attrName>
                                        </p:attrNameLst>
                                      </p:cBhvr>
                                      <p:tavLst>
                                        <p:tav tm="0">
                                          <p:val>
                                            <p:strVal val="#ppt_h"/>
                                          </p:val>
                                        </p:tav>
                                        <p:tav tm="100000">
                                          <p:val>
                                            <p:strVal val="#ppt_h"/>
                                          </p:val>
                                        </p:tav>
                                      </p:tavLst>
                                    </p:anim>
                                  </p:childTnLst>
                                </p:cTn>
                              </p:par>
                              <p:par>
                                <p:cTn id="73" presetID="19" presetClass="entr" presetSubtype="10" fill="hold" grpId="2" nodeType="withEffect">
                                  <p:stCondLst>
                                    <p:cond delay="0"/>
                                  </p:stCondLst>
                                  <p:childTnLst>
                                    <p:set>
                                      <p:cBhvr>
                                        <p:cTn id="74" dur="1" fill="hold">
                                          <p:stCondLst>
                                            <p:cond delay="0"/>
                                          </p:stCondLst>
                                        </p:cTn>
                                        <p:tgtEl>
                                          <p:spTgt spid="7"/>
                                        </p:tgtEl>
                                        <p:attrNameLst>
                                          <p:attrName>style.visibility</p:attrName>
                                        </p:attrNameLst>
                                      </p:cBhvr>
                                      <p:to>
                                        <p:strVal val="visible"/>
                                      </p:to>
                                    </p:set>
                                    <p:anim calcmode="lin" valueType="num">
                                      <p:cBhvr>
                                        <p:cTn id="75" dur="4000" fill="hold"/>
                                        <p:tgtEl>
                                          <p:spTgt spid="7"/>
                                        </p:tgtEl>
                                        <p:attrNameLst>
                                          <p:attrName>ppt_w</p:attrName>
                                        </p:attrNameLst>
                                      </p:cBhvr>
                                      <p:tavLst>
                                        <p:tav tm="0" fmla="#ppt_w*sin(2.5*pi*$)">
                                          <p:val>
                                            <p:fltVal val="0"/>
                                          </p:val>
                                        </p:tav>
                                        <p:tav tm="100000">
                                          <p:val>
                                            <p:fltVal val="1"/>
                                          </p:val>
                                        </p:tav>
                                      </p:tavLst>
                                    </p:anim>
                                    <p:anim calcmode="lin" valueType="num">
                                      <p:cBhvr>
                                        <p:cTn id="76" dur="4000" fill="hold"/>
                                        <p:tgtEl>
                                          <p:spTgt spid="7"/>
                                        </p:tgtEl>
                                        <p:attrNameLst>
                                          <p:attrName>ppt_h</p:attrName>
                                        </p:attrNameLst>
                                      </p:cBhvr>
                                      <p:tavLst>
                                        <p:tav tm="0">
                                          <p:val>
                                            <p:strVal val="#ppt_h"/>
                                          </p:val>
                                        </p:tav>
                                        <p:tav tm="100000">
                                          <p:val>
                                            <p:strVal val="#ppt_h"/>
                                          </p:val>
                                        </p:tav>
                                      </p:tavLst>
                                    </p:anim>
                                  </p:childTnLst>
                                </p:cTn>
                              </p:par>
                              <p:par>
                                <p:cTn id="77" presetID="8" presetClass="emph" presetSubtype="0" fill="hold" grpId="3" nodeType="withEffect">
                                  <p:stCondLst>
                                    <p:cond delay="0"/>
                                  </p:stCondLst>
                                  <p:childTnLst>
                                    <p:animRot by="21600000">
                                      <p:cBhvr>
                                        <p:cTn id="78" dur="4000" fill="hold"/>
                                        <p:tgtEl>
                                          <p:spTgt spid="2"/>
                                        </p:tgtEl>
                                        <p:attrNameLst>
                                          <p:attrName>r</p:attrName>
                                        </p:attrNameLst>
                                      </p:cBhvr>
                                    </p:animRot>
                                  </p:childTnLst>
                                </p:cTn>
                              </p:par>
                              <p:par>
                                <p:cTn id="79" presetID="8" presetClass="emph" presetSubtype="0" fill="hold" grpId="3" nodeType="withEffect">
                                  <p:stCondLst>
                                    <p:cond delay="0"/>
                                  </p:stCondLst>
                                  <p:childTnLst>
                                    <p:animRot by="21600000">
                                      <p:cBhvr>
                                        <p:cTn id="80" dur="4000" fill="hold"/>
                                        <p:tgtEl>
                                          <p:spTgt spid="4"/>
                                        </p:tgtEl>
                                        <p:attrNameLst>
                                          <p:attrName>r</p:attrName>
                                        </p:attrNameLst>
                                      </p:cBhvr>
                                    </p:animRot>
                                  </p:childTnLst>
                                </p:cTn>
                              </p:par>
                              <p:par>
                                <p:cTn id="81" presetID="8" presetClass="emph" presetSubtype="0" fill="hold" grpId="3" nodeType="withEffect">
                                  <p:stCondLst>
                                    <p:cond delay="0"/>
                                  </p:stCondLst>
                                  <p:childTnLst>
                                    <p:animRot by="21600000">
                                      <p:cBhvr>
                                        <p:cTn id="82" dur="4000" fill="hold"/>
                                        <p:tgtEl>
                                          <p:spTgt spid="6"/>
                                        </p:tgtEl>
                                        <p:attrNameLst>
                                          <p:attrName>r</p:attrName>
                                        </p:attrNameLst>
                                      </p:cBhvr>
                                    </p:animRot>
                                  </p:childTnLst>
                                </p:cTn>
                              </p:par>
                              <p:par>
                                <p:cTn id="83" presetID="8" presetClass="emph" presetSubtype="0" fill="hold" grpId="3" nodeType="withEffect">
                                  <p:stCondLst>
                                    <p:cond delay="0"/>
                                  </p:stCondLst>
                                  <p:childTnLst>
                                    <p:animRot by="21600000">
                                      <p:cBhvr>
                                        <p:cTn id="84" dur="4000" fill="hold"/>
                                        <p:tgtEl>
                                          <p:spTgt spid="3"/>
                                        </p:tgtEl>
                                        <p:attrNameLst>
                                          <p:attrName>r</p:attrName>
                                        </p:attrNameLst>
                                      </p:cBhvr>
                                    </p:animRot>
                                  </p:childTnLst>
                                </p:cTn>
                              </p:par>
                              <p:par>
                                <p:cTn id="85" presetID="8" presetClass="emph" presetSubtype="0" fill="hold" grpId="3" nodeType="withEffect">
                                  <p:stCondLst>
                                    <p:cond delay="0"/>
                                  </p:stCondLst>
                                  <p:childTnLst>
                                    <p:animRot by="21600000">
                                      <p:cBhvr>
                                        <p:cTn id="86" dur="4000" fill="hold"/>
                                        <p:tgtEl>
                                          <p:spTgt spid="5"/>
                                        </p:tgtEl>
                                        <p:attrNameLst>
                                          <p:attrName>r</p:attrName>
                                        </p:attrNameLst>
                                      </p:cBhvr>
                                    </p:animRot>
                                  </p:childTnLst>
                                </p:cTn>
                              </p:par>
                              <p:par>
                                <p:cTn id="87" presetID="8" presetClass="emph" presetSubtype="0" fill="hold" grpId="3" nodeType="withEffect">
                                  <p:stCondLst>
                                    <p:cond delay="0"/>
                                  </p:stCondLst>
                                  <p:childTnLst>
                                    <p:animRot by="21600000">
                                      <p:cBhvr>
                                        <p:cTn id="88" dur="4000" fill="hold"/>
                                        <p:tgtEl>
                                          <p:spTgt spid="7"/>
                                        </p:tgtEl>
                                        <p:attrNameLst>
                                          <p:attrName>r</p:attrName>
                                        </p:attrNameLst>
                                      </p:cBhvr>
                                    </p:animRot>
                                  </p:childTnLst>
                                </p:cTn>
                              </p:par>
                              <p:par>
                                <p:cTn id="89" presetID="2" presetClass="entr" presetSubtype="6" fill="hold" grpId="0" nodeType="with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2250" fill="hold"/>
                                        <p:tgtEl>
                                          <p:spTgt spid="10"/>
                                        </p:tgtEl>
                                        <p:attrNameLst>
                                          <p:attrName>ppt_x</p:attrName>
                                        </p:attrNameLst>
                                      </p:cBhvr>
                                      <p:tavLst>
                                        <p:tav tm="0">
                                          <p:val>
                                            <p:strVal val="1+#ppt_w/2"/>
                                          </p:val>
                                        </p:tav>
                                        <p:tav tm="100000">
                                          <p:val>
                                            <p:strVal val="#ppt_x"/>
                                          </p:val>
                                        </p:tav>
                                      </p:tavLst>
                                    </p:anim>
                                    <p:anim calcmode="lin" valueType="num">
                                      <p:cBhvr additive="base">
                                        <p:cTn id="92" dur="2250" fill="hold"/>
                                        <p:tgtEl>
                                          <p:spTgt spid="10"/>
                                        </p:tgtEl>
                                        <p:attrNameLst>
                                          <p:attrName>ppt_y</p:attrName>
                                        </p:attrNameLst>
                                      </p:cBhvr>
                                      <p:tavLst>
                                        <p:tav tm="0">
                                          <p:val>
                                            <p:strVal val="1+#ppt_h/2"/>
                                          </p:val>
                                        </p:tav>
                                        <p:tav tm="100000">
                                          <p:val>
                                            <p:strVal val="#ppt_y"/>
                                          </p:val>
                                        </p:tav>
                                      </p:tavLst>
                                    </p:anim>
                                  </p:childTnLst>
                                </p:cTn>
                              </p:par>
                              <p:par>
                                <p:cTn id="93" presetID="2" presetClass="exit" presetSubtype="6" fill="hold" grpId="1" nodeType="withEffect">
                                  <p:stCondLst>
                                    <p:cond delay="0"/>
                                  </p:stCondLst>
                                  <p:childTnLst>
                                    <p:anim calcmode="lin" valueType="num">
                                      <p:cBhvr additive="base">
                                        <p:cTn id="94" dur="4000"/>
                                        <p:tgtEl>
                                          <p:spTgt spid="10"/>
                                        </p:tgtEl>
                                        <p:attrNameLst>
                                          <p:attrName>ppt_x</p:attrName>
                                        </p:attrNameLst>
                                      </p:cBhvr>
                                      <p:tavLst>
                                        <p:tav tm="0">
                                          <p:val>
                                            <p:strVal val="ppt_x"/>
                                          </p:val>
                                        </p:tav>
                                        <p:tav tm="100000">
                                          <p:val>
                                            <p:strVal val="1+ppt_w/2"/>
                                          </p:val>
                                        </p:tav>
                                      </p:tavLst>
                                    </p:anim>
                                    <p:anim calcmode="lin" valueType="num">
                                      <p:cBhvr additive="base">
                                        <p:cTn id="95" dur="4000"/>
                                        <p:tgtEl>
                                          <p:spTgt spid="10"/>
                                        </p:tgtEl>
                                        <p:attrNameLst>
                                          <p:attrName>ppt_y</p:attrName>
                                        </p:attrNameLst>
                                      </p:cBhvr>
                                      <p:tavLst>
                                        <p:tav tm="0">
                                          <p:val>
                                            <p:strVal val="ppt_y"/>
                                          </p:val>
                                        </p:tav>
                                        <p:tav tm="100000">
                                          <p:val>
                                            <p:strVal val="1+ppt_h/2"/>
                                          </p:val>
                                        </p:tav>
                                      </p:tavLst>
                                    </p:anim>
                                    <p:set>
                                      <p:cBhvr>
                                        <p:cTn id="96" dur="1" fill="hold">
                                          <p:stCondLst>
                                            <p:cond delay="3999"/>
                                          </p:stCondLst>
                                        </p:cTn>
                                        <p:tgtEl>
                                          <p:spTgt spid="10"/>
                                        </p:tgtEl>
                                        <p:attrNameLst>
                                          <p:attrName>style.visibility</p:attrName>
                                        </p:attrNameLst>
                                      </p:cBhvr>
                                      <p:to>
                                        <p:strVal val="hidden"/>
                                      </p:to>
                                    </p:set>
                                  </p:childTnLst>
                                </p:cTn>
                              </p:par>
                              <p:par>
                                <p:cTn id="97" presetID="2" presetClass="entr" presetSubtype="6"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2250" fill="hold"/>
                                        <p:tgtEl>
                                          <p:spTgt spid="11"/>
                                        </p:tgtEl>
                                        <p:attrNameLst>
                                          <p:attrName>ppt_x</p:attrName>
                                        </p:attrNameLst>
                                      </p:cBhvr>
                                      <p:tavLst>
                                        <p:tav tm="0">
                                          <p:val>
                                            <p:strVal val="1+#ppt_w/2"/>
                                          </p:val>
                                        </p:tav>
                                        <p:tav tm="100000">
                                          <p:val>
                                            <p:strVal val="#ppt_x"/>
                                          </p:val>
                                        </p:tav>
                                      </p:tavLst>
                                    </p:anim>
                                    <p:anim calcmode="lin" valueType="num">
                                      <p:cBhvr additive="base">
                                        <p:cTn id="100" dur="2250" fill="hold"/>
                                        <p:tgtEl>
                                          <p:spTgt spid="11"/>
                                        </p:tgtEl>
                                        <p:attrNameLst>
                                          <p:attrName>ppt_y</p:attrName>
                                        </p:attrNameLst>
                                      </p:cBhvr>
                                      <p:tavLst>
                                        <p:tav tm="0">
                                          <p:val>
                                            <p:strVal val="1+#ppt_h/2"/>
                                          </p:val>
                                        </p:tav>
                                        <p:tav tm="100000">
                                          <p:val>
                                            <p:strVal val="#ppt_y"/>
                                          </p:val>
                                        </p:tav>
                                      </p:tavLst>
                                    </p:anim>
                                  </p:childTnLst>
                                </p:cTn>
                              </p:par>
                              <p:par>
                                <p:cTn id="101" presetID="2" presetClass="exit" presetSubtype="6" fill="hold" grpId="1" nodeType="withEffect">
                                  <p:stCondLst>
                                    <p:cond delay="0"/>
                                  </p:stCondLst>
                                  <p:childTnLst>
                                    <p:anim calcmode="lin" valueType="num">
                                      <p:cBhvr additive="base">
                                        <p:cTn id="102" dur="4000"/>
                                        <p:tgtEl>
                                          <p:spTgt spid="11"/>
                                        </p:tgtEl>
                                        <p:attrNameLst>
                                          <p:attrName>ppt_x</p:attrName>
                                        </p:attrNameLst>
                                      </p:cBhvr>
                                      <p:tavLst>
                                        <p:tav tm="0">
                                          <p:val>
                                            <p:strVal val="ppt_x"/>
                                          </p:val>
                                        </p:tav>
                                        <p:tav tm="100000">
                                          <p:val>
                                            <p:strVal val="1+ppt_w/2"/>
                                          </p:val>
                                        </p:tav>
                                      </p:tavLst>
                                    </p:anim>
                                    <p:anim calcmode="lin" valueType="num">
                                      <p:cBhvr additive="base">
                                        <p:cTn id="103" dur="4000"/>
                                        <p:tgtEl>
                                          <p:spTgt spid="11"/>
                                        </p:tgtEl>
                                        <p:attrNameLst>
                                          <p:attrName>ppt_y</p:attrName>
                                        </p:attrNameLst>
                                      </p:cBhvr>
                                      <p:tavLst>
                                        <p:tav tm="0">
                                          <p:val>
                                            <p:strVal val="ppt_y"/>
                                          </p:val>
                                        </p:tav>
                                        <p:tav tm="100000">
                                          <p:val>
                                            <p:strVal val="1+ppt_h/2"/>
                                          </p:val>
                                        </p:tav>
                                      </p:tavLst>
                                    </p:anim>
                                    <p:set>
                                      <p:cBhvr>
                                        <p:cTn id="104" dur="1" fill="hold">
                                          <p:stCondLst>
                                            <p:cond delay="3999"/>
                                          </p:stCondLst>
                                        </p:cTn>
                                        <p:tgtEl>
                                          <p:spTgt spid="11"/>
                                        </p:tgtEl>
                                        <p:attrNameLst>
                                          <p:attrName>style.visibility</p:attrName>
                                        </p:attrNameLst>
                                      </p:cBhvr>
                                      <p:to>
                                        <p:strVal val="hidden"/>
                                      </p:to>
                                    </p:set>
                                  </p:childTnLst>
                                </p:cTn>
                              </p:par>
                              <p:par>
                                <p:cTn id="105" presetID="19" presetClass="entr" presetSubtype="10" fill="hold" grpId="2" nodeType="withEffect">
                                  <p:stCondLst>
                                    <p:cond delay="0"/>
                                  </p:stCondLst>
                                  <p:childTnLst>
                                    <p:set>
                                      <p:cBhvr>
                                        <p:cTn id="106" dur="1" fill="hold">
                                          <p:stCondLst>
                                            <p:cond delay="0"/>
                                          </p:stCondLst>
                                        </p:cTn>
                                        <p:tgtEl>
                                          <p:spTgt spid="10"/>
                                        </p:tgtEl>
                                        <p:attrNameLst>
                                          <p:attrName>style.visibility</p:attrName>
                                        </p:attrNameLst>
                                      </p:cBhvr>
                                      <p:to>
                                        <p:strVal val="visible"/>
                                      </p:to>
                                    </p:set>
                                    <p:anim calcmode="lin" valueType="num">
                                      <p:cBhvr>
                                        <p:cTn id="107" dur="4000" fill="hold"/>
                                        <p:tgtEl>
                                          <p:spTgt spid="10"/>
                                        </p:tgtEl>
                                        <p:attrNameLst>
                                          <p:attrName>ppt_w</p:attrName>
                                        </p:attrNameLst>
                                      </p:cBhvr>
                                      <p:tavLst>
                                        <p:tav tm="0" fmla="#ppt_w*sin(2.5*pi*$)">
                                          <p:val>
                                            <p:fltVal val="0"/>
                                          </p:val>
                                        </p:tav>
                                        <p:tav tm="100000">
                                          <p:val>
                                            <p:fltVal val="1"/>
                                          </p:val>
                                        </p:tav>
                                      </p:tavLst>
                                    </p:anim>
                                    <p:anim calcmode="lin" valueType="num">
                                      <p:cBhvr>
                                        <p:cTn id="108" dur="4000" fill="hold"/>
                                        <p:tgtEl>
                                          <p:spTgt spid="10"/>
                                        </p:tgtEl>
                                        <p:attrNameLst>
                                          <p:attrName>ppt_h</p:attrName>
                                        </p:attrNameLst>
                                      </p:cBhvr>
                                      <p:tavLst>
                                        <p:tav tm="0">
                                          <p:val>
                                            <p:strVal val="#ppt_h"/>
                                          </p:val>
                                        </p:tav>
                                        <p:tav tm="100000">
                                          <p:val>
                                            <p:strVal val="#ppt_h"/>
                                          </p:val>
                                        </p:tav>
                                      </p:tavLst>
                                    </p:anim>
                                  </p:childTnLst>
                                </p:cTn>
                              </p:par>
                              <p:par>
                                <p:cTn id="109" presetID="19" presetClass="entr" presetSubtype="10" fill="hold" grpId="2" nodeType="withEffect">
                                  <p:stCondLst>
                                    <p:cond delay="0"/>
                                  </p:stCondLst>
                                  <p:childTnLst>
                                    <p:set>
                                      <p:cBhvr>
                                        <p:cTn id="110" dur="1" fill="hold">
                                          <p:stCondLst>
                                            <p:cond delay="0"/>
                                          </p:stCondLst>
                                        </p:cTn>
                                        <p:tgtEl>
                                          <p:spTgt spid="11"/>
                                        </p:tgtEl>
                                        <p:attrNameLst>
                                          <p:attrName>style.visibility</p:attrName>
                                        </p:attrNameLst>
                                      </p:cBhvr>
                                      <p:to>
                                        <p:strVal val="visible"/>
                                      </p:to>
                                    </p:set>
                                    <p:anim calcmode="lin" valueType="num">
                                      <p:cBhvr>
                                        <p:cTn id="111" dur="4000" fill="hold"/>
                                        <p:tgtEl>
                                          <p:spTgt spid="11"/>
                                        </p:tgtEl>
                                        <p:attrNameLst>
                                          <p:attrName>ppt_w</p:attrName>
                                        </p:attrNameLst>
                                      </p:cBhvr>
                                      <p:tavLst>
                                        <p:tav tm="0" fmla="#ppt_w*sin(2.5*pi*$)">
                                          <p:val>
                                            <p:fltVal val="0"/>
                                          </p:val>
                                        </p:tav>
                                        <p:tav tm="100000">
                                          <p:val>
                                            <p:fltVal val="1"/>
                                          </p:val>
                                        </p:tav>
                                      </p:tavLst>
                                    </p:anim>
                                    <p:anim calcmode="lin" valueType="num">
                                      <p:cBhvr>
                                        <p:cTn id="112" dur="4000" fill="hold"/>
                                        <p:tgtEl>
                                          <p:spTgt spid="11"/>
                                        </p:tgtEl>
                                        <p:attrNameLst>
                                          <p:attrName>ppt_h</p:attrName>
                                        </p:attrNameLst>
                                      </p:cBhvr>
                                      <p:tavLst>
                                        <p:tav tm="0">
                                          <p:val>
                                            <p:strVal val="#ppt_h"/>
                                          </p:val>
                                        </p:tav>
                                        <p:tav tm="100000">
                                          <p:val>
                                            <p:strVal val="#ppt_h"/>
                                          </p:val>
                                        </p:tav>
                                      </p:tavLst>
                                    </p:anim>
                                  </p:childTnLst>
                                </p:cTn>
                              </p:par>
                              <p:par>
                                <p:cTn id="113" presetID="8" presetClass="emph" presetSubtype="0" fill="hold" grpId="3" nodeType="withEffect">
                                  <p:stCondLst>
                                    <p:cond delay="0"/>
                                  </p:stCondLst>
                                  <p:childTnLst>
                                    <p:animRot by="21600000">
                                      <p:cBhvr>
                                        <p:cTn id="114" dur="4000" fill="hold"/>
                                        <p:tgtEl>
                                          <p:spTgt spid="10"/>
                                        </p:tgtEl>
                                        <p:attrNameLst>
                                          <p:attrName>r</p:attrName>
                                        </p:attrNameLst>
                                      </p:cBhvr>
                                    </p:animRot>
                                  </p:childTnLst>
                                </p:cTn>
                              </p:par>
                              <p:par>
                                <p:cTn id="115" presetID="8" presetClass="emph" presetSubtype="0" fill="hold" grpId="3" nodeType="withEffect">
                                  <p:stCondLst>
                                    <p:cond delay="0"/>
                                  </p:stCondLst>
                                  <p:childTnLst>
                                    <p:animRot by="21600000">
                                      <p:cBhvr>
                                        <p:cTn id="116" dur="4000" fill="hold"/>
                                        <p:tgtEl>
                                          <p:spTgt spid="11"/>
                                        </p:tgtEl>
                                        <p:attrNameLst>
                                          <p:attrName>r</p:attrName>
                                        </p:attrNameLst>
                                      </p:cBhvr>
                                    </p:animRot>
                                  </p:childTnLst>
                                </p:cTn>
                              </p:par>
                              <p:par>
                                <p:cTn id="117" presetID="2" presetClass="entr" presetSubtype="3" fill="hold" grpId="0" nodeType="withEffect">
                                  <p:stCondLst>
                                    <p:cond delay="0"/>
                                  </p:stCondLst>
                                  <p:childTnLst>
                                    <p:set>
                                      <p:cBhvr>
                                        <p:cTn id="118" dur="1" fill="hold">
                                          <p:stCondLst>
                                            <p:cond delay="0"/>
                                          </p:stCondLst>
                                        </p:cTn>
                                        <p:tgtEl>
                                          <p:spTgt spid="23"/>
                                        </p:tgtEl>
                                        <p:attrNameLst>
                                          <p:attrName>style.visibility</p:attrName>
                                        </p:attrNameLst>
                                      </p:cBhvr>
                                      <p:to>
                                        <p:strVal val="visible"/>
                                      </p:to>
                                    </p:set>
                                    <p:anim calcmode="lin" valueType="num">
                                      <p:cBhvr additive="base">
                                        <p:cTn id="119" dur="2250" fill="hold"/>
                                        <p:tgtEl>
                                          <p:spTgt spid="23"/>
                                        </p:tgtEl>
                                        <p:attrNameLst>
                                          <p:attrName>ppt_x</p:attrName>
                                        </p:attrNameLst>
                                      </p:cBhvr>
                                      <p:tavLst>
                                        <p:tav tm="0">
                                          <p:val>
                                            <p:strVal val="1+#ppt_w/2"/>
                                          </p:val>
                                        </p:tav>
                                        <p:tav tm="100000">
                                          <p:val>
                                            <p:strVal val="#ppt_x"/>
                                          </p:val>
                                        </p:tav>
                                      </p:tavLst>
                                    </p:anim>
                                    <p:anim calcmode="lin" valueType="num">
                                      <p:cBhvr additive="base">
                                        <p:cTn id="120" dur="2250" fill="hold"/>
                                        <p:tgtEl>
                                          <p:spTgt spid="23"/>
                                        </p:tgtEl>
                                        <p:attrNameLst>
                                          <p:attrName>ppt_y</p:attrName>
                                        </p:attrNameLst>
                                      </p:cBhvr>
                                      <p:tavLst>
                                        <p:tav tm="0">
                                          <p:val>
                                            <p:strVal val="0-#ppt_h/2"/>
                                          </p:val>
                                        </p:tav>
                                        <p:tav tm="100000">
                                          <p:val>
                                            <p:strVal val="#ppt_y"/>
                                          </p:val>
                                        </p:tav>
                                      </p:tavLst>
                                    </p:anim>
                                  </p:childTnLst>
                                </p:cTn>
                              </p:par>
                              <p:par>
                                <p:cTn id="121" presetID="2" presetClass="exit" presetSubtype="3" fill="hold" grpId="1" nodeType="withEffect">
                                  <p:stCondLst>
                                    <p:cond delay="0"/>
                                  </p:stCondLst>
                                  <p:childTnLst>
                                    <p:anim calcmode="lin" valueType="num">
                                      <p:cBhvr additive="base">
                                        <p:cTn id="122" dur="4000"/>
                                        <p:tgtEl>
                                          <p:spTgt spid="23"/>
                                        </p:tgtEl>
                                        <p:attrNameLst>
                                          <p:attrName>ppt_x</p:attrName>
                                        </p:attrNameLst>
                                      </p:cBhvr>
                                      <p:tavLst>
                                        <p:tav tm="0">
                                          <p:val>
                                            <p:strVal val="ppt_x"/>
                                          </p:val>
                                        </p:tav>
                                        <p:tav tm="100000">
                                          <p:val>
                                            <p:strVal val="1+ppt_w/2"/>
                                          </p:val>
                                        </p:tav>
                                      </p:tavLst>
                                    </p:anim>
                                    <p:anim calcmode="lin" valueType="num">
                                      <p:cBhvr additive="base">
                                        <p:cTn id="123" dur="4000"/>
                                        <p:tgtEl>
                                          <p:spTgt spid="23"/>
                                        </p:tgtEl>
                                        <p:attrNameLst>
                                          <p:attrName>ppt_y</p:attrName>
                                        </p:attrNameLst>
                                      </p:cBhvr>
                                      <p:tavLst>
                                        <p:tav tm="0">
                                          <p:val>
                                            <p:strVal val="ppt_y"/>
                                          </p:val>
                                        </p:tav>
                                        <p:tav tm="100000">
                                          <p:val>
                                            <p:strVal val="0-ppt_h/2"/>
                                          </p:val>
                                        </p:tav>
                                      </p:tavLst>
                                    </p:anim>
                                    <p:set>
                                      <p:cBhvr>
                                        <p:cTn id="124" dur="1" fill="hold">
                                          <p:stCondLst>
                                            <p:cond delay="3999"/>
                                          </p:stCondLst>
                                        </p:cTn>
                                        <p:tgtEl>
                                          <p:spTgt spid="23"/>
                                        </p:tgtEl>
                                        <p:attrNameLst>
                                          <p:attrName>style.visibility</p:attrName>
                                        </p:attrNameLst>
                                      </p:cBhvr>
                                      <p:to>
                                        <p:strVal val="hidden"/>
                                      </p:to>
                                    </p:set>
                                  </p:childTnLst>
                                </p:cTn>
                              </p:par>
                              <p:par>
                                <p:cTn id="125" presetID="19" presetClass="entr" presetSubtype="10" fill="hold" grpId="2" nodeType="with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p:cTn id="127" dur="4000" fill="hold"/>
                                        <p:tgtEl>
                                          <p:spTgt spid="23"/>
                                        </p:tgtEl>
                                        <p:attrNameLst>
                                          <p:attrName>ppt_w</p:attrName>
                                        </p:attrNameLst>
                                      </p:cBhvr>
                                      <p:tavLst>
                                        <p:tav tm="0" fmla="#ppt_w*sin(2.5*pi*$)">
                                          <p:val>
                                            <p:fltVal val="0"/>
                                          </p:val>
                                        </p:tav>
                                        <p:tav tm="100000">
                                          <p:val>
                                            <p:fltVal val="1"/>
                                          </p:val>
                                        </p:tav>
                                      </p:tavLst>
                                    </p:anim>
                                    <p:anim calcmode="lin" valueType="num">
                                      <p:cBhvr>
                                        <p:cTn id="128" dur="4000" fill="hold"/>
                                        <p:tgtEl>
                                          <p:spTgt spid="23"/>
                                        </p:tgtEl>
                                        <p:attrNameLst>
                                          <p:attrName>ppt_h</p:attrName>
                                        </p:attrNameLst>
                                      </p:cBhvr>
                                      <p:tavLst>
                                        <p:tav tm="0">
                                          <p:val>
                                            <p:strVal val="#ppt_h"/>
                                          </p:val>
                                        </p:tav>
                                        <p:tav tm="100000">
                                          <p:val>
                                            <p:strVal val="#ppt_h"/>
                                          </p:val>
                                        </p:tav>
                                      </p:tavLst>
                                    </p:anim>
                                  </p:childTnLst>
                                </p:cTn>
                              </p:par>
                              <p:par>
                                <p:cTn id="129" presetID="8" presetClass="emph" presetSubtype="0" fill="hold" grpId="3" nodeType="withEffect">
                                  <p:stCondLst>
                                    <p:cond delay="0"/>
                                  </p:stCondLst>
                                  <p:childTnLst>
                                    <p:animRot by="-21600000">
                                      <p:cBhvr>
                                        <p:cTn id="130" dur="4000" fill="hold"/>
                                        <p:tgtEl>
                                          <p:spTgt spid="23"/>
                                        </p:tgtEl>
                                        <p:attrNameLst>
                                          <p:attrName>r</p:attrName>
                                        </p:attrNameLst>
                                      </p:cBhvr>
                                    </p:animRot>
                                  </p:childTnLst>
                                </p:cTn>
                              </p:par>
                              <p:par>
                                <p:cTn id="131" presetID="2" presetClass="entr" presetSubtype="3" fill="hold" grpId="0" nodeType="withEffect">
                                  <p:stCondLst>
                                    <p:cond delay="0"/>
                                  </p:stCondLst>
                                  <p:childTnLst>
                                    <p:set>
                                      <p:cBhvr>
                                        <p:cTn id="132" dur="1" fill="hold">
                                          <p:stCondLst>
                                            <p:cond delay="0"/>
                                          </p:stCondLst>
                                        </p:cTn>
                                        <p:tgtEl>
                                          <p:spTgt spid="29"/>
                                        </p:tgtEl>
                                        <p:attrNameLst>
                                          <p:attrName>style.visibility</p:attrName>
                                        </p:attrNameLst>
                                      </p:cBhvr>
                                      <p:to>
                                        <p:strVal val="visible"/>
                                      </p:to>
                                    </p:set>
                                    <p:anim calcmode="lin" valueType="num">
                                      <p:cBhvr additive="base">
                                        <p:cTn id="133" dur="2250" fill="hold"/>
                                        <p:tgtEl>
                                          <p:spTgt spid="29"/>
                                        </p:tgtEl>
                                        <p:attrNameLst>
                                          <p:attrName>ppt_x</p:attrName>
                                        </p:attrNameLst>
                                      </p:cBhvr>
                                      <p:tavLst>
                                        <p:tav tm="0">
                                          <p:val>
                                            <p:strVal val="1+#ppt_w/2"/>
                                          </p:val>
                                        </p:tav>
                                        <p:tav tm="100000">
                                          <p:val>
                                            <p:strVal val="#ppt_x"/>
                                          </p:val>
                                        </p:tav>
                                      </p:tavLst>
                                    </p:anim>
                                    <p:anim calcmode="lin" valueType="num">
                                      <p:cBhvr additive="base">
                                        <p:cTn id="134" dur="2250" fill="hold"/>
                                        <p:tgtEl>
                                          <p:spTgt spid="29"/>
                                        </p:tgtEl>
                                        <p:attrNameLst>
                                          <p:attrName>ppt_y</p:attrName>
                                        </p:attrNameLst>
                                      </p:cBhvr>
                                      <p:tavLst>
                                        <p:tav tm="0">
                                          <p:val>
                                            <p:strVal val="0-#ppt_h/2"/>
                                          </p:val>
                                        </p:tav>
                                        <p:tav tm="100000">
                                          <p:val>
                                            <p:strVal val="#ppt_y"/>
                                          </p:val>
                                        </p:tav>
                                      </p:tavLst>
                                    </p:anim>
                                  </p:childTnLst>
                                </p:cTn>
                              </p:par>
                              <p:par>
                                <p:cTn id="135" presetID="2" presetClass="exit" presetSubtype="3" fill="hold" grpId="1" nodeType="withEffect">
                                  <p:stCondLst>
                                    <p:cond delay="0"/>
                                  </p:stCondLst>
                                  <p:childTnLst>
                                    <p:anim calcmode="lin" valueType="num">
                                      <p:cBhvr additive="base">
                                        <p:cTn id="136" dur="4000"/>
                                        <p:tgtEl>
                                          <p:spTgt spid="29"/>
                                        </p:tgtEl>
                                        <p:attrNameLst>
                                          <p:attrName>ppt_x</p:attrName>
                                        </p:attrNameLst>
                                      </p:cBhvr>
                                      <p:tavLst>
                                        <p:tav tm="0">
                                          <p:val>
                                            <p:strVal val="ppt_x"/>
                                          </p:val>
                                        </p:tav>
                                        <p:tav tm="100000">
                                          <p:val>
                                            <p:strVal val="1+ppt_w/2"/>
                                          </p:val>
                                        </p:tav>
                                      </p:tavLst>
                                    </p:anim>
                                    <p:anim calcmode="lin" valueType="num">
                                      <p:cBhvr additive="base">
                                        <p:cTn id="137" dur="4000"/>
                                        <p:tgtEl>
                                          <p:spTgt spid="29"/>
                                        </p:tgtEl>
                                        <p:attrNameLst>
                                          <p:attrName>ppt_y</p:attrName>
                                        </p:attrNameLst>
                                      </p:cBhvr>
                                      <p:tavLst>
                                        <p:tav tm="0">
                                          <p:val>
                                            <p:strVal val="ppt_y"/>
                                          </p:val>
                                        </p:tav>
                                        <p:tav tm="100000">
                                          <p:val>
                                            <p:strVal val="0-ppt_h/2"/>
                                          </p:val>
                                        </p:tav>
                                      </p:tavLst>
                                    </p:anim>
                                    <p:set>
                                      <p:cBhvr>
                                        <p:cTn id="138" dur="1" fill="hold">
                                          <p:stCondLst>
                                            <p:cond delay="3999"/>
                                          </p:stCondLst>
                                        </p:cTn>
                                        <p:tgtEl>
                                          <p:spTgt spid="29"/>
                                        </p:tgtEl>
                                        <p:attrNameLst>
                                          <p:attrName>style.visibility</p:attrName>
                                        </p:attrNameLst>
                                      </p:cBhvr>
                                      <p:to>
                                        <p:strVal val="hidden"/>
                                      </p:to>
                                    </p:set>
                                  </p:childTnLst>
                                </p:cTn>
                              </p:par>
                              <p:par>
                                <p:cTn id="139" presetID="19" presetClass="entr" presetSubtype="10" fill="hold" grpId="2" nodeType="withEffect">
                                  <p:stCondLst>
                                    <p:cond delay="0"/>
                                  </p:stCondLst>
                                  <p:childTnLst>
                                    <p:set>
                                      <p:cBhvr>
                                        <p:cTn id="140" dur="1" fill="hold">
                                          <p:stCondLst>
                                            <p:cond delay="0"/>
                                          </p:stCondLst>
                                        </p:cTn>
                                        <p:tgtEl>
                                          <p:spTgt spid="29"/>
                                        </p:tgtEl>
                                        <p:attrNameLst>
                                          <p:attrName>style.visibility</p:attrName>
                                        </p:attrNameLst>
                                      </p:cBhvr>
                                      <p:to>
                                        <p:strVal val="visible"/>
                                      </p:to>
                                    </p:set>
                                    <p:anim calcmode="lin" valueType="num">
                                      <p:cBhvr>
                                        <p:cTn id="141" dur="4000" fill="hold"/>
                                        <p:tgtEl>
                                          <p:spTgt spid="29"/>
                                        </p:tgtEl>
                                        <p:attrNameLst>
                                          <p:attrName>ppt_w</p:attrName>
                                        </p:attrNameLst>
                                      </p:cBhvr>
                                      <p:tavLst>
                                        <p:tav tm="0" fmla="#ppt_w*sin(2.5*pi*$)">
                                          <p:val>
                                            <p:fltVal val="0"/>
                                          </p:val>
                                        </p:tav>
                                        <p:tav tm="100000">
                                          <p:val>
                                            <p:fltVal val="1"/>
                                          </p:val>
                                        </p:tav>
                                      </p:tavLst>
                                    </p:anim>
                                    <p:anim calcmode="lin" valueType="num">
                                      <p:cBhvr>
                                        <p:cTn id="142" dur="4000" fill="hold"/>
                                        <p:tgtEl>
                                          <p:spTgt spid="29"/>
                                        </p:tgtEl>
                                        <p:attrNameLst>
                                          <p:attrName>ppt_h</p:attrName>
                                        </p:attrNameLst>
                                      </p:cBhvr>
                                      <p:tavLst>
                                        <p:tav tm="0">
                                          <p:val>
                                            <p:strVal val="#ppt_h"/>
                                          </p:val>
                                        </p:tav>
                                        <p:tav tm="100000">
                                          <p:val>
                                            <p:strVal val="#ppt_h"/>
                                          </p:val>
                                        </p:tav>
                                      </p:tavLst>
                                    </p:anim>
                                  </p:childTnLst>
                                </p:cTn>
                              </p:par>
                              <p:par>
                                <p:cTn id="143" presetID="8" presetClass="emph" presetSubtype="0" fill="hold" grpId="3" nodeType="withEffect">
                                  <p:stCondLst>
                                    <p:cond delay="0"/>
                                  </p:stCondLst>
                                  <p:childTnLst>
                                    <p:animRot by="-21600000">
                                      <p:cBhvr>
                                        <p:cTn id="144" dur="4000" fill="hold"/>
                                        <p:tgtEl>
                                          <p:spTgt spid="29"/>
                                        </p:tgtEl>
                                        <p:attrNameLst>
                                          <p:attrName>r</p:attrName>
                                        </p:attrNameLst>
                                      </p:cBhvr>
                                    </p:animRot>
                                  </p:childTnLst>
                                </p:cTn>
                              </p:par>
                              <p:par>
                                <p:cTn id="145" presetID="2" presetClass="entr" presetSubtype="3" fill="hold" grpId="0" nodeType="with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250" fill="hold"/>
                                        <p:tgtEl>
                                          <p:spTgt spid="27"/>
                                        </p:tgtEl>
                                        <p:attrNameLst>
                                          <p:attrName>ppt_x</p:attrName>
                                        </p:attrNameLst>
                                      </p:cBhvr>
                                      <p:tavLst>
                                        <p:tav tm="0">
                                          <p:val>
                                            <p:strVal val="1+#ppt_w/2"/>
                                          </p:val>
                                        </p:tav>
                                        <p:tav tm="100000">
                                          <p:val>
                                            <p:strVal val="#ppt_x"/>
                                          </p:val>
                                        </p:tav>
                                      </p:tavLst>
                                    </p:anim>
                                    <p:anim calcmode="lin" valueType="num">
                                      <p:cBhvr additive="base">
                                        <p:cTn id="148" dur="2250" fill="hold"/>
                                        <p:tgtEl>
                                          <p:spTgt spid="27"/>
                                        </p:tgtEl>
                                        <p:attrNameLst>
                                          <p:attrName>ppt_y</p:attrName>
                                        </p:attrNameLst>
                                      </p:cBhvr>
                                      <p:tavLst>
                                        <p:tav tm="0">
                                          <p:val>
                                            <p:strVal val="0-#ppt_h/2"/>
                                          </p:val>
                                        </p:tav>
                                        <p:tav tm="100000">
                                          <p:val>
                                            <p:strVal val="#ppt_y"/>
                                          </p:val>
                                        </p:tav>
                                      </p:tavLst>
                                    </p:anim>
                                  </p:childTnLst>
                                </p:cTn>
                              </p:par>
                              <p:par>
                                <p:cTn id="149" presetID="2" presetClass="exit" presetSubtype="3" fill="hold" grpId="1" nodeType="withEffect">
                                  <p:stCondLst>
                                    <p:cond delay="0"/>
                                  </p:stCondLst>
                                  <p:childTnLst>
                                    <p:anim calcmode="lin" valueType="num">
                                      <p:cBhvr additive="base">
                                        <p:cTn id="150" dur="4000"/>
                                        <p:tgtEl>
                                          <p:spTgt spid="27"/>
                                        </p:tgtEl>
                                        <p:attrNameLst>
                                          <p:attrName>ppt_x</p:attrName>
                                        </p:attrNameLst>
                                      </p:cBhvr>
                                      <p:tavLst>
                                        <p:tav tm="0">
                                          <p:val>
                                            <p:strVal val="ppt_x"/>
                                          </p:val>
                                        </p:tav>
                                        <p:tav tm="100000">
                                          <p:val>
                                            <p:strVal val="1+ppt_w/2"/>
                                          </p:val>
                                        </p:tav>
                                      </p:tavLst>
                                    </p:anim>
                                    <p:anim calcmode="lin" valueType="num">
                                      <p:cBhvr additive="base">
                                        <p:cTn id="151" dur="4000"/>
                                        <p:tgtEl>
                                          <p:spTgt spid="27"/>
                                        </p:tgtEl>
                                        <p:attrNameLst>
                                          <p:attrName>ppt_y</p:attrName>
                                        </p:attrNameLst>
                                      </p:cBhvr>
                                      <p:tavLst>
                                        <p:tav tm="0">
                                          <p:val>
                                            <p:strVal val="ppt_y"/>
                                          </p:val>
                                        </p:tav>
                                        <p:tav tm="100000">
                                          <p:val>
                                            <p:strVal val="0-ppt_h/2"/>
                                          </p:val>
                                        </p:tav>
                                      </p:tavLst>
                                    </p:anim>
                                    <p:set>
                                      <p:cBhvr>
                                        <p:cTn id="152" dur="1" fill="hold">
                                          <p:stCondLst>
                                            <p:cond delay="3999"/>
                                          </p:stCondLst>
                                        </p:cTn>
                                        <p:tgtEl>
                                          <p:spTgt spid="27"/>
                                        </p:tgtEl>
                                        <p:attrNameLst>
                                          <p:attrName>style.visibility</p:attrName>
                                        </p:attrNameLst>
                                      </p:cBhvr>
                                      <p:to>
                                        <p:strVal val="hidden"/>
                                      </p:to>
                                    </p:set>
                                  </p:childTnLst>
                                </p:cTn>
                              </p:par>
                              <p:par>
                                <p:cTn id="153" presetID="19" presetClass="entr" presetSubtype="10" fill="hold" grpId="2" nodeType="withEffect">
                                  <p:stCondLst>
                                    <p:cond delay="0"/>
                                  </p:stCondLst>
                                  <p:childTnLst>
                                    <p:set>
                                      <p:cBhvr>
                                        <p:cTn id="154" dur="1" fill="hold">
                                          <p:stCondLst>
                                            <p:cond delay="0"/>
                                          </p:stCondLst>
                                        </p:cTn>
                                        <p:tgtEl>
                                          <p:spTgt spid="27"/>
                                        </p:tgtEl>
                                        <p:attrNameLst>
                                          <p:attrName>style.visibility</p:attrName>
                                        </p:attrNameLst>
                                      </p:cBhvr>
                                      <p:to>
                                        <p:strVal val="visible"/>
                                      </p:to>
                                    </p:set>
                                    <p:anim calcmode="lin" valueType="num">
                                      <p:cBhvr>
                                        <p:cTn id="155" dur="4000" fill="hold"/>
                                        <p:tgtEl>
                                          <p:spTgt spid="27"/>
                                        </p:tgtEl>
                                        <p:attrNameLst>
                                          <p:attrName>ppt_w</p:attrName>
                                        </p:attrNameLst>
                                      </p:cBhvr>
                                      <p:tavLst>
                                        <p:tav tm="0" fmla="#ppt_w*sin(2.5*pi*$)">
                                          <p:val>
                                            <p:fltVal val="0"/>
                                          </p:val>
                                        </p:tav>
                                        <p:tav tm="100000">
                                          <p:val>
                                            <p:fltVal val="1"/>
                                          </p:val>
                                        </p:tav>
                                      </p:tavLst>
                                    </p:anim>
                                    <p:anim calcmode="lin" valueType="num">
                                      <p:cBhvr>
                                        <p:cTn id="156" dur="4000" fill="hold"/>
                                        <p:tgtEl>
                                          <p:spTgt spid="27"/>
                                        </p:tgtEl>
                                        <p:attrNameLst>
                                          <p:attrName>ppt_h</p:attrName>
                                        </p:attrNameLst>
                                      </p:cBhvr>
                                      <p:tavLst>
                                        <p:tav tm="0">
                                          <p:val>
                                            <p:strVal val="#ppt_h"/>
                                          </p:val>
                                        </p:tav>
                                        <p:tav tm="100000">
                                          <p:val>
                                            <p:strVal val="#ppt_h"/>
                                          </p:val>
                                        </p:tav>
                                      </p:tavLst>
                                    </p:anim>
                                  </p:childTnLst>
                                </p:cTn>
                              </p:par>
                              <p:par>
                                <p:cTn id="157" presetID="8" presetClass="emph" presetSubtype="0" fill="hold" grpId="3" nodeType="withEffect">
                                  <p:stCondLst>
                                    <p:cond delay="0"/>
                                  </p:stCondLst>
                                  <p:childTnLst>
                                    <p:animRot by="-21600000">
                                      <p:cBhvr>
                                        <p:cTn id="158" dur="4000" fill="hold"/>
                                        <p:tgtEl>
                                          <p:spTgt spid="27"/>
                                        </p:tgtEl>
                                        <p:attrNameLst>
                                          <p:attrName>r</p:attrName>
                                        </p:attrNameLst>
                                      </p:cBhvr>
                                    </p:animRot>
                                  </p:childTnLst>
                                </p:cTn>
                              </p:par>
                              <p:par>
                                <p:cTn id="159" presetID="2" presetClass="entr" presetSubtype="3" fill="hold" grpId="0" nodeType="withEffect">
                                  <p:stCondLst>
                                    <p:cond delay="0"/>
                                  </p:stCondLst>
                                  <p:childTnLst>
                                    <p:set>
                                      <p:cBhvr>
                                        <p:cTn id="160" dur="1" fill="hold">
                                          <p:stCondLst>
                                            <p:cond delay="0"/>
                                          </p:stCondLst>
                                        </p:cTn>
                                        <p:tgtEl>
                                          <p:spTgt spid="25"/>
                                        </p:tgtEl>
                                        <p:attrNameLst>
                                          <p:attrName>style.visibility</p:attrName>
                                        </p:attrNameLst>
                                      </p:cBhvr>
                                      <p:to>
                                        <p:strVal val="visible"/>
                                      </p:to>
                                    </p:set>
                                    <p:anim calcmode="lin" valueType="num">
                                      <p:cBhvr additive="base">
                                        <p:cTn id="161" dur="2250" fill="hold"/>
                                        <p:tgtEl>
                                          <p:spTgt spid="25"/>
                                        </p:tgtEl>
                                        <p:attrNameLst>
                                          <p:attrName>ppt_x</p:attrName>
                                        </p:attrNameLst>
                                      </p:cBhvr>
                                      <p:tavLst>
                                        <p:tav tm="0">
                                          <p:val>
                                            <p:strVal val="1+#ppt_w/2"/>
                                          </p:val>
                                        </p:tav>
                                        <p:tav tm="100000">
                                          <p:val>
                                            <p:strVal val="#ppt_x"/>
                                          </p:val>
                                        </p:tav>
                                      </p:tavLst>
                                    </p:anim>
                                    <p:anim calcmode="lin" valueType="num">
                                      <p:cBhvr additive="base">
                                        <p:cTn id="162" dur="2250" fill="hold"/>
                                        <p:tgtEl>
                                          <p:spTgt spid="25"/>
                                        </p:tgtEl>
                                        <p:attrNameLst>
                                          <p:attrName>ppt_y</p:attrName>
                                        </p:attrNameLst>
                                      </p:cBhvr>
                                      <p:tavLst>
                                        <p:tav tm="0">
                                          <p:val>
                                            <p:strVal val="0-#ppt_h/2"/>
                                          </p:val>
                                        </p:tav>
                                        <p:tav tm="100000">
                                          <p:val>
                                            <p:strVal val="#ppt_y"/>
                                          </p:val>
                                        </p:tav>
                                      </p:tavLst>
                                    </p:anim>
                                  </p:childTnLst>
                                </p:cTn>
                              </p:par>
                              <p:par>
                                <p:cTn id="163" presetID="2" presetClass="exit" presetSubtype="3" fill="hold" grpId="1" nodeType="withEffect">
                                  <p:stCondLst>
                                    <p:cond delay="0"/>
                                  </p:stCondLst>
                                  <p:childTnLst>
                                    <p:anim calcmode="lin" valueType="num">
                                      <p:cBhvr additive="base">
                                        <p:cTn id="164" dur="4000"/>
                                        <p:tgtEl>
                                          <p:spTgt spid="25"/>
                                        </p:tgtEl>
                                        <p:attrNameLst>
                                          <p:attrName>ppt_x</p:attrName>
                                        </p:attrNameLst>
                                      </p:cBhvr>
                                      <p:tavLst>
                                        <p:tav tm="0">
                                          <p:val>
                                            <p:strVal val="ppt_x"/>
                                          </p:val>
                                        </p:tav>
                                        <p:tav tm="100000">
                                          <p:val>
                                            <p:strVal val="1+ppt_w/2"/>
                                          </p:val>
                                        </p:tav>
                                      </p:tavLst>
                                    </p:anim>
                                    <p:anim calcmode="lin" valueType="num">
                                      <p:cBhvr additive="base">
                                        <p:cTn id="165" dur="4000"/>
                                        <p:tgtEl>
                                          <p:spTgt spid="25"/>
                                        </p:tgtEl>
                                        <p:attrNameLst>
                                          <p:attrName>ppt_y</p:attrName>
                                        </p:attrNameLst>
                                      </p:cBhvr>
                                      <p:tavLst>
                                        <p:tav tm="0">
                                          <p:val>
                                            <p:strVal val="ppt_y"/>
                                          </p:val>
                                        </p:tav>
                                        <p:tav tm="100000">
                                          <p:val>
                                            <p:strVal val="0-ppt_h/2"/>
                                          </p:val>
                                        </p:tav>
                                      </p:tavLst>
                                    </p:anim>
                                    <p:set>
                                      <p:cBhvr>
                                        <p:cTn id="166" dur="1" fill="hold">
                                          <p:stCondLst>
                                            <p:cond delay="3999"/>
                                          </p:stCondLst>
                                        </p:cTn>
                                        <p:tgtEl>
                                          <p:spTgt spid="25"/>
                                        </p:tgtEl>
                                        <p:attrNameLst>
                                          <p:attrName>style.visibility</p:attrName>
                                        </p:attrNameLst>
                                      </p:cBhvr>
                                      <p:to>
                                        <p:strVal val="hidden"/>
                                      </p:to>
                                    </p:set>
                                  </p:childTnLst>
                                </p:cTn>
                              </p:par>
                              <p:par>
                                <p:cTn id="167" presetID="19" presetClass="entr" presetSubtype="1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 calcmode="lin" valueType="num">
                                      <p:cBhvr>
                                        <p:cTn id="169" dur="4000" fill="hold"/>
                                        <p:tgtEl>
                                          <p:spTgt spid="25"/>
                                        </p:tgtEl>
                                        <p:attrNameLst>
                                          <p:attrName>ppt_w</p:attrName>
                                        </p:attrNameLst>
                                      </p:cBhvr>
                                      <p:tavLst>
                                        <p:tav tm="0" fmla="#ppt_w*sin(2.5*pi*$)">
                                          <p:val>
                                            <p:fltVal val="0"/>
                                          </p:val>
                                        </p:tav>
                                        <p:tav tm="100000">
                                          <p:val>
                                            <p:fltVal val="1"/>
                                          </p:val>
                                        </p:tav>
                                      </p:tavLst>
                                    </p:anim>
                                    <p:anim calcmode="lin" valueType="num">
                                      <p:cBhvr>
                                        <p:cTn id="170" dur="4000" fill="hold"/>
                                        <p:tgtEl>
                                          <p:spTgt spid="25"/>
                                        </p:tgtEl>
                                        <p:attrNameLst>
                                          <p:attrName>ppt_h</p:attrName>
                                        </p:attrNameLst>
                                      </p:cBhvr>
                                      <p:tavLst>
                                        <p:tav tm="0">
                                          <p:val>
                                            <p:strVal val="#ppt_h"/>
                                          </p:val>
                                        </p:tav>
                                        <p:tav tm="100000">
                                          <p:val>
                                            <p:strVal val="#ppt_h"/>
                                          </p:val>
                                        </p:tav>
                                      </p:tavLst>
                                    </p:anim>
                                  </p:childTnLst>
                                </p:cTn>
                              </p:par>
                              <p:par>
                                <p:cTn id="171" presetID="8" presetClass="emph" presetSubtype="0" fill="hold" grpId="3" nodeType="withEffect">
                                  <p:stCondLst>
                                    <p:cond delay="0"/>
                                  </p:stCondLst>
                                  <p:childTnLst>
                                    <p:animRot by="-21600000">
                                      <p:cBhvr>
                                        <p:cTn id="172" dur="4000" fill="hold"/>
                                        <p:tgtEl>
                                          <p:spTgt spid="25"/>
                                        </p:tgtEl>
                                        <p:attrNameLst>
                                          <p:attrName>r</p:attrName>
                                        </p:attrNameLst>
                                      </p:cBhvr>
                                    </p:animRot>
                                  </p:childTnLst>
                                </p:cTn>
                              </p:par>
                              <p:par>
                                <p:cTn id="173" presetID="2" presetClass="entr" presetSubtype="3" fill="hold" grpId="0" nodeType="withEffect">
                                  <p:stCondLst>
                                    <p:cond delay="0"/>
                                  </p:stCondLst>
                                  <p:childTnLst>
                                    <p:set>
                                      <p:cBhvr>
                                        <p:cTn id="174" dur="1" fill="hold">
                                          <p:stCondLst>
                                            <p:cond delay="0"/>
                                          </p:stCondLst>
                                        </p:cTn>
                                        <p:tgtEl>
                                          <p:spTgt spid="28"/>
                                        </p:tgtEl>
                                        <p:attrNameLst>
                                          <p:attrName>style.visibility</p:attrName>
                                        </p:attrNameLst>
                                      </p:cBhvr>
                                      <p:to>
                                        <p:strVal val="visible"/>
                                      </p:to>
                                    </p:set>
                                    <p:anim calcmode="lin" valueType="num">
                                      <p:cBhvr additive="base">
                                        <p:cTn id="175" dur="2250" fill="hold"/>
                                        <p:tgtEl>
                                          <p:spTgt spid="28"/>
                                        </p:tgtEl>
                                        <p:attrNameLst>
                                          <p:attrName>ppt_x</p:attrName>
                                        </p:attrNameLst>
                                      </p:cBhvr>
                                      <p:tavLst>
                                        <p:tav tm="0">
                                          <p:val>
                                            <p:strVal val="1+#ppt_w/2"/>
                                          </p:val>
                                        </p:tav>
                                        <p:tav tm="100000">
                                          <p:val>
                                            <p:strVal val="#ppt_x"/>
                                          </p:val>
                                        </p:tav>
                                      </p:tavLst>
                                    </p:anim>
                                    <p:anim calcmode="lin" valueType="num">
                                      <p:cBhvr additive="base">
                                        <p:cTn id="176" dur="2250" fill="hold"/>
                                        <p:tgtEl>
                                          <p:spTgt spid="28"/>
                                        </p:tgtEl>
                                        <p:attrNameLst>
                                          <p:attrName>ppt_y</p:attrName>
                                        </p:attrNameLst>
                                      </p:cBhvr>
                                      <p:tavLst>
                                        <p:tav tm="0">
                                          <p:val>
                                            <p:strVal val="0-#ppt_h/2"/>
                                          </p:val>
                                        </p:tav>
                                        <p:tav tm="100000">
                                          <p:val>
                                            <p:strVal val="#ppt_y"/>
                                          </p:val>
                                        </p:tav>
                                      </p:tavLst>
                                    </p:anim>
                                  </p:childTnLst>
                                </p:cTn>
                              </p:par>
                              <p:par>
                                <p:cTn id="177" presetID="2" presetClass="exit" presetSubtype="3" fill="hold" grpId="1" nodeType="withEffect">
                                  <p:stCondLst>
                                    <p:cond delay="0"/>
                                  </p:stCondLst>
                                  <p:childTnLst>
                                    <p:anim calcmode="lin" valueType="num">
                                      <p:cBhvr additive="base">
                                        <p:cTn id="178" dur="4000"/>
                                        <p:tgtEl>
                                          <p:spTgt spid="28"/>
                                        </p:tgtEl>
                                        <p:attrNameLst>
                                          <p:attrName>ppt_x</p:attrName>
                                        </p:attrNameLst>
                                      </p:cBhvr>
                                      <p:tavLst>
                                        <p:tav tm="0">
                                          <p:val>
                                            <p:strVal val="ppt_x"/>
                                          </p:val>
                                        </p:tav>
                                        <p:tav tm="100000">
                                          <p:val>
                                            <p:strVal val="1+ppt_w/2"/>
                                          </p:val>
                                        </p:tav>
                                      </p:tavLst>
                                    </p:anim>
                                    <p:anim calcmode="lin" valueType="num">
                                      <p:cBhvr additive="base">
                                        <p:cTn id="179" dur="4000"/>
                                        <p:tgtEl>
                                          <p:spTgt spid="28"/>
                                        </p:tgtEl>
                                        <p:attrNameLst>
                                          <p:attrName>ppt_y</p:attrName>
                                        </p:attrNameLst>
                                      </p:cBhvr>
                                      <p:tavLst>
                                        <p:tav tm="0">
                                          <p:val>
                                            <p:strVal val="ppt_y"/>
                                          </p:val>
                                        </p:tav>
                                        <p:tav tm="100000">
                                          <p:val>
                                            <p:strVal val="0-ppt_h/2"/>
                                          </p:val>
                                        </p:tav>
                                      </p:tavLst>
                                    </p:anim>
                                    <p:set>
                                      <p:cBhvr>
                                        <p:cTn id="180" dur="1" fill="hold">
                                          <p:stCondLst>
                                            <p:cond delay="3999"/>
                                          </p:stCondLst>
                                        </p:cTn>
                                        <p:tgtEl>
                                          <p:spTgt spid="28"/>
                                        </p:tgtEl>
                                        <p:attrNameLst>
                                          <p:attrName>style.visibility</p:attrName>
                                        </p:attrNameLst>
                                      </p:cBhvr>
                                      <p:to>
                                        <p:strVal val="hidden"/>
                                      </p:to>
                                    </p:set>
                                  </p:childTnLst>
                                </p:cTn>
                              </p:par>
                              <p:par>
                                <p:cTn id="181" presetID="19" presetClass="entr" presetSubtype="10" fill="hold" grpId="2" nodeType="withEffect">
                                  <p:stCondLst>
                                    <p:cond delay="0"/>
                                  </p:stCondLst>
                                  <p:childTnLst>
                                    <p:set>
                                      <p:cBhvr>
                                        <p:cTn id="182" dur="1" fill="hold">
                                          <p:stCondLst>
                                            <p:cond delay="0"/>
                                          </p:stCondLst>
                                        </p:cTn>
                                        <p:tgtEl>
                                          <p:spTgt spid="28"/>
                                        </p:tgtEl>
                                        <p:attrNameLst>
                                          <p:attrName>style.visibility</p:attrName>
                                        </p:attrNameLst>
                                      </p:cBhvr>
                                      <p:to>
                                        <p:strVal val="visible"/>
                                      </p:to>
                                    </p:set>
                                    <p:anim calcmode="lin" valueType="num">
                                      <p:cBhvr>
                                        <p:cTn id="183" dur="4000" fill="hold"/>
                                        <p:tgtEl>
                                          <p:spTgt spid="28"/>
                                        </p:tgtEl>
                                        <p:attrNameLst>
                                          <p:attrName>ppt_w</p:attrName>
                                        </p:attrNameLst>
                                      </p:cBhvr>
                                      <p:tavLst>
                                        <p:tav tm="0" fmla="#ppt_w*sin(2.5*pi*$)">
                                          <p:val>
                                            <p:fltVal val="0"/>
                                          </p:val>
                                        </p:tav>
                                        <p:tav tm="100000">
                                          <p:val>
                                            <p:fltVal val="1"/>
                                          </p:val>
                                        </p:tav>
                                      </p:tavLst>
                                    </p:anim>
                                    <p:anim calcmode="lin" valueType="num">
                                      <p:cBhvr>
                                        <p:cTn id="184" dur="4000" fill="hold"/>
                                        <p:tgtEl>
                                          <p:spTgt spid="28"/>
                                        </p:tgtEl>
                                        <p:attrNameLst>
                                          <p:attrName>ppt_h</p:attrName>
                                        </p:attrNameLst>
                                      </p:cBhvr>
                                      <p:tavLst>
                                        <p:tav tm="0">
                                          <p:val>
                                            <p:strVal val="#ppt_h"/>
                                          </p:val>
                                        </p:tav>
                                        <p:tav tm="100000">
                                          <p:val>
                                            <p:strVal val="#ppt_h"/>
                                          </p:val>
                                        </p:tav>
                                      </p:tavLst>
                                    </p:anim>
                                  </p:childTnLst>
                                </p:cTn>
                              </p:par>
                              <p:par>
                                <p:cTn id="185" presetID="8" presetClass="emph" presetSubtype="0" fill="hold" grpId="3" nodeType="withEffect">
                                  <p:stCondLst>
                                    <p:cond delay="0"/>
                                  </p:stCondLst>
                                  <p:childTnLst>
                                    <p:animRot by="-21600000">
                                      <p:cBhvr>
                                        <p:cTn id="186" dur="4000" fill="hold"/>
                                        <p:tgtEl>
                                          <p:spTgt spid="28"/>
                                        </p:tgtEl>
                                        <p:attrNameLst>
                                          <p:attrName>r</p:attrName>
                                        </p:attrNameLst>
                                      </p:cBhvr>
                                    </p:animRot>
                                  </p:childTnLst>
                                </p:cTn>
                              </p:par>
                              <p:par>
                                <p:cTn id="187" presetID="2" presetClass="entr" presetSubtype="3" fill="hold" grpId="0" nodeType="with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250" fill="hold"/>
                                        <p:tgtEl>
                                          <p:spTgt spid="26"/>
                                        </p:tgtEl>
                                        <p:attrNameLst>
                                          <p:attrName>ppt_x</p:attrName>
                                        </p:attrNameLst>
                                      </p:cBhvr>
                                      <p:tavLst>
                                        <p:tav tm="0">
                                          <p:val>
                                            <p:strVal val="1+#ppt_w/2"/>
                                          </p:val>
                                        </p:tav>
                                        <p:tav tm="100000">
                                          <p:val>
                                            <p:strVal val="#ppt_x"/>
                                          </p:val>
                                        </p:tav>
                                      </p:tavLst>
                                    </p:anim>
                                    <p:anim calcmode="lin" valueType="num">
                                      <p:cBhvr additive="base">
                                        <p:cTn id="190" dur="2250" fill="hold"/>
                                        <p:tgtEl>
                                          <p:spTgt spid="26"/>
                                        </p:tgtEl>
                                        <p:attrNameLst>
                                          <p:attrName>ppt_y</p:attrName>
                                        </p:attrNameLst>
                                      </p:cBhvr>
                                      <p:tavLst>
                                        <p:tav tm="0">
                                          <p:val>
                                            <p:strVal val="0-#ppt_h/2"/>
                                          </p:val>
                                        </p:tav>
                                        <p:tav tm="100000">
                                          <p:val>
                                            <p:strVal val="#ppt_y"/>
                                          </p:val>
                                        </p:tav>
                                      </p:tavLst>
                                    </p:anim>
                                  </p:childTnLst>
                                </p:cTn>
                              </p:par>
                              <p:par>
                                <p:cTn id="191" presetID="2" presetClass="exit" presetSubtype="3" fill="hold" grpId="1" nodeType="withEffect">
                                  <p:stCondLst>
                                    <p:cond delay="0"/>
                                  </p:stCondLst>
                                  <p:childTnLst>
                                    <p:anim calcmode="lin" valueType="num">
                                      <p:cBhvr additive="base">
                                        <p:cTn id="192" dur="4000"/>
                                        <p:tgtEl>
                                          <p:spTgt spid="26"/>
                                        </p:tgtEl>
                                        <p:attrNameLst>
                                          <p:attrName>ppt_x</p:attrName>
                                        </p:attrNameLst>
                                      </p:cBhvr>
                                      <p:tavLst>
                                        <p:tav tm="0">
                                          <p:val>
                                            <p:strVal val="ppt_x"/>
                                          </p:val>
                                        </p:tav>
                                        <p:tav tm="100000">
                                          <p:val>
                                            <p:strVal val="1+ppt_w/2"/>
                                          </p:val>
                                        </p:tav>
                                      </p:tavLst>
                                    </p:anim>
                                    <p:anim calcmode="lin" valueType="num">
                                      <p:cBhvr additive="base">
                                        <p:cTn id="193" dur="4000"/>
                                        <p:tgtEl>
                                          <p:spTgt spid="26"/>
                                        </p:tgtEl>
                                        <p:attrNameLst>
                                          <p:attrName>ppt_y</p:attrName>
                                        </p:attrNameLst>
                                      </p:cBhvr>
                                      <p:tavLst>
                                        <p:tav tm="0">
                                          <p:val>
                                            <p:strVal val="ppt_y"/>
                                          </p:val>
                                        </p:tav>
                                        <p:tav tm="100000">
                                          <p:val>
                                            <p:strVal val="0-ppt_h/2"/>
                                          </p:val>
                                        </p:tav>
                                      </p:tavLst>
                                    </p:anim>
                                    <p:set>
                                      <p:cBhvr>
                                        <p:cTn id="194" dur="1" fill="hold">
                                          <p:stCondLst>
                                            <p:cond delay="3999"/>
                                          </p:stCondLst>
                                        </p:cTn>
                                        <p:tgtEl>
                                          <p:spTgt spid="26"/>
                                        </p:tgtEl>
                                        <p:attrNameLst>
                                          <p:attrName>style.visibility</p:attrName>
                                        </p:attrNameLst>
                                      </p:cBhvr>
                                      <p:to>
                                        <p:strVal val="hidden"/>
                                      </p:to>
                                    </p:set>
                                  </p:childTnLst>
                                </p:cTn>
                              </p:par>
                              <p:par>
                                <p:cTn id="195" presetID="19" presetClass="entr" presetSubtype="10" fill="hold" grpId="2" nodeType="withEffect">
                                  <p:stCondLst>
                                    <p:cond delay="0"/>
                                  </p:stCondLst>
                                  <p:childTnLst>
                                    <p:set>
                                      <p:cBhvr>
                                        <p:cTn id="196" dur="1" fill="hold">
                                          <p:stCondLst>
                                            <p:cond delay="0"/>
                                          </p:stCondLst>
                                        </p:cTn>
                                        <p:tgtEl>
                                          <p:spTgt spid="26"/>
                                        </p:tgtEl>
                                        <p:attrNameLst>
                                          <p:attrName>style.visibility</p:attrName>
                                        </p:attrNameLst>
                                      </p:cBhvr>
                                      <p:to>
                                        <p:strVal val="visible"/>
                                      </p:to>
                                    </p:set>
                                    <p:anim calcmode="lin" valueType="num">
                                      <p:cBhvr>
                                        <p:cTn id="197" dur="4000" fill="hold"/>
                                        <p:tgtEl>
                                          <p:spTgt spid="26"/>
                                        </p:tgtEl>
                                        <p:attrNameLst>
                                          <p:attrName>ppt_w</p:attrName>
                                        </p:attrNameLst>
                                      </p:cBhvr>
                                      <p:tavLst>
                                        <p:tav tm="0" fmla="#ppt_w*sin(2.5*pi*$)">
                                          <p:val>
                                            <p:fltVal val="0"/>
                                          </p:val>
                                        </p:tav>
                                        <p:tav tm="100000">
                                          <p:val>
                                            <p:fltVal val="1"/>
                                          </p:val>
                                        </p:tav>
                                      </p:tavLst>
                                    </p:anim>
                                    <p:anim calcmode="lin" valueType="num">
                                      <p:cBhvr>
                                        <p:cTn id="198" dur="4000" fill="hold"/>
                                        <p:tgtEl>
                                          <p:spTgt spid="26"/>
                                        </p:tgtEl>
                                        <p:attrNameLst>
                                          <p:attrName>ppt_h</p:attrName>
                                        </p:attrNameLst>
                                      </p:cBhvr>
                                      <p:tavLst>
                                        <p:tav tm="0">
                                          <p:val>
                                            <p:strVal val="#ppt_h"/>
                                          </p:val>
                                        </p:tav>
                                        <p:tav tm="100000">
                                          <p:val>
                                            <p:strVal val="#ppt_h"/>
                                          </p:val>
                                        </p:tav>
                                      </p:tavLst>
                                    </p:anim>
                                  </p:childTnLst>
                                </p:cTn>
                              </p:par>
                              <p:par>
                                <p:cTn id="199" presetID="8" presetClass="emph" presetSubtype="0" fill="hold" grpId="3" nodeType="withEffect">
                                  <p:stCondLst>
                                    <p:cond delay="0"/>
                                  </p:stCondLst>
                                  <p:childTnLst>
                                    <p:animRot by="-21600000">
                                      <p:cBhvr>
                                        <p:cTn id="200" dur="4000" fill="hold"/>
                                        <p:tgtEl>
                                          <p:spTgt spid="26"/>
                                        </p:tgtEl>
                                        <p:attrNameLst>
                                          <p:attrName>r</p:attrName>
                                        </p:attrNameLst>
                                      </p:cBhvr>
                                    </p:animRot>
                                  </p:childTnLst>
                                </p:cTn>
                              </p:par>
                              <p:par>
                                <p:cTn id="201" presetID="2" presetClass="entr" presetSubtype="3" fill="hold" grpId="0" nodeType="withEffect">
                                  <p:stCondLst>
                                    <p:cond delay="0"/>
                                  </p:stCondLst>
                                  <p:childTnLst>
                                    <p:set>
                                      <p:cBhvr>
                                        <p:cTn id="202" dur="1" fill="hold">
                                          <p:stCondLst>
                                            <p:cond delay="0"/>
                                          </p:stCondLst>
                                        </p:cTn>
                                        <p:tgtEl>
                                          <p:spTgt spid="24"/>
                                        </p:tgtEl>
                                        <p:attrNameLst>
                                          <p:attrName>style.visibility</p:attrName>
                                        </p:attrNameLst>
                                      </p:cBhvr>
                                      <p:to>
                                        <p:strVal val="visible"/>
                                      </p:to>
                                    </p:set>
                                    <p:anim calcmode="lin" valueType="num">
                                      <p:cBhvr additive="base">
                                        <p:cTn id="203" dur="2250" fill="hold"/>
                                        <p:tgtEl>
                                          <p:spTgt spid="24"/>
                                        </p:tgtEl>
                                        <p:attrNameLst>
                                          <p:attrName>ppt_x</p:attrName>
                                        </p:attrNameLst>
                                      </p:cBhvr>
                                      <p:tavLst>
                                        <p:tav tm="0">
                                          <p:val>
                                            <p:strVal val="1+#ppt_w/2"/>
                                          </p:val>
                                        </p:tav>
                                        <p:tav tm="100000">
                                          <p:val>
                                            <p:strVal val="#ppt_x"/>
                                          </p:val>
                                        </p:tav>
                                      </p:tavLst>
                                    </p:anim>
                                    <p:anim calcmode="lin" valueType="num">
                                      <p:cBhvr additive="base">
                                        <p:cTn id="204" dur="2250" fill="hold"/>
                                        <p:tgtEl>
                                          <p:spTgt spid="24"/>
                                        </p:tgtEl>
                                        <p:attrNameLst>
                                          <p:attrName>ppt_y</p:attrName>
                                        </p:attrNameLst>
                                      </p:cBhvr>
                                      <p:tavLst>
                                        <p:tav tm="0">
                                          <p:val>
                                            <p:strVal val="0-#ppt_h/2"/>
                                          </p:val>
                                        </p:tav>
                                        <p:tav tm="100000">
                                          <p:val>
                                            <p:strVal val="#ppt_y"/>
                                          </p:val>
                                        </p:tav>
                                      </p:tavLst>
                                    </p:anim>
                                  </p:childTnLst>
                                </p:cTn>
                              </p:par>
                              <p:par>
                                <p:cTn id="205" presetID="2" presetClass="exit" presetSubtype="3" fill="hold" grpId="1" nodeType="withEffect">
                                  <p:stCondLst>
                                    <p:cond delay="0"/>
                                  </p:stCondLst>
                                  <p:childTnLst>
                                    <p:anim calcmode="lin" valueType="num">
                                      <p:cBhvr additive="base">
                                        <p:cTn id="206" dur="4000"/>
                                        <p:tgtEl>
                                          <p:spTgt spid="24"/>
                                        </p:tgtEl>
                                        <p:attrNameLst>
                                          <p:attrName>ppt_x</p:attrName>
                                        </p:attrNameLst>
                                      </p:cBhvr>
                                      <p:tavLst>
                                        <p:tav tm="0">
                                          <p:val>
                                            <p:strVal val="ppt_x"/>
                                          </p:val>
                                        </p:tav>
                                        <p:tav tm="100000">
                                          <p:val>
                                            <p:strVal val="1+ppt_w/2"/>
                                          </p:val>
                                        </p:tav>
                                      </p:tavLst>
                                    </p:anim>
                                    <p:anim calcmode="lin" valueType="num">
                                      <p:cBhvr additive="base">
                                        <p:cTn id="207" dur="4000"/>
                                        <p:tgtEl>
                                          <p:spTgt spid="24"/>
                                        </p:tgtEl>
                                        <p:attrNameLst>
                                          <p:attrName>ppt_y</p:attrName>
                                        </p:attrNameLst>
                                      </p:cBhvr>
                                      <p:tavLst>
                                        <p:tav tm="0">
                                          <p:val>
                                            <p:strVal val="ppt_y"/>
                                          </p:val>
                                        </p:tav>
                                        <p:tav tm="100000">
                                          <p:val>
                                            <p:strVal val="0-ppt_h/2"/>
                                          </p:val>
                                        </p:tav>
                                      </p:tavLst>
                                    </p:anim>
                                    <p:set>
                                      <p:cBhvr>
                                        <p:cTn id="208" dur="1" fill="hold">
                                          <p:stCondLst>
                                            <p:cond delay="3999"/>
                                          </p:stCondLst>
                                        </p:cTn>
                                        <p:tgtEl>
                                          <p:spTgt spid="24"/>
                                        </p:tgtEl>
                                        <p:attrNameLst>
                                          <p:attrName>style.visibility</p:attrName>
                                        </p:attrNameLst>
                                      </p:cBhvr>
                                      <p:to>
                                        <p:strVal val="hidden"/>
                                      </p:to>
                                    </p:set>
                                  </p:childTnLst>
                                </p:cTn>
                              </p:par>
                              <p:par>
                                <p:cTn id="209" presetID="19" presetClass="entr" presetSubtype="10" fill="hold" grpId="2" nodeType="withEffect">
                                  <p:stCondLst>
                                    <p:cond delay="0"/>
                                  </p:stCondLst>
                                  <p:childTnLst>
                                    <p:set>
                                      <p:cBhvr>
                                        <p:cTn id="210" dur="1" fill="hold">
                                          <p:stCondLst>
                                            <p:cond delay="0"/>
                                          </p:stCondLst>
                                        </p:cTn>
                                        <p:tgtEl>
                                          <p:spTgt spid="24"/>
                                        </p:tgtEl>
                                        <p:attrNameLst>
                                          <p:attrName>style.visibility</p:attrName>
                                        </p:attrNameLst>
                                      </p:cBhvr>
                                      <p:to>
                                        <p:strVal val="visible"/>
                                      </p:to>
                                    </p:set>
                                    <p:anim calcmode="lin" valueType="num">
                                      <p:cBhvr>
                                        <p:cTn id="211" dur="4000" fill="hold"/>
                                        <p:tgtEl>
                                          <p:spTgt spid="24"/>
                                        </p:tgtEl>
                                        <p:attrNameLst>
                                          <p:attrName>ppt_w</p:attrName>
                                        </p:attrNameLst>
                                      </p:cBhvr>
                                      <p:tavLst>
                                        <p:tav tm="0" fmla="#ppt_w*sin(2.5*pi*$)">
                                          <p:val>
                                            <p:fltVal val="0"/>
                                          </p:val>
                                        </p:tav>
                                        <p:tav tm="100000">
                                          <p:val>
                                            <p:fltVal val="1"/>
                                          </p:val>
                                        </p:tav>
                                      </p:tavLst>
                                    </p:anim>
                                    <p:anim calcmode="lin" valueType="num">
                                      <p:cBhvr>
                                        <p:cTn id="212" dur="4000" fill="hold"/>
                                        <p:tgtEl>
                                          <p:spTgt spid="24"/>
                                        </p:tgtEl>
                                        <p:attrNameLst>
                                          <p:attrName>ppt_h</p:attrName>
                                        </p:attrNameLst>
                                      </p:cBhvr>
                                      <p:tavLst>
                                        <p:tav tm="0">
                                          <p:val>
                                            <p:strVal val="#ppt_h"/>
                                          </p:val>
                                        </p:tav>
                                        <p:tav tm="100000">
                                          <p:val>
                                            <p:strVal val="#ppt_h"/>
                                          </p:val>
                                        </p:tav>
                                      </p:tavLst>
                                    </p:anim>
                                  </p:childTnLst>
                                </p:cTn>
                              </p:par>
                              <p:par>
                                <p:cTn id="213" presetID="8" presetClass="emph" presetSubtype="0" fill="hold" grpId="3" nodeType="withEffect">
                                  <p:stCondLst>
                                    <p:cond delay="0"/>
                                  </p:stCondLst>
                                  <p:childTnLst>
                                    <p:animRot by="-21600000">
                                      <p:cBhvr>
                                        <p:cTn id="214" dur="4000" fill="hold"/>
                                        <p:tgtEl>
                                          <p:spTgt spid="24"/>
                                        </p:tgtEl>
                                        <p:attrNameLst>
                                          <p:attrName>r</p:attrName>
                                        </p:attrNameLst>
                                      </p:cBhvr>
                                    </p:animRot>
                                  </p:childTnLst>
                                </p:cTn>
                              </p:par>
                              <p:par>
                                <p:cTn id="215" presetID="2" presetClass="entr" presetSubtype="3" fill="hold" grpId="0" nodeType="withEffect">
                                  <p:stCondLst>
                                    <p:cond delay="0"/>
                                  </p:stCondLst>
                                  <p:childTnLst>
                                    <p:set>
                                      <p:cBhvr>
                                        <p:cTn id="216" dur="1" fill="hold">
                                          <p:stCondLst>
                                            <p:cond delay="0"/>
                                          </p:stCondLst>
                                        </p:cTn>
                                        <p:tgtEl>
                                          <p:spTgt spid="22"/>
                                        </p:tgtEl>
                                        <p:attrNameLst>
                                          <p:attrName>style.visibility</p:attrName>
                                        </p:attrNameLst>
                                      </p:cBhvr>
                                      <p:to>
                                        <p:strVal val="visible"/>
                                      </p:to>
                                    </p:set>
                                    <p:anim calcmode="lin" valueType="num">
                                      <p:cBhvr additive="base">
                                        <p:cTn id="217" dur="2250" fill="hold"/>
                                        <p:tgtEl>
                                          <p:spTgt spid="22"/>
                                        </p:tgtEl>
                                        <p:attrNameLst>
                                          <p:attrName>ppt_x</p:attrName>
                                        </p:attrNameLst>
                                      </p:cBhvr>
                                      <p:tavLst>
                                        <p:tav tm="0">
                                          <p:val>
                                            <p:strVal val="1+#ppt_w/2"/>
                                          </p:val>
                                        </p:tav>
                                        <p:tav tm="100000">
                                          <p:val>
                                            <p:strVal val="#ppt_x"/>
                                          </p:val>
                                        </p:tav>
                                      </p:tavLst>
                                    </p:anim>
                                    <p:anim calcmode="lin" valueType="num">
                                      <p:cBhvr additive="base">
                                        <p:cTn id="218" dur="2250" fill="hold"/>
                                        <p:tgtEl>
                                          <p:spTgt spid="22"/>
                                        </p:tgtEl>
                                        <p:attrNameLst>
                                          <p:attrName>ppt_y</p:attrName>
                                        </p:attrNameLst>
                                      </p:cBhvr>
                                      <p:tavLst>
                                        <p:tav tm="0">
                                          <p:val>
                                            <p:strVal val="0-#ppt_h/2"/>
                                          </p:val>
                                        </p:tav>
                                        <p:tav tm="100000">
                                          <p:val>
                                            <p:strVal val="#ppt_y"/>
                                          </p:val>
                                        </p:tav>
                                      </p:tavLst>
                                    </p:anim>
                                  </p:childTnLst>
                                </p:cTn>
                              </p:par>
                              <p:par>
                                <p:cTn id="219" presetID="2" presetClass="exit" presetSubtype="3" fill="hold" grpId="1" nodeType="withEffect">
                                  <p:stCondLst>
                                    <p:cond delay="0"/>
                                  </p:stCondLst>
                                  <p:childTnLst>
                                    <p:anim calcmode="lin" valueType="num">
                                      <p:cBhvr additive="base">
                                        <p:cTn id="220" dur="4000"/>
                                        <p:tgtEl>
                                          <p:spTgt spid="22"/>
                                        </p:tgtEl>
                                        <p:attrNameLst>
                                          <p:attrName>ppt_x</p:attrName>
                                        </p:attrNameLst>
                                      </p:cBhvr>
                                      <p:tavLst>
                                        <p:tav tm="0">
                                          <p:val>
                                            <p:strVal val="ppt_x"/>
                                          </p:val>
                                        </p:tav>
                                        <p:tav tm="100000">
                                          <p:val>
                                            <p:strVal val="1+ppt_w/2"/>
                                          </p:val>
                                        </p:tav>
                                      </p:tavLst>
                                    </p:anim>
                                    <p:anim calcmode="lin" valueType="num">
                                      <p:cBhvr additive="base">
                                        <p:cTn id="221" dur="4000"/>
                                        <p:tgtEl>
                                          <p:spTgt spid="22"/>
                                        </p:tgtEl>
                                        <p:attrNameLst>
                                          <p:attrName>ppt_y</p:attrName>
                                        </p:attrNameLst>
                                      </p:cBhvr>
                                      <p:tavLst>
                                        <p:tav tm="0">
                                          <p:val>
                                            <p:strVal val="ppt_y"/>
                                          </p:val>
                                        </p:tav>
                                        <p:tav tm="100000">
                                          <p:val>
                                            <p:strVal val="0-ppt_h/2"/>
                                          </p:val>
                                        </p:tav>
                                      </p:tavLst>
                                    </p:anim>
                                    <p:set>
                                      <p:cBhvr>
                                        <p:cTn id="222" dur="1" fill="hold">
                                          <p:stCondLst>
                                            <p:cond delay="3999"/>
                                          </p:stCondLst>
                                        </p:cTn>
                                        <p:tgtEl>
                                          <p:spTgt spid="22"/>
                                        </p:tgtEl>
                                        <p:attrNameLst>
                                          <p:attrName>style.visibility</p:attrName>
                                        </p:attrNameLst>
                                      </p:cBhvr>
                                      <p:to>
                                        <p:strVal val="hidden"/>
                                      </p:to>
                                    </p:set>
                                  </p:childTnLst>
                                </p:cTn>
                              </p:par>
                              <p:par>
                                <p:cTn id="223" presetID="19" presetClass="entr" presetSubtype="10" fill="hold" grpId="2" nodeType="withEffect">
                                  <p:stCondLst>
                                    <p:cond delay="0"/>
                                  </p:stCondLst>
                                  <p:childTnLst>
                                    <p:set>
                                      <p:cBhvr>
                                        <p:cTn id="224" dur="1" fill="hold">
                                          <p:stCondLst>
                                            <p:cond delay="0"/>
                                          </p:stCondLst>
                                        </p:cTn>
                                        <p:tgtEl>
                                          <p:spTgt spid="22"/>
                                        </p:tgtEl>
                                        <p:attrNameLst>
                                          <p:attrName>style.visibility</p:attrName>
                                        </p:attrNameLst>
                                      </p:cBhvr>
                                      <p:to>
                                        <p:strVal val="visible"/>
                                      </p:to>
                                    </p:set>
                                    <p:anim calcmode="lin" valueType="num">
                                      <p:cBhvr>
                                        <p:cTn id="225" dur="4000" fill="hold"/>
                                        <p:tgtEl>
                                          <p:spTgt spid="22"/>
                                        </p:tgtEl>
                                        <p:attrNameLst>
                                          <p:attrName>ppt_w</p:attrName>
                                        </p:attrNameLst>
                                      </p:cBhvr>
                                      <p:tavLst>
                                        <p:tav tm="0" fmla="#ppt_w*sin(2.5*pi*$)">
                                          <p:val>
                                            <p:fltVal val="0"/>
                                          </p:val>
                                        </p:tav>
                                        <p:tav tm="100000">
                                          <p:val>
                                            <p:fltVal val="1"/>
                                          </p:val>
                                        </p:tav>
                                      </p:tavLst>
                                    </p:anim>
                                    <p:anim calcmode="lin" valueType="num">
                                      <p:cBhvr>
                                        <p:cTn id="226" dur="4000" fill="hold"/>
                                        <p:tgtEl>
                                          <p:spTgt spid="22"/>
                                        </p:tgtEl>
                                        <p:attrNameLst>
                                          <p:attrName>ppt_h</p:attrName>
                                        </p:attrNameLst>
                                      </p:cBhvr>
                                      <p:tavLst>
                                        <p:tav tm="0">
                                          <p:val>
                                            <p:strVal val="#ppt_h"/>
                                          </p:val>
                                        </p:tav>
                                        <p:tav tm="100000">
                                          <p:val>
                                            <p:strVal val="#ppt_h"/>
                                          </p:val>
                                        </p:tav>
                                      </p:tavLst>
                                    </p:anim>
                                  </p:childTnLst>
                                </p:cTn>
                              </p:par>
                              <p:par>
                                <p:cTn id="227" presetID="8" presetClass="emph" presetSubtype="0" fill="hold" grpId="3" nodeType="withEffect">
                                  <p:stCondLst>
                                    <p:cond delay="0"/>
                                  </p:stCondLst>
                                  <p:childTnLst>
                                    <p:animRot by="-21600000">
                                      <p:cBhvr>
                                        <p:cTn id="228" dur="4000" fill="hold"/>
                                        <p:tgtEl>
                                          <p:spTgt spid="22"/>
                                        </p:tgtEl>
                                        <p:attrNameLst>
                                          <p:attrName>r</p:attrName>
                                        </p:attrNameLst>
                                      </p:cBhvr>
                                    </p:animRot>
                                  </p:childTnLst>
                                </p:cTn>
                              </p:par>
                              <p:par>
                                <p:cTn id="229" presetID="2" presetClass="entr" presetSubtype="3" fill="hold" grpId="0" nodeType="withEffect">
                                  <p:stCondLst>
                                    <p:cond delay="0"/>
                                  </p:stCondLst>
                                  <p:childTnLst>
                                    <p:set>
                                      <p:cBhvr>
                                        <p:cTn id="230" dur="1" fill="hold">
                                          <p:stCondLst>
                                            <p:cond delay="0"/>
                                          </p:stCondLst>
                                        </p:cTn>
                                        <p:tgtEl>
                                          <p:spTgt spid="18"/>
                                        </p:tgtEl>
                                        <p:attrNameLst>
                                          <p:attrName>style.visibility</p:attrName>
                                        </p:attrNameLst>
                                      </p:cBhvr>
                                      <p:to>
                                        <p:strVal val="visible"/>
                                      </p:to>
                                    </p:set>
                                    <p:anim calcmode="lin" valueType="num">
                                      <p:cBhvr additive="base">
                                        <p:cTn id="231" dur="2250" fill="hold"/>
                                        <p:tgtEl>
                                          <p:spTgt spid="18"/>
                                        </p:tgtEl>
                                        <p:attrNameLst>
                                          <p:attrName>ppt_x</p:attrName>
                                        </p:attrNameLst>
                                      </p:cBhvr>
                                      <p:tavLst>
                                        <p:tav tm="0">
                                          <p:val>
                                            <p:strVal val="1+#ppt_w/2"/>
                                          </p:val>
                                        </p:tav>
                                        <p:tav tm="100000">
                                          <p:val>
                                            <p:strVal val="#ppt_x"/>
                                          </p:val>
                                        </p:tav>
                                      </p:tavLst>
                                    </p:anim>
                                    <p:anim calcmode="lin" valueType="num">
                                      <p:cBhvr additive="base">
                                        <p:cTn id="232" dur="2250" fill="hold"/>
                                        <p:tgtEl>
                                          <p:spTgt spid="18"/>
                                        </p:tgtEl>
                                        <p:attrNameLst>
                                          <p:attrName>ppt_y</p:attrName>
                                        </p:attrNameLst>
                                      </p:cBhvr>
                                      <p:tavLst>
                                        <p:tav tm="0">
                                          <p:val>
                                            <p:strVal val="0-#ppt_h/2"/>
                                          </p:val>
                                        </p:tav>
                                        <p:tav tm="100000">
                                          <p:val>
                                            <p:strVal val="#ppt_y"/>
                                          </p:val>
                                        </p:tav>
                                      </p:tavLst>
                                    </p:anim>
                                  </p:childTnLst>
                                </p:cTn>
                              </p:par>
                              <p:par>
                                <p:cTn id="233" presetID="2" presetClass="exit" presetSubtype="12" fill="hold" grpId="1" nodeType="withEffect">
                                  <p:stCondLst>
                                    <p:cond delay="0"/>
                                  </p:stCondLst>
                                  <p:childTnLst>
                                    <p:anim calcmode="lin" valueType="num">
                                      <p:cBhvr additive="base">
                                        <p:cTn id="234" dur="4000"/>
                                        <p:tgtEl>
                                          <p:spTgt spid="18"/>
                                        </p:tgtEl>
                                        <p:attrNameLst>
                                          <p:attrName>ppt_x</p:attrName>
                                        </p:attrNameLst>
                                      </p:cBhvr>
                                      <p:tavLst>
                                        <p:tav tm="0">
                                          <p:val>
                                            <p:strVal val="ppt_x"/>
                                          </p:val>
                                        </p:tav>
                                        <p:tav tm="100000">
                                          <p:val>
                                            <p:strVal val="0-ppt_w/2"/>
                                          </p:val>
                                        </p:tav>
                                      </p:tavLst>
                                    </p:anim>
                                    <p:anim calcmode="lin" valueType="num">
                                      <p:cBhvr additive="base">
                                        <p:cTn id="235" dur="4000"/>
                                        <p:tgtEl>
                                          <p:spTgt spid="18"/>
                                        </p:tgtEl>
                                        <p:attrNameLst>
                                          <p:attrName>ppt_y</p:attrName>
                                        </p:attrNameLst>
                                      </p:cBhvr>
                                      <p:tavLst>
                                        <p:tav tm="0">
                                          <p:val>
                                            <p:strVal val="ppt_y"/>
                                          </p:val>
                                        </p:tav>
                                        <p:tav tm="100000">
                                          <p:val>
                                            <p:strVal val="1+ppt_h/2"/>
                                          </p:val>
                                        </p:tav>
                                      </p:tavLst>
                                    </p:anim>
                                    <p:set>
                                      <p:cBhvr>
                                        <p:cTn id="236" dur="1" fill="hold">
                                          <p:stCondLst>
                                            <p:cond delay="3999"/>
                                          </p:stCondLst>
                                        </p:cTn>
                                        <p:tgtEl>
                                          <p:spTgt spid="18"/>
                                        </p:tgtEl>
                                        <p:attrNameLst>
                                          <p:attrName>style.visibility</p:attrName>
                                        </p:attrNameLst>
                                      </p:cBhvr>
                                      <p:to>
                                        <p:strVal val="hidden"/>
                                      </p:to>
                                    </p:set>
                                  </p:childTnLst>
                                </p:cTn>
                              </p:par>
                              <p:par>
                                <p:cTn id="237" presetID="19" presetClass="entr" presetSubtype="10" fill="hold" grpId="2" nodeType="withEffect">
                                  <p:stCondLst>
                                    <p:cond delay="0"/>
                                  </p:stCondLst>
                                  <p:childTnLst>
                                    <p:set>
                                      <p:cBhvr>
                                        <p:cTn id="238" dur="1" fill="hold">
                                          <p:stCondLst>
                                            <p:cond delay="0"/>
                                          </p:stCondLst>
                                        </p:cTn>
                                        <p:tgtEl>
                                          <p:spTgt spid="18"/>
                                        </p:tgtEl>
                                        <p:attrNameLst>
                                          <p:attrName>style.visibility</p:attrName>
                                        </p:attrNameLst>
                                      </p:cBhvr>
                                      <p:to>
                                        <p:strVal val="visible"/>
                                      </p:to>
                                    </p:set>
                                    <p:anim calcmode="lin" valueType="num">
                                      <p:cBhvr>
                                        <p:cTn id="239" dur="4000" fill="hold"/>
                                        <p:tgtEl>
                                          <p:spTgt spid="18"/>
                                        </p:tgtEl>
                                        <p:attrNameLst>
                                          <p:attrName>ppt_w</p:attrName>
                                        </p:attrNameLst>
                                      </p:cBhvr>
                                      <p:tavLst>
                                        <p:tav tm="0" fmla="#ppt_w*sin(2.5*pi*$)">
                                          <p:val>
                                            <p:fltVal val="0"/>
                                          </p:val>
                                        </p:tav>
                                        <p:tav tm="100000">
                                          <p:val>
                                            <p:fltVal val="1"/>
                                          </p:val>
                                        </p:tav>
                                      </p:tavLst>
                                    </p:anim>
                                    <p:anim calcmode="lin" valueType="num">
                                      <p:cBhvr>
                                        <p:cTn id="240" dur="4000" fill="hold"/>
                                        <p:tgtEl>
                                          <p:spTgt spid="18"/>
                                        </p:tgtEl>
                                        <p:attrNameLst>
                                          <p:attrName>ppt_h</p:attrName>
                                        </p:attrNameLst>
                                      </p:cBhvr>
                                      <p:tavLst>
                                        <p:tav tm="0">
                                          <p:val>
                                            <p:strVal val="#ppt_h"/>
                                          </p:val>
                                        </p:tav>
                                        <p:tav tm="100000">
                                          <p:val>
                                            <p:strVal val="#ppt_h"/>
                                          </p:val>
                                        </p:tav>
                                      </p:tavLst>
                                    </p:anim>
                                  </p:childTnLst>
                                </p:cTn>
                              </p:par>
                              <p:par>
                                <p:cTn id="241" presetID="8" presetClass="emph" presetSubtype="0" fill="hold" grpId="3" nodeType="withEffect">
                                  <p:stCondLst>
                                    <p:cond delay="0"/>
                                  </p:stCondLst>
                                  <p:childTnLst>
                                    <p:animRot by="-21600000">
                                      <p:cBhvr>
                                        <p:cTn id="242" dur="4000" fill="hold"/>
                                        <p:tgtEl>
                                          <p:spTgt spid="18"/>
                                        </p:tgtEl>
                                        <p:attrNameLst>
                                          <p:attrName>r</p:attrName>
                                        </p:attrNameLst>
                                      </p:cBhvr>
                                    </p:animRot>
                                  </p:childTnLst>
                                </p:cTn>
                              </p:par>
                              <p:par>
                                <p:cTn id="243" presetID="2" presetClass="entr" presetSubtype="3" fill="hold" grpId="0" nodeType="withEffect">
                                  <p:stCondLst>
                                    <p:cond delay="0"/>
                                  </p:stCondLst>
                                  <p:childTnLst>
                                    <p:set>
                                      <p:cBhvr>
                                        <p:cTn id="244" dur="1" fill="hold">
                                          <p:stCondLst>
                                            <p:cond delay="0"/>
                                          </p:stCondLst>
                                        </p:cTn>
                                        <p:tgtEl>
                                          <p:spTgt spid="12"/>
                                        </p:tgtEl>
                                        <p:attrNameLst>
                                          <p:attrName>style.visibility</p:attrName>
                                        </p:attrNameLst>
                                      </p:cBhvr>
                                      <p:to>
                                        <p:strVal val="visible"/>
                                      </p:to>
                                    </p:set>
                                    <p:anim calcmode="lin" valueType="num">
                                      <p:cBhvr additive="base">
                                        <p:cTn id="245" dur="2250" fill="hold"/>
                                        <p:tgtEl>
                                          <p:spTgt spid="12"/>
                                        </p:tgtEl>
                                        <p:attrNameLst>
                                          <p:attrName>ppt_x</p:attrName>
                                        </p:attrNameLst>
                                      </p:cBhvr>
                                      <p:tavLst>
                                        <p:tav tm="0">
                                          <p:val>
                                            <p:strVal val="1+#ppt_w/2"/>
                                          </p:val>
                                        </p:tav>
                                        <p:tav tm="100000">
                                          <p:val>
                                            <p:strVal val="#ppt_x"/>
                                          </p:val>
                                        </p:tav>
                                      </p:tavLst>
                                    </p:anim>
                                    <p:anim calcmode="lin" valueType="num">
                                      <p:cBhvr additive="base">
                                        <p:cTn id="246" dur="2250" fill="hold"/>
                                        <p:tgtEl>
                                          <p:spTgt spid="12"/>
                                        </p:tgtEl>
                                        <p:attrNameLst>
                                          <p:attrName>ppt_y</p:attrName>
                                        </p:attrNameLst>
                                      </p:cBhvr>
                                      <p:tavLst>
                                        <p:tav tm="0">
                                          <p:val>
                                            <p:strVal val="0-#ppt_h/2"/>
                                          </p:val>
                                        </p:tav>
                                        <p:tav tm="100000">
                                          <p:val>
                                            <p:strVal val="#ppt_y"/>
                                          </p:val>
                                        </p:tav>
                                      </p:tavLst>
                                    </p:anim>
                                  </p:childTnLst>
                                </p:cTn>
                              </p:par>
                              <p:par>
                                <p:cTn id="247" presetID="2" presetClass="exit" presetSubtype="12" fill="hold" grpId="1" nodeType="withEffect">
                                  <p:stCondLst>
                                    <p:cond delay="0"/>
                                  </p:stCondLst>
                                  <p:childTnLst>
                                    <p:anim calcmode="lin" valueType="num">
                                      <p:cBhvr additive="base">
                                        <p:cTn id="248" dur="4000"/>
                                        <p:tgtEl>
                                          <p:spTgt spid="12"/>
                                        </p:tgtEl>
                                        <p:attrNameLst>
                                          <p:attrName>ppt_x</p:attrName>
                                        </p:attrNameLst>
                                      </p:cBhvr>
                                      <p:tavLst>
                                        <p:tav tm="0">
                                          <p:val>
                                            <p:strVal val="ppt_x"/>
                                          </p:val>
                                        </p:tav>
                                        <p:tav tm="100000">
                                          <p:val>
                                            <p:strVal val="0-ppt_w/2"/>
                                          </p:val>
                                        </p:tav>
                                      </p:tavLst>
                                    </p:anim>
                                    <p:anim calcmode="lin" valueType="num">
                                      <p:cBhvr additive="base">
                                        <p:cTn id="249" dur="4000"/>
                                        <p:tgtEl>
                                          <p:spTgt spid="12"/>
                                        </p:tgtEl>
                                        <p:attrNameLst>
                                          <p:attrName>ppt_y</p:attrName>
                                        </p:attrNameLst>
                                      </p:cBhvr>
                                      <p:tavLst>
                                        <p:tav tm="0">
                                          <p:val>
                                            <p:strVal val="ppt_y"/>
                                          </p:val>
                                        </p:tav>
                                        <p:tav tm="100000">
                                          <p:val>
                                            <p:strVal val="1+ppt_h/2"/>
                                          </p:val>
                                        </p:tav>
                                      </p:tavLst>
                                    </p:anim>
                                    <p:set>
                                      <p:cBhvr>
                                        <p:cTn id="250" dur="1" fill="hold">
                                          <p:stCondLst>
                                            <p:cond delay="3999"/>
                                          </p:stCondLst>
                                        </p:cTn>
                                        <p:tgtEl>
                                          <p:spTgt spid="12"/>
                                        </p:tgtEl>
                                        <p:attrNameLst>
                                          <p:attrName>style.visibility</p:attrName>
                                        </p:attrNameLst>
                                      </p:cBhvr>
                                      <p:to>
                                        <p:strVal val="hidden"/>
                                      </p:to>
                                    </p:set>
                                  </p:childTnLst>
                                </p:cTn>
                              </p:par>
                              <p:par>
                                <p:cTn id="251" presetID="19" presetClass="entr" presetSubtype="10" fill="hold" grpId="2" nodeType="withEffect">
                                  <p:stCondLst>
                                    <p:cond delay="0"/>
                                  </p:stCondLst>
                                  <p:childTnLst>
                                    <p:set>
                                      <p:cBhvr>
                                        <p:cTn id="252" dur="1" fill="hold">
                                          <p:stCondLst>
                                            <p:cond delay="0"/>
                                          </p:stCondLst>
                                        </p:cTn>
                                        <p:tgtEl>
                                          <p:spTgt spid="12"/>
                                        </p:tgtEl>
                                        <p:attrNameLst>
                                          <p:attrName>style.visibility</p:attrName>
                                        </p:attrNameLst>
                                      </p:cBhvr>
                                      <p:to>
                                        <p:strVal val="visible"/>
                                      </p:to>
                                    </p:set>
                                    <p:anim calcmode="lin" valueType="num">
                                      <p:cBhvr>
                                        <p:cTn id="253" dur="4000" fill="hold"/>
                                        <p:tgtEl>
                                          <p:spTgt spid="12"/>
                                        </p:tgtEl>
                                        <p:attrNameLst>
                                          <p:attrName>ppt_w</p:attrName>
                                        </p:attrNameLst>
                                      </p:cBhvr>
                                      <p:tavLst>
                                        <p:tav tm="0" fmla="#ppt_w*sin(2.5*pi*$)">
                                          <p:val>
                                            <p:fltVal val="0"/>
                                          </p:val>
                                        </p:tav>
                                        <p:tav tm="100000">
                                          <p:val>
                                            <p:fltVal val="1"/>
                                          </p:val>
                                        </p:tav>
                                      </p:tavLst>
                                    </p:anim>
                                    <p:anim calcmode="lin" valueType="num">
                                      <p:cBhvr>
                                        <p:cTn id="254" dur="4000" fill="hold"/>
                                        <p:tgtEl>
                                          <p:spTgt spid="12"/>
                                        </p:tgtEl>
                                        <p:attrNameLst>
                                          <p:attrName>ppt_h</p:attrName>
                                        </p:attrNameLst>
                                      </p:cBhvr>
                                      <p:tavLst>
                                        <p:tav tm="0">
                                          <p:val>
                                            <p:strVal val="#ppt_h"/>
                                          </p:val>
                                        </p:tav>
                                        <p:tav tm="100000">
                                          <p:val>
                                            <p:strVal val="#ppt_h"/>
                                          </p:val>
                                        </p:tav>
                                      </p:tavLst>
                                    </p:anim>
                                  </p:childTnLst>
                                </p:cTn>
                              </p:par>
                              <p:par>
                                <p:cTn id="255" presetID="8" presetClass="emph" presetSubtype="0" fill="hold" grpId="3" nodeType="withEffect">
                                  <p:stCondLst>
                                    <p:cond delay="0"/>
                                  </p:stCondLst>
                                  <p:childTnLst>
                                    <p:animRot by="-21600000">
                                      <p:cBhvr>
                                        <p:cTn id="256" dur="4000" fill="hold"/>
                                        <p:tgtEl>
                                          <p:spTgt spid="12"/>
                                        </p:tgtEl>
                                        <p:attrNameLst>
                                          <p:attrName>r</p:attrName>
                                        </p:attrNameLst>
                                      </p:cBhvr>
                                    </p:animRot>
                                  </p:childTnLst>
                                </p:cTn>
                              </p:par>
                              <p:par>
                                <p:cTn id="257" presetID="2" presetClass="entr" presetSubtype="3" fill="hold" grpId="0" nodeType="withEffect">
                                  <p:stCondLst>
                                    <p:cond delay="0"/>
                                  </p:stCondLst>
                                  <p:childTnLst>
                                    <p:set>
                                      <p:cBhvr>
                                        <p:cTn id="258" dur="1" fill="hold">
                                          <p:stCondLst>
                                            <p:cond delay="0"/>
                                          </p:stCondLst>
                                        </p:cTn>
                                        <p:tgtEl>
                                          <p:spTgt spid="14"/>
                                        </p:tgtEl>
                                        <p:attrNameLst>
                                          <p:attrName>style.visibility</p:attrName>
                                        </p:attrNameLst>
                                      </p:cBhvr>
                                      <p:to>
                                        <p:strVal val="visible"/>
                                      </p:to>
                                    </p:set>
                                    <p:anim calcmode="lin" valueType="num">
                                      <p:cBhvr additive="base">
                                        <p:cTn id="259" dur="2250" fill="hold"/>
                                        <p:tgtEl>
                                          <p:spTgt spid="14"/>
                                        </p:tgtEl>
                                        <p:attrNameLst>
                                          <p:attrName>ppt_x</p:attrName>
                                        </p:attrNameLst>
                                      </p:cBhvr>
                                      <p:tavLst>
                                        <p:tav tm="0">
                                          <p:val>
                                            <p:strVal val="1+#ppt_w/2"/>
                                          </p:val>
                                        </p:tav>
                                        <p:tav tm="100000">
                                          <p:val>
                                            <p:strVal val="#ppt_x"/>
                                          </p:val>
                                        </p:tav>
                                      </p:tavLst>
                                    </p:anim>
                                    <p:anim calcmode="lin" valueType="num">
                                      <p:cBhvr additive="base">
                                        <p:cTn id="260" dur="2250" fill="hold"/>
                                        <p:tgtEl>
                                          <p:spTgt spid="14"/>
                                        </p:tgtEl>
                                        <p:attrNameLst>
                                          <p:attrName>ppt_y</p:attrName>
                                        </p:attrNameLst>
                                      </p:cBhvr>
                                      <p:tavLst>
                                        <p:tav tm="0">
                                          <p:val>
                                            <p:strVal val="0-#ppt_h/2"/>
                                          </p:val>
                                        </p:tav>
                                        <p:tav tm="100000">
                                          <p:val>
                                            <p:strVal val="#ppt_y"/>
                                          </p:val>
                                        </p:tav>
                                      </p:tavLst>
                                    </p:anim>
                                  </p:childTnLst>
                                </p:cTn>
                              </p:par>
                              <p:par>
                                <p:cTn id="261" presetID="2" presetClass="exit" presetSubtype="12" fill="hold" grpId="1" nodeType="withEffect">
                                  <p:stCondLst>
                                    <p:cond delay="0"/>
                                  </p:stCondLst>
                                  <p:childTnLst>
                                    <p:anim calcmode="lin" valueType="num">
                                      <p:cBhvr additive="base">
                                        <p:cTn id="262" dur="4000"/>
                                        <p:tgtEl>
                                          <p:spTgt spid="14"/>
                                        </p:tgtEl>
                                        <p:attrNameLst>
                                          <p:attrName>ppt_x</p:attrName>
                                        </p:attrNameLst>
                                      </p:cBhvr>
                                      <p:tavLst>
                                        <p:tav tm="0">
                                          <p:val>
                                            <p:strVal val="ppt_x"/>
                                          </p:val>
                                        </p:tav>
                                        <p:tav tm="100000">
                                          <p:val>
                                            <p:strVal val="0-ppt_w/2"/>
                                          </p:val>
                                        </p:tav>
                                      </p:tavLst>
                                    </p:anim>
                                    <p:anim calcmode="lin" valueType="num">
                                      <p:cBhvr additive="base">
                                        <p:cTn id="263" dur="4000"/>
                                        <p:tgtEl>
                                          <p:spTgt spid="14"/>
                                        </p:tgtEl>
                                        <p:attrNameLst>
                                          <p:attrName>ppt_y</p:attrName>
                                        </p:attrNameLst>
                                      </p:cBhvr>
                                      <p:tavLst>
                                        <p:tav tm="0">
                                          <p:val>
                                            <p:strVal val="ppt_y"/>
                                          </p:val>
                                        </p:tav>
                                        <p:tav tm="100000">
                                          <p:val>
                                            <p:strVal val="1+ppt_h/2"/>
                                          </p:val>
                                        </p:tav>
                                      </p:tavLst>
                                    </p:anim>
                                    <p:set>
                                      <p:cBhvr>
                                        <p:cTn id="264" dur="1" fill="hold">
                                          <p:stCondLst>
                                            <p:cond delay="3999"/>
                                          </p:stCondLst>
                                        </p:cTn>
                                        <p:tgtEl>
                                          <p:spTgt spid="14"/>
                                        </p:tgtEl>
                                        <p:attrNameLst>
                                          <p:attrName>style.visibility</p:attrName>
                                        </p:attrNameLst>
                                      </p:cBhvr>
                                      <p:to>
                                        <p:strVal val="hidden"/>
                                      </p:to>
                                    </p:set>
                                  </p:childTnLst>
                                </p:cTn>
                              </p:par>
                              <p:par>
                                <p:cTn id="265" presetID="19" presetClass="entr" presetSubtype="10" fill="hold" grpId="2" nodeType="withEffect">
                                  <p:stCondLst>
                                    <p:cond delay="0"/>
                                  </p:stCondLst>
                                  <p:childTnLst>
                                    <p:set>
                                      <p:cBhvr>
                                        <p:cTn id="266" dur="1" fill="hold">
                                          <p:stCondLst>
                                            <p:cond delay="0"/>
                                          </p:stCondLst>
                                        </p:cTn>
                                        <p:tgtEl>
                                          <p:spTgt spid="14"/>
                                        </p:tgtEl>
                                        <p:attrNameLst>
                                          <p:attrName>style.visibility</p:attrName>
                                        </p:attrNameLst>
                                      </p:cBhvr>
                                      <p:to>
                                        <p:strVal val="visible"/>
                                      </p:to>
                                    </p:set>
                                    <p:anim calcmode="lin" valueType="num">
                                      <p:cBhvr>
                                        <p:cTn id="267" dur="4000" fill="hold"/>
                                        <p:tgtEl>
                                          <p:spTgt spid="14"/>
                                        </p:tgtEl>
                                        <p:attrNameLst>
                                          <p:attrName>ppt_w</p:attrName>
                                        </p:attrNameLst>
                                      </p:cBhvr>
                                      <p:tavLst>
                                        <p:tav tm="0" fmla="#ppt_w*sin(2.5*pi*$)">
                                          <p:val>
                                            <p:fltVal val="0"/>
                                          </p:val>
                                        </p:tav>
                                        <p:tav tm="100000">
                                          <p:val>
                                            <p:fltVal val="1"/>
                                          </p:val>
                                        </p:tav>
                                      </p:tavLst>
                                    </p:anim>
                                    <p:anim calcmode="lin" valueType="num">
                                      <p:cBhvr>
                                        <p:cTn id="268" dur="4000" fill="hold"/>
                                        <p:tgtEl>
                                          <p:spTgt spid="14"/>
                                        </p:tgtEl>
                                        <p:attrNameLst>
                                          <p:attrName>ppt_h</p:attrName>
                                        </p:attrNameLst>
                                      </p:cBhvr>
                                      <p:tavLst>
                                        <p:tav tm="0">
                                          <p:val>
                                            <p:strVal val="#ppt_h"/>
                                          </p:val>
                                        </p:tav>
                                        <p:tav tm="100000">
                                          <p:val>
                                            <p:strVal val="#ppt_h"/>
                                          </p:val>
                                        </p:tav>
                                      </p:tavLst>
                                    </p:anim>
                                  </p:childTnLst>
                                </p:cTn>
                              </p:par>
                              <p:par>
                                <p:cTn id="269" presetID="8" presetClass="emph" presetSubtype="0" fill="hold" grpId="3" nodeType="withEffect">
                                  <p:stCondLst>
                                    <p:cond delay="0"/>
                                  </p:stCondLst>
                                  <p:childTnLst>
                                    <p:animRot by="-21600000">
                                      <p:cBhvr>
                                        <p:cTn id="270" dur="4000" fill="hold"/>
                                        <p:tgtEl>
                                          <p:spTgt spid="14"/>
                                        </p:tgtEl>
                                        <p:attrNameLst>
                                          <p:attrName>r</p:attrName>
                                        </p:attrNameLst>
                                      </p:cBhvr>
                                    </p:animRot>
                                  </p:childTnLst>
                                </p:cTn>
                              </p:par>
                              <p:par>
                                <p:cTn id="271" presetID="2" presetClass="entr" presetSubtype="3" fill="hold" grpId="0" nodeType="withEffect">
                                  <p:stCondLst>
                                    <p:cond delay="0"/>
                                  </p:stCondLst>
                                  <p:childTnLst>
                                    <p:set>
                                      <p:cBhvr>
                                        <p:cTn id="272" dur="1" fill="hold">
                                          <p:stCondLst>
                                            <p:cond delay="0"/>
                                          </p:stCondLst>
                                        </p:cTn>
                                        <p:tgtEl>
                                          <p:spTgt spid="16"/>
                                        </p:tgtEl>
                                        <p:attrNameLst>
                                          <p:attrName>style.visibility</p:attrName>
                                        </p:attrNameLst>
                                      </p:cBhvr>
                                      <p:to>
                                        <p:strVal val="visible"/>
                                      </p:to>
                                    </p:set>
                                    <p:anim calcmode="lin" valueType="num">
                                      <p:cBhvr additive="base">
                                        <p:cTn id="273" dur="2250" fill="hold"/>
                                        <p:tgtEl>
                                          <p:spTgt spid="16"/>
                                        </p:tgtEl>
                                        <p:attrNameLst>
                                          <p:attrName>ppt_x</p:attrName>
                                        </p:attrNameLst>
                                      </p:cBhvr>
                                      <p:tavLst>
                                        <p:tav tm="0">
                                          <p:val>
                                            <p:strVal val="1+#ppt_w/2"/>
                                          </p:val>
                                        </p:tav>
                                        <p:tav tm="100000">
                                          <p:val>
                                            <p:strVal val="#ppt_x"/>
                                          </p:val>
                                        </p:tav>
                                      </p:tavLst>
                                    </p:anim>
                                    <p:anim calcmode="lin" valueType="num">
                                      <p:cBhvr additive="base">
                                        <p:cTn id="274" dur="2250" fill="hold"/>
                                        <p:tgtEl>
                                          <p:spTgt spid="16"/>
                                        </p:tgtEl>
                                        <p:attrNameLst>
                                          <p:attrName>ppt_y</p:attrName>
                                        </p:attrNameLst>
                                      </p:cBhvr>
                                      <p:tavLst>
                                        <p:tav tm="0">
                                          <p:val>
                                            <p:strVal val="0-#ppt_h/2"/>
                                          </p:val>
                                        </p:tav>
                                        <p:tav tm="100000">
                                          <p:val>
                                            <p:strVal val="#ppt_y"/>
                                          </p:val>
                                        </p:tav>
                                      </p:tavLst>
                                    </p:anim>
                                  </p:childTnLst>
                                </p:cTn>
                              </p:par>
                              <p:par>
                                <p:cTn id="275" presetID="2" presetClass="exit" presetSubtype="12" fill="hold" grpId="1" nodeType="withEffect">
                                  <p:stCondLst>
                                    <p:cond delay="0"/>
                                  </p:stCondLst>
                                  <p:childTnLst>
                                    <p:anim calcmode="lin" valueType="num">
                                      <p:cBhvr additive="base">
                                        <p:cTn id="276" dur="4000"/>
                                        <p:tgtEl>
                                          <p:spTgt spid="16"/>
                                        </p:tgtEl>
                                        <p:attrNameLst>
                                          <p:attrName>ppt_x</p:attrName>
                                        </p:attrNameLst>
                                      </p:cBhvr>
                                      <p:tavLst>
                                        <p:tav tm="0">
                                          <p:val>
                                            <p:strVal val="ppt_x"/>
                                          </p:val>
                                        </p:tav>
                                        <p:tav tm="100000">
                                          <p:val>
                                            <p:strVal val="0-ppt_w/2"/>
                                          </p:val>
                                        </p:tav>
                                      </p:tavLst>
                                    </p:anim>
                                    <p:anim calcmode="lin" valueType="num">
                                      <p:cBhvr additive="base">
                                        <p:cTn id="277" dur="4000"/>
                                        <p:tgtEl>
                                          <p:spTgt spid="16"/>
                                        </p:tgtEl>
                                        <p:attrNameLst>
                                          <p:attrName>ppt_y</p:attrName>
                                        </p:attrNameLst>
                                      </p:cBhvr>
                                      <p:tavLst>
                                        <p:tav tm="0">
                                          <p:val>
                                            <p:strVal val="ppt_y"/>
                                          </p:val>
                                        </p:tav>
                                        <p:tav tm="100000">
                                          <p:val>
                                            <p:strVal val="1+ppt_h/2"/>
                                          </p:val>
                                        </p:tav>
                                      </p:tavLst>
                                    </p:anim>
                                    <p:set>
                                      <p:cBhvr>
                                        <p:cTn id="278" dur="1" fill="hold">
                                          <p:stCondLst>
                                            <p:cond delay="3999"/>
                                          </p:stCondLst>
                                        </p:cTn>
                                        <p:tgtEl>
                                          <p:spTgt spid="16"/>
                                        </p:tgtEl>
                                        <p:attrNameLst>
                                          <p:attrName>style.visibility</p:attrName>
                                        </p:attrNameLst>
                                      </p:cBhvr>
                                      <p:to>
                                        <p:strVal val="hidden"/>
                                      </p:to>
                                    </p:set>
                                  </p:childTnLst>
                                </p:cTn>
                              </p:par>
                              <p:par>
                                <p:cTn id="279" presetID="19" presetClass="entr" presetSubtype="10" fill="hold" grpId="2" nodeType="withEffect">
                                  <p:stCondLst>
                                    <p:cond delay="0"/>
                                  </p:stCondLst>
                                  <p:childTnLst>
                                    <p:set>
                                      <p:cBhvr>
                                        <p:cTn id="280" dur="1" fill="hold">
                                          <p:stCondLst>
                                            <p:cond delay="0"/>
                                          </p:stCondLst>
                                        </p:cTn>
                                        <p:tgtEl>
                                          <p:spTgt spid="16"/>
                                        </p:tgtEl>
                                        <p:attrNameLst>
                                          <p:attrName>style.visibility</p:attrName>
                                        </p:attrNameLst>
                                      </p:cBhvr>
                                      <p:to>
                                        <p:strVal val="visible"/>
                                      </p:to>
                                    </p:set>
                                    <p:anim calcmode="lin" valueType="num">
                                      <p:cBhvr>
                                        <p:cTn id="281" dur="4000" fill="hold"/>
                                        <p:tgtEl>
                                          <p:spTgt spid="16"/>
                                        </p:tgtEl>
                                        <p:attrNameLst>
                                          <p:attrName>ppt_w</p:attrName>
                                        </p:attrNameLst>
                                      </p:cBhvr>
                                      <p:tavLst>
                                        <p:tav tm="0" fmla="#ppt_w*sin(2.5*pi*$)">
                                          <p:val>
                                            <p:fltVal val="0"/>
                                          </p:val>
                                        </p:tav>
                                        <p:tav tm="100000">
                                          <p:val>
                                            <p:fltVal val="1"/>
                                          </p:val>
                                        </p:tav>
                                      </p:tavLst>
                                    </p:anim>
                                    <p:anim calcmode="lin" valueType="num">
                                      <p:cBhvr>
                                        <p:cTn id="282" dur="4000" fill="hold"/>
                                        <p:tgtEl>
                                          <p:spTgt spid="16"/>
                                        </p:tgtEl>
                                        <p:attrNameLst>
                                          <p:attrName>ppt_h</p:attrName>
                                        </p:attrNameLst>
                                      </p:cBhvr>
                                      <p:tavLst>
                                        <p:tav tm="0">
                                          <p:val>
                                            <p:strVal val="#ppt_h"/>
                                          </p:val>
                                        </p:tav>
                                        <p:tav tm="100000">
                                          <p:val>
                                            <p:strVal val="#ppt_h"/>
                                          </p:val>
                                        </p:tav>
                                      </p:tavLst>
                                    </p:anim>
                                  </p:childTnLst>
                                </p:cTn>
                              </p:par>
                              <p:par>
                                <p:cTn id="283" presetID="8" presetClass="emph" presetSubtype="0" fill="hold" grpId="3" nodeType="withEffect">
                                  <p:stCondLst>
                                    <p:cond delay="0"/>
                                  </p:stCondLst>
                                  <p:childTnLst>
                                    <p:animRot by="-21600000">
                                      <p:cBhvr>
                                        <p:cTn id="284" dur="4000" fill="hold"/>
                                        <p:tgtEl>
                                          <p:spTgt spid="16"/>
                                        </p:tgtEl>
                                        <p:attrNameLst>
                                          <p:attrName>r</p:attrName>
                                        </p:attrNameLst>
                                      </p:cBhvr>
                                    </p:animRot>
                                  </p:childTnLst>
                                </p:cTn>
                              </p:par>
                              <p:par>
                                <p:cTn id="285" presetID="2" presetClass="entr" presetSubtype="3" fill="hold" grpId="0" nodeType="withEffect">
                                  <p:stCondLst>
                                    <p:cond delay="0"/>
                                  </p:stCondLst>
                                  <p:childTnLst>
                                    <p:set>
                                      <p:cBhvr>
                                        <p:cTn id="286" dur="1" fill="hold">
                                          <p:stCondLst>
                                            <p:cond delay="0"/>
                                          </p:stCondLst>
                                        </p:cTn>
                                        <p:tgtEl>
                                          <p:spTgt spid="13"/>
                                        </p:tgtEl>
                                        <p:attrNameLst>
                                          <p:attrName>style.visibility</p:attrName>
                                        </p:attrNameLst>
                                      </p:cBhvr>
                                      <p:to>
                                        <p:strVal val="visible"/>
                                      </p:to>
                                    </p:set>
                                    <p:anim calcmode="lin" valueType="num">
                                      <p:cBhvr additive="base">
                                        <p:cTn id="287" dur="2250" fill="hold"/>
                                        <p:tgtEl>
                                          <p:spTgt spid="13"/>
                                        </p:tgtEl>
                                        <p:attrNameLst>
                                          <p:attrName>ppt_x</p:attrName>
                                        </p:attrNameLst>
                                      </p:cBhvr>
                                      <p:tavLst>
                                        <p:tav tm="0">
                                          <p:val>
                                            <p:strVal val="1+#ppt_w/2"/>
                                          </p:val>
                                        </p:tav>
                                        <p:tav tm="100000">
                                          <p:val>
                                            <p:strVal val="#ppt_x"/>
                                          </p:val>
                                        </p:tav>
                                      </p:tavLst>
                                    </p:anim>
                                    <p:anim calcmode="lin" valueType="num">
                                      <p:cBhvr additive="base">
                                        <p:cTn id="288" dur="2250" fill="hold"/>
                                        <p:tgtEl>
                                          <p:spTgt spid="13"/>
                                        </p:tgtEl>
                                        <p:attrNameLst>
                                          <p:attrName>ppt_y</p:attrName>
                                        </p:attrNameLst>
                                      </p:cBhvr>
                                      <p:tavLst>
                                        <p:tav tm="0">
                                          <p:val>
                                            <p:strVal val="0-#ppt_h/2"/>
                                          </p:val>
                                        </p:tav>
                                        <p:tav tm="100000">
                                          <p:val>
                                            <p:strVal val="#ppt_y"/>
                                          </p:val>
                                        </p:tav>
                                      </p:tavLst>
                                    </p:anim>
                                  </p:childTnLst>
                                </p:cTn>
                              </p:par>
                              <p:par>
                                <p:cTn id="289" presetID="2" presetClass="exit" presetSubtype="12" fill="hold" grpId="1" nodeType="withEffect">
                                  <p:stCondLst>
                                    <p:cond delay="0"/>
                                  </p:stCondLst>
                                  <p:childTnLst>
                                    <p:anim calcmode="lin" valueType="num">
                                      <p:cBhvr additive="base">
                                        <p:cTn id="290" dur="4000"/>
                                        <p:tgtEl>
                                          <p:spTgt spid="13"/>
                                        </p:tgtEl>
                                        <p:attrNameLst>
                                          <p:attrName>ppt_x</p:attrName>
                                        </p:attrNameLst>
                                      </p:cBhvr>
                                      <p:tavLst>
                                        <p:tav tm="0">
                                          <p:val>
                                            <p:strVal val="ppt_x"/>
                                          </p:val>
                                        </p:tav>
                                        <p:tav tm="100000">
                                          <p:val>
                                            <p:strVal val="0-ppt_w/2"/>
                                          </p:val>
                                        </p:tav>
                                      </p:tavLst>
                                    </p:anim>
                                    <p:anim calcmode="lin" valueType="num">
                                      <p:cBhvr additive="base">
                                        <p:cTn id="291" dur="4000"/>
                                        <p:tgtEl>
                                          <p:spTgt spid="13"/>
                                        </p:tgtEl>
                                        <p:attrNameLst>
                                          <p:attrName>ppt_y</p:attrName>
                                        </p:attrNameLst>
                                      </p:cBhvr>
                                      <p:tavLst>
                                        <p:tav tm="0">
                                          <p:val>
                                            <p:strVal val="ppt_y"/>
                                          </p:val>
                                        </p:tav>
                                        <p:tav tm="100000">
                                          <p:val>
                                            <p:strVal val="1+ppt_h/2"/>
                                          </p:val>
                                        </p:tav>
                                      </p:tavLst>
                                    </p:anim>
                                    <p:set>
                                      <p:cBhvr>
                                        <p:cTn id="292" dur="1" fill="hold">
                                          <p:stCondLst>
                                            <p:cond delay="3999"/>
                                          </p:stCondLst>
                                        </p:cTn>
                                        <p:tgtEl>
                                          <p:spTgt spid="13"/>
                                        </p:tgtEl>
                                        <p:attrNameLst>
                                          <p:attrName>style.visibility</p:attrName>
                                        </p:attrNameLst>
                                      </p:cBhvr>
                                      <p:to>
                                        <p:strVal val="hidden"/>
                                      </p:to>
                                    </p:set>
                                  </p:childTnLst>
                                </p:cTn>
                              </p:par>
                              <p:par>
                                <p:cTn id="293" presetID="19" presetClass="entr" presetSubtype="10" fill="hold" grpId="2" nodeType="withEffect">
                                  <p:stCondLst>
                                    <p:cond delay="0"/>
                                  </p:stCondLst>
                                  <p:childTnLst>
                                    <p:set>
                                      <p:cBhvr>
                                        <p:cTn id="294" dur="1" fill="hold">
                                          <p:stCondLst>
                                            <p:cond delay="0"/>
                                          </p:stCondLst>
                                        </p:cTn>
                                        <p:tgtEl>
                                          <p:spTgt spid="13"/>
                                        </p:tgtEl>
                                        <p:attrNameLst>
                                          <p:attrName>style.visibility</p:attrName>
                                        </p:attrNameLst>
                                      </p:cBhvr>
                                      <p:to>
                                        <p:strVal val="visible"/>
                                      </p:to>
                                    </p:set>
                                    <p:anim calcmode="lin" valueType="num">
                                      <p:cBhvr>
                                        <p:cTn id="295" dur="4000" fill="hold"/>
                                        <p:tgtEl>
                                          <p:spTgt spid="13"/>
                                        </p:tgtEl>
                                        <p:attrNameLst>
                                          <p:attrName>ppt_w</p:attrName>
                                        </p:attrNameLst>
                                      </p:cBhvr>
                                      <p:tavLst>
                                        <p:tav tm="0" fmla="#ppt_w*sin(2.5*pi*$)">
                                          <p:val>
                                            <p:fltVal val="0"/>
                                          </p:val>
                                        </p:tav>
                                        <p:tav tm="100000">
                                          <p:val>
                                            <p:fltVal val="1"/>
                                          </p:val>
                                        </p:tav>
                                      </p:tavLst>
                                    </p:anim>
                                    <p:anim calcmode="lin" valueType="num">
                                      <p:cBhvr>
                                        <p:cTn id="296" dur="4000" fill="hold"/>
                                        <p:tgtEl>
                                          <p:spTgt spid="13"/>
                                        </p:tgtEl>
                                        <p:attrNameLst>
                                          <p:attrName>ppt_h</p:attrName>
                                        </p:attrNameLst>
                                      </p:cBhvr>
                                      <p:tavLst>
                                        <p:tav tm="0">
                                          <p:val>
                                            <p:strVal val="#ppt_h"/>
                                          </p:val>
                                        </p:tav>
                                        <p:tav tm="100000">
                                          <p:val>
                                            <p:strVal val="#ppt_h"/>
                                          </p:val>
                                        </p:tav>
                                      </p:tavLst>
                                    </p:anim>
                                  </p:childTnLst>
                                </p:cTn>
                              </p:par>
                              <p:par>
                                <p:cTn id="297" presetID="8" presetClass="emph" presetSubtype="0" fill="hold" grpId="3" nodeType="withEffect">
                                  <p:stCondLst>
                                    <p:cond delay="0"/>
                                  </p:stCondLst>
                                  <p:childTnLst>
                                    <p:animRot by="-21600000">
                                      <p:cBhvr>
                                        <p:cTn id="298" dur="4000" fill="hold"/>
                                        <p:tgtEl>
                                          <p:spTgt spid="13"/>
                                        </p:tgtEl>
                                        <p:attrNameLst>
                                          <p:attrName>r</p:attrName>
                                        </p:attrNameLst>
                                      </p:cBhvr>
                                    </p:animRot>
                                  </p:childTnLst>
                                </p:cTn>
                              </p:par>
                              <p:par>
                                <p:cTn id="299" presetID="2" presetClass="entr" presetSubtype="3" fill="hold" grpId="0" nodeType="withEffect">
                                  <p:stCondLst>
                                    <p:cond delay="0"/>
                                  </p:stCondLst>
                                  <p:childTnLst>
                                    <p:set>
                                      <p:cBhvr>
                                        <p:cTn id="300" dur="1" fill="hold">
                                          <p:stCondLst>
                                            <p:cond delay="0"/>
                                          </p:stCondLst>
                                        </p:cTn>
                                        <p:tgtEl>
                                          <p:spTgt spid="15"/>
                                        </p:tgtEl>
                                        <p:attrNameLst>
                                          <p:attrName>style.visibility</p:attrName>
                                        </p:attrNameLst>
                                      </p:cBhvr>
                                      <p:to>
                                        <p:strVal val="visible"/>
                                      </p:to>
                                    </p:set>
                                    <p:anim calcmode="lin" valueType="num">
                                      <p:cBhvr additive="base">
                                        <p:cTn id="301" dur="2250" fill="hold"/>
                                        <p:tgtEl>
                                          <p:spTgt spid="15"/>
                                        </p:tgtEl>
                                        <p:attrNameLst>
                                          <p:attrName>ppt_x</p:attrName>
                                        </p:attrNameLst>
                                      </p:cBhvr>
                                      <p:tavLst>
                                        <p:tav tm="0">
                                          <p:val>
                                            <p:strVal val="1+#ppt_w/2"/>
                                          </p:val>
                                        </p:tav>
                                        <p:tav tm="100000">
                                          <p:val>
                                            <p:strVal val="#ppt_x"/>
                                          </p:val>
                                        </p:tav>
                                      </p:tavLst>
                                    </p:anim>
                                    <p:anim calcmode="lin" valueType="num">
                                      <p:cBhvr additive="base">
                                        <p:cTn id="302" dur="2250" fill="hold"/>
                                        <p:tgtEl>
                                          <p:spTgt spid="15"/>
                                        </p:tgtEl>
                                        <p:attrNameLst>
                                          <p:attrName>ppt_y</p:attrName>
                                        </p:attrNameLst>
                                      </p:cBhvr>
                                      <p:tavLst>
                                        <p:tav tm="0">
                                          <p:val>
                                            <p:strVal val="0-#ppt_h/2"/>
                                          </p:val>
                                        </p:tav>
                                        <p:tav tm="100000">
                                          <p:val>
                                            <p:strVal val="#ppt_y"/>
                                          </p:val>
                                        </p:tav>
                                      </p:tavLst>
                                    </p:anim>
                                  </p:childTnLst>
                                </p:cTn>
                              </p:par>
                              <p:par>
                                <p:cTn id="303" presetID="2" presetClass="exit" presetSubtype="12" fill="hold" grpId="1" nodeType="withEffect">
                                  <p:stCondLst>
                                    <p:cond delay="0"/>
                                  </p:stCondLst>
                                  <p:childTnLst>
                                    <p:anim calcmode="lin" valueType="num">
                                      <p:cBhvr additive="base">
                                        <p:cTn id="304" dur="4000"/>
                                        <p:tgtEl>
                                          <p:spTgt spid="15"/>
                                        </p:tgtEl>
                                        <p:attrNameLst>
                                          <p:attrName>ppt_x</p:attrName>
                                        </p:attrNameLst>
                                      </p:cBhvr>
                                      <p:tavLst>
                                        <p:tav tm="0">
                                          <p:val>
                                            <p:strVal val="ppt_x"/>
                                          </p:val>
                                        </p:tav>
                                        <p:tav tm="100000">
                                          <p:val>
                                            <p:strVal val="0-ppt_w/2"/>
                                          </p:val>
                                        </p:tav>
                                      </p:tavLst>
                                    </p:anim>
                                    <p:anim calcmode="lin" valueType="num">
                                      <p:cBhvr additive="base">
                                        <p:cTn id="305" dur="4000"/>
                                        <p:tgtEl>
                                          <p:spTgt spid="15"/>
                                        </p:tgtEl>
                                        <p:attrNameLst>
                                          <p:attrName>ppt_y</p:attrName>
                                        </p:attrNameLst>
                                      </p:cBhvr>
                                      <p:tavLst>
                                        <p:tav tm="0">
                                          <p:val>
                                            <p:strVal val="ppt_y"/>
                                          </p:val>
                                        </p:tav>
                                        <p:tav tm="100000">
                                          <p:val>
                                            <p:strVal val="1+ppt_h/2"/>
                                          </p:val>
                                        </p:tav>
                                      </p:tavLst>
                                    </p:anim>
                                    <p:set>
                                      <p:cBhvr>
                                        <p:cTn id="306" dur="1" fill="hold">
                                          <p:stCondLst>
                                            <p:cond delay="3999"/>
                                          </p:stCondLst>
                                        </p:cTn>
                                        <p:tgtEl>
                                          <p:spTgt spid="15"/>
                                        </p:tgtEl>
                                        <p:attrNameLst>
                                          <p:attrName>style.visibility</p:attrName>
                                        </p:attrNameLst>
                                      </p:cBhvr>
                                      <p:to>
                                        <p:strVal val="hidden"/>
                                      </p:to>
                                    </p:set>
                                  </p:childTnLst>
                                </p:cTn>
                              </p:par>
                              <p:par>
                                <p:cTn id="307" presetID="19" presetClass="entr" presetSubtype="10" fill="hold" grpId="2" nodeType="withEffect">
                                  <p:stCondLst>
                                    <p:cond delay="0"/>
                                  </p:stCondLst>
                                  <p:childTnLst>
                                    <p:set>
                                      <p:cBhvr>
                                        <p:cTn id="308" dur="1" fill="hold">
                                          <p:stCondLst>
                                            <p:cond delay="0"/>
                                          </p:stCondLst>
                                        </p:cTn>
                                        <p:tgtEl>
                                          <p:spTgt spid="15"/>
                                        </p:tgtEl>
                                        <p:attrNameLst>
                                          <p:attrName>style.visibility</p:attrName>
                                        </p:attrNameLst>
                                      </p:cBhvr>
                                      <p:to>
                                        <p:strVal val="visible"/>
                                      </p:to>
                                    </p:set>
                                    <p:anim calcmode="lin" valueType="num">
                                      <p:cBhvr>
                                        <p:cTn id="309" dur="4000" fill="hold"/>
                                        <p:tgtEl>
                                          <p:spTgt spid="15"/>
                                        </p:tgtEl>
                                        <p:attrNameLst>
                                          <p:attrName>ppt_w</p:attrName>
                                        </p:attrNameLst>
                                      </p:cBhvr>
                                      <p:tavLst>
                                        <p:tav tm="0" fmla="#ppt_w*sin(2.5*pi*$)">
                                          <p:val>
                                            <p:fltVal val="0"/>
                                          </p:val>
                                        </p:tav>
                                        <p:tav tm="100000">
                                          <p:val>
                                            <p:fltVal val="1"/>
                                          </p:val>
                                        </p:tav>
                                      </p:tavLst>
                                    </p:anim>
                                    <p:anim calcmode="lin" valueType="num">
                                      <p:cBhvr>
                                        <p:cTn id="310" dur="4000" fill="hold"/>
                                        <p:tgtEl>
                                          <p:spTgt spid="15"/>
                                        </p:tgtEl>
                                        <p:attrNameLst>
                                          <p:attrName>ppt_h</p:attrName>
                                        </p:attrNameLst>
                                      </p:cBhvr>
                                      <p:tavLst>
                                        <p:tav tm="0">
                                          <p:val>
                                            <p:strVal val="#ppt_h"/>
                                          </p:val>
                                        </p:tav>
                                        <p:tav tm="100000">
                                          <p:val>
                                            <p:strVal val="#ppt_h"/>
                                          </p:val>
                                        </p:tav>
                                      </p:tavLst>
                                    </p:anim>
                                  </p:childTnLst>
                                </p:cTn>
                              </p:par>
                              <p:par>
                                <p:cTn id="311" presetID="8" presetClass="emph" presetSubtype="0" fill="hold" grpId="3" nodeType="withEffect">
                                  <p:stCondLst>
                                    <p:cond delay="0"/>
                                  </p:stCondLst>
                                  <p:childTnLst>
                                    <p:animRot by="-21600000">
                                      <p:cBhvr>
                                        <p:cTn id="312" dur="4000" fill="hold"/>
                                        <p:tgtEl>
                                          <p:spTgt spid="15"/>
                                        </p:tgtEl>
                                        <p:attrNameLst>
                                          <p:attrName>r</p:attrName>
                                        </p:attrNameLst>
                                      </p:cBhvr>
                                    </p:animRot>
                                  </p:childTnLst>
                                </p:cTn>
                              </p:par>
                              <p:par>
                                <p:cTn id="313" presetID="2" presetClass="entr" presetSubtype="3" fill="hold" grpId="0" nodeType="withEffect">
                                  <p:stCondLst>
                                    <p:cond delay="0"/>
                                  </p:stCondLst>
                                  <p:childTnLst>
                                    <p:set>
                                      <p:cBhvr>
                                        <p:cTn id="314" dur="1" fill="hold">
                                          <p:stCondLst>
                                            <p:cond delay="0"/>
                                          </p:stCondLst>
                                        </p:cTn>
                                        <p:tgtEl>
                                          <p:spTgt spid="17"/>
                                        </p:tgtEl>
                                        <p:attrNameLst>
                                          <p:attrName>style.visibility</p:attrName>
                                        </p:attrNameLst>
                                      </p:cBhvr>
                                      <p:to>
                                        <p:strVal val="visible"/>
                                      </p:to>
                                    </p:set>
                                    <p:anim calcmode="lin" valueType="num">
                                      <p:cBhvr additive="base">
                                        <p:cTn id="315" dur="2250" fill="hold"/>
                                        <p:tgtEl>
                                          <p:spTgt spid="17"/>
                                        </p:tgtEl>
                                        <p:attrNameLst>
                                          <p:attrName>ppt_x</p:attrName>
                                        </p:attrNameLst>
                                      </p:cBhvr>
                                      <p:tavLst>
                                        <p:tav tm="0">
                                          <p:val>
                                            <p:strVal val="1+#ppt_w/2"/>
                                          </p:val>
                                        </p:tav>
                                        <p:tav tm="100000">
                                          <p:val>
                                            <p:strVal val="#ppt_x"/>
                                          </p:val>
                                        </p:tav>
                                      </p:tavLst>
                                    </p:anim>
                                    <p:anim calcmode="lin" valueType="num">
                                      <p:cBhvr additive="base">
                                        <p:cTn id="316" dur="2250" fill="hold"/>
                                        <p:tgtEl>
                                          <p:spTgt spid="17"/>
                                        </p:tgtEl>
                                        <p:attrNameLst>
                                          <p:attrName>ppt_y</p:attrName>
                                        </p:attrNameLst>
                                      </p:cBhvr>
                                      <p:tavLst>
                                        <p:tav tm="0">
                                          <p:val>
                                            <p:strVal val="0-#ppt_h/2"/>
                                          </p:val>
                                        </p:tav>
                                        <p:tav tm="100000">
                                          <p:val>
                                            <p:strVal val="#ppt_y"/>
                                          </p:val>
                                        </p:tav>
                                      </p:tavLst>
                                    </p:anim>
                                  </p:childTnLst>
                                </p:cTn>
                              </p:par>
                              <p:par>
                                <p:cTn id="317" presetID="2" presetClass="exit" presetSubtype="12" fill="hold" grpId="1" nodeType="withEffect">
                                  <p:stCondLst>
                                    <p:cond delay="0"/>
                                  </p:stCondLst>
                                  <p:childTnLst>
                                    <p:anim calcmode="lin" valueType="num">
                                      <p:cBhvr additive="base">
                                        <p:cTn id="318" dur="4000"/>
                                        <p:tgtEl>
                                          <p:spTgt spid="17"/>
                                        </p:tgtEl>
                                        <p:attrNameLst>
                                          <p:attrName>ppt_x</p:attrName>
                                        </p:attrNameLst>
                                      </p:cBhvr>
                                      <p:tavLst>
                                        <p:tav tm="0">
                                          <p:val>
                                            <p:strVal val="ppt_x"/>
                                          </p:val>
                                        </p:tav>
                                        <p:tav tm="100000">
                                          <p:val>
                                            <p:strVal val="0-ppt_w/2"/>
                                          </p:val>
                                        </p:tav>
                                      </p:tavLst>
                                    </p:anim>
                                    <p:anim calcmode="lin" valueType="num">
                                      <p:cBhvr additive="base">
                                        <p:cTn id="319" dur="4000"/>
                                        <p:tgtEl>
                                          <p:spTgt spid="17"/>
                                        </p:tgtEl>
                                        <p:attrNameLst>
                                          <p:attrName>ppt_y</p:attrName>
                                        </p:attrNameLst>
                                      </p:cBhvr>
                                      <p:tavLst>
                                        <p:tav tm="0">
                                          <p:val>
                                            <p:strVal val="ppt_y"/>
                                          </p:val>
                                        </p:tav>
                                        <p:tav tm="100000">
                                          <p:val>
                                            <p:strVal val="1+ppt_h/2"/>
                                          </p:val>
                                        </p:tav>
                                      </p:tavLst>
                                    </p:anim>
                                    <p:set>
                                      <p:cBhvr>
                                        <p:cTn id="320" dur="1" fill="hold">
                                          <p:stCondLst>
                                            <p:cond delay="3999"/>
                                          </p:stCondLst>
                                        </p:cTn>
                                        <p:tgtEl>
                                          <p:spTgt spid="17"/>
                                        </p:tgtEl>
                                        <p:attrNameLst>
                                          <p:attrName>style.visibility</p:attrName>
                                        </p:attrNameLst>
                                      </p:cBhvr>
                                      <p:to>
                                        <p:strVal val="hidden"/>
                                      </p:to>
                                    </p:set>
                                  </p:childTnLst>
                                </p:cTn>
                              </p:par>
                              <p:par>
                                <p:cTn id="321" presetID="19" presetClass="entr" presetSubtype="10" fill="hold" grpId="2" nodeType="withEffect">
                                  <p:stCondLst>
                                    <p:cond delay="0"/>
                                  </p:stCondLst>
                                  <p:childTnLst>
                                    <p:set>
                                      <p:cBhvr>
                                        <p:cTn id="322" dur="1" fill="hold">
                                          <p:stCondLst>
                                            <p:cond delay="0"/>
                                          </p:stCondLst>
                                        </p:cTn>
                                        <p:tgtEl>
                                          <p:spTgt spid="17"/>
                                        </p:tgtEl>
                                        <p:attrNameLst>
                                          <p:attrName>style.visibility</p:attrName>
                                        </p:attrNameLst>
                                      </p:cBhvr>
                                      <p:to>
                                        <p:strVal val="visible"/>
                                      </p:to>
                                    </p:set>
                                    <p:anim calcmode="lin" valueType="num">
                                      <p:cBhvr>
                                        <p:cTn id="323" dur="4000" fill="hold"/>
                                        <p:tgtEl>
                                          <p:spTgt spid="17"/>
                                        </p:tgtEl>
                                        <p:attrNameLst>
                                          <p:attrName>ppt_w</p:attrName>
                                        </p:attrNameLst>
                                      </p:cBhvr>
                                      <p:tavLst>
                                        <p:tav tm="0" fmla="#ppt_w*sin(2.5*pi*$)">
                                          <p:val>
                                            <p:fltVal val="0"/>
                                          </p:val>
                                        </p:tav>
                                        <p:tav tm="100000">
                                          <p:val>
                                            <p:fltVal val="1"/>
                                          </p:val>
                                        </p:tav>
                                      </p:tavLst>
                                    </p:anim>
                                    <p:anim calcmode="lin" valueType="num">
                                      <p:cBhvr>
                                        <p:cTn id="324" dur="4000" fill="hold"/>
                                        <p:tgtEl>
                                          <p:spTgt spid="17"/>
                                        </p:tgtEl>
                                        <p:attrNameLst>
                                          <p:attrName>ppt_h</p:attrName>
                                        </p:attrNameLst>
                                      </p:cBhvr>
                                      <p:tavLst>
                                        <p:tav tm="0">
                                          <p:val>
                                            <p:strVal val="#ppt_h"/>
                                          </p:val>
                                        </p:tav>
                                        <p:tav tm="100000">
                                          <p:val>
                                            <p:strVal val="#ppt_h"/>
                                          </p:val>
                                        </p:tav>
                                      </p:tavLst>
                                    </p:anim>
                                  </p:childTnLst>
                                </p:cTn>
                              </p:par>
                              <p:par>
                                <p:cTn id="325" presetID="8" presetClass="emph" presetSubtype="0" fill="hold" grpId="3" nodeType="withEffect">
                                  <p:stCondLst>
                                    <p:cond delay="0"/>
                                  </p:stCondLst>
                                  <p:childTnLst>
                                    <p:animRot by="-21600000">
                                      <p:cBhvr>
                                        <p:cTn id="326" dur="4000" fill="hold"/>
                                        <p:tgtEl>
                                          <p:spTgt spid="17"/>
                                        </p:tgtEl>
                                        <p:attrNameLst>
                                          <p:attrName>r</p:attrName>
                                        </p:attrNameLst>
                                      </p:cBhvr>
                                    </p:animRot>
                                  </p:childTnLst>
                                </p:cTn>
                              </p:par>
                              <p:par>
                                <p:cTn id="327" presetID="2" presetClass="entr" presetSubtype="3" fill="hold" grpId="0" nodeType="withEffect">
                                  <p:stCondLst>
                                    <p:cond delay="0"/>
                                  </p:stCondLst>
                                  <p:childTnLst>
                                    <p:set>
                                      <p:cBhvr>
                                        <p:cTn id="328" dur="1" fill="hold">
                                          <p:stCondLst>
                                            <p:cond delay="0"/>
                                          </p:stCondLst>
                                        </p:cTn>
                                        <p:tgtEl>
                                          <p:spTgt spid="19"/>
                                        </p:tgtEl>
                                        <p:attrNameLst>
                                          <p:attrName>style.visibility</p:attrName>
                                        </p:attrNameLst>
                                      </p:cBhvr>
                                      <p:to>
                                        <p:strVal val="visible"/>
                                      </p:to>
                                    </p:set>
                                    <p:anim calcmode="lin" valueType="num">
                                      <p:cBhvr additive="base">
                                        <p:cTn id="329" dur="2250" fill="hold"/>
                                        <p:tgtEl>
                                          <p:spTgt spid="19"/>
                                        </p:tgtEl>
                                        <p:attrNameLst>
                                          <p:attrName>ppt_x</p:attrName>
                                        </p:attrNameLst>
                                      </p:cBhvr>
                                      <p:tavLst>
                                        <p:tav tm="0">
                                          <p:val>
                                            <p:strVal val="1+#ppt_w/2"/>
                                          </p:val>
                                        </p:tav>
                                        <p:tav tm="100000">
                                          <p:val>
                                            <p:strVal val="#ppt_x"/>
                                          </p:val>
                                        </p:tav>
                                      </p:tavLst>
                                    </p:anim>
                                    <p:anim calcmode="lin" valueType="num">
                                      <p:cBhvr additive="base">
                                        <p:cTn id="330" dur="2250" fill="hold"/>
                                        <p:tgtEl>
                                          <p:spTgt spid="19"/>
                                        </p:tgtEl>
                                        <p:attrNameLst>
                                          <p:attrName>ppt_y</p:attrName>
                                        </p:attrNameLst>
                                      </p:cBhvr>
                                      <p:tavLst>
                                        <p:tav tm="0">
                                          <p:val>
                                            <p:strVal val="0-#ppt_h/2"/>
                                          </p:val>
                                        </p:tav>
                                        <p:tav tm="100000">
                                          <p:val>
                                            <p:strVal val="#ppt_y"/>
                                          </p:val>
                                        </p:tav>
                                      </p:tavLst>
                                    </p:anim>
                                  </p:childTnLst>
                                </p:cTn>
                              </p:par>
                              <p:par>
                                <p:cTn id="331" presetID="2" presetClass="exit" presetSubtype="12" fill="hold" grpId="1" nodeType="withEffect">
                                  <p:stCondLst>
                                    <p:cond delay="0"/>
                                  </p:stCondLst>
                                  <p:childTnLst>
                                    <p:anim calcmode="lin" valueType="num">
                                      <p:cBhvr additive="base">
                                        <p:cTn id="332" dur="4000"/>
                                        <p:tgtEl>
                                          <p:spTgt spid="19"/>
                                        </p:tgtEl>
                                        <p:attrNameLst>
                                          <p:attrName>ppt_x</p:attrName>
                                        </p:attrNameLst>
                                      </p:cBhvr>
                                      <p:tavLst>
                                        <p:tav tm="0">
                                          <p:val>
                                            <p:strVal val="ppt_x"/>
                                          </p:val>
                                        </p:tav>
                                        <p:tav tm="100000">
                                          <p:val>
                                            <p:strVal val="0-ppt_w/2"/>
                                          </p:val>
                                        </p:tav>
                                      </p:tavLst>
                                    </p:anim>
                                    <p:anim calcmode="lin" valueType="num">
                                      <p:cBhvr additive="base">
                                        <p:cTn id="333" dur="4000"/>
                                        <p:tgtEl>
                                          <p:spTgt spid="19"/>
                                        </p:tgtEl>
                                        <p:attrNameLst>
                                          <p:attrName>ppt_y</p:attrName>
                                        </p:attrNameLst>
                                      </p:cBhvr>
                                      <p:tavLst>
                                        <p:tav tm="0">
                                          <p:val>
                                            <p:strVal val="ppt_y"/>
                                          </p:val>
                                        </p:tav>
                                        <p:tav tm="100000">
                                          <p:val>
                                            <p:strVal val="1+ppt_h/2"/>
                                          </p:val>
                                        </p:tav>
                                      </p:tavLst>
                                    </p:anim>
                                    <p:set>
                                      <p:cBhvr>
                                        <p:cTn id="334" dur="1" fill="hold">
                                          <p:stCondLst>
                                            <p:cond delay="3999"/>
                                          </p:stCondLst>
                                        </p:cTn>
                                        <p:tgtEl>
                                          <p:spTgt spid="19"/>
                                        </p:tgtEl>
                                        <p:attrNameLst>
                                          <p:attrName>style.visibility</p:attrName>
                                        </p:attrNameLst>
                                      </p:cBhvr>
                                      <p:to>
                                        <p:strVal val="hidden"/>
                                      </p:to>
                                    </p:set>
                                  </p:childTnLst>
                                </p:cTn>
                              </p:par>
                              <p:par>
                                <p:cTn id="335" presetID="19" presetClass="entr" presetSubtype="10" fill="hold" grpId="2" nodeType="withEffect">
                                  <p:stCondLst>
                                    <p:cond delay="0"/>
                                  </p:stCondLst>
                                  <p:childTnLst>
                                    <p:set>
                                      <p:cBhvr>
                                        <p:cTn id="336" dur="1" fill="hold">
                                          <p:stCondLst>
                                            <p:cond delay="0"/>
                                          </p:stCondLst>
                                        </p:cTn>
                                        <p:tgtEl>
                                          <p:spTgt spid="19"/>
                                        </p:tgtEl>
                                        <p:attrNameLst>
                                          <p:attrName>style.visibility</p:attrName>
                                        </p:attrNameLst>
                                      </p:cBhvr>
                                      <p:to>
                                        <p:strVal val="visible"/>
                                      </p:to>
                                    </p:set>
                                    <p:anim calcmode="lin" valueType="num">
                                      <p:cBhvr>
                                        <p:cTn id="337" dur="4000" fill="hold"/>
                                        <p:tgtEl>
                                          <p:spTgt spid="19"/>
                                        </p:tgtEl>
                                        <p:attrNameLst>
                                          <p:attrName>ppt_w</p:attrName>
                                        </p:attrNameLst>
                                      </p:cBhvr>
                                      <p:tavLst>
                                        <p:tav tm="0" fmla="#ppt_w*sin(2.5*pi*$)">
                                          <p:val>
                                            <p:fltVal val="0"/>
                                          </p:val>
                                        </p:tav>
                                        <p:tav tm="100000">
                                          <p:val>
                                            <p:fltVal val="1"/>
                                          </p:val>
                                        </p:tav>
                                      </p:tavLst>
                                    </p:anim>
                                    <p:anim calcmode="lin" valueType="num">
                                      <p:cBhvr>
                                        <p:cTn id="338" dur="4000" fill="hold"/>
                                        <p:tgtEl>
                                          <p:spTgt spid="19"/>
                                        </p:tgtEl>
                                        <p:attrNameLst>
                                          <p:attrName>ppt_h</p:attrName>
                                        </p:attrNameLst>
                                      </p:cBhvr>
                                      <p:tavLst>
                                        <p:tav tm="0">
                                          <p:val>
                                            <p:strVal val="#ppt_h"/>
                                          </p:val>
                                        </p:tav>
                                        <p:tav tm="100000">
                                          <p:val>
                                            <p:strVal val="#ppt_h"/>
                                          </p:val>
                                        </p:tav>
                                      </p:tavLst>
                                    </p:anim>
                                  </p:childTnLst>
                                </p:cTn>
                              </p:par>
                              <p:par>
                                <p:cTn id="339" presetID="8" presetClass="emph" presetSubtype="0" fill="hold" grpId="3" nodeType="withEffect">
                                  <p:stCondLst>
                                    <p:cond delay="0"/>
                                  </p:stCondLst>
                                  <p:childTnLst>
                                    <p:animRot by="-21600000">
                                      <p:cBhvr>
                                        <p:cTn id="340" dur="4000" fill="hold"/>
                                        <p:tgtEl>
                                          <p:spTgt spid="19"/>
                                        </p:tgtEl>
                                        <p:attrNameLst>
                                          <p:attrName>r</p:attrName>
                                        </p:attrNameLst>
                                      </p:cBhvr>
                                    </p:animRot>
                                  </p:childTnLst>
                                </p:cTn>
                              </p:par>
                              <p:par>
                                <p:cTn id="341" presetID="2" presetClass="entr" presetSubtype="9" fill="hold" grpId="0" nodeType="withEffect">
                                  <p:stCondLst>
                                    <p:cond delay="0"/>
                                  </p:stCondLst>
                                  <p:childTnLst>
                                    <p:set>
                                      <p:cBhvr>
                                        <p:cTn id="342" dur="1" fill="hold">
                                          <p:stCondLst>
                                            <p:cond delay="0"/>
                                          </p:stCondLst>
                                        </p:cTn>
                                        <p:tgtEl>
                                          <p:spTgt spid="38"/>
                                        </p:tgtEl>
                                        <p:attrNameLst>
                                          <p:attrName>style.visibility</p:attrName>
                                        </p:attrNameLst>
                                      </p:cBhvr>
                                      <p:to>
                                        <p:strVal val="visible"/>
                                      </p:to>
                                    </p:set>
                                    <p:anim calcmode="lin" valueType="num">
                                      <p:cBhvr additive="base">
                                        <p:cTn id="343" dur="2250" fill="hold"/>
                                        <p:tgtEl>
                                          <p:spTgt spid="38"/>
                                        </p:tgtEl>
                                        <p:attrNameLst>
                                          <p:attrName>ppt_x</p:attrName>
                                        </p:attrNameLst>
                                      </p:cBhvr>
                                      <p:tavLst>
                                        <p:tav tm="0">
                                          <p:val>
                                            <p:strVal val="0-#ppt_w/2"/>
                                          </p:val>
                                        </p:tav>
                                        <p:tav tm="100000">
                                          <p:val>
                                            <p:strVal val="#ppt_x"/>
                                          </p:val>
                                        </p:tav>
                                      </p:tavLst>
                                    </p:anim>
                                    <p:anim calcmode="lin" valueType="num">
                                      <p:cBhvr additive="base">
                                        <p:cTn id="344" dur="2250" fill="hold"/>
                                        <p:tgtEl>
                                          <p:spTgt spid="38"/>
                                        </p:tgtEl>
                                        <p:attrNameLst>
                                          <p:attrName>ppt_y</p:attrName>
                                        </p:attrNameLst>
                                      </p:cBhvr>
                                      <p:tavLst>
                                        <p:tav tm="0">
                                          <p:val>
                                            <p:strVal val="0-#ppt_h/2"/>
                                          </p:val>
                                        </p:tav>
                                        <p:tav tm="100000">
                                          <p:val>
                                            <p:strVal val="#ppt_y"/>
                                          </p:val>
                                        </p:tav>
                                      </p:tavLst>
                                    </p:anim>
                                  </p:childTnLst>
                                </p:cTn>
                              </p:par>
                              <p:par>
                                <p:cTn id="345" presetID="2" presetClass="exit" presetSubtype="9" fill="hold" grpId="1" nodeType="withEffect">
                                  <p:stCondLst>
                                    <p:cond delay="0"/>
                                  </p:stCondLst>
                                  <p:childTnLst>
                                    <p:anim calcmode="lin" valueType="num">
                                      <p:cBhvr additive="base">
                                        <p:cTn id="346" dur="4000"/>
                                        <p:tgtEl>
                                          <p:spTgt spid="38"/>
                                        </p:tgtEl>
                                        <p:attrNameLst>
                                          <p:attrName>ppt_x</p:attrName>
                                        </p:attrNameLst>
                                      </p:cBhvr>
                                      <p:tavLst>
                                        <p:tav tm="0">
                                          <p:val>
                                            <p:strVal val="ppt_x"/>
                                          </p:val>
                                        </p:tav>
                                        <p:tav tm="100000">
                                          <p:val>
                                            <p:strVal val="0-ppt_w/2"/>
                                          </p:val>
                                        </p:tav>
                                      </p:tavLst>
                                    </p:anim>
                                    <p:anim calcmode="lin" valueType="num">
                                      <p:cBhvr additive="base">
                                        <p:cTn id="347" dur="4000"/>
                                        <p:tgtEl>
                                          <p:spTgt spid="38"/>
                                        </p:tgtEl>
                                        <p:attrNameLst>
                                          <p:attrName>ppt_y</p:attrName>
                                        </p:attrNameLst>
                                      </p:cBhvr>
                                      <p:tavLst>
                                        <p:tav tm="0">
                                          <p:val>
                                            <p:strVal val="ppt_y"/>
                                          </p:val>
                                        </p:tav>
                                        <p:tav tm="100000">
                                          <p:val>
                                            <p:strVal val="0-ppt_h/2"/>
                                          </p:val>
                                        </p:tav>
                                      </p:tavLst>
                                    </p:anim>
                                    <p:set>
                                      <p:cBhvr>
                                        <p:cTn id="348" dur="1" fill="hold">
                                          <p:stCondLst>
                                            <p:cond delay="3999"/>
                                          </p:stCondLst>
                                        </p:cTn>
                                        <p:tgtEl>
                                          <p:spTgt spid="38"/>
                                        </p:tgtEl>
                                        <p:attrNameLst>
                                          <p:attrName>style.visibility</p:attrName>
                                        </p:attrNameLst>
                                      </p:cBhvr>
                                      <p:to>
                                        <p:strVal val="hidden"/>
                                      </p:to>
                                    </p:set>
                                  </p:childTnLst>
                                </p:cTn>
                              </p:par>
                              <p:par>
                                <p:cTn id="349" presetID="19" presetClass="entr" presetSubtype="10" fill="hold" grpId="2" nodeType="withEffect">
                                  <p:stCondLst>
                                    <p:cond delay="0"/>
                                  </p:stCondLst>
                                  <p:childTnLst>
                                    <p:set>
                                      <p:cBhvr>
                                        <p:cTn id="350" dur="1" fill="hold">
                                          <p:stCondLst>
                                            <p:cond delay="0"/>
                                          </p:stCondLst>
                                        </p:cTn>
                                        <p:tgtEl>
                                          <p:spTgt spid="38"/>
                                        </p:tgtEl>
                                        <p:attrNameLst>
                                          <p:attrName>style.visibility</p:attrName>
                                        </p:attrNameLst>
                                      </p:cBhvr>
                                      <p:to>
                                        <p:strVal val="visible"/>
                                      </p:to>
                                    </p:set>
                                    <p:anim calcmode="lin" valueType="num">
                                      <p:cBhvr>
                                        <p:cTn id="351" dur="4000" fill="hold"/>
                                        <p:tgtEl>
                                          <p:spTgt spid="38"/>
                                        </p:tgtEl>
                                        <p:attrNameLst>
                                          <p:attrName>ppt_w</p:attrName>
                                        </p:attrNameLst>
                                      </p:cBhvr>
                                      <p:tavLst>
                                        <p:tav tm="0" fmla="#ppt_w*sin(2.5*pi*$)">
                                          <p:val>
                                            <p:fltVal val="0"/>
                                          </p:val>
                                        </p:tav>
                                        <p:tav tm="100000">
                                          <p:val>
                                            <p:fltVal val="1"/>
                                          </p:val>
                                        </p:tav>
                                      </p:tavLst>
                                    </p:anim>
                                    <p:anim calcmode="lin" valueType="num">
                                      <p:cBhvr>
                                        <p:cTn id="352" dur="4000" fill="hold"/>
                                        <p:tgtEl>
                                          <p:spTgt spid="38"/>
                                        </p:tgtEl>
                                        <p:attrNameLst>
                                          <p:attrName>ppt_h</p:attrName>
                                        </p:attrNameLst>
                                      </p:cBhvr>
                                      <p:tavLst>
                                        <p:tav tm="0">
                                          <p:val>
                                            <p:strVal val="#ppt_h"/>
                                          </p:val>
                                        </p:tav>
                                        <p:tav tm="100000">
                                          <p:val>
                                            <p:strVal val="#ppt_h"/>
                                          </p:val>
                                        </p:tav>
                                      </p:tavLst>
                                    </p:anim>
                                  </p:childTnLst>
                                </p:cTn>
                              </p:par>
                              <p:par>
                                <p:cTn id="353" presetID="8" presetClass="emph" presetSubtype="0" fill="hold" grpId="3" nodeType="withEffect">
                                  <p:stCondLst>
                                    <p:cond delay="0"/>
                                  </p:stCondLst>
                                  <p:childTnLst>
                                    <p:animRot by="21600000">
                                      <p:cBhvr>
                                        <p:cTn id="354" dur="4000" fill="hold"/>
                                        <p:tgtEl>
                                          <p:spTgt spid="38"/>
                                        </p:tgtEl>
                                        <p:attrNameLst>
                                          <p:attrName>r</p:attrName>
                                        </p:attrNameLst>
                                      </p:cBhvr>
                                    </p:animRot>
                                  </p:childTnLst>
                                </p:cTn>
                              </p:par>
                              <p:par>
                                <p:cTn id="355" presetID="2" presetClass="entr" presetSubtype="9" fill="hold" grpId="0" nodeType="withEffect">
                                  <p:stCondLst>
                                    <p:cond delay="0"/>
                                  </p:stCondLst>
                                  <p:childTnLst>
                                    <p:set>
                                      <p:cBhvr>
                                        <p:cTn id="356" dur="1" fill="hold">
                                          <p:stCondLst>
                                            <p:cond delay="0"/>
                                          </p:stCondLst>
                                        </p:cTn>
                                        <p:tgtEl>
                                          <p:spTgt spid="36"/>
                                        </p:tgtEl>
                                        <p:attrNameLst>
                                          <p:attrName>style.visibility</p:attrName>
                                        </p:attrNameLst>
                                      </p:cBhvr>
                                      <p:to>
                                        <p:strVal val="visible"/>
                                      </p:to>
                                    </p:set>
                                    <p:anim calcmode="lin" valueType="num">
                                      <p:cBhvr additive="base">
                                        <p:cTn id="357" dur="2250" fill="hold"/>
                                        <p:tgtEl>
                                          <p:spTgt spid="36"/>
                                        </p:tgtEl>
                                        <p:attrNameLst>
                                          <p:attrName>ppt_x</p:attrName>
                                        </p:attrNameLst>
                                      </p:cBhvr>
                                      <p:tavLst>
                                        <p:tav tm="0">
                                          <p:val>
                                            <p:strVal val="0-#ppt_w/2"/>
                                          </p:val>
                                        </p:tav>
                                        <p:tav tm="100000">
                                          <p:val>
                                            <p:strVal val="#ppt_x"/>
                                          </p:val>
                                        </p:tav>
                                      </p:tavLst>
                                    </p:anim>
                                    <p:anim calcmode="lin" valueType="num">
                                      <p:cBhvr additive="base">
                                        <p:cTn id="358" dur="2250" fill="hold"/>
                                        <p:tgtEl>
                                          <p:spTgt spid="36"/>
                                        </p:tgtEl>
                                        <p:attrNameLst>
                                          <p:attrName>ppt_y</p:attrName>
                                        </p:attrNameLst>
                                      </p:cBhvr>
                                      <p:tavLst>
                                        <p:tav tm="0">
                                          <p:val>
                                            <p:strVal val="0-#ppt_h/2"/>
                                          </p:val>
                                        </p:tav>
                                        <p:tav tm="100000">
                                          <p:val>
                                            <p:strVal val="#ppt_y"/>
                                          </p:val>
                                        </p:tav>
                                      </p:tavLst>
                                    </p:anim>
                                  </p:childTnLst>
                                </p:cTn>
                              </p:par>
                              <p:par>
                                <p:cTn id="359" presetID="2" presetClass="exit" presetSubtype="9" fill="hold" grpId="1" nodeType="withEffect">
                                  <p:stCondLst>
                                    <p:cond delay="0"/>
                                  </p:stCondLst>
                                  <p:childTnLst>
                                    <p:anim calcmode="lin" valueType="num">
                                      <p:cBhvr additive="base">
                                        <p:cTn id="360" dur="4000"/>
                                        <p:tgtEl>
                                          <p:spTgt spid="36"/>
                                        </p:tgtEl>
                                        <p:attrNameLst>
                                          <p:attrName>ppt_x</p:attrName>
                                        </p:attrNameLst>
                                      </p:cBhvr>
                                      <p:tavLst>
                                        <p:tav tm="0">
                                          <p:val>
                                            <p:strVal val="ppt_x"/>
                                          </p:val>
                                        </p:tav>
                                        <p:tav tm="100000">
                                          <p:val>
                                            <p:strVal val="0-ppt_w/2"/>
                                          </p:val>
                                        </p:tav>
                                      </p:tavLst>
                                    </p:anim>
                                    <p:anim calcmode="lin" valueType="num">
                                      <p:cBhvr additive="base">
                                        <p:cTn id="361" dur="4000"/>
                                        <p:tgtEl>
                                          <p:spTgt spid="36"/>
                                        </p:tgtEl>
                                        <p:attrNameLst>
                                          <p:attrName>ppt_y</p:attrName>
                                        </p:attrNameLst>
                                      </p:cBhvr>
                                      <p:tavLst>
                                        <p:tav tm="0">
                                          <p:val>
                                            <p:strVal val="ppt_y"/>
                                          </p:val>
                                        </p:tav>
                                        <p:tav tm="100000">
                                          <p:val>
                                            <p:strVal val="0-ppt_h/2"/>
                                          </p:val>
                                        </p:tav>
                                      </p:tavLst>
                                    </p:anim>
                                    <p:set>
                                      <p:cBhvr>
                                        <p:cTn id="362" dur="1" fill="hold">
                                          <p:stCondLst>
                                            <p:cond delay="3999"/>
                                          </p:stCondLst>
                                        </p:cTn>
                                        <p:tgtEl>
                                          <p:spTgt spid="36"/>
                                        </p:tgtEl>
                                        <p:attrNameLst>
                                          <p:attrName>style.visibility</p:attrName>
                                        </p:attrNameLst>
                                      </p:cBhvr>
                                      <p:to>
                                        <p:strVal val="hidden"/>
                                      </p:to>
                                    </p:set>
                                  </p:childTnLst>
                                </p:cTn>
                              </p:par>
                              <p:par>
                                <p:cTn id="363" presetID="19" presetClass="entr" presetSubtype="10" fill="hold" grpId="2" nodeType="withEffect">
                                  <p:stCondLst>
                                    <p:cond delay="0"/>
                                  </p:stCondLst>
                                  <p:childTnLst>
                                    <p:set>
                                      <p:cBhvr>
                                        <p:cTn id="364" dur="1" fill="hold">
                                          <p:stCondLst>
                                            <p:cond delay="0"/>
                                          </p:stCondLst>
                                        </p:cTn>
                                        <p:tgtEl>
                                          <p:spTgt spid="36"/>
                                        </p:tgtEl>
                                        <p:attrNameLst>
                                          <p:attrName>style.visibility</p:attrName>
                                        </p:attrNameLst>
                                      </p:cBhvr>
                                      <p:to>
                                        <p:strVal val="visible"/>
                                      </p:to>
                                    </p:set>
                                    <p:anim calcmode="lin" valueType="num">
                                      <p:cBhvr>
                                        <p:cTn id="365" dur="4000" fill="hold"/>
                                        <p:tgtEl>
                                          <p:spTgt spid="36"/>
                                        </p:tgtEl>
                                        <p:attrNameLst>
                                          <p:attrName>ppt_w</p:attrName>
                                        </p:attrNameLst>
                                      </p:cBhvr>
                                      <p:tavLst>
                                        <p:tav tm="0" fmla="#ppt_w*sin(2.5*pi*$)">
                                          <p:val>
                                            <p:fltVal val="0"/>
                                          </p:val>
                                        </p:tav>
                                        <p:tav tm="100000">
                                          <p:val>
                                            <p:fltVal val="1"/>
                                          </p:val>
                                        </p:tav>
                                      </p:tavLst>
                                    </p:anim>
                                    <p:anim calcmode="lin" valueType="num">
                                      <p:cBhvr>
                                        <p:cTn id="366" dur="4000" fill="hold"/>
                                        <p:tgtEl>
                                          <p:spTgt spid="36"/>
                                        </p:tgtEl>
                                        <p:attrNameLst>
                                          <p:attrName>ppt_h</p:attrName>
                                        </p:attrNameLst>
                                      </p:cBhvr>
                                      <p:tavLst>
                                        <p:tav tm="0">
                                          <p:val>
                                            <p:strVal val="#ppt_h"/>
                                          </p:val>
                                        </p:tav>
                                        <p:tav tm="100000">
                                          <p:val>
                                            <p:strVal val="#ppt_h"/>
                                          </p:val>
                                        </p:tav>
                                      </p:tavLst>
                                    </p:anim>
                                  </p:childTnLst>
                                </p:cTn>
                              </p:par>
                              <p:par>
                                <p:cTn id="367" presetID="8" presetClass="emph" presetSubtype="0" fill="hold" grpId="3" nodeType="withEffect">
                                  <p:stCondLst>
                                    <p:cond delay="0"/>
                                  </p:stCondLst>
                                  <p:childTnLst>
                                    <p:animRot by="21600000">
                                      <p:cBhvr>
                                        <p:cTn id="368" dur="4000" fill="hold"/>
                                        <p:tgtEl>
                                          <p:spTgt spid="36"/>
                                        </p:tgtEl>
                                        <p:attrNameLst>
                                          <p:attrName>r</p:attrName>
                                        </p:attrNameLst>
                                      </p:cBhvr>
                                    </p:animRot>
                                  </p:childTnLst>
                                </p:cTn>
                              </p:par>
                              <p:par>
                                <p:cTn id="369" presetID="2" presetClass="entr" presetSubtype="9" fill="hold" grpId="0" nodeType="withEffect">
                                  <p:stCondLst>
                                    <p:cond delay="0"/>
                                  </p:stCondLst>
                                  <p:childTnLst>
                                    <p:set>
                                      <p:cBhvr>
                                        <p:cTn id="370" dur="1" fill="hold">
                                          <p:stCondLst>
                                            <p:cond delay="0"/>
                                          </p:stCondLst>
                                        </p:cTn>
                                        <p:tgtEl>
                                          <p:spTgt spid="34"/>
                                        </p:tgtEl>
                                        <p:attrNameLst>
                                          <p:attrName>style.visibility</p:attrName>
                                        </p:attrNameLst>
                                      </p:cBhvr>
                                      <p:to>
                                        <p:strVal val="visible"/>
                                      </p:to>
                                    </p:set>
                                    <p:anim calcmode="lin" valueType="num">
                                      <p:cBhvr additive="base">
                                        <p:cTn id="371" dur="2250" fill="hold"/>
                                        <p:tgtEl>
                                          <p:spTgt spid="34"/>
                                        </p:tgtEl>
                                        <p:attrNameLst>
                                          <p:attrName>ppt_x</p:attrName>
                                        </p:attrNameLst>
                                      </p:cBhvr>
                                      <p:tavLst>
                                        <p:tav tm="0">
                                          <p:val>
                                            <p:strVal val="0-#ppt_w/2"/>
                                          </p:val>
                                        </p:tav>
                                        <p:tav tm="100000">
                                          <p:val>
                                            <p:strVal val="#ppt_x"/>
                                          </p:val>
                                        </p:tav>
                                      </p:tavLst>
                                    </p:anim>
                                    <p:anim calcmode="lin" valueType="num">
                                      <p:cBhvr additive="base">
                                        <p:cTn id="372" dur="2250" fill="hold"/>
                                        <p:tgtEl>
                                          <p:spTgt spid="34"/>
                                        </p:tgtEl>
                                        <p:attrNameLst>
                                          <p:attrName>ppt_y</p:attrName>
                                        </p:attrNameLst>
                                      </p:cBhvr>
                                      <p:tavLst>
                                        <p:tav tm="0">
                                          <p:val>
                                            <p:strVal val="0-#ppt_h/2"/>
                                          </p:val>
                                        </p:tav>
                                        <p:tav tm="100000">
                                          <p:val>
                                            <p:strVal val="#ppt_y"/>
                                          </p:val>
                                        </p:tav>
                                      </p:tavLst>
                                    </p:anim>
                                  </p:childTnLst>
                                </p:cTn>
                              </p:par>
                              <p:par>
                                <p:cTn id="373" presetID="2" presetClass="exit" presetSubtype="9" fill="hold" grpId="1" nodeType="withEffect">
                                  <p:stCondLst>
                                    <p:cond delay="0"/>
                                  </p:stCondLst>
                                  <p:childTnLst>
                                    <p:anim calcmode="lin" valueType="num">
                                      <p:cBhvr additive="base">
                                        <p:cTn id="374" dur="4000"/>
                                        <p:tgtEl>
                                          <p:spTgt spid="34"/>
                                        </p:tgtEl>
                                        <p:attrNameLst>
                                          <p:attrName>ppt_x</p:attrName>
                                        </p:attrNameLst>
                                      </p:cBhvr>
                                      <p:tavLst>
                                        <p:tav tm="0">
                                          <p:val>
                                            <p:strVal val="ppt_x"/>
                                          </p:val>
                                        </p:tav>
                                        <p:tav tm="100000">
                                          <p:val>
                                            <p:strVal val="0-ppt_w/2"/>
                                          </p:val>
                                        </p:tav>
                                      </p:tavLst>
                                    </p:anim>
                                    <p:anim calcmode="lin" valueType="num">
                                      <p:cBhvr additive="base">
                                        <p:cTn id="375" dur="4000"/>
                                        <p:tgtEl>
                                          <p:spTgt spid="34"/>
                                        </p:tgtEl>
                                        <p:attrNameLst>
                                          <p:attrName>ppt_y</p:attrName>
                                        </p:attrNameLst>
                                      </p:cBhvr>
                                      <p:tavLst>
                                        <p:tav tm="0">
                                          <p:val>
                                            <p:strVal val="ppt_y"/>
                                          </p:val>
                                        </p:tav>
                                        <p:tav tm="100000">
                                          <p:val>
                                            <p:strVal val="0-ppt_h/2"/>
                                          </p:val>
                                        </p:tav>
                                      </p:tavLst>
                                    </p:anim>
                                    <p:set>
                                      <p:cBhvr>
                                        <p:cTn id="376" dur="1" fill="hold">
                                          <p:stCondLst>
                                            <p:cond delay="3999"/>
                                          </p:stCondLst>
                                        </p:cTn>
                                        <p:tgtEl>
                                          <p:spTgt spid="34"/>
                                        </p:tgtEl>
                                        <p:attrNameLst>
                                          <p:attrName>style.visibility</p:attrName>
                                        </p:attrNameLst>
                                      </p:cBhvr>
                                      <p:to>
                                        <p:strVal val="hidden"/>
                                      </p:to>
                                    </p:set>
                                  </p:childTnLst>
                                </p:cTn>
                              </p:par>
                              <p:par>
                                <p:cTn id="377" presetID="19" presetClass="entr" presetSubtype="10" fill="hold" grpId="2" nodeType="withEffect">
                                  <p:stCondLst>
                                    <p:cond delay="0"/>
                                  </p:stCondLst>
                                  <p:childTnLst>
                                    <p:set>
                                      <p:cBhvr>
                                        <p:cTn id="378" dur="1" fill="hold">
                                          <p:stCondLst>
                                            <p:cond delay="0"/>
                                          </p:stCondLst>
                                        </p:cTn>
                                        <p:tgtEl>
                                          <p:spTgt spid="34"/>
                                        </p:tgtEl>
                                        <p:attrNameLst>
                                          <p:attrName>style.visibility</p:attrName>
                                        </p:attrNameLst>
                                      </p:cBhvr>
                                      <p:to>
                                        <p:strVal val="visible"/>
                                      </p:to>
                                    </p:set>
                                    <p:anim calcmode="lin" valueType="num">
                                      <p:cBhvr>
                                        <p:cTn id="379" dur="4000" fill="hold"/>
                                        <p:tgtEl>
                                          <p:spTgt spid="34"/>
                                        </p:tgtEl>
                                        <p:attrNameLst>
                                          <p:attrName>ppt_w</p:attrName>
                                        </p:attrNameLst>
                                      </p:cBhvr>
                                      <p:tavLst>
                                        <p:tav tm="0" fmla="#ppt_w*sin(2.5*pi*$)">
                                          <p:val>
                                            <p:fltVal val="0"/>
                                          </p:val>
                                        </p:tav>
                                        <p:tav tm="100000">
                                          <p:val>
                                            <p:fltVal val="1"/>
                                          </p:val>
                                        </p:tav>
                                      </p:tavLst>
                                    </p:anim>
                                    <p:anim calcmode="lin" valueType="num">
                                      <p:cBhvr>
                                        <p:cTn id="380" dur="4000" fill="hold"/>
                                        <p:tgtEl>
                                          <p:spTgt spid="34"/>
                                        </p:tgtEl>
                                        <p:attrNameLst>
                                          <p:attrName>ppt_h</p:attrName>
                                        </p:attrNameLst>
                                      </p:cBhvr>
                                      <p:tavLst>
                                        <p:tav tm="0">
                                          <p:val>
                                            <p:strVal val="#ppt_h"/>
                                          </p:val>
                                        </p:tav>
                                        <p:tav tm="100000">
                                          <p:val>
                                            <p:strVal val="#ppt_h"/>
                                          </p:val>
                                        </p:tav>
                                      </p:tavLst>
                                    </p:anim>
                                  </p:childTnLst>
                                </p:cTn>
                              </p:par>
                              <p:par>
                                <p:cTn id="381" presetID="8" presetClass="emph" presetSubtype="0" fill="hold" grpId="3" nodeType="withEffect">
                                  <p:stCondLst>
                                    <p:cond delay="0"/>
                                  </p:stCondLst>
                                  <p:childTnLst>
                                    <p:animRot by="21600000">
                                      <p:cBhvr>
                                        <p:cTn id="382" dur="4000" fill="hold"/>
                                        <p:tgtEl>
                                          <p:spTgt spid="34"/>
                                        </p:tgtEl>
                                        <p:attrNameLst>
                                          <p:attrName>r</p:attrName>
                                        </p:attrNameLst>
                                      </p:cBhvr>
                                    </p:animRot>
                                  </p:childTnLst>
                                </p:cTn>
                              </p:par>
                              <p:par>
                                <p:cTn id="383" presetID="2" presetClass="entr" presetSubtype="9" fill="hold" grpId="0" nodeType="withEffect">
                                  <p:stCondLst>
                                    <p:cond delay="0"/>
                                  </p:stCondLst>
                                  <p:childTnLst>
                                    <p:set>
                                      <p:cBhvr>
                                        <p:cTn id="384" dur="1" fill="hold">
                                          <p:stCondLst>
                                            <p:cond delay="0"/>
                                          </p:stCondLst>
                                        </p:cTn>
                                        <p:tgtEl>
                                          <p:spTgt spid="32"/>
                                        </p:tgtEl>
                                        <p:attrNameLst>
                                          <p:attrName>style.visibility</p:attrName>
                                        </p:attrNameLst>
                                      </p:cBhvr>
                                      <p:to>
                                        <p:strVal val="visible"/>
                                      </p:to>
                                    </p:set>
                                    <p:anim calcmode="lin" valueType="num">
                                      <p:cBhvr additive="base">
                                        <p:cTn id="385" dur="2250" fill="hold"/>
                                        <p:tgtEl>
                                          <p:spTgt spid="32"/>
                                        </p:tgtEl>
                                        <p:attrNameLst>
                                          <p:attrName>ppt_x</p:attrName>
                                        </p:attrNameLst>
                                      </p:cBhvr>
                                      <p:tavLst>
                                        <p:tav tm="0">
                                          <p:val>
                                            <p:strVal val="0-#ppt_w/2"/>
                                          </p:val>
                                        </p:tav>
                                        <p:tav tm="100000">
                                          <p:val>
                                            <p:strVal val="#ppt_x"/>
                                          </p:val>
                                        </p:tav>
                                      </p:tavLst>
                                    </p:anim>
                                    <p:anim calcmode="lin" valueType="num">
                                      <p:cBhvr additive="base">
                                        <p:cTn id="386" dur="2250" fill="hold"/>
                                        <p:tgtEl>
                                          <p:spTgt spid="32"/>
                                        </p:tgtEl>
                                        <p:attrNameLst>
                                          <p:attrName>ppt_y</p:attrName>
                                        </p:attrNameLst>
                                      </p:cBhvr>
                                      <p:tavLst>
                                        <p:tav tm="0">
                                          <p:val>
                                            <p:strVal val="0-#ppt_h/2"/>
                                          </p:val>
                                        </p:tav>
                                        <p:tav tm="100000">
                                          <p:val>
                                            <p:strVal val="#ppt_y"/>
                                          </p:val>
                                        </p:tav>
                                      </p:tavLst>
                                    </p:anim>
                                  </p:childTnLst>
                                </p:cTn>
                              </p:par>
                              <p:par>
                                <p:cTn id="387" presetID="2" presetClass="exit" presetSubtype="9" fill="hold" grpId="1" nodeType="withEffect">
                                  <p:stCondLst>
                                    <p:cond delay="0"/>
                                  </p:stCondLst>
                                  <p:childTnLst>
                                    <p:anim calcmode="lin" valueType="num">
                                      <p:cBhvr additive="base">
                                        <p:cTn id="388" dur="4000"/>
                                        <p:tgtEl>
                                          <p:spTgt spid="32"/>
                                        </p:tgtEl>
                                        <p:attrNameLst>
                                          <p:attrName>ppt_x</p:attrName>
                                        </p:attrNameLst>
                                      </p:cBhvr>
                                      <p:tavLst>
                                        <p:tav tm="0">
                                          <p:val>
                                            <p:strVal val="ppt_x"/>
                                          </p:val>
                                        </p:tav>
                                        <p:tav tm="100000">
                                          <p:val>
                                            <p:strVal val="0-ppt_w/2"/>
                                          </p:val>
                                        </p:tav>
                                      </p:tavLst>
                                    </p:anim>
                                    <p:anim calcmode="lin" valueType="num">
                                      <p:cBhvr additive="base">
                                        <p:cTn id="389" dur="4000"/>
                                        <p:tgtEl>
                                          <p:spTgt spid="32"/>
                                        </p:tgtEl>
                                        <p:attrNameLst>
                                          <p:attrName>ppt_y</p:attrName>
                                        </p:attrNameLst>
                                      </p:cBhvr>
                                      <p:tavLst>
                                        <p:tav tm="0">
                                          <p:val>
                                            <p:strVal val="ppt_y"/>
                                          </p:val>
                                        </p:tav>
                                        <p:tav tm="100000">
                                          <p:val>
                                            <p:strVal val="0-ppt_h/2"/>
                                          </p:val>
                                        </p:tav>
                                      </p:tavLst>
                                    </p:anim>
                                    <p:set>
                                      <p:cBhvr>
                                        <p:cTn id="390" dur="1" fill="hold">
                                          <p:stCondLst>
                                            <p:cond delay="3999"/>
                                          </p:stCondLst>
                                        </p:cTn>
                                        <p:tgtEl>
                                          <p:spTgt spid="32"/>
                                        </p:tgtEl>
                                        <p:attrNameLst>
                                          <p:attrName>style.visibility</p:attrName>
                                        </p:attrNameLst>
                                      </p:cBhvr>
                                      <p:to>
                                        <p:strVal val="hidden"/>
                                      </p:to>
                                    </p:set>
                                  </p:childTnLst>
                                </p:cTn>
                              </p:par>
                              <p:par>
                                <p:cTn id="391" presetID="19" presetClass="entr" presetSubtype="10" fill="hold" grpId="2" nodeType="withEffect">
                                  <p:stCondLst>
                                    <p:cond delay="0"/>
                                  </p:stCondLst>
                                  <p:childTnLst>
                                    <p:set>
                                      <p:cBhvr>
                                        <p:cTn id="392" dur="1" fill="hold">
                                          <p:stCondLst>
                                            <p:cond delay="0"/>
                                          </p:stCondLst>
                                        </p:cTn>
                                        <p:tgtEl>
                                          <p:spTgt spid="32"/>
                                        </p:tgtEl>
                                        <p:attrNameLst>
                                          <p:attrName>style.visibility</p:attrName>
                                        </p:attrNameLst>
                                      </p:cBhvr>
                                      <p:to>
                                        <p:strVal val="visible"/>
                                      </p:to>
                                    </p:set>
                                    <p:anim calcmode="lin" valueType="num">
                                      <p:cBhvr>
                                        <p:cTn id="393" dur="4000" fill="hold"/>
                                        <p:tgtEl>
                                          <p:spTgt spid="32"/>
                                        </p:tgtEl>
                                        <p:attrNameLst>
                                          <p:attrName>ppt_w</p:attrName>
                                        </p:attrNameLst>
                                      </p:cBhvr>
                                      <p:tavLst>
                                        <p:tav tm="0" fmla="#ppt_w*sin(2.5*pi*$)">
                                          <p:val>
                                            <p:fltVal val="0"/>
                                          </p:val>
                                        </p:tav>
                                        <p:tav tm="100000">
                                          <p:val>
                                            <p:fltVal val="1"/>
                                          </p:val>
                                        </p:tav>
                                      </p:tavLst>
                                    </p:anim>
                                    <p:anim calcmode="lin" valueType="num">
                                      <p:cBhvr>
                                        <p:cTn id="394" dur="4000" fill="hold"/>
                                        <p:tgtEl>
                                          <p:spTgt spid="32"/>
                                        </p:tgtEl>
                                        <p:attrNameLst>
                                          <p:attrName>ppt_h</p:attrName>
                                        </p:attrNameLst>
                                      </p:cBhvr>
                                      <p:tavLst>
                                        <p:tav tm="0">
                                          <p:val>
                                            <p:strVal val="#ppt_h"/>
                                          </p:val>
                                        </p:tav>
                                        <p:tav tm="100000">
                                          <p:val>
                                            <p:strVal val="#ppt_h"/>
                                          </p:val>
                                        </p:tav>
                                      </p:tavLst>
                                    </p:anim>
                                  </p:childTnLst>
                                </p:cTn>
                              </p:par>
                              <p:par>
                                <p:cTn id="395" presetID="8" presetClass="emph" presetSubtype="0" fill="hold" grpId="3" nodeType="withEffect">
                                  <p:stCondLst>
                                    <p:cond delay="0"/>
                                  </p:stCondLst>
                                  <p:childTnLst>
                                    <p:animRot by="21600000">
                                      <p:cBhvr>
                                        <p:cTn id="396" dur="4000" fill="hold"/>
                                        <p:tgtEl>
                                          <p:spTgt spid="32"/>
                                        </p:tgtEl>
                                        <p:attrNameLst>
                                          <p:attrName>r</p:attrName>
                                        </p:attrNameLst>
                                      </p:cBhvr>
                                    </p:animRot>
                                  </p:childTnLst>
                                </p:cTn>
                              </p:par>
                              <p:par>
                                <p:cTn id="397" presetID="2" presetClass="entr" presetSubtype="9" fill="hold" grpId="0" nodeType="withEffect">
                                  <p:stCondLst>
                                    <p:cond delay="0"/>
                                  </p:stCondLst>
                                  <p:childTnLst>
                                    <p:set>
                                      <p:cBhvr>
                                        <p:cTn id="398" dur="1" fill="hold">
                                          <p:stCondLst>
                                            <p:cond delay="0"/>
                                          </p:stCondLst>
                                        </p:cTn>
                                        <p:tgtEl>
                                          <p:spTgt spid="37"/>
                                        </p:tgtEl>
                                        <p:attrNameLst>
                                          <p:attrName>style.visibility</p:attrName>
                                        </p:attrNameLst>
                                      </p:cBhvr>
                                      <p:to>
                                        <p:strVal val="visible"/>
                                      </p:to>
                                    </p:set>
                                    <p:anim calcmode="lin" valueType="num">
                                      <p:cBhvr additive="base">
                                        <p:cTn id="399" dur="2250" fill="hold"/>
                                        <p:tgtEl>
                                          <p:spTgt spid="37"/>
                                        </p:tgtEl>
                                        <p:attrNameLst>
                                          <p:attrName>ppt_x</p:attrName>
                                        </p:attrNameLst>
                                      </p:cBhvr>
                                      <p:tavLst>
                                        <p:tav tm="0">
                                          <p:val>
                                            <p:strVal val="0-#ppt_w/2"/>
                                          </p:val>
                                        </p:tav>
                                        <p:tav tm="100000">
                                          <p:val>
                                            <p:strVal val="#ppt_x"/>
                                          </p:val>
                                        </p:tav>
                                      </p:tavLst>
                                    </p:anim>
                                    <p:anim calcmode="lin" valueType="num">
                                      <p:cBhvr additive="base">
                                        <p:cTn id="400" dur="2250" fill="hold"/>
                                        <p:tgtEl>
                                          <p:spTgt spid="37"/>
                                        </p:tgtEl>
                                        <p:attrNameLst>
                                          <p:attrName>ppt_y</p:attrName>
                                        </p:attrNameLst>
                                      </p:cBhvr>
                                      <p:tavLst>
                                        <p:tav tm="0">
                                          <p:val>
                                            <p:strVal val="0-#ppt_h/2"/>
                                          </p:val>
                                        </p:tav>
                                        <p:tav tm="100000">
                                          <p:val>
                                            <p:strVal val="#ppt_y"/>
                                          </p:val>
                                        </p:tav>
                                      </p:tavLst>
                                    </p:anim>
                                  </p:childTnLst>
                                </p:cTn>
                              </p:par>
                              <p:par>
                                <p:cTn id="401" presetID="2" presetClass="exit" presetSubtype="9" fill="hold" grpId="1" nodeType="withEffect">
                                  <p:stCondLst>
                                    <p:cond delay="0"/>
                                  </p:stCondLst>
                                  <p:childTnLst>
                                    <p:anim calcmode="lin" valueType="num">
                                      <p:cBhvr additive="base">
                                        <p:cTn id="402" dur="4000"/>
                                        <p:tgtEl>
                                          <p:spTgt spid="37"/>
                                        </p:tgtEl>
                                        <p:attrNameLst>
                                          <p:attrName>ppt_x</p:attrName>
                                        </p:attrNameLst>
                                      </p:cBhvr>
                                      <p:tavLst>
                                        <p:tav tm="0">
                                          <p:val>
                                            <p:strVal val="ppt_x"/>
                                          </p:val>
                                        </p:tav>
                                        <p:tav tm="100000">
                                          <p:val>
                                            <p:strVal val="0-ppt_w/2"/>
                                          </p:val>
                                        </p:tav>
                                      </p:tavLst>
                                    </p:anim>
                                    <p:anim calcmode="lin" valueType="num">
                                      <p:cBhvr additive="base">
                                        <p:cTn id="403" dur="4000"/>
                                        <p:tgtEl>
                                          <p:spTgt spid="37"/>
                                        </p:tgtEl>
                                        <p:attrNameLst>
                                          <p:attrName>ppt_y</p:attrName>
                                        </p:attrNameLst>
                                      </p:cBhvr>
                                      <p:tavLst>
                                        <p:tav tm="0">
                                          <p:val>
                                            <p:strVal val="ppt_y"/>
                                          </p:val>
                                        </p:tav>
                                        <p:tav tm="100000">
                                          <p:val>
                                            <p:strVal val="0-ppt_h/2"/>
                                          </p:val>
                                        </p:tav>
                                      </p:tavLst>
                                    </p:anim>
                                    <p:set>
                                      <p:cBhvr>
                                        <p:cTn id="404" dur="1" fill="hold">
                                          <p:stCondLst>
                                            <p:cond delay="3999"/>
                                          </p:stCondLst>
                                        </p:cTn>
                                        <p:tgtEl>
                                          <p:spTgt spid="37"/>
                                        </p:tgtEl>
                                        <p:attrNameLst>
                                          <p:attrName>style.visibility</p:attrName>
                                        </p:attrNameLst>
                                      </p:cBhvr>
                                      <p:to>
                                        <p:strVal val="hidden"/>
                                      </p:to>
                                    </p:set>
                                  </p:childTnLst>
                                </p:cTn>
                              </p:par>
                              <p:par>
                                <p:cTn id="405" presetID="19" presetClass="entr" presetSubtype="10" fill="hold" grpId="2" nodeType="withEffect">
                                  <p:stCondLst>
                                    <p:cond delay="0"/>
                                  </p:stCondLst>
                                  <p:childTnLst>
                                    <p:set>
                                      <p:cBhvr>
                                        <p:cTn id="406" dur="1" fill="hold">
                                          <p:stCondLst>
                                            <p:cond delay="0"/>
                                          </p:stCondLst>
                                        </p:cTn>
                                        <p:tgtEl>
                                          <p:spTgt spid="37"/>
                                        </p:tgtEl>
                                        <p:attrNameLst>
                                          <p:attrName>style.visibility</p:attrName>
                                        </p:attrNameLst>
                                      </p:cBhvr>
                                      <p:to>
                                        <p:strVal val="visible"/>
                                      </p:to>
                                    </p:set>
                                    <p:anim calcmode="lin" valueType="num">
                                      <p:cBhvr>
                                        <p:cTn id="407" dur="4000" fill="hold"/>
                                        <p:tgtEl>
                                          <p:spTgt spid="37"/>
                                        </p:tgtEl>
                                        <p:attrNameLst>
                                          <p:attrName>ppt_w</p:attrName>
                                        </p:attrNameLst>
                                      </p:cBhvr>
                                      <p:tavLst>
                                        <p:tav tm="0" fmla="#ppt_w*sin(2.5*pi*$)">
                                          <p:val>
                                            <p:fltVal val="0"/>
                                          </p:val>
                                        </p:tav>
                                        <p:tav tm="100000">
                                          <p:val>
                                            <p:fltVal val="1"/>
                                          </p:val>
                                        </p:tav>
                                      </p:tavLst>
                                    </p:anim>
                                    <p:anim calcmode="lin" valueType="num">
                                      <p:cBhvr>
                                        <p:cTn id="408" dur="4000" fill="hold"/>
                                        <p:tgtEl>
                                          <p:spTgt spid="37"/>
                                        </p:tgtEl>
                                        <p:attrNameLst>
                                          <p:attrName>ppt_h</p:attrName>
                                        </p:attrNameLst>
                                      </p:cBhvr>
                                      <p:tavLst>
                                        <p:tav tm="0">
                                          <p:val>
                                            <p:strVal val="#ppt_h"/>
                                          </p:val>
                                        </p:tav>
                                        <p:tav tm="100000">
                                          <p:val>
                                            <p:strVal val="#ppt_h"/>
                                          </p:val>
                                        </p:tav>
                                      </p:tavLst>
                                    </p:anim>
                                  </p:childTnLst>
                                </p:cTn>
                              </p:par>
                              <p:par>
                                <p:cTn id="409" presetID="8" presetClass="emph" presetSubtype="0" fill="hold" grpId="3" nodeType="withEffect">
                                  <p:stCondLst>
                                    <p:cond delay="0"/>
                                  </p:stCondLst>
                                  <p:childTnLst>
                                    <p:animRot by="21600000">
                                      <p:cBhvr>
                                        <p:cTn id="410" dur="4000" fill="hold"/>
                                        <p:tgtEl>
                                          <p:spTgt spid="37"/>
                                        </p:tgtEl>
                                        <p:attrNameLst>
                                          <p:attrName>r</p:attrName>
                                        </p:attrNameLst>
                                      </p:cBhvr>
                                    </p:animRot>
                                  </p:childTnLst>
                                </p:cTn>
                              </p:par>
                              <p:par>
                                <p:cTn id="411" presetID="2" presetClass="entr" presetSubtype="9" fill="hold" grpId="0" nodeType="withEffect">
                                  <p:stCondLst>
                                    <p:cond delay="0"/>
                                  </p:stCondLst>
                                  <p:childTnLst>
                                    <p:set>
                                      <p:cBhvr>
                                        <p:cTn id="412" dur="1" fill="hold">
                                          <p:stCondLst>
                                            <p:cond delay="0"/>
                                          </p:stCondLst>
                                        </p:cTn>
                                        <p:tgtEl>
                                          <p:spTgt spid="35"/>
                                        </p:tgtEl>
                                        <p:attrNameLst>
                                          <p:attrName>style.visibility</p:attrName>
                                        </p:attrNameLst>
                                      </p:cBhvr>
                                      <p:to>
                                        <p:strVal val="visible"/>
                                      </p:to>
                                    </p:set>
                                    <p:anim calcmode="lin" valueType="num">
                                      <p:cBhvr additive="base">
                                        <p:cTn id="413" dur="2250" fill="hold"/>
                                        <p:tgtEl>
                                          <p:spTgt spid="35"/>
                                        </p:tgtEl>
                                        <p:attrNameLst>
                                          <p:attrName>ppt_x</p:attrName>
                                        </p:attrNameLst>
                                      </p:cBhvr>
                                      <p:tavLst>
                                        <p:tav tm="0">
                                          <p:val>
                                            <p:strVal val="0-#ppt_w/2"/>
                                          </p:val>
                                        </p:tav>
                                        <p:tav tm="100000">
                                          <p:val>
                                            <p:strVal val="#ppt_x"/>
                                          </p:val>
                                        </p:tav>
                                      </p:tavLst>
                                    </p:anim>
                                    <p:anim calcmode="lin" valueType="num">
                                      <p:cBhvr additive="base">
                                        <p:cTn id="414" dur="2250" fill="hold"/>
                                        <p:tgtEl>
                                          <p:spTgt spid="35"/>
                                        </p:tgtEl>
                                        <p:attrNameLst>
                                          <p:attrName>ppt_y</p:attrName>
                                        </p:attrNameLst>
                                      </p:cBhvr>
                                      <p:tavLst>
                                        <p:tav tm="0">
                                          <p:val>
                                            <p:strVal val="0-#ppt_h/2"/>
                                          </p:val>
                                        </p:tav>
                                        <p:tav tm="100000">
                                          <p:val>
                                            <p:strVal val="#ppt_y"/>
                                          </p:val>
                                        </p:tav>
                                      </p:tavLst>
                                    </p:anim>
                                  </p:childTnLst>
                                </p:cTn>
                              </p:par>
                              <p:par>
                                <p:cTn id="415" presetID="2" presetClass="exit" presetSubtype="9" fill="hold" grpId="1" nodeType="withEffect">
                                  <p:stCondLst>
                                    <p:cond delay="0"/>
                                  </p:stCondLst>
                                  <p:childTnLst>
                                    <p:anim calcmode="lin" valueType="num">
                                      <p:cBhvr additive="base">
                                        <p:cTn id="416" dur="4000"/>
                                        <p:tgtEl>
                                          <p:spTgt spid="35"/>
                                        </p:tgtEl>
                                        <p:attrNameLst>
                                          <p:attrName>ppt_x</p:attrName>
                                        </p:attrNameLst>
                                      </p:cBhvr>
                                      <p:tavLst>
                                        <p:tav tm="0">
                                          <p:val>
                                            <p:strVal val="ppt_x"/>
                                          </p:val>
                                        </p:tav>
                                        <p:tav tm="100000">
                                          <p:val>
                                            <p:strVal val="0-ppt_w/2"/>
                                          </p:val>
                                        </p:tav>
                                      </p:tavLst>
                                    </p:anim>
                                    <p:anim calcmode="lin" valueType="num">
                                      <p:cBhvr additive="base">
                                        <p:cTn id="417" dur="4000"/>
                                        <p:tgtEl>
                                          <p:spTgt spid="35"/>
                                        </p:tgtEl>
                                        <p:attrNameLst>
                                          <p:attrName>ppt_y</p:attrName>
                                        </p:attrNameLst>
                                      </p:cBhvr>
                                      <p:tavLst>
                                        <p:tav tm="0">
                                          <p:val>
                                            <p:strVal val="ppt_y"/>
                                          </p:val>
                                        </p:tav>
                                        <p:tav tm="100000">
                                          <p:val>
                                            <p:strVal val="0-ppt_h/2"/>
                                          </p:val>
                                        </p:tav>
                                      </p:tavLst>
                                    </p:anim>
                                    <p:set>
                                      <p:cBhvr>
                                        <p:cTn id="418" dur="1" fill="hold">
                                          <p:stCondLst>
                                            <p:cond delay="3999"/>
                                          </p:stCondLst>
                                        </p:cTn>
                                        <p:tgtEl>
                                          <p:spTgt spid="35"/>
                                        </p:tgtEl>
                                        <p:attrNameLst>
                                          <p:attrName>style.visibility</p:attrName>
                                        </p:attrNameLst>
                                      </p:cBhvr>
                                      <p:to>
                                        <p:strVal val="hidden"/>
                                      </p:to>
                                    </p:set>
                                  </p:childTnLst>
                                </p:cTn>
                              </p:par>
                              <p:par>
                                <p:cTn id="419" presetID="19" presetClass="entr" presetSubtype="10" fill="hold" grpId="2" nodeType="withEffect">
                                  <p:stCondLst>
                                    <p:cond delay="0"/>
                                  </p:stCondLst>
                                  <p:childTnLst>
                                    <p:set>
                                      <p:cBhvr>
                                        <p:cTn id="420" dur="1" fill="hold">
                                          <p:stCondLst>
                                            <p:cond delay="0"/>
                                          </p:stCondLst>
                                        </p:cTn>
                                        <p:tgtEl>
                                          <p:spTgt spid="35"/>
                                        </p:tgtEl>
                                        <p:attrNameLst>
                                          <p:attrName>style.visibility</p:attrName>
                                        </p:attrNameLst>
                                      </p:cBhvr>
                                      <p:to>
                                        <p:strVal val="visible"/>
                                      </p:to>
                                    </p:set>
                                    <p:anim calcmode="lin" valueType="num">
                                      <p:cBhvr>
                                        <p:cTn id="421" dur="4000" fill="hold"/>
                                        <p:tgtEl>
                                          <p:spTgt spid="35"/>
                                        </p:tgtEl>
                                        <p:attrNameLst>
                                          <p:attrName>ppt_w</p:attrName>
                                        </p:attrNameLst>
                                      </p:cBhvr>
                                      <p:tavLst>
                                        <p:tav tm="0" fmla="#ppt_w*sin(2.5*pi*$)">
                                          <p:val>
                                            <p:fltVal val="0"/>
                                          </p:val>
                                        </p:tav>
                                        <p:tav tm="100000">
                                          <p:val>
                                            <p:fltVal val="1"/>
                                          </p:val>
                                        </p:tav>
                                      </p:tavLst>
                                    </p:anim>
                                    <p:anim calcmode="lin" valueType="num">
                                      <p:cBhvr>
                                        <p:cTn id="422" dur="4000" fill="hold"/>
                                        <p:tgtEl>
                                          <p:spTgt spid="35"/>
                                        </p:tgtEl>
                                        <p:attrNameLst>
                                          <p:attrName>ppt_h</p:attrName>
                                        </p:attrNameLst>
                                      </p:cBhvr>
                                      <p:tavLst>
                                        <p:tav tm="0">
                                          <p:val>
                                            <p:strVal val="#ppt_h"/>
                                          </p:val>
                                        </p:tav>
                                        <p:tav tm="100000">
                                          <p:val>
                                            <p:strVal val="#ppt_h"/>
                                          </p:val>
                                        </p:tav>
                                      </p:tavLst>
                                    </p:anim>
                                  </p:childTnLst>
                                </p:cTn>
                              </p:par>
                              <p:par>
                                <p:cTn id="423" presetID="8" presetClass="emph" presetSubtype="0" fill="hold" grpId="3" nodeType="withEffect">
                                  <p:stCondLst>
                                    <p:cond delay="0"/>
                                  </p:stCondLst>
                                  <p:childTnLst>
                                    <p:animRot by="21600000">
                                      <p:cBhvr>
                                        <p:cTn id="424" dur="4000" fill="hold"/>
                                        <p:tgtEl>
                                          <p:spTgt spid="35"/>
                                        </p:tgtEl>
                                        <p:attrNameLst>
                                          <p:attrName>r</p:attrName>
                                        </p:attrNameLst>
                                      </p:cBhvr>
                                    </p:animRot>
                                  </p:childTnLst>
                                </p:cTn>
                              </p:par>
                              <p:par>
                                <p:cTn id="425" presetID="2" presetClass="entr" presetSubtype="9" fill="hold" grpId="0" nodeType="withEffect">
                                  <p:stCondLst>
                                    <p:cond delay="0"/>
                                  </p:stCondLst>
                                  <p:childTnLst>
                                    <p:set>
                                      <p:cBhvr>
                                        <p:cTn id="426" dur="1" fill="hold">
                                          <p:stCondLst>
                                            <p:cond delay="0"/>
                                          </p:stCondLst>
                                        </p:cTn>
                                        <p:tgtEl>
                                          <p:spTgt spid="33"/>
                                        </p:tgtEl>
                                        <p:attrNameLst>
                                          <p:attrName>style.visibility</p:attrName>
                                        </p:attrNameLst>
                                      </p:cBhvr>
                                      <p:to>
                                        <p:strVal val="visible"/>
                                      </p:to>
                                    </p:set>
                                    <p:anim calcmode="lin" valueType="num">
                                      <p:cBhvr additive="base">
                                        <p:cTn id="427" dur="2250" fill="hold"/>
                                        <p:tgtEl>
                                          <p:spTgt spid="33"/>
                                        </p:tgtEl>
                                        <p:attrNameLst>
                                          <p:attrName>ppt_x</p:attrName>
                                        </p:attrNameLst>
                                      </p:cBhvr>
                                      <p:tavLst>
                                        <p:tav tm="0">
                                          <p:val>
                                            <p:strVal val="0-#ppt_w/2"/>
                                          </p:val>
                                        </p:tav>
                                        <p:tav tm="100000">
                                          <p:val>
                                            <p:strVal val="#ppt_x"/>
                                          </p:val>
                                        </p:tav>
                                      </p:tavLst>
                                    </p:anim>
                                    <p:anim calcmode="lin" valueType="num">
                                      <p:cBhvr additive="base">
                                        <p:cTn id="428" dur="2250" fill="hold"/>
                                        <p:tgtEl>
                                          <p:spTgt spid="33"/>
                                        </p:tgtEl>
                                        <p:attrNameLst>
                                          <p:attrName>ppt_y</p:attrName>
                                        </p:attrNameLst>
                                      </p:cBhvr>
                                      <p:tavLst>
                                        <p:tav tm="0">
                                          <p:val>
                                            <p:strVal val="0-#ppt_h/2"/>
                                          </p:val>
                                        </p:tav>
                                        <p:tav tm="100000">
                                          <p:val>
                                            <p:strVal val="#ppt_y"/>
                                          </p:val>
                                        </p:tav>
                                      </p:tavLst>
                                    </p:anim>
                                  </p:childTnLst>
                                </p:cTn>
                              </p:par>
                              <p:par>
                                <p:cTn id="429" presetID="2" presetClass="exit" presetSubtype="9" fill="hold" grpId="1" nodeType="withEffect">
                                  <p:stCondLst>
                                    <p:cond delay="0"/>
                                  </p:stCondLst>
                                  <p:childTnLst>
                                    <p:anim calcmode="lin" valueType="num">
                                      <p:cBhvr additive="base">
                                        <p:cTn id="430" dur="4000"/>
                                        <p:tgtEl>
                                          <p:spTgt spid="33"/>
                                        </p:tgtEl>
                                        <p:attrNameLst>
                                          <p:attrName>ppt_x</p:attrName>
                                        </p:attrNameLst>
                                      </p:cBhvr>
                                      <p:tavLst>
                                        <p:tav tm="0">
                                          <p:val>
                                            <p:strVal val="ppt_x"/>
                                          </p:val>
                                        </p:tav>
                                        <p:tav tm="100000">
                                          <p:val>
                                            <p:strVal val="0-ppt_w/2"/>
                                          </p:val>
                                        </p:tav>
                                      </p:tavLst>
                                    </p:anim>
                                    <p:anim calcmode="lin" valueType="num">
                                      <p:cBhvr additive="base">
                                        <p:cTn id="431" dur="4000"/>
                                        <p:tgtEl>
                                          <p:spTgt spid="33"/>
                                        </p:tgtEl>
                                        <p:attrNameLst>
                                          <p:attrName>ppt_y</p:attrName>
                                        </p:attrNameLst>
                                      </p:cBhvr>
                                      <p:tavLst>
                                        <p:tav tm="0">
                                          <p:val>
                                            <p:strVal val="ppt_y"/>
                                          </p:val>
                                        </p:tav>
                                        <p:tav tm="100000">
                                          <p:val>
                                            <p:strVal val="0-ppt_h/2"/>
                                          </p:val>
                                        </p:tav>
                                      </p:tavLst>
                                    </p:anim>
                                    <p:set>
                                      <p:cBhvr>
                                        <p:cTn id="432" dur="1" fill="hold">
                                          <p:stCondLst>
                                            <p:cond delay="3999"/>
                                          </p:stCondLst>
                                        </p:cTn>
                                        <p:tgtEl>
                                          <p:spTgt spid="33"/>
                                        </p:tgtEl>
                                        <p:attrNameLst>
                                          <p:attrName>style.visibility</p:attrName>
                                        </p:attrNameLst>
                                      </p:cBhvr>
                                      <p:to>
                                        <p:strVal val="hidden"/>
                                      </p:to>
                                    </p:set>
                                  </p:childTnLst>
                                </p:cTn>
                              </p:par>
                              <p:par>
                                <p:cTn id="433" presetID="19" presetClass="entr" presetSubtype="10" fill="hold" grpId="2" nodeType="withEffect">
                                  <p:stCondLst>
                                    <p:cond delay="0"/>
                                  </p:stCondLst>
                                  <p:childTnLst>
                                    <p:set>
                                      <p:cBhvr>
                                        <p:cTn id="434" dur="1" fill="hold">
                                          <p:stCondLst>
                                            <p:cond delay="0"/>
                                          </p:stCondLst>
                                        </p:cTn>
                                        <p:tgtEl>
                                          <p:spTgt spid="33"/>
                                        </p:tgtEl>
                                        <p:attrNameLst>
                                          <p:attrName>style.visibility</p:attrName>
                                        </p:attrNameLst>
                                      </p:cBhvr>
                                      <p:to>
                                        <p:strVal val="visible"/>
                                      </p:to>
                                    </p:set>
                                    <p:anim calcmode="lin" valueType="num">
                                      <p:cBhvr>
                                        <p:cTn id="435" dur="4000" fill="hold"/>
                                        <p:tgtEl>
                                          <p:spTgt spid="33"/>
                                        </p:tgtEl>
                                        <p:attrNameLst>
                                          <p:attrName>ppt_w</p:attrName>
                                        </p:attrNameLst>
                                      </p:cBhvr>
                                      <p:tavLst>
                                        <p:tav tm="0" fmla="#ppt_w*sin(2.5*pi*$)">
                                          <p:val>
                                            <p:fltVal val="0"/>
                                          </p:val>
                                        </p:tav>
                                        <p:tav tm="100000">
                                          <p:val>
                                            <p:fltVal val="1"/>
                                          </p:val>
                                        </p:tav>
                                      </p:tavLst>
                                    </p:anim>
                                    <p:anim calcmode="lin" valueType="num">
                                      <p:cBhvr>
                                        <p:cTn id="436" dur="4000" fill="hold"/>
                                        <p:tgtEl>
                                          <p:spTgt spid="33"/>
                                        </p:tgtEl>
                                        <p:attrNameLst>
                                          <p:attrName>ppt_h</p:attrName>
                                        </p:attrNameLst>
                                      </p:cBhvr>
                                      <p:tavLst>
                                        <p:tav tm="0">
                                          <p:val>
                                            <p:strVal val="#ppt_h"/>
                                          </p:val>
                                        </p:tav>
                                        <p:tav tm="100000">
                                          <p:val>
                                            <p:strVal val="#ppt_h"/>
                                          </p:val>
                                        </p:tav>
                                      </p:tavLst>
                                    </p:anim>
                                  </p:childTnLst>
                                </p:cTn>
                              </p:par>
                              <p:par>
                                <p:cTn id="437" presetID="8" presetClass="emph" presetSubtype="0" fill="hold" grpId="3" nodeType="withEffect">
                                  <p:stCondLst>
                                    <p:cond delay="0"/>
                                  </p:stCondLst>
                                  <p:childTnLst>
                                    <p:animRot by="21600000">
                                      <p:cBhvr>
                                        <p:cTn id="438" dur="4000" fill="hold"/>
                                        <p:tgtEl>
                                          <p:spTgt spid="33"/>
                                        </p:tgtEl>
                                        <p:attrNameLst>
                                          <p:attrName>r</p:attrName>
                                        </p:attrNameLst>
                                      </p:cBhvr>
                                    </p:animRot>
                                  </p:childTnLst>
                                </p:cTn>
                              </p:par>
                              <p:par>
                                <p:cTn id="439" presetID="2" presetClass="entr" presetSubtype="9" fill="hold" grpId="0" nodeType="withEffect">
                                  <p:stCondLst>
                                    <p:cond delay="0"/>
                                  </p:stCondLst>
                                  <p:childTnLst>
                                    <p:set>
                                      <p:cBhvr>
                                        <p:cTn id="440" dur="1" fill="hold">
                                          <p:stCondLst>
                                            <p:cond delay="0"/>
                                          </p:stCondLst>
                                        </p:cTn>
                                        <p:tgtEl>
                                          <p:spTgt spid="31"/>
                                        </p:tgtEl>
                                        <p:attrNameLst>
                                          <p:attrName>style.visibility</p:attrName>
                                        </p:attrNameLst>
                                      </p:cBhvr>
                                      <p:to>
                                        <p:strVal val="visible"/>
                                      </p:to>
                                    </p:set>
                                    <p:anim calcmode="lin" valueType="num">
                                      <p:cBhvr additive="base">
                                        <p:cTn id="441" dur="2250" fill="hold"/>
                                        <p:tgtEl>
                                          <p:spTgt spid="31"/>
                                        </p:tgtEl>
                                        <p:attrNameLst>
                                          <p:attrName>ppt_x</p:attrName>
                                        </p:attrNameLst>
                                      </p:cBhvr>
                                      <p:tavLst>
                                        <p:tav tm="0">
                                          <p:val>
                                            <p:strVal val="0-#ppt_w/2"/>
                                          </p:val>
                                        </p:tav>
                                        <p:tav tm="100000">
                                          <p:val>
                                            <p:strVal val="#ppt_x"/>
                                          </p:val>
                                        </p:tav>
                                      </p:tavLst>
                                    </p:anim>
                                    <p:anim calcmode="lin" valueType="num">
                                      <p:cBhvr additive="base">
                                        <p:cTn id="442" dur="2250" fill="hold"/>
                                        <p:tgtEl>
                                          <p:spTgt spid="31"/>
                                        </p:tgtEl>
                                        <p:attrNameLst>
                                          <p:attrName>ppt_y</p:attrName>
                                        </p:attrNameLst>
                                      </p:cBhvr>
                                      <p:tavLst>
                                        <p:tav tm="0">
                                          <p:val>
                                            <p:strVal val="0-#ppt_h/2"/>
                                          </p:val>
                                        </p:tav>
                                        <p:tav tm="100000">
                                          <p:val>
                                            <p:strVal val="#ppt_y"/>
                                          </p:val>
                                        </p:tav>
                                      </p:tavLst>
                                    </p:anim>
                                  </p:childTnLst>
                                </p:cTn>
                              </p:par>
                              <p:par>
                                <p:cTn id="443" presetID="2" presetClass="exit" presetSubtype="9" fill="hold" grpId="1" nodeType="withEffect">
                                  <p:stCondLst>
                                    <p:cond delay="0"/>
                                  </p:stCondLst>
                                  <p:childTnLst>
                                    <p:anim calcmode="lin" valueType="num">
                                      <p:cBhvr additive="base">
                                        <p:cTn id="444" dur="4000"/>
                                        <p:tgtEl>
                                          <p:spTgt spid="31"/>
                                        </p:tgtEl>
                                        <p:attrNameLst>
                                          <p:attrName>ppt_x</p:attrName>
                                        </p:attrNameLst>
                                      </p:cBhvr>
                                      <p:tavLst>
                                        <p:tav tm="0">
                                          <p:val>
                                            <p:strVal val="ppt_x"/>
                                          </p:val>
                                        </p:tav>
                                        <p:tav tm="100000">
                                          <p:val>
                                            <p:strVal val="0-ppt_w/2"/>
                                          </p:val>
                                        </p:tav>
                                      </p:tavLst>
                                    </p:anim>
                                    <p:anim calcmode="lin" valueType="num">
                                      <p:cBhvr additive="base">
                                        <p:cTn id="445" dur="4000"/>
                                        <p:tgtEl>
                                          <p:spTgt spid="31"/>
                                        </p:tgtEl>
                                        <p:attrNameLst>
                                          <p:attrName>ppt_y</p:attrName>
                                        </p:attrNameLst>
                                      </p:cBhvr>
                                      <p:tavLst>
                                        <p:tav tm="0">
                                          <p:val>
                                            <p:strVal val="ppt_y"/>
                                          </p:val>
                                        </p:tav>
                                        <p:tav tm="100000">
                                          <p:val>
                                            <p:strVal val="0-ppt_h/2"/>
                                          </p:val>
                                        </p:tav>
                                      </p:tavLst>
                                    </p:anim>
                                    <p:set>
                                      <p:cBhvr>
                                        <p:cTn id="446" dur="1" fill="hold">
                                          <p:stCondLst>
                                            <p:cond delay="3999"/>
                                          </p:stCondLst>
                                        </p:cTn>
                                        <p:tgtEl>
                                          <p:spTgt spid="31"/>
                                        </p:tgtEl>
                                        <p:attrNameLst>
                                          <p:attrName>style.visibility</p:attrName>
                                        </p:attrNameLst>
                                      </p:cBhvr>
                                      <p:to>
                                        <p:strVal val="hidden"/>
                                      </p:to>
                                    </p:set>
                                  </p:childTnLst>
                                </p:cTn>
                              </p:par>
                              <p:par>
                                <p:cTn id="447" presetID="19" presetClass="entr" presetSubtype="10" fill="hold" grpId="2" nodeType="withEffect">
                                  <p:stCondLst>
                                    <p:cond delay="0"/>
                                  </p:stCondLst>
                                  <p:childTnLst>
                                    <p:set>
                                      <p:cBhvr>
                                        <p:cTn id="448" dur="1" fill="hold">
                                          <p:stCondLst>
                                            <p:cond delay="0"/>
                                          </p:stCondLst>
                                        </p:cTn>
                                        <p:tgtEl>
                                          <p:spTgt spid="31"/>
                                        </p:tgtEl>
                                        <p:attrNameLst>
                                          <p:attrName>style.visibility</p:attrName>
                                        </p:attrNameLst>
                                      </p:cBhvr>
                                      <p:to>
                                        <p:strVal val="visible"/>
                                      </p:to>
                                    </p:set>
                                    <p:anim calcmode="lin" valueType="num">
                                      <p:cBhvr>
                                        <p:cTn id="449" dur="4000" fill="hold"/>
                                        <p:tgtEl>
                                          <p:spTgt spid="31"/>
                                        </p:tgtEl>
                                        <p:attrNameLst>
                                          <p:attrName>ppt_w</p:attrName>
                                        </p:attrNameLst>
                                      </p:cBhvr>
                                      <p:tavLst>
                                        <p:tav tm="0" fmla="#ppt_w*sin(2.5*pi*$)">
                                          <p:val>
                                            <p:fltVal val="0"/>
                                          </p:val>
                                        </p:tav>
                                        <p:tav tm="100000">
                                          <p:val>
                                            <p:fltVal val="1"/>
                                          </p:val>
                                        </p:tav>
                                      </p:tavLst>
                                    </p:anim>
                                    <p:anim calcmode="lin" valueType="num">
                                      <p:cBhvr>
                                        <p:cTn id="450" dur="4000" fill="hold"/>
                                        <p:tgtEl>
                                          <p:spTgt spid="31"/>
                                        </p:tgtEl>
                                        <p:attrNameLst>
                                          <p:attrName>ppt_h</p:attrName>
                                        </p:attrNameLst>
                                      </p:cBhvr>
                                      <p:tavLst>
                                        <p:tav tm="0">
                                          <p:val>
                                            <p:strVal val="#ppt_h"/>
                                          </p:val>
                                        </p:tav>
                                        <p:tav tm="100000">
                                          <p:val>
                                            <p:strVal val="#ppt_h"/>
                                          </p:val>
                                        </p:tav>
                                      </p:tavLst>
                                    </p:anim>
                                  </p:childTnLst>
                                </p:cTn>
                              </p:par>
                              <p:par>
                                <p:cTn id="451" presetID="8" presetClass="emph" presetSubtype="0" fill="hold" grpId="3" nodeType="withEffect">
                                  <p:stCondLst>
                                    <p:cond delay="0"/>
                                  </p:stCondLst>
                                  <p:childTnLst>
                                    <p:animRot by="21600000">
                                      <p:cBhvr>
                                        <p:cTn id="452" dur="4000" fill="hold"/>
                                        <p:tgtEl>
                                          <p:spTgt spid="31"/>
                                        </p:tgtEl>
                                        <p:attrNameLst>
                                          <p:attrName>r</p:attrName>
                                        </p:attrNameLst>
                                      </p:cBhvr>
                                    </p:animRot>
                                  </p:childTnLst>
                                </p:cTn>
                              </p:par>
                              <p:par>
                                <p:cTn id="453" presetID="23" presetClass="entr" presetSubtype="528" fill="hold" nodeType="withEffect">
                                  <p:stCondLst>
                                    <p:cond delay="750"/>
                                  </p:stCondLst>
                                  <p:childTnLst>
                                    <p:set>
                                      <p:cBhvr>
                                        <p:cTn id="454" dur="1" fill="hold">
                                          <p:stCondLst>
                                            <p:cond delay="0"/>
                                          </p:stCondLst>
                                        </p:cTn>
                                        <p:tgtEl>
                                          <p:spTgt spid="40"/>
                                        </p:tgtEl>
                                        <p:attrNameLst>
                                          <p:attrName>style.visibility</p:attrName>
                                        </p:attrNameLst>
                                      </p:cBhvr>
                                      <p:to>
                                        <p:strVal val="visible"/>
                                      </p:to>
                                    </p:set>
                                    <p:anim calcmode="lin" valueType="num">
                                      <p:cBhvr>
                                        <p:cTn id="455" dur="2500" fill="hold"/>
                                        <p:tgtEl>
                                          <p:spTgt spid="40"/>
                                        </p:tgtEl>
                                        <p:attrNameLst>
                                          <p:attrName>ppt_w</p:attrName>
                                        </p:attrNameLst>
                                      </p:cBhvr>
                                      <p:tavLst>
                                        <p:tav tm="0">
                                          <p:val>
                                            <p:fltVal val="0"/>
                                          </p:val>
                                        </p:tav>
                                        <p:tav tm="100000">
                                          <p:val>
                                            <p:strVal val="#ppt_w"/>
                                          </p:val>
                                        </p:tav>
                                      </p:tavLst>
                                    </p:anim>
                                    <p:anim calcmode="lin" valueType="num">
                                      <p:cBhvr>
                                        <p:cTn id="456" dur="2500" fill="hold"/>
                                        <p:tgtEl>
                                          <p:spTgt spid="40"/>
                                        </p:tgtEl>
                                        <p:attrNameLst>
                                          <p:attrName>ppt_h</p:attrName>
                                        </p:attrNameLst>
                                      </p:cBhvr>
                                      <p:tavLst>
                                        <p:tav tm="0">
                                          <p:val>
                                            <p:fltVal val="0"/>
                                          </p:val>
                                        </p:tav>
                                        <p:tav tm="100000">
                                          <p:val>
                                            <p:strVal val="#ppt_h"/>
                                          </p:val>
                                        </p:tav>
                                      </p:tavLst>
                                    </p:anim>
                                    <p:anim calcmode="lin" valueType="num">
                                      <p:cBhvr>
                                        <p:cTn id="457" dur="2500" fill="hold"/>
                                        <p:tgtEl>
                                          <p:spTgt spid="40"/>
                                        </p:tgtEl>
                                        <p:attrNameLst>
                                          <p:attrName>ppt_x</p:attrName>
                                        </p:attrNameLst>
                                      </p:cBhvr>
                                      <p:tavLst>
                                        <p:tav tm="0">
                                          <p:val>
                                            <p:fltVal val="0.5"/>
                                          </p:val>
                                        </p:tav>
                                        <p:tav tm="100000">
                                          <p:val>
                                            <p:strVal val="#ppt_x"/>
                                          </p:val>
                                        </p:tav>
                                      </p:tavLst>
                                    </p:anim>
                                    <p:anim calcmode="lin" valueType="num">
                                      <p:cBhvr>
                                        <p:cTn id="458" dur="2500" fill="hold"/>
                                        <p:tgtEl>
                                          <p:spTgt spid="40"/>
                                        </p:tgtEl>
                                        <p:attrNameLst>
                                          <p:attrName>ppt_y</p:attrName>
                                        </p:attrNameLst>
                                      </p:cBhvr>
                                      <p:tavLst>
                                        <p:tav tm="0">
                                          <p:val>
                                            <p:fltVal val="0.5"/>
                                          </p:val>
                                        </p:tav>
                                        <p:tav tm="100000">
                                          <p:val>
                                            <p:strVal val="#ppt_y"/>
                                          </p:val>
                                        </p:tav>
                                      </p:tavLst>
                                    </p:anim>
                                  </p:childTnLst>
                                </p:cTn>
                              </p:par>
                              <p:par>
                                <p:cTn id="459" presetID="16" presetClass="entr" presetSubtype="42" fill="hold" nodeType="withEffect">
                                  <p:stCondLst>
                                    <p:cond delay="750"/>
                                  </p:stCondLst>
                                  <p:childTnLst>
                                    <p:set>
                                      <p:cBhvr>
                                        <p:cTn id="460" dur="1" fill="hold">
                                          <p:stCondLst>
                                            <p:cond delay="0"/>
                                          </p:stCondLst>
                                        </p:cTn>
                                        <p:tgtEl>
                                          <p:spTgt spid="40"/>
                                        </p:tgtEl>
                                        <p:attrNameLst>
                                          <p:attrName>style.visibility</p:attrName>
                                        </p:attrNameLst>
                                      </p:cBhvr>
                                      <p:to>
                                        <p:strVal val="visible"/>
                                      </p:to>
                                    </p:set>
                                    <p:animEffect transition="in" filter="barn(outHorizontal)">
                                      <p:cBhvr>
                                        <p:cTn id="461" dur="2500"/>
                                        <p:tgtEl>
                                          <p:spTgt spid="40"/>
                                        </p:tgtEl>
                                      </p:cBhvr>
                                    </p:animEffect>
                                  </p:childTnLst>
                                </p:cTn>
                              </p:par>
                              <p:par>
                                <p:cTn id="462" presetID="9" presetClass="emph" presetSubtype="0" grpId="0" nodeType="withEffect">
                                  <p:stCondLst>
                                    <p:cond delay="0"/>
                                  </p:stCondLst>
                                  <p:childTnLst>
                                    <p:set>
                                      <p:cBhvr rctx="PPT">
                                        <p:cTn id="463" dur="indefinite"/>
                                        <p:tgtEl>
                                          <p:spTgt spid="46"/>
                                        </p:tgtEl>
                                        <p:attrNameLst>
                                          <p:attrName>style.opacity</p:attrName>
                                        </p:attrNameLst>
                                      </p:cBhvr>
                                      <p:to>
                                        <p:strVal val="0"/>
                                      </p:to>
                                    </p:set>
                                    <p:animEffect filter="image" prLst="opacity: 0">
                                      <p:cBhvr rctx="IE">
                                        <p:cTn id="464" dur="indefinite"/>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22" grpId="0" animBg="1"/>
      <p:bldP spid="22" grpId="1" animBg="1"/>
      <p:bldP spid="22" grpId="2" animBg="1"/>
      <p:bldP spid="22" grpId="3" animBg="1"/>
      <p:bldP spid="4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9"/>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8512"/>
            <a:ext cx="9144000" cy="5134988"/>
          </a:xfrm>
          <a:prstGeom prst="rect">
            <a:avLst/>
          </a:prstGeom>
          <a:noFill/>
          <a:ln>
            <a:noFill/>
          </a:ln>
        </p:spPr>
      </p:pic>
      <p:sp>
        <p:nvSpPr>
          <p:cNvPr id="3" name="2 Rectángulo"/>
          <p:cNvSpPr/>
          <p:nvPr/>
        </p:nvSpPr>
        <p:spPr>
          <a:xfrm>
            <a:off x="2483768" y="195486"/>
            <a:ext cx="5976664" cy="3293209"/>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Ayuda </a:t>
            </a:r>
            <a:r>
              <a:rPr lang="es-ES" sz="1600" b="1" dirty="0">
                <a:solidFill>
                  <a:schemeClr val="tx2">
                    <a:lumMod val="25000"/>
                  </a:schemeClr>
                </a:solidFill>
                <a:latin typeface="Hobo Std" pitchFamily="34" charset="0"/>
              </a:rPr>
              <a:t>a perder peso (adelgazar)</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Mantener un consumo regular de ajo inhibe la expresión de los tejidos </a:t>
            </a:r>
            <a:r>
              <a:rPr lang="es-ES" sz="1200" b="1" dirty="0" err="1">
                <a:solidFill>
                  <a:schemeClr val="tx2">
                    <a:lumMod val="25000"/>
                  </a:schemeClr>
                </a:solidFill>
                <a:latin typeface="Hobo Std" pitchFamily="34" charset="0"/>
              </a:rPr>
              <a:t>adipogénicos</a:t>
            </a:r>
            <a:r>
              <a:rPr lang="es-ES" sz="1200" b="1" dirty="0">
                <a:solidFill>
                  <a:schemeClr val="tx2">
                    <a:lumMod val="25000"/>
                  </a:schemeClr>
                </a:solidFill>
                <a:latin typeface="Hobo Std" pitchFamily="34" charset="0"/>
              </a:rPr>
              <a:t>, aumenta la termogénesis y reduce los niveles de colesterol </a:t>
            </a:r>
            <a:r>
              <a:rPr lang="es-ES" sz="1200" b="1" dirty="0" smtClean="0">
                <a:solidFill>
                  <a:schemeClr val="tx2">
                    <a:lumMod val="25000"/>
                  </a:schemeClr>
                </a:solidFill>
                <a:latin typeface="Hobo Std" pitchFamily="34" charset="0"/>
              </a:rPr>
              <a:t>malo. </a:t>
            </a:r>
            <a:r>
              <a:rPr lang="es-ES" sz="1200" b="1" dirty="0">
                <a:solidFill>
                  <a:schemeClr val="tx2">
                    <a:lumMod val="25000"/>
                  </a:schemeClr>
                </a:solidFill>
                <a:latin typeface="Hobo Std" pitchFamily="34" charset="0"/>
              </a:rPr>
              <a:t>Todo esto favorece una mayor quema de grasas en el organismo, una mejor asimilación de los nutrientes y por tanto, una pérdida de peso más eficiente</a:t>
            </a:r>
            <a:r>
              <a:rPr lang="es-ES" sz="1200" b="1" dirty="0" smtClean="0">
                <a:solidFill>
                  <a:schemeClr val="tx2">
                    <a:lumMod val="25000"/>
                  </a:schemeClr>
                </a:solidFill>
                <a:latin typeface="Hobo Std" pitchFamily="34" charset="0"/>
              </a:rPr>
              <a:t>.</a:t>
            </a:r>
          </a:p>
          <a:p>
            <a:pPr algn="ctr">
              <a:defRPr/>
            </a:pPr>
            <a:endParaRPr lang="es-ES" sz="1200" b="1" dirty="0">
              <a:solidFill>
                <a:schemeClr val="tx2">
                  <a:lumMod val="25000"/>
                </a:schemeClr>
              </a:solidFill>
              <a:latin typeface="Hobo Std" pitchFamily="34" charset="0"/>
            </a:endParaRPr>
          </a:p>
          <a:p>
            <a:pPr algn="ctr">
              <a:defRPr/>
            </a:pPr>
            <a:r>
              <a:rPr lang="es-ES" sz="1600" b="1" dirty="0">
                <a:solidFill>
                  <a:schemeClr val="tx2">
                    <a:lumMod val="25000"/>
                  </a:schemeClr>
                </a:solidFill>
                <a:latin typeface="Hobo Std" pitchFamily="34" charset="0"/>
              </a:rPr>
              <a:t>Sirve como remedio para las infecciones de </a:t>
            </a:r>
            <a:r>
              <a:rPr lang="es-ES" sz="1600" b="1" dirty="0" smtClean="0">
                <a:solidFill>
                  <a:schemeClr val="tx2">
                    <a:lumMod val="25000"/>
                  </a:schemeClr>
                </a:solidFill>
                <a:latin typeface="Hobo Std" pitchFamily="34" charset="0"/>
              </a:rPr>
              <a:t>oído</a:t>
            </a:r>
          </a:p>
          <a:p>
            <a:pPr algn="ctr">
              <a:defRPr/>
            </a:pPr>
            <a:endParaRPr lang="es-ES" sz="1600" b="1" dirty="0">
              <a:solidFill>
                <a:schemeClr val="tx2">
                  <a:lumMod val="25000"/>
                </a:schemeClr>
              </a:solidFill>
              <a:latin typeface="Hobo Std" pitchFamily="34" charset="0"/>
            </a:endParaRPr>
          </a:p>
          <a:p>
            <a:pPr algn="ctr">
              <a:defRPr/>
            </a:pPr>
            <a:r>
              <a:rPr lang="es-ES" sz="1200" b="1" dirty="0" smtClean="0">
                <a:solidFill>
                  <a:schemeClr val="tx2">
                    <a:lumMod val="25000"/>
                  </a:schemeClr>
                </a:solidFill>
                <a:latin typeface="Hobo Std" pitchFamily="34" charset="0"/>
              </a:rPr>
              <a:t>Las </a:t>
            </a:r>
            <a:r>
              <a:rPr lang="es-ES" sz="1200" b="1" dirty="0">
                <a:solidFill>
                  <a:schemeClr val="tx2">
                    <a:lumMod val="25000"/>
                  </a:schemeClr>
                </a:solidFill>
                <a:latin typeface="Hobo Std" pitchFamily="34" charset="0"/>
              </a:rPr>
              <a:t>propiedades antiinflamatorias y antimicrobianas del ajo lo convierten en uno de los remedios caseros más populares para tratar la infección de oído. Por lo general, el remedio consiste en preparar aceite de ajo para aplicarlo en forma de gotas dentro del oído.</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2593326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126 Grupo"/>
          <p:cNvGrpSpPr/>
          <p:nvPr/>
        </p:nvGrpSpPr>
        <p:grpSpPr>
          <a:xfrm>
            <a:off x="-9029" y="0"/>
            <a:ext cx="9144000" cy="5143500"/>
            <a:chOff x="0" y="0"/>
            <a:chExt cx="9144000" cy="5143500"/>
          </a:xfrm>
        </p:grpSpPr>
        <p:sp>
          <p:nvSpPr>
            <p:cNvPr id="128" name="127 Rectángulo"/>
            <p:cNvSpPr/>
            <p:nvPr/>
          </p:nvSpPr>
          <p:spPr>
            <a:xfrm rot="10800000">
              <a:off x="0" y="0"/>
              <a:ext cx="4572000" cy="5143500"/>
            </a:xfrm>
            <a:prstGeom prst="rect">
              <a:avLst/>
            </a:prstGeom>
            <a:gradFill>
              <a:gsLst>
                <a:gs pos="24000">
                  <a:srgbClr val="1A1245">
                    <a:lumMod val="24000"/>
                  </a:srgbClr>
                </a:gs>
                <a:gs pos="100000">
                  <a:srgbClr val="C00000">
                    <a:lumMod val="4000"/>
                  </a:srgbClr>
                </a:gs>
                <a:gs pos="67000">
                  <a:srgbClr val="5454D4">
                    <a:alpha val="97000"/>
                    <a:lumMod val="7000"/>
                  </a:srgbClr>
                </a:gs>
                <a:gs pos="91000">
                  <a:srgbClr val="66FFFF">
                    <a:lumMod val="0"/>
                    <a:lumOff val="100000"/>
                  </a:srgbClr>
                </a:gs>
              </a:gsLst>
              <a:path path="rect">
                <a:fillToRect t="100000" r="100000"/>
              </a:path>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flipH="1">
              <a:off x="4572000" y="0"/>
              <a:ext cx="4572000" cy="5143500"/>
            </a:xfrm>
            <a:prstGeom prst="rect">
              <a:avLst/>
            </a:prstGeom>
            <a:gradFill flip="none" rotWithShape="1">
              <a:gsLst>
                <a:gs pos="24000">
                  <a:srgbClr val="1A1245">
                    <a:lumMod val="24000"/>
                  </a:srgbClr>
                </a:gs>
                <a:gs pos="100000">
                  <a:srgbClr val="C00000">
                    <a:lumMod val="4000"/>
                  </a:srgbClr>
                </a:gs>
                <a:gs pos="67000">
                  <a:srgbClr val="5454D4">
                    <a:alpha val="97000"/>
                    <a:lumMod val="7000"/>
                  </a:srgbClr>
                </a:gs>
                <a:gs pos="91000">
                  <a:srgbClr val="66FFFF">
                    <a:lumMod val="0"/>
                    <a:lumOff val="100000"/>
                  </a:srgbClr>
                </a:gs>
              </a:gsLst>
              <a:path path="rect">
                <a:fillToRect t="100000" r="100000"/>
              </a:path>
              <a:tileRect l="-100000" b="-100000"/>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7" name="56 Imagen"/>
          <p:cNvPicPr>
            <a:picLocks noChangeAspect="1"/>
          </p:cNvPicPr>
          <p:nvPr/>
        </p:nvPicPr>
        <p:blipFill rotWithShape="1">
          <a:blip r:embed="rId2">
            <a:extLst>
              <a:ext uri="{28A0092B-C50C-407E-A947-70E740481C1C}">
                <a14:useLocalDpi xmlns:a14="http://schemas.microsoft.com/office/drawing/2010/main" val="0"/>
              </a:ext>
            </a:extLst>
          </a:blip>
          <a:srcRect t="-101860" b="-1"/>
          <a:stretch/>
        </p:blipFill>
        <p:spPr>
          <a:xfrm>
            <a:off x="0" y="-5254541"/>
            <a:ext cx="9144000" cy="10382765"/>
          </a:xfrm>
          <a:prstGeom prst="rect">
            <a:avLst/>
          </a:prstGeom>
        </p:spPr>
      </p:pic>
      <p:sp>
        <p:nvSpPr>
          <p:cNvPr id="2" name="1 Rectángulo"/>
          <p:cNvSpPr/>
          <p:nvPr/>
        </p:nvSpPr>
        <p:spPr>
          <a:xfrm rot="7974326">
            <a:off x="3439984" y="919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rot="7974326">
            <a:off x="3455658" y="40264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7974326">
            <a:off x="3444683" y="839868"/>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Rectángulo"/>
          <p:cNvSpPr/>
          <p:nvPr/>
        </p:nvSpPr>
        <p:spPr>
          <a:xfrm rot="7974326">
            <a:off x="3439984" y="125359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Rectángulo"/>
          <p:cNvSpPr/>
          <p:nvPr/>
        </p:nvSpPr>
        <p:spPr>
          <a:xfrm rot="7974326">
            <a:off x="3455658" y="164704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Rectángulo"/>
          <p:cNvSpPr/>
          <p:nvPr/>
        </p:nvSpPr>
        <p:spPr>
          <a:xfrm rot="7974326">
            <a:off x="3444683" y="208426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Rectángulo"/>
          <p:cNvSpPr/>
          <p:nvPr/>
        </p:nvSpPr>
        <p:spPr>
          <a:xfrm rot="7974326">
            <a:off x="3433709" y="2521482"/>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Rectángulo"/>
          <p:cNvSpPr/>
          <p:nvPr/>
        </p:nvSpPr>
        <p:spPr>
          <a:xfrm rot="7974326">
            <a:off x="3429010" y="293520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rot="7974326">
            <a:off x="3444683" y="332865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7974326">
            <a:off x="3433709" y="376587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Rectángulo"/>
          <p:cNvSpPr/>
          <p:nvPr/>
        </p:nvSpPr>
        <p:spPr>
          <a:xfrm rot="7974326">
            <a:off x="2495960" y="750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7974326">
            <a:off x="2511633" y="40095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7974326">
            <a:off x="2500659" y="83817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rot="7974326">
            <a:off x="2495960" y="125189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7974326">
            <a:off x="2511633" y="1645348"/>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7974326">
            <a:off x="2500659" y="208256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Rectángulo"/>
          <p:cNvSpPr/>
          <p:nvPr/>
        </p:nvSpPr>
        <p:spPr>
          <a:xfrm rot="7974326">
            <a:off x="2489685" y="251978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rot="7974326">
            <a:off x="2484985" y="293351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Rectángulo"/>
          <p:cNvSpPr/>
          <p:nvPr/>
        </p:nvSpPr>
        <p:spPr>
          <a:xfrm rot="7974326">
            <a:off x="3371955" y="4144752"/>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Rectángulo"/>
          <p:cNvSpPr/>
          <p:nvPr/>
        </p:nvSpPr>
        <p:spPr>
          <a:xfrm rot="7974326">
            <a:off x="2500659" y="332696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rot="7974326">
            <a:off x="2489685" y="376418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Rectángulo"/>
          <p:cNvSpPr/>
          <p:nvPr/>
        </p:nvSpPr>
        <p:spPr>
          <a:xfrm rot="7974326">
            <a:off x="1637360" y="123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Rectángulo"/>
          <p:cNvSpPr/>
          <p:nvPr/>
        </p:nvSpPr>
        <p:spPr>
          <a:xfrm rot="7974326">
            <a:off x="1653033" y="394682"/>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rot="7974326">
            <a:off x="1642059" y="83190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rot="7974326">
            <a:off x="1637360" y="124562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Rectángulo"/>
          <p:cNvSpPr/>
          <p:nvPr/>
        </p:nvSpPr>
        <p:spPr>
          <a:xfrm rot="7974326">
            <a:off x="1653033" y="163907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rot="7974326">
            <a:off x="1642059" y="207629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7974326">
            <a:off x="1631085" y="251351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7974326">
            <a:off x="1626386" y="292723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rot="7974326">
            <a:off x="2427930" y="4143056"/>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Rectángulo"/>
          <p:cNvSpPr/>
          <p:nvPr/>
        </p:nvSpPr>
        <p:spPr>
          <a:xfrm rot="7974326">
            <a:off x="1642059" y="332069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Rectángulo"/>
          <p:cNvSpPr/>
          <p:nvPr/>
        </p:nvSpPr>
        <p:spPr>
          <a:xfrm rot="7974326">
            <a:off x="1631085" y="375790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rot="7974326">
            <a:off x="693335" y="-46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Rectángulo"/>
          <p:cNvSpPr/>
          <p:nvPr/>
        </p:nvSpPr>
        <p:spPr>
          <a:xfrm rot="7974326">
            <a:off x="709009" y="39298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rot="7974326">
            <a:off x="698034" y="83020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rot="7974326">
            <a:off x="693335" y="124393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rot="7974326">
            <a:off x="709009" y="163738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7974326">
            <a:off x="698034" y="207460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rot="7974326">
            <a:off x="687060" y="251182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Rectángulo"/>
          <p:cNvSpPr/>
          <p:nvPr/>
        </p:nvSpPr>
        <p:spPr>
          <a:xfrm rot="7974326">
            <a:off x="682361" y="292554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Rectángulo"/>
          <p:cNvSpPr/>
          <p:nvPr/>
        </p:nvSpPr>
        <p:spPr>
          <a:xfrm rot="7974326">
            <a:off x="1569331" y="4136784"/>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rot="7974326">
            <a:off x="698034" y="331899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Rectángulo"/>
          <p:cNvSpPr/>
          <p:nvPr/>
        </p:nvSpPr>
        <p:spPr>
          <a:xfrm rot="7974326">
            <a:off x="687060" y="375621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Rectángulo"/>
          <p:cNvSpPr/>
          <p:nvPr/>
        </p:nvSpPr>
        <p:spPr>
          <a:xfrm rot="7974326">
            <a:off x="-40490" y="-32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rot="7974326">
            <a:off x="-24817" y="393122"/>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Rectángulo"/>
          <p:cNvSpPr/>
          <p:nvPr/>
        </p:nvSpPr>
        <p:spPr>
          <a:xfrm rot="7974326">
            <a:off x="-35791" y="83034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Rectángulo"/>
          <p:cNvSpPr/>
          <p:nvPr/>
        </p:nvSpPr>
        <p:spPr>
          <a:xfrm rot="7974326">
            <a:off x="-40490" y="124406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rot="7974326">
            <a:off x="625306" y="4135089"/>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Rectángulo"/>
          <p:cNvSpPr/>
          <p:nvPr/>
        </p:nvSpPr>
        <p:spPr>
          <a:xfrm rot="7974326">
            <a:off x="-24817" y="163751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Rectángulo"/>
          <p:cNvSpPr/>
          <p:nvPr/>
        </p:nvSpPr>
        <p:spPr>
          <a:xfrm rot="7974326">
            <a:off x="-35791" y="207473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rot="7974326">
            <a:off x="-46765" y="251195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rot="7974326">
            <a:off x="-51464" y="292567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Rectángulo"/>
          <p:cNvSpPr/>
          <p:nvPr/>
        </p:nvSpPr>
        <p:spPr>
          <a:xfrm rot="7974326">
            <a:off x="-35791" y="331913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rot="7974326">
            <a:off x="-46766" y="3756349"/>
            <a:ext cx="1260360"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Rectángulo"/>
          <p:cNvSpPr/>
          <p:nvPr/>
        </p:nvSpPr>
        <p:spPr>
          <a:xfrm rot="7974326">
            <a:off x="-108520" y="4135225"/>
            <a:ext cx="1331102"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rot lat="0" lon="0" rev="4200000"/>
            </a:lightRig>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Rectángulo"/>
          <p:cNvSpPr/>
          <p:nvPr/>
        </p:nvSpPr>
        <p:spPr>
          <a:xfrm rot="13570640" flipH="1">
            <a:off x="4397399" y="966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Rectángulo"/>
          <p:cNvSpPr/>
          <p:nvPr/>
        </p:nvSpPr>
        <p:spPr>
          <a:xfrm rot="13570640" flipH="1">
            <a:off x="4381726" y="40311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rot="13570640" flipH="1">
            <a:off x="4392700" y="840332"/>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Rectángulo"/>
          <p:cNvSpPr/>
          <p:nvPr/>
        </p:nvSpPr>
        <p:spPr>
          <a:xfrm rot="13570640" flipH="1">
            <a:off x="4397399" y="125405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Rectángulo"/>
          <p:cNvSpPr/>
          <p:nvPr/>
        </p:nvSpPr>
        <p:spPr>
          <a:xfrm rot="13570640" flipH="1">
            <a:off x="4381726" y="164750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rot="13570640" flipH="1">
            <a:off x="4392700" y="208472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Rectángulo"/>
          <p:cNvSpPr/>
          <p:nvPr/>
        </p:nvSpPr>
        <p:spPr>
          <a:xfrm rot="13570640" flipH="1">
            <a:off x="4403674" y="252194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Rectángulo"/>
          <p:cNvSpPr/>
          <p:nvPr/>
        </p:nvSpPr>
        <p:spPr>
          <a:xfrm rot="13570640" flipH="1">
            <a:off x="4408373" y="293567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rot="13570640" flipH="1">
            <a:off x="4392700" y="332912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Rectángulo"/>
          <p:cNvSpPr/>
          <p:nvPr/>
        </p:nvSpPr>
        <p:spPr>
          <a:xfrm rot="13570640" flipH="1">
            <a:off x="4403674" y="376634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Rectángulo"/>
          <p:cNvSpPr/>
          <p:nvPr/>
        </p:nvSpPr>
        <p:spPr>
          <a:xfrm rot="13570640" flipH="1">
            <a:off x="5341424" y="796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rot="13570640" flipH="1">
            <a:off x="5325751" y="40141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Rectángulo"/>
          <p:cNvSpPr/>
          <p:nvPr/>
        </p:nvSpPr>
        <p:spPr>
          <a:xfrm rot="13570640" flipH="1">
            <a:off x="5336725" y="838637"/>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Rectángulo"/>
          <p:cNvSpPr/>
          <p:nvPr/>
        </p:nvSpPr>
        <p:spPr>
          <a:xfrm rot="13570640" flipH="1">
            <a:off x="5341424" y="125236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rot="13570640" flipH="1">
            <a:off x="5325751" y="1645812"/>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Rectángulo"/>
          <p:cNvSpPr/>
          <p:nvPr/>
        </p:nvSpPr>
        <p:spPr>
          <a:xfrm rot="13570640" flipH="1">
            <a:off x="5336725" y="208303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Rectángulo"/>
          <p:cNvSpPr/>
          <p:nvPr/>
        </p:nvSpPr>
        <p:spPr>
          <a:xfrm rot="13570640" flipH="1">
            <a:off x="5347699" y="2520251"/>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rot="13570640" flipH="1">
            <a:off x="5352398" y="293397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Rectángulo"/>
          <p:cNvSpPr/>
          <p:nvPr/>
        </p:nvSpPr>
        <p:spPr>
          <a:xfrm rot="13570640" flipH="1">
            <a:off x="4394687" y="4145216"/>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Rectángulo"/>
          <p:cNvSpPr/>
          <p:nvPr/>
        </p:nvSpPr>
        <p:spPr>
          <a:xfrm rot="13570640" flipH="1">
            <a:off x="5336725" y="332742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rot="13570640" flipH="1">
            <a:off x="5347699" y="376464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Rectángulo"/>
          <p:cNvSpPr/>
          <p:nvPr/>
        </p:nvSpPr>
        <p:spPr>
          <a:xfrm rot="13570640" flipH="1">
            <a:off x="6200023" y="169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Rectángulo"/>
          <p:cNvSpPr/>
          <p:nvPr/>
        </p:nvSpPr>
        <p:spPr>
          <a:xfrm rot="13570640" flipH="1">
            <a:off x="6184350" y="39514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rot="13570640" flipH="1">
            <a:off x="6195324" y="83236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Rectángulo"/>
          <p:cNvSpPr/>
          <p:nvPr/>
        </p:nvSpPr>
        <p:spPr>
          <a:xfrm rot="13570640" flipH="1">
            <a:off x="6200023" y="124609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Rectángulo"/>
          <p:cNvSpPr/>
          <p:nvPr/>
        </p:nvSpPr>
        <p:spPr>
          <a:xfrm rot="13570640" flipH="1">
            <a:off x="6184350" y="163954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rot="13570640" flipH="1">
            <a:off x="6195324" y="207675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Rectángulo"/>
          <p:cNvSpPr/>
          <p:nvPr/>
        </p:nvSpPr>
        <p:spPr>
          <a:xfrm rot="13570640" flipH="1">
            <a:off x="6206298" y="251397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Rectángulo"/>
          <p:cNvSpPr/>
          <p:nvPr/>
        </p:nvSpPr>
        <p:spPr>
          <a:xfrm rot="13570640" flipH="1">
            <a:off x="6210997" y="292770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3570640" flipH="1">
            <a:off x="5338711" y="4143520"/>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3570640" flipH="1">
            <a:off x="6195324" y="332115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3570640" flipH="1">
            <a:off x="6206298" y="375837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3570640" flipH="1">
            <a:off x="7144048" y="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3570640" flipH="1">
            <a:off x="7128375" y="39345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3570640" flipH="1">
            <a:off x="7139349" y="83067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3570640" flipH="1">
            <a:off x="7144048" y="124439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3570640" flipH="1">
            <a:off x="7128375" y="163784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3570640" flipH="1">
            <a:off x="7139349" y="207506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3570640" flipH="1">
            <a:off x="7150323" y="251228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3570640" flipH="1">
            <a:off x="7155022" y="2926008"/>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3570640" flipH="1">
            <a:off x="6197311" y="4137248"/>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3570640" flipH="1">
            <a:off x="7139349" y="3319458"/>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3570640" flipH="1">
            <a:off x="7150323" y="3756678"/>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Rectángulo"/>
          <p:cNvSpPr/>
          <p:nvPr/>
        </p:nvSpPr>
        <p:spPr>
          <a:xfrm rot="13570640" flipH="1">
            <a:off x="7877873" y="13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rot="13570640" flipH="1">
            <a:off x="7862200" y="393586"/>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Rectángulo"/>
          <p:cNvSpPr/>
          <p:nvPr/>
        </p:nvSpPr>
        <p:spPr>
          <a:xfrm rot="13570640" flipH="1">
            <a:off x="7873174" y="830805"/>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Rectángulo"/>
          <p:cNvSpPr/>
          <p:nvPr/>
        </p:nvSpPr>
        <p:spPr>
          <a:xfrm rot="13570640" flipH="1">
            <a:off x="7877873" y="124453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rot="13570640" flipH="1">
            <a:off x="7141336" y="4135553"/>
            <a:ext cx="1331100"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Rectángulo"/>
          <p:cNvSpPr/>
          <p:nvPr/>
        </p:nvSpPr>
        <p:spPr>
          <a:xfrm rot="13570640" flipH="1">
            <a:off x="7862200" y="1637980"/>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Rectángulo"/>
          <p:cNvSpPr/>
          <p:nvPr/>
        </p:nvSpPr>
        <p:spPr>
          <a:xfrm rot="13570640" flipH="1">
            <a:off x="7873174" y="207519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rot="13570640" flipH="1">
            <a:off x="7884149" y="2512419"/>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Rectángulo"/>
          <p:cNvSpPr/>
          <p:nvPr/>
        </p:nvSpPr>
        <p:spPr>
          <a:xfrm rot="13570640" flipH="1">
            <a:off x="7888848" y="2926143"/>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Rectángulo"/>
          <p:cNvSpPr/>
          <p:nvPr/>
        </p:nvSpPr>
        <p:spPr>
          <a:xfrm rot="13570640" flipH="1">
            <a:off x="7873174" y="3319594"/>
            <a:ext cx="1260358"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rot="13570640" flipH="1">
            <a:off x="7884148" y="3756813"/>
            <a:ext cx="1260360" cy="592722"/>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Rectángulo"/>
          <p:cNvSpPr/>
          <p:nvPr/>
        </p:nvSpPr>
        <p:spPr>
          <a:xfrm rot="13570640" flipH="1">
            <a:off x="7875160" y="4135689"/>
            <a:ext cx="1331102" cy="586773"/>
          </a:xfrm>
          <a:prstGeom prst="rect">
            <a:avLst/>
          </a:prstGeom>
          <a:gradFill flip="none" rotWithShape="1">
            <a:gsLst>
              <a:gs pos="56000">
                <a:srgbClr val="66FF33"/>
              </a:gs>
              <a:gs pos="35000">
                <a:srgbClr val="FF0000"/>
              </a:gs>
              <a:gs pos="31000">
                <a:srgbClr val="C9D4EB">
                  <a:alpha val="0"/>
                </a:srgbClr>
              </a:gs>
              <a:gs pos="52000">
                <a:srgbClr val="82DA45">
                  <a:alpha val="0"/>
                </a:srgbClr>
              </a:gs>
              <a:gs pos="40000">
                <a:srgbClr val="92C64F">
                  <a:alpha val="0"/>
                </a:srgbClr>
              </a:gs>
              <a:gs pos="60000">
                <a:schemeClr val="accent1">
                  <a:tint val="44500"/>
                  <a:satMod val="160000"/>
                  <a:alpha val="0"/>
                </a:schemeClr>
              </a:gs>
              <a:gs pos="81000">
                <a:schemeClr val="accent6">
                  <a:lumMod val="20000"/>
                  <a:lumOff val="80000"/>
                  <a:alpha val="12000"/>
                </a:schemeClr>
              </a:gs>
            </a:gsLst>
            <a:lin ang="5400000" scaled="1"/>
            <a:tileRect/>
          </a:gradFill>
          <a:ln>
            <a:noFill/>
          </a:ln>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56225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1+#ppt_w/2"/>
                                          </p:val>
                                        </p:tav>
                                        <p:tav tm="100000">
                                          <p:val>
                                            <p:strVal val="#ppt_x"/>
                                          </p:val>
                                        </p:tav>
                                      </p:tavLst>
                                    </p:anim>
                                    <p:anim calcmode="lin" valueType="num">
                                      <p:cBhvr additive="base">
                                        <p:cTn id="12" dur="2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1+#ppt_w/2"/>
                                          </p:val>
                                        </p:tav>
                                        <p:tav tm="100000">
                                          <p:val>
                                            <p:strVal val="#ppt_x"/>
                                          </p:val>
                                        </p:tav>
                                      </p:tavLst>
                                    </p:anim>
                                    <p:anim calcmode="lin" valueType="num">
                                      <p:cBhvr additive="base">
                                        <p:cTn id="16" dur="2500" fill="hold"/>
                                        <p:tgtEl>
                                          <p:spTgt spid="4"/>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2500" fill="hold"/>
                                        <p:tgtEl>
                                          <p:spTgt spid="5"/>
                                        </p:tgtEl>
                                        <p:attrNameLst>
                                          <p:attrName>ppt_x</p:attrName>
                                        </p:attrNameLst>
                                      </p:cBhvr>
                                      <p:tavLst>
                                        <p:tav tm="0">
                                          <p:val>
                                            <p:strVal val="1+#ppt_w/2"/>
                                          </p:val>
                                        </p:tav>
                                        <p:tav tm="100000">
                                          <p:val>
                                            <p:strVal val="#ppt_x"/>
                                          </p:val>
                                        </p:tav>
                                      </p:tavLst>
                                    </p:anim>
                                    <p:anim calcmode="lin" valueType="num">
                                      <p:cBhvr additive="base">
                                        <p:cTn id="20" dur="250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2500" fill="hold"/>
                                        <p:tgtEl>
                                          <p:spTgt spid="6"/>
                                        </p:tgtEl>
                                        <p:attrNameLst>
                                          <p:attrName>ppt_x</p:attrName>
                                        </p:attrNameLst>
                                      </p:cBhvr>
                                      <p:tavLst>
                                        <p:tav tm="0">
                                          <p:val>
                                            <p:strVal val="1+#ppt_w/2"/>
                                          </p:val>
                                        </p:tav>
                                        <p:tav tm="100000">
                                          <p:val>
                                            <p:strVal val="#ppt_x"/>
                                          </p:val>
                                        </p:tav>
                                      </p:tavLst>
                                    </p:anim>
                                    <p:anim calcmode="lin" valueType="num">
                                      <p:cBhvr additive="base">
                                        <p:cTn id="24" dur="2500" fill="hold"/>
                                        <p:tgtEl>
                                          <p:spTgt spid="6"/>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1+#ppt_w/2"/>
                                          </p:val>
                                        </p:tav>
                                        <p:tav tm="100000">
                                          <p:val>
                                            <p:strVal val="#ppt_x"/>
                                          </p:val>
                                        </p:tav>
                                      </p:tavLst>
                                    </p:anim>
                                    <p:anim calcmode="lin" valueType="num">
                                      <p:cBhvr additive="base">
                                        <p:cTn id="28" dur="250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500" fill="hold"/>
                                        <p:tgtEl>
                                          <p:spTgt spid="8"/>
                                        </p:tgtEl>
                                        <p:attrNameLst>
                                          <p:attrName>ppt_x</p:attrName>
                                        </p:attrNameLst>
                                      </p:cBhvr>
                                      <p:tavLst>
                                        <p:tav tm="0">
                                          <p:val>
                                            <p:strVal val="1+#ppt_w/2"/>
                                          </p:val>
                                        </p:tav>
                                        <p:tav tm="100000">
                                          <p:val>
                                            <p:strVal val="#ppt_x"/>
                                          </p:val>
                                        </p:tav>
                                      </p:tavLst>
                                    </p:anim>
                                    <p:anim calcmode="lin" valueType="num">
                                      <p:cBhvr additive="base">
                                        <p:cTn id="32" dur="2500" fill="hold"/>
                                        <p:tgtEl>
                                          <p:spTgt spid="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2500" fill="hold"/>
                                        <p:tgtEl>
                                          <p:spTgt spid="9"/>
                                        </p:tgtEl>
                                        <p:attrNameLst>
                                          <p:attrName>ppt_x</p:attrName>
                                        </p:attrNameLst>
                                      </p:cBhvr>
                                      <p:tavLst>
                                        <p:tav tm="0">
                                          <p:val>
                                            <p:strVal val="1+#ppt_w/2"/>
                                          </p:val>
                                        </p:tav>
                                        <p:tav tm="100000">
                                          <p:val>
                                            <p:strVal val="#ppt_x"/>
                                          </p:val>
                                        </p:tav>
                                      </p:tavLst>
                                    </p:anim>
                                    <p:anim calcmode="lin" valueType="num">
                                      <p:cBhvr additive="base">
                                        <p:cTn id="36" dur="2500" fill="hold"/>
                                        <p:tgtEl>
                                          <p:spTgt spid="9"/>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500" fill="hold"/>
                                        <p:tgtEl>
                                          <p:spTgt spid="10"/>
                                        </p:tgtEl>
                                        <p:attrNameLst>
                                          <p:attrName>ppt_x</p:attrName>
                                        </p:attrNameLst>
                                      </p:cBhvr>
                                      <p:tavLst>
                                        <p:tav tm="0">
                                          <p:val>
                                            <p:strVal val="1+#ppt_w/2"/>
                                          </p:val>
                                        </p:tav>
                                        <p:tav tm="100000">
                                          <p:val>
                                            <p:strVal val="#ppt_x"/>
                                          </p:val>
                                        </p:tav>
                                      </p:tavLst>
                                    </p:anim>
                                    <p:anim calcmode="lin" valueType="num">
                                      <p:cBhvr additive="base">
                                        <p:cTn id="40" dur="2500" fill="hold"/>
                                        <p:tgtEl>
                                          <p:spTgt spid="10"/>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2500" fill="hold"/>
                                        <p:tgtEl>
                                          <p:spTgt spid="11"/>
                                        </p:tgtEl>
                                        <p:attrNameLst>
                                          <p:attrName>ppt_x</p:attrName>
                                        </p:attrNameLst>
                                      </p:cBhvr>
                                      <p:tavLst>
                                        <p:tav tm="0">
                                          <p:val>
                                            <p:strVal val="1+#ppt_w/2"/>
                                          </p:val>
                                        </p:tav>
                                        <p:tav tm="100000">
                                          <p:val>
                                            <p:strVal val="#ppt_x"/>
                                          </p:val>
                                        </p:tav>
                                      </p:tavLst>
                                    </p:anim>
                                    <p:anim calcmode="lin" valueType="num">
                                      <p:cBhvr additive="base">
                                        <p:cTn id="44" dur="2500" fill="hold"/>
                                        <p:tgtEl>
                                          <p:spTgt spid="11"/>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0" fill="hold"/>
                                        <p:tgtEl>
                                          <p:spTgt spid="12"/>
                                        </p:tgtEl>
                                        <p:attrNameLst>
                                          <p:attrName>ppt_x</p:attrName>
                                        </p:attrNameLst>
                                      </p:cBhvr>
                                      <p:tavLst>
                                        <p:tav tm="0">
                                          <p:val>
                                            <p:strVal val="1+#ppt_w/2"/>
                                          </p:val>
                                        </p:tav>
                                        <p:tav tm="100000">
                                          <p:val>
                                            <p:strVal val="#ppt_x"/>
                                          </p:val>
                                        </p:tav>
                                      </p:tavLst>
                                    </p:anim>
                                    <p:anim calcmode="lin" valueType="num">
                                      <p:cBhvr additive="base">
                                        <p:cTn id="48" dur="2500" fill="hold"/>
                                        <p:tgtEl>
                                          <p:spTgt spid="1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2500" fill="hold"/>
                                        <p:tgtEl>
                                          <p:spTgt spid="13"/>
                                        </p:tgtEl>
                                        <p:attrNameLst>
                                          <p:attrName>ppt_x</p:attrName>
                                        </p:attrNameLst>
                                      </p:cBhvr>
                                      <p:tavLst>
                                        <p:tav tm="0">
                                          <p:val>
                                            <p:strVal val="1+#ppt_w/2"/>
                                          </p:val>
                                        </p:tav>
                                        <p:tav tm="100000">
                                          <p:val>
                                            <p:strVal val="#ppt_x"/>
                                          </p:val>
                                        </p:tav>
                                      </p:tavLst>
                                    </p:anim>
                                    <p:anim calcmode="lin" valueType="num">
                                      <p:cBhvr additive="base">
                                        <p:cTn id="52" dur="2500" fill="hold"/>
                                        <p:tgtEl>
                                          <p:spTgt spid="13"/>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2500" fill="hold"/>
                                        <p:tgtEl>
                                          <p:spTgt spid="14"/>
                                        </p:tgtEl>
                                        <p:attrNameLst>
                                          <p:attrName>ppt_x</p:attrName>
                                        </p:attrNameLst>
                                      </p:cBhvr>
                                      <p:tavLst>
                                        <p:tav tm="0">
                                          <p:val>
                                            <p:strVal val="1+#ppt_w/2"/>
                                          </p:val>
                                        </p:tav>
                                        <p:tav tm="100000">
                                          <p:val>
                                            <p:strVal val="#ppt_x"/>
                                          </p:val>
                                        </p:tav>
                                      </p:tavLst>
                                    </p:anim>
                                    <p:anim calcmode="lin" valueType="num">
                                      <p:cBhvr additive="base">
                                        <p:cTn id="56" dur="2500" fill="hold"/>
                                        <p:tgtEl>
                                          <p:spTgt spid="14"/>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2500" fill="hold"/>
                                        <p:tgtEl>
                                          <p:spTgt spid="15"/>
                                        </p:tgtEl>
                                        <p:attrNameLst>
                                          <p:attrName>ppt_x</p:attrName>
                                        </p:attrNameLst>
                                      </p:cBhvr>
                                      <p:tavLst>
                                        <p:tav tm="0">
                                          <p:val>
                                            <p:strVal val="1+#ppt_w/2"/>
                                          </p:val>
                                        </p:tav>
                                        <p:tav tm="100000">
                                          <p:val>
                                            <p:strVal val="#ppt_x"/>
                                          </p:val>
                                        </p:tav>
                                      </p:tavLst>
                                    </p:anim>
                                    <p:anim calcmode="lin" valueType="num">
                                      <p:cBhvr additive="base">
                                        <p:cTn id="60" dur="2500" fill="hold"/>
                                        <p:tgtEl>
                                          <p:spTgt spid="15"/>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2500" fill="hold"/>
                                        <p:tgtEl>
                                          <p:spTgt spid="16"/>
                                        </p:tgtEl>
                                        <p:attrNameLst>
                                          <p:attrName>ppt_x</p:attrName>
                                        </p:attrNameLst>
                                      </p:cBhvr>
                                      <p:tavLst>
                                        <p:tav tm="0">
                                          <p:val>
                                            <p:strVal val="1+#ppt_w/2"/>
                                          </p:val>
                                        </p:tav>
                                        <p:tav tm="100000">
                                          <p:val>
                                            <p:strVal val="#ppt_x"/>
                                          </p:val>
                                        </p:tav>
                                      </p:tavLst>
                                    </p:anim>
                                    <p:anim calcmode="lin" valueType="num">
                                      <p:cBhvr additive="base">
                                        <p:cTn id="64" dur="25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0" fill="hold"/>
                                        <p:tgtEl>
                                          <p:spTgt spid="17"/>
                                        </p:tgtEl>
                                        <p:attrNameLst>
                                          <p:attrName>ppt_x</p:attrName>
                                        </p:attrNameLst>
                                      </p:cBhvr>
                                      <p:tavLst>
                                        <p:tav tm="0">
                                          <p:val>
                                            <p:strVal val="1+#ppt_w/2"/>
                                          </p:val>
                                        </p:tav>
                                        <p:tav tm="100000">
                                          <p:val>
                                            <p:strVal val="#ppt_x"/>
                                          </p:val>
                                        </p:tav>
                                      </p:tavLst>
                                    </p:anim>
                                    <p:anim calcmode="lin" valueType="num">
                                      <p:cBhvr additive="base">
                                        <p:cTn id="68" dur="25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 calcmode="lin" valueType="num">
                                      <p:cBhvr additive="base">
                                        <p:cTn id="71" dur="2500" fill="hold"/>
                                        <p:tgtEl>
                                          <p:spTgt spid="18"/>
                                        </p:tgtEl>
                                        <p:attrNameLst>
                                          <p:attrName>ppt_x</p:attrName>
                                        </p:attrNameLst>
                                      </p:cBhvr>
                                      <p:tavLst>
                                        <p:tav tm="0">
                                          <p:val>
                                            <p:strVal val="1+#ppt_w/2"/>
                                          </p:val>
                                        </p:tav>
                                        <p:tav tm="100000">
                                          <p:val>
                                            <p:strVal val="#ppt_x"/>
                                          </p:val>
                                        </p:tav>
                                      </p:tavLst>
                                    </p:anim>
                                    <p:anim calcmode="lin" valueType="num">
                                      <p:cBhvr additive="base">
                                        <p:cTn id="72" dur="2500" fill="hold"/>
                                        <p:tgtEl>
                                          <p:spTgt spid="18"/>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2500" fill="hold"/>
                                        <p:tgtEl>
                                          <p:spTgt spid="19"/>
                                        </p:tgtEl>
                                        <p:attrNameLst>
                                          <p:attrName>ppt_x</p:attrName>
                                        </p:attrNameLst>
                                      </p:cBhvr>
                                      <p:tavLst>
                                        <p:tav tm="0">
                                          <p:val>
                                            <p:strVal val="1+#ppt_w/2"/>
                                          </p:val>
                                        </p:tav>
                                        <p:tav tm="100000">
                                          <p:val>
                                            <p:strVal val="#ppt_x"/>
                                          </p:val>
                                        </p:tav>
                                      </p:tavLst>
                                    </p:anim>
                                    <p:anim calcmode="lin" valueType="num">
                                      <p:cBhvr additive="base">
                                        <p:cTn id="76" dur="2500" fill="hold"/>
                                        <p:tgtEl>
                                          <p:spTgt spid="19"/>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2500" fill="hold"/>
                                        <p:tgtEl>
                                          <p:spTgt spid="20"/>
                                        </p:tgtEl>
                                        <p:attrNameLst>
                                          <p:attrName>ppt_x</p:attrName>
                                        </p:attrNameLst>
                                      </p:cBhvr>
                                      <p:tavLst>
                                        <p:tav tm="0">
                                          <p:val>
                                            <p:strVal val="1+#ppt_w/2"/>
                                          </p:val>
                                        </p:tav>
                                        <p:tav tm="100000">
                                          <p:val>
                                            <p:strVal val="#ppt_x"/>
                                          </p:val>
                                        </p:tav>
                                      </p:tavLst>
                                    </p:anim>
                                    <p:anim calcmode="lin" valueType="num">
                                      <p:cBhvr additive="base">
                                        <p:cTn id="80" dur="2500" fill="hold"/>
                                        <p:tgtEl>
                                          <p:spTgt spid="20"/>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2500" fill="hold"/>
                                        <p:tgtEl>
                                          <p:spTgt spid="21"/>
                                        </p:tgtEl>
                                        <p:attrNameLst>
                                          <p:attrName>ppt_x</p:attrName>
                                        </p:attrNameLst>
                                      </p:cBhvr>
                                      <p:tavLst>
                                        <p:tav tm="0">
                                          <p:val>
                                            <p:strVal val="1+#ppt_w/2"/>
                                          </p:val>
                                        </p:tav>
                                        <p:tav tm="100000">
                                          <p:val>
                                            <p:strVal val="#ppt_x"/>
                                          </p:val>
                                        </p:tav>
                                      </p:tavLst>
                                    </p:anim>
                                    <p:anim calcmode="lin" valueType="num">
                                      <p:cBhvr additive="base">
                                        <p:cTn id="84" dur="2500" fill="hold"/>
                                        <p:tgtEl>
                                          <p:spTgt spid="21"/>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2500" fill="hold"/>
                                        <p:tgtEl>
                                          <p:spTgt spid="22"/>
                                        </p:tgtEl>
                                        <p:attrNameLst>
                                          <p:attrName>ppt_x</p:attrName>
                                        </p:attrNameLst>
                                      </p:cBhvr>
                                      <p:tavLst>
                                        <p:tav tm="0">
                                          <p:val>
                                            <p:strVal val="1+#ppt_w/2"/>
                                          </p:val>
                                        </p:tav>
                                        <p:tav tm="100000">
                                          <p:val>
                                            <p:strVal val="#ppt_x"/>
                                          </p:val>
                                        </p:tav>
                                      </p:tavLst>
                                    </p:anim>
                                    <p:anim calcmode="lin" valueType="num">
                                      <p:cBhvr additive="base">
                                        <p:cTn id="88" dur="2500" fill="hold"/>
                                        <p:tgtEl>
                                          <p:spTgt spid="22"/>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23"/>
                                        </p:tgtEl>
                                        <p:attrNameLst>
                                          <p:attrName>style.visibility</p:attrName>
                                        </p:attrNameLst>
                                      </p:cBhvr>
                                      <p:to>
                                        <p:strVal val="visible"/>
                                      </p:to>
                                    </p:set>
                                    <p:anim calcmode="lin" valueType="num">
                                      <p:cBhvr additive="base">
                                        <p:cTn id="91" dur="2500" fill="hold"/>
                                        <p:tgtEl>
                                          <p:spTgt spid="23"/>
                                        </p:tgtEl>
                                        <p:attrNameLst>
                                          <p:attrName>ppt_x</p:attrName>
                                        </p:attrNameLst>
                                      </p:cBhvr>
                                      <p:tavLst>
                                        <p:tav tm="0">
                                          <p:val>
                                            <p:strVal val="1+#ppt_w/2"/>
                                          </p:val>
                                        </p:tav>
                                        <p:tav tm="100000">
                                          <p:val>
                                            <p:strVal val="#ppt_x"/>
                                          </p:val>
                                        </p:tav>
                                      </p:tavLst>
                                    </p:anim>
                                    <p:anim calcmode="lin" valueType="num">
                                      <p:cBhvr additive="base">
                                        <p:cTn id="92" dur="2500" fill="hold"/>
                                        <p:tgtEl>
                                          <p:spTgt spid="23"/>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24"/>
                                        </p:tgtEl>
                                        <p:attrNameLst>
                                          <p:attrName>style.visibility</p:attrName>
                                        </p:attrNameLst>
                                      </p:cBhvr>
                                      <p:to>
                                        <p:strVal val="visible"/>
                                      </p:to>
                                    </p:set>
                                    <p:anim calcmode="lin" valueType="num">
                                      <p:cBhvr additive="base">
                                        <p:cTn id="95" dur="2500" fill="hold"/>
                                        <p:tgtEl>
                                          <p:spTgt spid="24"/>
                                        </p:tgtEl>
                                        <p:attrNameLst>
                                          <p:attrName>ppt_x</p:attrName>
                                        </p:attrNameLst>
                                      </p:cBhvr>
                                      <p:tavLst>
                                        <p:tav tm="0">
                                          <p:val>
                                            <p:strVal val="1+#ppt_w/2"/>
                                          </p:val>
                                        </p:tav>
                                        <p:tav tm="100000">
                                          <p:val>
                                            <p:strVal val="#ppt_x"/>
                                          </p:val>
                                        </p:tav>
                                      </p:tavLst>
                                    </p:anim>
                                    <p:anim calcmode="lin" valueType="num">
                                      <p:cBhvr additive="base">
                                        <p:cTn id="96" dur="2500" fill="hold"/>
                                        <p:tgtEl>
                                          <p:spTgt spid="24"/>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25"/>
                                        </p:tgtEl>
                                        <p:attrNameLst>
                                          <p:attrName>style.visibility</p:attrName>
                                        </p:attrNameLst>
                                      </p:cBhvr>
                                      <p:to>
                                        <p:strVal val="visible"/>
                                      </p:to>
                                    </p:set>
                                    <p:anim calcmode="lin" valueType="num">
                                      <p:cBhvr additive="base">
                                        <p:cTn id="99" dur="2500" fill="hold"/>
                                        <p:tgtEl>
                                          <p:spTgt spid="25"/>
                                        </p:tgtEl>
                                        <p:attrNameLst>
                                          <p:attrName>ppt_x</p:attrName>
                                        </p:attrNameLst>
                                      </p:cBhvr>
                                      <p:tavLst>
                                        <p:tav tm="0">
                                          <p:val>
                                            <p:strVal val="1+#ppt_w/2"/>
                                          </p:val>
                                        </p:tav>
                                        <p:tav tm="100000">
                                          <p:val>
                                            <p:strVal val="#ppt_x"/>
                                          </p:val>
                                        </p:tav>
                                      </p:tavLst>
                                    </p:anim>
                                    <p:anim calcmode="lin" valueType="num">
                                      <p:cBhvr additive="base">
                                        <p:cTn id="100" dur="2500" fill="hold"/>
                                        <p:tgtEl>
                                          <p:spTgt spid="25"/>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26"/>
                                        </p:tgtEl>
                                        <p:attrNameLst>
                                          <p:attrName>style.visibility</p:attrName>
                                        </p:attrNameLst>
                                      </p:cBhvr>
                                      <p:to>
                                        <p:strVal val="visible"/>
                                      </p:to>
                                    </p:set>
                                    <p:anim calcmode="lin" valueType="num">
                                      <p:cBhvr additive="base">
                                        <p:cTn id="103" dur="2500" fill="hold"/>
                                        <p:tgtEl>
                                          <p:spTgt spid="26"/>
                                        </p:tgtEl>
                                        <p:attrNameLst>
                                          <p:attrName>ppt_x</p:attrName>
                                        </p:attrNameLst>
                                      </p:cBhvr>
                                      <p:tavLst>
                                        <p:tav tm="0">
                                          <p:val>
                                            <p:strVal val="1+#ppt_w/2"/>
                                          </p:val>
                                        </p:tav>
                                        <p:tav tm="100000">
                                          <p:val>
                                            <p:strVal val="#ppt_x"/>
                                          </p:val>
                                        </p:tav>
                                      </p:tavLst>
                                    </p:anim>
                                    <p:anim calcmode="lin" valueType="num">
                                      <p:cBhvr additive="base">
                                        <p:cTn id="104" dur="2500" fill="hold"/>
                                        <p:tgtEl>
                                          <p:spTgt spid="26"/>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2500" fill="hold"/>
                                        <p:tgtEl>
                                          <p:spTgt spid="27"/>
                                        </p:tgtEl>
                                        <p:attrNameLst>
                                          <p:attrName>ppt_x</p:attrName>
                                        </p:attrNameLst>
                                      </p:cBhvr>
                                      <p:tavLst>
                                        <p:tav tm="0">
                                          <p:val>
                                            <p:strVal val="1+#ppt_w/2"/>
                                          </p:val>
                                        </p:tav>
                                        <p:tav tm="100000">
                                          <p:val>
                                            <p:strVal val="#ppt_x"/>
                                          </p:val>
                                        </p:tav>
                                      </p:tavLst>
                                    </p:anim>
                                    <p:anim calcmode="lin" valueType="num">
                                      <p:cBhvr additive="base">
                                        <p:cTn id="108" dur="2500" fill="hold"/>
                                        <p:tgtEl>
                                          <p:spTgt spid="27"/>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28"/>
                                        </p:tgtEl>
                                        <p:attrNameLst>
                                          <p:attrName>style.visibility</p:attrName>
                                        </p:attrNameLst>
                                      </p:cBhvr>
                                      <p:to>
                                        <p:strVal val="visible"/>
                                      </p:to>
                                    </p:set>
                                    <p:anim calcmode="lin" valueType="num">
                                      <p:cBhvr additive="base">
                                        <p:cTn id="111" dur="2500" fill="hold"/>
                                        <p:tgtEl>
                                          <p:spTgt spid="28"/>
                                        </p:tgtEl>
                                        <p:attrNameLst>
                                          <p:attrName>ppt_x</p:attrName>
                                        </p:attrNameLst>
                                      </p:cBhvr>
                                      <p:tavLst>
                                        <p:tav tm="0">
                                          <p:val>
                                            <p:strVal val="1+#ppt_w/2"/>
                                          </p:val>
                                        </p:tav>
                                        <p:tav tm="100000">
                                          <p:val>
                                            <p:strVal val="#ppt_x"/>
                                          </p:val>
                                        </p:tav>
                                      </p:tavLst>
                                    </p:anim>
                                    <p:anim calcmode="lin" valueType="num">
                                      <p:cBhvr additive="base">
                                        <p:cTn id="112" dur="2500" fill="hold"/>
                                        <p:tgtEl>
                                          <p:spTgt spid="28"/>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29"/>
                                        </p:tgtEl>
                                        <p:attrNameLst>
                                          <p:attrName>style.visibility</p:attrName>
                                        </p:attrNameLst>
                                      </p:cBhvr>
                                      <p:to>
                                        <p:strVal val="visible"/>
                                      </p:to>
                                    </p:set>
                                    <p:anim calcmode="lin" valueType="num">
                                      <p:cBhvr additive="base">
                                        <p:cTn id="115" dur="2500" fill="hold"/>
                                        <p:tgtEl>
                                          <p:spTgt spid="29"/>
                                        </p:tgtEl>
                                        <p:attrNameLst>
                                          <p:attrName>ppt_x</p:attrName>
                                        </p:attrNameLst>
                                      </p:cBhvr>
                                      <p:tavLst>
                                        <p:tav tm="0">
                                          <p:val>
                                            <p:strVal val="1+#ppt_w/2"/>
                                          </p:val>
                                        </p:tav>
                                        <p:tav tm="100000">
                                          <p:val>
                                            <p:strVal val="#ppt_x"/>
                                          </p:val>
                                        </p:tav>
                                      </p:tavLst>
                                    </p:anim>
                                    <p:anim calcmode="lin" valueType="num">
                                      <p:cBhvr additive="base">
                                        <p:cTn id="116" dur="2500" fill="hold"/>
                                        <p:tgtEl>
                                          <p:spTgt spid="29"/>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2500" fill="hold"/>
                                        <p:tgtEl>
                                          <p:spTgt spid="30"/>
                                        </p:tgtEl>
                                        <p:attrNameLst>
                                          <p:attrName>ppt_x</p:attrName>
                                        </p:attrNameLst>
                                      </p:cBhvr>
                                      <p:tavLst>
                                        <p:tav tm="0">
                                          <p:val>
                                            <p:strVal val="1+#ppt_w/2"/>
                                          </p:val>
                                        </p:tav>
                                        <p:tav tm="100000">
                                          <p:val>
                                            <p:strVal val="#ppt_x"/>
                                          </p:val>
                                        </p:tav>
                                      </p:tavLst>
                                    </p:anim>
                                    <p:anim calcmode="lin" valueType="num">
                                      <p:cBhvr additive="base">
                                        <p:cTn id="120" dur="2500" fill="hold"/>
                                        <p:tgtEl>
                                          <p:spTgt spid="30"/>
                                        </p:tgtEl>
                                        <p:attrNameLst>
                                          <p:attrName>ppt_y</p:attrName>
                                        </p:attrNameLst>
                                      </p:cBhvr>
                                      <p:tavLst>
                                        <p:tav tm="0">
                                          <p:val>
                                            <p:strVal val="#ppt_y"/>
                                          </p:val>
                                        </p:tav>
                                        <p:tav tm="100000">
                                          <p:val>
                                            <p:strVal val="#ppt_y"/>
                                          </p:val>
                                        </p:tav>
                                      </p:tavLst>
                                    </p:anim>
                                  </p:childTnLst>
                                </p:cTn>
                              </p:par>
                              <p:par>
                                <p:cTn id="121" presetID="2" presetClass="entr" presetSubtype="2" fill="hold" grpId="0" nodeType="with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2500" fill="hold"/>
                                        <p:tgtEl>
                                          <p:spTgt spid="31"/>
                                        </p:tgtEl>
                                        <p:attrNameLst>
                                          <p:attrName>ppt_x</p:attrName>
                                        </p:attrNameLst>
                                      </p:cBhvr>
                                      <p:tavLst>
                                        <p:tav tm="0">
                                          <p:val>
                                            <p:strVal val="1+#ppt_w/2"/>
                                          </p:val>
                                        </p:tav>
                                        <p:tav tm="100000">
                                          <p:val>
                                            <p:strVal val="#ppt_x"/>
                                          </p:val>
                                        </p:tav>
                                      </p:tavLst>
                                    </p:anim>
                                    <p:anim calcmode="lin" valueType="num">
                                      <p:cBhvr additive="base">
                                        <p:cTn id="124" dur="2500" fill="hold"/>
                                        <p:tgtEl>
                                          <p:spTgt spid="31"/>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2500" fill="hold"/>
                                        <p:tgtEl>
                                          <p:spTgt spid="32"/>
                                        </p:tgtEl>
                                        <p:attrNameLst>
                                          <p:attrName>ppt_x</p:attrName>
                                        </p:attrNameLst>
                                      </p:cBhvr>
                                      <p:tavLst>
                                        <p:tav tm="0">
                                          <p:val>
                                            <p:strVal val="1+#ppt_w/2"/>
                                          </p:val>
                                        </p:tav>
                                        <p:tav tm="100000">
                                          <p:val>
                                            <p:strVal val="#ppt_x"/>
                                          </p:val>
                                        </p:tav>
                                      </p:tavLst>
                                    </p:anim>
                                    <p:anim calcmode="lin" valueType="num">
                                      <p:cBhvr additive="base">
                                        <p:cTn id="128" dur="2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grpId="0" nodeType="withEffect">
                                  <p:stCondLst>
                                    <p:cond delay="0"/>
                                  </p:stCondLst>
                                  <p:childTnLst>
                                    <p:set>
                                      <p:cBhvr>
                                        <p:cTn id="130" dur="1" fill="hold">
                                          <p:stCondLst>
                                            <p:cond delay="0"/>
                                          </p:stCondLst>
                                        </p:cTn>
                                        <p:tgtEl>
                                          <p:spTgt spid="33"/>
                                        </p:tgtEl>
                                        <p:attrNameLst>
                                          <p:attrName>style.visibility</p:attrName>
                                        </p:attrNameLst>
                                      </p:cBhvr>
                                      <p:to>
                                        <p:strVal val="visible"/>
                                      </p:to>
                                    </p:set>
                                    <p:anim calcmode="lin" valueType="num">
                                      <p:cBhvr additive="base">
                                        <p:cTn id="131" dur="2500" fill="hold"/>
                                        <p:tgtEl>
                                          <p:spTgt spid="33"/>
                                        </p:tgtEl>
                                        <p:attrNameLst>
                                          <p:attrName>ppt_x</p:attrName>
                                        </p:attrNameLst>
                                      </p:cBhvr>
                                      <p:tavLst>
                                        <p:tav tm="0">
                                          <p:val>
                                            <p:strVal val="1+#ppt_w/2"/>
                                          </p:val>
                                        </p:tav>
                                        <p:tav tm="100000">
                                          <p:val>
                                            <p:strVal val="#ppt_x"/>
                                          </p:val>
                                        </p:tav>
                                      </p:tavLst>
                                    </p:anim>
                                    <p:anim calcmode="lin" valueType="num">
                                      <p:cBhvr additive="base">
                                        <p:cTn id="132" dur="2500" fill="hold"/>
                                        <p:tgtEl>
                                          <p:spTgt spid="33"/>
                                        </p:tgtEl>
                                        <p:attrNameLst>
                                          <p:attrName>ppt_y</p:attrName>
                                        </p:attrNameLst>
                                      </p:cBhvr>
                                      <p:tavLst>
                                        <p:tav tm="0">
                                          <p:val>
                                            <p:strVal val="#ppt_y"/>
                                          </p:val>
                                        </p:tav>
                                        <p:tav tm="100000">
                                          <p:val>
                                            <p:strVal val="#ppt_y"/>
                                          </p:val>
                                        </p:tav>
                                      </p:tavLst>
                                    </p:anim>
                                  </p:childTnLst>
                                </p:cTn>
                              </p:par>
                              <p:par>
                                <p:cTn id="133" presetID="2" presetClass="entr" presetSubtype="2" fill="hold" grpId="0" nodeType="withEffect">
                                  <p:stCondLst>
                                    <p:cond delay="0"/>
                                  </p:stCondLst>
                                  <p:childTnLst>
                                    <p:set>
                                      <p:cBhvr>
                                        <p:cTn id="134" dur="1" fill="hold">
                                          <p:stCondLst>
                                            <p:cond delay="0"/>
                                          </p:stCondLst>
                                        </p:cTn>
                                        <p:tgtEl>
                                          <p:spTgt spid="34"/>
                                        </p:tgtEl>
                                        <p:attrNameLst>
                                          <p:attrName>style.visibility</p:attrName>
                                        </p:attrNameLst>
                                      </p:cBhvr>
                                      <p:to>
                                        <p:strVal val="visible"/>
                                      </p:to>
                                    </p:set>
                                    <p:anim calcmode="lin" valueType="num">
                                      <p:cBhvr additive="base">
                                        <p:cTn id="135" dur="2500" fill="hold"/>
                                        <p:tgtEl>
                                          <p:spTgt spid="34"/>
                                        </p:tgtEl>
                                        <p:attrNameLst>
                                          <p:attrName>ppt_x</p:attrName>
                                        </p:attrNameLst>
                                      </p:cBhvr>
                                      <p:tavLst>
                                        <p:tav tm="0">
                                          <p:val>
                                            <p:strVal val="1+#ppt_w/2"/>
                                          </p:val>
                                        </p:tav>
                                        <p:tav tm="100000">
                                          <p:val>
                                            <p:strVal val="#ppt_x"/>
                                          </p:val>
                                        </p:tav>
                                      </p:tavLst>
                                    </p:anim>
                                    <p:anim calcmode="lin" valueType="num">
                                      <p:cBhvr additive="base">
                                        <p:cTn id="136" dur="2500" fill="hold"/>
                                        <p:tgtEl>
                                          <p:spTgt spid="34"/>
                                        </p:tgtEl>
                                        <p:attrNameLst>
                                          <p:attrName>ppt_y</p:attrName>
                                        </p:attrNameLst>
                                      </p:cBhvr>
                                      <p:tavLst>
                                        <p:tav tm="0">
                                          <p:val>
                                            <p:strVal val="#ppt_y"/>
                                          </p:val>
                                        </p:tav>
                                        <p:tav tm="100000">
                                          <p:val>
                                            <p:strVal val="#ppt_y"/>
                                          </p:val>
                                        </p:tav>
                                      </p:tavLst>
                                    </p:anim>
                                  </p:childTnLst>
                                </p:cTn>
                              </p:par>
                              <p:par>
                                <p:cTn id="137" presetID="2" presetClass="entr" presetSubtype="2" fill="hold" grpId="0" nodeType="with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additive="base">
                                        <p:cTn id="139" dur="2500" fill="hold"/>
                                        <p:tgtEl>
                                          <p:spTgt spid="35"/>
                                        </p:tgtEl>
                                        <p:attrNameLst>
                                          <p:attrName>ppt_x</p:attrName>
                                        </p:attrNameLst>
                                      </p:cBhvr>
                                      <p:tavLst>
                                        <p:tav tm="0">
                                          <p:val>
                                            <p:strVal val="1+#ppt_w/2"/>
                                          </p:val>
                                        </p:tav>
                                        <p:tav tm="100000">
                                          <p:val>
                                            <p:strVal val="#ppt_x"/>
                                          </p:val>
                                        </p:tav>
                                      </p:tavLst>
                                    </p:anim>
                                    <p:anim calcmode="lin" valueType="num">
                                      <p:cBhvr additive="base">
                                        <p:cTn id="140" dur="2500" fill="hold"/>
                                        <p:tgtEl>
                                          <p:spTgt spid="35"/>
                                        </p:tgtEl>
                                        <p:attrNameLst>
                                          <p:attrName>ppt_y</p:attrName>
                                        </p:attrNameLst>
                                      </p:cBhvr>
                                      <p:tavLst>
                                        <p:tav tm="0">
                                          <p:val>
                                            <p:strVal val="#ppt_y"/>
                                          </p:val>
                                        </p:tav>
                                        <p:tav tm="100000">
                                          <p:val>
                                            <p:strVal val="#ppt_y"/>
                                          </p:val>
                                        </p:tav>
                                      </p:tavLst>
                                    </p:anim>
                                  </p:childTnLst>
                                </p:cTn>
                              </p:par>
                              <p:par>
                                <p:cTn id="141" presetID="2" presetClass="entr" presetSubtype="2" fill="hold" grpId="0" nodeType="withEffect">
                                  <p:stCondLst>
                                    <p:cond delay="0"/>
                                  </p:stCondLst>
                                  <p:childTnLst>
                                    <p:set>
                                      <p:cBhvr>
                                        <p:cTn id="142" dur="1" fill="hold">
                                          <p:stCondLst>
                                            <p:cond delay="0"/>
                                          </p:stCondLst>
                                        </p:cTn>
                                        <p:tgtEl>
                                          <p:spTgt spid="36"/>
                                        </p:tgtEl>
                                        <p:attrNameLst>
                                          <p:attrName>style.visibility</p:attrName>
                                        </p:attrNameLst>
                                      </p:cBhvr>
                                      <p:to>
                                        <p:strVal val="visible"/>
                                      </p:to>
                                    </p:set>
                                    <p:anim calcmode="lin" valueType="num">
                                      <p:cBhvr additive="base">
                                        <p:cTn id="143" dur="2500" fill="hold"/>
                                        <p:tgtEl>
                                          <p:spTgt spid="36"/>
                                        </p:tgtEl>
                                        <p:attrNameLst>
                                          <p:attrName>ppt_x</p:attrName>
                                        </p:attrNameLst>
                                      </p:cBhvr>
                                      <p:tavLst>
                                        <p:tav tm="0">
                                          <p:val>
                                            <p:strVal val="1+#ppt_w/2"/>
                                          </p:val>
                                        </p:tav>
                                        <p:tav tm="100000">
                                          <p:val>
                                            <p:strVal val="#ppt_x"/>
                                          </p:val>
                                        </p:tav>
                                      </p:tavLst>
                                    </p:anim>
                                    <p:anim calcmode="lin" valueType="num">
                                      <p:cBhvr additive="base">
                                        <p:cTn id="144" dur="2500" fill="hold"/>
                                        <p:tgtEl>
                                          <p:spTgt spid="36"/>
                                        </p:tgtEl>
                                        <p:attrNameLst>
                                          <p:attrName>ppt_y</p:attrName>
                                        </p:attrNameLst>
                                      </p:cBhvr>
                                      <p:tavLst>
                                        <p:tav tm="0">
                                          <p:val>
                                            <p:strVal val="#ppt_y"/>
                                          </p:val>
                                        </p:tav>
                                        <p:tav tm="100000">
                                          <p:val>
                                            <p:strVal val="#ppt_y"/>
                                          </p:val>
                                        </p:tav>
                                      </p:tavLst>
                                    </p:anim>
                                  </p:childTnLst>
                                </p:cTn>
                              </p:par>
                              <p:par>
                                <p:cTn id="145" presetID="2" presetClass="entr" presetSubtype="2" fill="hold" grpId="0" nodeType="withEffect">
                                  <p:stCondLst>
                                    <p:cond delay="0"/>
                                  </p:stCondLst>
                                  <p:childTnLst>
                                    <p:set>
                                      <p:cBhvr>
                                        <p:cTn id="146" dur="1" fill="hold">
                                          <p:stCondLst>
                                            <p:cond delay="0"/>
                                          </p:stCondLst>
                                        </p:cTn>
                                        <p:tgtEl>
                                          <p:spTgt spid="37"/>
                                        </p:tgtEl>
                                        <p:attrNameLst>
                                          <p:attrName>style.visibility</p:attrName>
                                        </p:attrNameLst>
                                      </p:cBhvr>
                                      <p:to>
                                        <p:strVal val="visible"/>
                                      </p:to>
                                    </p:set>
                                    <p:anim calcmode="lin" valueType="num">
                                      <p:cBhvr additive="base">
                                        <p:cTn id="147" dur="2500" fill="hold"/>
                                        <p:tgtEl>
                                          <p:spTgt spid="37"/>
                                        </p:tgtEl>
                                        <p:attrNameLst>
                                          <p:attrName>ppt_x</p:attrName>
                                        </p:attrNameLst>
                                      </p:cBhvr>
                                      <p:tavLst>
                                        <p:tav tm="0">
                                          <p:val>
                                            <p:strVal val="1+#ppt_w/2"/>
                                          </p:val>
                                        </p:tav>
                                        <p:tav tm="100000">
                                          <p:val>
                                            <p:strVal val="#ppt_x"/>
                                          </p:val>
                                        </p:tav>
                                      </p:tavLst>
                                    </p:anim>
                                    <p:anim calcmode="lin" valueType="num">
                                      <p:cBhvr additive="base">
                                        <p:cTn id="148" dur="2500" fill="hold"/>
                                        <p:tgtEl>
                                          <p:spTgt spid="37"/>
                                        </p:tgtEl>
                                        <p:attrNameLst>
                                          <p:attrName>ppt_y</p:attrName>
                                        </p:attrNameLst>
                                      </p:cBhvr>
                                      <p:tavLst>
                                        <p:tav tm="0">
                                          <p:val>
                                            <p:strVal val="#ppt_y"/>
                                          </p:val>
                                        </p:tav>
                                        <p:tav tm="100000">
                                          <p:val>
                                            <p:strVal val="#ppt_y"/>
                                          </p:val>
                                        </p:tav>
                                      </p:tavLst>
                                    </p:anim>
                                  </p:childTnLst>
                                </p:cTn>
                              </p:par>
                              <p:par>
                                <p:cTn id="149" presetID="2" presetClass="entr" presetSubtype="2" fill="hold" grpId="0" nodeType="withEffect">
                                  <p:stCondLst>
                                    <p:cond delay="0"/>
                                  </p:stCondLst>
                                  <p:childTnLst>
                                    <p:set>
                                      <p:cBhvr>
                                        <p:cTn id="150" dur="1" fill="hold">
                                          <p:stCondLst>
                                            <p:cond delay="0"/>
                                          </p:stCondLst>
                                        </p:cTn>
                                        <p:tgtEl>
                                          <p:spTgt spid="38"/>
                                        </p:tgtEl>
                                        <p:attrNameLst>
                                          <p:attrName>style.visibility</p:attrName>
                                        </p:attrNameLst>
                                      </p:cBhvr>
                                      <p:to>
                                        <p:strVal val="visible"/>
                                      </p:to>
                                    </p:set>
                                    <p:anim calcmode="lin" valueType="num">
                                      <p:cBhvr additive="base">
                                        <p:cTn id="151" dur="2500" fill="hold"/>
                                        <p:tgtEl>
                                          <p:spTgt spid="38"/>
                                        </p:tgtEl>
                                        <p:attrNameLst>
                                          <p:attrName>ppt_x</p:attrName>
                                        </p:attrNameLst>
                                      </p:cBhvr>
                                      <p:tavLst>
                                        <p:tav tm="0">
                                          <p:val>
                                            <p:strVal val="1+#ppt_w/2"/>
                                          </p:val>
                                        </p:tav>
                                        <p:tav tm="100000">
                                          <p:val>
                                            <p:strVal val="#ppt_x"/>
                                          </p:val>
                                        </p:tav>
                                      </p:tavLst>
                                    </p:anim>
                                    <p:anim calcmode="lin" valueType="num">
                                      <p:cBhvr additive="base">
                                        <p:cTn id="152" dur="2500" fill="hold"/>
                                        <p:tgtEl>
                                          <p:spTgt spid="38"/>
                                        </p:tgtEl>
                                        <p:attrNameLst>
                                          <p:attrName>ppt_y</p:attrName>
                                        </p:attrNameLst>
                                      </p:cBhvr>
                                      <p:tavLst>
                                        <p:tav tm="0">
                                          <p:val>
                                            <p:strVal val="#ppt_y"/>
                                          </p:val>
                                        </p:tav>
                                        <p:tav tm="100000">
                                          <p:val>
                                            <p:strVal val="#ppt_y"/>
                                          </p:val>
                                        </p:tav>
                                      </p:tavLst>
                                    </p:anim>
                                  </p:childTnLst>
                                </p:cTn>
                              </p:par>
                              <p:par>
                                <p:cTn id="153" presetID="2" presetClass="entr" presetSubtype="2" fill="hold" grpId="0" nodeType="withEffect">
                                  <p:stCondLst>
                                    <p:cond delay="0"/>
                                  </p:stCondLst>
                                  <p:childTnLst>
                                    <p:set>
                                      <p:cBhvr>
                                        <p:cTn id="154" dur="1" fill="hold">
                                          <p:stCondLst>
                                            <p:cond delay="0"/>
                                          </p:stCondLst>
                                        </p:cTn>
                                        <p:tgtEl>
                                          <p:spTgt spid="39"/>
                                        </p:tgtEl>
                                        <p:attrNameLst>
                                          <p:attrName>style.visibility</p:attrName>
                                        </p:attrNameLst>
                                      </p:cBhvr>
                                      <p:to>
                                        <p:strVal val="visible"/>
                                      </p:to>
                                    </p:set>
                                    <p:anim calcmode="lin" valueType="num">
                                      <p:cBhvr additive="base">
                                        <p:cTn id="155" dur="2500" fill="hold"/>
                                        <p:tgtEl>
                                          <p:spTgt spid="39"/>
                                        </p:tgtEl>
                                        <p:attrNameLst>
                                          <p:attrName>ppt_x</p:attrName>
                                        </p:attrNameLst>
                                      </p:cBhvr>
                                      <p:tavLst>
                                        <p:tav tm="0">
                                          <p:val>
                                            <p:strVal val="1+#ppt_w/2"/>
                                          </p:val>
                                        </p:tav>
                                        <p:tav tm="100000">
                                          <p:val>
                                            <p:strVal val="#ppt_x"/>
                                          </p:val>
                                        </p:tav>
                                      </p:tavLst>
                                    </p:anim>
                                    <p:anim calcmode="lin" valueType="num">
                                      <p:cBhvr additive="base">
                                        <p:cTn id="156" dur="2500" fill="hold"/>
                                        <p:tgtEl>
                                          <p:spTgt spid="39"/>
                                        </p:tgtEl>
                                        <p:attrNameLst>
                                          <p:attrName>ppt_y</p:attrName>
                                        </p:attrNameLst>
                                      </p:cBhvr>
                                      <p:tavLst>
                                        <p:tav tm="0">
                                          <p:val>
                                            <p:strVal val="#ppt_y"/>
                                          </p:val>
                                        </p:tav>
                                        <p:tav tm="100000">
                                          <p:val>
                                            <p:strVal val="#ppt_y"/>
                                          </p:val>
                                        </p:tav>
                                      </p:tavLst>
                                    </p:anim>
                                  </p:childTnLst>
                                </p:cTn>
                              </p:par>
                              <p:par>
                                <p:cTn id="157" presetID="2" presetClass="entr" presetSubtype="2" fill="hold" grpId="0" nodeType="withEffect">
                                  <p:stCondLst>
                                    <p:cond delay="0"/>
                                  </p:stCondLst>
                                  <p:childTnLst>
                                    <p:set>
                                      <p:cBhvr>
                                        <p:cTn id="158" dur="1" fill="hold">
                                          <p:stCondLst>
                                            <p:cond delay="0"/>
                                          </p:stCondLst>
                                        </p:cTn>
                                        <p:tgtEl>
                                          <p:spTgt spid="40"/>
                                        </p:tgtEl>
                                        <p:attrNameLst>
                                          <p:attrName>style.visibility</p:attrName>
                                        </p:attrNameLst>
                                      </p:cBhvr>
                                      <p:to>
                                        <p:strVal val="visible"/>
                                      </p:to>
                                    </p:set>
                                    <p:anim calcmode="lin" valueType="num">
                                      <p:cBhvr additive="base">
                                        <p:cTn id="159" dur="2500" fill="hold"/>
                                        <p:tgtEl>
                                          <p:spTgt spid="40"/>
                                        </p:tgtEl>
                                        <p:attrNameLst>
                                          <p:attrName>ppt_x</p:attrName>
                                        </p:attrNameLst>
                                      </p:cBhvr>
                                      <p:tavLst>
                                        <p:tav tm="0">
                                          <p:val>
                                            <p:strVal val="1+#ppt_w/2"/>
                                          </p:val>
                                        </p:tav>
                                        <p:tav tm="100000">
                                          <p:val>
                                            <p:strVal val="#ppt_x"/>
                                          </p:val>
                                        </p:tav>
                                      </p:tavLst>
                                    </p:anim>
                                    <p:anim calcmode="lin" valueType="num">
                                      <p:cBhvr additive="base">
                                        <p:cTn id="160" dur="2500" fill="hold"/>
                                        <p:tgtEl>
                                          <p:spTgt spid="40"/>
                                        </p:tgtEl>
                                        <p:attrNameLst>
                                          <p:attrName>ppt_y</p:attrName>
                                        </p:attrNameLst>
                                      </p:cBhvr>
                                      <p:tavLst>
                                        <p:tav tm="0">
                                          <p:val>
                                            <p:strVal val="#ppt_y"/>
                                          </p:val>
                                        </p:tav>
                                        <p:tav tm="100000">
                                          <p:val>
                                            <p:strVal val="#ppt_y"/>
                                          </p:val>
                                        </p:tav>
                                      </p:tavLst>
                                    </p:anim>
                                  </p:childTnLst>
                                </p:cTn>
                              </p:par>
                              <p:par>
                                <p:cTn id="161" presetID="2" presetClass="entr" presetSubtype="2" fill="hold" grpId="0" nodeType="withEffect">
                                  <p:stCondLst>
                                    <p:cond delay="0"/>
                                  </p:stCondLst>
                                  <p:childTnLst>
                                    <p:set>
                                      <p:cBhvr>
                                        <p:cTn id="162" dur="1" fill="hold">
                                          <p:stCondLst>
                                            <p:cond delay="0"/>
                                          </p:stCondLst>
                                        </p:cTn>
                                        <p:tgtEl>
                                          <p:spTgt spid="41"/>
                                        </p:tgtEl>
                                        <p:attrNameLst>
                                          <p:attrName>style.visibility</p:attrName>
                                        </p:attrNameLst>
                                      </p:cBhvr>
                                      <p:to>
                                        <p:strVal val="visible"/>
                                      </p:to>
                                    </p:set>
                                    <p:anim calcmode="lin" valueType="num">
                                      <p:cBhvr additive="base">
                                        <p:cTn id="163" dur="2500" fill="hold"/>
                                        <p:tgtEl>
                                          <p:spTgt spid="41"/>
                                        </p:tgtEl>
                                        <p:attrNameLst>
                                          <p:attrName>ppt_x</p:attrName>
                                        </p:attrNameLst>
                                      </p:cBhvr>
                                      <p:tavLst>
                                        <p:tav tm="0">
                                          <p:val>
                                            <p:strVal val="1+#ppt_w/2"/>
                                          </p:val>
                                        </p:tav>
                                        <p:tav tm="100000">
                                          <p:val>
                                            <p:strVal val="#ppt_x"/>
                                          </p:val>
                                        </p:tav>
                                      </p:tavLst>
                                    </p:anim>
                                    <p:anim calcmode="lin" valueType="num">
                                      <p:cBhvr additive="base">
                                        <p:cTn id="164" dur="2500" fill="hold"/>
                                        <p:tgtEl>
                                          <p:spTgt spid="41"/>
                                        </p:tgtEl>
                                        <p:attrNameLst>
                                          <p:attrName>ppt_y</p:attrName>
                                        </p:attrNameLst>
                                      </p:cBhvr>
                                      <p:tavLst>
                                        <p:tav tm="0">
                                          <p:val>
                                            <p:strVal val="#ppt_y"/>
                                          </p:val>
                                        </p:tav>
                                        <p:tav tm="100000">
                                          <p:val>
                                            <p:strVal val="#ppt_y"/>
                                          </p:val>
                                        </p:tav>
                                      </p:tavLst>
                                    </p:anim>
                                  </p:childTnLst>
                                </p:cTn>
                              </p:par>
                              <p:par>
                                <p:cTn id="165" presetID="2" presetClass="entr" presetSubtype="2" fill="hold" grpId="0" nodeType="with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0" fill="hold"/>
                                        <p:tgtEl>
                                          <p:spTgt spid="42"/>
                                        </p:tgtEl>
                                        <p:attrNameLst>
                                          <p:attrName>ppt_x</p:attrName>
                                        </p:attrNameLst>
                                      </p:cBhvr>
                                      <p:tavLst>
                                        <p:tav tm="0">
                                          <p:val>
                                            <p:strVal val="1+#ppt_w/2"/>
                                          </p:val>
                                        </p:tav>
                                        <p:tav tm="100000">
                                          <p:val>
                                            <p:strVal val="#ppt_x"/>
                                          </p:val>
                                        </p:tav>
                                      </p:tavLst>
                                    </p:anim>
                                    <p:anim calcmode="lin" valueType="num">
                                      <p:cBhvr additive="base">
                                        <p:cTn id="168" dur="2500" fill="hold"/>
                                        <p:tgtEl>
                                          <p:spTgt spid="42"/>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43"/>
                                        </p:tgtEl>
                                        <p:attrNameLst>
                                          <p:attrName>style.visibility</p:attrName>
                                        </p:attrNameLst>
                                      </p:cBhvr>
                                      <p:to>
                                        <p:strVal val="visible"/>
                                      </p:to>
                                    </p:set>
                                    <p:anim calcmode="lin" valueType="num">
                                      <p:cBhvr additive="base">
                                        <p:cTn id="171" dur="2500" fill="hold"/>
                                        <p:tgtEl>
                                          <p:spTgt spid="43"/>
                                        </p:tgtEl>
                                        <p:attrNameLst>
                                          <p:attrName>ppt_x</p:attrName>
                                        </p:attrNameLst>
                                      </p:cBhvr>
                                      <p:tavLst>
                                        <p:tav tm="0">
                                          <p:val>
                                            <p:strVal val="1+#ppt_w/2"/>
                                          </p:val>
                                        </p:tav>
                                        <p:tav tm="100000">
                                          <p:val>
                                            <p:strVal val="#ppt_x"/>
                                          </p:val>
                                        </p:tav>
                                      </p:tavLst>
                                    </p:anim>
                                    <p:anim calcmode="lin" valueType="num">
                                      <p:cBhvr additive="base">
                                        <p:cTn id="172" dur="2500" fill="hold"/>
                                        <p:tgtEl>
                                          <p:spTgt spid="43"/>
                                        </p:tgtEl>
                                        <p:attrNameLst>
                                          <p:attrName>ppt_y</p:attrName>
                                        </p:attrNameLst>
                                      </p:cBhvr>
                                      <p:tavLst>
                                        <p:tav tm="0">
                                          <p:val>
                                            <p:strVal val="#ppt_y"/>
                                          </p:val>
                                        </p:tav>
                                        <p:tav tm="100000">
                                          <p:val>
                                            <p:strVal val="#ppt_y"/>
                                          </p:val>
                                        </p:tav>
                                      </p:tavLst>
                                    </p:anim>
                                  </p:childTnLst>
                                </p:cTn>
                              </p:par>
                              <p:par>
                                <p:cTn id="173" presetID="2" presetClass="entr" presetSubtype="2" fill="hold" grpId="0" nodeType="withEffect">
                                  <p:stCondLst>
                                    <p:cond delay="0"/>
                                  </p:stCondLst>
                                  <p:childTnLst>
                                    <p:set>
                                      <p:cBhvr>
                                        <p:cTn id="174" dur="1" fill="hold">
                                          <p:stCondLst>
                                            <p:cond delay="0"/>
                                          </p:stCondLst>
                                        </p:cTn>
                                        <p:tgtEl>
                                          <p:spTgt spid="44"/>
                                        </p:tgtEl>
                                        <p:attrNameLst>
                                          <p:attrName>style.visibility</p:attrName>
                                        </p:attrNameLst>
                                      </p:cBhvr>
                                      <p:to>
                                        <p:strVal val="visible"/>
                                      </p:to>
                                    </p:set>
                                    <p:anim calcmode="lin" valueType="num">
                                      <p:cBhvr additive="base">
                                        <p:cTn id="175" dur="2500" fill="hold"/>
                                        <p:tgtEl>
                                          <p:spTgt spid="44"/>
                                        </p:tgtEl>
                                        <p:attrNameLst>
                                          <p:attrName>ppt_x</p:attrName>
                                        </p:attrNameLst>
                                      </p:cBhvr>
                                      <p:tavLst>
                                        <p:tav tm="0">
                                          <p:val>
                                            <p:strVal val="1+#ppt_w/2"/>
                                          </p:val>
                                        </p:tav>
                                        <p:tav tm="100000">
                                          <p:val>
                                            <p:strVal val="#ppt_x"/>
                                          </p:val>
                                        </p:tav>
                                      </p:tavLst>
                                    </p:anim>
                                    <p:anim calcmode="lin" valueType="num">
                                      <p:cBhvr additive="base">
                                        <p:cTn id="176" dur="2500" fill="hold"/>
                                        <p:tgtEl>
                                          <p:spTgt spid="44"/>
                                        </p:tgtEl>
                                        <p:attrNameLst>
                                          <p:attrName>ppt_y</p:attrName>
                                        </p:attrNameLst>
                                      </p:cBhvr>
                                      <p:tavLst>
                                        <p:tav tm="0">
                                          <p:val>
                                            <p:strVal val="#ppt_y"/>
                                          </p:val>
                                        </p:tav>
                                        <p:tav tm="100000">
                                          <p:val>
                                            <p:strVal val="#ppt_y"/>
                                          </p:val>
                                        </p:tav>
                                      </p:tavLst>
                                    </p:anim>
                                  </p:childTnLst>
                                </p:cTn>
                              </p:par>
                              <p:par>
                                <p:cTn id="177" presetID="2" presetClass="entr" presetSubtype="2" fill="hold" grpId="0" nodeType="withEffect">
                                  <p:stCondLst>
                                    <p:cond delay="0"/>
                                  </p:stCondLst>
                                  <p:childTnLst>
                                    <p:set>
                                      <p:cBhvr>
                                        <p:cTn id="178" dur="1" fill="hold">
                                          <p:stCondLst>
                                            <p:cond delay="0"/>
                                          </p:stCondLst>
                                        </p:cTn>
                                        <p:tgtEl>
                                          <p:spTgt spid="45"/>
                                        </p:tgtEl>
                                        <p:attrNameLst>
                                          <p:attrName>style.visibility</p:attrName>
                                        </p:attrNameLst>
                                      </p:cBhvr>
                                      <p:to>
                                        <p:strVal val="visible"/>
                                      </p:to>
                                    </p:set>
                                    <p:anim calcmode="lin" valueType="num">
                                      <p:cBhvr additive="base">
                                        <p:cTn id="179" dur="2500" fill="hold"/>
                                        <p:tgtEl>
                                          <p:spTgt spid="45"/>
                                        </p:tgtEl>
                                        <p:attrNameLst>
                                          <p:attrName>ppt_x</p:attrName>
                                        </p:attrNameLst>
                                      </p:cBhvr>
                                      <p:tavLst>
                                        <p:tav tm="0">
                                          <p:val>
                                            <p:strVal val="1+#ppt_w/2"/>
                                          </p:val>
                                        </p:tav>
                                        <p:tav tm="100000">
                                          <p:val>
                                            <p:strVal val="#ppt_x"/>
                                          </p:val>
                                        </p:tav>
                                      </p:tavLst>
                                    </p:anim>
                                    <p:anim calcmode="lin" valueType="num">
                                      <p:cBhvr additive="base">
                                        <p:cTn id="180" dur="2500" fill="hold"/>
                                        <p:tgtEl>
                                          <p:spTgt spid="45"/>
                                        </p:tgtEl>
                                        <p:attrNameLst>
                                          <p:attrName>ppt_y</p:attrName>
                                        </p:attrNameLst>
                                      </p:cBhvr>
                                      <p:tavLst>
                                        <p:tav tm="0">
                                          <p:val>
                                            <p:strVal val="#ppt_y"/>
                                          </p:val>
                                        </p:tav>
                                        <p:tav tm="100000">
                                          <p:val>
                                            <p:strVal val="#ppt_y"/>
                                          </p:val>
                                        </p:tav>
                                      </p:tavLst>
                                    </p:anim>
                                  </p:childTnLst>
                                </p:cTn>
                              </p:par>
                              <p:par>
                                <p:cTn id="181" presetID="2" presetClass="entr" presetSubtype="2" fill="hold" grpId="0" nodeType="withEffect">
                                  <p:stCondLst>
                                    <p:cond delay="0"/>
                                  </p:stCondLst>
                                  <p:childTnLst>
                                    <p:set>
                                      <p:cBhvr>
                                        <p:cTn id="182" dur="1" fill="hold">
                                          <p:stCondLst>
                                            <p:cond delay="0"/>
                                          </p:stCondLst>
                                        </p:cTn>
                                        <p:tgtEl>
                                          <p:spTgt spid="46"/>
                                        </p:tgtEl>
                                        <p:attrNameLst>
                                          <p:attrName>style.visibility</p:attrName>
                                        </p:attrNameLst>
                                      </p:cBhvr>
                                      <p:to>
                                        <p:strVal val="visible"/>
                                      </p:to>
                                    </p:set>
                                    <p:anim calcmode="lin" valueType="num">
                                      <p:cBhvr additive="base">
                                        <p:cTn id="183" dur="2500" fill="hold"/>
                                        <p:tgtEl>
                                          <p:spTgt spid="46"/>
                                        </p:tgtEl>
                                        <p:attrNameLst>
                                          <p:attrName>ppt_x</p:attrName>
                                        </p:attrNameLst>
                                      </p:cBhvr>
                                      <p:tavLst>
                                        <p:tav tm="0">
                                          <p:val>
                                            <p:strVal val="1+#ppt_w/2"/>
                                          </p:val>
                                        </p:tav>
                                        <p:tav tm="100000">
                                          <p:val>
                                            <p:strVal val="#ppt_x"/>
                                          </p:val>
                                        </p:tav>
                                      </p:tavLst>
                                    </p:anim>
                                    <p:anim calcmode="lin" valueType="num">
                                      <p:cBhvr additive="base">
                                        <p:cTn id="184" dur="2500" fill="hold"/>
                                        <p:tgtEl>
                                          <p:spTgt spid="46"/>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additive="base">
                                        <p:cTn id="187" dur="2500" fill="hold"/>
                                        <p:tgtEl>
                                          <p:spTgt spid="47"/>
                                        </p:tgtEl>
                                        <p:attrNameLst>
                                          <p:attrName>ppt_x</p:attrName>
                                        </p:attrNameLst>
                                      </p:cBhvr>
                                      <p:tavLst>
                                        <p:tav tm="0">
                                          <p:val>
                                            <p:strVal val="1+#ppt_w/2"/>
                                          </p:val>
                                        </p:tav>
                                        <p:tav tm="100000">
                                          <p:val>
                                            <p:strVal val="#ppt_x"/>
                                          </p:val>
                                        </p:tav>
                                      </p:tavLst>
                                    </p:anim>
                                    <p:anim calcmode="lin" valueType="num">
                                      <p:cBhvr additive="base">
                                        <p:cTn id="188" dur="2500" fill="hold"/>
                                        <p:tgtEl>
                                          <p:spTgt spid="47"/>
                                        </p:tgtEl>
                                        <p:attrNameLst>
                                          <p:attrName>ppt_y</p:attrName>
                                        </p:attrNameLst>
                                      </p:cBhvr>
                                      <p:tavLst>
                                        <p:tav tm="0">
                                          <p:val>
                                            <p:strVal val="#ppt_y"/>
                                          </p:val>
                                        </p:tav>
                                        <p:tav tm="100000">
                                          <p:val>
                                            <p:strVal val="#ppt_y"/>
                                          </p:val>
                                        </p:tav>
                                      </p:tavLst>
                                    </p:anim>
                                  </p:childTnLst>
                                </p:cTn>
                              </p:par>
                              <p:par>
                                <p:cTn id="189" presetID="2" presetClass="entr" presetSubtype="2" fill="hold" grpId="0" nodeType="withEffect">
                                  <p:stCondLst>
                                    <p:cond delay="0"/>
                                  </p:stCondLst>
                                  <p:childTnLst>
                                    <p:set>
                                      <p:cBhvr>
                                        <p:cTn id="190" dur="1" fill="hold">
                                          <p:stCondLst>
                                            <p:cond delay="0"/>
                                          </p:stCondLst>
                                        </p:cTn>
                                        <p:tgtEl>
                                          <p:spTgt spid="48"/>
                                        </p:tgtEl>
                                        <p:attrNameLst>
                                          <p:attrName>style.visibility</p:attrName>
                                        </p:attrNameLst>
                                      </p:cBhvr>
                                      <p:to>
                                        <p:strVal val="visible"/>
                                      </p:to>
                                    </p:set>
                                    <p:anim calcmode="lin" valueType="num">
                                      <p:cBhvr additive="base">
                                        <p:cTn id="191" dur="2500" fill="hold"/>
                                        <p:tgtEl>
                                          <p:spTgt spid="48"/>
                                        </p:tgtEl>
                                        <p:attrNameLst>
                                          <p:attrName>ppt_x</p:attrName>
                                        </p:attrNameLst>
                                      </p:cBhvr>
                                      <p:tavLst>
                                        <p:tav tm="0">
                                          <p:val>
                                            <p:strVal val="1+#ppt_w/2"/>
                                          </p:val>
                                        </p:tav>
                                        <p:tav tm="100000">
                                          <p:val>
                                            <p:strVal val="#ppt_x"/>
                                          </p:val>
                                        </p:tav>
                                      </p:tavLst>
                                    </p:anim>
                                    <p:anim calcmode="lin" valueType="num">
                                      <p:cBhvr additive="base">
                                        <p:cTn id="192" dur="2500" fill="hold"/>
                                        <p:tgtEl>
                                          <p:spTgt spid="48"/>
                                        </p:tgtEl>
                                        <p:attrNameLst>
                                          <p:attrName>ppt_y</p:attrName>
                                        </p:attrNameLst>
                                      </p:cBhvr>
                                      <p:tavLst>
                                        <p:tav tm="0">
                                          <p:val>
                                            <p:strVal val="#ppt_y"/>
                                          </p:val>
                                        </p:tav>
                                        <p:tav tm="100000">
                                          <p:val>
                                            <p:strVal val="#ppt_y"/>
                                          </p:val>
                                        </p:tav>
                                      </p:tavLst>
                                    </p:anim>
                                  </p:childTnLst>
                                </p:cTn>
                              </p:par>
                              <p:par>
                                <p:cTn id="193" presetID="2" presetClass="entr" presetSubtype="2" fill="hold" grpId="0" nodeType="withEffect">
                                  <p:stCondLst>
                                    <p:cond delay="0"/>
                                  </p:stCondLst>
                                  <p:childTnLst>
                                    <p:set>
                                      <p:cBhvr>
                                        <p:cTn id="194" dur="1" fill="hold">
                                          <p:stCondLst>
                                            <p:cond delay="0"/>
                                          </p:stCondLst>
                                        </p:cTn>
                                        <p:tgtEl>
                                          <p:spTgt spid="49"/>
                                        </p:tgtEl>
                                        <p:attrNameLst>
                                          <p:attrName>style.visibility</p:attrName>
                                        </p:attrNameLst>
                                      </p:cBhvr>
                                      <p:to>
                                        <p:strVal val="visible"/>
                                      </p:to>
                                    </p:set>
                                    <p:anim calcmode="lin" valueType="num">
                                      <p:cBhvr additive="base">
                                        <p:cTn id="195" dur="2500" fill="hold"/>
                                        <p:tgtEl>
                                          <p:spTgt spid="49"/>
                                        </p:tgtEl>
                                        <p:attrNameLst>
                                          <p:attrName>ppt_x</p:attrName>
                                        </p:attrNameLst>
                                      </p:cBhvr>
                                      <p:tavLst>
                                        <p:tav tm="0">
                                          <p:val>
                                            <p:strVal val="1+#ppt_w/2"/>
                                          </p:val>
                                        </p:tav>
                                        <p:tav tm="100000">
                                          <p:val>
                                            <p:strVal val="#ppt_x"/>
                                          </p:val>
                                        </p:tav>
                                      </p:tavLst>
                                    </p:anim>
                                    <p:anim calcmode="lin" valueType="num">
                                      <p:cBhvr additive="base">
                                        <p:cTn id="196" dur="2500" fill="hold"/>
                                        <p:tgtEl>
                                          <p:spTgt spid="49"/>
                                        </p:tgtEl>
                                        <p:attrNameLst>
                                          <p:attrName>ppt_y</p:attrName>
                                        </p:attrNameLst>
                                      </p:cBhvr>
                                      <p:tavLst>
                                        <p:tav tm="0">
                                          <p:val>
                                            <p:strVal val="#ppt_y"/>
                                          </p:val>
                                        </p:tav>
                                        <p:tav tm="100000">
                                          <p:val>
                                            <p:strVal val="#ppt_y"/>
                                          </p:val>
                                        </p:tav>
                                      </p:tavLst>
                                    </p:anim>
                                  </p:childTnLst>
                                </p:cTn>
                              </p:par>
                              <p:par>
                                <p:cTn id="197" presetID="2" presetClass="entr" presetSubtype="2" fill="hold" grpId="0" nodeType="withEffect">
                                  <p:stCondLst>
                                    <p:cond delay="0"/>
                                  </p:stCondLst>
                                  <p:childTnLst>
                                    <p:set>
                                      <p:cBhvr>
                                        <p:cTn id="198" dur="1" fill="hold">
                                          <p:stCondLst>
                                            <p:cond delay="0"/>
                                          </p:stCondLst>
                                        </p:cTn>
                                        <p:tgtEl>
                                          <p:spTgt spid="50"/>
                                        </p:tgtEl>
                                        <p:attrNameLst>
                                          <p:attrName>style.visibility</p:attrName>
                                        </p:attrNameLst>
                                      </p:cBhvr>
                                      <p:to>
                                        <p:strVal val="visible"/>
                                      </p:to>
                                    </p:set>
                                    <p:anim calcmode="lin" valueType="num">
                                      <p:cBhvr additive="base">
                                        <p:cTn id="199" dur="2500" fill="hold"/>
                                        <p:tgtEl>
                                          <p:spTgt spid="50"/>
                                        </p:tgtEl>
                                        <p:attrNameLst>
                                          <p:attrName>ppt_x</p:attrName>
                                        </p:attrNameLst>
                                      </p:cBhvr>
                                      <p:tavLst>
                                        <p:tav tm="0">
                                          <p:val>
                                            <p:strVal val="1+#ppt_w/2"/>
                                          </p:val>
                                        </p:tav>
                                        <p:tav tm="100000">
                                          <p:val>
                                            <p:strVal val="#ppt_x"/>
                                          </p:val>
                                        </p:tav>
                                      </p:tavLst>
                                    </p:anim>
                                    <p:anim calcmode="lin" valueType="num">
                                      <p:cBhvr additive="base">
                                        <p:cTn id="200" dur="2500" fill="hold"/>
                                        <p:tgtEl>
                                          <p:spTgt spid="50"/>
                                        </p:tgtEl>
                                        <p:attrNameLst>
                                          <p:attrName>ppt_y</p:attrName>
                                        </p:attrNameLst>
                                      </p:cBhvr>
                                      <p:tavLst>
                                        <p:tav tm="0">
                                          <p:val>
                                            <p:strVal val="#ppt_y"/>
                                          </p:val>
                                        </p:tav>
                                        <p:tav tm="100000">
                                          <p:val>
                                            <p:strVal val="#ppt_y"/>
                                          </p:val>
                                        </p:tav>
                                      </p:tavLst>
                                    </p:anim>
                                  </p:childTnLst>
                                </p:cTn>
                              </p:par>
                              <p:par>
                                <p:cTn id="201" presetID="2" presetClass="entr" presetSubtype="2" fill="hold" grpId="0" nodeType="withEffect">
                                  <p:stCondLst>
                                    <p:cond delay="0"/>
                                  </p:stCondLst>
                                  <p:childTnLst>
                                    <p:set>
                                      <p:cBhvr>
                                        <p:cTn id="202" dur="1" fill="hold">
                                          <p:stCondLst>
                                            <p:cond delay="0"/>
                                          </p:stCondLst>
                                        </p:cTn>
                                        <p:tgtEl>
                                          <p:spTgt spid="51"/>
                                        </p:tgtEl>
                                        <p:attrNameLst>
                                          <p:attrName>style.visibility</p:attrName>
                                        </p:attrNameLst>
                                      </p:cBhvr>
                                      <p:to>
                                        <p:strVal val="visible"/>
                                      </p:to>
                                    </p:set>
                                    <p:anim calcmode="lin" valueType="num">
                                      <p:cBhvr additive="base">
                                        <p:cTn id="203" dur="2500" fill="hold"/>
                                        <p:tgtEl>
                                          <p:spTgt spid="51"/>
                                        </p:tgtEl>
                                        <p:attrNameLst>
                                          <p:attrName>ppt_x</p:attrName>
                                        </p:attrNameLst>
                                      </p:cBhvr>
                                      <p:tavLst>
                                        <p:tav tm="0">
                                          <p:val>
                                            <p:strVal val="1+#ppt_w/2"/>
                                          </p:val>
                                        </p:tav>
                                        <p:tav tm="100000">
                                          <p:val>
                                            <p:strVal val="#ppt_x"/>
                                          </p:val>
                                        </p:tav>
                                      </p:tavLst>
                                    </p:anim>
                                    <p:anim calcmode="lin" valueType="num">
                                      <p:cBhvr additive="base">
                                        <p:cTn id="204" dur="2500" fill="hold"/>
                                        <p:tgtEl>
                                          <p:spTgt spid="51"/>
                                        </p:tgtEl>
                                        <p:attrNameLst>
                                          <p:attrName>ppt_y</p:attrName>
                                        </p:attrNameLst>
                                      </p:cBhvr>
                                      <p:tavLst>
                                        <p:tav tm="0">
                                          <p:val>
                                            <p:strVal val="#ppt_y"/>
                                          </p:val>
                                        </p:tav>
                                        <p:tav tm="100000">
                                          <p:val>
                                            <p:strVal val="#ppt_y"/>
                                          </p:val>
                                        </p:tav>
                                      </p:tavLst>
                                    </p:anim>
                                  </p:childTnLst>
                                </p:cTn>
                              </p:par>
                              <p:par>
                                <p:cTn id="205" presetID="2" presetClass="entr" presetSubtype="2" fill="hold" grpId="0" nodeType="withEffect">
                                  <p:stCondLst>
                                    <p:cond delay="0"/>
                                  </p:stCondLst>
                                  <p:childTnLst>
                                    <p:set>
                                      <p:cBhvr>
                                        <p:cTn id="206" dur="1" fill="hold">
                                          <p:stCondLst>
                                            <p:cond delay="0"/>
                                          </p:stCondLst>
                                        </p:cTn>
                                        <p:tgtEl>
                                          <p:spTgt spid="52"/>
                                        </p:tgtEl>
                                        <p:attrNameLst>
                                          <p:attrName>style.visibility</p:attrName>
                                        </p:attrNameLst>
                                      </p:cBhvr>
                                      <p:to>
                                        <p:strVal val="visible"/>
                                      </p:to>
                                    </p:set>
                                    <p:anim calcmode="lin" valueType="num">
                                      <p:cBhvr additive="base">
                                        <p:cTn id="207" dur="2500" fill="hold"/>
                                        <p:tgtEl>
                                          <p:spTgt spid="52"/>
                                        </p:tgtEl>
                                        <p:attrNameLst>
                                          <p:attrName>ppt_x</p:attrName>
                                        </p:attrNameLst>
                                      </p:cBhvr>
                                      <p:tavLst>
                                        <p:tav tm="0">
                                          <p:val>
                                            <p:strVal val="1+#ppt_w/2"/>
                                          </p:val>
                                        </p:tav>
                                        <p:tav tm="100000">
                                          <p:val>
                                            <p:strVal val="#ppt_x"/>
                                          </p:val>
                                        </p:tav>
                                      </p:tavLst>
                                    </p:anim>
                                    <p:anim calcmode="lin" valueType="num">
                                      <p:cBhvr additive="base">
                                        <p:cTn id="208" dur="2500" fill="hold"/>
                                        <p:tgtEl>
                                          <p:spTgt spid="52"/>
                                        </p:tgtEl>
                                        <p:attrNameLst>
                                          <p:attrName>ppt_y</p:attrName>
                                        </p:attrNameLst>
                                      </p:cBhvr>
                                      <p:tavLst>
                                        <p:tav tm="0">
                                          <p:val>
                                            <p:strVal val="#ppt_y"/>
                                          </p:val>
                                        </p:tav>
                                        <p:tav tm="100000">
                                          <p:val>
                                            <p:strVal val="#ppt_y"/>
                                          </p:val>
                                        </p:tav>
                                      </p:tavLst>
                                    </p:anim>
                                  </p:childTnLst>
                                </p:cTn>
                              </p:par>
                              <p:par>
                                <p:cTn id="209" presetID="2" presetClass="entr" presetSubtype="2" fill="hold" grpId="0" nodeType="withEffect">
                                  <p:stCondLst>
                                    <p:cond delay="0"/>
                                  </p:stCondLst>
                                  <p:childTnLst>
                                    <p:set>
                                      <p:cBhvr>
                                        <p:cTn id="210" dur="1" fill="hold">
                                          <p:stCondLst>
                                            <p:cond delay="0"/>
                                          </p:stCondLst>
                                        </p:cTn>
                                        <p:tgtEl>
                                          <p:spTgt spid="53"/>
                                        </p:tgtEl>
                                        <p:attrNameLst>
                                          <p:attrName>style.visibility</p:attrName>
                                        </p:attrNameLst>
                                      </p:cBhvr>
                                      <p:to>
                                        <p:strVal val="visible"/>
                                      </p:to>
                                    </p:set>
                                    <p:anim calcmode="lin" valueType="num">
                                      <p:cBhvr additive="base">
                                        <p:cTn id="211" dur="2500" fill="hold"/>
                                        <p:tgtEl>
                                          <p:spTgt spid="53"/>
                                        </p:tgtEl>
                                        <p:attrNameLst>
                                          <p:attrName>ppt_x</p:attrName>
                                        </p:attrNameLst>
                                      </p:cBhvr>
                                      <p:tavLst>
                                        <p:tav tm="0">
                                          <p:val>
                                            <p:strVal val="1+#ppt_w/2"/>
                                          </p:val>
                                        </p:tav>
                                        <p:tav tm="100000">
                                          <p:val>
                                            <p:strVal val="#ppt_x"/>
                                          </p:val>
                                        </p:tav>
                                      </p:tavLst>
                                    </p:anim>
                                    <p:anim calcmode="lin" valueType="num">
                                      <p:cBhvr additive="base">
                                        <p:cTn id="212" dur="2500" fill="hold"/>
                                        <p:tgtEl>
                                          <p:spTgt spid="53"/>
                                        </p:tgtEl>
                                        <p:attrNameLst>
                                          <p:attrName>ppt_y</p:attrName>
                                        </p:attrNameLst>
                                      </p:cBhvr>
                                      <p:tavLst>
                                        <p:tav tm="0">
                                          <p:val>
                                            <p:strVal val="#ppt_y"/>
                                          </p:val>
                                        </p:tav>
                                        <p:tav tm="100000">
                                          <p:val>
                                            <p:strVal val="#ppt_y"/>
                                          </p:val>
                                        </p:tav>
                                      </p:tavLst>
                                    </p:anim>
                                  </p:childTnLst>
                                </p:cTn>
                              </p:par>
                              <p:par>
                                <p:cTn id="213" presetID="2" presetClass="entr" presetSubtype="2" fill="hold" grpId="0" nodeType="withEffect">
                                  <p:stCondLst>
                                    <p:cond delay="0"/>
                                  </p:stCondLst>
                                  <p:childTnLst>
                                    <p:set>
                                      <p:cBhvr>
                                        <p:cTn id="214" dur="1" fill="hold">
                                          <p:stCondLst>
                                            <p:cond delay="0"/>
                                          </p:stCondLst>
                                        </p:cTn>
                                        <p:tgtEl>
                                          <p:spTgt spid="54"/>
                                        </p:tgtEl>
                                        <p:attrNameLst>
                                          <p:attrName>style.visibility</p:attrName>
                                        </p:attrNameLst>
                                      </p:cBhvr>
                                      <p:to>
                                        <p:strVal val="visible"/>
                                      </p:to>
                                    </p:set>
                                    <p:anim calcmode="lin" valueType="num">
                                      <p:cBhvr additive="base">
                                        <p:cTn id="215" dur="2500" fill="hold"/>
                                        <p:tgtEl>
                                          <p:spTgt spid="54"/>
                                        </p:tgtEl>
                                        <p:attrNameLst>
                                          <p:attrName>ppt_x</p:attrName>
                                        </p:attrNameLst>
                                      </p:cBhvr>
                                      <p:tavLst>
                                        <p:tav tm="0">
                                          <p:val>
                                            <p:strVal val="1+#ppt_w/2"/>
                                          </p:val>
                                        </p:tav>
                                        <p:tav tm="100000">
                                          <p:val>
                                            <p:strVal val="#ppt_x"/>
                                          </p:val>
                                        </p:tav>
                                      </p:tavLst>
                                    </p:anim>
                                    <p:anim calcmode="lin" valueType="num">
                                      <p:cBhvr additive="base">
                                        <p:cTn id="216" dur="2500" fill="hold"/>
                                        <p:tgtEl>
                                          <p:spTgt spid="54"/>
                                        </p:tgtEl>
                                        <p:attrNameLst>
                                          <p:attrName>ppt_y</p:attrName>
                                        </p:attrNameLst>
                                      </p:cBhvr>
                                      <p:tavLst>
                                        <p:tav tm="0">
                                          <p:val>
                                            <p:strVal val="#ppt_y"/>
                                          </p:val>
                                        </p:tav>
                                        <p:tav tm="100000">
                                          <p:val>
                                            <p:strVal val="#ppt_y"/>
                                          </p:val>
                                        </p:tav>
                                      </p:tavLst>
                                    </p:anim>
                                  </p:childTnLst>
                                </p:cTn>
                              </p:par>
                              <p:par>
                                <p:cTn id="217" presetID="2" presetClass="entr" presetSubtype="2" fill="hold" grpId="0" nodeType="withEffect">
                                  <p:stCondLst>
                                    <p:cond delay="0"/>
                                  </p:stCondLst>
                                  <p:childTnLst>
                                    <p:set>
                                      <p:cBhvr>
                                        <p:cTn id="218" dur="1" fill="hold">
                                          <p:stCondLst>
                                            <p:cond delay="0"/>
                                          </p:stCondLst>
                                        </p:cTn>
                                        <p:tgtEl>
                                          <p:spTgt spid="55"/>
                                        </p:tgtEl>
                                        <p:attrNameLst>
                                          <p:attrName>style.visibility</p:attrName>
                                        </p:attrNameLst>
                                      </p:cBhvr>
                                      <p:to>
                                        <p:strVal val="visible"/>
                                      </p:to>
                                    </p:set>
                                    <p:anim calcmode="lin" valueType="num">
                                      <p:cBhvr additive="base">
                                        <p:cTn id="219" dur="2500" fill="hold"/>
                                        <p:tgtEl>
                                          <p:spTgt spid="55"/>
                                        </p:tgtEl>
                                        <p:attrNameLst>
                                          <p:attrName>ppt_x</p:attrName>
                                        </p:attrNameLst>
                                      </p:cBhvr>
                                      <p:tavLst>
                                        <p:tav tm="0">
                                          <p:val>
                                            <p:strVal val="1+#ppt_w/2"/>
                                          </p:val>
                                        </p:tav>
                                        <p:tav tm="100000">
                                          <p:val>
                                            <p:strVal val="#ppt_x"/>
                                          </p:val>
                                        </p:tav>
                                      </p:tavLst>
                                    </p:anim>
                                    <p:anim calcmode="lin" valueType="num">
                                      <p:cBhvr additive="base">
                                        <p:cTn id="220" dur="2500" fill="hold"/>
                                        <p:tgtEl>
                                          <p:spTgt spid="55"/>
                                        </p:tgtEl>
                                        <p:attrNameLst>
                                          <p:attrName>ppt_y</p:attrName>
                                        </p:attrNameLst>
                                      </p:cBhvr>
                                      <p:tavLst>
                                        <p:tav tm="0">
                                          <p:val>
                                            <p:strVal val="#ppt_y"/>
                                          </p:val>
                                        </p:tav>
                                        <p:tav tm="100000">
                                          <p:val>
                                            <p:strVal val="#ppt_y"/>
                                          </p:val>
                                        </p:tav>
                                      </p:tavLst>
                                    </p:anim>
                                  </p:childTnLst>
                                </p:cTn>
                              </p:par>
                              <p:par>
                                <p:cTn id="221" presetID="2" presetClass="entr" presetSubtype="2" fill="hold" grpId="0" nodeType="withEffect">
                                  <p:stCondLst>
                                    <p:cond delay="0"/>
                                  </p:stCondLst>
                                  <p:childTnLst>
                                    <p:set>
                                      <p:cBhvr>
                                        <p:cTn id="222" dur="1" fill="hold">
                                          <p:stCondLst>
                                            <p:cond delay="0"/>
                                          </p:stCondLst>
                                        </p:cTn>
                                        <p:tgtEl>
                                          <p:spTgt spid="56"/>
                                        </p:tgtEl>
                                        <p:attrNameLst>
                                          <p:attrName>style.visibility</p:attrName>
                                        </p:attrNameLst>
                                      </p:cBhvr>
                                      <p:to>
                                        <p:strVal val="visible"/>
                                      </p:to>
                                    </p:set>
                                    <p:anim calcmode="lin" valueType="num">
                                      <p:cBhvr additive="base">
                                        <p:cTn id="223" dur="2500" fill="hold"/>
                                        <p:tgtEl>
                                          <p:spTgt spid="56"/>
                                        </p:tgtEl>
                                        <p:attrNameLst>
                                          <p:attrName>ppt_x</p:attrName>
                                        </p:attrNameLst>
                                      </p:cBhvr>
                                      <p:tavLst>
                                        <p:tav tm="0">
                                          <p:val>
                                            <p:strVal val="1+#ppt_w/2"/>
                                          </p:val>
                                        </p:tav>
                                        <p:tav tm="100000">
                                          <p:val>
                                            <p:strVal val="#ppt_x"/>
                                          </p:val>
                                        </p:tav>
                                      </p:tavLst>
                                    </p:anim>
                                    <p:anim calcmode="lin" valueType="num">
                                      <p:cBhvr additive="base">
                                        <p:cTn id="224" dur="2500" fill="hold"/>
                                        <p:tgtEl>
                                          <p:spTgt spid="56"/>
                                        </p:tgtEl>
                                        <p:attrNameLst>
                                          <p:attrName>ppt_y</p:attrName>
                                        </p:attrNameLst>
                                      </p:cBhvr>
                                      <p:tavLst>
                                        <p:tav tm="0">
                                          <p:val>
                                            <p:strVal val="#ppt_y"/>
                                          </p:val>
                                        </p:tav>
                                        <p:tav tm="100000">
                                          <p:val>
                                            <p:strVal val="#ppt_y"/>
                                          </p:val>
                                        </p:tav>
                                      </p:tavLst>
                                    </p:anim>
                                  </p:childTnLst>
                                </p:cTn>
                              </p:par>
                              <p:par>
                                <p:cTn id="225" presetID="8" presetClass="emph" presetSubtype="0" fill="hold" grpId="1" nodeType="withEffect">
                                  <p:stCondLst>
                                    <p:cond delay="0"/>
                                  </p:stCondLst>
                                  <p:childTnLst>
                                    <p:animRot by="21600000">
                                      <p:cBhvr>
                                        <p:cTn id="226" dur="2500" fill="hold"/>
                                        <p:tgtEl>
                                          <p:spTgt spid="2"/>
                                        </p:tgtEl>
                                        <p:attrNameLst>
                                          <p:attrName>r</p:attrName>
                                        </p:attrNameLst>
                                      </p:cBhvr>
                                    </p:animRot>
                                  </p:childTnLst>
                                </p:cTn>
                              </p:par>
                              <p:par>
                                <p:cTn id="227" presetID="8" presetClass="emph" presetSubtype="0" fill="hold" grpId="1" nodeType="withEffect">
                                  <p:stCondLst>
                                    <p:cond delay="0"/>
                                  </p:stCondLst>
                                  <p:childTnLst>
                                    <p:animRot by="21600000">
                                      <p:cBhvr>
                                        <p:cTn id="228" dur="2500" fill="hold"/>
                                        <p:tgtEl>
                                          <p:spTgt spid="3"/>
                                        </p:tgtEl>
                                        <p:attrNameLst>
                                          <p:attrName>r</p:attrName>
                                        </p:attrNameLst>
                                      </p:cBhvr>
                                    </p:animRot>
                                  </p:childTnLst>
                                </p:cTn>
                              </p:par>
                              <p:par>
                                <p:cTn id="229" presetID="8" presetClass="emph" presetSubtype="0" fill="hold" grpId="1" nodeType="withEffect">
                                  <p:stCondLst>
                                    <p:cond delay="0"/>
                                  </p:stCondLst>
                                  <p:childTnLst>
                                    <p:animRot by="21600000">
                                      <p:cBhvr>
                                        <p:cTn id="230" dur="2500" fill="hold"/>
                                        <p:tgtEl>
                                          <p:spTgt spid="4"/>
                                        </p:tgtEl>
                                        <p:attrNameLst>
                                          <p:attrName>r</p:attrName>
                                        </p:attrNameLst>
                                      </p:cBhvr>
                                    </p:animRot>
                                  </p:childTnLst>
                                </p:cTn>
                              </p:par>
                              <p:par>
                                <p:cTn id="231" presetID="8" presetClass="emph" presetSubtype="0" fill="hold" grpId="1" nodeType="withEffect">
                                  <p:stCondLst>
                                    <p:cond delay="0"/>
                                  </p:stCondLst>
                                  <p:childTnLst>
                                    <p:animRot by="21600000">
                                      <p:cBhvr>
                                        <p:cTn id="232" dur="2500" fill="hold"/>
                                        <p:tgtEl>
                                          <p:spTgt spid="5"/>
                                        </p:tgtEl>
                                        <p:attrNameLst>
                                          <p:attrName>r</p:attrName>
                                        </p:attrNameLst>
                                      </p:cBhvr>
                                    </p:animRot>
                                  </p:childTnLst>
                                </p:cTn>
                              </p:par>
                              <p:par>
                                <p:cTn id="233" presetID="8" presetClass="emph" presetSubtype="0" fill="hold" grpId="1" nodeType="withEffect">
                                  <p:stCondLst>
                                    <p:cond delay="0"/>
                                  </p:stCondLst>
                                  <p:childTnLst>
                                    <p:animRot by="21600000">
                                      <p:cBhvr>
                                        <p:cTn id="234" dur="2500" fill="hold"/>
                                        <p:tgtEl>
                                          <p:spTgt spid="6"/>
                                        </p:tgtEl>
                                        <p:attrNameLst>
                                          <p:attrName>r</p:attrName>
                                        </p:attrNameLst>
                                      </p:cBhvr>
                                    </p:animRot>
                                  </p:childTnLst>
                                </p:cTn>
                              </p:par>
                              <p:par>
                                <p:cTn id="235" presetID="8" presetClass="emph" presetSubtype="0" fill="hold" grpId="1" nodeType="withEffect">
                                  <p:stCondLst>
                                    <p:cond delay="0"/>
                                  </p:stCondLst>
                                  <p:childTnLst>
                                    <p:animRot by="21600000">
                                      <p:cBhvr>
                                        <p:cTn id="236" dur="2500" fill="hold"/>
                                        <p:tgtEl>
                                          <p:spTgt spid="7"/>
                                        </p:tgtEl>
                                        <p:attrNameLst>
                                          <p:attrName>r</p:attrName>
                                        </p:attrNameLst>
                                      </p:cBhvr>
                                    </p:animRot>
                                  </p:childTnLst>
                                </p:cTn>
                              </p:par>
                              <p:par>
                                <p:cTn id="237" presetID="8" presetClass="emph" presetSubtype="0" fill="hold" grpId="1" nodeType="withEffect">
                                  <p:stCondLst>
                                    <p:cond delay="0"/>
                                  </p:stCondLst>
                                  <p:childTnLst>
                                    <p:animRot by="21600000">
                                      <p:cBhvr>
                                        <p:cTn id="238" dur="2500" fill="hold"/>
                                        <p:tgtEl>
                                          <p:spTgt spid="8"/>
                                        </p:tgtEl>
                                        <p:attrNameLst>
                                          <p:attrName>r</p:attrName>
                                        </p:attrNameLst>
                                      </p:cBhvr>
                                    </p:animRot>
                                  </p:childTnLst>
                                </p:cTn>
                              </p:par>
                              <p:par>
                                <p:cTn id="239" presetID="8" presetClass="emph" presetSubtype="0" fill="hold" grpId="1" nodeType="withEffect">
                                  <p:stCondLst>
                                    <p:cond delay="0"/>
                                  </p:stCondLst>
                                  <p:childTnLst>
                                    <p:animRot by="21600000">
                                      <p:cBhvr>
                                        <p:cTn id="240" dur="2500" fill="hold"/>
                                        <p:tgtEl>
                                          <p:spTgt spid="9"/>
                                        </p:tgtEl>
                                        <p:attrNameLst>
                                          <p:attrName>r</p:attrName>
                                        </p:attrNameLst>
                                      </p:cBhvr>
                                    </p:animRot>
                                  </p:childTnLst>
                                </p:cTn>
                              </p:par>
                              <p:par>
                                <p:cTn id="241" presetID="8" presetClass="emph" presetSubtype="0" fill="hold" grpId="1" nodeType="withEffect">
                                  <p:stCondLst>
                                    <p:cond delay="0"/>
                                  </p:stCondLst>
                                  <p:childTnLst>
                                    <p:animRot by="21600000">
                                      <p:cBhvr>
                                        <p:cTn id="242" dur="2500" fill="hold"/>
                                        <p:tgtEl>
                                          <p:spTgt spid="10"/>
                                        </p:tgtEl>
                                        <p:attrNameLst>
                                          <p:attrName>r</p:attrName>
                                        </p:attrNameLst>
                                      </p:cBhvr>
                                    </p:animRot>
                                  </p:childTnLst>
                                </p:cTn>
                              </p:par>
                              <p:par>
                                <p:cTn id="243" presetID="8" presetClass="emph" presetSubtype="0" fill="hold" grpId="1" nodeType="withEffect">
                                  <p:stCondLst>
                                    <p:cond delay="0"/>
                                  </p:stCondLst>
                                  <p:childTnLst>
                                    <p:animRot by="21600000">
                                      <p:cBhvr>
                                        <p:cTn id="244" dur="2500" fill="hold"/>
                                        <p:tgtEl>
                                          <p:spTgt spid="11"/>
                                        </p:tgtEl>
                                        <p:attrNameLst>
                                          <p:attrName>r</p:attrName>
                                        </p:attrNameLst>
                                      </p:cBhvr>
                                    </p:animRot>
                                  </p:childTnLst>
                                </p:cTn>
                              </p:par>
                              <p:par>
                                <p:cTn id="245" presetID="8" presetClass="emph" presetSubtype="0" fill="hold" grpId="1" nodeType="withEffect">
                                  <p:stCondLst>
                                    <p:cond delay="0"/>
                                  </p:stCondLst>
                                  <p:childTnLst>
                                    <p:animRot by="21600000">
                                      <p:cBhvr>
                                        <p:cTn id="246" dur="2500" fill="hold"/>
                                        <p:tgtEl>
                                          <p:spTgt spid="12"/>
                                        </p:tgtEl>
                                        <p:attrNameLst>
                                          <p:attrName>r</p:attrName>
                                        </p:attrNameLst>
                                      </p:cBhvr>
                                    </p:animRot>
                                  </p:childTnLst>
                                </p:cTn>
                              </p:par>
                              <p:par>
                                <p:cTn id="247" presetID="8" presetClass="emph" presetSubtype="0" fill="hold" grpId="1" nodeType="withEffect">
                                  <p:stCondLst>
                                    <p:cond delay="0"/>
                                  </p:stCondLst>
                                  <p:childTnLst>
                                    <p:animRot by="21600000">
                                      <p:cBhvr>
                                        <p:cTn id="248" dur="2500" fill="hold"/>
                                        <p:tgtEl>
                                          <p:spTgt spid="13"/>
                                        </p:tgtEl>
                                        <p:attrNameLst>
                                          <p:attrName>r</p:attrName>
                                        </p:attrNameLst>
                                      </p:cBhvr>
                                    </p:animRot>
                                  </p:childTnLst>
                                </p:cTn>
                              </p:par>
                              <p:par>
                                <p:cTn id="249" presetID="8" presetClass="emph" presetSubtype="0" fill="hold" grpId="1" nodeType="withEffect">
                                  <p:stCondLst>
                                    <p:cond delay="0"/>
                                  </p:stCondLst>
                                  <p:childTnLst>
                                    <p:animRot by="21600000">
                                      <p:cBhvr>
                                        <p:cTn id="250" dur="2500" fill="hold"/>
                                        <p:tgtEl>
                                          <p:spTgt spid="14"/>
                                        </p:tgtEl>
                                        <p:attrNameLst>
                                          <p:attrName>r</p:attrName>
                                        </p:attrNameLst>
                                      </p:cBhvr>
                                    </p:animRot>
                                  </p:childTnLst>
                                </p:cTn>
                              </p:par>
                              <p:par>
                                <p:cTn id="251" presetID="8" presetClass="emph" presetSubtype="0" fill="hold" grpId="1" nodeType="withEffect">
                                  <p:stCondLst>
                                    <p:cond delay="0"/>
                                  </p:stCondLst>
                                  <p:childTnLst>
                                    <p:animRot by="21600000">
                                      <p:cBhvr>
                                        <p:cTn id="252" dur="2500" fill="hold"/>
                                        <p:tgtEl>
                                          <p:spTgt spid="15"/>
                                        </p:tgtEl>
                                        <p:attrNameLst>
                                          <p:attrName>r</p:attrName>
                                        </p:attrNameLst>
                                      </p:cBhvr>
                                    </p:animRot>
                                  </p:childTnLst>
                                </p:cTn>
                              </p:par>
                              <p:par>
                                <p:cTn id="253" presetID="8" presetClass="emph" presetSubtype="0" fill="hold" grpId="1" nodeType="withEffect">
                                  <p:stCondLst>
                                    <p:cond delay="0"/>
                                  </p:stCondLst>
                                  <p:childTnLst>
                                    <p:animRot by="21600000">
                                      <p:cBhvr>
                                        <p:cTn id="254" dur="2500" fill="hold"/>
                                        <p:tgtEl>
                                          <p:spTgt spid="16"/>
                                        </p:tgtEl>
                                        <p:attrNameLst>
                                          <p:attrName>r</p:attrName>
                                        </p:attrNameLst>
                                      </p:cBhvr>
                                    </p:animRot>
                                  </p:childTnLst>
                                </p:cTn>
                              </p:par>
                              <p:par>
                                <p:cTn id="255" presetID="8" presetClass="emph" presetSubtype="0" fill="hold" grpId="1" nodeType="withEffect">
                                  <p:stCondLst>
                                    <p:cond delay="0"/>
                                  </p:stCondLst>
                                  <p:childTnLst>
                                    <p:animRot by="21600000">
                                      <p:cBhvr>
                                        <p:cTn id="256" dur="2500" fill="hold"/>
                                        <p:tgtEl>
                                          <p:spTgt spid="17"/>
                                        </p:tgtEl>
                                        <p:attrNameLst>
                                          <p:attrName>r</p:attrName>
                                        </p:attrNameLst>
                                      </p:cBhvr>
                                    </p:animRot>
                                  </p:childTnLst>
                                </p:cTn>
                              </p:par>
                              <p:par>
                                <p:cTn id="257" presetID="8" presetClass="emph" presetSubtype="0" fill="hold" grpId="1" nodeType="withEffect">
                                  <p:stCondLst>
                                    <p:cond delay="0"/>
                                  </p:stCondLst>
                                  <p:childTnLst>
                                    <p:animRot by="21600000">
                                      <p:cBhvr>
                                        <p:cTn id="258" dur="2500" fill="hold"/>
                                        <p:tgtEl>
                                          <p:spTgt spid="18"/>
                                        </p:tgtEl>
                                        <p:attrNameLst>
                                          <p:attrName>r</p:attrName>
                                        </p:attrNameLst>
                                      </p:cBhvr>
                                    </p:animRot>
                                  </p:childTnLst>
                                </p:cTn>
                              </p:par>
                              <p:par>
                                <p:cTn id="259" presetID="8" presetClass="emph" presetSubtype="0" fill="hold" grpId="1" nodeType="withEffect">
                                  <p:stCondLst>
                                    <p:cond delay="0"/>
                                  </p:stCondLst>
                                  <p:childTnLst>
                                    <p:animRot by="21600000">
                                      <p:cBhvr>
                                        <p:cTn id="260" dur="2500" fill="hold"/>
                                        <p:tgtEl>
                                          <p:spTgt spid="19"/>
                                        </p:tgtEl>
                                        <p:attrNameLst>
                                          <p:attrName>r</p:attrName>
                                        </p:attrNameLst>
                                      </p:cBhvr>
                                    </p:animRot>
                                  </p:childTnLst>
                                </p:cTn>
                              </p:par>
                              <p:par>
                                <p:cTn id="261" presetID="8" presetClass="emph" presetSubtype="0" fill="hold" grpId="1" nodeType="withEffect">
                                  <p:stCondLst>
                                    <p:cond delay="0"/>
                                  </p:stCondLst>
                                  <p:childTnLst>
                                    <p:animRot by="21600000">
                                      <p:cBhvr>
                                        <p:cTn id="262" dur="2500" fill="hold"/>
                                        <p:tgtEl>
                                          <p:spTgt spid="20"/>
                                        </p:tgtEl>
                                        <p:attrNameLst>
                                          <p:attrName>r</p:attrName>
                                        </p:attrNameLst>
                                      </p:cBhvr>
                                    </p:animRot>
                                  </p:childTnLst>
                                </p:cTn>
                              </p:par>
                              <p:par>
                                <p:cTn id="263" presetID="8" presetClass="emph" presetSubtype="0" fill="hold" grpId="1" nodeType="withEffect">
                                  <p:stCondLst>
                                    <p:cond delay="0"/>
                                  </p:stCondLst>
                                  <p:childTnLst>
                                    <p:animRot by="21600000">
                                      <p:cBhvr>
                                        <p:cTn id="264" dur="2500" fill="hold"/>
                                        <p:tgtEl>
                                          <p:spTgt spid="21"/>
                                        </p:tgtEl>
                                        <p:attrNameLst>
                                          <p:attrName>r</p:attrName>
                                        </p:attrNameLst>
                                      </p:cBhvr>
                                    </p:animRot>
                                  </p:childTnLst>
                                </p:cTn>
                              </p:par>
                              <p:par>
                                <p:cTn id="265" presetID="8" presetClass="emph" presetSubtype="0" fill="hold" grpId="1" nodeType="withEffect">
                                  <p:stCondLst>
                                    <p:cond delay="0"/>
                                  </p:stCondLst>
                                  <p:childTnLst>
                                    <p:animRot by="21600000">
                                      <p:cBhvr>
                                        <p:cTn id="266" dur="2500" fill="hold"/>
                                        <p:tgtEl>
                                          <p:spTgt spid="22"/>
                                        </p:tgtEl>
                                        <p:attrNameLst>
                                          <p:attrName>r</p:attrName>
                                        </p:attrNameLst>
                                      </p:cBhvr>
                                    </p:animRot>
                                  </p:childTnLst>
                                </p:cTn>
                              </p:par>
                              <p:par>
                                <p:cTn id="267" presetID="8" presetClass="emph" presetSubtype="0" fill="hold" grpId="1" nodeType="withEffect">
                                  <p:stCondLst>
                                    <p:cond delay="0"/>
                                  </p:stCondLst>
                                  <p:childTnLst>
                                    <p:animRot by="21600000">
                                      <p:cBhvr>
                                        <p:cTn id="268" dur="2500" fill="hold"/>
                                        <p:tgtEl>
                                          <p:spTgt spid="23"/>
                                        </p:tgtEl>
                                        <p:attrNameLst>
                                          <p:attrName>r</p:attrName>
                                        </p:attrNameLst>
                                      </p:cBhvr>
                                    </p:animRot>
                                  </p:childTnLst>
                                </p:cTn>
                              </p:par>
                              <p:par>
                                <p:cTn id="269" presetID="8" presetClass="emph" presetSubtype="0" fill="hold" grpId="1" nodeType="withEffect">
                                  <p:stCondLst>
                                    <p:cond delay="0"/>
                                  </p:stCondLst>
                                  <p:childTnLst>
                                    <p:animRot by="21600000">
                                      <p:cBhvr>
                                        <p:cTn id="270" dur="2500" fill="hold"/>
                                        <p:tgtEl>
                                          <p:spTgt spid="24"/>
                                        </p:tgtEl>
                                        <p:attrNameLst>
                                          <p:attrName>r</p:attrName>
                                        </p:attrNameLst>
                                      </p:cBhvr>
                                    </p:animRot>
                                  </p:childTnLst>
                                </p:cTn>
                              </p:par>
                              <p:par>
                                <p:cTn id="271" presetID="8" presetClass="emph" presetSubtype="0" fill="hold" grpId="1" nodeType="withEffect">
                                  <p:stCondLst>
                                    <p:cond delay="0"/>
                                  </p:stCondLst>
                                  <p:childTnLst>
                                    <p:animRot by="21600000">
                                      <p:cBhvr>
                                        <p:cTn id="272" dur="2500" fill="hold"/>
                                        <p:tgtEl>
                                          <p:spTgt spid="25"/>
                                        </p:tgtEl>
                                        <p:attrNameLst>
                                          <p:attrName>r</p:attrName>
                                        </p:attrNameLst>
                                      </p:cBhvr>
                                    </p:animRot>
                                  </p:childTnLst>
                                </p:cTn>
                              </p:par>
                              <p:par>
                                <p:cTn id="273" presetID="8" presetClass="emph" presetSubtype="0" fill="hold" grpId="1" nodeType="withEffect">
                                  <p:stCondLst>
                                    <p:cond delay="0"/>
                                  </p:stCondLst>
                                  <p:childTnLst>
                                    <p:animRot by="21600000">
                                      <p:cBhvr>
                                        <p:cTn id="274" dur="2500" fill="hold"/>
                                        <p:tgtEl>
                                          <p:spTgt spid="26"/>
                                        </p:tgtEl>
                                        <p:attrNameLst>
                                          <p:attrName>r</p:attrName>
                                        </p:attrNameLst>
                                      </p:cBhvr>
                                    </p:animRot>
                                  </p:childTnLst>
                                </p:cTn>
                              </p:par>
                              <p:par>
                                <p:cTn id="275" presetID="8" presetClass="emph" presetSubtype="0" fill="hold" grpId="1" nodeType="withEffect">
                                  <p:stCondLst>
                                    <p:cond delay="0"/>
                                  </p:stCondLst>
                                  <p:childTnLst>
                                    <p:animRot by="21600000">
                                      <p:cBhvr>
                                        <p:cTn id="276" dur="2500" fill="hold"/>
                                        <p:tgtEl>
                                          <p:spTgt spid="27"/>
                                        </p:tgtEl>
                                        <p:attrNameLst>
                                          <p:attrName>r</p:attrName>
                                        </p:attrNameLst>
                                      </p:cBhvr>
                                    </p:animRot>
                                  </p:childTnLst>
                                </p:cTn>
                              </p:par>
                              <p:par>
                                <p:cTn id="277" presetID="8" presetClass="emph" presetSubtype="0" fill="hold" grpId="1" nodeType="withEffect">
                                  <p:stCondLst>
                                    <p:cond delay="0"/>
                                  </p:stCondLst>
                                  <p:childTnLst>
                                    <p:animRot by="21600000">
                                      <p:cBhvr>
                                        <p:cTn id="278" dur="2500" fill="hold"/>
                                        <p:tgtEl>
                                          <p:spTgt spid="28"/>
                                        </p:tgtEl>
                                        <p:attrNameLst>
                                          <p:attrName>r</p:attrName>
                                        </p:attrNameLst>
                                      </p:cBhvr>
                                    </p:animRot>
                                  </p:childTnLst>
                                </p:cTn>
                              </p:par>
                              <p:par>
                                <p:cTn id="279" presetID="8" presetClass="emph" presetSubtype="0" fill="hold" grpId="1" nodeType="withEffect">
                                  <p:stCondLst>
                                    <p:cond delay="0"/>
                                  </p:stCondLst>
                                  <p:childTnLst>
                                    <p:animRot by="21600000">
                                      <p:cBhvr>
                                        <p:cTn id="280" dur="2500" fill="hold"/>
                                        <p:tgtEl>
                                          <p:spTgt spid="29"/>
                                        </p:tgtEl>
                                        <p:attrNameLst>
                                          <p:attrName>r</p:attrName>
                                        </p:attrNameLst>
                                      </p:cBhvr>
                                    </p:animRot>
                                  </p:childTnLst>
                                </p:cTn>
                              </p:par>
                              <p:par>
                                <p:cTn id="281" presetID="8" presetClass="emph" presetSubtype="0" fill="hold" grpId="1" nodeType="withEffect">
                                  <p:stCondLst>
                                    <p:cond delay="0"/>
                                  </p:stCondLst>
                                  <p:childTnLst>
                                    <p:animRot by="21600000">
                                      <p:cBhvr>
                                        <p:cTn id="282" dur="2500" fill="hold"/>
                                        <p:tgtEl>
                                          <p:spTgt spid="30"/>
                                        </p:tgtEl>
                                        <p:attrNameLst>
                                          <p:attrName>r</p:attrName>
                                        </p:attrNameLst>
                                      </p:cBhvr>
                                    </p:animRot>
                                  </p:childTnLst>
                                </p:cTn>
                              </p:par>
                              <p:par>
                                <p:cTn id="283" presetID="8" presetClass="emph" presetSubtype="0" fill="hold" grpId="1" nodeType="withEffect">
                                  <p:stCondLst>
                                    <p:cond delay="0"/>
                                  </p:stCondLst>
                                  <p:childTnLst>
                                    <p:animRot by="21600000">
                                      <p:cBhvr>
                                        <p:cTn id="284" dur="2500" fill="hold"/>
                                        <p:tgtEl>
                                          <p:spTgt spid="31"/>
                                        </p:tgtEl>
                                        <p:attrNameLst>
                                          <p:attrName>r</p:attrName>
                                        </p:attrNameLst>
                                      </p:cBhvr>
                                    </p:animRot>
                                  </p:childTnLst>
                                </p:cTn>
                              </p:par>
                              <p:par>
                                <p:cTn id="285" presetID="8" presetClass="emph" presetSubtype="0" fill="hold" grpId="1" nodeType="withEffect">
                                  <p:stCondLst>
                                    <p:cond delay="0"/>
                                  </p:stCondLst>
                                  <p:childTnLst>
                                    <p:animRot by="21600000">
                                      <p:cBhvr>
                                        <p:cTn id="286" dur="2500" fill="hold"/>
                                        <p:tgtEl>
                                          <p:spTgt spid="32"/>
                                        </p:tgtEl>
                                        <p:attrNameLst>
                                          <p:attrName>r</p:attrName>
                                        </p:attrNameLst>
                                      </p:cBhvr>
                                    </p:animRot>
                                  </p:childTnLst>
                                </p:cTn>
                              </p:par>
                              <p:par>
                                <p:cTn id="287" presetID="8" presetClass="emph" presetSubtype="0" fill="hold" grpId="1" nodeType="withEffect">
                                  <p:stCondLst>
                                    <p:cond delay="0"/>
                                  </p:stCondLst>
                                  <p:childTnLst>
                                    <p:animRot by="21600000">
                                      <p:cBhvr>
                                        <p:cTn id="288" dur="2500" fill="hold"/>
                                        <p:tgtEl>
                                          <p:spTgt spid="33"/>
                                        </p:tgtEl>
                                        <p:attrNameLst>
                                          <p:attrName>r</p:attrName>
                                        </p:attrNameLst>
                                      </p:cBhvr>
                                    </p:animRot>
                                  </p:childTnLst>
                                </p:cTn>
                              </p:par>
                              <p:par>
                                <p:cTn id="289" presetID="8" presetClass="emph" presetSubtype="0" fill="hold" grpId="1" nodeType="withEffect">
                                  <p:stCondLst>
                                    <p:cond delay="0"/>
                                  </p:stCondLst>
                                  <p:childTnLst>
                                    <p:animRot by="21600000">
                                      <p:cBhvr>
                                        <p:cTn id="290" dur="2500" fill="hold"/>
                                        <p:tgtEl>
                                          <p:spTgt spid="34"/>
                                        </p:tgtEl>
                                        <p:attrNameLst>
                                          <p:attrName>r</p:attrName>
                                        </p:attrNameLst>
                                      </p:cBhvr>
                                    </p:animRot>
                                  </p:childTnLst>
                                </p:cTn>
                              </p:par>
                              <p:par>
                                <p:cTn id="291" presetID="8" presetClass="emph" presetSubtype="0" fill="hold" grpId="1" nodeType="withEffect">
                                  <p:stCondLst>
                                    <p:cond delay="0"/>
                                  </p:stCondLst>
                                  <p:childTnLst>
                                    <p:animRot by="21600000">
                                      <p:cBhvr>
                                        <p:cTn id="292" dur="2500" fill="hold"/>
                                        <p:tgtEl>
                                          <p:spTgt spid="35"/>
                                        </p:tgtEl>
                                        <p:attrNameLst>
                                          <p:attrName>r</p:attrName>
                                        </p:attrNameLst>
                                      </p:cBhvr>
                                    </p:animRot>
                                  </p:childTnLst>
                                </p:cTn>
                              </p:par>
                              <p:par>
                                <p:cTn id="293" presetID="8" presetClass="emph" presetSubtype="0" fill="hold" grpId="1" nodeType="withEffect">
                                  <p:stCondLst>
                                    <p:cond delay="0"/>
                                  </p:stCondLst>
                                  <p:childTnLst>
                                    <p:animRot by="21600000">
                                      <p:cBhvr>
                                        <p:cTn id="294" dur="2500" fill="hold"/>
                                        <p:tgtEl>
                                          <p:spTgt spid="36"/>
                                        </p:tgtEl>
                                        <p:attrNameLst>
                                          <p:attrName>r</p:attrName>
                                        </p:attrNameLst>
                                      </p:cBhvr>
                                    </p:animRot>
                                  </p:childTnLst>
                                </p:cTn>
                              </p:par>
                              <p:par>
                                <p:cTn id="295" presetID="8" presetClass="emph" presetSubtype="0" fill="hold" grpId="1" nodeType="withEffect">
                                  <p:stCondLst>
                                    <p:cond delay="0"/>
                                  </p:stCondLst>
                                  <p:childTnLst>
                                    <p:animRot by="21600000">
                                      <p:cBhvr>
                                        <p:cTn id="296" dur="2500" fill="hold"/>
                                        <p:tgtEl>
                                          <p:spTgt spid="37"/>
                                        </p:tgtEl>
                                        <p:attrNameLst>
                                          <p:attrName>r</p:attrName>
                                        </p:attrNameLst>
                                      </p:cBhvr>
                                    </p:animRot>
                                  </p:childTnLst>
                                </p:cTn>
                              </p:par>
                              <p:par>
                                <p:cTn id="297" presetID="8" presetClass="emph" presetSubtype="0" fill="hold" grpId="1" nodeType="withEffect">
                                  <p:stCondLst>
                                    <p:cond delay="0"/>
                                  </p:stCondLst>
                                  <p:childTnLst>
                                    <p:animRot by="21600000">
                                      <p:cBhvr>
                                        <p:cTn id="298" dur="2500" fill="hold"/>
                                        <p:tgtEl>
                                          <p:spTgt spid="38"/>
                                        </p:tgtEl>
                                        <p:attrNameLst>
                                          <p:attrName>r</p:attrName>
                                        </p:attrNameLst>
                                      </p:cBhvr>
                                    </p:animRot>
                                  </p:childTnLst>
                                </p:cTn>
                              </p:par>
                              <p:par>
                                <p:cTn id="299" presetID="8" presetClass="emph" presetSubtype="0" fill="hold" grpId="1" nodeType="withEffect">
                                  <p:stCondLst>
                                    <p:cond delay="0"/>
                                  </p:stCondLst>
                                  <p:childTnLst>
                                    <p:animRot by="21600000">
                                      <p:cBhvr>
                                        <p:cTn id="300" dur="2500" fill="hold"/>
                                        <p:tgtEl>
                                          <p:spTgt spid="39"/>
                                        </p:tgtEl>
                                        <p:attrNameLst>
                                          <p:attrName>r</p:attrName>
                                        </p:attrNameLst>
                                      </p:cBhvr>
                                    </p:animRot>
                                  </p:childTnLst>
                                </p:cTn>
                              </p:par>
                              <p:par>
                                <p:cTn id="301" presetID="8" presetClass="emph" presetSubtype="0" fill="hold" grpId="1" nodeType="withEffect">
                                  <p:stCondLst>
                                    <p:cond delay="0"/>
                                  </p:stCondLst>
                                  <p:childTnLst>
                                    <p:animRot by="21600000">
                                      <p:cBhvr>
                                        <p:cTn id="302" dur="2500" fill="hold"/>
                                        <p:tgtEl>
                                          <p:spTgt spid="40"/>
                                        </p:tgtEl>
                                        <p:attrNameLst>
                                          <p:attrName>r</p:attrName>
                                        </p:attrNameLst>
                                      </p:cBhvr>
                                    </p:animRot>
                                  </p:childTnLst>
                                </p:cTn>
                              </p:par>
                              <p:par>
                                <p:cTn id="303" presetID="8" presetClass="emph" presetSubtype="0" fill="hold" grpId="1" nodeType="withEffect">
                                  <p:stCondLst>
                                    <p:cond delay="0"/>
                                  </p:stCondLst>
                                  <p:childTnLst>
                                    <p:animRot by="21600000">
                                      <p:cBhvr>
                                        <p:cTn id="304" dur="2500" fill="hold"/>
                                        <p:tgtEl>
                                          <p:spTgt spid="41"/>
                                        </p:tgtEl>
                                        <p:attrNameLst>
                                          <p:attrName>r</p:attrName>
                                        </p:attrNameLst>
                                      </p:cBhvr>
                                    </p:animRot>
                                  </p:childTnLst>
                                </p:cTn>
                              </p:par>
                              <p:par>
                                <p:cTn id="305" presetID="8" presetClass="emph" presetSubtype="0" fill="hold" grpId="1" nodeType="withEffect">
                                  <p:stCondLst>
                                    <p:cond delay="0"/>
                                  </p:stCondLst>
                                  <p:childTnLst>
                                    <p:animRot by="21600000">
                                      <p:cBhvr>
                                        <p:cTn id="306" dur="2500" fill="hold"/>
                                        <p:tgtEl>
                                          <p:spTgt spid="42"/>
                                        </p:tgtEl>
                                        <p:attrNameLst>
                                          <p:attrName>r</p:attrName>
                                        </p:attrNameLst>
                                      </p:cBhvr>
                                    </p:animRot>
                                  </p:childTnLst>
                                </p:cTn>
                              </p:par>
                              <p:par>
                                <p:cTn id="307" presetID="8" presetClass="emph" presetSubtype="0" fill="hold" grpId="1" nodeType="withEffect">
                                  <p:stCondLst>
                                    <p:cond delay="0"/>
                                  </p:stCondLst>
                                  <p:childTnLst>
                                    <p:animRot by="21600000">
                                      <p:cBhvr>
                                        <p:cTn id="308" dur="2500" fill="hold"/>
                                        <p:tgtEl>
                                          <p:spTgt spid="43"/>
                                        </p:tgtEl>
                                        <p:attrNameLst>
                                          <p:attrName>r</p:attrName>
                                        </p:attrNameLst>
                                      </p:cBhvr>
                                    </p:animRot>
                                  </p:childTnLst>
                                </p:cTn>
                              </p:par>
                              <p:par>
                                <p:cTn id="309" presetID="8" presetClass="emph" presetSubtype="0" fill="hold" grpId="1" nodeType="withEffect">
                                  <p:stCondLst>
                                    <p:cond delay="0"/>
                                  </p:stCondLst>
                                  <p:childTnLst>
                                    <p:animRot by="21600000">
                                      <p:cBhvr>
                                        <p:cTn id="310" dur="2500" fill="hold"/>
                                        <p:tgtEl>
                                          <p:spTgt spid="44"/>
                                        </p:tgtEl>
                                        <p:attrNameLst>
                                          <p:attrName>r</p:attrName>
                                        </p:attrNameLst>
                                      </p:cBhvr>
                                    </p:animRot>
                                  </p:childTnLst>
                                </p:cTn>
                              </p:par>
                              <p:par>
                                <p:cTn id="311" presetID="8" presetClass="emph" presetSubtype="0" fill="hold" grpId="1" nodeType="withEffect">
                                  <p:stCondLst>
                                    <p:cond delay="0"/>
                                  </p:stCondLst>
                                  <p:childTnLst>
                                    <p:animRot by="21600000">
                                      <p:cBhvr>
                                        <p:cTn id="312" dur="2500" fill="hold"/>
                                        <p:tgtEl>
                                          <p:spTgt spid="45"/>
                                        </p:tgtEl>
                                        <p:attrNameLst>
                                          <p:attrName>r</p:attrName>
                                        </p:attrNameLst>
                                      </p:cBhvr>
                                    </p:animRot>
                                  </p:childTnLst>
                                </p:cTn>
                              </p:par>
                              <p:par>
                                <p:cTn id="313" presetID="8" presetClass="emph" presetSubtype="0" fill="hold" grpId="1" nodeType="withEffect">
                                  <p:stCondLst>
                                    <p:cond delay="0"/>
                                  </p:stCondLst>
                                  <p:childTnLst>
                                    <p:animRot by="21600000">
                                      <p:cBhvr>
                                        <p:cTn id="314" dur="2500" fill="hold"/>
                                        <p:tgtEl>
                                          <p:spTgt spid="46"/>
                                        </p:tgtEl>
                                        <p:attrNameLst>
                                          <p:attrName>r</p:attrName>
                                        </p:attrNameLst>
                                      </p:cBhvr>
                                    </p:animRot>
                                  </p:childTnLst>
                                </p:cTn>
                              </p:par>
                              <p:par>
                                <p:cTn id="315" presetID="8" presetClass="emph" presetSubtype="0" fill="hold" grpId="1" nodeType="withEffect">
                                  <p:stCondLst>
                                    <p:cond delay="0"/>
                                  </p:stCondLst>
                                  <p:childTnLst>
                                    <p:animRot by="21600000">
                                      <p:cBhvr>
                                        <p:cTn id="316" dur="2500" fill="hold"/>
                                        <p:tgtEl>
                                          <p:spTgt spid="47"/>
                                        </p:tgtEl>
                                        <p:attrNameLst>
                                          <p:attrName>r</p:attrName>
                                        </p:attrNameLst>
                                      </p:cBhvr>
                                    </p:animRot>
                                  </p:childTnLst>
                                </p:cTn>
                              </p:par>
                              <p:par>
                                <p:cTn id="317" presetID="8" presetClass="emph" presetSubtype="0" fill="hold" grpId="1" nodeType="withEffect">
                                  <p:stCondLst>
                                    <p:cond delay="0"/>
                                  </p:stCondLst>
                                  <p:childTnLst>
                                    <p:animRot by="21600000">
                                      <p:cBhvr>
                                        <p:cTn id="318" dur="2500" fill="hold"/>
                                        <p:tgtEl>
                                          <p:spTgt spid="48"/>
                                        </p:tgtEl>
                                        <p:attrNameLst>
                                          <p:attrName>r</p:attrName>
                                        </p:attrNameLst>
                                      </p:cBhvr>
                                    </p:animRot>
                                  </p:childTnLst>
                                </p:cTn>
                              </p:par>
                              <p:par>
                                <p:cTn id="319" presetID="8" presetClass="emph" presetSubtype="0" fill="hold" grpId="1" nodeType="withEffect">
                                  <p:stCondLst>
                                    <p:cond delay="0"/>
                                  </p:stCondLst>
                                  <p:childTnLst>
                                    <p:animRot by="21600000">
                                      <p:cBhvr>
                                        <p:cTn id="320" dur="2500" fill="hold"/>
                                        <p:tgtEl>
                                          <p:spTgt spid="49"/>
                                        </p:tgtEl>
                                        <p:attrNameLst>
                                          <p:attrName>r</p:attrName>
                                        </p:attrNameLst>
                                      </p:cBhvr>
                                    </p:animRot>
                                  </p:childTnLst>
                                </p:cTn>
                              </p:par>
                              <p:par>
                                <p:cTn id="321" presetID="8" presetClass="emph" presetSubtype="0" fill="hold" grpId="1" nodeType="withEffect">
                                  <p:stCondLst>
                                    <p:cond delay="0"/>
                                  </p:stCondLst>
                                  <p:childTnLst>
                                    <p:animRot by="21600000">
                                      <p:cBhvr>
                                        <p:cTn id="322" dur="2500" fill="hold"/>
                                        <p:tgtEl>
                                          <p:spTgt spid="50"/>
                                        </p:tgtEl>
                                        <p:attrNameLst>
                                          <p:attrName>r</p:attrName>
                                        </p:attrNameLst>
                                      </p:cBhvr>
                                    </p:animRot>
                                  </p:childTnLst>
                                </p:cTn>
                              </p:par>
                              <p:par>
                                <p:cTn id="323" presetID="8" presetClass="emph" presetSubtype="0" fill="hold" grpId="1" nodeType="withEffect">
                                  <p:stCondLst>
                                    <p:cond delay="0"/>
                                  </p:stCondLst>
                                  <p:childTnLst>
                                    <p:animRot by="21600000">
                                      <p:cBhvr>
                                        <p:cTn id="324" dur="2500" fill="hold"/>
                                        <p:tgtEl>
                                          <p:spTgt spid="51"/>
                                        </p:tgtEl>
                                        <p:attrNameLst>
                                          <p:attrName>r</p:attrName>
                                        </p:attrNameLst>
                                      </p:cBhvr>
                                    </p:animRot>
                                  </p:childTnLst>
                                </p:cTn>
                              </p:par>
                              <p:par>
                                <p:cTn id="325" presetID="8" presetClass="emph" presetSubtype="0" fill="hold" grpId="1" nodeType="withEffect">
                                  <p:stCondLst>
                                    <p:cond delay="0"/>
                                  </p:stCondLst>
                                  <p:childTnLst>
                                    <p:animRot by="21600000">
                                      <p:cBhvr>
                                        <p:cTn id="326" dur="2500" fill="hold"/>
                                        <p:tgtEl>
                                          <p:spTgt spid="52"/>
                                        </p:tgtEl>
                                        <p:attrNameLst>
                                          <p:attrName>r</p:attrName>
                                        </p:attrNameLst>
                                      </p:cBhvr>
                                    </p:animRot>
                                  </p:childTnLst>
                                </p:cTn>
                              </p:par>
                              <p:par>
                                <p:cTn id="327" presetID="8" presetClass="emph" presetSubtype="0" fill="hold" grpId="1" nodeType="withEffect">
                                  <p:stCondLst>
                                    <p:cond delay="0"/>
                                  </p:stCondLst>
                                  <p:childTnLst>
                                    <p:animRot by="21600000">
                                      <p:cBhvr>
                                        <p:cTn id="328" dur="2500" fill="hold"/>
                                        <p:tgtEl>
                                          <p:spTgt spid="53"/>
                                        </p:tgtEl>
                                        <p:attrNameLst>
                                          <p:attrName>r</p:attrName>
                                        </p:attrNameLst>
                                      </p:cBhvr>
                                    </p:animRot>
                                  </p:childTnLst>
                                </p:cTn>
                              </p:par>
                              <p:par>
                                <p:cTn id="329" presetID="8" presetClass="emph" presetSubtype="0" fill="hold" grpId="1" nodeType="withEffect">
                                  <p:stCondLst>
                                    <p:cond delay="0"/>
                                  </p:stCondLst>
                                  <p:childTnLst>
                                    <p:animRot by="21600000">
                                      <p:cBhvr>
                                        <p:cTn id="330" dur="2500" fill="hold"/>
                                        <p:tgtEl>
                                          <p:spTgt spid="54"/>
                                        </p:tgtEl>
                                        <p:attrNameLst>
                                          <p:attrName>r</p:attrName>
                                        </p:attrNameLst>
                                      </p:cBhvr>
                                    </p:animRot>
                                  </p:childTnLst>
                                </p:cTn>
                              </p:par>
                              <p:par>
                                <p:cTn id="331" presetID="8" presetClass="emph" presetSubtype="0" fill="hold" grpId="1" nodeType="withEffect">
                                  <p:stCondLst>
                                    <p:cond delay="0"/>
                                  </p:stCondLst>
                                  <p:childTnLst>
                                    <p:animRot by="21600000">
                                      <p:cBhvr>
                                        <p:cTn id="332" dur="2500" fill="hold"/>
                                        <p:tgtEl>
                                          <p:spTgt spid="55"/>
                                        </p:tgtEl>
                                        <p:attrNameLst>
                                          <p:attrName>r</p:attrName>
                                        </p:attrNameLst>
                                      </p:cBhvr>
                                    </p:animRot>
                                  </p:childTnLst>
                                </p:cTn>
                              </p:par>
                              <p:par>
                                <p:cTn id="333" presetID="8" presetClass="emph" presetSubtype="0" fill="hold" grpId="1" nodeType="withEffect">
                                  <p:stCondLst>
                                    <p:cond delay="0"/>
                                  </p:stCondLst>
                                  <p:childTnLst>
                                    <p:animRot by="21600000">
                                      <p:cBhvr>
                                        <p:cTn id="334" dur="2500" fill="hold"/>
                                        <p:tgtEl>
                                          <p:spTgt spid="56"/>
                                        </p:tgtEl>
                                        <p:attrNameLst>
                                          <p:attrName>r</p:attrName>
                                        </p:attrNameLst>
                                      </p:cBhvr>
                                    </p:animRot>
                                  </p:childTnLst>
                                </p:cTn>
                              </p:par>
                              <p:par>
                                <p:cTn id="335" presetID="2" presetClass="entr" presetSubtype="8" fill="hold" grpId="0" nodeType="withEffect">
                                  <p:stCondLst>
                                    <p:cond delay="0"/>
                                  </p:stCondLst>
                                  <p:childTnLst>
                                    <p:set>
                                      <p:cBhvr>
                                        <p:cTn id="336" dur="1" fill="hold">
                                          <p:stCondLst>
                                            <p:cond delay="0"/>
                                          </p:stCondLst>
                                        </p:cTn>
                                        <p:tgtEl>
                                          <p:spTgt spid="59"/>
                                        </p:tgtEl>
                                        <p:attrNameLst>
                                          <p:attrName>style.visibility</p:attrName>
                                        </p:attrNameLst>
                                      </p:cBhvr>
                                      <p:to>
                                        <p:strVal val="visible"/>
                                      </p:to>
                                    </p:set>
                                    <p:anim calcmode="lin" valueType="num">
                                      <p:cBhvr additive="base">
                                        <p:cTn id="337" dur="2500" fill="hold"/>
                                        <p:tgtEl>
                                          <p:spTgt spid="59"/>
                                        </p:tgtEl>
                                        <p:attrNameLst>
                                          <p:attrName>ppt_x</p:attrName>
                                        </p:attrNameLst>
                                      </p:cBhvr>
                                      <p:tavLst>
                                        <p:tav tm="0">
                                          <p:val>
                                            <p:strVal val="0-#ppt_w/2"/>
                                          </p:val>
                                        </p:tav>
                                        <p:tav tm="100000">
                                          <p:val>
                                            <p:strVal val="#ppt_x"/>
                                          </p:val>
                                        </p:tav>
                                      </p:tavLst>
                                    </p:anim>
                                    <p:anim calcmode="lin" valueType="num">
                                      <p:cBhvr additive="base">
                                        <p:cTn id="338" dur="2500" fill="hold"/>
                                        <p:tgtEl>
                                          <p:spTgt spid="59"/>
                                        </p:tgtEl>
                                        <p:attrNameLst>
                                          <p:attrName>ppt_y</p:attrName>
                                        </p:attrNameLst>
                                      </p:cBhvr>
                                      <p:tavLst>
                                        <p:tav tm="0">
                                          <p:val>
                                            <p:strVal val="#ppt_y"/>
                                          </p:val>
                                        </p:tav>
                                        <p:tav tm="100000">
                                          <p:val>
                                            <p:strVal val="#ppt_y"/>
                                          </p:val>
                                        </p:tav>
                                      </p:tavLst>
                                    </p:anim>
                                  </p:childTnLst>
                                </p:cTn>
                              </p:par>
                              <p:par>
                                <p:cTn id="339" presetID="2" presetClass="entr" presetSubtype="8" fill="hold" grpId="0" nodeType="withEffect">
                                  <p:stCondLst>
                                    <p:cond delay="0"/>
                                  </p:stCondLst>
                                  <p:childTnLst>
                                    <p:set>
                                      <p:cBhvr>
                                        <p:cTn id="340" dur="1" fill="hold">
                                          <p:stCondLst>
                                            <p:cond delay="0"/>
                                          </p:stCondLst>
                                        </p:cTn>
                                        <p:tgtEl>
                                          <p:spTgt spid="60"/>
                                        </p:tgtEl>
                                        <p:attrNameLst>
                                          <p:attrName>style.visibility</p:attrName>
                                        </p:attrNameLst>
                                      </p:cBhvr>
                                      <p:to>
                                        <p:strVal val="visible"/>
                                      </p:to>
                                    </p:set>
                                    <p:anim calcmode="lin" valueType="num">
                                      <p:cBhvr additive="base">
                                        <p:cTn id="341" dur="2500" fill="hold"/>
                                        <p:tgtEl>
                                          <p:spTgt spid="60"/>
                                        </p:tgtEl>
                                        <p:attrNameLst>
                                          <p:attrName>ppt_x</p:attrName>
                                        </p:attrNameLst>
                                      </p:cBhvr>
                                      <p:tavLst>
                                        <p:tav tm="0">
                                          <p:val>
                                            <p:strVal val="0-#ppt_w/2"/>
                                          </p:val>
                                        </p:tav>
                                        <p:tav tm="100000">
                                          <p:val>
                                            <p:strVal val="#ppt_x"/>
                                          </p:val>
                                        </p:tav>
                                      </p:tavLst>
                                    </p:anim>
                                    <p:anim calcmode="lin" valueType="num">
                                      <p:cBhvr additive="base">
                                        <p:cTn id="342" dur="2500" fill="hold"/>
                                        <p:tgtEl>
                                          <p:spTgt spid="60"/>
                                        </p:tgtEl>
                                        <p:attrNameLst>
                                          <p:attrName>ppt_y</p:attrName>
                                        </p:attrNameLst>
                                      </p:cBhvr>
                                      <p:tavLst>
                                        <p:tav tm="0">
                                          <p:val>
                                            <p:strVal val="#ppt_y"/>
                                          </p:val>
                                        </p:tav>
                                        <p:tav tm="100000">
                                          <p:val>
                                            <p:strVal val="#ppt_y"/>
                                          </p:val>
                                        </p:tav>
                                      </p:tavLst>
                                    </p:anim>
                                  </p:childTnLst>
                                </p:cTn>
                              </p:par>
                              <p:par>
                                <p:cTn id="343" presetID="2" presetClass="entr" presetSubtype="8" fill="hold" grpId="0" nodeType="withEffect">
                                  <p:stCondLst>
                                    <p:cond delay="0"/>
                                  </p:stCondLst>
                                  <p:childTnLst>
                                    <p:set>
                                      <p:cBhvr>
                                        <p:cTn id="344" dur="1" fill="hold">
                                          <p:stCondLst>
                                            <p:cond delay="0"/>
                                          </p:stCondLst>
                                        </p:cTn>
                                        <p:tgtEl>
                                          <p:spTgt spid="61"/>
                                        </p:tgtEl>
                                        <p:attrNameLst>
                                          <p:attrName>style.visibility</p:attrName>
                                        </p:attrNameLst>
                                      </p:cBhvr>
                                      <p:to>
                                        <p:strVal val="visible"/>
                                      </p:to>
                                    </p:set>
                                    <p:anim calcmode="lin" valueType="num">
                                      <p:cBhvr additive="base">
                                        <p:cTn id="345" dur="2500" fill="hold"/>
                                        <p:tgtEl>
                                          <p:spTgt spid="61"/>
                                        </p:tgtEl>
                                        <p:attrNameLst>
                                          <p:attrName>ppt_x</p:attrName>
                                        </p:attrNameLst>
                                      </p:cBhvr>
                                      <p:tavLst>
                                        <p:tav tm="0">
                                          <p:val>
                                            <p:strVal val="0-#ppt_w/2"/>
                                          </p:val>
                                        </p:tav>
                                        <p:tav tm="100000">
                                          <p:val>
                                            <p:strVal val="#ppt_x"/>
                                          </p:val>
                                        </p:tav>
                                      </p:tavLst>
                                    </p:anim>
                                    <p:anim calcmode="lin" valueType="num">
                                      <p:cBhvr additive="base">
                                        <p:cTn id="346" dur="2500" fill="hold"/>
                                        <p:tgtEl>
                                          <p:spTgt spid="61"/>
                                        </p:tgtEl>
                                        <p:attrNameLst>
                                          <p:attrName>ppt_y</p:attrName>
                                        </p:attrNameLst>
                                      </p:cBhvr>
                                      <p:tavLst>
                                        <p:tav tm="0">
                                          <p:val>
                                            <p:strVal val="#ppt_y"/>
                                          </p:val>
                                        </p:tav>
                                        <p:tav tm="100000">
                                          <p:val>
                                            <p:strVal val="#ppt_y"/>
                                          </p:val>
                                        </p:tav>
                                      </p:tavLst>
                                    </p:anim>
                                  </p:childTnLst>
                                </p:cTn>
                              </p:par>
                              <p:par>
                                <p:cTn id="347" presetID="2" presetClass="entr" presetSubtype="8" fill="hold" grpId="0" nodeType="withEffect">
                                  <p:stCondLst>
                                    <p:cond delay="0"/>
                                  </p:stCondLst>
                                  <p:childTnLst>
                                    <p:set>
                                      <p:cBhvr>
                                        <p:cTn id="348" dur="1" fill="hold">
                                          <p:stCondLst>
                                            <p:cond delay="0"/>
                                          </p:stCondLst>
                                        </p:cTn>
                                        <p:tgtEl>
                                          <p:spTgt spid="62"/>
                                        </p:tgtEl>
                                        <p:attrNameLst>
                                          <p:attrName>style.visibility</p:attrName>
                                        </p:attrNameLst>
                                      </p:cBhvr>
                                      <p:to>
                                        <p:strVal val="visible"/>
                                      </p:to>
                                    </p:set>
                                    <p:anim calcmode="lin" valueType="num">
                                      <p:cBhvr additive="base">
                                        <p:cTn id="349" dur="2500" fill="hold"/>
                                        <p:tgtEl>
                                          <p:spTgt spid="62"/>
                                        </p:tgtEl>
                                        <p:attrNameLst>
                                          <p:attrName>ppt_x</p:attrName>
                                        </p:attrNameLst>
                                      </p:cBhvr>
                                      <p:tavLst>
                                        <p:tav tm="0">
                                          <p:val>
                                            <p:strVal val="0-#ppt_w/2"/>
                                          </p:val>
                                        </p:tav>
                                        <p:tav tm="100000">
                                          <p:val>
                                            <p:strVal val="#ppt_x"/>
                                          </p:val>
                                        </p:tav>
                                      </p:tavLst>
                                    </p:anim>
                                    <p:anim calcmode="lin" valueType="num">
                                      <p:cBhvr additive="base">
                                        <p:cTn id="350" dur="2500" fill="hold"/>
                                        <p:tgtEl>
                                          <p:spTgt spid="62"/>
                                        </p:tgtEl>
                                        <p:attrNameLst>
                                          <p:attrName>ppt_y</p:attrName>
                                        </p:attrNameLst>
                                      </p:cBhvr>
                                      <p:tavLst>
                                        <p:tav tm="0">
                                          <p:val>
                                            <p:strVal val="#ppt_y"/>
                                          </p:val>
                                        </p:tav>
                                        <p:tav tm="100000">
                                          <p:val>
                                            <p:strVal val="#ppt_y"/>
                                          </p:val>
                                        </p:tav>
                                      </p:tavLst>
                                    </p:anim>
                                  </p:childTnLst>
                                </p:cTn>
                              </p:par>
                              <p:par>
                                <p:cTn id="351" presetID="2" presetClass="entr" presetSubtype="8" fill="hold" grpId="0" nodeType="withEffect">
                                  <p:stCondLst>
                                    <p:cond delay="0"/>
                                  </p:stCondLst>
                                  <p:childTnLst>
                                    <p:set>
                                      <p:cBhvr>
                                        <p:cTn id="352" dur="1" fill="hold">
                                          <p:stCondLst>
                                            <p:cond delay="0"/>
                                          </p:stCondLst>
                                        </p:cTn>
                                        <p:tgtEl>
                                          <p:spTgt spid="63"/>
                                        </p:tgtEl>
                                        <p:attrNameLst>
                                          <p:attrName>style.visibility</p:attrName>
                                        </p:attrNameLst>
                                      </p:cBhvr>
                                      <p:to>
                                        <p:strVal val="visible"/>
                                      </p:to>
                                    </p:set>
                                    <p:anim calcmode="lin" valueType="num">
                                      <p:cBhvr additive="base">
                                        <p:cTn id="353" dur="2500" fill="hold"/>
                                        <p:tgtEl>
                                          <p:spTgt spid="63"/>
                                        </p:tgtEl>
                                        <p:attrNameLst>
                                          <p:attrName>ppt_x</p:attrName>
                                        </p:attrNameLst>
                                      </p:cBhvr>
                                      <p:tavLst>
                                        <p:tav tm="0">
                                          <p:val>
                                            <p:strVal val="0-#ppt_w/2"/>
                                          </p:val>
                                        </p:tav>
                                        <p:tav tm="100000">
                                          <p:val>
                                            <p:strVal val="#ppt_x"/>
                                          </p:val>
                                        </p:tav>
                                      </p:tavLst>
                                    </p:anim>
                                    <p:anim calcmode="lin" valueType="num">
                                      <p:cBhvr additive="base">
                                        <p:cTn id="354" dur="2500" fill="hold"/>
                                        <p:tgtEl>
                                          <p:spTgt spid="63"/>
                                        </p:tgtEl>
                                        <p:attrNameLst>
                                          <p:attrName>ppt_y</p:attrName>
                                        </p:attrNameLst>
                                      </p:cBhvr>
                                      <p:tavLst>
                                        <p:tav tm="0">
                                          <p:val>
                                            <p:strVal val="#ppt_y"/>
                                          </p:val>
                                        </p:tav>
                                        <p:tav tm="100000">
                                          <p:val>
                                            <p:strVal val="#ppt_y"/>
                                          </p:val>
                                        </p:tav>
                                      </p:tavLst>
                                    </p:anim>
                                  </p:childTnLst>
                                </p:cTn>
                              </p:par>
                              <p:par>
                                <p:cTn id="355" presetID="2" presetClass="entr" presetSubtype="8" fill="hold" grpId="0" nodeType="withEffect">
                                  <p:stCondLst>
                                    <p:cond delay="0"/>
                                  </p:stCondLst>
                                  <p:childTnLst>
                                    <p:set>
                                      <p:cBhvr>
                                        <p:cTn id="356" dur="1" fill="hold">
                                          <p:stCondLst>
                                            <p:cond delay="0"/>
                                          </p:stCondLst>
                                        </p:cTn>
                                        <p:tgtEl>
                                          <p:spTgt spid="64"/>
                                        </p:tgtEl>
                                        <p:attrNameLst>
                                          <p:attrName>style.visibility</p:attrName>
                                        </p:attrNameLst>
                                      </p:cBhvr>
                                      <p:to>
                                        <p:strVal val="visible"/>
                                      </p:to>
                                    </p:set>
                                    <p:anim calcmode="lin" valueType="num">
                                      <p:cBhvr additive="base">
                                        <p:cTn id="357" dur="2500" fill="hold"/>
                                        <p:tgtEl>
                                          <p:spTgt spid="64"/>
                                        </p:tgtEl>
                                        <p:attrNameLst>
                                          <p:attrName>ppt_x</p:attrName>
                                        </p:attrNameLst>
                                      </p:cBhvr>
                                      <p:tavLst>
                                        <p:tav tm="0">
                                          <p:val>
                                            <p:strVal val="0-#ppt_w/2"/>
                                          </p:val>
                                        </p:tav>
                                        <p:tav tm="100000">
                                          <p:val>
                                            <p:strVal val="#ppt_x"/>
                                          </p:val>
                                        </p:tav>
                                      </p:tavLst>
                                    </p:anim>
                                    <p:anim calcmode="lin" valueType="num">
                                      <p:cBhvr additive="base">
                                        <p:cTn id="358" dur="2500" fill="hold"/>
                                        <p:tgtEl>
                                          <p:spTgt spid="64"/>
                                        </p:tgtEl>
                                        <p:attrNameLst>
                                          <p:attrName>ppt_y</p:attrName>
                                        </p:attrNameLst>
                                      </p:cBhvr>
                                      <p:tavLst>
                                        <p:tav tm="0">
                                          <p:val>
                                            <p:strVal val="#ppt_y"/>
                                          </p:val>
                                        </p:tav>
                                        <p:tav tm="100000">
                                          <p:val>
                                            <p:strVal val="#ppt_y"/>
                                          </p:val>
                                        </p:tav>
                                      </p:tavLst>
                                    </p:anim>
                                  </p:childTnLst>
                                </p:cTn>
                              </p:par>
                              <p:par>
                                <p:cTn id="359" presetID="2" presetClass="entr" presetSubtype="8" fill="hold" grpId="0" nodeType="withEffect">
                                  <p:stCondLst>
                                    <p:cond delay="0"/>
                                  </p:stCondLst>
                                  <p:childTnLst>
                                    <p:set>
                                      <p:cBhvr>
                                        <p:cTn id="360" dur="1" fill="hold">
                                          <p:stCondLst>
                                            <p:cond delay="0"/>
                                          </p:stCondLst>
                                        </p:cTn>
                                        <p:tgtEl>
                                          <p:spTgt spid="65"/>
                                        </p:tgtEl>
                                        <p:attrNameLst>
                                          <p:attrName>style.visibility</p:attrName>
                                        </p:attrNameLst>
                                      </p:cBhvr>
                                      <p:to>
                                        <p:strVal val="visible"/>
                                      </p:to>
                                    </p:set>
                                    <p:anim calcmode="lin" valueType="num">
                                      <p:cBhvr additive="base">
                                        <p:cTn id="361" dur="2500" fill="hold"/>
                                        <p:tgtEl>
                                          <p:spTgt spid="65"/>
                                        </p:tgtEl>
                                        <p:attrNameLst>
                                          <p:attrName>ppt_x</p:attrName>
                                        </p:attrNameLst>
                                      </p:cBhvr>
                                      <p:tavLst>
                                        <p:tav tm="0">
                                          <p:val>
                                            <p:strVal val="0-#ppt_w/2"/>
                                          </p:val>
                                        </p:tav>
                                        <p:tav tm="100000">
                                          <p:val>
                                            <p:strVal val="#ppt_x"/>
                                          </p:val>
                                        </p:tav>
                                      </p:tavLst>
                                    </p:anim>
                                    <p:anim calcmode="lin" valueType="num">
                                      <p:cBhvr additive="base">
                                        <p:cTn id="362" dur="2500" fill="hold"/>
                                        <p:tgtEl>
                                          <p:spTgt spid="65"/>
                                        </p:tgtEl>
                                        <p:attrNameLst>
                                          <p:attrName>ppt_y</p:attrName>
                                        </p:attrNameLst>
                                      </p:cBhvr>
                                      <p:tavLst>
                                        <p:tav tm="0">
                                          <p:val>
                                            <p:strVal val="#ppt_y"/>
                                          </p:val>
                                        </p:tav>
                                        <p:tav tm="100000">
                                          <p:val>
                                            <p:strVal val="#ppt_y"/>
                                          </p:val>
                                        </p:tav>
                                      </p:tavLst>
                                    </p:anim>
                                  </p:childTnLst>
                                </p:cTn>
                              </p:par>
                              <p:par>
                                <p:cTn id="363" presetID="2" presetClass="entr" presetSubtype="8" fill="hold" grpId="0" nodeType="withEffect">
                                  <p:stCondLst>
                                    <p:cond delay="0"/>
                                  </p:stCondLst>
                                  <p:childTnLst>
                                    <p:set>
                                      <p:cBhvr>
                                        <p:cTn id="364" dur="1" fill="hold">
                                          <p:stCondLst>
                                            <p:cond delay="0"/>
                                          </p:stCondLst>
                                        </p:cTn>
                                        <p:tgtEl>
                                          <p:spTgt spid="66"/>
                                        </p:tgtEl>
                                        <p:attrNameLst>
                                          <p:attrName>style.visibility</p:attrName>
                                        </p:attrNameLst>
                                      </p:cBhvr>
                                      <p:to>
                                        <p:strVal val="visible"/>
                                      </p:to>
                                    </p:set>
                                    <p:anim calcmode="lin" valueType="num">
                                      <p:cBhvr additive="base">
                                        <p:cTn id="365" dur="2500" fill="hold"/>
                                        <p:tgtEl>
                                          <p:spTgt spid="66"/>
                                        </p:tgtEl>
                                        <p:attrNameLst>
                                          <p:attrName>ppt_x</p:attrName>
                                        </p:attrNameLst>
                                      </p:cBhvr>
                                      <p:tavLst>
                                        <p:tav tm="0">
                                          <p:val>
                                            <p:strVal val="0-#ppt_w/2"/>
                                          </p:val>
                                        </p:tav>
                                        <p:tav tm="100000">
                                          <p:val>
                                            <p:strVal val="#ppt_x"/>
                                          </p:val>
                                        </p:tav>
                                      </p:tavLst>
                                    </p:anim>
                                    <p:anim calcmode="lin" valueType="num">
                                      <p:cBhvr additive="base">
                                        <p:cTn id="366" dur="2500" fill="hold"/>
                                        <p:tgtEl>
                                          <p:spTgt spid="66"/>
                                        </p:tgtEl>
                                        <p:attrNameLst>
                                          <p:attrName>ppt_y</p:attrName>
                                        </p:attrNameLst>
                                      </p:cBhvr>
                                      <p:tavLst>
                                        <p:tav tm="0">
                                          <p:val>
                                            <p:strVal val="#ppt_y"/>
                                          </p:val>
                                        </p:tav>
                                        <p:tav tm="100000">
                                          <p:val>
                                            <p:strVal val="#ppt_y"/>
                                          </p:val>
                                        </p:tav>
                                      </p:tavLst>
                                    </p:anim>
                                  </p:childTnLst>
                                </p:cTn>
                              </p:par>
                              <p:par>
                                <p:cTn id="367" presetID="2" presetClass="entr" presetSubtype="8" fill="hold" grpId="0" nodeType="withEffect">
                                  <p:stCondLst>
                                    <p:cond delay="0"/>
                                  </p:stCondLst>
                                  <p:childTnLst>
                                    <p:set>
                                      <p:cBhvr>
                                        <p:cTn id="368" dur="1" fill="hold">
                                          <p:stCondLst>
                                            <p:cond delay="0"/>
                                          </p:stCondLst>
                                        </p:cTn>
                                        <p:tgtEl>
                                          <p:spTgt spid="67"/>
                                        </p:tgtEl>
                                        <p:attrNameLst>
                                          <p:attrName>style.visibility</p:attrName>
                                        </p:attrNameLst>
                                      </p:cBhvr>
                                      <p:to>
                                        <p:strVal val="visible"/>
                                      </p:to>
                                    </p:set>
                                    <p:anim calcmode="lin" valueType="num">
                                      <p:cBhvr additive="base">
                                        <p:cTn id="369" dur="2500" fill="hold"/>
                                        <p:tgtEl>
                                          <p:spTgt spid="67"/>
                                        </p:tgtEl>
                                        <p:attrNameLst>
                                          <p:attrName>ppt_x</p:attrName>
                                        </p:attrNameLst>
                                      </p:cBhvr>
                                      <p:tavLst>
                                        <p:tav tm="0">
                                          <p:val>
                                            <p:strVal val="0-#ppt_w/2"/>
                                          </p:val>
                                        </p:tav>
                                        <p:tav tm="100000">
                                          <p:val>
                                            <p:strVal val="#ppt_x"/>
                                          </p:val>
                                        </p:tav>
                                      </p:tavLst>
                                    </p:anim>
                                    <p:anim calcmode="lin" valueType="num">
                                      <p:cBhvr additive="base">
                                        <p:cTn id="370" dur="2500" fill="hold"/>
                                        <p:tgtEl>
                                          <p:spTgt spid="67"/>
                                        </p:tgtEl>
                                        <p:attrNameLst>
                                          <p:attrName>ppt_y</p:attrName>
                                        </p:attrNameLst>
                                      </p:cBhvr>
                                      <p:tavLst>
                                        <p:tav tm="0">
                                          <p:val>
                                            <p:strVal val="#ppt_y"/>
                                          </p:val>
                                        </p:tav>
                                        <p:tav tm="100000">
                                          <p:val>
                                            <p:strVal val="#ppt_y"/>
                                          </p:val>
                                        </p:tav>
                                      </p:tavLst>
                                    </p:anim>
                                  </p:childTnLst>
                                </p:cTn>
                              </p:par>
                              <p:par>
                                <p:cTn id="371" presetID="2" presetClass="entr" presetSubtype="8" fill="hold" grpId="0" nodeType="withEffect">
                                  <p:stCondLst>
                                    <p:cond delay="0"/>
                                  </p:stCondLst>
                                  <p:childTnLst>
                                    <p:set>
                                      <p:cBhvr>
                                        <p:cTn id="372" dur="1" fill="hold">
                                          <p:stCondLst>
                                            <p:cond delay="0"/>
                                          </p:stCondLst>
                                        </p:cTn>
                                        <p:tgtEl>
                                          <p:spTgt spid="68"/>
                                        </p:tgtEl>
                                        <p:attrNameLst>
                                          <p:attrName>style.visibility</p:attrName>
                                        </p:attrNameLst>
                                      </p:cBhvr>
                                      <p:to>
                                        <p:strVal val="visible"/>
                                      </p:to>
                                    </p:set>
                                    <p:anim calcmode="lin" valueType="num">
                                      <p:cBhvr additive="base">
                                        <p:cTn id="373" dur="2500" fill="hold"/>
                                        <p:tgtEl>
                                          <p:spTgt spid="68"/>
                                        </p:tgtEl>
                                        <p:attrNameLst>
                                          <p:attrName>ppt_x</p:attrName>
                                        </p:attrNameLst>
                                      </p:cBhvr>
                                      <p:tavLst>
                                        <p:tav tm="0">
                                          <p:val>
                                            <p:strVal val="0-#ppt_w/2"/>
                                          </p:val>
                                        </p:tav>
                                        <p:tav tm="100000">
                                          <p:val>
                                            <p:strVal val="#ppt_x"/>
                                          </p:val>
                                        </p:tav>
                                      </p:tavLst>
                                    </p:anim>
                                    <p:anim calcmode="lin" valueType="num">
                                      <p:cBhvr additive="base">
                                        <p:cTn id="374" dur="2500" fill="hold"/>
                                        <p:tgtEl>
                                          <p:spTgt spid="68"/>
                                        </p:tgtEl>
                                        <p:attrNameLst>
                                          <p:attrName>ppt_y</p:attrName>
                                        </p:attrNameLst>
                                      </p:cBhvr>
                                      <p:tavLst>
                                        <p:tav tm="0">
                                          <p:val>
                                            <p:strVal val="#ppt_y"/>
                                          </p:val>
                                        </p:tav>
                                        <p:tav tm="100000">
                                          <p:val>
                                            <p:strVal val="#ppt_y"/>
                                          </p:val>
                                        </p:tav>
                                      </p:tavLst>
                                    </p:anim>
                                  </p:childTnLst>
                                </p:cTn>
                              </p:par>
                              <p:par>
                                <p:cTn id="375" presetID="2" presetClass="entr" presetSubtype="8" fill="hold" grpId="0" nodeType="withEffect">
                                  <p:stCondLst>
                                    <p:cond delay="0"/>
                                  </p:stCondLst>
                                  <p:childTnLst>
                                    <p:set>
                                      <p:cBhvr>
                                        <p:cTn id="376" dur="1" fill="hold">
                                          <p:stCondLst>
                                            <p:cond delay="0"/>
                                          </p:stCondLst>
                                        </p:cTn>
                                        <p:tgtEl>
                                          <p:spTgt spid="69"/>
                                        </p:tgtEl>
                                        <p:attrNameLst>
                                          <p:attrName>style.visibility</p:attrName>
                                        </p:attrNameLst>
                                      </p:cBhvr>
                                      <p:to>
                                        <p:strVal val="visible"/>
                                      </p:to>
                                    </p:set>
                                    <p:anim calcmode="lin" valueType="num">
                                      <p:cBhvr additive="base">
                                        <p:cTn id="377" dur="2500" fill="hold"/>
                                        <p:tgtEl>
                                          <p:spTgt spid="69"/>
                                        </p:tgtEl>
                                        <p:attrNameLst>
                                          <p:attrName>ppt_x</p:attrName>
                                        </p:attrNameLst>
                                      </p:cBhvr>
                                      <p:tavLst>
                                        <p:tav tm="0">
                                          <p:val>
                                            <p:strVal val="0-#ppt_w/2"/>
                                          </p:val>
                                        </p:tav>
                                        <p:tav tm="100000">
                                          <p:val>
                                            <p:strVal val="#ppt_x"/>
                                          </p:val>
                                        </p:tav>
                                      </p:tavLst>
                                    </p:anim>
                                    <p:anim calcmode="lin" valueType="num">
                                      <p:cBhvr additive="base">
                                        <p:cTn id="378" dur="2500" fill="hold"/>
                                        <p:tgtEl>
                                          <p:spTgt spid="69"/>
                                        </p:tgtEl>
                                        <p:attrNameLst>
                                          <p:attrName>ppt_y</p:attrName>
                                        </p:attrNameLst>
                                      </p:cBhvr>
                                      <p:tavLst>
                                        <p:tav tm="0">
                                          <p:val>
                                            <p:strVal val="#ppt_y"/>
                                          </p:val>
                                        </p:tav>
                                        <p:tav tm="100000">
                                          <p:val>
                                            <p:strVal val="#ppt_y"/>
                                          </p:val>
                                        </p:tav>
                                      </p:tavLst>
                                    </p:anim>
                                  </p:childTnLst>
                                </p:cTn>
                              </p:par>
                              <p:par>
                                <p:cTn id="379" presetID="2" presetClass="entr" presetSubtype="8" fill="hold" grpId="0" nodeType="withEffect">
                                  <p:stCondLst>
                                    <p:cond delay="0"/>
                                  </p:stCondLst>
                                  <p:childTnLst>
                                    <p:set>
                                      <p:cBhvr>
                                        <p:cTn id="380" dur="1" fill="hold">
                                          <p:stCondLst>
                                            <p:cond delay="0"/>
                                          </p:stCondLst>
                                        </p:cTn>
                                        <p:tgtEl>
                                          <p:spTgt spid="70"/>
                                        </p:tgtEl>
                                        <p:attrNameLst>
                                          <p:attrName>style.visibility</p:attrName>
                                        </p:attrNameLst>
                                      </p:cBhvr>
                                      <p:to>
                                        <p:strVal val="visible"/>
                                      </p:to>
                                    </p:set>
                                    <p:anim calcmode="lin" valueType="num">
                                      <p:cBhvr additive="base">
                                        <p:cTn id="381" dur="2500" fill="hold"/>
                                        <p:tgtEl>
                                          <p:spTgt spid="70"/>
                                        </p:tgtEl>
                                        <p:attrNameLst>
                                          <p:attrName>ppt_x</p:attrName>
                                        </p:attrNameLst>
                                      </p:cBhvr>
                                      <p:tavLst>
                                        <p:tav tm="0">
                                          <p:val>
                                            <p:strVal val="0-#ppt_w/2"/>
                                          </p:val>
                                        </p:tav>
                                        <p:tav tm="100000">
                                          <p:val>
                                            <p:strVal val="#ppt_x"/>
                                          </p:val>
                                        </p:tav>
                                      </p:tavLst>
                                    </p:anim>
                                    <p:anim calcmode="lin" valueType="num">
                                      <p:cBhvr additive="base">
                                        <p:cTn id="382" dur="2500" fill="hold"/>
                                        <p:tgtEl>
                                          <p:spTgt spid="70"/>
                                        </p:tgtEl>
                                        <p:attrNameLst>
                                          <p:attrName>ppt_y</p:attrName>
                                        </p:attrNameLst>
                                      </p:cBhvr>
                                      <p:tavLst>
                                        <p:tav tm="0">
                                          <p:val>
                                            <p:strVal val="#ppt_y"/>
                                          </p:val>
                                        </p:tav>
                                        <p:tav tm="100000">
                                          <p:val>
                                            <p:strVal val="#ppt_y"/>
                                          </p:val>
                                        </p:tav>
                                      </p:tavLst>
                                    </p:anim>
                                  </p:childTnLst>
                                </p:cTn>
                              </p:par>
                              <p:par>
                                <p:cTn id="383" presetID="2" presetClass="entr" presetSubtype="8" fill="hold" grpId="0" nodeType="withEffect">
                                  <p:stCondLst>
                                    <p:cond delay="0"/>
                                  </p:stCondLst>
                                  <p:childTnLst>
                                    <p:set>
                                      <p:cBhvr>
                                        <p:cTn id="384" dur="1" fill="hold">
                                          <p:stCondLst>
                                            <p:cond delay="0"/>
                                          </p:stCondLst>
                                        </p:cTn>
                                        <p:tgtEl>
                                          <p:spTgt spid="71"/>
                                        </p:tgtEl>
                                        <p:attrNameLst>
                                          <p:attrName>style.visibility</p:attrName>
                                        </p:attrNameLst>
                                      </p:cBhvr>
                                      <p:to>
                                        <p:strVal val="visible"/>
                                      </p:to>
                                    </p:set>
                                    <p:anim calcmode="lin" valueType="num">
                                      <p:cBhvr additive="base">
                                        <p:cTn id="385" dur="2500" fill="hold"/>
                                        <p:tgtEl>
                                          <p:spTgt spid="71"/>
                                        </p:tgtEl>
                                        <p:attrNameLst>
                                          <p:attrName>ppt_x</p:attrName>
                                        </p:attrNameLst>
                                      </p:cBhvr>
                                      <p:tavLst>
                                        <p:tav tm="0">
                                          <p:val>
                                            <p:strVal val="0-#ppt_w/2"/>
                                          </p:val>
                                        </p:tav>
                                        <p:tav tm="100000">
                                          <p:val>
                                            <p:strVal val="#ppt_x"/>
                                          </p:val>
                                        </p:tav>
                                      </p:tavLst>
                                    </p:anim>
                                    <p:anim calcmode="lin" valueType="num">
                                      <p:cBhvr additive="base">
                                        <p:cTn id="386" dur="2500" fill="hold"/>
                                        <p:tgtEl>
                                          <p:spTgt spid="71"/>
                                        </p:tgtEl>
                                        <p:attrNameLst>
                                          <p:attrName>ppt_y</p:attrName>
                                        </p:attrNameLst>
                                      </p:cBhvr>
                                      <p:tavLst>
                                        <p:tav tm="0">
                                          <p:val>
                                            <p:strVal val="#ppt_y"/>
                                          </p:val>
                                        </p:tav>
                                        <p:tav tm="100000">
                                          <p:val>
                                            <p:strVal val="#ppt_y"/>
                                          </p:val>
                                        </p:tav>
                                      </p:tavLst>
                                    </p:anim>
                                  </p:childTnLst>
                                </p:cTn>
                              </p:par>
                              <p:par>
                                <p:cTn id="387" presetID="2" presetClass="entr" presetSubtype="8" fill="hold" grpId="0" nodeType="withEffect">
                                  <p:stCondLst>
                                    <p:cond delay="0"/>
                                  </p:stCondLst>
                                  <p:childTnLst>
                                    <p:set>
                                      <p:cBhvr>
                                        <p:cTn id="388" dur="1" fill="hold">
                                          <p:stCondLst>
                                            <p:cond delay="0"/>
                                          </p:stCondLst>
                                        </p:cTn>
                                        <p:tgtEl>
                                          <p:spTgt spid="72"/>
                                        </p:tgtEl>
                                        <p:attrNameLst>
                                          <p:attrName>style.visibility</p:attrName>
                                        </p:attrNameLst>
                                      </p:cBhvr>
                                      <p:to>
                                        <p:strVal val="visible"/>
                                      </p:to>
                                    </p:set>
                                    <p:anim calcmode="lin" valueType="num">
                                      <p:cBhvr additive="base">
                                        <p:cTn id="389" dur="2500" fill="hold"/>
                                        <p:tgtEl>
                                          <p:spTgt spid="72"/>
                                        </p:tgtEl>
                                        <p:attrNameLst>
                                          <p:attrName>ppt_x</p:attrName>
                                        </p:attrNameLst>
                                      </p:cBhvr>
                                      <p:tavLst>
                                        <p:tav tm="0">
                                          <p:val>
                                            <p:strVal val="0-#ppt_w/2"/>
                                          </p:val>
                                        </p:tav>
                                        <p:tav tm="100000">
                                          <p:val>
                                            <p:strVal val="#ppt_x"/>
                                          </p:val>
                                        </p:tav>
                                      </p:tavLst>
                                    </p:anim>
                                    <p:anim calcmode="lin" valueType="num">
                                      <p:cBhvr additive="base">
                                        <p:cTn id="390" dur="2500" fill="hold"/>
                                        <p:tgtEl>
                                          <p:spTgt spid="72"/>
                                        </p:tgtEl>
                                        <p:attrNameLst>
                                          <p:attrName>ppt_y</p:attrName>
                                        </p:attrNameLst>
                                      </p:cBhvr>
                                      <p:tavLst>
                                        <p:tav tm="0">
                                          <p:val>
                                            <p:strVal val="#ppt_y"/>
                                          </p:val>
                                        </p:tav>
                                        <p:tav tm="100000">
                                          <p:val>
                                            <p:strVal val="#ppt_y"/>
                                          </p:val>
                                        </p:tav>
                                      </p:tavLst>
                                    </p:anim>
                                  </p:childTnLst>
                                </p:cTn>
                              </p:par>
                              <p:par>
                                <p:cTn id="391" presetID="2" presetClass="entr" presetSubtype="8" fill="hold" grpId="0" nodeType="withEffect">
                                  <p:stCondLst>
                                    <p:cond delay="0"/>
                                  </p:stCondLst>
                                  <p:childTnLst>
                                    <p:set>
                                      <p:cBhvr>
                                        <p:cTn id="392" dur="1" fill="hold">
                                          <p:stCondLst>
                                            <p:cond delay="0"/>
                                          </p:stCondLst>
                                        </p:cTn>
                                        <p:tgtEl>
                                          <p:spTgt spid="73"/>
                                        </p:tgtEl>
                                        <p:attrNameLst>
                                          <p:attrName>style.visibility</p:attrName>
                                        </p:attrNameLst>
                                      </p:cBhvr>
                                      <p:to>
                                        <p:strVal val="visible"/>
                                      </p:to>
                                    </p:set>
                                    <p:anim calcmode="lin" valueType="num">
                                      <p:cBhvr additive="base">
                                        <p:cTn id="393" dur="2500" fill="hold"/>
                                        <p:tgtEl>
                                          <p:spTgt spid="73"/>
                                        </p:tgtEl>
                                        <p:attrNameLst>
                                          <p:attrName>ppt_x</p:attrName>
                                        </p:attrNameLst>
                                      </p:cBhvr>
                                      <p:tavLst>
                                        <p:tav tm="0">
                                          <p:val>
                                            <p:strVal val="0-#ppt_w/2"/>
                                          </p:val>
                                        </p:tav>
                                        <p:tav tm="100000">
                                          <p:val>
                                            <p:strVal val="#ppt_x"/>
                                          </p:val>
                                        </p:tav>
                                      </p:tavLst>
                                    </p:anim>
                                    <p:anim calcmode="lin" valueType="num">
                                      <p:cBhvr additive="base">
                                        <p:cTn id="394" dur="2500" fill="hold"/>
                                        <p:tgtEl>
                                          <p:spTgt spid="73"/>
                                        </p:tgtEl>
                                        <p:attrNameLst>
                                          <p:attrName>ppt_y</p:attrName>
                                        </p:attrNameLst>
                                      </p:cBhvr>
                                      <p:tavLst>
                                        <p:tav tm="0">
                                          <p:val>
                                            <p:strVal val="#ppt_y"/>
                                          </p:val>
                                        </p:tav>
                                        <p:tav tm="100000">
                                          <p:val>
                                            <p:strVal val="#ppt_y"/>
                                          </p:val>
                                        </p:tav>
                                      </p:tavLst>
                                    </p:anim>
                                  </p:childTnLst>
                                </p:cTn>
                              </p:par>
                              <p:par>
                                <p:cTn id="395" presetID="2" presetClass="entr" presetSubtype="8" fill="hold" grpId="0" nodeType="withEffect">
                                  <p:stCondLst>
                                    <p:cond delay="0"/>
                                  </p:stCondLst>
                                  <p:childTnLst>
                                    <p:set>
                                      <p:cBhvr>
                                        <p:cTn id="396" dur="1" fill="hold">
                                          <p:stCondLst>
                                            <p:cond delay="0"/>
                                          </p:stCondLst>
                                        </p:cTn>
                                        <p:tgtEl>
                                          <p:spTgt spid="74"/>
                                        </p:tgtEl>
                                        <p:attrNameLst>
                                          <p:attrName>style.visibility</p:attrName>
                                        </p:attrNameLst>
                                      </p:cBhvr>
                                      <p:to>
                                        <p:strVal val="visible"/>
                                      </p:to>
                                    </p:set>
                                    <p:anim calcmode="lin" valueType="num">
                                      <p:cBhvr additive="base">
                                        <p:cTn id="397" dur="2500" fill="hold"/>
                                        <p:tgtEl>
                                          <p:spTgt spid="74"/>
                                        </p:tgtEl>
                                        <p:attrNameLst>
                                          <p:attrName>ppt_x</p:attrName>
                                        </p:attrNameLst>
                                      </p:cBhvr>
                                      <p:tavLst>
                                        <p:tav tm="0">
                                          <p:val>
                                            <p:strVal val="0-#ppt_w/2"/>
                                          </p:val>
                                        </p:tav>
                                        <p:tav tm="100000">
                                          <p:val>
                                            <p:strVal val="#ppt_x"/>
                                          </p:val>
                                        </p:tav>
                                      </p:tavLst>
                                    </p:anim>
                                    <p:anim calcmode="lin" valueType="num">
                                      <p:cBhvr additive="base">
                                        <p:cTn id="398" dur="2500" fill="hold"/>
                                        <p:tgtEl>
                                          <p:spTgt spid="74"/>
                                        </p:tgtEl>
                                        <p:attrNameLst>
                                          <p:attrName>ppt_y</p:attrName>
                                        </p:attrNameLst>
                                      </p:cBhvr>
                                      <p:tavLst>
                                        <p:tav tm="0">
                                          <p:val>
                                            <p:strVal val="#ppt_y"/>
                                          </p:val>
                                        </p:tav>
                                        <p:tav tm="100000">
                                          <p:val>
                                            <p:strVal val="#ppt_y"/>
                                          </p:val>
                                        </p:tav>
                                      </p:tavLst>
                                    </p:anim>
                                  </p:childTnLst>
                                </p:cTn>
                              </p:par>
                              <p:par>
                                <p:cTn id="399" presetID="2" presetClass="entr" presetSubtype="8" fill="hold" grpId="0" nodeType="withEffect">
                                  <p:stCondLst>
                                    <p:cond delay="0"/>
                                  </p:stCondLst>
                                  <p:childTnLst>
                                    <p:set>
                                      <p:cBhvr>
                                        <p:cTn id="400" dur="1" fill="hold">
                                          <p:stCondLst>
                                            <p:cond delay="0"/>
                                          </p:stCondLst>
                                        </p:cTn>
                                        <p:tgtEl>
                                          <p:spTgt spid="75"/>
                                        </p:tgtEl>
                                        <p:attrNameLst>
                                          <p:attrName>style.visibility</p:attrName>
                                        </p:attrNameLst>
                                      </p:cBhvr>
                                      <p:to>
                                        <p:strVal val="visible"/>
                                      </p:to>
                                    </p:set>
                                    <p:anim calcmode="lin" valueType="num">
                                      <p:cBhvr additive="base">
                                        <p:cTn id="401" dur="2500" fill="hold"/>
                                        <p:tgtEl>
                                          <p:spTgt spid="75"/>
                                        </p:tgtEl>
                                        <p:attrNameLst>
                                          <p:attrName>ppt_x</p:attrName>
                                        </p:attrNameLst>
                                      </p:cBhvr>
                                      <p:tavLst>
                                        <p:tav tm="0">
                                          <p:val>
                                            <p:strVal val="0-#ppt_w/2"/>
                                          </p:val>
                                        </p:tav>
                                        <p:tav tm="100000">
                                          <p:val>
                                            <p:strVal val="#ppt_x"/>
                                          </p:val>
                                        </p:tav>
                                      </p:tavLst>
                                    </p:anim>
                                    <p:anim calcmode="lin" valueType="num">
                                      <p:cBhvr additive="base">
                                        <p:cTn id="402" dur="2500" fill="hold"/>
                                        <p:tgtEl>
                                          <p:spTgt spid="75"/>
                                        </p:tgtEl>
                                        <p:attrNameLst>
                                          <p:attrName>ppt_y</p:attrName>
                                        </p:attrNameLst>
                                      </p:cBhvr>
                                      <p:tavLst>
                                        <p:tav tm="0">
                                          <p:val>
                                            <p:strVal val="#ppt_y"/>
                                          </p:val>
                                        </p:tav>
                                        <p:tav tm="100000">
                                          <p:val>
                                            <p:strVal val="#ppt_y"/>
                                          </p:val>
                                        </p:tav>
                                      </p:tavLst>
                                    </p:anim>
                                  </p:childTnLst>
                                </p:cTn>
                              </p:par>
                              <p:par>
                                <p:cTn id="403" presetID="2" presetClass="entr" presetSubtype="8" fill="hold" grpId="0" nodeType="withEffect">
                                  <p:stCondLst>
                                    <p:cond delay="0"/>
                                  </p:stCondLst>
                                  <p:childTnLst>
                                    <p:set>
                                      <p:cBhvr>
                                        <p:cTn id="404" dur="1" fill="hold">
                                          <p:stCondLst>
                                            <p:cond delay="0"/>
                                          </p:stCondLst>
                                        </p:cTn>
                                        <p:tgtEl>
                                          <p:spTgt spid="76"/>
                                        </p:tgtEl>
                                        <p:attrNameLst>
                                          <p:attrName>style.visibility</p:attrName>
                                        </p:attrNameLst>
                                      </p:cBhvr>
                                      <p:to>
                                        <p:strVal val="visible"/>
                                      </p:to>
                                    </p:set>
                                    <p:anim calcmode="lin" valueType="num">
                                      <p:cBhvr additive="base">
                                        <p:cTn id="405" dur="2500" fill="hold"/>
                                        <p:tgtEl>
                                          <p:spTgt spid="76"/>
                                        </p:tgtEl>
                                        <p:attrNameLst>
                                          <p:attrName>ppt_x</p:attrName>
                                        </p:attrNameLst>
                                      </p:cBhvr>
                                      <p:tavLst>
                                        <p:tav tm="0">
                                          <p:val>
                                            <p:strVal val="0-#ppt_w/2"/>
                                          </p:val>
                                        </p:tav>
                                        <p:tav tm="100000">
                                          <p:val>
                                            <p:strVal val="#ppt_x"/>
                                          </p:val>
                                        </p:tav>
                                      </p:tavLst>
                                    </p:anim>
                                    <p:anim calcmode="lin" valueType="num">
                                      <p:cBhvr additive="base">
                                        <p:cTn id="406" dur="2500" fill="hold"/>
                                        <p:tgtEl>
                                          <p:spTgt spid="76"/>
                                        </p:tgtEl>
                                        <p:attrNameLst>
                                          <p:attrName>ppt_y</p:attrName>
                                        </p:attrNameLst>
                                      </p:cBhvr>
                                      <p:tavLst>
                                        <p:tav tm="0">
                                          <p:val>
                                            <p:strVal val="#ppt_y"/>
                                          </p:val>
                                        </p:tav>
                                        <p:tav tm="100000">
                                          <p:val>
                                            <p:strVal val="#ppt_y"/>
                                          </p:val>
                                        </p:tav>
                                      </p:tavLst>
                                    </p:anim>
                                  </p:childTnLst>
                                </p:cTn>
                              </p:par>
                              <p:par>
                                <p:cTn id="407" presetID="2" presetClass="entr" presetSubtype="8" fill="hold" grpId="0" nodeType="withEffect">
                                  <p:stCondLst>
                                    <p:cond delay="0"/>
                                  </p:stCondLst>
                                  <p:childTnLst>
                                    <p:set>
                                      <p:cBhvr>
                                        <p:cTn id="408" dur="1" fill="hold">
                                          <p:stCondLst>
                                            <p:cond delay="0"/>
                                          </p:stCondLst>
                                        </p:cTn>
                                        <p:tgtEl>
                                          <p:spTgt spid="77"/>
                                        </p:tgtEl>
                                        <p:attrNameLst>
                                          <p:attrName>style.visibility</p:attrName>
                                        </p:attrNameLst>
                                      </p:cBhvr>
                                      <p:to>
                                        <p:strVal val="visible"/>
                                      </p:to>
                                    </p:set>
                                    <p:anim calcmode="lin" valueType="num">
                                      <p:cBhvr additive="base">
                                        <p:cTn id="409" dur="2500" fill="hold"/>
                                        <p:tgtEl>
                                          <p:spTgt spid="77"/>
                                        </p:tgtEl>
                                        <p:attrNameLst>
                                          <p:attrName>ppt_x</p:attrName>
                                        </p:attrNameLst>
                                      </p:cBhvr>
                                      <p:tavLst>
                                        <p:tav tm="0">
                                          <p:val>
                                            <p:strVal val="0-#ppt_w/2"/>
                                          </p:val>
                                        </p:tav>
                                        <p:tav tm="100000">
                                          <p:val>
                                            <p:strVal val="#ppt_x"/>
                                          </p:val>
                                        </p:tav>
                                      </p:tavLst>
                                    </p:anim>
                                    <p:anim calcmode="lin" valueType="num">
                                      <p:cBhvr additive="base">
                                        <p:cTn id="410" dur="2500" fill="hold"/>
                                        <p:tgtEl>
                                          <p:spTgt spid="77"/>
                                        </p:tgtEl>
                                        <p:attrNameLst>
                                          <p:attrName>ppt_y</p:attrName>
                                        </p:attrNameLst>
                                      </p:cBhvr>
                                      <p:tavLst>
                                        <p:tav tm="0">
                                          <p:val>
                                            <p:strVal val="#ppt_y"/>
                                          </p:val>
                                        </p:tav>
                                        <p:tav tm="100000">
                                          <p:val>
                                            <p:strVal val="#ppt_y"/>
                                          </p:val>
                                        </p:tav>
                                      </p:tavLst>
                                    </p:anim>
                                  </p:childTnLst>
                                </p:cTn>
                              </p:par>
                              <p:par>
                                <p:cTn id="411" presetID="2" presetClass="entr" presetSubtype="8" fill="hold" grpId="0" nodeType="withEffect">
                                  <p:stCondLst>
                                    <p:cond delay="0"/>
                                  </p:stCondLst>
                                  <p:childTnLst>
                                    <p:set>
                                      <p:cBhvr>
                                        <p:cTn id="412" dur="1" fill="hold">
                                          <p:stCondLst>
                                            <p:cond delay="0"/>
                                          </p:stCondLst>
                                        </p:cTn>
                                        <p:tgtEl>
                                          <p:spTgt spid="78"/>
                                        </p:tgtEl>
                                        <p:attrNameLst>
                                          <p:attrName>style.visibility</p:attrName>
                                        </p:attrNameLst>
                                      </p:cBhvr>
                                      <p:to>
                                        <p:strVal val="visible"/>
                                      </p:to>
                                    </p:set>
                                    <p:anim calcmode="lin" valueType="num">
                                      <p:cBhvr additive="base">
                                        <p:cTn id="413" dur="2500" fill="hold"/>
                                        <p:tgtEl>
                                          <p:spTgt spid="78"/>
                                        </p:tgtEl>
                                        <p:attrNameLst>
                                          <p:attrName>ppt_x</p:attrName>
                                        </p:attrNameLst>
                                      </p:cBhvr>
                                      <p:tavLst>
                                        <p:tav tm="0">
                                          <p:val>
                                            <p:strVal val="0-#ppt_w/2"/>
                                          </p:val>
                                        </p:tav>
                                        <p:tav tm="100000">
                                          <p:val>
                                            <p:strVal val="#ppt_x"/>
                                          </p:val>
                                        </p:tav>
                                      </p:tavLst>
                                    </p:anim>
                                    <p:anim calcmode="lin" valueType="num">
                                      <p:cBhvr additive="base">
                                        <p:cTn id="414" dur="2500" fill="hold"/>
                                        <p:tgtEl>
                                          <p:spTgt spid="78"/>
                                        </p:tgtEl>
                                        <p:attrNameLst>
                                          <p:attrName>ppt_y</p:attrName>
                                        </p:attrNameLst>
                                      </p:cBhvr>
                                      <p:tavLst>
                                        <p:tav tm="0">
                                          <p:val>
                                            <p:strVal val="#ppt_y"/>
                                          </p:val>
                                        </p:tav>
                                        <p:tav tm="100000">
                                          <p:val>
                                            <p:strVal val="#ppt_y"/>
                                          </p:val>
                                        </p:tav>
                                      </p:tavLst>
                                    </p:anim>
                                  </p:childTnLst>
                                </p:cTn>
                              </p:par>
                              <p:par>
                                <p:cTn id="415" presetID="2" presetClass="entr" presetSubtype="8" fill="hold" grpId="0" nodeType="withEffect">
                                  <p:stCondLst>
                                    <p:cond delay="0"/>
                                  </p:stCondLst>
                                  <p:childTnLst>
                                    <p:set>
                                      <p:cBhvr>
                                        <p:cTn id="416" dur="1" fill="hold">
                                          <p:stCondLst>
                                            <p:cond delay="0"/>
                                          </p:stCondLst>
                                        </p:cTn>
                                        <p:tgtEl>
                                          <p:spTgt spid="79"/>
                                        </p:tgtEl>
                                        <p:attrNameLst>
                                          <p:attrName>style.visibility</p:attrName>
                                        </p:attrNameLst>
                                      </p:cBhvr>
                                      <p:to>
                                        <p:strVal val="visible"/>
                                      </p:to>
                                    </p:set>
                                    <p:anim calcmode="lin" valueType="num">
                                      <p:cBhvr additive="base">
                                        <p:cTn id="417" dur="2500" fill="hold"/>
                                        <p:tgtEl>
                                          <p:spTgt spid="79"/>
                                        </p:tgtEl>
                                        <p:attrNameLst>
                                          <p:attrName>ppt_x</p:attrName>
                                        </p:attrNameLst>
                                      </p:cBhvr>
                                      <p:tavLst>
                                        <p:tav tm="0">
                                          <p:val>
                                            <p:strVal val="0-#ppt_w/2"/>
                                          </p:val>
                                        </p:tav>
                                        <p:tav tm="100000">
                                          <p:val>
                                            <p:strVal val="#ppt_x"/>
                                          </p:val>
                                        </p:tav>
                                      </p:tavLst>
                                    </p:anim>
                                    <p:anim calcmode="lin" valueType="num">
                                      <p:cBhvr additive="base">
                                        <p:cTn id="418" dur="2500" fill="hold"/>
                                        <p:tgtEl>
                                          <p:spTgt spid="79"/>
                                        </p:tgtEl>
                                        <p:attrNameLst>
                                          <p:attrName>ppt_y</p:attrName>
                                        </p:attrNameLst>
                                      </p:cBhvr>
                                      <p:tavLst>
                                        <p:tav tm="0">
                                          <p:val>
                                            <p:strVal val="#ppt_y"/>
                                          </p:val>
                                        </p:tav>
                                        <p:tav tm="100000">
                                          <p:val>
                                            <p:strVal val="#ppt_y"/>
                                          </p:val>
                                        </p:tav>
                                      </p:tavLst>
                                    </p:anim>
                                  </p:childTnLst>
                                </p:cTn>
                              </p:par>
                              <p:par>
                                <p:cTn id="419" presetID="2" presetClass="entr" presetSubtype="8" fill="hold" grpId="0" nodeType="withEffect">
                                  <p:stCondLst>
                                    <p:cond delay="0"/>
                                  </p:stCondLst>
                                  <p:childTnLst>
                                    <p:set>
                                      <p:cBhvr>
                                        <p:cTn id="420" dur="1" fill="hold">
                                          <p:stCondLst>
                                            <p:cond delay="0"/>
                                          </p:stCondLst>
                                        </p:cTn>
                                        <p:tgtEl>
                                          <p:spTgt spid="80"/>
                                        </p:tgtEl>
                                        <p:attrNameLst>
                                          <p:attrName>style.visibility</p:attrName>
                                        </p:attrNameLst>
                                      </p:cBhvr>
                                      <p:to>
                                        <p:strVal val="visible"/>
                                      </p:to>
                                    </p:set>
                                    <p:anim calcmode="lin" valueType="num">
                                      <p:cBhvr additive="base">
                                        <p:cTn id="421" dur="2500" fill="hold"/>
                                        <p:tgtEl>
                                          <p:spTgt spid="80"/>
                                        </p:tgtEl>
                                        <p:attrNameLst>
                                          <p:attrName>ppt_x</p:attrName>
                                        </p:attrNameLst>
                                      </p:cBhvr>
                                      <p:tavLst>
                                        <p:tav tm="0">
                                          <p:val>
                                            <p:strVal val="0-#ppt_w/2"/>
                                          </p:val>
                                        </p:tav>
                                        <p:tav tm="100000">
                                          <p:val>
                                            <p:strVal val="#ppt_x"/>
                                          </p:val>
                                        </p:tav>
                                      </p:tavLst>
                                    </p:anim>
                                    <p:anim calcmode="lin" valueType="num">
                                      <p:cBhvr additive="base">
                                        <p:cTn id="422" dur="2500" fill="hold"/>
                                        <p:tgtEl>
                                          <p:spTgt spid="80"/>
                                        </p:tgtEl>
                                        <p:attrNameLst>
                                          <p:attrName>ppt_y</p:attrName>
                                        </p:attrNameLst>
                                      </p:cBhvr>
                                      <p:tavLst>
                                        <p:tav tm="0">
                                          <p:val>
                                            <p:strVal val="#ppt_y"/>
                                          </p:val>
                                        </p:tav>
                                        <p:tav tm="100000">
                                          <p:val>
                                            <p:strVal val="#ppt_y"/>
                                          </p:val>
                                        </p:tav>
                                      </p:tavLst>
                                    </p:anim>
                                  </p:childTnLst>
                                </p:cTn>
                              </p:par>
                              <p:par>
                                <p:cTn id="423" presetID="2" presetClass="entr" presetSubtype="8" fill="hold" grpId="0" nodeType="withEffect">
                                  <p:stCondLst>
                                    <p:cond delay="0"/>
                                  </p:stCondLst>
                                  <p:childTnLst>
                                    <p:set>
                                      <p:cBhvr>
                                        <p:cTn id="424" dur="1" fill="hold">
                                          <p:stCondLst>
                                            <p:cond delay="0"/>
                                          </p:stCondLst>
                                        </p:cTn>
                                        <p:tgtEl>
                                          <p:spTgt spid="81"/>
                                        </p:tgtEl>
                                        <p:attrNameLst>
                                          <p:attrName>style.visibility</p:attrName>
                                        </p:attrNameLst>
                                      </p:cBhvr>
                                      <p:to>
                                        <p:strVal val="visible"/>
                                      </p:to>
                                    </p:set>
                                    <p:anim calcmode="lin" valueType="num">
                                      <p:cBhvr additive="base">
                                        <p:cTn id="425" dur="2500" fill="hold"/>
                                        <p:tgtEl>
                                          <p:spTgt spid="81"/>
                                        </p:tgtEl>
                                        <p:attrNameLst>
                                          <p:attrName>ppt_x</p:attrName>
                                        </p:attrNameLst>
                                      </p:cBhvr>
                                      <p:tavLst>
                                        <p:tav tm="0">
                                          <p:val>
                                            <p:strVal val="0-#ppt_w/2"/>
                                          </p:val>
                                        </p:tav>
                                        <p:tav tm="100000">
                                          <p:val>
                                            <p:strVal val="#ppt_x"/>
                                          </p:val>
                                        </p:tav>
                                      </p:tavLst>
                                    </p:anim>
                                    <p:anim calcmode="lin" valueType="num">
                                      <p:cBhvr additive="base">
                                        <p:cTn id="426" dur="2500" fill="hold"/>
                                        <p:tgtEl>
                                          <p:spTgt spid="81"/>
                                        </p:tgtEl>
                                        <p:attrNameLst>
                                          <p:attrName>ppt_y</p:attrName>
                                        </p:attrNameLst>
                                      </p:cBhvr>
                                      <p:tavLst>
                                        <p:tav tm="0">
                                          <p:val>
                                            <p:strVal val="#ppt_y"/>
                                          </p:val>
                                        </p:tav>
                                        <p:tav tm="100000">
                                          <p:val>
                                            <p:strVal val="#ppt_y"/>
                                          </p:val>
                                        </p:tav>
                                      </p:tavLst>
                                    </p:anim>
                                  </p:childTnLst>
                                </p:cTn>
                              </p:par>
                              <p:par>
                                <p:cTn id="427" presetID="2" presetClass="entr" presetSubtype="8" fill="hold" grpId="0" nodeType="withEffect">
                                  <p:stCondLst>
                                    <p:cond delay="0"/>
                                  </p:stCondLst>
                                  <p:childTnLst>
                                    <p:set>
                                      <p:cBhvr>
                                        <p:cTn id="428" dur="1" fill="hold">
                                          <p:stCondLst>
                                            <p:cond delay="0"/>
                                          </p:stCondLst>
                                        </p:cTn>
                                        <p:tgtEl>
                                          <p:spTgt spid="82"/>
                                        </p:tgtEl>
                                        <p:attrNameLst>
                                          <p:attrName>style.visibility</p:attrName>
                                        </p:attrNameLst>
                                      </p:cBhvr>
                                      <p:to>
                                        <p:strVal val="visible"/>
                                      </p:to>
                                    </p:set>
                                    <p:anim calcmode="lin" valueType="num">
                                      <p:cBhvr additive="base">
                                        <p:cTn id="429" dur="2500" fill="hold"/>
                                        <p:tgtEl>
                                          <p:spTgt spid="82"/>
                                        </p:tgtEl>
                                        <p:attrNameLst>
                                          <p:attrName>ppt_x</p:attrName>
                                        </p:attrNameLst>
                                      </p:cBhvr>
                                      <p:tavLst>
                                        <p:tav tm="0">
                                          <p:val>
                                            <p:strVal val="0-#ppt_w/2"/>
                                          </p:val>
                                        </p:tav>
                                        <p:tav tm="100000">
                                          <p:val>
                                            <p:strVal val="#ppt_x"/>
                                          </p:val>
                                        </p:tav>
                                      </p:tavLst>
                                    </p:anim>
                                    <p:anim calcmode="lin" valueType="num">
                                      <p:cBhvr additive="base">
                                        <p:cTn id="430" dur="2500" fill="hold"/>
                                        <p:tgtEl>
                                          <p:spTgt spid="82"/>
                                        </p:tgtEl>
                                        <p:attrNameLst>
                                          <p:attrName>ppt_y</p:attrName>
                                        </p:attrNameLst>
                                      </p:cBhvr>
                                      <p:tavLst>
                                        <p:tav tm="0">
                                          <p:val>
                                            <p:strVal val="#ppt_y"/>
                                          </p:val>
                                        </p:tav>
                                        <p:tav tm="100000">
                                          <p:val>
                                            <p:strVal val="#ppt_y"/>
                                          </p:val>
                                        </p:tav>
                                      </p:tavLst>
                                    </p:anim>
                                  </p:childTnLst>
                                </p:cTn>
                              </p:par>
                              <p:par>
                                <p:cTn id="431" presetID="2" presetClass="entr" presetSubtype="8" fill="hold" grpId="0" nodeType="withEffect">
                                  <p:stCondLst>
                                    <p:cond delay="0"/>
                                  </p:stCondLst>
                                  <p:childTnLst>
                                    <p:set>
                                      <p:cBhvr>
                                        <p:cTn id="432" dur="1" fill="hold">
                                          <p:stCondLst>
                                            <p:cond delay="0"/>
                                          </p:stCondLst>
                                        </p:cTn>
                                        <p:tgtEl>
                                          <p:spTgt spid="83"/>
                                        </p:tgtEl>
                                        <p:attrNameLst>
                                          <p:attrName>style.visibility</p:attrName>
                                        </p:attrNameLst>
                                      </p:cBhvr>
                                      <p:to>
                                        <p:strVal val="visible"/>
                                      </p:to>
                                    </p:set>
                                    <p:anim calcmode="lin" valueType="num">
                                      <p:cBhvr additive="base">
                                        <p:cTn id="433" dur="2500" fill="hold"/>
                                        <p:tgtEl>
                                          <p:spTgt spid="83"/>
                                        </p:tgtEl>
                                        <p:attrNameLst>
                                          <p:attrName>ppt_x</p:attrName>
                                        </p:attrNameLst>
                                      </p:cBhvr>
                                      <p:tavLst>
                                        <p:tav tm="0">
                                          <p:val>
                                            <p:strVal val="0-#ppt_w/2"/>
                                          </p:val>
                                        </p:tav>
                                        <p:tav tm="100000">
                                          <p:val>
                                            <p:strVal val="#ppt_x"/>
                                          </p:val>
                                        </p:tav>
                                      </p:tavLst>
                                    </p:anim>
                                    <p:anim calcmode="lin" valueType="num">
                                      <p:cBhvr additive="base">
                                        <p:cTn id="434" dur="2500" fill="hold"/>
                                        <p:tgtEl>
                                          <p:spTgt spid="83"/>
                                        </p:tgtEl>
                                        <p:attrNameLst>
                                          <p:attrName>ppt_y</p:attrName>
                                        </p:attrNameLst>
                                      </p:cBhvr>
                                      <p:tavLst>
                                        <p:tav tm="0">
                                          <p:val>
                                            <p:strVal val="#ppt_y"/>
                                          </p:val>
                                        </p:tav>
                                        <p:tav tm="100000">
                                          <p:val>
                                            <p:strVal val="#ppt_y"/>
                                          </p:val>
                                        </p:tav>
                                      </p:tavLst>
                                    </p:anim>
                                  </p:childTnLst>
                                </p:cTn>
                              </p:par>
                              <p:par>
                                <p:cTn id="435" presetID="2" presetClass="entr" presetSubtype="8" fill="hold" grpId="0" nodeType="withEffect">
                                  <p:stCondLst>
                                    <p:cond delay="0"/>
                                  </p:stCondLst>
                                  <p:childTnLst>
                                    <p:set>
                                      <p:cBhvr>
                                        <p:cTn id="436" dur="1" fill="hold">
                                          <p:stCondLst>
                                            <p:cond delay="0"/>
                                          </p:stCondLst>
                                        </p:cTn>
                                        <p:tgtEl>
                                          <p:spTgt spid="84"/>
                                        </p:tgtEl>
                                        <p:attrNameLst>
                                          <p:attrName>style.visibility</p:attrName>
                                        </p:attrNameLst>
                                      </p:cBhvr>
                                      <p:to>
                                        <p:strVal val="visible"/>
                                      </p:to>
                                    </p:set>
                                    <p:anim calcmode="lin" valueType="num">
                                      <p:cBhvr additive="base">
                                        <p:cTn id="437" dur="2500" fill="hold"/>
                                        <p:tgtEl>
                                          <p:spTgt spid="84"/>
                                        </p:tgtEl>
                                        <p:attrNameLst>
                                          <p:attrName>ppt_x</p:attrName>
                                        </p:attrNameLst>
                                      </p:cBhvr>
                                      <p:tavLst>
                                        <p:tav tm="0">
                                          <p:val>
                                            <p:strVal val="0-#ppt_w/2"/>
                                          </p:val>
                                        </p:tav>
                                        <p:tav tm="100000">
                                          <p:val>
                                            <p:strVal val="#ppt_x"/>
                                          </p:val>
                                        </p:tav>
                                      </p:tavLst>
                                    </p:anim>
                                    <p:anim calcmode="lin" valueType="num">
                                      <p:cBhvr additive="base">
                                        <p:cTn id="438" dur="2500" fill="hold"/>
                                        <p:tgtEl>
                                          <p:spTgt spid="84"/>
                                        </p:tgtEl>
                                        <p:attrNameLst>
                                          <p:attrName>ppt_y</p:attrName>
                                        </p:attrNameLst>
                                      </p:cBhvr>
                                      <p:tavLst>
                                        <p:tav tm="0">
                                          <p:val>
                                            <p:strVal val="#ppt_y"/>
                                          </p:val>
                                        </p:tav>
                                        <p:tav tm="100000">
                                          <p:val>
                                            <p:strVal val="#ppt_y"/>
                                          </p:val>
                                        </p:tav>
                                      </p:tavLst>
                                    </p:anim>
                                  </p:childTnLst>
                                </p:cTn>
                              </p:par>
                              <p:par>
                                <p:cTn id="439" presetID="2" presetClass="entr" presetSubtype="8" fill="hold" grpId="0" nodeType="withEffect">
                                  <p:stCondLst>
                                    <p:cond delay="0"/>
                                  </p:stCondLst>
                                  <p:childTnLst>
                                    <p:set>
                                      <p:cBhvr>
                                        <p:cTn id="440" dur="1" fill="hold">
                                          <p:stCondLst>
                                            <p:cond delay="0"/>
                                          </p:stCondLst>
                                        </p:cTn>
                                        <p:tgtEl>
                                          <p:spTgt spid="85"/>
                                        </p:tgtEl>
                                        <p:attrNameLst>
                                          <p:attrName>style.visibility</p:attrName>
                                        </p:attrNameLst>
                                      </p:cBhvr>
                                      <p:to>
                                        <p:strVal val="visible"/>
                                      </p:to>
                                    </p:set>
                                    <p:anim calcmode="lin" valueType="num">
                                      <p:cBhvr additive="base">
                                        <p:cTn id="441" dur="2500" fill="hold"/>
                                        <p:tgtEl>
                                          <p:spTgt spid="85"/>
                                        </p:tgtEl>
                                        <p:attrNameLst>
                                          <p:attrName>ppt_x</p:attrName>
                                        </p:attrNameLst>
                                      </p:cBhvr>
                                      <p:tavLst>
                                        <p:tav tm="0">
                                          <p:val>
                                            <p:strVal val="0-#ppt_w/2"/>
                                          </p:val>
                                        </p:tav>
                                        <p:tav tm="100000">
                                          <p:val>
                                            <p:strVal val="#ppt_x"/>
                                          </p:val>
                                        </p:tav>
                                      </p:tavLst>
                                    </p:anim>
                                    <p:anim calcmode="lin" valueType="num">
                                      <p:cBhvr additive="base">
                                        <p:cTn id="442" dur="2500" fill="hold"/>
                                        <p:tgtEl>
                                          <p:spTgt spid="85"/>
                                        </p:tgtEl>
                                        <p:attrNameLst>
                                          <p:attrName>ppt_y</p:attrName>
                                        </p:attrNameLst>
                                      </p:cBhvr>
                                      <p:tavLst>
                                        <p:tav tm="0">
                                          <p:val>
                                            <p:strVal val="#ppt_y"/>
                                          </p:val>
                                        </p:tav>
                                        <p:tav tm="100000">
                                          <p:val>
                                            <p:strVal val="#ppt_y"/>
                                          </p:val>
                                        </p:tav>
                                      </p:tavLst>
                                    </p:anim>
                                  </p:childTnLst>
                                </p:cTn>
                              </p:par>
                              <p:par>
                                <p:cTn id="443" presetID="2" presetClass="entr" presetSubtype="8" fill="hold" grpId="0" nodeType="withEffect">
                                  <p:stCondLst>
                                    <p:cond delay="0"/>
                                  </p:stCondLst>
                                  <p:childTnLst>
                                    <p:set>
                                      <p:cBhvr>
                                        <p:cTn id="444" dur="1" fill="hold">
                                          <p:stCondLst>
                                            <p:cond delay="0"/>
                                          </p:stCondLst>
                                        </p:cTn>
                                        <p:tgtEl>
                                          <p:spTgt spid="86"/>
                                        </p:tgtEl>
                                        <p:attrNameLst>
                                          <p:attrName>style.visibility</p:attrName>
                                        </p:attrNameLst>
                                      </p:cBhvr>
                                      <p:to>
                                        <p:strVal val="visible"/>
                                      </p:to>
                                    </p:set>
                                    <p:anim calcmode="lin" valueType="num">
                                      <p:cBhvr additive="base">
                                        <p:cTn id="445" dur="2500" fill="hold"/>
                                        <p:tgtEl>
                                          <p:spTgt spid="86"/>
                                        </p:tgtEl>
                                        <p:attrNameLst>
                                          <p:attrName>ppt_x</p:attrName>
                                        </p:attrNameLst>
                                      </p:cBhvr>
                                      <p:tavLst>
                                        <p:tav tm="0">
                                          <p:val>
                                            <p:strVal val="0-#ppt_w/2"/>
                                          </p:val>
                                        </p:tav>
                                        <p:tav tm="100000">
                                          <p:val>
                                            <p:strVal val="#ppt_x"/>
                                          </p:val>
                                        </p:tav>
                                      </p:tavLst>
                                    </p:anim>
                                    <p:anim calcmode="lin" valueType="num">
                                      <p:cBhvr additive="base">
                                        <p:cTn id="446" dur="2500" fill="hold"/>
                                        <p:tgtEl>
                                          <p:spTgt spid="86"/>
                                        </p:tgtEl>
                                        <p:attrNameLst>
                                          <p:attrName>ppt_y</p:attrName>
                                        </p:attrNameLst>
                                      </p:cBhvr>
                                      <p:tavLst>
                                        <p:tav tm="0">
                                          <p:val>
                                            <p:strVal val="#ppt_y"/>
                                          </p:val>
                                        </p:tav>
                                        <p:tav tm="100000">
                                          <p:val>
                                            <p:strVal val="#ppt_y"/>
                                          </p:val>
                                        </p:tav>
                                      </p:tavLst>
                                    </p:anim>
                                  </p:childTnLst>
                                </p:cTn>
                              </p:par>
                              <p:par>
                                <p:cTn id="447" presetID="2" presetClass="entr" presetSubtype="8" fill="hold" grpId="0" nodeType="withEffect">
                                  <p:stCondLst>
                                    <p:cond delay="0"/>
                                  </p:stCondLst>
                                  <p:childTnLst>
                                    <p:set>
                                      <p:cBhvr>
                                        <p:cTn id="448" dur="1" fill="hold">
                                          <p:stCondLst>
                                            <p:cond delay="0"/>
                                          </p:stCondLst>
                                        </p:cTn>
                                        <p:tgtEl>
                                          <p:spTgt spid="87"/>
                                        </p:tgtEl>
                                        <p:attrNameLst>
                                          <p:attrName>style.visibility</p:attrName>
                                        </p:attrNameLst>
                                      </p:cBhvr>
                                      <p:to>
                                        <p:strVal val="visible"/>
                                      </p:to>
                                    </p:set>
                                    <p:anim calcmode="lin" valueType="num">
                                      <p:cBhvr additive="base">
                                        <p:cTn id="449" dur="2500" fill="hold"/>
                                        <p:tgtEl>
                                          <p:spTgt spid="87"/>
                                        </p:tgtEl>
                                        <p:attrNameLst>
                                          <p:attrName>ppt_x</p:attrName>
                                        </p:attrNameLst>
                                      </p:cBhvr>
                                      <p:tavLst>
                                        <p:tav tm="0">
                                          <p:val>
                                            <p:strVal val="0-#ppt_w/2"/>
                                          </p:val>
                                        </p:tav>
                                        <p:tav tm="100000">
                                          <p:val>
                                            <p:strVal val="#ppt_x"/>
                                          </p:val>
                                        </p:tav>
                                      </p:tavLst>
                                    </p:anim>
                                    <p:anim calcmode="lin" valueType="num">
                                      <p:cBhvr additive="base">
                                        <p:cTn id="450" dur="2500" fill="hold"/>
                                        <p:tgtEl>
                                          <p:spTgt spid="87"/>
                                        </p:tgtEl>
                                        <p:attrNameLst>
                                          <p:attrName>ppt_y</p:attrName>
                                        </p:attrNameLst>
                                      </p:cBhvr>
                                      <p:tavLst>
                                        <p:tav tm="0">
                                          <p:val>
                                            <p:strVal val="#ppt_y"/>
                                          </p:val>
                                        </p:tav>
                                        <p:tav tm="100000">
                                          <p:val>
                                            <p:strVal val="#ppt_y"/>
                                          </p:val>
                                        </p:tav>
                                      </p:tavLst>
                                    </p:anim>
                                  </p:childTnLst>
                                </p:cTn>
                              </p:par>
                              <p:par>
                                <p:cTn id="451" presetID="2" presetClass="entr" presetSubtype="8" fill="hold" grpId="0" nodeType="withEffect">
                                  <p:stCondLst>
                                    <p:cond delay="0"/>
                                  </p:stCondLst>
                                  <p:childTnLst>
                                    <p:set>
                                      <p:cBhvr>
                                        <p:cTn id="452" dur="1" fill="hold">
                                          <p:stCondLst>
                                            <p:cond delay="0"/>
                                          </p:stCondLst>
                                        </p:cTn>
                                        <p:tgtEl>
                                          <p:spTgt spid="88"/>
                                        </p:tgtEl>
                                        <p:attrNameLst>
                                          <p:attrName>style.visibility</p:attrName>
                                        </p:attrNameLst>
                                      </p:cBhvr>
                                      <p:to>
                                        <p:strVal val="visible"/>
                                      </p:to>
                                    </p:set>
                                    <p:anim calcmode="lin" valueType="num">
                                      <p:cBhvr additive="base">
                                        <p:cTn id="453" dur="2500" fill="hold"/>
                                        <p:tgtEl>
                                          <p:spTgt spid="88"/>
                                        </p:tgtEl>
                                        <p:attrNameLst>
                                          <p:attrName>ppt_x</p:attrName>
                                        </p:attrNameLst>
                                      </p:cBhvr>
                                      <p:tavLst>
                                        <p:tav tm="0">
                                          <p:val>
                                            <p:strVal val="0-#ppt_w/2"/>
                                          </p:val>
                                        </p:tav>
                                        <p:tav tm="100000">
                                          <p:val>
                                            <p:strVal val="#ppt_x"/>
                                          </p:val>
                                        </p:tav>
                                      </p:tavLst>
                                    </p:anim>
                                    <p:anim calcmode="lin" valueType="num">
                                      <p:cBhvr additive="base">
                                        <p:cTn id="454" dur="2500" fill="hold"/>
                                        <p:tgtEl>
                                          <p:spTgt spid="88"/>
                                        </p:tgtEl>
                                        <p:attrNameLst>
                                          <p:attrName>ppt_y</p:attrName>
                                        </p:attrNameLst>
                                      </p:cBhvr>
                                      <p:tavLst>
                                        <p:tav tm="0">
                                          <p:val>
                                            <p:strVal val="#ppt_y"/>
                                          </p:val>
                                        </p:tav>
                                        <p:tav tm="100000">
                                          <p:val>
                                            <p:strVal val="#ppt_y"/>
                                          </p:val>
                                        </p:tav>
                                      </p:tavLst>
                                    </p:anim>
                                  </p:childTnLst>
                                </p:cTn>
                              </p:par>
                              <p:par>
                                <p:cTn id="455" presetID="2" presetClass="entr" presetSubtype="8" fill="hold" grpId="0" nodeType="withEffect">
                                  <p:stCondLst>
                                    <p:cond delay="0"/>
                                  </p:stCondLst>
                                  <p:childTnLst>
                                    <p:set>
                                      <p:cBhvr>
                                        <p:cTn id="456" dur="1" fill="hold">
                                          <p:stCondLst>
                                            <p:cond delay="0"/>
                                          </p:stCondLst>
                                        </p:cTn>
                                        <p:tgtEl>
                                          <p:spTgt spid="89"/>
                                        </p:tgtEl>
                                        <p:attrNameLst>
                                          <p:attrName>style.visibility</p:attrName>
                                        </p:attrNameLst>
                                      </p:cBhvr>
                                      <p:to>
                                        <p:strVal val="visible"/>
                                      </p:to>
                                    </p:set>
                                    <p:anim calcmode="lin" valueType="num">
                                      <p:cBhvr additive="base">
                                        <p:cTn id="457" dur="2500" fill="hold"/>
                                        <p:tgtEl>
                                          <p:spTgt spid="89"/>
                                        </p:tgtEl>
                                        <p:attrNameLst>
                                          <p:attrName>ppt_x</p:attrName>
                                        </p:attrNameLst>
                                      </p:cBhvr>
                                      <p:tavLst>
                                        <p:tav tm="0">
                                          <p:val>
                                            <p:strVal val="0-#ppt_w/2"/>
                                          </p:val>
                                        </p:tav>
                                        <p:tav tm="100000">
                                          <p:val>
                                            <p:strVal val="#ppt_x"/>
                                          </p:val>
                                        </p:tav>
                                      </p:tavLst>
                                    </p:anim>
                                    <p:anim calcmode="lin" valueType="num">
                                      <p:cBhvr additive="base">
                                        <p:cTn id="458" dur="2500" fill="hold"/>
                                        <p:tgtEl>
                                          <p:spTgt spid="89"/>
                                        </p:tgtEl>
                                        <p:attrNameLst>
                                          <p:attrName>ppt_y</p:attrName>
                                        </p:attrNameLst>
                                      </p:cBhvr>
                                      <p:tavLst>
                                        <p:tav tm="0">
                                          <p:val>
                                            <p:strVal val="#ppt_y"/>
                                          </p:val>
                                        </p:tav>
                                        <p:tav tm="100000">
                                          <p:val>
                                            <p:strVal val="#ppt_y"/>
                                          </p:val>
                                        </p:tav>
                                      </p:tavLst>
                                    </p:anim>
                                  </p:childTnLst>
                                </p:cTn>
                              </p:par>
                              <p:par>
                                <p:cTn id="459" presetID="2" presetClass="entr" presetSubtype="8" fill="hold" grpId="0" nodeType="withEffect">
                                  <p:stCondLst>
                                    <p:cond delay="0"/>
                                  </p:stCondLst>
                                  <p:childTnLst>
                                    <p:set>
                                      <p:cBhvr>
                                        <p:cTn id="460" dur="1" fill="hold">
                                          <p:stCondLst>
                                            <p:cond delay="0"/>
                                          </p:stCondLst>
                                        </p:cTn>
                                        <p:tgtEl>
                                          <p:spTgt spid="90"/>
                                        </p:tgtEl>
                                        <p:attrNameLst>
                                          <p:attrName>style.visibility</p:attrName>
                                        </p:attrNameLst>
                                      </p:cBhvr>
                                      <p:to>
                                        <p:strVal val="visible"/>
                                      </p:to>
                                    </p:set>
                                    <p:anim calcmode="lin" valueType="num">
                                      <p:cBhvr additive="base">
                                        <p:cTn id="461" dur="2500" fill="hold"/>
                                        <p:tgtEl>
                                          <p:spTgt spid="90"/>
                                        </p:tgtEl>
                                        <p:attrNameLst>
                                          <p:attrName>ppt_x</p:attrName>
                                        </p:attrNameLst>
                                      </p:cBhvr>
                                      <p:tavLst>
                                        <p:tav tm="0">
                                          <p:val>
                                            <p:strVal val="0-#ppt_w/2"/>
                                          </p:val>
                                        </p:tav>
                                        <p:tav tm="100000">
                                          <p:val>
                                            <p:strVal val="#ppt_x"/>
                                          </p:val>
                                        </p:tav>
                                      </p:tavLst>
                                    </p:anim>
                                    <p:anim calcmode="lin" valueType="num">
                                      <p:cBhvr additive="base">
                                        <p:cTn id="462" dur="2500" fill="hold"/>
                                        <p:tgtEl>
                                          <p:spTgt spid="90"/>
                                        </p:tgtEl>
                                        <p:attrNameLst>
                                          <p:attrName>ppt_y</p:attrName>
                                        </p:attrNameLst>
                                      </p:cBhvr>
                                      <p:tavLst>
                                        <p:tav tm="0">
                                          <p:val>
                                            <p:strVal val="#ppt_y"/>
                                          </p:val>
                                        </p:tav>
                                        <p:tav tm="100000">
                                          <p:val>
                                            <p:strVal val="#ppt_y"/>
                                          </p:val>
                                        </p:tav>
                                      </p:tavLst>
                                    </p:anim>
                                  </p:childTnLst>
                                </p:cTn>
                              </p:par>
                              <p:par>
                                <p:cTn id="463" presetID="2" presetClass="entr" presetSubtype="8" fill="hold" grpId="0" nodeType="withEffect">
                                  <p:stCondLst>
                                    <p:cond delay="0"/>
                                  </p:stCondLst>
                                  <p:childTnLst>
                                    <p:set>
                                      <p:cBhvr>
                                        <p:cTn id="464" dur="1" fill="hold">
                                          <p:stCondLst>
                                            <p:cond delay="0"/>
                                          </p:stCondLst>
                                        </p:cTn>
                                        <p:tgtEl>
                                          <p:spTgt spid="91"/>
                                        </p:tgtEl>
                                        <p:attrNameLst>
                                          <p:attrName>style.visibility</p:attrName>
                                        </p:attrNameLst>
                                      </p:cBhvr>
                                      <p:to>
                                        <p:strVal val="visible"/>
                                      </p:to>
                                    </p:set>
                                    <p:anim calcmode="lin" valueType="num">
                                      <p:cBhvr additive="base">
                                        <p:cTn id="465" dur="2500" fill="hold"/>
                                        <p:tgtEl>
                                          <p:spTgt spid="91"/>
                                        </p:tgtEl>
                                        <p:attrNameLst>
                                          <p:attrName>ppt_x</p:attrName>
                                        </p:attrNameLst>
                                      </p:cBhvr>
                                      <p:tavLst>
                                        <p:tav tm="0">
                                          <p:val>
                                            <p:strVal val="0-#ppt_w/2"/>
                                          </p:val>
                                        </p:tav>
                                        <p:tav tm="100000">
                                          <p:val>
                                            <p:strVal val="#ppt_x"/>
                                          </p:val>
                                        </p:tav>
                                      </p:tavLst>
                                    </p:anim>
                                    <p:anim calcmode="lin" valueType="num">
                                      <p:cBhvr additive="base">
                                        <p:cTn id="466" dur="2500" fill="hold"/>
                                        <p:tgtEl>
                                          <p:spTgt spid="91"/>
                                        </p:tgtEl>
                                        <p:attrNameLst>
                                          <p:attrName>ppt_y</p:attrName>
                                        </p:attrNameLst>
                                      </p:cBhvr>
                                      <p:tavLst>
                                        <p:tav tm="0">
                                          <p:val>
                                            <p:strVal val="#ppt_y"/>
                                          </p:val>
                                        </p:tav>
                                        <p:tav tm="100000">
                                          <p:val>
                                            <p:strVal val="#ppt_y"/>
                                          </p:val>
                                        </p:tav>
                                      </p:tavLst>
                                    </p:anim>
                                  </p:childTnLst>
                                </p:cTn>
                              </p:par>
                              <p:par>
                                <p:cTn id="467" presetID="2" presetClass="entr" presetSubtype="8" fill="hold" grpId="0" nodeType="withEffect">
                                  <p:stCondLst>
                                    <p:cond delay="0"/>
                                  </p:stCondLst>
                                  <p:childTnLst>
                                    <p:set>
                                      <p:cBhvr>
                                        <p:cTn id="468" dur="1" fill="hold">
                                          <p:stCondLst>
                                            <p:cond delay="0"/>
                                          </p:stCondLst>
                                        </p:cTn>
                                        <p:tgtEl>
                                          <p:spTgt spid="92"/>
                                        </p:tgtEl>
                                        <p:attrNameLst>
                                          <p:attrName>style.visibility</p:attrName>
                                        </p:attrNameLst>
                                      </p:cBhvr>
                                      <p:to>
                                        <p:strVal val="visible"/>
                                      </p:to>
                                    </p:set>
                                    <p:anim calcmode="lin" valueType="num">
                                      <p:cBhvr additive="base">
                                        <p:cTn id="469" dur="2500" fill="hold"/>
                                        <p:tgtEl>
                                          <p:spTgt spid="92"/>
                                        </p:tgtEl>
                                        <p:attrNameLst>
                                          <p:attrName>ppt_x</p:attrName>
                                        </p:attrNameLst>
                                      </p:cBhvr>
                                      <p:tavLst>
                                        <p:tav tm="0">
                                          <p:val>
                                            <p:strVal val="0-#ppt_w/2"/>
                                          </p:val>
                                        </p:tav>
                                        <p:tav tm="100000">
                                          <p:val>
                                            <p:strVal val="#ppt_x"/>
                                          </p:val>
                                        </p:tav>
                                      </p:tavLst>
                                    </p:anim>
                                    <p:anim calcmode="lin" valueType="num">
                                      <p:cBhvr additive="base">
                                        <p:cTn id="470" dur="2500" fill="hold"/>
                                        <p:tgtEl>
                                          <p:spTgt spid="92"/>
                                        </p:tgtEl>
                                        <p:attrNameLst>
                                          <p:attrName>ppt_y</p:attrName>
                                        </p:attrNameLst>
                                      </p:cBhvr>
                                      <p:tavLst>
                                        <p:tav tm="0">
                                          <p:val>
                                            <p:strVal val="#ppt_y"/>
                                          </p:val>
                                        </p:tav>
                                        <p:tav tm="100000">
                                          <p:val>
                                            <p:strVal val="#ppt_y"/>
                                          </p:val>
                                        </p:tav>
                                      </p:tavLst>
                                    </p:anim>
                                  </p:childTnLst>
                                </p:cTn>
                              </p:par>
                              <p:par>
                                <p:cTn id="471" presetID="2" presetClass="entr" presetSubtype="8" fill="hold" grpId="0" nodeType="withEffect">
                                  <p:stCondLst>
                                    <p:cond delay="0"/>
                                  </p:stCondLst>
                                  <p:childTnLst>
                                    <p:set>
                                      <p:cBhvr>
                                        <p:cTn id="472" dur="1" fill="hold">
                                          <p:stCondLst>
                                            <p:cond delay="0"/>
                                          </p:stCondLst>
                                        </p:cTn>
                                        <p:tgtEl>
                                          <p:spTgt spid="93"/>
                                        </p:tgtEl>
                                        <p:attrNameLst>
                                          <p:attrName>style.visibility</p:attrName>
                                        </p:attrNameLst>
                                      </p:cBhvr>
                                      <p:to>
                                        <p:strVal val="visible"/>
                                      </p:to>
                                    </p:set>
                                    <p:anim calcmode="lin" valueType="num">
                                      <p:cBhvr additive="base">
                                        <p:cTn id="473" dur="2500" fill="hold"/>
                                        <p:tgtEl>
                                          <p:spTgt spid="93"/>
                                        </p:tgtEl>
                                        <p:attrNameLst>
                                          <p:attrName>ppt_x</p:attrName>
                                        </p:attrNameLst>
                                      </p:cBhvr>
                                      <p:tavLst>
                                        <p:tav tm="0">
                                          <p:val>
                                            <p:strVal val="0-#ppt_w/2"/>
                                          </p:val>
                                        </p:tav>
                                        <p:tav tm="100000">
                                          <p:val>
                                            <p:strVal val="#ppt_x"/>
                                          </p:val>
                                        </p:tav>
                                      </p:tavLst>
                                    </p:anim>
                                    <p:anim calcmode="lin" valueType="num">
                                      <p:cBhvr additive="base">
                                        <p:cTn id="474" dur="2500" fill="hold"/>
                                        <p:tgtEl>
                                          <p:spTgt spid="93"/>
                                        </p:tgtEl>
                                        <p:attrNameLst>
                                          <p:attrName>ppt_y</p:attrName>
                                        </p:attrNameLst>
                                      </p:cBhvr>
                                      <p:tavLst>
                                        <p:tav tm="0">
                                          <p:val>
                                            <p:strVal val="#ppt_y"/>
                                          </p:val>
                                        </p:tav>
                                        <p:tav tm="100000">
                                          <p:val>
                                            <p:strVal val="#ppt_y"/>
                                          </p:val>
                                        </p:tav>
                                      </p:tavLst>
                                    </p:anim>
                                  </p:childTnLst>
                                </p:cTn>
                              </p:par>
                              <p:par>
                                <p:cTn id="475" presetID="2" presetClass="entr" presetSubtype="8" fill="hold" grpId="0" nodeType="withEffect">
                                  <p:stCondLst>
                                    <p:cond delay="0"/>
                                  </p:stCondLst>
                                  <p:childTnLst>
                                    <p:set>
                                      <p:cBhvr>
                                        <p:cTn id="476" dur="1" fill="hold">
                                          <p:stCondLst>
                                            <p:cond delay="0"/>
                                          </p:stCondLst>
                                        </p:cTn>
                                        <p:tgtEl>
                                          <p:spTgt spid="94"/>
                                        </p:tgtEl>
                                        <p:attrNameLst>
                                          <p:attrName>style.visibility</p:attrName>
                                        </p:attrNameLst>
                                      </p:cBhvr>
                                      <p:to>
                                        <p:strVal val="visible"/>
                                      </p:to>
                                    </p:set>
                                    <p:anim calcmode="lin" valueType="num">
                                      <p:cBhvr additive="base">
                                        <p:cTn id="477" dur="2500" fill="hold"/>
                                        <p:tgtEl>
                                          <p:spTgt spid="94"/>
                                        </p:tgtEl>
                                        <p:attrNameLst>
                                          <p:attrName>ppt_x</p:attrName>
                                        </p:attrNameLst>
                                      </p:cBhvr>
                                      <p:tavLst>
                                        <p:tav tm="0">
                                          <p:val>
                                            <p:strVal val="0-#ppt_w/2"/>
                                          </p:val>
                                        </p:tav>
                                        <p:tav tm="100000">
                                          <p:val>
                                            <p:strVal val="#ppt_x"/>
                                          </p:val>
                                        </p:tav>
                                      </p:tavLst>
                                    </p:anim>
                                    <p:anim calcmode="lin" valueType="num">
                                      <p:cBhvr additive="base">
                                        <p:cTn id="478" dur="2500" fill="hold"/>
                                        <p:tgtEl>
                                          <p:spTgt spid="94"/>
                                        </p:tgtEl>
                                        <p:attrNameLst>
                                          <p:attrName>ppt_y</p:attrName>
                                        </p:attrNameLst>
                                      </p:cBhvr>
                                      <p:tavLst>
                                        <p:tav tm="0">
                                          <p:val>
                                            <p:strVal val="#ppt_y"/>
                                          </p:val>
                                        </p:tav>
                                        <p:tav tm="100000">
                                          <p:val>
                                            <p:strVal val="#ppt_y"/>
                                          </p:val>
                                        </p:tav>
                                      </p:tavLst>
                                    </p:anim>
                                  </p:childTnLst>
                                </p:cTn>
                              </p:par>
                              <p:par>
                                <p:cTn id="479" presetID="2" presetClass="entr" presetSubtype="8" fill="hold" grpId="0" nodeType="withEffect">
                                  <p:stCondLst>
                                    <p:cond delay="0"/>
                                  </p:stCondLst>
                                  <p:childTnLst>
                                    <p:set>
                                      <p:cBhvr>
                                        <p:cTn id="480" dur="1" fill="hold">
                                          <p:stCondLst>
                                            <p:cond delay="0"/>
                                          </p:stCondLst>
                                        </p:cTn>
                                        <p:tgtEl>
                                          <p:spTgt spid="95"/>
                                        </p:tgtEl>
                                        <p:attrNameLst>
                                          <p:attrName>style.visibility</p:attrName>
                                        </p:attrNameLst>
                                      </p:cBhvr>
                                      <p:to>
                                        <p:strVal val="visible"/>
                                      </p:to>
                                    </p:set>
                                    <p:anim calcmode="lin" valueType="num">
                                      <p:cBhvr additive="base">
                                        <p:cTn id="481" dur="2500" fill="hold"/>
                                        <p:tgtEl>
                                          <p:spTgt spid="95"/>
                                        </p:tgtEl>
                                        <p:attrNameLst>
                                          <p:attrName>ppt_x</p:attrName>
                                        </p:attrNameLst>
                                      </p:cBhvr>
                                      <p:tavLst>
                                        <p:tav tm="0">
                                          <p:val>
                                            <p:strVal val="0-#ppt_w/2"/>
                                          </p:val>
                                        </p:tav>
                                        <p:tav tm="100000">
                                          <p:val>
                                            <p:strVal val="#ppt_x"/>
                                          </p:val>
                                        </p:tav>
                                      </p:tavLst>
                                    </p:anim>
                                    <p:anim calcmode="lin" valueType="num">
                                      <p:cBhvr additive="base">
                                        <p:cTn id="482" dur="2500" fill="hold"/>
                                        <p:tgtEl>
                                          <p:spTgt spid="95"/>
                                        </p:tgtEl>
                                        <p:attrNameLst>
                                          <p:attrName>ppt_y</p:attrName>
                                        </p:attrNameLst>
                                      </p:cBhvr>
                                      <p:tavLst>
                                        <p:tav tm="0">
                                          <p:val>
                                            <p:strVal val="#ppt_y"/>
                                          </p:val>
                                        </p:tav>
                                        <p:tav tm="100000">
                                          <p:val>
                                            <p:strVal val="#ppt_y"/>
                                          </p:val>
                                        </p:tav>
                                      </p:tavLst>
                                    </p:anim>
                                  </p:childTnLst>
                                </p:cTn>
                              </p:par>
                              <p:par>
                                <p:cTn id="483" presetID="2" presetClass="entr" presetSubtype="8" fill="hold" grpId="0" nodeType="withEffect">
                                  <p:stCondLst>
                                    <p:cond delay="0"/>
                                  </p:stCondLst>
                                  <p:childTnLst>
                                    <p:set>
                                      <p:cBhvr>
                                        <p:cTn id="484" dur="1" fill="hold">
                                          <p:stCondLst>
                                            <p:cond delay="0"/>
                                          </p:stCondLst>
                                        </p:cTn>
                                        <p:tgtEl>
                                          <p:spTgt spid="96"/>
                                        </p:tgtEl>
                                        <p:attrNameLst>
                                          <p:attrName>style.visibility</p:attrName>
                                        </p:attrNameLst>
                                      </p:cBhvr>
                                      <p:to>
                                        <p:strVal val="visible"/>
                                      </p:to>
                                    </p:set>
                                    <p:anim calcmode="lin" valueType="num">
                                      <p:cBhvr additive="base">
                                        <p:cTn id="485" dur="2500" fill="hold"/>
                                        <p:tgtEl>
                                          <p:spTgt spid="96"/>
                                        </p:tgtEl>
                                        <p:attrNameLst>
                                          <p:attrName>ppt_x</p:attrName>
                                        </p:attrNameLst>
                                      </p:cBhvr>
                                      <p:tavLst>
                                        <p:tav tm="0">
                                          <p:val>
                                            <p:strVal val="0-#ppt_w/2"/>
                                          </p:val>
                                        </p:tav>
                                        <p:tav tm="100000">
                                          <p:val>
                                            <p:strVal val="#ppt_x"/>
                                          </p:val>
                                        </p:tav>
                                      </p:tavLst>
                                    </p:anim>
                                    <p:anim calcmode="lin" valueType="num">
                                      <p:cBhvr additive="base">
                                        <p:cTn id="486" dur="2500" fill="hold"/>
                                        <p:tgtEl>
                                          <p:spTgt spid="96"/>
                                        </p:tgtEl>
                                        <p:attrNameLst>
                                          <p:attrName>ppt_y</p:attrName>
                                        </p:attrNameLst>
                                      </p:cBhvr>
                                      <p:tavLst>
                                        <p:tav tm="0">
                                          <p:val>
                                            <p:strVal val="#ppt_y"/>
                                          </p:val>
                                        </p:tav>
                                        <p:tav tm="100000">
                                          <p:val>
                                            <p:strVal val="#ppt_y"/>
                                          </p:val>
                                        </p:tav>
                                      </p:tavLst>
                                    </p:anim>
                                  </p:childTnLst>
                                </p:cTn>
                              </p:par>
                              <p:par>
                                <p:cTn id="487" presetID="2" presetClass="entr" presetSubtype="8" fill="hold" grpId="0" nodeType="withEffect">
                                  <p:stCondLst>
                                    <p:cond delay="0"/>
                                  </p:stCondLst>
                                  <p:childTnLst>
                                    <p:set>
                                      <p:cBhvr>
                                        <p:cTn id="488" dur="1" fill="hold">
                                          <p:stCondLst>
                                            <p:cond delay="0"/>
                                          </p:stCondLst>
                                        </p:cTn>
                                        <p:tgtEl>
                                          <p:spTgt spid="97"/>
                                        </p:tgtEl>
                                        <p:attrNameLst>
                                          <p:attrName>style.visibility</p:attrName>
                                        </p:attrNameLst>
                                      </p:cBhvr>
                                      <p:to>
                                        <p:strVal val="visible"/>
                                      </p:to>
                                    </p:set>
                                    <p:anim calcmode="lin" valueType="num">
                                      <p:cBhvr additive="base">
                                        <p:cTn id="489" dur="2500" fill="hold"/>
                                        <p:tgtEl>
                                          <p:spTgt spid="97"/>
                                        </p:tgtEl>
                                        <p:attrNameLst>
                                          <p:attrName>ppt_x</p:attrName>
                                        </p:attrNameLst>
                                      </p:cBhvr>
                                      <p:tavLst>
                                        <p:tav tm="0">
                                          <p:val>
                                            <p:strVal val="0-#ppt_w/2"/>
                                          </p:val>
                                        </p:tav>
                                        <p:tav tm="100000">
                                          <p:val>
                                            <p:strVal val="#ppt_x"/>
                                          </p:val>
                                        </p:tav>
                                      </p:tavLst>
                                    </p:anim>
                                    <p:anim calcmode="lin" valueType="num">
                                      <p:cBhvr additive="base">
                                        <p:cTn id="490" dur="2500" fill="hold"/>
                                        <p:tgtEl>
                                          <p:spTgt spid="97"/>
                                        </p:tgtEl>
                                        <p:attrNameLst>
                                          <p:attrName>ppt_y</p:attrName>
                                        </p:attrNameLst>
                                      </p:cBhvr>
                                      <p:tavLst>
                                        <p:tav tm="0">
                                          <p:val>
                                            <p:strVal val="#ppt_y"/>
                                          </p:val>
                                        </p:tav>
                                        <p:tav tm="100000">
                                          <p:val>
                                            <p:strVal val="#ppt_y"/>
                                          </p:val>
                                        </p:tav>
                                      </p:tavLst>
                                    </p:anim>
                                  </p:childTnLst>
                                </p:cTn>
                              </p:par>
                              <p:par>
                                <p:cTn id="491" presetID="2" presetClass="entr" presetSubtype="8" fill="hold" grpId="0" nodeType="withEffect">
                                  <p:stCondLst>
                                    <p:cond delay="0"/>
                                  </p:stCondLst>
                                  <p:childTnLst>
                                    <p:set>
                                      <p:cBhvr>
                                        <p:cTn id="492" dur="1" fill="hold">
                                          <p:stCondLst>
                                            <p:cond delay="0"/>
                                          </p:stCondLst>
                                        </p:cTn>
                                        <p:tgtEl>
                                          <p:spTgt spid="98"/>
                                        </p:tgtEl>
                                        <p:attrNameLst>
                                          <p:attrName>style.visibility</p:attrName>
                                        </p:attrNameLst>
                                      </p:cBhvr>
                                      <p:to>
                                        <p:strVal val="visible"/>
                                      </p:to>
                                    </p:set>
                                    <p:anim calcmode="lin" valueType="num">
                                      <p:cBhvr additive="base">
                                        <p:cTn id="493" dur="2500" fill="hold"/>
                                        <p:tgtEl>
                                          <p:spTgt spid="98"/>
                                        </p:tgtEl>
                                        <p:attrNameLst>
                                          <p:attrName>ppt_x</p:attrName>
                                        </p:attrNameLst>
                                      </p:cBhvr>
                                      <p:tavLst>
                                        <p:tav tm="0">
                                          <p:val>
                                            <p:strVal val="0-#ppt_w/2"/>
                                          </p:val>
                                        </p:tav>
                                        <p:tav tm="100000">
                                          <p:val>
                                            <p:strVal val="#ppt_x"/>
                                          </p:val>
                                        </p:tav>
                                      </p:tavLst>
                                    </p:anim>
                                    <p:anim calcmode="lin" valueType="num">
                                      <p:cBhvr additive="base">
                                        <p:cTn id="494" dur="2500" fill="hold"/>
                                        <p:tgtEl>
                                          <p:spTgt spid="98"/>
                                        </p:tgtEl>
                                        <p:attrNameLst>
                                          <p:attrName>ppt_y</p:attrName>
                                        </p:attrNameLst>
                                      </p:cBhvr>
                                      <p:tavLst>
                                        <p:tav tm="0">
                                          <p:val>
                                            <p:strVal val="#ppt_y"/>
                                          </p:val>
                                        </p:tav>
                                        <p:tav tm="100000">
                                          <p:val>
                                            <p:strVal val="#ppt_y"/>
                                          </p:val>
                                        </p:tav>
                                      </p:tavLst>
                                    </p:anim>
                                  </p:childTnLst>
                                </p:cTn>
                              </p:par>
                              <p:par>
                                <p:cTn id="495" presetID="2" presetClass="entr" presetSubtype="8" fill="hold" grpId="0" nodeType="withEffect">
                                  <p:stCondLst>
                                    <p:cond delay="0"/>
                                  </p:stCondLst>
                                  <p:childTnLst>
                                    <p:set>
                                      <p:cBhvr>
                                        <p:cTn id="496" dur="1" fill="hold">
                                          <p:stCondLst>
                                            <p:cond delay="0"/>
                                          </p:stCondLst>
                                        </p:cTn>
                                        <p:tgtEl>
                                          <p:spTgt spid="99"/>
                                        </p:tgtEl>
                                        <p:attrNameLst>
                                          <p:attrName>style.visibility</p:attrName>
                                        </p:attrNameLst>
                                      </p:cBhvr>
                                      <p:to>
                                        <p:strVal val="visible"/>
                                      </p:to>
                                    </p:set>
                                    <p:anim calcmode="lin" valueType="num">
                                      <p:cBhvr additive="base">
                                        <p:cTn id="497" dur="2500" fill="hold"/>
                                        <p:tgtEl>
                                          <p:spTgt spid="99"/>
                                        </p:tgtEl>
                                        <p:attrNameLst>
                                          <p:attrName>ppt_x</p:attrName>
                                        </p:attrNameLst>
                                      </p:cBhvr>
                                      <p:tavLst>
                                        <p:tav tm="0">
                                          <p:val>
                                            <p:strVal val="0-#ppt_w/2"/>
                                          </p:val>
                                        </p:tav>
                                        <p:tav tm="100000">
                                          <p:val>
                                            <p:strVal val="#ppt_x"/>
                                          </p:val>
                                        </p:tav>
                                      </p:tavLst>
                                    </p:anim>
                                    <p:anim calcmode="lin" valueType="num">
                                      <p:cBhvr additive="base">
                                        <p:cTn id="498" dur="2500" fill="hold"/>
                                        <p:tgtEl>
                                          <p:spTgt spid="99"/>
                                        </p:tgtEl>
                                        <p:attrNameLst>
                                          <p:attrName>ppt_y</p:attrName>
                                        </p:attrNameLst>
                                      </p:cBhvr>
                                      <p:tavLst>
                                        <p:tav tm="0">
                                          <p:val>
                                            <p:strVal val="#ppt_y"/>
                                          </p:val>
                                        </p:tav>
                                        <p:tav tm="100000">
                                          <p:val>
                                            <p:strVal val="#ppt_y"/>
                                          </p:val>
                                        </p:tav>
                                      </p:tavLst>
                                    </p:anim>
                                  </p:childTnLst>
                                </p:cTn>
                              </p:par>
                              <p:par>
                                <p:cTn id="499" presetID="2" presetClass="entr" presetSubtype="8" fill="hold" grpId="0" nodeType="withEffect">
                                  <p:stCondLst>
                                    <p:cond delay="0"/>
                                  </p:stCondLst>
                                  <p:childTnLst>
                                    <p:set>
                                      <p:cBhvr>
                                        <p:cTn id="500" dur="1" fill="hold">
                                          <p:stCondLst>
                                            <p:cond delay="0"/>
                                          </p:stCondLst>
                                        </p:cTn>
                                        <p:tgtEl>
                                          <p:spTgt spid="100"/>
                                        </p:tgtEl>
                                        <p:attrNameLst>
                                          <p:attrName>style.visibility</p:attrName>
                                        </p:attrNameLst>
                                      </p:cBhvr>
                                      <p:to>
                                        <p:strVal val="visible"/>
                                      </p:to>
                                    </p:set>
                                    <p:anim calcmode="lin" valueType="num">
                                      <p:cBhvr additive="base">
                                        <p:cTn id="501" dur="2500" fill="hold"/>
                                        <p:tgtEl>
                                          <p:spTgt spid="100"/>
                                        </p:tgtEl>
                                        <p:attrNameLst>
                                          <p:attrName>ppt_x</p:attrName>
                                        </p:attrNameLst>
                                      </p:cBhvr>
                                      <p:tavLst>
                                        <p:tav tm="0">
                                          <p:val>
                                            <p:strVal val="0-#ppt_w/2"/>
                                          </p:val>
                                        </p:tav>
                                        <p:tav tm="100000">
                                          <p:val>
                                            <p:strVal val="#ppt_x"/>
                                          </p:val>
                                        </p:tav>
                                      </p:tavLst>
                                    </p:anim>
                                    <p:anim calcmode="lin" valueType="num">
                                      <p:cBhvr additive="base">
                                        <p:cTn id="502" dur="2500" fill="hold"/>
                                        <p:tgtEl>
                                          <p:spTgt spid="100"/>
                                        </p:tgtEl>
                                        <p:attrNameLst>
                                          <p:attrName>ppt_y</p:attrName>
                                        </p:attrNameLst>
                                      </p:cBhvr>
                                      <p:tavLst>
                                        <p:tav tm="0">
                                          <p:val>
                                            <p:strVal val="#ppt_y"/>
                                          </p:val>
                                        </p:tav>
                                        <p:tav tm="100000">
                                          <p:val>
                                            <p:strVal val="#ppt_y"/>
                                          </p:val>
                                        </p:tav>
                                      </p:tavLst>
                                    </p:anim>
                                  </p:childTnLst>
                                </p:cTn>
                              </p:par>
                              <p:par>
                                <p:cTn id="503" presetID="2" presetClass="entr" presetSubtype="8" fill="hold" grpId="0" nodeType="withEffect">
                                  <p:stCondLst>
                                    <p:cond delay="0"/>
                                  </p:stCondLst>
                                  <p:childTnLst>
                                    <p:set>
                                      <p:cBhvr>
                                        <p:cTn id="504" dur="1" fill="hold">
                                          <p:stCondLst>
                                            <p:cond delay="0"/>
                                          </p:stCondLst>
                                        </p:cTn>
                                        <p:tgtEl>
                                          <p:spTgt spid="101"/>
                                        </p:tgtEl>
                                        <p:attrNameLst>
                                          <p:attrName>style.visibility</p:attrName>
                                        </p:attrNameLst>
                                      </p:cBhvr>
                                      <p:to>
                                        <p:strVal val="visible"/>
                                      </p:to>
                                    </p:set>
                                    <p:anim calcmode="lin" valueType="num">
                                      <p:cBhvr additive="base">
                                        <p:cTn id="505" dur="2500" fill="hold"/>
                                        <p:tgtEl>
                                          <p:spTgt spid="101"/>
                                        </p:tgtEl>
                                        <p:attrNameLst>
                                          <p:attrName>ppt_x</p:attrName>
                                        </p:attrNameLst>
                                      </p:cBhvr>
                                      <p:tavLst>
                                        <p:tav tm="0">
                                          <p:val>
                                            <p:strVal val="0-#ppt_w/2"/>
                                          </p:val>
                                        </p:tav>
                                        <p:tav tm="100000">
                                          <p:val>
                                            <p:strVal val="#ppt_x"/>
                                          </p:val>
                                        </p:tav>
                                      </p:tavLst>
                                    </p:anim>
                                    <p:anim calcmode="lin" valueType="num">
                                      <p:cBhvr additive="base">
                                        <p:cTn id="506" dur="2500" fill="hold"/>
                                        <p:tgtEl>
                                          <p:spTgt spid="101"/>
                                        </p:tgtEl>
                                        <p:attrNameLst>
                                          <p:attrName>ppt_y</p:attrName>
                                        </p:attrNameLst>
                                      </p:cBhvr>
                                      <p:tavLst>
                                        <p:tav tm="0">
                                          <p:val>
                                            <p:strVal val="#ppt_y"/>
                                          </p:val>
                                        </p:tav>
                                        <p:tav tm="100000">
                                          <p:val>
                                            <p:strVal val="#ppt_y"/>
                                          </p:val>
                                        </p:tav>
                                      </p:tavLst>
                                    </p:anim>
                                  </p:childTnLst>
                                </p:cTn>
                              </p:par>
                              <p:par>
                                <p:cTn id="507" presetID="2" presetClass="entr" presetSubtype="8" fill="hold" grpId="0" nodeType="withEffect">
                                  <p:stCondLst>
                                    <p:cond delay="0"/>
                                  </p:stCondLst>
                                  <p:childTnLst>
                                    <p:set>
                                      <p:cBhvr>
                                        <p:cTn id="508" dur="1" fill="hold">
                                          <p:stCondLst>
                                            <p:cond delay="0"/>
                                          </p:stCondLst>
                                        </p:cTn>
                                        <p:tgtEl>
                                          <p:spTgt spid="102"/>
                                        </p:tgtEl>
                                        <p:attrNameLst>
                                          <p:attrName>style.visibility</p:attrName>
                                        </p:attrNameLst>
                                      </p:cBhvr>
                                      <p:to>
                                        <p:strVal val="visible"/>
                                      </p:to>
                                    </p:set>
                                    <p:anim calcmode="lin" valueType="num">
                                      <p:cBhvr additive="base">
                                        <p:cTn id="509" dur="2500" fill="hold"/>
                                        <p:tgtEl>
                                          <p:spTgt spid="102"/>
                                        </p:tgtEl>
                                        <p:attrNameLst>
                                          <p:attrName>ppt_x</p:attrName>
                                        </p:attrNameLst>
                                      </p:cBhvr>
                                      <p:tavLst>
                                        <p:tav tm="0">
                                          <p:val>
                                            <p:strVal val="0-#ppt_w/2"/>
                                          </p:val>
                                        </p:tav>
                                        <p:tav tm="100000">
                                          <p:val>
                                            <p:strVal val="#ppt_x"/>
                                          </p:val>
                                        </p:tav>
                                      </p:tavLst>
                                    </p:anim>
                                    <p:anim calcmode="lin" valueType="num">
                                      <p:cBhvr additive="base">
                                        <p:cTn id="510" dur="2500" fill="hold"/>
                                        <p:tgtEl>
                                          <p:spTgt spid="102"/>
                                        </p:tgtEl>
                                        <p:attrNameLst>
                                          <p:attrName>ppt_y</p:attrName>
                                        </p:attrNameLst>
                                      </p:cBhvr>
                                      <p:tavLst>
                                        <p:tav tm="0">
                                          <p:val>
                                            <p:strVal val="#ppt_y"/>
                                          </p:val>
                                        </p:tav>
                                        <p:tav tm="100000">
                                          <p:val>
                                            <p:strVal val="#ppt_y"/>
                                          </p:val>
                                        </p:tav>
                                      </p:tavLst>
                                    </p:anim>
                                  </p:childTnLst>
                                </p:cTn>
                              </p:par>
                              <p:par>
                                <p:cTn id="511" presetID="2" presetClass="entr" presetSubtype="8" fill="hold" grpId="0" nodeType="withEffect">
                                  <p:stCondLst>
                                    <p:cond delay="0"/>
                                  </p:stCondLst>
                                  <p:childTnLst>
                                    <p:set>
                                      <p:cBhvr>
                                        <p:cTn id="512" dur="1" fill="hold">
                                          <p:stCondLst>
                                            <p:cond delay="0"/>
                                          </p:stCondLst>
                                        </p:cTn>
                                        <p:tgtEl>
                                          <p:spTgt spid="103"/>
                                        </p:tgtEl>
                                        <p:attrNameLst>
                                          <p:attrName>style.visibility</p:attrName>
                                        </p:attrNameLst>
                                      </p:cBhvr>
                                      <p:to>
                                        <p:strVal val="visible"/>
                                      </p:to>
                                    </p:set>
                                    <p:anim calcmode="lin" valueType="num">
                                      <p:cBhvr additive="base">
                                        <p:cTn id="513" dur="2500" fill="hold"/>
                                        <p:tgtEl>
                                          <p:spTgt spid="103"/>
                                        </p:tgtEl>
                                        <p:attrNameLst>
                                          <p:attrName>ppt_x</p:attrName>
                                        </p:attrNameLst>
                                      </p:cBhvr>
                                      <p:tavLst>
                                        <p:tav tm="0">
                                          <p:val>
                                            <p:strVal val="0-#ppt_w/2"/>
                                          </p:val>
                                        </p:tav>
                                        <p:tav tm="100000">
                                          <p:val>
                                            <p:strVal val="#ppt_x"/>
                                          </p:val>
                                        </p:tav>
                                      </p:tavLst>
                                    </p:anim>
                                    <p:anim calcmode="lin" valueType="num">
                                      <p:cBhvr additive="base">
                                        <p:cTn id="514" dur="2500" fill="hold"/>
                                        <p:tgtEl>
                                          <p:spTgt spid="103"/>
                                        </p:tgtEl>
                                        <p:attrNameLst>
                                          <p:attrName>ppt_y</p:attrName>
                                        </p:attrNameLst>
                                      </p:cBhvr>
                                      <p:tavLst>
                                        <p:tav tm="0">
                                          <p:val>
                                            <p:strVal val="#ppt_y"/>
                                          </p:val>
                                        </p:tav>
                                        <p:tav tm="100000">
                                          <p:val>
                                            <p:strVal val="#ppt_y"/>
                                          </p:val>
                                        </p:tav>
                                      </p:tavLst>
                                    </p:anim>
                                  </p:childTnLst>
                                </p:cTn>
                              </p:par>
                              <p:par>
                                <p:cTn id="515" presetID="2" presetClass="entr" presetSubtype="8" fill="hold" grpId="0" nodeType="withEffect">
                                  <p:stCondLst>
                                    <p:cond delay="0"/>
                                  </p:stCondLst>
                                  <p:childTnLst>
                                    <p:set>
                                      <p:cBhvr>
                                        <p:cTn id="516" dur="1" fill="hold">
                                          <p:stCondLst>
                                            <p:cond delay="0"/>
                                          </p:stCondLst>
                                        </p:cTn>
                                        <p:tgtEl>
                                          <p:spTgt spid="104"/>
                                        </p:tgtEl>
                                        <p:attrNameLst>
                                          <p:attrName>style.visibility</p:attrName>
                                        </p:attrNameLst>
                                      </p:cBhvr>
                                      <p:to>
                                        <p:strVal val="visible"/>
                                      </p:to>
                                    </p:set>
                                    <p:anim calcmode="lin" valueType="num">
                                      <p:cBhvr additive="base">
                                        <p:cTn id="517" dur="2500" fill="hold"/>
                                        <p:tgtEl>
                                          <p:spTgt spid="104"/>
                                        </p:tgtEl>
                                        <p:attrNameLst>
                                          <p:attrName>ppt_x</p:attrName>
                                        </p:attrNameLst>
                                      </p:cBhvr>
                                      <p:tavLst>
                                        <p:tav tm="0">
                                          <p:val>
                                            <p:strVal val="0-#ppt_w/2"/>
                                          </p:val>
                                        </p:tav>
                                        <p:tav tm="100000">
                                          <p:val>
                                            <p:strVal val="#ppt_x"/>
                                          </p:val>
                                        </p:tav>
                                      </p:tavLst>
                                    </p:anim>
                                    <p:anim calcmode="lin" valueType="num">
                                      <p:cBhvr additive="base">
                                        <p:cTn id="518" dur="2500" fill="hold"/>
                                        <p:tgtEl>
                                          <p:spTgt spid="104"/>
                                        </p:tgtEl>
                                        <p:attrNameLst>
                                          <p:attrName>ppt_y</p:attrName>
                                        </p:attrNameLst>
                                      </p:cBhvr>
                                      <p:tavLst>
                                        <p:tav tm="0">
                                          <p:val>
                                            <p:strVal val="#ppt_y"/>
                                          </p:val>
                                        </p:tav>
                                        <p:tav tm="100000">
                                          <p:val>
                                            <p:strVal val="#ppt_y"/>
                                          </p:val>
                                        </p:tav>
                                      </p:tavLst>
                                    </p:anim>
                                  </p:childTnLst>
                                </p:cTn>
                              </p:par>
                              <p:par>
                                <p:cTn id="519" presetID="2" presetClass="entr" presetSubtype="8" fill="hold" grpId="0" nodeType="withEffect">
                                  <p:stCondLst>
                                    <p:cond delay="0"/>
                                  </p:stCondLst>
                                  <p:childTnLst>
                                    <p:set>
                                      <p:cBhvr>
                                        <p:cTn id="520" dur="1" fill="hold">
                                          <p:stCondLst>
                                            <p:cond delay="0"/>
                                          </p:stCondLst>
                                        </p:cTn>
                                        <p:tgtEl>
                                          <p:spTgt spid="105"/>
                                        </p:tgtEl>
                                        <p:attrNameLst>
                                          <p:attrName>style.visibility</p:attrName>
                                        </p:attrNameLst>
                                      </p:cBhvr>
                                      <p:to>
                                        <p:strVal val="visible"/>
                                      </p:to>
                                    </p:set>
                                    <p:anim calcmode="lin" valueType="num">
                                      <p:cBhvr additive="base">
                                        <p:cTn id="521" dur="2500" fill="hold"/>
                                        <p:tgtEl>
                                          <p:spTgt spid="105"/>
                                        </p:tgtEl>
                                        <p:attrNameLst>
                                          <p:attrName>ppt_x</p:attrName>
                                        </p:attrNameLst>
                                      </p:cBhvr>
                                      <p:tavLst>
                                        <p:tav tm="0">
                                          <p:val>
                                            <p:strVal val="0-#ppt_w/2"/>
                                          </p:val>
                                        </p:tav>
                                        <p:tav tm="100000">
                                          <p:val>
                                            <p:strVal val="#ppt_x"/>
                                          </p:val>
                                        </p:tav>
                                      </p:tavLst>
                                    </p:anim>
                                    <p:anim calcmode="lin" valueType="num">
                                      <p:cBhvr additive="base">
                                        <p:cTn id="522" dur="2500" fill="hold"/>
                                        <p:tgtEl>
                                          <p:spTgt spid="105"/>
                                        </p:tgtEl>
                                        <p:attrNameLst>
                                          <p:attrName>ppt_y</p:attrName>
                                        </p:attrNameLst>
                                      </p:cBhvr>
                                      <p:tavLst>
                                        <p:tav tm="0">
                                          <p:val>
                                            <p:strVal val="#ppt_y"/>
                                          </p:val>
                                        </p:tav>
                                        <p:tav tm="100000">
                                          <p:val>
                                            <p:strVal val="#ppt_y"/>
                                          </p:val>
                                        </p:tav>
                                      </p:tavLst>
                                    </p:anim>
                                  </p:childTnLst>
                                </p:cTn>
                              </p:par>
                              <p:par>
                                <p:cTn id="523" presetID="2" presetClass="entr" presetSubtype="8" fill="hold" grpId="0" nodeType="withEffect">
                                  <p:stCondLst>
                                    <p:cond delay="0"/>
                                  </p:stCondLst>
                                  <p:childTnLst>
                                    <p:set>
                                      <p:cBhvr>
                                        <p:cTn id="524" dur="1" fill="hold">
                                          <p:stCondLst>
                                            <p:cond delay="0"/>
                                          </p:stCondLst>
                                        </p:cTn>
                                        <p:tgtEl>
                                          <p:spTgt spid="106"/>
                                        </p:tgtEl>
                                        <p:attrNameLst>
                                          <p:attrName>style.visibility</p:attrName>
                                        </p:attrNameLst>
                                      </p:cBhvr>
                                      <p:to>
                                        <p:strVal val="visible"/>
                                      </p:to>
                                    </p:set>
                                    <p:anim calcmode="lin" valueType="num">
                                      <p:cBhvr additive="base">
                                        <p:cTn id="525" dur="2500" fill="hold"/>
                                        <p:tgtEl>
                                          <p:spTgt spid="106"/>
                                        </p:tgtEl>
                                        <p:attrNameLst>
                                          <p:attrName>ppt_x</p:attrName>
                                        </p:attrNameLst>
                                      </p:cBhvr>
                                      <p:tavLst>
                                        <p:tav tm="0">
                                          <p:val>
                                            <p:strVal val="0-#ppt_w/2"/>
                                          </p:val>
                                        </p:tav>
                                        <p:tav tm="100000">
                                          <p:val>
                                            <p:strVal val="#ppt_x"/>
                                          </p:val>
                                        </p:tav>
                                      </p:tavLst>
                                    </p:anim>
                                    <p:anim calcmode="lin" valueType="num">
                                      <p:cBhvr additive="base">
                                        <p:cTn id="526" dur="2500" fill="hold"/>
                                        <p:tgtEl>
                                          <p:spTgt spid="106"/>
                                        </p:tgtEl>
                                        <p:attrNameLst>
                                          <p:attrName>ppt_y</p:attrName>
                                        </p:attrNameLst>
                                      </p:cBhvr>
                                      <p:tavLst>
                                        <p:tav tm="0">
                                          <p:val>
                                            <p:strVal val="#ppt_y"/>
                                          </p:val>
                                        </p:tav>
                                        <p:tav tm="100000">
                                          <p:val>
                                            <p:strVal val="#ppt_y"/>
                                          </p:val>
                                        </p:tav>
                                      </p:tavLst>
                                    </p:anim>
                                  </p:childTnLst>
                                </p:cTn>
                              </p:par>
                              <p:par>
                                <p:cTn id="527" presetID="2" presetClass="entr" presetSubtype="8" fill="hold" grpId="0" nodeType="withEffect">
                                  <p:stCondLst>
                                    <p:cond delay="0"/>
                                  </p:stCondLst>
                                  <p:childTnLst>
                                    <p:set>
                                      <p:cBhvr>
                                        <p:cTn id="528" dur="1" fill="hold">
                                          <p:stCondLst>
                                            <p:cond delay="0"/>
                                          </p:stCondLst>
                                        </p:cTn>
                                        <p:tgtEl>
                                          <p:spTgt spid="107"/>
                                        </p:tgtEl>
                                        <p:attrNameLst>
                                          <p:attrName>style.visibility</p:attrName>
                                        </p:attrNameLst>
                                      </p:cBhvr>
                                      <p:to>
                                        <p:strVal val="visible"/>
                                      </p:to>
                                    </p:set>
                                    <p:anim calcmode="lin" valueType="num">
                                      <p:cBhvr additive="base">
                                        <p:cTn id="529" dur="2500" fill="hold"/>
                                        <p:tgtEl>
                                          <p:spTgt spid="107"/>
                                        </p:tgtEl>
                                        <p:attrNameLst>
                                          <p:attrName>ppt_x</p:attrName>
                                        </p:attrNameLst>
                                      </p:cBhvr>
                                      <p:tavLst>
                                        <p:tav tm="0">
                                          <p:val>
                                            <p:strVal val="0-#ppt_w/2"/>
                                          </p:val>
                                        </p:tav>
                                        <p:tav tm="100000">
                                          <p:val>
                                            <p:strVal val="#ppt_x"/>
                                          </p:val>
                                        </p:tav>
                                      </p:tavLst>
                                    </p:anim>
                                    <p:anim calcmode="lin" valueType="num">
                                      <p:cBhvr additive="base">
                                        <p:cTn id="530" dur="2500" fill="hold"/>
                                        <p:tgtEl>
                                          <p:spTgt spid="107"/>
                                        </p:tgtEl>
                                        <p:attrNameLst>
                                          <p:attrName>ppt_y</p:attrName>
                                        </p:attrNameLst>
                                      </p:cBhvr>
                                      <p:tavLst>
                                        <p:tav tm="0">
                                          <p:val>
                                            <p:strVal val="#ppt_y"/>
                                          </p:val>
                                        </p:tav>
                                        <p:tav tm="100000">
                                          <p:val>
                                            <p:strVal val="#ppt_y"/>
                                          </p:val>
                                        </p:tav>
                                      </p:tavLst>
                                    </p:anim>
                                  </p:childTnLst>
                                </p:cTn>
                              </p:par>
                              <p:par>
                                <p:cTn id="531" presetID="2" presetClass="entr" presetSubtype="8" fill="hold" grpId="0" nodeType="withEffect">
                                  <p:stCondLst>
                                    <p:cond delay="0"/>
                                  </p:stCondLst>
                                  <p:childTnLst>
                                    <p:set>
                                      <p:cBhvr>
                                        <p:cTn id="532" dur="1" fill="hold">
                                          <p:stCondLst>
                                            <p:cond delay="0"/>
                                          </p:stCondLst>
                                        </p:cTn>
                                        <p:tgtEl>
                                          <p:spTgt spid="108"/>
                                        </p:tgtEl>
                                        <p:attrNameLst>
                                          <p:attrName>style.visibility</p:attrName>
                                        </p:attrNameLst>
                                      </p:cBhvr>
                                      <p:to>
                                        <p:strVal val="visible"/>
                                      </p:to>
                                    </p:set>
                                    <p:anim calcmode="lin" valueType="num">
                                      <p:cBhvr additive="base">
                                        <p:cTn id="533" dur="2500" fill="hold"/>
                                        <p:tgtEl>
                                          <p:spTgt spid="108"/>
                                        </p:tgtEl>
                                        <p:attrNameLst>
                                          <p:attrName>ppt_x</p:attrName>
                                        </p:attrNameLst>
                                      </p:cBhvr>
                                      <p:tavLst>
                                        <p:tav tm="0">
                                          <p:val>
                                            <p:strVal val="0-#ppt_w/2"/>
                                          </p:val>
                                        </p:tav>
                                        <p:tav tm="100000">
                                          <p:val>
                                            <p:strVal val="#ppt_x"/>
                                          </p:val>
                                        </p:tav>
                                      </p:tavLst>
                                    </p:anim>
                                    <p:anim calcmode="lin" valueType="num">
                                      <p:cBhvr additive="base">
                                        <p:cTn id="534" dur="2500" fill="hold"/>
                                        <p:tgtEl>
                                          <p:spTgt spid="108"/>
                                        </p:tgtEl>
                                        <p:attrNameLst>
                                          <p:attrName>ppt_y</p:attrName>
                                        </p:attrNameLst>
                                      </p:cBhvr>
                                      <p:tavLst>
                                        <p:tav tm="0">
                                          <p:val>
                                            <p:strVal val="#ppt_y"/>
                                          </p:val>
                                        </p:tav>
                                        <p:tav tm="100000">
                                          <p:val>
                                            <p:strVal val="#ppt_y"/>
                                          </p:val>
                                        </p:tav>
                                      </p:tavLst>
                                    </p:anim>
                                  </p:childTnLst>
                                </p:cTn>
                              </p:par>
                              <p:par>
                                <p:cTn id="535" presetID="2" presetClass="entr" presetSubtype="8" fill="hold" grpId="0" nodeType="withEffect">
                                  <p:stCondLst>
                                    <p:cond delay="0"/>
                                  </p:stCondLst>
                                  <p:childTnLst>
                                    <p:set>
                                      <p:cBhvr>
                                        <p:cTn id="536" dur="1" fill="hold">
                                          <p:stCondLst>
                                            <p:cond delay="0"/>
                                          </p:stCondLst>
                                        </p:cTn>
                                        <p:tgtEl>
                                          <p:spTgt spid="109"/>
                                        </p:tgtEl>
                                        <p:attrNameLst>
                                          <p:attrName>style.visibility</p:attrName>
                                        </p:attrNameLst>
                                      </p:cBhvr>
                                      <p:to>
                                        <p:strVal val="visible"/>
                                      </p:to>
                                    </p:set>
                                    <p:anim calcmode="lin" valueType="num">
                                      <p:cBhvr additive="base">
                                        <p:cTn id="537" dur="2500" fill="hold"/>
                                        <p:tgtEl>
                                          <p:spTgt spid="109"/>
                                        </p:tgtEl>
                                        <p:attrNameLst>
                                          <p:attrName>ppt_x</p:attrName>
                                        </p:attrNameLst>
                                      </p:cBhvr>
                                      <p:tavLst>
                                        <p:tav tm="0">
                                          <p:val>
                                            <p:strVal val="0-#ppt_w/2"/>
                                          </p:val>
                                        </p:tav>
                                        <p:tav tm="100000">
                                          <p:val>
                                            <p:strVal val="#ppt_x"/>
                                          </p:val>
                                        </p:tav>
                                      </p:tavLst>
                                    </p:anim>
                                    <p:anim calcmode="lin" valueType="num">
                                      <p:cBhvr additive="base">
                                        <p:cTn id="538" dur="2500" fill="hold"/>
                                        <p:tgtEl>
                                          <p:spTgt spid="109"/>
                                        </p:tgtEl>
                                        <p:attrNameLst>
                                          <p:attrName>ppt_y</p:attrName>
                                        </p:attrNameLst>
                                      </p:cBhvr>
                                      <p:tavLst>
                                        <p:tav tm="0">
                                          <p:val>
                                            <p:strVal val="#ppt_y"/>
                                          </p:val>
                                        </p:tav>
                                        <p:tav tm="100000">
                                          <p:val>
                                            <p:strVal val="#ppt_y"/>
                                          </p:val>
                                        </p:tav>
                                      </p:tavLst>
                                    </p:anim>
                                  </p:childTnLst>
                                </p:cTn>
                              </p:par>
                              <p:par>
                                <p:cTn id="539" presetID="2" presetClass="entr" presetSubtype="8" fill="hold" grpId="0" nodeType="withEffect">
                                  <p:stCondLst>
                                    <p:cond delay="0"/>
                                  </p:stCondLst>
                                  <p:childTnLst>
                                    <p:set>
                                      <p:cBhvr>
                                        <p:cTn id="540" dur="1" fill="hold">
                                          <p:stCondLst>
                                            <p:cond delay="0"/>
                                          </p:stCondLst>
                                        </p:cTn>
                                        <p:tgtEl>
                                          <p:spTgt spid="110"/>
                                        </p:tgtEl>
                                        <p:attrNameLst>
                                          <p:attrName>style.visibility</p:attrName>
                                        </p:attrNameLst>
                                      </p:cBhvr>
                                      <p:to>
                                        <p:strVal val="visible"/>
                                      </p:to>
                                    </p:set>
                                    <p:anim calcmode="lin" valueType="num">
                                      <p:cBhvr additive="base">
                                        <p:cTn id="541" dur="2500" fill="hold"/>
                                        <p:tgtEl>
                                          <p:spTgt spid="110"/>
                                        </p:tgtEl>
                                        <p:attrNameLst>
                                          <p:attrName>ppt_x</p:attrName>
                                        </p:attrNameLst>
                                      </p:cBhvr>
                                      <p:tavLst>
                                        <p:tav tm="0">
                                          <p:val>
                                            <p:strVal val="0-#ppt_w/2"/>
                                          </p:val>
                                        </p:tav>
                                        <p:tav tm="100000">
                                          <p:val>
                                            <p:strVal val="#ppt_x"/>
                                          </p:val>
                                        </p:tav>
                                      </p:tavLst>
                                    </p:anim>
                                    <p:anim calcmode="lin" valueType="num">
                                      <p:cBhvr additive="base">
                                        <p:cTn id="542" dur="2500" fill="hold"/>
                                        <p:tgtEl>
                                          <p:spTgt spid="110"/>
                                        </p:tgtEl>
                                        <p:attrNameLst>
                                          <p:attrName>ppt_y</p:attrName>
                                        </p:attrNameLst>
                                      </p:cBhvr>
                                      <p:tavLst>
                                        <p:tav tm="0">
                                          <p:val>
                                            <p:strVal val="#ppt_y"/>
                                          </p:val>
                                        </p:tav>
                                        <p:tav tm="100000">
                                          <p:val>
                                            <p:strVal val="#ppt_y"/>
                                          </p:val>
                                        </p:tav>
                                      </p:tavLst>
                                    </p:anim>
                                  </p:childTnLst>
                                </p:cTn>
                              </p:par>
                              <p:par>
                                <p:cTn id="543" presetID="2" presetClass="entr" presetSubtype="8" fill="hold" grpId="0" nodeType="withEffect">
                                  <p:stCondLst>
                                    <p:cond delay="0"/>
                                  </p:stCondLst>
                                  <p:childTnLst>
                                    <p:set>
                                      <p:cBhvr>
                                        <p:cTn id="544" dur="1" fill="hold">
                                          <p:stCondLst>
                                            <p:cond delay="0"/>
                                          </p:stCondLst>
                                        </p:cTn>
                                        <p:tgtEl>
                                          <p:spTgt spid="111"/>
                                        </p:tgtEl>
                                        <p:attrNameLst>
                                          <p:attrName>style.visibility</p:attrName>
                                        </p:attrNameLst>
                                      </p:cBhvr>
                                      <p:to>
                                        <p:strVal val="visible"/>
                                      </p:to>
                                    </p:set>
                                    <p:anim calcmode="lin" valueType="num">
                                      <p:cBhvr additive="base">
                                        <p:cTn id="545" dur="2500" fill="hold"/>
                                        <p:tgtEl>
                                          <p:spTgt spid="111"/>
                                        </p:tgtEl>
                                        <p:attrNameLst>
                                          <p:attrName>ppt_x</p:attrName>
                                        </p:attrNameLst>
                                      </p:cBhvr>
                                      <p:tavLst>
                                        <p:tav tm="0">
                                          <p:val>
                                            <p:strVal val="0-#ppt_w/2"/>
                                          </p:val>
                                        </p:tav>
                                        <p:tav tm="100000">
                                          <p:val>
                                            <p:strVal val="#ppt_x"/>
                                          </p:val>
                                        </p:tav>
                                      </p:tavLst>
                                    </p:anim>
                                    <p:anim calcmode="lin" valueType="num">
                                      <p:cBhvr additive="base">
                                        <p:cTn id="546" dur="2500" fill="hold"/>
                                        <p:tgtEl>
                                          <p:spTgt spid="111"/>
                                        </p:tgtEl>
                                        <p:attrNameLst>
                                          <p:attrName>ppt_y</p:attrName>
                                        </p:attrNameLst>
                                      </p:cBhvr>
                                      <p:tavLst>
                                        <p:tav tm="0">
                                          <p:val>
                                            <p:strVal val="#ppt_y"/>
                                          </p:val>
                                        </p:tav>
                                        <p:tav tm="100000">
                                          <p:val>
                                            <p:strVal val="#ppt_y"/>
                                          </p:val>
                                        </p:tav>
                                      </p:tavLst>
                                    </p:anim>
                                  </p:childTnLst>
                                </p:cTn>
                              </p:par>
                              <p:par>
                                <p:cTn id="547" presetID="2" presetClass="entr" presetSubtype="8" fill="hold" grpId="0" nodeType="withEffect">
                                  <p:stCondLst>
                                    <p:cond delay="0"/>
                                  </p:stCondLst>
                                  <p:childTnLst>
                                    <p:set>
                                      <p:cBhvr>
                                        <p:cTn id="548" dur="1" fill="hold">
                                          <p:stCondLst>
                                            <p:cond delay="0"/>
                                          </p:stCondLst>
                                        </p:cTn>
                                        <p:tgtEl>
                                          <p:spTgt spid="112"/>
                                        </p:tgtEl>
                                        <p:attrNameLst>
                                          <p:attrName>style.visibility</p:attrName>
                                        </p:attrNameLst>
                                      </p:cBhvr>
                                      <p:to>
                                        <p:strVal val="visible"/>
                                      </p:to>
                                    </p:set>
                                    <p:anim calcmode="lin" valueType="num">
                                      <p:cBhvr additive="base">
                                        <p:cTn id="549" dur="2500" fill="hold"/>
                                        <p:tgtEl>
                                          <p:spTgt spid="112"/>
                                        </p:tgtEl>
                                        <p:attrNameLst>
                                          <p:attrName>ppt_x</p:attrName>
                                        </p:attrNameLst>
                                      </p:cBhvr>
                                      <p:tavLst>
                                        <p:tav tm="0">
                                          <p:val>
                                            <p:strVal val="0-#ppt_w/2"/>
                                          </p:val>
                                        </p:tav>
                                        <p:tav tm="100000">
                                          <p:val>
                                            <p:strVal val="#ppt_x"/>
                                          </p:val>
                                        </p:tav>
                                      </p:tavLst>
                                    </p:anim>
                                    <p:anim calcmode="lin" valueType="num">
                                      <p:cBhvr additive="base">
                                        <p:cTn id="550" dur="2500" fill="hold"/>
                                        <p:tgtEl>
                                          <p:spTgt spid="112"/>
                                        </p:tgtEl>
                                        <p:attrNameLst>
                                          <p:attrName>ppt_y</p:attrName>
                                        </p:attrNameLst>
                                      </p:cBhvr>
                                      <p:tavLst>
                                        <p:tav tm="0">
                                          <p:val>
                                            <p:strVal val="#ppt_y"/>
                                          </p:val>
                                        </p:tav>
                                        <p:tav tm="100000">
                                          <p:val>
                                            <p:strVal val="#ppt_y"/>
                                          </p:val>
                                        </p:tav>
                                      </p:tavLst>
                                    </p:anim>
                                  </p:childTnLst>
                                </p:cTn>
                              </p:par>
                              <p:par>
                                <p:cTn id="551" presetID="2" presetClass="entr" presetSubtype="8" fill="hold" grpId="0" nodeType="withEffect">
                                  <p:stCondLst>
                                    <p:cond delay="0"/>
                                  </p:stCondLst>
                                  <p:childTnLst>
                                    <p:set>
                                      <p:cBhvr>
                                        <p:cTn id="552" dur="1" fill="hold">
                                          <p:stCondLst>
                                            <p:cond delay="0"/>
                                          </p:stCondLst>
                                        </p:cTn>
                                        <p:tgtEl>
                                          <p:spTgt spid="113"/>
                                        </p:tgtEl>
                                        <p:attrNameLst>
                                          <p:attrName>style.visibility</p:attrName>
                                        </p:attrNameLst>
                                      </p:cBhvr>
                                      <p:to>
                                        <p:strVal val="visible"/>
                                      </p:to>
                                    </p:set>
                                    <p:anim calcmode="lin" valueType="num">
                                      <p:cBhvr additive="base">
                                        <p:cTn id="553" dur="2500" fill="hold"/>
                                        <p:tgtEl>
                                          <p:spTgt spid="113"/>
                                        </p:tgtEl>
                                        <p:attrNameLst>
                                          <p:attrName>ppt_x</p:attrName>
                                        </p:attrNameLst>
                                      </p:cBhvr>
                                      <p:tavLst>
                                        <p:tav tm="0">
                                          <p:val>
                                            <p:strVal val="0-#ppt_w/2"/>
                                          </p:val>
                                        </p:tav>
                                        <p:tav tm="100000">
                                          <p:val>
                                            <p:strVal val="#ppt_x"/>
                                          </p:val>
                                        </p:tav>
                                      </p:tavLst>
                                    </p:anim>
                                    <p:anim calcmode="lin" valueType="num">
                                      <p:cBhvr additive="base">
                                        <p:cTn id="554" dur="2500" fill="hold"/>
                                        <p:tgtEl>
                                          <p:spTgt spid="113"/>
                                        </p:tgtEl>
                                        <p:attrNameLst>
                                          <p:attrName>ppt_y</p:attrName>
                                        </p:attrNameLst>
                                      </p:cBhvr>
                                      <p:tavLst>
                                        <p:tav tm="0">
                                          <p:val>
                                            <p:strVal val="#ppt_y"/>
                                          </p:val>
                                        </p:tav>
                                        <p:tav tm="100000">
                                          <p:val>
                                            <p:strVal val="#ppt_y"/>
                                          </p:val>
                                        </p:tav>
                                      </p:tavLst>
                                    </p:anim>
                                  </p:childTnLst>
                                </p:cTn>
                              </p:par>
                              <p:par>
                                <p:cTn id="555" presetID="9" presetClass="emph" presetSubtype="0" grpId="0" nodeType="withEffect">
                                  <p:stCondLst>
                                    <p:cond delay="0"/>
                                  </p:stCondLst>
                                  <p:childTnLst>
                                    <p:set>
                                      <p:cBhvr rctx="PPT">
                                        <p:cTn id="556" dur="indefinite"/>
                                        <p:tgtEl>
                                          <p:spTgt spid="116"/>
                                        </p:tgtEl>
                                        <p:attrNameLst>
                                          <p:attrName>style.opacity</p:attrName>
                                        </p:attrNameLst>
                                      </p:cBhvr>
                                      <p:to>
                                        <p:strVal val="0"/>
                                      </p:to>
                                    </p:set>
                                    <p:animEffect filter="image" prLst="opacity: 0">
                                      <p:cBhvr rctx="IE">
                                        <p:cTn id="557" dur="indefinite"/>
                                        <p:tgtEl>
                                          <p:spTgt spid="116"/>
                                        </p:tgtEl>
                                      </p:cBhvr>
                                    </p:animEffect>
                                  </p:childTnLst>
                                </p:cTn>
                              </p:par>
                              <p:par>
                                <p:cTn id="558" presetID="8" presetClass="emph" presetSubtype="0" fill="hold" grpId="1" nodeType="withEffect">
                                  <p:stCondLst>
                                    <p:cond delay="0"/>
                                  </p:stCondLst>
                                  <p:childTnLst>
                                    <p:animRot by="-21600000">
                                      <p:cBhvr>
                                        <p:cTn id="559" dur="2500" fill="hold"/>
                                        <p:tgtEl>
                                          <p:spTgt spid="59"/>
                                        </p:tgtEl>
                                        <p:attrNameLst>
                                          <p:attrName>r</p:attrName>
                                        </p:attrNameLst>
                                      </p:cBhvr>
                                    </p:animRot>
                                  </p:childTnLst>
                                </p:cTn>
                              </p:par>
                              <p:par>
                                <p:cTn id="560" presetID="8" presetClass="emph" presetSubtype="0" fill="hold" grpId="1" nodeType="withEffect">
                                  <p:stCondLst>
                                    <p:cond delay="0"/>
                                  </p:stCondLst>
                                  <p:childTnLst>
                                    <p:animRot by="-21600000">
                                      <p:cBhvr>
                                        <p:cTn id="561" dur="2500" fill="hold"/>
                                        <p:tgtEl>
                                          <p:spTgt spid="60"/>
                                        </p:tgtEl>
                                        <p:attrNameLst>
                                          <p:attrName>r</p:attrName>
                                        </p:attrNameLst>
                                      </p:cBhvr>
                                    </p:animRot>
                                  </p:childTnLst>
                                </p:cTn>
                              </p:par>
                              <p:par>
                                <p:cTn id="562" presetID="8" presetClass="emph" presetSubtype="0" fill="hold" grpId="1" nodeType="withEffect">
                                  <p:stCondLst>
                                    <p:cond delay="0"/>
                                  </p:stCondLst>
                                  <p:childTnLst>
                                    <p:animRot by="-21600000">
                                      <p:cBhvr>
                                        <p:cTn id="563" dur="2500" fill="hold"/>
                                        <p:tgtEl>
                                          <p:spTgt spid="61"/>
                                        </p:tgtEl>
                                        <p:attrNameLst>
                                          <p:attrName>r</p:attrName>
                                        </p:attrNameLst>
                                      </p:cBhvr>
                                    </p:animRot>
                                  </p:childTnLst>
                                </p:cTn>
                              </p:par>
                              <p:par>
                                <p:cTn id="564" presetID="8" presetClass="emph" presetSubtype="0" fill="hold" grpId="1" nodeType="withEffect">
                                  <p:stCondLst>
                                    <p:cond delay="0"/>
                                  </p:stCondLst>
                                  <p:childTnLst>
                                    <p:animRot by="-21600000">
                                      <p:cBhvr>
                                        <p:cTn id="565" dur="2500" fill="hold"/>
                                        <p:tgtEl>
                                          <p:spTgt spid="62"/>
                                        </p:tgtEl>
                                        <p:attrNameLst>
                                          <p:attrName>r</p:attrName>
                                        </p:attrNameLst>
                                      </p:cBhvr>
                                    </p:animRot>
                                  </p:childTnLst>
                                </p:cTn>
                              </p:par>
                              <p:par>
                                <p:cTn id="566" presetID="8" presetClass="emph" presetSubtype="0" fill="hold" grpId="1" nodeType="withEffect">
                                  <p:stCondLst>
                                    <p:cond delay="0"/>
                                  </p:stCondLst>
                                  <p:childTnLst>
                                    <p:animRot by="-21600000">
                                      <p:cBhvr>
                                        <p:cTn id="567" dur="2500" fill="hold"/>
                                        <p:tgtEl>
                                          <p:spTgt spid="63"/>
                                        </p:tgtEl>
                                        <p:attrNameLst>
                                          <p:attrName>r</p:attrName>
                                        </p:attrNameLst>
                                      </p:cBhvr>
                                    </p:animRot>
                                  </p:childTnLst>
                                </p:cTn>
                              </p:par>
                              <p:par>
                                <p:cTn id="568" presetID="8" presetClass="emph" presetSubtype="0" fill="hold" grpId="1" nodeType="withEffect">
                                  <p:stCondLst>
                                    <p:cond delay="0"/>
                                  </p:stCondLst>
                                  <p:childTnLst>
                                    <p:animRot by="-21600000">
                                      <p:cBhvr>
                                        <p:cTn id="569" dur="2500" fill="hold"/>
                                        <p:tgtEl>
                                          <p:spTgt spid="64"/>
                                        </p:tgtEl>
                                        <p:attrNameLst>
                                          <p:attrName>r</p:attrName>
                                        </p:attrNameLst>
                                      </p:cBhvr>
                                    </p:animRot>
                                  </p:childTnLst>
                                </p:cTn>
                              </p:par>
                              <p:par>
                                <p:cTn id="570" presetID="8" presetClass="emph" presetSubtype="0" fill="hold" grpId="1" nodeType="withEffect">
                                  <p:stCondLst>
                                    <p:cond delay="0"/>
                                  </p:stCondLst>
                                  <p:childTnLst>
                                    <p:animRot by="-21600000">
                                      <p:cBhvr>
                                        <p:cTn id="571" dur="2500" fill="hold"/>
                                        <p:tgtEl>
                                          <p:spTgt spid="65"/>
                                        </p:tgtEl>
                                        <p:attrNameLst>
                                          <p:attrName>r</p:attrName>
                                        </p:attrNameLst>
                                      </p:cBhvr>
                                    </p:animRot>
                                  </p:childTnLst>
                                </p:cTn>
                              </p:par>
                              <p:par>
                                <p:cTn id="572" presetID="8" presetClass="emph" presetSubtype="0" fill="hold" grpId="1" nodeType="withEffect">
                                  <p:stCondLst>
                                    <p:cond delay="0"/>
                                  </p:stCondLst>
                                  <p:childTnLst>
                                    <p:animRot by="-21600000">
                                      <p:cBhvr>
                                        <p:cTn id="573" dur="2500" fill="hold"/>
                                        <p:tgtEl>
                                          <p:spTgt spid="66"/>
                                        </p:tgtEl>
                                        <p:attrNameLst>
                                          <p:attrName>r</p:attrName>
                                        </p:attrNameLst>
                                      </p:cBhvr>
                                    </p:animRot>
                                  </p:childTnLst>
                                </p:cTn>
                              </p:par>
                              <p:par>
                                <p:cTn id="574" presetID="8" presetClass="emph" presetSubtype="0" fill="hold" grpId="1" nodeType="withEffect">
                                  <p:stCondLst>
                                    <p:cond delay="0"/>
                                  </p:stCondLst>
                                  <p:childTnLst>
                                    <p:animRot by="-21600000">
                                      <p:cBhvr>
                                        <p:cTn id="575" dur="2500" fill="hold"/>
                                        <p:tgtEl>
                                          <p:spTgt spid="67"/>
                                        </p:tgtEl>
                                        <p:attrNameLst>
                                          <p:attrName>r</p:attrName>
                                        </p:attrNameLst>
                                      </p:cBhvr>
                                    </p:animRot>
                                  </p:childTnLst>
                                </p:cTn>
                              </p:par>
                              <p:par>
                                <p:cTn id="576" presetID="8" presetClass="emph" presetSubtype="0" fill="hold" grpId="1" nodeType="withEffect">
                                  <p:stCondLst>
                                    <p:cond delay="0"/>
                                  </p:stCondLst>
                                  <p:childTnLst>
                                    <p:animRot by="-21600000">
                                      <p:cBhvr>
                                        <p:cTn id="577" dur="2500" fill="hold"/>
                                        <p:tgtEl>
                                          <p:spTgt spid="68"/>
                                        </p:tgtEl>
                                        <p:attrNameLst>
                                          <p:attrName>r</p:attrName>
                                        </p:attrNameLst>
                                      </p:cBhvr>
                                    </p:animRot>
                                  </p:childTnLst>
                                </p:cTn>
                              </p:par>
                              <p:par>
                                <p:cTn id="578" presetID="8" presetClass="emph" presetSubtype="0" fill="hold" grpId="1" nodeType="withEffect">
                                  <p:stCondLst>
                                    <p:cond delay="0"/>
                                  </p:stCondLst>
                                  <p:childTnLst>
                                    <p:animRot by="-21600000">
                                      <p:cBhvr>
                                        <p:cTn id="579" dur="2500" fill="hold"/>
                                        <p:tgtEl>
                                          <p:spTgt spid="69"/>
                                        </p:tgtEl>
                                        <p:attrNameLst>
                                          <p:attrName>r</p:attrName>
                                        </p:attrNameLst>
                                      </p:cBhvr>
                                    </p:animRot>
                                  </p:childTnLst>
                                </p:cTn>
                              </p:par>
                              <p:par>
                                <p:cTn id="580" presetID="8" presetClass="emph" presetSubtype="0" fill="hold" grpId="1" nodeType="withEffect">
                                  <p:stCondLst>
                                    <p:cond delay="0"/>
                                  </p:stCondLst>
                                  <p:childTnLst>
                                    <p:animRot by="-21600000">
                                      <p:cBhvr>
                                        <p:cTn id="581" dur="2500" fill="hold"/>
                                        <p:tgtEl>
                                          <p:spTgt spid="70"/>
                                        </p:tgtEl>
                                        <p:attrNameLst>
                                          <p:attrName>r</p:attrName>
                                        </p:attrNameLst>
                                      </p:cBhvr>
                                    </p:animRot>
                                  </p:childTnLst>
                                </p:cTn>
                              </p:par>
                              <p:par>
                                <p:cTn id="582" presetID="8" presetClass="emph" presetSubtype="0" fill="hold" grpId="1" nodeType="withEffect">
                                  <p:stCondLst>
                                    <p:cond delay="0"/>
                                  </p:stCondLst>
                                  <p:childTnLst>
                                    <p:animRot by="-21600000">
                                      <p:cBhvr>
                                        <p:cTn id="583" dur="2500" fill="hold"/>
                                        <p:tgtEl>
                                          <p:spTgt spid="71"/>
                                        </p:tgtEl>
                                        <p:attrNameLst>
                                          <p:attrName>r</p:attrName>
                                        </p:attrNameLst>
                                      </p:cBhvr>
                                    </p:animRot>
                                  </p:childTnLst>
                                </p:cTn>
                              </p:par>
                              <p:par>
                                <p:cTn id="584" presetID="8" presetClass="emph" presetSubtype="0" fill="hold" grpId="1" nodeType="withEffect">
                                  <p:stCondLst>
                                    <p:cond delay="0"/>
                                  </p:stCondLst>
                                  <p:childTnLst>
                                    <p:animRot by="-21600000">
                                      <p:cBhvr>
                                        <p:cTn id="585" dur="2500" fill="hold"/>
                                        <p:tgtEl>
                                          <p:spTgt spid="72"/>
                                        </p:tgtEl>
                                        <p:attrNameLst>
                                          <p:attrName>r</p:attrName>
                                        </p:attrNameLst>
                                      </p:cBhvr>
                                    </p:animRot>
                                  </p:childTnLst>
                                </p:cTn>
                              </p:par>
                              <p:par>
                                <p:cTn id="586" presetID="8" presetClass="emph" presetSubtype="0" fill="hold" grpId="1" nodeType="withEffect">
                                  <p:stCondLst>
                                    <p:cond delay="0"/>
                                  </p:stCondLst>
                                  <p:childTnLst>
                                    <p:animRot by="-21600000">
                                      <p:cBhvr>
                                        <p:cTn id="587" dur="2500" fill="hold"/>
                                        <p:tgtEl>
                                          <p:spTgt spid="73"/>
                                        </p:tgtEl>
                                        <p:attrNameLst>
                                          <p:attrName>r</p:attrName>
                                        </p:attrNameLst>
                                      </p:cBhvr>
                                    </p:animRot>
                                  </p:childTnLst>
                                </p:cTn>
                              </p:par>
                              <p:par>
                                <p:cTn id="588" presetID="8" presetClass="emph" presetSubtype="0" fill="hold" grpId="1" nodeType="withEffect">
                                  <p:stCondLst>
                                    <p:cond delay="0"/>
                                  </p:stCondLst>
                                  <p:childTnLst>
                                    <p:animRot by="-21600000">
                                      <p:cBhvr>
                                        <p:cTn id="589" dur="2500" fill="hold"/>
                                        <p:tgtEl>
                                          <p:spTgt spid="74"/>
                                        </p:tgtEl>
                                        <p:attrNameLst>
                                          <p:attrName>r</p:attrName>
                                        </p:attrNameLst>
                                      </p:cBhvr>
                                    </p:animRot>
                                  </p:childTnLst>
                                </p:cTn>
                              </p:par>
                              <p:par>
                                <p:cTn id="590" presetID="8" presetClass="emph" presetSubtype="0" fill="hold" grpId="1" nodeType="withEffect">
                                  <p:stCondLst>
                                    <p:cond delay="0"/>
                                  </p:stCondLst>
                                  <p:childTnLst>
                                    <p:animRot by="-21600000">
                                      <p:cBhvr>
                                        <p:cTn id="591" dur="2500" fill="hold"/>
                                        <p:tgtEl>
                                          <p:spTgt spid="75"/>
                                        </p:tgtEl>
                                        <p:attrNameLst>
                                          <p:attrName>r</p:attrName>
                                        </p:attrNameLst>
                                      </p:cBhvr>
                                    </p:animRot>
                                  </p:childTnLst>
                                </p:cTn>
                              </p:par>
                              <p:par>
                                <p:cTn id="592" presetID="8" presetClass="emph" presetSubtype="0" fill="hold" grpId="1" nodeType="withEffect">
                                  <p:stCondLst>
                                    <p:cond delay="0"/>
                                  </p:stCondLst>
                                  <p:childTnLst>
                                    <p:animRot by="-21600000">
                                      <p:cBhvr>
                                        <p:cTn id="593" dur="2500" fill="hold"/>
                                        <p:tgtEl>
                                          <p:spTgt spid="76"/>
                                        </p:tgtEl>
                                        <p:attrNameLst>
                                          <p:attrName>r</p:attrName>
                                        </p:attrNameLst>
                                      </p:cBhvr>
                                    </p:animRot>
                                  </p:childTnLst>
                                </p:cTn>
                              </p:par>
                              <p:par>
                                <p:cTn id="594" presetID="8" presetClass="emph" presetSubtype="0" fill="hold" grpId="1" nodeType="withEffect">
                                  <p:stCondLst>
                                    <p:cond delay="0"/>
                                  </p:stCondLst>
                                  <p:childTnLst>
                                    <p:animRot by="-21600000">
                                      <p:cBhvr>
                                        <p:cTn id="595" dur="2500" fill="hold"/>
                                        <p:tgtEl>
                                          <p:spTgt spid="77"/>
                                        </p:tgtEl>
                                        <p:attrNameLst>
                                          <p:attrName>r</p:attrName>
                                        </p:attrNameLst>
                                      </p:cBhvr>
                                    </p:animRot>
                                  </p:childTnLst>
                                </p:cTn>
                              </p:par>
                              <p:par>
                                <p:cTn id="596" presetID="8" presetClass="emph" presetSubtype="0" fill="hold" grpId="1" nodeType="withEffect">
                                  <p:stCondLst>
                                    <p:cond delay="0"/>
                                  </p:stCondLst>
                                  <p:childTnLst>
                                    <p:animRot by="-21600000">
                                      <p:cBhvr>
                                        <p:cTn id="597" dur="2500" fill="hold"/>
                                        <p:tgtEl>
                                          <p:spTgt spid="78"/>
                                        </p:tgtEl>
                                        <p:attrNameLst>
                                          <p:attrName>r</p:attrName>
                                        </p:attrNameLst>
                                      </p:cBhvr>
                                    </p:animRot>
                                  </p:childTnLst>
                                </p:cTn>
                              </p:par>
                              <p:par>
                                <p:cTn id="598" presetID="8" presetClass="emph" presetSubtype="0" fill="hold" grpId="1" nodeType="withEffect">
                                  <p:stCondLst>
                                    <p:cond delay="0"/>
                                  </p:stCondLst>
                                  <p:childTnLst>
                                    <p:animRot by="-21600000">
                                      <p:cBhvr>
                                        <p:cTn id="599" dur="2500" fill="hold"/>
                                        <p:tgtEl>
                                          <p:spTgt spid="79"/>
                                        </p:tgtEl>
                                        <p:attrNameLst>
                                          <p:attrName>r</p:attrName>
                                        </p:attrNameLst>
                                      </p:cBhvr>
                                    </p:animRot>
                                  </p:childTnLst>
                                </p:cTn>
                              </p:par>
                              <p:par>
                                <p:cTn id="600" presetID="8" presetClass="emph" presetSubtype="0" fill="hold" grpId="1" nodeType="withEffect">
                                  <p:stCondLst>
                                    <p:cond delay="0"/>
                                  </p:stCondLst>
                                  <p:childTnLst>
                                    <p:animRot by="-21600000">
                                      <p:cBhvr>
                                        <p:cTn id="601" dur="2500" fill="hold"/>
                                        <p:tgtEl>
                                          <p:spTgt spid="80"/>
                                        </p:tgtEl>
                                        <p:attrNameLst>
                                          <p:attrName>r</p:attrName>
                                        </p:attrNameLst>
                                      </p:cBhvr>
                                    </p:animRot>
                                  </p:childTnLst>
                                </p:cTn>
                              </p:par>
                              <p:par>
                                <p:cTn id="602" presetID="8" presetClass="emph" presetSubtype="0" fill="hold" grpId="1" nodeType="withEffect">
                                  <p:stCondLst>
                                    <p:cond delay="0"/>
                                  </p:stCondLst>
                                  <p:childTnLst>
                                    <p:animRot by="-21600000">
                                      <p:cBhvr>
                                        <p:cTn id="603" dur="2500" fill="hold"/>
                                        <p:tgtEl>
                                          <p:spTgt spid="81"/>
                                        </p:tgtEl>
                                        <p:attrNameLst>
                                          <p:attrName>r</p:attrName>
                                        </p:attrNameLst>
                                      </p:cBhvr>
                                    </p:animRot>
                                  </p:childTnLst>
                                </p:cTn>
                              </p:par>
                              <p:par>
                                <p:cTn id="604" presetID="8" presetClass="emph" presetSubtype="0" fill="hold" grpId="1" nodeType="withEffect">
                                  <p:stCondLst>
                                    <p:cond delay="0"/>
                                  </p:stCondLst>
                                  <p:childTnLst>
                                    <p:animRot by="-21600000">
                                      <p:cBhvr>
                                        <p:cTn id="605" dur="2500" fill="hold"/>
                                        <p:tgtEl>
                                          <p:spTgt spid="82"/>
                                        </p:tgtEl>
                                        <p:attrNameLst>
                                          <p:attrName>r</p:attrName>
                                        </p:attrNameLst>
                                      </p:cBhvr>
                                    </p:animRot>
                                  </p:childTnLst>
                                </p:cTn>
                              </p:par>
                              <p:par>
                                <p:cTn id="606" presetID="8" presetClass="emph" presetSubtype="0" fill="hold" grpId="1" nodeType="withEffect">
                                  <p:stCondLst>
                                    <p:cond delay="0"/>
                                  </p:stCondLst>
                                  <p:childTnLst>
                                    <p:animRot by="-21600000">
                                      <p:cBhvr>
                                        <p:cTn id="607" dur="2500" fill="hold"/>
                                        <p:tgtEl>
                                          <p:spTgt spid="83"/>
                                        </p:tgtEl>
                                        <p:attrNameLst>
                                          <p:attrName>r</p:attrName>
                                        </p:attrNameLst>
                                      </p:cBhvr>
                                    </p:animRot>
                                  </p:childTnLst>
                                </p:cTn>
                              </p:par>
                              <p:par>
                                <p:cTn id="608" presetID="8" presetClass="emph" presetSubtype="0" fill="hold" grpId="1" nodeType="withEffect">
                                  <p:stCondLst>
                                    <p:cond delay="0"/>
                                  </p:stCondLst>
                                  <p:childTnLst>
                                    <p:animRot by="-21600000">
                                      <p:cBhvr>
                                        <p:cTn id="609" dur="2500" fill="hold"/>
                                        <p:tgtEl>
                                          <p:spTgt spid="84"/>
                                        </p:tgtEl>
                                        <p:attrNameLst>
                                          <p:attrName>r</p:attrName>
                                        </p:attrNameLst>
                                      </p:cBhvr>
                                    </p:animRot>
                                  </p:childTnLst>
                                </p:cTn>
                              </p:par>
                              <p:par>
                                <p:cTn id="610" presetID="8" presetClass="emph" presetSubtype="0" fill="hold" grpId="1" nodeType="withEffect">
                                  <p:stCondLst>
                                    <p:cond delay="0"/>
                                  </p:stCondLst>
                                  <p:childTnLst>
                                    <p:animRot by="-21600000">
                                      <p:cBhvr>
                                        <p:cTn id="611" dur="2500" fill="hold"/>
                                        <p:tgtEl>
                                          <p:spTgt spid="85"/>
                                        </p:tgtEl>
                                        <p:attrNameLst>
                                          <p:attrName>r</p:attrName>
                                        </p:attrNameLst>
                                      </p:cBhvr>
                                    </p:animRot>
                                  </p:childTnLst>
                                </p:cTn>
                              </p:par>
                              <p:par>
                                <p:cTn id="612" presetID="8" presetClass="emph" presetSubtype="0" fill="hold" grpId="1" nodeType="withEffect">
                                  <p:stCondLst>
                                    <p:cond delay="0"/>
                                  </p:stCondLst>
                                  <p:childTnLst>
                                    <p:animRot by="-21600000">
                                      <p:cBhvr>
                                        <p:cTn id="613" dur="2500" fill="hold"/>
                                        <p:tgtEl>
                                          <p:spTgt spid="86"/>
                                        </p:tgtEl>
                                        <p:attrNameLst>
                                          <p:attrName>r</p:attrName>
                                        </p:attrNameLst>
                                      </p:cBhvr>
                                    </p:animRot>
                                  </p:childTnLst>
                                </p:cTn>
                              </p:par>
                              <p:par>
                                <p:cTn id="614" presetID="8" presetClass="emph" presetSubtype="0" fill="hold" grpId="1" nodeType="withEffect">
                                  <p:stCondLst>
                                    <p:cond delay="0"/>
                                  </p:stCondLst>
                                  <p:childTnLst>
                                    <p:animRot by="-21600000">
                                      <p:cBhvr>
                                        <p:cTn id="615" dur="2500" fill="hold"/>
                                        <p:tgtEl>
                                          <p:spTgt spid="87"/>
                                        </p:tgtEl>
                                        <p:attrNameLst>
                                          <p:attrName>r</p:attrName>
                                        </p:attrNameLst>
                                      </p:cBhvr>
                                    </p:animRot>
                                  </p:childTnLst>
                                </p:cTn>
                              </p:par>
                              <p:par>
                                <p:cTn id="616" presetID="8" presetClass="emph" presetSubtype="0" fill="hold" grpId="1" nodeType="withEffect">
                                  <p:stCondLst>
                                    <p:cond delay="0"/>
                                  </p:stCondLst>
                                  <p:childTnLst>
                                    <p:animRot by="-21600000">
                                      <p:cBhvr>
                                        <p:cTn id="617" dur="2500" fill="hold"/>
                                        <p:tgtEl>
                                          <p:spTgt spid="88"/>
                                        </p:tgtEl>
                                        <p:attrNameLst>
                                          <p:attrName>r</p:attrName>
                                        </p:attrNameLst>
                                      </p:cBhvr>
                                    </p:animRot>
                                  </p:childTnLst>
                                </p:cTn>
                              </p:par>
                              <p:par>
                                <p:cTn id="618" presetID="8" presetClass="emph" presetSubtype="0" fill="hold" grpId="1" nodeType="withEffect">
                                  <p:stCondLst>
                                    <p:cond delay="0"/>
                                  </p:stCondLst>
                                  <p:childTnLst>
                                    <p:animRot by="-21600000">
                                      <p:cBhvr>
                                        <p:cTn id="619" dur="2500" fill="hold"/>
                                        <p:tgtEl>
                                          <p:spTgt spid="89"/>
                                        </p:tgtEl>
                                        <p:attrNameLst>
                                          <p:attrName>r</p:attrName>
                                        </p:attrNameLst>
                                      </p:cBhvr>
                                    </p:animRot>
                                  </p:childTnLst>
                                </p:cTn>
                              </p:par>
                              <p:par>
                                <p:cTn id="620" presetID="8" presetClass="emph" presetSubtype="0" fill="hold" grpId="1" nodeType="withEffect">
                                  <p:stCondLst>
                                    <p:cond delay="0"/>
                                  </p:stCondLst>
                                  <p:childTnLst>
                                    <p:animRot by="-21600000">
                                      <p:cBhvr>
                                        <p:cTn id="621" dur="2500" fill="hold"/>
                                        <p:tgtEl>
                                          <p:spTgt spid="90"/>
                                        </p:tgtEl>
                                        <p:attrNameLst>
                                          <p:attrName>r</p:attrName>
                                        </p:attrNameLst>
                                      </p:cBhvr>
                                    </p:animRot>
                                  </p:childTnLst>
                                </p:cTn>
                              </p:par>
                              <p:par>
                                <p:cTn id="622" presetID="8" presetClass="emph" presetSubtype="0" fill="hold" grpId="1" nodeType="withEffect">
                                  <p:stCondLst>
                                    <p:cond delay="0"/>
                                  </p:stCondLst>
                                  <p:childTnLst>
                                    <p:animRot by="-21600000">
                                      <p:cBhvr>
                                        <p:cTn id="623" dur="2500" fill="hold"/>
                                        <p:tgtEl>
                                          <p:spTgt spid="91"/>
                                        </p:tgtEl>
                                        <p:attrNameLst>
                                          <p:attrName>r</p:attrName>
                                        </p:attrNameLst>
                                      </p:cBhvr>
                                    </p:animRot>
                                  </p:childTnLst>
                                </p:cTn>
                              </p:par>
                              <p:par>
                                <p:cTn id="624" presetID="8" presetClass="emph" presetSubtype="0" fill="hold" grpId="1" nodeType="withEffect">
                                  <p:stCondLst>
                                    <p:cond delay="0"/>
                                  </p:stCondLst>
                                  <p:childTnLst>
                                    <p:animRot by="-21600000">
                                      <p:cBhvr>
                                        <p:cTn id="625" dur="2500" fill="hold"/>
                                        <p:tgtEl>
                                          <p:spTgt spid="92"/>
                                        </p:tgtEl>
                                        <p:attrNameLst>
                                          <p:attrName>r</p:attrName>
                                        </p:attrNameLst>
                                      </p:cBhvr>
                                    </p:animRot>
                                  </p:childTnLst>
                                </p:cTn>
                              </p:par>
                              <p:par>
                                <p:cTn id="626" presetID="8" presetClass="emph" presetSubtype="0" fill="hold" grpId="1" nodeType="withEffect">
                                  <p:stCondLst>
                                    <p:cond delay="0"/>
                                  </p:stCondLst>
                                  <p:childTnLst>
                                    <p:animRot by="-21600000">
                                      <p:cBhvr>
                                        <p:cTn id="627" dur="2500" fill="hold"/>
                                        <p:tgtEl>
                                          <p:spTgt spid="93"/>
                                        </p:tgtEl>
                                        <p:attrNameLst>
                                          <p:attrName>r</p:attrName>
                                        </p:attrNameLst>
                                      </p:cBhvr>
                                    </p:animRot>
                                  </p:childTnLst>
                                </p:cTn>
                              </p:par>
                              <p:par>
                                <p:cTn id="628" presetID="8" presetClass="emph" presetSubtype="0" fill="hold" grpId="1" nodeType="withEffect">
                                  <p:stCondLst>
                                    <p:cond delay="0"/>
                                  </p:stCondLst>
                                  <p:childTnLst>
                                    <p:animRot by="-21600000">
                                      <p:cBhvr>
                                        <p:cTn id="629" dur="2500" fill="hold"/>
                                        <p:tgtEl>
                                          <p:spTgt spid="94"/>
                                        </p:tgtEl>
                                        <p:attrNameLst>
                                          <p:attrName>r</p:attrName>
                                        </p:attrNameLst>
                                      </p:cBhvr>
                                    </p:animRot>
                                  </p:childTnLst>
                                </p:cTn>
                              </p:par>
                              <p:par>
                                <p:cTn id="630" presetID="8" presetClass="emph" presetSubtype="0" fill="hold" grpId="1" nodeType="withEffect">
                                  <p:stCondLst>
                                    <p:cond delay="0"/>
                                  </p:stCondLst>
                                  <p:childTnLst>
                                    <p:animRot by="-21600000">
                                      <p:cBhvr>
                                        <p:cTn id="631" dur="2500" fill="hold"/>
                                        <p:tgtEl>
                                          <p:spTgt spid="95"/>
                                        </p:tgtEl>
                                        <p:attrNameLst>
                                          <p:attrName>r</p:attrName>
                                        </p:attrNameLst>
                                      </p:cBhvr>
                                    </p:animRot>
                                  </p:childTnLst>
                                </p:cTn>
                              </p:par>
                              <p:par>
                                <p:cTn id="632" presetID="8" presetClass="emph" presetSubtype="0" fill="hold" grpId="1" nodeType="withEffect">
                                  <p:stCondLst>
                                    <p:cond delay="0"/>
                                  </p:stCondLst>
                                  <p:childTnLst>
                                    <p:animRot by="-21600000">
                                      <p:cBhvr>
                                        <p:cTn id="633" dur="2500" fill="hold"/>
                                        <p:tgtEl>
                                          <p:spTgt spid="96"/>
                                        </p:tgtEl>
                                        <p:attrNameLst>
                                          <p:attrName>r</p:attrName>
                                        </p:attrNameLst>
                                      </p:cBhvr>
                                    </p:animRot>
                                  </p:childTnLst>
                                </p:cTn>
                              </p:par>
                              <p:par>
                                <p:cTn id="634" presetID="8" presetClass="emph" presetSubtype="0" fill="hold" grpId="1" nodeType="withEffect">
                                  <p:stCondLst>
                                    <p:cond delay="0"/>
                                  </p:stCondLst>
                                  <p:childTnLst>
                                    <p:animRot by="-21600000">
                                      <p:cBhvr>
                                        <p:cTn id="635" dur="2500" fill="hold"/>
                                        <p:tgtEl>
                                          <p:spTgt spid="97"/>
                                        </p:tgtEl>
                                        <p:attrNameLst>
                                          <p:attrName>r</p:attrName>
                                        </p:attrNameLst>
                                      </p:cBhvr>
                                    </p:animRot>
                                  </p:childTnLst>
                                </p:cTn>
                              </p:par>
                              <p:par>
                                <p:cTn id="636" presetID="8" presetClass="emph" presetSubtype="0" fill="hold" grpId="1" nodeType="withEffect">
                                  <p:stCondLst>
                                    <p:cond delay="0"/>
                                  </p:stCondLst>
                                  <p:childTnLst>
                                    <p:animRot by="-21600000">
                                      <p:cBhvr>
                                        <p:cTn id="637" dur="2500" fill="hold"/>
                                        <p:tgtEl>
                                          <p:spTgt spid="98"/>
                                        </p:tgtEl>
                                        <p:attrNameLst>
                                          <p:attrName>r</p:attrName>
                                        </p:attrNameLst>
                                      </p:cBhvr>
                                    </p:animRot>
                                  </p:childTnLst>
                                </p:cTn>
                              </p:par>
                              <p:par>
                                <p:cTn id="638" presetID="8" presetClass="emph" presetSubtype="0" fill="hold" grpId="1" nodeType="withEffect">
                                  <p:stCondLst>
                                    <p:cond delay="0"/>
                                  </p:stCondLst>
                                  <p:childTnLst>
                                    <p:animRot by="-21600000">
                                      <p:cBhvr>
                                        <p:cTn id="639" dur="2500" fill="hold"/>
                                        <p:tgtEl>
                                          <p:spTgt spid="99"/>
                                        </p:tgtEl>
                                        <p:attrNameLst>
                                          <p:attrName>r</p:attrName>
                                        </p:attrNameLst>
                                      </p:cBhvr>
                                    </p:animRot>
                                  </p:childTnLst>
                                </p:cTn>
                              </p:par>
                              <p:par>
                                <p:cTn id="640" presetID="8" presetClass="emph" presetSubtype="0" fill="hold" grpId="1" nodeType="withEffect">
                                  <p:stCondLst>
                                    <p:cond delay="0"/>
                                  </p:stCondLst>
                                  <p:childTnLst>
                                    <p:animRot by="-21600000">
                                      <p:cBhvr>
                                        <p:cTn id="641" dur="2500" fill="hold"/>
                                        <p:tgtEl>
                                          <p:spTgt spid="100"/>
                                        </p:tgtEl>
                                        <p:attrNameLst>
                                          <p:attrName>r</p:attrName>
                                        </p:attrNameLst>
                                      </p:cBhvr>
                                    </p:animRot>
                                  </p:childTnLst>
                                </p:cTn>
                              </p:par>
                              <p:par>
                                <p:cTn id="642" presetID="8" presetClass="emph" presetSubtype="0" fill="hold" grpId="1" nodeType="withEffect">
                                  <p:stCondLst>
                                    <p:cond delay="0"/>
                                  </p:stCondLst>
                                  <p:childTnLst>
                                    <p:animRot by="-21600000">
                                      <p:cBhvr>
                                        <p:cTn id="643" dur="2500" fill="hold"/>
                                        <p:tgtEl>
                                          <p:spTgt spid="101"/>
                                        </p:tgtEl>
                                        <p:attrNameLst>
                                          <p:attrName>r</p:attrName>
                                        </p:attrNameLst>
                                      </p:cBhvr>
                                    </p:animRot>
                                  </p:childTnLst>
                                </p:cTn>
                              </p:par>
                              <p:par>
                                <p:cTn id="644" presetID="8" presetClass="emph" presetSubtype="0" fill="hold" grpId="1" nodeType="withEffect">
                                  <p:stCondLst>
                                    <p:cond delay="0"/>
                                  </p:stCondLst>
                                  <p:childTnLst>
                                    <p:animRot by="-21600000">
                                      <p:cBhvr>
                                        <p:cTn id="645" dur="2500" fill="hold"/>
                                        <p:tgtEl>
                                          <p:spTgt spid="102"/>
                                        </p:tgtEl>
                                        <p:attrNameLst>
                                          <p:attrName>r</p:attrName>
                                        </p:attrNameLst>
                                      </p:cBhvr>
                                    </p:animRot>
                                  </p:childTnLst>
                                </p:cTn>
                              </p:par>
                              <p:par>
                                <p:cTn id="646" presetID="8" presetClass="emph" presetSubtype="0" fill="hold" grpId="1" nodeType="withEffect">
                                  <p:stCondLst>
                                    <p:cond delay="0"/>
                                  </p:stCondLst>
                                  <p:childTnLst>
                                    <p:animRot by="-21600000">
                                      <p:cBhvr>
                                        <p:cTn id="647" dur="2500" fill="hold"/>
                                        <p:tgtEl>
                                          <p:spTgt spid="103"/>
                                        </p:tgtEl>
                                        <p:attrNameLst>
                                          <p:attrName>r</p:attrName>
                                        </p:attrNameLst>
                                      </p:cBhvr>
                                    </p:animRot>
                                  </p:childTnLst>
                                </p:cTn>
                              </p:par>
                              <p:par>
                                <p:cTn id="648" presetID="8" presetClass="emph" presetSubtype="0" fill="hold" grpId="1" nodeType="withEffect">
                                  <p:stCondLst>
                                    <p:cond delay="0"/>
                                  </p:stCondLst>
                                  <p:childTnLst>
                                    <p:animRot by="-21600000">
                                      <p:cBhvr>
                                        <p:cTn id="649" dur="2500" fill="hold"/>
                                        <p:tgtEl>
                                          <p:spTgt spid="104"/>
                                        </p:tgtEl>
                                        <p:attrNameLst>
                                          <p:attrName>r</p:attrName>
                                        </p:attrNameLst>
                                      </p:cBhvr>
                                    </p:animRot>
                                  </p:childTnLst>
                                </p:cTn>
                              </p:par>
                              <p:par>
                                <p:cTn id="650" presetID="8" presetClass="emph" presetSubtype="0" fill="hold" grpId="1" nodeType="withEffect">
                                  <p:stCondLst>
                                    <p:cond delay="0"/>
                                  </p:stCondLst>
                                  <p:childTnLst>
                                    <p:animRot by="-21600000">
                                      <p:cBhvr>
                                        <p:cTn id="651" dur="2500" fill="hold"/>
                                        <p:tgtEl>
                                          <p:spTgt spid="105"/>
                                        </p:tgtEl>
                                        <p:attrNameLst>
                                          <p:attrName>r</p:attrName>
                                        </p:attrNameLst>
                                      </p:cBhvr>
                                    </p:animRot>
                                  </p:childTnLst>
                                </p:cTn>
                              </p:par>
                              <p:par>
                                <p:cTn id="652" presetID="8" presetClass="emph" presetSubtype="0" fill="hold" grpId="1" nodeType="withEffect">
                                  <p:stCondLst>
                                    <p:cond delay="0"/>
                                  </p:stCondLst>
                                  <p:childTnLst>
                                    <p:animRot by="-21600000">
                                      <p:cBhvr>
                                        <p:cTn id="653" dur="2500" fill="hold"/>
                                        <p:tgtEl>
                                          <p:spTgt spid="106"/>
                                        </p:tgtEl>
                                        <p:attrNameLst>
                                          <p:attrName>r</p:attrName>
                                        </p:attrNameLst>
                                      </p:cBhvr>
                                    </p:animRot>
                                  </p:childTnLst>
                                </p:cTn>
                              </p:par>
                              <p:par>
                                <p:cTn id="654" presetID="8" presetClass="emph" presetSubtype="0" fill="hold" grpId="1" nodeType="withEffect">
                                  <p:stCondLst>
                                    <p:cond delay="0"/>
                                  </p:stCondLst>
                                  <p:childTnLst>
                                    <p:animRot by="-21600000">
                                      <p:cBhvr>
                                        <p:cTn id="655" dur="2500" fill="hold"/>
                                        <p:tgtEl>
                                          <p:spTgt spid="107"/>
                                        </p:tgtEl>
                                        <p:attrNameLst>
                                          <p:attrName>r</p:attrName>
                                        </p:attrNameLst>
                                      </p:cBhvr>
                                    </p:animRot>
                                  </p:childTnLst>
                                </p:cTn>
                              </p:par>
                              <p:par>
                                <p:cTn id="656" presetID="8" presetClass="emph" presetSubtype="0" fill="hold" grpId="1" nodeType="withEffect">
                                  <p:stCondLst>
                                    <p:cond delay="0"/>
                                  </p:stCondLst>
                                  <p:childTnLst>
                                    <p:animRot by="-21600000">
                                      <p:cBhvr>
                                        <p:cTn id="657" dur="2500" fill="hold"/>
                                        <p:tgtEl>
                                          <p:spTgt spid="108"/>
                                        </p:tgtEl>
                                        <p:attrNameLst>
                                          <p:attrName>r</p:attrName>
                                        </p:attrNameLst>
                                      </p:cBhvr>
                                    </p:animRot>
                                  </p:childTnLst>
                                </p:cTn>
                              </p:par>
                              <p:par>
                                <p:cTn id="658" presetID="8" presetClass="emph" presetSubtype="0" fill="hold" grpId="1" nodeType="withEffect">
                                  <p:stCondLst>
                                    <p:cond delay="0"/>
                                  </p:stCondLst>
                                  <p:childTnLst>
                                    <p:animRot by="-21600000">
                                      <p:cBhvr>
                                        <p:cTn id="659" dur="2500" fill="hold"/>
                                        <p:tgtEl>
                                          <p:spTgt spid="109"/>
                                        </p:tgtEl>
                                        <p:attrNameLst>
                                          <p:attrName>r</p:attrName>
                                        </p:attrNameLst>
                                      </p:cBhvr>
                                    </p:animRot>
                                  </p:childTnLst>
                                </p:cTn>
                              </p:par>
                              <p:par>
                                <p:cTn id="660" presetID="8" presetClass="emph" presetSubtype="0" fill="hold" grpId="1" nodeType="withEffect">
                                  <p:stCondLst>
                                    <p:cond delay="0"/>
                                  </p:stCondLst>
                                  <p:childTnLst>
                                    <p:animRot by="-21600000">
                                      <p:cBhvr>
                                        <p:cTn id="661" dur="2500" fill="hold"/>
                                        <p:tgtEl>
                                          <p:spTgt spid="110"/>
                                        </p:tgtEl>
                                        <p:attrNameLst>
                                          <p:attrName>r</p:attrName>
                                        </p:attrNameLst>
                                      </p:cBhvr>
                                    </p:animRot>
                                  </p:childTnLst>
                                </p:cTn>
                              </p:par>
                              <p:par>
                                <p:cTn id="662" presetID="8" presetClass="emph" presetSubtype="0" fill="hold" grpId="1" nodeType="withEffect">
                                  <p:stCondLst>
                                    <p:cond delay="0"/>
                                  </p:stCondLst>
                                  <p:childTnLst>
                                    <p:animRot by="-21600000">
                                      <p:cBhvr>
                                        <p:cTn id="663" dur="2500" fill="hold"/>
                                        <p:tgtEl>
                                          <p:spTgt spid="111"/>
                                        </p:tgtEl>
                                        <p:attrNameLst>
                                          <p:attrName>r</p:attrName>
                                        </p:attrNameLst>
                                      </p:cBhvr>
                                    </p:animRot>
                                  </p:childTnLst>
                                </p:cTn>
                              </p:par>
                              <p:par>
                                <p:cTn id="664" presetID="8" presetClass="emph" presetSubtype="0" fill="hold" grpId="1" nodeType="withEffect">
                                  <p:stCondLst>
                                    <p:cond delay="0"/>
                                  </p:stCondLst>
                                  <p:childTnLst>
                                    <p:animRot by="-21600000">
                                      <p:cBhvr>
                                        <p:cTn id="665" dur="2500" fill="hold"/>
                                        <p:tgtEl>
                                          <p:spTgt spid="112"/>
                                        </p:tgtEl>
                                        <p:attrNameLst>
                                          <p:attrName>r</p:attrName>
                                        </p:attrNameLst>
                                      </p:cBhvr>
                                    </p:animRot>
                                  </p:childTnLst>
                                </p:cTn>
                              </p:par>
                              <p:par>
                                <p:cTn id="666" presetID="8" presetClass="emph" presetSubtype="0" fill="hold" grpId="1" nodeType="withEffect">
                                  <p:stCondLst>
                                    <p:cond delay="0"/>
                                  </p:stCondLst>
                                  <p:childTnLst>
                                    <p:animRot by="-21600000">
                                      <p:cBhvr>
                                        <p:cTn id="667" dur="2500" fill="hold"/>
                                        <p:tgtEl>
                                          <p:spTgt spid="113"/>
                                        </p:tgtEl>
                                        <p:attrNameLst>
                                          <p:attrName>r</p:attrName>
                                        </p:attrNameLst>
                                      </p:cBhvr>
                                    </p:animRot>
                                  </p:childTnLst>
                                </p:cTn>
                              </p:par>
                            </p:childTnLst>
                          </p:cTn>
                        </p:par>
                        <p:par>
                          <p:cTn id="668" fill="hold">
                            <p:stCondLst>
                              <p:cond delay="2500"/>
                            </p:stCondLst>
                            <p:childTnLst>
                              <p:par>
                                <p:cTn id="669" presetID="2" presetClass="exit" presetSubtype="12" fill="hold" grpId="2" nodeType="afterEffect">
                                  <p:stCondLst>
                                    <p:cond delay="0"/>
                                  </p:stCondLst>
                                  <p:childTnLst>
                                    <p:anim calcmode="lin" valueType="num">
                                      <p:cBhvr additive="base">
                                        <p:cTn id="670" dur="3000"/>
                                        <p:tgtEl>
                                          <p:spTgt spid="59"/>
                                        </p:tgtEl>
                                        <p:attrNameLst>
                                          <p:attrName>ppt_x</p:attrName>
                                        </p:attrNameLst>
                                      </p:cBhvr>
                                      <p:tavLst>
                                        <p:tav tm="0">
                                          <p:val>
                                            <p:strVal val="ppt_x"/>
                                          </p:val>
                                        </p:tav>
                                        <p:tav tm="100000">
                                          <p:val>
                                            <p:strVal val="0-ppt_w/2"/>
                                          </p:val>
                                        </p:tav>
                                      </p:tavLst>
                                    </p:anim>
                                    <p:anim calcmode="lin" valueType="num">
                                      <p:cBhvr additive="base">
                                        <p:cTn id="671" dur="3000"/>
                                        <p:tgtEl>
                                          <p:spTgt spid="59"/>
                                        </p:tgtEl>
                                        <p:attrNameLst>
                                          <p:attrName>ppt_y</p:attrName>
                                        </p:attrNameLst>
                                      </p:cBhvr>
                                      <p:tavLst>
                                        <p:tav tm="0">
                                          <p:val>
                                            <p:strVal val="ppt_y"/>
                                          </p:val>
                                        </p:tav>
                                        <p:tav tm="100000">
                                          <p:val>
                                            <p:strVal val="1+ppt_h/2"/>
                                          </p:val>
                                        </p:tav>
                                      </p:tavLst>
                                    </p:anim>
                                    <p:set>
                                      <p:cBhvr>
                                        <p:cTn id="672" dur="1" fill="hold">
                                          <p:stCondLst>
                                            <p:cond delay="2999"/>
                                          </p:stCondLst>
                                        </p:cTn>
                                        <p:tgtEl>
                                          <p:spTgt spid="59"/>
                                        </p:tgtEl>
                                        <p:attrNameLst>
                                          <p:attrName>style.visibility</p:attrName>
                                        </p:attrNameLst>
                                      </p:cBhvr>
                                      <p:to>
                                        <p:strVal val="hidden"/>
                                      </p:to>
                                    </p:set>
                                  </p:childTnLst>
                                </p:cTn>
                              </p:par>
                              <p:par>
                                <p:cTn id="673" presetID="2" presetClass="exit" presetSubtype="12" fill="hold" grpId="2" nodeType="withEffect">
                                  <p:stCondLst>
                                    <p:cond delay="0"/>
                                  </p:stCondLst>
                                  <p:childTnLst>
                                    <p:anim calcmode="lin" valueType="num">
                                      <p:cBhvr additive="base">
                                        <p:cTn id="674" dur="3000"/>
                                        <p:tgtEl>
                                          <p:spTgt spid="60"/>
                                        </p:tgtEl>
                                        <p:attrNameLst>
                                          <p:attrName>ppt_x</p:attrName>
                                        </p:attrNameLst>
                                      </p:cBhvr>
                                      <p:tavLst>
                                        <p:tav tm="0">
                                          <p:val>
                                            <p:strVal val="ppt_x"/>
                                          </p:val>
                                        </p:tav>
                                        <p:tav tm="100000">
                                          <p:val>
                                            <p:strVal val="0-ppt_w/2"/>
                                          </p:val>
                                        </p:tav>
                                      </p:tavLst>
                                    </p:anim>
                                    <p:anim calcmode="lin" valueType="num">
                                      <p:cBhvr additive="base">
                                        <p:cTn id="675" dur="3000"/>
                                        <p:tgtEl>
                                          <p:spTgt spid="60"/>
                                        </p:tgtEl>
                                        <p:attrNameLst>
                                          <p:attrName>ppt_y</p:attrName>
                                        </p:attrNameLst>
                                      </p:cBhvr>
                                      <p:tavLst>
                                        <p:tav tm="0">
                                          <p:val>
                                            <p:strVal val="ppt_y"/>
                                          </p:val>
                                        </p:tav>
                                        <p:tav tm="100000">
                                          <p:val>
                                            <p:strVal val="1+ppt_h/2"/>
                                          </p:val>
                                        </p:tav>
                                      </p:tavLst>
                                    </p:anim>
                                    <p:set>
                                      <p:cBhvr>
                                        <p:cTn id="676" dur="1" fill="hold">
                                          <p:stCondLst>
                                            <p:cond delay="2999"/>
                                          </p:stCondLst>
                                        </p:cTn>
                                        <p:tgtEl>
                                          <p:spTgt spid="60"/>
                                        </p:tgtEl>
                                        <p:attrNameLst>
                                          <p:attrName>style.visibility</p:attrName>
                                        </p:attrNameLst>
                                      </p:cBhvr>
                                      <p:to>
                                        <p:strVal val="hidden"/>
                                      </p:to>
                                    </p:set>
                                  </p:childTnLst>
                                </p:cTn>
                              </p:par>
                              <p:par>
                                <p:cTn id="677" presetID="2" presetClass="exit" presetSubtype="12" fill="hold" grpId="2" nodeType="withEffect">
                                  <p:stCondLst>
                                    <p:cond delay="0"/>
                                  </p:stCondLst>
                                  <p:childTnLst>
                                    <p:anim calcmode="lin" valueType="num">
                                      <p:cBhvr additive="base">
                                        <p:cTn id="678" dur="3000"/>
                                        <p:tgtEl>
                                          <p:spTgt spid="61"/>
                                        </p:tgtEl>
                                        <p:attrNameLst>
                                          <p:attrName>ppt_x</p:attrName>
                                        </p:attrNameLst>
                                      </p:cBhvr>
                                      <p:tavLst>
                                        <p:tav tm="0">
                                          <p:val>
                                            <p:strVal val="ppt_x"/>
                                          </p:val>
                                        </p:tav>
                                        <p:tav tm="100000">
                                          <p:val>
                                            <p:strVal val="0-ppt_w/2"/>
                                          </p:val>
                                        </p:tav>
                                      </p:tavLst>
                                    </p:anim>
                                    <p:anim calcmode="lin" valueType="num">
                                      <p:cBhvr additive="base">
                                        <p:cTn id="679" dur="3000"/>
                                        <p:tgtEl>
                                          <p:spTgt spid="61"/>
                                        </p:tgtEl>
                                        <p:attrNameLst>
                                          <p:attrName>ppt_y</p:attrName>
                                        </p:attrNameLst>
                                      </p:cBhvr>
                                      <p:tavLst>
                                        <p:tav tm="0">
                                          <p:val>
                                            <p:strVal val="ppt_y"/>
                                          </p:val>
                                        </p:tav>
                                        <p:tav tm="100000">
                                          <p:val>
                                            <p:strVal val="1+ppt_h/2"/>
                                          </p:val>
                                        </p:tav>
                                      </p:tavLst>
                                    </p:anim>
                                    <p:set>
                                      <p:cBhvr>
                                        <p:cTn id="680" dur="1" fill="hold">
                                          <p:stCondLst>
                                            <p:cond delay="2999"/>
                                          </p:stCondLst>
                                        </p:cTn>
                                        <p:tgtEl>
                                          <p:spTgt spid="61"/>
                                        </p:tgtEl>
                                        <p:attrNameLst>
                                          <p:attrName>style.visibility</p:attrName>
                                        </p:attrNameLst>
                                      </p:cBhvr>
                                      <p:to>
                                        <p:strVal val="hidden"/>
                                      </p:to>
                                    </p:set>
                                  </p:childTnLst>
                                </p:cTn>
                              </p:par>
                              <p:par>
                                <p:cTn id="681" presetID="2" presetClass="exit" presetSubtype="12" fill="hold" grpId="2" nodeType="withEffect">
                                  <p:stCondLst>
                                    <p:cond delay="0"/>
                                  </p:stCondLst>
                                  <p:childTnLst>
                                    <p:anim calcmode="lin" valueType="num">
                                      <p:cBhvr additive="base">
                                        <p:cTn id="682" dur="3000"/>
                                        <p:tgtEl>
                                          <p:spTgt spid="62"/>
                                        </p:tgtEl>
                                        <p:attrNameLst>
                                          <p:attrName>ppt_x</p:attrName>
                                        </p:attrNameLst>
                                      </p:cBhvr>
                                      <p:tavLst>
                                        <p:tav tm="0">
                                          <p:val>
                                            <p:strVal val="ppt_x"/>
                                          </p:val>
                                        </p:tav>
                                        <p:tav tm="100000">
                                          <p:val>
                                            <p:strVal val="0-ppt_w/2"/>
                                          </p:val>
                                        </p:tav>
                                      </p:tavLst>
                                    </p:anim>
                                    <p:anim calcmode="lin" valueType="num">
                                      <p:cBhvr additive="base">
                                        <p:cTn id="683" dur="3000"/>
                                        <p:tgtEl>
                                          <p:spTgt spid="62"/>
                                        </p:tgtEl>
                                        <p:attrNameLst>
                                          <p:attrName>ppt_y</p:attrName>
                                        </p:attrNameLst>
                                      </p:cBhvr>
                                      <p:tavLst>
                                        <p:tav tm="0">
                                          <p:val>
                                            <p:strVal val="ppt_y"/>
                                          </p:val>
                                        </p:tav>
                                        <p:tav tm="100000">
                                          <p:val>
                                            <p:strVal val="1+ppt_h/2"/>
                                          </p:val>
                                        </p:tav>
                                      </p:tavLst>
                                    </p:anim>
                                    <p:set>
                                      <p:cBhvr>
                                        <p:cTn id="684" dur="1" fill="hold">
                                          <p:stCondLst>
                                            <p:cond delay="2999"/>
                                          </p:stCondLst>
                                        </p:cTn>
                                        <p:tgtEl>
                                          <p:spTgt spid="62"/>
                                        </p:tgtEl>
                                        <p:attrNameLst>
                                          <p:attrName>style.visibility</p:attrName>
                                        </p:attrNameLst>
                                      </p:cBhvr>
                                      <p:to>
                                        <p:strVal val="hidden"/>
                                      </p:to>
                                    </p:set>
                                  </p:childTnLst>
                                </p:cTn>
                              </p:par>
                              <p:par>
                                <p:cTn id="685" presetID="2" presetClass="exit" presetSubtype="12" fill="hold" grpId="2" nodeType="withEffect">
                                  <p:stCondLst>
                                    <p:cond delay="0"/>
                                  </p:stCondLst>
                                  <p:childTnLst>
                                    <p:anim calcmode="lin" valueType="num">
                                      <p:cBhvr additive="base">
                                        <p:cTn id="686" dur="3000"/>
                                        <p:tgtEl>
                                          <p:spTgt spid="63"/>
                                        </p:tgtEl>
                                        <p:attrNameLst>
                                          <p:attrName>ppt_x</p:attrName>
                                        </p:attrNameLst>
                                      </p:cBhvr>
                                      <p:tavLst>
                                        <p:tav tm="0">
                                          <p:val>
                                            <p:strVal val="ppt_x"/>
                                          </p:val>
                                        </p:tav>
                                        <p:tav tm="100000">
                                          <p:val>
                                            <p:strVal val="0-ppt_w/2"/>
                                          </p:val>
                                        </p:tav>
                                      </p:tavLst>
                                    </p:anim>
                                    <p:anim calcmode="lin" valueType="num">
                                      <p:cBhvr additive="base">
                                        <p:cTn id="687" dur="3000"/>
                                        <p:tgtEl>
                                          <p:spTgt spid="63"/>
                                        </p:tgtEl>
                                        <p:attrNameLst>
                                          <p:attrName>ppt_y</p:attrName>
                                        </p:attrNameLst>
                                      </p:cBhvr>
                                      <p:tavLst>
                                        <p:tav tm="0">
                                          <p:val>
                                            <p:strVal val="ppt_y"/>
                                          </p:val>
                                        </p:tav>
                                        <p:tav tm="100000">
                                          <p:val>
                                            <p:strVal val="1+ppt_h/2"/>
                                          </p:val>
                                        </p:tav>
                                      </p:tavLst>
                                    </p:anim>
                                    <p:set>
                                      <p:cBhvr>
                                        <p:cTn id="688" dur="1" fill="hold">
                                          <p:stCondLst>
                                            <p:cond delay="2999"/>
                                          </p:stCondLst>
                                        </p:cTn>
                                        <p:tgtEl>
                                          <p:spTgt spid="63"/>
                                        </p:tgtEl>
                                        <p:attrNameLst>
                                          <p:attrName>style.visibility</p:attrName>
                                        </p:attrNameLst>
                                      </p:cBhvr>
                                      <p:to>
                                        <p:strVal val="hidden"/>
                                      </p:to>
                                    </p:set>
                                  </p:childTnLst>
                                </p:cTn>
                              </p:par>
                              <p:par>
                                <p:cTn id="689" presetID="2" presetClass="exit" presetSubtype="12" fill="hold" grpId="2" nodeType="withEffect">
                                  <p:stCondLst>
                                    <p:cond delay="0"/>
                                  </p:stCondLst>
                                  <p:childTnLst>
                                    <p:anim calcmode="lin" valueType="num">
                                      <p:cBhvr additive="base">
                                        <p:cTn id="690" dur="3000"/>
                                        <p:tgtEl>
                                          <p:spTgt spid="64"/>
                                        </p:tgtEl>
                                        <p:attrNameLst>
                                          <p:attrName>ppt_x</p:attrName>
                                        </p:attrNameLst>
                                      </p:cBhvr>
                                      <p:tavLst>
                                        <p:tav tm="0">
                                          <p:val>
                                            <p:strVal val="ppt_x"/>
                                          </p:val>
                                        </p:tav>
                                        <p:tav tm="100000">
                                          <p:val>
                                            <p:strVal val="0-ppt_w/2"/>
                                          </p:val>
                                        </p:tav>
                                      </p:tavLst>
                                    </p:anim>
                                    <p:anim calcmode="lin" valueType="num">
                                      <p:cBhvr additive="base">
                                        <p:cTn id="691" dur="3000"/>
                                        <p:tgtEl>
                                          <p:spTgt spid="64"/>
                                        </p:tgtEl>
                                        <p:attrNameLst>
                                          <p:attrName>ppt_y</p:attrName>
                                        </p:attrNameLst>
                                      </p:cBhvr>
                                      <p:tavLst>
                                        <p:tav tm="0">
                                          <p:val>
                                            <p:strVal val="ppt_y"/>
                                          </p:val>
                                        </p:tav>
                                        <p:tav tm="100000">
                                          <p:val>
                                            <p:strVal val="1+ppt_h/2"/>
                                          </p:val>
                                        </p:tav>
                                      </p:tavLst>
                                    </p:anim>
                                    <p:set>
                                      <p:cBhvr>
                                        <p:cTn id="692" dur="1" fill="hold">
                                          <p:stCondLst>
                                            <p:cond delay="2999"/>
                                          </p:stCondLst>
                                        </p:cTn>
                                        <p:tgtEl>
                                          <p:spTgt spid="64"/>
                                        </p:tgtEl>
                                        <p:attrNameLst>
                                          <p:attrName>style.visibility</p:attrName>
                                        </p:attrNameLst>
                                      </p:cBhvr>
                                      <p:to>
                                        <p:strVal val="hidden"/>
                                      </p:to>
                                    </p:set>
                                  </p:childTnLst>
                                </p:cTn>
                              </p:par>
                              <p:par>
                                <p:cTn id="693" presetID="2" presetClass="exit" presetSubtype="12" fill="hold" grpId="2" nodeType="withEffect">
                                  <p:stCondLst>
                                    <p:cond delay="0"/>
                                  </p:stCondLst>
                                  <p:childTnLst>
                                    <p:anim calcmode="lin" valueType="num">
                                      <p:cBhvr additive="base">
                                        <p:cTn id="694" dur="3000"/>
                                        <p:tgtEl>
                                          <p:spTgt spid="65"/>
                                        </p:tgtEl>
                                        <p:attrNameLst>
                                          <p:attrName>ppt_x</p:attrName>
                                        </p:attrNameLst>
                                      </p:cBhvr>
                                      <p:tavLst>
                                        <p:tav tm="0">
                                          <p:val>
                                            <p:strVal val="ppt_x"/>
                                          </p:val>
                                        </p:tav>
                                        <p:tav tm="100000">
                                          <p:val>
                                            <p:strVal val="0-ppt_w/2"/>
                                          </p:val>
                                        </p:tav>
                                      </p:tavLst>
                                    </p:anim>
                                    <p:anim calcmode="lin" valueType="num">
                                      <p:cBhvr additive="base">
                                        <p:cTn id="695" dur="3000"/>
                                        <p:tgtEl>
                                          <p:spTgt spid="65"/>
                                        </p:tgtEl>
                                        <p:attrNameLst>
                                          <p:attrName>ppt_y</p:attrName>
                                        </p:attrNameLst>
                                      </p:cBhvr>
                                      <p:tavLst>
                                        <p:tav tm="0">
                                          <p:val>
                                            <p:strVal val="ppt_y"/>
                                          </p:val>
                                        </p:tav>
                                        <p:tav tm="100000">
                                          <p:val>
                                            <p:strVal val="1+ppt_h/2"/>
                                          </p:val>
                                        </p:tav>
                                      </p:tavLst>
                                    </p:anim>
                                    <p:set>
                                      <p:cBhvr>
                                        <p:cTn id="696" dur="1" fill="hold">
                                          <p:stCondLst>
                                            <p:cond delay="2999"/>
                                          </p:stCondLst>
                                        </p:cTn>
                                        <p:tgtEl>
                                          <p:spTgt spid="65"/>
                                        </p:tgtEl>
                                        <p:attrNameLst>
                                          <p:attrName>style.visibility</p:attrName>
                                        </p:attrNameLst>
                                      </p:cBhvr>
                                      <p:to>
                                        <p:strVal val="hidden"/>
                                      </p:to>
                                    </p:set>
                                  </p:childTnLst>
                                </p:cTn>
                              </p:par>
                              <p:par>
                                <p:cTn id="697" presetID="2" presetClass="exit" presetSubtype="12" fill="hold" grpId="2" nodeType="withEffect">
                                  <p:stCondLst>
                                    <p:cond delay="0"/>
                                  </p:stCondLst>
                                  <p:childTnLst>
                                    <p:anim calcmode="lin" valueType="num">
                                      <p:cBhvr additive="base">
                                        <p:cTn id="698" dur="3000"/>
                                        <p:tgtEl>
                                          <p:spTgt spid="66"/>
                                        </p:tgtEl>
                                        <p:attrNameLst>
                                          <p:attrName>ppt_x</p:attrName>
                                        </p:attrNameLst>
                                      </p:cBhvr>
                                      <p:tavLst>
                                        <p:tav tm="0">
                                          <p:val>
                                            <p:strVal val="ppt_x"/>
                                          </p:val>
                                        </p:tav>
                                        <p:tav tm="100000">
                                          <p:val>
                                            <p:strVal val="0-ppt_w/2"/>
                                          </p:val>
                                        </p:tav>
                                      </p:tavLst>
                                    </p:anim>
                                    <p:anim calcmode="lin" valueType="num">
                                      <p:cBhvr additive="base">
                                        <p:cTn id="699" dur="3000"/>
                                        <p:tgtEl>
                                          <p:spTgt spid="66"/>
                                        </p:tgtEl>
                                        <p:attrNameLst>
                                          <p:attrName>ppt_y</p:attrName>
                                        </p:attrNameLst>
                                      </p:cBhvr>
                                      <p:tavLst>
                                        <p:tav tm="0">
                                          <p:val>
                                            <p:strVal val="ppt_y"/>
                                          </p:val>
                                        </p:tav>
                                        <p:tav tm="100000">
                                          <p:val>
                                            <p:strVal val="1+ppt_h/2"/>
                                          </p:val>
                                        </p:tav>
                                      </p:tavLst>
                                    </p:anim>
                                    <p:set>
                                      <p:cBhvr>
                                        <p:cTn id="700" dur="1" fill="hold">
                                          <p:stCondLst>
                                            <p:cond delay="2999"/>
                                          </p:stCondLst>
                                        </p:cTn>
                                        <p:tgtEl>
                                          <p:spTgt spid="66"/>
                                        </p:tgtEl>
                                        <p:attrNameLst>
                                          <p:attrName>style.visibility</p:attrName>
                                        </p:attrNameLst>
                                      </p:cBhvr>
                                      <p:to>
                                        <p:strVal val="hidden"/>
                                      </p:to>
                                    </p:set>
                                  </p:childTnLst>
                                </p:cTn>
                              </p:par>
                              <p:par>
                                <p:cTn id="701" presetID="2" presetClass="exit" presetSubtype="12" fill="hold" grpId="2" nodeType="withEffect">
                                  <p:stCondLst>
                                    <p:cond delay="0"/>
                                  </p:stCondLst>
                                  <p:childTnLst>
                                    <p:anim calcmode="lin" valueType="num">
                                      <p:cBhvr additive="base">
                                        <p:cTn id="702" dur="3000"/>
                                        <p:tgtEl>
                                          <p:spTgt spid="67"/>
                                        </p:tgtEl>
                                        <p:attrNameLst>
                                          <p:attrName>ppt_x</p:attrName>
                                        </p:attrNameLst>
                                      </p:cBhvr>
                                      <p:tavLst>
                                        <p:tav tm="0">
                                          <p:val>
                                            <p:strVal val="ppt_x"/>
                                          </p:val>
                                        </p:tav>
                                        <p:tav tm="100000">
                                          <p:val>
                                            <p:strVal val="0-ppt_w/2"/>
                                          </p:val>
                                        </p:tav>
                                      </p:tavLst>
                                    </p:anim>
                                    <p:anim calcmode="lin" valueType="num">
                                      <p:cBhvr additive="base">
                                        <p:cTn id="703" dur="3000"/>
                                        <p:tgtEl>
                                          <p:spTgt spid="67"/>
                                        </p:tgtEl>
                                        <p:attrNameLst>
                                          <p:attrName>ppt_y</p:attrName>
                                        </p:attrNameLst>
                                      </p:cBhvr>
                                      <p:tavLst>
                                        <p:tav tm="0">
                                          <p:val>
                                            <p:strVal val="ppt_y"/>
                                          </p:val>
                                        </p:tav>
                                        <p:tav tm="100000">
                                          <p:val>
                                            <p:strVal val="1+ppt_h/2"/>
                                          </p:val>
                                        </p:tav>
                                      </p:tavLst>
                                    </p:anim>
                                    <p:set>
                                      <p:cBhvr>
                                        <p:cTn id="704" dur="1" fill="hold">
                                          <p:stCondLst>
                                            <p:cond delay="2999"/>
                                          </p:stCondLst>
                                        </p:cTn>
                                        <p:tgtEl>
                                          <p:spTgt spid="67"/>
                                        </p:tgtEl>
                                        <p:attrNameLst>
                                          <p:attrName>style.visibility</p:attrName>
                                        </p:attrNameLst>
                                      </p:cBhvr>
                                      <p:to>
                                        <p:strVal val="hidden"/>
                                      </p:to>
                                    </p:set>
                                  </p:childTnLst>
                                </p:cTn>
                              </p:par>
                              <p:par>
                                <p:cTn id="705" presetID="2" presetClass="exit" presetSubtype="12" fill="hold" grpId="2" nodeType="withEffect">
                                  <p:stCondLst>
                                    <p:cond delay="0"/>
                                  </p:stCondLst>
                                  <p:childTnLst>
                                    <p:anim calcmode="lin" valueType="num">
                                      <p:cBhvr additive="base">
                                        <p:cTn id="706" dur="3000"/>
                                        <p:tgtEl>
                                          <p:spTgt spid="68"/>
                                        </p:tgtEl>
                                        <p:attrNameLst>
                                          <p:attrName>ppt_x</p:attrName>
                                        </p:attrNameLst>
                                      </p:cBhvr>
                                      <p:tavLst>
                                        <p:tav tm="0">
                                          <p:val>
                                            <p:strVal val="ppt_x"/>
                                          </p:val>
                                        </p:tav>
                                        <p:tav tm="100000">
                                          <p:val>
                                            <p:strVal val="0-ppt_w/2"/>
                                          </p:val>
                                        </p:tav>
                                      </p:tavLst>
                                    </p:anim>
                                    <p:anim calcmode="lin" valueType="num">
                                      <p:cBhvr additive="base">
                                        <p:cTn id="707" dur="3000"/>
                                        <p:tgtEl>
                                          <p:spTgt spid="68"/>
                                        </p:tgtEl>
                                        <p:attrNameLst>
                                          <p:attrName>ppt_y</p:attrName>
                                        </p:attrNameLst>
                                      </p:cBhvr>
                                      <p:tavLst>
                                        <p:tav tm="0">
                                          <p:val>
                                            <p:strVal val="ppt_y"/>
                                          </p:val>
                                        </p:tav>
                                        <p:tav tm="100000">
                                          <p:val>
                                            <p:strVal val="1+ppt_h/2"/>
                                          </p:val>
                                        </p:tav>
                                      </p:tavLst>
                                    </p:anim>
                                    <p:set>
                                      <p:cBhvr>
                                        <p:cTn id="708" dur="1" fill="hold">
                                          <p:stCondLst>
                                            <p:cond delay="2999"/>
                                          </p:stCondLst>
                                        </p:cTn>
                                        <p:tgtEl>
                                          <p:spTgt spid="68"/>
                                        </p:tgtEl>
                                        <p:attrNameLst>
                                          <p:attrName>style.visibility</p:attrName>
                                        </p:attrNameLst>
                                      </p:cBhvr>
                                      <p:to>
                                        <p:strVal val="hidden"/>
                                      </p:to>
                                    </p:set>
                                  </p:childTnLst>
                                </p:cTn>
                              </p:par>
                              <p:par>
                                <p:cTn id="709" presetID="2" presetClass="exit" presetSubtype="12" fill="hold" grpId="2" nodeType="withEffect">
                                  <p:stCondLst>
                                    <p:cond delay="0"/>
                                  </p:stCondLst>
                                  <p:childTnLst>
                                    <p:anim calcmode="lin" valueType="num">
                                      <p:cBhvr additive="base">
                                        <p:cTn id="710" dur="3000"/>
                                        <p:tgtEl>
                                          <p:spTgt spid="69"/>
                                        </p:tgtEl>
                                        <p:attrNameLst>
                                          <p:attrName>ppt_x</p:attrName>
                                        </p:attrNameLst>
                                      </p:cBhvr>
                                      <p:tavLst>
                                        <p:tav tm="0">
                                          <p:val>
                                            <p:strVal val="ppt_x"/>
                                          </p:val>
                                        </p:tav>
                                        <p:tav tm="100000">
                                          <p:val>
                                            <p:strVal val="0-ppt_w/2"/>
                                          </p:val>
                                        </p:tav>
                                      </p:tavLst>
                                    </p:anim>
                                    <p:anim calcmode="lin" valueType="num">
                                      <p:cBhvr additive="base">
                                        <p:cTn id="711" dur="3000"/>
                                        <p:tgtEl>
                                          <p:spTgt spid="69"/>
                                        </p:tgtEl>
                                        <p:attrNameLst>
                                          <p:attrName>ppt_y</p:attrName>
                                        </p:attrNameLst>
                                      </p:cBhvr>
                                      <p:tavLst>
                                        <p:tav tm="0">
                                          <p:val>
                                            <p:strVal val="ppt_y"/>
                                          </p:val>
                                        </p:tav>
                                        <p:tav tm="100000">
                                          <p:val>
                                            <p:strVal val="1+ppt_h/2"/>
                                          </p:val>
                                        </p:tav>
                                      </p:tavLst>
                                    </p:anim>
                                    <p:set>
                                      <p:cBhvr>
                                        <p:cTn id="712" dur="1" fill="hold">
                                          <p:stCondLst>
                                            <p:cond delay="2999"/>
                                          </p:stCondLst>
                                        </p:cTn>
                                        <p:tgtEl>
                                          <p:spTgt spid="69"/>
                                        </p:tgtEl>
                                        <p:attrNameLst>
                                          <p:attrName>style.visibility</p:attrName>
                                        </p:attrNameLst>
                                      </p:cBhvr>
                                      <p:to>
                                        <p:strVal val="hidden"/>
                                      </p:to>
                                    </p:set>
                                  </p:childTnLst>
                                </p:cTn>
                              </p:par>
                              <p:par>
                                <p:cTn id="713" presetID="2" presetClass="exit" presetSubtype="12" fill="hold" grpId="2" nodeType="withEffect">
                                  <p:stCondLst>
                                    <p:cond delay="0"/>
                                  </p:stCondLst>
                                  <p:childTnLst>
                                    <p:anim calcmode="lin" valueType="num">
                                      <p:cBhvr additive="base">
                                        <p:cTn id="714" dur="3000"/>
                                        <p:tgtEl>
                                          <p:spTgt spid="70"/>
                                        </p:tgtEl>
                                        <p:attrNameLst>
                                          <p:attrName>ppt_x</p:attrName>
                                        </p:attrNameLst>
                                      </p:cBhvr>
                                      <p:tavLst>
                                        <p:tav tm="0">
                                          <p:val>
                                            <p:strVal val="ppt_x"/>
                                          </p:val>
                                        </p:tav>
                                        <p:tav tm="100000">
                                          <p:val>
                                            <p:strVal val="0-ppt_w/2"/>
                                          </p:val>
                                        </p:tav>
                                      </p:tavLst>
                                    </p:anim>
                                    <p:anim calcmode="lin" valueType="num">
                                      <p:cBhvr additive="base">
                                        <p:cTn id="715" dur="3000"/>
                                        <p:tgtEl>
                                          <p:spTgt spid="70"/>
                                        </p:tgtEl>
                                        <p:attrNameLst>
                                          <p:attrName>ppt_y</p:attrName>
                                        </p:attrNameLst>
                                      </p:cBhvr>
                                      <p:tavLst>
                                        <p:tav tm="0">
                                          <p:val>
                                            <p:strVal val="ppt_y"/>
                                          </p:val>
                                        </p:tav>
                                        <p:tav tm="100000">
                                          <p:val>
                                            <p:strVal val="1+ppt_h/2"/>
                                          </p:val>
                                        </p:tav>
                                      </p:tavLst>
                                    </p:anim>
                                    <p:set>
                                      <p:cBhvr>
                                        <p:cTn id="716" dur="1" fill="hold">
                                          <p:stCondLst>
                                            <p:cond delay="2999"/>
                                          </p:stCondLst>
                                        </p:cTn>
                                        <p:tgtEl>
                                          <p:spTgt spid="70"/>
                                        </p:tgtEl>
                                        <p:attrNameLst>
                                          <p:attrName>style.visibility</p:attrName>
                                        </p:attrNameLst>
                                      </p:cBhvr>
                                      <p:to>
                                        <p:strVal val="hidden"/>
                                      </p:to>
                                    </p:set>
                                  </p:childTnLst>
                                </p:cTn>
                              </p:par>
                              <p:par>
                                <p:cTn id="717" presetID="2" presetClass="exit" presetSubtype="12" fill="hold" grpId="2" nodeType="withEffect">
                                  <p:stCondLst>
                                    <p:cond delay="0"/>
                                  </p:stCondLst>
                                  <p:childTnLst>
                                    <p:anim calcmode="lin" valueType="num">
                                      <p:cBhvr additive="base">
                                        <p:cTn id="718" dur="3000"/>
                                        <p:tgtEl>
                                          <p:spTgt spid="71"/>
                                        </p:tgtEl>
                                        <p:attrNameLst>
                                          <p:attrName>ppt_x</p:attrName>
                                        </p:attrNameLst>
                                      </p:cBhvr>
                                      <p:tavLst>
                                        <p:tav tm="0">
                                          <p:val>
                                            <p:strVal val="ppt_x"/>
                                          </p:val>
                                        </p:tav>
                                        <p:tav tm="100000">
                                          <p:val>
                                            <p:strVal val="0-ppt_w/2"/>
                                          </p:val>
                                        </p:tav>
                                      </p:tavLst>
                                    </p:anim>
                                    <p:anim calcmode="lin" valueType="num">
                                      <p:cBhvr additive="base">
                                        <p:cTn id="719" dur="3000"/>
                                        <p:tgtEl>
                                          <p:spTgt spid="71"/>
                                        </p:tgtEl>
                                        <p:attrNameLst>
                                          <p:attrName>ppt_y</p:attrName>
                                        </p:attrNameLst>
                                      </p:cBhvr>
                                      <p:tavLst>
                                        <p:tav tm="0">
                                          <p:val>
                                            <p:strVal val="ppt_y"/>
                                          </p:val>
                                        </p:tav>
                                        <p:tav tm="100000">
                                          <p:val>
                                            <p:strVal val="1+ppt_h/2"/>
                                          </p:val>
                                        </p:tav>
                                      </p:tavLst>
                                    </p:anim>
                                    <p:set>
                                      <p:cBhvr>
                                        <p:cTn id="720" dur="1" fill="hold">
                                          <p:stCondLst>
                                            <p:cond delay="2999"/>
                                          </p:stCondLst>
                                        </p:cTn>
                                        <p:tgtEl>
                                          <p:spTgt spid="71"/>
                                        </p:tgtEl>
                                        <p:attrNameLst>
                                          <p:attrName>style.visibility</p:attrName>
                                        </p:attrNameLst>
                                      </p:cBhvr>
                                      <p:to>
                                        <p:strVal val="hidden"/>
                                      </p:to>
                                    </p:set>
                                  </p:childTnLst>
                                </p:cTn>
                              </p:par>
                              <p:par>
                                <p:cTn id="721" presetID="2" presetClass="exit" presetSubtype="12" fill="hold" grpId="2" nodeType="withEffect">
                                  <p:stCondLst>
                                    <p:cond delay="0"/>
                                  </p:stCondLst>
                                  <p:childTnLst>
                                    <p:anim calcmode="lin" valueType="num">
                                      <p:cBhvr additive="base">
                                        <p:cTn id="722" dur="3000"/>
                                        <p:tgtEl>
                                          <p:spTgt spid="72"/>
                                        </p:tgtEl>
                                        <p:attrNameLst>
                                          <p:attrName>ppt_x</p:attrName>
                                        </p:attrNameLst>
                                      </p:cBhvr>
                                      <p:tavLst>
                                        <p:tav tm="0">
                                          <p:val>
                                            <p:strVal val="ppt_x"/>
                                          </p:val>
                                        </p:tav>
                                        <p:tav tm="100000">
                                          <p:val>
                                            <p:strVal val="0-ppt_w/2"/>
                                          </p:val>
                                        </p:tav>
                                      </p:tavLst>
                                    </p:anim>
                                    <p:anim calcmode="lin" valueType="num">
                                      <p:cBhvr additive="base">
                                        <p:cTn id="723" dur="3000"/>
                                        <p:tgtEl>
                                          <p:spTgt spid="72"/>
                                        </p:tgtEl>
                                        <p:attrNameLst>
                                          <p:attrName>ppt_y</p:attrName>
                                        </p:attrNameLst>
                                      </p:cBhvr>
                                      <p:tavLst>
                                        <p:tav tm="0">
                                          <p:val>
                                            <p:strVal val="ppt_y"/>
                                          </p:val>
                                        </p:tav>
                                        <p:tav tm="100000">
                                          <p:val>
                                            <p:strVal val="1+ppt_h/2"/>
                                          </p:val>
                                        </p:tav>
                                      </p:tavLst>
                                    </p:anim>
                                    <p:set>
                                      <p:cBhvr>
                                        <p:cTn id="724" dur="1" fill="hold">
                                          <p:stCondLst>
                                            <p:cond delay="2999"/>
                                          </p:stCondLst>
                                        </p:cTn>
                                        <p:tgtEl>
                                          <p:spTgt spid="72"/>
                                        </p:tgtEl>
                                        <p:attrNameLst>
                                          <p:attrName>style.visibility</p:attrName>
                                        </p:attrNameLst>
                                      </p:cBhvr>
                                      <p:to>
                                        <p:strVal val="hidden"/>
                                      </p:to>
                                    </p:set>
                                  </p:childTnLst>
                                </p:cTn>
                              </p:par>
                              <p:par>
                                <p:cTn id="725" presetID="2" presetClass="exit" presetSubtype="12" fill="hold" grpId="2" nodeType="withEffect">
                                  <p:stCondLst>
                                    <p:cond delay="0"/>
                                  </p:stCondLst>
                                  <p:childTnLst>
                                    <p:anim calcmode="lin" valueType="num">
                                      <p:cBhvr additive="base">
                                        <p:cTn id="726" dur="3000"/>
                                        <p:tgtEl>
                                          <p:spTgt spid="73"/>
                                        </p:tgtEl>
                                        <p:attrNameLst>
                                          <p:attrName>ppt_x</p:attrName>
                                        </p:attrNameLst>
                                      </p:cBhvr>
                                      <p:tavLst>
                                        <p:tav tm="0">
                                          <p:val>
                                            <p:strVal val="ppt_x"/>
                                          </p:val>
                                        </p:tav>
                                        <p:tav tm="100000">
                                          <p:val>
                                            <p:strVal val="0-ppt_w/2"/>
                                          </p:val>
                                        </p:tav>
                                      </p:tavLst>
                                    </p:anim>
                                    <p:anim calcmode="lin" valueType="num">
                                      <p:cBhvr additive="base">
                                        <p:cTn id="727" dur="3000"/>
                                        <p:tgtEl>
                                          <p:spTgt spid="73"/>
                                        </p:tgtEl>
                                        <p:attrNameLst>
                                          <p:attrName>ppt_y</p:attrName>
                                        </p:attrNameLst>
                                      </p:cBhvr>
                                      <p:tavLst>
                                        <p:tav tm="0">
                                          <p:val>
                                            <p:strVal val="ppt_y"/>
                                          </p:val>
                                        </p:tav>
                                        <p:tav tm="100000">
                                          <p:val>
                                            <p:strVal val="1+ppt_h/2"/>
                                          </p:val>
                                        </p:tav>
                                      </p:tavLst>
                                    </p:anim>
                                    <p:set>
                                      <p:cBhvr>
                                        <p:cTn id="728" dur="1" fill="hold">
                                          <p:stCondLst>
                                            <p:cond delay="2999"/>
                                          </p:stCondLst>
                                        </p:cTn>
                                        <p:tgtEl>
                                          <p:spTgt spid="73"/>
                                        </p:tgtEl>
                                        <p:attrNameLst>
                                          <p:attrName>style.visibility</p:attrName>
                                        </p:attrNameLst>
                                      </p:cBhvr>
                                      <p:to>
                                        <p:strVal val="hidden"/>
                                      </p:to>
                                    </p:set>
                                  </p:childTnLst>
                                </p:cTn>
                              </p:par>
                              <p:par>
                                <p:cTn id="729" presetID="2" presetClass="exit" presetSubtype="12" fill="hold" grpId="2" nodeType="withEffect">
                                  <p:stCondLst>
                                    <p:cond delay="0"/>
                                  </p:stCondLst>
                                  <p:childTnLst>
                                    <p:anim calcmode="lin" valueType="num">
                                      <p:cBhvr additive="base">
                                        <p:cTn id="730" dur="3000"/>
                                        <p:tgtEl>
                                          <p:spTgt spid="74"/>
                                        </p:tgtEl>
                                        <p:attrNameLst>
                                          <p:attrName>ppt_x</p:attrName>
                                        </p:attrNameLst>
                                      </p:cBhvr>
                                      <p:tavLst>
                                        <p:tav tm="0">
                                          <p:val>
                                            <p:strVal val="ppt_x"/>
                                          </p:val>
                                        </p:tav>
                                        <p:tav tm="100000">
                                          <p:val>
                                            <p:strVal val="0-ppt_w/2"/>
                                          </p:val>
                                        </p:tav>
                                      </p:tavLst>
                                    </p:anim>
                                    <p:anim calcmode="lin" valueType="num">
                                      <p:cBhvr additive="base">
                                        <p:cTn id="731" dur="3000"/>
                                        <p:tgtEl>
                                          <p:spTgt spid="74"/>
                                        </p:tgtEl>
                                        <p:attrNameLst>
                                          <p:attrName>ppt_y</p:attrName>
                                        </p:attrNameLst>
                                      </p:cBhvr>
                                      <p:tavLst>
                                        <p:tav tm="0">
                                          <p:val>
                                            <p:strVal val="ppt_y"/>
                                          </p:val>
                                        </p:tav>
                                        <p:tav tm="100000">
                                          <p:val>
                                            <p:strVal val="1+ppt_h/2"/>
                                          </p:val>
                                        </p:tav>
                                      </p:tavLst>
                                    </p:anim>
                                    <p:set>
                                      <p:cBhvr>
                                        <p:cTn id="732" dur="1" fill="hold">
                                          <p:stCondLst>
                                            <p:cond delay="2999"/>
                                          </p:stCondLst>
                                        </p:cTn>
                                        <p:tgtEl>
                                          <p:spTgt spid="74"/>
                                        </p:tgtEl>
                                        <p:attrNameLst>
                                          <p:attrName>style.visibility</p:attrName>
                                        </p:attrNameLst>
                                      </p:cBhvr>
                                      <p:to>
                                        <p:strVal val="hidden"/>
                                      </p:to>
                                    </p:set>
                                  </p:childTnLst>
                                </p:cTn>
                              </p:par>
                              <p:par>
                                <p:cTn id="733" presetID="2" presetClass="exit" presetSubtype="12" fill="hold" grpId="2" nodeType="withEffect">
                                  <p:stCondLst>
                                    <p:cond delay="0"/>
                                  </p:stCondLst>
                                  <p:childTnLst>
                                    <p:anim calcmode="lin" valueType="num">
                                      <p:cBhvr additive="base">
                                        <p:cTn id="734" dur="3000"/>
                                        <p:tgtEl>
                                          <p:spTgt spid="75"/>
                                        </p:tgtEl>
                                        <p:attrNameLst>
                                          <p:attrName>ppt_x</p:attrName>
                                        </p:attrNameLst>
                                      </p:cBhvr>
                                      <p:tavLst>
                                        <p:tav tm="0">
                                          <p:val>
                                            <p:strVal val="ppt_x"/>
                                          </p:val>
                                        </p:tav>
                                        <p:tav tm="100000">
                                          <p:val>
                                            <p:strVal val="0-ppt_w/2"/>
                                          </p:val>
                                        </p:tav>
                                      </p:tavLst>
                                    </p:anim>
                                    <p:anim calcmode="lin" valueType="num">
                                      <p:cBhvr additive="base">
                                        <p:cTn id="735" dur="3000"/>
                                        <p:tgtEl>
                                          <p:spTgt spid="75"/>
                                        </p:tgtEl>
                                        <p:attrNameLst>
                                          <p:attrName>ppt_y</p:attrName>
                                        </p:attrNameLst>
                                      </p:cBhvr>
                                      <p:tavLst>
                                        <p:tav tm="0">
                                          <p:val>
                                            <p:strVal val="ppt_y"/>
                                          </p:val>
                                        </p:tav>
                                        <p:tav tm="100000">
                                          <p:val>
                                            <p:strVal val="1+ppt_h/2"/>
                                          </p:val>
                                        </p:tav>
                                      </p:tavLst>
                                    </p:anim>
                                    <p:set>
                                      <p:cBhvr>
                                        <p:cTn id="736" dur="1" fill="hold">
                                          <p:stCondLst>
                                            <p:cond delay="2999"/>
                                          </p:stCondLst>
                                        </p:cTn>
                                        <p:tgtEl>
                                          <p:spTgt spid="75"/>
                                        </p:tgtEl>
                                        <p:attrNameLst>
                                          <p:attrName>style.visibility</p:attrName>
                                        </p:attrNameLst>
                                      </p:cBhvr>
                                      <p:to>
                                        <p:strVal val="hidden"/>
                                      </p:to>
                                    </p:set>
                                  </p:childTnLst>
                                </p:cTn>
                              </p:par>
                              <p:par>
                                <p:cTn id="737" presetID="2" presetClass="exit" presetSubtype="12" fill="hold" grpId="2" nodeType="withEffect">
                                  <p:stCondLst>
                                    <p:cond delay="0"/>
                                  </p:stCondLst>
                                  <p:childTnLst>
                                    <p:anim calcmode="lin" valueType="num">
                                      <p:cBhvr additive="base">
                                        <p:cTn id="738" dur="3000"/>
                                        <p:tgtEl>
                                          <p:spTgt spid="76"/>
                                        </p:tgtEl>
                                        <p:attrNameLst>
                                          <p:attrName>ppt_x</p:attrName>
                                        </p:attrNameLst>
                                      </p:cBhvr>
                                      <p:tavLst>
                                        <p:tav tm="0">
                                          <p:val>
                                            <p:strVal val="ppt_x"/>
                                          </p:val>
                                        </p:tav>
                                        <p:tav tm="100000">
                                          <p:val>
                                            <p:strVal val="0-ppt_w/2"/>
                                          </p:val>
                                        </p:tav>
                                      </p:tavLst>
                                    </p:anim>
                                    <p:anim calcmode="lin" valueType="num">
                                      <p:cBhvr additive="base">
                                        <p:cTn id="739" dur="3000"/>
                                        <p:tgtEl>
                                          <p:spTgt spid="76"/>
                                        </p:tgtEl>
                                        <p:attrNameLst>
                                          <p:attrName>ppt_y</p:attrName>
                                        </p:attrNameLst>
                                      </p:cBhvr>
                                      <p:tavLst>
                                        <p:tav tm="0">
                                          <p:val>
                                            <p:strVal val="ppt_y"/>
                                          </p:val>
                                        </p:tav>
                                        <p:tav tm="100000">
                                          <p:val>
                                            <p:strVal val="1+ppt_h/2"/>
                                          </p:val>
                                        </p:tav>
                                      </p:tavLst>
                                    </p:anim>
                                    <p:set>
                                      <p:cBhvr>
                                        <p:cTn id="740" dur="1" fill="hold">
                                          <p:stCondLst>
                                            <p:cond delay="2999"/>
                                          </p:stCondLst>
                                        </p:cTn>
                                        <p:tgtEl>
                                          <p:spTgt spid="76"/>
                                        </p:tgtEl>
                                        <p:attrNameLst>
                                          <p:attrName>style.visibility</p:attrName>
                                        </p:attrNameLst>
                                      </p:cBhvr>
                                      <p:to>
                                        <p:strVal val="hidden"/>
                                      </p:to>
                                    </p:set>
                                  </p:childTnLst>
                                </p:cTn>
                              </p:par>
                              <p:par>
                                <p:cTn id="741" presetID="2" presetClass="exit" presetSubtype="12" fill="hold" grpId="2" nodeType="withEffect">
                                  <p:stCondLst>
                                    <p:cond delay="0"/>
                                  </p:stCondLst>
                                  <p:childTnLst>
                                    <p:anim calcmode="lin" valueType="num">
                                      <p:cBhvr additive="base">
                                        <p:cTn id="742" dur="3000"/>
                                        <p:tgtEl>
                                          <p:spTgt spid="77"/>
                                        </p:tgtEl>
                                        <p:attrNameLst>
                                          <p:attrName>ppt_x</p:attrName>
                                        </p:attrNameLst>
                                      </p:cBhvr>
                                      <p:tavLst>
                                        <p:tav tm="0">
                                          <p:val>
                                            <p:strVal val="ppt_x"/>
                                          </p:val>
                                        </p:tav>
                                        <p:tav tm="100000">
                                          <p:val>
                                            <p:strVal val="0-ppt_w/2"/>
                                          </p:val>
                                        </p:tav>
                                      </p:tavLst>
                                    </p:anim>
                                    <p:anim calcmode="lin" valueType="num">
                                      <p:cBhvr additive="base">
                                        <p:cTn id="743" dur="3000"/>
                                        <p:tgtEl>
                                          <p:spTgt spid="77"/>
                                        </p:tgtEl>
                                        <p:attrNameLst>
                                          <p:attrName>ppt_y</p:attrName>
                                        </p:attrNameLst>
                                      </p:cBhvr>
                                      <p:tavLst>
                                        <p:tav tm="0">
                                          <p:val>
                                            <p:strVal val="ppt_y"/>
                                          </p:val>
                                        </p:tav>
                                        <p:tav tm="100000">
                                          <p:val>
                                            <p:strVal val="1+ppt_h/2"/>
                                          </p:val>
                                        </p:tav>
                                      </p:tavLst>
                                    </p:anim>
                                    <p:set>
                                      <p:cBhvr>
                                        <p:cTn id="744" dur="1" fill="hold">
                                          <p:stCondLst>
                                            <p:cond delay="2999"/>
                                          </p:stCondLst>
                                        </p:cTn>
                                        <p:tgtEl>
                                          <p:spTgt spid="77"/>
                                        </p:tgtEl>
                                        <p:attrNameLst>
                                          <p:attrName>style.visibility</p:attrName>
                                        </p:attrNameLst>
                                      </p:cBhvr>
                                      <p:to>
                                        <p:strVal val="hidden"/>
                                      </p:to>
                                    </p:set>
                                  </p:childTnLst>
                                </p:cTn>
                              </p:par>
                              <p:par>
                                <p:cTn id="745" presetID="2" presetClass="exit" presetSubtype="12" fill="hold" grpId="2" nodeType="withEffect">
                                  <p:stCondLst>
                                    <p:cond delay="0"/>
                                  </p:stCondLst>
                                  <p:childTnLst>
                                    <p:anim calcmode="lin" valueType="num">
                                      <p:cBhvr additive="base">
                                        <p:cTn id="746" dur="3000"/>
                                        <p:tgtEl>
                                          <p:spTgt spid="78"/>
                                        </p:tgtEl>
                                        <p:attrNameLst>
                                          <p:attrName>ppt_x</p:attrName>
                                        </p:attrNameLst>
                                      </p:cBhvr>
                                      <p:tavLst>
                                        <p:tav tm="0">
                                          <p:val>
                                            <p:strVal val="ppt_x"/>
                                          </p:val>
                                        </p:tav>
                                        <p:tav tm="100000">
                                          <p:val>
                                            <p:strVal val="0-ppt_w/2"/>
                                          </p:val>
                                        </p:tav>
                                      </p:tavLst>
                                    </p:anim>
                                    <p:anim calcmode="lin" valueType="num">
                                      <p:cBhvr additive="base">
                                        <p:cTn id="747" dur="3000"/>
                                        <p:tgtEl>
                                          <p:spTgt spid="78"/>
                                        </p:tgtEl>
                                        <p:attrNameLst>
                                          <p:attrName>ppt_y</p:attrName>
                                        </p:attrNameLst>
                                      </p:cBhvr>
                                      <p:tavLst>
                                        <p:tav tm="0">
                                          <p:val>
                                            <p:strVal val="ppt_y"/>
                                          </p:val>
                                        </p:tav>
                                        <p:tav tm="100000">
                                          <p:val>
                                            <p:strVal val="1+ppt_h/2"/>
                                          </p:val>
                                        </p:tav>
                                      </p:tavLst>
                                    </p:anim>
                                    <p:set>
                                      <p:cBhvr>
                                        <p:cTn id="748" dur="1" fill="hold">
                                          <p:stCondLst>
                                            <p:cond delay="2999"/>
                                          </p:stCondLst>
                                        </p:cTn>
                                        <p:tgtEl>
                                          <p:spTgt spid="78"/>
                                        </p:tgtEl>
                                        <p:attrNameLst>
                                          <p:attrName>style.visibility</p:attrName>
                                        </p:attrNameLst>
                                      </p:cBhvr>
                                      <p:to>
                                        <p:strVal val="hidden"/>
                                      </p:to>
                                    </p:set>
                                  </p:childTnLst>
                                </p:cTn>
                              </p:par>
                              <p:par>
                                <p:cTn id="749" presetID="2" presetClass="exit" presetSubtype="12" fill="hold" grpId="2" nodeType="withEffect">
                                  <p:stCondLst>
                                    <p:cond delay="0"/>
                                  </p:stCondLst>
                                  <p:childTnLst>
                                    <p:anim calcmode="lin" valueType="num">
                                      <p:cBhvr additive="base">
                                        <p:cTn id="750" dur="3000"/>
                                        <p:tgtEl>
                                          <p:spTgt spid="79"/>
                                        </p:tgtEl>
                                        <p:attrNameLst>
                                          <p:attrName>ppt_x</p:attrName>
                                        </p:attrNameLst>
                                      </p:cBhvr>
                                      <p:tavLst>
                                        <p:tav tm="0">
                                          <p:val>
                                            <p:strVal val="ppt_x"/>
                                          </p:val>
                                        </p:tav>
                                        <p:tav tm="100000">
                                          <p:val>
                                            <p:strVal val="0-ppt_w/2"/>
                                          </p:val>
                                        </p:tav>
                                      </p:tavLst>
                                    </p:anim>
                                    <p:anim calcmode="lin" valueType="num">
                                      <p:cBhvr additive="base">
                                        <p:cTn id="751" dur="3000"/>
                                        <p:tgtEl>
                                          <p:spTgt spid="79"/>
                                        </p:tgtEl>
                                        <p:attrNameLst>
                                          <p:attrName>ppt_y</p:attrName>
                                        </p:attrNameLst>
                                      </p:cBhvr>
                                      <p:tavLst>
                                        <p:tav tm="0">
                                          <p:val>
                                            <p:strVal val="ppt_y"/>
                                          </p:val>
                                        </p:tav>
                                        <p:tav tm="100000">
                                          <p:val>
                                            <p:strVal val="1+ppt_h/2"/>
                                          </p:val>
                                        </p:tav>
                                      </p:tavLst>
                                    </p:anim>
                                    <p:set>
                                      <p:cBhvr>
                                        <p:cTn id="752" dur="1" fill="hold">
                                          <p:stCondLst>
                                            <p:cond delay="2999"/>
                                          </p:stCondLst>
                                        </p:cTn>
                                        <p:tgtEl>
                                          <p:spTgt spid="79"/>
                                        </p:tgtEl>
                                        <p:attrNameLst>
                                          <p:attrName>style.visibility</p:attrName>
                                        </p:attrNameLst>
                                      </p:cBhvr>
                                      <p:to>
                                        <p:strVal val="hidden"/>
                                      </p:to>
                                    </p:set>
                                  </p:childTnLst>
                                </p:cTn>
                              </p:par>
                              <p:par>
                                <p:cTn id="753" presetID="2" presetClass="exit" presetSubtype="12" fill="hold" grpId="2" nodeType="withEffect">
                                  <p:stCondLst>
                                    <p:cond delay="0"/>
                                  </p:stCondLst>
                                  <p:childTnLst>
                                    <p:anim calcmode="lin" valueType="num">
                                      <p:cBhvr additive="base">
                                        <p:cTn id="754" dur="3000"/>
                                        <p:tgtEl>
                                          <p:spTgt spid="80"/>
                                        </p:tgtEl>
                                        <p:attrNameLst>
                                          <p:attrName>ppt_x</p:attrName>
                                        </p:attrNameLst>
                                      </p:cBhvr>
                                      <p:tavLst>
                                        <p:tav tm="0">
                                          <p:val>
                                            <p:strVal val="ppt_x"/>
                                          </p:val>
                                        </p:tav>
                                        <p:tav tm="100000">
                                          <p:val>
                                            <p:strVal val="0-ppt_w/2"/>
                                          </p:val>
                                        </p:tav>
                                      </p:tavLst>
                                    </p:anim>
                                    <p:anim calcmode="lin" valueType="num">
                                      <p:cBhvr additive="base">
                                        <p:cTn id="755" dur="3000"/>
                                        <p:tgtEl>
                                          <p:spTgt spid="80"/>
                                        </p:tgtEl>
                                        <p:attrNameLst>
                                          <p:attrName>ppt_y</p:attrName>
                                        </p:attrNameLst>
                                      </p:cBhvr>
                                      <p:tavLst>
                                        <p:tav tm="0">
                                          <p:val>
                                            <p:strVal val="ppt_y"/>
                                          </p:val>
                                        </p:tav>
                                        <p:tav tm="100000">
                                          <p:val>
                                            <p:strVal val="1+ppt_h/2"/>
                                          </p:val>
                                        </p:tav>
                                      </p:tavLst>
                                    </p:anim>
                                    <p:set>
                                      <p:cBhvr>
                                        <p:cTn id="756" dur="1" fill="hold">
                                          <p:stCondLst>
                                            <p:cond delay="2999"/>
                                          </p:stCondLst>
                                        </p:cTn>
                                        <p:tgtEl>
                                          <p:spTgt spid="80"/>
                                        </p:tgtEl>
                                        <p:attrNameLst>
                                          <p:attrName>style.visibility</p:attrName>
                                        </p:attrNameLst>
                                      </p:cBhvr>
                                      <p:to>
                                        <p:strVal val="hidden"/>
                                      </p:to>
                                    </p:set>
                                  </p:childTnLst>
                                </p:cTn>
                              </p:par>
                              <p:par>
                                <p:cTn id="757" presetID="2" presetClass="exit" presetSubtype="12" fill="hold" grpId="2" nodeType="withEffect">
                                  <p:stCondLst>
                                    <p:cond delay="0"/>
                                  </p:stCondLst>
                                  <p:childTnLst>
                                    <p:anim calcmode="lin" valueType="num">
                                      <p:cBhvr additive="base">
                                        <p:cTn id="758" dur="3000"/>
                                        <p:tgtEl>
                                          <p:spTgt spid="81"/>
                                        </p:tgtEl>
                                        <p:attrNameLst>
                                          <p:attrName>ppt_x</p:attrName>
                                        </p:attrNameLst>
                                      </p:cBhvr>
                                      <p:tavLst>
                                        <p:tav tm="0">
                                          <p:val>
                                            <p:strVal val="ppt_x"/>
                                          </p:val>
                                        </p:tav>
                                        <p:tav tm="100000">
                                          <p:val>
                                            <p:strVal val="0-ppt_w/2"/>
                                          </p:val>
                                        </p:tav>
                                      </p:tavLst>
                                    </p:anim>
                                    <p:anim calcmode="lin" valueType="num">
                                      <p:cBhvr additive="base">
                                        <p:cTn id="759" dur="3000"/>
                                        <p:tgtEl>
                                          <p:spTgt spid="81"/>
                                        </p:tgtEl>
                                        <p:attrNameLst>
                                          <p:attrName>ppt_y</p:attrName>
                                        </p:attrNameLst>
                                      </p:cBhvr>
                                      <p:tavLst>
                                        <p:tav tm="0">
                                          <p:val>
                                            <p:strVal val="ppt_y"/>
                                          </p:val>
                                        </p:tav>
                                        <p:tav tm="100000">
                                          <p:val>
                                            <p:strVal val="1+ppt_h/2"/>
                                          </p:val>
                                        </p:tav>
                                      </p:tavLst>
                                    </p:anim>
                                    <p:set>
                                      <p:cBhvr>
                                        <p:cTn id="760" dur="1" fill="hold">
                                          <p:stCondLst>
                                            <p:cond delay="2999"/>
                                          </p:stCondLst>
                                        </p:cTn>
                                        <p:tgtEl>
                                          <p:spTgt spid="81"/>
                                        </p:tgtEl>
                                        <p:attrNameLst>
                                          <p:attrName>style.visibility</p:attrName>
                                        </p:attrNameLst>
                                      </p:cBhvr>
                                      <p:to>
                                        <p:strVal val="hidden"/>
                                      </p:to>
                                    </p:set>
                                  </p:childTnLst>
                                </p:cTn>
                              </p:par>
                              <p:par>
                                <p:cTn id="761" presetID="2" presetClass="exit" presetSubtype="12" fill="hold" grpId="2" nodeType="withEffect">
                                  <p:stCondLst>
                                    <p:cond delay="0"/>
                                  </p:stCondLst>
                                  <p:childTnLst>
                                    <p:anim calcmode="lin" valueType="num">
                                      <p:cBhvr additive="base">
                                        <p:cTn id="762" dur="3000"/>
                                        <p:tgtEl>
                                          <p:spTgt spid="82"/>
                                        </p:tgtEl>
                                        <p:attrNameLst>
                                          <p:attrName>ppt_x</p:attrName>
                                        </p:attrNameLst>
                                      </p:cBhvr>
                                      <p:tavLst>
                                        <p:tav tm="0">
                                          <p:val>
                                            <p:strVal val="ppt_x"/>
                                          </p:val>
                                        </p:tav>
                                        <p:tav tm="100000">
                                          <p:val>
                                            <p:strVal val="0-ppt_w/2"/>
                                          </p:val>
                                        </p:tav>
                                      </p:tavLst>
                                    </p:anim>
                                    <p:anim calcmode="lin" valueType="num">
                                      <p:cBhvr additive="base">
                                        <p:cTn id="763" dur="3000"/>
                                        <p:tgtEl>
                                          <p:spTgt spid="82"/>
                                        </p:tgtEl>
                                        <p:attrNameLst>
                                          <p:attrName>ppt_y</p:attrName>
                                        </p:attrNameLst>
                                      </p:cBhvr>
                                      <p:tavLst>
                                        <p:tav tm="0">
                                          <p:val>
                                            <p:strVal val="ppt_y"/>
                                          </p:val>
                                        </p:tav>
                                        <p:tav tm="100000">
                                          <p:val>
                                            <p:strVal val="1+ppt_h/2"/>
                                          </p:val>
                                        </p:tav>
                                      </p:tavLst>
                                    </p:anim>
                                    <p:set>
                                      <p:cBhvr>
                                        <p:cTn id="764" dur="1" fill="hold">
                                          <p:stCondLst>
                                            <p:cond delay="2999"/>
                                          </p:stCondLst>
                                        </p:cTn>
                                        <p:tgtEl>
                                          <p:spTgt spid="82"/>
                                        </p:tgtEl>
                                        <p:attrNameLst>
                                          <p:attrName>style.visibility</p:attrName>
                                        </p:attrNameLst>
                                      </p:cBhvr>
                                      <p:to>
                                        <p:strVal val="hidden"/>
                                      </p:to>
                                    </p:set>
                                  </p:childTnLst>
                                </p:cTn>
                              </p:par>
                              <p:par>
                                <p:cTn id="765" presetID="2" presetClass="exit" presetSubtype="12" fill="hold" grpId="2" nodeType="withEffect">
                                  <p:stCondLst>
                                    <p:cond delay="0"/>
                                  </p:stCondLst>
                                  <p:childTnLst>
                                    <p:anim calcmode="lin" valueType="num">
                                      <p:cBhvr additive="base">
                                        <p:cTn id="766" dur="3000"/>
                                        <p:tgtEl>
                                          <p:spTgt spid="83"/>
                                        </p:tgtEl>
                                        <p:attrNameLst>
                                          <p:attrName>ppt_x</p:attrName>
                                        </p:attrNameLst>
                                      </p:cBhvr>
                                      <p:tavLst>
                                        <p:tav tm="0">
                                          <p:val>
                                            <p:strVal val="ppt_x"/>
                                          </p:val>
                                        </p:tav>
                                        <p:tav tm="100000">
                                          <p:val>
                                            <p:strVal val="0-ppt_w/2"/>
                                          </p:val>
                                        </p:tav>
                                      </p:tavLst>
                                    </p:anim>
                                    <p:anim calcmode="lin" valueType="num">
                                      <p:cBhvr additive="base">
                                        <p:cTn id="767" dur="3000"/>
                                        <p:tgtEl>
                                          <p:spTgt spid="83"/>
                                        </p:tgtEl>
                                        <p:attrNameLst>
                                          <p:attrName>ppt_y</p:attrName>
                                        </p:attrNameLst>
                                      </p:cBhvr>
                                      <p:tavLst>
                                        <p:tav tm="0">
                                          <p:val>
                                            <p:strVal val="ppt_y"/>
                                          </p:val>
                                        </p:tav>
                                        <p:tav tm="100000">
                                          <p:val>
                                            <p:strVal val="1+ppt_h/2"/>
                                          </p:val>
                                        </p:tav>
                                      </p:tavLst>
                                    </p:anim>
                                    <p:set>
                                      <p:cBhvr>
                                        <p:cTn id="768" dur="1" fill="hold">
                                          <p:stCondLst>
                                            <p:cond delay="2999"/>
                                          </p:stCondLst>
                                        </p:cTn>
                                        <p:tgtEl>
                                          <p:spTgt spid="83"/>
                                        </p:tgtEl>
                                        <p:attrNameLst>
                                          <p:attrName>style.visibility</p:attrName>
                                        </p:attrNameLst>
                                      </p:cBhvr>
                                      <p:to>
                                        <p:strVal val="hidden"/>
                                      </p:to>
                                    </p:set>
                                  </p:childTnLst>
                                </p:cTn>
                              </p:par>
                              <p:par>
                                <p:cTn id="769" presetID="2" presetClass="exit" presetSubtype="12" fill="hold" grpId="2" nodeType="withEffect">
                                  <p:stCondLst>
                                    <p:cond delay="0"/>
                                  </p:stCondLst>
                                  <p:childTnLst>
                                    <p:anim calcmode="lin" valueType="num">
                                      <p:cBhvr additive="base">
                                        <p:cTn id="770" dur="3000"/>
                                        <p:tgtEl>
                                          <p:spTgt spid="84"/>
                                        </p:tgtEl>
                                        <p:attrNameLst>
                                          <p:attrName>ppt_x</p:attrName>
                                        </p:attrNameLst>
                                      </p:cBhvr>
                                      <p:tavLst>
                                        <p:tav tm="0">
                                          <p:val>
                                            <p:strVal val="ppt_x"/>
                                          </p:val>
                                        </p:tav>
                                        <p:tav tm="100000">
                                          <p:val>
                                            <p:strVal val="0-ppt_w/2"/>
                                          </p:val>
                                        </p:tav>
                                      </p:tavLst>
                                    </p:anim>
                                    <p:anim calcmode="lin" valueType="num">
                                      <p:cBhvr additive="base">
                                        <p:cTn id="771" dur="3000"/>
                                        <p:tgtEl>
                                          <p:spTgt spid="84"/>
                                        </p:tgtEl>
                                        <p:attrNameLst>
                                          <p:attrName>ppt_y</p:attrName>
                                        </p:attrNameLst>
                                      </p:cBhvr>
                                      <p:tavLst>
                                        <p:tav tm="0">
                                          <p:val>
                                            <p:strVal val="ppt_y"/>
                                          </p:val>
                                        </p:tav>
                                        <p:tav tm="100000">
                                          <p:val>
                                            <p:strVal val="1+ppt_h/2"/>
                                          </p:val>
                                        </p:tav>
                                      </p:tavLst>
                                    </p:anim>
                                    <p:set>
                                      <p:cBhvr>
                                        <p:cTn id="772" dur="1" fill="hold">
                                          <p:stCondLst>
                                            <p:cond delay="2999"/>
                                          </p:stCondLst>
                                        </p:cTn>
                                        <p:tgtEl>
                                          <p:spTgt spid="84"/>
                                        </p:tgtEl>
                                        <p:attrNameLst>
                                          <p:attrName>style.visibility</p:attrName>
                                        </p:attrNameLst>
                                      </p:cBhvr>
                                      <p:to>
                                        <p:strVal val="hidden"/>
                                      </p:to>
                                    </p:set>
                                  </p:childTnLst>
                                </p:cTn>
                              </p:par>
                              <p:par>
                                <p:cTn id="773" presetID="2" presetClass="exit" presetSubtype="12" fill="hold" grpId="2" nodeType="withEffect">
                                  <p:stCondLst>
                                    <p:cond delay="0"/>
                                  </p:stCondLst>
                                  <p:childTnLst>
                                    <p:anim calcmode="lin" valueType="num">
                                      <p:cBhvr additive="base">
                                        <p:cTn id="774" dur="3000"/>
                                        <p:tgtEl>
                                          <p:spTgt spid="85"/>
                                        </p:tgtEl>
                                        <p:attrNameLst>
                                          <p:attrName>ppt_x</p:attrName>
                                        </p:attrNameLst>
                                      </p:cBhvr>
                                      <p:tavLst>
                                        <p:tav tm="0">
                                          <p:val>
                                            <p:strVal val="ppt_x"/>
                                          </p:val>
                                        </p:tav>
                                        <p:tav tm="100000">
                                          <p:val>
                                            <p:strVal val="0-ppt_w/2"/>
                                          </p:val>
                                        </p:tav>
                                      </p:tavLst>
                                    </p:anim>
                                    <p:anim calcmode="lin" valueType="num">
                                      <p:cBhvr additive="base">
                                        <p:cTn id="775" dur="3000"/>
                                        <p:tgtEl>
                                          <p:spTgt spid="85"/>
                                        </p:tgtEl>
                                        <p:attrNameLst>
                                          <p:attrName>ppt_y</p:attrName>
                                        </p:attrNameLst>
                                      </p:cBhvr>
                                      <p:tavLst>
                                        <p:tav tm="0">
                                          <p:val>
                                            <p:strVal val="ppt_y"/>
                                          </p:val>
                                        </p:tav>
                                        <p:tav tm="100000">
                                          <p:val>
                                            <p:strVal val="1+ppt_h/2"/>
                                          </p:val>
                                        </p:tav>
                                      </p:tavLst>
                                    </p:anim>
                                    <p:set>
                                      <p:cBhvr>
                                        <p:cTn id="776" dur="1" fill="hold">
                                          <p:stCondLst>
                                            <p:cond delay="2999"/>
                                          </p:stCondLst>
                                        </p:cTn>
                                        <p:tgtEl>
                                          <p:spTgt spid="85"/>
                                        </p:tgtEl>
                                        <p:attrNameLst>
                                          <p:attrName>style.visibility</p:attrName>
                                        </p:attrNameLst>
                                      </p:cBhvr>
                                      <p:to>
                                        <p:strVal val="hidden"/>
                                      </p:to>
                                    </p:set>
                                  </p:childTnLst>
                                </p:cTn>
                              </p:par>
                              <p:par>
                                <p:cTn id="777" presetID="2" presetClass="exit" presetSubtype="12" fill="hold" grpId="2" nodeType="withEffect">
                                  <p:stCondLst>
                                    <p:cond delay="0"/>
                                  </p:stCondLst>
                                  <p:childTnLst>
                                    <p:anim calcmode="lin" valueType="num">
                                      <p:cBhvr additive="base">
                                        <p:cTn id="778" dur="3000"/>
                                        <p:tgtEl>
                                          <p:spTgt spid="86"/>
                                        </p:tgtEl>
                                        <p:attrNameLst>
                                          <p:attrName>ppt_x</p:attrName>
                                        </p:attrNameLst>
                                      </p:cBhvr>
                                      <p:tavLst>
                                        <p:tav tm="0">
                                          <p:val>
                                            <p:strVal val="ppt_x"/>
                                          </p:val>
                                        </p:tav>
                                        <p:tav tm="100000">
                                          <p:val>
                                            <p:strVal val="0-ppt_w/2"/>
                                          </p:val>
                                        </p:tav>
                                      </p:tavLst>
                                    </p:anim>
                                    <p:anim calcmode="lin" valueType="num">
                                      <p:cBhvr additive="base">
                                        <p:cTn id="779" dur="3000"/>
                                        <p:tgtEl>
                                          <p:spTgt spid="86"/>
                                        </p:tgtEl>
                                        <p:attrNameLst>
                                          <p:attrName>ppt_y</p:attrName>
                                        </p:attrNameLst>
                                      </p:cBhvr>
                                      <p:tavLst>
                                        <p:tav tm="0">
                                          <p:val>
                                            <p:strVal val="ppt_y"/>
                                          </p:val>
                                        </p:tav>
                                        <p:tav tm="100000">
                                          <p:val>
                                            <p:strVal val="1+ppt_h/2"/>
                                          </p:val>
                                        </p:tav>
                                      </p:tavLst>
                                    </p:anim>
                                    <p:set>
                                      <p:cBhvr>
                                        <p:cTn id="780" dur="1" fill="hold">
                                          <p:stCondLst>
                                            <p:cond delay="2999"/>
                                          </p:stCondLst>
                                        </p:cTn>
                                        <p:tgtEl>
                                          <p:spTgt spid="86"/>
                                        </p:tgtEl>
                                        <p:attrNameLst>
                                          <p:attrName>style.visibility</p:attrName>
                                        </p:attrNameLst>
                                      </p:cBhvr>
                                      <p:to>
                                        <p:strVal val="hidden"/>
                                      </p:to>
                                    </p:set>
                                  </p:childTnLst>
                                </p:cTn>
                              </p:par>
                              <p:par>
                                <p:cTn id="781" presetID="2" presetClass="exit" presetSubtype="12" fill="hold" grpId="2" nodeType="withEffect">
                                  <p:stCondLst>
                                    <p:cond delay="0"/>
                                  </p:stCondLst>
                                  <p:childTnLst>
                                    <p:anim calcmode="lin" valueType="num">
                                      <p:cBhvr additive="base">
                                        <p:cTn id="782" dur="3000"/>
                                        <p:tgtEl>
                                          <p:spTgt spid="87"/>
                                        </p:tgtEl>
                                        <p:attrNameLst>
                                          <p:attrName>ppt_x</p:attrName>
                                        </p:attrNameLst>
                                      </p:cBhvr>
                                      <p:tavLst>
                                        <p:tav tm="0">
                                          <p:val>
                                            <p:strVal val="ppt_x"/>
                                          </p:val>
                                        </p:tav>
                                        <p:tav tm="100000">
                                          <p:val>
                                            <p:strVal val="0-ppt_w/2"/>
                                          </p:val>
                                        </p:tav>
                                      </p:tavLst>
                                    </p:anim>
                                    <p:anim calcmode="lin" valueType="num">
                                      <p:cBhvr additive="base">
                                        <p:cTn id="783" dur="3000"/>
                                        <p:tgtEl>
                                          <p:spTgt spid="87"/>
                                        </p:tgtEl>
                                        <p:attrNameLst>
                                          <p:attrName>ppt_y</p:attrName>
                                        </p:attrNameLst>
                                      </p:cBhvr>
                                      <p:tavLst>
                                        <p:tav tm="0">
                                          <p:val>
                                            <p:strVal val="ppt_y"/>
                                          </p:val>
                                        </p:tav>
                                        <p:tav tm="100000">
                                          <p:val>
                                            <p:strVal val="1+ppt_h/2"/>
                                          </p:val>
                                        </p:tav>
                                      </p:tavLst>
                                    </p:anim>
                                    <p:set>
                                      <p:cBhvr>
                                        <p:cTn id="784" dur="1" fill="hold">
                                          <p:stCondLst>
                                            <p:cond delay="2999"/>
                                          </p:stCondLst>
                                        </p:cTn>
                                        <p:tgtEl>
                                          <p:spTgt spid="87"/>
                                        </p:tgtEl>
                                        <p:attrNameLst>
                                          <p:attrName>style.visibility</p:attrName>
                                        </p:attrNameLst>
                                      </p:cBhvr>
                                      <p:to>
                                        <p:strVal val="hidden"/>
                                      </p:to>
                                    </p:set>
                                  </p:childTnLst>
                                </p:cTn>
                              </p:par>
                              <p:par>
                                <p:cTn id="785" presetID="2" presetClass="exit" presetSubtype="12" fill="hold" grpId="2" nodeType="withEffect">
                                  <p:stCondLst>
                                    <p:cond delay="0"/>
                                  </p:stCondLst>
                                  <p:childTnLst>
                                    <p:anim calcmode="lin" valueType="num">
                                      <p:cBhvr additive="base">
                                        <p:cTn id="786" dur="3000"/>
                                        <p:tgtEl>
                                          <p:spTgt spid="88"/>
                                        </p:tgtEl>
                                        <p:attrNameLst>
                                          <p:attrName>ppt_x</p:attrName>
                                        </p:attrNameLst>
                                      </p:cBhvr>
                                      <p:tavLst>
                                        <p:tav tm="0">
                                          <p:val>
                                            <p:strVal val="ppt_x"/>
                                          </p:val>
                                        </p:tav>
                                        <p:tav tm="100000">
                                          <p:val>
                                            <p:strVal val="0-ppt_w/2"/>
                                          </p:val>
                                        </p:tav>
                                      </p:tavLst>
                                    </p:anim>
                                    <p:anim calcmode="lin" valueType="num">
                                      <p:cBhvr additive="base">
                                        <p:cTn id="787" dur="3000"/>
                                        <p:tgtEl>
                                          <p:spTgt spid="88"/>
                                        </p:tgtEl>
                                        <p:attrNameLst>
                                          <p:attrName>ppt_y</p:attrName>
                                        </p:attrNameLst>
                                      </p:cBhvr>
                                      <p:tavLst>
                                        <p:tav tm="0">
                                          <p:val>
                                            <p:strVal val="ppt_y"/>
                                          </p:val>
                                        </p:tav>
                                        <p:tav tm="100000">
                                          <p:val>
                                            <p:strVal val="1+ppt_h/2"/>
                                          </p:val>
                                        </p:tav>
                                      </p:tavLst>
                                    </p:anim>
                                    <p:set>
                                      <p:cBhvr>
                                        <p:cTn id="788" dur="1" fill="hold">
                                          <p:stCondLst>
                                            <p:cond delay="2999"/>
                                          </p:stCondLst>
                                        </p:cTn>
                                        <p:tgtEl>
                                          <p:spTgt spid="88"/>
                                        </p:tgtEl>
                                        <p:attrNameLst>
                                          <p:attrName>style.visibility</p:attrName>
                                        </p:attrNameLst>
                                      </p:cBhvr>
                                      <p:to>
                                        <p:strVal val="hidden"/>
                                      </p:to>
                                    </p:set>
                                  </p:childTnLst>
                                </p:cTn>
                              </p:par>
                              <p:par>
                                <p:cTn id="789" presetID="2" presetClass="exit" presetSubtype="12" fill="hold" grpId="2" nodeType="withEffect">
                                  <p:stCondLst>
                                    <p:cond delay="0"/>
                                  </p:stCondLst>
                                  <p:childTnLst>
                                    <p:anim calcmode="lin" valueType="num">
                                      <p:cBhvr additive="base">
                                        <p:cTn id="790" dur="3000"/>
                                        <p:tgtEl>
                                          <p:spTgt spid="89"/>
                                        </p:tgtEl>
                                        <p:attrNameLst>
                                          <p:attrName>ppt_x</p:attrName>
                                        </p:attrNameLst>
                                      </p:cBhvr>
                                      <p:tavLst>
                                        <p:tav tm="0">
                                          <p:val>
                                            <p:strVal val="ppt_x"/>
                                          </p:val>
                                        </p:tav>
                                        <p:tav tm="100000">
                                          <p:val>
                                            <p:strVal val="0-ppt_w/2"/>
                                          </p:val>
                                        </p:tav>
                                      </p:tavLst>
                                    </p:anim>
                                    <p:anim calcmode="lin" valueType="num">
                                      <p:cBhvr additive="base">
                                        <p:cTn id="791" dur="3000"/>
                                        <p:tgtEl>
                                          <p:spTgt spid="89"/>
                                        </p:tgtEl>
                                        <p:attrNameLst>
                                          <p:attrName>ppt_y</p:attrName>
                                        </p:attrNameLst>
                                      </p:cBhvr>
                                      <p:tavLst>
                                        <p:tav tm="0">
                                          <p:val>
                                            <p:strVal val="ppt_y"/>
                                          </p:val>
                                        </p:tav>
                                        <p:tav tm="100000">
                                          <p:val>
                                            <p:strVal val="1+ppt_h/2"/>
                                          </p:val>
                                        </p:tav>
                                      </p:tavLst>
                                    </p:anim>
                                    <p:set>
                                      <p:cBhvr>
                                        <p:cTn id="792" dur="1" fill="hold">
                                          <p:stCondLst>
                                            <p:cond delay="2999"/>
                                          </p:stCondLst>
                                        </p:cTn>
                                        <p:tgtEl>
                                          <p:spTgt spid="89"/>
                                        </p:tgtEl>
                                        <p:attrNameLst>
                                          <p:attrName>style.visibility</p:attrName>
                                        </p:attrNameLst>
                                      </p:cBhvr>
                                      <p:to>
                                        <p:strVal val="hidden"/>
                                      </p:to>
                                    </p:set>
                                  </p:childTnLst>
                                </p:cTn>
                              </p:par>
                              <p:par>
                                <p:cTn id="793" presetID="2" presetClass="exit" presetSubtype="12" fill="hold" grpId="2" nodeType="withEffect">
                                  <p:stCondLst>
                                    <p:cond delay="0"/>
                                  </p:stCondLst>
                                  <p:childTnLst>
                                    <p:anim calcmode="lin" valueType="num">
                                      <p:cBhvr additive="base">
                                        <p:cTn id="794" dur="3000"/>
                                        <p:tgtEl>
                                          <p:spTgt spid="90"/>
                                        </p:tgtEl>
                                        <p:attrNameLst>
                                          <p:attrName>ppt_x</p:attrName>
                                        </p:attrNameLst>
                                      </p:cBhvr>
                                      <p:tavLst>
                                        <p:tav tm="0">
                                          <p:val>
                                            <p:strVal val="ppt_x"/>
                                          </p:val>
                                        </p:tav>
                                        <p:tav tm="100000">
                                          <p:val>
                                            <p:strVal val="0-ppt_w/2"/>
                                          </p:val>
                                        </p:tav>
                                      </p:tavLst>
                                    </p:anim>
                                    <p:anim calcmode="lin" valueType="num">
                                      <p:cBhvr additive="base">
                                        <p:cTn id="795" dur="3000"/>
                                        <p:tgtEl>
                                          <p:spTgt spid="90"/>
                                        </p:tgtEl>
                                        <p:attrNameLst>
                                          <p:attrName>ppt_y</p:attrName>
                                        </p:attrNameLst>
                                      </p:cBhvr>
                                      <p:tavLst>
                                        <p:tav tm="0">
                                          <p:val>
                                            <p:strVal val="ppt_y"/>
                                          </p:val>
                                        </p:tav>
                                        <p:tav tm="100000">
                                          <p:val>
                                            <p:strVal val="1+ppt_h/2"/>
                                          </p:val>
                                        </p:tav>
                                      </p:tavLst>
                                    </p:anim>
                                    <p:set>
                                      <p:cBhvr>
                                        <p:cTn id="796" dur="1" fill="hold">
                                          <p:stCondLst>
                                            <p:cond delay="2999"/>
                                          </p:stCondLst>
                                        </p:cTn>
                                        <p:tgtEl>
                                          <p:spTgt spid="90"/>
                                        </p:tgtEl>
                                        <p:attrNameLst>
                                          <p:attrName>style.visibility</p:attrName>
                                        </p:attrNameLst>
                                      </p:cBhvr>
                                      <p:to>
                                        <p:strVal val="hidden"/>
                                      </p:to>
                                    </p:set>
                                  </p:childTnLst>
                                </p:cTn>
                              </p:par>
                              <p:par>
                                <p:cTn id="797" presetID="2" presetClass="exit" presetSubtype="12" fill="hold" grpId="2" nodeType="withEffect">
                                  <p:stCondLst>
                                    <p:cond delay="0"/>
                                  </p:stCondLst>
                                  <p:childTnLst>
                                    <p:anim calcmode="lin" valueType="num">
                                      <p:cBhvr additive="base">
                                        <p:cTn id="798" dur="3000"/>
                                        <p:tgtEl>
                                          <p:spTgt spid="91"/>
                                        </p:tgtEl>
                                        <p:attrNameLst>
                                          <p:attrName>ppt_x</p:attrName>
                                        </p:attrNameLst>
                                      </p:cBhvr>
                                      <p:tavLst>
                                        <p:tav tm="0">
                                          <p:val>
                                            <p:strVal val="ppt_x"/>
                                          </p:val>
                                        </p:tav>
                                        <p:tav tm="100000">
                                          <p:val>
                                            <p:strVal val="0-ppt_w/2"/>
                                          </p:val>
                                        </p:tav>
                                      </p:tavLst>
                                    </p:anim>
                                    <p:anim calcmode="lin" valueType="num">
                                      <p:cBhvr additive="base">
                                        <p:cTn id="799" dur="3000"/>
                                        <p:tgtEl>
                                          <p:spTgt spid="91"/>
                                        </p:tgtEl>
                                        <p:attrNameLst>
                                          <p:attrName>ppt_y</p:attrName>
                                        </p:attrNameLst>
                                      </p:cBhvr>
                                      <p:tavLst>
                                        <p:tav tm="0">
                                          <p:val>
                                            <p:strVal val="ppt_y"/>
                                          </p:val>
                                        </p:tav>
                                        <p:tav tm="100000">
                                          <p:val>
                                            <p:strVal val="1+ppt_h/2"/>
                                          </p:val>
                                        </p:tav>
                                      </p:tavLst>
                                    </p:anim>
                                    <p:set>
                                      <p:cBhvr>
                                        <p:cTn id="800" dur="1" fill="hold">
                                          <p:stCondLst>
                                            <p:cond delay="2999"/>
                                          </p:stCondLst>
                                        </p:cTn>
                                        <p:tgtEl>
                                          <p:spTgt spid="91"/>
                                        </p:tgtEl>
                                        <p:attrNameLst>
                                          <p:attrName>style.visibility</p:attrName>
                                        </p:attrNameLst>
                                      </p:cBhvr>
                                      <p:to>
                                        <p:strVal val="hidden"/>
                                      </p:to>
                                    </p:set>
                                  </p:childTnLst>
                                </p:cTn>
                              </p:par>
                              <p:par>
                                <p:cTn id="801" presetID="2" presetClass="exit" presetSubtype="12" fill="hold" grpId="2" nodeType="withEffect">
                                  <p:stCondLst>
                                    <p:cond delay="0"/>
                                  </p:stCondLst>
                                  <p:childTnLst>
                                    <p:anim calcmode="lin" valueType="num">
                                      <p:cBhvr additive="base">
                                        <p:cTn id="802" dur="3000"/>
                                        <p:tgtEl>
                                          <p:spTgt spid="92"/>
                                        </p:tgtEl>
                                        <p:attrNameLst>
                                          <p:attrName>ppt_x</p:attrName>
                                        </p:attrNameLst>
                                      </p:cBhvr>
                                      <p:tavLst>
                                        <p:tav tm="0">
                                          <p:val>
                                            <p:strVal val="ppt_x"/>
                                          </p:val>
                                        </p:tav>
                                        <p:tav tm="100000">
                                          <p:val>
                                            <p:strVal val="0-ppt_w/2"/>
                                          </p:val>
                                        </p:tav>
                                      </p:tavLst>
                                    </p:anim>
                                    <p:anim calcmode="lin" valueType="num">
                                      <p:cBhvr additive="base">
                                        <p:cTn id="803" dur="3000"/>
                                        <p:tgtEl>
                                          <p:spTgt spid="92"/>
                                        </p:tgtEl>
                                        <p:attrNameLst>
                                          <p:attrName>ppt_y</p:attrName>
                                        </p:attrNameLst>
                                      </p:cBhvr>
                                      <p:tavLst>
                                        <p:tav tm="0">
                                          <p:val>
                                            <p:strVal val="ppt_y"/>
                                          </p:val>
                                        </p:tav>
                                        <p:tav tm="100000">
                                          <p:val>
                                            <p:strVal val="1+ppt_h/2"/>
                                          </p:val>
                                        </p:tav>
                                      </p:tavLst>
                                    </p:anim>
                                    <p:set>
                                      <p:cBhvr>
                                        <p:cTn id="804" dur="1" fill="hold">
                                          <p:stCondLst>
                                            <p:cond delay="2999"/>
                                          </p:stCondLst>
                                        </p:cTn>
                                        <p:tgtEl>
                                          <p:spTgt spid="92"/>
                                        </p:tgtEl>
                                        <p:attrNameLst>
                                          <p:attrName>style.visibility</p:attrName>
                                        </p:attrNameLst>
                                      </p:cBhvr>
                                      <p:to>
                                        <p:strVal val="hidden"/>
                                      </p:to>
                                    </p:set>
                                  </p:childTnLst>
                                </p:cTn>
                              </p:par>
                              <p:par>
                                <p:cTn id="805" presetID="2" presetClass="exit" presetSubtype="12" fill="hold" grpId="2" nodeType="withEffect">
                                  <p:stCondLst>
                                    <p:cond delay="0"/>
                                  </p:stCondLst>
                                  <p:childTnLst>
                                    <p:anim calcmode="lin" valueType="num">
                                      <p:cBhvr additive="base">
                                        <p:cTn id="806" dur="3000"/>
                                        <p:tgtEl>
                                          <p:spTgt spid="93"/>
                                        </p:tgtEl>
                                        <p:attrNameLst>
                                          <p:attrName>ppt_x</p:attrName>
                                        </p:attrNameLst>
                                      </p:cBhvr>
                                      <p:tavLst>
                                        <p:tav tm="0">
                                          <p:val>
                                            <p:strVal val="ppt_x"/>
                                          </p:val>
                                        </p:tav>
                                        <p:tav tm="100000">
                                          <p:val>
                                            <p:strVal val="0-ppt_w/2"/>
                                          </p:val>
                                        </p:tav>
                                      </p:tavLst>
                                    </p:anim>
                                    <p:anim calcmode="lin" valueType="num">
                                      <p:cBhvr additive="base">
                                        <p:cTn id="807" dur="3000"/>
                                        <p:tgtEl>
                                          <p:spTgt spid="93"/>
                                        </p:tgtEl>
                                        <p:attrNameLst>
                                          <p:attrName>ppt_y</p:attrName>
                                        </p:attrNameLst>
                                      </p:cBhvr>
                                      <p:tavLst>
                                        <p:tav tm="0">
                                          <p:val>
                                            <p:strVal val="ppt_y"/>
                                          </p:val>
                                        </p:tav>
                                        <p:tav tm="100000">
                                          <p:val>
                                            <p:strVal val="1+ppt_h/2"/>
                                          </p:val>
                                        </p:tav>
                                      </p:tavLst>
                                    </p:anim>
                                    <p:set>
                                      <p:cBhvr>
                                        <p:cTn id="808" dur="1" fill="hold">
                                          <p:stCondLst>
                                            <p:cond delay="2999"/>
                                          </p:stCondLst>
                                        </p:cTn>
                                        <p:tgtEl>
                                          <p:spTgt spid="93"/>
                                        </p:tgtEl>
                                        <p:attrNameLst>
                                          <p:attrName>style.visibility</p:attrName>
                                        </p:attrNameLst>
                                      </p:cBhvr>
                                      <p:to>
                                        <p:strVal val="hidden"/>
                                      </p:to>
                                    </p:set>
                                  </p:childTnLst>
                                </p:cTn>
                              </p:par>
                              <p:par>
                                <p:cTn id="809" presetID="2" presetClass="exit" presetSubtype="12" fill="hold" grpId="2" nodeType="withEffect">
                                  <p:stCondLst>
                                    <p:cond delay="0"/>
                                  </p:stCondLst>
                                  <p:childTnLst>
                                    <p:anim calcmode="lin" valueType="num">
                                      <p:cBhvr additive="base">
                                        <p:cTn id="810" dur="3000"/>
                                        <p:tgtEl>
                                          <p:spTgt spid="94"/>
                                        </p:tgtEl>
                                        <p:attrNameLst>
                                          <p:attrName>ppt_x</p:attrName>
                                        </p:attrNameLst>
                                      </p:cBhvr>
                                      <p:tavLst>
                                        <p:tav tm="0">
                                          <p:val>
                                            <p:strVal val="ppt_x"/>
                                          </p:val>
                                        </p:tav>
                                        <p:tav tm="100000">
                                          <p:val>
                                            <p:strVal val="0-ppt_w/2"/>
                                          </p:val>
                                        </p:tav>
                                      </p:tavLst>
                                    </p:anim>
                                    <p:anim calcmode="lin" valueType="num">
                                      <p:cBhvr additive="base">
                                        <p:cTn id="811" dur="3000"/>
                                        <p:tgtEl>
                                          <p:spTgt spid="94"/>
                                        </p:tgtEl>
                                        <p:attrNameLst>
                                          <p:attrName>ppt_y</p:attrName>
                                        </p:attrNameLst>
                                      </p:cBhvr>
                                      <p:tavLst>
                                        <p:tav tm="0">
                                          <p:val>
                                            <p:strVal val="ppt_y"/>
                                          </p:val>
                                        </p:tav>
                                        <p:tav tm="100000">
                                          <p:val>
                                            <p:strVal val="1+ppt_h/2"/>
                                          </p:val>
                                        </p:tav>
                                      </p:tavLst>
                                    </p:anim>
                                    <p:set>
                                      <p:cBhvr>
                                        <p:cTn id="812" dur="1" fill="hold">
                                          <p:stCondLst>
                                            <p:cond delay="2999"/>
                                          </p:stCondLst>
                                        </p:cTn>
                                        <p:tgtEl>
                                          <p:spTgt spid="94"/>
                                        </p:tgtEl>
                                        <p:attrNameLst>
                                          <p:attrName>style.visibility</p:attrName>
                                        </p:attrNameLst>
                                      </p:cBhvr>
                                      <p:to>
                                        <p:strVal val="hidden"/>
                                      </p:to>
                                    </p:set>
                                  </p:childTnLst>
                                </p:cTn>
                              </p:par>
                              <p:par>
                                <p:cTn id="813" presetID="2" presetClass="exit" presetSubtype="12" fill="hold" grpId="2" nodeType="withEffect">
                                  <p:stCondLst>
                                    <p:cond delay="0"/>
                                  </p:stCondLst>
                                  <p:childTnLst>
                                    <p:anim calcmode="lin" valueType="num">
                                      <p:cBhvr additive="base">
                                        <p:cTn id="814" dur="3000"/>
                                        <p:tgtEl>
                                          <p:spTgt spid="95"/>
                                        </p:tgtEl>
                                        <p:attrNameLst>
                                          <p:attrName>ppt_x</p:attrName>
                                        </p:attrNameLst>
                                      </p:cBhvr>
                                      <p:tavLst>
                                        <p:tav tm="0">
                                          <p:val>
                                            <p:strVal val="ppt_x"/>
                                          </p:val>
                                        </p:tav>
                                        <p:tav tm="100000">
                                          <p:val>
                                            <p:strVal val="0-ppt_w/2"/>
                                          </p:val>
                                        </p:tav>
                                      </p:tavLst>
                                    </p:anim>
                                    <p:anim calcmode="lin" valueType="num">
                                      <p:cBhvr additive="base">
                                        <p:cTn id="815" dur="3000"/>
                                        <p:tgtEl>
                                          <p:spTgt spid="95"/>
                                        </p:tgtEl>
                                        <p:attrNameLst>
                                          <p:attrName>ppt_y</p:attrName>
                                        </p:attrNameLst>
                                      </p:cBhvr>
                                      <p:tavLst>
                                        <p:tav tm="0">
                                          <p:val>
                                            <p:strVal val="ppt_y"/>
                                          </p:val>
                                        </p:tav>
                                        <p:tav tm="100000">
                                          <p:val>
                                            <p:strVal val="1+ppt_h/2"/>
                                          </p:val>
                                        </p:tav>
                                      </p:tavLst>
                                    </p:anim>
                                    <p:set>
                                      <p:cBhvr>
                                        <p:cTn id="816" dur="1" fill="hold">
                                          <p:stCondLst>
                                            <p:cond delay="2999"/>
                                          </p:stCondLst>
                                        </p:cTn>
                                        <p:tgtEl>
                                          <p:spTgt spid="95"/>
                                        </p:tgtEl>
                                        <p:attrNameLst>
                                          <p:attrName>style.visibility</p:attrName>
                                        </p:attrNameLst>
                                      </p:cBhvr>
                                      <p:to>
                                        <p:strVal val="hidden"/>
                                      </p:to>
                                    </p:set>
                                  </p:childTnLst>
                                </p:cTn>
                              </p:par>
                              <p:par>
                                <p:cTn id="817" presetID="2" presetClass="exit" presetSubtype="12" fill="hold" grpId="2" nodeType="withEffect">
                                  <p:stCondLst>
                                    <p:cond delay="0"/>
                                  </p:stCondLst>
                                  <p:childTnLst>
                                    <p:anim calcmode="lin" valueType="num">
                                      <p:cBhvr additive="base">
                                        <p:cTn id="818" dur="3000"/>
                                        <p:tgtEl>
                                          <p:spTgt spid="96"/>
                                        </p:tgtEl>
                                        <p:attrNameLst>
                                          <p:attrName>ppt_x</p:attrName>
                                        </p:attrNameLst>
                                      </p:cBhvr>
                                      <p:tavLst>
                                        <p:tav tm="0">
                                          <p:val>
                                            <p:strVal val="ppt_x"/>
                                          </p:val>
                                        </p:tav>
                                        <p:tav tm="100000">
                                          <p:val>
                                            <p:strVal val="0-ppt_w/2"/>
                                          </p:val>
                                        </p:tav>
                                      </p:tavLst>
                                    </p:anim>
                                    <p:anim calcmode="lin" valueType="num">
                                      <p:cBhvr additive="base">
                                        <p:cTn id="819" dur="3000"/>
                                        <p:tgtEl>
                                          <p:spTgt spid="96"/>
                                        </p:tgtEl>
                                        <p:attrNameLst>
                                          <p:attrName>ppt_y</p:attrName>
                                        </p:attrNameLst>
                                      </p:cBhvr>
                                      <p:tavLst>
                                        <p:tav tm="0">
                                          <p:val>
                                            <p:strVal val="ppt_y"/>
                                          </p:val>
                                        </p:tav>
                                        <p:tav tm="100000">
                                          <p:val>
                                            <p:strVal val="1+ppt_h/2"/>
                                          </p:val>
                                        </p:tav>
                                      </p:tavLst>
                                    </p:anim>
                                    <p:set>
                                      <p:cBhvr>
                                        <p:cTn id="820" dur="1" fill="hold">
                                          <p:stCondLst>
                                            <p:cond delay="2999"/>
                                          </p:stCondLst>
                                        </p:cTn>
                                        <p:tgtEl>
                                          <p:spTgt spid="96"/>
                                        </p:tgtEl>
                                        <p:attrNameLst>
                                          <p:attrName>style.visibility</p:attrName>
                                        </p:attrNameLst>
                                      </p:cBhvr>
                                      <p:to>
                                        <p:strVal val="hidden"/>
                                      </p:to>
                                    </p:set>
                                  </p:childTnLst>
                                </p:cTn>
                              </p:par>
                              <p:par>
                                <p:cTn id="821" presetID="2" presetClass="exit" presetSubtype="12" fill="hold" grpId="2" nodeType="withEffect">
                                  <p:stCondLst>
                                    <p:cond delay="0"/>
                                  </p:stCondLst>
                                  <p:childTnLst>
                                    <p:anim calcmode="lin" valueType="num">
                                      <p:cBhvr additive="base">
                                        <p:cTn id="822" dur="3000"/>
                                        <p:tgtEl>
                                          <p:spTgt spid="97"/>
                                        </p:tgtEl>
                                        <p:attrNameLst>
                                          <p:attrName>ppt_x</p:attrName>
                                        </p:attrNameLst>
                                      </p:cBhvr>
                                      <p:tavLst>
                                        <p:tav tm="0">
                                          <p:val>
                                            <p:strVal val="ppt_x"/>
                                          </p:val>
                                        </p:tav>
                                        <p:tav tm="100000">
                                          <p:val>
                                            <p:strVal val="0-ppt_w/2"/>
                                          </p:val>
                                        </p:tav>
                                      </p:tavLst>
                                    </p:anim>
                                    <p:anim calcmode="lin" valueType="num">
                                      <p:cBhvr additive="base">
                                        <p:cTn id="823" dur="3000"/>
                                        <p:tgtEl>
                                          <p:spTgt spid="97"/>
                                        </p:tgtEl>
                                        <p:attrNameLst>
                                          <p:attrName>ppt_y</p:attrName>
                                        </p:attrNameLst>
                                      </p:cBhvr>
                                      <p:tavLst>
                                        <p:tav tm="0">
                                          <p:val>
                                            <p:strVal val="ppt_y"/>
                                          </p:val>
                                        </p:tav>
                                        <p:tav tm="100000">
                                          <p:val>
                                            <p:strVal val="1+ppt_h/2"/>
                                          </p:val>
                                        </p:tav>
                                      </p:tavLst>
                                    </p:anim>
                                    <p:set>
                                      <p:cBhvr>
                                        <p:cTn id="824" dur="1" fill="hold">
                                          <p:stCondLst>
                                            <p:cond delay="2999"/>
                                          </p:stCondLst>
                                        </p:cTn>
                                        <p:tgtEl>
                                          <p:spTgt spid="97"/>
                                        </p:tgtEl>
                                        <p:attrNameLst>
                                          <p:attrName>style.visibility</p:attrName>
                                        </p:attrNameLst>
                                      </p:cBhvr>
                                      <p:to>
                                        <p:strVal val="hidden"/>
                                      </p:to>
                                    </p:set>
                                  </p:childTnLst>
                                </p:cTn>
                              </p:par>
                              <p:par>
                                <p:cTn id="825" presetID="2" presetClass="exit" presetSubtype="12" fill="hold" grpId="2" nodeType="withEffect">
                                  <p:stCondLst>
                                    <p:cond delay="0"/>
                                  </p:stCondLst>
                                  <p:childTnLst>
                                    <p:anim calcmode="lin" valueType="num">
                                      <p:cBhvr additive="base">
                                        <p:cTn id="826" dur="3000"/>
                                        <p:tgtEl>
                                          <p:spTgt spid="98"/>
                                        </p:tgtEl>
                                        <p:attrNameLst>
                                          <p:attrName>ppt_x</p:attrName>
                                        </p:attrNameLst>
                                      </p:cBhvr>
                                      <p:tavLst>
                                        <p:tav tm="0">
                                          <p:val>
                                            <p:strVal val="ppt_x"/>
                                          </p:val>
                                        </p:tav>
                                        <p:tav tm="100000">
                                          <p:val>
                                            <p:strVal val="0-ppt_w/2"/>
                                          </p:val>
                                        </p:tav>
                                      </p:tavLst>
                                    </p:anim>
                                    <p:anim calcmode="lin" valueType="num">
                                      <p:cBhvr additive="base">
                                        <p:cTn id="827" dur="3000"/>
                                        <p:tgtEl>
                                          <p:spTgt spid="98"/>
                                        </p:tgtEl>
                                        <p:attrNameLst>
                                          <p:attrName>ppt_y</p:attrName>
                                        </p:attrNameLst>
                                      </p:cBhvr>
                                      <p:tavLst>
                                        <p:tav tm="0">
                                          <p:val>
                                            <p:strVal val="ppt_y"/>
                                          </p:val>
                                        </p:tav>
                                        <p:tav tm="100000">
                                          <p:val>
                                            <p:strVal val="1+ppt_h/2"/>
                                          </p:val>
                                        </p:tav>
                                      </p:tavLst>
                                    </p:anim>
                                    <p:set>
                                      <p:cBhvr>
                                        <p:cTn id="828" dur="1" fill="hold">
                                          <p:stCondLst>
                                            <p:cond delay="2999"/>
                                          </p:stCondLst>
                                        </p:cTn>
                                        <p:tgtEl>
                                          <p:spTgt spid="98"/>
                                        </p:tgtEl>
                                        <p:attrNameLst>
                                          <p:attrName>style.visibility</p:attrName>
                                        </p:attrNameLst>
                                      </p:cBhvr>
                                      <p:to>
                                        <p:strVal val="hidden"/>
                                      </p:to>
                                    </p:set>
                                  </p:childTnLst>
                                </p:cTn>
                              </p:par>
                              <p:par>
                                <p:cTn id="829" presetID="2" presetClass="exit" presetSubtype="12" fill="hold" grpId="2" nodeType="withEffect">
                                  <p:stCondLst>
                                    <p:cond delay="0"/>
                                  </p:stCondLst>
                                  <p:childTnLst>
                                    <p:anim calcmode="lin" valueType="num">
                                      <p:cBhvr additive="base">
                                        <p:cTn id="830" dur="3000"/>
                                        <p:tgtEl>
                                          <p:spTgt spid="99"/>
                                        </p:tgtEl>
                                        <p:attrNameLst>
                                          <p:attrName>ppt_x</p:attrName>
                                        </p:attrNameLst>
                                      </p:cBhvr>
                                      <p:tavLst>
                                        <p:tav tm="0">
                                          <p:val>
                                            <p:strVal val="ppt_x"/>
                                          </p:val>
                                        </p:tav>
                                        <p:tav tm="100000">
                                          <p:val>
                                            <p:strVal val="0-ppt_w/2"/>
                                          </p:val>
                                        </p:tav>
                                      </p:tavLst>
                                    </p:anim>
                                    <p:anim calcmode="lin" valueType="num">
                                      <p:cBhvr additive="base">
                                        <p:cTn id="831" dur="3000"/>
                                        <p:tgtEl>
                                          <p:spTgt spid="99"/>
                                        </p:tgtEl>
                                        <p:attrNameLst>
                                          <p:attrName>ppt_y</p:attrName>
                                        </p:attrNameLst>
                                      </p:cBhvr>
                                      <p:tavLst>
                                        <p:tav tm="0">
                                          <p:val>
                                            <p:strVal val="ppt_y"/>
                                          </p:val>
                                        </p:tav>
                                        <p:tav tm="100000">
                                          <p:val>
                                            <p:strVal val="1+ppt_h/2"/>
                                          </p:val>
                                        </p:tav>
                                      </p:tavLst>
                                    </p:anim>
                                    <p:set>
                                      <p:cBhvr>
                                        <p:cTn id="832" dur="1" fill="hold">
                                          <p:stCondLst>
                                            <p:cond delay="2999"/>
                                          </p:stCondLst>
                                        </p:cTn>
                                        <p:tgtEl>
                                          <p:spTgt spid="99"/>
                                        </p:tgtEl>
                                        <p:attrNameLst>
                                          <p:attrName>style.visibility</p:attrName>
                                        </p:attrNameLst>
                                      </p:cBhvr>
                                      <p:to>
                                        <p:strVal val="hidden"/>
                                      </p:to>
                                    </p:set>
                                  </p:childTnLst>
                                </p:cTn>
                              </p:par>
                              <p:par>
                                <p:cTn id="833" presetID="2" presetClass="exit" presetSubtype="12" fill="hold" grpId="2" nodeType="withEffect">
                                  <p:stCondLst>
                                    <p:cond delay="0"/>
                                  </p:stCondLst>
                                  <p:childTnLst>
                                    <p:anim calcmode="lin" valueType="num">
                                      <p:cBhvr additive="base">
                                        <p:cTn id="834" dur="3000"/>
                                        <p:tgtEl>
                                          <p:spTgt spid="100"/>
                                        </p:tgtEl>
                                        <p:attrNameLst>
                                          <p:attrName>ppt_x</p:attrName>
                                        </p:attrNameLst>
                                      </p:cBhvr>
                                      <p:tavLst>
                                        <p:tav tm="0">
                                          <p:val>
                                            <p:strVal val="ppt_x"/>
                                          </p:val>
                                        </p:tav>
                                        <p:tav tm="100000">
                                          <p:val>
                                            <p:strVal val="0-ppt_w/2"/>
                                          </p:val>
                                        </p:tav>
                                      </p:tavLst>
                                    </p:anim>
                                    <p:anim calcmode="lin" valueType="num">
                                      <p:cBhvr additive="base">
                                        <p:cTn id="835" dur="3000"/>
                                        <p:tgtEl>
                                          <p:spTgt spid="100"/>
                                        </p:tgtEl>
                                        <p:attrNameLst>
                                          <p:attrName>ppt_y</p:attrName>
                                        </p:attrNameLst>
                                      </p:cBhvr>
                                      <p:tavLst>
                                        <p:tav tm="0">
                                          <p:val>
                                            <p:strVal val="ppt_y"/>
                                          </p:val>
                                        </p:tav>
                                        <p:tav tm="100000">
                                          <p:val>
                                            <p:strVal val="1+ppt_h/2"/>
                                          </p:val>
                                        </p:tav>
                                      </p:tavLst>
                                    </p:anim>
                                    <p:set>
                                      <p:cBhvr>
                                        <p:cTn id="836" dur="1" fill="hold">
                                          <p:stCondLst>
                                            <p:cond delay="2999"/>
                                          </p:stCondLst>
                                        </p:cTn>
                                        <p:tgtEl>
                                          <p:spTgt spid="100"/>
                                        </p:tgtEl>
                                        <p:attrNameLst>
                                          <p:attrName>style.visibility</p:attrName>
                                        </p:attrNameLst>
                                      </p:cBhvr>
                                      <p:to>
                                        <p:strVal val="hidden"/>
                                      </p:to>
                                    </p:set>
                                  </p:childTnLst>
                                </p:cTn>
                              </p:par>
                              <p:par>
                                <p:cTn id="837" presetID="2" presetClass="exit" presetSubtype="12" fill="hold" grpId="2" nodeType="withEffect">
                                  <p:stCondLst>
                                    <p:cond delay="0"/>
                                  </p:stCondLst>
                                  <p:childTnLst>
                                    <p:anim calcmode="lin" valueType="num">
                                      <p:cBhvr additive="base">
                                        <p:cTn id="838" dur="3000"/>
                                        <p:tgtEl>
                                          <p:spTgt spid="101"/>
                                        </p:tgtEl>
                                        <p:attrNameLst>
                                          <p:attrName>ppt_x</p:attrName>
                                        </p:attrNameLst>
                                      </p:cBhvr>
                                      <p:tavLst>
                                        <p:tav tm="0">
                                          <p:val>
                                            <p:strVal val="ppt_x"/>
                                          </p:val>
                                        </p:tav>
                                        <p:tav tm="100000">
                                          <p:val>
                                            <p:strVal val="0-ppt_w/2"/>
                                          </p:val>
                                        </p:tav>
                                      </p:tavLst>
                                    </p:anim>
                                    <p:anim calcmode="lin" valueType="num">
                                      <p:cBhvr additive="base">
                                        <p:cTn id="839" dur="3000"/>
                                        <p:tgtEl>
                                          <p:spTgt spid="101"/>
                                        </p:tgtEl>
                                        <p:attrNameLst>
                                          <p:attrName>ppt_y</p:attrName>
                                        </p:attrNameLst>
                                      </p:cBhvr>
                                      <p:tavLst>
                                        <p:tav tm="0">
                                          <p:val>
                                            <p:strVal val="ppt_y"/>
                                          </p:val>
                                        </p:tav>
                                        <p:tav tm="100000">
                                          <p:val>
                                            <p:strVal val="1+ppt_h/2"/>
                                          </p:val>
                                        </p:tav>
                                      </p:tavLst>
                                    </p:anim>
                                    <p:set>
                                      <p:cBhvr>
                                        <p:cTn id="840" dur="1" fill="hold">
                                          <p:stCondLst>
                                            <p:cond delay="2999"/>
                                          </p:stCondLst>
                                        </p:cTn>
                                        <p:tgtEl>
                                          <p:spTgt spid="101"/>
                                        </p:tgtEl>
                                        <p:attrNameLst>
                                          <p:attrName>style.visibility</p:attrName>
                                        </p:attrNameLst>
                                      </p:cBhvr>
                                      <p:to>
                                        <p:strVal val="hidden"/>
                                      </p:to>
                                    </p:set>
                                  </p:childTnLst>
                                </p:cTn>
                              </p:par>
                              <p:par>
                                <p:cTn id="841" presetID="2" presetClass="exit" presetSubtype="12" fill="hold" grpId="2" nodeType="withEffect">
                                  <p:stCondLst>
                                    <p:cond delay="0"/>
                                  </p:stCondLst>
                                  <p:childTnLst>
                                    <p:anim calcmode="lin" valueType="num">
                                      <p:cBhvr additive="base">
                                        <p:cTn id="842" dur="3000"/>
                                        <p:tgtEl>
                                          <p:spTgt spid="102"/>
                                        </p:tgtEl>
                                        <p:attrNameLst>
                                          <p:attrName>ppt_x</p:attrName>
                                        </p:attrNameLst>
                                      </p:cBhvr>
                                      <p:tavLst>
                                        <p:tav tm="0">
                                          <p:val>
                                            <p:strVal val="ppt_x"/>
                                          </p:val>
                                        </p:tav>
                                        <p:tav tm="100000">
                                          <p:val>
                                            <p:strVal val="0-ppt_w/2"/>
                                          </p:val>
                                        </p:tav>
                                      </p:tavLst>
                                    </p:anim>
                                    <p:anim calcmode="lin" valueType="num">
                                      <p:cBhvr additive="base">
                                        <p:cTn id="843" dur="3000"/>
                                        <p:tgtEl>
                                          <p:spTgt spid="102"/>
                                        </p:tgtEl>
                                        <p:attrNameLst>
                                          <p:attrName>ppt_y</p:attrName>
                                        </p:attrNameLst>
                                      </p:cBhvr>
                                      <p:tavLst>
                                        <p:tav tm="0">
                                          <p:val>
                                            <p:strVal val="ppt_y"/>
                                          </p:val>
                                        </p:tav>
                                        <p:tav tm="100000">
                                          <p:val>
                                            <p:strVal val="1+ppt_h/2"/>
                                          </p:val>
                                        </p:tav>
                                      </p:tavLst>
                                    </p:anim>
                                    <p:set>
                                      <p:cBhvr>
                                        <p:cTn id="844" dur="1" fill="hold">
                                          <p:stCondLst>
                                            <p:cond delay="2999"/>
                                          </p:stCondLst>
                                        </p:cTn>
                                        <p:tgtEl>
                                          <p:spTgt spid="102"/>
                                        </p:tgtEl>
                                        <p:attrNameLst>
                                          <p:attrName>style.visibility</p:attrName>
                                        </p:attrNameLst>
                                      </p:cBhvr>
                                      <p:to>
                                        <p:strVal val="hidden"/>
                                      </p:to>
                                    </p:set>
                                  </p:childTnLst>
                                </p:cTn>
                              </p:par>
                              <p:par>
                                <p:cTn id="845" presetID="2" presetClass="exit" presetSubtype="12" fill="hold" grpId="2" nodeType="withEffect">
                                  <p:stCondLst>
                                    <p:cond delay="0"/>
                                  </p:stCondLst>
                                  <p:childTnLst>
                                    <p:anim calcmode="lin" valueType="num">
                                      <p:cBhvr additive="base">
                                        <p:cTn id="846" dur="3000"/>
                                        <p:tgtEl>
                                          <p:spTgt spid="103"/>
                                        </p:tgtEl>
                                        <p:attrNameLst>
                                          <p:attrName>ppt_x</p:attrName>
                                        </p:attrNameLst>
                                      </p:cBhvr>
                                      <p:tavLst>
                                        <p:tav tm="0">
                                          <p:val>
                                            <p:strVal val="ppt_x"/>
                                          </p:val>
                                        </p:tav>
                                        <p:tav tm="100000">
                                          <p:val>
                                            <p:strVal val="0-ppt_w/2"/>
                                          </p:val>
                                        </p:tav>
                                      </p:tavLst>
                                    </p:anim>
                                    <p:anim calcmode="lin" valueType="num">
                                      <p:cBhvr additive="base">
                                        <p:cTn id="847" dur="3000"/>
                                        <p:tgtEl>
                                          <p:spTgt spid="103"/>
                                        </p:tgtEl>
                                        <p:attrNameLst>
                                          <p:attrName>ppt_y</p:attrName>
                                        </p:attrNameLst>
                                      </p:cBhvr>
                                      <p:tavLst>
                                        <p:tav tm="0">
                                          <p:val>
                                            <p:strVal val="ppt_y"/>
                                          </p:val>
                                        </p:tav>
                                        <p:tav tm="100000">
                                          <p:val>
                                            <p:strVal val="1+ppt_h/2"/>
                                          </p:val>
                                        </p:tav>
                                      </p:tavLst>
                                    </p:anim>
                                    <p:set>
                                      <p:cBhvr>
                                        <p:cTn id="848" dur="1" fill="hold">
                                          <p:stCondLst>
                                            <p:cond delay="2999"/>
                                          </p:stCondLst>
                                        </p:cTn>
                                        <p:tgtEl>
                                          <p:spTgt spid="103"/>
                                        </p:tgtEl>
                                        <p:attrNameLst>
                                          <p:attrName>style.visibility</p:attrName>
                                        </p:attrNameLst>
                                      </p:cBhvr>
                                      <p:to>
                                        <p:strVal val="hidden"/>
                                      </p:to>
                                    </p:set>
                                  </p:childTnLst>
                                </p:cTn>
                              </p:par>
                              <p:par>
                                <p:cTn id="849" presetID="2" presetClass="exit" presetSubtype="12" fill="hold" grpId="2" nodeType="withEffect">
                                  <p:stCondLst>
                                    <p:cond delay="0"/>
                                  </p:stCondLst>
                                  <p:childTnLst>
                                    <p:anim calcmode="lin" valueType="num">
                                      <p:cBhvr additive="base">
                                        <p:cTn id="850" dur="3000"/>
                                        <p:tgtEl>
                                          <p:spTgt spid="104"/>
                                        </p:tgtEl>
                                        <p:attrNameLst>
                                          <p:attrName>ppt_x</p:attrName>
                                        </p:attrNameLst>
                                      </p:cBhvr>
                                      <p:tavLst>
                                        <p:tav tm="0">
                                          <p:val>
                                            <p:strVal val="ppt_x"/>
                                          </p:val>
                                        </p:tav>
                                        <p:tav tm="100000">
                                          <p:val>
                                            <p:strVal val="0-ppt_w/2"/>
                                          </p:val>
                                        </p:tav>
                                      </p:tavLst>
                                    </p:anim>
                                    <p:anim calcmode="lin" valueType="num">
                                      <p:cBhvr additive="base">
                                        <p:cTn id="851" dur="3000"/>
                                        <p:tgtEl>
                                          <p:spTgt spid="104"/>
                                        </p:tgtEl>
                                        <p:attrNameLst>
                                          <p:attrName>ppt_y</p:attrName>
                                        </p:attrNameLst>
                                      </p:cBhvr>
                                      <p:tavLst>
                                        <p:tav tm="0">
                                          <p:val>
                                            <p:strVal val="ppt_y"/>
                                          </p:val>
                                        </p:tav>
                                        <p:tav tm="100000">
                                          <p:val>
                                            <p:strVal val="1+ppt_h/2"/>
                                          </p:val>
                                        </p:tav>
                                      </p:tavLst>
                                    </p:anim>
                                    <p:set>
                                      <p:cBhvr>
                                        <p:cTn id="852" dur="1" fill="hold">
                                          <p:stCondLst>
                                            <p:cond delay="2999"/>
                                          </p:stCondLst>
                                        </p:cTn>
                                        <p:tgtEl>
                                          <p:spTgt spid="104"/>
                                        </p:tgtEl>
                                        <p:attrNameLst>
                                          <p:attrName>style.visibility</p:attrName>
                                        </p:attrNameLst>
                                      </p:cBhvr>
                                      <p:to>
                                        <p:strVal val="hidden"/>
                                      </p:to>
                                    </p:set>
                                  </p:childTnLst>
                                </p:cTn>
                              </p:par>
                              <p:par>
                                <p:cTn id="853" presetID="2" presetClass="exit" presetSubtype="12" fill="hold" grpId="2" nodeType="withEffect">
                                  <p:stCondLst>
                                    <p:cond delay="0"/>
                                  </p:stCondLst>
                                  <p:childTnLst>
                                    <p:anim calcmode="lin" valueType="num">
                                      <p:cBhvr additive="base">
                                        <p:cTn id="854" dur="3000"/>
                                        <p:tgtEl>
                                          <p:spTgt spid="105"/>
                                        </p:tgtEl>
                                        <p:attrNameLst>
                                          <p:attrName>ppt_x</p:attrName>
                                        </p:attrNameLst>
                                      </p:cBhvr>
                                      <p:tavLst>
                                        <p:tav tm="0">
                                          <p:val>
                                            <p:strVal val="ppt_x"/>
                                          </p:val>
                                        </p:tav>
                                        <p:tav tm="100000">
                                          <p:val>
                                            <p:strVal val="0-ppt_w/2"/>
                                          </p:val>
                                        </p:tav>
                                      </p:tavLst>
                                    </p:anim>
                                    <p:anim calcmode="lin" valueType="num">
                                      <p:cBhvr additive="base">
                                        <p:cTn id="855" dur="3000"/>
                                        <p:tgtEl>
                                          <p:spTgt spid="105"/>
                                        </p:tgtEl>
                                        <p:attrNameLst>
                                          <p:attrName>ppt_y</p:attrName>
                                        </p:attrNameLst>
                                      </p:cBhvr>
                                      <p:tavLst>
                                        <p:tav tm="0">
                                          <p:val>
                                            <p:strVal val="ppt_y"/>
                                          </p:val>
                                        </p:tav>
                                        <p:tav tm="100000">
                                          <p:val>
                                            <p:strVal val="1+ppt_h/2"/>
                                          </p:val>
                                        </p:tav>
                                      </p:tavLst>
                                    </p:anim>
                                    <p:set>
                                      <p:cBhvr>
                                        <p:cTn id="856" dur="1" fill="hold">
                                          <p:stCondLst>
                                            <p:cond delay="2999"/>
                                          </p:stCondLst>
                                        </p:cTn>
                                        <p:tgtEl>
                                          <p:spTgt spid="105"/>
                                        </p:tgtEl>
                                        <p:attrNameLst>
                                          <p:attrName>style.visibility</p:attrName>
                                        </p:attrNameLst>
                                      </p:cBhvr>
                                      <p:to>
                                        <p:strVal val="hidden"/>
                                      </p:to>
                                    </p:set>
                                  </p:childTnLst>
                                </p:cTn>
                              </p:par>
                              <p:par>
                                <p:cTn id="857" presetID="2" presetClass="exit" presetSubtype="12" fill="hold" grpId="2" nodeType="withEffect">
                                  <p:stCondLst>
                                    <p:cond delay="0"/>
                                  </p:stCondLst>
                                  <p:childTnLst>
                                    <p:anim calcmode="lin" valueType="num">
                                      <p:cBhvr additive="base">
                                        <p:cTn id="858" dur="3000"/>
                                        <p:tgtEl>
                                          <p:spTgt spid="106"/>
                                        </p:tgtEl>
                                        <p:attrNameLst>
                                          <p:attrName>ppt_x</p:attrName>
                                        </p:attrNameLst>
                                      </p:cBhvr>
                                      <p:tavLst>
                                        <p:tav tm="0">
                                          <p:val>
                                            <p:strVal val="ppt_x"/>
                                          </p:val>
                                        </p:tav>
                                        <p:tav tm="100000">
                                          <p:val>
                                            <p:strVal val="0-ppt_w/2"/>
                                          </p:val>
                                        </p:tav>
                                      </p:tavLst>
                                    </p:anim>
                                    <p:anim calcmode="lin" valueType="num">
                                      <p:cBhvr additive="base">
                                        <p:cTn id="859" dur="3000"/>
                                        <p:tgtEl>
                                          <p:spTgt spid="106"/>
                                        </p:tgtEl>
                                        <p:attrNameLst>
                                          <p:attrName>ppt_y</p:attrName>
                                        </p:attrNameLst>
                                      </p:cBhvr>
                                      <p:tavLst>
                                        <p:tav tm="0">
                                          <p:val>
                                            <p:strVal val="ppt_y"/>
                                          </p:val>
                                        </p:tav>
                                        <p:tav tm="100000">
                                          <p:val>
                                            <p:strVal val="1+ppt_h/2"/>
                                          </p:val>
                                        </p:tav>
                                      </p:tavLst>
                                    </p:anim>
                                    <p:set>
                                      <p:cBhvr>
                                        <p:cTn id="860" dur="1" fill="hold">
                                          <p:stCondLst>
                                            <p:cond delay="2999"/>
                                          </p:stCondLst>
                                        </p:cTn>
                                        <p:tgtEl>
                                          <p:spTgt spid="106"/>
                                        </p:tgtEl>
                                        <p:attrNameLst>
                                          <p:attrName>style.visibility</p:attrName>
                                        </p:attrNameLst>
                                      </p:cBhvr>
                                      <p:to>
                                        <p:strVal val="hidden"/>
                                      </p:to>
                                    </p:set>
                                  </p:childTnLst>
                                </p:cTn>
                              </p:par>
                              <p:par>
                                <p:cTn id="861" presetID="2" presetClass="exit" presetSubtype="12" fill="hold" grpId="2" nodeType="withEffect">
                                  <p:stCondLst>
                                    <p:cond delay="0"/>
                                  </p:stCondLst>
                                  <p:childTnLst>
                                    <p:anim calcmode="lin" valueType="num">
                                      <p:cBhvr additive="base">
                                        <p:cTn id="862" dur="3000"/>
                                        <p:tgtEl>
                                          <p:spTgt spid="107"/>
                                        </p:tgtEl>
                                        <p:attrNameLst>
                                          <p:attrName>ppt_x</p:attrName>
                                        </p:attrNameLst>
                                      </p:cBhvr>
                                      <p:tavLst>
                                        <p:tav tm="0">
                                          <p:val>
                                            <p:strVal val="ppt_x"/>
                                          </p:val>
                                        </p:tav>
                                        <p:tav tm="100000">
                                          <p:val>
                                            <p:strVal val="0-ppt_w/2"/>
                                          </p:val>
                                        </p:tav>
                                      </p:tavLst>
                                    </p:anim>
                                    <p:anim calcmode="lin" valueType="num">
                                      <p:cBhvr additive="base">
                                        <p:cTn id="863" dur="3000"/>
                                        <p:tgtEl>
                                          <p:spTgt spid="107"/>
                                        </p:tgtEl>
                                        <p:attrNameLst>
                                          <p:attrName>ppt_y</p:attrName>
                                        </p:attrNameLst>
                                      </p:cBhvr>
                                      <p:tavLst>
                                        <p:tav tm="0">
                                          <p:val>
                                            <p:strVal val="ppt_y"/>
                                          </p:val>
                                        </p:tav>
                                        <p:tav tm="100000">
                                          <p:val>
                                            <p:strVal val="1+ppt_h/2"/>
                                          </p:val>
                                        </p:tav>
                                      </p:tavLst>
                                    </p:anim>
                                    <p:set>
                                      <p:cBhvr>
                                        <p:cTn id="864" dur="1" fill="hold">
                                          <p:stCondLst>
                                            <p:cond delay="2999"/>
                                          </p:stCondLst>
                                        </p:cTn>
                                        <p:tgtEl>
                                          <p:spTgt spid="107"/>
                                        </p:tgtEl>
                                        <p:attrNameLst>
                                          <p:attrName>style.visibility</p:attrName>
                                        </p:attrNameLst>
                                      </p:cBhvr>
                                      <p:to>
                                        <p:strVal val="hidden"/>
                                      </p:to>
                                    </p:set>
                                  </p:childTnLst>
                                </p:cTn>
                              </p:par>
                              <p:par>
                                <p:cTn id="865" presetID="2" presetClass="exit" presetSubtype="12" fill="hold" grpId="2" nodeType="withEffect">
                                  <p:stCondLst>
                                    <p:cond delay="0"/>
                                  </p:stCondLst>
                                  <p:childTnLst>
                                    <p:anim calcmode="lin" valueType="num">
                                      <p:cBhvr additive="base">
                                        <p:cTn id="866" dur="3000"/>
                                        <p:tgtEl>
                                          <p:spTgt spid="108"/>
                                        </p:tgtEl>
                                        <p:attrNameLst>
                                          <p:attrName>ppt_x</p:attrName>
                                        </p:attrNameLst>
                                      </p:cBhvr>
                                      <p:tavLst>
                                        <p:tav tm="0">
                                          <p:val>
                                            <p:strVal val="ppt_x"/>
                                          </p:val>
                                        </p:tav>
                                        <p:tav tm="100000">
                                          <p:val>
                                            <p:strVal val="0-ppt_w/2"/>
                                          </p:val>
                                        </p:tav>
                                      </p:tavLst>
                                    </p:anim>
                                    <p:anim calcmode="lin" valueType="num">
                                      <p:cBhvr additive="base">
                                        <p:cTn id="867" dur="3000"/>
                                        <p:tgtEl>
                                          <p:spTgt spid="108"/>
                                        </p:tgtEl>
                                        <p:attrNameLst>
                                          <p:attrName>ppt_y</p:attrName>
                                        </p:attrNameLst>
                                      </p:cBhvr>
                                      <p:tavLst>
                                        <p:tav tm="0">
                                          <p:val>
                                            <p:strVal val="ppt_y"/>
                                          </p:val>
                                        </p:tav>
                                        <p:tav tm="100000">
                                          <p:val>
                                            <p:strVal val="1+ppt_h/2"/>
                                          </p:val>
                                        </p:tav>
                                      </p:tavLst>
                                    </p:anim>
                                    <p:set>
                                      <p:cBhvr>
                                        <p:cTn id="868" dur="1" fill="hold">
                                          <p:stCondLst>
                                            <p:cond delay="2999"/>
                                          </p:stCondLst>
                                        </p:cTn>
                                        <p:tgtEl>
                                          <p:spTgt spid="108"/>
                                        </p:tgtEl>
                                        <p:attrNameLst>
                                          <p:attrName>style.visibility</p:attrName>
                                        </p:attrNameLst>
                                      </p:cBhvr>
                                      <p:to>
                                        <p:strVal val="hidden"/>
                                      </p:to>
                                    </p:set>
                                  </p:childTnLst>
                                </p:cTn>
                              </p:par>
                              <p:par>
                                <p:cTn id="869" presetID="2" presetClass="exit" presetSubtype="12" fill="hold" grpId="2" nodeType="withEffect">
                                  <p:stCondLst>
                                    <p:cond delay="0"/>
                                  </p:stCondLst>
                                  <p:childTnLst>
                                    <p:anim calcmode="lin" valueType="num">
                                      <p:cBhvr additive="base">
                                        <p:cTn id="870" dur="3000"/>
                                        <p:tgtEl>
                                          <p:spTgt spid="109"/>
                                        </p:tgtEl>
                                        <p:attrNameLst>
                                          <p:attrName>ppt_x</p:attrName>
                                        </p:attrNameLst>
                                      </p:cBhvr>
                                      <p:tavLst>
                                        <p:tav tm="0">
                                          <p:val>
                                            <p:strVal val="ppt_x"/>
                                          </p:val>
                                        </p:tav>
                                        <p:tav tm="100000">
                                          <p:val>
                                            <p:strVal val="0-ppt_w/2"/>
                                          </p:val>
                                        </p:tav>
                                      </p:tavLst>
                                    </p:anim>
                                    <p:anim calcmode="lin" valueType="num">
                                      <p:cBhvr additive="base">
                                        <p:cTn id="871" dur="3000"/>
                                        <p:tgtEl>
                                          <p:spTgt spid="109"/>
                                        </p:tgtEl>
                                        <p:attrNameLst>
                                          <p:attrName>ppt_y</p:attrName>
                                        </p:attrNameLst>
                                      </p:cBhvr>
                                      <p:tavLst>
                                        <p:tav tm="0">
                                          <p:val>
                                            <p:strVal val="ppt_y"/>
                                          </p:val>
                                        </p:tav>
                                        <p:tav tm="100000">
                                          <p:val>
                                            <p:strVal val="1+ppt_h/2"/>
                                          </p:val>
                                        </p:tav>
                                      </p:tavLst>
                                    </p:anim>
                                    <p:set>
                                      <p:cBhvr>
                                        <p:cTn id="872" dur="1" fill="hold">
                                          <p:stCondLst>
                                            <p:cond delay="2999"/>
                                          </p:stCondLst>
                                        </p:cTn>
                                        <p:tgtEl>
                                          <p:spTgt spid="109"/>
                                        </p:tgtEl>
                                        <p:attrNameLst>
                                          <p:attrName>style.visibility</p:attrName>
                                        </p:attrNameLst>
                                      </p:cBhvr>
                                      <p:to>
                                        <p:strVal val="hidden"/>
                                      </p:to>
                                    </p:set>
                                  </p:childTnLst>
                                </p:cTn>
                              </p:par>
                              <p:par>
                                <p:cTn id="873" presetID="2" presetClass="exit" presetSubtype="12" fill="hold" grpId="2" nodeType="withEffect">
                                  <p:stCondLst>
                                    <p:cond delay="0"/>
                                  </p:stCondLst>
                                  <p:childTnLst>
                                    <p:anim calcmode="lin" valueType="num">
                                      <p:cBhvr additive="base">
                                        <p:cTn id="874" dur="3000"/>
                                        <p:tgtEl>
                                          <p:spTgt spid="110"/>
                                        </p:tgtEl>
                                        <p:attrNameLst>
                                          <p:attrName>ppt_x</p:attrName>
                                        </p:attrNameLst>
                                      </p:cBhvr>
                                      <p:tavLst>
                                        <p:tav tm="0">
                                          <p:val>
                                            <p:strVal val="ppt_x"/>
                                          </p:val>
                                        </p:tav>
                                        <p:tav tm="100000">
                                          <p:val>
                                            <p:strVal val="0-ppt_w/2"/>
                                          </p:val>
                                        </p:tav>
                                      </p:tavLst>
                                    </p:anim>
                                    <p:anim calcmode="lin" valueType="num">
                                      <p:cBhvr additive="base">
                                        <p:cTn id="875" dur="3000"/>
                                        <p:tgtEl>
                                          <p:spTgt spid="110"/>
                                        </p:tgtEl>
                                        <p:attrNameLst>
                                          <p:attrName>ppt_y</p:attrName>
                                        </p:attrNameLst>
                                      </p:cBhvr>
                                      <p:tavLst>
                                        <p:tav tm="0">
                                          <p:val>
                                            <p:strVal val="ppt_y"/>
                                          </p:val>
                                        </p:tav>
                                        <p:tav tm="100000">
                                          <p:val>
                                            <p:strVal val="1+ppt_h/2"/>
                                          </p:val>
                                        </p:tav>
                                      </p:tavLst>
                                    </p:anim>
                                    <p:set>
                                      <p:cBhvr>
                                        <p:cTn id="876" dur="1" fill="hold">
                                          <p:stCondLst>
                                            <p:cond delay="2999"/>
                                          </p:stCondLst>
                                        </p:cTn>
                                        <p:tgtEl>
                                          <p:spTgt spid="110"/>
                                        </p:tgtEl>
                                        <p:attrNameLst>
                                          <p:attrName>style.visibility</p:attrName>
                                        </p:attrNameLst>
                                      </p:cBhvr>
                                      <p:to>
                                        <p:strVal val="hidden"/>
                                      </p:to>
                                    </p:set>
                                  </p:childTnLst>
                                </p:cTn>
                              </p:par>
                              <p:par>
                                <p:cTn id="877" presetID="2" presetClass="exit" presetSubtype="12" fill="hold" grpId="2" nodeType="withEffect">
                                  <p:stCondLst>
                                    <p:cond delay="0"/>
                                  </p:stCondLst>
                                  <p:childTnLst>
                                    <p:anim calcmode="lin" valueType="num">
                                      <p:cBhvr additive="base">
                                        <p:cTn id="878" dur="3000"/>
                                        <p:tgtEl>
                                          <p:spTgt spid="111"/>
                                        </p:tgtEl>
                                        <p:attrNameLst>
                                          <p:attrName>ppt_x</p:attrName>
                                        </p:attrNameLst>
                                      </p:cBhvr>
                                      <p:tavLst>
                                        <p:tav tm="0">
                                          <p:val>
                                            <p:strVal val="ppt_x"/>
                                          </p:val>
                                        </p:tav>
                                        <p:tav tm="100000">
                                          <p:val>
                                            <p:strVal val="0-ppt_w/2"/>
                                          </p:val>
                                        </p:tav>
                                      </p:tavLst>
                                    </p:anim>
                                    <p:anim calcmode="lin" valueType="num">
                                      <p:cBhvr additive="base">
                                        <p:cTn id="879" dur="3000"/>
                                        <p:tgtEl>
                                          <p:spTgt spid="111"/>
                                        </p:tgtEl>
                                        <p:attrNameLst>
                                          <p:attrName>ppt_y</p:attrName>
                                        </p:attrNameLst>
                                      </p:cBhvr>
                                      <p:tavLst>
                                        <p:tav tm="0">
                                          <p:val>
                                            <p:strVal val="ppt_y"/>
                                          </p:val>
                                        </p:tav>
                                        <p:tav tm="100000">
                                          <p:val>
                                            <p:strVal val="1+ppt_h/2"/>
                                          </p:val>
                                        </p:tav>
                                      </p:tavLst>
                                    </p:anim>
                                    <p:set>
                                      <p:cBhvr>
                                        <p:cTn id="880" dur="1" fill="hold">
                                          <p:stCondLst>
                                            <p:cond delay="2999"/>
                                          </p:stCondLst>
                                        </p:cTn>
                                        <p:tgtEl>
                                          <p:spTgt spid="111"/>
                                        </p:tgtEl>
                                        <p:attrNameLst>
                                          <p:attrName>style.visibility</p:attrName>
                                        </p:attrNameLst>
                                      </p:cBhvr>
                                      <p:to>
                                        <p:strVal val="hidden"/>
                                      </p:to>
                                    </p:set>
                                  </p:childTnLst>
                                </p:cTn>
                              </p:par>
                              <p:par>
                                <p:cTn id="881" presetID="2" presetClass="exit" presetSubtype="12" fill="hold" grpId="2" nodeType="withEffect">
                                  <p:stCondLst>
                                    <p:cond delay="0"/>
                                  </p:stCondLst>
                                  <p:childTnLst>
                                    <p:anim calcmode="lin" valueType="num">
                                      <p:cBhvr additive="base">
                                        <p:cTn id="882" dur="3000"/>
                                        <p:tgtEl>
                                          <p:spTgt spid="112"/>
                                        </p:tgtEl>
                                        <p:attrNameLst>
                                          <p:attrName>ppt_x</p:attrName>
                                        </p:attrNameLst>
                                      </p:cBhvr>
                                      <p:tavLst>
                                        <p:tav tm="0">
                                          <p:val>
                                            <p:strVal val="ppt_x"/>
                                          </p:val>
                                        </p:tav>
                                        <p:tav tm="100000">
                                          <p:val>
                                            <p:strVal val="0-ppt_w/2"/>
                                          </p:val>
                                        </p:tav>
                                      </p:tavLst>
                                    </p:anim>
                                    <p:anim calcmode="lin" valueType="num">
                                      <p:cBhvr additive="base">
                                        <p:cTn id="883" dur="3000"/>
                                        <p:tgtEl>
                                          <p:spTgt spid="112"/>
                                        </p:tgtEl>
                                        <p:attrNameLst>
                                          <p:attrName>ppt_y</p:attrName>
                                        </p:attrNameLst>
                                      </p:cBhvr>
                                      <p:tavLst>
                                        <p:tav tm="0">
                                          <p:val>
                                            <p:strVal val="ppt_y"/>
                                          </p:val>
                                        </p:tav>
                                        <p:tav tm="100000">
                                          <p:val>
                                            <p:strVal val="1+ppt_h/2"/>
                                          </p:val>
                                        </p:tav>
                                      </p:tavLst>
                                    </p:anim>
                                    <p:set>
                                      <p:cBhvr>
                                        <p:cTn id="884" dur="1" fill="hold">
                                          <p:stCondLst>
                                            <p:cond delay="2999"/>
                                          </p:stCondLst>
                                        </p:cTn>
                                        <p:tgtEl>
                                          <p:spTgt spid="112"/>
                                        </p:tgtEl>
                                        <p:attrNameLst>
                                          <p:attrName>style.visibility</p:attrName>
                                        </p:attrNameLst>
                                      </p:cBhvr>
                                      <p:to>
                                        <p:strVal val="hidden"/>
                                      </p:to>
                                    </p:set>
                                  </p:childTnLst>
                                </p:cTn>
                              </p:par>
                              <p:par>
                                <p:cTn id="885" presetID="2" presetClass="exit" presetSubtype="12" fill="hold" grpId="2" nodeType="withEffect">
                                  <p:stCondLst>
                                    <p:cond delay="0"/>
                                  </p:stCondLst>
                                  <p:childTnLst>
                                    <p:anim calcmode="lin" valueType="num">
                                      <p:cBhvr additive="base">
                                        <p:cTn id="886" dur="3000"/>
                                        <p:tgtEl>
                                          <p:spTgt spid="113"/>
                                        </p:tgtEl>
                                        <p:attrNameLst>
                                          <p:attrName>ppt_x</p:attrName>
                                        </p:attrNameLst>
                                      </p:cBhvr>
                                      <p:tavLst>
                                        <p:tav tm="0">
                                          <p:val>
                                            <p:strVal val="ppt_x"/>
                                          </p:val>
                                        </p:tav>
                                        <p:tav tm="100000">
                                          <p:val>
                                            <p:strVal val="0-ppt_w/2"/>
                                          </p:val>
                                        </p:tav>
                                      </p:tavLst>
                                    </p:anim>
                                    <p:anim calcmode="lin" valueType="num">
                                      <p:cBhvr additive="base">
                                        <p:cTn id="887" dur="3000"/>
                                        <p:tgtEl>
                                          <p:spTgt spid="113"/>
                                        </p:tgtEl>
                                        <p:attrNameLst>
                                          <p:attrName>ppt_y</p:attrName>
                                        </p:attrNameLst>
                                      </p:cBhvr>
                                      <p:tavLst>
                                        <p:tav tm="0">
                                          <p:val>
                                            <p:strVal val="ppt_y"/>
                                          </p:val>
                                        </p:tav>
                                        <p:tav tm="100000">
                                          <p:val>
                                            <p:strVal val="1+ppt_h/2"/>
                                          </p:val>
                                        </p:tav>
                                      </p:tavLst>
                                    </p:anim>
                                    <p:set>
                                      <p:cBhvr>
                                        <p:cTn id="888" dur="1" fill="hold">
                                          <p:stCondLst>
                                            <p:cond delay="2999"/>
                                          </p:stCondLst>
                                        </p:cTn>
                                        <p:tgtEl>
                                          <p:spTgt spid="113"/>
                                        </p:tgtEl>
                                        <p:attrNameLst>
                                          <p:attrName>style.visibility</p:attrName>
                                        </p:attrNameLst>
                                      </p:cBhvr>
                                      <p:to>
                                        <p:strVal val="hidden"/>
                                      </p:to>
                                    </p:set>
                                  </p:childTnLst>
                                </p:cTn>
                              </p:par>
                              <p:par>
                                <p:cTn id="889" presetID="19" presetClass="exit" presetSubtype="10" fill="hold" grpId="3" nodeType="withEffect">
                                  <p:stCondLst>
                                    <p:cond delay="0"/>
                                  </p:stCondLst>
                                  <p:childTnLst>
                                    <p:anim calcmode="lin" valueType="num">
                                      <p:cBhvr>
                                        <p:cTn id="890" dur="4000"/>
                                        <p:tgtEl>
                                          <p:spTgt spid="59"/>
                                        </p:tgtEl>
                                        <p:attrNameLst>
                                          <p:attrName>ppt_h</p:attrName>
                                        </p:attrNameLst>
                                      </p:cBhvr>
                                      <p:tavLst>
                                        <p:tav tm="0">
                                          <p:val>
                                            <p:strVal val="ppt_h"/>
                                          </p:val>
                                        </p:tav>
                                        <p:tav tm="100000">
                                          <p:val>
                                            <p:strVal val="ppt_h"/>
                                          </p:val>
                                        </p:tav>
                                      </p:tavLst>
                                    </p:anim>
                                    <p:anim calcmode="lin" valueType="num">
                                      <p:cBhvr>
                                        <p:cTn id="891" dur="4000"/>
                                        <p:tgtEl>
                                          <p:spTgt spid="5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2" dur="1" fill="hold">
                                          <p:stCondLst>
                                            <p:cond delay="3999"/>
                                          </p:stCondLst>
                                        </p:cTn>
                                        <p:tgtEl>
                                          <p:spTgt spid="59"/>
                                        </p:tgtEl>
                                        <p:attrNameLst>
                                          <p:attrName>style.visibility</p:attrName>
                                        </p:attrNameLst>
                                      </p:cBhvr>
                                      <p:to>
                                        <p:strVal val="hidden"/>
                                      </p:to>
                                    </p:set>
                                  </p:childTnLst>
                                </p:cTn>
                              </p:par>
                              <p:par>
                                <p:cTn id="893" presetID="19" presetClass="exit" presetSubtype="10" fill="hold" grpId="3" nodeType="withEffect">
                                  <p:stCondLst>
                                    <p:cond delay="0"/>
                                  </p:stCondLst>
                                  <p:childTnLst>
                                    <p:anim calcmode="lin" valueType="num">
                                      <p:cBhvr>
                                        <p:cTn id="894" dur="4000"/>
                                        <p:tgtEl>
                                          <p:spTgt spid="60"/>
                                        </p:tgtEl>
                                        <p:attrNameLst>
                                          <p:attrName>ppt_h</p:attrName>
                                        </p:attrNameLst>
                                      </p:cBhvr>
                                      <p:tavLst>
                                        <p:tav tm="0">
                                          <p:val>
                                            <p:strVal val="ppt_h"/>
                                          </p:val>
                                        </p:tav>
                                        <p:tav tm="100000">
                                          <p:val>
                                            <p:strVal val="ppt_h"/>
                                          </p:val>
                                        </p:tav>
                                      </p:tavLst>
                                    </p:anim>
                                    <p:anim calcmode="lin" valueType="num">
                                      <p:cBhvr>
                                        <p:cTn id="895" dur="4000"/>
                                        <p:tgtEl>
                                          <p:spTgt spid="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896" dur="1" fill="hold">
                                          <p:stCondLst>
                                            <p:cond delay="3999"/>
                                          </p:stCondLst>
                                        </p:cTn>
                                        <p:tgtEl>
                                          <p:spTgt spid="60"/>
                                        </p:tgtEl>
                                        <p:attrNameLst>
                                          <p:attrName>style.visibility</p:attrName>
                                        </p:attrNameLst>
                                      </p:cBhvr>
                                      <p:to>
                                        <p:strVal val="hidden"/>
                                      </p:to>
                                    </p:set>
                                  </p:childTnLst>
                                </p:cTn>
                              </p:par>
                              <p:par>
                                <p:cTn id="897" presetID="19" presetClass="exit" presetSubtype="10" fill="hold" grpId="3" nodeType="withEffect">
                                  <p:stCondLst>
                                    <p:cond delay="0"/>
                                  </p:stCondLst>
                                  <p:childTnLst>
                                    <p:anim calcmode="lin" valueType="num">
                                      <p:cBhvr>
                                        <p:cTn id="898" dur="4000"/>
                                        <p:tgtEl>
                                          <p:spTgt spid="61"/>
                                        </p:tgtEl>
                                        <p:attrNameLst>
                                          <p:attrName>ppt_h</p:attrName>
                                        </p:attrNameLst>
                                      </p:cBhvr>
                                      <p:tavLst>
                                        <p:tav tm="0">
                                          <p:val>
                                            <p:strVal val="ppt_h"/>
                                          </p:val>
                                        </p:tav>
                                        <p:tav tm="100000">
                                          <p:val>
                                            <p:strVal val="ppt_h"/>
                                          </p:val>
                                        </p:tav>
                                      </p:tavLst>
                                    </p:anim>
                                    <p:anim calcmode="lin" valueType="num">
                                      <p:cBhvr>
                                        <p:cTn id="899" dur="4000"/>
                                        <p:tgtEl>
                                          <p:spTgt spid="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0" dur="1" fill="hold">
                                          <p:stCondLst>
                                            <p:cond delay="3999"/>
                                          </p:stCondLst>
                                        </p:cTn>
                                        <p:tgtEl>
                                          <p:spTgt spid="61"/>
                                        </p:tgtEl>
                                        <p:attrNameLst>
                                          <p:attrName>style.visibility</p:attrName>
                                        </p:attrNameLst>
                                      </p:cBhvr>
                                      <p:to>
                                        <p:strVal val="hidden"/>
                                      </p:to>
                                    </p:set>
                                  </p:childTnLst>
                                </p:cTn>
                              </p:par>
                              <p:par>
                                <p:cTn id="901" presetID="19" presetClass="exit" presetSubtype="10" fill="hold" grpId="3" nodeType="withEffect">
                                  <p:stCondLst>
                                    <p:cond delay="0"/>
                                  </p:stCondLst>
                                  <p:childTnLst>
                                    <p:anim calcmode="lin" valueType="num">
                                      <p:cBhvr>
                                        <p:cTn id="902" dur="4000"/>
                                        <p:tgtEl>
                                          <p:spTgt spid="62"/>
                                        </p:tgtEl>
                                        <p:attrNameLst>
                                          <p:attrName>ppt_h</p:attrName>
                                        </p:attrNameLst>
                                      </p:cBhvr>
                                      <p:tavLst>
                                        <p:tav tm="0">
                                          <p:val>
                                            <p:strVal val="ppt_h"/>
                                          </p:val>
                                        </p:tav>
                                        <p:tav tm="100000">
                                          <p:val>
                                            <p:strVal val="ppt_h"/>
                                          </p:val>
                                        </p:tav>
                                      </p:tavLst>
                                    </p:anim>
                                    <p:anim calcmode="lin" valueType="num">
                                      <p:cBhvr>
                                        <p:cTn id="903" dur="4000"/>
                                        <p:tgtEl>
                                          <p:spTgt spid="6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4" dur="1" fill="hold">
                                          <p:stCondLst>
                                            <p:cond delay="3999"/>
                                          </p:stCondLst>
                                        </p:cTn>
                                        <p:tgtEl>
                                          <p:spTgt spid="62"/>
                                        </p:tgtEl>
                                        <p:attrNameLst>
                                          <p:attrName>style.visibility</p:attrName>
                                        </p:attrNameLst>
                                      </p:cBhvr>
                                      <p:to>
                                        <p:strVal val="hidden"/>
                                      </p:to>
                                    </p:set>
                                  </p:childTnLst>
                                </p:cTn>
                              </p:par>
                              <p:par>
                                <p:cTn id="905" presetID="19" presetClass="exit" presetSubtype="10" fill="hold" grpId="3" nodeType="withEffect">
                                  <p:stCondLst>
                                    <p:cond delay="0"/>
                                  </p:stCondLst>
                                  <p:childTnLst>
                                    <p:anim calcmode="lin" valueType="num">
                                      <p:cBhvr>
                                        <p:cTn id="906" dur="4000"/>
                                        <p:tgtEl>
                                          <p:spTgt spid="63"/>
                                        </p:tgtEl>
                                        <p:attrNameLst>
                                          <p:attrName>ppt_h</p:attrName>
                                        </p:attrNameLst>
                                      </p:cBhvr>
                                      <p:tavLst>
                                        <p:tav tm="0">
                                          <p:val>
                                            <p:strVal val="ppt_h"/>
                                          </p:val>
                                        </p:tav>
                                        <p:tav tm="100000">
                                          <p:val>
                                            <p:strVal val="ppt_h"/>
                                          </p:val>
                                        </p:tav>
                                      </p:tavLst>
                                    </p:anim>
                                    <p:anim calcmode="lin" valueType="num">
                                      <p:cBhvr>
                                        <p:cTn id="907" dur="4000"/>
                                        <p:tgtEl>
                                          <p:spTgt spid="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08" dur="1" fill="hold">
                                          <p:stCondLst>
                                            <p:cond delay="3999"/>
                                          </p:stCondLst>
                                        </p:cTn>
                                        <p:tgtEl>
                                          <p:spTgt spid="63"/>
                                        </p:tgtEl>
                                        <p:attrNameLst>
                                          <p:attrName>style.visibility</p:attrName>
                                        </p:attrNameLst>
                                      </p:cBhvr>
                                      <p:to>
                                        <p:strVal val="hidden"/>
                                      </p:to>
                                    </p:set>
                                  </p:childTnLst>
                                </p:cTn>
                              </p:par>
                              <p:par>
                                <p:cTn id="909" presetID="19" presetClass="exit" presetSubtype="10" fill="hold" grpId="3" nodeType="withEffect">
                                  <p:stCondLst>
                                    <p:cond delay="0"/>
                                  </p:stCondLst>
                                  <p:childTnLst>
                                    <p:anim calcmode="lin" valueType="num">
                                      <p:cBhvr>
                                        <p:cTn id="910" dur="4000"/>
                                        <p:tgtEl>
                                          <p:spTgt spid="64"/>
                                        </p:tgtEl>
                                        <p:attrNameLst>
                                          <p:attrName>ppt_h</p:attrName>
                                        </p:attrNameLst>
                                      </p:cBhvr>
                                      <p:tavLst>
                                        <p:tav tm="0">
                                          <p:val>
                                            <p:strVal val="ppt_h"/>
                                          </p:val>
                                        </p:tav>
                                        <p:tav tm="100000">
                                          <p:val>
                                            <p:strVal val="ppt_h"/>
                                          </p:val>
                                        </p:tav>
                                      </p:tavLst>
                                    </p:anim>
                                    <p:anim calcmode="lin" valueType="num">
                                      <p:cBhvr>
                                        <p:cTn id="911" dur="4000"/>
                                        <p:tgtEl>
                                          <p:spTgt spid="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2" dur="1" fill="hold">
                                          <p:stCondLst>
                                            <p:cond delay="3999"/>
                                          </p:stCondLst>
                                        </p:cTn>
                                        <p:tgtEl>
                                          <p:spTgt spid="64"/>
                                        </p:tgtEl>
                                        <p:attrNameLst>
                                          <p:attrName>style.visibility</p:attrName>
                                        </p:attrNameLst>
                                      </p:cBhvr>
                                      <p:to>
                                        <p:strVal val="hidden"/>
                                      </p:to>
                                    </p:set>
                                  </p:childTnLst>
                                </p:cTn>
                              </p:par>
                              <p:par>
                                <p:cTn id="913" presetID="19" presetClass="exit" presetSubtype="10" fill="hold" grpId="3" nodeType="withEffect">
                                  <p:stCondLst>
                                    <p:cond delay="0"/>
                                  </p:stCondLst>
                                  <p:childTnLst>
                                    <p:anim calcmode="lin" valueType="num">
                                      <p:cBhvr>
                                        <p:cTn id="914" dur="4000"/>
                                        <p:tgtEl>
                                          <p:spTgt spid="65"/>
                                        </p:tgtEl>
                                        <p:attrNameLst>
                                          <p:attrName>ppt_h</p:attrName>
                                        </p:attrNameLst>
                                      </p:cBhvr>
                                      <p:tavLst>
                                        <p:tav tm="0">
                                          <p:val>
                                            <p:strVal val="ppt_h"/>
                                          </p:val>
                                        </p:tav>
                                        <p:tav tm="100000">
                                          <p:val>
                                            <p:strVal val="ppt_h"/>
                                          </p:val>
                                        </p:tav>
                                      </p:tavLst>
                                    </p:anim>
                                    <p:anim calcmode="lin" valueType="num">
                                      <p:cBhvr>
                                        <p:cTn id="915" dur="4000"/>
                                        <p:tgtEl>
                                          <p:spTgt spid="6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16" dur="1" fill="hold">
                                          <p:stCondLst>
                                            <p:cond delay="3999"/>
                                          </p:stCondLst>
                                        </p:cTn>
                                        <p:tgtEl>
                                          <p:spTgt spid="65"/>
                                        </p:tgtEl>
                                        <p:attrNameLst>
                                          <p:attrName>style.visibility</p:attrName>
                                        </p:attrNameLst>
                                      </p:cBhvr>
                                      <p:to>
                                        <p:strVal val="hidden"/>
                                      </p:to>
                                    </p:set>
                                  </p:childTnLst>
                                </p:cTn>
                              </p:par>
                              <p:par>
                                <p:cTn id="917" presetID="19" presetClass="exit" presetSubtype="10" fill="hold" grpId="3" nodeType="withEffect">
                                  <p:stCondLst>
                                    <p:cond delay="0"/>
                                  </p:stCondLst>
                                  <p:childTnLst>
                                    <p:anim calcmode="lin" valueType="num">
                                      <p:cBhvr>
                                        <p:cTn id="918" dur="4000"/>
                                        <p:tgtEl>
                                          <p:spTgt spid="66"/>
                                        </p:tgtEl>
                                        <p:attrNameLst>
                                          <p:attrName>ppt_h</p:attrName>
                                        </p:attrNameLst>
                                      </p:cBhvr>
                                      <p:tavLst>
                                        <p:tav tm="0">
                                          <p:val>
                                            <p:strVal val="ppt_h"/>
                                          </p:val>
                                        </p:tav>
                                        <p:tav tm="100000">
                                          <p:val>
                                            <p:strVal val="ppt_h"/>
                                          </p:val>
                                        </p:tav>
                                      </p:tavLst>
                                    </p:anim>
                                    <p:anim calcmode="lin" valueType="num">
                                      <p:cBhvr>
                                        <p:cTn id="919" dur="4000"/>
                                        <p:tgtEl>
                                          <p:spTgt spid="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0" dur="1" fill="hold">
                                          <p:stCondLst>
                                            <p:cond delay="3999"/>
                                          </p:stCondLst>
                                        </p:cTn>
                                        <p:tgtEl>
                                          <p:spTgt spid="66"/>
                                        </p:tgtEl>
                                        <p:attrNameLst>
                                          <p:attrName>style.visibility</p:attrName>
                                        </p:attrNameLst>
                                      </p:cBhvr>
                                      <p:to>
                                        <p:strVal val="hidden"/>
                                      </p:to>
                                    </p:set>
                                  </p:childTnLst>
                                </p:cTn>
                              </p:par>
                              <p:par>
                                <p:cTn id="921" presetID="19" presetClass="exit" presetSubtype="10" fill="hold" grpId="3" nodeType="withEffect">
                                  <p:stCondLst>
                                    <p:cond delay="0"/>
                                  </p:stCondLst>
                                  <p:childTnLst>
                                    <p:anim calcmode="lin" valueType="num">
                                      <p:cBhvr>
                                        <p:cTn id="922" dur="4000"/>
                                        <p:tgtEl>
                                          <p:spTgt spid="67"/>
                                        </p:tgtEl>
                                        <p:attrNameLst>
                                          <p:attrName>ppt_h</p:attrName>
                                        </p:attrNameLst>
                                      </p:cBhvr>
                                      <p:tavLst>
                                        <p:tav tm="0">
                                          <p:val>
                                            <p:strVal val="ppt_h"/>
                                          </p:val>
                                        </p:tav>
                                        <p:tav tm="100000">
                                          <p:val>
                                            <p:strVal val="ppt_h"/>
                                          </p:val>
                                        </p:tav>
                                      </p:tavLst>
                                    </p:anim>
                                    <p:anim calcmode="lin" valueType="num">
                                      <p:cBhvr>
                                        <p:cTn id="923" dur="4000"/>
                                        <p:tgtEl>
                                          <p:spTgt spid="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4" dur="1" fill="hold">
                                          <p:stCondLst>
                                            <p:cond delay="3999"/>
                                          </p:stCondLst>
                                        </p:cTn>
                                        <p:tgtEl>
                                          <p:spTgt spid="67"/>
                                        </p:tgtEl>
                                        <p:attrNameLst>
                                          <p:attrName>style.visibility</p:attrName>
                                        </p:attrNameLst>
                                      </p:cBhvr>
                                      <p:to>
                                        <p:strVal val="hidden"/>
                                      </p:to>
                                    </p:set>
                                  </p:childTnLst>
                                </p:cTn>
                              </p:par>
                              <p:par>
                                <p:cTn id="925" presetID="19" presetClass="exit" presetSubtype="10" fill="hold" grpId="3" nodeType="withEffect">
                                  <p:stCondLst>
                                    <p:cond delay="0"/>
                                  </p:stCondLst>
                                  <p:childTnLst>
                                    <p:anim calcmode="lin" valueType="num">
                                      <p:cBhvr>
                                        <p:cTn id="926" dur="4000"/>
                                        <p:tgtEl>
                                          <p:spTgt spid="68"/>
                                        </p:tgtEl>
                                        <p:attrNameLst>
                                          <p:attrName>ppt_h</p:attrName>
                                        </p:attrNameLst>
                                      </p:cBhvr>
                                      <p:tavLst>
                                        <p:tav tm="0">
                                          <p:val>
                                            <p:strVal val="ppt_h"/>
                                          </p:val>
                                        </p:tav>
                                        <p:tav tm="100000">
                                          <p:val>
                                            <p:strVal val="ppt_h"/>
                                          </p:val>
                                        </p:tav>
                                      </p:tavLst>
                                    </p:anim>
                                    <p:anim calcmode="lin" valueType="num">
                                      <p:cBhvr>
                                        <p:cTn id="927" dur="4000"/>
                                        <p:tgtEl>
                                          <p:spTgt spid="6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28" dur="1" fill="hold">
                                          <p:stCondLst>
                                            <p:cond delay="3999"/>
                                          </p:stCondLst>
                                        </p:cTn>
                                        <p:tgtEl>
                                          <p:spTgt spid="68"/>
                                        </p:tgtEl>
                                        <p:attrNameLst>
                                          <p:attrName>style.visibility</p:attrName>
                                        </p:attrNameLst>
                                      </p:cBhvr>
                                      <p:to>
                                        <p:strVal val="hidden"/>
                                      </p:to>
                                    </p:set>
                                  </p:childTnLst>
                                </p:cTn>
                              </p:par>
                              <p:par>
                                <p:cTn id="929" presetID="19" presetClass="exit" presetSubtype="10" fill="hold" grpId="3" nodeType="withEffect">
                                  <p:stCondLst>
                                    <p:cond delay="0"/>
                                  </p:stCondLst>
                                  <p:childTnLst>
                                    <p:anim calcmode="lin" valueType="num">
                                      <p:cBhvr>
                                        <p:cTn id="930" dur="4000"/>
                                        <p:tgtEl>
                                          <p:spTgt spid="69"/>
                                        </p:tgtEl>
                                        <p:attrNameLst>
                                          <p:attrName>ppt_h</p:attrName>
                                        </p:attrNameLst>
                                      </p:cBhvr>
                                      <p:tavLst>
                                        <p:tav tm="0">
                                          <p:val>
                                            <p:strVal val="ppt_h"/>
                                          </p:val>
                                        </p:tav>
                                        <p:tav tm="100000">
                                          <p:val>
                                            <p:strVal val="ppt_h"/>
                                          </p:val>
                                        </p:tav>
                                      </p:tavLst>
                                    </p:anim>
                                    <p:anim calcmode="lin" valueType="num">
                                      <p:cBhvr>
                                        <p:cTn id="931" dur="4000"/>
                                        <p:tgtEl>
                                          <p:spTgt spid="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2" dur="1" fill="hold">
                                          <p:stCondLst>
                                            <p:cond delay="3999"/>
                                          </p:stCondLst>
                                        </p:cTn>
                                        <p:tgtEl>
                                          <p:spTgt spid="69"/>
                                        </p:tgtEl>
                                        <p:attrNameLst>
                                          <p:attrName>style.visibility</p:attrName>
                                        </p:attrNameLst>
                                      </p:cBhvr>
                                      <p:to>
                                        <p:strVal val="hidden"/>
                                      </p:to>
                                    </p:set>
                                  </p:childTnLst>
                                </p:cTn>
                              </p:par>
                              <p:par>
                                <p:cTn id="933" presetID="19" presetClass="exit" presetSubtype="10" fill="hold" grpId="3" nodeType="withEffect">
                                  <p:stCondLst>
                                    <p:cond delay="0"/>
                                  </p:stCondLst>
                                  <p:childTnLst>
                                    <p:anim calcmode="lin" valueType="num">
                                      <p:cBhvr>
                                        <p:cTn id="934" dur="4000"/>
                                        <p:tgtEl>
                                          <p:spTgt spid="70"/>
                                        </p:tgtEl>
                                        <p:attrNameLst>
                                          <p:attrName>ppt_h</p:attrName>
                                        </p:attrNameLst>
                                      </p:cBhvr>
                                      <p:tavLst>
                                        <p:tav tm="0">
                                          <p:val>
                                            <p:strVal val="ppt_h"/>
                                          </p:val>
                                        </p:tav>
                                        <p:tav tm="100000">
                                          <p:val>
                                            <p:strVal val="ppt_h"/>
                                          </p:val>
                                        </p:tav>
                                      </p:tavLst>
                                    </p:anim>
                                    <p:anim calcmode="lin" valueType="num">
                                      <p:cBhvr>
                                        <p:cTn id="935" dur="4000"/>
                                        <p:tgtEl>
                                          <p:spTgt spid="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36" dur="1" fill="hold">
                                          <p:stCondLst>
                                            <p:cond delay="3999"/>
                                          </p:stCondLst>
                                        </p:cTn>
                                        <p:tgtEl>
                                          <p:spTgt spid="70"/>
                                        </p:tgtEl>
                                        <p:attrNameLst>
                                          <p:attrName>style.visibility</p:attrName>
                                        </p:attrNameLst>
                                      </p:cBhvr>
                                      <p:to>
                                        <p:strVal val="hidden"/>
                                      </p:to>
                                    </p:set>
                                  </p:childTnLst>
                                </p:cTn>
                              </p:par>
                              <p:par>
                                <p:cTn id="937" presetID="19" presetClass="exit" presetSubtype="10" fill="hold" grpId="3" nodeType="withEffect">
                                  <p:stCondLst>
                                    <p:cond delay="0"/>
                                  </p:stCondLst>
                                  <p:childTnLst>
                                    <p:anim calcmode="lin" valueType="num">
                                      <p:cBhvr>
                                        <p:cTn id="938" dur="4000"/>
                                        <p:tgtEl>
                                          <p:spTgt spid="71"/>
                                        </p:tgtEl>
                                        <p:attrNameLst>
                                          <p:attrName>ppt_h</p:attrName>
                                        </p:attrNameLst>
                                      </p:cBhvr>
                                      <p:tavLst>
                                        <p:tav tm="0">
                                          <p:val>
                                            <p:strVal val="ppt_h"/>
                                          </p:val>
                                        </p:tav>
                                        <p:tav tm="100000">
                                          <p:val>
                                            <p:strVal val="ppt_h"/>
                                          </p:val>
                                        </p:tav>
                                      </p:tavLst>
                                    </p:anim>
                                    <p:anim calcmode="lin" valueType="num">
                                      <p:cBhvr>
                                        <p:cTn id="939" dur="4000"/>
                                        <p:tgtEl>
                                          <p:spTgt spid="7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0" dur="1" fill="hold">
                                          <p:stCondLst>
                                            <p:cond delay="3999"/>
                                          </p:stCondLst>
                                        </p:cTn>
                                        <p:tgtEl>
                                          <p:spTgt spid="71"/>
                                        </p:tgtEl>
                                        <p:attrNameLst>
                                          <p:attrName>style.visibility</p:attrName>
                                        </p:attrNameLst>
                                      </p:cBhvr>
                                      <p:to>
                                        <p:strVal val="hidden"/>
                                      </p:to>
                                    </p:set>
                                  </p:childTnLst>
                                </p:cTn>
                              </p:par>
                              <p:par>
                                <p:cTn id="941" presetID="19" presetClass="exit" presetSubtype="10" fill="hold" grpId="3" nodeType="withEffect">
                                  <p:stCondLst>
                                    <p:cond delay="0"/>
                                  </p:stCondLst>
                                  <p:childTnLst>
                                    <p:anim calcmode="lin" valueType="num">
                                      <p:cBhvr>
                                        <p:cTn id="942" dur="4000"/>
                                        <p:tgtEl>
                                          <p:spTgt spid="72"/>
                                        </p:tgtEl>
                                        <p:attrNameLst>
                                          <p:attrName>ppt_h</p:attrName>
                                        </p:attrNameLst>
                                      </p:cBhvr>
                                      <p:tavLst>
                                        <p:tav tm="0">
                                          <p:val>
                                            <p:strVal val="ppt_h"/>
                                          </p:val>
                                        </p:tav>
                                        <p:tav tm="100000">
                                          <p:val>
                                            <p:strVal val="ppt_h"/>
                                          </p:val>
                                        </p:tav>
                                      </p:tavLst>
                                    </p:anim>
                                    <p:anim calcmode="lin" valueType="num">
                                      <p:cBhvr>
                                        <p:cTn id="943" dur="4000"/>
                                        <p:tgtEl>
                                          <p:spTgt spid="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4" dur="1" fill="hold">
                                          <p:stCondLst>
                                            <p:cond delay="3999"/>
                                          </p:stCondLst>
                                        </p:cTn>
                                        <p:tgtEl>
                                          <p:spTgt spid="72"/>
                                        </p:tgtEl>
                                        <p:attrNameLst>
                                          <p:attrName>style.visibility</p:attrName>
                                        </p:attrNameLst>
                                      </p:cBhvr>
                                      <p:to>
                                        <p:strVal val="hidden"/>
                                      </p:to>
                                    </p:set>
                                  </p:childTnLst>
                                </p:cTn>
                              </p:par>
                              <p:par>
                                <p:cTn id="945" presetID="19" presetClass="exit" presetSubtype="10" fill="hold" grpId="3" nodeType="withEffect">
                                  <p:stCondLst>
                                    <p:cond delay="0"/>
                                  </p:stCondLst>
                                  <p:childTnLst>
                                    <p:anim calcmode="lin" valueType="num">
                                      <p:cBhvr>
                                        <p:cTn id="946" dur="4000"/>
                                        <p:tgtEl>
                                          <p:spTgt spid="73"/>
                                        </p:tgtEl>
                                        <p:attrNameLst>
                                          <p:attrName>ppt_h</p:attrName>
                                        </p:attrNameLst>
                                      </p:cBhvr>
                                      <p:tavLst>
                                        <p:tav tm="0">
                                          <p:val>
                                            <p:strVal val="ppt_h"/>
                                          </p:val>
                                        </p:tav>
                                        <p:tav tm="100000">
                                          <p:val>
                                            <p:strVal val="ppt_h"/>
                                          </p:val>
                                        </p:tav>
                                      </p:tavLst>
                                    </p:anim>
                                    <p:anim calcmode="lin" valueType="num">
                                      <p:cBhvr>
                                        <p:cTn id="947" dur="4000"/>
                                        <p:tgtEl>
                                          <p:spTgt spid="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48" dur="1" fill="hold">
                                          <p:stCondLst>
                                            <p:cond delay="3999"/>
                                          </p:stCondLst>
                                        </p:cTn>
                                        <p:tgtEl>
                                          <p:spTgt spid="73"/>
                                        </p:tgtEl>
                                        <p:attrNameLst>
                                          <p:attrName>style.visibility</p:attrName>
                                        </p:attrNameLst>
                                      </p:cBhvr>
                                      <p:to>
                                        <p:strVal val="hidden"/>
                                      </p:to>
                                    </p:set>
                                  </p:childTnLst>
                                </p:cTn>
                              </p:par>
                              <p:par>
                                <p:cTn id="949" presetID="19" presetClass="exit" presetSubtype="10" fill="hold" grpId="3" nodeType="withEffect">
                                  <p:stCondLst>
                                    <p:cond delay="0"/>
                                  </p:stCondLst>
                                  <p:childTnLst>
                                    <p:anim calcmode="lin" valueType="num">
                                      <p:cBhvr>
                                        <p:cTn id="950" dur="4000"/>
                                        <p:tgtEl>
                                          <p:spTgt spid="74"/>
                                        </p:tgtEl>
                                        <p:attrNameLst>
                                          <p:attrName>ppt_h</p:attrName>
                                        </p:attrNameLst>
                                      </p:cBhvr>
                                      <p:tavLst>
                                        <p:tav tm="0">
                                          <p:val>
                                            <p:strVal val="ppt_h"/>
                                          </p:val>
                                        </p:tav>
                                        <p:tav tm="100000">
                                          <p:val>
                                            <p:strVal val="ppt_h"/>
                                          </p:val>
                                        </p:tav>
                                      </p:tavLst>
                                    </p:anim>
                                    <p:anim calcmode="lin" valueType="num">
                                      <p:cBhvr>
                                        <p:cTn id="951" dur="4000"/>
                                        <p:tgtEl>
                                          <p:spTgt spid="7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2" dur="1" fill="hold">
                                          <p:stCondLst>
                                            <p:cond delay="3999"/>
                                          </p:stCondLst>
                                        </p:cTn>
                                        <p:tgtEl>
                                          <p:spTgt spid="74"/>
                                        </p:tgtEl>
                                        <p:attrNameLst>
                                          <p:attrName>style.visibility</p:attrName>
                                        </p:attrNameLst>
                                      </p:cBhvr>
                                      <p:to>
                                        <p:strVal val="hidden"/>
                                      </p:to>
                                    </p:set>
                                  </p:childTnLst>
                                </p:cTn>
                              </p:par>
                              <p:par>
                                <p:cTn id="953" presetID="19" presetClass="exit" presetSubtype="10" fill="hold" grpId="3" nodeType="withEffect">
                                  <p:stCondLst>
                                    <p:cond delay="0"/>
                                  </p:stCondLst>
                                  <p:childTnLst>
                                    <p:anim calcmode="lin" valueType="num">
                                      <p:cBhvr>
                                        <p:cTn id="954" dur="4000"/>
                                        <p:tgtEl>
                                          <p:spTgt spid="75"/>
                                        </p:tgtEl>
                                        <p:attrNameLst>
                                          <p:attrName>ppt_h</p:attrName>
                                        </p:attrNameLst>
                                      </p:cBhvr>
                                      <p:tavLst>
                                        <p:tav tm="0">
                                          <p:val>
                                            <p:strVal val="ppt_h"/>
                                          </p:val>
                                        </p:tav>
                                        <p:tav tm="100000">
                                          <p:val>
                                            <p:strVal val="ppt_h"/>
                                          </p:val>
                                        </p:tav>
                                      </p:tavLst>
                                    </p:anim>
                                    <p:anim calcmode="lin" valueType="num">
                                      <p:cBhvr>
                                        <p:cTn id="955" dur="4000"/>
                                        <p:tgtEl>
                                          <p:spTgt spid="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56" dur="1" fill="hold">
                                          <p:stCondLst>
                                            <p:cond delay="3999"/>
                                          </p:stCondLst>
                                        </p:cTn>
                                        <p:tgtEl>
                                          <p:spTgt spid="75"/>
                                        </p:tgtEl>
                                        <p:attrNameLst>
                                          <p:attrName>style.visibility</p:attrName>
                                        </p:attrNameLst>
                                      </p:cBhvr>
                                      <p:to>
                                        <p:strVal val="hidden"/>
                                      </p:to>
                                    </p:set>
                                  </p:childTnLst>
                                </p:cTn>
                              </p:par>
                              <p:par>
                                <p:cTn id="957" presetID="19" presetClass="exit" presetSubtype="10" fill="hold" grpId="3" nodeType="withEffect">
                                  <p:stCondLst>
                                    <p:cond delay="0"/>
                                  </p:stCondLst>
                                  <p:childTnLst>
                                    <p:anim calcmode="lin" valueType="num">
                                      <p:cBhvr>
                                        <p:cTn id="958" dur="4000"/>
                                        <p:tgtEl>
                                          <p:spTgt spid="76"/>
                                        </p:tgtEl>
                                        <p:attrNameLst>
                                          <p:attrName>ppt_h</p:attrName>
                                        </p:attrNameLst>
                                      </p:cBhvr>
                                      <p:tavLst>
                                        <p:tav tm="0">
                                          <p:val>
                                            <p:strVal val="ppt_h"/>
                                          </p:val>
                                        </p:tav>
                                        <p:tav tm="100000">
                                          <p:val>
                                            <p:strVal val="ppt_h"/>
                                          </p:val>
                                        </p:tav>
                                      </p:tavLst>
                                    </p:anim>
                                    <p:anim calcmode="lin" valueType="num">
                                      <p:cBhvr>
                                        <p:cTn id="959" dur="4000"/>
                                        <p:tgtEl>
                                          <p:spTgt spid="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0" dur="1" fill="hold">
                                          <p:stCondLst>
                                            <p:cond delay="3999"/>
                                          </p:stCondLst>
                                        </p:cTn>
                                        <p:tgtEl>
                                          <p:spTgt spid="76"/>
                                        </p:tgtEl>
                                        <p:attrNameLst>
                                          <p:attrName>style.visibility</p:attrName>
                                        </p:attrNameLst>
                                      </p:cBhvr>
                                      <p:to>
                                        <p:strVal val="hidden"/>
                                      </p:to>
                                    </p:set>
                                  </p:childTnLst>
                                </p:cTn>
                              </p:par>
                              <p:par>
                                <p:cTn id="961" presetID="19" presetClass="exit" presetSubtype="10" fill="hold" grpId="3" nodeType="withEffect">
                                  <p:stCondLst>
                                    <p:cond delay="0"/>
                                  </p:stCondLst>
                                  <p:childTnLst>
                                    <p:anim calcmode="lin" valueType="num">
                                      <p:cBhvr>
                                        <p:cTn id="962" dur="4000"/>
                                        <p:tgtEl>
                                          <p:spTgt spid="77"/>
                                        </p:tgtEl>
                                        <p:attrNameLst>
                                          <p:attrName>ppt_h</p:attrName>
                                        </p:attrNameLst>
                                      </p:cBhvr>
                                      <p:tavLst>
                                        <p:tav tm="0">
                                          <p:val>
                                            <p:strVal val="ppt_h"/>
                                          </p:val>
                                        </p:tav>
                                        <p:tav tm="100000">
                                          <p:val>
                                            <p:strVal val="ppt_h"/>
                                          </p:val>
                                        </p:tav>
                                      </p:tavLst>
                                    </p:anim>
                                    <p:anim calcmode="lin" valueType="num">
                                      <p:cBhvr>
                                        <p:cTn id="963" dur="4000"/>
                                        <p:tgtEl>
                                          <p:spTgt spid="7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4" dur="1" fill="hold">
                                          <p:stCondLst>
                                            <p:cond delay="3999"/>
                                          </p:stCondLst>
                                        </p:cTn>
                                        <p:tgtEl>
                                          <p:spTgt spid="77"/>
                                        </p:tgtEl>
                                        <p:attrNameLst>
                                          <p:attrName>style.visibility</p:attrName>
                                        </p:attrNameLst>
                                      </p:cBhvr>
                                      <p:to>
                                        <p:strVal val="hidden"/>
                                      </p:to>
                                    </p:set>
                                  </p:childTnLst>
                                </p:cTn>
                              </p:par>
                              <p:par>
                                <p:cTn id="965" presetID="19" presetClass="exit" presetSubtype="10" fill="hold" grpId="3" nodeType="withEffect">
                                  <p:stCondLst>
                                    <p:cond delay="0"/>
                                  </p:stCondLst>
                                  <p:childTnLst>
                                    <p:anim calcmode="lin" valueType="num">
                                      <p:cBhvr>
                                        <p:cTn id="966" dur="4000"/>
                                        <p:tgtEl>
                                          <p:spTgt spid="78"/>
                                        </p:tgtEl>
                                        <p:attrNameLst>
                                          <p:attrName>ppt_h</p:attrName>
                                        </p:attrNameLst>
                                      </p:cBhvr>
                                      <p:tavLst>
                                        <p:tav tm="0">
                                          <p:val>
                                            <p:strVal val="ppt_h"/>
                                          </p:val>
                                        </p:tav>
                                        <p:tav tm="100000">
                                          <p:val>
                                            <p:strVal val="ppt_h"/>
                                          </p:val>
                                        </p:tav>
                                      </p:tavLst>
                                    </p:anim>
                                    <p:anim calcmode="lin" valueType="num">
                                      <p:cBhvr>
                                        <p:cTn id="967" dur="4000"/>
                                        <p:tgtEl>
                                          <p:spTgt spid="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68" dur="1" fill="hold">
                                          <p:stCondLst>
                                            <p:cond delay="3999"/>
                                          </p:stCondLst>
                                        </p:cTn>
                                        <p:tgtEl>
                                          <p:spTgt spid="78"/>
                                        </p:tgtEl>
                                        <p:attrNameLst>
                                          <p:attrName>style.visibility</p:attrName>
                                        </p:attrNameLst>
                                      </p:cBhvr>
                                      <p:to>
                                        <p:strVal val="hidden"/>
                                      </p:to>
                                    </p:set>
                                  </p:childTnLst>
                                </p:cTn>
                              </p:par>
                              <p:par>
                                <p:cTn id="969" presetID="19" presetClass="exit" presetSubtype="10" fill="hold" grpId="3" nodeType="withEffect">
                                  <p:stCondLst>
                                    <p:cond delay="0"/>
                                  </p:stCondLst>
                                  <p:childTnLst>
                                    <p:anim calcmode="lin" valueType="num">
                                      <p:cBhvr>
                                        <p:cTn id="970" dur="4000"/>
                                        <p:tgtEl>
                                          <p:spTgt spid="79"/>
                                        </p:tgtEl>
                                        <p:attrNameLst>
                                          <p:attrName>ppt_h</p:attrName>
                                        </p:attrNameLst>
                                      </p:cBhvr>
                                      <p:tavLst>
                                        <p:tav tm="0">
                                          <p:val>
                                            <p:strVal val="ppt_h"/>
                                          </p:val>
                                        </p:tav>
                                        <p:tav tm="100000">
                                          <p:val>
                                            <p:strVal val="ppt_h"/>
                                          </p:val>
                                        </p:tav>
                                      </p:tavLst>
                                    </p:anim>
                                    <p:anim calcmode="lin" valueType="num">
                                      <p:cBhvr>
                                        <p:cTn id="971" dur="4000"/>
                                        <p:tgtEl>
                                          <p:spTgt spid="7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2" dur="1" fill="hold">
                                          <p:stCondLst>
                                            <p:cond delay="3999"/>
                                          </p:stCondLst>
                                        </p:cTn>
                                        <p:tgtEl>
                                          <p:spTgt spid="79"/>
                                        </p:tgtEl>
                                        <p:attrNameLst>
                                          <p:attrName>style.visibility</p:attrName>
                                        </p:attrNameLst>
                                      </p:cBhvr>
                                      <p:to>
                                        <p:strVal val="hidden"/>
                                      </p:to>
                                    </p:set>
                                  </p:childTnLst>
                                </p:cTn>
                              </p:par>
                              <p:par>
                                <p:cTn id="973" presetID="19" presetClass="exit" presetSubtype="10" fill="hold" grpId="3" nodeType="withEffect">
                                  <p:stCondLst>
                                    <p:cond delay="0"/>
                                  </p:stCondLst>
                                  <p:childTnLst>
                                    <p:anim calcmode="lin" valueType="num">
                                      <p:cBhvr>
                                        <p:cTn id="974" dur="4000"/>
                                        <p:tgtEl>
                                          <p:spTgt spid="80"/>
                                        </p:tgtEl>
                                        <p:attrNameLst>
                                          <p:attrName>ppt_h</p:attrName>
                                        </p:attrNameLst>
                                      </p:cBhvr>
                                      <p:tavLst>
                                        <p:tav tm="0">
                                          <p:val>
                                            <p:strVal val="ppt_h"/>
                                          </p:val>
                                        </p:tav>
                                        <p:tav tm="100000">
                                          <p:val>
                                            <p:strVal val="ppt_h"/>
                                          </p:val>
                                        </p:tav>
                                      </p:tavLst>
                                    </p:anim>
                                    <p:anim calcmode="lin" valueType="num">
                                      <p:cBhvr>
                                        <p:cTn id="975" dur="4000"/>
                                        <p:tgtEl>
                                          <p:spTgt spid="8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76" dur="1" fill="hold">
                                          <p:stCondLst>
                                            <p:cond delay="3999"/>
                                          </p:stCondLst>
                                        </p:cTn>
                                        <p:tgtEl>
                                          <p:spTgt spid="80"/>
                                        </p:tgtEl>
                                        <p:attrNameLst>
                                          <p:attrName>style.visibility</p:attrName>
                                        </p:attrNameLst>
                                      </p:cBhvr>
                                      <p:to>
                                        <p:strVal val="hidden"/>
                                      </p:to>
                                    </p:set>
                                  </p:childTnLst>
                                </p:cTn>
                              </p:par>
                              <p:par>
                                <p:cTn id="977" presetID="19" presetClass="exit" presetSubtype="10" fill="hold" grpId="3" nodeType="withEffect">
                                  <p:stCondLst>
                                    <p:cond delay="0"/>
                                  </p:stCondLst>
                                  <p:childTnLst>
                                    <p:anim calcmode="lin" valueType="num">
                                      <p:cBhvr>
                                        <p:cTn id="978" dur="4000"/>
                                        <p:tgtEl>
                                          <p:spTgt spid="81"/>
                                        </p:tgtEl>
                                        <p:attrNameLst>
                                          <p:attrName>ppt_h</p:attrName>
                                        </p:attrNameLst>
                                      </p:cBhvr>
                                      <p:tavLst>
                                        <p:tav tm="0">
                                          <p:val>
                                            <p:strVal val="ppt_h"/>
                                          </p:val>
                                        </p:tav>
                                        <p:tav tm="100000">
                                          <p:val>
                                            <p:strVal val="ppt_h"/>
                                          </p:val>
                                        </p:tav>
                                      </p:tavLst>
                                    </p:anim>
                                    <p:anim calcmode="lin" valueType="num">
                                      <p:cBhvr>
                                        <p:cTn id="979" dur="4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0" dur="1" fill="hold">
                                          <p:stCondLst>
                                            <p:cond delay="3999"/>
                                          </p:stCondLst>
                                        </p:cTn>
                                        <p:tgtEl>
                                          <p:spTgt spid="81"/>
                                        </p:tgtEl>
                                        <p:attrNameLst>
                                          <p:attrName>style.visibility</p:attrName>
                                        </p:attrNameLst>
                                      </p:cBhvr>
                                      <p:to>
                                        <p:strVal val="hidden"/>
                                      </p:to>
                                    </p:set>
                                  </p:childTnLst>
                                </p:cTn>
                              </p:par>
                              <p:par>
                                <p:cTn id="981" presetID="19" presetClass="exit" presetSubtype="10" fill="hold" grpId="3" nodeType="withEffect">
                                  <p:stCondLst>
                                    <p:cond delay="0"/>
                                  </p:stCondLst>
                                  <p:childTnLst>
                                    <p:anim calcmode="lin" valueType="num">
                                      <p:cBhvr>
                                        <p:cTn id="982" dur="4000"/>
                                        <p:tgtEl>
                                          <p:spTgt spid="82"/>
                                        </p:tgtEl>
                                        <p:attrNameLst>
                                          <p:attrName>ppt_h</p:attrName>
                                        </p:attrNameLst>
                                      </p:cBhvr>
                                      <p:tavLst>
                                        <p:tav tm="0">
                                          <p:val>
                                            <p:strVal val="ppt_h"/>
                                          </p:val>
                                        </p:tav>
                                        <p:tav tm="100000">
                                          <p:val>
                                            <p:strVal val="ppt_h"/>
                                          </p:val>
                                        </p:tav>
                                      </p:tavLst>
                                    </p:anim>
                                    <p:anim calcmode="lin" valueType="num">
                                      <p:cBhvr>
                                        <p:cTn id="983" dur="4000"/>
                                        <p:tgtEl>
                                          <p:spTgt spid="8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4" dur="1" fill="hold">
                                          <p:stCondLst>
                                            <p:cond delay="3999"/>
                                          </p:stCondLst>
                                        </p:cTn>
                                        <p:tgtEl>
                                          <p:spTgt spid="82"/>
                                        </p:tgtEl>
                                        <p:attrNameLst>
                                          <p:attrName>style.visibility</p:attrName>
                                        </p:attrNameLst>
                                      </p:cBhvr>
                                      <p:to>
                                        <p:strVal val="hidden"/>
                                      </p:to>
                                    </p:set>
                                  </p:childTnLst>
                                </p:cTn>
                              </p:par>
                              <p:par>
                                <p:cTn id="985" presetID="19" presetClass="exit" presetSubtype="10" fill="hold" grpId="3" nodeType="withEffect">
                                  <p:stCondLst>
                                    <p:cond delay="0"/>
                                  </p:stCondLst>
                                  <p:childTnLst>
                                    <p:anim calcmode="lin" valueType="num">
                                      <p:cBhvr>
                                        <p:cTn id="986" dur="4000"/>
                                        <p:tgtEl>
                                          <p:spTgt spid="83"/>
                                        </p:tgtEl>
                                        <p:attrNameLst>
                                          <p:attrName>ppt_h</p:attrName>
                                        </p:attrNameLst>
                                      </p:cBhvr>
                                      <p:tavLst>
                                        <p:tav tm="0">
                                          <p:val>
                                            <p:strVal val="ppt_h"/>
                                          </p:val>
                                        </p:tav>
                                        <p:tav tm="100000">
                                          <p:val>
                                            <p:strVal val="ppt_h"/>
                                          </p:val>
                                        </p:tav>
                                      </p:tavLst>
                                    </p:anim>
                                    <p:anim calcmode="lin" valueType="num">
                                      <p:cBhvr>
                                        <p:cTn id="987" dur="4000"/>
                                        <p:tgtEl>
                                          <p:spTgt spid="8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88" dur="1" fill="hold">
                                          <p:stCondLst>
                                            <p:cond delay="3999"/>
                                          </p:stCondLst>
                                        </p:cTn>
                                        <p:tgtEl>
                                          <p:spTgt spid="83"/>
                                        </p:tgtEl>
                                        <p:attrNameLst>
                                          <p:attrName>style.visibility</p:attrName>
                                        </p:attrNameLst>
                                      </p:cBhvr>
                                      <p:to>
                                        <p:strVal val="hidden"/>
                                      </p:to>
                                    </p:set>
                                  </p:childTnLst>
                                </p:cTn>
                              </p:par>
                              <p:par>
                                <p:cTn id="989" presetID="19" presetClass="exit" presetSubtype="10" fill="hold" grpId="3" nodeType="withEffect">
                                  <p:stCondLst>
                                    <p:cond delay="0"/>
                                  </p:stCondLst>
                                  <p:childTnLst>
                                    <p:anim calcmode="lin" valueType="num">
                                      <p:cBhvr>
                                        <p:cTn id="990" dur="4000"/>
                                        <p:tgtEl>
                                          <p:spTgt spid="84"/>
                                        </p:tgtEl>
                                        <p:attrNameLst>
                                          <p:attrName>ppt_h</p:attrName>
                                        </p:attrNameLst>
                                      </p:cBhvr>
                                      <p:tavLst>
                                        <p:tav tm="0">
                                          <p:val>
                                            <p:strVal val="ppt_h"/>
                                          </p:val>
                                        </p:tav>
                                        <p:tav tm="100000">
                                          <p:val>
                                            <p:strVal val="ppt_h"/>
                                          </p:val>
                                        </p:tav>
                                      </p:tavLst>
                                    </p:anim>
                                    <p:anim calcmode="lin" valueType="num">
                                      <p:cBhvr>
                                        <p:cTn id="991" dur="4000"/>
                                        <p:tgtEl>
                                          <p:spTgt spid="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2" dur="1" fill="hold">
                                          <p:stCondLst>
                                            <p:cond delay="3999"/>
                                          </p:stCondLst>
                                        </p:cTn>
                                        <p:tgtEl>
                                          <p:spTgt spid="84"/>
                                        </p:tgtEl>
                                        <p:attrNameLst>
                                          <p:attrName>style.visibility</p:attrName>
                                        </p:attrNameLst>
                                      </p:cBhvr>
                                      <p:to>
                                        <p:strVal val="hidden"/>
                                      </p:to>
                                    </p:set>
                                  </p:childTnLst>
                                </p:cTn>
                              </p:par>
                              <p:par>
                                <p:cTn id="993" presetID="19" presetClass="exit" presetSubtype="10" fill="hold" grpId="3" nodeType="withEffect">
                                  <p:stCondLst>
                                    <p:cond delay="0"/>
                                  </p:stCondLst>
                                  <p:childTnLst>
                                    <p:anim calcmode="lin" valueType="num">
                                      <p:cBhvr>
                                        <p:cTn id="994" dur="4000"/>
                                        <p:tgtEl>
                                          <p:spTgt spid="85"/>
                                        </p:tgtEl>
                                        <p:attrNameLst>
                                          <p:attrName>ppt_h</p:attrName>
                                        </p:attrNameLst>
                                      </p:cBhvr>
                                      <p:tavLst>
                                        <p:tav tm="0">
                                          <p:val>
                                            <p:strVal val="ppt_h"/>
                                          </p:val>
                                        </p:tav>
                                        <p:tav tm="100000">
                                          <p:val>
                                            <p:strVal val="ppt_h"/>
                                          </p:val>
                                        </p:tav>
                                      </p:tavLst>
                                    </p:anim>
                                    <p:anim calcmode="lin" valueType="num">
                                      <p:cBhvr>
                                        <p:cTn id="995" dur="4000"/>
                                        <p:tgtEl>
                                          <p:spTgt spid="8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996" dur="1" fill="hold">
                                          <p:stCondLst>
                                            <p:cond delay="3999"/>
                                          </p:stCondLst>
                                        </p:cTn>
                                        <p:tgtEl>
                                          <p:spTgt spid="85"/>
                                        </p:tgtEl>
                                        <p:attrNameLst>
                                          <p:attrName>style.visibility</p:attrName>
                                        </p:attrNameLst>
                                      </p:cBhvr>
                                      <p:to>
                                        <p:strVal val="hidden"/>
                                      </p:to>
                                    </p:set>
                                  </p:childTnLst>
                                </p:cTn>
                              </p:par>
                              <p:par>
                                <p:cTn id="997" presetID="19" presetClass="exit" presetSubtype="10" fill="hold" grpId="3" nodeType="withEffect">
                                  <p:stCondLst>
                                    <p:cond delay="0"/>
                                  </p:stCondLst>
                                  <p:childTnLst>
                                    <p:anim calcmode="lin" valueType="num">
                                      <p:cBhvr>
                                        <p:cTn id="998" dur="4000"/>
                                        <p:tgtEl>
                                          <p:spTgt spid="86"/>
                                        </p:tgtEl>
                                        <p:attrNameLst>
                                          <p:attrName>ppt_h</p:attrName>
                                        </p:attrNameLst>
                                      </p:cBhvr>
                                      <p:tavLst>
                                        <p:tav tm="0">
                                          <p:val>
                                            <p:strVal val="ppt_h"/>
                                          </p:val>
                                        </p:tav>
                                        <p:tav tm="100000">
                                          <p:val>
                                            <p:strVal val="ppt_h"/>
                                          </p:val>
                                        </p:tav>
                                      </p:tavLst>
                                    </p:anim>
                                    <p:anim calcmode="lin" valueType="num">
                                      <p:cBhvr>
                                        <p:cTn id="999" dur="400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0" dur="1" fill="hold">
                                          <p:stCondLst>
                                            <p:cond delay="3999"/>
                                          </p:stCondLst>
                                        </p:cTn>
                                        <p:tgtEl>
                                          <p:spTgt spid="86"/>
                                        </p:tgtEl>
                                        <p:attrNameLst>
                                          <p:attrName>style.visibility</p:attrName>
                                        </p:attrNameLst>
                                      </p:cBhvr>
                                      <p:to>
                                        <p:strVal val="hidden"/>
                                      </p:to>
                                    </p:set>
                                  </p:childTnLst>
                                </p:cTn>
                              </p:par>
                              <p:par>
                                <p:cTn id="1001" presetID="19" presetClass="exit" presetSubtype="10" fill="hold" grpId="3" nodeType="withEffect">
                                  <p:stCondLst>
                                    <p:cond delay="0"/>
                                  </p:stCondLst>
                                  <p:childTnLst>
                                    <p:anim calcmode="lin" valueType="num">
                                      <p:cBhvr>
                                        <p:cTn id="1002" dur="4000"/>
                                        <p:tgtEl>
                                          <p:spTgt spid="87"/>
                                        </p:tgtEl>
                                        <p:attrNameLst>
                                          <p:attrName>ppt_h</p:attrName>
                                        </p:attrNameLst>
                                      </p:cBhvr>
                                      <p:tavLst>
                                        <p:tav tm="0">
                                          <p:val>
                                            <p:strVal val="ppt_h"/>
                                          </p:val>
                                        </p:tav>
                                        <p:tav tm="100000">
                                          <p:val>
                                            <p:strVal val="ppt_h"/>
                                          </p:val>
                                        </p:tav>
                                      </p:tavLst>
                                    </p:anim>
                                    <p:anim calcmode="lin" valueType="num">
                                      <p:cBhvr>
                                        <p:cTn id="1003" dur="4000"/>
                                        <p:tgtEl>
                                          <p:spTgt spid="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4" dur="1" fill="hold">
                                          <p:stCondLst>
                                            <p:cond delay="3999"/>
                                          </p:stCondLst>
                                        </p:cTn>
                                        <p:tgtEl>
                                          <p:spTgt spid="87"/>
                                        </p:tgtEl>
                                        <p:attrNameLst>
                                          <p:attrName>style.visibility</p:attrName>
                                        </p:attrNameLst>
                                      </p:cBhvr>
                                      <p:to>
                                        <p:strVal val="hidden"/>
                                      </p:to>
                                    </p:set>
                                  </p:childTnLst>
                                </p:cTn>
                              </p:par>
                              <p:par>
                                <p:cTn id="1005" presetID="19" presetClass="exit" presetSubtype="10" fill="hold" grpId="3" nodeType="withEffect">
                                  <p:stCondLst>
                                    <p:cond delay="0"/>
                                  </p:stCondLst>
                                  <p:childTnLst>
                                    <p:anim calcmode="lin" valueType="num">
                                      <p:cBhvr>
                                        <p:cTn id="1006" dur="4000"/>
                                        <p:tgtEl>
                                          <p:spTgt spid="88"/>
                                        </p:tgtEl>
                                        <p:attrNameLst>
                                          <p:attrName>ppt_h</p:attrName>
                                        </p:attrNameLst>
                                      </p:cBhvr>
                                      <p:tavLst>
                                        <p:tav tm="0">
                                          <p:val>
                                            <p:strVal val="ppt_h"/>
                                          </p:val>
                                        </p:tav>
                                        <p:tav tm="100000">
                                          <p:val>
                                            <p:strVal val="ppt_h"/>
                                          </p:val>
                                        </p:tav>
                                      </p:tavLst>
                                    </p:anim>
                                    <p:anim calcmode="lin" valueType="num">
                                      <p:cBhvr>
                                        <p:cTn id="1007" dur="4000"/>
                                        <p:tgtEl>
                                          <p:spTgt spid="8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08" dur="1" fill="hold">
                                          <p:stCondLst>
                                            <p:cond delay="3999"/>
                                          </p:stCondLst>
                                        </p:cTn>
                                        <p:tgtEl>
                                          <p:spTgt spid="88"/>
                                        </p:tgtEl>
                                        <p:attrNameLst>
                                          <p:attrName>style.visibility</p:attrName>
                                        </p:attrNameLst>
                                      </p:cBhvr>
                                      <p:to>
                                        <p:strVal val="hidden"/>
                                      </p:to>
                                    </p:set>
                                  </p:childTnLst>
                                </p:cTn>
                              </p:par>
                              <p:par>
                                <p:cTn id="1009" presetID="19" presetClass="exit" presetSubtype="10" fill="hold" grpId="3" nodeType="withEffect">
                                  <p:stCondLst>
                                    <p:cond delay="0"/>
                                  </p:stCondLst>
                                  <p:childTnLst>
                                    <p:anim calcmode="lin" valueType="num">
                                      <p:cBhvr>
                                        <p:cTn id="1010" dur="4000"/>
                                        <p:tgtEl>
                                          <p:spTgt spid="89"/>
                                        </p:tgtEl>
                                        <p:attrNameLst>
                                          <p:attrName>ppt_h</p:attrName>
                                        </p:attrNameLst>
                                      </p:cBhvr>
                                      <p:tavLst>
                                        <p:tav tm="0">
                                          <p:val>
                                            <p:strVal val="ppt_h"/>
                                          </p:val>
                                        </p:tav>
                                        <p:tav tm="100000">
                                          <p:val>
                                            <p:strVal val="ppt_h"/>
                                          </p:val>
                                        </p:tav>
                                      </p:tavLst>
                                    </p:anim>
                                    <p:anim calcmode="lin" valueType="num">
                                      <p:cBhvr>
                                        <p:cTn id="1011" dur="4000"/>
                                        <p:tgtEl>
                                          <p:spTgt spid="8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2" dur="1" fill="hold">
                                          <p:stCondLst>
                                            <p:cond delay="3999"/>
                                          </p:stCondLst>
                                        </p:cTn>
                                        <p:tgtEl>
                                          <p:spTgt spid="89"/>
                                        </p:tgtEl>
                                        <p:attrNameLst>
                                          <p:attrName>style.visibility</p:attrName>
                                        </p:attrNameLst>
                                      </p:cBhvr>
                                      <p:to>
                                        <p:strVal val="hidden"/>
                                      </p:to>
                                    </p:set>
                                  </p:childTnLst>
                                </p:cTn>
                              </p:par>
                              <p:par>
                                <p:cTn id="1013" presetID="19" presetClass="exit" presetSubtype="10" fill="hold" grpId="3" nodeType="withEffect">
                                  <p:stCondLst>
                                    <p:cond delay="0"/>
                                  </p:stCondLst>
                                  <p:childTnLst>
                                    <p:anim calcmode="lin" valueType="num">
                                      <p:cBhvr>
                                        <p:cTn id="1014" dur="4000"/>
                                        <p:tgtEl>
                                          <p:spTgt spid="90"/>
                                        </p:tgtEl>
                                        <p:attrNameLst>
                                          <p:attrName>ppt_h</p:attrName>
                                        </p:attrNameLst>
                                      </p:cBhvr>
                                      <p:tavLst>
                                        <p:tav tm="0">
                                          <p:val>
                                            <p:strVal val="ppt_h"/>
                                          </p:val>
                                        </p:tav>
                                        <p:tav tm="100000">
                                          <p:val>
                                            <p:strVal val="ppt_h"/>
                                          </p:val>
                                        </p:tav>
                                      </p:tavLst>
                                    </p:anim>
                                    <p:anim calcmode="lin" valueType="num">
                                      <p:cBhvr>
                                        <p:cTn id="1015" dur="4000"/>
                                        <p:tgtEl>
                                          <p:spTgt spid="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16" dur="1" fill="hold">
                                          <p:stCondLst>
                                            <p:cond delay="3999"/>
                                          </p:stCondLst>
                                        </p:cTn>
                                        <p:tgtEl>
                                          <p:spTgt spid="90"/>
                                        </p:tgtEl>
                                        <p:attrNameLst>
                                          <p:attrName>style.visibility</p:attrName>
                                        </p:attrNameLst>
                                      </p:cBhvr>
                                      <p:to>
                                        <p:strVal val="hidden"/>
                                      </p:to>
                                    </p:set>
                                  </p:childTnLst>
                                </p:cTn>
                              </p:par>
                              <p:par>
                                <p:cTn id="1017" presetID="19" presetClass="exit" presetSubtype="10" fill="hold" grpId="3" nodeType="withEffect">
                                  <p:stCondLst>
                                    <p:cond delay="0"/>
                                  </p:stCondLst>
                                  <p:childTnLst>
                                    <p:anim calcmode="lin" valueType="num">
                                      <p:cBhvr>
                                        <p:cTn id="1018" dur="4000"/>
                                        <p:tgtEl>
                                          <p:spTgt spid="91"/>
                                        </p:tgtEl>
                                        <p:attrNameLst>
                                          <p:attrName>ppt_h</p:attrName>
                                        </p:attrNameLst>
                                      </p:cBhvr>
                                      <p:tavLst>
                                        <p:tav tm="0">
                                          <p:val>
                                            <p:strVal val="ppt_h"/>
                                          </p:val>
                                        </p:tav>
                                        <p:tav tm="100000">
                                          <p:val>
                                            <p:strVal val="ppt_h"/>
                                          </p:val>
                                        </p:tav>
                                      </p:tavLst>
                                    </p:anim>
                                    <p:anim calcmode="lin" valueType="num">
                                      <p:cBhvr>
                                        <p:cTn id="1019" dur="4000"/>
                                        <p:tgtEl>
                                          <p:spTgt spid="9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0" dur="1" fill="hold">
                                          <p:stCondLst>
                                            <p:cond delay="3999"/>
                                          </p:stCondLst>
                                        </p:cTn>
                                        <p:tgtEl>
                                          <p:spTgt spid="91"/>
                                        </p:tgtEl>
                                        <p:attrNameLst>
                                          <p:attrName>style.visibility</p:attrName>
                                        </p:attrNameLst>
                                      </p:cBhvr>
                                      <p:to>
                                        <p:strVal val="hidden"/>
                                      </p:to>
                                    </p:set>
                                  </p:childTnLst>
                                </p:cTn>
                              </p:par>
                              <p:par>
                                <p:cTn id="1021" presetID="19" presetClass="exit" presetSubtype="10" fill="hold" grpId="3" nodeType="withEffect">
                                  <p:stCondLst>
                                    <p:cond delay="0"/>
                                  </p:stCondLst>
                                  <p:childTnLst>
                                    <p:anim calcmode="lin" valueType="num">
                                      <p:cBhvr>
                                        <p:cTn id="1022" dur="4000"/>
                                        <p:tgtEl>
                                          <p:spTgt spid="92"/>
                                        </p:tgtEl>
                                        <p:attrNameLst>
                                          <p:attrName>ppt_h</p:attrName>
                                        </p:attrNameLst>
                                      </p:cBhvr>
                                      <p:tavLst>
                                        <p:tav tm="0">
                                          <p:val>
                                            <p:strVal val="ppt_h"/>
                                          </p:val>
                                        </p:tav>
                                        <p:tav tm="100000">
                                          <p:val>
                                            <p:strVal val="ppt_h"/>
                                          </p:val>
                                        </p:tav>
                                      </p:tavLst>
                                    </p:anim>
                                    <p:anim calcmode="lin" valueType="num">
                                      <p:cBhvr>
                                        <p:cTn id="1023" dur="4000"/>
                                        <p:tgtEl>
                                          <p:spTgt spid="9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4" dur="1" fill="hold">
                                          <p:stCondLst>
                                            <p:cond delay="3999"/>
                                          </p:stCondLst>
                                        </p:cTn>
                                        <p:tgtEl>
                                          <p:spTgt spid="92"/>
                                        </p:tgtEl>
                                        <p:attrNameLst>
                                          <p:attrName>style.visibility</p:attrName>
                                        </p:attrNameLst>
                                      </p:cBhvr>
                                      <p:to>
                                        <p:strVal val="hidden"/>
                                      </p:to>
                                    </p:set>
                                  </p:childTnLst>
                                </p:cTn>
                              </p:par>
                              <p:par>
                                <p:cTn id="1025" presetID="19" presetClass="exit" presetSubtype="10" fill="hold" grpId="3" nodeType="withEffect">
                                  <p:stCondLst>
                                    <p:cond delay="0"/>
                                  </p:stCondLst>
                                  <p:childTnLst>
                                    <p:anim calcmode="lin" valueType="num">
                                      <p:cBhvr>
                                        <p:cTn id="1026" dur="4000"/>
                                        <p:tgtEl>
                                          <p:spTgt spid="93"/>
                                        </p:tgtEl>
                                        <p:attrNameLst>
                                          <p:attrName>ppt_h</p:attrName>
                                        </p:attrNameLst>
                                      </p:cBhvr>
                                      <p:tavLst>
                                        <p:tav tm="0">
                                          <p:val>
                                            <p:strVal val="ppt_h"/>
                                          </p:val>
                                        </p:tav>
                                        <p:tav tm="100000">
                                          <p:val>
                                            <p:strVal val="ppt_h"/>
                                          </p:val>
                                        </p:tav>
                                      </p:tavLst>
                                    </p:anim>
                                    <p:anim calcmode="lin" valueType="num">
                                      <p:cBhvr>
                                        <p:cTn id="1027" dur="4000"/>
                                        <p:tgtEl>
                                          <p:spTgt spid="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28" dur="1" fill="hold">
                                          <p:stCondLst>
                                            <p:cond delay="3999"/>
                                          </p:stCondLst>
                                        </p:cTn>
                                        <p:tgtEl>
                                          <p:spTgt spid="93"/>
                                        </p:tgtEl>
                                        <p:attrNameLst>
                                          <p:attrName>style.visibility</p:attrName>
                                        </p:attrNameLst>
                                      </p:cBhvr>
                                      <p:to>
                                        <p:strVal val="hidden"/>
                                      </p:to>
                                    </p:set>
                                  </p:childTnLst>
                                </p:cTn>
                              </p:par>
                              <p:par>
                                <p:cTn id="1029" presetID="19" presetClass="exit" presetSubtype="10" fill="hold" grpId="3" nodeType="withEffect">
                                  <p:stCondLst>
                                    <p:cond delay="0"/>
                                  </p:stCondLst>
                                  <p:childTnLst>
                                    <p:anim calcmode="lin" valueType="num">
                                      <p:cBhvr>
                                        <p:cTn id="1030" dur="4000"/>
                                        <p:tgtEl>
                                          <p:spTgt spid="94"/>
                                        </p:tgtEl>
                                        <p:attrNameLst>
                                          <p:attrName>ppt_h</p:attrName>
                                        </p:attrNameLst>
                                      </p:cBhvr>
                                      <p:tavLst>
                                        <p:tav tm="0">
                                          <p:val>
                                            <p:strVal val="ppt_h"/>
                                          </p:val>
                                        </p:tav>
                                        <p:tav tm="100000">
                                          <p:val>
                                            <p:strVal val="ppt_h"/>
                                          </p:val>
                                        </p:tav>
                                      </p:tavLst>
                                    </p:anim>
                                    <p:anim calcmode="lin" valueType="num">
                                      <p:cBhvr>
                                        <p:cTn id="1031" dur="4000"/>
                                        <p:tgtEl>
                                          <p:spTgt spid="9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2" dur="1" fill="hold">
                                          <p:stCondLst>
                                            <p:cond delay="3999"/>
                                          </p:stCondLst>
                                        </p:cTn>
                                        <p:tgtEl>
                                          <p:spTgt spid="94"/>
                                        </p:tgtEl>
                                        <p:attrNameLst>
                                          <p:attrName>style.visibility</p:attrName>
                                        </p:attrNameLst>
                                      </p:cBhvr>
                                      <p:to>
                                        <p:strVal val="hidden"/>
                                      </p:to>
                                    </p:set>
                                  </p:childTnLst>
                                </p:cTn>
                              </p:par>
                              <p:par>
                                <p:cTn id="1033" presetID="19" presetClass="exit" presetSubtype="10" fill="hold" grpId="3" nodeType="withEffect">
                                  <p:stCondLst>
                                    <p:cond delay="0"/>
                                  </p:stCondLst>
                                  <p:childTnLst>
                                    <p:anim calcmode="lin" valueType="num">
                                      <p:cBhvr>
                                        <p:cTn id="1034" dur="4000"/>
                                        <p:tgtEl>
                                          <p:spTgt spid="95"/>
                                        </p:tgtEl>
                                        <p:attrNameLst>
                                          <p:attrName>ppt_h</p:attrName>
                                        </p:attrNameLst>
                                      </p:cBhvr>
                                      <p:tavLst>
                                        <p:tav tm="0">
                                          <p:val>
                                            <p:strVal val="ppt_h"/>
                                          </p:val>
                                        </p:tav>
                                        <p:tav tm="100000">
                                          <p:val>
                                            <p:strVal val="ppt_h"/>
                                          </p:val>
                                        </p:tav>
                                      </p:tavLst>
                                    </p:anim>
                                    <p:anim calcmode="lin" valueType="num">
                                      <p:cBhvr>
                                        <p:cTn id="1035" dur="4000"/>
                                        <p:tgtEl>
                                          <p:spTgt spid="9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36" dur="1" fill="hold">
                                          <p:stCondLst>
                                            <p:cond delay="3999"/>
                                          </p:stCondLst>
                                        </p:cTn>
                                        <p:tgtEl>
                                          <p:spTgt spid="95"/>
                                        </p:tgtEl>
                                        <p:attrNameLst>
                                          <p:attrName>style.visibility</p:attrName>
                                        </p:attrNameLst>
                                      </p:cBhvr>
                                      <p:to>
                                        <p:strVal val="hidden"/>
                                      </p:to>
                                    </p:set>
                                  </p:childTnLst>
                                </p:cTn>
                              </p:par>
                              <p:par>
                                <p:cTn id="1037" presetID="19" presetClass="exit" presetSubtype="10" fill="hold" grpId="3" nodeType="withEffect">
                                  <p:stCondLst>
                                    <p:cond delay="0"/>
                                  </p:stCondLst>
                                  <p:childTnLst>
                                    <p:anim calcmode="lin" valueType="num">
                                      <p:cBhvr>
                                        <p:cTn id="1038" dur="4000"/>
                                        <p:tgtEl>
                                          <p:spTgt spid="96"/>
                                        </p:tgtEl>
                                        <p:attrNameLst>
                                          <p:attrName>ppt_h</p:attrName>
                                        </p:attrNameLst>
                                      </p:cBhvr>
                                      <p:tavLst>
                                        <p:tav tm="0">
                                          <p:val>
                                            <p:strVal val="ppt_h"/>
                                          </p:val>
                                        </p:tav>
                                        <p:tav tm="100000">
                                          <p:val>
                                            <p:strVal val="ppt_h"/>
                                          </p:val>
                                        </p:tav>
                                      </p:tavLst>
                                    </p:anim>
                                    <p:anim calcmode="lin" valueType="num">
                                      <p:cBhvr>
                                        <p:cTn id="1039" dur="4000"/>
                                        <p:tgtEl>
                                          <p:spTgt spid="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0" dur="1" fill="hold">
                                          <p:stCondLst>
                                            <p:cond delay="3999"/>
                                          </p:stCondLst>
                                        </p:cTn>
                                        <p:tgtEl>
                                          <p:spTgt spid="96"/>
                                        </p:tgtEl>
                                        <p:attrNameLst>
                                          <p:attrName>style.visibility</p:attrName>
                                        </p:attrNameLst>
                                      </p:cBhvr>
                                      <p:to>
                                        <p:strVal val="hidden"/>
                                      </p:to>
                                    </p:set>
                                  </p:childTnLst>
                                </p:cTn>
                              </p:par>
                              <p:par>
                                <p:cTn id="1041" presetID="19" presetClass="exit" presetSubtype="10" fill="hold" grpId="3" nodeType="withEffect">
                                  <p:stCondLst>
                                    <p:cond delay="0"/>
                                  </p:stCondLst>
                                  <p:childTnLst>
                                    <p:anim calcmode="lin" valueType="num">
                                      <p:cBhvr>
                                        <p:cTn id="1042" dur="4000"/>
                                        <p:tgtEl>
                                          <p:spTgt spid="97"/>
                                        </p:tgtEl>
                                        <p:attrNameLst>
                                          <p:attrName>ppt_h</p:attrName>
                                        </p:attrNameLst>
                                      </p:cBhvr>
                                      <p:tavLst>
                                        <p:tav tm="0">
                                          <p:val>
                                            <p:strVal val="ppt_h"/>
                                          </p:val>
                                        </p:tav>
                                        <p:tav tm="100000">
                                          <p:val>
                                            <p:strVal val="ppt_h"/>
                                          </p:val>
                                        </p:tav>
                                      </p:tavLst>
                                    </p:anim>
                                    <p:anim calcmode="lin" valueType="num">
                                      <p:cBhvr>
                                        <p:cTn id="1043" dur="4000"/>
                                        <p:tgtEl>
                                          <p:spTgt spid="9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4" dur="1" fill="hold">
                                          <p:stCondLst>
                                            <p:cond delay="3999"/>
                                          </p:stCondLst>
                                        </p:cTn>
                                        <p:tgtEl>
                                          <p:spTgt spid="97"/>
                                        </p:tgtEl>
                                        <p:attrNameLst>
                                          <p:attrName>style.visibility</p:attrName>
                                        </p:attrNameLst>
                                      </p:cBhvr>
                                      <p:to>
                                        <p:strVal val="hidden"/>
                                      </p:to>
                                    </p:set>
                                  </p:childTnLst>
                                </p:cTn>
                              </p:par>
                              <p:par>
                                <p:cTn id="1045" presetID="19" presetClass="exit" presetSubtype="10" fill="hold" grpId="3" nodeType="withEffect">
                                  <p:stCondLst>
                                    <p:cond delay="0"/>
                                  </p:stCondLst>
                                  <p:childTnLst>
                                    <p:anim calcmode="lin" valueType="num">
                                      <p:cBhvr>
                                        <p:cTn id="1046" dur="4000"/>
                                        <p:tgtEl>
                                          <p:spTgt spid="98"/>
                                        </p:tgtEl>
                                        <p:attrNameLst>
                                          <p:attrName>ppt_h</p:attrName>
                                        </p:attrNameLst>
                                      </p:cBhvr>
                                      <p:tavLst>
                                        <p:tav tm="0">
                                          <p:val>
                                            <p:strVal val="ppt_h"/>
                                          </p:val>
                                        </p:tav>
                                        <p:tav tm="100000">
                                          <p:val>
                                            <p:strVal val="ppt_h"/>
                                          </p:val>
                                        </p:tav>
                                      </p:tavLst>
                                    </p:anim>
                                    <p:anim calcmode="lin" valueType="num">
                                      <p:cBhvr>
                                        <p:cTn id="1047" dur="4000"/>
                                        <p:tgtEl>
                                          <p:spTgt spid="9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48" dur="1" fill="hold">
                                          <p:stCondLst>
                                            <p:cond delay="3999"/>
                                          </p:stCondLst>
                                        </p:cTn>
                                        <p:tgtEl>
                                          <p:spTgt spid="98"/>
                                        </p:tgtEl>
                                        <p:attrNameLst>
                                          <p:attrName>style.visibility</p:attrName>
                                        </p:attrNameLst>
                                      </p:cBhvr>
                                      <p:to>
                                        <p:strVal val="hidden"/>
                                      </p:to>
                                    </p:set>
                                  </p:childTnLst>
                                </p:cTn>
                              </p:par>
                              <p:par>
                                <p:cTn id="1049" presetID="19" presetClass="exit" presetSubtype="10" fill="hold" grpId="3" nodeType="withEffect">
                                  <p:stCondLst>
                                    <p:cond delay="0"/>
                                  </p:stCondLst>
                                  <p:childTnLst>
                                    <p:anim calcmode="lin" valueType="num">
                                      <p:cBhvr>
                                        <p:cTn id="1050" dur="4000"/>
                                        <p:tgtEl>
                                          <p:spTgt spid="99"/>
                                        </p:tgtEl>
                                        <p:attrNameLst>
                                          <p:attrName>ppt_h</p:attrName>
                                        </p:attrNameLst>
                                      </p:cBhvr>
                                      <p:tavLst>
                                        <p:tav tm="0">
                                          <p:val>
                                            <p:strVal val="ppt_h"/>
                                          </p:val>
                                        </p:tav>
                                        <p:tav tm="100000">
                                          <p:val>
                                            <p:strVal val="ppt_h"/>
                                          </p:val>
                                        </p:tav>
                                      </p:tavLst>
                                    </p:anim>
                                    <p:anim calcmode="lin" valueType="num">
                                      <p:cBhvr>
                                        <p:cTn id="1051" dur="4000"/>
                                        <p:tgtEl>
                                          <p:spTgt spid="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2" dur="1" fill="hold">
                                          <p:stCondLst>
                                            <p:cond delay="3999"/>
                                          </p:stCondLst>
                                        </p:cTn>
                                        <p:tgtEl>
                                          <p:spTgt spid="99"/>
                                        </p:tgtEl>
                                        <p:attrNameLst>
                                          <p:attrName>style.visibility</p:attrName>
                                        </p:attrNameLst>
                                      </p:cBhvr>
                                      <p:to>
                                        <p:strVal val="hidden"/>
                                      </p:to>
                                    </p:set>
                                  </p:childTnLst>
                                </p:cTn>
                              </p:par>
                              <p:par>
                                <p:cTn id="1053" presetID="19" presetClass="exit" presetSubtype="10" fill="hold" grpId="3" nodeType="withEffect">
                                  <p:stCondLst>
                                    <p:cond delay="0"/>
                                  </p:stCondLst>
                                  <p:childTnLst>
                                    <p:anim calcmode="lin" valueType="num">
                                      <p:cBhvr>
                                        <p:cTn id="1054" dur="4000"/>
                                        <p:tgtEl>
                                          <p:spTgt spid="100"/>
                                        </p:tgtEl>
                                        <p:attrNameLst>
                                          <p:attrName>ppt_h</p:attrName>
                                        </p:attrNameLst>
                                      </p:cBhvr>
                                      <p:tavLst>
                                        <p:tav tm="0">
                                          <p:val>
                                            <p:strVal val="ppt_h"/>
                                          </p:val>
                                        </p:tav>
                                        <p:tav tm="100000">
                                          <p:val>
                                            <p:strVal val="ppt_h"/>
                                          </p:val>
                                        </p:tav>
                                      </p:tavLst>
                                    </p:anim>
                                    <p:anim calcmode="lin" valueType="num">
                                      <p:cBhvr>
                                        <p:cTn id="1055" dur="4000"/>
                                        <p:tgtEl>
                                          <p:spTgt spid="10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56" dur="1" fill="hold">
                                          <p:stCondLst>
                                            <p:cond delay="3999"/>
                                          </p:stCondLst>
                                        </p:cTn>
                                        <p:tgtEl>
                                          <p:spTgt spid="100"/>
                                        </p:tgtEl>
                                        <p:attrNameLst>
                                          <p:attrName>style.visibility</p:attrName>
                                        </p:attrNameLst>
                                      </p:cBhvr>
                                      <p:to>
                                        <p:strVal val="hidden"/>
                                      </p:to>
                                    </p:set>
                                  </p:childTnLst>
                                </p:cTn>
                              </p:par>
                              <p:par>
                                <p:cTn id="1057" presetID="19" presetClass="exit" presetSubtype="10" fill="hold" grpId="3" nodeType="withEffect">
                                  <p:stCondLst>
                                    <p:cond delay="0"/>
                                  </p:stCondLst>
                                  <p:childTnLst>
                                    <p:anim calcmode="lin" valueType="num">
                                      <p:cBhvr>
                                        <p:cTn id="1058" dur="4000"/>
                                        <p:tgtEl>
                                          <p:spTgt spid="101"/>
                                        </p:tgtEl>
                                        <p:attrNameLst>
                                          <p:attrName>ppt_h</p:attrName>
                                        </p:attrNameLst>
                                      </p:cBhvr>
                                      <p:tavLst>
                                        <p:tav tm="0">
                                          <p:val>
                                            <p:strVal val="ppt_h"/>
                                          </p:val>
                                        </p:tav>
                                        <p:tav tm="100000">
                                          <p:val>
                                            <p:strVal val="ppt_h"/>
                                          </p:val>
                                        </p:tav>
                                      </p:tavLst>
                                    </p:anim>
                                    <p:anim calcmode="lin" valueType="num">
                                      <p:cBhvr>
                                        <p:cTn id="1059" dur="4000"/>
                                        <p:tgtEl>
                                          <p:spTgt spid="10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0" dur="1" fill="hold">
                                          <p:stCondLst>
                                            <p:cond delay="3999"/>
                                          </p:stCondLst>
                                        </p:cTn>
                                        <p:tgtEl>
                                          <p:spTgt spid="101"/>
                                        </p:tgtEl>
                                        <p:attrNameLst>
                                          <p:attrName>style.visibility</p:attrName>
                                        </p:attrNameLst>
                                      </p:cBhvr>
                                      <p:to>
                                        <p:strVal val="hidden"/>
                                      </p:to>
                                    </p:set>
                                  </p:childTnLst>
                                </p:cTn>
                              </p:par>
                              <p:par>
                                <p:cTn id="1061" presetID="19" presetClass="exit" presetSubtype="10" fill="hold" grpId="3" nodeType="withEffect">
                                  <p:stCondLst>
                                    <p:cond delay="0"/>
                                  </p:stCondLst>
                                  <p:childTnLst>
                                    <p:anim calcmode="lin" valueType="num">
                                      <p:cBhvr>
                                        <p:cTn id="1062" dur="4000"/>
                                        <p:tgtEl>
                                          <p:spTgt spid="102"/>
                                        </p:tgtEl>
                                        <p:attrNameLst>
                                          <p:attrName>ppt_h</p:attrName>
                                        </p:attrNameLst>
                                      </p:cBhvr>
                                      <p:tavLst>
                                        <p:tav tm="0">
                                          <p:val>
                                            <p:strVal val="ppt_h"/>
                                          </p:val>
                                        </p:tav>
                                        <p:tav tm="100000">
                                          <p:val>
                                            <p:strVal val="ppt_h"/>
                                          </p:val>
                                        </p:tav>
                                      </p:tavLst>
                                    </p:anim>
                                    <p:anim calcmode="lin" valueType="num">
                                      <p:cBhvr>
                                        <p:cTn id="1063" dur="4000"/>
                                        <p:tgtEl>
                                          <p:spTgt spid="1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4" dur="1" fill="hold">
                                          <p:stCondLst>
                                            <p:cond delay="3999"/>
                                          </p:stCondLst>
                                        </p:cTn>
                                        <p:tgtEl>
                                          <p:spTgt spid="102"/>
                                        </p:tgtEl>
                                        <p:attrNameLst>
                                          <p:attrName>style.visibility</p:attrName>
                                        </p:attrNameLst>
                                      </p:cBhvr>
                                      <p:to>
                                        <p:strVal val="hidden"/>
                                      </p:to>
                                    </p:set>
                                  </p:childTnLst>
                                </p:cTn>
                              </p:par>
                              <p:par>
                                <p:cTn id="1065" presetID="19" presetClass="exit" presetSubtype="10" fill="hold" grpId="3" nodeType="withEffect">
                                  <p:stCondLst>
                                    <p:cond delay="0"/>
                                  </p:stCondLst>
                                  <p:childTnLst>
                                    <p:anim calcmode="lin" valueType="num">
                                      <p:cBhvr>
                                        <p:cTn id="1066" dur="4000"/>
                                        <p:tgtEl>
                                          <p:spTgt spid="103"/>
                                        </p:tgtEl>
                                        <p:attrNameLst>
                                          <p:attrName>ppt_h</p:attrName>
                                        </p:attrNameLst>
                                      </p:cBhvr>
                                      <p:tavLst>
                                        <p:tav tm="0">
                                          <p:val>
                                            <p:strVal val="ppt_h"/>
                                          </p:val>
                                        </p:tav>
                                        <p:tav tm="100000">
                                          <p:val>
                                            <p:strVal val="ppt_h"/>
                                          </p:val>
                                        </p:tav>
                                      </p:tavLst>
                                    </p:anim>
                                    <p:anim calcmode="lin" valueType="num">
                                      <p:cBhvr>
                                        <p:cTn id="1067" dur="4000"/>
                                        <p:tgtEl>
                                          <p:spTgt spid="10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68" dur="1" fill="hold">
                                          <p:stCondLst>
                                            <p:cond delay="3999"/>
                                          </p:stCondLst>
                                        </p:cTn>
                                        <p:tgtEl>
                                          <p:spTgt spid="103"/>
                                        </p:tgtEl>
                                        <p:attrNameLst>
                                          <p:attrName>style.visibility</p:attrName>
                                        </p:attrNameLst>
                                      </p:cBhvr>
                                      <p:to>
                                        <p:strVal val="hidden"/>
                                      </p:to>
                                    </p:set>
                                  </p:childTnLst>
                                </p:cTn>
                              </p:par>
                              <p:par>
                                <p:cTn id="1069" presetID="19" presetClass="exit" presetSubtype="10" fill="hold" grpId="3" nodeType="withEffect">
                                  <p:stCondLst>
                                    <p:cond delay="0"/>
                                  </p:stCondLst>
                                  <p:childTnLst>
                                    <p:anim calcmode="lin" valueType="num">
                                      <p:cBhvr>
                                        <p:cTn id="1070" dur="4000"/>
                                        <p:tgtEl>
                                          <p:spTgt spid="104"/>
                                        </p:tgtEl>
                                        <p:attrNameLst>
                                          <p:attrName>ppt_h</p:attrName>
                                        </p:attrNameLst>
                                      </p:cBhvr>
                                      <p:tavLst>
                                        <p:tav tm="0">
                                          <p:val>
                                            <p:strVal val="ppt_h"/>
                                          </p:val>
                                        </p:tav>
                                        <p:tav tm="100000">
                                          <p:val>
                                            <p:strVal val="ppt_h"/>
                                          </p:val>
                                        </p:tav>
                                      </p:tavLst>
                                    </p:anim>
                                    <p:anim calcmode="lin" valueType="num">
                                      <p:cBhvr>
                                        <p:cTn id="1071" dur="4000"/>
                                        <p:tgtEl>
                                          <p:spTgt spid="10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2" dur="1" fill="hold">
                                          <p:stCondLst>
                                            <p:cond delay="3999"/>
                                          </p:stCondLst>
                                        </p:cTn>
                                        <p:tgtEl>
                                          <p:spTgt spid="104"/>
                                        </p:tgtEl>
                                        <p:attrNameLst>
                                          <p:attrName>style.visibility</p:attrName>
                                        </p:attrNameLst>
                                      </p:cBhvr>
                                      <p:to>
                                        <p:strVal val="hidden"/>
                                      </p:to>
                                    </p:set>
                                  </p:childTnLst>
                                </p:cTn>
                              </p:par>
                              <p:par>
                                <p:cTn id="1073" presetID="19" presetClass="exit" presetSubtype="10" fill="hold" grpId="3" nodeType="withEffect">
                                  <p:stCondLst>
                                    <p:cond delay="0"/>
                                  </p:stCondLst>
                                  <p:childTnLst>
                                    <p:anim calcmode="lin" valueType="num">
                                      <p:cBhvr>
                                        <p:cTn id="1074" dur="4000"/>
                                        <p:tgtEl>
                                          <p:spTgt spid="105"/>
                                        </p:tgtEl>
                                        <p:attrNameLst>
                                          <p:attrName>ppt_h</p:attrName>
                                        </p:attrNameLst>
                                      </p:cBhvr>
                                      <p:tavLst>
                                        <p:tav tm="0">
                                          <p:val>
                                            <p:strVal val="ppt_h"/>
                                          </p:val>
                                        </p:tav>
                                        <p:tav tm="100000">
                                          <p:val>
                                            <p:strVal val="ppt_h"/>
                                          </p:val>
                                        </p:tav>
                                      </p:tavLst>
                                    </p:anim>
                                    <p:anim calcmode="lin" valueType="num">
                                      <p:cBhvr>
                                        <p:cTn id="1075" dur="4000"/>
                                        <p:tgtEl>
                                          <p:spTgt spid="1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76" dur="1" fill="hold">
                                          <p:stCondLst>
                                            <p:cond delay="3999"/>
                                          </p:stCondLst>
                                        </p:cTn>
                                        <p:tgtEl>
                                          <p:spTgt spid="105"/>
                                        </p:tgtEl>
                                        <p:attrNameLst>
                                          <p:attrName>style.visibility</p:attrName>
                                        </p:attrNameLst>
                                      </p:cBhvr>
                                      <p:to>
                                        <p:strVal val="hidden"/>
                                      </p:to>
                                    </p:set>
                                  </p:childTnLst>
                                </p:cTn>
                              </p:par>
                              <p:par>
                                <p:cTn id="1077" presetID="19" presetClass="exit" presetSubtype="10" fill="hold" grpId="3" nodeType="withEffect">
                                  <p:stCondLst>
                                    <p:cond delay="0"/>
                                  </p:stCondLst>
                                  <p:childTnLst>
                                    <p:anim calcmode="lin" valueType="num">
                                      <p:cBhvr>
                                        <p:cTn id="1078" dur="4000"/>
                                        <p:tgtEl>
                                          <p:spTgt spid="106"/>
                                        </p:tgtEl>
                                        <p:attrNameLst>
                                          <p:attrName>ppt_h</p:attrName>
                                        </p:attrNameLst>
                                      </p:cBhvr>
                                      <p:tavLst>
                                        <p:tav tm="0">
                                          <p:val>
                                            <p:strVal val="ppt_h"/>
                                          </p:val>
                                        </p:tav>
                                        <p:tav tm="100000">
                                          <p:val>
                                            <p:strVal val="ppt_h"/>
                                          </p:val>
                                        </p:tav>
                                      </p:tavLst>
                                    </p:anim>
                                    <p:anim calcmode="lin" valueType="num">
                                      <p:cBhvr>
                                        <p:cTn id="1079" dur="4000"/>
                                        <p:tgtEl>
                                          <p:spTgt spid="10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0" dur="1" fill="hold">
                                          <p:stCondLst>
                                            <p:cond delay="3999"/>
                                          </p:stCondLst>
                                        </p:cTn>
                                        <p:tgtEl>
                                          <p:spTgt spid="106"/>
                                        </p:tgtEl>
                                        <p:attrNameLst>
                                          <p:attrName>style.visibility</p:attrName>
                                        </p:attrNameLst>
                                      </p:cBhvr>
                                      <p:to>
                                        <p:strVal val="hidden"/>
                                      </p:to>
                                    </p:set>
                                  </p:childTnLst>
                                </p:cTn>
                              </p:par>
                              <p:par>
                                <p:cTn id="1081" presetID="19" presetClass="exit" presetSubtype="10" fill="hold" grpId="3" nodeType="withEffect">
                                  <p:stCondLst>
                                    <p:cond delay="0"/>
                                  </p:stCondLst>
                                  <p:childTnLst>
                                    <p:anim calcmode="lin" valueType="num">
                                      <p:cBhvr>
                                        <p:cTn id="1082" dur="4000"/>
                                        <p:tgtEl>
                                          <p:spTgt spid="107"/>
                                        </p:tgtEl>
                                        <p:attrNameLst>
                                          <p:attrName>ppt_h</p:attrName>
                                        </p:attrNameLst>
                                      </p:cBhvr>
                                      <p:tavLst>
                                        <p:tav tm="0">
                                          <p:val>
                                            <p:strVal val="ppt_h"/>
                                          </p:val>
                                        </p:tav>
                                        <p:tav tm="100000">
                                          <p:val>
                                            <p:strVal val="ppt_h"/>
                                          </p:val>
                                        </p:tav>
                                      </p:tavLst>
                                    </p:anim>
                                    <p:anim calcmode="lin" valueType="num">
                                      <p:cBhvr>
                                        <p:cTn id="1083" dur="40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4" dur="1" fill="hold">
                                          <p:stCondLst>
                                            <p:cond delay="3999"/>
                                          </p:stCondLst>
                                        </p:cTn>
                                        <p:tgtEl>
                                          <p:spTgt spid="107"/>
                                        </p:tgtEl>
                                        <p:attrNameLst>
                                          <p:attrName>style.visibility</p:attrName>
                                        </p:attrNameLst>
                                      </p:cBhvr>
                                      <p:to>
                                        <p:strVal val="hidden"/>
                                      </p:to>
                                    </p:set>
                                  </p:childTnLst>
                                </p:cTn>
                              </p:par>
                              <p:par>
                                <p:cTn id="1085" presetID="19" presetClass="exit" presetSubtype="10" fill="hold" grpId="3" nodeType="withEffect">
                                  <p:stCondLst>
                                    <p:cond delay="0"/>
                                  </p:stCondLst>
                                  <p:childTnLst>
                                    <p:anim calcmode="lin" valueType="num">
                                      <p:cBhvr>
                                        <p:cTn id="1086" dur="4000"/>
                                        <p:tgtEl>
                                          <p:spTgt spid="108"/>
                                        </p:tgtEl>
                                        <p:attrNameLst>
                                          <p:attrName>ppt_h</p:attrName>
                                        </p:attrNameLst>
                                      </p:cBhvr>
                                      <p:tavLst>
                                        <p:tav tm="0">
                                          <p:val>
                                            <p:strVal val="ppt_h"/>
                                          </p:val>
                                        </p:tav>
                                        <p:tav tm="100000">
                                          <p:val>
                                            <p:strVal val="ppt_h"/>
                                          </p:val>
                                        </p:tav>
                                      </p:tavLst>
                                    </p:anim>
                                    <p:anim calcmode="lin" valueType="num">
                                      <p:cBhvr>
                                        <p:cTn id="1087" dur="4000"/>
                                        <p:tgtEl>
                                          <p:spTgt spid="1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88" dur="1" fill="hold">
                                          <p:stCondLst>
                                            <p:cond delay="3999"/>
                                          </p:stCondLst>
                                        </p:cTn>
                                        <p:tgtEl>
                                          <p:spTgt spid="108"/>
                                        </p:tgtEl>
                                        <p:attrNameLst>
                                          <p:attrName>style.visibility</p:attrName>
                                        </p:attrNameLst>
                                      </p:cBhvr>
                                      <p:to>
                                        <p:strVal val="hidden"/>
                                      </p:to>
                                    </p:set>
                                  </p:childTnLst>
                                </p:cTn>
                              </p:par>
                              <p:par>
                                <p:cTn id="1089" presetID="19" presetClass="exit" presetSubtype="10" fill="hold" grpId="3" nodeType="withEffect">
                                  <p:stCondLst>
                                    <p:cond delay="0"/>
                                  </p:stCondLst>
                                  <p:childTnLst>
                                    <p:anim calcmode="lin" valueType="num">
                                      <p:cBhvr>
                                        <p:cTn id="1090" dur="4000"/>
                                        <p:tgtEl>
                                          <p:spTgt spid="109"/>
                                        </p:tgtEl>
                                        <p:attrNameLst>
                                          <p:attrName>ppt_h</p:attrName>
                                        </p:attrNameLst>
                                      </p:cBhvr>
                                      <p:tavLst>
                                        <p:tav tm="0">
                                          <p:val>
                                            <p:strVal val="ppt_h"/>
                                          </p:val>
                                        </p:tav>
                                        <p:tav tm="100000">
                                          <p:val>
                                            <p:strVal val="ppt_h"/>
                                          </p:val>
                                        </p:tav>
                                      </p:tavLst>
                                    </p:anim>
                                    <p:anim calcmode="lin" valueType="num">
                                      <p:cBhvr>
                                        <p:cTn id="1091" dur="4000"/>
                                        <p:tgtEl>
                                          <p:spTgt spid="10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2" dur="1" fill="hold">
                                          <p:stCondLst>
                                            <p:cond delay="3999"/>
                                          </p:stCondLst>
                                        </p:cTn>
                                        <p:tgtEl>
                                          <p:spTgt spid="109"/>
                                        </p:tgtEl>
                                        <p:attrNameLst>
                                          <p:attrName>style.visibility</p:attrName>
                                        </p:attrNameLst>
                                      </p:cBhvr>
                                      <p:to>
                                        <p:strVal val="hidden"/>
                                      </p:to>
                                    </p:set>
                                  </p:childTnLst>
                                </p:cTn>
                              </p:par>
                              <p:par>
                                <p:cTn id="1093" presetID="19" presetClass="exit" presetSubtype="10" fill="hold" grpId="3" nodeType="withEffect">
                                  <p:stCondLst>
                                    <p:cond delay="0"/>
                                  </p:stCondLst>
                                  <p:childTnLst>
                                    <p:anim calcmode="lin" valueType="num">
                                      <p:cBhvr>
                                        <p:cTn id="1094" dur="4000"/>
                                        <p:tgtEl>
                                          <p:spTgt spid="110"/>
                                        </p:tgtEl>
                                        <p:attrNameLst>
                                          <p:attrName>ppt_h</p:attrName>
                                        </p:attrNameLst>
                                      </p:cBhvr>
                                      <p:tavLst>
                                        <p:tav tm="0">
                                          <p:val>
                                            <p:strVal val="ppt_h"/>
                                          </p:val>
                                        </p:tav>
                                        <p:tav tm="100000">
                                          <p:val>
                                            <p:strVal val="ppt_h"/>
                                          </p:val>
                                        </p:tav>
                                      </p:tavLst>
                                    </p:anim>
                                    <p:anim calcmode="lin" valueType="num">
                                      <p:cBhvr>
                                        <p:cTn id="1095" dur="4000"/>
                                        <p:tgtEl>
                                          <p:spTgt spid="1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096" dur="1" fill="hold">
                                          <p:stCondLst>
                                            <p:cond delay="3999"/>
                                          </p:stCondLst>
                                        </p:cTn>
                                        <p:tgtEl>
                                          <p:spTgt spid="110"/>
                                        </p:tgtEl>
                                        <p:attrNameLst>
                                          <p:attrName>style.visibility</p:attrName>
                                        </p:attrNameLst>
                                      </p:cBhvr>
                                      <p:to>
                                        <p:strVal val="hidden"/>
                                      </p:to>
                                    </p:set>
                                  </p:childTnLst>
                                </p:cTn>
                              </p:par>
                              <p:par>
                                <p:cTn id="1097" presetID="19" presetClass="exit" presetSubtype="10" fill="hold" grpId="3" nodeType="withEffect">
                                  <p:stCondLst>
                                    <p:cond delay="0"/>
                                  </p:stCondLst>
                                  <p:childTnLst>
                                    <p:anim calcmode="lin" valueType="num">
                                      <p:cBhvr>
                                        <p:cTn id="1098" dur="4000"/>
                                        <p:tgtEl>
                                          <p:spTgt spid="111"/>
                                        </p:tgtEl>
                                        <p:attrNameLst>
                                          <p:attrName>ppt_h</p:attrName>
                                        </p:attrNameLst>
                                      </p:cBhvr>
                                      <p:tavLst>
                                        <p:tav tm="0">
                                          <p:val>
                                            <p:strVal val="ppt_h"/>
                                          </p:val>
                                        </p:tav>
                                        <p:tav tm="100000">
                                          <p:val>
                                            <p:strVal val="ppt_h"/>
                                          </p:val>
                                        </p:tav>
                                      </p:tavLst>
                                    </p:anim>
                                    <p:anim calcmode="lin" valueType="num">
                                      <p:cBhvr>
                                        <p:cTn id="1099" dur="4000"/>
                                        <p:tgtEl>
                                          <p:spTgt spid="1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0" dur="1" fill="hold">
                                          <p:stCondLst>
                                            <p:cond delay="3999"/>
                                          </p:stCondLst>
                                        </p:cTn>
                                        <p:tgtEl>
                                          <p:spTgt spid="111"/>
                                        </p:tgtEl>
                                        <p:attrNameLst>
                                          <p:attrName>style.visibility</p:attrName>
                                        </p:attrNameLst>
                                      </p:cBhvr>
                                      <p:to>
                                        <p:strVal val="hidden"/>
                                      </p:to>
                                    </p:set>
                                  </p:childTnLst>
                                </p:cTn>
                              </p:par>
                              <p:par>
                                <p:cTn id="1101" presetID="19" presetClass="exit" presetSubtype="10" fill="hold" grpId="3" nodeType="withEffect">
                                  <p:stCondLst>
                                    <p:cond delay="0"/>
                                  </p:stCondLst>
                                  <p:childTnLst>
                                    <p:anim calcmode="lin" valueType="num">
                                      <p:cBhvr>
                                        <p:cTn id="1102" dur="4000"/>
                                        <p:tgtEl>
                                          <p:spTgt spid="112"/>
                                        </p:tgtEl>
                                        <p:attrNameLst>
                                          <p:attrName>ppt_h</p:attrName>
                                        </p:attrNameLst>
                                      </p:cBhvr>
                                      <p:tavLst>
                                        <p:tav tm="0">
                                          <p:val>
                                            <p:strVal val="ppt_h"/>
                                          </p:val>
                                        </p:tav>
                                        <p:tav tm="100000">
                                          <p:val>
                                            <p:strVal val="ppt_h"/>
                                          </p:val>
                                        </p:tav>
                                      </p:tavLst>
                                    </p:anim>
                                    <p:anim calcmode="lin" valueType="num">
                                      <p:cBhvr>
                                        <p:cTn id="1103" dur="4000"/>
                                        <p:tgtEl>
                                          <p:spTgt spid="1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4" dur="1" fill="hold">
                                          <p:stCondLst>
                                            <p:cond delay="3999"/>
                                          </p:stCondLst>
                                        </p:cTn>
                                        <p:tgtEl>
                                          <p:spTgt spid="112"/>
                                        </p:tgtEl>
                                        <p:attrNameLst>
                                          <p:attrName>style.visibility</p:attrName>
                                        </p:attrNameLst>
                                      </p:cBhvr>
                                      <p:to>
                                        <p:strVal val="hidden"/>
                                      </p:to>
                                    </p:set>
                                  </p:childTnLst>
                                </p:cTn>
                              </p:par>
                              <p:par>
                                <p:cTn id="1105" presetID="19" presetClass="exit" presetSubtype="10" fill="hold" grpId="3" nodeType="withEffect">
                                  <p:stCondLst>
                                    <p:cond delay="0"/>
                                  </p:stCondLst>
                                  <p:childTnLst>
                                    <p:anim calcmode="lin" valueType="num">
                                      <p:cBhvr>
                                        <p:cTn id="1106" dur="4000"/>
                                        <p:tgtEl>
                                          <p:spTgt spid="113"/>
                                        </p:tgtEl>
                                        <p:attrNameLst>
                                          <p:attrName>ppt_h</p:attrName>
                                        </p:attrNameLst>
                                      </p:cBhvr>
                                      <p:tavLst>
                                        <p:tav tm="0">
                                          <p:val>
                                            <p:strVal val="ppt_h"/>
                                          </p:val>
                                        </p:tav>
                                        <p:tav tm="100000">
                                          <p:val>
                                            <p:strVal val="ppt_h"/>
                                          </p:val>
                                        </p:tav>
                                      </p:tavLst>
                                    </p:anim>
                                    <p:anim calcmode="lin" valueType="num">
                                      <p:cBhvr>
                                        <p:cTn id="1107" dur="4000"/>
                                        <p:tgtEl>
                                          <p:spTgt spid="1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108" dur="1" fill="hold">
                                          <p:stCondLst>
                                            <p:cond delay="3999"/>
                                          </p:stCondLst>
                                        </p:cTn>
                                        <p:tgtEl>
                                          <p:spTgt spid="113"/>
                                        </p:tgtEl>
                                        <p:attrNameLst>
                                          <p:attrName>style.visibility</p:attrName>
                                        </p:attrNameLst>
                                      </p:cBhvr>
                                      <p:to>
                                        <p:strVal val="hidden"/>
                                      </p:to>
                                    </p:set>
                                  </p:childTnLst>
                                </p:cTn>
                              </p:par>
                              <p:par>
                                <p:cTn id="1109" presetID="2" presetClass="exit" presetSubtype="6" fill="hold" grpId="2" nodeType="withEffect">
                                  <p:stCondLst>
                                    <p:cond delay="0"/>
                                  </p:stCondLst>
                                  <p:childTnLst>
                                    <p:anim calcmode="lin" valueType="num">
                                      <p:cBhvr additive="base">
                                        <p:cTn id="1110" dur="3000"/>
                                        <p:tgtEl>
                                          <p:spTgt spid="2"/>
                                        </p:tgtEl>
                                        <p:attrNameLst>
                                          <p:attrName>ppt_x</p:attrName>
                                        </p:attrNameLst>
                                      </p:cBhvr>
                                      <p:tavLst>
                                        <p:tav tm="0">
                                          <p:val>
                                            <p:strVal val="ppt_x"/>
                                          </p:val>
                                        </p:tav>
                                        <p:tav tm="100000">
                                          <p:val>
                                            <p:strVal val="1+ppt_w/2"/>
                                          </p:val>
                                        </p:tav>
                                      </p:tavLst>
                                    </p:anim>
                                    <p:anim calcmode="lin" valueType="num">
                                      <p:cBhvr additive="base">
                                        <p:cTn id="1111" dur="3000"/>
                                        <p:tgtEl>
                                          <p:spTgt spid="2"/>
                                        </p:tgtEl>
                                        <p:attrNameLst>
                                          <p:attrName>ppt_y</p:attrName>
                                        </p:attrNameLst>
                                      </p:cBhvr>
                                      <p:tavLst>
                                        <p:tav tm="0">
                                          <p:val>
                                            <p:strVal val="ppt_y"/>
                                          </p:val>
                                        </p:tav>
                                        <p:tav tm="100000">
                                          <p:val>
                                            <p:strVal val="1+ppt_h/2"/>
                                          </p:val>
                                        </p:tav>
                                      </p:tavLst>
                                    </p:anim>
                                    <p:set>
                                      <p:cBhvr>
                                        <p:cTn id="1112" dur="1" fill="hold">
                                          <p:stCondLst>
                                            <p:cond delay="2999"/>
                                          </p:stCondLst>
                                        </p:cTn>
                                        <p:tgtEl>
                                          <p:spTgt spid="2"/>
                                        </p:tgtEl>
                                        <p:attrNameLst>
                                          <p:attrName>style.visibility</p:attrName>
                                        </p:attrNameLst>
                                      </p:cBhvr>
                                      <p:to>
                                        <p:strVal val="hidden"/>
                                      </p:to>
                                    </p:set>
                                  </p:childTnLst>
                                </p:cTn>
                              </p:par>
                              <p:par>
                                <p:cTn id="1113" presetID="2" presetClass="exit" presetSubtype="6" fill="hold" grpId="2" nodeType="withEffect">
                                  <p:stCondLst>
                                    <p:cond delay="0"/>
                                  </p:stCondLst>
                                  <p:childTnLst>
                                    <p:anim calcmode="lin" valueType="num">
                                      <p:cBhvr additive="base">
                                        <p:cTn id="1114" dur="3000"/>
                                        <p:tgtEl>
                                          <p:spTgt spid="3"/>
                                        </p:tgtEl>
                                        <p:attrNameLst>
                                          <p:attrName>ppt_x</p:attrName>
                                        </p:attrNameLst>
                                      </p:cBhvr>
                                      <p:tavLst>
                                        <p:tav tm="0">
                                          <p:val>
                                            <p:strVal val="ppt_x"/>
                                          </p:val>
                                        </p:tav>
                                        <p:tav tm="100000">
                                          <p:val>
                                            <p:strVal val="1+ppt_w/2"/>
                                          </p:val>
                                        </p:tav>
                                      </p:tavLst>
                                    </p:anim>
                                    <p:anim calcmode="lin" valueType="num">
                                      <p:cBhvr additive="base">
                                        <p:cTn id="1115" dur="3000"/>
                                        <p:tgtEl>
                                          <p:spTgt spid="3"/>
                                        </p:tgtEl>
                                        <p:attrNameLst>
                                          <p:attrName>ppt_y</p:attrName>
                                        </p:attrNameLst>
                                      </p:cBhvr>
                                      <p:tavLst>
                                        <p:tav tm="0">
                                          <p:val>
                                            <p:strVal val="ppt_y"/>
                                          </p:val>
                                        </p:tav>
                                        <p:tav tm="100000">
                                          <p:val>
                                            <p:strVal val="1+ppt_h/2"/>
                                          </p:val>
                                        </p:tav>
                                      </p:tavLst>
                                    </p:anim>
                                    <p:set>
                                      <p:cBhvr>
                                        <p:cTn id="1116" dur="1" fill="hold">
                                          <p:stCondLst>
                                            <p:cond delay="2999"/>
                                          </p:stCondLst>
                                        </p:cTn>
                                        <p:tgtEl>
                                          <p:spTgt spid="3"/>
                                        </p:tgtEl>
                                        <p:attrNameLst>
                                          <p:attrName>style.visibility</p:attrName>
                                        </p:attrNameLst>
                                      </p:cBhvr>
                                      <p:to>
                                        <p:strVal val="hidden"/>
                                      </p:to>
                                    </p:set>
                                  </p:childTnLst>
                                </p:cTn>
                              </p:par>
                              <p:par>
                                <p:cTn id="1117" presetID="2" presetClass="exit" presetSubtype="6" fill="hold" grpId="2" nodeType="withEffect">
                                  <p:stCondLst>
                                    <p:cond delay="0"/>
                                  </p:stCondLst>
                                  <p:childTnLst>
                                    <p:anim calcmode="lin" valueType="num">
                                      <p:cBhvr additive="base">
                                        <p:cTn id="1118" dur="3000"/>
                                        <p:tgtEl>
                                          <p:spTgt spid="4"/>
                                        </p:tgtEl>
                                        <p:attrNameLst>
                                          <p:attrName>ppt_x</p:attrName>
                                        </p:attrNameLst>
                                      </p:cBhvr>
                                      <p:tavLst>
                                        <p:tav tm="0">
                                          <p:val>
                                            <p:strVal val="ppt_x"/>
                                          </p:val>
                                        </p:tav>
                                        <p:tav tm="100000">
                                          <p:val>
                                            <p:strVal val="1+ppt_w/2"/>
                                          </p:val>
                                        </p:tav>
                                      </p:tavLst>
                                    </p:anim>
                                    <p:anim calcmode="lin" valueType="num">
                                      <p:cBhvr additive="base">
                                        <p:cTn id="1119" dur="3000"/>
                                        <p:tgtEl>
                                          <p:spTgt spid="4"/>
                                        </p:tgtEl>
                                        <p:attrNameLst>
                                          <p:attrName>ppt_y</p:attrName>
                                        </p:attrNameLst>
                                      </p:cBhvr>
                                      <p:tavLst>
                                        <p:tav tm="0">
                                          <p:val>
                                            <p:strVal val="ppt_y"/>
                                          </p:val>
                                        </p:tav>
                                        <p:tav tm="100000">
                                          <p:val>
                                            <p:strVal val="1+ppt_h/2"/>
                                          </p:val>
                                        </p:tav>
                                      </p:tavLst>
                                    </p:anim>
                                    <p:set>
                                      <p:cBhvr>
                                        <p:cTn id="1120" dur="1" fill="hold">
                                          <p:stCondLst>
                                            <p:cond delay="2999"/>
                                          </p:stCondLst>
                                        </p:cTn>
                                        <p:tgtEl>
                                          <p:spTgt spid="4"/>
                                        </p:tgtEl>
                                        <p:attrNameLst>
                                          <p:attrName>style.visibility</p:attrName>
                                        </p:attrNameLst>
                                      </p:cBhvr>
                                      <p:to>
                                        <p:strVal val="hidden"/>
                                      </p:to>
                                    </p:set>
                                  </p:childTnLst>
                                </p:cTn>
                              </p:par>
                              <p:par>
                                <p:cTn id="1121" presetID="2" presetClass="exit" presetSubtype="6" fill="hold" grpId="2" nodeType="withEffect">
                                  <p:stCondLst>
                                    <p:cond delay="0"/>
                                  </p:stCondLst>
                                  <p:childTnLst>
                                    <p:anim calcmode="lin" valueType="num">
                                      <p:cBhvr additive="base">
                                        <p:cTn id="1122" dur="3000"/>
                                        <p:tgtEl>
                                          <p:spTgt spid="5"/>
                                        </p:tgtEl>
                                        <p:attrNameLst>
                                          <p:attrName>ppt_x</p:attrName>
                                        </p:attrNameLst>
                                      </p:cBhvr>
                                      <p:tavLst>
                                        <p:tav tm="0">
                                          <p:val>
                                            <p:strVal val="ppt_x"/>
                                          </p:val>
                                        </p:tav>
                                        <p:tav tm="100000">
                                          <p:val>
                                            <p:strVal val="1+ppt_w/2"/>
                                          </p:val>
                                        </p:tav>
                                      </p:tavLst>
                                    </p:anim>
                                    <p:anim calcmode="lin" valueType="num">
                                      <p:cBhvr additive="base">
                                        <p:cTn id="1123" dur="3000"/>
                                        <p:tgtEl>
                                          <p:spTgt spid="5"/>
                                        </p:tgtEl>
                                        <p:attrNameLst>
                                          <p:attrName>ppt_y</p:attrName>
                                        </p:attrNameLst>
                                      </p:cBhvr>
                                      <p:tavLst>
                                        <p:tav tm="0">
                                          <p:val>
                                            <p:strVal val="ppt_y"/>
                                          </p:val>
                                        </p:tav>
                                        <p:tav tm="100000">
                                          <p:val>
                                            <p:strVal val="1+ppt_h/2"/>
                                          </p:val>
                                        </p:tav>
                                      </p:tavLst>
                                    </p:anim>
                                    <p:set>
                                      <p:cBhvr>
                                        <p:cTn id="1124" dur="1" fill="hold">
                                          <p:stCondLst>
                                            <p:cond delay="2999"/>
                                          </p:stCondLst>
                                        </p:cTn>
                                        <p:tgtEl>
                                          <p:spTgt spid="5"/>
                                        </p:tgtEl>
                                        <p:attrNameLst>
                                          <p:attrName>style.visibility</p:attrName>
                                        </p:attrNameLst>
                                      </p:cBhvr>
                                      <p:to>
                                        <p:strVal val="hidden"/>
                                      </p:to>
                                    </p:set>
                                  </p:childTnLst>
                                </p:cTn>
                              </p:par>
                              <p:par>
                                <p:cTn id="1125" presetID="2" presetClass="exit" presetSubtype="6" fill="hold" grpId="2" nodeType="withEffect">
                                  <p:stCondLst>
                                    <p:cond delay="0"/>
                                  </p:stCondLst>
                                  <p:childTnLst>
                                    <p:anim calcmode="lin" valueType="num">
                                      <p:cBhvr additive="base">
                                        <p:cTn id="1126" dur="3000"/>
                                        <p:tgtEl>
                                          <p:spTgt spid="6"/>
                                        </p:tgtEl>
                                        <p:attrNameLst>
                                          <p:attrName>ppt_x</p:attrName>
                                        </p:attrNameLst>
                                      </p:cBhvr>
                                      <p:tavLst>
                                        <p:tav tm="0">
                                          <p:val>
                                            <p:strVal val="ppt_x"/>
                                          </p:val>
                                        </p:tav>
                                        <p:tav tm="100000">
                                          <p:val>
                                            <p:strVal val="1+ppt_w/2"/>
                                          </p:val>
                                        </p:tav>
                                      </p:tavLst>
                                    </p:anim>
                                    <p:anim calcmode="lin" valueType="num">
                                      <p:cBhvr additive="base">
                                        <p:cTn id="1127" dur="3000"/>
                                        <p:tgtEl>
                                          <p:spTgt spid="6"/>
                                        </p:tgtEl>
                                        <p:attrNameLst>
                                          <p:attrName>ppt_y</p:attrName>
                                        </p:attrNameLst>
                                      </p:cBhvr>
                                      <p:tavLst>
                                        <p:tav tm="0">
                                          <p:val>
                                            <p:strVal val="ppt_y"/>
                                          </p:val>
                                        </p:tav>
                                        <p:tav tm="100000">
                                          <p:val>
                                            <p:strVal val="1+ppt_h/2"/>
                                          </p:val>
                                        </p:tav>
                                      </p:tavLst>
                                    </p:anim>
                                    <p:set>
                                      <p:cBhvr>
                                        <p:cTn id="1128" dur="1" fill="hold">
                                          <p:stCondLst>
                                            <p:cond delay="2999"/>
                                          </p:stCondLst>
                                        </p:cTn>
                                        <p:tgtEl>
                                          <p:spTgt spid="6"/>
                                        </p:tgtEl>
                                        <p:attrNameLst>
                                          <p:attrName>style.visibility</p:attrName>
                                        </p:attrNameLst>
                                      </p:cBhvr>
                                      <p:to>
                                        <p:strVal val="hidden"/>
                                      </p:to>
                                    </p:set>
                                  </p:childTnLst>
                                </p:cTn>
                              </p:par>
                              <p:par>
                                <p:cTn id="1129" presetID="2" presetClass="exit" presetSubtype="6" fill="hold" grpId="2" nodeType="withEffect">
                                  <p:stCondLst>
                                    <p:cond delay="0"/>
                                  </p:stCondLst>
                                  <p:childTnLst>
                                    <p:anim calcmode="lin" valueType="num">
                                      <p:cBhvr additive="base">
                                        <p:cTn id="1130" dur="3000"/>
                                        <p:tgtEl>
                                          <p:spTgt spid="7"/>
                                        </p:tgtEl>
                                        <p:attrNameLst>
                                          <p:attrName>ppt_x</p:attrName>
                                        </p:attrNameLst>
                                      </p:cBhvr>
                                      <p:tavLst>
                                        <p:tav tm="0">
                                          <p:val>
                                            <p:strVal val="ppt_x"/>
                                          </p:val>
                                        </p:tav>
                                        <p:tav tm="100000">
                                          <p:val>
                                            <p:strVal val="1+ppt_w/2"/>
                                          </p:val>
                                        </p:tav>
                                      </p:tavLst>
                                    </p:anim>
                                    <p:anim calcmode="lin" valueType="num">
                                      <p:cBhvr additive="base">
                                        <p:cTn id="1131" dur="3000"/>
                                        <p:tgtEl>
                                          <p:spTgt spid="7"/>
                                        </p:tgtEl>
                                        <p:attrNameLst>
                                          <p:attrName>ppt_y</p:attrName>
                                        </p:attrNameLst>
                                      </p:cBhvr>
                                      <p:tavLst>
                                        <p:tav tm="0">
                                          <p:val>
                                            <p:strVal val="ppt_y"/>
                                          </p:val>
                                        </p:tav>
                                        <p:tav tm="100000">
                                          <p:val>
                                            <p:strVal val="1+ppt_h/2"/>
                                          </p:val>
                                        </p:tav>
                                      </p:tavLst>
                                    </p:anim>
                                    <p:set>
                                      <p:cBhvr>
                                        <p:cTn id="1132" dur="1" fill="hold">
                                          <p:stCondLst>
                                            <p:cond delay="2999"/>
                                          </p:stCondLst>
                                        </p:cTn>
                                        <p:tgtEl>
                                          <p:spTgt spid="7"/>
                                        </p:tgtEl>
                                        <p:attrNameLst>
                                          <p:attrName>style.visibility</p:attrName>
                                        </p:attrNameLst>
                                      </p:cBhvr>
                                      <p:to>
                                        <p:strVal val="hidden"/>
                                      </p:to>
                                    </p:set>
                                  </p:childTnLst>
                                </p:cTn>
                              </p:par>
                              <p:par>
                                <p:cTn id="1133" presetID="2" presetClass="exit" presetSubtype="6" fill="hold" grpId="2" nodeType="withEffect">
                                  <p:stCondLst>
                                    <p:cond delay="0"/>
                                  </p:stCondLst>
                                  <p:childTnLst>
                                    <p:anim calcmode="lin" valueType="num">
                                      <p:cBhvr additive="base">
                                        <p:cTn id="1134" dur="3000"/>
                                        <p:tgtEl>
                                          <p:spTgt spid="8"/>
                                        </p:tgtEl>
                                        <p:attrNameLst>
                                          <p:attrName>ppt_x</p:attrName>
                                        </p:attrNameLst>
                                      </p:cBhvr>
                                      <p:tavLst>
                                        <p:tav tm="0">
                                          <p:val>
                                            <p:strVal val="ppt_x"/>
                                          </p:val>
                                        </p:tav>
                                        <p:tav tm="100000">
                                          <p:val>
                                            <p:strVal val="1+ppt_w/2"/>
                                          </p:val>
                                        </p:tav>
                                      </p:tavLst>
                                    </p:anim>
                                    <p:anim calcmode="lin" valueType="num">
                                      <p:cBhvr additive="base">
                                        <p:cTn id="1135" dur="3000"/>
                                        <p:tgtEl>
                                          <p:spTgt spid="8"/>
                                        </p:tgtEl>
                                        <p:attrNameLst>
                                          <p:attrName>ppt_y</p:attrName>
                                        </p:attrNameLst>
                                      </p:cBhvr>
                                      <p:tavLst>
                                        <p:tav tm="0">
                                          <p:val>
                                            <p:strVal val="ppt_y"/>
                                          </p:val>
                                        </p:tav>
                                        <p:tav tm="100000">
                                          <p:val>
                                            <p:strVal val="1+ppt_h/2"/>
                                          </p:val>
                                        </p:tav>
                                      </p:tavLst>
                                    </p:anim>
                                    <p:set>
                                      <p:cBhvr>
                                        <p:cTn id="1136" dur="1" fill="hold">
                                          <p:stCondLst>
                                            <p:cond delay="2999"/>
                                          </p:stCondLst>
                                        </p:cTn>
                                        <p:tgtEl>
                                          <p:spTgt spid="8"/>
                                        </p:tgtEl>
                                        <p:attrNameLst>
                                          <p:attrName>style.visibility</p:attrName>
                                        </p:attrNameLst>
                                      </p:cBhvr>
                                      <p:to>
                                        <p:strVal val="hidden"/>
                                      </p:to>
                                    </p:set>
                                  </p:childTnLst>
                                </p:cTn>
                              </p:par>
                              <p:par>
                                <p:cTn id="1137" presetID="2" presetClass="exit" presetSubtype="6" fill="hold" grpId="2" nodeType="withEffect">
                                  <p:stCondLst>
                                    <p:cond delay="0"/>
                                  </p:stCondLst>
                                  <p:childTnLst>
                                    <p:anim calcmode="lin" valueType="num">
                                      <p:cBhvr additive="base">
                                        <p:cTn id="1138" dur="3000"/>
                                        <p:tgtEl>
                                          <p:spTgt spid="9"/>
                                        </p:tgtEl>
                                        <p:attrNameLst>
                                          <p:attrName>ppt_x</p:attrName>
                                        </p:attrNameLst>
                                      </p:cBhvr>
                                      <p:tavLst>
                                        <p:tav tm="0">
                                          <p:val>
                                            <p:strVal val="ppt_x"/>
                                          </p:val>
                                        </p:tav>
                                        <p:tav tm="100000">
                                          <p:val>
                                            <p:strVal val="1+ppt_w/2"/>
                                          </p:val>
                                        </p:tav>
                                      </p:tavLst>
                                    </p:anim>
                                    <p:anim calcmode="lin" valueType="num">
                                      <p:cBhvr additive="base">
                                        <p:cTn id="1139" dur="3000"/>
                                        <p:tgtEl>
                                          <p:spTgt spid="9"/>
                                        </p:tgtEl>
                                        <p:attrNameLst>
                                          <p:attrName>ppt_y</p:attrName>
                                        </p:attrNameLst>
                                      </p:cBhvr>
                                      <p:tavLst>
                                        <p:tav tm="0">
                                          <p:val>
                                            <p:strVal val="ppt_y"/>
                                          </p:val>
                                        </p:tav>
                                        <p:tav tm="100000">
                                          <p:val>
                                            <p:strVal val="1+ppt_h/2"/>
                                          </p:val>
                                        </p:tav>
                                      </p:tavLst>
                                    </p:anim>
                                    <p:set>
                                      <p:cBhvr>
                                        <p:cTn id="1140" dur="1" fill="hold">
                                          <p:stCondLst>
                                            <p:cond delay="2999"/>
                                          </p:stCondLst>
                                        </p:cTn>
                                        <p:tgtEl>
                                          <p:spTgt spid="9"/>
                                        </p:tgtEl>
                                        <p:attrNameLst>
                                          <p:attrName>style.visibility</p:attrName>
                                        </p:attrNameLst>
                                      </p:cBhvr>
                                      <p:to>
                                        <p:strVal val="hidden"/>
                                      </p:to>
                                    </p:set>
                                  </p:childTnLst>
                                </p:cTn>
                              </p:par>
                              <p:par>
                                <p:cTn id="1141" presetID="2" presetClass="exit" presetSubtype="6" fill="hold" grpId="2" nodeType="withEffect">
                                  <p:stCondLst>
                                    <p:cond delay="0"/>
                                  </p:stCondLst>
                                  <p:childTnLst>
                                    <p:anim calcmode="lin" valueType="num">
                                      <p:cBhvr additive="base">
                                        <p:cTn id="1142" dur="3000"/>
                                        <p:tgtEl>
                                          <p:spTgt spid="10"/>
                                        </p:tgtEl>
                                        <p:attrNameLst>
                                          <p:attrName>ppt_x</p:attrName>
                                        </p:attrNameLst>
                                      </p:cBhvr>
                                      <p:tavLst>
                                        <p:tav tm="0">
                                          <p:val>
                                            <p:strVal val="ppt_x"/>
                                          </p:val>
                                        </p:tav>
                                        <p:tav tm="100000">
                                          <p:val>
                                            <p:strVal val="1+ppt_w/2"/>
                                          </p:val>
                                        </p:tav>
                                      </p:tavLst>
                                    </p:anim>
                                    <p:anim calcmode="lin" valueType="num">
                                      <p:cBhvr additive="base">
                                        <p:cTn id="1143" dur="3000"/>
                                        <p:tgtEl>
                                          <p:spTgt spid="10"/>
                                        </p:tgtEl>
                                        <p:attrNameLst>
                                          <p:attrName>ppt_y</p:attrName>
                                        </p:attrNameLst>
                                      </p:cBhvr>
                                      <p:tavLst>
                                        <p:tav tm="0">
                                          <p:val>
                                            <p:strVal val="ppt_y"/>
                                          </p:val>
                                        </p:tav>
                                        <p:tav tm="100000">
                                          <p:val>
                                            <p:strVal val="1+ppt_h/2"/>
                                          </p:val>
                                        </p:tav>
                                      </p:tavLst>
                                    </p:anim>
                                    <p:set>
                                      <p:cBhvr>
                                        <p:cTn id="1144" dur="1" fill="hold">
                                          <p:stCondLst>
                                            <p:cond delay="2999"/>
                                          </p:stCondLst>
                                        </p:cTn>
                                        <p:tgtEl>
                                          <p:spTgt spid="10"/>
                                        </p:tgtEl>
                                        <p:attrNameLst>
                                          <p:attrName>style.visibility</p:attrName>
                                        </p:attrNameLst>
                                      </p:cBhvr>
                                      <p:to>
                                        <p:strVal val="hidden"/>
                                      </p:to>
                                    </p:set>
                                  </p:childTnLst>
                                </p:cTn>
                              </p:par>
                              <p:par>
                                <p:cTn id="1145" presetID="2" presetClass="exit" presetSubtype="6" fill="hold" grpId="2" nodeType="withEffect">
                                  <p:stCondLst>
                                    <p:cond delay="0"/>
                                  </p:stCondLst>
                                  <p:childTnLst>
                                    <p:anim calcmode="lin" valueType="num">
                                      <p:cBhvr additive="base">
                                        <p:cTn id="1146" dur="3000"/>
                                        <p:tgtEl>
                                          <p:spTgt spid="11"/>
                                        </p:tgtEl>
                                        <p:attrNameLst>
                                          <p:attrName>ppt_x</p:attrName>
                                        </p:attrNameLst>
                                      </p:cBhvr>
                                      <p:tavLst>
                                        <p:tav tm="0">
                                          <p:val>
                                            <p:strVal val="ppt_x"/>
                                          </p:val>
                                        </p:tav>
                                        <p:tav tm="100000">
                                          <p:val>
                                            <p:strVal val="1+ppt_w/2"/>
                                          </p:val>
                                        </p:tav>
                                      </p:tavLst>
                                    </p:anim>
                                    <p:anim calcmode="lin" valueType="num">
                                      <p:cBhvr additive="base">
                                        <p:cTn id="1147" dur="3000"/>
                                        <p:tgtEl>
                                          <p:spTgt spid="11"/>
                                        </p:tgtEl>
                                        <p:attrNameLst>
                                          <p:attrName>ppt_y</p:attrName>
                                        </p:attrNameLst>
                                      </p:cBhvr>
                                      <p:tavLst>
                                        <p:tav tm="0">
                                          <p:val>
                                            <p:strVal val="ppt_y"/>
                                          </p:val>
                                        </p:tav>
                                        <p:tav tm="100000">
                                          <p:val>
                                            <p:strVal val="1+ppt_h/2"/>
                                          </p:val>
                                        </p:tav>
                                      </p:tavLst>
                                    </p:anim>
                                    <p:set>
                                      <p:cBhvr>
                                        <p:cTn id="1148" dur="1" fill="hold">
                                          <p:stCondLst>
                                            <p:cond delay="2999"/>
                                          </p:stCondLst>
                                        </p:cTn>
                                        <p:tgtEl>
                                          <p:spTgt spid="11"/>
                                        </p:tgtEl>
                                        <p:attrNameLst>
                                          <p:attrName>style.visibility</p:attrName>
                                        </p:attrNameLst>
                                      </p:cBhvr>
                                      <p:to>
                                        <p:strVal val="hidden"/>
                                      </p:to>
                                    </p:set>
                                  </p:childTnLst>
                                </p:cTn>
                              </p:par>
                              <p:par>
                                <p:cTn id="1149" presetID="2" presetClass="exit" presetSubtype="6" fill="hold" grpId="2" nodeType="withEffect">
                                  <p:stCondLst>
                                    <p:cond delay="0"/>
                                  </p:stCondLst>
                                  <p:childTnLst>
                                    <p:anim calcmode="lin" valueType="num">
                                      <p:cBhvr additive="base">
                                        <p:cTn id="1150" dur="3000"/>
                                        <p:tgtEl>
                                          <p:spTgt spid="12"/>
                                        </p:tgtEl>
                                        <p:attrNameLst>
                                          <p:attrName>ppt_x</p:attrName>
                                        </p:attrNameLst>
                                      </p:cBhvr>
                                      <p:tavLst>
                                        <p:tav tm="0">
                                          <p:val>
                                            <p:strVal val="ppt_x"/>
                                          </p:val>
                                        </p:tav>
                                        <p:tav tm="100000">
                                          <p:val>
                                            <p:strVal val="1+ppt_w/2"/>
                                          </p:val>
                                        </p:tav>
                                      </p:tavLst>
                                    </p:anim>
                                    <p:anim calcmode="lin" valueType="num">
                                      <p:cBhvr additive="base">
                                        <p:cTn id="1151" dur="3000"/>
                                        <p:tgtEl>
                                          <p:spTgt spid="12"/>
                                        </p:tgtEl>
                                        <p:attrNameLst>
                                          <p:attrName>ppt_y</p:attrName>
                                        </p:attrNameLst>
                                      </p:cBhvr>
                                      <p:tavLst>
                                        <p:tav tm="0">
                                          <p:val>
                                            <p:strVal val="ppt_y"/>
                                          </p:val>
                                        </p:tav>
                                        <p:tav tm="100000">
                                          <p:val>
                                            <p:strVal val="1+ppt_h/2"/>
                                          </p:val>
                                        </p:tav>
                                      </p:tavLst>
                                    </p:anim>
                                    <p:set>
                                      <p:cBhvr>
                                        <p:cTn id="1152" dur="1" fill="hold">
                                          <p:stCondLst>
                                            <p:cond delay="2999"/>
                                          </p:stCondLst>
                                        </p:cTn>
                                        <p:tgtEl>
                                          <p:spTgt spid="12"/>
                                        </p:tgtEl>
                                        <p:attrNameLst>
                                          <p:attrName>style.visibility</p:attrName>
                                        </p:attrNameLst>
                                      </p:cBhvr>
                                      <p:to>
                                        <p:strVal val="hidden"/>
                                      </p:to>
                                    </p:set>
                                  </p:childTnLst>
                                </p:cTn>
                              </p:par>
                              <p:par>
                                <p:cTn id="1153" presetID="2" presetClass="exit" presetSubtype="6" fill="hold" grpId="2" nodeType="withEffect">
                                  <p:stCondLst>
                                    <p:cond delay="0"/>
                                  </p:stCondLst>
                                  <p:childTnLst>
                                    <p:anim calcmode="lin" valueType="num">
                                      <p:cBhvr additive="base">
                                        <p:cTn id="1154" dur="3000"/>
                                        <p:tgtEl>
                                          <p:spTgt spid="13"/>
                                        </p:tgtEl>
                                        <p:attrNameLst>
                                          <p:attrName>ppt_x</p:attrName>
                                        </p:attrNameLst>
                                      </p:cBhvr>
                                      <p:tavLst>
                                        <p:tav tm="0">
                                          <p:val>
                                            <p:strVal val="ppt_x"/>
                                          </p:val>
                                        </p:tav>
                                        <p:tav tm="100000">
                                          <p:val>
                                            <p:strVal val="1+ppt_w/2"/>
                                          </p:val>
                                        </p:tav>
                                      </p:tavLst>
                                    </p:anim>
                                    <p:anim calcmode="lin" valueType="num">
                                      <p:cBhvr additive="base">
                                        <p:cTn id="1155" dur="3000"/>
                                        <p:tgtEl>
                                          <p:spTgt spid="13"/>
                                        </p:tgtEl>
                                        <p:attrNameLst>
                                          <p:attrName>ppt_y</p:attrName>
                                        </p:attrNameLst>
                                      </p:cBhvr>
                                      <p:tavLst>
                                        <p:tav tm="0">
                                          <p:val>
                                            <p:strVal val="ppt_y"/>
                                          </p:val>
                                        </p:tav>
                                        <p:tav tm="100000">
                                          <p:val>
                                            <p:strVal val="1+ppt_h/2"/>
                                          </p:val>
                                        </p:tav>
                                      </p:tavLst>
                                    </p:anim>
                                    <p:set>
                                      <p:cBhvr>
                                        <p:cTn id="1156" dur="1" fill="hold">
                                          <p:stCondLst>
                                            <p:cond delay="2999"/>
                                          </p:stCondLst>
                                        </p:cTn>
                                        <p:tgtEl>
                                          <p:spTgt spid="13"/>
                                        </p:tgtEl>
                                        <p:attrNameLst>
                                          <p:attrName>style.visibility</p:attrName>
                                        </p:attrNameLst>
                                      </p:cBhvr>
                                      <p:to>
                                        <p:strVal val="hidden"/>
                                      </p:to>
                                    </p:set>
                                  </p:childTnLst>
                                </p:cTn>
                              </p:par>
                              <p:par>
                                <p:cTn id="1157" presetID="2" presetClass="exit" presetSubtype="6" fill="hold" grpId="2" nodeType="withEffect">
                                  <p:stCondLst>
                                    <p:cond delay="0"/>
                                  </p:stCondLst>
                                  <p:childTnLst>
                                    <p:anim calcmode="lin" valueType="num">
                                      <p:cBhvr additive="base">
                                        <p:cTn id="1158" dur="3000"/>
                                        <p:tgtEl>
                                          <p:spTgt spid="14"/>
                                        </p:tgtEl>
                                        <p:attrNameLst>
                                          <p:attrName>ppt_x</p:attrName>
                                        </p:attrNameLst>
                                      </p:cBhvr>
                                      <p:tavLst>
                                        <p:tav tm="0">
                                          <p:val>
                                            <p:strVal val="ppt_x"/>
                                          </p:val>
                                        </p:tav>
                                        <p:tav tm="100000">
                                          <p:val>
                                            <p:strVal val="1+ppt_w/2"/>
                                          </p:val>
                                        </p:tav>
                                      </p:tavLst>
                                    </p:anim>
                                    <p:anim calcmode="lin" valueType="num">
                                      <p:cBhvr additive="base">
                                        <p:cTn id="1159" dur="3000"/>
                                        <p:tgtEl>
                                          <p:spTgt spid="14"/>
                                        </p:tgtEl>
                                        <p:attrNameLst>
                                          <p:attrName>ppt_y</p:attrName>
                                        </p:attrNameLst>
                                      </p:cBhvr>
                                      <p:tavLst>
                                        <p:tav tm="0">
                                          <p:val>
                                            <p:strVal val="ppt_y"/>
                                          </p:val>
                                        </p:tav>
                                        <p:tav tm="100000">
                                          <p:val>
                                            <p:strVal val="1+ppt_h/2"/>
                                          </p:val>
                                        </p:tav>
                                      </p:tavLst>
                                    </p:anim>
                                    <p:set>
                                      <p:cBhvr>
                                        <p:cTn id="1160" dur="1" fill="hold">
                                          <p:stCondLst>
                                            <p:cond delay="2999"/>
                                          </p:stCondLst>
                                        </p:cTn>
                                        <p:tgtEl>
                                          <p:spTgt spid="14"/>
                                        </p:tgtEl>
                                        <p:attrNameLst>
                                          <p:attrName>style.visibility</p:attrName>
                                        </p:attrNameLst>
                                      </p:cBhvr>
                                      <p:to>
                                        <p:strVal val="hidden"/>
                                      </p:to>
                                    </p:set>
                                  </p:childTnLst>
                                </p:cTn>
                              </p:par>
                              <p:par>
                                <p:cTn id="1161" presetID="2" presetClass="exit" presetSubtype="6" fill="hold" grpId="2" nodeType="withEffect">
                                  <p:stCondLst>
                                    <p:cond delay="0"/>
                                  </p:stCondLst>
                                  <p:childTnLst>
                                    <p:anim calcmode="lin" valueType="num">
                                      <p:cBhvr additive="base">
                                        <p:cTn id="1162" dur="3000"/>
                                        <p:tgtEl>
                                          <p:spTgt spid="15"/>
                                        </p:tgtEl>
                                        <p:attrNameLst>
                                          <p:attrName>ppt_x</p:attrName>
                                        </p:attrNameLst>
                                      </p:cBhvr>
                                      <p:tavLst>
                                        <p:tav tm="0">
                                          <p:val>
                                            <p:strVal val="ppt_x"/>
                                          </p:val>
                                        </p:tav>
                                        <p:tav tm="100000">
                                          <p:val>
                                            <p:strVal val="1+ppt_w/2"/>
                                          </p:val>
                                        </p:tav>
                                      </p:tavLst>
                                    </p:anim>
                                    <p:anim calcmode="lin" valueType="num">
                                      <p:cBhvr additive="base">
                                        <p:cTn id="1163" dur="3000"/>
                                        <p:tgtEl>
                                          <p:spTgt spid="15"/>
                                        </p:tgtEl>
                                        <p:attrNameLst>
                                          <p:attrName>ppt_y</p:attrName>
                                        </p:attrNameLst>
                                      </p:cBhvr>
                                      <p:tavLst>
                                        <p:tav tm="0">
                                          <p:val>
                                            <p:strVal val="ppt_y"/>
                                          </p:val>
                                        </p:tav>
                                        <p:tav tm="100000">
                                          <p:val>
                                            <p:strVal val="1+ppt_h/2"/>
                                          </p:val>
                                        </p:tav>
                                      </p:tavLst>
                                    </p:anim>
                                    <p:set>
                                      <p:cBhvr>
                                        <p:cTn id="1164" dur="1" fill="hold">
                                          <p:stCondLst>
                                            <p:cond delay="2999"/>
                                          </p:stCondLst>
                                        </p:cTn>
                                        <p:tgtEl>
                                          <p:spTgt spid="15"/>
                                        </p:tgtEl>
                                        <p:attrNameLst>
                                          <p:attrName>style.visibility</p:attrName>
                                        </p:attrNameLst>
                                      </p:cBhvr>
                                      <p:to>
                                        <p:strVal val="hidden"/>
                                      </p:to>
                                    </p:set>
                                  </p:childTnLst>
                                </p:cTn>
                              </p:par>
                              <p:par>
                                <p:cTn id="1165" presetID="2" presetClass="exit" presetSubtype="6" fill="hold" grpId="2" nodeType="withEffect">
                                  <p:stCondLst>
                                    <p:cond delay="0"/>
                                  </p:stCondLst>
                                  <p:childTnLst>
                                    <p:anim calcmode="lin" valueType="num">
                                      <p:cBhvr additive="base">
                                        <p:cTn id="1166" dur="3000"/>
                                        <p:tgtEl>
                                          <p:spTgt spid="16"/>
                                        </p:tgtEl>
                                        <p:attrNameLst>
                                          <p:attrName>ppt_x</p:attrName>
                                        </p:attrNameLst>
                                      </p:cBhvr>
                                      <p:tavLst>
                                        <p:tav tm="0">
                                          <p:val>
                                            <p:strVal val="ppt_x"/>
                                          </p:val>
                                        </p:tav>
                                        <p:tav tm="100000">
                                          <p:val>
                                            <p:strVal val="1+ppt_w/2"/>
                                          </p:val>
                                        </p:tav>
                                      </p:tavLst>
                                    </p:anim>
                                    <p:anim calcmode="lin" valueType="num">
                                      <p:cBhvr additive="base">
                                        <p:cTn id="1167" dur="3000"/>
                                        <p:tgtEl>
                                          <p:spTgt spid="16"/>
                                        </p:tgtEl>
                                        <p:attrNameLst>
                                          <p:attrName>ppt_y</p:attrName>
                                        </p:attrNameLst>
                                      </p:cBhvr>
                                      <p:tavLst>
                                        <p:tav tm="0">
                                          <p:val>
                                            <p:strVal val="ppt_y"/>
                                          </p:val>
                                        </p:tav>
                                        <p:tav tm="100000">
                                          <p:val>
                                            <p:strVal val="1+ppt_h/2"/>
                                          </p:val>
                                        </p:tav>
                                      </p:tavLst>
                                    </p:anim>
                                    <p:set>
                                      <p:cBhvr>
                                        <p:cTn id="1168" dur="1" fill="hold">
                                          <p:stCondLst>
                                            <p:cond delay="2999"/>
                                          </p:stCondLst>
                                        </p:cTn>
                                        <p:tgtEl>
                                          <p:spTgt spid="16"/>
                                        </p:tgtEl>
                                        <p:attrNameLst>
                                          <p:attrName>style.visibility</p:attrName>
                                        </p:attrNameLst>
                                      </p:cBhvr>
                                      <p:to>
                                        <p:strVal val="hidden"/>
                                      </p:to>
                                    </p:set>
                                  </p:childTnLst>
                                </p:cTn>
                              </p:par>
                              <p:par>
                                <p:cTn id="1169" presetID="2" presetClass="exit" presetSubtype="6" fill="hold" grpId="2" nodeType="withEffect">
                                  <p:stCondLst>
                                    <p:cond delay="0"/>
                                  </p:stCondLst>
                                  <p:childTnLst>
                                    <p:anim calcmode="lin" valueType="num">
                                      <p:cBhvr additive="base">
                                        <p:cTn id="1170" dur="3000"/>
                                        <p:tgtEl>
                                          <p:spTgt spid="17"/>
                                        </p:tgtEl>
                                        <p:attrNameLst>
                                          <p:attrName>ppt_x</p:attrName>
                                        </p:attrNameLst>
                                      </p:cBhvr>
                                      <p:tavLst>
                                        <p:tav tm="0">
                                          <p:val>
                                            <p:strVal val="ppt_x"/>
                                          </p:val>
                                        </p:tav>
                                        <p:tav tm="100000">
                                          <p:val>
                                            <p:strVal val="1+ppt_w/2"/>
                                          </p:val>
                                        </p:tav>
                                      </p:tavLst>
                                    </p:anim>
                                    <p:anim calcmode="lin" valueType="num">
                                      <p:cBhvr additive="base">
                                        <p:cTn id="1171" dur="3000"/>
                                        <p:tgtEl>
                                          <p:spTgt spid="17"/>
                                        </p:tgtEl>
                                        <p:attrNameLst>
                                          <p:attrName>ppt_y</p:attrName>
                                        </p:attrNameLst>
                                      </p:cBhvr>
                                      <p:tavLst>
                                        <p:tav tm="0">
                                          <p:val>
                                            <p:strVal val="ppt_y"/>
                                          </p:val>
                                        </p:tav>
                                        <p:tav tm="100000">
                                          <p:val>
                                            <p:strVal val="1+ppt_h/2"/>
                                          </p:val>
                                        </p:tav>
                                      </p:tavLst>
                                    </p:anim>
                                    <p:set>
                                      <p:cBhvr>
                                        <p:cTn id="1172" dur="1" fill="hold">
                                          <p:stCondLst>
                                            <p:cond delay="2999"/>
                                          </p:stCondLst>
                                        </p:cTn>
                                        <p:tgtEl>
                                          <p:spTgt spid="17"/>
                                        </p:tgtEl>
                                        <p:attrNameLst>
                                          <p:attrName>style.visibility</p:attrName>
                                        </p:attrNameLst>
                                      </p:cBhvr>
                                      <p:to>
                                        <p:strVal val="hidden"/>
                                      </p:to>
                                    </p:set>
                                  </p:childTnLst>
                                </p:cTn>
                              </p:par>
                              <p:par>
                                <p:cTn id="1173" presetID="2" presetClass="exit" presetSubtype="6" fill="hold" grpId="2" nodeType="withEffect">
                                  <p:stCondLst>
                                    <p:cond delay="0"/>
                                  </p:stCondLst>
                                  <p:childTnLst>
                                    <p:anim calcmode="lin" valueType="num">
                                      <p:cBhvr additive="base">
                                        <p:cTn id="1174" dur="3000"/>
                                        <p:tgtEl>
                                          <p:spTgt spid="18"/>
                                        </p:tgtEl>
                                        <p:attrNameLst>
                                          <p:attrName>ppt_x</p:attrName>
                                        </p:attrNameLst>
                                      </p:cBhvr>
                                      <p:tavLst>
                                        <p:tav tm="0">
                                          <p:val>
                                            <p:strVal val="ppt_x"/>
                                          </p:val>
                                        </p:tav>
                                        <p:tav tm="100000">
                                          <p:val>
                                            <p:strVal val="1+ppt_w/2"/>
                                          </p:val>
                                        </p:tav>
                                      </p:tavLst>
                                    </p:anim>
                                    <p:anim calcmode="lin" valueType="num">
                                      <p:cBhvr additive="base">
                                        <p:cTn id="1175" dur="3000"/>
                                        <p:tgtEl>
                                          <p:spTgt spid="18"/>
                                        </p:tgtEl>
                                        <p:attrNameLst>
                                          <p:attrName>ppt_y</p:attrName>
                                        </p:attrNameLst>
                                      </p:cBhvr>
                                      <p:tavLst>
                                        <p:tav tm="0">
                                          <p:val>
                                            <p:strVal val="ppt_y"/>
                                          </p:val>
                                        </p:tav>
                                        <p:tav tm="100000">
                                          <p:val>
                                            <p:strVal val="1+ppt_h/2"/>
                                          </p:val>
                                        </p:tav>
                                      </p:tavLst>
                                    </p:anim>
                                    <p:set>
                                      <p:cBhvr>
                                        <p:cTn id="1176" dur="1" fill="hold">
                                          <p:stCondLst>
                                            <p:cond delay="2999"/>
                                          </p:stCondLst>
                                        </p:cTn>
                                        <p:tgtEl>
                                          <p:spTgt spid="18"/>
                                        </p:tgtEl>
                                        <p:attrNameLst>
                                          <p:attrName>style.visibility</p:attrName>
                                        </p:attrNameLst>
                                      </p:cBhvr>
                                      <p:to>
                                        <p:strVal val="hidden"/>
                                      </p:to>
                                    </p:set>
                                  </p:childTnLst>
                                </p:cTn>
                              </p:par>
                              <p:par>
                                <p:cTn id="1177" presetID="2" presetClass="exit" presetSubtype="6" fill="hold" grpId="2" nodeType="withEffect">
                                  <p:stCondLst>
                                    <p:cond delay="0"/>
                                  </p:stCondLst>
                                  <p:childTnLst>
                                    <p:anim calcmode="lin" valueType="num">
                                      <p:cBhvr additive="base">
                                        <p:cTn id="1178" dur="3000"/>
                                        <p:tgtEl>
                                          <p:spTgt spid="19"/>
                                        </p:tgtEl>
                                        <p:attrNameLst>
                                          <p:attrName>ppt_x</p:attrName>
                                        </p:attrNameLst>
                                      </p:cBhvr>
                                      <p:tavLst>
                                        <p:tav tm="0">
                                          <p:val>
                                            <p:strVal val="ppt_x"/>
                                          </p:val>
                                        </p:tav>
                                        <p:tav tm="100000">
                                          <p:val>
                                            <p:strVal val="1+ppt_w/2"/>
                                          </p:val>
                                        </p:tav>
                                      </p:tavLst>
                                    </p:anim>
                                    <p:anim calcmode="lin" valueType="num">
                                      <p:cBhvr additive="base">
                                        <p:cTn id="1179" dur="3000"/>
                                        <p:tgtEl>
                                          <p:spTgt spid="19"/>
                                        </p:tgtEl>
                                        <p:attrNameLst>
                                          <p:attrName>ppt_y</p:attrName>
                                        </p:attrNameLst>
                                      </p:cBhvr>
                                      <p:tavLst>
                                        <p:tav tm="0">
                                          <p:val>
                                            <p:strVal val="ppt_y"/>
                                          </p:val>
                                        </p:tav>
                                        <p:tav tm="100000">
                                          <p:val>
                                            <p:strVal val="1+ppt_h/2"/>
                                          </p:val>
                                        </p:tav>
                                      </p:tavLst>
                                    </p:anim>
                                    <p:set>
                                      <p:cBhvr>
                                        <p:cTn id="1180" dur="1" fill="hold">
                                          <p:stCondLst>
                                            <p:cond delay="2999"/>
                                          </p:stCondLst>
                                        </p:cTn>
                                        <p:tgtEl>
                                          <p:spTgt spid="19"/>
                                        </p:tgtEl>
                                        <p:attrNameLst>
                                          <p:attrName>style.visibility</p:attrName>
                                        </p:attrNameLst>
                                      </p:cBhvr>
                                      <p:to>
                                        <p:strVal val="hidden"/>
                                      </p:to>
                                    </p:set>
                                  </p:childTnLst>
                                </p:cTn>
                              </p:par>
                              <p:par>
                                <p:cTn id="1181" presetID="2" presetClass="exit" presetSubtype="6" fill="hold" grpId="2" nodeType="withEffect">
                                  <p:stCondLst>
                                    <p:cond delay="0"/>
                                  </p:stCondLst>
                                  <p:childTnLst>
                                    <p:anim calcmode="lin" valueType="num">
                                      <p:cBhvr additive="base">
                                        <p:cTn id="1182" dur="3000"/>
                                        <p:tgtEl>
                                          <p:spTgt spid="20"/>
                                        </p:tgtEl>
                                        <p:attrNameLst>
                                          <p:attrName>ppt_x</p:attrName>
                                        </p:attrNameLst>
                                      </p:cBhvr>
                                      <p:tavLst>
                                        <p:tav tm="0">
                                          <p:val>
                                            <p:strVal val="ppt_x"/>
                                          </p:val>
                                        </p:tav>
                                        <p:tav tm="100000">
                                          <p:val>
                                            <p:strVal val="1+ppt_w/2"/>
                                          </p:val>
                                        </p:tav>
                                      </p:tavLst>
                                    </p:anim>
                                    <p:anim calcmode="lin" valueType="num">
                                      <p:cBhvr additive="base">
                                        <p:cTn id="1183" dur="3000"/>
                                        <p:tgtEl>
                                          <p:spTgt spid="20"/>
                                        </p:tgtEl>
                                        <p:attrNameLst>
                                          <p:attrName>ppt_y</p:attrName>
                                        </p:attrNameLst>
                                      </p:cBhvr>
                                      <p:tavLst>
                                        <p:tav tm="0">
                                          <p:val>
                                            <p:strVal val="ppt_y"/>
                                          </p:val>
                                        </p:tav>
                                        <p:tav tm="100000">
                                          <p:val>
                                            <p:strVal val="1+ppt_h/2"/>
                                          </p:val>
                                        </p:tav>
                                      </p:tavLst>
                                    </p:anim>
                                    <p:set>
                                      <p:cBhvr>
                                        <p:cTn id="1184" dur="1" fill="hold">
                                          <p:stCondLst>
                                            <p:cond delay="2999"/>
                                          </p:stCondLst>
                                        </p:cTn>
                                        <p:tgtEl>
                                          <p:spTgt spid="20"/>
                                        </p:tgtEl>
                                        <p:attrNameLst>
                                          <p:attrName>style.visibility</p:attrName>
                                        </p:attrNameLst>
                                      </p:cBhvr>
                                      <p:to>
                                        <p:strVal val="hidden"/>
                                      </p:to>
                                    </p:set>
                                  </p:childTnLst>
                                </p:cTn>
                              </p:par>
                              <p:par>
                                <p:cTn id="1185" presetID="2" presetClass="exit" presetSubtype="6" fill="hold" grpId="2" nodeType="withEffect">
                                  <p:stCondLst>
                                    <p:cond delay="0"/>
                                  </p:stCondLst>
                                  <p:childTnLst>
                                    <p:anim calcmode="lin" valueType="num">
                                      <p:cBhvr additive="base">
                                        <p:cTn id="1186" dur="3000"/>
                                        <p:tgtEl>
                                          <p:spTgt spid="21"/>
                                        </p:tgtEl>
                                        <p:attrNameLst>
                                          <p:attrName>ppt_x</p:attrName>
                                        </p:attrNameLst>
                                      </p:cBhvr>
                                      <p:tavLst>
                                        <p:tav tm="0">
                                          <p:val>
                                            <p:strVal val="ppt_x"/>
                                          </p:val>
                                        </p:tav>
                                        <p:tav tm="100000">
                                          <p:val>
                                            <p:strVal val="1+ppt_w/2"/>
                                          </p:val>
                                        </p:tav>
                                      </p:tavLst>
                                    </p:anim>
                                    <p:anim calcmode="lin" valueType="num">
                                      <p:cBhvr additive="base">
                                        <p:cTn id="1187" dur="3000"/>
                                        <p:tgtEl>
                                          <p:spTgt spid="21"/>
                                        </p:tgtEl>
                                        <p:attrNameLst>
                                          <p:attrName>ppt_y</p:attrName>
                                        </p:attrNameLst>
                                      </p:cBhvr>
                                      <p:tavLst>
                                        <p:tav tm="0">
                                          <p:val>
                                            <p:strVal val="ppt_y"/>
                                          </p:val>
                                        </p:tav>
                                        <p:tav tm="100000">
                                          <p:val>
                                            <p:strVal val="1+ppt_h/2"/>
                                          </p:val>
                                        </p:tav>
                                      </p:tavLst>
                                    </p:anim>
                                    <p:set>
                                      <p:cBhvr>
                                        <p:cTn id="1188" dur="1" fill="hold">
                                          <p:stCondLst>
                                            <p:cond delay="2999"/>
                                          </p:stCondLst>
                                        </p:cTn>
                                        <p:tgtEl>
                                          <p:spTgt spid="21"/>
                                        </p:tgtEl>
                                        <p:attrNameLst>
                                          <p:attrName>style.visibility</p:attrName>
                                        </p:attrNameLst>
                                      </p:cBhvr>
                                      <p:to>
                                        <p:strVal val="hidden"/>
                                      </p:to>
                                    </p:set>
                                  </p:childTnLst>
                                </p:cTn>
                              </p:par>
                              <p:par>
                                <p:cTn id="1189" presetID="2" presetClass="exit" presetSubtype="6" fill="hold" grpId="2" nodeType="withEffect">
                                  <p:stCondLst>
                                    <p:cond delay="0"/>
                                  </p:stCondLst>
                                  <p:childTnLst>
                                    <p:anim calcmode="lin" valueType="num">
                                      <p:cBhvr additive="base">
                                        <p:cTn id="1190" dur="3000"/>
                                        <p:tgtEl>
                                          <p:spTgt spid="22"/>
                                        </p:tgtEl>
                                        <p:attrNameLst>
                                          <p:attrName>ppt_x</p:attrName>
                                        </p:attrNameLst>
                                      </p:cBhvr>
                                      <p:tavLst>
                                        <p:tav tm="0">
                                          <p:val>
                                            <p:strVal val="ppt_x"/>
                                          </p:val>
                                        </p:tav>
                                        <p:tav tm="100000">
                                          <p:val>
                                            <p:strVal val="1+ppt_w/2"/>
                                          </p:val>
                                        </p:tav>
                                      </p:tavLst>
                                    </p:anim>
                                    <p:anim calcmode="lin" valueType="num">
                                      <p:cBhvr additive="base">
                                        <p:cTn id="1191" dur="3000"/>
                                        <p:tgtEl>
                                          <p:spTgt spid="22"/>
                                        </p:tgtEl>
                                        <p:attrNameLst>
                                          <p:attrName>ppt_y</p:attrName>
                                        </p:attrNameLst>
                                      </p:cBhvr>
                                      <p:tavLst>
                                        <p:tav tm="0">
                                          <p:val>
                                            <p:strVal val="ppt_y"/>
                                          </p:val>
                                        </p:tav>
                                        <p:tav tm="100000">
                                          <p:val>
                                            <p:strVal val="1+ppt_h/2"/>
                                          </p:val>
                                        </p:tav>
                                      </p:tavLst>
                                    </p:anim>
                                    <p:set>
                                      <p:cBhvr>
                                        <p:cTn id="1192" dur="1" fill="hold">
                                          <p:stCondLst>
                                            <p:cond delay="2999"/>
                                          </p:stCondLst>
                                        </p:cTn>
                                        <p:tgtEl>
                                          <p:spTgt spid="22"/>
                                        </p:tgtEl>
                                        <p:attrNameLst>
                                          <p:attrName>style.visibility</p:attrName>
                                        </p:attrNameLst>
                                      </p:cBhvr>
                                      <p:to>
                                        <p:strVal val="hidden"/>
                                      </p:to>
                                    </p:set>
                                  </p:childTnLst>
                                </p:cTn>
                              </p:par>
                              <p:par>
                                <p:cTn id="1193" presetID="2" presetClass="exit" presetSubtype="6" fill="hold" grpId="2" nodeType="withEffect">
                                  <p:stCondLst>
                                    <p:cond delay="0"/>
                                  </p:stCondLst>
                                  <p:childTnLst>
                                    <p:anim calcmode="lin" valueType="num">
                                      <p:cBhvr additive="base">
                                        <p:cTn id="1194" dur="3000"/>
                                        <p:tgtEl>
                                          <p:spTgt spid="23"/>
                                        </p:tgtEl>
                                        <p:attrNameLst>
                                          <p:attrName>ppt_x</p:attrName>
                                        </p:attrNameLst>
                                      </p:cBhvr>
                                      <p:tavLst>
                                        <p:tav tm="0">
                                          <p:val>
                                            <p:strVal val="ppt_x"/>
                                          </p:val>
                                        </p:tav>
                                        <p:tav tm="100000">
                                          <p:val>
                                            <p:strVal val="1+ppt_w/2"/>
                                          </p:val>
                                        </p:tav>
                                      </p:tavLst>
                                    </p:anim>
                                    <p:anim calcmode="lin" valueType="num">
                                      <p:cBhvr additive="base">
                                        <p:cTn id="1195" dur="3000"/>
                                        <p:tgtEl>
                                          <p:spTgt spid="23"/>
                                        </p:tgtEl>
                                        <p:attrNameLst>
                                          <p:attrName>ppt_y</p:attrName>
                                        </p:attrNameLst>
                                      </p:cBhvr>
                                      <p:tavLst>
                                        <p:tav tm="0">
                                          <p:val>
                                            <p:strVal val="ppt_y"/>
                                          </p:val>
                                        </p:tav>
                                        <p:tav tm="100000">
                                          <p:val>
                                            <p:strVal val="1+ppt_h/2"/>
                                          </p:val>
                                        </p:tav>
                                      </p:tavLst>
                                    </p:anim>
                                    <p:set>
                                      <p:cBhvr>
                                        <p:cTn id="1196" dur="1" fill="hold">
                                          <p:stCondLst>
                                            <p:cond delay="2999"/>
                                          </p:stCondLst>
                                        </p:cTn>
                                        <p:tgtEl>
                                          <p:spTgt spid="23"/>
                                        </p:tgtEl>
                                        <p:attrNameLst>
                                          <p:attrName>style.visibility</p:attrName>
                                        </p:attrNameLst>
                                      </p:cBhvr>
                                      <p:to>
                                        <p:strVal val="hidden"/>
                                      </p:to>
                                    </p:set>
                                  </p:childTnLst>
                                </p:cTn>
                              </p:par>
                              <p:par>
                                <p:cTn id="1197" presetID="2" presetClass="exit" presetSubtype="6" fill="hold" grpId="2" nodeType="withEffect">
                                  <p:stCondLst>
                                    <p:cond delay="0"/>
                                  </p:stCondLst>
                                  <p:childTnLst>
                                    <p:anim calcmode="lin" valueType="num">
                                      <p:cBhvr additive="base">
                                        <p:cTn id="1198" dur="3000"/>
                                        <p:tgtEl>
                                          <p:spTgt spid="24"/>
                                        </p:tgtEl>
                                        <p:attrNameLst>
                                          <p:attrName>ppt_x</p:attrName>
                                        </p:attrNameLst>
                                      </p:cBhvr>
                                      <p:tavLst>
                                        <p:tav tm="0">
                                          <p:val>
                                            <p:strVal val="ppt_x"/>
                                          </p:val>
                                        </p:tav>
                                        <p:tav tm="100000">
                                          <p:val>
                                            <p:strVal val="1+ppt_w/2"/>
                                          </p:val>
                                        </p:tav>
                                      </p:tavLst>
                                    </p:anim>
                                    <p:anim calcmode="lin" valueType="num">
                                      <p:cBhvr additive="base">
                                        <p:cTn id="1199" dur="3000"/>
                                        <p:tgtEl>
                                          <p:spTgt spid="24"/>
                                        </p:tgtEl>
                                        <p:attrNameLst>
                                          <p:attrName>ppt_y</p:attrName>
                                        </p:attrNameLst>
                                      </p:cBhvr>
                                      <p:tavLst>
                                        <p:tav tm="0">
                                          <p:val>
                                            <p:strVal val="ppt_y"/>
                                          </p:val>
                                        </p:tav>
                                        <p:tav tm="100000">
                                          <p:val>
                                            <p:strVal val="1+ppt_h/2"/>
                                          </p:val>
                                        </p:tav>
                                      </p:tavLst>
                                    </p:anim>
                                    <p:set>
                                      <p:cBhvr>
                                        <p:cTn id="1200" dur="1" fill="hold">
                                          <p:stCondLst>
                                            <p:cond delay="2999"/>
                                          </p:stCondLst>
                                        </p:cTn>
                                        <p:tgtEl>
                                          <p:spTgt spid="24"/>
                                        </p:tgtEl>
                                        <p:attrNameLst>
                                          <p:attrName>style.visibility</p:attrName>
                                        </p:attrNameLst>
                                      </p:cBhvr>
                                      <p:to>
                                        <p:strVal val="hidden"/>
                                      </p:to>
                                    </p:set>
                                  </p:childTnLst>
                                </p:cTn>
                              </p:par>
                              <p:par>
                                <p:cTn id="1201" presetID="2" presetClass="exit" presetSubtype="6" fill="hold" grpId="2" nodeType="withEffect">
                                  <p:stCondLst>
                                    <p:cond delay="0"/>
                                  </p:stCondLst>
                                  <p:childTnLst>
                                    <p:anim calcmode="lin" valueType="num">
                                      <p:cBhvr additive="base">
                                        <p:cTn id="1202" dur="3000"/>
                                        <p:tgtEl>
                                          <p:spTgt spid="25"/>
                                        </p:tgtEl>
                                        <p:attrNameLst>
                                          <p:attrName>ppt_x</p:attrName>
                                        </p:attrNameLst>
                                      </p:cBhvr>
                                      <p:tavLst>
                                        <p:tav tm="0">
                                          <p:val>
                                            <p:strVal val="ppt_x"/>
                                          </p:val>
                                        </p:tav>
                                        <p:tav tm="100000">
                                          <p:val>
                                            <p:strVal val="1+ppt_w/2"/>
                                          </p:val>
                                        </p:tav>
                                      </p:tavLst>
                                    </p:anim>
                                    <p:anim calcmode="lin" valueType="num">
                                      <p:cBhvr additive="base">
                                        <p:cTn id="1203" dur="3000"/>
                                        <p:tgtEl>
                                          <p:spTgt spid="25"/>
                                        </p:tgtEl>
                                        <p:attrNameLst>
                                          <p:attrName>ppt_y</p:attrName>
                                        </p:attrNameLst>
                                      </p:cBhvr>
                                      <p:tavLst>
                                        <p:tav tm="0">
                                          <p:val>
                                            <p:strVal val="ppt_y"/>
                                          </p:val>
                                        </p:tav>
                                        <p:tav tm="100000">
                                          <p:val>
                                            <p:strVal val="1+ppt_h/2"/>
                                          </p:val>
                                        </p:tav>
                                      </p:tavLst>
                                    </p:anim>
                                    <p:set>
                                      <p:cBhvr>
                                        <p:cTn id="1204" dur="1" fill="hold">
                                          <p:stCondLst>
                                            <p:cond delay="2999"/>
                                          </p:stCondLst>
                                        </p:cTn>
                                        <p:tgtEl>
                                          <p:spTgt spid="25"/>
                                        </p:tgtEl>
                                        <p:attrNameLst>
                                          <p:attrName>style.visibility</p:attrName>
                                        </p:attrNameLst>
                                      </p:cBhvr>
                                      <p:to>
                                        <p:strVal val="hidden"/>
                                      </p:to>
                                    </p:set>
                                  </p:childTnLst>
                                </p:cTn>
                              </p:par>
                              <p:par>
                                <p:cTn id="1205" presetID="2" presetClass="exit" presetSubtype="6" fill="hold" grpId="2" nodeType="withEffect">
                                  <p:stCondLst>
                                    <p:cond delay="0"/>
                                  </p:stCondLst>
                                  <p:childTnLst>
                                    <p:anim calcmode="lin" valueType="num">
                                      <p:cBhvr additive="base">
                                        <p:cTn id="1206" dur="3000"/>
                                        <p:tgtEl>
                                          <p:spTgt spid="26"/>
                                        </p:tgtEl>
                                        <p:attrNameLst>
                                          <p:attrName>ppt_x</p:attrName>
                                        </p:attrNameLst>
                                      </p:cBhvr>
                                      <p:tavLst>
                                        <p:tav tm="0">
                                          <p:val>
                                            <p:strVal val="ppt_x"/>
                                          </p:val>
                                        </p:tav>
                                        <p:tav tm="100000">
                                          <p:val>
                                            <p:strVal val="1+ppt_w/2"/>
                                          </p:val>
                                        </p:tav>
                                      </p:tavLst>
                                    </p:anim>
                                    <p:anim calcmode="lin" valueType="num">
                                      <p:cBhvr additive="base">
                                        <p:cTn id="1207" dur="3000"/>
                                        <p:tgtEl>
                                          <p:spTgt spid="26"/>
                                        </p:tgtEl>
                                        <p:attrNameLst>
                                          <p:attrName>ppt_y</p:attrName>
                                        </p:attrNameLst>
                                      </p:cBhvr>
                                      <p:tavLst>
                                        <p:tav tm="0">
                                          <p:val>
                                            <p:strVal val="ppt_y"/>
                                          </p:val>
                                        </p:tav>
                                        <p:tav tm="100000">
                                          <p:val>
                                            <p:strVal val="1+ppt_h/2"/>
                                          </p:val>
                                        </p:tav>
                                      </p:tavLst>
                                    </p:anim>
                                    <p:set>
                                      <p:cBhvr>
                                        <p:cTn id="1208" dur="1" fill="hold">
                                          <p:stCondLst>
                                            <p:cond delay="2999"/>
                                          </p:stCondLst>
                                        </p:cTn>
                                        <p:tgtEl>
                                          <p:spTgt spid="26"/>
                                        </p:tgtEl>
                                        <p:attrNameLst>
                                          <p:attrName>style.visibility</p:attrName>
                                        </p:attrNameLst>
                                      </p:cBhvr>
                                      <p:to>
                                        <p:strVal val="hidden"/>
                                      </p:to>
                                    </p:set>
                                  </p:childTnLst>
                                </p:cTn>
                              </p:par>
                              <p:par>
                                <p:cTn id="1209" presetID="2" presetClass="exit" presetSubtype="6" fill="hold" grpId="2" nodeType="withEffect">
                                  <p:stCondLst>
                                    <p:cond delay="0"/>
                                  </p:stCondLst>
                                  <p:childTnLst>
                                    <p:anim calcmode="lin" valueType="num">
                                      <p:cBhvr additive="base">
                                        <p:cTn id="1210" dur="3000"/>
                                        <p:tgtEl>
                                          <p:spTgt spid="27"/>
                                        </p:tgtEl>
                                        <p:attrNameLst>
                                          <p:attrName>ppt_x</p:attrName>
                                        </p:attrNameLst>
                                      </p:cBhvr>
                                      <p:tavLst>
                                        <p:tav tm="0">
                                          <p:val>
                                            <p:strVal val="ppt_x"/>
                                          </p:val>
                                        </p:tav>
                                        <p:tav tm="100000">
                                          <p:val>
                                            <p:strVal val="1+ppt_w/2"/>
                                          </p:val>
                                        </p:tav>
                                      </p:tavLst>
                                    </p:anim>
                                    <p:anim calcmode="lin" valueType="num">
                                      <p:cBhvr additive="base">
                                        <p:cTn id="1211" dur="3000"/>
                                        <p:tgtEl>
                                          <p:spTgt spid="27"/>
                                        </p:tgtEl>
                                        <p:attrNameLst>
                                          <p:attrName>ppt_y</p:attrName>
                                        </p:attrNameLst>
                                      </p:cBhvr>
                                      <p:tavLst>
                                        <p:tav tm="0">
                                          <p:val>
                                            <p:strVal val="ppt_y"/>
                                          </p:val>
                                        </p:tav>
                                        <p:tav tm="100000">
                                          <p:val>
                                            <p:strVal val="1+ppt_h/2"/>
                                          </p:val>
                                        </p:tav>
                                      </p:tavLst>
                                    </p:anim>
                                    <p:set>
                                      <p:cBhvr>
                                        <p:cTn id="1212" dur="1" fill="hold">
                                          <p:stCondLst>
                                            <p:cond delay="2999"/>
                                          </p:stCondLst>
                                        </p:cTn>
                                        <p:tgtEl>
                                          <p:spTgt spid="27"/>
                                        </p:tgtEl>
                                        <p:attrNameLst>
                                          <p:attrName>style.visibility</p:attrName>
                                        </p:attrNameLst>
                                      </p:cBhvr>
                                      <p:to>
                                        <p:strVal val="hidden"/>
                                      </p:to>
                                    </p:set>
                                  </p:childTnLst>
                                </p:cTn>
                              </p:par>
                              <p:par>
                                <p:cTn id="1213" presetID="2" presetClass="exit" presetSubtype="6" fill="hold" grpId="2" nodeType="withEffect">
                                  <p:stCondLst>
                                    <p:cond delay="0"/>
                                  </p:stCondLst>
                                  <p:childTnLst>
                                    <p:anim calcmode="lin" valueType="num">
                                      <p:cBhvr additive="base">
                                        <p:cTn id="1214" dur="3000"/>
                                        <p:tgtEl>
                                          <p:spTgt spid="28"/>
                                        </p:tgtEl>
                                        <p:attrNameLst>
                                          <p:attrName>ppt_x</p:attrName>
                                        </p:attrNameLst>
                                      </p:cBhvr>
                                      <p:tavLst>
                                        <p:tav tm="0">
                                          <p:val>
                                            <p:strVal val="ppt_x"/>
                                          </p:val>
                                        </p:tav>
                                        <p:tav tm="100000">
                                          <p:val>
                                            <p:strVal val="1+ppt_w/2"/>
                                          </p:val>
                                        </p:tav>
                                      </p:tavLst>
                                    </p:anim>
                                    <p:anim calcmode="lin" valueType="num">
                                      <p:cBhvr additive="base">
                                        <p:cTn id="1215" dur="3000"/>
                                        <p:tgtEl>
                                          <p:spTgt spid="28"/>
                                        </p:tgtEl>
                                        <p:attrNameLst>
                                          <p:attrName>ppt_y</p:attrName>
                                        </p:attrNameLst>
                                      </p:cBhvr>
                                      <p:tavLst>
                                        <p:tav tm="0">
                                          <p:val>
                                            <p:strVal val="ppt_y"/>
                                          </p:val>
                                        </p:tav>
                                        <p:tav tm="100000">
                                          <p:val>
                                            <p:strVal val="1+ppt_h/2"/>
                                          </p:val>
                                        </p:tav>
                                      </p:tavLst>
                                    </p:anim>
                                    <p:set>
                                      <p:cBhvr>
                                        <p:cTn id="1216" dur="1" fill="hold">
                                          <p:stCondLst>
                                            <p:cond delay="2999"/>
                                          </p:stCondLst>
                                        </p:cTn>
                                        <p:tgtEl>
                                          <p:spTgt spid="28"/>
                                        </p:tgtEl>
                                        <p:attrNameLst>
                                          <p:attrName>style.visibility</p:attrName>
                                        </p:attrNameLst>
                                      </p:cBhvr>
                                      <p:to>
                                        <p:strVal val="hidden"/>
                                      </p:to>
                                    </p:set>
                                  </p:childTnLst>
                                </p:cTn>
                              </p:par>
                              <p:par>
                                <p:cTn id="1217" presetID="2" presetClass="exit" presetSubtype="6" fill="hold" grpId="2" nodeType="withEffect">
                                  <p:stCondLst>
                                    <p:cond delay="0"/>
                                  </p:stCondLst>
                                  <p:childTnLst>
                                    <p:anim calcmode="lin" valueType="num">
                                      <p:cBhvr additive="base">
                                        <p:cTn id="1218" dur="3000"/>
                                        <p:tgtEl>
                                          <p:spTgt spid="29"/>
                                        </p:tgtEl>
                                        <p:attrNameLst>
                                          <p:attrName>ppt_x</p:attrName>
                                        </p:attrNameLst>
                                      </p:cBhvr>
                                      <p:tavLst>
                                        <p:tav tm="0">
                                          <p:val>
                                            <p:strVal val="ppt_x"/>
                                          </p:val>
                                        </p:tav>
                                        <p:tav tm="100000">
                                          <p:val>
                                            <p:strVal val="1+ppt_w/2"/>
                                          </p:val>
                                        </p:tav>
                                      </p:tavLst>
                                    </p:anim>
                                    <p:anim calcmode="lin" valueType="num">
                                      <p:cBhvr additive="base">
                                        <p:cTn id="1219" dur="3000"/>
                                        <p:tgtEl>
                                          <p:spTgt spid="29"/>
                                        </p:tgtEl>
                                        <p:attrNameLst>
                                          <p:attrName>ppt_y</p:attrName>
                                        </p:attrNameLst>
                                      </p:cBhvr>
                                      <p:tavLst>
                                        <p:tav tm="0">
                                          <p:val>
                                            <p:strVal val="ppt_y"/>
                                          </p:val>
                                        </p:tav>
                                        <p:tav tm="100000">
                                          <p:val>
                                            <p:strVal val="1+ppt_h/2"/>
                                          </p:val>
                                        </p:tav>
                                      </p:tavLst>
                                    </p:anim>
                                    <p:set>
                                      <p:cBhvr>
                                        <p:cTn id="1220" dur="1" fill="hold">
                                          <p:stCondLst>
                                            <p:cond delay="2999"/>
                                          </p:stCondLst>
                                        </p:cTn>
                                        <p:tgtEl>
                                          <p:spTgt spid="29"/>
                                        </p:tgtEl>
                                        <p:attrNameLst>
                                          <p:attrName>style.visibility</p:attrName>
                                        </p:attrNameLst>
                                      </p:cBhvr>
                                      <p:to>
                                        <p:strVal val="hidden"/>
                                      </p:to>
                                    </p:set>
                                  </p:childTnLst>
                                </p:cTn>
                              </p:par>
                              <p:par>
                                <p:cTn id="1221" presetID="2" presetClass="exit" presetSubtype="6" fill="hold" grpId="2" nodeType="withEffect">
                                  <p:stCondLst>
                                    <p:cond delay="0"/>
                                  </p:stCondLst>
                                  <p:childTnLst>
                                    <p:anim calcmode="lin" valueType="num">
                                      <p:cBhvr additive="base">
                                        <p:cTn id="1222" dur="3000"/>
                                        <p:tgtEl>
                                          <p:spTgt spid="30"/>
                                        </p:tgtEl>
                                        <p:attrNameLst>
                                          <p:attrName>ppt_x</p:attrName>
                                        </p:attrNameLst>
                                      </p:cBhvr>
                                      <p:tavLst>
                                        <p:tav tm="0">
                                          <p:val>
                                            <p:strVal val="ppt_x"/>
                                          </p:val>
                                        </p:tav>
                                        <p:tav tm="100000">
                                          <p:val>
                                            <p:strVal val="1+ppt_w/2"/>
                                          </p:val>
                                        </p:tav>
                                      </p:tavLst>
                                    </p:anim>
                                    <p:anim calcmode="lin" valueType="num">
                                      <p:cBhvr additive="base">
                                        <p:cTn id="1223" dur="3000"/>
                                        <p:tgtEl>
                                          <p:spTgt spid="30"/>
                                        </p:tgtEl>
                                        <p:attrNameLst>
                                          <p:attrName>ppt_y</p:attrName>
                                        </p:attrNameLst>
                                      </p:cBhvr>
                                      <p:tavLst>
                                        <p:tav tm="0">
                                          <p:val>
                                            <p:strVal val="ppt_y"/>
                                          </p:val>
                                        </p:tav>
                                        <p:tav tm="100000">
                                          <p:val>
                                            <p:strVal val="1+ppt_h/2"/>
                                          </p:val>
                                        </p:tav>
                                      </p:tavLst>
                                    </p:anim>
                                    <p:set>
                                      <p:cBhvr>
                                        <p:cTn id="1224" dur="1" fill="hold">
                                          <p:stCondLst>
                                            <p:cond delay="2999"/>
                                          </p:stCondLst>
                                        </p:cTn>
                                        <p:tgtEl>
                                          <p:spTgt spid="30"/>
                                        </p:tgtEl>
                                        <p:attrNameLst>
                                          <p:attrName>style.visibility</p:attrName>
                                        </p:attrNameLst>
                                      </p:cBhvr>
                                      <p:to>
                                        <p:strVal val="hidden"/>
                                      </p:to>
                                    </p:set>
                                  </p:childTnLst>
                                </p:cTn>
                              </p:par>
                              <p:par>
                                <p:cTn id="1225" presetID="2" presetClass="exit" presetSubtype="6" fill="hold" grpId="2" nodeType="withEffect">
                                  <p:stCondLst>
                                    <p:cond delay="0"/>
                                  </p:stCondLst>
                                  <p:childTnLst>
                                    <p:anim calcmode="lin" valueType="num">
                                      <p:cBhvr additive="base">
                                        <p:cTn id="1226" dur="3000"/>
                                        <p:tgtEl>
                                          <p:spTgt spid="31"/>
                                        </p:tgtEl>
                                        <p:attrNameLst>
                                          <p:attrName>ppt_x</p:attrName>
                                        </p:attrNameLst>
                                      </p:cBhvr>
                                      <p:tavLst>
                                        <p:tav tm="0">
                                          <p:val>
                                            <p:strVal val="ppt_x"/>
                                          </p:val>
                                        </p:tav>
                                        <p:tav tm="100000">
                                          <p:val>
                                            <p:strVal val="1+ppt_w/2"/>
                                          </p:val>
                                        </p:tav>
                                      </p:tavLst>
                                    </p:anim>
                                    <p:anim calcmode="lin" valueType="num">
                                      <p:cBhvr additive="base">
                                        <p:cTn id="1227" dur="3000"/>
                                        <p:tgtEl>
                                          <p:spTgt spid="31"/>
                                        </p:tgtEl>
                                        <p:attrNameLst>
                                          <p:attrName>ppt_y</p:attrName>
                                        </p:attrNameLst>
                                      </p:cBhvr>
                                      <p:tavLst>
                                        <p:tav tm="0">
                                          <p:val>
                                            <p:strVal val="ppt_y"/>
                                          </p:val>
                                        </p:tav>
                                        <p:tav tm="100000">
                                          <p:val>
                                            <p:strVal val="1+ppt_h/2"/>
                                          </p:val>
                                        </p:tav>
                                      </p:tavLst>
                                    </p:anim>
                                    <p:set>
                                      <p:cBhvr>
                                        <p:cTn id="1228" dur="1" fill="hold">
                                          <p:stCondLst>
                                            <p:cond delay="2999"/>
                                          </p:stCondLst>
                                        </p:cTn>
                                        <p:tgtEl>
                                          <p:spTgt spid="31"/>
                                        </p:tgtEl>
                                        <p:attrNameLst>
                                          <p:attrName>style.visibility</p:attrName>
                                        </p:attrNameLst>
                                      </p:cBhvr>
                                      <p:to>
                                        <p:strVal val="hidden"/>
                                      </p:to>
                                    </p:set>
                                  </p:childTnLst>
                                </p:cTn>
                              </p:par>
                              <p:par>
                                <p:cTn id="1229" presetID="2" presetClass="exit" presetSubtype="6" fill="hold" grpId="2" nodeType="withEffect">
                                  <p:stCondLst>
                                    <p:cond delay="0"/>
                                  </p:stCondLst>
                                  <p:childTnLst>
                                    <p:anim calcmode="lin" valueType="num">
                                      <p:cBhvr additive="base">
                                        <p:cTn id="1230" dur="3000"/>
                                        <p:tgtEl>
                                          <p:spTgt spid="32"/>
                                        </p:tgtEl>
                                        <p:attrNameLst>
                                          <p:attrName>ppt_x</p:attrName>
                                        </p:attrNameLst>
                                      </p:cBhvr>
                                      <p:tavLst>
                                        <p:tav tm="0">
                                          <p:val>
                                            <p:strVal val="ppt_x"/>
                                          </p:val>
                                        </p:tav>
                                        <p:tav tm="100000">
                                          <p:val>
                                            <p:strVal val="1+ppt_w/2"/>
                                          </p:val>
                                        </p:tav>
                                      </p:tavLst>
                                    </p:anim>
                                    <p:anim calcmode="lin" valueType="num">
                                      <p:cBhvr additive="base">
                                        <p:cTn id="1231" dur="3000"/>
                                        <p:tgtEl>
                                          <p:spTgt spid="32"/>
                                        </p:tgtEl>
                                        <p:attrNameLst>
                                          <p:attrName>ppt_y</p:attrName>
                                        </p:attrNameLst>
                                      </p:cBhvr>
                                      <p:tavLst>
                                        <p:tav tm="0">
                                          <p:val>
                                            <p:strVal val="ppt_y"/>
                                          </p:val>
                                        </p:tav>
                                        <p:tav tm="100000">
                                          <p:val>
                                            <p:strVal val="1+ppt_h/2"/>
                                          </p:val>
                                        </p:tav>
                                      </p:tavLst>
                                    </p:anim>
                                    <p:set>
                                      <p:cBhvr>
                                        <p:cTn id="1232" dur="1" fill="hold">
                                          <p:stCondLst>
                                            <p:cond delay="2999"/>
                                          </p:stCondLst>
                                        </p:cTn>
                                        <p:tgtEl>
                                          <p:spTgt spid="32"/>
                                        </p:tgtEl>
                                        <p:attrNameLst>
                                          <p:attrName>style.visibility</p:attrName>
                                        </p:attrNameLst>
                                      </p:cBhvr>
                                      <p:to>
                                        <p:strVal val="hidden"/>
                                      </p:to>
                                    </p:set>
                                  </p:childTnLst>
                                </p:cTn>
                              </p:par>
                              <p:par>
                                <p:cTn id="1233" presetID="2" presetClass="exit" presetSubtype="6" fill="hold" grpId="2" nodeType="withEffect">
                                  <p:stCondLst>
                                    <p:cond delay="0"/>
                                  </p:stCondLst>
                                  <p:childTnLst>
                                    <p:anim calcmode="lin" valueType="num">
                                      <p:cBhvr additive="base">
                                        <p:cTn id="1234" dur="3000"/>
                                        <p:tgtEl>
                                          <p:spTgt spid="33"/>
                                        </p:tgtEl>
                                        <p:attrNameLst>
                                          <p:attrName>ppt_x</p:attrName>
                                        </p:attrNameLst>
                                      </p:cBhvr>
                                      <p:tavLst>
                                        <p:tav tm="0">
                                          <p:val>
                                            <p:strVal val="ppt_x"/>
                                          </p:val>
                                        </p:tav>
                                        <p:tav tm="100000">
                                          <p:val>
                                            <p:strVal val="1+ppt_w/2"/>
                                          </p:val>
                                        </p:tav>
                                      </p:tavLst>
                                    </p:anim>
                                    <p:anim calcmode="lin" valueType="num">
                                      <p:cBhvr additive="base">
                                        <p:cTn id="1235" dur="3000"/>
                                        <p:tgtEl>
                                          <p:spTgt spid="33"/>
                                        </p:tgtEl>
                                        <p:attrNameLst>
                                          <p:attrName>ppt_y</p:attrName>
                                        </p:attrNameLst>
                                      </p:cBhvr>
                                      <p:tavLst>
                                        <p:tav tm="0">
                                          <p:val>
                                            <p:strVal val="ppt_y"/>
                                          </p:val>
                                        </p:tav>
                                        <p:tav tm="100000">
                                          <p:val>
                                            <p:strVal val="1+ppt_h/2"/>
                                          </p:val>
                                        </p:tav>
                                      </p:tavLst>
                                    </p:anim>
                                    <p:set>
                                      <p:cBhvr>
                                        <p:cTn id="1236" dur="1" fill="hold">
                                          <p:stCondLst>
                                            <p:cond delay="2999"/>
                                          </p:stCondLst>
                                        </p:cTn>
                                        <p:tgtEl>
                                          <p:spTgt spid="33"/>
                                        </p:tgtEl>
                                        <p:attrNameLst>
                                          <p:attrName>style.visibility</p:attrName>
                                        </p:attrNameLst>
                                      </p:cBhvr>
                                      <p:to>
                                        <p:strVal val="hidden"/>
                                      </p:to>
                                    </p:set>
                                  </p:childTnLst>
                                </p:cTn>
                              </p:par>
                              <p:par>
                                <p:cTn id="1237" presetID="2" presetClass="exit" presetSubtype="6" fill="hold" grpId="2" nodeType="withEffect">
                                  <p:stCondLst>
                                    <p:cond delay="0"/>
                                  </p:stCondLst>
                                  <p:childTnLst>
                                    <p:anim calcmode="lin" valueType="num">
                                      <p:cBhvr additive="base">
                                        <p:cTn id="1238" dur="3000"/>
                                        <p:tgtEl>
                                          <p:spTgt spid="34"/>
                                        </p:tgtEl>
                                        <p:attrNameLst>
                                          <p:attrName>ppt_x</p:attrName>
                                        </p:attrNameLst>
                                      </p:cBhvr>
                                      <p:tavLst>
                                        <p:tav tm="0">
                                          <p:val>
                                            <p:strVal val="ppt_x"/>
                                          </p:val>
                                        </p:tav>
                                        <p:tav tm="100000">
                                          <p:val>
                                            <p:strVal val="1+ppt_w/2"/>
                                          </p:val>
                                        </p:tav>
                                      </p:tavLst>
                                    </p:anim>
                                    <p:anim calcmode="lin" valueType="num">
                                      <p:cBhvr additive="base">
                                        <p:cTn id="1239" dur="3000"/>
                                        <p:tgtEl>
                                          <p:spTgt spid="34"/>
                                        </p:tgtEl>
                                        <p:attrNameLst>
                                          <p:attrName>ppt_y</p:attrName>
                                        </p:attrNameLst>
                                      </p:cBhvr>
                                      <p:tavLst>
                                        <p:tav tm="0">
                                          <p:val>
                                            <p:strVal val="ppt_y"/>
                                          </p:val>
                                        </p:tav>
                                        <p:tav tm="100000">
                                          <p:val>
                                            <p:strVal val="1+ppt_h/2"/>
                                          </p:val>
                                        </p:tav>
                                      </p:tavLst>
                                    </p:anim>
                                    <p:set>
                                      <p:cBhvr>
                                        <p:cTn id="1240" dur="1" fill="hold">
                                          <p:stCondLst>
                                            <p:cond delay="2999"/>
                                          </p:stCondLst>
                                        </p:cTn>
                                        <p:tgtEl>
                                          <p:spTgt spid="34"/>
                                        </p:tgtEl>
                                        <p:attrNameLst>
                                          <p:attrName>style.visibility</p:attrName>
                                        </p:attrNameLst>
                                      </p:cBhvr>
                                      <p:to>
                                        <p:strVal val="hidden"/>
                                      </p:to>
                                    </p:set>
                                  </p:childTnLst>
                                </p:cTn>
                              </p:par>
                              <p:par>
                                <p:cTn id="1241" presetID="2" presetClass="exit" presetSubtype="6" fill="hold" grpId="2" nodeType="withEffect">
                                  <p:stCondLst>
                                    <p:cond delay="0"/>
                                  </p:stCondLst>
                                  <p:childTnLst>
                                    <p:anim calcmode="lin" valueType="num">
                                      <p:cBhvr additive="base">
                                        <p:cTn id="1242" dur="3000"/>
                                        <p:tgtEl>
                                          <p:spTgt spid="35"/>
                                        </p:tgtEl>
                                        <p:attrNameLst>
                                          <p:attrName>ppt_x</p:attrName>
                                        </p:attrNameLst>
                                      </p:cBhvr>
                                      <p:tavLst>
                                        <p:tav tm="0">
                                          <p:val>
                                            <p:strVal val="ppt_x"/>
                                          </p:val>
                                        </p:tav>
                                        <p:tav tm="100000">
                                          <p:val>
                                            <p:strVal val="1+ppt_w/2"/>
                                          </p:val>
                                        </p:tav>
                                      </p:tavLst>
                                    </p:anim>
                                    <p:anim calcmode="lin" valueType="num">
                                      <p:cBhvr additive="base">
                                        <p:cTn id="1243" dur="3000"/>
                                        <p:tgtEl>
                                          <p:spTgt spid="35"/>
                                        </p:tgtEl>
                                        <p:attrNameLst>
                                          <p:attrName>ppt_y</p:attrName>
                                        </p:attrNameLst>
                                      </p:cBhvr>
                                      <p:tavLst>
                                        <p:tav tm="0">
                                          <p:val>
                                            <p:strVal val="ppt_y"/>
                                          </p:val>
                                        </p:tav>
                                        <p:tav tm="100000">
                                          <p:val>
                                            <p:strVal val="1+ppt_h/2"/>
                                          </p:val>
                                        </p:tav>
                                      </p:tavLst>
                                    </p:anim>
                                    <p:set>
                                      <p:cBhvr>
                                        <p:cTn id="1244" dur="1" fill="hold">
                                          <p:stCondLst>
                                            <p:cond delay="2999"/>
                                          </p:stCondLst>
                                        </p:cTn>
                                        <p:tgtEl>
                                          <p:spTgt spid="35"/>
                                        </p:tgtEl>
                                        <p:attrNameLst>
                                          <p:attrName>style.visibility</p:attrName>
                                        </p:attrNameLst>
                                      </p:cBhvr>
                                      <p:to>
                                        <p:strVal val="hidden"/>
                                      </p:to>
                                    </p:set>
                                  </p:childTnLst>
                                </p:cTn>
                              </p:par>
                              <p:par>
                                <p:cTn id="1245" presetID="2" presetClass="exit" presetSubtype="6" fill="hold" grpId="2" nodeType="withEffect">
                                  <p:stCondLst>
                                    <p:cond delay="0"/>
                                  </p:stCondLst>
                                  <p:childTnLst>
                                    <p:anim calcmode="lin" valueType="num">
                                      <p:cBhvr additive="base">
                                        <p:cTn id="1246" dur="3000"/>
                                        <p:tgtEl>
                                          <p:spTgt spid="36"/>
                                        </p:tgtEl>
                                        <p:attrNameLst>
                                          <p:attrName>ppt_x</p:attrName>
                                        </p:attrNameLst>
                                      </p:cBhvr>
                                      <p:tavLst>
                                        <p:tav tm="0">
                                          <p:val>
                                            <p:strVal val="ppt_x"/>
                                          </p:val>
                                        </p:tav>
                                        <p:tav tm="100000">
                                          <p:val>
                                            <p:strVal val="1+ppt_w/2"/>
                                          </p:val>
                                        </p:tav>
                                      </p:tavLst>
                                    </p:anim>
                                    <p:anim calcmode="lin" valueType="num">
                                      <p:cBhvr additive="base">
                                        <p:cTn id="1247" dur="3000"/>
                                        <p:tgtEl>
                                          <p:spTgt spid="36"/>
                                        </p:tgtEl>
                                        <p:attrNameLst>
                                          <p:attrName>ppt_y</p:attrName>
                                        </p:attrNameLst>
                                      </p:cBhvr>
                                      <p:tavLst>
                                        <p:tav tm="0">
                                          <p:val>
                                            <p:strVal val="ppt_y"/>
                                          </p:val>
                                        </p:tav>
                                        <p:tav tm="100000">
                                          <p:val>
                                            <p:strVal val="1+ppt_h/2"/>
                                          </p:val>
                                        </p:tav>
                                      </p:tavLst>
                                    </p:anim>
                                    <p:set>
                                      <p:cBhvr>
                                        <p:cTn id="1248" dur="1" fill="hold">
                                          <p:stCondLst>
                                            <p:cond delay="2999"/>
                                          </p:stCondLst>
                                        </p:cTn>
                                        <p:tgtEl>
                                          <p:spTgt spid="36"/>
                                        </p:tgtEl>
                                        <p:attrNameLst>
                                          <p:attrName>style.visibility</p:attrName>
                                        </p:attrNameLst>
                                      </p:cBhvr>
                                      <p:to>
                                        <p:strVal val="hidden"/>
                                      </p:to>
                                    </p:set>
                                  </p:childTnLst>
                                </p:cTn>
                              </p:par>
                              <p:par>
                                <p:cTn id="1249" presetID="2" presetClass="exit" presetSubtype="6" fill="hold" grpId="2" nodeType="withEffect">
                                  <p:stCondLst>
                                    <p:cond delay="0"/>
                                  </p:stCondLst>
                                  <p:childTnLst>
                                    <p:anim calcmode="lin" valueType="num">
                                      <p:cBhvr additive="base">
                                        <p:cTn id="1250" dur="3000"/>
                                        <p:tgtEl>
                                          <p:spTgt spid="37"/>
                                        </p:tgtEl>
                                        <p:attrNameLst>
                                          <p:attrName>ppt_x</p:attrName>
                                        </p:attrNameLst>
                                      </p:cBhvr>
                                      <p:tavLst>
                                        <p:tav tm="0">
                                          <p:val>
                                            <p:strVal val="ppt_x"/>
                                          </p:val>
                                        </p:tav>
                                        <p:tav tm="100000">
                                          <p:val>
                                            <p:strVal val="1+ppt_w/2"/>
                                          </p:val>
                                        </p:tav>
                                      </p:tavLst>
                                    </p:anim>
                                    <p:anim calcmode="lin" valueType="num">
                                      <p:cBhvr additive="base">
                                        <p:cTn id="1251" dur="3000"/>
                                        <p:tgtEl>
                                          <p:spTgt spid="37"/>
                                        </p:tgtEl>
                                        <p:attrNameLst>
                                          <p:attrName>ppt_y</p:attrName>
                                        </p:attrNameLst>
                                      </p:cBhvr>
                                      <p:tavLst>
                                        <p:tav tm="0">
                                          <p:val>
                                            <p:strVal val="ppt_y"/>
                                          </p:val>
                                        </p:tav>
                                        <p:tav tm="100000">
                                          <p:val>
                                            <p:strVal val="1+ppt_h/2"/>
                                          </p:val>
                                        </p:tav>
                                      </p:tavLst>
                                    </p:anim>
                                    <p:set>
                                      <p:cBhvr>
                                        <p:cTn id="1252" dur="1" fill="hold">
                                          <p:stCondLst>
                                            <p:cond delay="2999"/>
                                          </p:stCondLst>
                                        </p:cTn>
                                        <p:tgtEl>
                                          <p:spTgt spid="37"/>
                                        </p:tgtEl>
                                        <p:attrNameLst>
                                          <p:attrName>style.visibility</p:attrName>
                                        </p:attrNameLst>
                                      </p:cBhvr>
                                      <p:to>
                                        <p:strVal val="hidden"/>
                                      </p:to>
                                    </p:set>
                                  </p:childTnLst>
                                </p:cTn>
                              </p:par>
                              <p:par>
                                <p:cTn id="1253" presetID="2" presetClass="exit" presetSubtype="6" fill="hold" grpId="2" nodeType="withEffect">
                                  <p:stCondLst>
                                    <p:cond delay="0"/>
                                  </p:stCondLst>
                                  <p:childTnLst>
                                    <p:anim calcmode="lin" valueType="num">
                                      <p:cBhvr additive="base">
                                        <p:cTn id="1254" dur="3000"/>
                                        <p:tgtEl>
                                          <p:spTgt spid="38"/>
                                        </p:tgtEl>
                                        <p:attrNameLst>
                                          <p:attrName>ppt_x</p:attrName>
                                        </p:attrNameLst>
                                      </p:cBhvr>
                                      <p:tavLst>
                                        <p:tav tm="0">
                                          <p:val>
                                            <p:strVal val="ppt_x"/>
                                          </p:val>
                                        </p:tav>
                                        <p:tav tm="100000">
                                          <p:val>
                                            <p:strVal val="1+ppt_w/2"/>
                                          </p:val>
                                        </p:tav>
                                      </p:tavLst>
                                    </p:anim>
                                    <p:anim calcmode="lin" valueType="num">
                                      <p:cBhvr additive="base">
                                        <p:cTn id="1255" dur="3000"/>
                                        <p:tgtEl>
                                          <p:spTgt spid="38"/>
                                        </p:tgtEl>
                                        <p:attrNameLst>
                                          <p:attrName>ppt_y</p:attrName>
                                        </p:attrNameLst>
                                      </p:cBhvr>
                                      <p:tavLst>
                                        <p:tav tm="0">
                                          <p:val>
                                            <p:strVal val="ppt_y"/>
                                          </p:val>
                                        </p:tav>
                                        <p:tav tm="100000">
                                          <p:val>
                                            <p:strVal val="1+ppt_h/2"/>
                                          </p:val>
                                        </p:tav>
                                      </p:tavLst>
                                    </p:anim>
                                    <p:set>
                                      <p:cBhvr>
                                        <p:cTn id="1256" dur="1" fill="hold">
                                          <p:stCondLst>
                                            <p:cond delay="2999"/>
                                          </p:stCondLst>
                                        </p:cTn>
                                        <p:tgtEl>
                                          <p:spTgt spid="38"/>
                                        </p:tgtEl>
                                        <p:attrNameLst>
                                          <p:attrName>style.visibility</p:attrName>
                                        </p:attrNameLst>
                                      </p:cBhvr>
                                      <p:to>
                                        <p:strVal val="hidden"/>
                                      </p:to>
                                    </p:set>
                                  </p:childTnLst>
                                </p:cTn>
                              </p:par>
                              <p:par>
                                <p:cTn id="1257" presetID="2" presetClass="exit" presetSubtype="6" fill="hold" grpId="2" nodeType="withEffect">
                                  <p:stCondLst>
                                    <p:cond delay="0"/>
                                  </p:stCondLst>
                                  <p:childTnLst>
                                    <p:anim calcmode="lin" valueType="num">
                                      <p:cBhvr additive="base">
                                        <p:cTn id="1258" dur="3000"/>
                                        <p:tgtEl>
                                          <p:spTgt spid="39"/>
                                        </p:tgtEl>
                                        <p:attrNameLst>
                                          <p:attrName>ppt_x</p:attrName>
                                        </p:attrNameLst>
                                      </p:cBhvr>
                                      <p:tavLst>
                                        <p:tav tm="0">
                                          <p:val>
                                            <p:strVal val="ppt_x"/>
                                          </p:val>
                                        </p:tav>
                                        <p:tav tm="100000">
                                          <p:val>
                                            <p:strVal val="1+ppt_w/2"/>
                                          </p:val>
                                        </p:tav>
                                      </p:tavLst>
                                    </p:anim>
                                    <p:anim calcmode="lin" valueType="num">
                                      <p:cBhvr additive="base">
                                        <p:cTn id="1259" dur="3000"/>
                                        <p:tgtEl>
                                          <p:spTgt spid="39"/>
                                        </p:tgtEl>
                                        <p:attrNameLst>
                                          <p:attrName>ppt_y</p:attrName>
                                        </p:attrNameLst>
                                      </p:cBhvr>
                                      <p:tavLst>
                                        <p:tav tm="0">
                                          <p:val>
                                            <p:strVal val="ppt_y"/>
                                          </p:val>
                                        </p:tav>
                                        <p:tav tm="100000">
                                          <p:val>
                                            <p:strVal val="1+ppt_h/2"/>
                                          </p:val>
                                        </p:tav>
                                      </p:tavLst>
                                    </p:anim>
                                    <p:set>
                                      <p:cBhvr>
                                        <p:cTn id="1260" dur="1" fill="hold">
                                          <p:stCondLst>
                                            <p:cond delay="2999"/>
                                          </p:stCondLst>
                                        </p:cTn>
                                        <p:tgtEl>
                                          <p:spTgt spid="39"/>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3000"/>
                                        <p:tgtEl>
                                          <p:spTgt spid="40"/>
                                        </p:tgtEl>
                                        <p:attrNameLst>
                                          <p:attrName>ppt_x</p:attrName>
                                        </p:attrNameLst>
                                      </p:cBhvr>
                                      <p:tavLst>
                                        <p:tav tm="0">
                                          <p:val>
                                            <p:strVal val="ppt_x"/>
                                          </p:val>
                                        </p:tav>
                                        <p:tav tm="100000">
                                          <p:val>
                                            <p:strVal val="1+ppt_w/2"/>
                                          </p:val>
                                        </p:tav>
                                      </p:tavLst>
                                    </p:anim>
                                    <p:anim calcmode="lin" valueType="num">
                                      <p:cBhvr additive="base">
                                        <p:cTn id="1263" dur="3000"/>
                                        <p:tgtEl>
                                          <p:spTgt spid="40"/>
                                        </p:tgtEl>
                                        <p:attrNameLst>
                                          <p:attrName>ppt_y</p:attrName>
                                        </p:attrNameLst>
                                      </p:cBhvr>
                                      <p:tavLst>
                                        <p:tav tm="0">
                                          <p:val>
                                            <p:strVal val="ppt_y"/>
                                          </p:val>
                                        </p:tav>
                                        <p:tav tm="100000">
                                          <p:val>
                                            <p:strVal val="1+ppt_h/2"/>
                                          </p:val>
                                        </p:tav>
                                      </p:tavLst>
                                    </p:anim>
                                    <p:set>
                                      <p:cBhvr>
                                        <p:cTn id="1264" dur="1" fill="hold">
                                          <p:stCondLst>
                                            <p:cond delay="2999"/>
                                          </p:stCondLst>
                                        </p:cTn>
                                        <p:tgtEl>
                                          <p:spTgt spid="40"/>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3000"/>
                                        <p:tgtEl>
                                          <p:spTgt spid="41"/>
                                        </p:tgtEl>
                                        <p:attrNameLst>
                                          <p:attrName>ppt_x</p:attrName>
                                        </p:attrNameLst>
                                      </p:cBhvr>
                                      <p:tavLst>
                                        <p:tav tm="0">
                                          <p:val>
                                            <p:strVal val="ppt_x"/>
                                          </p:val>
                                        </p:tav>
                                        <p:tav tm="100000">
                                          <p:val>
                                            <p:strVal val="1+ppt_w/2"/>
                                          </p:val>
                                        </p:tav>
                                      </p:tavLst>
                                    </p:anim>
                                    <p:anim calcmode="lin" valueType="num">
                                      <p:cBhvr additive="base">
                                        <p:cTn id="1267" dur="3000"/>
                                        <p:tgtEl>
                                          <p:spTgt spid="41"/>
                                        </p:tgtEl>
                                        <p:attrNameLst>
                                          <p:attrName>ppt_y</p:attrName>
                                        </p:attrNameLst>
                                      </p:cBhvr>
                                      <p:tavLst>
                                        <p:tav tm="0">
                                          <p:val>
                                            <p:strVal val="ppt_y"/>
                                          </p:val>
                                        </p:tav>
                                        <p:tav tm="100000">
                                          <p:val>
                                            <p:strVal val="1+ppt_h/2"/>
                                          </p:val>
                                        </p:tav>
                                      </p:tavLst>
                                    </p:anim>
                                    <p:set>
                                      <p:cBhvr>
                                        <p:cTn id="1268" dur="1" fill="hold">
                                          <p:stCondLst>
                                            <p:cond delay="2999"/>
                                          </p:stCondLst>
                                        </p:cTn>
                                        <p:tgtEl>
                                          <p:spTgt spid="41"/>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3000"/>
                                        <p:tgtEl>
                                          <p:spTgt spid="42"/>
                                        </p:tgtEl>
                                        <p:attrNameLst>
                                          <p:attrName>ppt_x</p:attrName>
                                        </p:attrNameLst>
                                      </p:cBhvr>
                                      <p:tavLst>
                                        <p:tav tm="0">
                                          <p:val>
                                            <p:strVal val="ppt_x"/>
                                          </p:val>
                                        </p:tav>
                                        <p:tav tm="100000">
                                          <p:val>
                                            <p:strVal val="1+ppt_w/2"/>
                                          </p:val>
                                        </p:tav>
                                      </p:tavLst>
                                    </p:anim>
                                    <p:anim calcmode="lin" valueType="num">
                                      <p:cBhvr additive="base">
                                        <p:cTn id="1271" dur="3000"/>
                                        <p:tgtEl>
                                          <p:spTgt spid="42"/>
                                        </p:tgtEl>
                                        <p:attrNameLst>
                                          <p:attrName>ppt_y</p:attrName>
                                        </p:attrNameLst>
                                      </p:cBhvr>
                                      <p:tavLst>
                                        <p:tav tm="0">
                                          <p:val>
                                            <p:strVal val="ppt_y"/>
                                          </p:val>
                                        </p:tav>
                                        <p:tav tm="100000">
                                          <p:val>
                                            <p:strVal val="1+ppt_h/2"/>
                                          </p:val>
                                        </p:tav>
                                      </p:tavLst>
                                    </p:anim>
                                    <p:set>
                                      <p:cBhvr>
                                        <p:cTn id="1272" dur="1" fill="hold">
                                          <p:stCondLst>
                                            <p:cond delay="2999"/>
                                          </p:stCondLst>
                                        </p:cTn>
                                        <p:tgtEl>
                                          <p:spTgt spid="42"/>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3000"/>
                                        <p:tgtEl>
                                          <p:spTgt spid="43"/>
                                        </p:tgtEl>
                                        <p:attrNameLst>
                                          <p:attrName>ppt_x</p:attrName>
                                        </p:attrNameLst>
                                      </p:cBhvr>
                                      <p:tavLst>
                                        <p:tav tm="0">
                                          <p:val>
                                            <p:strVal val="ppt_x"/>
                                          </p:val>
                                        </p:tav>
                                        <p:tav tm="100000">
                                          <p:val>
                                            <p:strVal val="1+ppt_w/2"/>
                                          </p:val>
                                        </p:tav>
                                      </p:tavLst>
                                    </p:anim>
                                    <p:anim calcmode="lin" valueType="num">
                                      <p:cBhvr additive="base">
                                        <p:cTn id="1275" dur="3000"/>
                                        <p:tgtEl>
                                          <p:spTgt spid="43"/>
                                        </p:tgtEl>
                                        <p:attrNameLst>
                                          <p:attrName>ppt_y</p:attrName>
                                        </p:attrNameLst>
                                      </p:cBhvr>
                                      <p:tavLst>
                                        <p:tav tm="0">
                                          <p:val>
                                            <p:strVal val="ppt_y"/>
                                          </p:val>
                                        </p:tav>
                                        <p:tav tm="100000">
                                          <p:val>
                                            <p:strVal val="1+ppt_h/2"/>
                                          </p:val>
                                        </p:tav>
                                      </p:tavLst>
                                    </p:anim>
                                    <p:set>
                                      <p:cBhvr>
                                        <p:cTn id="1276" dur="1" fill="hold">
                                          <p:stCondLst>
                                            <p:cond delay="2999"/>
                                          </p:stCondLst>
                                        </p:cTn>
                                        <p:tgtEl>
                                          <p:spTgt spid="43"/>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3000"/>
                                        <p:tgtEl>
                                          <p:spTgt spid="44"/>
                                        </p:tgtEl>
                                        <p:attrNameLst>
                                          <p:attrName>ppt_x</p:attrName>
                                        </p:attrNameLst>
                                      </p:cBhvr>
                                      <p:tavLst>
                                        <p:tav tm="0">
                                          <p:val>
                                            <p:strVal val="ppt_x"/>
                                          </p:val>
                                        </p:tav>
                                        <p:tav tm="100000">
                                          <p:val>
                                            <p:strVal val="1+ppt_w/2"/>
                                          </p:val>
                                        </p:tav>
                                      </p:tavLst>
                                    </p:anim>
                                    <p:anim calcmode="lin" valueType="num">
                                      <p:cBhvr additive="base">
                                        <p:cTn id="1279" dur="3000"/>
                                        <p:tgtEl>
                                          <p:spTgt spid="44"/>
                                        </p:tgtEl>
                                        <p:attrNameLst>
                                          <p:attrName>ppt_y</p:attrName>
                                        </p:attrNameLst>
                                      </p:cBhvr>
                                      <p:tavLst>
                                        <p:tav tm="0">
                                          <p:val>
                                            <p:strVal val="ppt_y"/>
                                          </p:val>
                                        </p:tav>
                                        <p:tav tm="100000">
                                          <p:val>
                                            <p:strVal val="1+ppt_h/2"/>
                                          </p:val>
                                        </p:tav>
                                      </p:tavLst>
                                    </p:anim>
                                    <p:set>
                                      <p:cBhvr>
                                        <p:cTn id="1280" dur="1" fill="hold">
                                          <p:stCondLst>
                                            <p:cond delay="2999"/>
                                          </p:stCondLst>
                                        </p:cTn>
                                        <p:tgtEl>
                                          <p:spTgt spid="44"/>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3000"/>
                                        <p:tgtEl>
                                          <p:spTgt spid="45"/>
                                        </p:tgtEl>
                                        <p:attrNameLst>
                                          <p:attrName>ppt_x</p:attrName>
                                        </p:attrNameLst>
                                      </p:cBhvr>
                                      <p:tavLst>
                                        <p:tav tm="0">
                                          <p:val>
                                            <p:strVal val="ppt_x"/>
                                          </p:val>
                                        </p:tav>
                                        <p:tav tm="100000">
                                          <p:val>
                                            <p:strVal val="1+ppt_w/2"/>
                                          </p:val>
                                        </p:tav>
                                      </p:tavLst>
                                    </p:anim>
                                    <p:anim calcmode="lin" valueType="num">
                                      <p:cBhvr additive="base">
                                        <p:cTn id="1283" dur="3000"/>
                                        <p:tgtEl>
                                          <p:spTgt spid="45"/>
                                        </p:tgtEl>
                                        <p:attrNameLst>
                                          <p:attrName>ppt_y</p:attrName>
                                        </p:attrNameLst>
                                      </p:cBhvr>
                                      <p:tavLst>
                                        <p:tav tm="0">
                                          <p:val>
                                            <p:strVal val="ppt_y"/>
                                          </p:val>
                                        </p:tav>
                                        <p:tav tm="100000">
                                          <p:val>
                                            <p:strVal val="1+ppt_h/2"/>
                                          </p:val>
                                        </p:tav>
                                      </p:tavLst>
                                    </p:anim>
                                    <p:set>
                                      <p:cBhvr>
                                        <p:cTn id="1284" dur="1" fill="hold">
                                          <p:stCondLst>
                                            <p:cond delay="2999"/>
                                          </p:stCondLst>
                                        </p:cTn>
                                        <p:tgtEl>
                                          <p:spTgt spid="45"/>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3000"/>
                                        <p:tgtEl>
                                          <p:spTgt spid="46"/>
                                        </p:tgtEl>
                                        <p:attrNameLst>
                                          <p:attrName>ppt_x</p:attrName>
                                        </p:attrNameLst>
                                      </p:cBhvr>
                                      <p:tavLst>
                                        <p:tav tm="0">
                                          <p:val>
                                            <p:strVal val="ppt_x"/>
                                          </p:val>
                                        </p:tav>
                                        <p:tav tm="100000">
                                          <p:val>
                                            <p:strVal val="1+ppt_w/2"/>
                                          </p:val>
                                        </p:tav>
                                      </p:tavLst>
                                    </p:anim>
                                    <p:anim calcmode="lin" valueType="num">
                                      <p:cBhvr additive="base">
                                        <p:cTn id="1287" dur="3000"/>
                                        <p:tgtEl>
                                          <p:spTgt spid="46"/>
                                        </p:tgtEl>
                                        <p:attrNameLst>
                                          <p:attrName>ppt_y</p:attrName>
                                        </p:attrNameLst>
                                      </p:cBhvr>
                                      <p:tavLst>
                                        <p:tav tm="0">
                                          <p:val>
                                            <p:strVal val="ppt_y"/>
                                          </p:val>
                                        </p:tav>
                                        <p:tav tm="100000">
                                          <p:val>
                                            <p:strVal val="1+ppt_h/2"/>
                                          </p:val>
                                        </p:tav>
                                      </p:tavLst>
                                    </p:anim>
                                    <p:set>
                                      <p:cBhvr>
                                        <p:cTn id="1288" dur="1" fill="hold">
                                          <p:stCondLst>
                                            <p:cond delay="2999"/>
                                          </p:stCondLst>
                                        </p:cTn>
                                        <p:tgtEl>
                                          <p:spTgt spid="46"/>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3000"/>
                                        <p:tgtEl>
                                          <p:spTgt spid="47"/>
                                        </p:tgtEl>
                                        <p:attrNameLst>
                                          <p:attrName>ppt_x</p:attrName>
                                        </p:attrNameLst>
                                      </p:cBhvr>
                                      <p:tavLst>
                                        <p:tav tm="0">
                                          <p:val>
                                            <p:strVal val="ppt_x"/>
                                          </p:val>
                                        </p:tav>
                                        <p:tav tm="100000">
                                          <p:val>
                                            <p:strVal val="1+ppt_w/2"/>
                                          </p:val>
                                        </p:tav>
                                      </p:tavLst>
                                    </p:anim>
                                    <p:anim calcmode="lin" valueType="num">
                                      <p:cBhvr additive="base">
                                        <p:cTn id="1291" dur="3000"/>
                                        <p:tgtEl>
                                          <p:spTgt spid="47"/>
                                        </p:tgtEl>
                                        <p:attrNameLst>
                                          <p:attrName>ppt_y</p:attrName>
                                        </p:attrNameLst>
                                      </p:cBhvr>
                                      <p:tavLst>
                                        <p:tav tm="0">
                                          <p:val>
                                            <p:strVal val="ppt_y"/>
                                          </p:val>
                                        </p:tav>
                                        <p:tav tm="100000">
                                          <p:val>
                                            <p:strVal val="1+ppt_h/2"/>
                                          </p:val>
                                        </p:tav>
                                      </p:tavLst>
                                    </p:anim>
                                    <p:set>
                                      <p:cBhvr>
                                        <p:cTn id="1292" dur="1" fill="hold">
                                          <p:stCondLst>
                                            <p:cond delay="2999"/>
                                          </p:stCondLst>
                                        </p:cTn>
                                        <p:tgtEl>
                                          <p:spTgt spid="47"/>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3000"/>
                                        <p:tgtEl>
                                          <p:spTgt spid="48"/>
                                        </p:tgtEl>
                                        <p:attrNameLst>
                                          <p:attrName>ppt_x</p:attrName>
                                        </p:attrNameLst>
                                      </p:cBhvr>
                                      <p:tavLst>
                                        <p:tav tm="0">
                                          <p:val>
                                            <p:strVal val="ppt_x"/>
                                          </p:val>
                                        </p:tav>
                                        <p:tav tm="100000">
                                          <p:val>
                                            <p:strVal val="1+ppt_w/2"/>
                                          </p:val>
                                        </p:tav>
                                      </p:tavLst>
                                    </p:anim>
                                    <p:anim calcmode="lin" valueType="num">
                                      <p:cBhvr additive="base">
                                        <p:cTn id="1295" dur="3000"/>
                                        <p:tgtEl>
                                          <p:spTgt spid="48"/>
                                        </p:tgtEl>
                                        <p:attrNameLst>
                                          <p:attrName>ppt_y</p:attrName>
                                        </p:attrNameLst>
                                      </p:cBhvr>
                                      <p:tavLst>
                                        <p:tav tm="0">
                                          <p:val>
                                            <p:strVal val="ppt_y"/>
                                          </p:val>
                                        </p:tav>
                                        <p:tav tm="100000">
                                          <p:val>
                                            <p:strVal val="1+ppt_h/2"/>
                                          </p:val>
                                        </p:tav>
                                      </p:tavLst>
                                    </p:anim>
                                    <p:set>
                                      <p:cBhvr>
                                        <p:cTn id="1296" dur="1" fill="hold">
                                          <p:stCondLst>
                                            <p:cond delay="2999"/>
                                          </p:stCondLst>
                                        </p:cTn>
                                        <p:tgtEl>
                                          <p:spTgt spid="48"/>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3000"/>
                                        <p:tgtEl>
                                          <p:spTgt spid="49"/>
                                        </p:tgtEl>
                                        <p:attrNameLst>
                                          <p:attrName>ppt_x</p:attrName>
                                        </p:attrNameLst>
                                      </p:cBhvr>
                                      <p:tavLst>
                                        <p:tav tm="0">
                                          <p:val>
                                            <p:strVal val="ppt_x"/>
                                          </p:val>
                                        </p:tav>
                                        <p:tav tm="100000">
                                          <p:val>
                                            <p:strVal val="1+ppt_w/2"/>
                                          </p:val>
                                        </p:tav>
                                      </p:tavLst>
                                    </p:anim>
                                    <p:anim calcmode="lin" valueType="num">
                                      <p:cBhvr additive="base">
                                        <p:cTn id="1299" dur="3000"/>
                                        <p:tgtEl>
                                          <p:spTgt spid="49"/>
                                        </p:tgtEl>
                                        <p:attrNameLst>
                                          <p:attrName>ppt_y</p:attrName>
                                        </p:attrNameLst>
                                      </p:cBhvr>
                                      <p:tavLst>
                                        <p:tav tm="0">
                                          <p:val>
                                            <p:strVal val="ppt_y"/>
                                          </p:val>
                                        </p:tav>
                                        <p:tav tm="100000">
                                          <p:val>
                                            <p:strVal val="1+ppt_h/2"/>
                                          </p:val>
                                        </p:tav>
                                      </p:tavLst>
                                    </p:anim>
                                    <p:set>
                                      <p:cBhvr>
                                        <p:cTn id="1300" dur="1" fill="hold">
                                          <p:stCondLst>
                                            <p:cond delay="2999"/>
                                          </p:stCondLst>
                                        </p:cTn>
                                        <p:tgtEl>
                                          <p:spTgt spid="49"/>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3000"/>
                                        <p:tgtEl>
                                          <p:spTgt spid="50"/>
                                        </p:tgtEl>
                                        <p:attrNameLst>
                                          <p:attrName>ppt_x</p:attrName>
                                        </p:attrNameLst>
                                      </p:cBhvr>
                                      <p:tavLst>
                                        <p:tav tm="0">
                                          <p:val>
                                            <p:strVal val="ppt_x"/>
                                          </p:val>
                                        </p:tav>
                                        <p:tav tm="100000">
                                          <p:val>
                                            <p:strVal val="1+ppt_w/2"/>
                                          </p:val>
                                        </p:tav>
                                      </p:tavLst>
                                    </p:anim>
                                    <p:anim calcmode="lin" valueType="num">
                                      <p:cBhvr additive="base">
                                        <p:cTn id="1303" dur="3000"/>
                                        <p:tgtEl>
                                          <p:spTgt spid="50"/>
                                        </p:tgtEl>
                                        <p:attrNameLst>
                                          <p:attrName>ppt_y</p:attrName>
                                        </p:attrNameLst>
                                      </p:cBhvr>
                                      <p:tavLst>
                                        <p:tav tm="0">
                                          <p:val>
                                            <p:strVal val="ppt_y"/>
                                          </p:val>
                                        </p:tav>
                                        <p:tav tm="100000">
                                          <p:val>
                                            <p:strVal val="1+ppt_h/2"/>
                                          </p:val>
                                        </p:tav>
                                      </p:tavLst>
                                    </p:anim>
                                    <p:set>
                                      <p:cBhvr>
                                        <p:cTn id="1304" dur="1" fill="hold">
                                          <p:stCondLst>
                                            <p:cond delay="2999"/>
                                          </p:stCondLst>
                                        </p:cTn>
                                        <p:tgtEl>
                                          <p:spTgt spid="50"/>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3000"/>
                                        <p:tgtEl>
                                          <p:spTgt spid="51"/>
                                        </p:tgtEl>
                                        <p:attrNameLst>
                                          <p:attrName>ppt_x</p:attrName>
                                        </p:attrNameLst>
                                      </p:cBhvr>
                                      <p:tavLst>
                                        <p:tav tm="0">
                                          <p:val>
                                            <p:strVal val="ppt_x"/>
                                          </p:val>
                                        </p:tav>
                                        <p:tav tm="100000">
                                          <p:val>
                                            <p:strVal val="1+ppt_w/2"/>
                                          </p:val>
                                        </p:tav>
                                      </p:tavLst>
                                    </p:anim>
                                    <p:anim calcmode="lin" valueType="num">
                                      <p:cBhvr additive="base">
                                        <p:cTn id="1307" dur="3000"/>
                                        <p:tgtEl>
                                          <p:spTgt spid="51"/>
                                        </p:tgtEl>
                                        <p:attrNameLst>
                                          <p:attrName>ppt_y</p:attrName>
                                        </p:attrNameLst>
                                      </p:cBhvr>
                                      <p:tavLst>
                                        <p:tav tm="0">
                                          <p:val>
                                            <p:strVal val="ppt_y"/>
                                          </p:val>
                                        </p:tav>
                                        <p:tav tm="100000">
                                          <p:val>
                                            <p:strVal val="1+ppt_h/2"/>
                                          </p:val>
                                        </p:tav>
                                      </p:tavLst>
                                    </p:anim>
                                    <p:set>
                                      <p:cBhvr>
                                        <p:cTn id="1308" dur="1" fill="hold">
                                          <p:stCondLst>
                                            <p:cond delay="2999"/>
                                          </p:stCondLst>
                                        </p:cTn>
                                        <p:tgtEl>
                                          <p:spTgt spid="51"/>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3000"/>
                                        <p:tgtEl>
                                          <p:spTgt spid="52"/>
                                        </p:tgtEl>
                                        <p:attrNameLst>
                                          <p:attrName>ppt_x</p:attrName>
                                        </p:attrNameLst>
                                      </p:cBhvr>
                                      <p:tavLst>
                                        <p:tav tm="0">
                                          <p:val>
                                            <p:strVal val="ppt_x"/>
                                          </p:val>
                                        </p:tav>
                                        <p:tav tm="100000">
                                          <p:val>
                                            <p:strVal val="1+ppt_w/2"/>
                                          </p:val>
                                        </p:tav>
                                      </p:tavLst>
                                    </p:anim>
                                    <p:anim calcmode="lin" valueType="num">
                                      <p:cBhvr additive="base">
                                        <p:cTn id="1311" dur="3000"/>
                                        <p:tgtEl>
                                          <p:spTgt spid="52"/>
                                        </p:tgtEl>
                                        <p:attrNameLst>
                                          <p:attrName>ppt_y</p:attrName>
                                        </p:attrNameLst>
                                      </p:cBhvr>
                                      <p:tavLst>
                                        <p:tav tm="0">
                                          <p:val>
                                            <p:strVal val="ppt_y"/>
                                          </p:val>
                                        </p:tav>
                                        <p:tav tm="100000">
                                          <p:val>
                                            <p:strVal val="1+ppt_h/2"/>
                                          </p:val>
                                        </p:tav>
                                      </p:tavLst>
                                    </p:anim>
                                    <p:set>
                                      <p:cBhvr>
                                        <p:cTn id="1312" dur="1" fill="hold">
                                          <p:stCondLst>
                                            <p:cond delay="2999"/>
                                          </p:stCondLst>
                                        </p:cTn>
                                        <p:tgtEl>
                                          <p:spTgt spid="52"/>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3000"/>
                                        <p:tgtEl>
                                          <p:spTgt spid="53"/>
                                        </p:tgtEl>
                                        <p:attrNameLst>
                                          <p:attrName>ppt_x</p:attrName>
                                        </p:attrNameLst>
                                      </p:cBhvr>
                                      <p:tavLst>
                                        <p:tav tm="0">
                                          <p:val>
                                            <p:strVal val="ppt_x"/>
                                          </p:val>
                                        </p:tav>
                                        <p:tav tm="100000">
                                          <p:val>
                                            <p:strVal val="1+ppt_w/2"/>
                                          </p:val>
                                        </p:tav>
                                      </p:tavLst>
                                    </p:anim>
                                    <p:anim calcmode="lin" valueType="num">
                                      <p:cBhvr additive="base">
                                        <p:cTn id="1315" dur="3000"/>
                                        <p:tgtEl>
                                          <p:spTgt spid="53"/>
                                        </p:tgtEl>
                                        <p:attrNameLst>
                                          <p:attrName>ppt_y</p:attrName>
                                        </p:attrNameLst>
                                      </p:cBhvr>
                                      <p:tavLst>
                                        <p:tav tm="0">
                                          <p:val>
                                            <p:strVal val="ppt_y"/>
                                          </p:val>
                                        </p:tav>
                                        <p:tav tm="100000">
                                          <p:val>
                                            <p:strVal val="1+ppt_h/2"/>
                                          </p:val>
                                        </p:tav>
                                      </p:tavLst>
                                    </p:anim>
                                    <p:set>
                                      <p:cBhvr>
                                        <p:cTn id="1316" dur="1" fill="hold">
                                          <p:stCondLst>
                                            <p:cond delay="2999"/>
                                          </p:stCondLst>
                                        </p:cTn>
                                        <p:tgtEl>
                                          <p:spTgt spid="53"/>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3000"/>
                                        <p:tgtEl>
                                          <p:spTgt spid="54"/>
                                        </p:tgtEl>
                                        <p:attrNameLst>
                                          <p:attrName>ppt_x</p:attrName>
                                        </p:attrNameLst>
                                      </p:cBhvr>
                                      <p:tavLst>
                                        <p:tav tm="0">
                                          <p:val>
                                            <p:strVal val="ppt_x"/>
                                          </p:val>
                                        </p:tav>
                                        <p:tav tm="100000">
                                          <p:val>
                                            <p:strVal val="1+ppt_w/2"/>
                                          </p:val>
                                        </p:tav>
                                      </p:tavLst>
                                    </p:anim>
                                    <p:anim calcmode="lin" valueType="num">
                                      <p:cBhvr additive="base">
                                        <p:cTn id="1319" dur="3000"/>
                                        <p:tgtEl>
                                          <p:spTgt spid="54"/>
                                        </p:tgtEl>
                                        <p:attrNameLst>
                                          <p:attrName>ppt_y</p:attrName>
                                        </p:attrNameLst>
                                      </p:cBhvr>
                                      <p:tavLst>
                                        <p:tav tm="0">
                                          <p:val>
                                            <p:strVal val="ppt_y"/>
                                          </p:val>
                                        </p:tav>
                                        <p:tav tm="100000">
                                          <p:val>
                                            <p:strVal val="1+ppt_h/2"/>
                                          </p:val>
                                        </p:tav>
                                      </p:tavLst>
                                    </p:anim>
                                    <p:set>
                                      <p:cBhvr>
                                        <p:cTn id="1320" dur="1" fill="hold">
                                          <p:stCondLst>
                                            <p:cond delay="2999"/>
                                          </p:stCondLst>
                                        </p:cTn>
                                        <p:tgtEl>
                                          <p:spTgt spid="54"/>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3000"/>
                                        <p:tgtEl>
                                          <p:spTgt spid="55"/>
                                        </p:tgtEl>
                                        <p:attrNameLst>
                                          <p:attrName>ppt_x</p:attrName>
                                        </p:attrNameLst>
                                      </p:cBhvr>
                                      <p:tavLst>
                                        <p:tav tm="0">
                                          <p:val>
                                            <p:strVal val="ppt_x"/>
                                          </p:val>
                                        </p:tav>
                                        <p:tav tm="100000">
                                          <p:val>
                                            <p:strVal val="1+ppt_w/2"/>
                                          </p:val>
                                        </p:tav>
                                      </p:tavLst>
                                    </p:anim>
                                    <p:anim calcmode="lin" valueType="num">
                                      <p:cBhvr additive="base">
                                        <p:cTn id="1323" dur="3000"/>
                                        <p:tgtEl>
                                          <p:spTgt spid="55"/>
                                        </p:tgtEl>
                                        <p:attrNameLst>
                                          <p:attrName>ppt_y</p:attrName>
                                        </p:attrNameLst>
                                      </p:cBhvr>
                                      <p:tavLst>
                                        <p:tav tm="0">
                                          <p:val>
                                            <p:strVal val="ppt_y"/>
                                          </p:val>
                                        </p:tav>
                                        <p:tav tm="100000">
                                          <p:val>
                                            <p:strVal val="1+ppt_h/2"/>
                                          </p:val>
                                        </p:tav>
                                      </p:tavLst>
                                    </p:anim>
                                    <p:set>
                                      <p:cBhvr>
                                        <p:cTn id="1324" dur="1" fill="hold">
                                          <p:stCondLst>
                                            <p:cond delay="2999"/>
                                          </p:stCondLst>
                                        </p:cTn>
                                        <p:tgtEl>
                                          <p:spTgt spid="55"/>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3000"/>
                                        <p:tgtEl>
                                          <p:spTgt spid="56"/>
                                        </p:tgtEl>
                                        <p:attrNameLst>
                                          <p:attrName>ppt_x</p:attrName>
                                        </p:attrNameLst>
                                      </p:cBhvr>
                                      <p:tavLst>
                                        <p:tav tm="0">
                                          <p:val>
                                            <p:strVal val="ppt_x"/>
                                          </p:val>
                                        </p:tav>
                                        <p:tav tm="100000">
                                          <p:val>
                                            <p:strVal val="1+ppt_w/2"/>
                                          </p:val>
                                        </p:tav>
                                      </p:tavLst>
                                    </p:anim>
                                    <p:anim calcmode="lin" valueType="num">
                                      <p:cBhvr additive="base">
                                        <p:cTn id="1327" dur="3000"/>
                                        <p:tgtEl>
                                          <p:spTgt spid="56"/>
                                        </p:tgtEl>
                                        <p:attrNameLst>
                                          <p:attrName>ppt_y</p:attrName>
                                        </p:attrNameLst>
                                      </p:cBhvr>
                                      <p:tavLst>
                                        <p:tav tm="0">
                                          <p:val>
                                            <p:strVal val="ppt_y"/>
                                          </p:val>
                                        </p:tav>
                                        <p:tav tm="100000">
                                          <p:val>
                                            <p:strVal val="1+ppt_h/2"/>
                                          </p:val>
                                        </p:tav>
                                      </p:tavLst>
                                    </p:anim>
                                    <p:set>
                                      <p:cBhvr>
                                        <p:cTn id="1328" dur="1" fill="hold">
                                          <p:stCondLst>
                                            <p:cond delay="2999"/>
                                          </p:stCondLst>
                                        </p:cTn>
                                        <p:tgtEl>
                                          <p:spTgt spid="56"/>
                                        </p:tgtEl>
                                        <p:attrNameLst>
                                          <p:attrName>style.visibility</p:attrName>
                                        </p:attrNameLst>
                                      </p:cBhvr>
                                      <p:to>
                                        <p:strVal val="hidden"/>
                                      </p:to>
                                    </p:set>
                                  </p:childTnLst>
                                </p:cTn>
                              </p:par>
                              <p:par>
                                <p:cTn id="1329" presetID="19" presetClass="exit" presetSubtype="10" fill="hold" grpId="3" nodeType="withEffect">
                                  <p:stCondLst>
                                    <p:cond delay="0"/>
                                  </p:stCondLst>
                                  <p:childTnLst>
                                    <p:anim calcmode="lin" valueType="num">
                                      <p:cBhvr>
                                        <p:cTn id="1330" dur="4000"/>
                                        <p:tgtEl>
                                          <p:spTgt spid="2"/>
                                        </p:tgtEl>
                                        <p:attrNameLst>
                                          <p:attrName>ppt_h</p:attrName>
                                        </p:attrNameLst>
                                      </p:cBhvr>
                                      <p:tavLst>
                                        <p:tav tm="0">
                                          <p:val>
                                            <p:strVal val="ppt_h"/>
                                          </p:val>
                                        </p:tav>
                                        <p:tav tm="100000">
                                          <p:val>
                                            <p:strVal val="ppt_h"/>
                                          </p:val>
                                        </p:tav>
                                      </p:tavLst>
                                    </p:anim>
                                    <p:anim calcmode="lin" valueType="num">
                                      <p:cBhvr>
                                        <p:cTn id="1331" dur="4000"/>
                                        <p:tgtEl>
                                          <p:spTgt spid="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2" dur="1" fill="hold">
                                          <p:stCondLst>
                                            <p:cond delay="3999"/>
                                          </p:stCondLst>
                                        </p:cTn>
                                        <p:tgtEl>
                                          <p:spTgt spid="2"/>
                                        </p:tgtEl>
                                        <p:attrNameLst>
                                          <p:attrName>style.visibility</p:attrName>
                                        </p:attrNameLst>
                                      </p:cBhvr>
                                      <p:to>
                                        <p:strVal val="hidden"/>
                                      </p:to>
                                    </p:set>
                                  </p:childTnLst>
                                </p:cTn>
                              </p:par>
                              <p:par>
                                <p:cTn id="1333" presetID="19" presetClass="exit" presetSubtype="10" fill="hold" grpId="3" nodeType="withEffect">
                                  <p:stCondLst>
                                    <p:cond delay="0"/>
                                  </p:stCondLst>
                                  <p:childTnLst>
                                    <p:anim calcmode="lin" valueType="num">
                                      <p:cBhvr>
                                        <p:cTn id="1334" dur="4000"/>
                                        <p:tgtEl>
                                          <p:spTgt spid="3"/>
                                        </p:tgtEl>
                                        <p:attrNameLst>
                                          <p:attrName>ppt_h</p:attrName>
                                        </p:attrNameLst>
                                      </p:cBhvr>
                                      <p:tavLst>
                                        <p:tav tm="0">
                                          <p:val>
                                            <p:strVal val="ppt_h"/>
                                          </p:val>
                                        </p:tav>
                                        <p:tav tm="100000">
                                          <p:val>
                                            <p:strVal val="ppt_h"/>
                                          </p:val>
                                        </p:tav>
                                      </p:tavLst>
                                    </p:anim>
                                    <p:anim calcmode="lin" valueType="num">
                                      <p:cBhvr>
                                        <p:cTn id="1335" dur="40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36" dur="1" fill="hold">
                                          <p:stCondLst>
                                            <p:cond delay="3999"/>
                                          </p:stCondLst>
                                        </p:cTn>
                                        <p:tgtEl>
                                          <p:spTgt spid="3"/>
                                        </p:tgtEl>
                                        <p:attrNameLst>
                                          <p:attrName>style.visibility</p:attrName>
                                        </p:attrNameLst>
                                      </p:cBhvr>
                                      <p:to>
                                        <p:strVal val="hidden"/>
                                      </p:to>
                                    </p:set>
                                  </p:childTnLst>
                                </p:cTn>
                              </p:par>
                              <p:par>
                                <p:cTn id="1337" presetID="19" presetClass="exit" presetSubtype="10" fill="hold" grpId="3" nodeType="withEffect">
                                  <p:stCondLst>
                                    <p:cond delay="0"/>
                                  </p:stCondLst>
                                  <p:childTnLst>
                                    <p:anim calcmode="lin" valueType="num">
                                      <p:cBhvr>
                                        <p:cTn id="1338" dur="4000"/>
                                        <p:tgtEl>
                                          <p:spTgt spid="4"/>
                                        </p:tgtEl>
                                        <p:attrNameLst>
                                          <p:attrName>ppt_h</p:attrName>
                                        </p:attrNameLst>
                                      </p:cBhvr>
                                      <p:tavLst>
                                        <p:tav tm="0">
                                          <p:val>
                                            <p:strVal val="ppt_h"/>
                                          </p:val>
                                        </p:tav>
                                        <p:tav tm="100000">
                                          <p:val>
                                            <p:strVal val="ppt_h"/>
                                          </p:val>
                                        </p:tav>
                                      </p:tavLst>
                                    </p:anim>
                                    <p:anim calcmode="lin" valueType="num">
                                      <p:cBhvr>
                                        <p:cTn id="1339" dur="40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0" dur="1" fill="hold">
                                          <p:stCondLst>
                                            <p:cond delay="3999"/>
                                          </p:stCondLst>
                                        </p:cTn>
                                        <p:tgtEl>
                                          <p:spTgt spid="4"/>
                                        </p:tgtEl>
                                        <p:attrNameLst>
                                          <p:attrName>style.visibility</p:attrName>
                                        </p:attrNameLst>
                                      </p:cBhvr>
                                      <p:to>
                                        <p:strVal val="hidden"/>
                                      </p:to>
                                    </p:set>
                                  </p:childTnLst>
                                </p:cTn>
                              </p:par>
                              <p:par>
                                <p:cTn id="1341" presetID="19" presetClass="exit" presetSubtype="10" fill="hold" grpId="3" nodeType="withEffect">
                                  <p:stCondLst>
                                    <p:cond delay="0"/>
                                  </p:stCondLst>
                                  <p:childTnLst>
                                    <p:anim calcmode="lin" valueType="num">
                                      <p:cBhvr>
                                        <p:cTn id="1342" dur="4000"/>
                                        <p:tgtEl>
                                          <p:spTgt spid="5"/>
                                        </p:tgtEl>
                                        <p:attrNameLst>
                                          <p:attrName>ppt_h</p:attrName>
                                        </p:attrNameLst>
                                      </p:cBhvr>
                                      <p:tavLst>
                                        <p:tav tm="0">
                                          <p:val>
                                            <p:strVal val="ppt_h"/>
                                          </p:val>
                                        </p:tav>
                                        <p:tav tm="100000">
                                          <p:val>
                                            <p:strVal val="ppt_h"/>
                                          </p:val>
                                        </p:tav>
                                      </p:tavLst>
                                    </p:anim>
                                    <p:anim calcmode="lin" valueType="num">
                                      <p:cBhvr>
                                        <p:cTn id="1343" dur="40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4" dur="1" fill="hold">
                                          <p:stCondLst>
                                            <p:cond delay="3999"/>
                                          </p:stCondLst>
                                        </p:cTn>
                                        <p:tgtEl>
                                          <p:spTgt spid="5"/>
                                        </p:tgtEl>
                                        <p:attrNameLst>
                                          <p:attrName>style.visibility</p:attrName>
                                        </p:attrNameLst>
                                      </p:cBhvr>
                                      <p:to>
                                        <p:strVal val="hidden"/>
                                      </p:to>
                                    </p:set>
                                  </p:childTnLst>
                                </p:cTn>
                              </p:par>
                              <p:par>
                                <p:cTn id="1345" presetID="19" presetClass="exit" presetSubtype="10" fill="hold" grpId="3" nodeType="withEffect">
                                  <p:stCondLst>
                                    <p:cond delay="0"/>
                                  </p:stCondLst>
                                  <p:childTnLst>
                                    <p:anim calcmode="lin" valueType="num">
                                      <p:cBhvr>
                                        <p:cTn id="1346" dur="4000"/>
                                        <p:tgtEl>
                                          <p:spTgt spid="6"/>
                                        </p:tgtEl>
                                        <p:attrNameLst>
                                          <p:attrName>ppt_h</p:attrName>
                                        </p:attrNameLst>
                                      </p:cBhvr>
                                      <p:tavLst>
                                        <p:tav tm="0">
                                          <p:val>
                                            <p:strVal val="ppt_h"/>
                                          </p:val>
                                        </p:tav>
                                        <p:tav tm="100000">
                                          <p:val>
                                            <p:strVal val="ppt_h"/>
                                          </p:val>
                                        </p:tav>
                                      </p:tavLst>
                                    </p:anim>
                                    <p:anim calcmode="lin" valueType="num">
                                      <p:cBhvr>
                                        <p:cTn id="1347" dur="40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48" dur="1" fill="hold">
                                          <p:stCondLst>
                                            <p:cond delay="3999"/>
                                          </p:stCondLst>
                                        </p:cTn>
                                        <p:tgtEl>
                                          <p:spTgt spid="6"/>
                                        </p:tgtEl>
                                        <p:attrNameLst>
                                          <p:attrName>style.visibility</p:attrName>
                                        </p:attrNameLst>
                                      </p:cBhvr>
                                      <p:to>
                                        <p:strVal val="hidden"/>
                                      </p:to>
                                    </p:set>
                                  </p:childTnLst>
                                </p:cTn>
                              </p:par>
                              <p:par>
                                <p:cTn id="1349" presetID="19" presetClass="exit" presetSubtype="10" fill="hold" grpId="3" nodeType="withEffect">
                                  <p:stCondLst>
                                    <p:cond delay="0"/>
                                  </p:stCondLst>
                                  <p:childTnLst>
                                    <p:anim calcmode="lin" valueType="num">
                                      <p:cBhvr>
                                        <p:cTn id="1350" dur="4000"/>
                                        <p:tgtEl>
                                          <p:spTgt spid="7"/>
                                        </p:tgtEl>
                                        <p:attrNameLst>
                                          <p:attrName>ppt_h</p:attrName>
                                        </p:attrNameLst>
                                      </p:cBhvr>
                                      <p:tavLst>
                                        <p:tav tm="0">
                                          <p:val>
                                            <p:strVal val="ppt_h"/>
                                          </p:val>
                                        </p:tav>
                                        <p:tav tm="100000">
                                          <p:val>
                                            <p:strVal val="ppt_h"/>
                                          </p:val>
                                        </p:tav>
                                      </p:tavLst>
                                    </p:anim>
                                    <p:anim calcmode="lin" valueType="num">
                                      <p:cBhvr>
                                        <p:cTn id="1351" dur="40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2" dur="1" fill="hold">
                                          <p:stCondLst>
                                            <p:cond delay="3999"/>
                                          </p:stCondLst>
                                        </p:cTn>
                                        <p:tgtEl>
                                          <p:spTgt spid="7"/>
                                        </p:tgtEl>
                                        <p:attrNameLst>
                                          <p:attrName>style.visibility</p:attrName>
                                        </p:attrNameLst>
                                      </p:cBhvr>
                                      <p:to>
                                        <p:strVal val="hidden"/>
                                      </p:to>
                                    </p:set>
                                  </p:childTnLst>
                                </p:cTn>
                              </p:par>
                              <p:par>
                                <p:cTn id="1353" presetID="19" presetClass="exit" presetSubtype="10" fill="hold" grpId="3" nodeType="withEffect">
                                  <p:stCondLst>
                                    <p:cond delay="0"/>
                                  </p:stCondLst>
                                  <p:childTnLst>
                                    <p:anim calcmode="lin" valueType="num">
                                      <p:cBhvr>
                                        <p:cTn id="1354" dur="4000"/>
                                        <p:tgtEl>
                                          <p:spTgt spid="8"/>
                                        </p:tgtEl>
                                        <p:attrNameLst>
                                          <p:attrName>ppt_h</p:attrName>
                                        </p:attrNameLst>
                                      </p:cBhvr>
                                      <p:tavLst>
                                        <p:tav tm="0">
                                          <p:val>
                                            <p:strVal val="ppt_h"/>
                                          </p:val>
                                        </p:tav>
                                        <p:tav tm="100000">
                                          <p:val>
                                            <p:strVal val="ppt_h"/>
                                          </p:val>
                                        </p:tav>
                                      </p:tavLst>
                                    </p:anim>
                                    <p:anim calcmode="lin" valueType="num">
                                      <p:cBhvr>
                                        <p:cTn id="1355" dur="40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56" dur="1" fill="hold">
                                          <p:stCondLst>
                                            <p:cond delay="3999"/>
                                          </p:stCondLst>
                                        </p:cTn>
                                        <p:tgtEl>
                                          <p:spTgt spid="8"/>
                                        </p:tgtEl>
                                        <p:attrNameLst>
                                          <p:attrName>style.visibility</p:attrName>
                                        </p:attrNameLst>
                                      </p:cBhvr>
                                      <p:to>
                                        <p:strVal val="hidden"/>
                                      </p:to>
                                    </p:set>
                                  </p:childTnLst>
                                </p:cTn>
                              </p:par>
                              <p:par>
                                <p:cTn id="1357" presetID="19" presetClass="exit" presetSubtype="10" fill="hold" grpId="3" nodeType="withEffect">
                                  <p:stCondLst>
                                    <p:cond delay="0"/>
                                  </p:stCondLst>
                                  <p:childTnLst>
                                    <p:anim calcmode="lin" valueType="num">
                                      <p:cBhvr>
                                        <p:cTn id="1358" dur="4000"/>
                                        <p:tgtEl>
                                          <p:spTgt spid="9"/>
                                        </p:tgtEl>
                                        <p:attrNameLst>
                                          <p:attrName>ppt_h</p:attrName>
                                        </p:attrNameLst>
                                      </p:cBhvr>
                                      <p:tavLst>
                                        <p:tav tm="0">
                                          <p:val>
                                            <p:strVal val="ppt_h"/>
                                          </p:val>
                                        </p:tav>
                                        <p:tav tm="100000">
                                          <p:val>
                                            <p:strVal val="ppt_h"/>
                                          </p:val>
                                        </p:tav>
                                      </p:tavLst>
                                    </p:anim>
                                    <p:anim calcmode="lin" valueType="num">
                                      <p:cBhvr>
                                        <p:cTn id="1359" dur="40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0" dur="1" fill="hold">
                                          <p:stCondLst>
                                            <p:cond delay="3999"/>
                                          </p:stCondLst>
                                        </p:cTn>
                                        <p:tgtEl>
                                          <p:spTgt spid="9"/>
                                        </p:tgtEl>
                                        <p:attrNameLst>
                                          <p:attrName>style.visibility</p:attrName>
                                        </p:attrNameLst>
                                      </p:cBhvr>
                                      <p:to>
                                        <p:strVal val="hidden"/>
                                      </p:to>
                                    </p:set>
                                  </p:childTnLst>
                                </p:cTn>
                              </p:par>
                              <p:par>
                                <p:cTn id="1361" presetID="19" presetClass="exit" presetSubtype="10" fill="hold" grpId="3" nodeType="withEffect">
                                  <p:stCondLst>
                                    <p:cond delay="0"/>
                                  </p:stCondLst>
                                  <p:childTnLst>
                                    <p:anim calcmode="lin" valueType="num">
                                      <p:cBhvr>
                                        <p:cTn id="1362" dur="4000"/>
                                        <p:tgtEl>
                                          <p:spTgt spid="10"/>
                                        </p:tgtEl>
                                        <p:attrNameLst>
                                          <p:attrName>ppt_h</p:attrName>
                                        </p:attrNameLst>
                                      </p:cBhvr>
                                      <p:tavLst>
                                        <p:tav tm="0">
                                          <p:val>
                                            <p:strVal val="ppt_h"/>
                                          </p:val>
                                        </p:tav>
                                        <p:tav tm="100000">
                                          <p:val>
                                            <p:strVal val="ppt_h"/>
                                          </p:val>
                                        </p:tav>
                                      </p:tavLst>
                                    </p:anim>
                                    <p:anim calcmode="lin" valueType="num">
                                      <p:cBhvr>
                                        <p:cTn id="1363" dur="4000"/>
                                        <p:tgtEl>
                                          <p:spTgt spid="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4" dur="1" fill="hold">
                                          <p:stCondLst>
                                            <p:cond delay="3999"/>
                                          </p:stCondLst>
                                        </p:cTn>
                                        <p:tgtEl>
                                          <p:spTgt spid="10"/>
                                        </p:tgtEl>
                                        <p:attrNameLst>
                                          <p:attrName>style.visibility</p:attrName>
                                        </p:attrNameLst>
                                      </p:cBhvr>
                                      <p:to>
                                        <p:strVal val="hidden"/>
                                      </p:to>
                                    </p:set>
                                  </p:childTnLst>
                                </p:cTn>
                              </p:par>
                              <p:par>
                                <p:cTn id="1365" presetID="19" presetClass="exit" presetSubtype="10" fill="hold" grpId="3" nodeType="withEffect">
                                  <p:stCondLst>
                                    <p:cond delay="0"/>
                                  </p:stCondLst>
                                  <p:childTnLst>
                                    <p:anim calcmode="lin" valueType="num">
                                      <p:cBhvr>
                                        <p:cTn id="1366" dur="4000"/>
                                        <p:tgtEl>
                                          <p:spTgt spid="11"/>
                                        </p:tgtEl>
                                        <p:attrNameLst>
                                          <p:attrName>ppt_h</p:attrName>
                                        </p:attrNameLst>
                                      </p:cBhvr>
                                      <p:tavLst>
                                        <p:tav tm="0">
                                          <p:val>
                                            <p:strVal val="ppt_h"/>
                                          </p:val>
                                        </p:tav>
                                        <p:tav tm="100000">
                                          <p:val>
                                            <p:strVal val="ppt_h"/>
                                          </p:val>
                                        </p:tav>
                                      </p:tavLst>
                                    </p:anim>
                                    <p:anim calcmode="lin" valueType="num">
                                      <p:cBhvr>
                                        <p:cTn id="1367" dur="4000"/>
                                        <p:tgtEl>
                                          <p:spTgt spid="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68" dur="1" fill="hold">
                                          <p:stCondLst>
                                            <p:cond delay="3999"/>
                                          </p:stCondLst>
                                        </p:cTn>
                                        <p:tgtEl>
                                          <p:spTgt spid="11"/>
                                        </p:tgtEl>
                                        <p:attrNameLst>
                                          <p:attrName>style.visibility</p:attrName>
                                        </p:attrNameLst>
                                      </p:cBhvr>
                                      <p:to>
                                        <p:strVal val="hidden"/>
                                      </p:to>
                                    </p:set>
                                  </p:childTnLst>
                                </p:cTn>
                              </p:par>
                              <p:par>
                                <p:cTn id="1369" presetID="19" presetClass="exit" presetSubtype="10" fill="hold" grpId="3" nodeType="withEffect">
                                  <p:stCondLst>
                                    <p:cond delay="0"/>
                                  </p:stCondLst>
                                  <p:childTnLst>
                                    <p:anim calcmode="lin" valueType="num">
                                      <p:cBhvr>
                                        <p:cTn id="1370" dur="4000"/>
                                        <p:tgtEl>
                                          <p:spTgt spid="12"/>
                                        </p:tgtEl>
                                        <p:attrNameLst>
                                          <p:attrName>ppt_h</p:attrName>
                                        </p:attrNameLst>
                                      </p:cBhvr>
                                      <p:tavLst>
                                        <p:tav tm="0">
                                          <p:val>
                                            <p:strVal val="ppt_h"/>
                                          </p:val>
                                        </p:tav>
                                        <p:tav tm="100000">
                                          <p:val>
                                            <p:strVal val="ppt_h"/>
                                          </p:val>
                                        </p:tav>
                                      </p:tavLst>
                                    </p:anim>
                                    <p:anim calcmode="lin" valueType="num">
                                      <p:cBhvr>
                                        <p:cTn id="1371" dur="4000"/>
                                        <p:tgtEl>
                                          <p:spTgt spid="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2" dur="1" fill="hold">
                                          <p:stCondLst>
                                            <p:cond delay="3999"/>
                                          </p:stCondLst>
                                        </p:cTn>
                                        <p:tgtEl>
                                          <p:spTgt spid="12"/>
                                        </p:tgtEl>
                                        <p:attrNameLst>
                                          <p:attrName>style.visibility</p:attrName>
                                        </p:attrNameLst>
                                      </p:cBhvr>
                                      <p:to>
                                        <p:strVal val="hidden"/>
                                      </p:to>
                                    </p:set>
                                  </p:childTnLst>
                                </p:cTn>
                              </p:par>
                              <p:par>
                                <p:cTn id="1373" presetID="19" presetClass="exit" presetSubtype="10" fill="hold" grpId="3" nodeType="withEffect">
                                  <p:stCondLst>
                                    <p:cond delay="0"/>
                                  </p:stCondLst>
                                  <p:childTnLst>
                                    <p:anim calcmode="lin" valueType="num">
                                      <p:cBhvr>
                                        <p:cTn id="1374" dur="4000"/>
                                        <p:tgtEl>
                                          <p:spTgt spid="13"/>
                                        </p:tgtEl>
                                        <p:attrNameLst>
                                          <p:attrName>ppt_h</p:attrName>
                                        </p:attrNameLst>
                                      </p:cBhvr>
                                      <p:tavLst>
                                        <p:tav tm="0">
                                          <p:val>
                                            <p:strVal val="ppt_h"/>
                                          </p:val>
                                        </p:tav>
                                        <p:tav tm="100000">
                                          <p:val>
                                            <p:strVal val="ppt_h"/>
                                          </p:val>
                                        </p:tav>
                                      </p:tavLst>
                                    </p:anim>
                                    <p:anim calcmode="lin" valueType="num">
                                      <p:cBhvr>
                                        <p:cTn id="1375" dur="4000"/>
                                        <p:tgtEl>
                                          <p:spTgt spid="1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76" dur="1" fill="hold">
                                          <p:stCondLst>
                                            <p:cond delay="3999"/>
                                          </p:stCondLst>
                                        </p:cTn>
                                        <p:tgtEl>
                                          <p:spTgt spid="13"/>
                                        </p:tgtEl>
                                        <p:attrNameLst>
                                          <p:attrName>style.visibility</p:attrName>
                                        </p:attrNameLst>
                                      </p:cBhvr>
                                      <p:to>
                                        <p:strVal val="hidden"/>
                                      </p:to>
                                    </p:set>
                                  </p:childTnLst>
                                </p:cTn>
                              </p:par>
                              <p:par>
                                <p:cTn id="1377" presetID="19" presetClass="exit" presetSubtype="10" fill="hold" grpId="3" nodeType="withEffect">
                                  <p:stCondLst>
                                    <p:cond delay="0"/>
                                  </p:stCondLst>
                                  <p:childTnLst>
                                    <p:anim calcmode="lin" valueType="num">
                                      <p:cBhvr>
                                        <p:cTn id="1378" dur="4000"/>
                                        <p:tgtEl>
                                          <p:spTgt spid="14"/>
                                        </p:tgtEl>
                                        <p:attrNameLst>
                                          <p:attrName>ppt_h</p:attrName>
                                        </p:attrNameLst>
                                      </p:cBhvr>
                                      <p:tavLst>
                                        <p:tav tm="0">
                                          <p:val>
                                            <p:strVal val="ppt_h"/>
                                          </p:val>
                                        </p:tav>
                                        <p:tav tm="100000">
                                          <p:val>
                                            <p:strVal val="ppt_h"/>
                                          </p:val>
                                        </p:tav>
                                      </p:tavLst>
                                    </p:anim>
                                    <p:anim calcmode="lin" valueType="num">
                                      <p:cBhvr>
                                        <p:cTn id="1379" dur="4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0" dur="1" fill="hold">
                                          <p:stCondLst>
                                            <p:cond delay="3999"/>
                                          </p:stCondLst>
                                        </p:cTn>
                                        <p:tgtEl>
                                          <p:spTgt spid="14"/>
                                        </p:tgtEl>
                                        <p:attrNameLst>
                                          <p:attrName>style.visibility</p:attrName>
                                        </p:attrNameLst>
                                      </p:cBhvr>
                                      <p:to>
                                        <p:strVal val="hidden"/>
                                      </p:to>
                                    </p:set>
                                  </p:childTnLst>
                                </p:cTn>
                              </p:par>
                              <p:par>
                                <p:cTn id="1381" presetID="19" presetClass="exit" presetSubtype="10" fill="hold" grpId="3" nodeType="withEffect">
                                  <p:stCondLst>
                                    <p:cond delay="0"/>
                                  </p:stCondLst>
                                  <p:childTnLst>
                                    <p:anim calcmode="lin" valueType="num">
                                      <p:cBhvr>
                                        <p:cTn id="1382" dur="4000"/>
                                        <p:tgtEl>
                                          <p:spTgt spid="15"/>
                                        </p:tgtEl>
                                        <p:attrNameLst>
                                          <p:attrName>ppt_h</p:attrName>
                                        </p:attrNameLst>
                                      </p:cBhvr>
                                      <p:tavLst>
                                        <p:tav tm="0">
                                          <p:val>
                                            <p:strVal val="ppt_h"/>
                                          </p:val>
                                        </p:tav>
                                        <p:tav tm="100000">
                                          <p:val>
                                            <p:strVal val="ppt_h"/>
                                          </p:val>
                                        </p:tav>
                                      </p:tavLst>
                                    </p:anim>
                                    <p:anim calcmode="lin" valueType="num">
                                      <p:cBhvr>
                                        <p:cTn id="1383" dur="4000"/>
                                        <p:tgtEl>
                                          <p:spTgt spid="1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4" dur="1" fill="hold">
                                          <p:stCondLst>
                                            <p:cond delay="3999"/>
                                          </p:stCondLst>
                                        </p:cTn>
                                        <p:tgtEl>
                                          <p:spTgt spid="15"/>
                                        </p:tgtEl>
                                        <p:attrNameLst>
                                          <p:attrName>style.visibility</p:attrName>
                                        </p:attrNameLst>
                                      </p:cBhvr>
                                      <p:to>
                                        <p:strVal val="hidden"/>
                                      </p:to>
                                    </p:set>
                                  </p:childTnLst>
                                </p:cTn>
                              </p:par>
                              <p:par>
                                <p:cTn id="1385" presetID="19" presetClass="exit" presetSubtype="10" fill="hold" grpId="3" nodeType="withEffect">
                                  <p:stCondLst>
                                    <p:cond delay="0"/>
                                  </p:stCondLst>
                                  <p:childTnLst>
                                    <p:anim calcmode="lin" valueType="num">
                                      <p:cBhvr>
                                        <p:cTn id="1386" dur="4000"/>
                                        <p:tgtEl>
                                          <p:spTgt spid="16"/>
                                        </p:tgtEl>
                                        <p:attrNameLst>
                                          <p:attrName>ppt_h</p:attrName>
                                        </p:attrNameLst>
                                      </p:cBhvr>
                                      <p:tavLst>
                                        <p:tav tm="0">
                                          <p:val>
                                            <p:strVal val="ppt_h"/>
                                          </p:val>
                                        </p:tav>
                                        <p:tav tm="100000">
                                          <p:val>
                                            <p:strVal val="ppt_h"/>
                                          </p:val>
                                        </p:tav>
                                      </p:tavLst>
                                    </p:anim>
                                    <p:anim calcmode="lin" valueType="num">
                                      <p:cBhvr>
                                        <p:cTn id="1387" dur="4000"/>
                                        <p:tgtEl>
                                          <p:spTgt spid="1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88" dur="1" fill="hold">
                                          <p:stCondLst>
                                            <p:cond delay="3999"/>
                                          </p:stCondLst>
                                        </p:cTn>
                                        <p:tgtEl>
                                          <p:spTgt spid="16"/>
                                        </p:tgtEl>
                                        <p:attrNameLst>
                                          <p:attrName>style.visibility</p:attrName>
                                        </p:attrNameLst>
                                      </p:cBhvr>
                                      <p:to>
                                        <p:strVal val="hidden"/>
                                      </p:to>
                                    </p:set>
                                  </p:childTnLst>
                                </p:cTn>
                              </p:par>
                              <p:par>
                                <p:cTn id="1389" presetID="19" presetClass="exit" presetSubtype="10" fill="hold" grpId="3" nodeType="withEffect">
                                  <p:stCondLst>
                                    <p:cond delay="0"/>
                                  </p:stCondLst>
                                  <p:childTnLst>
                                    <p:anim calcmode="lin" valueType="num">
                                      <p:cBhvr>
                                        <p:cTn id="1390" dur="4000"/>
                                        <p:tgtEl>
                                          <p:spTgt spid="17"/>
                                        </p:tgtEl>
                                        <p:attrNameLst>
                                          <p:attrName>ppt_h</p:attrName>
                                        </p:attrNameLst>
                                      </p:cBhvr>
                                      <p:tavLst>
                                        <p:tav tm="0">
                                          <p:val>
                                            <p:strVal val="ppt_h"/>
                                          </p:val>
                                        </p:tav>
                                        <p:tav tm="100000">
                                          <p:val>
                                            <p:strVal val="ppt_h"/>
                                          </p:val>
                                        </p:tav>
                                      </p:tavLst>
                                    </p:anim>
                                    <p:anim calcmode="lin" valueType="num">
                                      <p:cBhvr>
                                        <p:cTn id="1391" dur="4000"/>
                                        <p:tgtEl>
                                          <p:spTgt spid="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2" dur="1" fill="hold">
                                          <p:stCondLst>
                                            <p:cond delay="3999"/>
                                          </p:stCondLst>
                                        </p:cTn>
                                        <p:tgtEl>
                                          <p:spTgt spid="17"/>
                                        </p:tgtEl>
                                        <p:attrNameLst>
                                          <p:attrName>style.visibility</p:attrName>
                                        </p:attrNameLst>
                                      </p:cBhvr>
                                      <p:to>
                                        <p:strVal val="hidden"/>
                                      </p:to>
                                    </p:set>
                                  </p:childTnLst>
                                </p:cTn>
                              </p:par>
                              <p:par>
                                <p:cTn id="1393" presetID="19" presetClass="exit" presetSubtype="10" fill="hold" grpId="3" nodeType="withEffect">
                                  <p:stCondLst>
                                    <p:cond delay="0"/>
                                  </p:stCondLst>
                                  <p:childTnLst>
                                    <p:anim calcmode="lin" valueType="num">
                                      <p:cBhvr>
                                        <p:cTn id="1394" dur="4000"/>
                                        <p:tgtEl>
                                          <p:spTgt spid="18"/>
                                        </p:tgtEl>
                                        <p:attrNameLst>
                                          <p:attrName>ppt_h</p:attrName>
                                        </p:attrNameLst>
                                      </p:cBhvr>
                                      <p:tavLst>
                                        <p:tav tm="0">
                                          <p:val>
                                            <p:strVal val="ppt_h"/>
                                          </p:val>
                                        </p:tav>
                                        <p:tav tm="100000">
                                          <p:val>
                                            <p:strVal val="ppt_h"/>
                                          </p:val>
                                        </p:tav>
                                      </p:tavLst>
                                    </p:anim>
                                    <p:anim calcmode="lin" valueType="num">
                                      <p:cBhvr>
                                        <p:cTn id="1395" dur="4000"/>
                                        <p:tgtEl>
                                          <p:spTgt spid="1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396" dur="1" fill="hold">
                                          <p:stCondLst>
                                            <p:cond delay="3999"/>
                                          </p:stCondLst>
                                        </p:cTn>
                                        <p:tgtEl>
                                          <p:spTgt spid="18"/>
                                        </p:tgtEl>
                                        <p:attrNameLst>
                                          <p:attrName>style.visibility</p:attrName>
                                        </p:attrNameLst>
                                      </p:cBhvr>
                                      <p:to>
                                        <p:strVal val="hidden"/>
                                      </p:to>
                                    </p:set>
                                  </p:childTnLst>
                                </p:cTn>
                              </p:par>
                              <p:par>
                                <p:cTn id="1397" presetID="19" presetClass="exit" presetSubtype="10" fill="hold" grpId="3" nodeType="withEffect">
                                  <p:stCondLst>
                                    <p:cond delay="0"/>
                                  </p:stCondLst>
                                  <p:childTnLst>
                                    <p:anim calcmode="lin" valueType="num">
                                      <p:cBhvr>
                                        <p:cTn id="1398" dur="4000"/>
                                        <p:tgtEl>
                                          <p:spTgt spid="19"/>
                                        </p:tgtEl>
                                        <p:attrNameLst>
                                          <p:attrName>ppt_h</p:attrName>
                                        </p:attrNameLst>
                                      </p:cBhvr>
                                      <p:tavLst>
                                        <p:tav tm="0">
                                          <p:val>
                                            <p:strVal val="ppt_h"/>
                                          </p:val>
                                        </p:tav>
                                        <p:tav tm="100000">
                                          <p:val>
                                            <p:strVal val="ppt_h"/>
                                          </p:val>
                                        </p:tav>
                                      </p:tavLst>
                                    </p:anim>
                                    <p:anim calcmode="lin" valueType="num">
                                      <p:cBhvr>
                                        <p:cTn id="1399" dur="4000"/>
                                        <p:tgtEl>
                                          <p:spTgt spid="1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0" dur="1" fill="hold">
                                          <p:stCondLst>
                                            <p:cond delay="3999"/>
                                          </p:stCondLst>
                                        </p:cTn>
                                        <p:tgtEl>
                                          <p:spTgt spid="19"/>
                                        </p:tgtEl>
                                        <p:attrNameLst>
                                          <p:attrName>style.visibility</p:attrName>
                                        </p:attrNameLst>
                                      </p:cBhvr>
                                      <p:to>
                                        <p:strVal val="hidden"/>
                                      </p:to>
                                    </p:set>
                                  </p:childTnLst>
                                </p:cTn>
                              </p:par>
                              <p:par>
                                <p:cTn id="1401" presetID="19" presetClass="exit" presetSubtype="10" fill="hold" grpId="3" nodeType="withEffect">
                                  <p:stCondLst>
                                    <p:cond delay="0"/>
                                  </p:stCondLst>
                                  <p:childTnLst>
                                    <p:anim calcmode="lin" valueType="num">
                                      <p:cBhvr>
                                        <p:cTn id="1402" dur="4000"/>
                                        <p:tgtEl>
                                          <p:spTgt spid="20"/>
                                        </p:tgtEl>
                                        <p:attrNameLst>
                                          <p:attrName>ppt_h</p:attrName>
                                        </p:attrNameLst>
                                      </p:cBhvr>
                                      <p:tavLst>
                                        <p:tav tm="0">
                                          <p:val>
                                            <p:strVal val="ppt_h"/>
                                          </p:val>
                                        </p:tav>
                                        <p:tav tm="100000">
                                          <p:val>
                                            <p:strVal val="ppt_h"/>
                                          </p:val>
                                        </p:tav>
                                      </p:tavLst>
                                    </p:anim>
                                    <p:anim calcmode="lin" valueType="num">
                                      <p:cBhvr>
                                        <p:cTn id="1403" dur="4000"/>
                                        <p:tgtEl>
                                          <p:spTgt spid="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4" dur="1" fill="hold">
                                          <p:stCondLst>
                                            <p:cond delay="3999"/>
                                          </p:stCondLst>
                                        </p:cTn>
                                        <p:tgtEl>
                                          <p:spTgt spid="20"/>
                                        </p:tgtEl>
                                        <p:attrNameLst>
                                          <p:attrName>style.visibility</p:attrName>
                                        </p:attrNameLst>
                                      </p:cBhvr>
                                      <p:to>
                                        <p:strVal val="hidden"/>
                                      </p:to>
                                    </p:set>
                                  </p:childTnLst>
                                </p:cTn>
                              </p:par>
                              <p:par>
                                <p:cTn id="1405" presetID="19" presetClass="exit" presetSubtype="10" fill="hold" grpId="3" nodeType="withEffect">
                                  <p:stCondLst>
                                    <p:cond delay="0"/>
                                  </p:stCondLst>
                                  <p:childTnLst>
                                    <p:anim calcmode="lin" valueType="num">
                                      <p:cBhvr>
                                        <p:cTn id="1406" dur="4000"/>
                                        <p:tgtEl>
                                          <p:spTgt spid="21"/>
                                        </p:tgtEl>
                                        <p:attrNameLst>
                                          <p:attrName>ppt_h</p:attrName>
                                        </p:attrNameLst>
                                      </p:cBhvr>
                                      <p:tavLst>
                                        <p:tav tm="0">
                                          <p:val>
                                            <p:strVal val="ppt_h"/>
                                          </p:val>
                                        </p:tav>
                                        <p:tav tm="100000">
                                          <p:val>
                                            <p:strVal val="ppt_h"/>
                                          </p:val>
                                        </p:tav>
                                      </p:tavLst>
                                    </p:anim>
                                    <p:anim calcmode="lin" valueType="num">
                                      <p:cBhvr>
                                        <p:cTn id="1407" dur="40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08" dur="1" fill="hold">
                                          <p:stCondLst>
                                            <p:cond delay="3999"/>
                                          </p:stCondLst>
                                        </p:cTn>
                                        <p:tgtEl>
                                          <p:spTgt spid="21"/>
                                        </p:tgtEl>
                                        <p:attrNameLst>
                                          <p:attrName>style.visibility</p:attrName>
                                        </p:attrNameLst>
                                      </p:cBhvr>
                                      <p:to>
                                        <p:strVal val="hidden"/>
                                      </p:to>
                                    </p:set>
                                  </p:childTnLst>
                                </p:cTn>
                              </p:par>
                              <p:par>
                                <p:cTn id="1409" presetID="19" presetClass="exit" presetSubtype="10" fill="hold" grpId="3" nodeType="withEffect">
                                  <p:stCondLst>
                                    <p:cond delay="0"/>
                                  </p:stCondLst>
                                  <p:childTnLst>
                                    <p:anim calcmode="lin" valueType="num">
                                      <p:cBhvr>
                                        <p:cTn id="1410" dur="4000"/>
                                        <p:tgtEl>
                                          <p:spTgt spid="22"/>
                                        </p:tgtEl>
                                        <p:attrNameLst>
                                          <p:attrName>ppt_h</p:attrName>
                                        </p:attrNameLst>
                                      </p:cBhvr>
                                      <p:tavLst>
                                        <p:tav tm="0">
                                          <p:val>
                                            <p:strVal val="ppt_h"/>
                                          </p:val>
                                        </p:tav>
                                        <p:tav tm="100000">
                                          <p:val>
                                            <p:strVal val="ppt_h"/>
                                          </p:val>
                                        </p:tav>
                                      </p:tavLst>
                                    </p:anim>
                                    <p:anim calcmode="lin" valueType="num">
                                      <p:cBhvr>
                                        <p:cTn id="1411" dur="4000"/>
                                        <p:tgtEl>
                                          <p:spTgt spid="2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2" dur="1" fill="hold">
                                          <p:stCondLst>
                                            <p:cond delay="3999"/>
                                          </p:stCondLst>
                                        </p:cTn>
                                        <p:tgtEl>
                                          <p:spTgt spid="22"/>
                                        </p:tgtEl>
                                        <p:attrNameLst>
                                          <p:attrName>style.visibility</p:attrName>
                                        </p:attrNameLst>
                                      </p:cBhvr>
                                      <p:to>
                                        <p:strVal val="hidden"/>
                                      </p:to>
                                    </p:set>
                                  </p:childTnLst>
                                </p:cTn>
                              </p:par>
                              <p:par>
                                <p:cTn id="1413" presetID="19" presetClass="exit" presetSubtype="10" fill="hold" grpId="3" nodeType="withEffect">
                                  <p:stCondLst>
                                    <p:cond delay="0"/>
                                  </p:stCondLst>
                                  <p:childTnLst>
                                    <p:anim calcmode="lin" valueType="num">
                                      <p:cBhvr>
                                        <p:cTn id="1414" dur="4000"/>
                                        <p:tgtEl>
                                          <p:spTgt spid="23"/>
                                        </p:tgtEl>
                                        <p:attrNameLst>
                                          <p:attrName>ppt_h</p:attrName>
                                        </p:attrNameLst>
                                      </p:cBhvr>
                                      <p:tavLst>
                                        <p:tav tm="0">
                                          <p:val>
                                            <p:strVal val="ppt_h"/>
                                          </p:val>
                                        </p:tav>
                                        <p:tav tm="100000">
                                          <p:val>
                                            <p:strVal val="ppt_h"/>
                                          </p:val>
                                        </p:tav>
                                      </p:tavLst>
                                    </p:anim>
                                    <p:anim calcmode="lin" valueType="num">
                                      <p:cBhvr>
                                        <p:cTn id="1415" dur="4000"/>
                                        <p:tgtEl>
                                          <p:spTgt spid="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16" dur="1" fill="hold">
                                          <p:stCondLst>
                                            <p:cond delay="3999"/>
                                          </p:stCondLst>
                                        </p:cTn>
                                        <p:tgtEl>
                                          <p:spTgt spid="23"/>
                                        </p:tgtEl>
                                        <p:attrNameLst>
                                          <p:attrName>style.visibility</p:attrName>
                                        </p:attrNameLst>
                                      </p:cBhvr>
                                      <p:to>
                                        <p:strVal val="hidden"/>
                                      </p:to>
                                    </p:set>
                                  </p:childTnLst>
                                </p:cTn>
                              </p:par>
                              <p:par>
                                <p:cTn id="1417" presetID="19" presetClass="exit" presetSubtype="10" fill="hold" grpId="3" nodeType="withEffect">
                                  <p:stCondLst>
                                    <p:cond delay="0"/>
                                  </p:stCondLst>
                                  <p:childTnLst>
                                    <p:anim calcmode="lin" valueType="num">
                                      <p:cBhvr>
                                        <p:cTn id="1418" dur="4000"/>
                                        <p:tgtEl>
                                          <p:spTgt spid="24"/>
                                        </p:tgtEl>
                                        <p:attrNameLst>
                                          <p:attrName>ppt_h</p:attrName>
                                        </p:attrNameLst>
                                      </p:cBhvr>
                                      <p:tavLst>
                                        <p:tav tm="0">
                                          <p:val>
                                            <p:strVal val="ppt_h"/>
                                          </p:val>
                                        </p:tav>
                                        <p:tav tm="100000">
                                          <p:val>
                                            <p:strVal val="ppt_h"/>
                                          </p:val>
                                        </p:tav>
                                      </p:tavLst>
                                    </p:anim>
                                    <p:anim calcmode="lin" valueType="num">
                                      <p:cBhvr>
                                        <p:cTn id="1419" dur="4000"/>
                                        <p:tgtEl>
                                          <p:spTgt spid="2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0" dur="1" fill="hold">
                                          <p:stCondLst>
                                            <p:cond delay="3999"/>
                                          </p:stCondLst>
                                        </p:cTn>
                                        <p:tgtEl>
                                          <p:spTgt spid="24"/>
                                        </p:tgtEl>
                                        <p:attrNameLst>
                                          <p:attrName>style.visibility</p:attrName>
                                        </p:attrNameLst>
                                      </p:cBhvr>
                                      <p:to>
                                        <p:strVal val="hidden"/>
                                      </p:to>
                                    </p:set>
                                  </p:childTnLst>
                                </p:cTn>
                              </p:par>
                              <p:par>
                                <p:cTn id="1421" presetID="19" presetClass="exit" presetSubtype="10" fill="hold" grpId="3" nodeType="withEffect">
                                  <p:stCondLst>
                                    <p:cond delay="0"/>
                                  </p:stCondLst>
                                  <p:childTnLst>
                                    <p:anim calcmode="lin" valueType="num">
                                      <p:cBhvr>
                                        <p:cTn id="1422" dur="4000"/>
                                        <p:tgtEl>
                                          <p:spTgt spid="25"/>
                                        </p:tgtEl>
                                        <p:attrNameLst>
                                          <p:attrName>ppt_h</p:attrName>
                                        </p:attrNameLst>
                                      </p:cBhvr>
                                      <p:tavLst>
                                        <p:tav tm="0">
                                          <p:val>
                                            <p:strVal val="ppt_h"/>
                                          </p:val>
                                        </p:tav>
                                        <p:tav tm="100000">
                                          <p:val>
                                            <p:strVal val="ppt_h"/>
                                          </p:val>
                                        </p:tav>
                                      </p:tavLst>
                                    </p:anim>
                                    <p:anim calcmode="lin" valueType="num">
                                      <p:cBhvr>
                                        <p:cTn id="1423" dur="4000"/>
                                        <p:tgtEl>
                                          <p:spTgt spid="2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4" dur="1" fill="hold">
                                          <p:stCondLst>
                                            <p:cond delay="3999"/>
                                          </p:stCondLst>
                                        </p:cTn>
                                        <p:tgtEl>
                                          <p:spTgt spid="25"/>
                                        </p:tgtEl>
                                        <p:attrNameLst>
                                          <p:attrName>style.visibility</p:attrName>
                                        </p:attrNameLst>
                                      </p:cBhvr>
                                      <p:to>
                                        <p:strVal val="hidden"/>
                                      </p:to>
                                    </p:set>
                                  </p:childTnLst>
                                </p:cTn>
                              </p:par>
                              <p:par>
                                <p:cTn id="1425" presetID="19" presetClass="exit" presetSubtype="10" fill="hold" grpId="3" nodeType="withEffect">
                                  <p:stCondLst>
                                    <p:cond delay="0"/>
                                  </p:stCondLst>
                                  <p:childTnLst>
                                    <p:anim calcmode="lin" valueType="num">
                                      <p:cBhvr>
                                        <p:cTn id="1426" dur="4000"/>
                                        <p:tgtEl>
                                          <p:spTgt spid="26"/>
                                        </p:tgtEl>
                                        <p:attrNameLst>
                                          <p:attrName>ppt_h</p:attrName>
                                        </p:attrNameLst>
                                      </p:cBhvr>
                                      <p:tavLst>
                                        <p:tav tm="0">
                                          <p:val>
                                            <p:strVal val="ppt_h"/>
                                          </p:val>
                                        </p:tav>
                                        <p:tav tm="100000">
                                          <p:val>
                                            <p:strVal val="ppt_h"/>
                                          </p:val>
                                        </p:tav>
                                      </p:tavLst>
                                    </p:anim>
                                    <p:anim calcmode="lin" valueType="num">
                                      <p:cBhvr>
                                        <p:cTn id="1427" dur="4000"/>
                                        <p:tgtEl>
                                          <p:spTgt spid="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28" dur="1" fill="hold">
                                          <p:stCondLst>
                                            <p:cond delay="3999"/>
                                          </p:stCondLst>
                                        </p:cTn>
                                        <p:tgtEl>
                                          <p:spTgt spid="26"/>
                                        </p:tgtEl>
                                        <p:attrNameLst>
                                          <p:attrName>style.visibility</p:attrName>
                                        </p:attrNameLst>
                                      </p:cBhvr>
                                      <p:to>
                                        <p:strVal val="hidden"/>
                                      </p:to>
                                    </p:set>
                                  </p:childTnLst>
                                </p:cTn>
                              </p:par>
                              <p:par>
                                <p:cTn id="1429" presetID="19" presetClass="exit" presetSubtype="10" fill="hold" grpId="3" nodeType="withEffect">
                                  <p:stCondLst>
                                    <p:cond delay="0"/>
                                  </p:stCondLst>
                                  <p:childTnLst>
                                    <p:anim calcmode="lin" valueType="num">
                                      <p:cBhvr>
                                        <p:cTn id="1430" dur="4000"/>
                                        <p:tgtEl>
                                          <p:spTgt spid="27"/>
                                        </p:tgtEl>
                                        <p:attrNameLst>
                                          <p:attrName>ppt_h</p:attrName>
                                        </p:attrNameLst>
                                      </p:cBhvr>
                                      <p:tavLst>
                                        <p:tav tm="0">
                                          <p:val>
                                            <p:strVal val="ppt_h"/>
                                          </p:val>
                                        </p:tav>
                                        <p:tav tm="100000">
                                          <p:val>
                                            <p:strVal val="ppt_h"/>
                                          </p:val>
                                        </p:tav>
                                      </p:tavLst>
                                    </p:anim>
                                    <p:anim calcmode="lin" valueType="num">
                                      <p:cBhvr>
                                        <p:cTn id="1431" dur="4000"/>
                                        <p:tgtEl>
                                          <p:spTgt spid="2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2" dur="1" fill="hold">
                                          <p:stCondLst>
                                            <p:cond delay="3999"/>
                                          </p:stCondLst>
                                        </p:cTn>
                                        <p:tgtEl>
                                          <p:spTgt spid="27"/>
                                        </p:tgtEl>
                                        <p:attrNameLst>
                                          <p:attrName>style.visibility</p:attrName>
                                        </p:attrNameLst>
                                      </p:cBhvr>
                                      <p:to>
                                        <p:strVal val="hidden"/>
                                      </p:to>
                                    </p:set>
                                  </p:childTnLst>
                                </p:cTn>
                              </p:par>
                              <p:par>
                                <p:cTn id="1433" presetID="19" presetClass="exit" presetSubtype="10" fill="hold" grpId="3" nodeType="withEffect">
                                  <p:stCondLst>
                                    <p:cond delay="0"/>
                                  </p:stCondLst>
                                  <p:childTnLst>
                                    <p:anim calcmode="lin" valueType="num">
                                      <p:cBhvr>
                                        <p:cTn id="1434" dur="4000"/>
                                        <p:tgtEl>
                                          <p:spTgt spid="28"/>
                                        </p:tgtEl>
                                        <p:attrNameLst>
                                          <p:attrName>ppt_h</p:attrName>
                                        </p:attrNameLst>
                                      </p:cBhvr>
                                      <p:tavLst>
                                        <p:tav tm="0">
                                          <p:val>
                                            <p:strVal val="ppt_h"/>
                                          </p:val>
                                        </p:tav>
                                        <p:tav tm="100000">
                                          <p:val>
                                            <p:strVal val="ppt_h"/>
                                          </p:val>
                                        </p:tav>
                                      </p:tavLst>
                                    </p:anim>
                                    <p:anim calcmode="lin" valueType="num">
                                      <p:cBhvr>
                                        <p:cTn id="1435" dur="4000"/>
                                        <p:tgtEl>
                                          <p:spTgt spid="2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36" dur="1" fill="hold">
                                          <p:stCondLst>
                                            <p:cond delay="3999"/>
                                          </p:stCondLst>
                                        </p:cTn>
                                        <p:tgtEl>
                                          <p:spTgt spid="28"/>
                                        </p:tgtEl>
                                        <p:attrNameLst>
                                          <p:attrName>style.visibility</p:attrName>
                                        </p:attrNameLst>
                                      </p:cBhvr>
                                      <p:to>
                                        <p:strVal val="hidden"/>
                                      </p:to>
                                    </p:set>
                                  </p:childTnLst>
                                </p:cTn>
                              </p:par>
                              <p:par>
                                <p:cTn id="1437" presetID="19" presetClass="exit" presetSubtype="10" fill="hold" grpId="3" nodeType="withEffect">
                                  <p:stCondLst>
                                    <p:cond delay="0"/>
                                  </p:stCondLst>
                                  <p:childTnLst>
                                    <p:anim calcmode="lin" valueType="num">
                                      <p:cBhvr>
                                        <p:cTn id="1438" dur="4000"/>
                                        <p:tgtEl>
                                          <p:spTgt spid="29"/>
                                        </p:tgtEl>
                                        <p:attrNameLst>
                                          <p:attrName>ppt_h</p:attrName>
                                        </p:attrNameLst>
                                      </p:cBhvr>
                                      <p:tavLst>
                                        <p:tav tm="0">
                                          <p:val>
                                            <p:strVal val="ppt_h"/>
                                          </p:val>
                                        </p:tav>
                                        <p:tav tm="100000">
                                          <p:val>
                                            <p:strVal val="ppt_h"/>
                                          </p:val>
                                        </p:tav>
                                      </p:tavLst>
                                    </p:anim>
                                    <p:anim calcmode="lin" valueType="num">
                                      <p:cBhvr>
                                        <p:cTn id="1439" dur="4000"/>
                                        <p:tgtEl>
                                          <p:spTgt spid="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0" dur="1" fill="hold">
                                          <p:stCondLst>
                                            <p:cond delay="3999"/>
                                          </p:stCondLst>
                                        </p:cTn>
                                        <p:tgtEl>
                                          <p:spTgt spid="29"/>
                                        </p:tgtEl>
                                        <p:attrNameLst>
                                          <p:attrName>style.visibility</p:attrName>
                                        </p:attrNameLst>
                                      </p:cBhvr>
                                      <p:to>
                                        <p:strVal val="hidden"/>
                                      </p:to>
                                    </p:set>
                                  </p:childTnLst>
                                </p:cTn>
                              </p:par>
                              <p:par>
                                <p:cTn id="1441" presetID="19" presetClass="exit" presetSubtype="10" fill="hold" grpId="3" nodeType="withEffect">
                                  <p:stCondLst>
                                    <p:cond delay="0"/>
                                  </p:stCondLst>
                                  <p:childTnLst>
                                    <p:anim calcmode="lin" valueType="num">
                                      <p:cBhvr>
                                        <p:cTn id="1442" dur="4000"/>
                                        <p:tgtEl>
                                          <p:spTgt spid="30"/>
                                        </p:tgtEl>
                                        <p:attrNameLst>
                                          <p:attrName>ppt_h</p:attrName>
                                        </p:attrNameLst>
                                      </p:cBhvr>
                                      <p:tavLst>
                                        <p:tav tm="0">
                                          <p:val>
                                            <p:strVal val="ppt_h"/>
                                          </p:val>
                                        </p:tav>
                                        <p:tav tm="100000">
                                          <p:val>
                                            <p:strVal val="ppt_h"/>
                                          </p:val>
                                        </p:tav>
                                      </p:tavLst>
                                    </p:anim>
                                    <p:anim calcmode="lin" valueType="num">
                                      <p:cBhvr>
                                        <p:cTn id="1443" dur="4000"/>
                                        <p:tgtEl>
                                          <p:spTgt spid="3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4" dur="1" fill="hold">
                                          <p:stCondLst>
                                            <p:cond delay="3999"/>
                                          </p:stCondLst>
                                        </p:cTn>
                                        <p:tgtEl>
                                          <p:spTgt spid="30"/>
                                        </p:tgtEl>
                                        <p:attrNameLst>
                                          <p:attrName>style.visibility</p:attrName>
                                        </p:attrNameLst>
                                      </p:cBhvr>
                                      <p:to>
                                        <p:strVal val="hidden"/>
                                      </p:to>
                                    </p:set>
                                  </p:childTnLst>
                                </p:cTn>
                              </p:par>
                              <p:par>
                                <p:cTn id="1445" presetID="19" presetClass="exit" presetSubtype="10" fill="hold" grpId="3" nodeType="withEffect">
                                  <p:stCondLst>
                                    <p:cond delay="0"/>
                                  </p:stCondLst>
                                  <p:childTnLst>
                                    <p:anim calcmode="lin" valueType="num">
                                      <p:cBhvr>
                                        <p:cTn id="1446" dur="4000"/>
                                        <p:tgtEl>
                                          <p:spTgt spid="31"/>
                                        </p:tgtEl>
                                        <p:attrNameLst>
                                          <p:attrName>ppt_h</p:attrName>
                                        </p:attrNameLst>
                                      </p:cBhvr>
                                      <p:tavLst>
                                        <p:tav tm="0">
                                          <p:val>
                                            <p:strVal val="ppt_h"/>
                                          </p:val>
                                        </p:tav>
                                        <p:tav tm="100000">
                                          <p:val>
                                            <p:strVal val="ppt_h"/>
                                          </p:val>
                                        </p:tav>
                                      </p:tavLst>
                                    </p:anim>
                                    <p:anim calcmode="lin" valueType="num">
                                      <p:cBhvr>
                                        <p:cTn id="1447" dur="4000"/>
                                        <p:tgtEl>
                                          <p:spTgt spid="3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48" dur="1" fill="hold">
                                          <p:stCondLst>
                                            <p:cond delay="3999"/>
                                          </p:stCondLst>
                                        </p:cTn>
                                        <p:tgtEl>
                                          <p:spTgt spid="31"/>
                                        </p:tgtEl>
                                        <p:attrNameLst>
                                          <p:attrName>style.visibility</p:attrName>
                                        </p:attrNameLst>
                                      </p:cBhvr>
                                      <p:to>
                                        <p:strVal val="hidden"/>
                                      </p:to>
                                    </p:set>
                                  </p:childTnLst>
                                </p:cTn>
                              </p:par>
                              <p:par>
                                <p:cTn id="1449" presetID="19" presetClass="exit" presetSubtype="10" fill="hold" grpId="3" nodeType="withEffect">
                                  <p:stCondLst>
                                    <p:cond delay="0"/>
                                  </p:stCondLst>
                                  <p:childTnLst>
                                    <p:anim calcmode="lin" valueType="num">
                                      <p:cBhvr>
                                        <p:cTn id="1450" dur="4000"/>
                                        <p:tgtEl>
                                          <p:spTgt spid="32"/>
                                        </p:tgtEl>
                                        <p:attrNameLst>
                                          <p:attrName>ppt_h</p:attrName>
                                        </p:attrNameLst>
                                      </p:cBhvr>
                                      <p:tavLst>
                                        <p:tav tm="0">
                                          <p:val>
                                            <p:strVal val="ppt_h"/>
                                          </p:val>
                                        </p:tav>
                                        <p:tav tm="100000">
                                          <p:val>
                                            <p:strVal val="ppt_h"/>
                                          </p:val>
                                        </p:tav>
                                      </p:tavLst>
                                    </p:anim>
                                    <p:anim calcmode="lin" valueType="num">
                                      <p:cBhvr>
                                        <p:cTn id="1451" dur="4000"/>
                                        <p:tgtEl>
                                          <p:spTgt spid="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2" dur="1" fill="hold">
                                          <p:stCondLst>
                                            <p:cond delay="3999"/>
                                          </p:stCondLst>
                                        </p:cTn>
                                        <p:tgtEl>
                                          <p:spTgt spid="32"/>
                                        </p:tgtEl>
                                        <p:attrNameLst>
                                          <p:attrName>style.visibility</p:attrName>
                                        </p:attrNameLst>
                                      </p:cBhvr>
                                      <p:to>
                                        <p:strVal val="hidden"/>
                                      </p:to>
                                    </p:set>
                                  </p:childTnLst>
                                </p:cTn>
                              </p:par>
                              <p:par>
                                <p:cTn id="1453" presetID="19" presetClass="exit" presetSubtype="10" fill="hold" grpId="3" nodeType="withEffect">
                                  <p:stCondLst>
                                    <p:cond delay="0"/>
                                  </p:stCondLst>
                                  <p:childTnLst>
                                    <p:anim calcmode="lin" valueType="num">
                                      <p:cBhvr>
                                        <p:cTn id="1454" dur="4000"/>
                                        <p:tgtEl>
                                          <p:spTgt spid="33"/>
                                        </p:tgtEl>
                                        <p:attrNameLst>
                                          <p:attrName>ppt_h</p:attrName>
                                        </p:attrNameLst>
                                      </p:cBhvr>
                                      <p:tavLst>
                                        <p:tav tm="0">
                                          <p:val>
                                            <p:strVal val="ppt_h"/>
                                          </p:val>
                                        </p:tav>
                                        <p:tav tm="100000">
                                          <p:val>
                                            <p:strVal val="ppt_h"/>
                                          </p:val>
                                        </p:tav>
                                      </p:tavLst>
                                    </p:anim>
                                    <p:anim calcmode="lin" valueType="num">
                                      <p:cBhvr>
                                        <p:cTn id="1455" dur="4000"/>
                                        <p:tgtEl>
                                          <p:spTgt spid="3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56" dur="1" fill="hold">
                                          <p:stCondLst>
                                            <p:cond delay="3999"/>
                                          </p:stCondLst>
                                        </p:cTn>
                                        <p:tgtEl>
                                          <p:spTgt spid="33"/>
                                        </p:tgtEl>
                                        <p:attrNameLst>
                                          <p:attrName>style.visibility</p:attrName>
                                        </p:attrNameLst>
                                      </p:cBhvr>
                                      <p:to>
                                        <p:strVal val="hidden"/>
                                      </p:to>
                                    </p:set>
                                  </p:childTnLst>
                                </p:cTn>
                              </p:par>
                              <p:par>
                                <p:cTn id="1457" presetID="19" presetClass="exit" presetSubtype="10" fill="hold" grpId="3" nodeType="withEffect">
                                  <p:stCondLst>
                                    <p:cond delay="0"/>
                                  </p:stCondLst>
                                  <p:childTnLst>
                                    <p:anim calcmode="lin" valueType="num">
                                      <p:cBhvr>
                                        <p:cTn id="1458" dur="4000"/>
                                        <p:tgtEl>
                                          <p:spTgt spid="34"/>
                                        </p:tgtEl>
                                        <p:attrNameLst>
                                          <p:attrName>ppt_h</p:attrName>
                                        </p:attrNameLst>
                                      </p:cBhvr>
                                      <p:tavLst>
                                        <p:tav tm="0">
                                          <p:val>
                                            <p:strVal val="ppt_h"/>
                                          </p:val>
                                        </p:tav>
                                        <p:tav tm="100000">
                                          <p:val>
                                            <p:strVal val="ppt_h"/>
                                          </p:val>
                                        </p:tav>
                                      </p:tavLst>
                                    </p:anim>
                                    <p:anim calcmode="lin" valueType="num">
                                      <p:cBhvr>
                                        <p:cTn id="1459" dur="4000"/>
                                        <p:tgtEl>
                                          <p:spTgt spid="3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0" dur="1" fill="hold">
                                          <p:stCondLst>
                                            <p:cond delay="3999"/>
                                          </p:stCondLst>
                                        </p:cTn>
                                        <p:tgtEl>
                                          <p:spTgt spid="34"/>
                                        </p:tgtEl>
                                        <p:attrNameLst>
                                          <p:attrName>style.visibility</p:attrName>
                                        </p:attrNameLst>
                                      </p:cBhvr>
                                      <p:to>
                                        <p:strVal val="hidden"/>
                                      </p:to>
                                    </p:set>
                                  </p:childTnLst>
                                </p:cTn>
                              </p:par>
                              <p:par>
                                <p:cTn id="1461" presetID="19" presetClass="exit" presetSubtype="10" fill="hold" grpId="3" nodeType="withEffect">
                                  <p:stCondLst>
                                    <p:cond delay="0"/>
                                  </p:stCondLst>
                                  <p:childTnLst>
                                    <p:anim calcmode="lin" valueType="num">
                                      <p:cBhvr>
                                        <p:cTn id="1462" dur="4000"/>
                                        <p:tgtEl>
                                          <p:spTgt spid="35"/>
                                        </p:tgtEl>
                                        <p:attrNameLst>
                                          <p:attrName>ppt_h</p:attrName>
                                        </p:attrNameLst>
                                      </p:cBhvr>
                                      <p:tavLst>
                                        <p:tav tm="0">
                                          <p:val>
                                            <p:strVal val="ppt_h"/>
                                          </p:val>
                                        </p:tav>
                                        <p:tav tm="100000">
                                          <p:val>
                                            <p:strVal val="ppt_h"/>
                                          </p:val>
                                        </p:tav>
                                      </p:tavLst>
                                    </p:anim>
                                    <p:anim calcmode="lin" valueType="num">
                                      <p:cBhvr>
                                        <p:cTn id="1463" dur="4000"/>
                                        <p:tgtEl>
                                          <p:spTgt spid="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4" dur="1" fill="hold">
                                          <p:stCondLst>
                                            <p:cond delay="3999"/>
                                          </p:stCondLst>
                                        </p:cTn>
                                        <p:tgtEl>
                                          <p:spTgt spid="35"/>
                                        </p:tgtEl>
                                        <p:attrNameLst>
                                          <p:attrName>style.visibility</p:attrName>
                                        </p:attrNameLst>
                                      </p:cBhvr>
                                      <p:to>
                                        <p:strVal val="hidden"/>
                                      </p:to>
                                    </p:set>
                                  </p:childTnLst>
                                </p:cTn>
                              </p:par>
                              <p:par>
                                <p:cTn id="1465" presetID="19" presetClass="exit" presetSubtype="10" fill="hold" grpId="3" nodeType="withEffect">
                                  <p:stCondLst>
                                    <p:cond delay="0"/>
                                  </p:stCondLst>
                                  <p:childTnLst>
                                    <p:anim calcmode="lin" valueType="num">
                                      <p:cBhvr>
                                        <p:cTn id="1466" dur="4000"/>
                                        <p:tgtEl>
                                          <p:spTgt spid="36"/>
                                        </p:tgtEl>
                                        <p:attrNameLst>
                                          <p:attrName>ppt_h</p:attrName>
                                        </p:attrNameLst>
                                      </p:cBhvr>
                                      <p:tavLst>
                                        <p:tav tm="0">
                                          <p:val>
                                            <p:strVal val="ppt_h"/>
                                          </p:val>
                                        </p:tav>
                                        <p:tav tm="100000">
                                          <p:val>
                                            <p:strVal val="ppt_h"/>
                                          </p:val>
                                        </p:tav>
                                      </p:tavLst>
                                    </p:anim>
                                    <p:anim calcmode="lin" valueType="num">
                                      <p:cBhvr>
                                        <p:cTn id="1467" dur="4000"/>
                                        <p:tgtEl>
                                          <p:spTgt spid="3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68" dur="1" fill="hold">
                                          <p:stCondLst>
                                            <p:cond delay="3999"/>
                                          </p:stCondLst>
                                        </p:cTn>
                                        <p:tgtEl>
                                          <p:spTgt spid="36"/>
                                        </p:tgtEl>
                                        <p:attrNameLst>
                                          <p:attrName>style.visibility</p:attrName>
                                        </p:attrNameLst>
                                      </p:cBhvr>
                                      <p:to>
                                        <p:strVal val="hidden"/>
                                      </p:to>
                                    </p:set>
                                  </p:childTnLst>
                                </p:cTn>
                              </p:par>
                              <p:par>
                                <p:cTn id="1469" presetID="19" presetClass="exit" presetSubtype="10" fill="hold" grpId="3" nodeType="withEffect">
                                  <p:stCondLst>
                                    <p:cond delay="0"/>
                                  </p:stCondLst>
                                  <p:childTnLst>
                                    <p:anim calcmode="lin" valueType="num">
                                      <p:cBhvr>
                                        <p:cTn id="1470" dur="4000"/>
                                        <p:tgtEl>
                                          <p:spTgt spid="37"/>
                                        </p:tgtEl>
                                        <p:attrNameLst>
                                          <p:attrName>ppt_h</p:attrName>
                                        </p:attrNameLst>
                                      </p:cBhvr>
                                      <p:tavLst>
                                        <p:tav tm="0">
                                          <p:val>
                                            <p:strVal val="ppt_h"/>
                                          </p:val>
                                        </p:tav>
                                        <p:tav tm="100000">
                                          <p:val>
                                            <p:strVal val="ppt_h"/>
                                          </p:val>
                                        </p:tav>
                                      </p:tavLst>
                                    </p:anim>
                                    <p:anim calcmode="lin" valueType="num">
                                      <p:cBhvr>
                                        <p:cTn id="1471" dur="4000"/>
                                        <p:tgtEl>
                                          <p:spTgt spid="3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2" dur="1" fill="hold">
                                          <p:stCondLst>
                                            <p:cond delay="3999"/>
                                          </p:stCondLst>
                                        </p:cTn>
                                        <p:tgtEl>
                                          <p:spTgt spid="37"/>
                                        </p:tgtEl>
                                        <p:attrNameLst>
                                          <p:attrName>style.visibility</p:attrName>
                                        </p:attrNameLst>
                                      </p:cBhvr>
                                      <p:to>
                                        <p:strVal val="hidden"/>
                                      </p:to>
                                    </p:set>
                                  </p:childTnLst>
                                </p:cTn>
                              </p:par>
                              <p:par>
                                <p:cTn id="1473" presetID="19" presetClass="exit" presetSubtype="10" fill="hold" grpId="3" nodeType="withEffect">
                                  <p:stCondLst>
                                    <p:cond delay="0"/>
                                  </p:stCondLst>
                                  <p:childTnLst>
                                    <p:anim calcmode="lin" valueType="num">
                                      <p:cBhvr>
                                        <p:cTn id="1474" dur="4000"/>
                                        <p:tgtEl>
                                          <p:spTgt spid="38"/>
                                        </p:tgtEl>
                                        <p:attrNameLst>
                                          <p:attrName>ppt_h</p:attrName>
                                        </p:attrNameLst>
                                      </p:cBhvr>
                                      <p:tavLst>
                                        <p:tav tm="0">
                                          <p:val>
                                            <p:strVal val="ppt_h"/>
                                          </p:val>
                                        </p:tav>
                                        <p:tav tm="100000">
                                          <p:val>
                                            <p:strVal val="ppt_h"/>
                                          </p:val>
                                        </p:tav>
                                      </p:tavLst>
                                    </p:anim>
                                    <p:anim calcmode="lin" valueType="num">
                                      <p:cBhvr>
                                        <p:cTn id="1475" dur="40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76" dur="1" fill="hold">
                                          <p:stCondLst>
                                            <p:cond delay="3999"/>
                                          </p:stCondLst>
                                        </p:cTn>
                                        <p:tgtEl>
                                          <p:spTgt spid="38"/>
                                        </p:tgtEl>
                                        <p:attrNameLst>
                                          <p:attrName>style.visibility</p:attrName>
                                        </p:attrNameLst>
                                      </p:cBhvr>
                                      <p:to>
                                        <p:strVal val="hidden"/>
                                      </p:to>
                                    </p:set>
                                  </p:childTnLst>
                                </p:cTn>
                              </p:par>
                              <p:par>
                                <p:cTn id="1477" presetID="19" presetClass="exit" presetSubtype="10" fill="hold" grpId="3" nodeType="withEffect">
                                  <p:stCondLst>
                                    <p:cond delay="0"/>
                                  </p:stCondLst>
                                  <p:childTnLst>
                                    <p:anim calcmode="lin" valueType="num">
                                      <p:cBhvr>
                                        <p:cTn id="1478" dur="4000"/>
                                        <p:tgtEl>
                                          <p:spTgt spid="39"/>
                                        </p:tgtEl>
                                        <p:attrNameLst>
                                          <p:attrName>ppt_h</p:attrName>
                                        </p:attrNameLst>
                                      </p:cBhvr>
                                      <p:tavLst>
                                        <p:tav tm="0">
                                          <p:val>
                                            <p:strVal val="ppt_h"/>
                                          </p:val>
                                        </p:tav>
                                        <p:tav tm="100000">
                                          <p:val>
                                            <p:strVal val="ppt_h"/>
                                          </p:val>
                                        </p:tav>
                                      </p:tavLst>
                                    </p:anim>
                                    <p:anim calcmode="lin" valueType="num">
                                      <p:cBhvr>
                                        <p:cTn id="1479" dur="40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0" dur="1" fill="hold">
                                          <p:stCondLst>
                                            <p:cond delay="3999"/>
                                          </p:stCondLst>
                                        </p:cTn>
                                        <p:tgtEl>
                                          <p:spTgt spid="39"/>
                                        </p:tgtEl>
                                        <p:attrNameLst>
                                          <p:attrName>style.visibility</p:attrName>
                                        </p:attrNameLst>
                                      </p:cBhvr>
                                      <p:to>
                                        <p:strVal val="hidden"/>
                                      </p:to>
                                    </p:set>
                                  </p:childTnLst>
                                </p:cTn>
                              </p:par>
                              <p:par>
                                <p:cTn id="1481" presetID="19" presetClass="exit" presetSubtype="10" fill="hold" grpId="3" nodeType="withEffect">
                                  <p:stCondLst>
                                    <p:cond delay="0"/>
                                  </p:stCondLst>
                                  <p:childTnLst>
                                    <p:anim calcmode="lin" valueType="num">
                                      <p:cBhvr>
                                        <p:cTn id="1482" dur="4000"/>
                                        <p:tgtEl>
                                          <p:spTgt spid="40"/>
                                        </p:tgtEl>
                                        <p:attrNameLst>
                                          <p:attrName>ppt_h</p:attrName>
                                        </p:attrNameLst>
                                      </p:cBhvr>
                                      <p:tavLst>
                                        <p:tav tm="0">
                                          <p:val>
                                            <p:strVal val="ppt_h"/>
                                          </p:val>
                                        </p:tav>
                                        <p:tav tm="100000">
                                          <p:val>
                                            <p:strVal val="ppt_h"/>
                                          </p:val>
                                        </p:tav>
                                      </p:tavLst>
                                    </p:anim>
                                    <p:anim calcmode="lin" valueType="num">
                                      <p:cBhvr>
                                        <p:cTn id="1483" dur="40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4" dur="1" fill="hold">
                                          <p:stCondLst>
                                            <p:cond delay="3999"/>
                                          </p:stCondLst>
                                        </p:cTn>
                                        <p:tgtEl>
                                          <p:spTgt spid="40"/>
                                        </p:tgtEl>
                                        <p:attrNameLst>
                                          <p:attrName>style.visibility</p:attrName>
                                        </p:attrNameLst>
                                      </p:cBhvr>
                                      <p:to>
                                        <p:strVal val="hidden"/>
                                      </p:to>
                                    </p:set>
                                  </p:childTnLst>
                                </p:cTn>
                              </p:par>
                              <p:par>
                                <p:cTn id="1485" presetID="19" presetClass="exit" presetSubtype="10" fill="hold" grpId="3" nodeType="withEffect">
                                  <p:stCondLst>
                                    <p:cond delay="0"/>
                                  </p:stCondLst>
                                  <p:childTnLst>
                                    <p:anim calcmode="lin" valueType="num">
                                      <p:cBhvr>
                                        <p:cTn id="1486" dur="4000"/>
                                        <p:tgtEl>
                                          <p:spTgt spid="41"/>
                                        </p:tgtEl>
                                        <p:attrNameLst>
                                          <p:attrName>ppt_h</p:attrName>
                                        </p:attrNameLst>
                                      </p:cBhvr>
                                      <p:tavLst>
                                        <p:tav tm="0">
                                          <p:val>
                                            <p:strVal val="ppt_h"/>
                                          </p:val>
                                        </p:tav>
                                        <p:tav tm="100000">
                                          <p:val>
                                            <p:strVal val="ppt_h"/>
                                          </p:val>
                                        </p:tav>
                                      </p:tavLst>
                                    </p:anim>
                                    <p:anim calcmode="lin" valueType="num">
                                      <p:cBhvr>
                                        <p:cTn id="1487" dur="40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88" dur="1" fill="hold">
                                          <p:stCondLst>
                                            <p:cond delay="3999"/>
                                          </p:stCondLst>
                                        </p:cTn>
                                        <p:tgtEl>
                                          <p:spTgt spid="41"/>
                                        </p:tgtEl>
                                        <p:attrNameLst>
                                          <p:attrName>style.visibility</p:attrName>
                                        </p:attrNameLst>
                                      </p:cBhvr>
                                      <p:to>
                                        <p:strVal val="hidden"/>
                                      </p:to>
                                    </p:set>
                                  </p:childTnLst>
                                </p:cTn>
                              </p:par>
                              <p:par>
                                <p:cTn id="1489" presetID="19" presetClass="exit" presetSubtype="10" fill="hold" grpId="3" nodeType="withEffect">
                                  <p:stCondLst>
                                    <p:cond delay="0"/>
                                  </p:stCondLst>
                                  <p:childTnLst>
                                    <p:anim calcmode="lin" valueType="num">
                                      <p:cBhvr>
                                        <p:cTn id="1490" dur="4000"/>
                                        <p:tgtEl>
                                          <p:spTgt spid="42"/>
                                        </p:tgtEl>
                                        <p:attrNameLst>
                                          <p:attrName>ppt_h</p:attrName>
                                        </p:attrNameLst>
                                      </p:cBhvr>
                                      <p:tavLst>
                                        <p:tav tm="0">
                                          <p:val>
                                            <p:strVal val="ppt_h"/>
                                          </p:val>
                                        </p:tav>
                                        <p:tav tm="100000">
                                          <p:val>
                                            <p:strVal val="ppt_h"/>
                                          </p:val>
                                        </p:tav>
                                      </p:tavLst>
                                    </p:anim>
                                    <p:anim calcmode="lin" valueType="num">
                                      <p:cBhvr>
                                        <p:cTn id="1491" dur="40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2" dur="1" fill="hold">
                                          <p:stCondLst>
                                            <p:cond delay="3999"/>
                                          </p:stCondLst>
                                        </p:cTn>
                                        <p:tgtEl>
                                          <p:spTgt spid="42"/>
                                        </p:tgtEl>
                                        <p:attrNameLst>
                                          <p:attrName>style.visibility</p:attrName>
                                        </p:attrNameLst>
                                      </p:cBhvr>
                                      <p:to>
                                        <p:strVal val="hidden"/>
                                      </p:to>
                                    </p:set>
                                  </p:childTnLst>
                                </p:cTn>
                              </p:par>
                              <p:par>
                                <p:cTn id="1493" presetID="19" presetClass="exit" presetSubtype="10" fill="hold" grpId="3" nodeType="withEffect">
                                  <p:stCondLst>
                                    <p:cond delay="0"/>
                                  </p:stCondLst>
                                  <p:childTnLst>
                                    <p:anim calcmode="lin" valueType="num">
                                      <p:cBhvr>
                                        <p:cTn id="1494" dur="4000"/>
                                        <p:tgtEl>
                                          <p:spTgt spid="43"/>
                                        </p:tgtEl>
                                        <p:attrNameLst>
                                          <p:attrName>ppt_h</p:attrName>
                                        </p:attrNameLst>
                                      </p:cBhvr>
                                      <p:tavLst>
                                        <p:tav tm="0">
                                          <p:val>
                                            <p:strVal val="ppt_h"/>
                                          </p:val>
                                        </p:tav>
                                        <p:tav tm="100000">
                                          <p:val>
                                            <p:strVal val="ppt_h"/>
                                          </p:val>
                                        </p:tav>
                                      </p:tavLst>
                                    </p:anim>
                                    <p:anim calcmode="lin" valueType="num">
                                      <p:cBhvr>
                                        <p:cTn id="1495" dur="40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496" dur="1" fill="hold">
                                          <p:stCondLst>
                                            <p:cond delay="3999"/>
                                          </p:stCondLst>
                                        </p:cTn>
                                        <p:tgtEl>
                                          <p:spTgt spid="43"/>
                                        </p:tgtEl>
                                        <p:attrNameLst>
                                          <p:attrName>style.visibility</p:attrName>
                                        </p:attrNameLst>
                                      </p:cBhvr>
                                      <p:to>
                                        <p:strVal val="hidden"/>
                                      </p:to>
                                    </p:set>
                                  </p:childTnLst>
                                </p:cTn>
                              </p:par>
                              <p:par>
                                <p:cTn id="1497" presetID="19" presetClass="exit" presetSubtype="10" fill="hold" grpId="3" nodeType="withEffect">
                                  <p:stCondLst>
                                    <p:cond delay="0"/>
                                  </p:stCondLst>
                                  <p:childTnLst>
                                    <p:anim calcmode="lin" valueType="num">
                                      <p:cBhvr>
                                        <p:cTn id="1498" dur="4000"/>
                                        <p:tgtEl>
                                          <p:spTgt spid="44"/>
                                        </p:tgtEl>
                                        <p:attrNameLst>
                                          <p:attrName>ppt_h</p:attrName>
                                        </p:attrNameLst>
                                      </p:cBhvr>
                                      <p:tavLst>
                                        <p:tav tm="0">
                                          <p:val>
                                            <p:strVal val="ppt_h"/>
                                          </p:val>
                                        </p:tav>
                                        <p:tav tm="100000">
                                          <p:val>
                                            <p:strVal val="ppt_h"/>
                                          </p:val>
                                        </p:tav>
                                      </p:tavLst>
                                    </p:anim>
                                    <p:anim calcmode="lin" valueType="num">
                                      <p:cBhvr>
                                        <p:cTn id="1499" dur="40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0" dur="1" fill="hold">
                                          <p:stCondLst>
                                            <p:cond delay="3999"/>
                                          </p:stCondLst>
                                        </p:cTn>
                                        <p:tgtEl>
                                          <p:spTgt spid="44"/>
                                        </p:tgtEl>
                                        <p:attrNameLst>
                                          <p:attrName>style.visibility</p:attrName>
                                        </p:attrNameLst>
                                      </p:cBhvr>
                                      <p:to>
                                        <p:strVal val="hidden"/>
                                      </p:to>
                                    </p:set>
                                  </p:childTnLst>
                                </p:cTn>
                              </p:par>
                              <p:par>
                                <p:cTn id="1501" presetID="19" presetClass="exit" presetSubtype="10" fill="hold" grpId="3" nodeType="withEffect">
                                  <p:stCondLst>
                                    <p:cond delay="0"/>
                                  </p:stCondLst>
                                  <p:childTnLst>
                                    <p:anim calcmode="lin" valueType="num">
                                      <p:cBhvr>
                                        <p:cTn id="1502" dur="4000"/>
                                        <p:tgtEl>
                                          <p:spTgt spid="45"/>
                                        </p:tgtEl>
                                        <p:attrNameLst>
                                          <p:attrName>ppt_h</p:attrName>
                                        </p:attrNameLst>
                                      </p:cBhvr>
                                      <p:tavLst>
                                        <p:tav tm="0">
                                          <p:val>
                                            <p:strVal val="ppt_h"/>
                                          </p:val>
                                        </p:tav>
                                        <p:tav tm="100000">
                                          <p:val>
                                            <p:strVal val="ppt_h"/>
                                          </p:val>
                                        </p:tav>
                                      </p:tavLst>
                                    </p:anim>
                                    <p:anim calcmode="lin" valueType="num">
                                      <p:cBhvr>
                                        <p:cTn id="1503" dur="40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4" dur="1" fill="hold">
                                          <p:stCondLst>
                                            <p:cond delay="3999"/>
                                          </p:stCondLst>
                                        </p:cTn>
                                        <p:tgtEl>
                                          <p:spTgt spid="45"/>
                                        </p:tgtEl>
                                        <p:attrNameLst>
                                          <p:attrName>style.visibility</p:attrName>
                                        </p:attrNameLst>
                                      </p:cBhvr>
                                      <p:to>
                                        <p:strVal val="hidden"/>
                                      </p:to>
                                    </p:set>
                                  </p:childTnLst>
                                </p:cTn>
                              </p:par>
                              <p:par>
                                <p:cTn id="1505" presetID="19" presetClass="exit" presetSubtype="10" fill="hold" grpId="3" nodeType="withEffect">
                                  <p:stCondLst>
                                    <p:cond delay="0"/>
                                  </p:stCondLst>
                                  <p:childTnLst>
                                    <p:anim calcmode="lin" valueType="num">
                                      <p:cBhvr>
                                        <p:cTn id="1506" dur="4000"/>
                                        <p:tgtEl>
                                          <p:spTgt spid="46"/>
                                        </p:tgtEl>
                                        <p:attrNameLst>
                                          <p:attrName>ppt_h</p:attrName>
                                        </p:attrNameLst>
                                      </p:cBhvr>
                                      <p:tavLst>
                                        <p:tav tm="0">
                                          <p:val>
                                            <p:strVal val="ppt_h"/>
                                          </p:val>
                                        </p:tav>
                                        <p:tav tm="100000">
                                          <p:val>
                                            <p:strVal val="ppt_h"/>
                                          </p:val>
                                        </p:tav>
                                      </p:tavLst>
                                    </p:anim>
                                    <p:anim calcmode="lin" valueType="num">
                                      <p:cBhvr>
                                        <p:cTn id="1507" dur="4000"/>
                                        <p:tgtEl>
                                          <p:spTgt spid="4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08" dur="1" fill="hold">
                                          <p:stCondLst>
                                            <p:cond delay="3999"/>
                                          </p:stCondLst>
                                        </p:cTn>
                                        <p:tgtEl>
                                          <p:spTgt spid="46"/>
                                        </p:tgtEl>
                                        <p:attrNameLst>
                                          <p:attrName>style.visibility</p:attrName>
                                        </p:attrNameLst>
                                      </p:cBhvr>
                                      <p:to>
                                        <p:strVal val="hidden"/>
                                      </p:to>
                                    </p:set>
                                  </p:childTnLst>
                                </p:cTn>
                              </p:par>
                              <p:par>
                                <p:cTn id="1509" presetID="19" presetClass="exit" presetSubtype="10" fill="hold" grpId="3" nodeType="withEffect">
                                  <p:stCondLst>
                                    <p:cond delay="0"/>
                                  </p:stCondLst>
                                  <p:childTnLst>
                                    <p:anim calcmode="lin" valueType="num">
                                      <p:cBhvr>
                                        <p:cTn id="1510" dur="4000"/>
                                        <p:tgtEl>
                                          <p:spTgt spid="47"/>
                                        </p:tgtEl>
                                        <p:attrNameLst>
                                          <p:attrName>ppt_h</p:attrName>
                                        </p:attrNameLst>
                                      </p:cBhvr>
                                      <p:tavLst>
                                        <p:tav tm="0">
                                          <p:val>
                                            <p:strVal val="ppt_h"/>
                                          </p:val>
                                        </p:tav>
                                        <p:tav tm="100000">
                                          <p:val>
                                            <p:strVal val="ppt_h"/>
                                          </p:val>
                                        </p:tav>
                                      </p:tavLst>
                                    </p:anim>
                                    <p:anim calcmode="lin" valueType="num">
                                      <p:cBhvr>
                                        <p:cTn id="1511" dur="4000"/>
                                        <p:tgtEl>
                                          <p:spTgt spid="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2" dur="1" fill="hold">
                                          <p:stCondLst>
                                            <p:cond delay="3999"/>
                                          </p:stCondLst>
                                        </p:cTn>
                                        <p:tgtEl>
                                          <p:spTgt spid="47"/>
                                        </p:tgtEl>
                                        <p:attrNameLst>
                                          <p:attrName>style.visibility</p:attrName>
                                        </p:attrNameLst>
                                      </p:cBhvr>
                                      <p:to>
                                        <p:strVal val="hidden"/>
                                      </p:to>
                                    </p:set>
                                  </p:childTnLst>
                                </p:cTn>
                              </p:par>
                              <p:par>
                                <p:cTn id="1513" presetID="19" presetClass="exit" presetSubtype="10" fill="hold" grpId="3" nodeType="withEffect">
                                  <p:stCondLst>
                                    <p:cond delay="0"/>
                                  </p:stCondLst>
                                  <p:childTnLst>
                                    <p:anim calcmode="lin" valueType="num">
                                      <p:cBhvr>
                                        <p:cTn id="1514" dur="4000"/>
                                        <p:tgtEl>
                                          <p:spTgt spid="48"/>
                                        </p:tgtEl>
                                        <p:attrNameLst>
                                          <p:attrName>ppt_h</p:attrName>
                                        </p:attrNameLst>
                                      </p:cBhvr>
                                      <p:tavLst>
                                        <p:tav tm="0">
                                          <p:val>
                                            <p:strVal val="ppt_h"/>
                                          </p:val>
                                        </p:tav>
                                        <p:tav tm="100000">
                                          <p:val>
                                            <p:strVal val="ppt_h"/>
                                          </p:val>
                                        </p:tav>
                                      </p:tavLst>
                                    </p:anim>
                                    <p:anim calcmode="lin" valueType="num">
                                      <p:cBhvr>
                                        <p:cTn id="1515" dur="4000"/>
                                        <p:tgtEl>
                                          <p:spTgt spid="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16" dur="1" fill="hold">
                                          <p:stCondLst>
                                            <p:cond delay="3999"/>
                                          </p:stCondLst>
                                        </p:cTn>
                                        <p:tgtEl>
                                          <p:spTgt spid="48"/>
                                        </p:tgtEl>
                                        <p:attrNameLst>
                                          <p:attrName>style.visibility</p:attrName>
                                        </p:attrNameLst>
                                      </p:cBhvr>
                                      <p:to>
                                        <p:strVal val="hidden"/>
                                      </p:to>
                                    </p:set>
                                  </p:childTnLst>
                                </p:cTn>
                              </p:par>
                              <p:par>
                                <p:cTn id="1517" presetID="19" presetClass="exit" presetSubtype="10" fill="hold" grpId="3" nodeType="withEffect">
                                  <p:stCondLst>
                                    <p:cond delay="0"/>
                                  </p:stCondLst>
                                  <p:childTnLst>
                                    <p:anim calcmode="lin" valueType="num">
                                      <p:cBhvr>
                                        <p:cTn id="1518" dur="4000"/>
                                        <p:tgtEl>
                                          <p:spTgt spid="49"/>
                                        </p:tgtEl>
                                        <p:attrNameLst>
                                          <p:attrName>ppt_h</p:attrName>
                                        </p:attrNameLst>
                                      </p:cBhvr>
                                      <p:tavLst>
                                        <p:tav tm="0">
                                          <p:val>
                                            <p:strVal val="ppt_h"/>
                                          </p:val>
                                        </p:tav>
                                        <p:tav tm="100000">
                                          <p:val>
                                            <p:strVal val="ppt_h"/>
                                          </p:val>
                                        </p:tav>
                                      </p:tavLst>
                                    </p:anim>
                                    <p:anim calcmode="lin" valueType="num">
                                      <p:cBhvr>
                                        <p:cTn id="1519" dur="4000"/>
                                        <p:tgtEl>
                                          <p:spTgt spid="4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0" dur="1" fill="hold">
                                          <p:stCondLst>
                                            <p:cond delay="3999"/>
                                          </p:stCondLst>
                                        </p:cTn>
                                        <p:tgtEl>
                                          <p:spTgt spid="49"/>
                                        </p:tgtEl>
                                        <p:attrNameLst>
                                          <p:attrName>style.visibility</p:attrName>
                                        </p:attrNameLst>
                                      </p:cBhvr>
                                      <p:to>
                                        <p:strVal val="hidden"/>
                                      </p:to>
                                    </p:set>
                                  </p:childTnLst>
                                </p:cTn>
                              </p:par>
                              <p:par>
                                <p:cTn id="1521" presetID="19" presetClass="exit" presetSubtype="10" fill="hold" grpId="3" nodeType="withEffect">
                                  <p:stCondLst>
                                    <p:cond delay="0"/>
                                  </p:stCondLst>
                                  <p:childTnLst>
                                    <p:anim calcmode="lin" valueType="num">
                                      <p:cBhvr>
                                        <p:cTn id="1522" dur="4000"/>
                                        <p:tgtEl>
                                          <p:spTgt spid="50"/>
                                        </p:tgtEl>
                                        <p:attrNameLst>
                                          <p:attrName>ppt_h</p:attrName>
                                        </p:attrNameLst>
                                      </p:cBhvr>
                                      <p:tavLst>
                                        <p:tav tm="0">
                                          <p:val>
                                            <p:strVal val="ppt_h"/>
                                          </p:val>
                                        </p:tav>
                                        <p:tav tm="100000">
                                          <p:val>
                                            <p:strVal val="ppt_h"/>
                                          </p:val>
                                        </p:tav>
                                      </p:tavLst>
                                    </p:anim>
                                    <p:anim calcmode="lin" valueType="num">
                                      <p:cBhvr>
                                        <p:cTn id="1523" dur="4000"/>
                                        <p:tgtEl>
                                          <p:spTgt spid="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4" dur="1" fill="hold">
                                          <p:stCondLst>
                                            <p:cond delay="3999"/>
                                          </p:stCondLst>
                                        </p:cTn>
                                        <p:tgtEl>
                                          <p:spTgt spid="50"/>
                                        </p:tgtEl>
                                        <p:attrNameLst>
                                          <p:attrName>style.visibility</p:attrName>
                                        </p:attrNameLst>
                                      </p:cBhvr>
                                      <p:to>
                                        <p:strVal val="hidden"/>
                                      </p:to>
                                    </p:set>
                                  </p:childTnLst>
                                </p:cTn>
                              </p:par>
                              <p:par>
                                <p:cTn id="1525" presetID="19" presetClass="exit" presetSubtype="10" fill="hold" grpId="3" nodeType="withEffect">
                                  <p:stCondLst>
                                    <p:cond delay="0"/>
                                  </p:stCondLst>
                                  <p:childTnLst>
                                    <p:anim calcmode="lin" valueType="num">
                                      <p:cBhvr>
                                        <p:cTn id="1526" dur="4000"/>
                                        <p:tgtEl>
                                          <p:spTgt spid="51"/>
                                        </p:tgtEl>
                                        <p:attrNameLst>
                                          <p:attrName>ppt_h</p:attrName>
                                        </p:attrNameLst>
                                      </p:cBhvr>
                                      <p:tavLst>
                                        <p:tav tm="0">
                                          <p:val>
                                            <p:strVal val="ppt_h"/>
                                          </p:val>
                                        </p:tav>
                                        <p:tav tm="100000">
                                          <p:val>
                                            <p:strVal val="ppt_h"/>
                                          </p:val>
                                        </p:tav>
                                      </p:tavLst>
                                    </p:anim>
                                    <p:anim calcmode="lin" valueType="num">
                                      <p:cBhvr>
                                        <p:cTn id="1527" dur="4000"/>
                                        <p:tgtEl>
                                          <p:spTgt spid="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28" dur="1" fill="hold">
                                          <p:stCondLst>
                                            <p:cond delay="3999"/>
                                          </p:stCondLst>
                                        </p:cTn>
                                        <p:tgtEl>
                                          <p:spTgt spid="51"/>
                                        </p:tgtEl>
                                        <p:attrNameLst>
                                          <p:attrName>style.visibility</p:attrName>
                                        </p:attrNameLst>
                                      </p:cBhvr>
                                      <p:to>
                                        <p:strVal val="hidden"/>
                                      </p:to>
                                    </p:set>
                                  </p:childTnLst>
                                </p:cTn>
                              </p:par>
                              <p:par>
                                <p:cTn id="1529" presetID="19" presetClass="exit" presetSubtype="10" fill="hold" grpId="3" nodeType="withEffect">
                                  <p:stCondLst>
                                    <p:cond delay="0"/>
                                  </p:stCondLst>
                                  <p:childTnLst>
                                    <p:anim calcmode="lin" valueType="num">
                                      <p:cBhvr>
                                        <p:cTn id="1530" dur="4000"/>
                                        <p:tgtEl>
                                          <p:spTgt spid="52"/>
                                        </p:tgtEl>
                                        <p:attrNameLst>
                                          <p:attrName>ppt_h</p:attrName>
                                        </p:attrNameLst>
                                      </p:cBhvr>
                                      <p:tavLst>
                                        <p:tav tm="0">
                                          <p:val>
                                            <p:strVal val="ppt_h"/>
                                          </p:val>
                                        </p:tav>
                                        <p:tav tm="100000">
                                          <p:val>
                                            <p:strVal val="ppt_h"/>
                                          </p:val>
                                        </p:tav>
                                      </p:tavLst>
                                    </p:anim>
                                    <p:anim calcmode="lin" valueType="num">
                                      <p:cBhvr>
                                        <p:cTn id="1531" dur="4000"/>
                                        <p:tgtEl>
                                          <p:spTgt spid="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2" dur="1" fill="hold">
                                          <p:stCondLst>
                                            <p:cond delay="3999"/>
                                          </p:stCondLst>
                                        </p:cTn>
                                        <p:tgtEl>
                                          <p:spTgt spid="52"/>
                                        </p:tgtEl>
                                        <p:attrNameLst>
                                          <p:attrName>style.visibility</p:attrName>
                                        </p:attrNameLst>
                                      </p:cBhvr>
                                      <p:to>
                                        <p:strVal val="hidden"/>
                                      </p:to>
                                    </p:set>
                                  </p:childTnLst>
                                </p:cTn>
                              </p:par>
                              <p:par>
                                <p:cTn id="1533" presetID="19" presetClass="exit" presetSubtype="10" fill="hold" grpId="3" nodeType="withEffect">
                                  <p:stCondLst>
                                    <p:cond delay="0"/>
                                  </p:stCondLst>
                                  <p:childTnLst>
                                    <p:anim calcmode="lin" valueType="num">
                                      <p:cBhvr>
                                        <p:cTn id="1534" dur="4000"/>
                                        <p:tgtEl>
                                          <p:spTgt spid="53"/>
                                        </p:tgtEl>
                                        <p:attrNameLst>
                                          <p:attrName>ppt_h</p:attrName>
                                        </p:attrNameLst>
                                      </p:cBhvr>
                                      <p:tavLst>
                                        <p:tav tm="0">
                                          <p:val>
                                            <p:strVal val="ppt_h"/>
                                          </p:val>
                                        </p:tav>
                                        <p:tav tm="100000">
                                          <p:val>
                                            <p:strVal val="ppt_h"/>
                                          </p:val>
                                        </p:tav>
                                      </p:tavLst>
                                    </p:anim>
                                    <p:anim calcmode="lin" valueType="num">
                                      <p:cBhvr>
                                        <p:cTn id="1535" dur="4000"/>
                                        <p:tgtEl>
                                          <p:spTgt spid="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36" dur="1" fill="hold">
                                          <p:stCondLst>
                                            <p:cond delay="3999"/>
                                          </p:stCondLst>
                                        </p:cTn>
                                        <p:tgtEl>
                                          <p:spTgt spid="53"/>
                                        </p:tgtEl>
                                        <p:attrNameLst>
                                          <p:attrName>style.visibility</p:attrName>
                                        </p:attrNameLst>
                                      </p:cBhvr>
                                      <p:to>
                                        <p:strVal val="hidden"/>
                                      </p:to>
                                    </p:set>
                                  </p:childTnLst>
                                </p:cTn>
                              </p:par>
                              <p:par>
                                <p:cTn id="1537" presetID="19" presetClass="exit" presetSubtype="10" fill="hold" grpId="3" nodeType="withEffect">
                                  <p:stCondLst>
                                    <p:cond delay="0"/>
                                  </p:stCondLst>
                                  <p:childTnLst>
                                    <p:anim calcmode="lin" valueType="num">
                                      <p:cBhvr>
                                        <p:cTn id="1538" dur="4000"/>
                                        <p:tgtEl>
                                          <p:spTgt spid="54"/>
                                        </p:tgtEl>
                                        <p:attrNameLst>
                                          <p:attrName>ppt_h</p:attrName>
                                        </p:attrNameLst>
                                      </p:cBhvr>
                                      <p:tavLst>
                                        <p:tav tm="0">
                                          <p:val>
                                            <p:strVal val="ppt_h"/>
                                          </p:val>
                                        </p:tav>
                                        <p:tav tm="100000">
                                          <p:val>
                                            <p:strVal val="ppt_h"/>
                                          </p:val>
                                        </p:tav>
                                      </p:tavLst>
                                    </p:anim>
                                    <p:anim calcmode="lin" valueType="num">
                                      <p:cBhvr>
                                        <p:cTn id="1539" dur="4000"/>
                                        <p:tgtEl>
                                          <p:spTgt spid="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0" dur="1" fill="hold">
                                          <p:stCondLst>
                                            <p:cond delay="3999"/>
                                          </p:stCondLst>
                                        </p:cTn>
                                        <p:tgtEl>
                                          <p:spTgt spid="54"/>
                                        </p:tgtEl>
                                        <p:attrNameLst>
                                          <p:attrName>style.visibility</p:attrName>
                                        </p:attrNameLst>
                                      </p:cBhvr>
                                      <p:to>
                                        <p:strVal val="hidden"/>
                                      </p:to>
                                    </p:set>
                                  </p:childTnLst>
                                </p:cTn>
                              </p:par>
                              <p:par>
                                <p:cTn id="1541" presetID="19" presetClass="exit" presetSubtype="10" fill="hold" grpId="3" nodeType="withEffect">
                                  <p:stCondLst>
                                    <p:cond delay="0"/>
                                  </p:stCondLst>
                                  <p:childTnLst>
                                    <p:anim calcmode="lin" valueType="num">
                                      <p:cBhvr>
                                        <p:cTn id="1542" dur="4000"/>
                                        <p:tgtEl>
                                          <p:spTgt spid="55"/>
                                        </p:tgtEl>
                                        <p:attrNameLst>
                                          <p:attrName>ppt_h</p:attrName>
                                        </p:attrNameLst>
                                      </p:cBhvr>
                                      <p:tavLst>
                                        <p:tav tm="0">
                                          <p:val>
                                            <p:strVal val="ppt_h"/>
                                          </p:val>
                                        </p:tav>
                                        <p:tav tm="100000">
                                          <p:val>
                                            <p:strVal val="ppt_h"/>
                                          </p:val>
                                        </p:tav>
                                      </p:tavLst>
                                    </p:anim>
                                    <p:anim calcmode="lin" valueType="num">
                                      <p:cBhvr>
                                        <p:cTn id="1543" dur="4000"/>
                                        <p:tgtEl>
                                          <p:spTgt spid="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4" dur="1" fill="hold">
                                          <p:stCondLst>
                                            <p:cond delay="3999"/>
                                          </p:stCondLst>
                                        </p:cTn>
                                        <p:tgtEl>
                                          <p:spTgt spid="55"/>
                                        </p:tgtEl>
                                        <p:attrNameLst>
                                          <p:attrName>style.visibility</p:attrName>
                                        </p:attrNameLst>
                                      </p:cBhvr>
                                      <p:to>
                                        <p:strVal val="hidden"/>
                                      </p:to>
                                    </p:set>
                                  </p:childTnLst>
                                </p:cTn>
                              </p:par>
                              <p:par>
                                <p:cTn id="1545" presetID="19" presetClass="exit" presetSubtype="10" fill="hold" grpId="3" nodeType="withEffect">
                                  <p:stCondLst>
                                    <p:cond delay="0"/>
                                  </p:stCondLst>
                                  <p:childTnLst>
                                    <p:anim calcmode="lin" valueType="num">
                                      <p:cBhvr>
                                        <p:cTn id="1546" dur="4000"/>
                                        <p:tgtEl>
                                          <p:spTgt spid="56"/>
                                        </p:tgtEl>
                                        <p:attrNameLst>
                                          <p:attrName>ppt_h</p:attrName>
                                        </p:attrNameLst>
                                      </p:cBhvr>
                                      <p:tavLst>
                                        <p:tav tm="0">
                                          <p:val>
                                            <p:strVal val="ppt_h"/>
                                          </p:val>
                                        </p:tav>
                                        <p:tav tm="100000">
                                          <p:val>
                                            <p:strVal val="ppt_h"/>
                                          </p:val>
                                        </p:tav>
                                      </p:tavLst>
                                    </p:anim>
                                    <p:anim calcmode="lin" valueType="num">
                                      <p:cBhvr>
                                        <p:cTn id="1547" dur="4000"/>
                                        <p:tgtEl>
                                          <p:spTgt spid="5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548" dur="1" fill="hold">
                                          <p:stCondLst>
                                            <p:cond delay="3999"/>
                                          </p:stCondLst>
                                        </p:cTn>
                                        <p:tgtEl>
                                          <p:spTgt spid="56"/>
                                        </p:tgtEl>
                                        <p:attrNameLst>
                                          <p:attrName>style.visibility</p:attrName>
                                        </p:attrNameLst>
                                      </p:cBhvr>
                                      <p:to>
                                        <p:strVal val="hidden"/>
                                      </p:to>
                                    </p:set>
                                  </p:childTnLst>
                                </p:cTn>
                              </p:par>
                              <p:par>
                                <p:cTn id="1549" presetID="23" presetClass="entr" presetSubtype="272" fill="hold" nodeType="withEffect">
                                  <p:stCondLst>
                                    <p:cond delay="0"/>
                                  </p:stCondLst>
                                  <p:childTnLst>
                                    <p:set>
                                      <p:cBhvr>
                                        <p:cTn id="1550" dur="1" fill="hold">
                                          <p:stCondLst>
                                            <p:cond delay="0"/>
                                          </p:stCondLst>
                                        </p:cTn>
                                        <p:tgtEl>
                                          <p:spTgt spid="57"/>
                                        </p:tgtEl>
                                        <p:attrNameLst>
                                          <p:attrName>style.visibility</p:attrName>
                                        </p:attrNameLst>
                                      </p:cBhvr>
                                      <p:to>
                                        <p:strVal val="visible"/>
                                      </p:to>
                                    </p:set>
                                    <p:anim calcmode="lin" valueType="num">
                                      <p:cBhvr>
                                        <p:cTn id="1551" dur="3000" fill="hold"/>
                                        <p:tgtEl>
                                          <p:spTgt spid="57"/>
                                        </p:tgtEl>
                                        <p:attrNameLst>
                                          <p:attrName>ppt_w</p:attrName>
                                        </p:attrNameLst>
                                      </p:cBhvr>
                                      <p:tavLst>
                                        <p:tav tm="0">
                                          <p:val>
                                            <p:strVal val="2/3*#ppt_w"/>
                                          </p:val>
                                        </p:tav>
                                        <p:tav tm="100000">
                                          <p:val>
                                            <p:strVal val="#ppt_w"/>
                                          </p:val>
                                        </p:tav>
                                      </p:tavLst>
                                    </p:anim>
                                    <p:anim calcmode="lin" valueType="num">
                                      <p:cBhvr>
                                        <p:cTn id="1552" dur="3000" fill="hold"/>
                                        <p:tgtEl>
                                          <p:spTgt spid="57"/>
                                        </p:tgtEl>
                                        <p:attrNameLst>
                                          <p:attrName>ppt_h</p:attrName>
                                        </p:attrNameLst>
                                      </p:cBhvr>
                                      <p:tavLst>
                                        <p:tav tm="0">
                                          <p:val>
                                            <p:strVal val="2/3*#ppt_h"/>
                                          </p:val>
                                        </p:tav>
                                        <p:tav tm="100000">
                                          <p:val>
                                            <p:strVal val="#ppt_h"/>
                                          </p:val>
                                        </p:tav>
                                      </p:tavLst>
                                    </p:anim>
                                  </p:childTnLst>
                                </p:cTn>
                              </p:par>
                              <p:par>
                                <p:cTn id="1553" presetID="4" presetClass="entr" presetSubtype="32" fill="hold" nodeType="withEffect">
                                  <p:stCondLst>
                                    <p:cond delay="0"/>
                                  </p:stCondLst>
                                  <p:childTnLst>
                                    <p:set>
                                      <p:cBhvr>
                                        <p:cTn id="1554" dur="1" fill="hold">
                                          <p:stCondLst>
                                            <p:cond delay="0"/>
                                          </p:stCondLst>
                                        </p:cTn>
                                        <p:tgtEl>
                                          <p:spTgt spid="57"/>
                                        </p:tgtEl>
                                        <p:attrNameLst>
                                          <p:attrName>style.visibility</p:attrName>
                                        </p:attrNameLst>
                                      </p:cBhvr>
                                      <p:to>
                                        <p:strVal val="visible"/>
                                      </p:to>
                                    </p:set>
                                    <p:animEffect transition="in" filter="box(out)">
                                      <p:cBhvr>
                                        <p:cTn id="1555" dur="30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3" grpId="0" animBg="1"/>
      <p:bldP spid="3" grpId="1" animBg="1"/>
      <p:bldP spid="3" grpId="2" animBg="1"/>
      <p:bldP spid="3" grpId="3" animBg="1"/>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7" grpId="0" animBg="1"/>
      <p:bldP spid="7" grpId="1" animBg="1"/>
      <p:bldP spid="7" grpId="2" animBg="1"/>
      <p:bldP spid="7"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17" grpId="0" animBg="1"/>
      <p:bldP spid="17" grpId="1" animBg="1"/>
      <p:bldP spid="17" grpId="2" animBg="1"/>
      <p:bldP spid="17" grpId="3" animBg="1"/>
      <p:bldP spid="18" grpId="0" animBg="1"/>
      <p:bldP spid="18" grpId="1" animBg="1"/>
      <p:bldP spid="18" grpId="2" animBg="1"/>
      <p:bldP spid="18" grpId="3" animBg="1"/>
      <p:bldP spid="19" grpId="0" animBg="1"/>
      <p:bldP spid="19" grpId="1" animBg="1"/>
      <p:bldP spid="19" grpId="2" animBg="1"/>
      <p:bldP spid="19" grpId="3" animBg="1"/>
      <p:bldP spid="20" grpId="0" animBg="1"/>
      <p:bldP spid="20" grpId="1" animBg="1"/>
      <p:bldP spid="20" grpId="2" animBg="1"/>
      <p:bldP spid="20" grpId="3" animBg="1"/>
      <p:bldP spid="21" grpId="0" animBg="1"/>
      <p:bldP spid="21" grpId="1" animBg="1"/>
      <p:bldP spid="21" grpId="2" animBg="1"/>
      <p:bldP spid="21" grpId="3"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26" grpId="0" animBg="1"/>
      <p:bldP spid="26" grpId="1" animBg="1"/>
      <p:bldP spid="26" grpId="2" animBg="1"/>
      <p:bldP spid="26" grpId="3"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1" grpId="0" animBg="1"/>
      <p:bldP spid="31" grpId="1" animBg="1"/>
      <p:bldP spid="31" grpId="2" animBg="1"/>
      <p:bldP spid="31" grpId="3" animBg="1"/>
      <p:bldP spid="32" grpId="0" animBg="1"/>
      <p:bldP spid="32" grpId="1" animBg="1"/>
      <p:bldP spid="32" grpId="2" animBg="1"/>
      <p:bldP spid="32" grpId="3" animBg="1"/>
      <p:bldP spid="33" grpId="0" animBg="1"/>
      <p:bldP spid="33" grpId="1" animBg="1"/>
      <p:bldP spid="33" grpId="2" animBg="1"/>
      <p:bldP spid="33" grpId="3" animBg="1"/>
      <p:bldP spid="34" grpId="0" animBg="1"/>
      <p:bldP spid="34" grpId="1" animBg="1"/>
      <p:bldP spid="34" grpId="2" animBg="1"/>
      <p:bldP spid="34" grpId="3" animBg="1"/>
      <p:bldP spid="35" grpId="0" animBg="1"/>
      <p:bldP spid="35" grpId="1" animBg="1"/>
      <p:bldP spid="35" grpId="2" animBg="1"/>
      <p:bldP spid="35" grpId="3" animBg="1"/>
      <p:bldP spid="36" grpId="0" animBg="1"/>
      <p:bldP spid="36" grpId="1" animBg="1"/>
      <p:bldP spid="36" grpId="2" animBg="1"/>
      <p:bldP spid="36" grpId="3" animBg="1"/>
      <p:bldP spid="37" grpId="0" animBg="1"/>
      <p:bldP spid="37" grpId="1" animBg="1"/>
      <p:bldP spid="37" grpId="2" animBg="1"/>
      <p:bldP spid="37" grpId="3" animBg="1"/>
      <p:bldP spid="38" grpId="0" animBg="1"/>
      <p:bldP spid="38" grpId="1" animBg="1"/>
      <p:bldP spid="38" grpId="2" animBg="1"/>
      <p:bldP spid="38" grpId="3" animBg="1"/>
      <p:bldP spid="39" grpId="0" animBg="1"/>
      <p:bldP spid="39" grpId="1" animBg="1"/>
      <p:bldP spid="39" grpId="2" animBg="1"/>
      <p:bldP spid="39" grpId="3" animBg="1"/>
      <p:bldP spid="40" grpId="0" animBg="1"/>
      <p:bldP spid="40" grpId="1" animBg="1"/>
      <p:bldP spid="40" grpId="2" animBg="1"/>
      <p:bldP spid="40" grpId="3" animBg="1"/>
      <p:bldP spid="41" grpId="0" animBg="1"/>
      <p:bldP spid="41" grpId="1" animBg="1"/>
      <p:bldP spid="41" grpId="2" animBg="1"/>
      <p:bldP spid="41" grpId="3" animBg="1"/>
      <p:bldP spid="42" grpId="0" animBg="1"/>
      <p:bldP spid="42" grpId="1" animBg="1"/>
      <p:bldP spid="42" grpId="2" animBg="1"/>
      <p:bldP spid="42" grpId="3" animBg="1"/>
      <p:bldP spid="43" grpId="0" animBg="1"/>
      <p:bldP spid="43" grpId="1" animBg="1"/>
      <p:bldP spid="43" grpId="2" animBg="1"/>
      <p:bldP spid="43" grpId="3" animBg="1"/>
      <p:bldP spid="44" grpId="0" animBg="1"/>
      <p:bldP spid="44" grpId="1" animBg="1"/>
      <p:bldP spid="44" grpId="2" animBg="1"/>
      <p:bldP spid="44" grpId="3" animBg="1"/>
      <p:bldP spid="45" grpId="0" animBg="1"/>
      <p:bldP spid="45" grpId="1" animBg="1"/>
      <p:bldP spid="45" grpId="2" animBg="1"/>
      <p:bldP spid="45" grpId="3" animBg="1"/>
      <p:bldP spid="46" grpId="0" animBg="1"/>
      <p:bldP spid="46" grpId="1" animBg="1"/>
      <p:bldP spid="46" grpId="2" animBg="1"/>
      <p:bldP spid="46" grpId="3" animBg="1"/>
      <p:bldP spid="47" grpId="0" animBg="1"/>
      <p:bldP spid="47" grpId="1" animBg="1"/>
      <p:bldP spid="47" grpId="2" animBg="1"/>
      <p:bldP spid="47" grpId="3" animBg="1"/>
      <p:bldP spid="48" grpId="0" animBg="1"/>
      <p:bldP spid="48" grpId="1" animBg="1"/>
      <p:bldP spid="48" grpId="2" animBg="1"/>
      <p:bldP spid="48" grpId="3" animBg="1"/>
      <p:bldP spid="49" grpId="0" animBg="1"/>
      <p:bldP spid="49" grpId="1" animBg="1"/>
      <p:bldP spid="49" grpId="2" animBg="1"/>
      <p:bldP spid="49" grpId="3" animBg="1"/>
      <p:bldP spid="50" grpId="0" animBg="1"/>
      <p:bldP spid="50" grpId="1" animBg="1"/>
      <p:bldP spid="50" grpId="2" animBg="1"/>
      <p:bldP spid="50" grpId="3" animBg="1"/>
      <p:bldP spid="51" grpId="0" animBg="1"/>
      <p:bldP spid="51" grpId="1" animBg="1"/>
      <p:bldP spid="51" grpId="2" animBg="1"/>
      <p:bldP spid="51" grpId="3" animBg="1"/>
      <p:bldP spid="52" grpId="0" animBg="1"/>
      <p:bldP spid="52" grpId="1" animBg="1"/>
      <p:bldP spid="52" grpId="2" animBg="1"/>
      <p:bldP spid="52" grpId="3" animBg="1"/>
      <p:bldP spid="53" grpId="0" animBg="1"/>
      <p:bldP spid="53" grpId="1" animBg="1"/>
      <p:bldP spid="53" grpId="2" animBg="1"/>
      <p:bldP spid="53" grpId="3" animBg="1"/>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9" grpId="0" animBg="1"/>
      <p:bldP spid="59" grpId="1" animBg="1"/>
      <p:bldP spid="59" grpId="2" animBg="1"/>
      <p:bldP spid="59" grpId="3" animBg="1"/>
      <p:bldP spid="60" grpId="0" animBg="1"/>
      <p:bldP spid="60" grpId="1" animBg="1"/>
      <p:bldP spid="60" grpId="2" animBg="1"/>
      <p:bldP spid="60" grpId="3" animBg="1"/>
      <p:bldP spid="61" grpId="0" animBg="1"/>
      <p:bldP spid="61" grpId="1" animBg="1"/>
      <p:bldP spid="61" grpId="2" animBg="1"/>
      <p:bldP spid="61" grpId="3" animBg="1"/>
      <p:bldP spid="62" grpId="0" animBg="1"/>
      <p:bldP spid="62" grpId="1" animBg="1"/>
      <p:bldP spid="62" grpId="2" animBg="1"/>
      <p:bldP spid="62" grpId="3" animBg="1"/>
      <p:bldP spid="63" grpId="0" animBg="1"/>
      <p:bldP spid="63" grpId="1" animBg="1"/>
      <p:bldP spid="63" grpId="2" animBg="1"/>
      <p:bldP spid="63" grpId="3" animBg="1"/>
      <p:bldP spid="64" grpId="0" animBg="1"/>
      <p:bldP spid="64" grpId="1" animBg="1"/>
      <p:bldP spid="64" grpId="2" animBg="1"/>
      <p:bldP spid="64" grpId="3" animBg="1"/>
      <p:bldP spid="65" grpId="0" animBg="1"/>
      <p:bldP spid="65" grpId="1" animBg="1"/>
      <p:bldP spid="65" grpId="2" animBg="1"/>
      <p:bldP spid="65" grpId="3" animBg="1"/>
      <p:bldP spid="66" grpId="0" animBg="1"/>
      <p:bldP spid="66" grpId="1" animBg="1"/>
      <p:bldP spid="66" grpId="2" animBg="1"/>
      <p:bldP spid="66" grpId="3" animBg="1"/>
      <p:bldP spid="67" grpId="0" animBg="1"/>
      <p:bldP spid="67" grpId="1" animBg="1"/>
      <p:bldP spid="67" grpId="2" animBg="1"/>
      <p:bldP spid="67" grpId="3" animBg="1"/>
      <p:bldP spid="68" grpId="0" animBg="1"/>
      <p:bldP spid="68" grpId="1" animBg="1"/>
      <p:bldP spid="68" grpId="2" animBg="1"/>
      <p:bldP spid="68" grpId="3" animBg="1"/>
      <p:bldP spid="69" grpId="0" animBg="1"/>
      <p:bldP spid="69" grpId="1" animBg="1"/>
      <p:bldP spid="69" grpId="2" animBg="1"/>
      <p:bldP spid="69" grpId="3" animBg="1"/>
      <p:bldP spid="70" grpId="0" animBg="1"/>
      <p:bldP spid="70" grpId="1" animBg="1"/>
      <p:bldP spid="70" grpId="2" animBg="1"/>
      <p:bldP spid="70" grpId="3" animBg="1"/>
      <p:bldP spid="71" grpId="0" animBg="1"/>
      <p:bldP spid="71" grpId="1" animBg="1"/>
      <p:bldP spid="71" grpId="2" animBg="1"/>
      <p:bldP spid="71" grpId="3" animBg="1"/>
      <p:bldP spid="72" grpId="0" animBg="1"/>
      <p:bldP spid="72" grpId="1" animBg="1"/>
      <p:bldP spid="72" grpId="2" animBg="1"/>
      <p:bldP spid="72" grpId="3" animBg="1"/>
      <p:bldP spid="73" grpId="0" animBg="1"/>
      <p:bldP spid="73" grpId="1" animBg="1"/>
      <p:bldP spid="73" grpId="2" animBg="1"/>
      <p:bldP spid="73" grpId="3" animBg="1"/>
      <p:bldP spid="74" grpId="0" animBg="1"/>
      <p:bldP spid="74" grpId="1" animBg="1"/>
      <p:bldP spid="74" grpId="2" animBg="1"/>
      <p:bldP spid="74" grpId="3" animBg="1"/>
      <p:bldP spid="75" grpId="0" animBg="1"/>
      <p:bldP spid="75" grpId="1" animBg="1"/>
      <p:bldP spid="75" grpId="2" animBg="1"/>
      <p:bldP spid="75" grpId="3" animBg="1"/>
      <p:bldP spid="76" grpId="0" animBg="1"/>
      <p:bldP spid="76" grpId="1" animBg="1"/>
      <p:bldP spid="76" grpId="2" animBg="1"/>
      <p:bldP spid="76" grpId="3" animBg="1"/>
      <p:bldP spid="77" grpId="0" animBg="1"/>
      <p:bldP spid="77" grpId="1" animBg="1"/>
      <p:bldP spid="77" grpId="2" animBg="1"/>
      <p:bldP spid="77" grpId="3" animBg="1"/>
      <p:bldP spid="78" grpId="0" animBg="1"/>
      <p:bldP spid="78" grpId="1" animBg="1"/>
      <p:bldP spid="78" grpId="2" animBg="1"/>
      <p:bldP spid="78" grpId="3" animBg="1"/>
      <p:bldP spid="79" grpId="0" animBg="1"/>
      <p:bldP spid="79" grpId="1" animBg="1"/>
      <p:bldP spid="79" grpId="2" animBg="1"/>
      <p:bldP spid="79" grpId="3" animBg="1"/>
      <p:bldP spid="80" grpId="0" animBg="1"/>
      <p:bldP spid="80" grpId="1" animBg="1"/>
      <p:bldP spid="80" grpId="2" animBg="1"/>
      <p:bldP spid="80" grpId="3" animBg="1"/>
      <p:bldP spid="81" grpId="0" animBg="1"/>
      <p:bldP spid="81" grpId="1" animBg="1"/>
      <p:bldP spid="81" grpId="2" animBg="1"/>
      <p:bldP spid="81" grpId="3" animBg="1"/>
      <p:bldP spid="82" grpId="0" animBg="1"/>
      <p:bldP spid="82" grpId="1" animBg="1"/>
      <p:bldP spid="82" grpId="2" animBg="1"/>
      <p:bldP spid="82" grpId="3" animBg="1"/>
      <p:bldP spid="83" grpId="0" animBg="1"/>
      <p:bldP spid="83" grpId="1" animBg="1"/>
      <p:bldP spid="83" grpId="2" animBg="1"/>
      <p:bldP spid="83" grpId="3" animBg="1"/>
      <p:bldP spid="84" grpId="0" animBg="1"/>
      <p:bldP spid="84" grpId="1" animBg="1"/>
      <p:bldP spid="84" grpId="2" animBg="1"/>
      <p:bldP spid="84" grpId="3" animBg="1"/>
      <p:bldP spid="85" grpId="0" animBg="1"/>
      <p:bldP spid="85" grpId="1" animBg="1"/>
      <p:bldP spid="85" grpId="2" animBg="1"/>
      <p:bldP spid="85" grpId="3" animBg="1"/>
      <p:bldP spid="86" grpId="0" animBg="1"/>
      <p:bldP spid="86" grpId="1" animBg="1"/>
      <p:bldP spid="86" grpId="2" animBg="1"/>
      <p:bldP spid="86" grpId="3" animBg="1"/>
      <p:bldP spid="87" grpId="0" animBg="1"/>
      <p:bldP spid="87" grpId="1" animBg="1"/>
      <p:bldP spid="87" grpId="2" animBg="1"/>
      <p:bldP spid="87"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02" grpId="0" animBg="1"/>
      <p:bldP spid="102" grpId="1" animBg="1"/>
      <p:bldP spid="102" grpId="2" animBg="1"/>
      <p:bldP spid="102" grpId="3" animBg="1"/>
      <p:bldP spid="103" grpId="0" animBg="1"/>
      <p:bldP spid="103" grpId="1" animBg="1"/>
      <p:bldP spid="103" grpId="2" animBg="1"/>
      <p:bldP spid="103" grpId="3" animBg="1"/>
      <p:bldP spid="104" grpId="0" animBg="1"/>
      <p:bldP spid="104" grpId="1" animBg="1"/>
      <p:bldP spid="104" grpId="2" animBg="1"/>
      <p:bldP spid="104" grpId="3" animBg="1"/>
      <p:bldP spid="105" grpId="0" animBg="1"/>
      <p:bldP spid="105" grpId="1" animBg="1"/>
      <p:bldP spid="105" grpId="2" animBg="1"/>
      <p:bldP spid="105" grpId="3" animBg="1"/>
      <p:bldP spid="106" grpId="0" animBg="1"/>
      <p:bldP spid="106" grpId="1" animBg="1"/>
      <p:bldP spid="106" grpId="2" animBg="1"/>
      <p:bldP spid="106" grpId="3" animBg="1"/>
      <p:bldP spid="107" grpId="0" animBg="1"/>
      <p:bldP spid="107" grpId="1" animBg="1"/>
      <p:bldP spid="107" grpId="2" animBg="1"/>
      <p:bldP spid="107" grpId="3" animBg="1"/>
      <p:bldP spid="108" grpId="0" animBg="1"/>
      <p:bldP spid="108" grpId="1" animBg="1"/>
      <p:bldP spid="108" grpId="2" animBg="1"/>
      <p:bldP spid="108" grpId="3" animBg="1"/>
      <p:bldP spid="109" grpId="0" animBg="1"/>
      <p:bldP spid="109" grpId="1" animBg="1"/>
      <p:bldP spid="109" grpId="2" animBg="1"/>
      <p:bldP spid="109" grpId="3" animBg="1"/>
      <p:bldP spid="110" grpId="0" animBg="1"/>
      <p:bldP spid="110" grpId="1" animBg="1"/>
      <p:bldP spid="110" grpId="2" animBg="1"/>
      <p:bldP spid="110" grpId="3" animBg="1"/>
      <p:bldP spid="111" grpId="0" animBg="1"/>
      <p:bldP spid="111" grpId="1" animBg="1"/>
      <p:bldP spid="111" grpId="2" animBg="1"/>
      <p:bldP spid="111" grpId="3" animBg="1"/>
      <p:bldP spid="112" grpId="0" animBg="1"/>
      <p:bldP spid="112" grpId="1" animBg="1"/>
      <p:bldP spid="112" grpId="2" animBg="1"/>
      <p:bldP spid="112" grpId="3" animBg="1"/>
      <p:bldP spid="113" grpId="0" animBg="1"/>
      <p:bldP spid="113" grpId="1" animBg="1"/>
      <p:bldP spid="113" grpId="2" animBg="1"/>
      <p:bldP spid="113" grpId="3" animBg="1"/>
      <p:bldP spid="11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25 Grupo"/>
          <p:cNvGrpSpPr/>
          <p:nvPr/>
        </p:nvGrpSpPr>
        <p:grpSpPr>
          <a:xfrm>
            <a:off x="0" y="0"/>
            <a:ext cx="9144000" cy="5143500"/>
            <a:chOff x="0" y="0"/>
            <a:chExt cx="9144000" cy="5143500"/>
          </a:xfrm>
        </p:grpSpPr>
        <p:sp>
          <p:nvSpPr>
            <p:cNvPr id="27" name="2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50"/>
            <a:ext cx="9175335" cy="5143500"/>
          </a:xfrm>
          <a:prstGeom prst="rect">
            <a:avLst/>
          </a:prstGeom>
        </p:spPr>
      </p:pic>
      <p:sp>
        <p:nvSpPr>
          <p:cNvPr id="4" name="Forma libre 25"/>
          <p:cNvSpPr/>
          <p:nvPr/>
        </p:nvSpPr>
        <p:spPr>
          <a:xfrm>
            <a:off x="33356" y="-2160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5" name="Forma libre 25"/>
          <p:cNvSpPr/>
          <p:nvPr/>
        </p:nvSpPr>
        <p:spPr>
          <a:xfrm>
            <a:off x="1220980" y="55552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6" name="Forma libre 25"/>
          <p:cNvSpPr/>
          <p:nvPr/>
        </p:nvSpPr>
        <p:spPr>
          <a:xfrm>
            <a:off x="2517124" y="120359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25"/>
          <p:cNvSpPr/>
          <p:nvPr/>
        </p:nvSpPr>
        <p:spPr>
          <a:xfrm flipH="1">
            <a:off x="5994144" y="606996"/>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9" name="Forma libre 25"/>
          <p:cNvSpPr/>
          <p:nvPr/>
        </p:nvSpPr>
        <p:spPr>
          <a:xfrm flipH="1">
            <a:off x="4698000" y="1255068"/>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0" name="Forma libre 25"/>
          <p:cNvSpPr/>
          <p:nvPr/>
        </p:nvSpPr>
        <p:spPr>
          <a:xfrm rot="10800000">
            <a:off x="7161133" y="3404759"/>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1" name="Forma libre 25"/>
          <p:cNvSpPr/>
          <p:nvPr/>
        </p:nvSpPr>
        <p:spPr>
          <a:xfrm rot="10800000">
            <a:off x="5997592" y="283924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2" name="Forma libre 25"/>
          <p:cNvSpPr/>
          <p:nvPr/>
        </p:nvSpPr>
        <p:spPr>
          <a:xfrm rot="10800000">
            <a:off x="4701448" y="219117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3" name="Forma libre 25"/>
          <p:cNvSpPr/>
          <p:nvPr/>
        </p:nvSpPr>
        <p:spPr>
          <a:xfrm rot="10800000" flipH="1">
            <a:off x="36804" y="355932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4" name="Forma libre 25"/>
          <p:cNvSpPr/>
          <p:nvPr/>
        </p:nvSpPr>
        <p:spPr>
          <a:xfrm rot="10800000" flipH="1">
            <a:off x="1224428" y="278777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5" name="Forma libre 25"/>
          <p:cNvSpPr/>
          <p:nvPr/>
        </p:nvSpPr>
        <p:spPr>
          <a:xfrm rot="10800000" flipH="1">
            <a:off x="2520572" y="2139702"/>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7030A0">
                  <a:lumMod val="40000"/>
                  <a:alpha val="0"/>
                </a:srgbClr>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rgbClr val="FFC000"/>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Forma libre 25"/>
          <p:cNvSpPr/>
          <p:nvPr/>
        </p:nvSpPr>
        <p:spPr>
          <a:xfrm flipH="1">
            <a:off x="7181768" y="-164554"/>
            <a:ext cx="1982867" cy="1774677"/>
          </a:xfrm>
          <a:custGeom>
            <a:avLst/>
            <a:gdLst>
              <a:gd name="connsiteX0" fmla="*/ 1001147 w 3124200"/>
              <a:gd name="connsiteY0" fmla="*/ 1234440 h 2956560"/>
              <a:gd name="connsiteX1" fmla="*/ 1968138 w 3124200"/>
              <a:gd name="connsiteY1" fmla="*/ 2095500 h 2956560"/>
              <a:gd name="connsiteX2" fmla="*/ 1001147 w 3124200"/>
              <a:gd name="connsiteY2" fmla="*/ 2956560 h 2956560"/>
              <a:gd name="connsiteX3" fmla="*/ 939348 w 3124200"/>
              <a:gd name="connsiteY3" fmla="*/ 2953781 h 2956560"/>
              <a:gd name="connsiteX4" fmla="*/ 980508 w 3124200"/>
              <a:gd name="connsiteY4" fmla="*/ 2947881 h 2956560"/>
              <a:gd name="connsiteX5" fmla="*/ 1644765 w 3124200"/>
              <a:gd name="connsiteY5" fmla="*/ 2182380 h 2956560"/>
              <a:gd name="connsiteX6" fmla="*/ 812847 w 3124200"/>
              <a:gd name="connsiteY6" fmla="*/ 1401004 h 2956560"/>
              <a:gd name="connsiteX7" fmla="*/ 134414 w 3124200"/>
              <a:gd name="connsiteY7" fmla="*/ 1730052 h 2956560"/>
              <a:gd name="connsiteX8" fmla="*/ 108858 w 3124200"/>
              <a:gd name="connsiteY8" fmla="*/ 1770116 h 2956560"/>
              <a:gd name="connsiteX9" fmla="*/ 134666 w 3124200"/>
              <a:gd name="connsiteY9" fmla="*/ 1712815 h 2956560"/>
              <a:gd name="connsiteX10" fmla="*/ 1001147 w 3124200"/>
              <a:gd name="connsiteY10" fmla="*/ 1234440 h 2956560"/>
              <a:gd name="connsiteX11" fmla="*/ 1241458 w 3124200"/>
              <a:gd name="connsiteY11" fmla="*/ 594359 h 2956560"/>
              <a:gd name="connsiteX12" fmla="*/ 2468880 w 3124200"/>
              <a:gd name="connsiteY12" fmla="*/ 1775460 h 2956560"/>
              <a:gd name="connsiteX13" fmla="*/ 1241458 w 3124200"/>
              <a:gd name="connsiteY13" fmla="*/ 2956560 h 2956560"/>
              <a:gd name="connsiteX14" fmla="*/ 1163015 w 3124200"/>
              <a:gd name="connsiteY14" fmla="*/ 2952748 h 2956560"/>
              <a:gd name="connsiteX15" fmla="*/ 1215260 w 3124200"/>
              <a:gd name="connsiteY15" fmla="*/ 2944655 h 2956560"/>
              <a:gd name="connsiteX16" fmla="*/ 2058416 w 3124200"/>
              <a:gd name="connsiteY16" fmla="*/ 1894631 h 2956560"/>
              <a:gd name="connsiteX17" fmla="*/ 1002445 w 3124200"/>
              <a:gd name="connsiteY17" fmla="*/ 822832 h 2956560"/>
              <a:gd name="connsiteX18" fmla="*/ 141295 w 3124200"/>
              <a:gd name="connsiteY18" fmla="*/ 1274181 h 2956560"/>
              <a:gd name="connsiteX19" fmla="*/ 108857 w 3124200"/>
              <a:gd name="connsiteY19" fmla="*/ 1329136 h 2956560"/>
              <a:gd name="connsiteX20" fmla="*/ 141616 w 3124200"/>
              <a:gd name="connsiteY20" fmla="*/ 1250538 h 2956560"/>
              <a:gd name="connsiteX21" fmla="*/ 1241458 w 3124200"/>
              <a:gd name="connsiteY21" fmla="*/ 594359 h 2956560"/>
              <a:gd name="connsiteX22" fmla="*/ 1499338 w 3124200"/>
              <a:gd name="connsiteY22" fmla="*/ 0 h 2956560"/>
              <a:gd name="connsiteX23" fmla="*/ 3124200 w 3124200"/>
              <a:gd name="connsiteY23" fmla="*/ 1478280 h 2956560"/>
              <a:gd name="connsiteX24" fmla="*/ 1499338 w 3124200"/>
              <a:gd name="connsiteY24" fmla="*/ 2956560 h 2956560"/>
              <a:gd name="connsiteX25" fmla="*/ 1395495 w 3124200"/>
              <a:gd name="connsiteY25" fmla="*/ 2951789 h 2956560"/>
              <a:gd name="connsiteX26" fmla="*/ 1464657 w 3124200"/>
              <a:gd name="connsiteY26" fmla="*/ 2941660 h 2956560"/>
              <a:gd name="connsiteX27" fmla="*/ 2580827 w 3124200"/>
              <a:gd name="connsiteY27" fmla="*/ 1627437 h 2956560"/>
              <a:gd name="connsiteX28" fmla="*/ 1182933 w 3124200"/>
              <a:gd name="connsiteY28" fmla="*/ 285959 h 2956560"/>
              <a:gd name="connsiteX29" fmla="*/ 42941 w 3124200"/>
              <a:gd name="connsiteY29" fmla="*/ 850873 h 2956560"/>
              <a:gd name="connsiteX30" fmla="*/ 0 w 3124200"/>
              <a:gd name="connsiteY30" fmla="*/ 919655 h 2956560"/>
              <a:gd name="connsiteX31" fmla="*/ 43366 w 3124200"/>
              <a:gd name="connsiteY31" fmla="*/ 821281 h 2956560"/>
              <a:gd name="connsiteX32" fmla="*/ 1499338 w 3124200"/>
              <a:gd name="connsiteY32" fmla="*/ 0 h 295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24200" h="2956560">
                <a:moveTo>
                  <a:pt x="1001147" y="1234440"/>
                </a:moveTo>
                <a:cubicBezTo>
                  <a:pt x="1535201" y="1234440"/>
                  <a:pt x="1968138" y="1619950"/>
                  <a:pt x="1968138" y="2095500"/>
                </a:cubicBezTo>
                <a:cubicBezTo>
                  <a:pt x="1968138" y="2571050"/>
                  <a:pt x="1535201" y="2956560"/>
                  <a:pt x="1001147" y="2956560"/>
                </a:cubicBezTo>
                <a:lnTo>
                  <a:pt x="939348" y="2953781"/>
                </a:lnTo>
                <a:lnTo>
                  <a:pt x="980508" y="2947881"/>
                </a:lnTo>
                <a:cubicBezTo>
                  <a:pt x="1359599" y="2875021"/>
                  <a:pt x="1644765" y="2559979"/>
                  <a:pt x="1644765" y="2182380"/>
                </a:cubicBezTo>
                <a:cubicBezTo>
                  <a:pt x="1644765" y="1750838"/>
                  <a:pt x="1272303" y="1401004"/>
                  <a:pt x="812847" y="1401004"/>
                </a:cubicBezTo>
                <a:cubicBezTo>
                  <a:pt x="532867" y="1401004"/>
                  <a:pt x="285190" y="1530911"/>
                  <a:pt x="134414" y="1730052"/>
                </a:cubicBezTo>
                <a:lnTo>
                  <a:pt x="108858" y="1770116"/>
                </a:lnTo>
                <a:lnTo>
                  <a:pt x="134666" y="1712815"/>
                </a:lnTo>
                <a:cubicBezTo>
                  <a:pt x="292897" y="1429289"/>
                  <a:pt x="621468" y="1234440"/>
                  <a:pt x="1001147" y="1234440"/>
                </a:cubicBezTo>
                <a:close/>
                <a:moveTo>
                  <a:pt x="1241458" y="594359"/>
                </a:moveTo>
                <a:cubicBezTo>
                  <a:pt x="1919344" y="594359"/>
                  <a:pt x="2468880" y="1123156"/>
                  <a:pt x="2468880" y="1775460"/>
                </a:cubicBezTo>
                <a:cubicBezTo>
                  <a:pt x="2468880" y="2427763"/>
                  <a:pt x="1919344" y="2956560"/>
                  <a:pt x="1241458" y="2956560"/>
                </a:cubicBezTo>
                <a:lnTo>
                  <a:pt x="1163015" y="2952748"/>
                </a:lnTo>
                <a:lnTo>
                  <a:pt x="1215260" y="2944655"/>
                </a:lnTo>
                <a:cubicBezTo>
                  <a:pt x="1696449" y="2844714"/>
                  <a:pt x="2058416" y="2412576"/>
                  <a:pt x="2058416" y="1894631"/>
                </a:cubicBezTo>
                <a:cubicBezTo>
                  <a:pt x="2058416" y="1302692"/>
                  <a:pt x="1585642" y="822832"/>
                  <a:pt x="1002445" y="822832"/>
                </a:cubicBezTo>
                <a:cubicBezTo>
                  <a:pt x="647061" y="822832"/>
                  <a:pt x="332679" y="1001023"/>
                  <a:pt x="141295" y="1274181"/>
                </a:cubicBezTo>
                <a:lnTo>
                  <a:pt x="108857" y="1329136"/>
                </a:lnTo>
                <a:lnTo>
                  <a:pt x="141616" y="1250538"/>
                </a:lnTo>
                <a:cubicBezTo>
                  <a:pt x="342461" y="861629"/>
                  <a:pt x="759524" y="594359"/>
                  <a:pt x="1241458" y="594359"/>
                </a:cubicBezTo>
                <a:close/>
                <a:moveTo>
                  <a:pt x="1499338" y="0"/>
                </a:moveTo>
                <a:cubicBezTo>
                  <a:pt x="2396724" y="0"/>
                  <a:pt x="3124200" y="661849"/>
                  <a:pt x="3124200" y="1478280"/>
                </a:cubicBezTo>
                <a:cubicBezTo>
                  <a:pt x="3124200" y="2294712"/>
                  <a:pt x="2396724" y="2956560"/>
                  <a:pt x="1499338" y="2956560"/>
                </a:cubicBezTo>
                <a:lnTo>
                  <a:pt x="1395495" y="2951789"/>
                </a:lnTo>
                <a:lnTo>
                  <a:pt x="1464657" y="2941660"/>
                </a:lnTo>
                <a:cubicBezTo>
                  <a:pt x="2101655" y="2816572"/>
                  <a:pt x="2580827" y="2275703"/>
                  <a:pt x="2580827" y="1627437"/>
                </a:cubicBezTo>
                <a:cubicBezTo>
                  <a:pt x="2580827" y="886558"/>
                  <a:pt x="1954969" y="285959"/>
                  <a:pt x="1182933" y="285959"/>
                </a:cubicBezTo>
                <a:cubicBezTo>
                  <a:pt x="712474" y="285959"/>
                  <a:pt x="296295" y="508985"/>
                  <a:pt x="42941" y="850873"/>
                </a:cubicBezTo>
                <a:lnTo>
                  <a:pt x="0" y="919655"/>
                </a:lnTo>
                <a:lnTo>
                  <a:pt x="43366" y="821281"/>
                </a:lnTo>
                <a:cubicBezTo>
                  <a:pt x="309245" y="334519"/>
                  <a:pt x="861353" y="0"/>
                  <a:pt x="1499338" y="0"/>
                </a:cubicBezTo>
                <a:close/>
              </a:path>
            </a:pathLst>
          </a:custGeom>
          <a:gradFill>
            <a:gsLst>
              <a:gs pos="7000">
                <a:srgbClr val="FF3300"/>
              </a:gs>
              <a:gs pos="60000">
                <a:srgbClr val="FFC000"/>
              </a:gs>
              <a:gs pos="55000">
                <a:srgbClr val="7D893A">
                  <a:alpha val="0"/>
                </a:srgbClr>
              </a:gs>
              <a:gs pos="46000">
                <a:srgbClr val="9C9331">
                  <a:alpha val="0"/>
                </a:srgbClr>
              </a:gs>
              <a:gs pos="50000">
                <a:srgbClr val="58AF01"/>
              </a:gs>
              <a:gs pos="69000">
                <a:srgbClr val="CAF656">
                  <a:alpha val="0"/>
                </a:srgbClr>
              </a:gs>
              <a:gs pos="36000">
                <a:srgbClr val="FD5003"/>
              </a:gs>
              <a:gs pos="83000">
                <a:srgbClr val="FF0000"/>
              </a:gs>
              <a:gs pos="64000">
                <a:schemeClr val="tx1">
                  <a:lumMod val="95000"/>
                  <a:alpha val="97000"/>
                </a:schemeClr>
              </a:gs>
              <a:gs pos="40000">
                <a:srgbClr val="835A30">
                  <a:alpha val="0"/>
                </a:srgbClr>
              </a:gs>
            </a:gsLst>
            <a:path path="circle">
              <a:fillToRect t="100000" r="100000"/>
            </a:path>
          </a:gradFill>
          <a:ln>
            <a:solidFill>
              <a:schemeClr val="tx1">
                <a:lumMod val="95000"/>
              </a:schemeClr>
            </a:solidFill>
          </a:ln>
          <a:scene3d>
            <a:camera prst="orthographicFront"/>
            <a:lightRig rig="flood"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20" name="19 Rectángulo"/>
          <p:cNvSpPr/>
          <p:nvPr/>
        </p:nvSpPr>
        <p:spPr>
          <a:xfrm flipH="1">
            <a:off x="-252536" y="-271660"/>
            <a:ext cx="9577064" cy="5867746"/>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17433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3500" fill="hold"/>
                                        <p:tgtEl>
                                          <p:spTgt spid="4"/>
                                        </p:tgtEl>
                                        <p:attrNameLst>
                                          <p:attrName>ppt_x</p:attrName>
                                        </p:attrNameLst>
                                      </p:cBhvr>
                                      <p:tavLst>
                                        <p:tav tm="0">
                                          <p:val>
                                            <p:strVal val="1+#ppt_w/2"/>
                                          </p:val>
                                        </p:tav>
                                        <p:tav tm="100000">
                                          <p:val>
                                            <p:strVal val="#ppt_x"/>
                                          </p:val>
                                        </p:tav>
                                      </p:tavLst>
                                    </p:anim>
                                    <p:anim calcmode="lin" valueType="num">
                                      <p:cBhvr additive="base">
                                        <p:cTn id="8" dur="3500" fill="hold"/>
                                        <p:tgtEl>
                                          <p:spTgt spid="4"/>
                                        </p:tgtEl>
                                        <p:attrNameLst>
                                          <p:attrName>ppt_y</p:attrName>
                                        </p:attrNameLst>
                                      </p:cBhvr>
                                      <p:tavLst>
                                        <p:tav tm="0">
                                          <p:val>
                                            <p:strVal val="1+#ppt_h/2"/>
                                          </p:val>
                                        </p:tav>
                                        <p:tav tm="100000">
                                          <p:val>
                                            <p:strVal val="#ppt_y"/>
                                          </p:val>
                                        </p:tav>
                                      </p:tavLst>
                                    </p:anim>
                                  </p:childTnLst>
                                </p:cTn>
                              </p:par>
                              <p:par>
                                <p:cTn id="9" presetID="19" presetClass="entr" presetSubtype="10" fill="hold" grpId="1"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3500" fill="hold"/>
                                        <p:tgtEl>
                                          <p:spTgt spid="4"/>
                                        </p:tgtEl>
                                        <p:attrNameLst>
                                          <p:attrName>ppt_w</p:attrName>
                                        </p:attrNameLst>
                                      </p:cBhvr>
                                      <p:tavLst>
                                        <p:tav tm="0" fmla="#ppt_w*sin(2.5*pi*$)">
                                          <p:val>
                                            <p:fltVal val="0"/>
                                          </p:val>
                                        </p:tav>
                                        <p:tav tm="100000">
                                          <p:val>
                                            <p:fltVal val="1"/>
                                          </p:val>
                                        </p:tav>
                                      </p:tavLst>
                                    </p:anim>
                                    <p:anim calcmode="lin" valueType="num">
                                      <p:cBhvr>
                                        <p:cTn id="12" dur="3500" fill="hold"/>
                                        <p:tgtEl>
                                          <p:spTgt spid="4"/>
                                        </p:tgtEl>
                                        <p:attrNameLst>
                                          <p:attrName>ppt_h</p:attrName>
                                        </p:attrNameLst>
                                      </p:cBhvr>
                                      <p:tavLst>
                                        <p:tav tm="0">
                                          <p:val>
                                            <p:strVal val="#ppt_h"/>
                                          </p:val>
                                        </p:tav>
                                        <p:tav tm="100000">
                                          <p:val>
                                            <p:strVal val="#ppt_h"/>
                                          </p:val>
                                        </p:tav>
                                      </p:tavLst>
                                    </p:anim>
                                  </p:childTnLst>
                                </p:cTn>
                              </p:par>
                              <p:par>
                                <p:cTn id="13" presetID="8" presetClass="emph" presetSubtype="0" repeatCount="indefinite" fill="hold" grpId="2" nodeType="withEffect">
                                  <p:stCondLst>
                                    <p:cond delay="0"/>
                                  </p:stCondLst>
                                  <p:childTnLst>
                                    <p:animRot by="-21600000">
                                      <p:cBhvr>
                                        <p:cTn id="14" dur="3500" fill="hold"/>
                                        <p:tgtEl>
                                          <p:spTgt spid="4"/>
                                        </p:tgtEl>
                                        <p:attrNameLst>
                                          <p:attrName>r</p:attrName>
                                        </p:attrNameLst>
                                      </p:cBhvr>
                                    </p:animRot>
                                  </p:childTnLst>
                                </p:cTn>
                              </p:par>
                              <p:par>
                                <p:cTn id="15" presetID="2" presetClass="exit" presetSubtype="6" fill="hold" grpId="3" nodeType="withEffect">
                                  <p:stCondLst>
                                    <p:cond delay="0"/>
                                  </p:stCondLst>
                                  <p:childTnLst>
                                    <p:anim calcmode="lin" valueType="num">
                                      <p:cBhvr additive="base">
                                        <p:cTn id="16" dur="3500"/>
                                        <p:tgtEl>
                                          <p:spTgt spid="4"/>
                                        </p:tgtEl>
                                        <p:attrNameLst>
                                          <p:attrName>ppt_x</p:attrName>
                                        </p:attrNameLst>
                                      </p:cBhvr>
                                      <p:tavLst>
                                        <p:tav tm="0">
                                          <p:val>
                                            <p:strVal val="ppt_x"/>
                                          </p:val>
                                        </p:tav>
                                        <p:tav tm="100000">
                                          <p:val>
                                            <p:strVal val="1+ppt_w/2"/>
                                          </p:val>
                                        </p:tav>
                                      </p:tavLst>
                                    </p:anim>
                                    <p:anim calcmode="lin" valueType="num">
                                      <p:cBhvr additive="base">
                                        <p:cTn id="17" dur="3500"/>
                                        <p:tgtEl>
                                          <p:spTgt spid="4"/>
                                        </p:tgtEl>
                                        <p:attrNameLst>
                                          <p:attrName>ppt_y</p:attrName>
                                        </p:attrNameLst>
                                      </p:cBhvr>
                                      <p:tavLst>
                                        <p:tav tm="0">
                                          <p:val>
                                            <p:strVal val="ppt_y"/>
                                          </p:val>
                                        </p:tav>
                                        <p:tav tm="100000">
                                          <p:val>
                                            <p:strVal val="1+ppt_h/2"/>
                                          </p:val>
                                        </p:tav>
                                      </p:tavLst>
                                    </p:anim>
                                    <p:set>
                                      <p:cBhvr>
                                        <p:cTn id="18" dur="1" fill="hold">
                                          <p:stCondLst>
                                            <p:cond delay="3499"/>
                                          </p:stCondLst>
                                        </p:cTn>
                                        <p:tgtEl>
                                          <p:spTgt spid="4"/>
                                        </p:tgtEl>
                                        <p:attrNameLst>
                                          <p:attrName>style.visibility</p:attrName>
                                        </p:attrNameLst>
                                      </p:cBhvr>
                                      <p:to>
                                        <p:strVal val="hidden"/>
                                      </p:to>
                                    </p:set>
                                  </p:childTnLst>
                                </p:cTn>
                              </p:par>
                              <p:par>
                                <p:cTn id="19" presetID="2" presetClass="entr" presetSubtype="6"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3500" fill="hold"/>
                                        <p:tgtEl>
                                          <p:spTgt spid="5"/>
                                        </p:tgtEl>
                                        <p:attrNameLst>
                                          <p:attrName>ppt_x</p:attrName>
                                        </p:attrNameLst>
                                      </p:cBhvr>
                                      <p:tavLst>
                                        <p:tav tm="0">
                                          <p:val>
                                            <p:strVal val="1+#ppt_w/2"/>
                                          </p:val>
                                        </p:tav>
                                        <p:tav tm="100000">
                                          <p:val>
                                            <p:strVal val="#ppt_x"/>
                                          </p:val>
                                        </p:tav>
                                      </p:tavLst>
                                    </p:anim>
                                    <p:anim calcmode="lin" valueType="num">
                                      <p:cBhvr additive="base">
                                        <p:cTn id="22" dur="3500" fill="hold"/>
                                        <p:tgtEl>
                                          <p:spTgt spid="5"/>
                                        </p:tgtEl>
                                        <p:attrNameLst>
                                          <p:attrName>ppt_y</p:attrName>
                                        </p:attrNameLst>
                                      </p:cBhvr>
                                      <p:tavLst>
                                        <p:tav tm="0">
                                          <p:val>
                                            <p:strVal val="1+#ppt_h/2"/>
                                          </p:val>
                                        </p:tav>
                                        <p:tav tm="100000">
                                          <p:val>
                                            <p:strVal val="#ppt_y"/>
                                          </p:val>
                                        </p:tav>
                                      </p:tavLst>
                                    </p:anim>
                                  </p:childTnLst>
                                </p:cTn>
                              </p:par>
                              <p:par>
                                <p:cTn id="23" presetID="19" presetClass="entr" presetSubtype="10" fill="hold" grpId="1"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3500" fill="hold"/>
                                        <p:tgtEl>
                                          <p:spTgt spid="5"/>
                                        </p:tgtEl>
                                        <p:attrNameLst>
                                          <p:attrName>ppt_w</p:attrName>
                                        </p:attrNameLst>
                                      </p:cBhvr>
                                      <p:tavLst>
                                        <p:tav tm="0" fmla="#ppt_w*sin(2.5*pi*$)">
                                          <p:val>
                                            <p:fltVal val="0"/>
                                          </p:val>
                                        </p:tav>
                                        <p:tav tm="100000">
                                          <p:val>
                                            <p:fltVal val="1"/>
                                          </p:val>
                                        </p:tav>
                                      </p:tavLst>
                                    </p:anim>
                                    <p:anim calcmode="lin" valueType="num">
                                      <p:cBhvr>
                                        <p:cTn id="26" dur="3500" fill="hold"/>
                                        <p:tgtEl>
                                          <p:spTgt spid="5"/>
                                        </p:tgtEl>
                                        <p:attrNameLst>
                                          <p:attrName>ppt_h</p:attrName>
                                        </p:attrNameLst>
                                      </p:cBhvr>
                                      <p:tavLst>
                                        <p:tav tm="0">
                                          <p:val>
                                            <p:strVal val="#ppt_h"/>
                                          </p:val>
                                        </p:tav>
                                        <p:tav tm="100000">
                                          <p:val>
                                            <p:strVal val="#ppt_h"/>
                                          </p:val>
                                        </p:tav>
                                      </p:tavLst>
                                    </p:anim>
                                  </p:childTnLst>
                                </p:cTn>
                              </p:par>
                              <p:par>
                                <p:cTn id="27" presetID="8" presetClass="emph" presetSubtype="0" repeatCount="indefinite" fill="hold" grpId="2" nodeType="withEffect">
                                  <p:stCondLst>
                                    <p:cond delay="0"/>
                                  </p:stCondLst>
                                  <p:childTnLst>
                                    <p:animRot by="-21600000">
                                      <p:cBhvr>
                                        <p:cTn id="28" dur="3500" fill="hold"/>
                                        <p:tgtEl>
                                          <p:spTgt spid="5"/>
                                        </p:tgtEl>
                                        <p:attrNameLst>
                                          <p:attrName>r</p:attrName>
                                        </p:attrNameLst>
                                      </p:cBhvr>
                                    </p:animRot>
                                  </p:childTnLst>
                                </p:cTn>
                              </p:par>
                              <p:par>
                                <p:cTn id="29" presetID="2" presetClass="exit" presetSubtype="6" fill="hold" grpId="3" nodeType="withEffect">
                                  <p:stCondLst>
                                    <p:cond delay="0"/>
                                  </p:stCondLst>
                                  <p:childTnLst>
                                    <p:anim calcmode="lin" valueType="num">
                                      <p:cBhvr additive="base">
                                        <p:cTn id="30" dur="3500"/>
                                        <p:tgtEl>
                                          <p:spTgt spid="5"/>
                                        </p:tgtEl>
                                        <p:attrNameLst>
                                          <p:attrName>ppt_x</p:attrName>
                                        </p:attrNameLst>
                                      </p:cBhvr>
                                      <p:tavLst>
                                        <p:tav tm="0">
                                          <p:val>
                                            <p:strVal val="ppt_x"/>
                                          </p:val>
                                        </p:tav>
                                        <p:tav tm="100000">
                                          <p:val>
                                            <p:strVal val="1+ppt_w/2"/>
                                          </p:val>
                                        </p:tav>
                                      </p:tavLst>
                                    </p:anim>
                                    <p:anim calcmode="lin" valueType="num">
                                      <p:cBhvr additive="base">
                                        <p:cTn id="31" dur="3500"/>
                                        <p:tgtEl>
                                          <p:spTgt spid="5"/>
                                        </p:tgtEl>
                                        <p:attrNameLst>
                                          <p:attrName>ppt_y</p:attrName>
                                        </p:attrNameLst>
                                      </p:cBhvr>
                                      <p:tavLst>
                                        <p:tav tm="0">
                                          <p:val>
                                            <p:strVal val="ppt_y"/>
                                          </p:val>
                                        </p:tav>
                                        <p:tav tm="100000">
                                          <p:val>
                                            <p:strVal val="1+ppt_h/2"/>
                                          </p:val>
                                        </p:tav>
                                      </p:tavLst>
                                    </p:anim>
                                    <p:set>
                                      <p:cBhvr>
                                        <p:cTn id="32" dur="1" fill="hold">
                                          <p:stCondLst>
                                            <p:cond delay="3499"/>
                                          </p:stCondLst>
                                        </p:cTn>
                                        <p:tgtEl>
                                          <p:spTgt spid="5"/>
                                        </p:tgtEl>
                                        <p:attrNameLst>
                                          <p:attrName>style.visibility</p:attrName>
                                        </p:attrNameLst>
                                      </p:cBhvr>
                                      <p:to>
                                        <p:strVal val="hidden"/>
                                      </p:to>
                                    </p:set>
                                  </p:childTnLst>
                                </p:cTn>
                              </p:par>
                              <p:par>
                                <p:cTn id="33" presetID="2" presetClass="entr" presetSubtype="6"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3500" fill="hold"/>
                                        <p:tgtEl>
                                          <p:spTgt spid="6"/>
                                        </p:tgtEl>
                                        <p:attrNameLst>
                                          <p:attrName>ppt_x</p:attrName>
                                        </p:attrNameLst>
                                      </p:cBhvr>
                                      <p:tavLst>
                                        <p:tav tm="0">
                                          <p:val>
                                            <p:strVal val="1+#ppt_w/2"/>
                                          </p:val>
                                        </p:tav>
                                        <p:tav tm="100000">
                                          <p:val>
                                            <p:strVal val="#ppt_x"/>
                                          </p:val>
                                        </p:tav>
                                      </p:tavLst>
                                    </p:anim>
                                    <p:anim calcmode="lin" valueType="num">
                                      <p:cBhvr additive="base">
                                        <p:cTn id="36" dur="3500" fill="hold"/>
                                        <p:tgtEl>
                                          <p:spTgt spid="6"/>
                                        </p:tgtEl>
                                        <p:attrNameLst>
                                          <p:attrName>ppt_y</p:attrName>
                                        </p:attrNameLst>
                                      </p:cBhvr>
                                      <p:tavLst>
                                        <p:tav tm="0">
                                          <p:val>
                                            <p:strVal val="1+#ppt_h/2"/>
                                          </p:val>
                                        </p:tav>
                                        <p:tav tm="100000">
                                          <p:val>
                                            <p:strVal val="#ppt_y"/>
                                          </p:val>
                                        </p:tav>
                                      </p:tavLst>
                                    </p:anim>
                                  </p:childTnLst>
                                </p:cTn>
                              </p:par>
                              <p:par>
                                <p:cTn id="37" presetID="19" presetClass="entr" presetSubtype="10" fill="hold" grpId="1" nodeType="with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p:cTn id="39" dur="3500" fill="hold"/>
                                        <p:tgtEl>
                                          <p:spTgt spid="6"/>
                                        </p:tgtEl>
                                        <p:attrNameLst>
                                          <p:attrName>ppt_w</p:attrName>
                                        </p:attrNameLst>
                                      </p:cBhvr>
                                      <p:tavLst>
                                        <p:tav tm="0" fmla="#ppt_w*sin(2.5*pi*$)">
                                          <p:val>
                                            <p:fltVal val="0"/>
                                          </p:val>
                                        </p:tav>
                                        <p:tav tm="100000">
                                          <p:val>
                                            <p:fltVal val="1"/>
                                          </p:val>
                                        </p:tav>
                                      </p:tavLst>
                                    </p:anim>
                                    <p:anim calcmode="lin" valueType="num">
                                      <p:cBhvr>
                                        <p:cTn id="40" dur="3500" fill="hold"/>
                                        <p:tgtEl>
                                          <p:spTgt spid="6"/>
                                        </p:tgtEl>
                                        <p:attrNameLst>
                                          <p:attrName>ppt_h</p:attrName>
                                        </p:attrNameLst>
                                      </p:cBhvr>
                                      <p:tavLst>
                                        <p:tav tm="0">
                                          <p:val>
                                            <p:strVal val="#ppt_h"/>
                                          </p:val>
                                        </p:tav>
                                        <p:tav tm="100000">
                                          <p:val>
                                            <p:strVal val="#ppt_h"/>
                                          </p:val>
                                        </p:tav>
                                      </p:tavLst>
                                    </p:anim>
                                  </p:childTnLst>
                                </p:cTn>
                              </p:par>
                              <p:par>
                                <p:cTn id="41" presetID="8" presetClass="emph" presetSubtype="0" repeatCount="indefinite" fill="hold" grpId="2" nodeType="withEffect">
                                  <p:stCondLst>
                                    <p:cond delay="0"/>
                                  </p:stCondLst>
                                  <p:childTnLst>
                                    <p:animRot by="-21600000">
                                      <p:cBhvr>
                                        <p:cTn id="42" dur="3500" fill="hold"/>
                                        <p:tgtEl>
                                          <p:spTgt spid="6"/>
                                        </p:tgtEl>
                                        <p:attrNameLst>
                                          <p:attrName>r</p:attrName>
                                        </p:attrNameLst>
                                      </p:cBhvr>
                                    </p:animRot>
                                  </p:childTnLst>
                                </p:cTn>
                              </p:par>
                              <p:par>
                                <p:cTn id="43" presetID="2" presetClass="exit" presetSubtype="6" fill="hold" grpId="3" nodeType="withEffect">
                                  <p:stCondLst>
                                    <p:cond delay="0"/>
                                  </p:stCondLst>
                                  <p:childTnLst>
                                    <p:anim calcmode="lin" valueType="num">
                                      <p:cBhvr additive="base">
                                        <p:cTn id="44" dur="3500"/>
                                        <p:tgtEl>
                                          <p:spTgt spid="6"/>
                                        </p:tgtEl>
                                        <p:attrNameLst>
                                          <p:attrName>ppt_x</p:attrName>
                                        </p:attrNameLst>
                                      </p:cBhvr>
                                      <p:tavLst>
                                        <p:tav tm="0">
                                          <p:val>
                                            <p:strVal val="ppt_x"/>
                                          </p:val>
                                        </p:tav>
                                        <p:tav tm="100000">
                                          <p:val>
                                            <p:strVal val="1+ppt_w/2"/>
                                          </p:val>
                                        </p:tav>
                                      </p:tavLst>
                                    </p:anim>
                                    <p:anim calcmode="lin" valueType="num">
                                      <p:cBhvr additive="base">
                                        <p:cTn id="45" dur="3500"/>
                                        <p:tgtEl>
                                          <p:spTgt spid="6"/>
                                        </p:tgtEl>
                                        <p:attrNameLst>
                                          <p:attrName>ppt_y</p:attrName>
                                        </p:attrNameLst>
                                      </p:cBhvr>
                                      <p:tavLst>
                                        <p:tav tm="0">
                                          <p:val>
                                            <p:strVal val="ppt_y"/>
                                          </p:val>
                                        </p:tav>
                                        <p:tav tm="100000">
                                          <p:val>
                                            <p:strVal val="1+ppt_h/2"/>
                                          </p:val>
                                        </p:tav>
                                      </p:tavLst>
                                    </p:anim>
                                    <p:set>
                                      <p:cBhvr>
                                        <p:cTn id="46" dur="1" fill="hold">
                                          <p:stCondLst>
                                            <p:cond delay="3499"/>
                                          </p:stCondLst>
                                        </p:cTn>
                                        <p:tgtEl>
                                          <p:spTgt spid="6"/>
                                        </p:tgtEl>
                                        <p:attrNameLst>
                                          <p:attrName>style.visibility</p:attrName>
                                        </p:attrNameLst>
                                      </p:cBhvr>
                                      <p:to>
                                        <p:strVal val="hidden"/>
                                      </p:to>
                                    </p:set>
                                  </p:childTnLst>
                                </p:cTn>
                              </p:par>
                              <p:par>
                                <p:cTn id="47" presetID="2" presetClass="entr" presetSubtype="3"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3500" fill="hold"/>
                                        <p:tgtEl>
                                          <p:spTgt spid="13"/>
                                        </p:tgtEl>
                                        <p:attrNameLst>
                                          <p:attrName>ppt_x</p:attrName>
                                        </p:attrNameLst>
                                      </p:cBhvr>
                                      <p:tavLst>
                                        <p:tav tm="0">
                                          <p:val>
                                            <p:strVal val="1+#ppt_w/2"/>
                                          </p:val>
                                        </p:tav>
                                        <p:tav tm="100000">
                                          <p:val>
                                            <p:strVal val="#ppt_x"/>
                                          </p:val>
                                        </p:tav>
                                      </p:tavLst>
                                    </p:anim>
                                    <p:anim calcmode="lin" valueType="num">
                                      <p:cBhvr additive="base">
                                        <p:cTn id="50" dur="3500" fill="hold"/>
                                        <p:tgtEl>
                                          <p:spTgt spid="13"/>
                                        </p:tgtEl>
                                        <p:attrNameLst>
                                          <p:attrName>ppt_y</p:attrName>
                                        </p:attrNameLst>
                                      </p:cBhvr>
                                      <p:tavLst>
                                        <p:tav tm="0">
                                          <p:val>
                                            <p:strVal val="0-#ppt_h/2"/>
                                          </p:val>
                                        </p:tav>
                                        <p:tav tm="100000">
                                          <p:val>
                                            <p:strVal val="#ppt_y"/>
                                          </p:val>
                                        </p:tav>
                                      </p:tavLst>
                                    </p:anim>
                                  </p:childTnLst>
                                </p:cTn>
                              </p:par>
                              <p:par>
                                <p:cTn id="51" presetID="19" presetClass="entr" presetSubtype="10" fill="hold" grpId="1"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p:cTn id="53" dur="3500" fill="hold"/>
                                        <p:tgtEl>
                                          <p:spTgt spid="13"/>
                                        </p:tgtEl>
                                        <p:attrNameLst>
                                          <p:attrName>ppt_w</p:attrName>
                                        </p:attrNameLst>
                                      </p:cBhvr>
                                      <p:tavLst>
                                        <p:tav tm="0" fmla="#ppt_w*sin(2.5*pi*$)">
                                          <p:val>
                                            <p:fltVal val="0"/>
                                          </p:val>
                                        </p:tav>
                                        <p:tav tm="100000">
                                          <p:val>
                                            <p:fltVal val="1"/>
                                          </p:val>
                                        </p:tav>
                                      </p:tavLst>
                                    </p:anim>
                                    <p:anim calcmode="lin" valueType="num">
                                      <p:cBhvr>
                                        <p:cTn id="54" dur="3500" fill="hold"/>
                                        <p:tgtEl>
                                          <p:spTgt spid="13"/>
                                        </p:tgtEl>
                                        <p:attrNameLst>
                                          <p:attrName>ppt_h</p:attrName>
                                        </p:attrNameLst>
                                      </p:cBhvr>
                                      <p:tavLst>
                                        <p:tav tm="0">
                                          <p:val>
                                            <p:strVal val="#ppt_h"/>
                                          </p:val>
                                        </p:tav>
                                        <p:tav tm="100000">
                                          <p:val>
                                            <p:strVal val="#ppt_h"/>
                                          </p:val>
                                        </p:tav>
                                      </p:tavLst>
                                    </p:anim>
                                  </p:childTnLst>
                                </p:cTn>
                              </p:par>
                              <p:par>
                                <p:cTn id="55" presetID="8" presetClass="emph" presetSubtype="0" fill="hold" grpId="2" nodeType="withEffect">
                                  <p:stCondLst>
                                    <p:cond delay="0"/>
                                  </p:stCondLst>
                                  <p:childTnLst>
                                    <p:animRot by="21600000">
                                      <p:cBhvr>
                                        <p:cTn id="56" dur="3500" fill="hold"/>
                                        <p:tgtEl>
                                          <p:spTgt spid="13"/>
                                        </p:tgtEl>
                                        <p:attrNameLst>
                                          <p:attrName>r</p:attrName>
                                        </p:attrNameLst>
                                      </p:cBhvr>
                                    </p:animRot>
                                  </p:childTnLst>
                                </p:cTn>
                              </p:par>
                              <p:par>
                                <p:cTn id="57" presetID="2" presetClass="exit" presetSubtype="3" fill="hold" grpId="3" nodeType="withEffect">
                                  <p:stCondLst>
                                    <p:cond delay="0"/>
                                  </p:stCondLst>
                                  <p:childTnLst>
                                    <p:anim calcmode="lin" valueType="num">
                                      <p:cBhvr additive="base">
                                        <p:cTn id="58" dur="3500"/>
                                        <p:tgtEl>
                                          <p:spTgt spid="13"/>
                                        </p:tgtEl>
                                        <p:attrNameLst>
                                          <p:attrName>ppt_x</p:attrName>
                                        </p:attrNameLst>
                                      </p:cBhvr>
                                      <p:tavLst>
                                        <p:tav tm="0">
                                          <p:val>
                                            <p:strVal val="ppt_x"/>
                                          </p:val>
                                        </p:tav>
                                        <p:tav tm="100000">
                                          <p:val>
                                            <p:strVal val="1+ppt_w/2"/>
                                          </p:val>
                                        </p:tav>
                                      </p:tavLst>
                                    </p:anim>
                                    <p:anim calcmode="lin" valueType="num">
                                      <p:cBhvr additive="base">
                                        <p:cTn id="59" dur="3500"/>
                                        <p:tgtEl>
                                          <p:spTgt spid="13"/>
                                        </p:tgtEl>
                                        <p:attrNameLst>
                                          <p:attrName>ppt_y</p:attrName>
                                        </p:attrNameLst>
                                      </p:cBhvr>
                                      <p:tavLst>
                                        <p:tav tm="0">
                                          <p:val>
                                            <p:strVal val="ppt_y"/>
                                          </p:val>
                                        </p:tav>
                                        <p:tav tm="100000">
                                          <p:val>
                                            <p:strVal val="0-ppt_h/2"/>
                                          </p:val>
                                        </p:tav>
                                      </p:tavLst>
                                    </p:anim>
                                    <p:set>
                                      <p:cBhvr>
                                        <p:cTn id="60" dur="1" fill="hold">
                                          <p:stCondLst>
                                            <p:cond delay="3499"/>
                                          </p:stCondLst>
                                        </p:cTn>
                                        <p:tgtEl>
                                          <p:spTgt spid="13"/>
                                        </p:tgtEl>
                                        <p:attrNameLst>
                                          <p:attrName>style.visibility</p:attrName>
                                        </p:attrNameLst>
                                      </p:cBhvr>
                                      <p:to>
                                        <p:strVal val="hidden"/>
                                      </p:to>
                                    </p:set>
                                  </p:childTnLst>
                                </p:cTn>
                              </p:par>
                              <p:par>
                                <p:cTn id="61" presetID="2" presetClass="entr" presetSubtype="3"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3500" fill="hold"/>
                                        <p:tgtEl>
                                          <p:spTgt spid="14"/>
                                        </p:tgtEl>
                                        <p:attrNameLst>
                                          <p:attrName>ppt_x</p:attrName>
                                        </p:attrNameLst>
                                      </p:cBhvr>
                                      <p:tavLst>
                                        <p:tav tm="0">
                                          <p:val>
                                            <p:strVal val="1+#ppt_w/2"/>
                                          </p:val>
                                        </p:tav>
                                        <p:tav tm="100000">
                                          <p:val>
                                            <p:strVal val="#ppt_x"/>
                                          </p:val>
                                        </p:tav>
                                      </p:tavLst>
                                    </p:anim>
                                    <p:anim calcmode="lin" valueType="num">
                                      <p:cBhvr additive="base">
                                        <p:cTn id="64" dur="3500" fill="hold"/>
                                        <p:tgtEl>
                                          <p:spTgt spid="14"/>
                                        </p:tgtEl>
                                        <p:attrNameLst>
                                          <p:attrName>ppt_y</p:attrName>
                                        </p:attrNameLst>
                                      </p:cBhvr>
                                      <p:tavLst>
                                        <p:tav tm="0">
                                          <p:val>
                                            <p:strVal val="0-#ppt_h/2"/>
                                          </p:val>
                                        </p:tav>
                                        <p:tav tm="100000">
                                          <p:val>
                                            <p:strVal val="#ppt_y"/>
                                          </p:val>
                                        </p:tav>
                                      </p:tavLst>
                                    </p:anim>
                                  </p:childTnLst>
                                </p:cTn>
                              </p:par>
                              <p:par>
                                <p:cTn id="65" presetID="19" presetClass="entr" presetSubtype="10" fill="hold" grpId="1"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3500" fill="hold"/>
                                        <p:tgtEl>
                                          <p:spTgt spid="14"/>
                                        </p:tgtEl>
                                        <p:attrNameLst>
                                          <p:attrName>ppt_w</p:attrName>
                                        </p:attrNameLst>
                                      </p:cBhvr>
                                      <p:tavLst>
                                        <p:tav tm="0" fmla="#ppt_w*sin(2.5*pi*$)">
                                          <p:val>
                                            <p:fltVal val="0"/>
                                          </p:val>
                                        </p:tav>
                                        <p:tav tm="100000">
                                          <p:val>
                                            <p:fltVal val="1"/>
                                          </p:val>
                                        </p:tav>
                                      </p:tavLst>
                                    </p:anim>
                                    <p:anim calcmode="lin" valueType="num">
                                      <p:cBhvr>
                                        <p:cTn id="68" dur="3500" fill="hold"/>
                                        <p:tgtEl>
                                          <p:spTgt spid="14"/>
                                        </p:tgtEl>
                                        <p:attrNameLst>
                                          <p:attrName>ppt_h</p:attrName>
                                        </p:attrNameLst>
                                      </p:cBhvr>
                                      <p:tavLst>
                                        <p:tav tm="0">
                                          <p:val>
                                            <p:strVal val="#ppt_h"/>
                                          </p:val>
                                        </p:tav>
                                        <p:tav tm="100000">
                                          <p:val>
                                            <p:strVal val="#ppt_h"/>
                                          </p:val>
                                        </p:tav>
                                      </p:tavLst>
                                    </p:anim>
                                  </p:childTnLst>
                                </p:cTn>
                              </p:par>
                              <p:par>
                                <p:cTn id="69" presetID="8" presetClass="emph" presetSubtype="0" fill="hold" grpId="2" nodeType="withEffect">
                                  <p:stCondLst>
                                    <p:cond delay="0"/>
                                  </p:stCondLst>
                                  <p:childTnLst>
                                    <p:animRot by="21600000">
                                      <p:cBhvr>
                                        <p:cTn id="70" dur="3500" fill="hold"/>
                                        <p:tgtEl>
                                          <p:spTgt spid="14"/>
                                        </p:tgtEl>
                                        <p:attrNameLst>
                                          <p:attrName>r</p:attrName>
                                        </p:attrNameLst>
                                      </p:cBhvr>
                                    </p:animRot>
                                  </p:childTnLst>
                                </p:cTn>
                              </p:par>
                              <p:par>
                                <p:cTn id="71" presetID="2" presetClass="exit" presetSubtype="3" fill="hold" grpId="3" nodeType="withEffect">
                                  <p:stCondLst>
                                    <p:cond delay="0"/>
                                  </p:stCondLst>
                                  <p:childTnLst>
                                    <p:anim calcmode="lin" valueType="num">
                                      <p:cBhvr additive="base">
                                        <p:cTn id="72" dur="3500"/>
                                        <p:tgtEl>
                                          <p:spTgt spid="14"/>
                                        </p:tgtEl>
                                        <p:attrNameLst>
                                          <p:attrName>ppt_x</p:attrName>
                                        </p:attrNameLst>
                                      </p:cBhvr>
                                      <p:tavLst>
                                        <p:tav tm="0">
                                          <p:val>
                                            <p:strVal val="ppt_x"/>
                                          </p:val>
                                        </p:tav>
                                        <p:tav tm="100000">
                                          <p:val>
                                            <p:strVal val="1+ppt_w/2"/>
                                          </p:val>
                                        </p:tav>
                                      </p:tavLst>
                                    </p:anim>
                                    <p:anim calcmode="lin" valueType="num">
                                      <p:cBhvr additive="base">
                                        <p:cTn id="73" dur="3500"/>
                                        <p:tgtEl>
                                          <p:spTgt spid="14"/>
                                        </p:tgtEl>
                                        <p:attrNameLst>
                                          <p:attrName>ppt_y</p:attrName>
                                        </p:attrNameLst>
                                      </p:cBhvr>
                                      <p:tavLst>
                                        <p:tav tm="0">
                                          <p:val>
                                            <p:strVal val="ppt_y"/>
                                          </p:val>
                                        </p:tav>
                                        <p:tav tm="100000">
                                          <p:val>
                                            <p:strVal val="0-ppt_h/2"/>
                                          </p:val>
                                        </p:tav>
                                      </p:tavLst>
                                    </p:anim>
                                    <p:set>
                                      <p:cBhvr>
                                        <p:cTn id="74" dur="1" fill="hold">
                                          <p:stCondLst>
                                            <p:cond delay="3499"/>
                                          </p:stCondLst>
                                        </p:cTn>
                                        <p:tgtEl>
                                          <p:spTgt spid="14"/>
                                        </p:tgtEl>
                                        <p:attrNameLst>
                                          <p:attrName>style.visibility</p:attrName>
                                        </p:attrNameLst>
                                      </p:cBhvr>
                                      <p:to>
                                        <p:strVal val="hidden"/>
                                      </p:to>
                                    </p:set>
                                  </p:childTnLst>
                                </p:cTn>
                              </p:par>
                              <p:par>
                                <p:cTn id="75" presetID="2" presetClass="entr" presetSubtype="3" fill="hold" grpId="0" nodeType="with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3500" fill="hold"/>
                                        <p:tgtEl>
                                          <p:spTgt spid="15"/>
                                        </p:tgtEl>
                                        <p:attrNameLst>
                                          <p:attrName>ppt_x</p:attrName>
                                        </p:attrNameLst>
                                      </p:cBhvr>
                                      <p:tavLst>
                                        <p:tav tm="0">
                                          <p:val>
                                            <p:strVal val="1+#ppt_w/2"/>
                                          </p:val>
                                        </p:tav>
                                        <p:tav tm="100000">
                                          <p:val>
                                            <p:strVal val="#ppt_x"/>
                                          </p:val>
                                        </p:tav>
                                      </p:tavLst>
                                    </p:anim>
                                    <p:anim calcmode="lin" valueType="num">
                                      <p:cBhvr additive="base">
                                        <p:cTn id="78" dur="3500" fill="hold"/>
                                        <p:tgtEl>
                                          <p:spTgt spid="15"/>
                                        </p:tgtEl>
                                        <p:attrNameLst>
                                          <p:attrName>ppt_y</p:attrName>
                                        </p:attrNameLst>
                                      </p:cBhvr>
                                      <p:tavLst>
                                        <p:tav tm="0">
                                          <p:val>
                                            <p:strVal val="0-#ppt_h/2"/>
                                          </p:val>
                                        </p:tav>
                                        <p:tav tm="100000">
                                          <p:val>
                                            <p:strVal val="#ppt_y"/>
                                          </p:val>
                                        </p:tav>
                                      </p:tavLst>
                                    </p:anim>
                                  </p:childTnLst>
                                </p:cTn>
                              </p:par>
                              <p:par>
                                <p:cTn id="79" presetID="19" presetClass="entr" presetSubtype="10" fill="hold" grpId="1" nodeType="with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p:cTn id="81" dur="3500" fill="hold"/>
                                        <p:tgtEl>
                                          <p:spTgt spid="15"/>
                                        </p:tgtEl>
                                        <p:attrNameLst>
                                          <p:attrName>ppt_w</p:attrName>
                                        </p:attrNameLst>
                                      </p:cBhvr>
                                      <p:tavLst>
                                        <p:tav tm="0" fmla="#ppt_w*sin(2.5*pi*$)">
                                          <p:val>
                                            <p:fltVal val="0"/>
                                          </p:val>
                                        </p:tav>
                                        <p:tav tm="100000">
                                          <p:val>
                                            <p:fltVal val="1"/>
                                          </p:val>
                                        </p:tav>
                                      </p:tavLst>
                                    </p:anim>
                                    <p:anim calcmode="lin" valueType="num">
                                      <p:cBhvr>
                                        <p:cTn id="82" dur="3500" fill="hold"/>
                                        <p:tgtEl>
                                          <p:spTgt spid="15"/>
                                        </p:tgtEl>
                                        <p:attrNameLst>
                                          <p:attrName>ppt_h</p:attrName>
                                        </p:attrNameLst>
                                      </p:cBhvr>
                                      <p:tavLst>
                                        <p:tav tm="0">
                                          <p:val>
                                            <p:strVal val="#ppt_h"/>
                                          </p:val>
                                        </p:tav>
                                        <p:tav tm="100000">
                                          <p:val>
                                            <p:strVal val="#ppt_h"/>
                                          </p:val>
                                        </p:tav>
                                      </p:tavLst>
                                    </p:anim>
                                  </p:childTnLst>
                                </p:cTn>
                              </p:par>
                              <p:par>
                                <p:cTn id="83" presetID="8" presetClass="emph" presetSubtype="0" fill="hold" grpId="2" nodeType="withEffect">
                                  <p:stCondLst>
                                    <p:cond delay="0"/>
                                  </p:stCondLst>
                                  <p:childTnLst>
                                    <p:animRot by="21600000">
                                      <p:cBhvr>
                                        <p:cTn id="84" dur="3500" fill="hold"/>
                                        <p:tgtEl>
                                          <p:spTgt spid="15"/>
                                        </p:tgtEl>
                                        <p:attrNameLst>
                                          <p:attrName>r</p:attrName>
                                        </p:attrNameLst>
                                      </p:cBhvr>
                                    </p:animRot>
                                  </p:childTnLst>
                                </p:cTn>
                              </p:par>
                              <p:par>
                                <p:cTn id="85" presetID="2" presetClass="exit" presetSubtype="3" fill="hold" grpId="3" nodeType="withEffect">
                                  <p:stCondLst>
                                    <p:cond delay="0"/>
                                  </p:stCondLst>
                                  <p:childTnLst>
                                    <p:anim calcmode="lin" valueType="num">
                                      <p:cBhvr additive="base">
                                        <p:cTn id="86" dur="3500"/>
                                        <p:tgtEl>
                                          <p:spTgt spid="15"/>
                                        </p:tgtEl>
                                        <p:attrNameLst>
                                          <p:attrName>ppt_x</p:attrName>
                                        </p:attrNameLst>
                                      </p:cBhvr>
                                      <p:tavLst>
                                        <p:tav tm="0">
                                          <p:val>
                                            <p:strVal val="ppt_x"/>
                                          </p:val>
                                        </p:tav>
                                        <p:tav tm="100000">
                                          <p:val>
                                            <p:strVal val="1+ppt_w/2"/>
                                          </p:val>
                                        </p:tav>
                                      </p:tavLst>
                                    </p:anim>
                                    <p:anim calcmode="lin" valueType="num">
                                      <p:cBhvr additive="base">
                                        <p:cTn id="87" dur="3500"/>
                                        <p:tgtEl>
                                          <p:spTgt spid="15"/>
                                        </p:tgtEl>
                                        <p:attrNameLst>
                                          <p:attrName>ppt_y</p:attrName>
                                        </p:attrNameLst>
                                      </p:cBhvr>
                                      <p:tavLst>
                                        <p:tav tm="0">
                                          <p:val>
                                            <p:strVal val="ppt_y"/>
                                          </p:val>
                                        </p:tav>
                                        <p:tav tm="100000">
                                          <p:val>
                                            <p:strVal val="0-ppt_h/2"/>
                                          </p:val>
                                        </p:tav>
                                      </p:tavLst>
                                    </p:anim>
                                    <p:set>
                                      <p:cBhvr>
                                        <p:cTn id="88" dur="1" fill="hold">
                                          <p:stCondLst>
                                            <p:cond delay="3499"/>
                                          </p:stCondLst>
                                        </p:cTn>
                                        <p:tgtEl>
                                          <p:spTgt spid="15"/>
                                        </p:tgtEl>
                                        <p:attrNameLst>
                                          <p:attrName>style.visibility</p:attrName>
                                        </p:attrNameLst>
                                      </p:cBhvr>
                                      <p:to>
                                        <p:strVal val="hidden"/>
                                      </p:to>
                                    </p:set>
                                  </p:childTnLst>
                                </p:cTn>
                              </p:par>
                              <p:par>
                                <p:cTn id="89" presetID="2" presetClass="entr" presetSubtype="12" fill="hold" grpId="0"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3500" fill="hold"/>
                                        <p:tgtEl>
                                          <p:spTgt spid="9"/>
                                        </p:tgtEl>
                                        <p:attrNameLst>
                                          <p:attrName>ppt_x</p:attrName>
                                        </p:attrNameLst>
                                      </p:cBhvr>
                                      <p:tavLst>
                                        <p:tav tm="0">
                                          <p:val>
                                            <p:strVal val="0-#ppt_w/2"/>
                                          </p:val>
                                        </p:tav>
                                        <p:tav tm="100000">
                                          <p:val>
                                            <p:strVal val="#ppt_x"/>
                                          </p:val>
                                        </p:tav>
                                      </p:tavLst>
                                    </p:anim>
                                    <p:anim calcmode="lin" valueType="num">
                                      <p:cBhvr additive="base">
                                        <p:cTn id="92" dur="3500" fill="hold"/>
                                        <p:tgtEl>
                                          <p:spTgt spid="9"/>
                                        </p:tgtEl>
                                        <p:attrNameLst>
                                          <p:attrName>ppt_y</p:attrName>
                                        </p:attrNameLst>
                                      </p:cBhvr>
                                      <p:tavLst>
                                        <p:tav tm="0">
                                          <p:val>
                                            <p:strVal val="1+#ppt_h/2"/>
                                          </p:val>
                                        </p:tav>
                                        <p:tav tm="100000">
                                          <p:val>
                                            <p:strVal val="#ppt_y"/>
                                          </p:val>
                                        </p:tav>
                                      </p:tavLst>
                                    </p:anim>
                                  </p:childTnLst>
                                </p:cTn>
                              </p:par>
                              <p:par>
                                <p:cTn id="93" presetID="19" presetClass="entr" presetSubtype="10" fill="hold" grpId="1"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3500" fill="hold"/>
                                        <p:tgtEl>
                                          <p:spTgt spid="9"/>
                                        </p:tgtEl>
                                        <p:attrNameLst>
                                          <p:attrName>ppt_w</p:attrName>
                                        </p:attrNameLst>
                                      </p:cBhvr>
                                      <p:tavLst>
                                        <p:tav tm="0" fmla="#ppt_w*sin(2.5*pi*$)">
                                          <p:val>
                                            <p:fltVal val="0"/>
                                          </p:val>
                                        </p:tav>
                                        <p:tav tm="100000">
                                          <p:val>
                                            <p:fltVal val="1"/>
                                          </p:val>
                                        </p:tav>
                                      </p:tavLst>
                                    </p:anim>
                                    <p:anim calcmode="lin" valueType="num">
                                      <p:cBhvr>
                                        <p:cTn id="96" dur="3500" fill="hold"/>
                                        <p:tgtEl>
                                          <p:spTgt spid="9"/>
                                        </p:tgtEl>
                                        <p:attrNameLst>
                                          <p:attrName>ppt_h</p:attrName>
                                        </p:attrNameLst>
                                      </p:cBhvr>
                                      <p:tavLst>
                                        <p:tav tm="0">
                                          <p:val>
                                            <p:strVal val="#ppt_h"/>
                                          </p:val>
                                        </p:tav>
                                        <p:tav tm="100000">
                                          <p:val>
                                            <p:strVal val="#ppt_h"/>
                                          </p:val>
                                        </p:tav>
                                      </p:tavLst>
                                    </p:anim>
                                  </p:childTnLst>
                                </p:cTn>
                              </p:par>
                              <p:par>
                                <p:cTn id="97" presetID="8" presetClass="emph" presetSubtype="0" fill="hold" grpId="2"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12" fill="hold" grpId="3" nodeType="withEffect">
                                  <p:stCondLst>
                                    <p:cond delay="0"/>
                                  </p:stCondLst>
                                  <p:childTnLst>
                                    <p:anim calcmode="lin" valueType="num">
                                      <p:cBhvr additive="base">
                                        <p:cTn id="100" dur="3500"/>
                                        <p:tgtEl>
                                          <p:spTgt spid="9"/>
                                        </p:tgtEl>
                                        <p:attrNameLst>
                                          <p:attrName>ppt_x</p:attrName>
                                        </p:attrNameLst>
                                      </p:cBhvr>
                                      <p:tavLst>
                                        <p:tav tm="0">
                                          <p:val>
                                            <p:strVal val="ppt_x"/>
                                          </p:val>
                                        </p:tav>
                                        <p:tav tm="100000">
                                          <p:val>
                                            <p:strVal val="0-ppt_w/2"/>
                                          </p:val>
                                        </p:tav>
                                      </p:tavLst>
                                    </p:anim>
                                    <p:anim calcmode="lin" valueType="num">
                                      <p:cBhvr additive="base">
                                        <p:cTn id="101" dur="3500"/>
                                        <p:tgtEl>
                                          <p:spTgt spid="9"/>
                                        </p:tgtEl>
                                        <p:attrNameLst>
                                          <p:attrName>ppt_y</p:attrName>
                                        </p:attrNameLst>
                                      </p:cBhvr>
                                      <p:tavLst>
                                        <p:tav tm="0">
                                          <p:val>
                                            <p:strVal val="ppt_y"/>
                                          </p:val>
                                        </p:tav>
                                        <p:tav tm="100000">
                                          <p:val>
                                            <p:strVal val="1+ppt_h/2"/>
                                          </p:val>
                                        </p:tav>
                                      </p:tavLst>
                                    </p:anim>
                                    <p:set>
                                      <p:cBhvr>
                                        <p:cTn id="102" dur="1" fill="hold">
                                          <p:stCondLst>
                                            <p:cond delay="3499"/>
                                          </p:stCondLst>
                                        </p:cTn>
                                        <p:tgtEl>
                                          <p:spTgt spid="9"/>
                                        </p:tgtEl>
                                        <p:attrNameLst>
                                          <p:attrName>style.visibility</p:attrName>
                                        </p:attrNameLst>
                                      </p:cBhvr>
                                      <p:to>
                                        <p:strVal val="hidden"/>
                                      </p:to>
                                    </p:set>
                                  </p:childTnLst>
                                </p:cTn>
                              </p:par>
                              <p:par>
                                <p:cTn id="103" presetID="2" presetClass="entr" presetSubtype="12" fill="hold" grpId="0" nodeType="withEffect">
                                  <p:stCondLst>
                                    <p:cond delay="0"/>
                                  </p:stCondLst>
                                  <p:childTnLst>
                                    <p:set>
                                      <p:cBhvr>
                                        <p:cTn id="104" dur="1" fill="hold">
                                          <p:stCondLst>
                                            <p:cond delay="0"/>
                                          </p:stCondLst>
                                        </p:cTn>
                                        <p:tgtEl>
                                          <p:spTgt spid="8"/>
                                        </p:tgtEl>
                                        <p:attrNameLst>
                                          <p:attrName>style.visibility</p:attrName>
                                        </p:attrNameLst>
                                      </p:cBhvr>
                                      <p:to>
                                        <p:strVal val="visible"/>
                                      </p:to>
                                    </p:set>
                                    <p:anim calcmode="lin" valueType="num">
                                      <p:cBhvr additive="base">
                                        <p:cTn id="105" dur="3500" fill="hold"/>
                                        <p:tgtEl>
                                          <p:spTgt spid="8"/>
                                        </p:tgtEl>
                                        <p:attrNameLst>
                                          <p:attrName>ppt_x</p:attrName>
                                        </p:attrNameLst>
                                      </p:cBhvr>
                                      <p:tavLst>
                                        <p:tav tm="0">
                                          <p:val>
                                            <p:strVal val="0-#ppt_w/2"/>
                                          </p:val>
                                        </p:tav>
                                        <p:tav tm="100000">
                                          <p:val>
                                            <p:strVal val="#ppt_x"/>
                                          </p:val>
                                        </p:tav>
                                      </p:tavLst>
                                    </p:anim>
                                    <p:anim calcmode="lin" valueType="num">
                                      <p:cBhvr additive="base">
                                        <p:cTn id="106" dur="3500" fill="hold"/>
                                        <p:tgtEl>
                                          <p:spTgt spid="8"/>
                                        </p:tgtEl>
                                        <p:attrNameLst>
                                          <p:attrName>ppt_y</p:attrName>
                                        </p:attrNameLst>
                                      </p:cBhvr>
                                      <p:tavLst>
                                        <p:tav tm="0">
                                          <p:val>
                                            <p:strVal val="1+#ppt_h/2"/>
                                          </p:val>
                                        </p:tav>
                                        <p:tav tm="100000">
                                          <p:val>
                                            <p:strVal val="#ppt_y"/>
                                          </p:val>
                                        </p:tav>
                                      </p:tavLst>
                                    </p:anim>
                                  </p:childTnLst>
                                </p:cTn>
                              </p:par>
                              <p:par>
                                <p:cTn id="107" presetID="19" presetClass="entr" presetSubtype="10" fill="hold" grpId="1" nodeType="withEffect">
                                  <p:stCondLst>
                                    <p:cond delay="0"/>
                                  </p:stCondLst>
                                  <p:childTnLst>
                                    <p:set>
                                      <p:cBhvr>
                                        <p:cTn id="108" dur="1" fill="hold">
                                          <p:stCondLst>
                                            <p:cond delay="0"/>
                                          </p:stCondLst>
                                        </p:cTn>
                                        <p:tgtEl>
                                          <p:spTgt spid="8"/>
                                        </p:tgtEl>
                                        <p:attrNameLst>
                                          <p:attrName>style.visibility</p:attrName>
                                        </p:attrNameLst>
                                      </p:cBhvr>
                                      <p:to>
                                        <p:strVal val="visible"/>
                                      </p:to>
                                    </p:set>
                                    <p:anim calcmode="lin" valueType="num">
                                      <p:cBhvr>
                                        <p:cTn id="109" dur="3500" fill="hold"/>
                                        <p:tgtEl>
                                          <p:spTgt spid="8"/>
                                        </p:tgtEl>
                                        <p:attrNameLst>
                                          <p:attrName>ppt_w</p:attrName>
                                        </p:attrNameLst>
                                      </p:cBhvr>
                                      <p:tavLst>
                                        <p:tav tm="0" fmla="#ppt_w*sin(2.5*pi*$)">
                                          <p:val>
                                            <p:fltVal val="0"/>
                                          </p:val>
                                        </p:tav>
                                        <p:tav tm="100000">
                                          <p:val>
                                            <p:fltVal val="1"/>
                                          </p:val>
                                        </p:tav>
                                      </p:tavLst>
                                    </p:anim>
                                    <p:anim calcmode="lin" valueType="num">
                                      <p:cBhvr>
                                        <p:cTn id="110" dur="3500" fill="hold"/>
                                        <p:tgtEl>
                                          <p:spTgt spid="8"/>
                                        </p:tgtEl>
                                        <p:attrNameLst>
                                          <p:attrName>ppt_h</p:attrName>
                                        </p:attrNameLst>
                                      </p:cBhvr>
                                      <p:tavLst>
                                        <p:tav tm="0">
                                          <p:val>
                                            <p:strVal val="#ppt_h"/>
                                          </p:val>
                                        </p:tav>
                                        <p:tav tm="100000">
                                          <p:val>
                                            <p:strVal val="#ppt_h"/>
                                          </p:val>
                                        </p:tav>
                                      </p:tavLst>
                                    </p:anim>
                                  </p:childTnLst>
                                </p:cTn>
                              </p:par>
                              <p:par>
                                <p:cTn id="111" presetID="8" presetClass="emph" presetSubtype="0" fill="hold" grpId="2" nodeType="withEffect">
                                  <p:stCondLst>
                                    <p:cond delay="0"/>
                                  </p:stCondLst>
                                  <p:childTnLst>
                                    <p:animRot by="21600000">
                                      <p:cBhvr>
                                        <p:cTn id="112" dur="3500" fill="hold"/>
                                        <p:tgtEl>
                                          <p:spTgt spid="8"/>
                                        </p:tgtEl>
                                        <p:attrNameLst>
                                          <p:attrName>r</p:attrName>
                                        </p:attrNameLst>
                                      </p:cBhvr>
                                    </p:animRot>
                                  </p:childTnLst>
                                </p:cTn>
                              </p:par>
                              <p:par>
                                <p:cTn id="113" presetID="2" presetClass="exit" presetSubtype="12" fill="hold" grpId="3" nodeType="withEffect">
                                  <p:stCondLst>
                                    <p:cond delay="0"/>
                                  </p:stCondLst>
                                  <p:childTnLst>
                                    <p:anim calcmode="lin" valueType="num">
                                      <p:cBhvr additive="base">
                                        <p:cTn id="114" dur="3500"/>
                                        <p:tgtEl>
                                          <p:spTgt spid="8"/>
                                        </p:tgtEl>
                                        <p:attrNameLst>
                                          <p:attrName>ppt_x</p:attrName>
                                        </p:attrNameLst>
                                      </p:cBhvr>
                                      <p:tavLst>
                                        <p:tav tm="0">
                                          <p:val>
                                            <p:strVal val="ppt_x"/>
                                          </p:val>
                                        </p:tav>
                                        <p:tav tm="100000">
                                          <p:val>
                                            <p:strVal val="0-ppt_w/2"/>
                                          </p:val>
                                        </p:tav>
                                      </p:tavLst>
                                    </p:anim>
                                    <p:anim calcmode="lin" valueType="num">
                                      <p:cBhvr additive="base">
                                        <p:cTn id="115" dur="3500"/>
                                        <p:tgtEl>
                                          <p:spTgt spid="8"/>
                                        </p:tgtEl>
                                        <p:attrNameLst>
                                          <p:attrName>ppt_y</p:attrName>
                                        </p:attrNameLst>
                                      </p:cBhvr>
                                      <p:tavLst>
                                        <p:tav tm="0">
                                          <p:val>
                                            <p:strVal val="ppt_y"/>
                                          </p:val>
                                        </p:tav>
                                        <p:tav tm="100000">
                                          <p:val>
                                            <p:strVal val="1+ppt_h/2"/>
                                          </p:val>
                                        </p:tav>
                                      </p:tavLst>
                                    </p:anim>
                                    <p:set>
                                      <p:cBhvr>
                                        <p:cTn id="116" dur="1" fill="hold">
                                          <p:stCondLst>
                                            <p:cond delay="3499"/>
                                          </p:stCondLst>
                                        </p:cTn>
                                        <p:tgtEl>
                                          <p:spTgt spid="8"/>
                                        </p:tgtEl>
                                        <p:attrNameLst>
                                          <p:attrName>style.visibility</p:attrName>
                                        </p:attrNameLst>
                                      </p:cBhvr>
                                      <p:to>
                                        <p:strVal val="hidden"/>
                                      </p:to>
                                    </p:set>
                                  </p:childTnLst>
                                </p:cTn>
                              </p:par>
                              <p:par>
                                <p:cTn id="117" presetID="2" presetClass="entr" presetSubtype="9" fill="hold" grpId="0" nodeType="withEffect">
                                  <p:stCondLst>
                                    <p:cond delay="0"/>
                                  </p:stCondLst>
                                  <p:childTnLst>
                                    <p:set>
                                      <p:cBhvr>
                                        <p:cTn id="118" dur="1" fill="hold">
                                          <p:stCondLst>
                                            <p:cond delay="0"/>
                                          </p:stCondLst>
                                        </p:cTn>
                                        <p:tgtEl>
                                          <p:spTgt spid="12"/>
                                        </p:tgtEl>
                                        <p:attrNameLst>
                                          <p:attrName>style.visibility</p:attrName>
                                        </p:attrNameLst>
                                      </p:cBhvr>
                                      <p:to>
                                        <p:strVal val="visible"/>
                                      </p:to>
                                    </p:set>
                                    <p:anim calcmode="lin" valueType="num">
                                      <p:cBhvr additive="base">
                                        <p:cTn id="119" dur="3500" fill="hold"/>
                                        <p:tgtEl>
                                          <p:spTgt spid="12"/>
                                        </p:tgtEl>
                                        <p:attrNameLst>
                                          <p:attrName>ppt_x</p:attrName>
                                        </p:attrNameLst>
                                      </p:cBhvr>
                                      <p:tavLst>
                                        <p:tav tm="0">
                                          <p:val>
                                            <p:strVal val="0-#ppt_w/2"/>
                                          </p:val>
                                        </p:tav>
                                        <p:tav tm="100000">
                                          <p:val>
                                            <p:strVal val="#ppt_x"/>
                                          </p:val>
                                        </p:tav>
                                      </p:tavLst>
                                    </p:anim>
                                    <p:anim calcmode="lin" valueType="num">
                                      <p:cBhvr additive="base">
                                        <p:cTn id="120" dur="3500" fill="hold"/>
                                        <p:tgtEl>
                                          <p:spTgt spid="12"/>
                                        </p:tgtEl>
                                        <p:attrNameLst>
                                          <p:attrName>ppt_y</p:attrName>
                                        </p:attrNameLst>
                                      </p:cBhvr>
                                      <p:tavLst>
                                        <p:tav tm="0">
                                          <p:val>
                                            <p:strVal val="0-#ppt_h/2"/>
                                          </p:val>
                                        </p:tav>
                                        <p:tav tm="100000">
                                          <p:val>
                                            <p:strVal val="#ppt_y"/>
                                          </p:val>
                                        </p:tav>
                                      </p:tavLst>
                                    </p:anim>
                                  </p:childTnLst>
                                </p:cTn>
                              </p:par>
                              <p:par>
                                <p:cTn id="121" presetID="19" presetClass="entr" presetSubtype="10" fill="hold" grpId="1" nodeType="withEffect">
                                  <p:stCondLst>
                                    <p:cond delay="0"/>
                                  </p:stCondLst>
                                  <p:childTnLst>
                                    <p:set>
                                      <p:cBhvr>
                                        <p:cTn id="122" dur="1" fill="hold">
                                          <p:stCondLst>
                                            <p:cond delay="0"/>
                                          </p:stCondLst>
                                        </p:cTn>
                                        <p:tgtEl>
                                          <p:spTgt spid="12"/>
                                        </p:tgtEl>
                                        <p:attrNameLst>
                                          <p:attrName>style.visibility</p:attrName>
                                        </p:attrNameLst>
                                      </p:cBhvr>
                                      <p:to>
                                        <p:strVal val="visible"/>
                                      </p:to>
                                    </p:set>
                                    <p:anim calcmode="lin" valueType="num">
                                      <p:cBhvr>
                                        <p:cTn id="123" dur="3500" fill="hold"/>
                                        <p:tgtEl>
                                          <p:spTgt spid="12"/>
                                        </p:tgtEl>
                                        <p:attrNameLst>
                                          <p:attrName>ppt_w</p:attrName>
                                        </p:attrNameLst>
                                      </p:cBhvr>
                                      <p:tavLst>
                                        <p:tav tm="0" fmla="#ppt_w*sin(2.5*pi*$)">
                                          <p:val>
                                            <p:fltVal val="0"/>
                                          </p:val>
                                        </p:tav>
                                        <p:tav tm="100000">
                                          <p:val>
                                            <p:fltVal val="1"/>
                                          </p:val>
                                        </p:tav>
                                      </p:tavLst>
                                    </p:anim>
                                    <p:anim calcmode="lin" valueType="num">
                                      <p:cBhvr>
                                        <p:cTn id="124" dur="3500" fill="hold"/>
                                        <p:tgtEl>
                                          <p:spTgt spid="12"/>
                                        </p:tgtEl>
                                        <p:attrNameLst>
                                          <p:attrName>ppt_h</p:attrName>
                                        </p:attrNameLst>
                                      </p:cBhvr>
                                      <p:tavLst>
                                        <p:tav tm="0">
                                          <p:val>
                                            <p:strVal val="#ppt_h"/>
                                          </p:val>
                                        </p:tav>
                                        <p:tav tm="100000">
                                          <p:val>
                                            <p:strVal val="#ppt_h"/>
                                          </p:val>
                                        </p:tav>
                                      </p:tavLst>
                                    </p:anim>
                                  </p:childTnLst>
                                </p:cTn>
                              </p:par>
                              <p:par>
                                <p:cTn id="125" presetID="8" presetClass="emph" presetSubtype="0" repeatCount="indefinite" fill="hold" grpId="2" nodeType="withEffect">
                                  <p:stCondLst>
                                    <p:cond delay="0"/>
                                  </p:stCondLst>
                                  <p:childTnLst>
                                    <p:animRot by="-21600000">
                                      <p:cBhvr>
                                        <p:cTn id="126" dur="3500" fill="hold"/>
                                        <p:tgtEl>
                                          <p:spTgt spid="12"/>
                                        </p:tgtEl>
                                        <p:attrNameLst>
                                          <p:attrName>r</p:attrName>
                                        </p:attrNameLst>
                                      </p:cBhvr>
                                    </p:animRot>
                                  </p:childTnLst>
                                </p:cTn>
                              </p:par>
                              <p:par>
                                <p:cTn id="127" presetID="2" presetClass="exit" presetSubtype="9" fill="hold" grpId="3" nodeType="withEffect">
                                  <p:stCondLst>
                                    <p:cond delay="0"/>
                                  </p:stCondLst>
                                  <p:childTnLst>
                                    <p:anim calcmode="lin" valueType="num">
                                      <p:cBhvr additive="base">
                                        <p:cTn id="128" dur="3500"/>
                                        <p:tgtEl>
                                          <p:spTgt spid="12"/>
                                        </p:tgtEl>
                                        <p:attrNameLst>
                                          <p:attrName>ppt_x</p:attrName>
                                        </p:attrNameLst>
                                      </p:cBhvr>
                                      <p:tavLst>
                                        <p:tav tm="0">
                                          <p:val>
                                            <p:strVal val="ppt_x"/>
                                          </p:val>
                                        </p:tav>
                                        <p:tav tm="100000">
                                          <p:val>
                                            <p:strVal val="0-ppt_w/2"/>
                                          </p:val>
                                        </p:tav>
                                      </p:tavLst>
                                    </p:anim>
                                    <p:anim calcmode="lin" valueType="num">
                                      <p:cBhvr additive="base">
                                        <p:cTn id="129" dur="3500"/>
                                        <p:tgtEl>
                                          <p:spTgt spid="12"/>
                                        </p:tgtEl>
                                        <p:attrNameLst>
                                          <p:attrName>ppt_y</p:attrName>
                                        </p:attrNameLst>
                                      </p:cBhvr>
                                      <p:tavLst>
                                        <p:tav tm="0">
                                          <p:val>
                                            <p:strVal val="ppt_y"/>
                                          </p:val>
                                        </p:tav>
                                        <p:tav tm="100000">
                                          <p:val>
                                            <p:strVal val="0-ppt_h/2"/>
                                          </p:val>
                                        </p:tav>
                                      </p:tavLst>
                                    </p:anim>
                                    <p:set>
                                      <p:cBhvr>
                                        <p:cTn id="130" dur="1" fill="hold">
                                          <p:stCondLst>
                                            <p:cond delay="3499"/>
                                          </p:stCondLst>
                                        </p:cTn>
                                        <p:tgtEl>
                                          <p:spTgt spid="12"/>
                                        </p:tgtEl>
                                        <p:attrNameLst>
                                          <p:attrName>style.visibility</p:attrName>
                                        </p:attrNameLst>
                                      </p:cBhvr>
                                      <p:to>
                                        <p:strVal val="hidden"/>
                                      </p:to>
                                    </p:set>
                                  </p:childTnLst>
                                </p:cTn>
                              </p:par>
                              <p:par>
                                <p:cTn id="131" presetID="2" presetClass="entr" presetSubtype="9" fill="hold" grpId="0" nodeType="withEffect">
                                  <p:stCondLst>
                                    <p:cond delay="0"/>
                                  </p:stCondLst>
                                  <p:childTnLst>
                                    <p:set>
                                      <p:cBhvr>
                                        <p:cTn id="132" dur="1" fill="hold">
                                          <p:stCondLst>
                                            <p:cond delay="0"/>
                                          </p:stCondLst>
                                        </p:cTn>
                                        <p:tgtEl>
                                          <p:spTgt spid="11"/>
                                        </p:tgtEl>
                                        <p:attrNameLst>
                                          <p:attrName>style.visibility</p:attrName>
                                        </p:attrNameLst>
                                      </p:cBhvr>
                                      <p:to>
                                        <p:strVal val="visible"/>
                                      </p:to>
                                    </p:set>
                                    <p:anim calcmode="lin" valueType="num">
                                      <p:cBhvr additive="base">
                                        <p:cTn id="133" dur="3500" fill="hold"/>
                                        <p:tgtEl>
                                          <p:spTgt spid="11"/>
                                        </p:tgtEl>
                                        <p:attrNameLst>
                                          <p:attrName>ppt_x</p:attrName>
                                        </p:attrNameLst>
                                      </p:cBhvr>
                                      <p:tavLst>
                                        <p:tav tm="0">
                                          <p:val>
                                            <p:strVal val="0-#ppt_w/2"/>
                                          </p:val>
                                        </p:tav>
                                        <p:tav tm="100000">
                                          <p:val>
                                            <p:strVal val="#ppt_x"/>
                                          </p:val>
                                        </p:tav>
                                      </p:tavLst>
                                    </p:anim>
                                    <p:anim calcmode="lin" valueType="num">
                                      <p:cBhvr additive="base">
                                        <p:cTn id="134" dur="3500" fill="hold"/>
                                        <p:tgtEl>
                                          <p:spTgt spid="11"/>
                                        </p:tgtEl>
                                        <p:attrNameLst>
                                          <p:attrName>ppt_y</p:attrName>
                                        </p:attrNameLst>
                                      </p:cBhvr>
                                      <p:tavLst>
                                        <p:tav tm="0">
                                          <p:val>
                                            <p:strVal val="0-#ppt_h/2"/>
                                          </p:val>
                                        </p:tav>
                                        <p:tav tm="100000">
                                          <p:val>
                                            <p:strVal val="#ppt_y"/>
                                          </p:val>
                                        </p:tav>
                                      </p:tavLst>
                                    </p:anim>
                                  </p:childTnLst>
                                </p:cTn>
                              </p:par>
                              <p:par>
                                <p:cTn id="135" presetID="19" presetClass="entr" presetSubtype="10" fill="hold" grpId="1" nodeType="withEffect">
                                  <p:stCondLst>
                                    <p:cond delay="0"/>
                                  </p:stCondLst>
                                  <p:childTnLst>
                                    <p:set>
                                      <p:cBhvr>
                                        <p:cTn id="136" dur="1" fill="hold">
                                          <p:stCondLst>
                                            <p:cond delay="0"/>
                                          </p:stCondLst>
                                        </p:cTn>
                                        <p:tgtEl>
                                          <p:spTgt spid="11"/>
                                        </p:tgtEl>
                                        <p:attrNameLst>
                                          <p:attrName>style.visibility</p:attrName>
                                        </p:attrNameLst>
                                      </p:cBhvr>
                                      <p:to>
                                        <p:strVal val="visible"/>
                                      </p:to>
                                    </p:set>
                                    <p:anim calcmode="lin" valueType="num">
                                      <p:cBhvr>
                                        <p:cTn id="137" dur="3500" fill="hold"/>
                                        <p:tgtEl>
                                          <p:spTgt spid="11"/>
                                        </p:tgtEl>
                                        <p:attrNameLst>
                                          <p:attrName>ppt_w</p:attrName>
                                        </p:attrNameLst>
                                      </p:cBhvr>
                                      <p:tavLst>
                                        <p:tav tm="0" fmla="#ppt_w*sin(2.5*pi*$)">
                                          <p:val>
                                            <p:fltVal val="0"/>
                                          </p:val>
                                        </p:tav>
                                        <p:tav tm="100000">
                                          <p:val>
                                            <p:fltVal val="1"/>
                                          </p:val>
                                        </p:tav>
                                      </p:tavLst>
                                    </p:anim>
                                    <p:anim calcmode="lin" valueType="num">
                                      <p:cBhvr>
                                        <p:cTn id="138" dur="3500" fill="hold"/>
                                        <p:tgtEl>
                                          <p:spTgt spid="11"/>
                                        </p:tgtEl>
                                        <p:attrNameLst>
                                          <p:attrName>ppt_h</p:attrName>
                                        </p:attrNameLst>
                                      </p:cBhvr>
                                      <p:tavLst>
                                        <p:tav tm="0">
                                          <p:val>
                                            <p:strVal val="#ppt_h"/>
                                          </p:val>
                                        </p:tav>
                                        <p:tav tm="100000">
                                          <p:val>
                                            <p:strVal val="#ppt_h"/>
                                          </p:val>
                                        </p:tav>
                                      </p:tavLst>
                                    </p:anim>
                                  </p:childTnLst>
                                </p:cTn>
                              </p:par>
                              <p:par>
                                <p:cTn id="139" presetID="8" presetClass="emph" presetSubtype="0" repeatCount="indefinite" fill="hold" grpId="2" nodeType="withEffect">
                                  <p:stCondLst>
                                    <p:cond delay="0"/>
                                  </p:stCondLst>
                                  <p:childTnLst>
                                    <p:animRot by="-21600000">
                                      <p:cBhvr>
                                        <p:cTn id="140" dur="3500" fill="hold"/>
                                        <p:tgtEl>
                                          <p:spTgt spid="11"/>
                                        </p:tgtEl>
                                        <p:attrNameLst>
                                          <p:attrName>r</p:attrName>
                                        </p:attrNameLst>
                                      </p:cBhvr>
                                    </p:animRot>
                                  </p:childTnLst>
                                </p:cTn>
                              </p:par>
                              <p:par>
                                <p:cTn id="141" presetID="2" presetClass="exit" presetSubtype="9" fill="hold" grpId="3" nodeType="withEffect">
                                  <p:stCondLst>
                                    <p:cond delay="0"/>
                                  </p:stCondLst>
                                  <p:childTnLst>
                                    <p:anim calcmode="lin" valueType="num">
                                      <p:cBhvr additive="base">
                                        <p:cTn id="142" dur="3500"/>
                                        <p:tgtEl>
                                          <p:spTgt spid="11"/>
                                        </p:tgtEl>
                                        <p:attrNameLst>
                                          <p:attrName>ppt_x</p:attrName>
                                        </p:attrNameLst>
                                      </p:cBhvr>
                                      <p:tavLst>
                                        <p:tav tm="0">
                                          <p:val>
                                            <p:strVal val="ppt_x"/>
                                          </p:val>
                                        </p:tav>
                                        <p:tav tm="100000">
                                          <p:val>
                                            <p:strVal val="0-ppt_w/2"/>
                                          </p:val>
                                        </p:tav>
                                      </p:tavLst>
                                    </p:anim>
                                    <p:anim calcmode="lin" valueType="num">
                                      <p:cBhvr additive="base">
                                        <p:cTn id="143" dur="3500"/>
                                        <p:tgtEl>
                                          <p:spTgt spid="11"/>
                                        </p:tgtEl>
                                        <p:attrNameLst>
                                          <p:attrName>ppt_y</p:attrName>
                                        </p:attrNameLst>
                                      </p:cBhvr>
                                      <p:tavLst>
                                        <p:tav tm="0">
                                          <p:val>
                                            <p:strVal val="ppt_y"/>
                                          </p:val>
                                        </p:tav>
                                        <p:tav tm="100000">
                                          <p:val>
                                            <p:strVal val="0-ppt_h/2"/>
                                          </p:val>
                                        </p:tav>
                                      </p:tavLst>
                                    </p:anim>
                                    <p:set>
                                      <p:cBhvr>
                                        <p:cTn id="144" dur="1" fill="hold">
                                          <p:stCondLst>
                                            <p:cond delay="3499"/>
                                          </p:stCondLst>
                                        </p:cTn>
                                        <p:tgtEl>
                                          <p:spTgt spid="11"/>
                                        </p:tgtEl>
                                        <p:attrNameLst>
                                          <p:attrName>style.visibility</p:attrName>
                                        </p:attrNameLst>
                                      </p:cBhvr>
                                      <p:to>
                                        <p:strVal val="hidden"/>
                                      </p:to>
                                    </p:set>
                                  </p:childTnLst>
                                </p:cTn>
                              </p:par>
                              <p:par>
                                <p:cTn id="145" presetID="2" presetClass="entr" presetSubtype="9" fill="hold" grpId="0" nodeType="withEffect">
                                  <p:stCondLst>
                                    <p:cond delay="0"/>
                                  </p:stCondLst>
                                  <p:childTnLst>
                                    <p:set>
                                      <p:cBhvr>
                                        <p:cTn id="146" dur="1" fill="hold">
                                          <p:stCondLst>
                                            <p:cond delay="0"/>
                                          </p:stCondLst>
                                        </p:cTn>
                                        <p:tgtEl>
                                          <p:spTgt spid="10"/>
                                        </p:tgtEl>
                                        <p:attrNameLst>
                                          <p:attrName>style.visibility</p:attrName>
                                        </p:attrNameLst>
                                      </p:cBhvr>
                                      <p:to>
                                        <p:strVal val="visible"/>
                                      </p:to>
                                    </p:set>
                                    <p:anim calcmode="lin" valueType="num">
                                      <p:cBhvr additive="base">
                                        <p:cTn id="147" dur="3500" fill="hold"/>
                                        <p:tgtEl>
                                          <p:spTgt spid="10"/>
                                        </p:tgtEl>
                                        <p:attrNameLst>
                                          <p:attrName>ppt_x</p:attrName>
                                        </p:attrNameLst>
                                      </p:cBhvr>
                                      <p:tavLst>
                                        <p:tav tm="0">
                                          <p:val>
                                            <p:strVal val="0-#ppt_w/2"/>
                                          </p:val>
                                        </p:tav>
                                        <p:tav tm="100000">
                                          <p:val>
                                            <p:strVal val="#ppt_x"/>
                                          </p:val>
                                        </p:tav>
                                      </p:tavLst>
                                    </p:anim>
                                    <p:anim calcmode="lin" valueType="num">
                                      <p:cBhvr additive="base">
                                        <p:cTn id="148" dur="3500" fill="hold"/>
                                        <p:tgtEl>
                                          <p:spTgt spid="10"/>
                                        </p:tgtEl>
                                        <p:attrNameLst>
                                          <p:attrName>ppt_y</p:attrName>
                                        </p:attrNameLst>
                                      </p:cBhvr>
                                      <p:tavLst>
                                        <p:tav tm="0">
                                          <p:val>
                                            <p:strVal val="0-#ppt_h/2"/>
                                          </p:val>
                                        </p:tav>
                                        <p:tav tm="100000">
                                          <p:val>
                                            <p:strVal val="#ppt_y"/>
                                          </p:val>
                                        </p:tav>
                                      </p:tavLst>
                                    </p:anim>
                                  </p:childTnLst>
                                </p:cTn>
                              </p:par>
                              <p:par>
                                <p:cTn id="149" presetID="19" presetClass="entr" presetSubtype="10" fill="hold" grpId="1" nodeType="withEffect">
                                  <p:stCondLst>
                                    <p:cond delay="0"/>
                                  </p:stCondLst>
                                  <p:childTnLst>
                                    <p:set>
                                      <p:cBhvr>
                                        <p:cTn id="150" dur="1" fill="hold">
                                          <p:stCondLst>
                                            <p:cond delay="0"/>
                                          </p:stCondLst>
                                        </p:cTn>
                                        <p:tgtEl>
                                          <p:spTgt spid="10"/>
                                        </p:tgtEl>
                                        <p:attrNameLst>
                                          <p:attrName>style.visibility</p:attrName>
                                        </p:attrNameLst>
                                      </p:cBhvr>
                                      <p:to>
                                        <p:strVal val="visible"/>
                                      </p:to>
                                    </p:set>
                                    <p:anim calcmode="lin" valueType="num">
                                      <p:cBhvr>
                                        <p:cTn id="151" dur="3500" fill="hold"/>
                                        <p:tgtEl>
                                          <p:spTgt spid="10"/>
                                        </p:tgtEl>
                                        <p:attrNameLst>
                                          <p:attrName>ppt_w</p:attrName>
                                        </p:attrNameLst>
                                      </p:cBhvr>
                                      <p:tavLst>
                                        <p:tav tm="0" fmla="#ppt_w*sin(2.5*pi*$)">
                                          <p:val>
                                            <p:fltVal val="0"/>
                                          </p:val>
                                        </p:tav>
                                        <p:tav tm="100000">
                                          <p:val>
                                            <p:fltVal val="1"/>
                                          </p:val>
                                        </p:tav>
                                      </p:tavLst>
                                    </p:anim>
                                    <p:anim calcmode="lin" valueType="num">
                                      <p:cBhvr>
                                        <p:cTn id="152" dur="3500" fill="hold"/>
                                        <p:tgtEl>
                                          <p:spTgt spid="10"/>
                                        </p:tgtEl>
                                        <p:attrNameLst>
                                          <p:attrName>ppt_h</p:attrName>
                                        </p:attrNameLst>
                                      </p:cBhvr>
                                      <p:tavLst>
                                        <p:tav tm="0">
                                          <p:val>
                                            <p:strVal val="#ppt_h"/>
                                          </p:val>
                                        </p:tav>
                                        <p:tav tm="100000">
                                          <p:val>
                                            <p:strVal val="#ppt_h"/>
                                          </p:val>
                                        </p:tav>
                                      </p:tavLst>
                                    </p:anim>
                                  </p:childTnLst>
                                </p:cTn>
                              </p:par>
                              <p:par>
                                <p:cTn id="153" presetID="8" presetClass="emph" presetSubtype="0" repeatCount="indefinite" fill="hold" grpId="2" nodeType="withEffect">
                                  <p:stCondLst>
                                    <p:cond delay="0"/>
                                  </p:stCondLst>
                                  <p:childTnLst>
                                    <p:animRot by="-21600000">
                                      <p:cBhvr>
                                        <p:cTn id="154" dur="3500" fill="hold"/>
                                        <p:tgtEl>
                                          <p:spTgt spid="10"/>
                                        </p:tgtEl>
                                        <p:attrNameLst>
                                          <p:attrName>r</p:attrName>
                                        </p:attrNameLst>
                                      </p:cBhvr>
                                    </p:animRot>
                                  </p:childTnLst>
                                </p:cTn>
                              </p:par>
                              <p:par>
                                <p:cTn id="155" presetID="2" presetClass="exit" presetSubtype="9" fill="hold" grpId="3" nodeType="withEffect">
                                  <p:stCondLst>
                                    <p:cond delay="0"/>
                                  </p:stCondLst>
                                  <p:childTnLst>
                                    <p:anim calcmode="lin" valueType="num">
                                      <p:cBhvr additive="base">
                                        <p:cTn id="156" dur="3500"/>
                                        <p:tgtEl>
                                          <p:spTgt spid="10"/>
                                        </p:tgtEl>
                                        <p:attrNameLst>
                                          <p:attrName>ppt_x</p:attrName>
                                        </p:attrNameLst>
                                      </p:cBhvr>
                                      <p:tavLst>
                                        <p:tav tm="0">
                                          <p:val>
                                            <p:strVal val="ppt_x"/>
                                          </p:val>
                                        </p:tav>
                                        <p:tav tm="100000">
                                          <p:val>
                                            <p:strVal val="0-ppt_w/2"/>
                                          </p:val>
                                        </p:tav>
                                      </p:tavLst>
                                    </p:anim>
                                    <p:anim calcmode="lin" valueType="num">
                                      <p:cBhvr additive="base">
                                        <p:cTn id="157" dur="3500"/>
                                        <p:tgtEl>
                                          <p:spTgt spid="10"/>
                                        </p:tgtEl>
                                        <p:attrNameLst>
                                          <p:attrName>ppt_y</p:attrName>
                                        </p:attrNameLst>
                                      </p:cBhvr>
                                      <p:tavLst>
                                        <p:tav tm="0">
                                          <p:val>
                                            <p:strVal val="ppt_y"/>
                                          </p:val>
                                        </p:tav>
                                        <p:tav tm="100000">
                                          <p:val>
                                            <p:strVal val="0-ppt_h/2"/>
                                          </p:val>
                                        </p:tav>
                                      </p:tavLst>
                                    </p:anim>
                                    <p:set>
                                      <p:cBhvr>
                                        <p:cTn id="158" dur="1" fill="hold">
                                          <p:stCondLst>
                                            <p:cond delay="3499"/>
                                          </p:stCondLst>
                                        </p:cTn>
                                        <p:tgtEl>
                                          <p:spTgt spid="10"/>
                                        </p:tgtEl>
                                        <p:attrNameLst>
                                          <p:attrName>style.visibility</p:attrName>
                                        </p:attrNameLst>
                                      </p:cBhvr>
                                      <p:to>
                                        <p:strVal val="hidden"/>
                                      </p:to>
                                    </p:set>
                                  </p:childTnLst>
                                </p:cTn>
                              </p:par>
                              <p:par>
                                <p:cTn id="159" presetID="2" presetClass="entr" presetSubtype="12" fill="hold" grpId="0" nodeType="withEffect">
                                  <p:stCondLst>
                                    <p:cond delay="0"/>
                                  </p:stCondLst>
                                  <p:childTnLst>
                                    <p:set>
                                      <p:cBhvr>
                                        <p:cTn id="160" dur="1" fill="hold">
                                          <p:stCondLst>
                                            <p:cond delay="0"/>
                                          </p:stCondLst>
                                        </p:cTn>
                                        <p:tgtEl>
                                          <p:spTgt spid="16"/>
                                        </p:tgtEl>
                                        <p:attrNameLst>
                                          <p:attrName>style.visibility</p:attrName>
                                        </p:attrNameLst>
                                      </p:cBhvr>
                                      <p:to>
                                        <p:strVal val="visible"/>
                                      </p:to>
                                    </p:set>
                                    <p:anim calcmode="lin" valueType="num">
                                      <p:cBhvr additive="base">
                                        <p:cTn id="161" dur="3500" fill="hold"/>
                                        <p:tgtEl>
                                          <p:spTgt spid="16"/>
                                        </p:tgtEl>
                                        <p:attrNameLst>
                                          <p:attrName>ppt_x</p:attrName>
                                        </p:attrNameLst>
                                      </p:cBhvr>
                                      <p:tavLst>
                                        <p:tav tm="0">
                                          <p:val>
                                            <p:strVal val="0-#ppt_w/2"/>
                                          </p:val>
                                        </p:tav>
                                        <p:tav tm="100000">
                                          <p:val>
                                            <p:strVal val="#ppt_x"/>
                                          </p:val>
                                        </p:tav>
                                      </p:tavLst>
                                    </p:anim>
                                    <p:anim calcmode="lin" valueType="num">
                                      <p:cBhvr additive="base">
                                        <p:cTn id="162" dur="3500" fill="hold"/>
                                        <p:tgtEl>
                                          <p:spTgt spid="16"/>
                                        </p:tgtEl>
                                        <p:attrNameLst>
                                          <p:attrName>ppt_y</p:attrName>
                                        </p:attrNameLst>
                                      </p:cBhvr>
                                      <p:tavLst>
                                        <p:tav tm="0">
                                          <p:val>
                                            <p:strVal val="1+#ppt_h/2"/>
                                          </p:val>
                                        </p:tav>
                                        <p:tav tm="100000">
                                          <p:val>
                                            <p:strVal val="#ppt_y"/>
                                          </p:val>
                                        </p:tav>
                                      </p:tavLst>
                                    </p:anim>
                                  </p:childTnLst>
                                </p:cTn>
                              </p:par>
                              <p:par>
                                <p:cTn id="163" presetID="19" presetClass="entr" presetSubtype="10" fill="hold" grpId="1" nodeType="withEffect">
                                  <p:stCondLst>
                                    <p:cond delay="0"/>
                                  </p:stCondLst>
                                  <p:childTnLst>
                                    <p:set>
                                      <p:cBhvr>
                                        <p:cTn id="164" dur="1" fill="hold">
                                          <p:stCondLst>
                                            <p:cond delay="0"/>
                                          </p:stCondLst>
                                        </p:cTn>
                                        <p:tgtEl>
                                          <p:spTgt spid="16"/>
                                        </p:tgtEl>
                                        <p:attrNameLst>
                                          <p:attrName>style.visibility</p:attrName>
                                        </p:attrNameLst>
                                      </p:cBhvr>
                                      <p:to>
                                        <p:strVal val="visible"/>
                                      </p:to>
                                    </p:set>
                                    <p:anim calcmode="lin" valueType="num">
                                      <p:cBhvr>
                                        <p:cTn id="165" dur="3500" fill="hold"/>
                                        <p:tgtEl>
                                          <p:spTgt spid="16"/>
                                        </p:tgtEl>
                                        <p:attrNameLst>
                                          <p:attrName>ppt_w</p:attrName>
                                        </p:attrNameLst>
                                      </p:cBhvr>
                                      <p:tavLst>
                                        <p:tav tm="0" fmla="#ppt_w*sin(2.5*pi*$)">
                                          <p:val>
                                            <p:fltVal val="0"/>
                                          </p:val>
                                        </p:tav>
                                        <p:tav tm="100000">
                                          <p:val>
                                            <p:fltVal val="1"/>
                                          </p:val>
                                        </p:tav>
                                      </p:tavLst>
                                    </p:anim>
                                    <p:anim calcmode="lin" valueType="num">
                                      <p:cBhvr>
                                        <p:cTn id="166" dur="3500" fill="hold"/>
                                        <p:tgtEl>
                                          <p:spTgt spid="16"/>
                                        </p:tgtEl>
                                        <p:attrNameLst>
                                          <p:attrName>ppt_h</p:attrName>
                                        </p:attrNameLst>
                                      </p:cBhvr>
                                      <p:tavLst>
                                        <p:tav tm="0">
                                          <p:val>
                                            <p:strVal val="#ppt_h"/>
                                          </p:val>
                                        </p:tav>
                                        <p:tav tm="100000">
                                          <p:val>
                                            <p:strVal val="#ppt_h"/>
                                          </p:val>
                                        </p:tav>
                                      </p:tavLst>
                                    </p:anim>
                                  </p:childTnLst>
                                </p:cTn>
                              </p:par>
                              <p:par>
                                <p:cTn id="167" presetID="8" presetClass="emph" presetSubtype="0" fill="hold" grpId="2" nodeType="withEffect">
                                  <p:stCondLst>
                                    <p:cond delay="0"/>
                                  </p:stCondLst>
                                  <p:childTnLst>
                                    <p:animRot by="21600000">
                                      <p:cBhvr>
                                        <p:cTn id="168" dur="3500" fill="hold"/>
                                        <p:tgtEl>
                                          <p:spTgt spid="16"/>
                                        </p:tgtEl>
                                        <p:attrNameLst>
                                          <p:attrName>r</p:attrName>
                                        </p:attrNameLst>
                                      </p:cBhvr>
                                    </p:animRot>
                                  </p:childTnLst>
                                </p:cTn>
                              </p:par>
                              <p:par>
                                <p:cTn id="169" presetID="2" presetClass="exit" presetSubtype="12" fill="hold" grpId="3" nodeType="withEffect">
                                  <p:stCondLst>
                                    <p:cond delay="0"/>
                                  </p:stCondLst>
                                  <p:childTnLst>
                                    <p:anim calcmode="lin" valueType="num">
                                      <p:cBhvr additive="base">
                                        <p:cTn id="170" dur="3500"/>
                                        <p:tgtEl>
                                          <p:spTgt spid="16"/>
                                        </p:tgtEl>
                                        <p:attrNameLst>
                                          <p:attrName>ppt_x</p:attrName>
                                        </p:attrNameLst>
                                      </p:cBhvr>
                                      <p:tavLst>
                                        <p:tav tm="0">
                                          <p:val>
                                            <p:strVal val="ppt_x"/>
                                          </p:val>
                                        </p:tav>
                                        <p:tav tm="100000">
                                          <p:val>
                                            <p:strVal val="0-ppt_w/2"/>
                                          </p:val>
                                        </p:tav>
                                      </p:tavLst>
                                    </p:anim>
                                    <p:anim calcmode="lin" valueType="num">
                                      <p:cBhvr additive="base">
                                        <p:cTn id="171" dur="3500"/>
                                        <p:tgtEl>
                                          <p:spTgt spid="16"/>
                                        </p:tgtEl>
                                        <p:attrNameLst>
                                          <p:attrName>ppt_y</p:attrName>
                                        </p:attrNameLst>
                                      </p:cBhvr>
                                      <p:tavLst>
                                        <p:tav tm="0">
                                          <p:val>
                                            <p:strVal val="ppt_y"/>
                                          </p:val>
                                        </p:tav>
                                        <p:tav tm="100000">
                                          <p:val>
                                            <p:strVal val="1+ppt_h/2"/>
                                          </p:val>
                                        </p:tav>
                                      </p:tavLst>
                                    </p:anim>
                                    <p:set>
                                      <p:cBhvr>
                                        <p:cTn id="172" dur="1" fill="hold">
                                          <p:stCondLst>
                                            <p:cond delay="3499"/>
                                          </p:stCondLst>
                                        </p:cTn>
                                        <p:tgtEl>
                                          <p:spTgt spid="16"/>
                                        </p:tgtEl>
                                        <p:attrNameLst>
                                          <p:attrName>style.visibility</p:attrName>
                                        </p:attrNameLst>
                                      </p:cBhvr>
                                      <p:to>
                                        <p:strVal val="hidden"/>
                                      </p:to>
                                    </p:set>
                                  </p:childTnLst>
                                </p:cTn>
                              </p:par>
                              <p:par>
                                <p:cTn id="173" presetID="23" presetClass="entr" presetSubtype="272" fill="hold" nodeType="withEffect">
                                  <p:stCondLst>
                                    <p:cond delay="500"/>
                                  </p:stCondLst>
                                  <p:childTnLst>
                                    <p:set>
                                      <p:cBhvr>
                                        <p:cTn id="174" dur="1" fill="hold">
                                          <p:stCondLst>
                                            <p:cond delay="0"/>
                                          </p:stCondLst>
                                        </p:cTn>
                                        <p:tgtEl>
                                          <p:spTgt spid="2"/>
                                        </p:tgtEl>
                                        <p:attrNameLst>
                                          <p:attrName>style.visibility</p:attrName>
                                        </p:attrNameLst>
                                      </p:cBhvr>
                                      <p:to>
                                        <p:strVal val="visible"/>
                                      </p:to>
                                    </p:set>
                                    <p:anim calcmode="lin" valueType="num">
                                      <p:cBhvr>
                                        <p:cTn id="175" dur="3000" fill="hold"/>
                                        <p:tgtEl>
                                          <p:spTgt spid="2"/>
                                        </p:tgtEl>
                                        <p:attrNameLst>
                                          <p:attrName>ppt_w</p:attrName>
                                        </p:attrNameLst>
                                      </p:cBhvr>
                                      <p:tavLst>
                                        <p:tav tm="0">
                                          <p:val>
                                            <p:strVal val="2/3*#ppt_w"/>
                                          </p:val>
                                        </p:tav>
                                        <p:tav tm="100000">
                                          <p:val>
                                            <p:strVal val="#ppt_w"/>
                                          </p:val>
                                        </p:tav>
                                      </p:tavLst>
                                    </p:anim>
                                    <p:anim calcmode="lin" valueType="num">
                                      <p:cBhvr>
                                        <p:cTn id="176" dur="3000" fill="hold"/>
                                        <p:tgtEl>
                                          <p:spTgt spid="2"/>
                                        </p:tgtEl>
                                        <p:attrNameLst>
                                          <p:attrName>ppt_h</p:attrName>
                                        </p:attrNameLst>
                                      </p:cBhvr>
                                      <p:tavLst>
                                        <p:tav tm="0">
                                          <p:val>
                                            <p:strVal val="2/3*#ppt_h"/>
                                          </p:val>
                                        </p:tav>
                                        <p:tav tm="100000">
                                          <p:val>
                                            <p:strVal val="#ppt_h"/>
                                          </p:val>
                                        </p:tav>
                                      </p:tavLst>
                                    </p:anim>
                                  </p:childTnLst>
                                </p:cTn>
                              </p:par>
                              <p:par>
                                <p:cTn id="177" presetID="8" presetClass="entr" presetSubtype="32" fill="hold" nodeType="withEffect">
                                  <p:stCondLst>
                                    <p:cond delay="500"/>
                                  </p:stCondLst>
                                  <p:childTnLst>
                                    <p:set>
                                      <p:cBhvr>
                                        <p:cTn id="178" dur="1" fill="hold">
                                          <p:stCondLst>
                                            <p:cond delay="0"/>
                                          </p:stCondLst>
                                        </p:cTn>
                                        <p:tgtEl>
                                          <p:spTgt spid="2"/>
                                        </p:tgtEl>
                                        <p:attrNameLst>
                                          <p:attrName>style.visibility</p:attrName>
                                        </p:attrNameLst>
                                      </p:cBhvr>
                                      <p:to>
                                        <p:strVal val="visible"/>
                                      </p:to>
                                    </p:set>
                                    <p:animEffect transition="in" filter="diamond(out)">
                                      <p:cBhvr>
                                        <p:cTn id="179" dur="3000"/>
                                        <p:tgtEl>
                                          <p:spTgt spid="2"/>
                                        </p:tgtEl>
                                      </p:cBhvr>
                                    </p:animEffect>
                                  </p:childTnLst>
                                </p:cTn>
                              </p:par>
                              <p:par>
                                <p:cTn id="180" presetID="9" presetClass="emph" presetSubtype="0" grpId="0" nodeType="withEffect">
                                  <p:stCondLst>
                                    <p:cond delay="0"/>
                                  </p:stCondLst>
                                  <p:childTnLst>
                                    <p:set>
                                      <p:cBhvr rctx="PPT">
                                        <p:cTn id="181" dur="indefinite"/>
                                        <p:tgtEl>
                                          <p:spTgt spid="20"/>
                                        </p:tgtEl>
                                        <p:attrNameLst>
                                          <p:attrName>style.opacity</p:attrName>
                                        </p:attrNameLst>
                                      </p:cBhvr>
                                      <p:to>
                                        <p:strVal val="0"/>
                                      </p:to>
                                    </p:set>
                                    <p:animEffect filter="image" prLst="opacity: 0">
                                      <p:cBhvr rctx="IE">
                                        <p:cTn id="182" dur="indefinite"/>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4" grpId="3" animBg="1"/>
      <p:bldP spid="5" grpId="0" animBg="1"/>
      <p:bldP spid="5" grpId="1" animBg="1"/>
      <p:bldP spid="5" grpId="2" animBg="1"/>
      <p:bldP spid="5" grpId="3" animBg="1"/>
      <p:bldP spid="6" grpId="0" animBg="1"/>
      <p:bldP spid="6" grpId="1" animBg="1"/>
      <p:bldP spid="6" grpId="2" animBg="1"/>
      <p:bldP spid="6"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11" grpId="0" animBg="1"/>
      <p:bldP spid="11" grpId="1" animBg="1"/>
      <p:bldP spid="11" grpId="2" animBg="1"/>
      <p:bldP spid="11" grpId="3" animBg="1"/>
      <p:bldP spid="12" grpId="0" animBg="1"/>
      <p:bldP spid="12" grpId="1" animBg="1"/>
      <p:bldP spid="12" grpId="2" animBg="1"/>
      <p:bldP spid="12" grpId="3" animBg="1"/>
      <p:bldP spid="13" grpId="0" animBg="1"/>
      <p:bldP spid="13" grpId="1" animBg="1"/>
      <p:bldP spid="13" grpId="2" animBg="1"/>
      <p:bldP spid="13" grpId="3" animBg="1"/>
      <p:bldP spid="14" grpId="0" animBg="1"/>
      <p:bldP spid="14" grpId="1" animBg="1"/>
      <p:bldP spid="14" grpId="2" animBg="1"/>
      <p:bldP spid="14" grpId="3" animBg="1"/>
      <p:bldP spid="15" grpId="0" animBg="1"/>
      <p:bldP spid="15" grpId="1" animBg="1"/>
      <p:bldP spid="15" grpId="2" animBg="1"/>
      <p:bldP spid="15" grpId="3" animBg="1"/>
      <p:bldP spid="16" grpId="0" animBg="1"/>
      <p:bldP spid="16" grpId="1" animBg="1"/>
      <p:bldP spid="16" grpId="2" animBg="1"/>
      <p:bldP spid="16" grpId="3" animBg="1"/>
      <p:bldP spid="2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 name="234 Grupo"/>
          <p:cNvGrpSpPr/>
          <p:nvPr/>
        </p:nvGrpSpPr>
        <p:grpSpPr>
          <a:xfrm>
            <a:off x="0" y="0"/>
            <a:ext cx="9144000" cy="5143500"/>
            <a:chOff x="0" y="0"/>
            <a:chExt cx="9144000" cy="5143500"/>
          </a:xfrm>
        </p:grpSpPr>
        <p:sp>
          <p:nvSpPr>
            <p:cNvPr id="236" name="235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9" name="238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0" name="239 Imagen" descr="Diapositiva38"/>
          <p:cNvPicPr>
            <a:picLocks noGrp="1" noChangeAspect="1"/>
          </p:cNvPicPr>
          <p:nvPr isPhoto="1"/>
        </p:nvPicPr>
        <p:blipFill rotWithShape="1">
          <a:blip r:embed="rId3">
            <a:lum/>
            <a:extLst>
              <a:ext uri="{28A0092B-C50C-407E-A947-70E740481C1C}">
                <a14:useLocalDpi xmlns:a14="http://schemas.microsoft.com/office/drawing/2010/main" val="0"/>
              </a:ext>
            </a:extLst>
          </a:blip>
          <a:srcRect b="612"/>
          <a:stretch/>
        </p:blipFill>
        <p:spPr>
          <a:xfrm>
            <a:off x="0" y="0"/>
            <a:ext cx="9425136" cy="5143500"/>
          </a:xfrm>
          <a:prstGeom prst="rect">
            <a:avLst/>
          </a:prstGeom>
          <a:noFill/>
          <a:ln>
            <a:noFill/>
          </a:ln>
        </p:spPr>
      </p:pic>
      <p:grpSp>
        <p:nvGrpSpPr>
          <p:cNvPr id="31" name="30 Grupo"/>
          <p:cNvGrpSpPr/>
          <p:nvPr/>
        </p:nvGrpSpPr>
        <p:grpSpPr>
          <a:xfrm rot="5400000">
            <a:off x="5220073" y="123478"/>
            <a:ext cx="3600400" cy="2290800"/>
            <a:chOff x="-1296000" y="144000"/>
            <a:chExt cx="3704088" cy="2290800"/>
          </a:xfrm>
          <a:effectLst/>
          <a:scene3d>
            <a:camera prst="orthographicFront"/>
            <a:lightRig rig="flat" dir="t"/>
          </a:scene3d>
        </p:grpSpPr>
        <p:grpSp>
          <p:nvGrpSpPr>
            <p:cNvPr id="13" name="12 Grupo"/>
            <p:cNvGrpSpPr/>
            <p:nvPr/>
          </p:nvGrpSpPr>
          <p:grpSpPr>
            <a:xfrm>
              <a:off x="-26864" y="1368000"/>
              <a:ext cx="2434952" cy="1066800"/>
              <a:chOff x="2123728" y="1419622"/>
              <a:chExt cx="2434952" cy="1066800"/>
            </a:xfrm>
          </p:grpSpPr>
          <p:cxnSp>
            <p:nvCxnSpPr>
              <p:cNvPr id="14" name="13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22" name="21 Grupo"/>
            <p:cNvGrpSpPr/>
            <p:nvPr/>
          </p:nvGrpSpPr>
          <p:grpSpPr>
            <a:xfrm>
              <a:off x="-1296000" y="144000"/>
              <a:ext cx="2434952" cy="1066800"/>
              <a:chOff x="2123728" y="1419622"/>
              <a:chExt cx="2434952" cy="1066800"/>
            </a:xfrm>
          </p:grpSpPr>
          <p:cxnSp>
            <p:nvCxnSpPr>
              <p:cNvPr id="23" name="22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 name="28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32" name="31 Grupo"/>
          <p:cNvGrpSpPr/>
          <p:nvPr/>
        </p:nvGrpSpPr>
        <p:grpSpPr>
          <a:xfrm rot="5400000">
            <a:off x="2767985" y="123478"/>
            <a:ext cx="3600400" cy="2290800"/>
            <a:chOff x="-1296000" y="144000"/>
            <a:chExt cx="3704088" cy="2290800"/>
          </a:xfrm>
          <a:effectLst/>
          <a:scene3d>
            <a:camera prst="orthographicFront"/>
            <a:lightRig rig="flat" dir="t"/>
          </a:scene3d>
        </p:grpSpPr>
        <p:grpSp>
          <p:nvGrpSpPr>
            <p:cNvPr id="33" name="32 Grupo"/>
            <p:cNvGrpSpPr/>
            <p:nvPr/>
          </p:nvGrpSpPr>
          <p:grpSpPr>
            <a:xfrm>
              <a:off x="-26864" y="1368000"/>
              <a:ext cx="2434952" cy="1066800"/>
              <a:chOff x="2123728" y="1419622"/>
              <a:chExt cx="2434952" cy="1066800"/>
            </a:xfrm>
          </p:grpSpPr>
          <p:cxnSp>
            <p:nvCxnSpPr>
              <p:cNvPr id="43" name="42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4" name="43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5" name="44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7" name="46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9" name="48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34" name="33 Grupo"/>
            <p:cNvGrpSpPr/>
            <p:nvPr/>
          </p:nvGrpSpPr>
          <p:grpSpPr>
            <a:xfrm>
              <a:off x="-1296000" y="144000"/>
              <a:ext cx="2434952" cy="1066800"/>
              <a:chOff x="2123728" y="1419622"/>
              <a:chExt cx="2434952" cy="1066800"/>
            </a:xfrm>
          </p:grpSpPr>
          <p:cxnSp>
            <p:nvCxnSpPr>
              <p:cNvPr id="35" name="34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6" name="35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51" name="50 Grupo"/>
          <p:cNvGrpSpPr/>
          <p:nvPr/>
        </p:nvGrpSpPr>
        <p:grpSpPr>
          <a:xfrm rot="5400000">
            <a:off x="391720" y="123478"/>
            <a:ext cx="3600400" cy="2290800"/>
            <a:chOff x="-1296000" y="144000"/>
            <a:chExt cx="3704088" cy="2290800"/>
          </a:xfrm>
          <a:effectLst/>
          <a:scene3d>
            <a:camera prst="orthographicFront"/>
            <a:lightRig rig="flat" dir="t"/>
          </a:scene3d>
        </p:grpSpPr>
        <p:grpSp>
          <p:nvGrpSpPr>
            <p:cNvPr id="52" name="51 Grupo"/>
            <p:cNvGrpSpPr/>
            <p:nvPr/>
          </p:nvGrpSpPr>
          <p:grpSpPr>
            <a:xfrm>
              <a:off x="-26864" y="1368000"/>
              <a:ext cx="2434952" cy="1066800"/>
              <a:chOff x="2123728" y="1419622"/>
              <a:chExt cx="2434952" cy="1066800"/>
            </a:xfrm>
          </p:grpSpPr>
          <p:cxnSp>
            <p:nvCxnSpPr>
              <p:cNvPr id="62" name="61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53" name="52 Grupo"/>
            <p:cNvGrpSpPr/>
            <p:nvPr/>
          </p:nvGrpSpPr>
          <p:grpSpPr>
            <a:xfrm>
              <a:off x="-1296000" y="144000"/>
              <a:ext cx="2434952" cy="1066800"/>
              <a:chOff x="2123728" y="1419622"/>
              <a:chExt cx="2434952" cy="1066800"/>
            </a:xfrm>
          </p:grpSpPr>
          <p:cxnSp>
            <p:nvCxnSpPr>
              <p:cNvPr id="54" name="53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70" name="69 Grupo"/>
          <p:cNvGrpSpPr/>
          <p:nvPr/>
        </p:nvGrpSpPr>
        <p:grpSpPr>
          <a:xfrm rot="5400000" flipV="1">
            <a:off x="5220073" y="2715766"/>
            <a:ext cx="3600400" cy="2290800"/>
            <a:chOff x="-1296000" y="144000"/>
            <a:chExt cx="3704088" cy="2290800"/>
          </a:xfrm>
          <a:effectLst/>
          <a:scene3d>
            <a:camera prst="orthographicFront"/>
            <a:lightRig rig="flat" dir="t"/>
          </a:scene3d>
        </p:grpSpPr>
        <p:grpSp>
          <p:nvGrpSpPr>
            <p:cNvPr id="71" name="70 Grupo"/>
            <p:cNvGrpSpPr/>
            <p:nvPr/>
          </p:nvGrpSpPr>
          <p:grpSpPr>
            <a:xfrm>
              <a:off x="-26864" y="1368000"/>
              <a:ext cx="2434952" cy="1066800"/>
              <a:chOff x="2123728" y="1419622"/>
              <a:chExt cx="2434952" cy="1066800"/>
            </a:xfrm>
          </p:grpSpPr>
          <p:cxnSp>
            <p:nvCxnSpPr>
              <p:cNvPr id="81" name="80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5" name="84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72" name="71 Grupo"/>
            <p:cNvGrpSpPr/>
            <p:nvPr/>
          </p:nvGrpSpPr>
          <p:grpSpPr>
            <a:xfrm>
              <a:off x="-1296000" y="144000"/>
              <a:ext cx="2434952" cy="1066800"/>
              <a:chOff x="2123728" y="1419622"/>
              <a:chExt cx="2434952" cy="1066800"/>
            </a:xfrm>
          </p:grpSpPr>
          <p:cxnSp>
            <p:nvCxnSpPr>
              <p:cNvPr id="73" name="72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5" name="74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79" name="78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89" name="88 Grupo"/>
          <p:cNvGrpSpPr/>
          <p:nvPr/>
        </p:nvGrpSpPr>
        <p:grpSpPr>
          <a:xfrm rot="5400000" flipV="1">
            <a:off x="2767985" y="2715766"/>
            <a:ext cx="3600400" cy="2290800"/>
            <a:chOff x="-1296000" y="144000"/>
            <a:chExt cx="3704088" cy="2290800"/>
          </a:xfrm>
          <a:effectLst/>
          <a:scene3d>
            <a:camera prst="orthographicFront"/>
            <a:lightRig rig="flat" dir="t"/>
          </a:scene3d>
        </p:grpSpPr>
        <p:grpSp>
          <p:nvGrpSpPr>
            <p:cNvPr id="90" name="89 Grupo"/>
            <p:cNvGrpSpPr/>
            <p:nvPr/>
          </p:nvGrpSpPr>
          <p:grpSpPr>
            <a:xfrm>
              <a:off x="-26864" y="1368000"/>
              <a:ext cx="2434952" cy="1066800"/>
              <a:chOff x="2123728" y="1419622"/>
              <a:chExt cx="2434952" cy="1066800"/>
            </a:xfrm>
          </p:grpSpPr>
          <p:cxnSp>
            <p:nvCxnSpPr>
              <p:cNvPr id="100" name="99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3" name="102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5" name="104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6" name="105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07" name="106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91" name="90 Grupo"/>
            <p:cNvGrpSpPr/>
            <p:nvPr/>
          </p:nvGrpSpPr>
          <p:grpSpPr>
            <a:xfrm>
              <a:off x="-1296000" y="144000"/>
              <a:ext cx="2434952" cy="1066800"/>
              <a:chOff x="2123728" y="1419622"/>
              <a:chExt cx="2434952" cy="1066800"/>
            </a:xfrm>
          </p:grpSpPr>
          <p:cxnSp>
            <p:nvCxnSpPr>
              <p:cNvPr id="92" name="91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3" name="92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99" name="98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108" name="107 Grupo"/>
          <p:cNvGrpSpPr/>
          <p:nvPr/>
        </p:nvGrpSpPr>
        <p:grpSpPr>
          <a:xfrm rot="5400000" flipV="1">
            <a:off x="391720" y="2715766"/>
            <a:ext cx="3600400" cy="2290800"/>
            <a:chOff x="-1296000" y="144000"/>
            <a:chExt cx="3704088" cy="2290800"/>
          </a:xfrm>
          <a:effectLst/>
          <a:scene3d>
            <a:camera prst="orthographicFront"/>
            <a:lightRig rig="flat" dir="t"/>
          </a:scene3d>
        </p:grpSpPr>
        <p:grpSp>
          <p:nvGrpSpPr>
            <p:cNvPr id="109" name="108 Grupo"/>
            <p:cNvGrpSpPr/>
            <p:nvPr/>
          </p:nvGrpSpPr>
          <p:grpSpPr>
            <a:xfrm>
              <a:off x="-26864" y="1368000"/>
              <a:ext cx="2434952" cy="1066800"/>
              <a:chOff x="2123728" y="1419622"/>
              <a:chExt cx="2434952" cy="1066800"/>
            </a:xfrm>
          </p:grpSpPr>
          <p:cxnSp>
            <p:nvCxnSpPr>
              <p:cNvPr id="119" name="118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3" name="122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4" name="123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5" name="124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26" name="125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110" name="109 Grupo"/>
            <p:cNvGrpSpPr/>
            <p:nvPr/>
          </p:nvGrpSpPr>
          <p:grpSpPr>
            <a:xfrm>
              <a:off x="-1296000" y="144000"/>
              <a:ext cx="2434952" cy="1066800"/>
              <a:chOff x="2123728" y="1419622"/>
              <a:chExt cx="2434952" cy="1066800"/>
            </a:xfrm>
          </p:grpSpPr>
          <p:cxnSp>
            <p:nvCxnSpPr>
              <p:cNvPr id="111" name="110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2" name="111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4" name="113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5" name="114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7" name="116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118" name="117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241" name="240 Grupo"/>
          <p:cNvGrpSpPr/>
          <p:nvPr/>
        </p:nvGrpSpPr>
        <p:grpSpPr>
          <a:xfrm rot="5400000" flipH="1">
            <a:off x="5220073" y="123478"/>
            <a:ext cx="3600400" cy="2290800"/>
            <a:chOff x="-1296000" y="144000"/>
            <a:chExt cx="3704088" cy="2290800"/>
          </a:xfrm>
          <a:effectLst/>
          <a:scene3d>
            <a:camera prst="orthographicFront"/>
            <a:lightRig rig="flat" dir="t"/>
          </a:scene3d>
        </p:grpSpPr>
        <p:grpSp>
          <p:nvGrpSpPr>
            <p:cNvPr id="242" name="241 Grupo"/>
            <p:cNvGrpSpPr/>
            <p:nvPr/>
          </p:nvGrpSpPr>
          <p:grpSpPr>
            <a:xfrm>
              <a:off x="-26864" y="1368000"/>
              <a:ext cx="2434952" cy="1066800"/>
              <a:chOff x="2123728" y="1419622"/>
              <a:chExt cx="2434952" cy="1066800"/>
            </a:xfrm>
          </p:grpSpPr>
          <p:cxnSp>
            <p:nvCxnSpPr>
              <p:cNvPr id="252" name="251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3" name="252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4" name="253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5" name="254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6" name="255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7" name="256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8" name="257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9" name="258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243" name="242 Grupo"/>
            <p:cNvGrpSpPr/>
            <p:nvPr/>
          </p:nvGrpSpPr>
          <p:grpSpPr>
            <a:xfrm>
              <a:off x="-1296000" y="144000"/>
              <a:ext cx="2434952" cy="1066800"/>
              <a:chOff x="2123728" y="1419622"/>
              <a:chExt cx="2434952" cy="1066800"/>
            </a:xfrm>
          </p:grpSpPr>
          <p:cxnSp>
            <p:nvCxnSpPr>
              <p:cNvPr id="244" name="243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5" name="244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6" name="245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7" name="246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8" name="247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49" name="248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0" name="249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51" name="250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260" name="259 Grupo"/>
          <p:cNvGrpSpPr/>
          <p:nvPr/>
        </p:nvGrpSpPr>
        <p:grpSpPr>
          <a:xfrm rot="5400000" flipH="1">
            <a:off x="2767985" y="123478"/>
            <a:ext cx="3600400" cy="2290800"/>
            <a:chOff x="-1296000" y="144000"/>
            <a:chExt cx="3704088" cy="2290800"/>
          </a:xfrm>
          <a:effectLst/>
          <a:scene3d>
            <a:camera prst="orthographicFront"/>
            <a:lightRig rig="flat" dir="t"/>
          </a:scene3d>
        </p:grpSpPr>
        <p:grpSp>
          <p:nvGrpSpPr>
            <p:cNvPr id="261" name="260 Grupo"/>
            <p:cNvGrpSpPr/>
            <p:nvPr/>
          </p:nvGrpSpPr>
          <p:grpSpPr>
            <a:xfrm>
              <a:off x="-26864" y="1368000"/>
              <a:ext cx="2434952" cy="1066800"/>
              <a:chOff x="2123728" y="1419622"/>
              <a:chExt cx="2434952" cy="1066800"/>
            </a:xfrm>
          </p:grpSpPr>
          <p:cxnSp>
            <p:nvCxnSpPr>
              <p:cNvPr id="271" name="270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2" name="271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3" name="272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4" name="273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5" name="274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6" name="275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7" name="276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8" name="277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262" name="261 Grupo"/>
            <p:cNvGrpSpPr/>
            <p:nvPr/>
          </p:nvGrpSpPr>
          <p:grpSpPr>
            <a:xfrm>
              <a:off x="-1296000" y="144000"/>
              <a:ext cx="2434952" cy="1066800"/>
              <a:chOff x="2123728" y="1419622"/>
              <a:chExt cx="2434952" cy="1066800"/>
            </a:xfrm>
          </p:grpSpPr>
          <p:cxnSp>
            <p:nvCxnSpPr>
              <p:cNvPr id="263" name="262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4" name="263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5" name="264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6" name="265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7" name="266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69" name="268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70" name="269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279" name="278 Grupo"/>
          <p:cNvGrpSpPr/>
          <p:nvPr/>
        </p:nvGrpSpPr>
        <p:grpSpPr>
          <a:xfrm rot="5400000" flipH="1">
            <a:off x="391720" y="123478"/>
            <a:ext cx="3600400" cy="2290800"/>
            <a:chOff x="-1296000" y="144000"/>
            <a:chExt cx="3704088" cy="2290800"/>
          </a:xfrm>
          <a:effectLst/>
          <a:scene3d>
            <a:camera prst="orthographicFront"/>
            <a:lightRig rig="flat" dir="t"/>
          </a:scene3d>
        </p:grpSpPr>
        <p:grpSp>
          <p:nvGrpSpPr>
            <p:cNvPr id="280" name="279 Grupo"/>
            <p:cNvGrpSpPr/>
            <p:nvPr/>
          </p:nvGrpSpPr>
          <p:grpSpPr>
            <a:xfrm>
              <a:off x="-26864" y="1368000"/>
              <a:ext cx="2434952" cy="1066800"/>
              <a:chOff x="2123728" y="1419622"/>
              <a:chExt cx="2434952" cy="1066800"/>
            </a:xfrm>
          </p:grpSpPr>
          <p:cxnSp>
            <p:nvCxnSpPr>
              <p:cNvPr id="290" name="289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1" name="290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2" name="291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3" name="292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4" name="293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5" name="294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6" name="295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97" name="296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281" name="280 Grupo"/>
            <p:cNvGrpSpPr/>
            <p:nvPr/>
          </p:nvGrpSpPr>
          <p:grpSpPr>
            <a:xfrm>
              <a:off x="-1296000" y="144000"/>
              <a:ext cx="2434952" cy="1066800"/>
              <a:chOff x="2123728" y="1419622"/>
              <a:chExt cx="2434952" cy="1066800"/>
            </a:xfrm>
          </p:grpSpPr>
          <p:cxnSp>
            <p:nvCxnSpPr>
              <p:cNvPr id="282" name="281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3" name="282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4" name="283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5" name="284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6" name="285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7" name="286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8" name="287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289" name="288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298" name="297 Grupo"/>
          <p:cNvGrpSpPr/>
          <p:nvPr/>
        </p:nvGrpSpPr>
        <p:grpSpPr>
          <a:xfrm rot="5400000" flipH="1" flipV="1">
            <a:off x="5220073" y="2715766"/>
            <a:ext cx="3600400" cy="2290800"/>
            <a:chOff x="-1296000" y="144000"/>
            <a:chExt cx="3704088" cy="2290800"/>
          </a:xfrm>
          <a:effectLst/>
          <a:scene3d>
            <a:camera prst="orthographicFront"/>
            <a:lightRig rig="flat" dir="t"/>
          </a:scene3d>
        </p:grpSpPr>
        <p:grpSp>
          <p:nvGrpSpPr>
            <p:cNvPr id="299" name="298 Grupo"/>
            <p:cNvGrpSpPr/>
            <p:nvPr/>
          </p:nvGrpSpPr>
          <p:grpSpPr>
            <a:xfrm>
              <a:off x="-26864" y="1368000"/>
              <a:ext cx="2434952" cy="1066800"/>
              <a:chOff x="2123728" y="1419622"/>
              <a:chExt cx="2434952" cy="1066800"/>
            </a:xfrm>
          </p:grpSpPr>
          <p:cxnSp>
            <p:nvCxnSpPr>
              <p:cNvPr id="309" name="308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0" name="309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1" name="310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2" name="311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3" name="312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4" name="313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5" name="314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16" name="315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300" name="299 Grupo"/>
            <p:cNvGrpSpPr/>
            <p:nvPr/>
          </p:nvGrpSpPr>
          <p:grpSpPr>
            <a:xfrm>
              <a:off x="-1296000" y="144000"/>
              <a:ext cx="2434952" cy="1066800"/>
              <a:chOff x="2123728" y="1419622"/>
              <a:chExt cx="2434952" cy="1066800"/>
            </a:xfrm>
          </p:grpSpPr>
          <p:cxnSp>
            <p:nvCxnSpPr>
              <p:cNvPr id="301" name="300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2" name="301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3" name="302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4" name="303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5" name="304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6" name="305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7" name="306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08" name="307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317" name="316 Grupo"/>
          <p:cNvGrpSpPr/>
          <p:nvPr/>
        </p:nvGrpSpPr>
        <p:grpSpPr>
          <a:xfrm rot="5400000" flipH="1" flipV="1">
            <a:off x="2767985" y="2715766"/>
            <a:ext cx="3600400" cy="2290800"/>
            <a:chOff x="-1296000" y="144000"/>
            <a:chExt cx="3704088" cy="2290800"/>
          </a:xfrm>
          <a:effectLst/>
          <a:scene3d>
            <a:camera prst="orthographicFront"/>
            <a:lightRig rig="flat" dir="t"/>
          </a:scene3d>
        </p:grpSpPr>
        <p:grpSp>
          <p:nvGrpSpPr>
            <p:cNvPr id="318" name="317 Grupo"/>
            <p:cNvGrpSpPr/>
            <p:nvPr/>
          </p:nvGrpSpPr>
          <p:grpSpPr>
            <a:xfrm>
              <a:off x="-26864" y="1368000"/>
              <a:ext cx="2434952" cy="1066800"/>
              <a:chOff x="2123728" y="1419622"/>
              <a:chExt cx="2434952" cy="1066800"/>
            </a:xfrm>
          </p:grpSpPr>
          <p:cxnSp>
            <p:nvCxnSpPr>
              <p:cNvPr id="328" name="327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9" name="328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0" name="329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1" name="330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2" name="331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3" name="332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4" name="333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35" name="334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319" name="318 Grupo"/>
            <p:cNvGrpSpPr/>
            <p:nvPr/>
          </p:nvGrpSpPr>
          <p:grpSpPr>
            <a:xfrm>
              <a:off x="-1296000" y="144000"/>
              <a:ext cx="2434952" cy="1066800"/>
              <a:chOff x="2123728" y="1419622"/>
              <a:chExt cx="2434952" cy="1066800"/>
            </a:xfrm>
          </p:grpSpPr>
          <p:cxnSp>
            <p:nvCxnSpPr>
              <p:cNvPr id="320" name="319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1" name="320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2" name="321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3" name="322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4" name="323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5" name="324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6" name="325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27" name="326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grpSp>
        <p:nvGrpSpPr>
          <p:cNvPr id="336" name="335 Grupo"/>
          <p:cNvGrpSpPr/>
          <p:nvPr/>
        </p:nvGrpSpPr>
        <p:grpSpPr>
          <a:xfrm rot="5400000" flipH="1" flipV="1">
            <a:off x="391720" y="2715766"/>
            <a:ext cx="3600400" cy="2290800"/>
            <a:chOff x="-1296000" y="144000"/>
            <a:chExt cx="3704088" cy="2290800"/>
          </a:xfrm>
          <a:effectLst/>
          <a:scene3d>
            <a:camera prst="orthographicFront"/>
            <a:lightRig rig="flat" dir="t"/>
          </a:scene3d>
        </p:grpSpPr>
        <p:grpSp>
          <p:nvGrpSpPr>
            <p:cNvPr id="337" name="336 Grupo"/>
            <p:cNvGrpSpPr/>
            <p:nvPr/>
          </p:nvGrpSpPr>
          <p:grpSpPr>
            <a:xfrm>
              <a:off x="-26864" y="1368000"/>
              <a:ext cx="2434952" cy="1066800"/>
              <a:chOff x="2123728" y="1419622"/>
              <a:chExt cx="2434952" cy="1066800"/>
            </a:xfrm>
          </p:grpSpPr>
          <p:cxnSp>
            <p:nvCxnSpPr>
              <p:cNvPr id="347" name="346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8" name="347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9" name="348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50" name="349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51" name="350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52" name="351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53" name="352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54" name="353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nvGrpSpPr>
            <p:cNvPr id="338" name="337 Grupo"/>
            <p:cNvGrpSpPr/>
            <p:nvPr/>
          </p:nvGrpSpPr>
          <p:grpSpPr>
            <a:xfrm>
              <a:off x="-1296000" y="144000"/>
              <a:ext cx="2434952" cy="1066800"/>
              <a:chOff x="2123728" y="1419622"/>
              <a:chExt cx="2434952" cy="1066800"/>
            </a:xfrm>
          </p:grpSpPr>
          <p:cxnSp>
            <p:nvCxnSpPr>
              <p:cNvPr id="339" name="338 Conector recto"/>
              <p:cNvCxnSpPr/>
              <p:nvPr/>
            </p:nvCxnSpPr>
            <p:spPr>
              <a:xfrm>
                <a:off x="2123728" y="1419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0" name="339 Conector recto"/>
              <p:cNvCxnSpPr/>
              <p:nvPr/>
            </p:nvCxnSpPr>
            <p:spPr>
              <a:xfrm>
                <a:off x="2276128" y="1572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1" name="340 Conector recto"/>
              <p:cNvCxnSpPr/>
              <p:nvPr/>
            </p:nvCxnSpPr>
            <p:spPr>
              <a:xfrm>
                <a:off x="2428528" y="1724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2" name="341 Conector recto"/>
              <p:cNvCxnSpPr/>
              <p:nvPr/>
            </p:nvCxnSpPr>
            <p:spPr>
              <a:xfrm>
                <a:off x="2580928" y="18768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3" name="342 Conector recto"/>
              <p:cNvCxnSpPr/>
              <p:nvPr/>
            </p:nvCxnSpPr>
            <p:spPr>
              <a:xfrm>
                <a:off x="2733328" y="20292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4" name="343 Conector recto"/>
              <p:cNvCxnSpPr/>
              <p:nvPr/>
            </p:nvCxnSpPr>
            <p:spPr>
              <a:xfrm>
                <a:off x="2885728" y="21816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5" name="344 Conector recto"/>
              <p:cNvCxnSpPr/>
              <p:nvPr/>
            </p:nvCxnSpPr>
            <p:spPr>
              <a:xfrm>
                <a:off x="3038128" y="23340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cxnSp>
            <p:nvCxnSpPr>
              <p:cNvPr id="346" name="345 Conector recto"/>
              <p:cNvCxnSpPr/>
              <p:nvPr/>
            </p:nvCxnSpPr>
            <p:spPr>
              <a:xfrm>
                <a:off x="3190528" y="2486422"/>
                <a:ext cx="1368152" cy="0"/>
              </a:xfrm>
              <a:prstGeom prst="line">
                <a:avLst/>
              </a:prstGeom>
              <a:ln w="34925">
                <a:gradFill flip="none" rotWithShape="1">
                  <a:gsLst>
                    <a:gs pos="25000">
                      <a:schemeClr val="tx1"/>
                    </a:gs>
                    <a:gs pos="19000">
                      <a:srgbClr val="FF0000"/>
                    </a:gs>
                    <a:gs pos="33000">
                      <a:schemeClr val="tx1"/>
                    </a:gs>
                  </a:gsLst>
                  <a:path path="circle">
                    <a:fillToRect l="50000" t="50000" r="50000" b="50000"/>
                  </a:path>
                  <a:tileRect/>
                </a:gradFill>
                <a:prstDash val="sysDash"/>
              </a:ln>
              <a:sp3d prstMaterial="powder"/>
            </p:spPr>
            <p:style>
              <a:lnRef idx="1">
                <a:schemeClr val="accent1"/>
              </a:lnRef>
              <a:fillRef idx="0">
                <a:schemeClr val="accent1"/>
              </a:fillRef>
              <a:effectRef idx="0">
                <a:schemeClr val="accent1"/>
              </a:effectRef>
              <a:fontRef idx="minor">
                <a:schemeClr val="tx1"/>
              </a:fontRef>
            </p:style>
          </p:cxnSp>
        </p:grpSp>
      </p:grpSp>
      <p:sp>
        <p:nvSpPr>
          <p:cNvPr id="355" name="354 Rectángulo"/>
          <p:cNvSpPr/>
          <p:nvPr/>
        </p:nvSpPr>
        <p:spPr>
          <a:xfrm flipH="1">
            <a:off x="-324544" y="-380578"/>
            <a:ext cx="9721080" cy="5939754"/>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141068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250" fill="hold"/>
                                        <p:tgtEl>
                                          <p:spTgt spid="51"/>
                                        </p:tgtEl>
                                        <p:attrNameLst>
                                          <p:attrName>ppt_x</p:attrName>
                                        </p:attrNameLst>
                                      </p:cBhvr>
                                      <p:tavLst>
                                        <p:tav tm="0">
                                          <p:val>
                                            <p:strVal val="0-#ppt_w/2"/>
                                          </p:val>
                                        </p:tav>
                                        <p:tav tm="100000">
                                          <p:val>
                                            <p:strVal val="#ppt_x"/>
                                          </p:val>
                                        </p:tav>
                                      </p:tavLst>
                                    </p:anim>
                                    <p:anim calcmode="lin" valueType="num">
                                      <p:cBhvr additive="base">
                                        <p:cTn id="8" dur="225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2250" fill="hold"/>
                                        <p:tgtEl>
                                          <p:spTgt spid="32"/>
                                        </p:tgtEl>
                                        <p:attrNameLst>
                                          <p:attrName>ppt_x</p:attrName>
                                        </p:attrNameLst>
                                      </p:cBhvr>
                                      <p:tavLst>
                                        <p:tav tm="0">
                                          <p:val>
                                            <p:strVal val="0-#ppt_w/2"/>
                                          </p:val>
                                        </p:tav>
                                        <p:tav tm="100000">
                                          <p:val>
                                            <p:strVal val="#ppt_x"/>
                                          </p:val>
                                        </p:tav>
                                      </p:tavLst>
                                    </p:anim>
                                    <p:anim calcmode="lin" valueType="num">
                                      <p:cBhvr additive="base">
                                        <p:cTn id="12" dur="225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12" fill="hold"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2250" fill="hold"/>
                                        <p:tgtEl>
                                          <p:spTgt spid="31"/>
                                        </p:tgtEl>
                                        <p:attrNameLst>
                                          <p:attrName>ppt_x</p:attrName>
                                        </p:attrNameLst>
                                      </p:cBhvr>
                                      <p:tavLst>
                                        <p:tav tm="0">
                                          <p:val>
                                            <p:strVal val="0-#ppt_w/2"/>
                                          </p:val>
                                        </p:tav>
                                        <p:tav tm="100000">
                                          <p:val>
                                            <p:strVal val="#ppt_x"/>
                                          </p:val>
                                        </p:tav>
                                      </p:tavLst>
                                    </p:anim>
                                    <p:anim calcmode="lin" valueType="num">
                                      <p:cBhvr additive="base">
                                        <p:cTn id="16" dur="225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108"/>
                                        </p:tgtEl>
                                        <p:attrNameLst>
                                          <p:attrName>style.visibility</p:attrName>
                                        </p:attrNameLst>
                                      </p:cBhvr>
                                      <p:to>
                                        <p:strVal val="visible"/>
                                      </p:to>
                                    </p:set>
                                    <p:anim calcmode="lin" valueType="num">
                                      <p:cBhvr additive="base">
                                        <p:cTn id="19" dur="2250" fill="hold"/>
                                        <p:tgtEl>
                                          <p:spTgt spid="108"/>
                                        </p:tgtEl>
                                        <p:attrNameLst>
                                          <p:attrName>ppt_x</p:attrName>
                                        </p:attrNameLst>
                                      </p:cBhvr>
                                      <p:tavLst>
                                        <p:tav tm="0">
                                          <p:val>
                                            <p:strVal val="0-#ppt_w/2"/>
                                          </p:val>
                                        </p:tav>
                                        <p:tav tm="100000">
                                          <p:val>
                                            <p:strVal val="#ppt_x"/>
                                          </p:val>
                                        </p:tav>
                                      </p:tavLst>
                                    </p:anim>
                                    <p:anim calcmode="lin" valueType="num">
                                      <p:cBhvr additive="base">
                                        <p:cTn id="20" dur="2250" fill="hold"/>
                                        <p:tgtEl>
                                          <p:spTgt spid="108"/>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anim calcmode="lin" valueType="num">
                                      <p:cBhvr additive="base">
                                        <p:cTn id="23" dur="2250" fill="hold"/>
                                        <p:tgtEl>
                                          <p:spTgt spid="89"/>
                                        </p:tgtEl>
                                        <p:attrNameLst>
                                          <p:attrName>ppt_x</p:attrName>
                                        </p:attrNameLst>
                                      </p:cBhvr>
                                      <p:tavLst>
                                        <p:tav tm="0">
                                          <p:val>
                                            <p:strVal val="0-#ppt_w/2"/>
                                          </p:val>
                                        </p:tav>
                                        <p:tav tm="100000">
                                          <p:val>
                                            <p:strVal val="#ppt_x"/>
                                          </p:val>
                                        </p:tav>
                                      </p:tavLst>
                                    </p:anim>
                                    <p:anim calcmode="lin" valueType="num">
                                      <p:cBhvr additive="base">
                                        <p:cTn id="24" dur="2250" fill="hold"/>
                                        <p:tgtEl>
                                          <p:spTgt spid="89"/>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250" fill="hold"/>
                                        <p:tgtEl>
                                          <p:spTgt spid="70"/>
                                        </p:tgtEl>
                                        <p:attrNameLst>
                                          <p:attrName>ppt_x</p:attrName>
                                        </p:attrNameLst>
                                      </p:cBhvr>
                                      <p:tavLst>
                                        <p:tav tm="0">
                                          <p:val>
                                            <p:strVal val="0-#ppt_w/2"/>
                                          </p:val>
                                        </p:tav>
                                        <p:tav tm="100000">
                                          <p:val>
                                            <p:strVal val="#ppt_x"/>
                                          </p:val>
                                        </p:tav>
                                      </p:tavLst>
                                    </p:anim>
                                    <p:anim calcmode="lin" valueType="num">
                                      <p:cBhvr additive="base">
                                        <p:cTn id="28" dur="2250" fill="hold"/>
                                        <p:tgtEl>
                                          <p:spTgt spid="70"/>
                                        </p:tgtEl>
                                        <p:attrNameLst>
                                          <p:attrName>ppt_y</p:attrName>
                                        </p:attrNameLst>
                                      </p:cBhvr>
                                      <p:tavLst>
                                        <p:tav tm="0">
                                          <p:val>
                                            <p:strVal val="0-#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279"/>
                                        </p:tgtEl>
                                        <p:attrNameLst>
                                          <p:attrName>style.visibility</p:attrName>
                                        </p:attrNameLst>
                                      </p:cBhvr>
                                      <p:to>
                                        <p:strVal val="visible"/>
                                      </p:to>
                                    </p:set>
                                    <p:anim calcmode="lin" valueType="num">
                                      <p:cBhvr additive="base">
                                        <p:cTn id="31" dur="2250" fill="hold"/>
                                        <p:tgtEl>
                                          <p:spTgt spid="279"/>
                                        </p:tgtEl>
                                        <p:attrNameLst>
                                          <p:attrName>ppt_x</p:attrName>
                                        </p:attrNameLst>
                                      </p:cBhvr>
                                      <p:tavLst>
                                        <p:tav tm="0">
                                          <p:val>
                                            <p:strVal val="1+#ppt_w/2"/>
                                          </p:val>
                                        </p:tav>
                                        <p:tav tm="100000">
                                          <p:val>
                                            <p:strVal val="#ppt_x"/>
                                          </p:val>
                                        </p:tav>
                                      </p:tavLst>
                                    </p:anim>
                                    <p:anim calcmode="lin" valueType="num">
                                      <p:cBhvr additive="base">
                                        <p:cTn id="32" dur="2250" fill="hold"/>
                                        <p:tgtEl>
                                          <p:spTgt spid="279"/>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260"/>
                                        </p:tgtEl>
                                        <p:attrNameLst>
                                          <p:attrName>style.visibility</p:attrName>
                                        </p:attrNameLst>
                                      </p:cBhvr>
                                      <p:to>
                                        <p:strVal val="visible"/>
                                      </p:to>
                                    </p:set>
                                    <p:anim calcmode="lin" valueType="num">
                                      <p:cBhvr additive="base">
                                        <p:cTn id="35" dur="2250" fill="hold"/>
                                        <p:tgtEl>
                                          <p:spTgt spid="260"/>
                                        </p:tgtEl>
                                        <p:attrNameLst>
                                          <p:attrName>ppt_x</p:attrName>
                                        </p:attrNameLst>
                                      </p:cBhvr>
                                      <p:tavLst>
                                        <p:tav tm="0">
                                          <p:val>
                                            <p:strVal val="1+#ppt_w/2"/>
                                          </p:val>
                                        </p:tav>
                                        <p:tav tm="100000">
                                          <p:val>
                                            <p:strVal val="#ppt_x"/>
                                          </p:val>
                                        </p:tav>
                                      </p:tavLst>
                                    </p:anim>
                                    <p:anim calcmode="lin" valueType="num">
                                      <p:cBhvr additive="base">
                                        <p:cTn id="36" dur="2250" fill="hold"/>
                                        <p:tgtEl>
                                          <p:spTgt spid="26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241"/>
                                        </p:tgtEl>
                                        <p:attrNameLst>
                                          <p:attrName>style.visibility</p:attrName>
                                        </p:attrNameLst>
                                      </p:cBhvr>
                                      <p:to>
                                        <p:strVal val="visible"/>
                                      </p:to>
                                    </p:set>
                                    <p:anim calcmode="lin" valueType="num">
                                      <p:cBhvr additive="base">
                                        <p:cTn id="39" dur="2250" fill="hold"/>
                                        <p:tgtEl>
                                          <p:spTgt spid="241"/>
                                        </p:tgtEl>
                                        <p:attrNameLst>
                                          <p:attrName>ppt_x</p:attrName>
                                        </p:attrNameLst>
                                      </p:cBhvr>
                                      <p:tavLst>
                                        <p:tav tm="0">
                                          <p:val>
                                            <p:strVal val="1+#ppt_w/2"/>
                                          </p:val>
                                        </p:tav>
                                        <p:tav tm="100000">
                                          <p:val>
                                            <p:strVal val="#ppt_x"/>
                                          </p:val>
                                        </p:tav>
                                      </p:tavLst>
                                    </p:anim>
                                    <p:anim calcmode="lin" valueType="num">
                                      <p:cBhvr additive="base">
                                        <p:cTn id="40" dur="2250" fill="hold"/>
                                        <p:tgtEl>
                                          <p:spTgt spid="241"/>
                                        </p:tgtEl>
                                        <p:attrNameLst>
                                          <p:attrName>ppt_y</p:attrName>
                                        </p:attrNameLst>
                                      </p:cBhvr>
                                      <p:tavLst>
                                        <p:tav tm="0">
                                          <p:val>
                                            <p:strVal val="1+#ppt_h/2"/>
                                          </p:val>
                                        </p:tav>
                                        <p:tav tm="100000">
                                          <p:val>
                                            <p:strVal val="#ppt_y"/>
                                          </p:val>
                                        </p:tav>
                                      </p:tavLst>
                                    </p:anim>
                                  </p:childTnLst>
                                </p:cTn>
                              </p:par>
                              <p:par>
                                <p:cTn id="41" presetID="2" presetClass="entr" presetSubtype="3" fill="hold" nodeType="withEffect">
                                  <p:stCondLst>
                                    <p:cond delay="0"/>
                                  </p:stCondLst>
                                  <p:childTnLst>
                                    <p:set>
                                      <p:cBhvr>
                                        <p:cTn id="42" dur="1" fill="hold">
                                          <p:stCondLst>
                                            <p:cond delay="0"/>
                                          </p:stCondLst>
                                        </p:cTn>
                                        <p:tgtEl>
                                          <p:spTgt spid="336"/>
                                        </p:tgtEl>
                                        <p:attrNameLst>
                                          <p:attrName>style.visibility</p:attrName>
                                        </p:attrNameLst>
                                      </p:cBhvr>
                                      <p:to>
                                        <p:strVal val="visible"/>
                                      </p:to>
                                    </p:set>
                                    <p:anim calcmode="lin" valueType="num">
                                      <p:cBhvr additive="base">
                                        <p:cTn id="43" dur="2250" fill="hold"/>
                                        <p:tgtEl>
                                          <p:spTgt spid="336"/>
                                        </p:tgtEl>
                                        <p:attrNameLst>
                                          <p:attrName>ppt_x</p:attrName>
                                        </p:attrNameLst>
                                      </p:cBhvr>
                                      <p:tavLst>
                                        <p:tav tm="0">
                                          <p:val>
                                            <p:strVal val="1+#ppt_w/2"/>
                                          </p:val>
                                        </p:tav>
                                        <p:tav tm="100000">
                                          <p:val>
                                            <p:strVal val="#ppt_x"/>
                                          </p:val>
                                        </p:tav>
                                      </p:tavLst>
                                    </p:anim>
                                    <p:anim calcmode="lin" valueType="num">
                                      <p:cBhvr additive="base">
                                        <p:cTn id="44" dur="2250" fill="hold"/>
                                        <p:tgtEl>
                                          <p:spTgt spid="336"/>
                                        </p:tgtEl>
                                        <p:attrNameLst>
                                          <p:attrName>ppt_y</p:attrName>
                                        </p:attrNameLst>
                                      </p:cBhvr>
                                      <p:tavLst>
                                        <p:tav tm="0">
                                          <p:val>
                                            <p:strVal val="0-#ppt_h/2"/>
                                          </p:val>
                                        </p:tav>
                                        <p:tav tm="100000">
                                          <p:val>
                                            <p:strVal val="#ppt_y"/>
                                          </p:val>
                                        </p:tav>
                                      </p:tavLst>
                                    </p:anim>
                                  </p:childTnLst>
                                </p:cTn>
                              </p:par>
                              <p:par>
                                <p:cTn id="45" presetID="2" presetClass="entr" presetSubtype="3" fill="hold" nodeType="withEffect">
                                  <p:stCondLst>
                                    <p:cond delay="0"/>
                                  </p:stCondLst>
                                  <p:childTnLst>
                                    <p:set>
                                      <p:cBhvr>
                                        <p:cTn id="46" dur="1" fill="hold">
                                          <p:stCondLst>
                                            <p:cond delay="0"/>
                                          </p:stCondLst>
                                        </p:cTn>
                                        <p:tgtEl>
                                          <p:spTgt spid="317"/>
                                        </p:tgtEl>
                                        <p:attrNameLst>
                                          <p:attrName>style.visibility</p:attrName>
                                        </p:attrNameLst>
                                      </p:cBhvr>
                                      <p:to>
                                        <p:strVal val="visible"/>
                                      </p:to>
                                    </p:set>
                                    <p:anim calcmode="lin" valueType="num">
                                      <p:cBhvr additive="base">
                                        <p:cTn id="47" dur="2250" fill="hold"/>
                                        <p:tgtEl>
                                          <p:spTgt spid="317"/>
                                        </p:tgtEl>
                                        <p:attrNameLst>
                                          <p:attrName>ppt_x</p:attrName>
                                        </p:attrNameLst>
                                      </p:cBhvr>
                                      <p:tavLst>
                                        <p:tav tm="0">
                                          <p:val>
                                            <p:strVal val="1+#ppt_w/2"/>
                                          </p:val>
                                        </p:tav>
                                        <p:tav tm="100000">
                                          <p:val>
                                            <p:strVal val="#ppt_x"/>
                                          </p:val>
                                        </p:tav>
                                      </p:tavLst>
                                    </p:anim>
                                    <p:anim calcmode="lin" valueType="num">
                                      <p:cBhvr additive="base">
                                        <p:cTn id="48" dur="2250" fill="hold"/>
                                        <p:tgtEl>
                                          <p:spTgt spid="317"/>
                                        </p:tgtEl>
                                        <p:attrNameLst>
                                          <p:attrName>ppt_y</p:attrName>
                                        </p:attrNameLst>
                                      </p:cBhvr>
                                      <p:tavLst>
                                        <p:tav tm="0">
                                          <p:val>
                                            <p:strVal val="0-#ppt_h/2"/>
                                          </p:val>
                                        </p:tav>
                                        <p:tav tm="100000">
                                          <p:val>
                                            <p:strVal val="#ppt_y"/>
                                          </p:val>
                                        </p:tav>
                                      </p:tavLst>
                                    </p:anim>
                                  </p:childTnLst>
                                </p:cTn>
                              </p:par>
                              <p:par>
                                <p:cTn id="49" presetID="2" presetClass="entr" presetSubtype="3" fill="hold" nodeType="withEffect">
                                  <p:stCondLst>
                                    <p:cond delay="0"/>
                                  </p:stCondLst>
                                  <p:childTnLst>
                                    <p:set>
                                      <p:cBhvr>
                                        <p:cTn id="50" dur="1" fill="hold">
                                          <p:stCondLst>
                                            <p:cond delay="0"/>
                                          </p:stCondLst>
                                        </p:cTn>
                                        <p:tgtEl>
                                          <p:spTgt spid="298"/>
                                        </p:tgtEl>
                                        <p:attrNameLst>
                                          <p:attrName>style.visibility</p:attrName>
                                        </p:attrNameLst>
                                      </p:cBhvr>
                                      <p:to>
                                        <p:strVal val="visible"/>
                                      </p:to>
                                    </p:set>
                                    <p:anim calcmode="lin" valueType="num">
                                      <p:cBhvr additive="base">
                                        <p:cTn id="51" dur="2250" fill="hold"/>
                                        <p:tgtEl>
                                          <p:spTgt spid="298"/>
                                        </p:tgtEl>
                                        <p:attrNameLst>
                                          <p:attrName>ppt_x</p:attrName>
                                        </p:attrNameLst>
                                      </p:cBhvr>
                                      <p:tavLst>
                                        <p:tav tm="0">
                                          <p:val>
                                            <p:strVal val="1+#ppt_w/2"/>
                                          </p:val>
                                        </p:tav>
                                        <p:tav tm="100000">
                                          <p:val>
                                            <p:strVal val="#ppt_x"/>
                                          </p:val>
                                        </p:tav>
                                      </p:tavLst>
                                    </p:anim>
                                    <p:anim calcmode="lin" valueType="num">
                                      <p:cBhvr additive="base">
                                        <p:cTn id="52" dur="2250" fill="hold"/>
                                        <p:tgtEl>
                                          <p:spTgt spid="298"/>
                                        </p:tgtEl>
                                        <p:attrNameLst>
                                          <p:attrName>ppt_y</p:attrName>
                                        </p:attrNameLst>
                                      </p:cBhvr>
                                      <p:tavLst>
                                        <p:tav tm="0">
                                          <p:val>
                                            <p:strVal val="0-#ppt_h/2"/>
                                          </p:val>
                                        </p:tav>
                                        <p:tav tm="100000">
                                          <p:val>
                                            <p:strVal val="#ppt_y"/>
                                          </p:val>
                                        </p:tav>
                                      </p:tavLst>
                                    </p:anim>
                                  </p:childTnLst>
                                </p:cTn>
                              </p:par>
                              <p:par>
                                <p:cTn id="53" presetID="9" presetClass="emph" presetSubtype="0" grpId="0" nodeType="withEffect">
                                  <p:stCondLst>
                                    <p:cond delay="0"/>
                                  </p:stCondLst>
                                  <p:childTnLst>
                                    <p:set>
                                      <p:cBhvr rctx="PPT">
                                        <p:cTn id="54" dur="indefinite"/>
                                        <p:tgtEl>
                                          <p:spTgt spid="355"/>
                                        </p:tgtEl>
                                        <p:attrNameLst>
                                          <p:attrName>style.opacity</p:attrName>
                                        </p:attrNameLst>
                                      </p:cBhvr>
                                      <p:to>
                                        <p:strVal val="0"/>
                                      </p:to>
                                    </p:set>
                                    <p:animEffect filter="image" prLst="opacity: 0">
                                      <p:cBhvr rctx="IE">
                                        <p:cTn id="55" dur="indefinite"/>
                                        <p:tgtEl>
                                          <p:spTgt spid="355"/>
                                        </p:tgtEl>
                                      </p:cBhvr>
                                    </p:animEffect>
                                  </p:childTnLst>
                                </p:cTn>
                              </p:par>
                            </p:childTnLst>
                          </p:cTn>
                        </p:par>
                        <p:par>
                          <p:cTn id="56" fill="hold">
                            <p:stCondLst>
                              <p:cond delay="2250"/>
                            </p:stCondLst>
                            <p:childTnLst>
                              <p:par>
                                <p:cTn id="57" presetID="2" presetClass="exit" presetSubtype="12" fill="hold" nodeType="afterEffect">
                                  <p:stCondLst>
                                    <p:cond delay="0"/>
                                  </p:stCondLst>
                                  <p:childTnLst>
                                    <p:anim calcmode="lin" valueType="num">
                                      <p:cBhvr additive="base">
                                        <p:cTn id="58" dur="3000"/>
                                        <p:tgtEl>
                                          <p:spTgt spid="51"/>
                                        </p:tgtEl>
                                        <p:attrNameLst>
                                          <p:attrName>ppt_x</p:attrName>
                                        </p:attrNameLst>
                                      </p:cBhvr>
                                      <p:tavLst>
                                        <p:tav tm="0">
                                          <p:val>
                                            <p:strVal val="ppt_x"/>
                                          </p:val>
                                        </p:tav>
                                        <p:tav tm="100000">
                                          <p:val>
                                            <p:strVal val="0-ppt_w/2"/>
                                          </p:val>
                                        </p:tav>
                                      </p:tavLst>
                                    </p:anim>
                                    <p:anim calcmode="lin" valueType="num">
                                      <p:cBhvr additive="base">
                                        <p:cTn id="59" dur="3000"/>
                                        <p:tgtEl>
                                          <p:spTgt spid="51"/>
                                        </p:tgtEl>
                                        <p:attrNameLst>
                                          <p:attrName>ppt_y</p:attrName>
                                        </p:attrNameLst>
                                      </p:cBhvr>
                                      <p:tavLst>
                                        <p:tav tm="0">
                                          <p:val>
                                            <p:strVal val="ppt_y"/>
                                          </p:val>
                                        </p:tav>
                                        <p:tav tm="100000">
                                          <p:val>
                                            <p:strVal val="1+ppt_h/2"/>
                                          </p:val>
                                        </p:tav>
                                      </p:tavLst>
                                    </p:anim>
                                    <p:set>
                                      <p:cBhvr>
                                        <p:cTn id="60" dur="1" fill="hold">
                                          <p:stCondLst>
                                            <p:cond delay="2999"/>
                                          </p:stCondLst>
                                        </p:cTn>
                                        <p:tgtEl>
                                          <p:spTgt spid="51"/>
                                        </p:tgtEl>
                                        <p:attrNameLst>
                                          <p:attrName>style.visibility</p:attrName>
                                        </p:attrNameLst>
                                      </p:cBhvr>
                                      <p:to>
                                        <p:strVal val="hidden"/>
                                      </p:to>
                                    </p:set>
                                  </p:childTnLst>
                                </p:cTn>
                              </p:par>
                              <p:par>
                                <p:cTn id="61" presetID="2" presetClass="exit" presetSubtype="12" fill="hold" nodeType="withEffect">
                                  <p:stCondLst>
                                    <p:cond delay="0"/>
                                  </p:stCondLst>
                                  <p:childTnLst>
                                    <p:anim calcmode="lin" valueType="num">
                                      <p:cBhvr additive="base">
                                        <p:cTn id="62" dur="3000"/>
                                        <p:tgtEl>
                                          <p:spTgt spid="32"/>
                                        </p:tgtEl>
                                        <p:attrNameLst>
                                          <p:attrName>ppt_x</p:attrName>
                                        </p:attrNameLst>
                                      </p:cBhvr>
                                      <p:tavLst>
                                        <p:tav tm="0">
                                          <p:val>
                                            <p:strVal val="ppt_x"/>
                                          </p:val>
                                        </p:tav>
                                        <p:tav tm="100000">
                                          <p:val>
                                            <p:strVal val="0-ppt_w/2"/>
                                          </p:val>
                                        </p:tav>
                                      </p:tavLst>
                                    </p:anim>
                                    <p:anim calcmode="lin" valueType="num">
                                      <p:cBhvr additive="base">
                                        <p:cTn id="63" dur="3000"/>
                                        <p:tgtEl>
                                          <p:spTgt spid="32"/>
                                        </p:tgtEl>
                                        <p:attrNameLst>
                                          <p:attrName>ppt_y</p:attrName>
                                        </p:attrNameLst>
                                      </p:cBhvr>
                                      <p:tavLst>
                                        <p:tav tm="0">
                                          <p:val>
                                            <p:strVal val="ppt_y"/>
                                          </p:val>
                                        </p:tav>
                                        <p:tav tm="100000">
                                          <p:val>
                                            <p:strVal val="1+ppt_h/2"/>
                                          </p:val>
                                        </p:tav>
                                      </p:tavLst>
                                    </p:anim>
                                    <p:set>
                                      <p:cBhvr>
                                        <p:cTn id="64" dur="1" fill="hold">
                                          <p:stCondLst>
                                            <p:cond delay="2999"/>
                                          </p:stCondLst>
                                        </p:cTn>
                                        <p:tgtEl>
                                          <p:spTgt spid="32"/>
                                        </p:tgtEl>
                                        <p:attrNameLst>
                                          <p:attrName>style.visibility</p:attrName>
                                        </p:attrNameLst>
                                      </p:cBhvr>
                                      <p:to>
                                        <p:strVal val="hidden"/>
                                      </p:to>
                                    </p:set>
                                  </p:childTnLst>
                                </p:cTn>
                              </p:par>
                              <p:par>
                                <p:cTn id="65" presetID="2" presetClass="exit" presetSubtype="12" fill="hold" nodeType="withEffect">
                                  <p:stCondLst>
                                    <p:cond delay="0"/>
                                  </p:stCondLst>
                                  <p:childTnLst>
                                    <p:anim calcmode="lin" valueType="num">
                                      <p:cBhvr additive="base">
                                        <p:cTn id="66" dur="3000"/>
                                        <p:tgtEl>
                                          <p:spTgt spid="31"/>
                                        </p:tgtEl>
                                        <p:attrNameLst>
                                          <p:attrName>ppt_x</p:attrName>
                                        </p:attrNameLst>
                                      </p:cBhvr>
                                      <p:tavLst>
                                        <p:tav tm="0">
                                          <p:val>
                                            <p:strVal val="ppt_x"/>
                                          </p:val>
                                        </p:tav>
                                        <p:tav tm="100000">
                                          <p:val>
                                            <p:strVal val="0-ppt_w/2"/>
                                          </p:val>
                                        </p:tav>
                                      </p:tavLst>
                                    </p:anim>
                                    <p:anim calcmode="lin" valueType="num">
                                      <p:cBhvr additive="base">
                                        <p:cTn id="67" dur="3000"/>
                                        <p:tgtEl>
                                          <p:spTgt spid="31"/>
                                        </p:tgtEl>
                                        <p:attrNameLst>
                                          <p:attrName>ppt_y</p:attrName>
                                        </p:attrNameLst>
                                      </p:cBhvr>
                                      <p:tavLst>
                                        <p:tav tm="0">
                                          <p:val>
                                            <p:strVal val="ppt_y"/>
                                          </p:val>
                                        </p:tav>
                                        <p:tav tm="100000">
                                          <p:val>
                                            <p:strVal val="1+ppt_h/2"/>
                                          </p:val>
                                        </p:tav>
                                      </p:tavLst>
                                    </p:anim>
                                    <p:set>
                                      <p:cBhvr>
                                        <p:cTn id="68" dur="1" fill="hold">
                                          <p:stCondLst>
                                            <p:cond delay="2999"/>
                                          </p:stCondLst>
                                        </p:cTn>
                                        <p:tgtEl>
                                          <p:spTgt spid="31"/>
                                        </p:tgtEl>
                                        <p:attrNameLst>
                                          <p:attrName>style.visibility</p:attrName>
                                        </p:attrNameLst>
                                      </p:cBhvr>
                                      <p:to>
                                        <p:strVal val="hidden"/>
                                      </p:to>
                                    </p:set>
                                  </p:childTnLst>
                                </p:cTn>
                              </p:par>
                              <p:par>
                                <p:cTn id="69" presetID="2" presetClass="exit" presetSubtype="9" fill="hold" nodeType="withEffect">
                                  <p:stCondLst>
                                    <p:cond delay="0"/>
                                  </p:stCondLst>
                                  <p:childTnLst>
                                    <p:anim calcmode="lin" valueType="num">
                                      <p:cBhvr additive="base">
                                        <p:cTn id="70" dur="3000"/>
                                        <p:tgtEl>
                                          <p:spTgt spid="108"/>
                                        </p:tgtEl>
                                        <p:attrNameLst>
                                          <p:attrName>ppt_x</p:attrName>
                                        </p:attrNameLst>
                                      </p:cBhvr>
                                      <p:tavLst>
                                        <p:tav tm="0">
                                          <p:val>
                                            <p:strVal val="ppt_x"/>
                                          </p:val>
                                        </p:tav>
                                        <p:tav tm="100000">
                                          <p:val>
                                            <p:strVal val="0-ppt_w/2"/>
                                          </p:val>
                                        </p:tav>
                                      </p:tavLst>
                                    </p:anim>
                                    <p:anim calcmode="lin" valueType="num">
                                      <p:cBhvr additive="base">
                                        <p:cTn id="71" dur="3000"/>
                                        <p:tgtEl>
                                          <p:spTgt spid="108"/>
                                        </p:tgtEl>
                                        <p:attrNameLst>
                                          <p:attrName>ppt_y</p:attrName>
                                        </p:attrNameLst>
                                      </p:cBhvr>
                                      <p:tavLst>
                                        <p:tav tm="0">
                                          <p:val>
                                            <p:strVal val="ppt_y"/>
                                          </p:val>
                                        </p:tav>
                                        <p:tav tm="100000">
                                          <p:val>
                                            <p:strVal val="0-ppt_h/2"/>
                                          </p:val>
                                        </p:tav>
                                      </p:tavLst>
                                    </p:anim>
                                    <p:set>
                                      <p:cBhvr>
                                        <p:cTn id="72" dur="1" fill="hold">
                                          <p:stCondLst>
                                            <p:cond delay="2999"/>
                                          </p:stCondLst>
                                        </p:cTn>
                                        <p:tgtEl>
                                          <p:spTgt spid="108"/>
                                        </p:tgtEl>
                                        <p:attrNameLst>
                                          <p:attrName>style.visibility</p:attrName>
                                        </p:attrNameLst>
                                      </p:cBhvr>
                                      <p:to>
                                        <p:strVal val="hidden"/>
                                      </p:to>
                                    </p:set>
                                  </p:childTnLst>
                                </p:cTn>
                              </p:par>
                              <p:par>
                                <p:cTn id="73" presetID="2" presetClass="exit" presetSubtype="9" fill="hold" nodeType="withEffect">
                                  <p:stCondLst>
                                    <p:cond delay="0"/>
                                  </p:stCondLst>
                                  <p:childTnLst>
                                    <p:anim calcmode="lin" valueType="num">
                                      <p:cBhvr additive="base">
                                        <p:cTn id="74" dur="3000"/>
                                        <p:tgtEl>
                                          <p:spTgt spid="89"/>
                                        </p:tgtEl>
                                        <p:attrNameLst>
                                          <p:attrName>ppt_x</p:attrName>
                                        </p:attrNameLst>
                                      </p:cBhvr>
                                      <p:tavLst>
                                        <p:tav tm="0">
                                          <p:val>
                                            <p:strVal val="ppt_x"/>
                                          </p:val>
                                        </p:tav>
                                        <p:tav tm="100000">
                                          <p:val>
                                            <p:strVal val="0-ppt_w/2"/>
                                          </p:val>
                                        </p:tav>
                                      </p:tavLst>
                                    </p:anim>
                                    <p:anim calcmode="lin" valueType="num">
                                      <p:cBhvr additive="base">
                                        <p:cTn id="75" dur="3000"/>
                                        <p:tgtEl>
                                          <p:spTgt spid="89"/>
                                        </p:tgtEl>
                                        <p:attrNameLst>
                                          <p:attrName>ppt_y</p:attrName>
                                        </p:attrNameLst>
                                      </p:cBhvr>
                                      <p:tavLst>
                                        <p:tav tm="0">
                                          <p:val>
                                            <p:strVal val="ppt_y"/>
                                          </p:val>
                                        </p:tav>
                                        <p:tav tm="100000">
                                          <p:val>
                                            <p:strVal val="0-ppt_h/2"/>
                                          </p:val>
                                        </p:tav>
                                      </p:tavLst>
                                    </p:anim>
                                    <p:set>
                                      <p:cBhvr>
                                        <p:cTn id="76" dur="1" fill="hold">
                                          <p:stCondLst>
                                            <p:cond delay="2999"/>
                                          </p:stCondLst>
                                        </p:cTn>
                                        <p:tgtEl>
                                          <p:spTgt spid="89"/>
                                        </p:tgtEl>
                                        <p:attrNameLst>
                                          <p:attrName>style.visibility</p:attrName>
                                        </p:attrNameLst>
                                      </p:cBhvr>
                                      <p:to>
                                        <p:strVal val="hidden"/>
                                      </p:to>
                                    </p:set>
                                  </p:childTnLst>
                                </p:cTn>
                              </p:par>
                              <p:par>
                                <p:cTn id="77" presetID="2" presetClass="exit" presetSubtype="9" fill="hold" nodeType="withEffect">
                                  <p:stCondLst>
                                    <p:cond delay="0"/>
                                  </p:stCondLst>
                                  <p:childTnLst>
                                    <p:anim calcmode="lin" valueType="num">
                                      <p:cBhvr additive="base">
                                        <p:cTn id="78" dur="3000"/>
                                        <p:tgtEl>
                                          <p:spTgt spid="70"/>
                                        </p:tgtEl>
                                        <p:attrNameLst>
                                          <p:attrName>ppt_x</p:attrName>
                                        </p:attrNameLst>
                                      </p:cBhvr>
                                      <p:tavLst>
                                        <p:tav tm="0">
                                          <p:val>
                                            <p:strVal val="ppt_x"/>
                                          </p:val>
                                        </p:tav>
                                        <p:tav tm="100000">
                                          <p:val>
                                            <p:strVal val="0-ppt_w/2"/>
                                          </p:val>
                                        </p:tav>
                                      </p:tavLst>
                                    </p:anim>
                                    <p:anim calcmode="lin" valueType="num">
                                      <p:cBhvr additive="base">
                                        <p:cTn id="79" dur="3000"/>
                                        <p:tgtEl>
                                          <p:spTgt spid="70"/>
                                        </p:tgtEl>
                                        <p:attrNameLst>
                                          <p:attrName>ppt_y</p:attrName>
                                        </p:attrNameLst>
                                      </p:cBhvr>
                                      <p:tavLst>
                                        <p:tav tm="0">
                                          <p:val>
                                            <p:strVal val="ppt_y"/>
                                          </p:val>
                                        </p:tav>
                                        <p:tav tm="100000">
                                          <p:val>
                                            <p:strVal val="0-ppt_h/2"/>
                                          </p:val>
                                        </p:tav>
                                      </p:tavLst>
                                    </p:anim>
                                    <p:set>
                                      <p:cBhvr>
                                        <p:cTn id="80" dur="1" fill="hold">
                                          <p:stCondLst>
                                            <p:cond delay="2999"/>
                                          </p:stCondLst>
                                        </p:cTn>
                                        <p:tgtEl>
                                          <p:spTgt spid="70"/>
                                        </p:tgtEl>
                                        <p:attrNameLst>
                                          <p:attrName>style.visibility</p:attrName>
                                        </p:attrNameLst>
                                      </p:cBhvr>
                                      <p:to>
                                        <p:strVal val="hidden"/>
                                      </p:to>
                                    </p:set>
                                  </p:childTnLst>
                                </p:cTn>
                              </p:par>
                              <p:par>
                                <p:cTn id="81" presetID="2" presetClass="exit" presetSubtype="6" fill="hold" nodeType="withEffect">
                                  <p:stCondLst>
                                    <p:cond delay="0"/>
                                  </p:stCondLst>
                                  <p:childTnLst>
                                    <p:anim calcmode="lin" valueType="num">
                                      <p:cBhvr additive="base">
                                        <p:cTn id="82" dur="3000"/>
                                        <p:tgtEl>
                                          <p:spTgt spid="279"/>
                                        </p:tgtEl>
                                        <p:attrNameLst>
                                          <p:attrName>ppt_x</p:attrName>
                                        </p:attrNameLst>
                                      </p:cBhvr>
                                      <p:tavLst>
                                        <p:tav tm="0">
                                          <p:val>
                                            <p:strVal val="ppt_x"/>
                                          </p:val>
                                        </p:tav>
                                        <p:tav tm="100000">
                                          <p:val>
                                            <p:strVal val="1+ppt_w/2"/>
                                          </p:val>
                                        </p:tav>
                                      </p:tavLst>
                                    </p:anim>
                                    <p:anim calcmode="lin" valueType="num">
                                      <p:cBhvr additive="base">
                                        <p:cTn id="83" dur="3000"/>
                                        <p:tgtEl>
                                          <p:spTgt spid="279"/>
                                        </p:tgtEl>
                                        <p:attrNameLst>
                                          <p:attrName>ppt_y</p:attrName>
                                        </p:attrNameLst>
                                      </p:cBhvr>
                                      <p:tavLst>
                                        <p:tav tm="0">
                                          <p:val>
                                            <p:strVal val="ppt_y"/>
                                          </p:val>
                                        </p:tav>
                                        <p:tav tm="100000">
                                          <p:val>
                                            <p:strVal val="1+ppt_h/2"/>
                                          </p:val>
                                        </p:tav>
                                      </p:tavLst>
                                    </p:anim>
                                    <p:set>
                                      <p:cBhvr>
                                        <p:cTn id="84" dur="1" fill="hold">
                                          <p:stCondLst>
                                            <p:cond delay="2999"/>
                                          </p:stCondLst>
                                        </p:cTn>
                                        <p:tgtEl>
                                          <p:spTgt spid="279"/>
                                        </p:tgtEl>
                                        <p:attrNameLst>
                                          <p:attrName>style.visibility</p:attrName>
                                        </p:attrNameLst>
                                      </p:cBhvr>
                                      <p:to>
                                        <p:strVal val="hidden"/>
                                      </p:to>
                                    </p:set>
                                  </p:childTnLst>
                                </p:cTn>
                              </p:par>
                              <p:par>
                                <p:cTn id="85" presetID="2" presetClass="exit" presetSubtype="6" fill="hold" nodeType="withEffect">
                                  <p:stCondLst>
                                    <p:cond delay="0"/>
                                  </p:stCondLst>
                                  <p:childTnLst>
                                    <p:anim calcmode="lin" valueType="num">
                                      <p:cBhvr additive="base">
                                        <p:cTn id="86" dur="3000"/>
                                        <p:tgtEl>
                                          <p:spTgt spid="260"/>
                                        </p:tgtEl>
                                        <p:attrNameLst>
                                          <p:attrName>ppt_x</p:attrName>
                                        </p:attrNameLst>
                                      </p:cBhvr>
                                      <p:tavLst>
                                        <p:tav tm="0">
                                          <p:val>
                                            <p:strVal val="ppt_x"/>
                                          </p:val>
                                        </p:tav>
                                        <p:tav tm="100000">
                                          <p:val>
                                            <p:strVal val="1+ppt_w/2"/>
                                          </p:val>
                                        </p:tav>
                                      </p:tavLst>
                                    </p:anim>
                                    <p:anim calcmode="lin" valueType="num">
                                      <p:cBhvr additive="base">
                                        <p:cTn id="87" dur="3000"/>
                                        <p:tgtEl>
                                          <p:spTgt spid="260"/>
                                        </p:tgtEl>
                                        <p:attrNameLst>
                                          <p:attrName>ppt_y</p:attrName>
                                        </p:attrNameLst>
                                      </p:cBhvr>
                                      <p:tavLst>
                                        <p:tav tm="0">
                                          <p:val>
                                            <p:strVal val="ppt_y"/>
                                          </p:val>
                                        </p:tav>
                                        <p:tav tm="100000">
                                          <p:val>
                                            <p:strVal val="1+ppt_h/2"/>
                                          </p:val>
                                        </p:tav>
                                      </p:tavLst>
                                    </p:anim>
                                    <p:set>
                                      <p:cBhvr>
                                        <p:cTn id="88" dur="1" fill="hold">
                                          <p:stCondLst>
                                            <p:cond delay="2999"/>
                                          </p:stCondLst>
                                        </p:cTn>
                                        <p:tgtEl>
                                          <p:spTgt spid="260"/>
                                        </p:tgtEl>
                                        <p:attrNameLst>
                                          <p:attrName>style.visibility</p:attrName>
                                        </p:attrNameLst>
                                      </p:cBhvr>
                                      <p:to>
                                        <p:strVal val="hidden"/>
                                      </p:to>
                                    </p:set>
                                  </p:childTnLst>
                                </p:cTn>
                              </p:par>
                              <p:par>
                                <p:cTn id="89" presetID="2" presetClass="exit" presetSubtype="6" fill="hold" nodeType="withEffect">
                                  <p:stCondLst>
                                    <p:cond delay="0"/>
                                  </p:stCondLst>
                                  <p:childTnLst>
                                    <p:anim calcmode="lin" valueType="num">
                                      <p:cBhvr additive="base">
                                        <p:cTn id="90" dur="3000"/>
                                        <p:tgtEl>
                                          <p:spTgt spid="241"/>
                                        </p:tgtEl>
                                        <p:attrNameLst>
                                          <p:attrName>ppt_x</p:attrName>
                                        </p:attrNameLst>
                                      </p:cBhvr>
                                      <p:tavLst>
                                        <p:tav tm="0">
                                          <p:val>
                                            <p:strVal val="ppt_x"/>
                                          </p:val>
                                        </p:tav>
                                        <p:tav tm="100000">
                                          <p:val>
                                            <p:strVal val="1+ppt_w/2"/>
                                          </p:val>
                                        </p:tav>
                                      </p:tavLst>
                                    </p:anim>
                                    <p:anim calcmode="lin" valueType="num">
                                      <p:cBhvr additive="base">
                                        <p:cTn id="91" dur="3000"/>
                                        <p:tgtEl>
                                          <p:spTgt spid="241"/>
                                        </p:tgtEl>
                                        <p:attrNameLst>
                                          <p:attrName>ppt_y</p:attrName>
                                        </p:attrNameLst>
                                      </p:cBhvr>
                                      <p:tavLst>
                                        <p:tav tm="0">
                                          <p:val>
                                            <p:strVal val="ppt_y"/>
                                          </p:val>
                                        </p:tav>
                                        <p:tav tm="100000">
                                          <p:val>
                                            <p:strVal val="1+ppt_h/2"/>
                                          </p:val>
                                        </p:tav>
                                      </p:tavLst>
                                    </p:anim>
                                    <p:set>
                                      <p:cBhvr>
                                        <p:cTn id="92" dur="1" fill="hold">
                                          <p:stCondLst>
                                            <p:cond delay="2999"/>
                                          </p:stCondLst>
                                        </p:cTn>
                                        <p:tgtEl>
                                          <p:spTgt spid="241"/>
                                        </p:tgtEl>
                                        <p:attrNameLst>
                                          <p:attrName>style.visibility</p:attrName>
                                        </p:attrNameLst>
                                      </p:cBhvr>
                                      <p:to>
                                        <p:strVal val="hidden"/>
                                      </p:to>
                                    </p:set>
                                  </p:childTnLst>
                                </p:cTn>
                              </p:par>
                              <p:par>
                                <p:cTn id="93" presetID="2" presetClass="exit" presetSubtype="3" fill="hold" nodeType="withEffect">
                                  <p:stCondLst>
                                    <p:cond delay="0"/>
                                  </p:stCondLst>
                                  <p:childTnLst>
                                    <p:anim calcmode="lin" valueType="num">
                                      <p:cBhvr additive="base">
                                        <p:cTn id="94" dur="3000"/>
                                        <p:tgtEl>
                                          <p:spTgt spid="317"/>
                                        </p:tgtEl>
                                        <p:attrNameLst>
                                          <p:attrName>ppt_x</p:attrName>
                                        </p:attrNameLst>
                                      </p:cBhvr>
                                      <p:tavLst>
                                        <p:tav tm="0">
                                          <p:val>
                                            <p:strVal val="ppt_x"/>
                                          </p:val>
                                        </p:tav>
                                        <p:tav tm="100000">
                                          <p:val>
                                            <p:strVal val="1+ppt_w/2"/>
                                          </p:val>
                                        </p:tav>
                                      </p:tavLst>
                                    </p:anim>
                                    <p:anim calcmode="lin" valueType="num">
                                      <p:cBhvr additive="base">
                                        <p:cTn id="95" dur="3000"/>
                                        <p:tgtEl>
                                          <p:spTgt spid="317"/>
                                        </p:tgtEl>
                                        <p:attrNameLst>
                                          <p:attrName>ppt_y</p:attrName>
                                        </p:attrNameLst>
                                      </p:cBhvr>
                                      <p:tavLst>
                                        <p:tav tm="0">
                                          <p:val>
                                            <p:strVal val="ppt_y"/>
                                          </p:val>
                                        </p:tav>
                                        <p:tav tm="100000">
                                          <p:val>
                                            <p:strVal val="0-ppt_h/2"/>
                                          </p:val>
                                        </p:tav>
                                      </p:tavLst>
                                    </p:anim>
                                    <p:set>
                                      <p:cBhvr>
                                        <p:cTn id="96" dur="1" fill="hold">
                                          <p:stCondLst>
                                            <p:cond delay="2999"/>
                                          </p:stCondLst>
                                        </p:cTn>
                                        <p:tgtEl>
                                          <p:spTgt spid="317"/>
                                        </p:tgtEl>
                                        <p:attrNameLst>
                                          <p:attrName>style.visibility</p:attrName>
                                        </p:attrNameLst>
                                      </p:cBhvr>
                                      <p:to>
                                        <p:strVal val="hidden"/>
                                      </p:to>
                                    </p:set>
                                  </p:childTnLst>
                                </p:cTn>
                              </p:par>
                              <p:par>
                                <p:cTn id="97" presetID="2" presetClass="exit" presetSubtype="3" fill="hold" nodeType="withEffect">
                                  <p:stCondLst>
                                    <p:cond delay="0"/>
                                  </p:stCondLst>
                                  <p:childTnLst>
                                    <p:anim calcmode="lin" valueType="num">
                                      <p:cBhvr additive="base">
                                        <p:cTn id="98" dur="3000"/>
                                        <p:tgtEl>
                                          <p:spTgt spid="336"/>
                                        </p:tgtEl>
                                        <p:attrNameLst>
                                          <p:attrName>ppt_x</p:attrName>
                                        </p:attrNameLst>
                                      </p:cBhvr>
                                      <p:tavLst>
                                        <p:tav tm="0">
                                          <p:val>
                                            <p:strVal val="ppt_x"/>
                                          </p:val>
                                        </p:tav>
                                        <p:tav tm="100000">
                                          <p:val>
                                            <p:strVal val="1+ppt_w/2"/>
                                          </p:val>
                                        </p:tav>
                                      </p:tavLst>
                                    </p:anim>
                                    <p:anim calcmode="lin" valueType="num">
                                      <p:cBhvr additive="base">
                                        <p:cTn id="99" dur="3000"/>
                                        <p:tgtEl>
                                          <p:spTgt spid="336"/>
                                        </p:tgtEl>
                                        <p:attrNameLst>
                                          <p:attrName>ppt_y</p:attrName>
                                        </p:attrNameLst>
                                      </p:cBhvr>
                                      <p:tavLst>
                                        <p:tav tm="0">
                                          <p:val>
                                            <p:strVal val="ppt_y"/>
                                          </p:val>
                                        </p:tav>
                                        <p:tav tm="100000">
                                          <p:val>
                                            <p:strVal val="0-ppt_h/2"/>
                                          </p:val>
                                        </p:tav>
                                      </p:tavLst>
                                    </p:anim>
                                    <p:set>
                                      <p:cBhvr>
                                        <p:cTn id="100" dur="1" fill="hold">
                                          <p:stCondLst>
                                            <p:cond delay="2999"/>
                                          </p:stCondLst>
                                        </p:cTn>
                                        <p:tgtEl>
                                          <p:spTgt spid="336"/>
                                        </p:tgtEl>
                                        <p:attrNameLst>
                                          <p:attrName>style.visibility</p:attrName>
                                        </p:attrNameLst>
                                      </p:cBhvr>
                                      <p:to>
                                        <p:strVal val="hidden"/>
                                      </p:to>
                                    </p:set>
                                  </p:childTnLst>
                                </p:cTn>
                              </p:par>
                              <p:par>
                                <p:cTn id="101" presetID="2" presetClass="exit" presetSubtype="3" fill="hold" nodeType="withEffect">
                                  <p:stCondLst>
                                    <p:cond delay="0"/>
                                  </p:stCondLst>
                                  <p:childTnLst>
                                    <p:anim calcmode="lin" valueType="num">
                                      <p:cBhvr additive="base">
                                        <p:cTn id="102" dur="3000"/>
                                        <p:tgtEl>
                                          <p:spTgt spid="298"/>
                                        </p:tgtEl>
                                        <p:attrNameLst>
                                          <p:attrName>ppt_x</p:attrName>
                                        </p:attrNameLst>
                                      </p:cBhvr>
                                      <p:tavLst>
                                        <p:tav tm="0">
                                          <p:val>
                                            <p:strVal val="ppt_x"/>
                                          </p:val>
                                        </p:tav>
                                        <p:tav tm="100000">
                                          <p:val>
                                            <p:strVal val="1+ppt_w/2"/>
                                          </p:val>
                                        </p:tav>
                                      </p:tavLst>
                                    </p:anim>
                                    <p:anim calcmode="lin" valueType="num">
                                      <p:cBhvr additive="base">
                                        <p:cTn id="103" dur="3000"/>
                                        <p:tgtEl>
                                          <p:spTgt spid="298"/>
                                        </p:tgtEl>
                                        <p:attrNameLst>
                                          <p:attrName>ppt_y</p:attrName>
                                        </p:attrNameLst>
                                      </p:cBhvr>
                                      <p:tavLst>
                                        <p:tav tm="0">
                                          <p:val>
                                            <p:strVal val="ppt_y"/>
                                          </p:val>
                                        </p:tav>
                                        <p:tav tm="100000">
                                          <p:val>
                                            <p:strVal val="0-ppt_h/2"/>
                                          </p:val>
                                        </p:tav>
                                      </p:tavLst>
                                    </p:anim>
                                    <p:set>
                                      <p:cBhvr>
                                        <p:cTn id="104" dur="1" fill="hold">
                                          <p:stCondLst>
                                            <p:cond delay="2999"/>
                                          </p:stCondLst>
                                        </p:cTn>
                                        <p:tgtEl>
                                          <p:spTgt spid="298"/>
                                        </p:tgtEl>
                                        <p:attrNameLst>
                                          <p:attrName>style.visibility</p:attrName>
                                        </p:attrNameLst>
                                      </p:cBhvr>
                                      <p:to>
                                        <p:strVal val="hidden"/>
                                      </p:to>
                                    </p:set>
                                  </p:childTnLst>
                                </p:cTn>
                              </p:par>
                              <p:par>
                                <p:cTn id="105" presetID="23" presetClass="entr" presetSubtype="272" fill="hold" nodeType="withEffect">
                                  <p:stCondLst>
                                    <p:cond delay="0"/>
                                  </p:stCondLst>
                                  <p:childTnLst>
                                    <p:set>
                                      <p:cBhvr>
                                        <p:cTn id="106" dur="1" fill="hold">
                                          <p:stCondLst>
                                            <p:cond delay="0"/>
                                          </p:stCondLst>
                                        </p:cTn>
                                        <p:tgtEl>
                                          <p:spTgt spid="240"/>
                                        </p:tgtEl>
                                        <p:attrNameLst>
                                          <p:attrName>style.visibility</p:attrName>
                                        </p:attrNameLst>
                                      </p:cBhvr>
                                      <p:to>
                                        <p:strVal val="visible"/>
                                      </p:to>
                                    </p:set>
                                    <p:anim calcmode="lin" valueType="num">
                                      <p:cBhvr>
                                        <p:cTn id="107" dur="3000" fill="hold"/>
                                        <p:tgtEl>
                                          <p:spTgt spid="240"/>
                                        </p:tgtEl>
                                        <p:attrNameLst>
                                          <p:attrName>ppt_w</p:attrName>
                                        </p:attrNameLst>
                                      </p:cBhvr>
                                      <p:tavLst>
                                        <p:tav tm="0">
                                          <p:val>
                                            <p:strVal val="2/3*#ppt_w"/>
                                          </p:val>
                                        </p:tav>
                                        <p:tav tm="100000">
                                          <p:val>
                                            <p:strVal val="#ppt_w"/>
                                          </p:val>
                                        </p:tav>
                                      </p:tavLst>
                                    </p:anim>
                                    <p:anim calcmode="lin" valueType="num">
                                      <p:cBhvr>
                                        <p:cTn id="108" dur="3000" fill="hold"/>
                                        <p:tgtEl>
                                          <p:spTgt spid="240"/>
                                        </p:tgtEl>
                                        <p:attrNameLst>
                                          <p:attrName>ppt_h</p:attrName>
                                        </p:attrNameLst>
                                      </p:cBhvr>
                                      <p:tavLst>
                                        <p:tav tm="0">
                                          <p:val>
                                            <p:strVal val="2/3*#ppt_h"/>
                                          </p:val>
                                        </p:tav>
                                        <p:tav tm="100000">
                                          <p:val>
                                            <p:strVal val="#ppt_h"/>
                                          </p:val>
                                        </p:tav>
                                      </p:tavLst>
                                    </p:anim>
                                  </p:childTnLst>
                                </p:cTn>
                              </p:par>
                              <p:par>
                                <p:cTn id="109" presetID="16" presetClass="entr" presetSubtype="42" fill="hold" nodeType="withEffect">
                                  <p:stCondLst>
                                    <p:cond delay="0"/>
                                  </p:stCondLst>
                                  <p:childTnLst>
                                    <p:set>
                                      <p:cBhvr>
                                        <p:cTn id="110" dur="1" fill="hold">
                                          <p:stCondLst>
                                            <p:cond delay="0"/>
                                          </p:stCondLst>
                                        </p:cTn>
                                        <p:tgtEl>
                                          <p:spTgt spid="240"/>
                                        </p:tgtEl>
                                        <p:attrNameLst>
                                          <p:attrName>style.visibility</p:attrName>
                                        </p:attrNameLst>
                                      </p:cBhvr>
                                      <p:to>
                                        <p:strVal val="visible"/>
                                      </p:to>
                                    </p:set>
                                    <p:animEffect transition="in" filter="barn(outHorizontal)">
                                      <p:cBhvr>
                                        <p:cTn id="111" dur="3000"/>
                                        <p:tgtEl>
                                          <p:spTgt spid="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5"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48 Grupo"/>
          <p:cNvGrpSpPr/>
          <p:nvPr/>
        </p:nvGrpSpPr>
        <p:grpSpPr>
          <a:xfrm>
            <a:off x="0" y="-18103"/>
            <a:ext cx="9131830" cy="5140102"/>
            <a:chOff x="-6896" y="3398"/>
            <a:chExt cx="9157792" cy="5140102"/>
          </a:xfrm>
        </p:grpSpPr>
        <p:grpSp>
          <p:nvGrpSpPr>
            <p:cNvPr id="50" name="49 Grupo"/>
            <p:cNvGrpSpPr/>
            <p:nvPr/>
          </p:nvGrpSpPr>
          <p:grpSpPr>
            <a:xfrm>
              <a:off x="0" y="2571750"/>
              <a:ext cx="9150896" cy="2571750"/>
              <a:chOff x="2339752" y="6172150"/>
              <a:chExt cx="9090248" cy="5152274"/>
            </a:xfrm>
          </p:grpSpPr>
          <p:sp>
            <p:nvSpPr>
              <p:cNvPr id="54" name="53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rot="10800000">
              <a:off x="-6896" y="3398"/>
              <a:ext cx="9150896" cy="2571750"/>
              <a:chOff x="2339752" y="6172150"/>
              <a:chExt cx="9090248" cy="5152274"/>
            </a:xfrm>
          </p:grpSpPr>
          <p:sp>
            <p:nvSpPr>
              <p:cNvPr id="52" name="51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48" name="47 Imagen" descr="Diapositiva2"/>
          <p:cNvPicPr>
            <a:picLocks noGrp="1" noChangeAspect="1"/>
          </p:cNvPicPr>
          <p:nvPr isPhoto="1"/>
        </p:nvPicPr>
        <p:blipFill>
          <a:blip r:embed="rId3">
            <a:lum/>
            <a:extLst>
              <a:ext uri="{28A0092B-C50C-407E-A947-70E740481C1C}">
                <a14:useLocalDpi xmlns:a14="http://schemas.microsoft.com/office/drawing/2010/main" val="0"/>
              </a:ext>
            </a:extLst>
          </a:blip>
          <a:stretch>
            <a:fillRect/>
          </a:stretch>
        </p:blipFill>
        <p:spPr>
          <a:xfrm>
            <a:off x="0" y="-29463"/>
            <a:ext cx="9144000" cy="5143500"/>
          </a:xfrm>
          <a:prstGeom prst="rect">
            <a:avLst/>
          </a:prstGeom>
          <a:noFill/>
          <a:ln>
            <a:noFill/>
          </a:ln>
        </p:spPr>
      </p:pic>
      <p:grpSp>
        <p:nvGrpSpPr>
          <p:cNvPr id="4" name="3 Grupo"/>
          <p:cNvGrpSpPr/>
          <p:nvPr/>
        </p:nvGrpSpPr>
        <p:grpSpPr>
          <a:xfrm>
            <a:off x="2987824" y="1923678"/>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5" name="4 Grupo"/>
          <p:cNvGrpSpPr/>
          <p:nvPr/>
        </p:nvGrpSpPr>
        <p:grpSpPr>
          <a:xfrm>
            <a:off x="1043608" y="555526"/>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6"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7"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8" name="7 Grupo"/>
          <p:cNvGrpSpPr/>
          <p:nvPr/>
        </p:nvGrpSpPr>
        <p:grpSpPr>
          <a:xfrm>
            <a:off x="2051720" y="1203598"/>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9"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0"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1" name="10 Grupo"/>
          <p:cNvGrpSpPr/>
          <p:nvPr/>
        </p:nvGrpSpPr>
        <p:grpSpPr>
          <a:xfrm>
            <a:off x="18849" y="0"/>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1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4" name="13 Grupo"/>
          <p:cNvGrpSpPr/>
          <p:nvPr/>
        </p:nvGrpSpPr>
        <p:grpSpPr>
          <a:xfrm flipH="1">
            <a:off x="6391049" y="525966"/>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1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6"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17" name="16 Grupo"/>
          <p:cNvGrpSpPr/>
          <p:nvPr/>
        </p:nvGrpSpPr>
        <p:grpSpPr>
          <a:xfrm flipH="1">
            <a:off x="5382937" y="1174038"/>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1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1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0" name="19 Grupo"/>
          <p:cNvGrpSpPr/>
          <p:nvPr/>
        </p:nvGrpSpPr>
        <p:grpSpPr>
          <a:xfrm flipH="1">
            <a:off x="7415808" y="-29560"/>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21"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2"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5" name="24 Grupo"/>
          <p:cNvGrpSpPr/>
          <p:nvPr/>
        </p:nvGrpSpPr>
        <p:grpSpPr>
          <a:xfrm rot="10800000" flipH="1">
            <a:off x="1024759" y="3366644"/>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3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6" name="25 Grupo"/>
          <p:cNvGrpSpPr/>
          <p:nvPr/>
        </p:nvGrpSpPr>
        <p:grpSpPr>
          <a:xfrm rot="10800000" flipH="1">
            <a:off x="2032871" y="2718572"/>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3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27" name="26 Grupo"/>
          <p:cNvGrpSpPr/>
          <p:nvPr/>
        </p:nvGrpSpPr>
        <p:grpSpPr>
          <a:xfrm rot="10800000" flipH="1">
            <a:off x="0" y="3922170"/>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2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2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5" name="34 Grupo"/>
          <p:cNvGrpSpPr/>
          <p:nvPr/>
        </p:nvGrpSpPr>
        <p:grpSpPr>
          <a:xfrm rot="10800000">
            <a:off x="6410703" y="3366644"/>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42"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3"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6" name="35 Grupo"/>
          <p:cNvGrpSpPr/>
          <p:nvPr/>
        </p:nvGrpSpPr>
        <p:grpSpPr>
          <a:xfrm rot="10800000">
            <a:off x="5402591" y="2718572"/>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40"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1"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37" name="36 Grupo"/>
          <p:cNvGrpSpPr/>
          <p:nvPr/>
        </p:nvGrpSpPr>
        <p:grpSpPr>
          <a:xfrm rot="10800000">
            <a:off x="7435462" y="3922170"/>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38"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39" name="Forma libre 19"/>
            <p:cNvSpPr/>
            <p:nvPr/>
          </p:nvSpPr>
          <p:spPr>
            <a:xfrm>
              <a:off x="-756592" y="2574074"/>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grpSp>
        <p:nvGrpSpPr>
          <p:cNvPr id="44" name="43 Grupo"/>
          <p:cNvGrpSpPr/>
          <p:nvPr/>
        </p:nvGrpSpPr>
        <p:grpSpPr>
          <a:xfrm flipH="1">
            <a:off x="4283968" y="1923678"/>
            <a:ext cx="1728192" cy="1221330"/>
            <a:chOff x="-756592" y="918372"/>
            <a:chExt cx="2728833" cy="3276291"/>
          </a:xfrm>
          <a:gradFill flip="none" rotWithShape="1">
            <a:gsLst>
              <a:gs pos="0">
                <a:srgbClr val="FF3399">
                  <a:lumMod val="3000"/>
                  <a:lumOff val="97000"/>
                </a:srgbClr>
              </a:gs>
              <a:gs pos="25000">
                <a:srgbClr val="FF6600"/>
              </a:gs>
              <a:gs pos="100000">
                <a:srgbClr val="009900"/>
              </a:gs>
              <a:gs pos="56000">
                <a:srgbClr val="CCFF33"/>
              </a:gs>
            </a:gsLst>
            <a:lin ang="10800000" scaled="1"/>
            <a:tileRect/>
          </a:gradFill>
        </p:grpSpPr>
        <p:sp>
          <p:nvSpPr>
            <p:cNvPr id="45" name="Forma libre 19"/>
            <p:cNvSpPr/>
            <p:nvPr/>
          </p:nvSpPr>
          <p:spPr>
            <a:xfrm rot="10800000">
              <a:off x="-727551" y="918372"/>
              <a:ext cx="2699792" cy="1620589"/>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sp>
          <p:nvSpPr>
            <p:cNvPr id="46" name="Forma libre 19"/>
            <p:cNvSpPr/>
            <p:nvPr/>
          </p:nvSpPr>
          <p:spPr>
            <a:xfrm>
              <a:off x="-756592" y="2574075"/>
              <a:ext cx="2699792" cy="1620588"/>
            </a:xfrm>
            <a:custGeom>
              <a:avLst/>
              <a:gdLst>
                <a:gd name="connsiteX0" fmla="*/ 375988 w 3742805"/>
                <a:gd name="connsiteY0" fmla="*/ 1265279 h 5234152"/>
                <a:gd name="connsiteX1" fmla="*/ 320037 w 3742805"/>
                <a:gd name="connsiteY1" fmla="*/ 1406819 h 5234152"/>
                <a:gd name="connsiteX2" fmla="*/ 150833 w 3742805"/>
                <a:gd name="connsiteY2" fmla="*/ 2443657 h 5234152"/>
                <a:gd name="connsiteX3" fmla="*/ 1866709 w 3742805"/>
                <a:gd name="connsiteY3" fmla="*/ 4835213 h 5234152"/>
                <a:gd name="connsiteX4" fmla="*/ 3582585 w 3742805"/>
                <a:gd name="connsiteY4" fmla="*/ 2443657 h 5234152"/>
                <a:gd name="connsiteX5" fmla="*/ 3485566 w 3742805"/>
                <a:gd name="connsiteY5" fmla="*/ 1648910 h 5234152"/>
                <a:gd name="connsiteX6" fmla="*/ 3436205 w 3742805"/>
                <a:gd name="connsiteY6" fmla="*/ 1483366 h 5234152"/>
                <a:gd name="connsiteX7" fmla="*/ 3468430 w 3742805"/>
                <a:gd name="connsiteY7" fmla="*/ 1603524 h 5234152"/>
                <a:gd name="connsiteX8" fmla="*/ 3543609 w 3742805"/>
                <a:gd name="connsiteY8" fmla="*/ 2282171 h 5234152"/>
                <a:gd name="connsiteX9" fmla="*/ 1871402 w 3742805"/>
                <a:gd name="connsiteY9" fmla="*/ 4564341 h 5234152"/>
                <a:gd name="connsiteX10" fmla="*/ 199196 w 3742805"/>
                <a:gd name="connsiteY10" fmla="*/ 2282171 h 5234152"/>
                <a:gd name="connsiteX11" fmla="*/ 330606 w 3742805"/>
                <a:gd name="connsiteY11" fmla="*/ 1393848 h 5234152"/>
                <a:gd name="connsiteX12" fmla="*/ 3148255 w 3742805"/>
                <a:gd name="connsiteY12" fmla="*/ 781462 h 5234152"/>
                <a:gd name="connsiteX13" fmla="*/ 3240183 w 3742805"/>
                <a:gd name="connsiteY13" fmla="*/ 929214 h 5234152"/>
                <a:gd name="connsiteX14" fmla="*/ 3616681 w 3742805"/>
                <a:gd name="connsiteY14" fmla="*/ 2443657 h 5234152"/>
                <a:gd name="connsiteX15" fmla="*/ 1866709 w 3742805"/>
                <a:gd name="connsiteY15" fmla="*/ 4887311 h 5234152"/>
                <a:gd name="connsiteX16" fmla="*/ 116737 w 3742805"/>
                <a:gd name="connsiteY16" fmla="*/ 2443657 h 5234152"/>
                <a:gd name="connsiteX17" fmla="*/ 398146 w 3742805"/>
                <a:gd name="connsiteY17" fmla="*/ 1114184 h 5234152"/>
                <a:gd name="connsiteX18" fmla="*/ 486367 w 3742805"/>
                <a:gd name="connsiteY18" fmla="*/ 942573 h 5234152"/>
                <a:gd name="connsiteX19" fmla="*/ 427829 w 3742805"/>
                <a:gd name="connsiteY19" fmla="*/ 1035777 h 5234152"/>
                <a:gd name="connsiteX20" fmla="*/ 36461 w 3742805"/>
                <a:gd name="connsiteY20" fmla="*/ 2617077 h 5234152"/>
                <a:gd name="connsiteX21" fmla="*/ 1871402 w 3742805"/>
                <a:gd name="connsiteY21" fmla="*/ 5178356 h 5234152"/>
                <a:gd name="connsiteX22" fmla="*/ 3706344 w 3742805"/>
                <a:gd name="connsiteY22" fmla="*/ 2617077 h 5234152"/>
                <a:gd name="connsiteX23" fmla="*/ 3184374 w 3742805"/>
                <a:gd name="connsiteY23" fmla="*/ 827835 h 5234152"/>
                <a:gd name="connsiteX24" fmla="*/ 3001338 w 3742805"/>
                <a:gd name="connsiteY24" fmla="*/ 667513 h 5234152"/>
                <a:gd name="connsiteX25" fmla="*/ 3073337 w 3742805"/>
                <a:gd name="connsiteY25" fmla="*/ 775468 h 5234152"/>
                <a:gd name="connsiteX26" fmla="*/ 3430410 w 3742805"/>
                <a:gd name="connsiteY26" fmla="*/ 2130944 h 5234152"/>
                <a:gd name="connsiteX27" fmla="*/ 1866709 w 3742805"/>
                <a:gd name="connsiteY27" fmla="*/ 4261885 h 5234152"/>
                <a:gd name="connsiteX28" fmla="*/ 303008 w 3742805"/>
                <a:gd name="connsiteY28" fmla="*/ 2130944 h 5234152"/>
                <a:gd name="connsiteX29" fmla="*/ 570063 w 3742805"/>
                <a:gd name="connsiteY29" fmla="*/ 939515 h 5234152"/>
                <a:gd name="connsiteX30" fmla="*/ 638915 w 3742805"/>
                <a:gd name="connsiteY30" fmla="*/ 814041 h 5234152"/>
                <a:gd name="connsiteX31" fmla="*/ 519493 w 3742805"/>
                <a:gd name="connsiteY31" fmla="*/ 1016737 h 5234152"/>
                <a:gd name="connsiteX32" fmla="*/ 230992 w 3742805"/>
                <a:gd name="connsiteY32" fmla="*/ 2282171 h 5234152"/>
                <a:gd name="connsiteX33" fmla="*/ 1871402 w 3742805"/>
                <a:gd name="connsiteY33" fmla="*/ 4515685 h 5234152"/>
                <a:gd name="connsiteX34" fmla="*/ 3511813 w 3742805"/>
                <a:gd name="connsiteY34" fmla="*/ 2282171 h 5234152"/>
                <a:gd name="connsiteX35" fmla="*/ 3126185 w 3742805"/>
                <a:gd name="connsiteY35" fmla="*/ 843432 h 5234152"/>
                <a:gd name="connsiteX36" fmla="*/ 2837079 w 3742805"/>
                <a:gd name="connsiteY36" fmla="*/ 563819 h 5234152"/>
                <a:gd name="connsiteX37" fmla="*/ 2930509 w 3742805"/>
                <a:gd name="connsiteY37" fmla="*/ 698570 h 5234152"/>
                <a:gd name="connsiteX38" fmla="*/ 3225296 w 3742805"/>
                <a:gd name="connsiteY38" fmla="*/ 1808868 h 5234152"/>
                <a:gd name="connsiteX39" fmla="*/ 1889991 w 3742805"/>
                <a:gd name="connsiteY39" fmla="*/ 3580284 h 5234152"/>
                <a:gd name="connsiteX40" fmla="*/ 554685 w 3742805"/>
                <a:gd name="connsiteY40" fmla="*/ 1808868 h 5234152"/>
                <a:gd name="connsiteX41" fmla="*/ 733613 w 3742805"/>
                <a:gd name="connsiteY41" fmla="*/ 922502 h 5234152"/>
                <a:gd name="connsiteX42" fmla="*/ 819065 w 3742805"/>
                <a:gd name="connsiteY42" fmla="*/ 752614 h 5234152"/>
                <a:gd name="connsiteX43" fmla="*/ 793696 w 3742805"/>
                <a:gd name="connsiteY43" fmla="*/ 790948 h 5234152"/>
                <a:gd name="connsiteX44" fmla="*/ 494769 w 3742805"/>
                <a:gd name="connsiteY44" fmla="*/ 1937239 h 5234152"/>
                <a:gd name="connsiteX45" fmla="*/ 1896299 w 3742805"/>
                <a:gd name="connsiteY45" fmla="*/ 3793920 h 5234152"/>
                <a:gd name="connsiteX46" fmla="*/ 3297829 w 3742805"/>
                <a:gd name="connsiteY46" fmla="*/ 1937239 h 5234152"/>
                <a:gd name="connsiteX47" fmla="*/ 2933737 w 3742805"/>
                <a:gd name="connsiteY47" fmla="*/ 688848 h 5234152"/>
                <a:gd name="connsiteX48" fmla="*/ 2709343 w 3742805"/>
                <a:gd name="connsiteY48" fmla="*/ 459106 h 5234152"/>
                <a:gd name="connsiteX49" fmla="*/ 2716560 w 3742805"/>
                <a:gd name="connsiteY49" fmla="*/ 467874 h 5234152"/>
                <a:gd name="connsiteX50" fmla="*/ 3050858 w 3742805"/>
                <a:gd name="connsiteY50" fmla="*/ 1552198 h 5234152"/>
                <a:gd name="connsiteX51" fmla="*/ 1875661 w 3742805"/>
                <a:gd name="connsiteY51" fmla="*/ 3104394 h 5234152"/>
                <a:gd name="connsiteX52" fmla="*/ 700463 w 3742805"/>
                <a:gd name="connsiteY52" fmla="*/ 1552198 h 5234152"/>
                <a:gd name="connsiteX53" fmla="*/ 856164 w 3742805"/>
                <a:gd name="connsiteY53" fmla="*/ 779581 h 5234152"/>
                <a:gd name="connsiteX54" fmla="*/ 948999 w 3742805"/>
                <a:gd name="connsiteY54" fmla="*/ 602638 h 5234152"/>
                <a:gd name="connsiteX55" fmla="*/ 858932 w 3742805"/>
                <a:gd name="connsiteY55" fmla="*/ 738536 h 5234152"/>
                <a:gd name="connsiteX56" fmla="*/ 579402 w 3742805"/>
                <a:gd name="connsiteY56" fmla="*/ 1808868 h 5234152"/>
                <a:gd name="connsiteX57" fmla="*/ 1889990 w 3742805"/>
                <a:gd name="connsiteY57" fmla="*/ 3542517 h 5234152"/>
                <a:gd name="connsiteX58" fmla="*/ 3200579 w 3742805"/>
                <a:gd name="connsiteY58" fmla="*/ 1808868 h 5234152"/>
                <a:gd name="connsiteX59" fmla="*/ 2747673 w 3742805"/>
                <a:gd name="connsiteY59" fmla="*/ 497975 h 5234152"/>
                <a:gd name="connsiteX60" fmla="*/ 2660028 w 3742805"/>
                <a:gd name="connsiteY60" fmla="*/ 441387 h 5234152"/>
                <a:gd name="connsiteX61" fmla="*/ 2735244 w 3742805"/>
                <a:gd name="connsiteY61" fmla="*/ 554538 h 5234152"/>
                <a:gd name="connsiteX62" fmla="*/ 2969633 w 3742805"/>
                <a:gd name="connsiteY62" fmla="*/ 1449342 h 5234152"/>
                <a:gd name="connsiteX63" fmla="*/ 1870691 w 3742805"/>
                <a:gd name="connsiteY63" fmla="*/ 2898682 h 5234152"/>
                <a:gd name="connsiteX64" fmla="*/ 771749 w 3742805"/>
                <a:gd name="connsiteY64" fmla="*/ 1449342 h 5234152"/>
                <a:gd name="connsiteX65" fmla="*/ 917347 w 3742805"/>
                <a:gd name="connsiteY65" fmla="*/ 727923 h 5234152"/>
                <a:gd name="connsiteX66" fmla="*/ 1010390 w 3742805"/>
                <a:gd name="connsiteY66" fmla="*/ 550844 h 5234152"/>
                <a:gd name="connsiteX67" fmla="*/ 968130 w 3742805"/>
                <a:gd name="connsiteY67" fmla="*/ 614323 h 5234152"/>
                <a:gd name="connsiteX68" fmla="*/ 722089 w 3742805"/>
                <a:gd name="connsiteY68" fmla="*/ 1552198 h 5234152"/>
                <a:gd name="connsiteX69" fmla="*/ 1875661 w 3742805"/>
                <a:gd name="connsiteY69" fmla="*/ 3071301 h 5234152"/>
                <a:gd name="connsiteX70" fmla="*/ 3029232 w 3742805"/>
                <a:gd name="connsiteY70" fmla="*/ 1552198 h 5234152"/>
                <a:gd name="connsiteX71" fmla="*/ 2729556 w 3742805"/>
                <a:gd name="connsiteY71" fmla="*/ 530787 h 5234152"/>
                <a:gd name="connsiteX72" fmla="*/ 2624365 w 3742805"/>
                <a:gd name="connsiteY72" fmla="*/ 397250 h 5234152"/>
                <a:gd name="connsiteX73" fmla="*/ 2648007 w 3742805"/>
                <a:gd name="connsiteY73" fmla="*/ 425930 h 5234152"/>
                <a:gd name="connsiteX74" fmla="*/ 2630588 w 3742805"/>
                <a:gd name="connsiteY74" fmla="*/ 403532 h 5234152"/>
                <a:gd name="connsiteX75" fmla="*/ 2469285 w 3742805"/>
                <a:gd name="connsiteY75" fmla="*/ 313443 h 5234152"/>
                <a:gd name="connsiteX76" fmla="*/ 2516582 w 3742805"/>
                <a:gd name="connsiteY76" fmla="*/ 376067 h 5234152"/>
                <a:gd name="connsiteX77" fmla="*/ 2736486 w 3742805"/>
                <a:gd name="connsiteY77" fmla="*/ 1147864 h 5234152"/>
                <a:gd name="connsiteX78" fmla="*/ 1889991 w 3742805"/>
                <a:gd name="connsiteY78" fmla="*/ 2295726 h 5234152"/>
                <a:gd name="connsiteX79" fmla="*/ 1043496 w 3742805"/>
                <a:gd name="connsiteY79" fmla="*/ 1147864 h 5234152"/>
                <a:gd name="connsiteX80" fmla="*/ 1145663 w 3742805"/>
                <a:gd name="connsiteY80" fmla="*/ 600724 h 5234152"/>
                <a:gd name="connsiteX81" fmla="*/ 1193085 w 3742805"/>
                <a:gd name="connsiteY81" fmla="*/ 497688 h 5234152"/>
                <a:gd name="connsiteX82" fmla="*/ 1160617 w 3742805"/>
                <a:gd name="connsiteY82" fmla="*/ 555152 h 5234152"/>
                <a:gd name="connsiteX83" fmla="*/ 1008194 w 3742805"/>
                <a:gd name="connsiteY83" fmla="*/ 1229324 h 5234152"/>
                <a:gd name="connsiteX84" fmla="*/ 1896299 w 3742805"/>
                <a:gd name="connsiteY84" fmla="*/ 2432438 h 5234152"/>
                <a:gd name="connsiteX85" fmla="*/ 2784405 w 3742805"/>
                <a:gd name="connsiteY85" fmla="*/ 1229324 h 5234152"/>
                <a:gd name="connsiteX86" fmla="*/ 2509040 w 3742805"/>
                <a:gd name="connsiteY86" fmla="*/ 358428 h 5234152"/>
                <a:gd name="connsiteX87" fmla="*/ 2328985 w 3742805"/>
                <a:gd name="connsiteY87" fmla="*/ 235519 h 5234152"/>
                <a:gd name="connsiteX88" fmla="*/ 2367735 w 3742805"/>
                <a:gd name="connsiteY88" fmla="*/ 277910 h 5234152"/>
                <a:gd name="connsiteX89" fmla="*/ 2542174 w 3742805"/>
                <a:gd name="connsiteY89" fmla="*/ 848259 h 5234152"/>
                <a:gd name="connsiteX90" fmla="*/ 1870691 w 3742805"/>
                <a:gd name="connsiteY90" fmla="*/ 1696517 h 5234152"/>
                <a:gd name="connsiteX91" fmla="*/ 1199208 w 3742805"/>
                <a:gd name="connsiteY91" fmla="*/ 848259 h 5234152"/>
                <a:gd name="connsiteX92" fmla="*/ 1313887 w 3742805"/>
                <a:gd name="connsiteY92" fmla="*/ 373990 h 5234152"/>
                <a:gd name="connsiteX93" fmla="*/ 1359617 w 3742805"/>
                <a:gd name="connsiteY93" fmla="*/ 303974 h 5234152"/>
                <a:gd name="connsiteX94" fmla="*/ 1353496 w 3742805"/>
                <a:gd name="connsiteY94" fmla="*/ 310655 h 5234152"/>
                <a:gd name="connsiteX95" fmla="*/ 1170240 w 3742805"/>
                <a:gd name="connsiteY95" fmla="*/ 908457 h 5234152"/>
                <a:gd name="connsiteX96" fmla="*/ 1875660 w 3742805"/>
                <a:gd name="connsiteY96" fmla="*/ 1797545 h 5234152"/>
                <a:gd name="connsiteX97" fmla="*/ 2581080 w 3742805"/>
                <a:gd name="connsiteY97" fmla="*/ 908457 h 5234152"/>
                <a:gd name="connsiteX98" fmla="*/ 2397825 w 3742805"/>
                <a:gd name="connsiteY98" fmla="*/ 310655 h 5234152"/>
                <a:gd name="connsiteX99" fmla="*/ 1402512 w 3742805"/>
                <a:gd name="connsiteY99" fmla="*/ 199772 h 5234152"/>
                <a:gd name="connsiteX100" fmla="*/ 1402310 w 3742805"/>
                <a:gd name="connsiteY100" fmla="*/ 199868 h 5234152"/>
                <a:gd name="connsiteX101" fmla="*/ 1265286 w 3742805"/>
                <a:gd name="connsiteY101" fmla="*/ 284462 h 5234152"/>
                <a:gd name="connsiteX102" fmla="*/ 1214815 w 3742805"/>
                <a:gd name="connsiteY102" fmla="*/ 325022 h 5234152"/>
                <a:gd name="connsiteX103" fmla="*/ 1184525 w 3742805"/>
                <a:gd name="connsiteY103" fmla="*/ 354805 h 5234152"/>
                <a:gd name="connsiteX104" fmla="*/ 791972 w 3742805"/>
                <a:gd name="connsiteY104" fmla="*/ 1449342 h 5234152"/>
                <a:gd name="connsiteX105" fmla="*/ 1870691 w 3742805"/>
                <a:gd name="connsiteY105" fmla="*/ 2867782 h 5234152"/>
                <a:gd name="connsiteX106" fmla="*/ 2949410 w 3742805"/>
                <a:gd name="connsiteY106" fmla="*/ 1449342 h 5234152"/>
                <a:gd name="connsiteX107" fmla="*/ 2473813 w 3742805"/>
                <a:gd name="connsiteY107" fmla="*/ 273149 h 5234152"/>
                <a:gd name="connsiteX108" fmla="*/ 2427906 w 3742805"/>
                <a:gd name="connsiteY108" fmla="*/ 236477 h 5234152"/>
                <a:gd name="connsiteX109" fmla="*/ 2488708 w 3742805"/>
                <a:gd name="connsiteY109" fmla="*/ 299774 h 5234152"/>
                <a:gd name="connsiteX110" fmla="*/ 2801533 w 3742805"/>
                <a:gd name="connsiteY110" fmla="*/ 1229324 h 5234152"/>
                <a:gd name="connsiteX111" fmla="*/ 1896300 w 3742805"/>
                <a:gd name="connsiteY111" fmla="*/ 2458648 h 5234152"/>
                <a:gd name="connsiteX112" fmla="*/ 991066 w 3742805"/>
                <a:gd name="connsiteY112" fmla="*/ 1229324 h 5234152"/>
                <a:gd name="connsiteX113" fmla="*/ 1390175 w 3742805"/>
                <a:gd name="connsiteY113" fmla="*/ 209949 h 5234152"/>
                <a:gd name="connsiteX114" fmla="*/ 1329824 w 3742805"/>
                <a:gd name="connsiteY114" fmla="*/ 178224 h 5234152"/>
                <a:gd name="connsiteX115" fmla="*/ 1295546 w 3742805"/>
                <a:gd name="connsiteY115" fmla="*/ 194796 h 5234152"/>
                <a:gd name="connsiteX116" fmla="*/ 332741 w 3742805"/>
                <a:gd name="connsiteY116" fmla="*/ 2130944 h 5234152"/>
                <a:gd name="connsiteX117" fmla="*/ 1866709 w 3742805"/>
                <a:gd name="connsiteY117" fmla="*/ 4216454 h 5234152"/>
                <a:gd name="connsiteX118" fmla="*/ 3400677 w 3742805"/>
                <a:gd name="connsiteY118" fmla="*/ 2130944 h 5234152"/>
                <a:gd name="connsiteX119" fmla="*/ 2894705 w 3742805"/>
                <a:gd name="connsiteY119" fmla="*/ 583011 h 5234152"/>
                <a:gd name="connsiteX120" fmla="*/ 2894661 w 3742805"/>
                <a:gd name="connsiteY120" fmla="*/ 582964 h 5234152"/>
                <a:gd name="connsiteX121" fmla="*/ 3009019 w 3742805"/>
                <a:gd name="connsiteY121" fmla="*/ 748145 h 5234152"/>
                <a:gd name="connsiteX122" fmla="*/ 3324261 w 3742805"/>
                <a:gd name="connsiteY122" fmla="*/ 1937239 h 5234152"/>
                <a:gd name="connsiteX123" fmla="*/ 1896299 w 3742805"/>
                <a:gd name="connsiteY123" fmla="*/ 3834368 h 5234152"/>
                <a:gd name="connsiteX124" fmla="*/ 468337 w 3742805"/>
                <a:gd name="connsiteY124" fmla="*/ 1937239 h 5234152"/>
                <a:gd name="connsiteX125" fmla="*/ 1163224 w 3742805"/>
                <a:gd name="connsiteY125" fmla="*/ 308851 h 5234152"/>
                <a:gd name="connsiteX126" fmla="*/ 1205134 w 3742805"/>
                <a:gd name="connsiteY126" fmla="*/ 278389 h 5234152"/>
                <a:gd name="connsiteX127" fmla="*/ 1218597 w 3742805"/>
                <a:gd name="connsiteY127" fmla="*/ 265092 h 5234152"/>
                <a:gd name="connsiteX128" fmla="*/ 1315492 w 3742805"/>
                <a:gd name="connsiteY128" fmla="*/ 187343 h 5234152"/>
                <a:gd name="connsiteX129" fmla="*/ 2270646 w 3742805"/>
                <a:gd name="connsiteY129" fmla="*/ 150156 h 5234152"/>
                <a:gd name="connsiteX130" fmla="*/ 2277145 w 3742805"/>
                <a:gd name="connsiteY130" fmla="*/ 155151 h 5234152"/>
                <a:gd name="connsiteX131" fmla="*/ 2593738 w 3742805"/>
                <a:gd name="connsiteY131" fmla="*/ 908457 h 5234152"/>
                <a:gd name="connsiteX132" fmla="*/ 1875661 w 3742805"/>
                <a:gd name="connsiteY132" fmla="*/ 1816914 h 5234152"/>
                <a:gd name="connsiteX133" fmla="*/ 1157583 w 3742805"/>
                <a:gd name="connsiteY133" fmla="*/ 908457 h 5234152"/>
                <a:gd name="connsiteX134" fmla="*/ 1280220 w 3742805"/>
                <a:gd name="connsiteY134" fmla="*/ 400531 h 5234152"/>
                <a:gd name="connsiteX135" fmla="*/ 1343102 w 3742805"/>
                <a:gd name="connsiteY135" fmla="*/ 304110 h 5234152"/>
                <a:gd name="connsiteX136" fmla="*/ 1327002 w 3742805"/>
                <a:gd name="connsiteY136" fmla="*/ 322000 h 5234152"/>
                <a:gd name="connsiteX137" fmla="*/ 1059511 w 3742805"/>
                <a:gd name="connsiteY137" fmla="*/ 1147864 h 5234152"/>
                <a:gd name="connsiteX138" fmla="*/ 1889991 w 3742805"/>
                <a:gd name="connsiteY138" fmla="*/ 2271253 h 5234152"/>
                <a:gd name="connsiteX139" fmla="*/ 2720470 w 3742805"/>
                <a:gd name="connsiteY139" fmla="*/ 1147864 h 5234152"/>
                <a:gd name="connsiteX140" fmla="*/ 2285846 w 3742805"/>
                <a:gd name="connsiteY140" fmla="*/ 160062 h 5234152"/>
                <a:gd name="connsiteX141" fmla="*/ 1538511 w 3742805"/>
                <a:gd name="connsiteY141" fmla="*/ 100160 h 5234152"/>
                <a:gd name="connsiteX142" fmla="*/ 1528678 w 3742805"/>
                <a:gd name="connsiteY142" fmla="*/ 104892 h 5234152"/>
                <a:gd name="connsiteX143" fmla="*/ 1534109 w 3742805"/>
                <a:gd name="connsiteY143" fmla="*/ 103040 h 5234152"/>
                <a:gd name="connsiteX144" fmla="*/ 1896299 w 3742805"/>
                <a:gd name="connsiteY144" fmla="*/ 80557 h 5234152"/>
                <a:gd name="connsiteX145" fmla="*/ 1546035 w 3742805"/>
                <a:gd name="connsiteY145" fmla="*/ 139010 h 5234152"/>
                <a:gd name="connsiteX146" fmla="*/ 1512028 w 3742805"/>
                <a:gd name="connsiteY146" fmla="*/ 152106 h 5234152"/>
                <a:gd name="connsiteX147" fmla="*/ 1501876 w 3742805"/>
                <a:gd name="connsiteY147" fmla="*/ 159868 h 5234152"/>
                <a:gd name="connsiteX148" fmla="*/ 1211043 w 3742805"/>
                <a:gd name="connsiteY148" fmla="*/ 848259 h 5234152"/>
                <a:gd name="connsiteX149" fmla="*/ 1870690 w 3742805"/>
                <a:gd name="connsiteY149" fmla="*/ 1678431 h 5234152"/>
                <a:gd name="connsiteX150" fmla="*/ 2530338 w 3742805"/>
                <a:gd name="connsiteY150" fmla="*/ 848259 h 5234152"/>
                <a:gd name="connsiteX151" fmla="*/ 2239506 w 3742805"/>
                <a:gd name="connsiteY151" fmla="*/ 159868 h 5234152"/>
                <a:gd name="connsiteX152" fmla="*/ 2191654 w 3742805"/>
                <a:gd name="connsiteY152" fmla="*/ 123281 h 5234152"/>
                <a:gd name="connsiteX153" fmla="*/ 2057233 w 3742805"/>
                <a:gd name="connsiteY153" fmla="*/ 92665 h 5234152"/>
                <a:gd name="connsiteX154" fmla="*/ 1896299 w 3742805"/>
                <a:gd name="connsiteY154" fmla="*/ 80557 h 5234152"/>
                <a:gd name="connsiteX155" fmla="*/ 1896300 w 3742805"/>
                <a:gd name="connsiteY155" fmla="*/ 0 h 5234152"/>
                <a:gd name="connsiteX156" fmla="*/ 1921576 w 3742805"/>
                <a:gd name="connsiteY156" fmla="*/ 1733 h 5234152"/>
                <a:gd name="connsiteX157" fmla="*/ 1957454 w 3742805"/>
                <a:gd name="connsiteY157" fmla="*/ 2971 h 5234152"/>
                <a:gd name="connsiteX158" fmla="*/ 1958525 w 3742805"/>
                <a:gd name="connsiteY158" fmla="*/ 3083 h 5234152"/>
                <a:gd name="connsiteX159" fmla="*/ 1967705 w 3742805"/>
                <a:gd name="connsiteY159" fmla="*/ 3407 h 5234152"/>
                <a:gd name="connsiteX160" fmla="*/ 3742805 w 3742805"/>
                <a:gd name="connsiteY160" fmla="*/ 2617077 h 5234152"/>
                <a:gd name="connsiteX161" fmla="*/ 1871402 w 3742805"/>
                <a:gd name="connsiteY161" fmla="*/ 5234152 h 5234152"/>
                <a:gd name="connsiteX162" fmla="*/ 0 w 3742805"/>
                <a:gd name="connsiteY162" fmla="*/ 2617077 h 5234152"/>
                <a:gd name="connsiteX163" fmla="*/ 1592217 w 3742805"/>
                <a:gd name="connsiteY163" fmla="*/ 28928 h 5234152"/>
                <a:gd name="connsiteX164" fmla="*/ 1605332 w 3742805"/>
                <a:gd name="connsiteY164" fmla="*/ 27098 h 5234152"/>
                <a:gd name="connsiteX165" fmla="*/ 1605639 w 3742805"/>
                <a:gd name="connsiteY165" fmla="*/ 27012 h 5234152"/>
                <a:gd name="connsiteX166" fmla="*/ 1776656 w 3742805"/>
                <a:gd name="connsiteY166" fmla="*/ 3182 h 5234152"/>
                <a:gd name="connsiteX167" fmla="*/ 1785240 w 3742805"/>
                <a:gd name="connsiteY167" fmla="*/ 2879 h 5234152"/>
                <a:gd name="connsiteX168" fmla="*/ 1786241 w 3742805"/>
                <a:gd name="connsiteY168" fmla="*/ 2775 h 5234152"/>
                <a:gd name="connsiteX169" fmla="*/ 1866709 w 3742805"/>
                <a:gd name="connsiteY169" fmla="*/ 3 h 5234152"/>
                <a:gd name="connsiteX170" fmla="*/ 1869051 w 3742805"/>
                <a:gd name="connsiteY170" fmla="*/ 84 h 5234152"/>
                <a:gd name="connsiteX171" fmla="*/ 1869832 w 3742805"/>
                <a:gd name="connsiteY171" fmla="*/ 57 h 5234152"/>
                <a:gd name="connsiteX172" fmla="*/ 1870691 w 3742805"/>
                <a:gd name="connsiteY172" fmla="*/ 2 h 5234152"/>
                <a:gd name="connsiteX173" fmla="*/ 1870947 w 3742805"/>
                <a:gd name="connsiteY173" fmla="*/ 18 h 5234152"/>
                <a:gd name="connsiteX174" fmla="*/ 1871402 w 3742805"/>
                <a:gd name="connsiteY174" fmla="*/ 2 h 5234152"/>
                <a:gd name="connsiteX175" fmla="*/ 1874156 w 3742805"/>
                <a:gd name="connsiteY175" fmla="*/ 97 h 5234152"/>
                <a:gd name="connsiteX176" fmla="*/ 1875661 w 3742805"/>
                <a:gd name="connsiteY176" fmla="*/ 1 h 5234152"/>
                <a:gd name="connsiteX177" fmla="*/ 1880701 w 3742805"/>
                <a:gd name="connsiteY177" fmla="*/ 323 h 5234152"/>
                <a:gd name="connsiteX178" fmla="*/ 1883755 w 3742805"/>
                <a:gd name="connsiteY178" fmla="*/ 428 h 5234152"/>
                <a:gd name="connsiteX179" fmla="*/ 1889991 w 3742805"/>
                <a:gd name="connsiteY179" fmla="*/ 1 h 5234152"/>
                <a:gd name="connsiteX180" fmla="*/ 1893142 w 3742805"/>
                <a:gd name="connsiteY180" fmla="*/ 217 h 523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2805" h="5234152">
                  <a:moveTo>
                    <a:pt x="375988" y="1265279"/>
                  </a:moveTo>
                  <a:lnTo>
                    <a:pt x="320037" y="1406819"/>
                  </a:lnTo>
                  <a:cubicBezTo>
                    <a:pt x="211601" y="1720478"/>
                    <a:pt x="150833" y="2072177"/>
                    <a:pt x="150833" y="2443657"/>
                  </a:cubicBezTo>
                  <a:cubicBezTo>
                    <a:pt x="150833" y="3764477"/>
                    <a:pt x="919056" y="4835213"/>
                    <a:pt x="1866709" y="4835213"/>
                  </a:cubicBezTo>
                  <a:cubicBezTo>
                    <a:pt x="2814362" y="4835213"/>
                    <a:pt x="3582585" y="3764477"/>
                    <a:pt x="3582585" y="2443657"/>
                  </a:cubicBezTo>
                  <a:cubicBezTo>
                    <a:pt x="3582585" y="2165047"/>
                    <a:pt x="3548403" y="1897564"/>
                    <a:pt x="3485566" y="1648910"/>
                  </a:cubicBezTo>
                  <a:lnTo>
                    <a:pt x="3436205" y="1483366"/>
                  </a:lnTo>
                  <a:lnTo>
                    <a:pt x="3468430" y="1603524"/>
                  </a:lnTo>
                  <a:cubicBezTo>
                    <a:pt x="3517288" y="1817909"/>
                    <a:pt x="3543609" y="2045845"/>
                    <a:pt x="3543609" y="2282171"/>
                  </a:cubicBezTo>
                  <a:cubicBezTo>
                    <a:pt x="3543609" y="3542579"/>
                    <a:pt x="2794937" y="4564341"/>
                    <a:pt x="1871402" y="4564341"/>
                  </a:cubicBezTo>
                  <a:cubicBezTo>
                    <a:pt x="947868" y="4564341"/>
                    <a:pt x="199196" y="3542579"/>
                    <a:pt x="199196" y="2282171"/>
                  </a:cubicBezTo>
                  <a:cubicBezTo>
                    <a:pt x="199196" y="1967070"/>
                    <a:pt x="245988" y="1666883"/>
                    <a:pt x="330606" y="1393848"/>
                  </a:cubicBezTo>
                  <a:close/>
                  <a:moveTo>
                    <a:pt x="3148255" y="781462"/>
                  </a:moveTo>
                  <a:lnTo>
                    <a:pt x="3240183" y="929214"/>
                  </a:lnTo>
                  <a:cubicBezTo>
                    <a:pt x="3475943" y="1345568"/>
                    <a:pt x="3616681" y="1871662"/>
                    <a:pt x="3616681" y="2443657"/>
                  </a:cubicBezTo>
                  <a:cubicBezTo>
                    <a:pt x="3616681" y="3793250"/>
                    <a:pt x="2833192" y="4887311"/>
                    <a:pt x="1866709" y="4887311"/>
                  </a:cubicBezTo>
                  <a:cubicBezTo>
                    <a:pt x="900226" y="4887311"/>
                    <a:pt x="116737" y="3793250"/>
                    <a:pt x="116737" y="2443657"/>
                  </a:cubicBezTo>
                  <a:cubicBezTo>
                    <a:pt x="116737" y="1953375"/>
                    <a:pt x="220137" y="1496817"/>
                    <a:pt x="398146" y="1114184"/>
                  </a:cubicBezTo>
                  <a:lnTo>
                    <a:pt x="486367" y="942573"/>
                  </a:lnTo>
                  <a:lnTo>
                    <a:pt x="427829" y="1035777"/>
                  </a:lnTo>
                  <a:cubicBezTo>
                    <a:pt x="182677" y="1471214"/>
                    <a:pt x="36461" y="2020312"/>
                    <a:pt x="36461" y="2617077"/>
                  </a:cubicBezTo>
                  <a:cubicBezTo>
                    <a:pt x="36461" y="4031632"/>
                    <a:pt x="857992" y="5178356"/>
                    <a:pt x="1871402" y="5178356"/>
                  </a:cubicBezTo>
                  <a:cubicBezTo>
                    <a:pt x="2884813" y="5178356"/>
                    <a:pt x="3706344" y="4031632"/>
                    <a:pt x="3706344" y="2617077"/>
                  </a:cubicBezTo>
                  <a:cubicBezTo>
                    <a:pt x="3706344" y="1920851"/>
                    <a:pt x="3507329" y="1289506"/>
                    <a:pt x="3184374" y="827835"/>
                  </a:cubicBezTo>
                  <a:close/>
                  <a:moveTo>
                    <a:pt x="3001338" y="667513"/>
                  </a:moveTo>
                  <a:lnTo>
                    <a:pt x="3073337" y="775468"/>
                  </a:lnTo>
                  <a:cubicBezTo>
                    <a:pt x="3296408" y="1143820"/>
                    <a:pt x="3430410" y="1616057"/>
                    <a:pt x="3430410" y="2130944"/>
                  </a:cubicBezTo>
                  <a:cubicBezTo>
                    <a:pt x="3430410" y="3307830"/>
                    <a:pt x="2730317" y="4261885"/>
                    <a:pt x="1866709" y="4261885"/>
                  </a:cubicBezTo>
                  <a:cubicBezTo>
                    <a:pt x="1003101" y="4261885"/>
                    <a:pt x="303008" y="3307830"/>
                    <a:pt x="303008" y="2130944"/>
                  </a:cubicBezTo>
                  <a:cubicBezTo>
                    <a:pt x="303008" y="1689612"/>
                    <a:pt x="401458" y="1279615"/>
                    <a:pt x="570063" y="939515"/>
                  </a:cubicBezTo>
                  <a:lnTo>
                    <a:pt x="638915" y="814041"/>
                  </a:lnTo>
                  <a:lnTo>
                    <a:pt x="519493" y="1016737"/>
                  </a:lnTo>
                  <a:cubicBezTo>
                    <a:pt x="337525" y="1376443"/>
                    <a:pt x="230992" y="1812368"/>
                    <a:pt x="230992" y="2282171"/>
                  </a:cubicBezTo>
                  <a:cubicBezTo>
                    <a:pt x="230992" y="3515707"/>
                    <a:pt x="965429" y="4515685"/>
                    <a:pt x="1871402" y="4515685"/>
                  </a:cubicBezTo>
                  <a:cubicBezTo>
                    <a:pt x="2777376" y="4515685"/>
                    <a:pt x="3511813" y="3515707"/>
                    <a:pt x="3511813" y="2282171"/>
                  </a:cubicBezTo>
                  <a:cubicBezTo>
                    <a:pt x="3511813" y="1734068"/>
                    <a:pt x="3366810" y="1232076"/>
                    <a:pt x="3126185" y="843432"/>
                  </a:cubicBezTo>
                  <a:close/>
                  <a:moveTo>
                    <a:pt x="2837079" y="563819"/>
                  </a:moveTo>
                  <a:lnTo>
                    <a:pt x="2930509" y="698570"/>
                  </a:lnTo>
                  <a:cubicBezTo>
                    <a:pt x="3114916" y="1002320"/>
                    <a:pt x="3225296" y="1388494"/>
                    <a:pt x="3225296" y="1808868"/>
                  </a:cubicBezTo>
                  <a:cubicBezTo>
                    <a:pt x="3225296" y="2787194"/>
                    <a:pt x="2627459" y="3580284"/>
                    <a:pt x="1889991" y="3580284"/>
                  </a:cubicBezTo>
                  <a:cubicBezTo>
                    <a:pt x="1152522" y="3580284"/>
                    <a:pt x="554685" y="2787194"/>
                    <a:pt x="554685" y="1808868"/>
                  </a:cubicBezTo>
                  <a:cubicBezTo>
                    <a:pt x="554685" y="1485944"/>
                    <a:pt x="619821" y="1183202"/>
                    <a:pt x="733613" y="922502"/>
                  </a:cubicBezTo>
                  <a:lnTo>
                    <a:pt x="819065" y="752614"/>
                  </a:lnTo>
                  <a:lnTo>
                    <a:pt x="793696" y="790948"/>
                  </a:lnTo>
                  <a:cubicBezTo>
                    <a:pt x="606448" y="1106598"/>
                    <a:pt x="494769" y="1504641"/>
                    <a:pt x="494769" y="1937239"/>
                  </a:cubicBezTo>
                  <a:cubicBezTo>
                    <a:pt x="494769" y="2962656"/>
                    <a:pt x="1122255" y="3793920"/>
                    <a:pt x="1896299" y="3793920"/>
                  </a:cubicBezTo>
                  <a:cubicBezTo>
                    <a:pt x="2670343" y="3793920"/>
                    <a:pt x="3297829" y="2962656"/>
                    <a:pt x="3297829" y="1937239"/>
                  </a:cubicBezTo>
                  <a:cubicBezTo>
                    <a:pt x="3297829" y="1456574"/>
                    <a:pt x="3159954" y="1018571"/>
                    <a:pt x="2933737" y="688848"/>
                  </a:cubicBezTo>
                  <a:close/>
                  <a:moveTo>
                    <a:pt x="2709343" y="459106"/>
                  </a:moveTo>
                  <a:lnTo>
                    <a:pt x="2716560" y="467874"/>
                  </a:lnTo>
                  <a:cubicBezTo>
                    <a:pt x="2923398" y="747658"/>
                    <a:pt x="3050858" y="1130268"/>
                    <a:pt x="3050858" y="1552198"/>
                  </a:cubicBezTo>
                  <a:cubicBezTo>
                    <a:pt x="3050858" y="2409453"/>
                    <a:pt x="2524704" y="3104394"/>
                    <a:pt x="1875661" y="3104394"/>
                  </a:cubicBezTo>
                  <a:cubicBezTo>
                    <a:pt x="1226617" y="3104394"/>
                    <a:pt x="700463" y="2409453"/>
                    <a:pt x="700463" y="1552198"/>
                  </a:cubicBezTo>
                  <a:cubicBezTo>
                    <a:pt x="700463" y="1270911"/>
                    <a:pt x="757112" y="1007100"/>
                    <a:pt x="856164" y="779581"/>
                  </a:cubicBezTo>
                  <a:lnTo>
                    <a:pt x="948999" y="602638"/>
                  </a:lnTo>
                  <a:lnTo>
                    <a:pt x="858932" y="738536"/>
                  </a:lnTo>
                  <a:cubicBezTo>
                    <a:pt x="683834" y="1033270"/>
                    <a:pt x="579402" y="1404937"/>
                    <a:pt x="579402" y="1808868"/>
                  </a:cubicBezTo>
                  <a:cubicBezTo>
                    <a:pt x="579402" y="2766336"/>
                    <a:pt x="1166172" y="3542517"/>
                    <a:pt x="1889990" y="3542517"/>
                  </a:cubicBezTo>
                  <a:cubicBezTo>
                    <a:pt x="2613808" y="3542517"/>
                    <a:pt x="3200579" y="2766336"/>
                    <a:pt x="3200579" y="1808868"/>
                  </a:cubicBezTo>
                  <a:cubicBezTo>
                    <a:pt x="3200579" y="1285253"/>
                    <a:pt x="3025092" y="815856"/>
                    <a:pt x="2747673" y="497975"/>
                  </a:cubicBezTo>
                  <a:close/>
                  <a:moveTo>
                    <a:pt x="2660028" y="441387"/>
                  </a:moveTo>
                  <a:lnTo>
                    <a:pt x="2735244" y="554538"/>
                  </a:lnTo>
                  <a:cubicBezTo>
                    <a:pt x="2882065" y="800938"/>
                    <a:pt x="2969633" y="1111653"/>
                    <a:pt x="2969633" y="1449342"/>
                  </a:cubicBezTo>
                  <a:cubicBezTo>
                    <a:pt x="2969633" y="2249791"/>
                    <a:pt x="2477620" y="2898682"/>
                    <a:pt x="1870691" y="2898682"/>
                  </a:cubicBezTo>
                  <a:cubicBezTo>
                    <a:pt x="1263762" y="2898682"/>
                    <a:pt x="771749" y="2249791"/>
                    <a:pt x="771749" y="1449342"/>
                  </a:cubicBezTo>
                  <a:cubicBezTo>
                    <a:pt x="771749" y="1186695"/>
                    <a:pt x="824722" y="940366"/>
                    <a:pt x="917347" y="727923"/>
                  </a:cubicBezTo>
                  <a:lnTo>
                    <a:pt x="1010390" y="550844"/>
                  </a:lnTo>
                  <a:lnTo>
                    <a:pt x="968130" y="614323"/>
                  </a:lnTo>
                  <a:cubicBezTo>
                    <a:pt x="814010" y="872582"/>
                    <a:pt x="722089" y="1198254"/>
                    <a:pt x="722089" y="1552198"/>
                  </a:cubicBezTo>
                  <a:cubicBezTo>
                    <a:pt x="722089" y="2391176"/>
                    <a:pt x="1238561" y="3071301"/>
                    <a:pt x="1875661" y="3071301"/>
                  </a:cubicBezTo>
                  <a:cubicBezTo>
                    <a:pt x="2512761" y="3071301"/>
                    <a:pt x="3029232" y="2391176"/>
                    <a:pt x="3029232" y="1552198"/>
                  </a:cubicBezTo>
                  <a:cubicBezTo>
                    <a:pt x="3029232" y="1158927"/>
                    <a:pt x="2915750" y="800560"/>
                    <a:pt x="2729556" y="530787"/>
                  </a:cubicBezTo>
                  <a:close/>
                  <a:moveTo>
                    <a:pt x="2624365" y="397250"/>
                  </a:moveTo>
                  <a:lnTo>
                    <a:pt x="2648007" y="425930"/>
                  </a:lnTo>
                  <a:lnTo>
                    <a:pt x="2630588" y="403532"/>
                  </a:lnTo>
                  <a:close/>
                  <a:moveTo>
                    <a:pt x="2469285" y="313443"/>
                  </a:moveTo>
                  <a:lnTo>
                    <a:pt x="2516582" y="376067"/>
                  </a:lnTo>
                  <a:cubicBezTo>
                    <a:pt x="2653213" y="579913"/>
                    <a:pt x="2736486" y="850701"/>
                    <a:pt x="2736486" y="1147864"/>
                  </a:cubicBezTo>
                  <a:cubicBezTo>
                    <a:pt x="2736486" y="1781811"/>
                    <a:pt x="2357497" y="2295726"/>
                    <a:pt x="1889991" y="2295726"/>
                  </a:cubicBezTo>
                  <a:cubicBezTo>
                    <a:pt x="1422485" y="2295726"/>
                    <a:pt x="1043496" y="1781811"/>
                    <a:pt x="1043496" y="1147864"/>
                  </a:cubicBezTo>
                  <a:cubicBezTo>
                    <a:pt x="1043496" y="949755"/>
                    <a:pt x="1080506" y="763369"/>
                    <a:pt x="1145663" y="600724"/>
                  </a:cubicBezTo>
                  <a:lnTo>
                    <a:pt x="1193085" y="497688"/>
                  </a:lnTo>
                  <a:lnTo>
                    <a:pt x="1160617" y="555152"/>
                  </a:lnTo>
                  <a:cubicBezTo>
                    <a:pt x="1064401" y="747464"/>
                    <a:pt x="1008194" y="979502"/>
                    <a:pt x="1008194" y="1229324"/>
                  </a:cubicBezTo>
                  <a:cubicBezTo>
                    <a:pt x="1008194" y="1893786"/>
                    <a:pt x="1405812" y="2432438"/>
                    <a:pt x="1896299" y="2432438"/>
                  </a:cubicBezTo>
                  <a:cubicBezTo>
                    <a:pt x="2386787" y="2432438"/>
                    <a:pt x="2784405" y="1893786"/>
                    <a:pt x="2784405" y="1229324"/>
                  </a:cubicBezTo>
                  <a:cubicBezTo>
                    <a:pt x="2784405" y="886711"/>
                    <a:pt x="2678691" y="577547"/>
                    <a:pt x="2509040" y="358428"/>
                  </a:cubicBezTo>
                  <a:close/>
                  <a:moveTo>
                    <a:pt x="2328985" y="235519"/>
                  </a:moveTo>
                  <a:lnTo>
                    <a:pt x="2367735" y="277910"/>
                  </a:lnTo>
                  <a:cubicBezTo>
                    <a:pt x="2476117" y="428550"/>
                    <a:pt x="2542174" y="628659"/>
                    <a:pt x="2542174" y="848259"/>
                  </a:cubicBezTo>
                  <a:cubicBezTo>
                    <a:pt x="2542174" y="1316739"/>
                    <a:pt x="2241541" y="1696517"/>
                    <a:pt x="1870691" y="1696517"/>
                  </a:cubicBezTo>
                  <a:cubicBezTo>
                    <a:pt x="1499841" y="1696517"/>
                    <a:pt x="1199208" y="1316739"/>
                    <a:pt x="1199208" y="848259"/>
                  </a:cubicBezTo>
                  <a:cubicBezTo>
                    <a:pt x="1199208" y="672579"/>
                    <a:pt x="1241484" y="509373"/>
                    <a:pt x="1313887" y="373990"/>
                  </a:cubicBezTo>
                  <a:lnTo>
                    <a:pt x="1359617" y="303974"/>
                  </a:lnTo>
                  <a:lnTo>
                    <a:pt x="1353496" y="310655"/>
                  </a:lnTo>
                  <a:cubicBezTo>
                    <a:pt x="1239636" y="468545"/>
                    <a:pt x="1170240" y="678287"/>
                    <a:pt x="1170240" y="908457"/>
                  </a:cubicBezTo>
                  <a:cubicBezTo>
                    <a:pt x="1170240" y="1399487"/>
                    <a:pt x="1486067" y="1797545"/>
                    <a:pt x="1875660" y="1797545"/>
                  </a:cubicBezTo>
                  <a:cubicBezTo>
                    <a:pt x="2265253" y="1797545"/>
                    <a:pt x="2581080" y="1399487"/>
                    <a:pt x="2581080" y="908457"/>
                  </a:cubicBezTo>
                  <a:cubicBezTo>
                    <a:pt x="2581080" y="678287"/>
                    <a:pt x="2511685" y="468545"/>
                    <a:pt x="2397825" y="310655"/>
                  </a:cubicBezTo>
                  <a:close/>
                  <a:moveTo>
                    <a:pt x="1402512" y="199772"/>
                  </a:moveTo>
                  <a:lnTo>
                    <a:pt x="1402310" y="199868"/>
                  </a:lnTo>
                  <a:lnTo>
                    <a:pt x="1265286" y="284462"/>
                  </a:lnTo>
                  <a:lnTo>
                    <a:pt x="1214815" y="325022"/>
                  </a:lnTo>
                  <a:lnTo>
                    <a:pt x="1184525" y="354805"/>
                  </a:lnTo>
                  <a:cubicBezTo>
                    <a:pt x="944783" y="614967"/>
                    <a:pt x="791972" y="1008689"/>
                    <a:pt x="791972" y="1449342"/>
                  </a:cubicBezTo>
                  <a:cubicBezTo>
                    <a:pt x="791972" y="2232725"/>
                    <a:pt x="1274931" y="2867782"/>
                    <a:pt x="1870691" y="2867782"/>
                  </a:cubicBezTo>
                  <a:cubicBezTo>
                    <a:pt x="2466451" y="2867782"/>
                    <a:pt x="2949410" y="2232725"/>
                    <a:pt x="2949410" y="1449342"/>
                  </a:cubicBezTo>
                  <a:cubicBezTo>
                    <a:pt x="2949410" y="959728"/>
                    <a:pt x="2760755" y="528054"/>
                    <a:pt x="2473813" y="273149"/>
                  </a:cubicBezTo>
                  <a:lnTo>
                    <a:pt x="2427906" y="236477"/>
                  </a:lnTo>
                  <a:lnTo>
                    <a:pt x="2488708" y="299774"/>
                  </a:lnTo>
                  <a:cubicBezTo>
                    <a:pt x="2680324" y="525183"/>
                    <a:pt x="2801533" y="858030"/>
                    <a:pt x="2801533" y="1229324"/>
                  </a:cubicBezTo>
                  <a:cubicBezTo>
                    <a:pt x="2801533" y="1908261"/>
                    <a:pt x="2396246" y="2458648"/>
                    <a:pt x="1896300" y="2458648"/>
                  </a:cubicBezTo>
                  <a:cubicBezTo>
                    <a:pt x="1396353" y="2458648"/>
                    <a:pt x="991066" y="1908261"/>
                    <a:pt x="991066" y="1229324"/>
                  </a:cubicBezTo>
                  <a:cubicBezTo>
                    <a:pt x="991066" y="804989"/>
                    <a:pt x="1149382" y="430868"/>
                    <a:pt x="1390175" y="209949"/>
                  </a:cubicBezTo>
                  <a:close/>
                  <a:moveTo>
                    <a:pt x="1329824" y="178224"/>
                  </a:moveTo>
                  <a:lnTo>
                    <a:pt x="1295546" y="194796"/>
                  </a:lnTo>
                  <a:cubicBezTo>
                    <a:pt x="731222" y="502790"/>
                    <a:pt x="332741" y="1253601"/>
                    <a:pt x="332741" y="2130944"/>
                  </a:cubicBezTo>
                  <a:cubicBezTo>
                    <a:pt x="332741" y="3282739"/>
                    <a:pt x="1019522" y="4216454"/>
                    <a:pt x="1866709" y="4216454"/>
                  </a:cubicBezTo>
                  <a:cubicBezTo>
                    <a:pt x="2713896" y="4216454"/>
                    <a:pt x="3400677" y="3282739"/>
                    <a:pt x="3400677" y="2130944"/>
                  </a:cubicBezTo>
                  <a:cubicBezTo>
                    <a:pt x="3400677" y="1516804"/>
                    <a:pt x="3205422" y="964664"/>
                    <a:pt x="2894705" y="583011"/>
                  </a:cubicBezTo>
                  <a:lnTo>
                    <a:pt x="2894661" y="582964"/>
                  </a:lnTo>
                  <a:lnTo>
                    <a:pt x="3009019" y="748145"/>
                  </a:lnTo>
                  <a:cubicBezTo>
                    <a:pt x="3206223" y="1073452"/>
                    <a:pt x="3324261" y="1487032"/>
                    <a:pt x="3324261" y="1937239"/>
                  </a:cubicBezTo>
                  <a:cubicBezTo>
                    <a:pt x="3324261" y="2984995"/>
                    <a:pt x="2684941" y="3834368"/>
                    <a:pt x="1896299" y="3834368"/>
                  </a:cubicBezTo>
                  <a:cubicBezTo>
                    <a:pt x="1107658" y="3834368"/>
                    <a:pt x="468337" y="2984995"/>
                    <a:pt x="468337" y="1937239"/>
                  </a:cubicBezTo>
                  <a:cubicBezTo>
                    <a:pt x="468337" y="1245556"/>
                    <a:pt x="746958" y="640330"/>
                    <a:pt x="1163224" y="308851"/>
                  </a:cubicBezTo>
                  <a:lnTo>
                    <a:pt x="1205134" y="278389"/>
                  </a:lnTo>
                  <a:lnTo>
                    <a:pt x="1218597" y="265092"/>
                  </a:lnTo>
                  <a:cubicBezTo>
                    <a:pt x="1249857" y="237198"/>
                    <a:pt x="1282188" y="211238"/>
                    <a:pt x="1315492" y="187343"/>
                  </a:cubicBezTo>
                  <a:close/>
                  <a:moveTo>
                    <a:pt x="2270646" y="150156"/>
                  </a:moveTo>
                  <a:lnTo>
                    <a:pt x="2277145" y="155151"/>
                  </a:lnTo>
                  <a:cubicBezTo>
                    <a:pt x="2468155" y="318407"/>
                    <a:pt x="2593738" y="594878"/>
                    <a:pt x="2593738" y="908457"/>
                  </a:cubicBezTo>
                  <a:cubicBezTo>
                    <a:pt x="2593738" y="1410184"/>
                    <a:pt x="2272244" y="1816914"/>
                    <a:pt x="1875661" y="1816914"/>
                  </a:cubicBezTo>
                  <a:cubicBezTo>
                    <a:pt x="1479077" y="1816914"/>
                    <a:pt x="1157583" y="1410184"/>
                    <a:pt x="1157583" y="908457"/>
                  </a:cubicBezTo>
                  <a:cubicBezTo>
                    <a:pt x="1157583" y="720310"/>
                    <a:pt x="1202794" y="545521"/>
                    <a:pt x="1280220" y="400531"/>
                  </a:cubicBezTo>
                  <a:lnTo>
                    <a:pt x="1343102" y="304110"/>
                  </a:lnTo>
                  <a:lnTo>
                    <a:pt x="1327002" y="322000"/>
                  </a:lnTo>
                  <a:cubicBezTo>
                    <a:pt x="1162528" y="527262"/>
                    <a:pt x="1059511" y="821289"/>
                    <a:pt x="1059511" y="1147864"/>
                  </a:cubicBezTo>
                  <a:cubicBezTo>
                    <a:pt x="1059511" y="1768295"/>
                    <a:pt x="1431330" y="2271253"/>
                    <a:pt x="1889991" y="2271253"/>
                  </a:cubicBezTo>
                  <a:cubicBezTo>
                    <a:pt x="2348651" y="2271253"/>
                    <a:pt x="2720470" y="1768295"/>
                    <a:pt x="2720470" y="1147864"/>
                  </a:cubicBezTo>
                  <a:cubicBezTo>
                    <a:pt x="2720470" y="721317"/>
                    <a:pt x="2544728" y="350295"/>
                    <a:pt x="2285846" y="160062"/>
                  </a:cubicBezTo>
                  <a:close/>
                  <a:moveTo>
                    <a:pt x="1538511" y="100160"/>
                  </a:moveTo>
                  <a:lnTo>
                    <a:pt x="1528678" y="104892"/>
                  </a:lnTo>
                  <a:lnTo>
                    <a:pt x="1534109" y="103040"/>
                  </a:lnTo>
                  <a:close/>
                  <a:moveTo>
                    <a:pt x="1896299" y="80557"/>
                  </a:moveTo>
                  <a:cubicBezTo>
                    <a:pt x="1775355" y="80557"/>
                    <a:pt x="1657989" y="100852"/>
                    <a:pt x="1546035" y="139010"/>
                  </a:cubicBezTo>
                  <a:lnTo>
                    <a:pt x="1512028" y="152106"/>
                  </a:lnTo>
                  <a:lnTo>
                    <a:pt x="1501876" y="159868"/>
                  </a:lnTo>
                  <a:cubicBezTo>
                    <a:pt x="1326408" y="309055"/>
                    <a:pt x="1211043" y="561702"/>
                    <a:pt x="1211043" y="848259"/>
                  </a:cubicBezTo>
                  <a:cubicBezTo>
                    <a:pt x="1211043" y="1306750"/>
                    <a:pt x="1506377" y="1678431"/>
                    <a:pt x="1870690" y="1678431"/>
                  </a:cubicBezTo>
                  <a:cubicBezTo>
                    <a:pt x="2235004" y="1678431"/>
                    <a:pt x="2530338" y="1306750"/>
                    <a:pt x="2530338" y="848259"/>
                  </a:cubicBezTo>
                  <a:cubicBezTo>
                    <a:pt x="2530338" y="561702"/>
                    <a:pt x="2414973" y="309055"/>
                    <a:pt x="2239506" y="159868"/>
                  </a:cubicBezTo>
                  <a:lnTo>
                    <a:pt x="2191654" y="123281"/>
                  </a:lnTo>
                  <a:lnTo>
                    <a:pt x="2057233" y="92665"/>
                  </a:lnTo>
                  <a:cubicBezTo>
                    <a:pt x="2004425" y="84667"/>
                    <a:pt x="1950724" y="80557"/>
                    <a:pt x="1896299" y="80557"/>
                  </a:cubicBezTo>
                  <a:close/>
                  <a:moveTo>
                    <a:pt x="1896300" y="0"/>
                  </a:moveTo>
                  <a:lnTo>
                    <a:pt x="1921576" y="1733"/>
                  </a:lnTo>
                  <a:lnTo>
                    <a:pt x="1957454" y="2971"/>
                  </a:lnTo>
                  <a:lnTo>
                    <a:pt x="1958525" y="3083"/>
                  </a:lnTo>
                  <a:lnTo>
                    <a:pt x="1967705" y="3407"/>
                  </a:lnTo>
                  <a:cubicBezTo>
                    <a:pt x="2956497" y="73501"/>
                    <a:pt x="3742805" y="1216875"/>
                    <a:pt x="3742805" y="2617077"/>
                  </a:cubicBezTo>
                  <a:cubicBezTo>
                    <a:pt x="3742805" y="4062447"/>
                    <a:pt x="2904950" y="5234152"/>
                    <a:pt x="1871402" y="5234152"/>
                  </a:cubicBezTo>
                  <a:cubicBezTo>
                    <a:pt x="837855" y="5234152"/>
                    <a:pt x="0" y="4062447"/>
                    <a:pt x="0" y="2617077"/>
                  </a:cubicBezTo>
                  <a:cubicBezTo>
                    <a:pt x="0" y="1304387"/>
                    <a:pt x="691091" y="217426"/>
                    <a:pt x="1592217" y="28928"/>
                  </a:cubicBezTo>
                  <a:lnTo>
                    <a:pt x="1605332" y="27098"/>
                  </a:lnTo>
                  <a:lnTo>
                    <a:pt x="1605639" y="27012"/>
                  </a:lnTo>
                  <a:cubicBezTo>
                    <a:pt x="1661816" y="15278"/>
                    <a:pt x="1718866" y="7273"/>
                    <a:pt x="1776656" y="3182"/>
                  </a:cubicBezTo>
                  <a:lnTo>
                    <a:pt x="1785240" y="2879"/>
                  </a:lnTo>
                  <a:lnTo>
                    <a:pt x="1786241" y="2775"/>
                  </a:lnTo>
                  <a:cubicBezTo>
                    <a:pt x="1812893" y="935"/>
                    <a:pt x="1839721" y="3"/>
                    <a:pt x="1866709" y="3"/>
                  </a:cubicBezTo>
                  <a:lnTo>
                    <a:pt x="1869051" y="84"/>
                  </a:lnTo>
                  <a:lnTo>
                    <a:pt x="1869832" y="57"/>
                  </a:lnTo>
                  <a:lnTo>
                    <a:pt x="1870691" y="2"/>
                  </a:lnTo>
                  <a:lnTo>
                    <a:pt x="1870947" y="18"/>
                  </a:lnTo>
                  <a:lnTo>
                    <a:pt x="1871402" y="2"/>
                  </a:lnTo>
                  <a:lnTo>
                    <a:pt x="1874156" y="97"/>
                  </a:lnTo>
                  <a:lnTo>
                    <a:pt x="1875661" y="1"/>
                  </a:lnTo>
                  <a:lnTo>
                    <a:pt x="1880701" y="323"/>
                  </a:lnTo>
                  <a:lnTo>
                    <a:pt x="1883755" y="428"/>
                  </a:lnTo>
                  <a:lnTo>
                    <a:pt x="1889991" y="1"/>
                  </a:lnTo>
                  <a:lnTo>
                    <a:pt x="1893142" y="21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350">
                <a:solidFill>
                  <a:schemeClr val="tx1"/>
                </a:solidFill>
              </a:endParaRPr>
            </a:p>
          </p:txBody>
        </p:sp>
      </p:grpSp>
      <p:sp>
        <p:nvSpPr>
          <p:cNvPr id="56" name="5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099040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3000" fill="hold"/>
                                        <p:tgtEl>
                                          <p:spTgt spid="11"/>
                                        </p:tgtEl>
                                        <p:attrNameLst>
                                          <p:attrName>ppt_x</p:attrName>
                                        </p:attrNameLst>
                                      </p:cBhvr>
                                      <p:tavLst>
                                        <p:tav tm="0">
                                          <p:val>
                                            <p:strVal val="1+#ppt_w/2"/>
                                          </p:val>
                                        </p:tav>
                                        <p:tav tm="100000">
                                          <p:val>
                                            <p:strVal val="#ppt_x"/>
                                          </p:val>
                                        </p:tav>
                                      </p:tavLst>
                                    </p:anim>
                                    <p:anim calcmode="lin" valueType="num">
                                      <p:cBhvr additive="base">
                                        <p:cTn id="8" dur="3000" fill="hold"/>
                                        <p:tgtEl>
                                          <p:spTgt spid="11"/>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3000" fill="hold"/>
                                        <p:tgtEl>
                                          <p:spTgt spid="11"/>
                                        </p:tgtEl>
                                        <p:attrNameLst>
                                          <p:attrName>ppt_w</p:attrName>
                                        </p:attrNameLst>
                                      </p:cBhvr>
                                      <p:tavLst>
                                        <p:tav tm="0">
                                          <p:val>
                                            <p:strVal val="#ppt_w"/>
                                          </p:val>
                                        </p:tav>
                                        <p:tav tm="100000">
                                          <p:val>
                                            <p:strVal val="#ppt_w"/>
                                          </p:val>
                                        </p:tav>
                                      </p:tavLst>
                                    </p:anim>
                                    <p:anim calcmode="lin" valueType="num">
                                      <p:cBhvr>
                                        <p:cTn id="12" dur="3000" fill="hold"/>
                                        <p:tgtEl>
                                          <p:spTgt spid="11"/>
                                        </p:tgtEl>
                                        <p:attrNameLst>
                                          <p:attrName>ppt_h</p:attrName>
                                        </p:attrNameLst>
                                      </p:cBhvr>
                                      <p:tavLst>
                                        <p:tav tm="0" fmla="#ppt_h*sin(2.5*pi*$)">
                                          <p:val>
                                            <p:fltVal val="0"/>
                                          </p:val>
                                        </p:tav>
                                        <p:tav tm="100000">
                                          <p:val>
                                            <p:fltVal val="1"/>
                                          </p:val>
                                        </p:tav>
                                      </p:tavLst>
                                    </p:anim>
                                  </p:childTnLst>
                                </p:cTn>
                              </p:par>
                              <p:par>
                                <p:cTn id="13" presetID="2" presetClass="exit" presetSubtype="2" fill="hold" nodeType="withEffect">
                                  <p:stCondLst>
                                    <p:cond delay="0"/>
                                  </p:stCondLst>
                                  <p:childTnLst>
                                    <p:anim calcmode="lin" valueType="num">
                                      <p:cBhvr additive="base">
                                        <p:cTn id="14" dur="3750"/>
                                        <p:tgtEl>
                                          <p:spTgt spid="11"/>
                                        </p:tgtEl>
                                        <p:attrNameLst>
                                          <p:attrName>ppt_x</p:attrName>
                                        </p:attrNameLst>
                                      </p:cBhvr>
                                      <p:tavLst>
                                        <p:tav tm="0">
                                          <p:val>
                                            <p:strVal val="ppt_x"/>
                                          </p:val>
                                        </p:tav>
                                        <p:tav tm="100000">
                                          <p:val>
                                            <p:strVal val="1+ppt_w/2"/>
                                          </p:val>
                                        </p:tav>
                                      </p:tavLst>
                                    </p:anim>
                                    <p:anim calcmode="lin" valueType="num">
                                      <p:cBhvr additive="base">
                                        <p:cTn id="15" dur="3750"/>
                                        <p:tgtEl>
                                          <p:spTgt spid="11"/>
                                        </p:tgtEl>
                                        <p:attrNameLst>
                                          <p:attrName>ppt_y</p:attrName>
                                        </p:attrNameLst>
                                      </p:cBhvr>
                                      <p:tavLst>
                                        <p:tav tm="0">
                                          <p:val>
                                            <p:strVal val="ppt_y"/>
                                          </p:val>
                                        </p:tav>
                                        <p:tav tm="100000">
                                          <p:val>
                                            <p:strVal val="ppt_y"/>
                                          </p:val>
                                        </p:tav>
                                      </p:tavLst>
                                    </p:anim>
                                    <p:set>
                                      <p:cBhvr>
                                        <p:cTn id="16" dur="1" fill="hold">
                                          <p:stCondLst>
                                            <p:cond delay="3749"/>
                                          </p:stCondLst>
                                        </p:cTn>
                                        <p:tgtEl>
                                          <p:spTgt spid="11"/>
                                        </p:tgtEl>
                                        <p:attrNameLst>
                                          <p:attrName>style.visibility</p:attrName>
                                        </p:attrNameLst>
                                      </p:cBhvr>
                                      <p:to>
                                        <p:strVal val="hidden"/>
                                      </p:to>
                                    </p:set>
                                  </p:childTnLst>
                                </p:cTn>
                              </p:par>
                              <p:par>
                                <p:cTn id="17" presetID="2" presetClass="entr" presetSubtype="2"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3000" fill="hold"/>
                                        <p:tgtEl>
                                          <p:spTgt spid="5"/>
                                        </p:tgtEl>
                                        <p:attrNameLst>
                                          <p:attrName>ppt_x</p:attrName>
                                        </p:attrNameLst>
                                      </p:cBhvr>
                                      <p:tavLst>
                                        <p:tav tm="0">
                                          <p:val>
                                            <p:strVal val="1+#ppt_w/2"/>
                                          </p:val>
                                        </p:tav>
                                        <p:tav tm="100000">
                                          <p:val>
                                            <p:strVal val="#ppt_x"/>
                                          </p:val>
                                        </p:tav>
                                      </p:tavLst>
                                    </p:anim>
                                    <p:anim calcmode="lin" valueType="num">
                                      <p:cBhvr additive="base">
                                        <p:cTn id="20" dur="3000" fill="hold"/>
                                        <p:tgtEl>
                                          <p:spTgt spid="5"/>
                                        </p:tgtEl>
                                        <p:attrNameLst>
                                          <p:attrName>ppt_y</p:attrName>
                                        </p:attrNameLst>
                                      </p:cBhvr>
                                      <p:tavLst>
                                        <p:tav tm="0">
                                          <p:val>
                                            <p:strVal val="#ppt_y"/>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3000" fill="hold"/>
                                        <p:tgtEl>
                                          <p:spTgt spid="5"/>
                                        </p:tgtEl>
                                        <p:attrNameLst>
                                          <p:attrName>ppt_w</p:attrName>
                                        </p:attrNameLst>
                                      </p:cBhvr>
                                      <p:tavLst>
                                        <p:tav tm="0">
                                          <p:val>
                                            <p:strVal val="#ppt_w"/>
                                          </p:val>
                                        </p:tav>
                                        <p:tav tm="100000">
                                          <p:val>
                                            <p:strVal val="#ppt_w"/>
                                          </p:val>
                                        </p:tav>
                                      </p:tavLst>
                                    </p:anim>
                                    <p:anim calcmode="lin" valueType="num">
                                      <p:cBhvr>
                                        <p:cTn id="24" dur="3000" fill="hold"/>
                                        <p:tgtEl>
                                          <p:spTgt spid="5"/>
                                        </p:tgtEl>
                                        <p:attrNameLst>
                                          <p:attrName>ppt_h</p:attrName>
                                        </p:attrNameLst>
                                      </p:cBhvr>
                                      <p:tavLst>
                                        <p:tav tm="0" fmla="#ppt_h*sin(2.5*pi*$)">
                                          <p:val>
                                            <p:fltVal val="0"/>
                                          </p:val>
                                        </p:tav>
                                        <p:tav tm="100000">
                                          <p:val>
                                            <p:fltVal val="1"/>
                                          </p:val>
                                        </p:tav>
                                      </p:tavLst>
                                    </p:anim>
                                  </p:childTnLst>
                                </p:cTn>
                              </p:par>
                              <p:par>
                                <p:cTn id="25" presetID="2" presetClass="exit" presetSubtype="2" fill="hold" nodeType="withEffect">
                                  <p:stCondLst>
                                    <p:cond delay="0"/>
                                  </p:stCondLst>
                                  <p:childTnLst>
                                    <p:anim calcmode="lin" valueType="num">
                                      <p:cBhvr additive="base">
                                        <p:cTn id="26" dur="3750"/>
                                        <p:tgtEl>
                                          <p:spTgt spid="5"/>
                                        </p:tgtEl>
                                        <p:attrNameLst>
                                          <p:attrName>ppt_x</p:attrName>
                                        </p:attrNameLst>
                                      </p:cBhvr>
                                      <p:tavLst>
                                        <p:tav tm="0">
                                          <p:val>
                                            <p:strVal val="ppt_x"/>
                                          </p:val>
                                        </p:tav>
                                        <p:tav tm="100000">
                                          <p:val>
                                            <p:strVal val="1+ppt_w/2"/>
                                          </p:val>
                                        </p:tav>
                                      </p:tavLst>
                                    </p:anim>
                                    <p:anim calcmode="lin" valueType="num">
                                      <p:cBhvr additive="base">
                                        <p:cTn id="27" dur="3750"/>
                                        <p:tgtEl>
                                          <p:spTgt spid="5"/>
                                        </p:tgtEl>
                                        <p:attrNameLst>
                                          <p:attrName>ppt_y</p:attrName>
                                        </p:attrNameLst>
                                      </p:cBhvr>
                                      <p:tavLst>
                                        <p:tav tm="0">
                                          <p:val>
                                            <p:strVal val="ppt_y"/>
                                          </p:val>
                                        </p:tav>
                                        <p:tav tm="100000">
                                          <p:val>
                                            <p:strVal val="ppt_y"/>
                                          </p:val>
                                        </p:tav>
                                      </p:tavLst>
                                    </p:anim>
                                    <p:set>
                                      <p:cBhvr>
                                        <p:cTn id="28" dur="1" fill="hold">
                                          <p:stCondLst>
                                            <p:cond delay="3749"/>
                                          </p:stCondLst>
                                        </p:cTn>
                                        <p:tgtEl>
                                          <p:spTgt spid="5"/>
                                        </p:tgtEl>
                                        <p:attrNameLst>
                                          <p:attrName>style.visibility</p:attrName>
                                        </p:attrNameLst>
                                      </p:cBhvr>
                                      <p:to>
                                        <p:strVal val="hidden"/>
                                      </p:to>
                                    </p:set>
                                  </p:childTnLst>
                                </p:cTn>
                              </p:par>
                              <p:par>
                                <p:cTn id="29" presetID="2" presetClass="entr" presetSubtype="2" fill="hold"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3000" fill="hold"/>
                                        <p:tgtEl>
                                          <p:spTgt spid="8"/>
                                        </p:tgtEl>
                                        <p:attrNameLst>
                                          <p:attrName>ppt_x</p:attrName>
                                        </p:attrNameLst>
                                      </p:cBhvr>
                                      <p:tavLst>
                                        <p:tav tm="0">
                                          <p:val>
                                            <p:strVal val="1+#ppt_w/2"/>
                                          </p:val>
                                        </p:tav>
                                        <p:tav tm="100000">
                                          <p:val>
                                            <p:strVal val="#ppt_x"/>
                                          </p:val>
                                        </p:tav>
                                      </p:tavLst>
                                    </p:anim>
                                    <p:anim calcmode="lin" valueType="num">
                                      <p:cBhvr additive="base">
                                        <p:cTn id="32" dur="3000" fill="hold"/>
                                        <p:tgtEl>
                                          <p:spTgt spid="8"/>
                                        </p:tgtEl>
                                        <p:attrNameLst>
                                          <p:attrName>ppt_y</p:attrName>
                                        </p:attrNameLst>
                                      </p:cBhvr>
                                      <p:tavLst>
                                        <p:tav tm="0">
                                          <p:val>
                                            <p:strVal val="#ppt_y"/>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3000" fill="hold"/>
                                        <p:tgtEl>
                                          <p:spTgt spid="8"/>
                                        </p:tgtEl>
                                        <p:attrNameLst>
                                          <p:attrName>ppt_w</p:attrName>
                                        </p:attrNameLst>
                                      </p:cBhvr>
                                      <p:tavLst>
                                        <p:tav tm="0">
                                          <p:val>
                                            <p:strVal val="#ppt_w"/>
                                          </p:val>
                                        </p:tav>
                                        <p:tav tm="100000">
                                          <p:val>
                                            <p:strVal val="#ppt_w"/>
                                          </p:val>
                                        </p:tav>
                                      </p:tavLst>
                                    </p:anim>
                                    <p:anim calcmode="lin" valueType="num">
                                      <p:cBhvr>
                                        <p:cTn id="36" dur="3000" fill="hold"/>
                                        <p:tgtEl>
                                          <p:spTgt spid="8"/>
                                        </p:tgtEl>
                                        <p:attrNameLst>
                                          <p:attrName>ppt_h</p:attrName>
                                        </p:attrNameLst>
                                      </p:cBhvr>
                                      <p:tavLst>
                                        <p:tav tm="0" fmla="#ppt_h*sin(2.5*pi*$)">
                                          <p:val>
                                            <p:fltVal val="0"/>
                                          </p:val>
                                        </p:tav>
                                        <p:tav tm="100000">
                                          <p:val>
                                            <p:fltVal val="1"/>
                                          </p:val>
                                        </p:tav>
                                      </p:tavLst>
                                    </p:anim>
                                  </p:childTnLst>
                                </p:cTn>
                              </p:par>
                              <p:par>
                                <p:cTn id="37" presetID="2" presetClass="exit" presetSubtype="2" fill="hold" nodeType="withEffect">
                                  <p:stCondLst>
                                    <p:cond delay="0"/>
                                  </p:stCondLst>
                                  <p:childTnLst>
                                    <p:anim calcmode="lin" valueType="num">
                                      <p:cBhvr additive="base">
                                        <p:cTn id="38" dur="3750"/>
                                        <p:tgtEl>
                                          <p:spTgt spid="8"/>
                                        </p:tgtEl>
                                        <p:attrNameLst>
                                          <p:attrName>ppt_x</p:attrName>
                                        </p:attrNameLst>
                                      </p:cBhvr>
                                      <p:tavLst>
                                        <p:tav tm="0">
                                          <p:val>
                                            <p:strVal val="ppt_x"/>
                                          </p:val>
                                        </p:tav>
                                        <p:tav tm="100000">
                                          <p:val>
                                            <p:strVal val="1+ppt_w/2"/>
                                          </p:val>
                                        </p:tav>
                                      </p:tavLst>
                                    </p:anim>
                                    <p:anim calcmode="lin" valueType="num">
                                      <p:cBhvr additive="base">
                                        <p:cTn id="39" dur="3750"/>
                                        <p:tgtEl>
                                          <p:spTgt spid="8"/>
                                        </p:tgtEl>
                                        <p:attrNameLst>
                                          <p:attrName>ppt_y</p:attrName>
                                        </p:attrNameLst>
                                      </p:cBhvr>
                                      <p:tavLst>
                                        <p:tav tm="0">
                                          <p:val>
                                            <p:strVal val="ppt_y"/>
                                          </p:val>
                                        </p:tav>
                                        <p:tav tm="100000">
                                          <p:val>
                                            <p:strVal val="ppt_y"/>
                                          </p:val>
                                        </p:tav>
                                      </p:tavLst>
                                    </p:anim>
                                    <p:set>
                                      <p:cBhvr>
                                        <p:cTn id="40" dur="1" fill="hold">
                                          <p:stCondLst>
                                            <p:cond delay="3749"/>
                                          </p:stCondLst>
                                        </p:cTn>
                                        <p:tgtEl>
                                          <p:spTgt spid="8"/>
                                        </p:tgtEl>
                                        <p:attrNameLst>
                                          <p:attrName>style.visibility</p:attrName>
                                        </p:attrNameLst>
                                      </p:cBhvr>
                                      <p:to>
                                        <p:strVal val="hidden"/>
                                      </p:to>
                                    </p:set>
                                  </p:childTnLst>
                                </p:cTn>
                              </p:par>
                              <p:par>
                                <p:cTn id="41" presetID="2" presetClass="entr" presetSubtype="2" fill="hold" nodeType="with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3000" fill="hold"/>
                                        <p:tgtEl>
                                          <p:spTgt spid="4"/>
                                        </p:tgtEl>
                                        <p:attrNameLst>
                                          <p:attrName>ppt_x</p:attrName>
                                        </p:attrNameLst>
                                      </p:cBhvr>
                                      <p:tavLst>
                                        <p:tav tm="0">
                                          <p:val>
                                            <p:strVal val="1+#ppt_w/2"/>
                                          </p:val>
                                        </p:tav>
                                        <p:tav tm="100000">
                                          <p:val>
                                            <p:strVal val="#ppt_x"/>
                                          </p:val>
                                        </p:tav>
                                      </p:tavLst>
                                    </p:anim>
                                    <p:anim calcmode="lin" valueType="num">
                                      <p:cBhvr additive="base">
                                        <p:cTn id="44" dur="3000" fill="hold"/>
                                        <p:tgtEl>
                                          <p:spTgt spid="4"/>
                                        </p:tgtEl>
                                        <p:attrNameLst>
                                          <p:attrName>ppt_y</p:attrName>
                                        </p:attrNameLst>
                                      </p:cBhvr>
                                      <p:tavLst>
                                        <p:tav tm="0">
                                          <p:val>
                                            <p:strVal val="#ppt_y"/>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p:cTn id="47" dur="3000" fill="hold"/>
                                        <p:tgtEl>
                                          <p:spTgt spid="4"/>
                                        </p:tgtEl>
                                        <p:attrNameLst>
                                          <p:attrName>ppt_w</p:attrName>
                                        </p:attrNameLst>
                                      </p:cBhvr>
                                      <p:tavLst>
                                        <p:tav tm="0">
                                          <p:val>
                                            <p:strVal val="#ppt_w"/>
                                          </p:val>
                                        </p:tav>
                                        <p:tav tm="100000">
                                          <p:val>
                                            <p:strVal val="#ppt_w"/>
                                          </p:val>
                                        </p:tav>
                                      </p:tavLst>
                                    </p:anim>
                                    <p:anim calcmode="lin" valueType="num">
                                      <p:cBhvr>
                                        <p:cTn id="48" dur="3000" fill="hold"/>
                                        <p:tgtEl>
                                          <p:spTgt spid="4"/>
                                        </p:tgtEl>
                                        <p:attrNameLst>
                                          <p:attrName>ppt_h</p:attrName>
                                        </p:attrNameLst>
                                      </p:cBhvr>
                                      <p:tavLst>
                                        <p:tav tm="0" fmla="#ppt_h*sin(2.5*pi*$)">
                                          <p:val>
                                            <p:fltVal val="0"/>
                                          </p:val>
                                        </p:tav>
                                        <p:tav tm="100000">
                                          <p:val>
                                            <p:fltVal val="1"/>
                                          </p:val>
                                        </p:tav>
                                      </p:tavLst>
                                    </p:anim>
                                  </p:childTnLst>
                                </p:cTn>
                              </p:par>
                              <p:par>
                                <p:cTn id="49" presetID="2" presetClass="exit" presetSubtype="2" fill="hold" nodeType="withEffect">
                                  <p:stCondLst>
                                    <p:cond delay="0"/>
                                  </p:stCondLst>
                                  <p:childTnLst>
                                    <p:anim calcmode="lin" valueType="num">
                                      <p:cBhvr additive="base">
                                        <p:cTn id="50" dur="3750"/>
                                        <p:tgtEl>
                                          <p:spTgt spid="4"/>
                                        </p:tgtEl>
                                        <p:attrNameLst>
                                          <p:attrName>ppt_x</p:attrName>
                                        </p:attrNameLst>
                                      </p:cBhvr>
                                      <p:tavLst>
                                        <p:tav tm="0">
                                          <p:val>
                                            <p:strVal val="ppt_x"/>
                                          </p:val>
                                        </p:tav>
                                        <p:tav tm="100000">
                                          <p:val>
                                            <p:strVal val="1+ppt_w/2"/>
                                          </p:val>
                                        </p:tav>
                                      </p:tavLst>
                                    </p:anim>
                                    <p:anim calcmode="lin" valueType="num">
                                      <p:cBhvr additive="base">
                                        <p:cTn id="51" dur="3750"/>
                                        <p:tgtEl>
                                          <p:spTgt spid="4"/>
                                        </p:tgtEl>
                                        <p:attrNameLst>
                                          <p:attrName>ppt_y</p:attrName>
                                        </p:attrNameLst>
                                      </p:cBhvr>
                                      <p:tavLst>
                                        <p:tav tm="0">
                                          <p:val>
                                            <p:strVal val="ppt_y"/>
                                          </p:val>
                                        </p:tav>
                                        <p:tav tm="100000">
                                          <p:val>
                                            <p:strVal val="ppt_y"/>
                                          </p:val>
                                        </p:tav>
                                      </p:tavLst>
                                    </p:anim>
                                    <p:set>
                                      <p:cBhvr>
                                        <p:cTn id="52" dur="1" fill="hold">
                                          <p:stCondLst>
                                            <p:cond delay="3749"/>
                                          </p:stCondLst>
                                        </p:cTn>
                                        <p:tgtEl>
                                          <p:spTgt spid="4"/>
                                        </p:tgtEl>
                                        <p:attrNameLst>
                                          <p:attrName>style.visibility</p:attrName>
                                        </p:attrNameLst>
                                      </p:cBhvr>
                                      <p:to>
                                        <p:strVal val="hidden"/>
                                      </p:to>
                                    </p:set>
                                  </p:childTnLst>
                                </p:cTn>
                              </p:par>
                              <p:par>
                                <p:cTn id="53" presetID="2" presetClass="entr" presetSubtype="8"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3000" fill="hold"/>
                                        <p:tgtEl>
                                          <p:spTgt spid="44"/>
                                        </p:tgtEl>
                                        <p:attrNameLst>
                                          <p:attrName>ppt_x</p:attrName>
                                        </p:attrNameLst>
                                      </p:cBhvr>
                                      <p:tavLst>
                                        <p:tav tm="0">
                                          <p:val>
                                            <p:strVal val="0-#ppt_w/2"/>
                                          </p:val>
                                        </p:tav>
                                        <p:tav tm="100000">
                                          <p:val>
                                            <p:strVal val="#ppt_x"/>
                                          </p:val>
                                        </p:tav>
                                      </p:tavLst>
                                    </p:anim>
                                    <p:anim calcmode="lin" valueType="num">
                                      <p:cBhvr additive="base">
                                        <p:cTn id="56" dur="3000" fill="hold"/>
                                        <p:tgtEl>
                                          <p:spTgt spid="44"/>
                                        </p:tgtEl>
                                        <p:attrNameLst>
                                          <p:attrName>ppt_y</p:attrName>
                                        </p:attrNameLst>
                                      </p:cBhvr>
                                      <p:tavLst>
                                        <p:tav tm="0">
                                          <p:val>
                                            <p:strVal val="#ppt_y"/>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44"/>
                                        </p:tgtEl>
                                        <p:attrNameLst>
                                          <p:attrName>style.visibility</p:attrName>
                                        </p:attrNameLst>
                                      </p:cBhvr>
                                      <p:to>
                                        <p:strVal val="visible"/>
                                      </p:to>
                                    </p:set>
                                    <p:anim calcmode="lin" valueType="num">
                                      <p:cBhvr>
                                        <p:cTn id="59" dur="3000" fill="hold"/>
                                        <p:tgtEl>
                                          <p:spTgt spid="44"/>
                                        </p:tgtEl>
                                        <p:attrNameLst>
                                          <p:attrName>ppt_w</p:attrName>
                                        </p:attrNameLst>
                                      </p:cBhvr>
                                      <p:tavLst>
                                        <p:tav tm="0">
                                          <p:val>
                                            <p:strVal val="#ppt_w"/>
                                          </p:val>
                                        </p:tav>
                                        <p:tav tm="100000">
                                          <p:val>
                                            <p:strVal val="#ppt_w"/>
                                          </p:val>
                                        </p:tav>
                                      </p:tavLst>
                                    </p:anim>
                                    <p:anim calcmode="lin" valueType="num">
                                      <p:cBhvr>
                                        <p:cTn id="60" dur="3000" fill="hold"/>
                                        <p:tgtEl>
                                          <p:spTgt spid="44"/>
                                        </p:tgtEl>
                                        <p:attrNameLst>
                                          <p:attrName>ppt_h</p:attrName>
                                        </p:attrNameLst>
                                      </p:cBhvr>
                                      <p:tavLst>
                                        <p:tav tm="0" fmla="#ppt_h*sin(2.5*pi*$)">
                                          <p:val>
                                            <p:fltVal val="0"/>
                                          </p:val>
                                        </p:tav>
                                        <p:tav tm="100000">
                                          <p:val>
                                            <p:fltVal val="1"/>
                                          </p:val>
                                        </p:tav>
                                      </p:tavLst>
                                    </p:anim>
                                  </p:childTnLst>
                                </p:cTn>
                              </p:par>
                              <p:par>
                                <p:cTn id="61" presetID="2" presetClass="exit" presetSubtype="8" fill="hold" nodeType="withEffect">
                                  <p:stCondLst>
                                    <p:cond delay="0"/>
                                  </p:stCondLst>
                                  <p:childTnLst>
                                    <p:anim calcmode="lin" valueType="num">
                                      <p:cBhvr additive="base">
                                        <p:cTn id="62" dur="3750"/>
                                        <p:tgtEl>
                                          <p:spTgt spid="44"/>
                                        </p:tgtEl>
                                        <p:attrNameLst>
                                          <p:attrName>ppt_x</p:attrName>
                                        </p:attrNameLst>
                                      </p:cBhvr>
                                      <p:tavLst>
                                        <p:tav tm="0">
                                          <p:val>
                                            <p:strVal val="ppt_x"/>
                                          </p:val>
                                        </p:tav>
                                        <p:tav tm="100000">
                                          <p:val>
                                            <p:strVal val="0-ppt_w/2"/>
                                          </p:val>
                                        </p:tav>
                                      </p:tavLst>
                                    </p:anim>
                                    <p:anim calcmode="lin" valueType="num">
                                      <p:cBhvr additive="base">
                                        <p:cTn id="63" dur="3750"/>
                                        <p:tgtEl>
                                          <p:spTgt spid="44"/>
                                        </p:tgtEl>
                                        <p:attrNameLst>
                                          <p:attrName>ppt_y</p:attrName>
                                        </p:attrNameLst>
                                      </p:cBhvr>
                                      <p:tavLst>
                                        <p:tav tm="0">
                                          <p:val>
                                            <p:strVal val="ppt_y"/>
                                          </p:val>
                                        </p:tav>
                                        <p:tav tm="100000">
                                          <p:val>
                                            <p:strVal val="ppt_y"/>
                                          </p:val>
                                        </p:tav>
                                      </p:tavLst>
                                    </p:anim>
                                    <p:set>
                                      <p:cBhvr>
                                        <p:cTn id="64" dur="1" fill="hold">
                                          <p:stCondLst>
                                            <p:cond delay="3749"/>
                                          </p:stCondLst>
                                        </p:cTn>
                                        <p:tgtEl>
                                          <p:spTgt spid="44"/>
                                        </p:tgtEl>
                                        <p:attrNameLst>
                                          <p:attrName>style.visibility</p:attrName>
                                        </p:attrNameLst>
                                      </p:cBhvr>
                                      <p:to>
                                        <p:strVal val="hidden"/>
                                      </p:to>
                                    </p:set>
                                  </p:childTnLst>
                                </p:cTn>
                              </p:par>
                              <p:par>
                                <p:cTn id="65" presetID="2" presetClass="entr" presetSubtype="8"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3000" fill="hold"/>
                                        <p:tgtEl>
                                          <p:spTgt spid="20"/>
                                        </p:tgtEl>
                                        <p:attrNameLst>
                                          <p:attrName>ppt_x</p:attrName>
                                        </p:attrNameLst>
                                      </p:cBhvr>
                                      <p:tavLst>
                                        <p:tav tm="0">
                                          <p:val>
                                            <p:strVal val="0-#ppt_w/2"/>
                                          </p:val>
                                        </p:tav>
                                        <p:tav tm="100000">
                                          <p:val>
                                            <p:strVal val="#ppt_x"/>
                                          </p:val>
                                        </p:tav>
                                      </p:tavLst>
                                    </p:anim>
                                    <p:anim calcmode="lin" valueType="num">
                                      <p:cBhvr additive="base">
                                        <p:cTn id="68" dur="3000" fill="hold"/>
                                        <p:tgtEl>
                                          <p:spTgt spid="20"/>
                                        </p:tgtEl>
                                        <p:attrNameLst>
                                          <p:attrName>ppt_y</p:attrName>
                                        </p:attrNameLst>
                                      </p:cBhvr>
                                      <p:tavLst>
                                        <p:tav tm="0">
                                          <p:val>
                                            <p:strVal val="#ppt_y"/>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3000" fill="hold"/>
                                        <p:tgtEl>
                                          <p:spTgt spid="20"/>
                                        </p:tgtEl>
                                        <p:attrNameLst>
                                          <p:attrName>ppt_w</p:attrName>
                                        </p:attrNameLst>
                                      </p:cBhvr>
                                      <p:tavLst>
                                        <p:tav tm="0">
                                          <p:val>
                                            <p:strVal val="#ppt_w"/>
                                          </p:val>
                                        </p:tav>
                                        <p:tav tm="100000">
                                          <p:val>
                                            <p:strVal val="#ppt_w"/>
                                          </p:val>
                                        </p:tav>
                                      </p:tavLst>
                                    </p:anim>
                                    <p:anim calcmode="lin" valueType="num">
                                      <p:cBhvr>
                                        <p:cTn id="72" dur="3000" fill="hold"/>
                                        <p:tgtEl>
                                          <p:spTgt spid="20"/>
                                        </p:tgtEl>
                                        <p:attrNameLst>
                                          <p:attrName>ppt_h</p:attrName>
                                        </p:attrNameLst>
                                      </p:cBhvr>
                                      <p:tavLst>
                                        <p:tav tm="0" fmla="#ppt_h*sin(2.5*pi*$)">
                                          <p:val>
                                            <p:fltVal val="0"/>
                                          </p:val>
                                        </p:tav>
                                        <p:tav tm="100000">
                                          <p:val>
                                            <p:fltVal val="1"/>
                                          </p:val>
                                        </p:tav>
                                      </p:tavLst>
                                    </p:anim>
                                  </p:childTnLst>
                                </p:cTn>
                              </p:par>
                              <p:par>
                                <p:cTn id="73" presetID="2" presetClass="exit" presetSubtype="8" fill="hold" nodeType="withEffect">
                                  <p:stCondLst>
                                    <p:cond delay="0"/>
                                  </p:stCondLst>
                                  <p:childTnLst>
                                    <p:anim calcmode="lin" valueType="num">
                                      <p:cBhvr additive="base">
                                        <p:cTn id="74" dur="3750"/>
                                        <p:tgtEl>
                                          <p:spTgt spid="20"/>
                                        </p:tgtEl>
                                        <p:attrNameLst>
                                          <p:attrName>ppt_x</p:attrName>
                                        </p:attrNameLst>
                                      </p:cBhvr>
                                      <p:tavLst>
                                        <p:tav tm="0">
                                          <p:val>
                                            <p:strVal val="ppt_x"/>
                                          </p:val>
                                        </p:tav>
                                        <p:tav tm="100000">
                                          <p:val>
                                            <p:strVal val="0-ppt_w/2"/>
                                          </p:val>
                                        </p:tav>
                                      </p:tavLst>
                                    </p:anim>
                                    <p:anim calcmode="lin" valueType="num">
                                      <p:cBhvr additive="base">
                                        <p:cTn id="75" dur="3750"/>
                                        <p:tgtEl>
                                          <p:spTgt spid="20"/>
                                        </p:tgtEl>
                                        <p:attrNameLst>
                                          <p:attrName>ppt_y</p:attrName>
                                        </p:attrNameLst>
                                      </p:cBhvr>
                                      <p:tavLst>
                                        <p:tav tm="0">
                                          <p:val>
                                            <p:strVal val="ppt_y"/>
                                          </p:val>
                                        </p:tav>
                                        <p:tav tm="100000">
                                          <p:val>
                                            <p:strVal val="ppt_y"/>
                                          </p:val>
                                        </p:tav>
                                      </p:tavLst>
                                    </p:anim>
                                    <p:set>
                                      <p:cBhvr>
                                        <p:cTn id="76" dur="1" fill="hold">
                                          <p:stCondLst>
                                            <p:cond delay="3749"/>
                                          </p:stCondLst>
                                        </p:cTn>
                                        <p:tgtEl>
                                          <p:spTgt spid="20"/>
                                        </p:tgtEl>
                                        <p:attrNameLst>
                                          <p:attrName>style.visibility</p:attrName>
                                        </p:attrNameLst>
                                      </p:cBhvr>
                                      <p:to>
                                        <p:strVal val="hidden"/>
                                      </p:to>
                                    </p:set>
                                  </p:childTnLst>
                                </p:cTn>
                              </p:par>
                              <p:par>
                                <p:cTn id="77" presetID="2" presetClass="entr" presetSubtype="8"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3000" fill="hold"/>
                                        <p:tgtEl>
                                          <p:spTgt spid="14"/>
                                        </p:tgtEl>
                                        <p:attrNameLst>
                                          <p:attrName>ppt_x</p:attrName>
                                        </p:attrNameLst>
                                      </p:cBhvr>
                                      <p:tavLst>
                                        <p:tav tm="0">
                                          <p:val>
                                            <p:strVal val="0-#ppt_w/2"/>
                                          </p:val>
                                        </p:tav>
                                        <p:tav tm="100000">
                                          <p:val>
                                            <p:strVal val="#ppt_x"/>
                                          </p:val>
                                        </p:tav>
                                      </p:tavLst>
                                    </p:anim>
                                    <p:anim calcmode="lin" valueType="num">
                                      <p:cBhvr additive="base">
                                        <p:cTn id="80" dur="3000" fill="hold"/>
                                        <p:tgtEl>
                                          <p:spTgt spid="14"/>
                                        </p:tgtEl>
                                        <p:attrNameLst>
                                          <p:attrName>ppt_y</p:attrName>
                                        </p:attrNameLst>
                                      </p:cBhvr>
                                      <p:tavLst>
                                        <p:tav tm="0">
                                          <p:val>
                                            <p:strVal val="#ppt_y"/>
                                          </p:val>
                                        </p:tav>
                                        <p:tav tm="100000">
                                          <p:val>
                                            <p:strVal val="#ppt_y"/>
                                          </p:val>
                                        </p:tav>
                                      </p:tavLst>
                                    </p:anim>
                                  </p:childTnLst>
                                </p:cTn>
                              </p:par>
                              <p:par>
                                <p:cTn id="81" presetID="19" presetClass="entr" presetSubtype="5" fill="hold" nodeType="with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p:cTn id="83" dur="3000" fill="hold"/>
                                        <p:tgtEl>
                                          <p:spTgt spid="14"/>
                                        </p:tgtEl>
                                        <p:attrNameLst>
                                          <p:attrName>ppt_w</p:attrName>
                                        </p:attrNameLst>
                                      </p:cBhvr>
                                      <p:tavLst>
                                        <p:tav tm="0">
                                          <p:val>
                                            <p:strVal val="#ppt_w"/>
                                          </p:val>
                                        </p:tav>
                                        <p:tav tm="100000">
                                          <p:val>
                                            <p:strVal val="#ppt_w"/>
                                          </p:val>
                                        </p:tav>
                                      </p:tavLst>
                                    </p:anim>
                                    <p:anim calcmode="lin" valueType="num">
                                      <p:cBhvr>
                                        <p:cTn id="84" dur="3000" fill="hold"/>
                                        <p:tgtEl>
                                          <p:spTgt spid="14"/>
                                        </p:tgtEl>
                                        <p:attrNameLst>
                                          <p:attrName>ppt_h</p:attrName>
                                        </p:attrNameLst>
                                      </p:cBhvr>
                                      <p:tavLst>
                                        <p:tav tm="0" fmla="#ppt_h*sin(2.5*pi*$)">
                                          <p:val>
                                            <p:fltVal val="0"/>
                                          </p:val>
                                        </p:tav>
                                        <p:tav tm="100000">
                                          <p:val>
                                            <p:fltVal val="1"/>
                                          </p:val>
                                        </p:tav>
                                      </p:tavLst>
                                    </p:anim>
                                  </p:childTnLst>
                                </p:cTn>
                              </p:par>
                              <p:par>
                                <p:cTn id="85" presetID="2" presetClass="exit" presetSubtype="8" fill="hold" nodeType="withEffect">
                                  <p:stCondLst>
                                    <p:cond delay="0"/>
                                  </p:stCondLst>
                                  <p:childTnLst>
                                    <p:anim calcmode="lin" valueType="num">
                                      <p:cBhvr additive="base">
                                        <p:cTn id="86" dur="3750"/>
                                        <p:tgtEl>
                                          <p:spTgt spid="14"/>
                                        </p:tgtEl>
                                        <p:attrNameLst>
                                          <p:attrName>ppt_x</p:attrName>
                                        </p:attrNameLst>
                                      </p:cBhvr>
                                      <p:tavLst>
                                        <p:tav tm="0">
                                          <p:val>
                                            <p:strVal val="ppt_x"/>
                                          </p:val>
                                        </p:tav>
                                        <p:tav tm="100000">
                                          <p:val>
                                            <p:strVal val="0-ppt_w/2"/>
                                          </p:val>
                                        </p:tav>
                                      </p:tavLst>
                                    </p:anim>
                                    <p:anim calcmode="lin" valueType="num">
                                      <p:cBhvr additive="base">
                                        <p:cTn id="87" dur="3750"/>
                                        <p:tgtEl>
                                          <p:spTgt spid="14"/>
                                        </p:tgtEl>
                                        <p:attrNameLst>
                                          <p:attrName>ppt_y</p:attrName>
                                        </p:attrNameLst>
                                      </p:cBhvr>
                                      <p:tavLst>
                                        <p:tav tm="0">
                                          <p:val>
                                            <p:strVal val="ppt_y"/>
                                          </p:val>
                                        </p:tav>
                                        <p:tav tm="100000">
                                          <p:val>
                                            <p:strVal val="ppt_y"/>
                                          </p:val>
                                        </p:tav>
                                      </p:tavLst>
                                    </p:anim>
                                    <p:set>
                                      <p:cBhvr>
                                        <p:cTn id="88" dur="1" fill="hold">
                                          <p:stCondLst>
                                            <p:cond delay="3749"/>
                                          </p:stCondLst>
                                        </p:cTn>
                                        <p:tgtEl>
                                          <p:spTgt spid="14"/>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3000" fill="hold"/>
                                        <p:tgtEl>
                                          <p:spTgt spid="17"/>
                                        </p:tgtEl>
                                        <p:attrNameLst>
                                          <p:attrName>ppt_x</p:attrName>
                                        </p:attrNameLst>
                                      </p:cBhvr>
                                      <p:tavLst>
                                        <p:tav tm="0">
                                          <p:val>
                                            <p:strVal val="0-#ppt_w/2"/>
                                          </p:val>
                                        </p:tav>
                                        <p:tav tm="100000">
                                          <p:val>
                                            <p:strVal val="#ppt_x"/>
                                          </p:val>
                                        </p:tav>
                                      </p:tavLst>
                                    </p:anim>
                                    <p:anim calcmode="lin" valueType="num">
                                      <p:cBhvr additive="base">
                                        <p:cTn id="92" dur="3000" fill="hold"/>
                                        <p:tgtEl>
                                          <p:spTgt spid="17"/>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p:cTn id="95" dur="3000" fill="hold"/>
                                        <p:tgtEl>
                                          <p:spTgt spid="17"/>
                                        </p:tgtEl>
                                        <p:attrNameLst>
                                          <p:attrName>ppt_w</p:attrName>
                                        </p:attrNameLst>
                                      </p:cBhvr>
                                      <p:tavLst>
                                        <p:tav tm="0">
                                          <p:val>
                                            <p:strVal val="#ppt_w"/>
                                          </p:val>
                                        </p:tav>
                                        <p:tav tm="100000">
                                          <p:val>
                                            <p:strVal val="#ppt_w"/>
                                          </p:val>
                                        </p:tav>
                                      </p:tavLst>
                                    </p:anim>
                                    <p:anim calcmode="lin" valueType="num">
                                      <p:cBhvr>
                                        <p:cTn id="96" dur="3000" fill="hold"/>
                                        <p:tgtEl>
                                          <p:spTgt spid="17"/>
                                        </p:tgtEl>
                                        <p:attrNameLst>
                                          <p:attrName>ppt_h</p:attrName>
                                        </p:attrNameLst>
                                      </p:cBhvr>
                                      <p:tavLst>
                                        <p:tav tm="0" fmla="#ppt_h*sin(2.5*pi*$)">
                                          <p:val>
                                            <p:fltVal val="0"/>
                                          </p:val>
                                        </p:tav>
                                        <p:tav tm="100000">
                                          <p:val>
                                            <p:fltVal val="1"/>
                                          </p:val>
                                        </p:tav>
                                      </p:tavLst>
                                    </p:anim>
                                  </p:childTnLst>
                                </p:cTn>
                              </p:par>
                              <p:par>
                                <p:cTn id="97" presetID="2" presetClass="exit" presetSubtype="8" fill="hold" nodeType="withEffect">
                                  <p:stCondLst>
                                    <p:cond delay="0"/>
                                  </p:stCondLst>
                                  <p:childTnLst>
                                    <p:anim calcmode="lin" valueType="num">
                                      <p:cBhvr additive="base">
                                        <p:cTn id="98" dur="3750"/>
                                        <p:tgtEl>
                                          <p:spTgt spid="17"/>
                                        </p:tgtEl>
                                        <p:attrNameLst>
                                          <p:attrName>ppt_x</p:attrName>
                                        </p:attrNameLst>
                                      </p:cBhvr>
                                      <p:tavLst>
                                        <p:tav tm="0">
                                          <p:val>
                                            <p:strVal val="ppt_x"/>
                                          </p:val>
                                        </p:tav>
                                        <p:tav tm="100000">
                                          <p:val>
                                            <p:strVal val="0-ppt_w/2"/>
                                          </p:val>
                                        </p:tav>
                                      </p:tavLst>
                                    </p:anim>
                                    <p:anim calcmode="lin" valueType="num">
                                      <p:cBhvr additive="base">
                                        <p:cTn id="99" dur="3750"/>
                                        <p:tgtEl>
                                          <p:spTgt spid="17"/>
                                        </p:tgtEl>
                                        <p:attrNameLst>
                                          <p:attrName>ppt_y</p:attrName>
                                        </p:attrNameLst>
                                      </p:cBhvr>
                                      <p:tavLst>
                                        <p:tav tm="0">
                                          <p:val>
                                            <p:strVal val="ppt_y"/>
                                          </p:val>
                                        </p:tav>
                                        <p:tav tm="100000">
                                          <p:val>
                                            <p:strVal val="ppt_y"/>
                                          </p:val>
                                        </p:tav>
                                      </p:tavLst>
                                    </p:anim>
                                    <p:set>
                                      <p:cBhvr>
                                        <p:cTn id="100" dur="1" fill="hold">
                                          <p:stCondLst>
                                            <p:cond delay="3749"/>
                                          </p:stCondLst>
                                        </p:cTn>
                                        <p:tgtEl>
                                          <p:spTgt spid="17"/>
                                        </p:tgtEl>
                                        <p:attrNameLst>
                                          <p:attrName>style.visibility</p:attrName>
                                        </p:attrNameLst>
                                      </p:cBhvr>
                                      <p:to>
                                        <p:strVal val="hidden"/>
                                      </p:to>
                                    </p:set>
                                  </p:childTnLst>
                                </p:cTn>
                              </p:par>
                              <p:par>
                                <p:cTn id="101" presetID="2" presetClass="entr" presetSubtype="8" fill="hold" nodeType="with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3000" fill="hold"/>
                                        <p:tgtEl>
                                          <p:spTgt spid="37"/>
                                        </p:tgtEl>
                                        <p:attrNameLst>
                                          <p:attrName>ppt_x</p:attrName>
                                        </p:attrNameLst>
                                      </p:cBhvr>
                                      <p:tavLst>
                                        <p:tav tm="0">
                                          <p:val>
                                            <p:strVal val="0-#ppt_w/2"/>
                                          </p:val>
                                        </p:tav>
                                        <p:tav tm="100000">
                                          <p:val>
                                            <p:strVal val="#ppt_x"/>
                                          </p:val>
                                        </p:tav>
                                      </p:tavLst>
                                    </p:anim>
                                    <p:anim calcmode="lin" valueType="num">
                                      <p:cBhvr additive="base">
                                        <p:cTn id="104" dur="3000" fill="hold"/>
                                        <p:tgtEl>
                                          <p:spTgt spid="37"/>
                                        </p:tgtEl>
                                        <p:attrNameLst>
                                          <p:attrName>ppt_y</p:attrName>
                                        </p:attrNameLst>
                                      </p:cBhvr>
                                      <p:tavLst>
                                        <p:tav tm="0">
                                          <p:val>
                                            <p:strVal val="#ppt_y"/>
                                          </p:val>
                                        </p:tav>
                                        <p:tav tm="100000">
                                          <p:val>
                                            <p:strVal val="#ppt_y"/>
                                          </p:val>
                                        </p:tav>
                                      </p:tavLst>
                                    </p:anim>
                                  </p:childTnLst>
                                </p:cTn>
                              </p:par>
                              <p:par>
                                <p:cTn id="105" presetID="19" presetClass="entr" presetSubtype="5" fill="hold" nodeType="with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3000" fill="hold"/>
                                        <p:tgtEl>
                                          <p:spTgt spid="37"/>
                                        </p:tgtEl>
                                        <p:attrNameLst>
                                          <p:attrName>ppt_w</p:attrName>
                                        </p:attrNameLst>
                                      </p:cBhvr>
                                      <p:tavLst>
                                        <p:tav tm="0">
                                          <p:val>
                                            <p:strVal val="#ppt_w"/>
                                          </p:val>
                                        </p:tav>
                                        <p:tav tm="100000">
                                          <p:val>
                                            <p:strVal val="#ppt_w"/>
                                          </p:val>
                                        </p:tav>
                                      </p:tavLst>
                                    </p:anim>
                                    <p:anim calcmode="lin" valueType="num">
                                      <p:cBhvr>
                                        <p:cTn id="108" dur="3000" fill="hold"/>
                                        <p:tgtEl>
                                          <p:spTgt spid="37"/>
                                        </p:tgtEl>
                                        <p:attrNameLst>
                                          <p:attrName>ppt_h</p:attrName>
                                        </p:attrNameLst>
                                      </p:cBhvr>
                                      <p:tavLst>
                                        <p:tav tm="0" fmla="#ppt_h*sin(2.5*pi*$)">
                                          <p:val>
                                            <p:fltVal val="0"/>
                                          </p:val>
                                        </p:tav>
                                        <p:tav tm="100000">
                                          <p:val>
                                            <p:fltVal val="1"/>
                                          </p:val>
                                        </p:tav>
                                      </p:tavLst>
                                    </p:anim>
                                  </p:childTnLst>
                                </p:cTn>
                              </p:par>
                              <p:par>
                                <p:cTn id="109" presetID="2" presetClass="exit" presetSubtype="8" fill="hold" nodeType="withEffect">
                                  <p:stCondLst>
                                    <p:cond delay="0"/>
                                  </p:stCondLst>
                                  <p:childTnLst>
                                    <p:anim calcmode="lin" valueType="num">
                                      <p:cBhvr additive="base">
                                        <p:cTn id="110" dur="3750"/>
                                        <p:tgtEl>
                                          <p:spTgt spid="37"/>
                                        </p:tgtEl>
                                        <p:attrNameLst>
                                          <p:attrName>ppt_x</p:attrName>
                                        </p:attrNameLst>
                                      </p:cBhvr>
                                      <p:tavLst>
                                        <p:tav tm="0">
                                          <p:val>
                                            <p:strVal val="ppt_x"/>
                                          </p:val>
                                        </p:tav>
                                        <p:tav tm="100000">
                                          <p:val>
                                            <p:strVal val="0-ppt_w/2"/>
                                          </p:val>
                                        </p:tav>
                                      </p:tavLst>
                                    </p:anim>
                                    <p:anim calcmode="lin" valueType="num">
                                      <p:cBhvr additive="base">
                                        <p:cTn id="111" dur="3750"/>
                                        <p:tgtEl>
                                          <p:spTgt spid="37"/>
                                        </p:tgtEl>
                                        <p:attrNameLst>
                                          <p:attrName>ppt_y</p:attrName>
                                        </p:attrNameLst>
                                      </p:cBhvr>
                                      <p:tavLst>
                                        <p:tav tm="0">
                                          <p:val>
                                            <p:strVal val="ppt_y"/>
                                          </p:val>
                                        </p:tav>
                                        <p:tav tm="100000">
                                          <p:val>
                                            <p:strVal val="ppt_y"/>
                                          </p:val>
                                        </p:tav>
                                      </p:tavLst>
                                    </p:anim>
                                    <p:set>
                                      <p:cBhvr>
                                        <p:cTn id="112" dur="1" fill="hold">
                                          <p:stCondLst>
                                            <p:cond delay="3749"/>
                                          </p:stCondLst>
                                        </p:cTn>
                                        <p:tgtEl>
                                          <p:spTgt spid="37"/>
                                        </p:tgtEl>
                                        <p:attrNameLst>
                                          <p:attrName>style.visibility</p:attrName>
                                        </p:attrNameLst>
                                      </p:cBhvr>
                                      <p:to>
                                        <p:strVal val="hidden"/>
                                      </p:to>
                                    </p:set>
                                  </p:childTnLst>
                                </p:cTn>
                              </p:par>
                              <p:par>
                                <p:cTn id="113" presetID="2" presetClass="entr" presetSubtype="8" fill="hold" nodeType="withEffect">
                                  <p:stCondLst>
                                    <p:cond delay="0"/>
                                  </p:stCondLst>
                                  <p:childTnLst>
                                    <p:set>
                                      <p:cBhvr>
                                        <p:cTn id="114" dur="1" fill="hold">
                                          <p:stCondLst>
                                            <p:cond delay="0"/>
                                          </p:stCondLst>
                                        </p:cTn>
                                        <p:tgtEl>
                                          <p:spTgt spid="35"/>
                                        </p:tgtEl>
                                        <p:attrNameLst>
                                          <p:attrName>style.visibility</p:attrName>
                                        </p:attrNameLst>
                                      </p:cBhvr>
                                      <p:to>
                                        <p:strVal val="visible"/>
                                      </p:to>
                                    </p:set>
                                    <p:anim calcmode="lin" valueType="num">
                                      <p:cBhvr additive="base">
                                        <p:cTn id="115" dur="3000" fill="hold"/>
                                        <p:tgtEl>
                                          <p:spTgt spid="35"/>
                                        </p:tgtEl>
                                        <p:attrNameLst>
                                          <p:attrName>ppt_x</p:attrName>
                                        </p:attrNameLst>
                                      </p:cBhvr>
                                      <p:tavLst>
                                        <p:tav tm="0">
                                          <p:val>
                                            <p:strVal val="0-#ppt_w/2"/>
                                          </p:val>
                                        </p:tav>
                                        <p:tav tm="100000">
                                          <p:val>
                                            <p:strVal val="#ppt_x"/>
                                          </p:val>
                                        </p:tav>
                                      </p:tavLst>
                                    </p:anim>
                                    <p:anim calcmode="lin" valueType="num">
                                      <p:cBhvr additive="base">
                                        <p:cTn id="116" dur="3000" fill="hold"/>
                                        <p:tgtEl>
                                          <p:spTgt spid="35"/>
                                        </p:tgtEl>
                                        <p:attrNameLst>
                                          <p:attrName>ppt_y</p:attrName>
                                        </p:attrNameLst>
                                      </p:cBhvr>
                                      <p:tavLst>
                                        <p:tav tm="0">
                                          <p:val>
                                            <p:strVal val="#ppt_y"/>
                                          </p:val>
                                        </p:tav>
                                        <p:tav tm="100000">
                                          <p:val>
                                            <p:strVal val="#ppt_y"/>
                                          </p:val>
                                        </p:tav>
                                      </p:tavLst>
                                    </p:anim>
                                  </p:childTnLst>
                                </p:cTn>
                              </p:par>
                              <p:par>
                                <p:cTn id="117" presetID="19" presetClass="entr" presetSubtype="5"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 calcmode="lin" valueType="num">
                                      <p:cBhvr>
                                        <p:cTn id="119" dur="3000" fill="hold"/>
                                        <p:tgtEl>
                                          <p:spTgt spid="35"/>
                                        </p:tgtEl>
                                        <p:attrNameLst>
                                          <p:attrName>ppt_w</p:attrName>
                                        </p:attrNameLst>
                                      </p:cBhvr>
                                      <p:tavLst>
                                        <p:tav tm="0">
                                          <p:val>
                                            <p:strVal val="#ppt_w"/>
                                          </p:val>
                                        </p:tav>
                                        <p:tav tm="100000">
                                          <p:val>
                                            <p:strVal val="#ppt_w"/>
                                          </p:val>
                                        </p:tav>
                                      </p:tavLst>
                                    </p:anim>
                                    <p:anim calcmode="lin" valueType="num">
                                      <p:cBhvr>
                                        <p:cTn id="120" dur="3000" fill="hold"/>
                                        <p:tgtEl>
                                          <p:spTgt spid="35"/>
                                        </p:tgtEl>
                                        <p:attrNameLst>
                                          <p:attrName>ppt_h</p:attrName>
                                        </p:attrNameLst>
                                      </p:cBhvr>
                                      <p:tavLst>
                                        <p:tav tm="0" fmla="#ppt_h*sin(2.5*pi*$)">
                                          <p:val>
                                            <p:fltVal val="0"/>
                                          </p:val>
                                        </p:tav>
                                        <p:tav tm="100000">
                                          <p:val>
                                            <p:fltVal val="1"/>
                                          </p:val>
                                        </p:tav>
                                      </p:tavLst>
                                    </p:anim>
                                  </p:childTnLst>
                                </p:cTn>
                              </p:par>
                              <p:par>
                                <p:cTn id="121" presetID="2" presetClass="exit" presetSubtype="8" fill="hold" nodeType="withEffect">
                                  <p:stCondLst>
                                    <p:cond delay="0"/>
                                  </p:stCondLst>
                                  <p:childTnLst>
                                    <p:anim calcmode="lin" valueType="num">
                                      <p:cBhvr additive="base">
                                        <p:cTn id="122" dur="3750"/>
                                        <p:tgtEl>
                                          <p:spTgt spid="35"/>
                                        </p:tgtEl>
                                        <p:attrNameLst>
                                          <p:attrName>ppt_x</p:attrName>
                                        </p:attrNameLst>
                                      </p:cBhvr>
                                      <p:tavLst>
                                        <p:tav tm="0">
                                          <p:val>
                                            <p:strVal val="ppt_x"/>
                                          </p:val>
                                        </p:tav>
                                        <p:tav tm="100000">
                                          <p:val>
                                            <p:strVal val="0-ppt_w/2"/>
                                          </p:val>
                                        </p:tav>
                                      </p:tavLst>
                                    </p:anim>
                                    <p:anim calcmode="lin" valueType="num">
                                      <p:cBhvr additive="base">
                                        <p:cTn id="123" dur="3750"/>
                                        <p:tgtEl>
                                          <p:spTgt spid="35"/>
                                        </p:tgtEl>
                                        <p:attrNameLst>
                                          <p:attrName>ppt_y</p:attrName>
                                        </p:attrNameLst>
                                      </p:cBhvr>
                                      <p:tavLst>
                                        <p:tav tm="0">
                                          <p:val>
                                            <p:strVal val="ppt_y"/>
                                          </p:val>
                                        </p:tav>
                                        <p:tav tm="100000">
                                          <p:val>
                                            <p:strVal val="ppt_y"/>
                                          </p:val>
                                        </p:tav>
                                      </p:tavLst>
                                    </p:anim>
                                    <p:set>
                                      <p:cBhvr>
                                        <p:cTn id="124" dur="1" fill="hold">
                                          <p:stCondLst>
                                            <p:cond delay="3749"/>
                                          </p:stCondLst>
                                        </p:cTn>
                                        <p:tgtEl>
                                          <p:spTgt spid="35"/>
                                        </p:tgtEl>
                                        <p:attrNameLst>
                                          <p:attrName>style.visibility</p:attrName>
                                        </p:attrNameLst>
                                      </p:cBhvr>
                                      <p:to>
                                        <p:strVal val="hidden"/>
                                      </p:to>
                                    </p:set>
                                  </p:childTnLst>
                                </p:cTn>
                              </p:par>
                              <p:par>
                                <p:cTn id="125" presetID="2" presetClass="entr" presetSubtype="8" fill="hold" nodeType="with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additive="base">
                                        <p:cTn id="127" dur="3000" fill="hold"/>
                                        <p:tgtEl>
                                          <p:spTgt spid="36"/>
                                        </p:tgtEl>
                                        <p:attrNameLst>
                                          <p:attrName>ppt_x</p:attrName>
                                        </p:attrNameLst>
                                      </p:cBhvr>
                                      <p:tavLst>
                                        <p:tav tm="0">
                                          <p:val>
                                            <p:strVal val="0-#ppt_w/2"/>
                                          </p:val>
                                        </p:tav>
                                        <p:tav tm="100000">
                                          <p:val>
                                            <p:strVal val="#ppt_x"/>
                                          </p:val>
                                        </p:tav>
                                      </p:tavLst>
                                    </p:anim>
                                    <p:anim calcmode="lin" valueType="num">
                                      <p:cBhvr additive="base">
                                        <p:cTn id="128" dur="3000" fill="hold"/>
                                        <p:tgtEl>
                                          <p:spTgt spid="36"/>
                                        </p:tgtEl>
                                        <p:attrNameLst>
                                          <p:attrName>ppt_y</p:attrName>
                                        </p:attrNameLst>
                                      </p:cBhvr>
                                      <p:tavLst>
                                        <p:tav tm="0">
                                          <p:val>
                                            <p:strVal val="#ppt_y"/>
                                          </p:val>
                                        </p:tav>
                                        <p:tav tm="100000">
                                          <p:val>
                                            <p:strVal val="#ppt_y"/>
                                          </p:val>
                                        </p:tav>
                                      </p:tavLst>
                                    </p:anim>
                                  </p:childTnLst>
                                </p:cTn>
                              </p:par>
                              <p:par>
                                <p:cTn id="129" presetID="19" presetClass="entr" presetSubtype="5" fill="hold" nodeType="withEffect">
                                  <p:stCondLst>
                                    <p:cond delay="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3000" fill="hold"/>
                                        <p:tgtEl>
                                          <p:spTgt spid="36"/>
                                        </p:tgtEl>
                                        <p:attrNameLst>
                                          <p:attrName>ppt_w</p:attrName>
                                        </p:attrNameLst>
                                      </p:cBhvr>
                                      <p:tavLst>
                                        <p:tav tm="0">
                                          <p:val>
                                            <p:strVal val="#ppt_w"/>
                                          </p:val>
                                        </p:tav>
                                        <p:tav tm="100000">
                                          <p:val>
                                            <p:strVal val="#ppt_w"/>
                                          </p:val>
                                        </p:tav>
                                      </p:tavLst>
                                    </p:anim>
                                    <p:anim calcmode="lin" valueType="num">
                                      <p:cBhvr>
                                        <p:cTn id="132" dur="3000" fill="hold"/>
                                        <p:tgtEl>
                                          <p:spTgt spid="36"/>
                                        </p:tgtEl>
                                        <p:attrNameLst>
                                          <p:attrName>ppt_h</p:attrName>
                                        </p:attrNameLst>
                                      </p:cBhvr>
                                      <p:tavLst>
                                        <p:tav tm="0" fmla="#ppt_h*sin(2.5*pi*$)">
                                          <p:val>
                                            <p:fltVal val="0"/>
                                          </p:val>
                                        </p:tav>
                                        <p:tav tm="100000">
                                          <p:val>
                                            <p:fltVal val="1"/>
                                          </p:val>
                                        </p:tav>
                                      </p:tavLst>
                                    </p:anim>
                                  </p:childTnLst>
                                </p:cTn>
                              </p:par>
                              <p:par>
                                <p:cTn id="133" presetID="2" presetClass="exit" presetSubtype="8" fill="hold" nodeType="withEffect">
                                  <p:stCondLst>
                                    <p:cond delay="0"/>
                                  </p:stCondLst>
                                  <p:childTnLst>
                                    <p:anim calcmode="lin" valueType="num">
                                      <p:cBhvr additive="base">
                                        <p:cTn id="134" dur="3750"/>
                                        <p:tgtEl>
                                          <p:spTgt spid="36"/>
                                        </p:tgtEl>
                                        <p:attrNameLst>
                                          <p:attrName>ppt_x</p:attrName>
                                        </p:attrNameLst>
                                      </p:cBhvr>
                                      <p:tavLst>
                                        <p:tav tm="0">
                                          <p:val>
                                            <p:strVal val="ppt_x"/>
                                          </p:val>
                                        </p:tav>
                                        <p:tav tm="100000">
                                          <p:val>
                                            <p:strVal val="0-ppt_w/2"/>
                                          </p:val>
                                        </p:tav>
                                      </p:tavLst>
                                    </p:anim>
                                    <p:anim calcmode="lin" valueType="num">
                                      <p:cBhvr additive="base">
                                        <p:cTn id="135" dur="3750"/>
                                        <p:tgtEl>
                                          <p:spTgt spid="36"/>
                                        </p:tgtEl>
                                        <p:attrNameLst>
                                          <p:attrName>ppt_y</p:attrName>
                                        </p:attrNameLst>
                                      </p:cBhvr>
                                      <p:tavLst>
                                        <p:tav tm="0">
                                          <p:val>
                                            <p:strVal val="ppt_y"/>
                                          </p:val>
                                        </p:tav>
                                        <p:tav tm="100000">
                                          <p:val>
                                            <p:strVal val="ppt_y"/>
                                          </p:val>
                                        </p:tav>
                                      </p:tavLst>
                                    </p:anim>
                                    <p:set>
                                      <p:cBhvr>
                                        <p:cTn id="136" dur="1" fill="hold">
                                          <p:stCondLst>
                                            <p:cond delay="3749"/>
                                          </p:stCondLst>
                                        </p:cTn>
                                        <p:tgtEl>
                                          <p:spTgt spid="36"/>
                                        </p:tgtEl>
                                        <p:attrNameLst>
                                          <p:attrName>style.visibility</p:attrName>
                                        </p:attrNameLst>
                                      </p:cBhvr>
                                      <p:to>
                                        <p:strVal val="hidden"/>
                                      </p:to>
                                    </p:set>
                                  </p:childTnLst>
                                </p:cTn>
                              </p:par>
                              <p:par>
                                <p:cTn id="137" presetID="2" presetClass="entr" presetSubtype="2" fill="hold" nodeType="withEffect">
                                  <p:stCondLst>
                                    <p:cond delay="0"/>
                                  </p:stCondLst>
                                  <p:childTnLst>
                                    <p:set>
                                      <p:cBhvr>
                                        <p:cTn id="138" dur="1" fill="hold">
                                          <p:stCondLst>
                                            <p:cond delay="0"/>
                                          </p:stCondLst>
                                        </p:cTn>
                                        <p:tgtEl>
                                          <p:spTgt spid="27"/>
                                        </p:tgtEl>
                                        <p:attrNameLst>
                                          <p:attrName>style.visibility</p:attrName>
                                        </p:attrNameLst>
                                      </p:cBhvr>
                                      <p:to>
                                        <p:strVal val="visible"/>
                                      </p:to>
                                    </p:set>
                                    <p:anim calcmode="lin" valueType="num">
                                      <p:cBhvr additive="base">
                                        <p:cTn id="139" dur="3000" fill="hold"/>
                                        <p:tgtEl>
                                          <p:spTgt spid="27"/>
                                        </p:tgtEl>
                                        <p:attrNameLst>
                                          <p:attrName>ppt_x</p:attrName>
                                        </p:attrNameLst>
                                      </p:cBhvr>
                                      <p:tavLst>
                                        <p:tav tm="0">
                                          <p:val>
                                            <p:strVal val="1+#ppt_w/2"/>
                                          </p:val>
                                        </p:tav>
                                        <p:tav tm="100000">
                                          <p:val>
                                            <p:strVal val="#ppt_x"/>
                                          </p:val>
                                        </p:tav>
                                      </p:tavLst>
                                    </p:anim>
                                    <p:anim calcmode="lin" valueType="num">
                                      <p:cBhvr additive="base">
                                        <p:cTn id="140" dur="3000" fill="hold"/>
                                        <p:tgtEl>
                                          <p:spTgt spid="27"/>
                                        </p:tgtEl>
                                        <p:attrNameLst>
                                          <p:attrName>ppt_y</p:attrName>
                                        </p:attrNameLst>
                                      </p:cBhvr>
                                      <p:tavLst>
                                        <p:tav tm="0">
                                          <p:val>
                                            <p:strVal val="#ppt_y"/>
                                          </p:val>
                                        </p:tav>
                                        <p:tav tm="100000">
                                          <p:val>
                                            <p:strVal val="#ppt_y"/>
                                          </p:val>
                                        </p:tav>
                                      </p:tavLst>
                                    </p:anim>
                                  </p:childTnLst>
                                </p:cTn>
                              </p:par>
                              <p:par>
                                <p:cTn id="141" presetID="19" presetClass="entr" presetSubtype="5" fill="hold" nodeType="withEffect">
                                  <p:stCondLst>
                                    <p:cond delay="0"/>
                                  </p:stCondLst>
                                  <p:childTnLst>
                                    <p:set>
                                      <p:cBhvr>
                                        <p:cTn id="142" dur="1" fill="hold">
                                          <p:stCondLst>
                                            <p:cond delay="0"/>
                                          </p:stCondLst>
                                        </p:cTn>
                                        <p:tgtEl>
                                          <p:spTgt spid="27"/>
                                        </p:tgtEl>
                                        <p:attrNameLst>
                                          <p:attrName>style.visibility</p:attrName>
                                        </p:attrNameLst>
                                      </p:cBhvr>
                                      <p:to>
                                        <p:strVal val="visible"/>
                                      </p:to>
                                    </p:set>
                                    <p:anim calcmode="lin" valueType="num">
                                      <p:cBhvr>
                                        <p:cTn id="143" dur="3000" fill="hold"/>
                                        <p:tgtEl>
                                          <p:spTgt spid="27"/>
                                        </p:tgtEl>
                                        <p:attrNameLst>
                                          <p:attrName>ppt_w</p:attrName>
                                        </p:attrNameLst>
                                      </p:cBhvr>
                                      <p:tavLst>
                                        <p:tav tm="0">
                                          <p:val>
                                            <p:strVal val="#ppt_w"/>
                                          </p:val>
                                        </p:tav>
                                        <p:tav tm="100000">
                                          <p:val>
                                            <p:strVal val="#ppt_w"/>
                                          </p:val>
                                        </p:tav>
                                      </p:tavLst>
                                    </p:anim>
                                    <p:anim calcmode="lin" valueType="num">
                                      <p:cBhvr>
                                        <p:cTn id="144" dur="3000" fill="hold"/>
                                        <p:tgtEl>
                                          <p:spTgt spid="27"/>
                                        </p:tgtEl>
                                        <p:attrNameLst>
                                          <p:attrName>ppt_h</p:attrName>
                                        </p:attrNameLst>
                                      </p:cBhvr>
                                      <p:tavLst>
                                        <p:tav tm="0" fmla="#ppt_h*sin(2.5*pi*$)">
                                          <p:val>
                                            <p:fltVal val="0"/>
                                          </p:val>
                                        </p:tav>
                                        <p:tav tm="100000">
                                          <p:val>
                                            <p:fltVal val="1"/>
                                          </p:val>
                                        </p:tav>
                                      </p:tavLst>
                                    </p:anim>
                                  </p:childTnLst>
                                </p:cTn>
                              </p:par>
                              <p:par>
                                <p:cTn id="145" presetID="2" presetClass="exit" presetSubtype="2" fill="hold" nodeType="withEffect">
                                  <p:stCondLst>
                                    <p:cond delay="0"/>
                                  </p:stCondLst>
                                  <p:childTnLst>
                                    <p:anim calcmode="lin" valueType="num">
                                      <p:cBhvr additive="base">
                                        <p:cTn id="146" dur="3750"/>
                                        <p:tgtEl>
                                          <p:spTgt spid="27"/>
                                        </p:tgtEl>
                                        <p:attrNameLst>
                                          <p:attrName>ppt_x</p:attrName>
                                        </p:attrNameLst>
                                      </p:cBhvr>
                                      <p:tavLst>
                                        <p:tav tm="0">
                                          <p:val>
                                            <p:strVal val="ppt_x"/>
                                          </p:val>
                                        </p:tav>
                                        <p:tav tm="100000">
                                          <p:val>
                                            <p:strVal val="1+ppt_w/2"/>
                                          </p:val>
                                        </p:tav>
                                      </p:tavLst>
                                    </p:anim>
                                    <p:anim calcmode="lin" valueType="num">
                                      <p:cBhvr additive="base">
                                        <p:cTn id="147" dur="3750"/>
                                        <p:tgtEl>
                                          <p:spTgt spid="27"/>
                                        </p:tgtEl>
                                        <p:attrNameLst>
                                          <p:attrName>ppt_y</p:attrName>
                                        </p:attrNameLst>
                                      </p:cBhvr>
                                      <p:tavLst>
                                        <p:tav tm="0">
                                          <p:val>
                                            <p:strVal val="ppt_y"/>
                                          </p:val>
                                        </p:tav>
                                        <p:tav tm="100000">
                                          <p:val>
                                            <p:strVal val="ppt_y"/>
                                          </p:val>
                                        </p:tav>
                                      </p:tavLst>
                                    </p:anim>
                                    <p:set>
                                      <p:cBhvr>
                                        <p:cTn id="148" dur="1" fill="hold">
                                          <p:stCondLst>
                                            <p:cond delay="3749"/>
                                          </p:stCondLst>
                                        </p:cTn>
                                        <p:tgtEl>
                                          <p:spTgt spid="27"/>
                                        </p:tgtEl>
                                        <p:attrNameLst>
                                          <p:attrName>style.visibility</p:attrName>
                                        </p:attrNameLst>
                                      </p:cBhvr>
                                      <p:to>
                                        <p:strVal val="hidden"/>
                                      </p:to>
                                    </p:set>
                                  </p:childTnLst>
                                </p:cTn>
                              </p:par>
                              <p:par>
                                <p:cTn id="149" presetID="2" presetClass="entr" presetSubtype="2" fill="hold" nodeType="withEffect">
                                  <p:stCondLst>
                                    <p:cond delay="0"/>
                                  </p:stCondLst>
                                  <p:childTnLst>
                                    <p:set>
                                      <p:cBhvr>
                                        <p:cTn id="150" dur="1" fill="hold">
                                          <p:stCondLst>
                                            <p:cond delay="0"/>
                                          </p:stCondLst>
                                        </p:cTn>
                                        <p:tgtEl>
                                          <p:spTgt spid="25"/>
                                        </p:tgtEl>
                                        <p:attrNameLst>
                                          <p:attrName>style.visibility</p:attrName>
                                        </p:attrNameLst>
                                      </p:cBhvr>
                                      <p:to>
                                        <p:strVal val="visible"/>
                                      </p:to>
                                    </p:set>
                                    <p:anim calcmode="lin" valueType="num">
                                      <p:cBhvr additive="base">
                                        <p:cTn id="151" dur="3000" fill="hold"/>
                                        <p:tgtEl>
                                          <p:spTgt spid="25"/>
                                        </p:tgtEl>
                                        <p:attrNameLst>
                                          <p:attrName>ppt_x</p:attrName>
                                        </p:attrNameLst>
                                      </p:cBhvr>
                                      <p:tavLst>
                                        <p:tav tm="0">
                                          <p:val>
                                            <p:strVal val="1+#ppt_w/2"/>
                                          </p:val>
                                        </p:tav>
                                        <p:tav tm="100000">
                                          <p:val>
                                            <p:strVal val="#ppt_x"/>
                                          </p:val>
                                        </p:tav>
                                      </p:tavLst>
                                    </p:anim>
                                    <p:anim calcmode="lin" valueType="num">
                                      <p:cBhvr additive="base">
                                        <p:cTn id="152" dur="3000" fill="hold"/>
                                        <p:tgtEl>
                                          <p:spTgt spid="25"/>
                                        </p:tgtEl>
                                        <p:attrNameLst>
                                          <p:attrName>ppt_y</p:attrName>
                                        </p:attrNameLst>
                                      </p:cBhvr>
                                      <p:tavLst>
                                        <p:tav tm="0">
                                          <p:val>
                                            <p:strVal val="#ppt_y"/>
                                          </p:val>
                                        </p:tav>
                                        <p:tav tm="100000">
                                          <p:val>
                                            <p:strVal val="#ppt_y"/>
                                          </p:val>
                                        </p:tav>
                                      </p:tavLst>
                                    </p:anim>
                                  </p:childTnLst>
                                </p:cTn>
                              </p:par>
                              <p:par>
                                <p:cTn id="153" presetID="19" presetClass="entr" presetSubtype="5" fill="hold" nodeType="withEffect">
                                  <p:stCondLst>
                                    <p:cond delay="0"/>
                                  </p:stCondLst>
                                  <p:childTnLst>
                                    <p:set>
                                      <p:cBhvr>
                                        <p:cTn id="154" dur="1" fill="hold">
                                          <p:stCondLst>
                                            <p:cond delay="0"/>
                                          </p:stCondLst>
                                        </p:cTn>
                                        <p:tgtEl>
                                          <p:spTgt spid="25"/>
                                        </p:tgtEl>
                                        <p:attrNameLst>
                                          <p:attrName>style.visibility</p:attrName>
                                        </p:attrNameLst>
                                      </p:cBhvr>
                                      <p:to>
                                        <p:strVal val="visible"/>
                                      </p:to>
                                    </p:set>
                                    <p:anim calcmode="lin" valueType="num">
                                      <p:cBhvr>
                                        <p:cTn id="155" dur="3000" fill="hold"/>
                                        <p:tgtEl>
                                          <p:spTgt spid="25"/>
                                        </p:tgtEl>
                                        <p:attrNameLst>
                                          <p:attrName>ppt_w</p:attrName>
                                        </p:attrNameLst>
                                      </p:cBhvr>
                                      <p:tavLst>
                                        <p:tav tm="0">
                                          <p:val>
                                            <p:strVal val="#ppt_w"/>
                                          </p:val>
                                        </p:tav>
                                        <p:tav tm="100000">
                                          <p:val>
                                            <p:strVal val="#ppt_w"/>
                                          </p:val>
                                        </p:tav>
                                      </p:tavLst>
                                    </p:anim>
                                    <p:anim calcmode="lin" valueType="num">
                                      <p:cBhvr>
                                        <p:cTn id="156" dur="3000" fill="hold"/>
                                        <p:tgtEl>
                                          <p:spTgt spid="25"/>
                                        </p:tgtEl>
                                        <p:attrNameLst>
                                          <p:attrName>ppt_h</p:attrName>
                                        </p:attrNameLst>
                                      </p:cBhvr>
                                      <p:tavLst>
                                        <p:tav tm="0" fmla="#ppt_h*sin(2.5*pi*$)">
                                          <p:val>
                                            <p:fltVal val="0"/>
                                          </p:val>
                                        </p:tav>
                                        <p:tav tm="100000">
                                          <p:val>
                                            <p:fltVal val="1"/>
                                          </p:val>
                                        </p:tav>
                                      </p:tavLst>
                                    </p:anim>
                                  </p:childTnLst>
                                </p:cTn>
                              </p:par>
                              <p:par>
                                <p:cTn id="157" presetID="2" presetClass="exit" presetSubtype="2" fill="hold" nodeType="withEffect">
                                  <p:stCondLst>
                                    <p:cond delay="0"/>
                                  </p:stCondLst>
                                  <p:childTnLst>
                                    <p:anim calcmode="lin" valueType="num">
                                      <p:cBhvr additive="base">
                                        <p:cTn id="158" dur="3750"/>
                                        <p:tgtEl>
                                          <p:spTgt spid="25"/>
                                        </p:tgtEl>
                                        <p:attrNameLst>
                                          <p:attrName>ppt_x</p:attrName>
                                        </p:attrNameLst>
                                      </p:cBhvr>
                                      <p:tavLst>
                                        <p:tav tm="0">
                                          <p:val>
                                            <p:strVal val="ppt_x"/>
                                          </p:val>
                                        </p:tav>
                                        <p:tav tm="100000">
                                          <p:val>
                                            <p:strVal val="1+ppt_w/2"/>
                                          </p:val>
                                        </p:tav>
                                      </p:tavLst>
                                    </p:anim>
                                    <p:anim calcmode="lin" valueType="num">
                                      <p:cBhvr additive="base">
                                        <p:cTn id="159" dur="3750"/>
                                        <p:tgtEl>
                                          <p:spTgt spid="25"/>
                                        </p:tgtEl>
                                        <p:attrNameLst>
                                          <p:attrName>ppt_y</p:attrName>
                                        </p:attrNameLst>
                                      </p:cBhvr>
                                      <p:tavLst>
                                        <p:tav tm="0">
                                          <p:val>
                                            <p:strVal val="ppt_y"/>
                                          </p:val>
                                        </p:tav>
                                        <p:tav tm="100000">
                                          <p:val>
                                            <p:strVal val="ppt_y"/>
                                          </p:val>
                                        </p:tav>
                                      </p:tavLst>
                                    </p:anim>
                                    <p:set>
                                      <p:cBhvr>
                                        <p:cTn id="160" dur="1" fill="hold">
                                          <p:stCondLst>
                                            <p:cond delay="374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26"/>
                                        </p:tgtEl>
                                        <p:attrNameLst>
                                          <p:attrName>style.visibility</p:attrName>
                                        </p:attrNameLst>
                                      </p:cBhvr>
                                      <p:to>
                                        <p:strVal val="visible"/>
                                      </p:to>
                                    </p:set>
                                    <p:anim calcmode="lin" valueType="num">
                                      <p:cBhvr additive="base">
                                        <p:cTn id="163" dur="3000" fill="hold"/>
                                        <p:tgtEl>
                                          <p:spTgt spid="26"/>
                                        </p:tgtEl>
                                        <p:attrNameLst>
                                          <p:attrName>ppt_x</p:attrName>
                                        </p:attrNameLst>
                                      </p:cBhvr>
                                      <p:tavLst>
                                        <p:tav tm="0">
                                          <p:val>
                                            <p:strVal val="1+#ppt_w/2"/>
                                          </p:val>
                                        </p:tav>
                                        <p:tav tm="100000">
                                          <p:val>
                                            <p:strVal val="#ppt_x"/>
                                          </p:val>
                                        </p:tav>
                                      </p:tavLst>
                                    </p:anim>
                                    <p:anim calcmode="lin" valueType="num">
                                      <p:cBhvr additive="base">
                                        <p:cTn id="164" dur="3000" fill="hold"/>
                                        <p:tgtEl>
                                          <p:spTgt spid="26"/>
                                        </p:tgtEl>
                                        <p:attrNameLst>
                                          <p:attrName>ppt_y</p:attrName>
                                        </p:attrNameLst>
                                      </p:cBhvr>
                                      <p:tavLst>
                                        <p:tav tm="0">
                                          <p:val>
                                            <p:strVal val="#ppt_y"/>
                                          </p:val>
                                        </p:tav>
                                        <p:tav tm="100000">
                                          <p:val>
                                            <p:strVal val="#ppt_y"/>
                                          </p:val>
                                        </p:tav>
                                      </p:tavLst>
                                    </p:anim>
                                  </p:childTnLst>
                                </p:cTn>
                              </p:par>
                              <p:par>
                                <p:cTn id="165" presetID="19" presetClass="entr" presetSubtype="5" fill="hold" nodeType="with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p:cTn id="167" dur="3000" fill="hold"/>
                                        <p:tgtEl>
                                          <p:spTgt spid="26"/>
                                        </p:tgtEl>
                                        <p:attrNameLst>
                                          <p:attrName>ppt_w</p:attrName>
                                        </p:attrNameLst>
                                      </p:cBhvr>
                                      <p:tavLst>
                                        <p:tav tm="0">
                                          <p:val>
                                            <p:strVal val="#ppt_w"/>
                                          </p:val>
                                        </p:tav>
                                        <p:tav tm="100000">
                                          <p:val>
                                            <p:strVal val="#ppt_w"/>
                                          </p:val>
                                        </p:tav>
                                      </p:tavLst>
                                    </p:anim>
                                    <p:anim calcmode="lin" valueType="num">
                                      <p:cBhvr>
                                        <p:cTn id="168" dur="3000" fill="hold"/>
                                        <p:tgtEl>
                                          <p:spTgt spid="26"/>
                                        </p:tgtEl>
                                        <p:attrNameLst>
                                          <p:attrName>ppt_h</p:attrName>
                                        </p:attrNameLst>
                                      </p:cBhvr>
                                      <p:tavLst>
                                        <p:tav tm="0" fmla="#ppt_h*sin(2.5*pi*$)">
                                          <p:val>
                                            <p:fltVal val="0"/>
                                          </p:val>
                                        </p:tav>
                                        <p:tav tm="100000">
                                          <p:val>
                                            <p:fltVal val="1"/>
                                          </p:val>
                                        </p:tav>
                                      </p:tavLst>
                                    </p:anim>
                                  </p:childTnLst>
                                </p:cTn>
                              </p:par>
                              <p:par>
                                <p:cTn id="169" presetID="2" presetClass="exit" presetSubtype="2" fill="hold" nodeType="withEffect">
                                  <p:stCondLst>
                                    <p:cond delay="0"/>
                                  </p:stCondLst>
                                  <p:childTnLst>
                                    <p:anim calcmode="lin" valueType="num">
                                      <p:cBhvr additive="base">
                                        <p:cTn id="170" dur="3750"/>
                                        <p:tgtEl>
                                          <p:spTgt spid="26"/>
                                        </p:tgtEl>
                                        <p:attrNameLst>
                                          <p:attrName>ppt_x</p:attrName>
                                        </p:attrNameLst>
                                      </p:cBhvr>
                                      <p:tavLst>
                                        <p:tav tm="0">
                                          <p:val>
                                            <p:strVal val="ppt_x"/>
                                          </p:val>
                                        </p:tav>
                                        <p:tav tm="100000">
                                          <p:val>
                                            <p:strVal val="1+ppt_w/2"/>
                                          </p:val>
                                        </p:tav>
                                      </p:tavLst>
                                    </p:anim>
                                    <p:anim calcmode="lin" valueType="num">
                                      <p:cBhvr additive="base">
                                        <p:cTn id="171" dur="3750"/>
                                        <p:tgtEl>
                                          <p:spTgt spid="26"/>
                                        </p:tgtEl>
                                        <p:attrNameLst>
                                          <p:attrName>ppt_y</p:attrName>
                                        </p:attrNameLst>
                                      </p:cBhvr>
                                      <p:tavLst>
                                        <p:tav tm="0">
                                          <p:val>
                                            <p:strVal val="ppt_y"/>
                                          </p:val>
                                        </p:tav>
                                        <p:tav tm="100000">
                                          <p:val>
                                            <p:strVal val="ppt_y"/>
                                          </p:val>
                                        </p:tav>
                                      </p:tavLst>
                                    </p:anim>
                                    <p:set>
                                      <p:cBhvr>
                                        <p:cTn id="172" dur="1" fill="hold">
                                          <p:stCondLst>
                                            <p:cond delay="3749"/>
                                          </p:stCondLst>
                                        </p:cTn>
                                        <p:tgtEl>
                                          <p:spTgt spid="26"/>
                                        </p:tgtEl>
                                        <p:attrNameLst>
                                          <p:attrName>style.visibility</p:attrName>
                                        </p:attrNameLst>
                                      </p:cBhvr>
                                      <p:to>
                                        <p:strVal val="hidden"/>
                                      </p:to>
                                    </p:set>
                                  </p:childTnLst>
                                </p:cTn>
                              </p:par>
                              <p:par>
                                <p:cTn id="173" presetID="8" presetClass="entr" presetSubtype="32" fill="hold" nodeType="with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diamond(out)">
                                      <p:cBhvr>
                                        <p:cTn id="175" dur="3750"/>
                                        <p:tgtEl>
                                          <p:spTgt spid="48"/>
                                        </p:tgtEl>
                                      </p:cBhvr>
                                    </p:animEffect>
                                  </p:childTnLst>
                                </p:cTn>
                              </p:par>
                              <p:par>
                                <p:cTn id="176" presetID="17" presetClass="entr" presetSubtype="10" fill="hold" nodeType="withEffect">
                                  <p:stCondLst>
                                    <p:cond delay="0"/>
                                  </p:stCondLst>
                                  <p:childTnLst>
                                    <p:set>
                                      <p:cBhvr>
                                        <p:cTn id="177" dur="1" fill="hold">
                                          <p:stCondLst>
                                            <p:cond delay="0"/>
                                          </p:stCondLst>
                                        </p:cTn>
                                        <p:tgtEl>
                                          <p:spTgt spid="48"/>
                                        </p:tgtEl>
                                        <p:attrNameLst>
                                          <p:attrName>style.visibility</p:attrName>
                                        </p:attrNameLst>
                                      </p:cBhvr>
                                      <p:to>
                                        <p:strVal val="visible"/>
                                      </p:to>
                                    </p:set>
                                    <p:anim calcmode="lin" valueType="num">
                                      <p:cBhvr>
                                        <p:cTn id="178" dur="3750" fill="hold"/>
                                        <p:tgtEl>
                                          <p:spTgt spid="48"/>
                                        </p:tgtEl>
                                        <p:attrNameLst>
                                          <p:attrName>ppt_w</p:attrName>
                                        </p:attrNameLst>
                                      </p:cBhvr>
                                      <p:tavLst>
                                        <p:tav tm="0">
                                          <p:val>
                                            <p:fltVal val="0"/>
                                          </p:val>
                                        </p:tav>
                                        <p:tav tm="100000">
                                          <p:val>
                                            <p:strVal val="#ppt_w"/>
                                          </p:val>
                                        </p:tav>
                                      </p:tavLst>
                                    </p:anim>
                                    <p:anim calcmode="lin" valueType="num">
                                      <p:cBhvr>
                                        <p:cTn id="179" dur="3750" fill="hold"/>
                                        <p:tgtEl>
                                          <p:spTgt spid="48"/>
                                        </p:tgtEl>
                                        <p:attrNameLst>
                                          <p:attrName>ppt_h</p:attrName>
                                        </p:attrNameLst>
                                      </p:cBhvr>
                                      <p:tavLst>
                                        <p:tav tm="0">
                                          <p:val>
                                            <p:strVal val="#ppt_h"/>
                                          </p:val>
                                        </p:tav>
                                        <p:tav tm="100000">
                                          <p:val>
                                            <p:strVal val="#ppt_h"/>
                                          </p:val>
                                        </p:tav>
                                      </p:tavLst>
                                    </p:anim>
                                  </p:childTnLst>
                                </p:cTn>
                              </p:par>
                              <p:par>
                                <p:cTn id="180" presetID="23" presetClass="exit" presetSubtype="272" fill="hold" nodeType="withEffect">
                                  <p:stCondLst>
                                    <p:cond delay="0"/>
                                  </p:stCondLst>
                                  <p:childTnLst>
                                    <p:anim calcmode="lin" valueType="num">
                                      <p:cBhvr>
                                        <p:cTn id="181" dur="4000"/>
                                        <p:tgtEl>
                                          <p:spTgt spid="49"/>
                                        </p:tgtEl>
                                        <p:attrNameLst>
                                          <p:attrName>ppt_w</p:attrName>
                                        </p:attrNameLst>
                                      </p:cBhvr>
                                      <p:tavLst>
                                        <p:tav tm="0">
                                          <p:val>
                                            <p:strVal val="ppt_w"/>
                                          </p:val>
                                        </p:tav>
                                        <p:tav tm="100000">
                                          <p:val>
                                            <p:strVal val="4/3*ppt_w"/>
                                          </p:val>
                                        </p:tav>
                                      </p:tavLst>
                                    </p:anim>
                                    <p:anim calcmode="lin" valueType="num">
                                      <p:cBhvr>
                                        <p:cTn id="182" dur="4000"/>
                                        <p:tgtEl>
                                          <p:spTgt spid="49"/>
                                        </p:tgtEl>
                                        <p:attrNameLst>
                                          <p:attrName>ppt_h</p:attrName>
                                        </p:attrNameLst>
                                      </p:cBhvr>
                                      <p:tavLst>
                                        <p:tav tm="0">
                                          <p:val>
                                            <p:strVal val="ppt_h"/>
                                          </p:val>
                                        </p:tav>
                                        <p:tav tm="100000">
                                          <p:val>
                                            <p:strVal val="4/3*ppt_h"/>
                                          </p:val>
                                        </p:tav>
                                      </p:tavLst>
                                    </p:anim>
                                    <p:set>
                                      <p:cBhvr>
                                        <p:cTn id="183" dur="1" fill="hold">
                                          <p:stCondLst>
                                            <p:cond delay="3999"/>
                                          </p:stCondLst>
                                        </p:cTn>
                                        <p:tgtEl>
                                          <p:spTgt spid="49"/>
                                        </p:tgtEl>
                                        <p:attrNameLst>
                                          <p:attrName>style.visibility</p:attrName>
                                        </p:attrNameLst>
                                      </p:cBhvr>
                                      <p:to>
                                        <p:strVal val="hidden"/>
                                      </p:to>
                                    </p:set>
                                  </p:childTnLst>
                                </p:cTn>
                              </p:par>
                              <p:par>
                                <p:cTn id="184" presetID="9" presetClass="emph" presetSubtype="0" grpId="0" nodeType="withEffect">
                                  <p:stCondLst>
                                    <p:cond delay="0"/>
                                  </p:stCondLst>
                                  <p:childTnLst>
                                    <p:set>
                                      <p:cBhvr rctx="PPT">
                                        <p:cTn id="185" dur="indefinite"/>
                                        <p:tgtEl>
                                          <p:spTgt spid="56"/>
                                        </p:tgtEl>
                                        <p:attrNameLst>
                                          <p:attrName>style.opacity</p:attrName>
                                        </p:attrNameLst>
                                      </p:cBhvr>
                                      <p:to>
                                        <p:strVal val="0"/>
                                      </p:to>
                                    </p:set>
                                    <p:animEffect filter="image" prLst="opacity: 0">
                                      <p:cBhvr rctx="IE">
                                        <p:cTn id="186" dur="indefinite"/>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0"/>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9698" y="3474"/>
            <a:ext cx="9144000" cy="5140026"/>
          </a:xfrm>
          <a:prstGeom prst="rect">
            <a:avLst/>
          </a:prstGeom>
          <a:noFill/>
          <a:ln>
            <a:noFill/>
          </a:ln>
        </p:spPr>
      </p:pic>
      <p:sp>
        <p:nvSpPr>
          <p:cNvPr id="3" name="2 Rectángulo"/>
          <p:cNvSpPr/>
          <p:nvPr/>
        </p:nvSpPr>
        <p:spPr>
          <a:xfrm>
            <a:off x="2627784" y="25483"/>
            <a:ext cx="5688632" cy="3477875"/>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Reduce </a:t>
            </a:r>
            <a:r>
              <a:rPr lang="es-ES" sz="1600" b="1" dirty="0">
                <a:solidFill>
                  <a:schemeClr val="tx2">
                    <a:lumMod val="25000"/>
                  </a:schemeClr>
                </a:solidFill>
                <a:latin typeface="Hobo Std" pitchFamily="34" charset="0"/>
              </a:rPr>
              <a:t>el acné</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El ajo es un poderoso antioxidante con propiedades antiinflamatorias y antimicrobianas. Dado que el acné es causado por la acumulación excesiva de toxinas, la obstrucción de poros y la presencia de gérmenes debajo de la piel, el ajo puede usarse como tratamiento natural para combatir sus </a:t>
            </a:r>
            <a:r>
              <a:rPr lang="es-ES" sz="1200" b="1" dirty="0" smtClean="0">
                <a:solidFill>
                  <a:schemeClr val="tx2">
                    <a:lumMod val="25000"/>
                  </a:schemeClr>
                </a:solidFill>
                <a:latin typeface="Hobo Std" pitchFamily="34" charset="0"/>
              </a:rPr>
              <a:t>síntomas.</a:t>
            </a:r>
          </a:p>
          <a:p>
            <a:pPr algn="ctr">
              <a:defRPr/>
            </a:pPr>
            <a:endParaRPr lang="es-ES" sz="1200" b="1" dirty="0">
              <a:solidFill>
                <a:schemeClr val="tx2">
                  <a:lumMod val="25000"/>
                </a:schemeClr>
              </a:solidFill>
              <a:latin typeface="Hobo Std" pitchFamily="34" charset="0"/>
            </a:endParaRPr>
          </a:p>
          <a:p>
            <a:pPr algn="ctr">
              <a:defRPr/>
            </a:pPr>
            <a:r>
              <a:rPr lang="es-ES" sz="1600" b="1" dirty="0">
                <a:solidFill>
                  <a:schemeClr val="tx2">
                    <a:lumMod val="25000"/>
                  </a:schemeClr>
                </a:solidFill>
                <a:latin typeface="Hobo Std" pitchFamily="34" charset="0"/>
              </a:rPr>
              <a:t>Ayuda a eliminar los parásitos </a:t>
            </a:r>
            <a:r>
              <a:rPr lang="es-ES" sz="1600" b="1" dirty="0" smtClean="0">
                <a:solidFill>
                  <a:schemeClr val="tx2">
                    <a:lumMod val="25000"/>
                  </a:schemeClr>
                </a:solidFill>
                <a:latin typeface="Hobo Std" pitchFamily="34" charset="0"/>
              </a:rPr>
              <a:t>intestinales</a:t>
            </a:r>
          </a:p>
          <a:p>
            <a:pPr algn="ctr">
              <a:defRPr/>
            </a:pPr>
            <a:endParaRPr lang="es-ES" sz="1600" b="1" dirty="0">
              <a:solidFill>
                <a:schemeClr val="tx2">
                  <a:lumMod val="25000"/>
                </a:schemeClr>
              </a:solidFill>
              <a:latin typeface="Hobo Std" pitchFamily="34" charset="0"/>
            </a:endParaRPr>
          </a:p>
          <a:p>
            <a:pPr algn="ctr">
              <a:defRPr/>
            </a:pPr>
            <a:r>
              <a:rPr lang="es-ES" sz="1200" b="1" dirty="0" smtClean="0">
                <a:solidFill>
                  <a:schemeClr val="tx2">
                    <a:lumMod val="25000"/>
                  </a:schemeClr>
                </a:solidFill>
                <a:latin typeface="Hobo Std" pitchFamily="34" charset="0"/>
              </a:rPr>
              <a:t>La </a:t>
            </a:r>
            <a:r>
              <a:rPr lang="es-ES" sz="1200" b="1" dirty="0" err="1">
                <a:solidFill>
                  <a:schemeClr val="tx2">
                    <a:lumMod val="25000"/>
                  </a:schemeClr>
                </a:solidFill>
                <a:latin typeface="Hobo Std" pitchFamily="34" charset="0"/>
              </a:rPr>
              <a:t>alicina</a:t>
            </a:r>
            <a:r>
              <a:rPr lang="es-ES" sz="1200" b="1" dirty="0">
                <a:solidFill>
                  <a:schemeClr val="tx2">
                    <a:lumMod val="25000"/>
                  </a:schemeClr>
                </a:solidFill>
                <a:latin typeface="Hobo Std" pitchFamily="34" charset="0"/>
              </a:rPr>
              <a:t> y el </a:t>
            </a:r>
            <a:r>
              <a:rPr lang="es-ES" sz="1200" b="1" dirty="0" err="1">
                <a:solidFill>
                  <a:schemeClr val="tx2">
                    <a:lumMod val="25000"/>
                  </a:schemeClr>
                </a:solidFill>
                <a:latin typeface="Hobo Std" pitchFamily="34" charset="0"/>
              </a:rPr>
              <a:t>ajoeno</a:t>
            </a:r>
            <a:r>
              <a:rPr lang="es-ES" sz="1200" b="1" dirty="0">
                <a:solidFill>
                  <a:schemeClr val="tx2">
                    <a:lumMod val="25000"/>
                  </a:schemeClr>
                </a:solidFill>
                <a:latin typeface="Hobo Std" pitchFamily="34" charset="0"/>
              </a:rPr>
              <a:t> presentes en el ajo tienen fuertes propiedades antiparasitarias que ayudan a matar </a:t>
            </a:r>
            <a:r>
              <a:rPr lang="es-ES" sz="1200" b="1" dirty="0" err="1">
                <a:solidFill>
                  <a:schemeClr val="tx2">
                    <a:lumMod val="25000"/>
                  </a:schemeClr>
                </a:solidFill>
                <a:latin typeface="Hobo Std" pitchFamily="34" charset="0"/>
              </a:rPr>
              <a:t>parasitos</a:t>
            </a:r>
            <a:r>
              <a:rPr lang="es-ES" sz="1200" b="1" dirty="0">
                <a:solidFill>
                  <a:schemeClr val="tx2">
                    <a:lumMod val="25000"/>
                  </a:schemeClr>
                </a:solidFill>
                <a:latin typeface="Hobo Std" pitchFamily="34" charset="0"/>
              </a:rPr>
              <a:t> como la ameba, los oxiuros y los anquilostomas 20. Casi siempre se prepara un jarabe de ajo finamente picado con miel y se debe 1-2 cucharadas en ayunas.</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3336480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2" name="191 Grupo"/>
          <p:cNvGrpSpPr/>
          <p:nvPr/>
        </p:nvGrpSpPr>
        <p:grpSpPr>
          <a:xfrm>
            <a:off x="25987" y="0"/>
            <a:ext cx="9144000" cy="5143500"/>
            <a:chOff x="0" y="0"/>
            <a:chExt cx="9144000" cy="5143500"/>
          </a:xfrm>
        </p:grpSpPr>
        <p:sp>
          <p:nvSpPr>
            <p:cNvPr id="193" name="192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97" name="19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61769"/>
          </a:xfrm>
          <a:prstGeom prst="rect">
            <a:avLst/>
          </a:prstGeom>
        </p:spPr>
      </p:pic>
      <p:grpSp>
        <p:nvGrpSpPr>
          <p:cNvPr id="53" name="52 Grupo"/>
          <p:cNvGrpSpPr/>
          <p:nvPr/>
        </p:nvGrpSpPr>
        <p:grpSpPr>
          <a:xfrm>
            <a:off x="2160000" y="2643602"/>
            <a:ext cx="4752528" cy="2499898"/>
            <a:chOff x="1835696" y="2355726"/>
            <a:chExt cx="5508712" cy="2787930"/>
          </a:xfrm>
          <a:gradFill>
            <a:gsLst>
              <a:gs pos="0">
                <a:srgbClr val="FF0000"/>
              </a:gs>
              <a:gs pos="25000">
                <a:srgbClr val="FF6633"/>
              </a:gs>
              <a:gs pos="50000">
                <a:srgbClr val="FFC000"/>
              </a:gs>
              <a:gs pos="88000">
                <a:srgbClr val="22B000"/>
              </a:gs>
            </a:gsLst>
            <a:lin ang="5400000" scaled="0"/>
          </a:gradFill>
          <a:scene3d>
            <a:camera prst="orthographicFront"/>
            <a:lightRig rig="flat" dir="t"/>
          </a:scene3d>
        </p:grpSpPr>
        <p:grpSp>
          <p:nvGrpSpPr>
            <p:cNvPr id="22" name="21 Grupo"/>
            <p:cNvGrpSpPr/>
            <p:nvPr/>
          </p:nvGrpSpPr>
          <p:grpSpPr>
            <a:xfrm>
              <a:off x="1835696" y="2355726"/>
              <a:ext cx="5508712" cy="2787930"/>
              <a:chOff x="1835696" y="2355726"/>
              <a:chExt cx="5508712" cy="2787930"/>
            </a:xfrm>
            <a:grpFill/>
          </p:grpSpPr>
          <p:sp>
            <p:nvSpPr>
              <p:cNvPr id="8" name="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1" name="20 Grupo"/>
              <p:cNvGrpSpPr/>
              <p:nvPr/>
            </p:nvGrpSpPr>
            <p:grpSpPr>
              <a:xfrm flipH="1">
                <a:off x="4932040" y="2427578"/>
                <a:ext cx="2412368" cy="2715922"/>
                <a:chOff x="1988096" y="2580134"/>
                <a:chExt cx="2412368" cy="2715922"/>
              </a:xfrm>
              <a:grpFill/>
            </p:grpSpPr>
            <p:sp>
              <p:nvSpPr>
                <p:cNvPr id="15" name="14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3" name="22 Grupo"/>
            <p:cNvGrpSpPr/>
            <p:nvPr/>
          </p:nvGrpSpPr>
          <p:grpSpPr>
            <a:xfrm>
              <a:off x="2664000" y="3075806"/>
              <a:ext cx="3816424" cy="2041916"/>
              <a:chOff x="1835696" y="2355726"/>
              <a:chExt cx="5508712" cy="2787930"/>
            </a:xfrm>
            <a:grpFill/>
          </p:grpSpPr>
          <p:sp>
            <p:nvSpPr>
              <p:cNvPr id="24" name="2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31" name="30 Grupo"/>
              <p:cNvGrpSpPr/>
              <p:nvPr/>
            </p:nvGrpSpPr>
            <p:grpSpPr>
              <a:xfrm flipH="1">
                <a:off x="4932040" y="2427578"/>
                <a:ext cx="2412368" cy="2715922"/>
                <a:chOff x="1988096" y="2580134"/>
                <a:chExt cx="2412368" cy="2715922"/>
              </a:xfrm>
              <a:grpFill/>
            </p:grpSpPr>
            <p:sp>
              <p:nvSpPr>
                <p:cNvPr id="32" name="3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 name="37 Grupo"/>
            <p:cNvGrpSpPr/>
            <p:nvPr/>
          </p:nvGrpSpPr>
          <p:grpSpPr>
            <a:xfrm>
              <a:off x="3347864" y="3784284"/>
              <a:ext cx="2448272" cy="1330220"/>
              <a:chOff x="1835696" y="2355726"/>
              <a:chExt cx="5508712" cy="2787930"/>
            </a:xfrm>
            <a:grpFill/>
          </p:grpSpPr>
          <p:sp>
            <p:nvSpPr>
              <p:cNvPr id="39" name="38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6" name="45 Grupo"/>
              <p:cNvGrpSpPr/>
              <p:nvPr/>
            </p:nvGrpSpPr>
            <p:grpSpPr>
              <a:xfrm flipH="1">
                <a:off x="4932040" y="2427578"/>
                <a:ext cx="2412368" cy="2715922"/>
                <a:chOff x="1988096" y="2580134"/>
                <a:chExt cx="2412368" cy="2715922"/>
              </a:xfrm>
              <a:grpFill/>
            </p:grpSpPr>
            <p:sp>
              <p:nvSpPr>
                <p:cNvPr id="47" name="46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4" name="53 Grupo"/>
          <p:cNvGrpSpPr/>
          <p:nvPr/>
        </p:nvGrpSpPr>
        <p:grpSpPr>
          <a:xfrm rot="10800000">
            <a:off x="2123728" y="0"/>
            <a:ext cx="4752528" cy="2499898"/>
            <a:chOff x="1835696" y="2355726"/>
            <a:chExt cx="5508712" cy="2787930"/>
          </a:xfrm>
          <a:gradFill>
            <a:gsLst>
              <a:gs pos="0">
                <a:srgbClr val="FF0000"/>
              </a:gs>
              <a:gs pos="25000">
                <a:srgbClr val="FF6633"/>
              </a:gs>
              <a:gs pos="50000">
                <a:srgbClr val="FFC000"/>
              </a:gs>
              <a:gs pos="88000">
                <a:srgbClr val="22B000"/>
              </a:gs>
            </a:gsLst>
            <a:lin ang="5400000" scaled="0"/>
          </a:gradFill>
          <a:scene3d>
            <a:camera prst="orthographicFront"/>
            <a:lightRig rig="flat" dir="t"/>
          </a:scene3d>
        </p:grpSpPr>
        <p:grpSp>
          <p:nvGrpSpPr>
            <p:cNvPr id="55" name="54 Grupo"/>
            <p:cNvGrpSpPr/>
            <p:nvPr/>
          </p:nvGrpSpPr>
          <p:grpSpPr>
            <a:xfrm>
              <a:off x="1835696" y="2355726"/>
              <a:ext cx="5508712" cy="2787930"/>
              <a:chOff x="1835696" y="2355726"/>
              <a:chExt cx="5508712" cy="2787930"/>
            </a:xfrm>
            <a:grpFill/>
          </p:grpSpPr>
          <p:sp>
            <p:nvSpPr>
              <p:cNvPr id="86" name="85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93" name="92 Grupo"/>
              <p:cNvGrpSpPr/>
              <p:nvPr/>
            </p:nvGrpSpPr>
            <p:grpSpPr>
              <a:xfrm flipH="1">
                <a:off x="4932040" y="2427578"/>
                <a:ext cx="2412368" cy="2715922"/>
                <a:chOff x="1988096" y="2580134"/>
                <a:chExt cx="2412368" cy="2715922"/>
              </a:xfrm>
              <a:grpFill/>
            </p:grpSpPr>
            <p:sp>
              <p:nvSpPr>
                <p:cNvPr id="94" name="93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6" name="55 Grupo"/>
            <p:cNvGrpSpPr/>
            <p:nvPr/>
          </p:nvGrpSpPr>
          <p:grpSpPr>
            <a:xfrm>
              <a:off x="2664000" y="3075806"/>
              <a:ext cx="3816424" cy="2041916"/>
              <a:chOff x="1835696" y="2355726"/>
              <a:chExt cx="5508712" cy="2787930"/>
            </a:xfrm>
            <a:grpFill/>
          </p:grpSpPr>
          <p:sp>
            <p:nvSpPr>
              <p:cNvPr id="72" name="71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79" name="78 Grupo"/>
              <p:cNvGrpSpPr/>
              <p:nvPr/>
            </p:nvGrpSpPr>
            <p:grpSpPr>
              <a:xfrm flipH="1">
                <a:off x="4932040" y="2427578"/>
                <a:ext cx="2412368" cy="2715922"/>
                <a:chOff x="1988096" y="2580134"/>
                <a:chExt cx="2412368" cy="2715922"/>
              </a:xfrm>
              <a:grpFill/>
            </p:grpSpPr>
            <p:sp>
              <p:nvSpPr>
                <p:cNvPr id="80" name="79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 name="56 Grupo"/>
            <p:cNvGrpSpPr/>
            <p:nvPr/>
          </p:nvGrpSpPr>
          <p:grpSpPr>
            <a:xfrm>
              <a:off x="3347864" y="3784284"/>
              <a:ext cx="2448272" cy="1330220"/>
              <a:chOff x="1835696" y="2355726"/>
              <a:chExt cx="5508712" cy="2787930"/>
            </a:xfrm>
            <a:grpFill/>
          </p:grpSpPr>
          <p:sp>
            <p:nvSpPr>
              <p:cNvPr id="58" name="5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65" name="64 Grupo"/>
              <p:cNvGrpSpPr/>
              <p:nvPr/>
            </p:nvGrpSpPr>
            <p:grpSpPr>
              <a:xfrm flipH="1">
                <a:off x="4932040" y="2427578"/>
                <a:ext cx="2412368" cy="2715922"/>
                <a:chOff x="1988096" y="2580134"/>
                <a:chExt cx="2412368" cy="2715922"/>
              </a:xfrm>
              <a:grpFill/>
            </p:grpSpPr>
            <p:sp>
              <p:nvSpPr>
                <p:cNvPr id="66" name="6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00" name="99 Grupo"/>
          <p:cNvGrpSpPr/>
          <p:nvPr/>
        </p:nvGrpSpPr>
        <p:grpSpPr>
          <a:xfrm rot="16200000">
            <a:off x="4937346" y="1342309"/>
            <a:ext cx="4649529" cy="2499898"/>
            <a:chOff x="1835696" y="2355726"/>
            <a:chExt cx="5508712" cy="2787930"/>
          </a:xfrm>
          <a:gradFill>
            <a:gsLst>
              <a:gs pos="0">
                <a:srgbClr val="FF0000"/>
              </a:gs>
              <a:gs pos="25000">
                <a:srgbClr val="FF6633"/>
              </a:gs>
              <a:gs pos="50000">
                <a:srgbClr val="FFC000"/>
              </a:gs>
              <a:gs pos="88000">
                <a:srgbClr val="22B000"/>
              </a:gs>
            </a:gsLst>
            <a:lin ang="5400000" scaled="0"/>
          </a:gradFill>
          <a:scene3d>
            <a:camera prst="orthographicFront"/>
            <a:lightRig rig="flat" dir="t"/>
          </a:scene3d>
        </p:grpSpPr>
        <p:grpSp>
          <p:nvGrpSpPr>
            <p:cNvPr id="101" name="100 Grupo"/>
            <p:cNvGrpSpPr/>
            <p:nvPr/>
          </p:nvGrpSpPr>
          <p:grpSpPr>
            <a:xfrm>
              <a:off x="1835696" y="2355726"/>
              <a:ext cx="5508712" cy="2787930"/>
              <a:chOff x="1835696" y="2355726"/>
              <a:chExt cx="5508712" cy="2787930"/>
            </a:xfrm>
            <a:grpFill/>
          </p:grpSpPr>
          <p:sp>
            <p:nvSpPr>
              <p:cNvPr id="132" name="131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9" name="138 Grupo"/>
              <p:cNvGrpSpPr/>
              <p:nvPr/>
            </p:nvGrpSpPr>
            <p:grpSpPr>
              <a:xfrm flipH="1">
                <a:off x="4932040" y="2427578"/>
                <a:ext cx="2412368" cy="2715922"/>
                <a:chOff x="1988096" y="2580134"/>
                <a:chExt cx="2412368" cy="2715922"/>
              </a:xfrm>
              <a:grpFill/>
            </p:grpSpPr>
            <p:sp>
              <p:nvSpPr>
                <p:cNvPr id="140" name="139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2" name="101 Grupo"/>
            <p:cNvGrpSpPr/>
            <p:nvPr/>
          </p:nvGrpSpPr>
          <p:grpSpPr>
            <a:xfrm>
              <a:off x="2664000" y="3075806"/>
              <a:ext cx="3816424" cy="2041916"/>
              <a:chOff x="1835696" y="2355726"/>
              <a:chExt cx="5508712" cy="2787930"/>
            </a:xfrm>
            <a:grpFill/>
          </p:grpSpPr>
          <p:sp>
            <p:nvSpPr>
              <p:cNvPr id="118" name="117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25" name="124 Grupo"/>
              <p:cNvGrpSpPr/>
              <p:nvPr/>
            </p:nvGrpSpPr>
            <p:grpSpPr>
              <a:xfrm flipH="1">
                <a:off x="4932040" y="2427578"/>
                <a:ext cx="2412368" cy="2715922"/>
                <a:chOff x="1988096" y="2580134"/>
                <a:chExt cx="2412368" cy="2715922"/>
              </a:xfrm>
              <a:grpFill/>
            </p:grpSpPr>
            <p:sp>
              <p:nvSpPr>
                <p:cNvPr id="126" name="12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03" name="102 Grupo"/>
            <p:cNvGrpSpPr/>
            <p:nvPr/>
          </p:nvGrpSpPr>
          <p:grpSpPr>
            <a:xfrm>
              <a:off x="3347864" y="3784284"/>
              <a:ext cx="2448272" cy="1330220"/>
              <a:chOff x="1835696" y="2355726"/>
              <a:chExt cx="5508712" cy="2787930"/>
            </a:xfrm>
            <a:grpFill/>
          </p:grpSpPr>
          <p:sp>
            <p:nvSpPr>
              <p:cNvPr id="104" name="10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1" name="110 Grupo"/>
              <p:cNvGrpSpPr/>
              <p:nvPr/>
            </p:nvGrpSpPr>
            <p:grpSpPr>
              <a:xfrm flipH="1">
                <a:off x="4932040" y="2427578"/>
                <a:ext cx="2412368" cy="2715922"/>
                <a:chOff x="1988096" y="2580134"/>
                <a:chExt cx="2412368" cy="2715922"/>
              </a:xfrm>
              <a:grpFill/>
            </p:grpSpPr>
            <p:sp>
              <p:nvSpPr>
                <p:cNvPr id="112" name="11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46" name="145 Grupo"/>
          <p:cNvGrpSpPr/>
          <p:nvPr/>
        </p:nvGrpSpPr>
        <p:grpSpPr>
          <a:xfrm rot="5400000" flipH="1">
            <a:off x="-479102" y="1358157"/>
            <a:ext cx="4649529" cy="2468204"/>
            <a:chOff x="1835696" y="2391072"/>
            <a:chExt cx="5508712" cy="2752584"/>
          </a:xfrm>
          <a:gradFill>
            <a:gsLst>
              <a:gs pos="0">
                <a:srgbClr val="FF0000"/>
              </a:gs>
              <a:gs pos="25000">
                <a:srgbClr val="FF6633"/>
              </a:gs>
              <a:gs pos="50000">
                <a:srgbClr val="FFC000"/>
              </a:gs>
              <a:gs pos="88000">
                <a:srgbClr val="22B000"/>
              </a:gs>
            </a:gsLst>
            <a:lin ang="5400000" scaled="0"/>
          </a:gradFill>
          <a:scene3d>
            <a:camera prst="orthographicFront"/>
            <a:lightRig rig="flat" dir="t"/>
          </a:scene3d>
        </p:grpSpPr>
        <p:grpSp>
          <p:nvGrpSpPr>
            <p:cNvPr id="147" name="146 Grupo"/>
            <p:cNvGrpSpPr/>
            <p:nvPr/>
          </p:nvGrpSpPr>
          <p:grpSpPr>
            <a:xfrm>
              <a:off x="1835696" y="2391072"/>
              <a:ext cx="5508712" cy="2752584"/>
              <a:chOff x="1835696" y="2391072"/>
              <a:chExt cx="5508712" cy="2752584"/>
            </a:xfrm>
            <a:grpFill/>
          </p:grpSpPr>
          <p:sp>
            <p:nvSpPr>
              <p:cNvPr id="178" name="177 Elipse"/>
              <p:cNvSpPr/>
              <p:nvPr/>
            </p:nvSpPr>
            <p:spPr>
              <a:xfrm>
                <a:off x="4379545" y="2391072"/>
                <a:ext cx="576063"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85" name="184 Grupo"/>
              <p:cNvGrpSpPr/>
              <p:nvPr/>
            </p:nvGrpSpPr>
            <p:grpSpPr>
              <a:xfrm flipH="1">
                <a:off x="4932040" y="2427578"/>
                <a:ext cx="2412368" cy="2715922"/>
                <a:chOff x="1988096" y="2580134"/>
                <a:chExt cx="2412368" cy="2715922"/>
              </a:xfrm>
              <a:grpFill/>
            </p:grpSpPr>
            <p:sp>
              <p:nvSpPr>
                <p:cNvPr id="186" name="185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8" name="147 Grupo"/>
            <p:cNvGrpSpPr/>
            <p:nvPr/>
          </p:nvGrpSpPr>
          <p:grpSpPr>
            <a:xfrm>
              <a:off x="2664000" y="3075806"/>
              <a:ext cx="3816424" cy="2041916"/>
              <a:chOff x="1835696" y="2355726"/>
              <a:chExt cx="5508712" cy="2787930"/>
            </a:xfrm>
            <a:grpFill/>
          </p:grpSpPr>
          <p:sp>
            <p:nvSpPr>
              <p:cNvPr id="164" name="163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71" name="170 Grupo"/>
              <p:cNvGrpSpPr/>
              <p:nvPr/>
            </p:nvGrpSpPr>
            <p:grpSpPr>
              <a:xfrm flipH="1">
                <a:off x="4932040" y="2427578"/>
                <a:ext cx="2412368" cy="2715922"/>
                <a:chOff x="1988096" y="2580134"/>
                <a:chExt cx="2412368" cy="2715922"/>
              </a:xfrm>
              <a:grpFill/>
            </p:grpSpPr>
            <p:sp>
              <p:nvSpPr>
                <p:cNvPr id="172" name="171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49" name="148 Grupo"/>
            <p:cNvGrpSpPr/>
            <p:nvPr/>
          </p:nvGrpSpPr>
          <p:grpSpPr>
            <a:xfrm>
              <a:off x="3347864" y="3784284"/>
              <a:ext cx="2448272" cy="1330220"/>
              <a:chOff x="1835696" y="2355726"/>
              <a:chExt cx="5508712" cy="2787930"/>
            </a:xfrm>
            <a:grpFill/>
          </p:grpSpPr>
          <p:sp>
            <p:nvSpPr>
              <p:cNvPr id="150" name="149 Elipse"/>
              <p:cNvSpPr/>
              <p:nvPr/>
            </p:nvSpPr>
            <p:spPr>
              <a:xfrm>
                <a:off x="4283968" y="235572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a:off x="2592000" y="30758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a:off x="1835696" y="46396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3672000" y="24277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3096000" y="2700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2232000" y="356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979712" y="4104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57" name="156 Grupo"/>
              <p:cNvGrpSpPr/>
              <p:nvPr/>
            </p:nvGrpSpPr>
            <p:grpSpPr>
              <a:xfrm flipH="1">
                <a:off x="4932040" y="2427578"/>
                <a:ext cx="2412368" cy="2715922"/>
                <a:chOff x="1988096" y="2580134"/>
                <a:chExt cx="2412368" cy="2715922"/>
              </a:xfrm>
              <a:grpFill/>
            </p:grpSpPr>
            <p:sp>
              <p:nvSpPr>
                <p:cNvPr id="158" name="157 Elipse"/>
                <p:cNvSpPr/>
                <p:nvPr/>
              </p:nvSpPr>
              <p:spPr>
                <a:xfrm>
                  <a:off x="2744400" y="3228206"/>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988096" y="47920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3824400" y="2580134"/>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3248400" y="2852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2384400" y="371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2132112" y="4256400"/>
                  <a:ext cx="576064" cy="504056"/>
                </a:xfrm>
                <a:prstGeom prst="ellipse">
                  <a:avLst/>
                </a:prstGeom>
                <a:grpFill/>
                <a:ln>
                  <a:noFill/>
                </a:ln>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198" name="197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25396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 calcmode="lin" valueType="num">
                                      <p:cBhvr>
                                        <p:cTn id="7" dur="3000" fill="hold"/>
                                        <p:tgtEl>
                                          <p:spTgt spid="146"/>
                                        </p:tgtEl>
                                        <p:attrNameLst>
                                          <p:attrName>ppt_x</p:attrName>
                                        </p:attrNameLst>
                                      </p:cBhvr>
                                      <p:tavLst>
                                        <p:tav tm="0">
                                          <p:val>
                                            <p:strVal val="#ppt_x-#ppt_w/2"/>
                                          </p:val>
                                        </p:tav>
                                        <p:tav tm="100000">
                                          <p:val>
                                            <p:strVal val="#ppt_x"/>
                                          </p:val>
                                        </p:tav>
                                      </p:tavLst>
                                    </p:anim>
                                    <p:anim calcmode="lin" valueType="num">
                                      <p:cBhvr>
                                        <p:cTn id="8" dur="3000" fill="hold"/>
                                        <p:tgtEl>
                                          <p:spTgt spid="146"/>
                                        </p:tgtEl>
                                        <p:attrNameLst>
                                          <p:attrName>ppt_y</p:attrName>
                                        </p:attrNameLst>
                                      </p:cBhvr>
                                      <p:tavLst>
                                        <p:tav tm="0">
                                          <p:val>
                                            <p:strVal val="#ppt_y"/>
                                          </p:val>
                                        </p:tav>
                                        <p:tav tm="100000">
                                          <p:val>
                                            <p:strVal val="#ppt_y"/>
                                          </p:val>
                                        </p:tav>
                                      </p:tavLst>
                                    </p:anim>
                                    <p:anim calcmode="lin" valueType="num">
                                      <p:cBhvr>
                                        <p:cTn id="9" dur="3000" fill="hold"/>
                                        <p:tgtEl>
                                          <p:spTgt spid="146"/>
                                        </p:tgtEl>
                                        <p:attrNameLst>
                                          <p:attrName>ppt_w</p:attrName>
                                        </p:attrNameLst>
                                      </p:cBhvr>
                                      <p:tavLst>
                                        <p:tav tm="0">
                                          <p:val>
                                            <p:fltVal val="0"/>
                                          </p:val>
                                        </p:tav>
                                        <p:tav tm="100000">
                                          <p:val>
                                            <p:strVal val="#ppt_w"/>
                                          </p:val>
                                        </p:tav>
                                      </p:tavLst>
                                    </p:anim>
                                    <p:anim calcmode="lin" valueType="num">
                                      <p:cBhvr>
                                        <p:cTn id="10" dur="3000" fill="hold"/>
                                        <p:tgtEl>
                                          <p:spTgt spid="146"/>
                                        </p:tgtEl>
                                        <p:attrNameLst>
                                          <p:attrName>ppt_h</p:attrName>
                                        </p:attrNameLst>
                                      </p:cBhvr>
                                      <p:tavLst>
                                        <p:tav tm="0">
                                          <p:val>
                                            <p:strVal val="#ppt_h"/>
                                          </p:val>
                                        </p:tav>
                                        <p:tav tm="100000">
                                          <p:val>
                                            <p:strVal val="#ppt_h"/>
                                          </p:val>
                                        </p:tav>
                                      </p:tavLst>
                                    </p:anim>
                                  </p:childTnLst>
                                </p:cTn>
                              </p:par>
                              <p:par>
                                <p:cTn id="11" presetID="2" presetClass="exit" presetSubtype="2" fill="hold" nodeType="withEffect">
                                  <p:stCondLst>
                                    <p:cond delay="0"/>
                                  </p:stCondLst>
                                  <p:childTnLst>
                                    <p:anim calcmode="lin" valueType="num">
                                      <p:cBhvr additive="base">
                                        <p:cTn id="12" dur="3000"/>
                                        <p:tgtEl>
                                          <p:spTgt spid="146"/>
                                        </p:tgtEl>
                                        <p:attrNameLst>
                                          <p:attrName>ppt_x</p:attrName>
                                        </p:attrNameLst>
                                      </p:cBhvr>
                                      <p:tavLst>
                                        <p:tav tm="0">
                                          <p:val>
                                            <p:strVal val="ppt_x"/>
                                          </p:val>
                                        </p:tav>
                                        <p:tav tm="100000">
                                          <p:val>
                                            <p:strVal val="1+ppt_w/2"/>
                                          </p:val>
                                        </p:tav>
                                      </p:tavLst>
                                    </p:anim>
                                    <p:anim calcmode="lin" valueType="num">
                                      <p:cBhvr additive="base">
                                        <p:cTn id="13" dur="3000"/>
                                        <p:tgtEl>
                                          <p:spTgt spid="146"/>
                                        </p:tgtEl>
                                        <p:attrNameLst>
                                          <p:attrName>ppt_y</p:attrName>
                                        </p:attrNameLst>
                                      </p:cBhvr>
                                      <p:tavLst>
                                        <p:tav tm="0">
                                          <p:val>
                                            <p:strVal val="ppt_y"/>
                                          </p:val>
                                        </p:tav>
                                        <p:tav tm="100000">
                                          <p:val>
                                            <p:strVal val="ppt_y"/>
                                          </p:val>
                                        </p:tav>
                                      </p:tavLst>
                                    </p:anim>
                                    <p:set>
                                      <p:cBhvr>
                                        <p:cTn id="14" dur="1" fill="hold">
                                          <p:stCondLst>
                                            <p:cond delay="2999"/>
                                          </p:stCondLst>
                                        </p:cTn>
                                        <p:tgtEl>
                                          <p:spTgt spid="146"/>
                                        </p:tgtEl>
                                        <p:attrNameLst>
                                          <p:attrName>style.visibility</p:attrName>
                                        </p:attrNameLst>
                                      </p:cBhvr>
                                      <p:to>
                                        <p:strVal val="hidden"/>
                                      </p:to>
                                    </p:set>
                                  </p:childTnLst>
                                </p:cTn>
                              </p:par>
                              <p:par>
                                <p:cTn id="15" presetID="17" presetClass="entr" presetSubtype="2"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 calcmode="lin" valueType="num">
                                      <p:cBhvr>
                                        <p:cTn id="17" dur="3000" fill="hold"/>
                                        <p:tgtEl>
                                          <p:spTgt spid="100"/>
                                        </p:tgtEl>
                                        <p:attrNameLst>
                                          <p:attrName>ppt_x</p:attrName>
                                        </p:attrNameLst>
                                      </p:cBhvr>
                                      <p:tavLst>
                                        <p:tav tm="0">
                                          <p:val>
                                            <p:strVal val="#ppt_x+#ppt_w/2"/>
                                          </p:val>
                                        </p:tav>
                                        <p:tav tm="100000">
                                          <p:val>
                                            <p:strVal val="#ppt_x"/>
                                          </p:val>
                                        </p:tav>
                                      </p:tavLst>
                                    </p:anim>
                                    <p:anim calcmode="lin" valueType="num">
                                      <p:cBhvr>
                                        <p:cTn id="18" dur="3000" fill="hold"/>
                                        <p:tgtEl>
                                          <p:spTgt spid="100"/>
                                        </p:tgtEl>
                                        <p:attrNameLst>
                                          <p:attrName>ppt_y</p:attrName>
                                        </p:attrNameLst>
                                      </p:cBhvr>
                                      <p:tavLst>
                                        <p:tav tm="0">
                                          <p:val>
                                            <p:strVal val="#ppt_y"/>
                                          </p:val>
                                        </p:tav>
                                        <p:tav tm="100000">
                                          <p:val>
                                            <p:strVal val="#ppt_y"/>
                                          </p:val>
                                        </p:tav>
                                      </p:tavLst>
                                    </p:anim>
                                    <p:anim calcmode="lin" valueType="num">
                                      <p:cBhvr>
                                        <p:cTn id="19" dur="3000" fill="hold"/>
                                        <p:tgtEl>
                                          <p:spTgt spid="100"/>
                                        </p:tgtEl>
                                        <p:attrNameLst>
                                          <p:attrName>ppt_w</p:attrName>
                                        </p:attrNameLst>
                                      </p:cBhvr>
                                      <p:tavLst>
                                        <p:tav tm="0">
                                          <p:val>
                                            <p:fltVal val="0"/>
                                          </p:val>
                                        </p:tav>
                                        <p:tav tm="100000">
                                          <p:val>
                                            <p:strVal val="#ppt_w"/>
                                          </p:val>
                                        </p:tav>
                                      </p:tavLst>
                                    </p:anim>
                                    <p:anim calcmode="lin" valueType="num">
                                      <p:cBhvr>
                                        <p:cTn id="20" dur="3000" fill="hold"/>
                                        <p:tgtEl>
                                          <p:spTgt spid="100"/>
                                        </p:tgtEl>
                                        <p:attrNameLst>
                                          <p:attrName>ppt_h</p:attrName>
                                        </p:attrNameLst>
                                      </p:cBhvr>
                                      <p:tavLst>
                                        <p:tav tm="0">
                                          <p:val>
                                            <p:strVal val="#ppt_h"/>
                                          </p:val>
                                        </p:tav>
                                        <p:tav tm="100000">
                                          <p:val>
                                            <p:strVal val="#ppt_h"/>
                                          </p:val>
                                        </p:tav>
                                      </p:tavLst>
                                    </p:anim>
                                  </p:childTnLst>
                                </p:cTn>
                              </p:par>
                              <p:par>
                                <p:cTn id="21" presetID="2" presetClass="exit" presetSubtype="8" fill="hold" nodeType="withEffect">
                                  <p:stCondLst>
                                    <p:cond delay="0"/>
                                  </p:stCondLst>
                                  <p:childTnLst>
                                    <p:anim calcmode="lin" valueType="num">
                                      <p:cBhvr additive="base">
                                        <p:cTn id="22" dur="3000"/>
                                        <p:tgtEl>
                                          <p:spTgt spid="100"/>
                                        </p:tgtEl>
                                        <p:attrNameLst>
                                          <p:attrName>ppt_x</p:attrName>
                                        </p:attrNameLst>
                                      </p:cBhvr>
                                      <p:tavLst>
                                        <p:tav tm="0">
                                          <p:val>
                                            <p:strVal val="ppt_x"/>
                                          </p:val>
                                        </p:tav>
                                        <p:tav tm="100000">
                                          <p:val>
                                            <p:strVal val="0-ppt_w/2"/>
                                          </p:val>
                                        </p:tav>
                                      </p:tavLst>
                                    </p:anim>
                                    <p:anim calcmode="lin" valueType="num">
                                      <p:cBhvr additive="base">
                                        <p:cTn id="23" dur="3000"/>
                                        <p:tgtEl>
                                          <p:spTgt spid="100"/>
                                        </p:tgtEl>
                                        <p:attrNameLst>
                                          <p:attrName>ppt_y</p:attrName>
                                        </p:attrNameLst>
                                      </p:cBhvr>
                                      <p:tavLst>
                                        <p:tav tm="0">
                                          <p:val>
                                            <p:strVal val="ppt_y"/>
                                          </p:val>
                                        </p:tav>
                                        <p:tav tm="100000">
                                          <p:val>
                                            <p:strVal val="ppt_y"/>
                                          </p:val>
                                        </p:tav>
                                      </p:tavLst>
                                    </p:anim>
                                    <p:set>
                                      <p:cBhvr>
                                        <p:cTn id="24" dur="1" fill="hold">
                                          <p:stCondLst>
                                            <p:cond delay="2999"/>
                                          </p:stCondLst>
                                        </p:cTn>
                                        <p:tgtEl>
                                          <p:spTgt spid="100"/>
                                        </p:tgtEl>
                                        <p:attrNameLst>
                                          <p:attrName>style.visibility</p:attrName>
                                        </p:attrNameLst>
                                      </p:cBhvr>
                                      <p:to>
                                        <p:strVal val="hidden"/>
                                      </p:to>
                                    </p:set>
                                  </p:childTnLst>
                                </p:cTn>
                              </p:par>
                              <p:par>
                                <p:cTn id="25" presetID="17" presetClass="entr" presetSubtype="1"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000" fill="hold"/>
                                        <p:tgtEl>
                                          <p:spTgt spid="54"/>
                                        </p:tgtEl>
                                        <p:attrNameLst>
                                          <p:attrName>ppt_x</p:attrName>
                                        </p:attrNameLst>
                                      </p:cBhvr>
                                      <p:tavLst>
                                        <p:tav tm="0">
                                          <p:val>
                                            <p:strVal val="#ppt_x"/>
                                          </p:val>
                                        </p:tav>
                                        <p:tav tm="100000">
                                          <p:val>
                                            <p:strVal val="#ppt_x"/>
                                          </p:val>
                                        </p:tav>
                                      </p:tavLst>
                                    </p:anim>
                                    <p:anim calcmode="lin" valueType="num">
                                      <p:cBhvr>
                                        <p:cTn id="28" dur="3000" fill="hold"/>
                                        <p:tgtEl>
                                          <p:spTgt spid="54"/>
                                        </p:tgtEl>
                                        <p:attrNameLst>
                                          <p:attrName>ppt_y</p:attrName>
                                        </p:attrNameLst>
                                      </p:cBhvr>
                                      <p:tavLst>
                                        <p:tav tm="0">
                                          <p:val>
                                            <p:strVal val="#ppt_y-#ppt_h/2"/>
                                          </p:val>
                                        </p:tav>
                                        <p:tav tm="100000">
                                          <p:val>
                                            <p:strVal val="#ppt_y"/>
                                          </p:val>
                                        </p:tav>
                                      </p:tavLst>
                                    </p:anim>
                                    <p:anim calcmode="lin" valueType="num">
                                      <p:cBhvr>
                                        <p:cTn id="29" dur="3000" fill="hold"/>
                                        <p:tgtEl>
                                          <p:spTgt spid="54"/>
                                        </p:tgtEl>
                                        <p:attrNameLst>
                                          <p:attrName>ppt_w</p:attrName>
                                        </p:attrNameLst>
                                      </p:cBhvr>
                                      <p:tavLst>
                                        <p:tav tm="0">
                                          <p:val>
                                            <p:strVal val="#ppt_w"/>
                                          </p:val>
                                        </p:tav>
                                        <p:tav tm="100000">
                                          <p:val>
                                            <p:strVal val="#ppt_w"/>
                                          </p:val>
                                        </p:tav>
                                      </p:tavLst>
                                    </p:anim>
                                    <p:anim calcmode="lin" valueType="num">
                                      <p:cBhvr>
                                        <p:cTn id="30" dur="3000" fill="hold"/>
                                        <p:tgtEl>
                                          <p:spTgt spid="54"/>
                                        </p:tgtEl>
                                        <p:attrNameLst>
                                          <p:attrName>ppt_h</p:attrName>
                                        </p:attrNameLst>
                                      </p:cBhvr>
                                      <p:tavLst>
                                        <p:tav tm="0">
                                          <p:val>
                                            <p:fltVal val="0"/>
                                          </p:val>
                                        </p:tav>
                                        <p:tav tm="100000">
                                          <p:val>
                                            <p:strVal val="#ppt_h"/>
                                          </p:val>
                                        </p:tav>
                                      </p:tavLst>
                                    </p:anim>
                                  </p:childTnLst>
                                </p:cTn>
                              </p:par>
                              <p:par>
                                <p:cTn id="31" presetID="2" presetClass="exit" presetSubtype="4" fill="hold" nodeType="withEffect">
                                  <p:stCondLst>
                                    <p:cond delay="0"/>
                                  </p:stCondLst>
                                  <p:childTnLst>
                                    <p:anim calcmode="lin" valueType="num">
                                      <p:cBhvr additive="base">
                                        <p:cTn id="32" dur="3000"/>
                                        <p:tgtEl>
                                          <p:spTgt spid="54"/>
                                        </p:tgtEl>
                                        <p:attrNameLst>
                                          <p:attrName>ppt_x</p:attrName>
                                        </p:attrNameLst>
                                      </p:cBhvr>
                                      <p:tavLst>
                                        <p:tav tm="0">
                                          <p:val>
                                            <p:strVal val="ppt_x"/>
                                          </p:val>
                                        </p:tav>
                                        <p:tav tm="100000">
                                          <p:val>
                                            <p:strVal val="ppt_x"/>
                                          </p:val>
                                        </p:tav>
                                      </p:tavLst>
                                    </p:anim>
                                    <p:anim calcmode="lin" valueType="num">
                                      <p:cBhvr additive="base">
                                        <p:cTn id="33" dur="3000"/>
                                        <p:tgtEl>
                                          <p:spTgt spid="54"/>
                                        </p:tgtEl>
                                        <p:attrNameLst>
                                          <p:attrName>ppt_y</p:attrName>
                                        </p:attrNameLst>
                                      </p:cBhvr>
                                      <p:tavLst>
                                        <p:tav tm="0">
                                          <p:val>
                                            <p:strVal val="ppt_y"/>
                                          </p:val>
                                        </p:tav>
                                        <p:tav tm="100000">
                                          <p:val>
                                            <p:strVal val="1+ppt_h/2"/>
                                          </p:val>
                                        </p:tav>
                                      </p:tavLst>
                                    </p:anim>
                                    <p:set>
                                      <p:cBhvr>
                                        <p:cTn id="34" dur="1" fill="hold">
                                          <p:stCondLst>
                                            <p:cond delay="2999"/>
                                          </p:stCondLst>
                                        </p:cTn>
                                        <p:tgtEl>
                                          <p:spTgt spid="54"/>
                                        </p:tgtEl>
                                        <p:attrNameLst>
                                          <p:attrName>style.visibility</p:attrName>
                                        </p:attrNameLst>
                                      </p:cBhvr>
                                      <p:to>
                                        <p:strVal val="hidden"/>
                                      </p:to>
                                    </p:set>
                                  </p:childTnLst>
                                </p:cTn>
                              </p:par>
                              <p:par>
                                <p:cTn id="35" presetID="17" presetClass="entr" presetSubtype="4"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p:cTn id="37" dur="3000" fill="hold"/>
                                        <p:tgtEl>
                                          <p:spTgt spid="53"/>
                                        </p:tgtEl>
                                        <p:attrNameLst>
                                          <p:attrName>ppt_x</p:attrName>
                                        </p:attrNameLst>
                                      </p:cBhvr>
                                      <p:tavLst>
                                        <p:tav tm="0">
                                          <p:val>
                                            <p:strVal val="#ppt_x"/>
                                          </p:val>
                                        </p:tav>
                                        <p:tav tm="100000">
                                          <p:val>
                                            <p:strVal val="#ppt_x"/>
                                          </p:val>
                                        </p:tav>
                                      </p:tavLst>
                                    </p:anim>
                                    <p:anim calcmode="lin" valueType="num">
                                      <p:cBhvr>
                                        <p:cTn id="38" dur="3000" fill="hold"/>
                                        <p:tgtEl>
                                          <p:spTgt spid="53"/>
                                        </p:tgtEl>
                                        <p:attrNameLst>
                                          <p:attrName>ppt_y</p:attrName>
                                        </p:attrNameLst>
                                      </p:cBhvr>
                                      <p:tavLst>
                                        <p:tav tm="0">
                                          <p:val>
                                            <p:strVal val="#ppt_y+#ppt_h/2"/>
                                          </p:val>
                                        </p:tav>
                                        <p:tav tm="100000">
                                          <p:val>
                                            <p:strVal val="#ppt_y"/>
                                          </p:val>
                                        </p:tav>
                                      </p:tavLst>
                                    </p:anim>
                                    <p:anim calcmode="lin" valueType="num">
                                      <p:cBhvr>
                                        <p:cTn id="39" dur="3000" fill="hold"/>
                                        <p:tgtEl>
                                          <p:spTgt spid="53"/>
                                        </p:tgtEl>
                                        <p:attrNameLst>
                                          <p:attrName>ppt_w</p:attrName>
                                        </p:attrNameLst>
                                      </p:cBhvr>
                                      <p:tavLst>
                                        <p:tav tm="0">
                                          <p:val>
                                            <p:strVal val="#ppt_w"/>
                                          </p:val>
                                        </p:tav>
                                        <p:tav tm="100000">
                                          <p:val>
                                            <p:strVal val="#ppt_w"/>
                                          </p:val>
                                        </p:tav>
                                      </p:tavLst>
                                    </p:anim>
                                    <p:anim calcmode="lin" valueType="num">
                                      <p:cBhvr>
                                        <p:cTn id="40" dur="3000" fill="hold"/>
                                        <p:tgtEl>
                                          <p:spTgt spid="53"/>
                                        </p:tgtEl>
                                        <p:attrNameLst>
                                          <p:attrName>ppt_h</p:attrName>
                                        </p:attrNameLst>
                                      </p:cBhvr>
                                      <p:tavLst>
                                        <p:tav tm="0">
                                          <p:val>
                                            <p:fltVal val="0"/>
                                          </p:val>
                                        </p:tav>
                                        <p:tav tm="100000">
                                          <p:val>
                                            <p:strVal val="#ppt_h"/>
                                          </p:val>
                                        </p:tav>
                                      </p:tavLst>
                                    </p:anim>
                                  </p:childTnLst>
                                </p:cTn>
                              </p:par>
                              <p:par>
                                <p:cTn id="41" presetID="2" presetClass="exit" presetSubtype="1" fill="hold" nodeType="withEffect">
                                  <p:stCondLst>
                                    <p:cond delay="0"/>
                                  </p:stCondLst>
                                  <p:childTnLst>
                                    <p:anim calcmode="lin" valueType="num">
                                      <p:cBhvr additive="base">
                                        <p:cTn id="42" dur="3000"/>
                                        <p:tgtEl>
                                          <p:spTgt spid="53"/>
                                        </p:tgtEl>
                                        <p:attrNameLst>
                                          <p:attrName>ppt_x</p:attrName>
                                        </p:attrNameLst>
                                      </p:cBhvr>
                                      <p:tavLst>
                                        <p:tav tm="0">
                                          <p:val>
                                            <p:strVal val="ppt_x"/>
                                          </p:val>
                                        </p:tav>
                                        <p:tav tm="100000">
                                          <p:val>
                                            <p:strVal val="ppt_x"/>
                                          </p:val>
                                        </p:tav>
                                      </p:tavLst>
                                    </p:anim>
                                    <p:anim calcmode="lin" valueType="num">
                                      <p:cBhvr additive="base">
                                        <p:cTn id="43" dur="3000"/>
                                        <p:tgtEl>
                                          <p:spTgt spid="53"/>
                                        </p:tgtEl>
                                        <p:attrNameLst>
                                          <p:attrName>ppt_y</p:attrName>
                                        </p:attrNameLst>
                                      </p:cBhvr>
                                      <p:tavLst>
                                        <p:tav tm="0">
                                          <p:val>
                                            <p:strVal val="ppt_y"/>
                                          </p:val>
                                        </p:tav>
                                        <p:tav tm="100000">
                                          <p:val>
                                            <p:strVal val="0-ppt_h/2"/>
                                          </p:val>
                                        </p:tav>
                                      </p:tavLst>
                                    </p:anim>
                                    <p:set>
                                      <p:cBhvr>
                                        <p:cTn id="44" dur="1" fill="hold">
                                          <p:stCondLst>
                                            <p:cond delay="2999"/>
                                          </p:stCondLst>
                                        </p:cTn>
                                        <p:tgtEl>
                                          <p:spTgt spid="53"/>
                                        </p:tgtEl>
                                        <p:attrNameLst>
                                          <p:attrName>style.visibility</p:attrName>
                                        </p:attrNameLst>
                                      </p:cBhvr>
                                      <p:to>
                                        <p:strVal val="hidden"/>
                                      </p:to>
                                    </p:set>
                                  </p:childTnLst>
                                </p:cTn>
                              </p:par>
                              <p:par>
                                <p:cTn id="45" presetID="4" presetClass="entr" presetSubtype="32" fill="hold" nodeType="withEffect">
                                  <p:stCondLst>
                                    <p:cond delay="1000"/>
                                  </p:stCondLst>
                                  <p:childTnLst>
                                    <p:set>
                                      <p:cBhvr>
                                        <p:cTn id="46" dur="1" fill="hold">
                                          <p:stCondLst>
                                            <p:cond delay="0"/>
                                          </p:stCondLst>
                                        </p:cTn>
                                        <p:tgtEl>
                                          <p:spTgt spid="197"/>
                                        </p:tgtEl>
                                        <p:attrNameLst>
                                          <p:attrName>style.visibility</p:attrName>
                                        </p:attrNameLst>
                                      </p:cBhvr>
                                      <p:to>
                                        <p:strVal val="visible"/>
                                      </p:to>
                                    </p:set>
                                    <p:animEffect transition="in" filter="box(out)">
                                      <p:cBhvr>
                                        <p:cTn id="47" dur="2000"/>
                                        <p:tgtEl>
                                          <p:spTgt spid="197"/>
                                        </p:tgtEl>
                                      </p:cBhvr>
                                    </p:animEffect>
                                  </p:childTnLst>
                                </p:cTn>
                              </p:par>
                              <p:par>
                                <p:cTn id="48" presetID="23" presetClass="entr" presetSubtype="288" fill="hold" nodeType="withEffect">
                                  <p:stCondLst>
                                    <p:cond delay="1000"/>
                                  </p:stCondLst>
                                  <p:childTnLst>
                                    <p:set>
                                      <p:cBhvr>
                                        <p:cTn id="49" dur="1" fill="hold">
                                          <p:stCondLst>
                                            <p:cond delay="0"/>
                                          </p:stCondLst>
                                        </p:cTn>
                                        <p:tgtEl>
                                          <p:spTgt spid="197"/>
                                        </p:tgtEl>
                                        <p:attrNameLst>
                                          <p:attrName>style.visibility</p:attrName>
                                        </p:attrNameLst>
                                      </p:cBhvr>
                                      <p:to>
                                        <p:strVal val="visible"/>
                                      </p:to>
                                    </p:set>
                                    <p:anim calcmode="lin" valueType="num">
                                      <p:cBhvr>
                                        <p:cTn id="50" dur="2000" fill="hold"/>
                                        <p:tgtEl>
                                          <p:spTgt spid="197"/>
                                        </p:tgtEl>
                                        <p:attrNameLst>
                                          <p:attrName>ppt_w</p:attrName>
                                        </p:attrNameLst>
                                      </p:cBhvr>
                                      <p:tavLst>
                                        <p:tav tm="0">
                                          <p:val>
                                            <p:strVal val="4/3*#ppt_w"/>
                                          </p:val>
                                        </p:tav>
                                        <p:tav tm="100000">
                                          <p:val>
                                            <p:strVal val="#ppt_w"/>
                                          </p:val>
                                        </p:tav>
                                      </p:tavLst>
                                    </p:anim>
                                    <p:anim calcmode="lin" valueType="num">
                                      <p:cBhvr>
                                        <p:cTn id="51" dur="2000" fill="hold"/>
                                        <p:tgtEl>
                                          <p:spTgt spid="197"/>
                                        </p:tgtEl>
                                        <p:attrNameLst>
                                          <p:attrName>ppt_h</p:attrName>
                                        </p:attrNameLst>
                                      </p:cBhvr>
                                      <p:tavLst>
                                        <p:tav tm="0">
                                          <p:val>
                                            <p:strVal val="4/3*#ppt_h"/>
                                          </p:val>
                                        </p:tav>
                                        <p:tav tm="100000">
                                          <p:val>
                                            <p:strVal val="#ppt_h"/>
                                          </p:val>
                                        </p:tav>
                                      </p:tavLst>
                                    </p:anim>
                                  </p:childTnLst>
                                </p:cTn>
                              </p:par>
                              <p:par>
                                <p:cTn id="52" presetID="9" presetClass="emph" presetSubtype="0" grpId="0" nodeType="withEffect">
                                  <p:stCondLst>
                                    <p:cond delay="0"/>
                                  </p:stCondLst>
                                  <p:childTnLst>
                                    <p:set>
                                      <p:cBhvr rctx="PPT">
                                        <p:cTn id="53" dur="indefinite"/>
                                        <p:tgtEl>
                                          <p:spTgt spid="198"/>
                                        </p:tgtEl>
                                        <p:attrNameLst>
                                          <p:attrName>style.opacity</p:attrName>
                                        </p:attrNameLst>
                                      </p:cBhvr>
                                      <p:to>
                                        <p:strVal val="0"/>
                                      </p:to>
                                    </p:set>
                                    <p:animEffect filter="image" prLst="opacity: 0">
                                      <p:cBhvr rctx="IE">
                                        <p:cTn id="54" dur="indefinite"/>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 name="137 Grupo"/>
          <p:cNvGrpSpPr/>
          <p:nvPr/>
        </p:nvGrpSpPr>
        <p:grpSpPr>
          <a:xfrm>
            <a:off x="-3268" y="-31081"/>
            <a:ext cx="9144000" cy="5143500"/>
            <a:chOff x="0" y="0"/>
            <a:chExt cx="9144000" cy="5143500"/>
          </a:xfrm>
        </p:grpSpPr>
        <p:sp>
          <p:nvSpPr>
            <p:cNvPr id="139" name="138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5" name="4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68622"/>
          </a:xfrm>
          <a:prstGeom prst="rect">
            <a:avLst/>
          </a:prstGeom>
        </p:spPr>
      </p:pic>
      <p:grpSp>
        <p:nvGrpSpPr>
          <p:cNvPr id="4" name="3 Grupo"/>
          <p:cNvGrpSpPr/>
          <p:nvPr/>
        </p:nvGrpSpPr>
        <p:grpSpPr>
          <a:xfrm flipH="1">
            <a:off x="-1152128" y="-41696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2" name="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 name="7 Grupo"/>
          <p:cNvGrpSpPr/>
          <p:nvPr/>
        </p:nvGrpSpPr>
        <p:grpSpPr>
          <a:xfrm flipH="1">
            <a:off x="-684584" y="3681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9" name="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 name="10 Grupo"/>
          <p:cNvGrpSpPr/>
          <p:nvPr/>
        </p:nvGrpSpPr>
        <p:grpSpPr>
          <a:xfrm flipH="1">
            <a:off x="-252536" y="46885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2" name="1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 name="13 Grupo"/>
          <p:cNvGrpSpPr/>
          <p:nvPr/>
        </p:nvGrpSpPr>
        <p:grpSpPr>
          <a:xfrm flipH="1">
            <a:off x="179512" y="900907"/>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5" name="1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 name="16 Grupo"/>
          <p:cNvGrpSpPr/>
          <p:nvPr/>
        </p:nvGrpSpPr>
        <p:grpSpPr>
          <a:xfrm flipH="1">
            <a:off x="611560" y="133295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8" name="1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 name="19 Grupo"/>
          <p:cNvGrpSpPr/>
          <p:nvPr/>
        </p:nvGrpSpPr>
        <p:grpSpPr>
          <a:xfrm flipH="1">
            <a:off x="1043608" y="176500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21" name="2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 name="22 Grupo"/>
          <p:cNvGrpSpPr/>
          <p:nvPr/>
        </p:nvGrpSpPr>
        <p:grpSpPr>
          <a:xfrm flipH="1">
            <a:off x="1475656" y="219705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24" name="2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 name="25 Grupo"/>
          <p:cNvGrpSpPr/>
          <p:nvPr/>
        </p:nvGrpSpPr>
        <p:grpSpPr>
          <a:xfrm flipH="1">
            <a:off x="1907704" y="262909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27" name="2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flipH="1">
            <a:off x="2339752" y="3061147"/>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30" name="2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flipH="1">
            <a:off x="2771800" y="349319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33" name="3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flipH="1">
            <a:off x="3203848" y="392524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36" name="3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 name="37 Grupo"/>
          <p:cNvGrpSpPr/>
          <p:nvPr/>
        </p:nvGrpSpPr>
        <p:grpSpPr>
          <a:xfrm>
            <a:off x="8532440" y="-41696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39" name="3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8064896" y="3681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42" name="4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 name="43 Grupo"/>
          <p:cNvGrpSpPr/>
          <p:nvPr/>
        </p:nvGrpSpPr>
        <p:grpSpPr>
          <a:xfrm>
            <a:off x="7632848" y="46885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45" name="4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 name="46 Grupo"/>
          <p:cNvGrpSpPr/>
          <p:nvPr/>
        </p:nvGrpSpPr>
        <p:grpSpPr>
          <a:xfrm>
            <a:off x="7200800" y="900907"/>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48" name="4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 name="49 Grupo"/>
          <p:cNvGrpSpPr/>
          <p:nvPr/>
        </p:nvGrpSpPr>
        <p:grpSpPr>
          <a:xfrm>
            <a:off x="6768752" y="133295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51" name="5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 name="52 Grupo"/>
          <p:cNvGrpSpPr/>
          <p:nvPr/>
        </p:nvGrpSpPr>
        <p:grpSpPr>
          <a:xfrm>
            <a:off x="6336704" y="176500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54" name="5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 name="55 Grupo"/>
          <p:cNvGrpSpPr/>
          <p:nvPr/>
        </p:nvGrpSpPr>
        <p:grpSpPr>
          <a:xfrm>
            <a:off x="5904656" y="219705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57" name="5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 name="58 Grupo"/>
          <p:cNvGrpSpPr/>
          <p:nvPr/>
        </p:nvGrpSpPr>
        <p:grpSpPr>
          <a:xfrm>
            <a:off x="5472608" y="262909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60" name="5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2" name="61 Grupo"/>
          <p:cNvGrpSpPr/>
          <p:nvPr/>
        </p:nvGrpSpPr>
        <p:grpSpPr>
          <a:xfrm>
            <a:off x="5040560" y="3061147"/>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63" name="6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5" name="64 Grupo"/>
          <p:cNvGrpSpPr/>
          <p:nvPr/>
        </p:nvGrpSpPr>
        <p:grpSpPr>
          <a:xfrm>
            <a:off x="4608512" y="349319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66" name="6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8" name="67 Grupo"/>
          <p:cNvGrpSpPr/>
          <p:nvPr/>
        </p:nvGrpSpPr>
        <p:grpSpPr>
          <a:xfrm>
            <a:off x="4176464" y="392524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69" name="6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1" name="70 Grupo"/>
          <p:cNvGrpSpPr/>
          <p:nvPr/>
        </p:nvGrpSpPr>
        <p:grpSpPr>
          <a:xfrm rot="10800000" flipH="1">
            <a:off x="8460432" y="379588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72" name="7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4" name="73 Grupo"/>
          <p:cNvGrpSpPr/>
          <p:nvPr/>
        </p:nvGrpSpPr>
        <p:grpSpPr>
          <a:xfrm rot="10800000" flipH="1">
            <a:off x="7992888" y="334210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75" name="7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7" name="76 Grupo"/>
          <p:cNvGrpSpPr/>
          <p:nvPr/>
        </p:nvGrpSpPr>
        <p:grpSpPr>
          <a:xfrm rot="10800000" flipH="1">
            <a:off x="7560840" y="291006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78" name="7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0" name="79 Grupo"/>
          <p:cNvGrpSpPr/>
          <p:nvPr/>
        </p:nvGrpSpPr>
        <p:grpSpPr>
          <a:xfrm rot="10800000" flipH="1">
            <a:off x="7128792" y="247801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81" name="8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3" name="82 Grupo"/>
          <p:cNvGrpSpPr/>
          <p:nvPr/>
        </p:nvGrpSpPr>
        <p:grpSpPr>
          <a:xfrm rot="10800000" flipH="1">
            <a:off x="6696744" y="204596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84" name="8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6" name="85 Grupo"/>
          <p:cNvGrpSpPr/>
          <p:nvPr/>
        </p:nvGrpSpPr>
        <p:grpSpPr>
          <a:xfrm rot="10800000" flipH="1">
            <a:off x="6264696" y="1613917"/>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87" name="8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9" name="88 Grupo"/>
          <p:cNvGrpSpPr/>
          <p:nvPr/>
        </p:nvGrpSpPr>
        <p:grpSpPr>
          <a:xfrm rot="10800000" flipH="1">
            <a:off x="5832648" y="1181869"/>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90" name="8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2" name="91 Grupo"/>
          <p:cNvGrpSpPr/>
          <p:nvPr/>
        </p:nvGrpSpPr>
        <p:grpSpPr>
          <a:xfrm rot="10800000" flipH="1">
            <a:off x="5400600" y="749821"/>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93" name="9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rot="10800000" flipH="1">
            <a:off x="4968552" y="31777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96" name="9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8" name="97 Grupo"/>
          <p:cNvGrpSpPr/>
          <p:nvPr/>
        </p:nvGrpSpPr>
        <p:grpSpPr>
          <a:xfrm rot="10800000" flipH="1">
            <a:off x="4536504" y="-114275"/>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99" name="9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rot="10800000" flipH="1">
            <a:off x="4104456" y="-54632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02" name="10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4" name="103 Grupo"/>
          <p:cNvGrpSpPr/>
          <p:nvPr/>
        </p:nvGrpSpPr>
        <p:grpSpPr>
          <a:xfrm rot="10800000">
            <a:off x="-1152128" y="3772843"/>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05" name="10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6" name="10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rot="10800000">
            <a:off x="-684584" y="331906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08" name="107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0" name="109 Grupo"/>
          <p:cNvGrpSpPr/>
          <p:nvPr/>
        </p:nvGrpSpPr>
        <p:grpSpPr>
          <a:xfrm rot="10800000">
            <a:off x="-252536" y="2887018"/>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11" name="110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112 Grupo"/>
          <p:cNvGrpSpPr/>
          <p:nvPr/>
        </p:nvGrpSpPr>
        <p:grpSpPr>
          <a:xfrm rot="10800000">
            <a:off x="179512" y="2454970"/>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14" name="113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6" name="115 Grupo"/>
          <p:cNvGrpSpPr/>
          <p:nvPr/>
        </p:nvGrpSpPr>
        <p:grpSpPr>
          <a:xfrm rot="10800000">
            <a:off x="611560" y="2022922"/>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17" name="116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9" name="118 Grupo"/>
          <p:cNvGrpSpPr/>
          <p:nvPr/>
        </p:nvGrpSpPr>
        <p:grpSpPr>
          <a:xfrm rot="10800000">
            <a:off x="1043608" y="1590874"/>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20" name="119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2" name="121 Grupo"/>
          <p:cNvGrpSpPr/>
          <p:nvPr/>
        </p:nvGrpSpPr>
        <p:grpSpPr>
          <a:xfrm rot="10800000">
            <a:off x="1475656" y="115882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23" name="122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5" name="124 Grupo"/>
          <p:cNvGrpSpPr/>
          <p:nvPr/>
        </p:nvGrpSpPr>
        <p:grpSpPr>
          <a:xfrm rot="10800000">
            <a:off x="1907704" y="726778"/>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26" name="125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8" name="127 Grupo"/>
          <p:cNvGrpSpPr/>
          <p:nvPr/>
        </p:nvGrpSpPr>
        <p:grpSpPr>
          <a:xfrm rot="10800000">
            <a:off x="2339752" y="294730"/>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29" name="128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1" name="130 Grupo"/>
          <p:cNvGrpSpPr/>
          <p:nvPr/>
        </p:nvGrpSpPr>
        <p:grpSpPr>
          <a:xfrm rot="10800000">
            <a:off x="2771800" y="-137318"/>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32" name="131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4" name="133 Grupo"/>
          <p:cNvGrpSpPr/>
          <p:nvPr/>
        </p:nvGrpSpPr>
        <p:grpSpPr>
          <a:xfrm rot="10800000">
            <a:off x="3203848" y="-569366"/>
            <a:ext cx="1872208" cy="1735410"/>
            <a:chOff x="251520" y="411510"/>
            <a:chExt cx="864096" cy="698376"/>
          </a:xfrm>
          <a:gradFill>
            <a:gsLst>
              <a:gs pos="48750">
                <a:schemeClr val="tx1">
                  <a:alpha val="75000"/>
                </a:schemeClr>
              </a:gs>
              <a:gs pos="41000">
                <a:schemeClr val="bg2">
                  <a:lumMod val="60000"/>
                  <a:lumOff val="40000"/>
                  <a:alpha val="81000"/>
                </a:schemeClr>
              </a:gs>
            </a:gsLst>
            <a:lin ang="2700000" scaled="1"/>
          </a:gradFill>
          <a:scene3d>
            <a:camera prst="orthographicFront"/>
            <a:lightRig rig="flood" dir="t"/>
          </a:scene3d>
        </p:grpSpPr>
        <p:sp>
          <p:nvSpPr>
            <p:cNvPr id="135" name="134 Rectángulo"/>
            <p:cNvSpPr/>
            <p:nvPr/>
          </p:nvSpPr>
          <p:spPr>
            <a:xfrm>
              <a:off x="251520" y="411510"/>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a:off x="683568" y="699542"/>
              <a:ext cx="432048" cy="410344"/>
            </a:xfrm>
            <a:prstGeom prst="rect">
              <a:avLst/>
            </a:prstGeom>
            <a:grpFill/>
            <a:ln>
              <a:noFill/>
            </a:ln>
            <a:sp3d prstMaterial="powder">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43" name="142 Rectángulo"/>
          <p:cNvSpPr/>
          <p:nvPr/>
        </p:nvSpPr>
        <p:spPr>
          <a:xfrm flipH="1">
            <a:off x="-1116632" y="-596602"/>
            <a:ext cx="11521280" cy="6264696"/>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18875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9" presetClass="entr" presetSubtype="5"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4000" fill="hold"/>
                                        <p:tgtEl>
                                          <p:spTgt spid="4"/>
                                        </p:tgtEl>
                                        <p:attrNameLst>
                                          <p:attrName>ppt_w</p:attrName>
                                        </p:attrNameLst>
                                      </p:cBhvr>
                                      <p:tavLst>
                                        <p:tav tm="0">
                                          <p:val>
                                            <p:strVal val="#ppt_w"/>
                                          </p:val>
                                        </p:tav>
                                        <p:tav tm="100000">
                                          <p:val>
                                            <p:strVal val="#ppt_w"/>
                                          </p:val>
                                        </p:tav>
                                      </p:tavLst>
                                    </p:anim>
                                    <p:anim calcmode="lin" valueType="num">
                                      <p:cBhvr>
                                        <p:cTn id="8" dur="4000" fill="hold"/>
                                        <p:tgtEl>
                                          <p:spTgt spid="4"/>
                                        </p:tgtEl>
                                        <p:attrNameLst>
                                          <p:attrName>ppt_h</p:attrName>
                                        </p:attrNameLst>
                                      </p:cBhvr>
                                      <p:tavLst>
                                        <p:tav tm="0" fmla="#ppt_h*sin(2.5*pi*$)">
                                          <p:val>
                                            <p:fltVal val="0"/>
                                          </p:val>
                                        </p:tav>
                                        <p:tav tm="100000">
                                          <p:val>
                                            <p:fltVal val="1"/>
                                          </p:val>
                                        </p:tav>
                                      </p:tavLst>
                                    </p:anim>
                                  </p:childTnLst>
                                </p:cTn>
                              </p:par>
                              <p:par>
                                <p:cTn id="9" presetID="8" presetClass="emph" presetSubtype="0" repeatCount="indefinite" fill="hold" nodeType="withEffect">
                                  <p:stCondLst>
                                    <p:cond delay="0"/>
                                  </p:stCondLst>
                                  <p:childTnLst>
                                    <p:animRot by="21600000">
                                      <p:cBhvr>
                                        <p:cTn id="10" dur="4000" fill="hold"/>
                                        <p:tgtEl>
                                          <p:spTgt spid="4"/>
                                        </p:tgtEl>
                                        <p:attrNameLst>
                                          <p:attrName>r</p:attrName>
                                        </p:attrNameLst>
                                      </p:cBhvr>
                                    </p:animRot>
                                  </p:childTnLst>
                                </p:cTn>
                              </p:par>
                              <p:par>
                                <p:cTn id="11" presetID="2" presetClass="exit" presetSubtype="6" fill="hold" nodeType="withEffect">
                                  <p:stCondLst>
                                    <p:cond delay="0"/>
                                  </p:stCondLst>
                                  <p:childTnLst>
                                    <p:anim calcmode="lin" valueType="num">
                                      <p:cBhvr additive="base">
                                        <p:cTn id="12" dur="4000"/>
                                        <p:tgtEl>
                                          <p:spTgt spid="4"/>
                                        </p:tgtEl>
                                        <p:attrNameLst>
                                          <p:attrName>ppt_x</p:attrName>
                                        </p:attrNameLst>
                                      </p:cBhvr>
                                      <p:tavLst>
                                        <p:tav tm="0">
                                          <p:val>
                                            <p:strVal val="ppt_x"/>
                                          </p:val>
                                        </p:tav>
                                        <p:tav tm="100000">
                                          <p:val>
                                            <p:strVal val="1+ppt_w/2"/>
                                          </p:val>
                                        </p:tav>
                                      </p:tavLst>
                                    </p:anim>
                                    <p:anim calcmode="lin" valueType="num">
                                      <p:cBhvr additive="base">
                                        <p:cTn id="13" dur="4000"/>
                                        <p:tgtEl>
                                          <p:spTgt spid="4"/>
                                        </p:tgtEl>
                                        <p:attrNameLst>
                                          <p:attrName>ppt_y</p:attrName>
                                        </p:attrNameLst>
                                      </p:cBhvr>
                                      <p:tavLst>
                                        <p:tav tm="0">
                                          <p:val>
                                            <p:strVal val="ppt_y"/>
                                          </p:val>
                                        </p:tav>
                                        <p:tav tm="100000">
                                          <p:val>
                                            <p:strVal val="1+ppt_h/2"/>
                                          </p:val>
                                        </p:tav>
                                      </p:tavLst>
                                    </p:anim>
                                    <p:set>
                                      <p:cBhvr>
                                        <p:cTn id="14" dur="1" fill="hold">
                                          <p:stCondLst>
                                            <p:cond delay="3999"/>
                                          </p:stCondLst>
                                        </p:cTn>
                                        <p:tgtEl>
                                          <p:spTgt spid="4"/>
                                        </p:tgtEl>
                                        <p:attrNameLst>
                                          <p:attrName>style.visibility</p:attrName>
                                        </p:attrNameLst>
                                      </p:cBhvr>
                                      <p:to>
                                        <p:strVal val="hidden"/>
                                      </p:to>
                                    </p:set>
                                  </p:childTnLst>
                                </p:cTn>
                              </p:par>
                              <p:par>
                                <p:cTn id="15" presetID="19" presetClass="entr" presetSubtype="5"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4000" fill="hold"/>
                                        <p:tgtEl>
                                          <p:spTgt spid="8"/>
                                        </p:tgtEl>
                                        <p:attrNameLst>
                                          <p:attrName>ppt_w</p:attrName>
                                        </p:attrNameLst>
                                      </p:cBhvr>
                                      <p:tavLst>
                                        <p:tav tm="0">
                                          <p:val>
                                            <p:strVal val="#ppt_w"/>
                                          </p:val>
                                        </p:tav>
                                        <p:tav tm="100000">
                                          <p:val>
                                            <p:strVal val="#ppt_w"/>
                                          </p:val>
                                        </p:tav>
                                      </p:tavLst>
                                    </p:anim>
                                    <p:anim calcmode="lin" valueType="num">
                                      <p:cBhvr>
                                        <p:cTn id="18" dur="4000" fill="hold"/>
                                        <p:tgtEl>
                                          <p:spTgt spid="8"/>
                                        </p:tgtEl>
                                        <p:attrNameLst>
                                          <p:attrName>ppt_h</p:attrName>
                                        </p:attrNameLst>
                                      </p:cBhvr>
                                      <p:tavLst>
                                        <p:tav tm="0" fmla="#ppt_h*sin(2.5*pi*$)">
                                          <p:val>
                                            <p:fltVal val="0"/>
                                          </p:val>
                                        </p:tav>
                                        <p:tav tm="100000">
                                          <p:val>
                                            <p:fltVal val="1"/>
                                          </p:val>
                                        </p:tav>
                                      </p:tavLst>
                                    </p:anim>
                                  </p:childTnLst>
                                </p:cTn>
                              </p:par>
                              <p:par>
                                <p:cTn id="19" presetID="8" presetClass="emph" presetSubtype="0" repeatCount="indefinite" fill="hold" nodeType="withEffect">
                                  <p:stCondLst>
                                    <p:cond delay="0"/>
                                  </p:stCondLst>
                                  <p:childTnLst>
                                    <p:animRot by="21600000">
                                      <p:cBhvr>
                                        <p:cTn id="20" dur="4000" fill="hold"/>
                                        <p:tgtEl>
                                          <p:spTgt spid="8"/>
                                        </p:tgtEl>
                                        <p:attrNameLst>
                                          <p:attrName>r</p:attrName>
                                        </p:attrNameLst>
                                      </p:cBhvr>
                                    </p:animRot>
                                  </p:childTnLst>
                                </p:cTn>
                              </p:par>
                              <p:par>
                                <p:cTn id="21" presetID="2" presetClass="exit" presetSubtype="6" fill="hold" nodeType="withEffect">
                                  <p:stCondLst>
                                    <p:cond delay="0"/>
                                  </p:stCondLst>
                                  <p:childTnLst>
                                    <p:anim calcmode="lin" valueType="num">
                                      <p:cBhvr additive="base">
                                        <p:cTn id="22" dur="4000"/>
                                        <p:tgtEl>
                                          <p:spTgt spid="8"/>
                                        </p:tgtEl>
                                        <p:attrNameLst>
                                          <p:attrName>ppt_x</p:attrName>
                                        </p:attrNameLst>
                                      </p:cBhvr>
                                      <p:tavLst>
                                        <p:tav tm="0">
                                          <p:val>
                                            <p:strVal val="ppt_x"/>
                                          </p:val>
                                        </p:tav>
                                        <p:tav tm="100000">
                                          <p:val>
                                            <p:strVal val="1+ppt_w/2"/>
                                          </p:val>
                                        </p:tav>
                                      </p:tavLst>
                                    </p:anim>
                                    <p:anim calcmode="lin" valueType="num">
                                      <p:cBhvr additive="base">
                                        <p:cTn id="23" dur="4000"/>
                                        <p:tgtEl>
                                          <p:spTgt spid="8"/>
                                        </p:tgtEl>
                                        <p:attrNameLst>
                                          <p:attrName>ppt_y</p:attrName>
                                        </p:attrNameLst>
                                      </p:cBhvr>
                                      <p:tavLst>
                                        <p:tav tm="0">
                                          <p:val>
                                            <p:strVal val="ppt_y"/>
                                          </p:val>
                                        </p:tav>
                                        <p:tav tm="100000">
                                          <p:val>
                                            <p:strVal val="1+ppt_h/2"/>
                                          </p:val>
                                        </p:tav>
                                      </p:tavLst>
                                    </p:anim>
                                    <p:set>
                                      <p:cBhvr>
                                        <p:cTn id="24" dur="1" fill="hold">
                                          <p:stCondLst>
                                            <p:cond delay="3999"/>
                                          </p:stCondLst>
                                        </p:cTn>
                                        <p:tgtEl>
                                          <p:spTgt spid="8"/>
                                        </p:tgtEl>
                                        <p:attrNameLst>
                                          <p:attrName>style.visibility</p:attrName>
                                        </p:attrNameLst>
                                      </p:cBhvr>
                                      <p:to>
                                        <p:strVal val="hidden"/>
                                      </p:to>
                                    </p:set>
                                  </p:childTnLst>
                                </p:cTn>
                              </p:par>
                              <p:par>
                                <p:cTn id="25" presetID="19" presetClass="entr" presetSubtype="5"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4000" fill="hold"/>
                                        <p:tgtEl>
                                          <p:spTgt spid="11"/>
                                        </p:tgtEl>
                                        <p:attrNameLst>
                                          <p:attrName>ppt_w</p:attrName>
                                        </p:attrNameLst>
                                      </p:cBhvr>
                                      <p:tavLst>
                                        <p:tav tm="0">
                                          <p:val>
                                            <p:strVal val="#ppt_w"/>
                                          </p:val>
                                        </p:tav>
                                        <p:tav tm="100000">
                                          <p:val>
                                            <p:strVal val="#ppt_w"/>
                                          </p:val>
                                        </p:tav>
                                      </p:tavLst>
                                    </p:anim>
                                    <p:anim calcmode="lin" valueType="num">
                                      <p:cBhvr>
                                        <p:cTn id="28" dur="4000" fill="hold"/>
                                        <p:tgtEl>
                                          <p:spTgt spid="11"/>
                                        </p:tgtEl>
                                        <p:attrNameLst>
                                          <p:attrName>ppt_h</p:attrName>
                                        </p:attrNameLst>
                                      </p:cBhvr>
                                      <p:tavLst>
                                        <p:tav tm="0" fmla="#ppt_h*sin(2.5*pi*$)">
                                          <p:val>
                                            <p:fltVal val="0"/>
                                          </p:val>
                                        </p:tav>
                                        <p:tav tm="100000">
                                          <p:val>
                                            <p:fltVal val="1"/>
                                          </p:val>
                                        </p:tav>
                                      </p:tavLst>
                                    </p:anim>
                                  </p:childTnLst>
                                </p:cTn>
                              </p:par>
                              <p:par>
                                <p:cTn id="29" presetID="8" presetClass="emph" presetSubtype="0" repeatCount="indefinite" fill="hold" nodeType="withEffect">
                                  <p:stCondLst>
                                    <p:cond delay="0"/>
                                  </p:stCondLst>
                                  <p:childTnLst>
                                    <p:animRot by="21600000">
                                      <p:cBhvr>
                                        <p:cTn id="30" dur="4000" fill="hold"/>
                                        <p:tgtEl>
                                          <p:spTgt spid="11"/>
                                        </p:tgtEl>
                                        <p:attrNameLst>
                                          <p:attrName>r</p:attrName>
                                        </p:attrNameLst>
                                      </p:cBhvr>
                                    </p:animRot>
                                  </p:childTnLst>
                                </p:cTn>
                              </p:par>
                              <p:par>
                                <p:cTn id="31" presetID="2" presetClass="exit" presetSubtype="6" fill="hold" nodeType="withEffect">
                                  <p:stCondLst>
                                    <p:cond delay="0"/>
                                  </p:stCondLst>
                                  <p:childTnLst>
                                    <p:anim calcmode="lin" valueType="num">
                                      <p:cBhvr additive="base">
                                        <p:cTn id="32" dur="4000"/>
                                        <p:tgtEl>
                                          <p:spTgt spid="11"/>
                                        </p:tgtEl>
                                        <p:attrNameLst>
                                          <p:attrName>ppt_x</p:attrName>
                                        </p:attrNameLst>
                                      </p:cBhvr>
                                      <p:tavLst>
                                        <p:tav tm="0">
                                          <p:val>
                                            <p:strVal val="ppt_x"/>
                                          </p:val>
                                        </p:tav>
                                        <p:tav tm="100000">
                                          <p:val>
                                            <p:strVal val="1+ppt_w/2"/>
                                          </p:val>
                                        </p:tav>
                                      </p:tavLst>
                                    </p:anim>
                                    <p:anim calcmode="lin" valueType="num">
                                      <p:cBhvr additive="base">
                                        <p:cTn id="33" dur="4000"/>
                                        <p:tgtEl>
                                          <p:spTgt spid="11"/>
                                        </p:tgtEl>
                                        <p:attrNameLst>
                                          <p:attrName>ppt_y</p:attrName>
                                        </p:attrNameLst>
                                      </p:cBhvr>
                                      <p:tavLst>
                                        <p:tav tm="0">
                                          <p:val>
                                            <p:strVal val="ppt_y"/>
                                          </p:val>
                                        </p:tav>
                                        <p:tav tm="100000">
                                          <p:val>
                                            <p:strVal val="1+ppt_h/2"/>
                                          </p:val>
                                        </p:tav>
                                      </p:tavLst>
                                    </p:anim>
                                    <p:set>
                                      <p:cBhvr>
                                        <p:cTn id="34" dur="1" fill="hold">
                                          <p:stCondLst>
                                            <p:cond delay="3999"/>
                                          </p:stCondLst>
                                        </p:cTn>
                                        <p:tgtEl>
                                          <p:spTgt spid="11"/>
                                        </p:tgtEl>
                                        <p:attrNameLst>
                                          <p:attrName>style.visibility</p:attrName>
                                        </p:attrNameLst>
                                      </p:cBhvr>
                                      <p:to>
                                        <p:strVal val="hidden"/>
                                      </p:to>
                                    </p:set>
                                  </p:childTnLst>
                                </p:cTn>
                              </p:par>
                              <p:par>
                                <p:cTn id="35" presetID="19" presetClass="entr" presetSubtype="5"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4000" fill="hold"/>
                                        <p:tgtEl>
                                          <p:spTgt spid="14"/>
                                        </p:tgtEl>
                                        <p:attrNameLst>
                                          <p:attrName>ppt_w</p:attrName>
                                        </p:attrNameLst>
                                      </p:cBhvr>
                                      <p:tavLst>
                                        <p:tav tm="0">
                                          <p:val>
                                            <p:strVal val="#ppt_w"/>
                                          </p:val>
                                        </p:tav>
                                        <p:tav tm="100000">
                                          <p:val>
                                            <p:strVal val="#ppt_w"/>
                                          </p:val>
                                        </p:tav>
                                      </p:tavLst>
                                    </p:anim>
                                    <p:anim calcmode="lin" valueType="num">
                                      <p:cBhvr>
                                        <p:cTn id="38" dur="4000" fill="hold"/>
                                        <p:tgtEl>
                                          <p:spTgt spid="14"/>
                                        </p:tgtEl>
                                        <p:attrNameLst>
                                          <p:attrName>ppt_h</p:attrName>
                                        </p:attrNameLst>
                                      </p:cBhvr>
                                      <p:tavLst>
                                        <p:tav tm="0" fmla="#ppt_h*sin(2.5*pi*$)">
                                          <p:val>
                                            <p:fltVal val="0"/>
                                          </p:val>
                                        </p:tav>
                                        <p:tav tm="100000">
                                          <p:val>
                                            <p:fltVal val="1"/>
                                          </p:val>
                                        </p:tav>
                                      </p:tavLst>
                                    </p:anim>
                                  </p:childTnLst>
                                </p:cTn>
                              </p:par>
                              <p:par>
                                <p:cTn id="39" presetID="8" presetClass="emph" presetSubtype="0" repeatCount="indefinite" fill="hold" nodeType="withEffect">
                                  <p:stCondLst>
                                    <p:cond delay="0"/>
                                  </p:stCondLst>
                                  <p:childTnLst>
                                    <p:animRot by="21600000">
                                      <p:cBhvr>
                                        <p:cTn id="40" dur="4000" fill="hold"/>
                                        <p:tgtEl>
                                          <p:spTgt spid="14"/>
                                        </p:tgtEl>
                                        <p:attrNameLst>
                                          <p:attrName>r</p:attrName>
                                        </p:attrNameLst>
                                      </p:cBhvr>
                                    </p:animRot>
                                  </p:childTnLst>
                                </p:cTn>
                              </p:par>
                              <p:par>
                                <p:cTn id="41" presetID="2" presetClass="exit" presetSubtype="6" fill="hold" nodeType="withEffect">
                                  <p:stCondLst>
                                    <p:cond delay="0"/>
                                  </p:stCondLst>
                                  <p:childTnLst>
                                    <p:anim calcmode="lin" valueType="num">
                                      <p:cBhvr additive="base">
                                        <p:cTn id="42" dur="4000"/>
                                        <p:tgtEl>
                                          <p:spTgt spid="14"/>
                                        </p:tgtEl>
                                        <p:attrNameLst>
                                          <p:attrName>ppt_x</p:attrName>
                                        </p:attrNameLst>
                                      </p:cBhvr>
                                      <p:tavLst>
                                        <p:tav tm="0">
                                          <p:val>
                                            <p:strVal val="ppt_x"/>
                                          </p:val>
                                        </p:tav>
                                        <p:tav tm="100000">
                                          <p:val>
                                            <p:strVal val="1+ppt_w/2"/>
                                          </p:val>
                                        </p:tav>
                                      </p:tavLst>
                                    </p:anim>
                                    <p:anim calcmode="lin" valueType="num">
                                      <p:cBhvr additive="base">
                                        <p:cTn id="43" dur="4000"/>
                                        <p:tgtEl>
                                          <p:spTgt spid="14"/>
                                        </p:tgtEl>
                                        <p:attrNameLst>
                                          <p:attrName>ppt_y</p:attrName>
                                        </p:attrNameLst>
                                      </p:cBhvr>
                                      <p:tavLst>
                                        <p:tav tm="0">
                                          <p:val>
                                            <p:strVal val="ppt_y"/>
                                          </p:val>
                                        </p:tav>
                                        <p:tav tm="100000">
                                          <p:val>
                                            <p:strVal val="1+ppt_h/2"/>
                                          </p:val>
                                        </p:tav>
                                      </p:tavLst>
                                    </p:anim>
                                    <p:set>
                                      <p:cBhvr>
                                        <p:cTn id="44" dur="1" fill="hold">
                                          <p:stCondLst>
                                            <p:cond delay="3999"/>
                                          </p:stCondLst>
                                        </p:cTn>
                                        <p:tgtEl>
                                          <p:spTgt spid="14"/>
                                        </p:tgtEl>
                                        <p:attrNameLst>
                                          <p:attrName>style.visibility</p:attrName>
                                        </p:attrNameLst>
                                      </p:cBhvr>
                                      <p:to>
                                        <p:strVal val="hidden"/>
                                      </p:to>
                                    </p:set>
                                  </p:childTnLst>
                                </p:cTn>
                              </p:par>
                              <p:par>
                                <p:cTn id="45" presetID="19" presetClass="entr" presetSubtype="5"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p:cTn id="47" dur="4000" fill="hold"/>
                                        <p:tgtEl>
                                          <p:spTgt spid="17"/>
                                        </p:tgtEl>
                                        <p:attrNameLst>
                                          <p:attrName>ppt_w</p:attrName>
                                        </p:attrNameLst>
                                      </p:cBhvr>
                                      <p:tavLst>
                                        <p:tav tm="0">
                                          <p:val>
                                            <p:strVal val="#ppt_w"/>
                                          </p:val>
                                        </p:tav>
                                        <p:tav tm="100000">
                                          <p:val>
                                            <p:strVal val="#ppt_w"/>
                                          </p:val>
                                        </p:tav>
                                      </p:tavLst>
                                    </p:anim>
                                    <p:anim calcmode="lin" valueType="num">
                                      <p:cBhvr>
                                        <p:cTn id="48" dur="4000" fill="hold"/>
                                        <p:tgtEl>
                                          <p:spTgt spid="17"/>
                                        </p:tgtEl>
                                        <p:attrNameLst>
                                          <p:attrName>ppt_h</p:attrName>
                                        </p:attrNameLst>
                                      </p:cBhvr>
                                      <p:tavLst>
                                        <p:tav tm="0" fmla="#ppt_h*sin(2.5*pi*$)">
                                          <p:val>
                                            <p:fltVal val="0"/>
                                          </p:val>
                                        </p:tav>
                                        <p:tav tm="100000">
                                          <p:val>
                                            <p:fltVal val="1"/>
                                          </p:val>
                                        </p:tav>
                                      </p:tavLst>
                                    </p:anim>
                                  </p:childTnLst>
                                </p:cTn>
                              </p:par>
                              <p:par>
                                <p:cTn id="49" presetID="8" presetClass="emph" presetSubtype="0" repeatCount="indefinite" fill="hold" nodeType="withEffect">
                                  <p:stCondLst>
                                    <p:cond delay="0"/>
                                  </p:stCondLst>
                                  <p:childTnLst>
                                    <p:animRot by="21600000">
                                      <p:cBhvr>
                                        <p:cTn id="50" dur="4000" fill="hold"/>
                                        <p:tgtEl>
                                          <p:spTgt spid="17"/>
                                        </p:tgtEl>
                                        <p:attrNameLst>
                                          <p:attrName>r</p:attrName>
                                        </p:attrNameLst>
                                      </p:cBhvr>
                                    </p:animRot>
                                  </p:childTnLst>
                                </p:cTn>
                              </p:par>
                              <p:par>
                                <p:cTn id="51" presetID="2" presetClass="exit" presetSubtype="6" fill="hold" nodeType="withEffect">
                                  <p:stCondLst>
                                    <p:cond delay="0"/>
                                  </p:stCondLst>
                                  <p:childTnLst>
                                    <p:anim calcmode="lin" valueType="num">
                                      <p:cBhvr additive="base">
                                        <p:cTn id="52" dur="4000"/>
                                        <p:tgtEl>
                                          <p:spTgt spid="17"/>
                                        </p:tgtEl>
                                        <p:attrNameLst>
                                          <p:attrName>ppt_x</p:attrName>
                                        </p:attrNameLst>
                                      </p:cBhvr>
                                      <p:tavLst>
                                        <p:tav tm="0">
                                          <p:val>
                                            <p:strVal val="ppt_x"/>
                                          </p:val>
                                        </p:tav>
                                        <p:tav tm="100000">
                                          <p:val>
                                            <p:strVal val="1+ppt_w/2"/>
                                          </p:val>
                                        </p:tav>
                                      </p:tavLst>
                                    </p:anim>
                                    <p:anim calcmode="lin" valueType="num">
                                      <p:cBhvr additive="base">
                                        <p:cTn id="53" dur="4000"/>
                                        <p:tgtEl>
                                          <p:spTgt spid="17"/>
                                        </p:tgtEl>
                                        <p:attrNameLst>
                                          <p:attrName>ppt_y</p:attrName>
                                        </p:attrNameLst>
                                      </p:cBhvr>
                                      <p:tavLst>
                                        <p:tav tm="0">
                                          <p:val>
                                            <p:strVal val="ppt_y"/>
                                          </p:val>
                                        </p:tav>
                                        <p:tav tm="100000">
                                          <p:val>
                                            <p:strVal val="1+ppt_h/2"/>
                                          </p:val>
                                        </p:tav>
                                      </p:tavLst>
                                    </p:anim>
                                    <p:set>
                                      <p:cBhvr>
                                        <p:cTn id="54" dur="1" fill="hold">
                                          <p:stCondLst>
                                            <p:cond delay="3999"/>
                                          </p:stCondLst>
                                        </p:cTn>
                                        <p:tgtEl>
                                          <p:spTgt spid="17"/>
                                        </p:tgtEl>
                                        <p:attrNameLst>
                                          <p:attrName>style.visibility</p:attrName>
                                        </p:attrNameLst>
                                      </p:cBhvr>
                                      <p:to>
                                        <p:strVal val="hidden"/>
                                      </p:to>
                                    </p:set>
                                  </p:childTnLst>
                                </p:cTn>
                              </p:par>
                              <p:par>
                                <p:cTn id="55" presetID="19" presetClass="entr" presetSubtype="5"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p:cTn id="57" dur="4000" fill="hold"/>
                                        <p:tgtEl>
                                          <p:spTgt spid="20"/>
                                        </p:tgtEl>
                                        <p:attrNameLst>
                                          <p:attrName>ppt_w</p:attrName>
                                        </p:attrNameLst>
                                      </p:cBhvr>
                                      <p:tavLst>
                                        <p:tav tm="0">
                                          <p:val>
                                            <p:strVal val="#ppt_w"/>
                                          </p:val>
                                        </p:tav>
                                        <p:tav tm="100000">
                                          <p:val>
                                            <p:strVal val="#ppt_w"/>
                                          </p:val>
                                        </p:tav>
                                      </p:tavLst>
                                    </p:anim>
                                    <p:anim calcmode="lin" valueType="num">
                                      <p:cBhvr>
                                        <p:cTn id="58" dur="4000" fill="hold"/>
                                        <p:tgtEl>
                                          <p:spTgt spid="20"/>
                                        </p:tgtEl>
                                        <p:attrNameLst>
                                          <p:attrName>ppt_h</p:attrName>
                                        </p:attrNameLst>
                                      </p:cBhvr>
                                      <p:tavLst>
                                        <p:tav tm="0" fmla="#ppt_h*sin(2.5*pi*$)">
                                          <p:val>
                                            <p:fltVal val="0"/>
                                          </p:val>
                                        </p:tav>
                                        <p:tav tm="100000">
                                          <p:val>
                                            <p:fltVal val="1"/>
                                          </p:val>
                                        </p:tav>
                                      </p:tavLst>
                                    </p:anim>
                                  </p:childTnLst>
                                </p:cTn>
                              </p:par>
                              <p:par>
                                <p:cTn id="59" presetID="8" presetClass="emph" presetSubtype="0" repeatCount="indefinite" fill="hold" nodeType="withEffect">
                                  <p:stCondLst>
                                    <p:cond delay="0"/>
                                  </p:stCondLst>
                                  <p:childTnLst>
                                    <p:animRot by="21600000">
                                      <p:cBhvr>
                                        <p:cTn id="60" dur="4000" fill="hold"/>
                                        <p:tgtEl>
                                          <p:spTgt spid="20"/>
                                        </p:tgtEl>
                                        <p:attrNameLst>
                                          <p:attrName>r</p:attrName>
                                        </p:attrNameLst>
                                      </p:cBhvr>
                                    </p:animRot>
                                  </p:childTnLst>
                                </p:cTn>
                              </p:par>
                              <p:par>
                                <p:cTn id="61" presetID="2" presetClass="exit" presetSubtype="6" fill="hold" nodeType="withEffect">
                                  <p:stCondLst>
                                    <p:cond delay="0"/>
                                  </p:stCondLst>
                                  <p:childTnLst>
                                    <p:anim calcmode="lin" valueType="num">
                                      <p:cBhvr additive="base">
                                        <p:cTn id="62" dur="4000"/>
                                        <p:tgtEl>
                                          <p:spTgt spid="20"/>
                                        </p:tgtEl>
                                        <p:attrNameLst>
                                          <p:attrName>ppt_x</p:attrName>
                                        </p:attrNameLst>
                                      </p:cBhvr>
                                      <p:tavLst>
                                        <p:tav tm="0">
                                          <p:val>
                                            <p:strVal val="ppt_x"/>
                                          </p:val>
                                        </p:tav>
                                        <p:tav tm="100000">
                                          <p:val>
                                            <p:strVal val="1+ppt_w/2"/>
                                          </p:val>
                                        </p:tav>
                                      </p:tavLst>
                                    </p:anim>
                                    <p:anim calcmode="lin" valueType="num">
                                      <p:cBhvr additive="base">
                                        <p:cTn id="63" dur="4000"/>
                                        <p:tgtEl>
                                          <p:spTgt spid="20"/>
                                        </p:tgtEl>
                                        <p:attrNameLst>
                                          <p:attrName>ppt_y</p:attrName>
                                        </p:attrNameLst>
                                      </p:cBhvr>
                                      <p:tavLst>
                                        <p:tav tm="0">
                                          <p:val>
                                            <p:strVal val="ppt_y"/>
                                          </p:val>
                                        </p:tav>
                                        <p:tav tm="100000">
                                          <p:val>
                                            <p:strVal val="1+ppt_h/2"/>
                                          </p:val>
                                        </p:tav>
                                      </p:tavLst>
                                    </p:anim>
                                    <p:set>
                                      <p:cBhvr>
                                        <p:cTn id="64" dur="1" fill="hold">
                                          <p:stCondLst>
                                            <p:cond delay="3999"/>
                                          </p:stCondLst>
                                        </p:cTn>
                                        <p:tgtEl>
                                          <p:spTgt spid="20"/>
                                        </p:tgtEl>
                                        <p:attrNameLst>
                                          <p:attrName>style.visibility</p:attrName>
                                        </p:attrNameLst>
                                      </p:cBhvr>
                                      <p:to>
                                        <p:strVal val="hidden"/>
                                      </p:to>
                                    </p:set>
                                  </p:childTnLst>
                                </p:cTn>
                              </p:par>
                              <p:par>
                                <p:cTn id="65" presetID="19" presetClass="entr" presetSubtype="5" fill="hold"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4000" fill="hold"/>
                                        <p:tgtEl>
                                          <p:spTgt spid="23"/>
                                        </p:tgtEl>
                                        <p:attrNameLst>
                                          <p:attrName>ppt_w</p:attrName>
                                        </p:attrNameLst>
                                      </p:cBhvr>
                                      <p:tavLst>
                                        <p:tav tm="0">
                                          <p:val>
                                            <p:strVal val="#ppt_w"/>
                                          </p:val>
                                        </p:tav>
                                        <p:tav tm="100000">
                                          <p:val>
                                            <p:strVal val="#ppt_w"/>
                                          </p:val>
                                        </p:tav>
                                      </p:tavLst>
                                    </p:anim>
                                    <p:anim calcmode="lin" valueType="num">
                                      <p:cBhvr>
                                        <p:cTn id="68" dur="4000" fill="hold"/>
                                        <p:tgtEl>
                                          <p:spTgt spid="23"/>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4000" fill="hold"/>
                                        <p:tgtEl>
                                          <p:spTgt spid="23"/>
                                        </p:tgtEl>
                                        <p:attrNameLst>
                                          <p:attrName>r</p:attrName>
                                        </p:attrNameLst>
                                      </p:cBhvr>
                                    </p:animRot>
                                  </p:childTnLst>
                                </p:cTn>
                              </p:par>
                              <p:par>
                                <p:cTn id="71" presetID="2" presetClass="exit" presetSubtype="6" fill="hold" nodeType="withEffect">
                                  <p:stCondLst>
                                    <p:cond delay="0"/>
                                  </p:stCondLst>
                                  <p:childTnLst>
                                    <p:anim calcmode="lin" valueType="num">
                                      <p:cBhvr additive="base">
                                        <p:cTn id="72" dur="4000"/>
                                        <p:tgtEl>
                                          <p:spTgt spid="23"/>
                                        </p:tgtEl>
                                        <p:attrNameLst>
                                          <p:attrName>ppt_x</p:attrName>
                                        </p:attrNameLst>
                                      </p:cBhvr>
                                      <p:tavLst>
                                        <p:tav tm="0">
                                          <p:val>
                                            <p:strVal val="ppt_x"/>
                                          </p:val>
                                        </p:tav>
                                        <p:tav tm="100000">
                                          <p:val>
                                            <p:strVal val="1+ppt_w/2"/>
                                          </p:val>
                                        </p:tav>
                                      </p:tavLst>
                                    </p:anim>
                                    <p:anim calcmode="lin" valueType="num">
                                      <p:cBhvr additive="base">
                                        <p:cTn id="73" dur="4000"/>
                                        <p:tgtEl>
                                          <p:spTgt spid="23"/>
                                        </p:tgtEl>
                                        <p:attrNameLst>
                                          <p:attrName>ppt_y</p:attrName>
                                        </p:attrNameLst>
                                      </p:cBhvr>
                                      <p:tavLst>
                                        <p:tav tm="0">
                                          <p:val>
                                            <p:strVal val="ppt_y"/>
                                          </p:val>
                                        </p:tav>
                                        <p:tav tm="100000">
                                          <p:val>
                                            <p:strVal val="1+ppt_h/2"/>
                                          </p:val>
                                        </p:tav>
                                      </p:tavLst>
                                    </p:anim>
                                    <p:set>
                                      <p:cBhvr>
                                        <p:cTn id="74" dur="1" fill="hold">
                                          <p:stCondLst>
                                            <p:cond delay="3999"/>
                                          </p:stCondLst>
                                        </p:cTn>
                                        <p:tgtEl>
                                          <p:spTgt spid="23"/>
                                        </p:tgtEl>
                                        <p:attrNameLst>
                                          <p:attrName>style.visibility</p:attrName>
                                        </p:attrNameLst>
                                      </p:cBhvr>
                                      <p:to>
                                        <p:strVal val="hidden"/>
                                      </p:to>
                                    </p:set>
                                  </p:childTnLst>
                                </p:cTn>
                              </p:par>
                              <p:par>
                                <p:cTn id="75" presetID="19" presetClass="entr" presetSubtype="5" fill="hold"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p:cTn id="77" dur="4000" fill="hold"/>
                                        <p:tgtEl>
                                          <p:spTgt spid="26"/>
                                        </p:tgtEl>
                                        <p:attrNameLst>
                                          <p:attrName>ppt_w</p:attrName>
                                        </p:attrNameLst>
                                      </p:cBhvr>
                                      <p:tavLst>
                                        <p:tav tm="0">
                                          <p:val>
                                            <p:strVal val="#ppt_w"/>
                                          </p:val>
                                        </p:tav>
                                        <p:tav tm="100000">
                                          <p:val>
                                            <p:strVal val="#ppt_w"/>
                                          </p:val>
                                        </p:tav>
                                      </p:tavLst>
                                    </p:anim>
                                    <p:anim calcmode="lin" valueType="num">
                                      <p:cBhvr>
                                        <p:cTn id="78" dur="4000" fill="hold"/>
                                        <p:tgtEl>
                                          <p:spTgt spid="26"/>
                                        </p:tgtEl>
                                        <p:attrNameLst>
                                          <p:attrName>ppt_h</p:attrName>
                                        </p:attrNameLst>
                                      </p:cBhvr>
                                      <p:tavLst>
                                        <p:tav tm="0" fmla="#ppt_h*sin(2.5*pi*$)">
                                          <p:val>
                                            <p:fltVal val="0"/>
                                          </p:val>
                                        </p:tav>
                                        <p:tav tm="100000">
                                          <p:val>
                                            <p:fltVal val="1"/>
                                          </p:val>
                                        </p:tav>
                                      </p:tavLst>
                                    </p:anim>
                                  </p:childTnLst>
                                </p:cTn>
                              </p:par>
                              <p:par>
                                <p:cTn id="79" presetID="8" presetClass="emph" presetSubtype="0" repeatCount="indefinite" fill="hold" nodeType="withEffect">
                                  <p:stCondLst>
                                    <p:cond delay="0"/>
                                  </p:stCondLst>
                                  <p:childTnLst>
                                    <p:animRot by="21600000">
                                      <p:cBhvr>
                                        <p:cTn id="80" dur="4000" fill="hold"/>
                                        <p:tgtEl>
                                          <p:spTgt spid="26"/>
                                        </p:tgtEl>
                                        <p:attrNameLst>
                                          <p:attrName>r</p:attrName>
                                        </p:attrNameLst>
                                      </p:cBhvr>
                                    </p:animRot>
                                  </p:childTnLst>
                                </p:cTn>
                              </p:par>
                              <p:par>
                                <p:cTn id="81" presetID="2" presetClass="exit" presetSubtype="6" fill="hold" nodeType="withEffect">
                                  <p:stCondLst>
                                    <p:cond delay="0"/>
                                  </p:stCondLst>
                                  <p:childTnLst>
                                    <p:anim calcmode="lin" valueType="num">
                                      <p:cBhvr additive="base">
                                        <p:cTn id="82" dur="4000"/>
                                        <p:tgtEl>
                                          <p:spTgt spid="26"/>
                                        </p:tgtEl>
                                        <p:attrNameLst>
                                          <p:attrName>ppt_x</p:attrName>
                                        </p:attrNameLst>
                                      </p:cBhvr>
                                      <p:tavLst>
                                        <p:tav tm="0">
                                          <p:val>
                                            <p:strVal val="ppt_x"/>
                                          </p:val>
                                        </p:tav>
                                        <p:tav tm="100000">
                                          <p:val>
                                            <p:strVal val="1+ppt_w/2"/>
                                          </p:val>
                                        </p:tav>
                                      </p:tavLst>
                                    </p:anim>
                                    <p:anim calcmode="lin" valueType="num">
                                      <p:cBhvr additive="base">
                                        <p:cTn id="83" dur="4000"/>
                                        <p:tgtEl>
                                          <p:spTgt spid="26"/>
                                        </p:tgtEl>
                                        <p:attrNameLst>
                                          <p:attrName>ppt_y</p:attrName>
                                        </p:attrNameLst>
                                      </p:cBhvr>
                                      <p:tavLst>
                                        <p:tav tm="0">
                                          <p:val>
                                            <p:strVal val="ppt_y"/>
                                          </p:val>
                                        </p:tav>
                                        <p:tav tm="100000">
                                          <p:val>
                                            <p:strVal val="1+ppt_h/2"/>
                                          </p:val>
                                        </p:tav>
                                      </p:tavLst>
                                    </p:anim>
                                    <p:set>
                                      <p:cBhvr>
                                        <p:cTn id="84" dur="1" fill="hold">
                                          <p:stCondLst>
                                            <p:cond delay="3999"/>
                                          </p:stCondLst>
                                        </p:cTn>
                                        <p:tgtEl>
                                          <p:spTgt spid="26"/>
                                        </p:tgtEl>
                                        <p:attrNameLst>
                                          <p:attrName>style.visibility</p:attrName>
                                        </p:attrNameLst>
                                      </p:cBhvr>
                                      <p:to>
                                        <p:strVal val="hidden"/>
                                      </p:to>
                                    </p:set>
                                  </p:childTnLst>
                                </p:cTn>
                              </p:par>
                              <p:par>
                                <p:cTn id="85" presetID="19" presetClass="entr" presetSubtype="5" fill="hold" nodeType="with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4000" fill="hold"/>
                                        <p:tgtEl>
                                          <p:spTgt spid="29"/>
                                        </p:tgtEl>
                                        <p:attrNameLst>
                                          <p:attrName>ppt_w</p:attrName>
                                        </p:attrNameLst>
                                      </p:cBhvr>
                                      <p:tavLst>
                                        <p:tav tm="0">
                                          <p:val>
                                            <p:strVal val="#ppt_w"/>
                                          </p:val>
                                        </p:tav>
                                        <p:tav tm="100000">
                                          <p:val>
                                            <p:strVal val="#ppt_w"/>
                                          </p:val>
                                        </p:tav>
                                      </p:tavLst>
                                    </p:anim>
                                    <p:anim calcmode="lin" valueType="num">
                                      <p:cBhvr>
                                        <p:cTn id="88" dur="4000" fill="hold"/>
                                        <p:tgtEl>
                                          <p:spTgt spid="29"/>
                                        </p:tgtEl>
                                        <p:attrNameLst>
                                          <p:attrName>ppt_h</p:attrName>
                                        </p:attrNameLst>
                                      </p:cBhvr>
                                      <p:tavLst>
                                        <p:tav tm="0" fmla="#ppt_h*sin(2.5*pi*$)">
                                          <p:val>
                                            <p:fltVal val="0"/>
                                          </p:val>
                                        </p:tav>
                                        <p:tav tm="100000">
                                          <p:val>
                                            <p:fltVal val="1"/>
                                          </p:val>
                                        </p:tav>
                                      </p:tavLst>
                                    </p:anim>
                                  </p:childTnLst>
                                </p:cTn>
                              </p:par>
                              <p:par>
                                <p:cTn id="89" presetID="8" presetClass="emph" presetSubtype="0" repeatCount="indefinite" fill="hold" nodeType="withEffect">
                                  <p:stCondLst>
                                    <p:cond delay="0"/>
                                  </p:stCondLst>
                                  <p:childTnLst>
                                    <p:animRot by="21600000">
                                      <p:cBhvr>
                                        <p:cTn id="90" dur="4000" fill="hold"/>
                                        <p:tgtEl>
                                          <p:spTgt spid="29"/>
                                        </p:tgtEl>
                                        <p:attrNameLst>
                                          <p:attrName>r</p:attrName>
                                        </p:attrNameLst>
                                      </p:cBhvr>
                                    </p:animRot>
                                  </p:childTnLst>
                                </p:cTn>
                              </p:par>
                              <p:par>
                                <p:cTn id="91" presetID="2" presetClass="exit" presetSubtype="6" fill="hold" nodeType="withEffect">
                                  <p:stCondLst>
                                    <p:cond delay="0"/>
                                  </p:stCondLst>
                                  <p:childTnLst>
                                    <p:anim calcmode="lin" valueType="num">
                                      <p:cBhvr additive="base">
                                        <p:cTn id="92" dur="4000"/>
                                        <p:tgtEl>
                                          <p:spTgt spid="29"/>
                                        </p:tgtEl>
                                        <p:attrNameLst>
                                          <p:attrName>ppt_x</p:attrName>
                                        </p:attrNameLst>
                                      </p:cBhvr>
                                      <p:tavLst>
                                        <p:tav tm="0">
                                          <p:val>
                                            <p:strVal val="ppt_x"/>
                                          </p:val>
                                        </p:tav>
                                        <p:tav tm="100000">
                                          <p:val>
                                            <p:strVal val="1+ppt_w/2"/>
                                          </p:val>
                                        </p:tav>
                                      </p:tavLst>
                                    </p:anim>
                                    <p:anim calcmode="lin" valueType="num">
                                      <p:cBhvr additive="base">
                                        <p:cTn id="93" dur="4000"/>
                                        <p:tgtEl>
                                          <p:spTgt spid="29"/>
                                        </p:tgtEl>
                                        <p:attrNameLst>
                                          <p:attrName>ppt_y</p:attrName>
                                        </p:attrNameLst>
                                      </p:cBhvr>
                                      <p:tavLst>
                                        <p:tav tm="0">
                                          <p:val>
                                            <p:strVal val="ppt_y"/>
                                          </p:val>
                                        </p:tav>
                                        <p:tav tm="100000">
                                          <p:val>
                                            <p:strVal val="1+ppt_h/2"/>
                                          </p:val>
                                        </p:tav>
                                      </p:tavLst>
                                    </p:anim>
                                    <p:set>
                                      <p:cBhvr>
                                        <p:cTn id="94" dur="1" fill="hold">
                                          <p:stCondLst>
                                            <p:cond delay="3999"/>
                                          </p:stCondLst>
                                        </p:cTn>
                                        <p:tgtEl>
                                          <p:spTgt spid="29"/>
                                        </p:tgtEl>
                                        <p:attrNameLst>
                                          <p:attrName>style.visibility</p:attrName>
                                        </p:attrNameLst>
                                      </p:cBhvr>
                                      <p:to>
                                        <p:strVal val="hidden"/>
                                      </p:to>
                                    </p:set>
                                  </p:childTnLst>
                                </p:cTn>
                              </p:par>
                              <p:par>
                                <p:cTn id="95" presetID="19" presetClass="entr" presetSubtype="5"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p:cTn id="97" dur="4000" fill="hold"/>
                                        <p:tgtEl>
                                          <p:spTgt spid="32"/>
                                        </p:tgtEl>
                                        <p:attrNameLst>
                                          <p:attrName>ppt_w</p:attrName>
                                        </p:attrNameLst>
                                      </p:cBhvr>
                                      <p:tavLst>
                                        <p:tav tm="0">
                                          <p:val>
                                            <p:strVal val="#ppt_w"/>
                                          </p:val>
                                        </p:tav>
                                        <p:tav tm="100000">
                                          <p:val>
                                            <p:strVal val="#ppt_w"/>
                                          </p:val>
                                        </p:tav>
                                      </p:tavLst>
                                    </p:anim>
                                    <p:anim calcmode="lin" valueType="num">
                                      <p:cBhvr>
                                        <p:cTn id="98" dur="4000" fill="hold"/>
                                        <p:tgtEl>
                                          <p:spTgt spid="32"/>
                                        </p:tgtEl>
                                        <p:attrNameLst>
                                          <p:attrName>ppt_h</p:attrName>
                                        </p:attrNameLst>
                                      </p:cBhvr>
                                      <p:tavLst>
                                        <p:tav tm="0" fmla="#ppt_h*sin(2.5*pi*$)">
                                          <p:val>
                                            <p:fltVal val="0"/>
                                          </p:val>
                                        </p:tav>
                                        <p:tav tm="100000">
                                          <p:val>
                                            <p:fltVal val="1"/>
                                          </p:val>
                                        </p:tav>
                                      </p:tavLst>
                                    </p:anim>
                                  </p:childTnLst>
                                </p:cTn>
                              </p:par>
                              <p:par>
                                <p:cTn id="99" presetID="8" presetClass="emph" presetSubtype="0" repeatCount="indefinite" fill="hold" nodeType="withEffect">
                                  <p:stCondLst>
                                    <p:cond delay="0"/>
                                  </p:stCondLst>
                                  <p:childTnLst>
                                    <p:animRot by="21600000">
                                      <p:cBhvr>
                                        <p:cTn id="100" dur="4000" fill="hold"/>
                                        <p:tgtEl>
                                          <p:spTgt spid="32"/>
                                        </p:tgtEl>
                                        <p:attrNameLst>
                                          <p:attrName>r</p:attrName>
                                        </p:attrNameLst>
                                      </p:cBhvr>
                                    </p:animRot>
                                  </p:childTnLst>
                                </p:cTn>
                              </p:par>
                              <p:par>
                                <p:cTn id="101" presetID="2" presetClass="exit" presetSubtype="6" fill="hold" nodeType="withEffect">
                                  <p:stCondLst>
                                    <p:cond delay="0"/>
                                  </p:stCondLst>
                                  <p:childTnLst>
                                    <p:anim calcmode="lin" valueType="num">
                                      <p:cBhvr additive="base">
                                        <p:cTn id="102" dur="4000"/>
                                        <p:tgtEl>
                                          <p:spTgt spid="32"/>
                                        </p:tgtEl>
                                        <p:attrNameLst>
                                          <p:attrName>ppt_x</p:attrName>
                                        </p:attrNameLst>
                                      </p:cBhvr>
                                      <p:tavLst>
                                        <p:tav tm="0">
                                          <p:val>
                                            <p:strVal val="ppt_x"/>
                                          </p:val>
                                        </p:tav>
                                        <p:tav tm="100000">
                                          <p:val>
                                            <p:strVal val="1+ppt_w/2"/>
                                          </p:val>
                                        </p:tav>
                                      </p:tavLst>
                                    </p:anim>
                                    <p:anim calcmode="lin" valueType="num">
                                      <p:cBhvr additive="base">
                                        <p:cTn id="103" dur="4000"/>
                                        <p:tgtEl>
                                          <p:spTgt spid="32"/>
                                        </p:tgtEl>
                                        <p:attrNameLst>
                                          <p:attrName>ppt_y</p:attrName>
                                        </p:attrNameLst>
                                      </p:cBhvr>
                                      <p:tavLst>
                                        <p:tav tm="0">
                                          <p:val>
                                            <p:strVal val="ppt_y"/>
                                          </p:val>
                                        </p:tav>
                                        <p:tav tm="100000">
                                          <p:val>
                                            <p:strVal val="1+ppt_h/2"/>
                                          </p:val>
                                        </p:tav>
                                      </p:tavLst>
                                    </p:anim>
                                    <p:set>
                                      <p:cBhvr>
                                        <p:cTn id="104" dur="1" fill="hold">
                                          <p:stCondLst>
                                            <p:cond delay="3999"/>
                                          </p:stCondLst>
                                        </p:cTn>
                                        <p:tgtEl>
                                          <p:spTgt spid="32"/>
                                        </p:tgtEl>
                                        <p:attrNameLst>
                                          <p:attrName>style.visibility</p:attrName>
                                        </p:attrNameLst>
                                      </p:cBhvr>
                                      <p:to>
                                        <p:strVal val="hidden"/>
                                      </p:to>
                                    </p:set>
                                  </p:childTnLst>
                                </p:cTn>
                              </p:par>
                              <p:par>
                                <p:cTn id="105" presetID="19" presetClass="entr" presetSubtype="5" fill="hold" nodeType="withEffect">
                                  <p:stCondLst>
                                    <p:cond delay="0"/>
                                  </p:stCondLst>
                                  <p:childTnLst>
                                    <p:set>
                                      <p:cBhvr>
                                        <p:cTn id="106" dur="1" fill="hold">
                                          <p:stCondLst>
                                            <p:cond delay="0"/>
                                          </p:stCondLst>
                                        </p:cTn>
                                        <p:tgtEl>
                                          <p:spTgt spid="35"/>
                                        </p:tgtEl>
                                        <p:attrNameLst>
                                          <p:attrName>style.visibility</p:attrName>
                                        </p:attrNameLst>
                                      </p:cBhvr>
                                      <p:to>
                                        <p:strVal val="visible"/>
                                      </p:to>
                                    </p:set>
                                    <p:anim calcmode="lin" valueType="num">
                                      <p:cBhvr>
                                        <p:cTn id="107" dur="4000" fill="hold"/>
                                        <p:tgtEl>
                                          <p:spTgt spid="35"/>
                                        </p:tgtEl>
                                        <p:attrNameLst>
                                          <p:attrName>ppt_w</p:attrName>
                                        </p:attrNameLst>
                                      </p:cBhvr>
                                      <p:tavLst>
                                        <p:tav tm="0">
                                          <p:val>
                                            <p:strVal val="#ppt_w"/>
                                          </p:val>
                                        </p:tav>
                                        <p:tav tm="100000">
                                          <p:val>
                                            <p:strVal val="#ppt_w"/>
                                          </p:val>
                                        </p:tav>
                                      </p:tavLst>
                                    </p:anim>
                                    <p:anim calcmode="lin" valueType="num">
                                      <p:cBhvr>
                                        <p:cTn id="108" dur="4000" fill="hold"/>
                                        <p:tgtEl>
                                          <p:spTgt spid="35"/>
                                        </p:tgtEl>
                                        <p:attrNameLst>
                                          <p:attrName>ppt_h</p:attrName>
                                        </p:attrNameLst>
                                      </p:cBhvr>
                                      <p:tavLst>
                                        <p:tav tm="0" fmla="#ppt_h*sin(2.5*pi*$)">
                                          <p:val>
                                            <p:fltVal val="0"/>
                                          </p:val>
                                        </p:tav>
                                        <p:tav tm="100000">
                                          <p:val>
                                            <p:fltVal val="1"/>
                                          </p:val>
                                        </p:tav>
                                      </p:tavLst>
                                    </p:anim>
                                  </p:childTnLst>
                                </p:cTn>
                              </p:par>
                              <p:par>
                                <p:cTn id="109" presetID="8" presetClass="emph" presetSubtype="0" repeatCount="indefinite" fill="hold" nodeType="withEffect">
                                  <p:stCondLst>
                                    <p:cond delay="0"/>
                                  </p:stCondLst>
                                  <p:childTnLst>
                                    <p:animRot by="21600000">
                                      <p:cBhvr>
                                        <p:cTn id="110" dur="4000" fill="hold"/>
                                        <p:tgtEl>
                                          <p:spTgt spid="35"/>
                                        </p:tgtEl>
                                        <p:attrNameLst>
                                          <p:attrName>r</p:attrName>
                                        </p:attrNameLst>
                                      </p:cBhvr>
                                    </p:animRot>
                                  </p:childTnLst>
                                </p:cTn>
                              </p:par>
                              <p:par>
                                <p:cTn id="111" presetID="2" presetClass="exit" presetSubtype="6" fill="hold" nodeType="withEffect">
                                  <p:stCondLst>
                                    <p:cond delay="0"/>
                                  </p:stCondLst>
                                  <p:childTnLst>
                                    <p:anim calcmode="lin" valueType="num">
                                      <p:cBhvr additive="base">
                                        <p:cTn id="112" dur="4000"/>
                                        <p:tgtEl>
                                          <p:spTgt spid="35"/>
                                        </p:tgtEl>
                                        <p:attrNameLst>
                                          <p:attrName>ppt_x</p:attrName>
                                        </p:attrNameLst>
                                      </p:cBhvr>
                                      <p:tavLst>
                                        <p:tav tm="0">
                                          <p:val>
                                            <p:strVal val="ppt_x"/>
                                          </p:val>
                                        </p:tav>
                                        <p:tav tm="100000">
                                          <p:val>
                                            <p:strVal val="1+ppt_w/2"/>
                                          </p:val>
                                        </p:tav>
                                      </p:tavLst>
                                    </p:anim>
                                    <p:anim calcmode="lin" valueType="num">
                                      <p:cBhvr additive="base">
                                        <p:cTn id="113" dur="4000"/>
                                        <p:tgtEl>
                                          <p:spTgt spid="35"/>
                                        </p:tgtEl>
                                        <p:attrNameLst>
                                          <p:attrName>ppt_y</p:attrName>
                                        </p:attrNameLst>
                                      </p:cBhvr>
                                      <p:tavLst>
                                        <p:tav tm="0">
                                          <p:val>
                                            <p:strVal val="ppt_y"/>
                                          </p:val>
                                        </p:tav>
                                        <p:tav tm="100000">
                                          <p:val>
                                            <p:strVal val="1+ppt_h/2"/>
                                          </p:val>
                                        </p:tav>
                                      </p:tavLst>
                                    </p:anim>
                                    <p:set>
                                      <p:cBhvr>
                                        <p:cTn id="114" dur="1" fill="hold">
                                          <p:stCondLst>
                                            <p:cond delay="3999"/>
                                          </p:stCondLst>
                                        </p:cTn>
                                        <p:tgtEl>
                                          <p:spTgt spid="35"/>
                                        </p:tgtEl>
                                        <p:attrNameLst>
                                          <p:attrName>style.visibility</p:attrName>
                                        </p:attrNameLst>
                                      </p:cBhvr>
                                      <p:to>
                                        <p:strVal val="hidden"/>
                                      </p:to>
                                    </p:set>
                                  </p:childTnLst>
                                </p:cTn>
                              </p:par>
                              <p:par>
                                <p:cTn id="115" presetID="19" presetClass="entr" presetSubtype="5" fill="hold" nodeType="withEffect">
                                  <p:stCondLst>
                                    <p:cond delay="0"/>
                                  </p:stCondLst>
                                  <p:childTnLst>
                                    <p:set>
                                      <p:cBhvr>
                                        <p:cTn id="116" dur="1" fill="hold">
                                          <p:stCondLst>
                                            <p:cond delay="0"/>
                                          </p:stCondLst>
                                        </p:cTn>
                                        <p:tgtEl>
                                          <p:spTgt spid="68"/>
                                        </p:tgtEl>
                                        <p:attrNameLst>
                                          <p:attrName>style.visibility</p:attrName>
                                        </p:attrNameLst>
                                      </p:cBhvr>
                                      <p:to>
                                        <p:strVal val="visible"/>
                                      </p:to>
                                    </p:set>
                                    <p:anim calcmode="lin" valueType="num">
                                      <p:cBhvr>
                                        <p:cTn id="117" dur="4000" fill="hold"/>
                                        <p:tgtEl>
                                          <p:spTgt spid="68"/>
                                        </p:tgtEl>
                                        <p:attrNameLst>
                                          <p:attrName>ppt_w</p:attrName>
                                        </p:attrNameLst>
                                      </p:cBhvr>
                                      <p:tavLst>
                                        <p:tav tm="0">
                                          <p:val>
                                            <p:strVal val="#ppt_w"/>
                                          </p:val>
                                        </p:tav>
                                        <p:tav tm="100000">
                                          <p:val>
                                            <p:strVal val="#ppt_w"/>
                                          </p:val>
                                        </p:tav>
                                      </p:tavLst>
                                    </p:anim>
                                    <p:anim calcmode="lin" valueType="num">
                                      <p:cBhvr>
                                        <p:cTn id="118" dur="4000" fill="hold"/>
                                        <p:tgtEl>
                                          <p:spTgt spid="68"/>
                                        </p:tgtEl>
                                        <p:attrNameLst>
                                          <p:attrName>ppt_h</p:attrName>
                                        </p:attrNameLst>
                                      </p:cBhvr>
                                      <p:tavLst>
                                        <p:tav tm="0" fmla="#ppt_h*sin(2.5*pi*$)">
                                          <p:val>
                                            <p:fltVal val="0"/>
                                          </p:val>
                                        </p:tav>
                                        <p:tav tm="100000">
                                          <p:val>
                                            <p:fltVal val="1"/>
                                          </p:val>
                                        </p:tav>
                                      </p:tavLst>
                                    </p:anim>
                                  </p:childTnLst>
                                </p:cTn>
                              </p:par>
                              <p:par>
                                <p:cTn id="119" presetID="8" presetClass="emph" presetSubtype="0" repeatCount="indefinite" fill="hold" nodeType="withEffect">
                                  <p:stCondLst>
                                    <p:cond delay="0"/>
                                  </p:stCondLst>
                                  <p:childTnLst>
                                    <p:animRot by="-21600000">
                                      <p:cBhvr>
                                        <p:cTn id="120" dur="4000" fill="hold"/>
                                        <p:tgtEl>
                                          <p:spTgt spid="68"/>
                                        </p:tgtEl>
                                        <p:attrNameLst>
                                          <p:attrName>r</p:attrName>
                                        </p:attrNameLst>
                                      </p:cBhvr>
                                    </p:animRot>
                                  </p:childTnLst>
                                </p:cTn>
                              </p:par>
                              <p:par>
                                <p:cTn id="121" presetID="2" presetClass="exit" presetSubtype="12" fill="hold" nodeType="withEffect">
                                  <p:stCondLst>
                                    <p:cond delay="0"/>
                                  </p:stCondLst>
                                  <p:childTnLst>
                                    <p:anim calcmode="lin" valueType="num">
                                      <p:cBhvr additive="base">
                                        <p:cTn id="122" dur="4000"/>
                                        <p:tgtEl>
                                          <p:spTgt spid="68"/>
                                        </p:tgtEl>
                                        <p:attrNameLst>
                                          <p:attrName>ppt_x</p:attrName>
                                        </p:attrNameLst>
                                      </p:cBhvr>
                                      <p:tavLst>
                                        <p:tav tm="0">
                                          <p:val>
                                            <p:strVal val="ppt_x"/>
                                          </p:val>
                                        </p:tav>
                                        <p:tav tm="100000">
                                          <p:val>
                                            <p:strVal val="0-ppt_w/2"/>
                                          </p:val>
                                        </p:tav>
                                      </p:tavLst>
                                    </p:anim>
                                    <p:anim calcmode="lin" valueType="num">
                                      <p:cBhvr additive="base">
                                        <p:cTn id="123" dur="4000"/>
                                        <p:tgtEl>
                                          <p:spTgt spid="68"/>
                                        </p:tgtEl>
                                        <p:attrNameLst>
                                          <p:attrName>ppt_y</p:attrName>
                                        </p:attrNameLst>
                                      </p:cBhvr>
                                      <p:tavLst>
                                        <p:tav tm="0">
                                          <p:val>
                                            <p:strVal val="ppt_y"/>
                                          </p:val>
                                        </p:tav>
                                        <p:tav tm="100000">
                                          <p:val>
                                            <p:strVal val="1+ppt_h/2"/>
                                          </p:val>
                                        </p:tav>
                                      </p:tavLst>
                                    </p:anim>
                                    <p:set>
                                      <p:cBhvr>
                                        <p:cTn id="124" dur="1" fill="hold">
                                          <p:stCondLst>
                                            <p:cond delay="3999"/>
                                          </p:stCondLst>
                                        </p:cTn>
                                        <p:tgtEl>
                                          <p:spTgt spid="68"/>
                                        </p:tgtEl>
                                        <p:attrNameLst>
                                          <p:attrName>style.visibility</p:attrName>
                                        </p:attrNameLst>
                                      </p:cBhvr>
                                      <p:to>
                                        <p:strVal val="hidden"/>
                                      </p:to>
                                    </p:set>
                                  </p:childTnLst>
                                </p:cTn>
                              </p:par>
                              <p:par>
                                <p:cTn id="125" presetID="19" presetClass="entr" presetSubtype="5" fill="hold" nodeType="withEffect">
                                  <p:stCondLst>
                                    <p:cond delay="0"/>
                                  </p:stCondLst>
                                  <p:childTnLst>
                                    <p:set>
                                      <p:cBhvr>
                                        <p:cTn id="126" dur="1" fill="hold">
                                          <p:stCondLst>
                                            <p:cond delay="0"/>
                                          </p:stCondLst>
                                        </p:cTn>
                                        <p:tgtEl>
                                          <p:spTgt spid="65"/>
                                        </p:tgtEl>
                                        <p:attrNameLst>
                                          <p:attrName>style.visibility</p:attrName>
                                        </p:attrNameLst>
                                      </p:cBhvr>
                                      <p:to>
                                        <p:strVal val="visible"/>
                                      </p:to>
                                    </p:set>
                                    <p:anim calcmode="lin" valueType="num">
                                      <p:cBhvr>
                                        <p:cTn id="127" dur="4000" fill="hold"/>
                                        <p:tgtEl>
                                          <p:spTgt spid="65"/>
                                        </p:tgtEl>
                                        <p:attrNameLst>
                                          <p:attrName>ppt_w</p:attrName>
                                        </p:attrNameLst>
                                      </p:cBhvr>
                                      <p:tavLst>
                                        <p:tav tm="0">
                                          <p:val>
                                            <p:strVal val="#ppt_w"/>
                                          </p:val>
                                        </p:tav>
                                        <p:tav tm="100000">
                                          <p:val>
                                            <p:strVal val="#ppt_w"/>
                                          </p:val>
                                        </p:tav>
                                      </p:tavLst>
                                    </p:anim>
                                    <p:anim calcmode="lin" valueType="num">
                                      <p:cBhvr>
                                        <p:cTn id="128" dur="4000" fill="hold"/>
                                        <p:tgtEl>
                                          <p:spTgt spid="65"/>
                                        </p:tgtEl>
                                        <p:attrNameLst>
                                          <p:attrName>ppt_h</p:attrName>
                                        </p:attrNameLst>
                                      </p:cBhvr>
                                      <p:tavLst>
                                        <p:tav tm="0" fmla="#ppt_h*sin(2.5*pi*$)">
                                          <p:val>
                                            <p:fltVal val="0"/>
                                          </p:val>
                                        </p:tav>
                                        <p:tav tm="100000">
                                          <p:val>
                                            <p:fltVal val="1"/>
                                          </p:val>
                                        </p:tav>
                                      </p:tavLst>
                                    </p:anim>
                                  </p:childTnLst>
                                </p:cTn>
                              </p:par>
                              <p:par>
                                <p:cTn id="129" presetID="8" presetClass="emph" presetSubtype="0" repeatCount="indefinite" fill="hold" nodeType="withEffect">
                                  <p:stCondLst>
                                    <p:cond delay="0"/>
                                  </p:stCondLst>
                                  <p:childTnLst>
                                    <p:animRot by="-21600000">
                                      <p:cBhvr>
                                        <p:cTn id="130" dur="4000" fill="hold"/>
                                        <p:tgtEl>
                                          <p:spTgt spid="65"/>
                                        </p:tgtEl>
                                        <p:attrNameLst>
                                          <p:attrName>r</p:attrName>
                                        </p:attrNameLst>
                                      </p:cBhvr>
                                    </p:animRot>
                                  </p:childTnLst>
                                </p:cTn>
                              </p:par>
                              <p:par>
                                <p:cTn id="131" presetID="2" presetClass="exit" presetSubtype="12" fill="hold" nodeType="withEffect">
                                  <p:stCondLst>
                                    <p:cond delay="0"/>
                                  </p:stCondLst>
                                  <p:childTnLst>
                                    <p:anim calcmode="lin" valueType="num">
                                      <p:cBhvr additive="base">
                                        <p:cTn id="132" dur="4000"/>
                                        <p:tgtEl>
                                          <p:spTgt spid="65"/>
                                        </p:tgtEl>
                                        <p:attrNameLst>
                                          <p:attrName>ppt_x</p:attrName>
                                        </p:attrNameLst>
                                      </p:cBhvr>
                                      <p:tavLst>
                                        <p:tav tm="0">
                                          <p:val>
                                            <p:strVal val="ppt_x"/>
                                          </p:val>
                                        </p:tav>
                                        <p:tav tm="100000">
                                          <p:val>
                                            <p:strVal val="0-ppt_w/2"/>
                                          </p:val>
                                        </p:tav>
                                      </p:tavLst>
                                    </p:anim>
                                    <p:anim calcmode="lin" valueType="num">
                                      <p:cBhvr additive="base">
                                        <p:cTn id="133" dur="4000"/>
                                        <p:tgtEl>
                                          <p:spTgt spid="65"/>
                                        </p:tgtEl>
                                        <p:attrNameLst>
                                          <p:attrName>ppt_y</p:attrName>
                                        </p:attrNameLst>
                                      </p:cBhvr>
                                      <p:tavLst>
                                        <p:tav tm="0">
                                          <p:val>
                                            <p:strVal val="ppt_y"/>
                                          </p:val>
                                        </p:tav>
                                        <p:tav tm="100000">
                                          <p:val>
                                            <p:strVal val="1+ppt_h/2"/>
                                          </p:val>
                                        </p:tav>
                                      </p:tavLst>
                                    </p:anim>
                                    <p:set>
                                      <p:cBhvr>
                                        <p:cTn id="134" dur="1" fill="hold">
                                          <p:stCondLst>
                                            <p:cond delay="3999"/>
                                          </p:stCondLst>
                                        </p:cTn>
                                        <p:tgtEl>
                                          <p:spTgt spid="65"/>
                                        </p:tgtEl>
                                        <p:attrNameLst>
                                          <p:attrName>style.visibility</p:attrName>
                                        </p:attrNameLst>
                                      </p:cBhvr>
                                      <p:to>
                                        <p:strVal val="hidden"/>
                                      </p:to>
                                    </p:set>
                                  </p:childTnLst>
                                </p:cTn>
                              </p:par>
                              <p:par>
                                <p:cTn id="135" presetID="19" presetClass="entr" presetSubtype="5" fill="hold" nodeType="withEffect">
                                  <p:stCondLst>
                                    <p:cond delay="0"/>
                                  </p:stCondLst>
                                  <p:childTnLst>
                                    <p:set>
                                      <p:cBhvr>
                                        <p:cTn id="136" dur="1" fill="hold">
                                          <p:stCondLst>
                                            <p:cond delay="0"/>
                                          </p:stCondLst>
                                        </p:cTn>
                                        <p:tgtEl>
                                          <p:spTgt spid="62"/>
                                        </p:tgtEl>
                                        <p:attrNameLst>
                                          <p:attrName>style.visibility</p:attrName>
                                        </p:attrNameLst>
                                      </p:cBhvr>
                                      <p:to>
                                        <p:strVal val="visible"/>
                                      </p:to>
                                    </p:set>
                                    <p:anim calcmode="lin" valueType="num">
                                      <p:cBhvr>
                                        <p:cTn id="137" dur="4000" fill="hold"/>
                                        <p:tgtEl>
                                          <p:spTgt spid="62"/>
                                        </p:tgtEl>
                                        <p:attrNameLst>
                                          <p:attrName>ppt_w</p:attrName>
                                        </p:attrNameLst>
                                      </p:cBhvr>
                                      <p:tavLst>
                                        <p:tav tm="0">
                                          <p:val>
                                            <p:strVal val="#ppt_w"/>
                                          </p:val>
                                        </p:tav>
                                        <p:tav tm="100000">
                                          <p:val>
                                            <p:strVal val="#ppt_w"/>
                                          </p:val>
                                        </p:tav>
                                      </p:tavLst>
                                    </p:anim>
                                    <p:anim calcmode="lin" valueType="num">
                                      <p:cBhvr>
                                        <p:cTn id="138" dur="4000" fill="hold"/>
                                        <p:tgtEl>
                                          <p:spTgt spid="6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4000" fill="hold"/>
                                        <p:tgtEl>
                                          <p:spTgt spid="62"/>
                                        </p:tgtEl>
                                        <p:attrNameLst>
                                          <p:attrName>r</p:attrName>
                                        </p:attrNameLst>
                                      </p:cBhvr>
                                    </p:animRot>
                                  </p:childTnLst>
                                </p:cTn>
                              </p:par>
                              <p:par>
                                <p:cTn id="141" presetID="2" presetClass="exit" presetSubtype="12" fill="hold" nodeType="withEffect">
                                  <p:stCondLst>
                                    <p:cond delay="0"/>
                                  </p:stCondLst>
                                  <p:childTnLst>
                                    <p:anim calcmode="lin" valueType="num">
                                      <p:cBhvr additive="base">
                                        <p:cTn id="142" dur="4000"/>
                                        <p:tgtEl>
                                          <p:spTgt spid="62"/>
                                        </p:tgtEl>
                                        <p:attrNameLst>
                                          <p:attrName>ppt_x</p:attrName>
                                        </p:attrNameLst>
                                      </p:cBhvr>
                                      <p:tavLst>
                                        <p:tav tm="0">
                                          <p:val>
                                            <p:strVal val="ppt_x"/>
                                          </p:val>
                                        </p:tav>
                                        <p:tav tm="100000">
                                          <p:val>
                                            <p:strVal val="0-ppt_w/2"/>
                                          </p:val>
                                        </p:tav>
                                      </p:tavLst>
                                    </p:anim>
                                    <p:anim calcmode="lin" valueType="num">
                                      <p:cBhvr additive="base">
                                        <p:cTn id="143" dur="4000"/>
                                        <p:tgtEl>
                                          <p:spTgt spid="62"/>
                                        </p:tgtEl>
                                        <p:attrNameLst>
                                          <p:attrName>ppt_y</p:attrName>
                                        </p:attrNameLst>
                                      </p:cBhvr>
                                      <p:tavLst>
                                        <p:tav tm="0">
                                          <p:val>
                                            <p:strVal val="ppt_y"/>
                                          </p:val>
                                        </p:tav>
                                        <p:tav tm="100000">
                                          <p:val>
                                            <p:strVal val="1+ppt_h/2"/>
                                          </p:val>
                                        </p:tav>
                                      </p:tavLst>
                                    </p:anim>
                                    <p:set>
                                      <p:cBhvr>
                                        <p:cTn id="144" dur="1" fill="hold">
                                          <p:stCondLst>
                                            <p:cond delay="3999"/>
                                          </p:stCondLst>
                                        </p:cTn>
                                        <p:tgtEl>
                                          <p:spTgt spid="62"/>
                                        </p:tgtEl>
                                        <p:attrNameLst>
                                          <p:attrName>style.visibility</p:attrName>
                                        </p:attrNameLst>
                                      </p:cBhvr>
                                      <p:to>
                                        <p:strVal val="hidden"/>
                                      </p:to>
                                    </p:set>
                                  </p:childTnLst>
                                </p:cTn>
                              </p:par>
                              <p:par>
                                <p:cTn id="145" presetID="19" presetClass="entr" presetSubtype="5" fill="hold" nodeType="withEffect">
                                  <p:stCondLst>
                                    <p:cond delay="0"/>
                                  </p:stCondLst>
                                  <p:childTnLst>
                                    <p:set>
                                      <p:cBhvr>
                                        <p:cTn id="146" dur="1" fill="hold">
                                          <p:stCondLst>
                                            <p:cond delay="0"/>
                                          </p:stCondLst>
                                        </p:cTn>
                                        <p:tgtEl>
                                          <p:spTgt spid="59"/>
                                        </p:tgtEl>
                                        <p:attrNameLst>
                                          <p:attrName>style.visibility</p:attrName>
                                        </p:attrNameLst>
                                      </p:cBhvr>
                                      <p:to>
                                        <p:strVal val="visible"/>
                                      </p:to>
                                    </p:set>
                                    <p:anim calcmode="lin" valueType="num">
                                      <p:cBhvr>
                                        <p:cTn id="147" dur="4000" fill="hold"/>
                                        <p:tgtEl>
                                          <p:spTgt spid="59"/>
                                        </p:tgtEl>
                                        <p:attrNameLst>
                                          <p:attrName>ppt_w</p:attrName>
                                        </p:attrNameLst>
                                      </p:cBhvr>
                                      <p:tavLst>
                                        <p:tav tm="0">
                                          <p:val>
                                            <p:strVal val="#ppt_w"/>
                                          </p:val>
                                        </p:tav>
                                        <p:tav tm="100000">
                                          <p:val>
                                            <p:strVal val="#ppt_w"/>
                                          </p:val>
                                        </p:tav>
                                      </p:tavLst>
                                    </p:anim>
                                    <p:anim calcmode="lin" valueType="num">
                                      <p:cBhvr>
                                        <p:cTn id="148" dur="4000" fill="hold"/>
                                        <p:tgtEl>
                                          <p:spTgt spid="59"/>
                                        </p:tgtEl>
                                        <p:attrNameLst>
                                          <p:attrName>ppt_h</p:attrName>
                                        </p:attrNameLst>
                                      </p:cBhvr>
                                      <p:tavLst>
                                        <p:tav tm="0" fmla="#ppt_h*sin(2.5*pi*$)">
                                          <p:val>
                                            <p:fltVal val="0"/>
                                          </p:val>
                                        </p:tav>
                                        <p:tav tm="100000">
                                          <p:val>
                                            <p:fltVal val="1"/>
                                          </p:val>
                                        </p:tav>
                                      </p:tavLst>
                                    </p:anim>
                                  </p:childTnLst>
                                </p:cTn>
                              </p:par>
                              <p:par>
                                <p:cTn id="149" presetID="8" presetClass="emph" presetSubtype="0" repeatCount="indefinite" fill="hold" nodeType="withEffect">
                                  <p:stCondLst>
                                    <p:cond delay="0"/>
                                  </p:stCondLst>
                                  <p:childTnLst>
                                    <p:animRot by="-21600000">
                                      <p:cBhvr>
                                        <p:cTn id="150" dur="4000" fill="hold"/>
                                        <p:tgtEl>
                                          <p:spTgt spid="59"/>
                                        </p:tgtEl>
                                        <p:attrNameLst>
                                          <p:attrName>r</p:attrName>
                                        </p:attrNameLst>
                                      </p:cBhvr>
                                    </p:animRot>
                                  </p:childTnLst>
                                </p:cTn>
                              </p:par>
                              <p:par>
                                <p:cTn id="151" presetID="2" presetClass="exit" presetSubtype="12" fill="hold" nodeType="withEffect">
                                  <p:stCondLst>
                                    <p:cond delay="0"/>
                                  </p:stCondLst>
                                  <p:childTnLst>
                                    <p:anim calcmode="lin" valueType="num">
                                      <p:cBhvr additive="base">
                                        <p:cTn id="152" dur="4000"/>
                                        <p:tgtEl>
                                          <p:spTgt spid="59"/>
                                        </p:tgtEl>
                                        <p:attrNameLst>
                                          <p:attrName>ppt_x</p:attrName>
                                        </p:attrNameLst>
                                      </p:cBhvr>
                                      <p:tavLst>
                                        <p:tav tm="0">
                                          <p:val>
                                            <p:strVal val="ppt_x"/>
                                          </p:val>
                                        </p:tav>
                                        <p:tav tm="100000">
                                          <p:val>
                                            <p:strVal val="0-ppt_w/2"/>
                                          </p:val>
                                        </p:tav>
                                      </p:tavLst>
                                    </p:anim>
                                    <p:anim calcmode="lin" valueType="num">
                                      <p:cBhvr additive="base">
                                        <p:cTn id="153" dur="4000"/>
                                        <p:tgtEl>
                                          <p:spTgt spid="59"/>
                                        </p:tgtEl>
                                        <p:attrNameLst>
                                          <p:attrName>ppt_y</p:attrName>
                                        </p:attrNameLst>
                                      </p:cBhvr>
                                      <p:tavLst>
                                        <p:tav tm="0">
                                          <p:val>
                                            <p:strVal val="ppt_y"/>
                                          </p:val>
                                        </p:tav>
                                        <p:tav tm="100000">
                                          <p:val>
                                            <p:strVal val="1+ppt_h/2"/>
                                          </p:val>
                                        </p:tav>
                                      </p:tavLst>
                                    </p:anim>
                                    <p:set>
                                      <p:cBhvr>
                                        <p:cTn id="154" dur="1" fill="hold">
                                          <p:stCondLst>
                                            <p:cond delay="3999"/>
                                          </p:stCondLst>
                                        </p:cTn>
                                        <p:tgtEl>
                                          <p:spTgt spid="59"/>
                                        </p:tgtEl>
                                        <p:attrNameLst>
                                          <p:attrName>style.visibility</p:attrName>
                                        </p:attrNameLst>
                                      </p:cBhvr>
                                      <p:to>
                                        <p:strVal val="hidden"/>
                                      </p:to>
                                    </p:set>
                                  </p:childTnLst>
                                </p:cTn>
                              </p:par>
                              <p:par>
                                <p:cTn id="155" presetID="19" presetClass="entr" presetSubtype="5" fill="hold" nodeType="with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p:cTn id="157" dur="4000" fill="hold"/>
                                        <p:tgtEl>
                                          <p:spTgt spid="56"/>
                                        </p:tgtEl>
                                        <p:attrNameLst>
                                          <p:attrName>ppt_w</p:attrName>
                                        </p:attrNameLst>
                                      </p:cBhvr>
                                      <p:tavLst>
                                        <p:tav tm="0">
                                          <p:val>
                                            <p:strVal val="#ppt_w"/>
                                          </p:val>
                                        </p:tav>
                                        <p:tav tm="100000">
                                          <p:val>
                                            <p:strVal val="#ppt_w"/>
                                          </p:val>
                                        </p:tav>
                                      </p:tavLst>
                                    </p:anim>
                                    <p:anim calcmode="lin" valueType="num">
                                      <p:cBhvr>
                                        <p:cTn id="158" dur="4000" fill="hold"/>
                                        <p:tgtEl>
                                          <p:spTgt spid="56"/>
                                        </p:tgtEl>
                                        <p:attrNameLst>
                                          <p:attrName>ppt_h</p:attrName>
                                        </p:attrNameLst>
                                      </p:cBhvr>
                                      <p:tavLst>
                                        <p:tav tm="0" fmla="#ppt_h*sin(2.5*pi*$)">
                                          <p:val>
                                            <p:fltVal val="0"/>
                                          </p:val>
                                        </p:tav>
                                        <p:tav tm="100000">
                                          <p:val>
                                            <p:fltVal val="1"/>
                                          </p:val>
                                        </p:tav>
                                      </p:tavLst>
                                    </p:anim>
                                  </p:childTnLst>
                                </p:cTn>
                              </p:par>
                              <p:par>
                                <p:cTn id="159" presetID="8" presetClass="emph" presetSubtype="0" repeatCount="indefinite" fill="hold" nodeType="withEffect">
                                  <p:stCondLst>
                                    <p:cond delay="0"/>
                                  </p:stCondLst>
                                  <p:childTnLst>
                                    <p:animRot by="-21600000">
                                      <p:cBhvr>
                                        <p:cTn id="160" dur="4000" fill="hold"/>
                                        <p:tgtEl>
                                          <p:spTgt spid="56"/>
                                        </p:tgtEl>
                                        <p:attrNameLst>
                                          <p:attrName>r</p:attrName>
                                        </p:attrNameLst>
                                      </p:cBhvr>
                                    </p:animRot>
                                  </p:childTnLst>
                                </p:cTn>
                              </p:par>
                              <p:par>
                                <p:cTn id="161" presetID="2" presetClass="exit" presetSubtype="12" fill="hold" nodeType="withEffect">
                                  <p:stCondLst>
                                    <p:cond delay="0"/>
                                  </p:stCondLst>
                                  <p:childTnLst>
                                    <p:anim calcmode="lin" valueType="num">
                                      <p:cBhvr additive="base">
                                        <p:cTn id="162" dur="4000"/>
                                        <p:tgtEl>
                                          <p:spTgt spid="56"/>
                                        </p:tgtEl>
                                        <p:attrNameLst>
                                          <p:attrName>ppt_x</p:attrName>
                                        </p:attrNameLst>
                                      </p:cBhvr>
                                      <p:tavLst>
                                        <p:tav tm="0">
                                          <p:val>
                                            <p:strVal val="ppt_x"/>
                                          </p:val>
                                        </p:tav>
                                        <p:tav tm="100000">
                                          <p:val>
                                            <p:strVal val="0-ppt_w/2"/>
                                          </p:val>
                                        </p:tav>
                                      </p:tavLst>
                                    </p:anim>
                                    <p:anim calcmode="lin" valueType="num">
                                      <p:cBhvr additive="base">
                                        <p:cTn id="163" dur="4000"/>
                                        <p:tgtEl>
                                          <p:spTgt spid="56"/>
                                        </p:tgtEl>
                                        <p:attrNameLst>
                                          <p:attrName>ppt_y</p:attrName>
                                        </p:attrNameLst>
                                      </p:cBhvr>
                                      <p:tavLst>
                                        <p:tav tm="0">
                                          <p:val>
                                            <p:strVal val="ppt_y"/>
                                          </p:val>
                                        </p:tav>
                                        <p:tav tm="100000">
                                          <p:val>
                                            <p:strVal val="1+ppt_h/2"/>
                                          </p:val>
                                        </p:tav>
                                      </p:tavLst>
                                    </p:anim>
                                    <p:set>
                                      <p:cBhvr>
                                        <p:cTn id="164" dur="1" fill="hold">
                                          <p:stCondLst>
                                            <p:cond delay="3999"/>
                                          </p:stCondLst>
                                        </p:cTn>
                                        <p:tgtEl>
                                          <p:spTgt spid="56"/>
                                        </p:tgtEl>
                                        <p:attrNameLst>
                                          <p:attrName>style.visibility</p:attrName>
                                        </p:attrNameLst>
                                      </p:cBhvr>
                                      <p:to>
                                        <p:strVal val="hidden"/>
                                      </p:to>
                                    </p:set>
                                  </p:childTnLst>
                                </p:cTn>
                              </p:par>
                              <p:par>
                                <p:cTn id="165" presetID="19" presetClass="entr" presetSubtype="5" fill="hold" nodeType="withEffect">
                                  <p:stCondLst>
                                    <p:cond delay="0"/>
                                  </p:stCondLst>
                                  <p:childTnLst>
                                    <p:set>
                                      <p:cBhvr>
                                        <p:cTn id="166" dur="1" fill="hold">
                                          <p:stCondLst>
                                            <p:cond delay="0"/>
                                          </p:stCondLst>
                                        </p:cTn>
                                        <p:tgtEl>
                                          <p:spTgt spid="53"/>
                                        </p:tgtEl>
                                        <p:attrNameLst>
                                          <p:attrName>style.visibility</p:attrName>
                                        </p:attrNameLst>
                                      </p:cBhvr>
                                      <p:to>
                                        <p:strVal val="visible"/>
                                      </p:to>
                                    </p:set>
                                    <p:anim calcmode="lin" valueType="num">
                                      <p:cBhvr>
                                        <p:cTn id="167" dur="4000" fill="hold"/>
                                        <p:tgtEl>
                                          <p:spTgt spid="53"/>
                                        </p:tgtEl>
                                        <p:attrNameLst>
                                          <p:attrName>ppt_w</p:attrName>
                                        </p:attrNameLst>
                                      </p:cBhvr>
                                      <p:tavLst>
                                        <p:tav tm="0">
                                          <p:val>
                                            <p:strVal val="#ppt_w"/>
                                          </p:val>
                                        </p:tav>
                                        <p:tav tm="100000">
                                          <p:val>
                                            <p:strVal val="#ppt_w"/>
                                          </p:val>
                                        </p:tav>
                                      </p:tavLst>
                                    </p:anim>
                                    <p:anim calcmode="lin" valueType="num">
                                      <p:cBhvr>
                                        <p:cTn id="168" dur="4000" fill="hold"/>
                                        <p:tgtEl>
                                          <p:spTgt spid="53"/>
                                        </p:tgtEl>
                                        <p:attrNameLst>
                                          <p:attrName>ppt_h</p:attrName>
                                        </p:attrNameLst>
                                      </p:cBhvr>
                                      <p:tavLst>
                                        <p:tav tm="0" fmla="#ppt_h*sin(2.5*pi*$)">
                                          <p:val>
                                            <p:fltVal val="0"/>
                                          </p:val>
                                        </p:tav>
                                        <p:tav tm="100000">
                                          <p:val>
                                            <p:fltVal val="1"/>
                                          </p:val>
                                        </p:tav>
                                      </p:tavLst>
                                    </p:anim>
                                  </p:childTnLst>
                                </p:cTn>
                              </p:par>
                              <p:par>
                                <p:cTn id="169" presetID="8" presetClass="emph" presetSubtype="0" repeatCount="indefinite" fill="hold" nodeType="withEffect">
                                  <p:stCondLst>
                                    <p:cond delay="0"/>
                                  </p:stCondLst>
                                  <p:childTnLst>
                                    <p:animRot by="-21600000">
                                      <p:cBhvr>
                                        <p:cTn id="170" dur="4000" fill="hold"/>
                                        <p:tgtEl>
                                          <p:spTgt spid="53"/>
                                        </p:tgtEl>
                                        <p:attrNameLst>
                                          <p:attrName>r</p:attrName>
                                        </p:attrNameLst>
                                      </p:cBhvr>
                                    </p:animRot>
                                  </p:childTnLst>
                                </p:cTn>
                              </p:par>
                              <p:par>
                                <p:cTn id="171" presetID="2" presetClass="exit" presetSubtype="12" fill="hold" nodeType="withEffect">
                                  <p:stCondLst>
                                    <p:cond delay="0"/>
                                  </p:stCondLst>
                                  <p:childTnLst>
                                    <p:anim calcmode="lin" valueType="num">
                                      <p:cBhvr additive="base">
                                        <p:cTn id="172" dur="4000"/>
                                        <p:tgtEl>
                                          <p:spTgt spid="53"/>
                                        </p:tgtEl>
                                        <p:attrNameLst>
                                          <p:attrName>ppt_x</p:attrName>
                                        </p:attrNameLst>
                                      </p:cBhvr>
                                      <p:tavLst>
                                        <p:tav tm="0">
                                          <p:val>
                                            <p:strVal val="ppt_x"/>
                                          </p:val>
                                        </p:tav>
                                        <p:tav tm="100000">
                                          <p:val>
                                            <p:strVal val="0-ppt_w/2"/>
                                          </p:val>
                                        </p:tav>
                                      </p:tavLst>
                                    </p:anim>
                                    <p:anim calcmode="lin" valueType="num">
                                      <p:cBhvr additive="base">
                                        <p:cTn id="173" dur="4000"/>
                                        <p:tgtEl>
                                          <p:spTgt spid="53"/>
                                        </p:tgtEl>
                                        <p:attrNameLst>
                                          <p:attrName>ppt_y</p:attrName>
                                        </p:attrNameLst>
                                      </p:cBhvr>
                                      <p:tavLst>
                                        <p:tav tm="0">
                                          <p:val>
                                            <p:strVal val="ppt_y"/>
                                          </p:val>
                                        </p:tav>
                                        <p:tav tm="100000">
                                          <p:val>
                                            <p:strVal val="1+ppt_h/2"/>
                                          </p:val>
                                        </p:tav>
                                      </p:tavLst>
                                    </p:anim>
                                    <p:set>
                                      <p:cBhvr>
                                        <p:cTn id="174" dur="1" fill="hold">
                                          <p:stCondLst>
                                            <p:cond delay="3999"/>
                                          </p:stCondLst>
                                        </p:cTn>
                                        <p:tgtEl>
                                          <p:spTgt spid="53"/>
                                        </p:tgtEl>
                                        <p:attrNameLst>
                                          <p:attrName>style.visibility</p:attrName>
                                        </p:attrNameLst>
                                      </p:cBhvr>
                                      <p:to>
                                        <p:strVal val="hidden"/>
                                      </p:to>
                                    </p:set>
                                  </p:childTnLst>
                                </p:cTn>
                              </p:par>
                              <p:par>
                                <p:cTn id="175" presetID="19" presetClass="entr" presetSubtype="5" fill="hold" nodeType="with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p:cTn id="177" dur="4000" fill="hold"/>
                                        <p:tgtEl>
                                          <p:spTgt spid="50"/>
                                        </p:tgtEl>
                                        <p:attrNameLst>
                                          <p:attrName>ppt_w</p:attrName>
                                        </p:attrNameLst>
                                      </p:cBhvr>
                                      <p:tavLst>
                                        <p:tav tm="0">
                                          <p:val>
                                            <p:strVal val="#ppt_w"/>
                                          </p:val>
                                        </p:tav>
                                        <p:tav tm="100000">
                                          <p:val>
                                            <p:strVal val="#ppt_w"/>
                                          </p:val>
                                        </p:tav>
                                      </p:tavLst>
                                    </p:anim>
                                    <p:anim calcmode="lin" valueType="num">
                                      <p:cBhvr>
                                        <p:cTn id="178" dur="4000" fill="hold"/>
                                        <p:tgtEl>
                                          <p:spTgt spid="50"/>
                                        </p:tgtEl>
                                        <p:attrNameLst>
                                          <p:attrName>ppt_h</p:attrName>
                                        </p:attrNameLst>
                                      </p:cBhvr>
                                      <p:tavLst>
                                        <p:tav tm="0" fmla="#ppt_h*sin(2.5*pi*$)">
                                          <p:val>
                                            <p:fltVal val="0"/>
                                          </p:val>
                                        </p:tav>
                                        <p:tav tm="100000">
                                          <p:val>
                                            <p:fltVal val="1"/>
                                          </p:val>
                                        </p:tav>
                                      </p:tavLst>
                                    </p:anim>
                                  </p:childTnLst>
                                </p:cTn>
                              </p:par>
                              <p:par>
                                <p:cTn id="179" presetID="8" presetClass="emph" presetSubtype="0" repeatCount="indefinite" fill="hold" nodeType="withEffect">
                                  <p:stCondLst>
                                    <p:cond delay="0"/>
                                  </p:stCondLst>
                                  <p:childTnLst>
                                    <p:animRot by="-21600000">
                                      <p:cBhvr>
                                        <p:cTn id="180" dur="4000" fill="hold"/>
                                        <p:tgtEl>
                                          <p:spTgt spid="50"/>
                                        </p:tgtEl>
                                        <p:attrNameLst>
                                          <p:attrName>r</p:attrName>
                                        </p:attrNameLst>
                                      </p:cBhvr>
                                    </p:animRot>
                                  </p:childTnLst>
                                </p:cTn>
                              </p:par>
                              <p:par>
                                <p:cTn id="181" presetID="2" presetClass="exit" presetSubtype="12" fill="hold" nodeType="withEffect">
                                  <p:stCondLst>
                                    <p:cond delay="0"/>
                                  </p:stCondLst>
                                  <p:childTnLst>
                                    <p:anim calcmode="lin" valueType="num">
                                      <p:cBhvr additive="base">
                                        <p:cTn id="182" dur="4000"/>
                                        <p:tgtEl>
                                          <p:spTgt spid="50"/>
                                        </p:tgtEl>
                                        <p:attrNameLst>
                                          <p:attrName>ppt_x</p:attrName>
                                        </p:attrNameLst>
                                      </p:cBhvr>
                                      <p:tavLst>
                                        <p:tav tm="0">
                                          <p:val>
                                            <p:strVal val="ppt_x"/>
                                          </p:val>
                                        </p:tav>
                                        <p:tav tm="100000">
                                          <p:val>
                                            <p:strVal val="0-ppt_w/2"/>
                                          </p:val>
                                        </p:tav>
                                      </p:tavLst>
                                    </p:anim>
                                    <p:anim calcmode="lin" valueType="num">
                                      <p:cBhvr additive="base">
                                        <p:cTn id="183" dur="4000"/>
                                        <p:tgtEl>
                                          <p:spTgt spid="50"/>
                                        </p:tgtEl>
                                        <p:attrNameLst>
                                          <p:attrName>ppt_y</p:attrName>
                                        </p:attrNameLst>
                                      </p:cBhvr>
                                      <p:tavLst>
                                        <p:tav tm="0">
                                          <p:val>
                                            <p:strVal val="ppt_y"/>
                                          </p:val>
                                        </p:tav>
                                        <p:tav tm="100000">
                                          <p:val>
                                            <p:strVal val="1+ppt_h/2"/>
                                          </p:val>
                                        </p:tav>
                                      </p:tavLst>
                                    </p:anim>
                                    <p:set>
                                      <p:cBhvr>
                                        <p:cTn id="184" dur="1" fill="hold">
                                          <p:stCondLst>
                                            <p:cond delay="3999"/>
                                          </p:stCondLst>
                                        </p:cTn>
                                        <p:tgtEl>
                                          <p:spTgt spid="50"/>
                                        </p:tgtEl>
                                        <p:attrNameLst>
                                          <p:attrName>style.visibility</p:attrName>
                                        </p:attrNameLst>
                                      </p:cBhvr>
                                      <p:to>
                                        <p:strVal val="hidden"/>
                                      </p:to>
                                    </p:set>
                                  </p:childTnLst>
                                </p:cTn>
                              </p:par>
                              <p:par>
                                <p:cTn id="185" presetID="19" presetClass="entr" presetSubtype="5" fill="hold" nodeType="withEffect">
                                  <p:stCondLst>
                                    <p:cond delay="0"/>
                                  </p:stCondLst>
                                  <p:childTnLst>
                                    <p:set>
                                      <p:cBhvr>
                                        <p:cTn id="186" dur="1" fill="hold">
                                          <p:stCondLst>
                                            <p:cond delay="0"/>
                                          </p:stCondLst>
                                        </p:cTn>
                                        <p:tgtEl>
                                          <p:spTgt spid="47"/>
                                        </p:tgtEl>
                                        <p:attrNameLst>
                                          <p:attrName>style.visibility</p:attrName>
                                        </p:attrNameLst>
                                      </p:cBhvr>
                                      <p:to>
                                        <p:strVal val="visible"/>
                                      </p:to>
                                    </p:set>
                                    <p:anim calcmode="lin" valueType="num">
                                      <p:cBhvr>
                                        <p:cTn id="187" dur="4000" fill="hold"/>
                                        <p:tgtEl>
                                          <p:spTgt spid="47"/>
                                        </p:tgtEl>
                                        <p:attrNameLst>
                                          <p:attrName>ppt_w</p:attrName>
                                        </p:attrNameLst>
                                      </p:cBhvr>
                                      <p:tavLst>
                                        <p:tav tm="0">
                                          <p:val>
                                            <p:strVal val="#ppt_w"/>
                                          </p:val>
                                        </p:tav>
                                        <p:tav tm="100000">
                                          <p:val>
                                            <p:strVal val="#ppt_w"/>
                                          </p:val>
                                        </p:tav>
                                      </p:tavLst>
                                    </p:anim>
                                    <p:anim calcmode="lin" valueType="num">
                                      <p:cBhvr>
                                        <p:cTn id="188" dur="4000" fill="hold"/>
                                        <p:tgtEl>
                                          <p:spTgt spid="47"/>
                                        </p:tgtEl>
                                        <p:attrNameLst>
                                          <p:attrName>ppt_h</p:attrName>
                                        </p:attrNameLst>
                                      </p:cBhvr>
                                      <p:tavLst>
                                        <p:tav tm="0" fmla="#ppt_h*sin(2.5*pi*$)">
                                          <p:val>
                                            <p:fltVal val="0"/>
                                          </p:val>
                                        </p:tav>
                                        <p:tav tm="100000">
                                          <p:val>
                                            <p:fltVal val="1"/>
                                          </p:val>
                                        </p:tav>
                                      </p:tavLst>
                                    </p:anim>
                                  </p:childTnLst>
                                </p:cTn>
                              </p:par>
                              <p:par>
                                <p:cTn id="189" presetID="8" presetClass="emph" presetSubtype="0" repeatCount="indefinite" fill="hold" nodeType="withEffect">
                                  <p:stCondLst>
                                    <p:cond delay="0"/>
                                  </p:stCondLst>
                                  <p:childTnLst>
                                    <p:animRot by="-21600000">
                                      <p:cBhvr>
                                        <p:cTn id="190" dur="4000" fill="hold"/>
                                        <p:tgtEl>
                                          <p:spTgt spid="47"/>
                                        </p:tgtEl>
                                        <p:attrNameLst>
                                          <p:attrName>r</p:attrName>
                                        </p:attrNameLst>
                                      </p:cBhvr>
                                    </p:animRot>
                                  </p:childTnLst>
                                </p:cTn>
                              </p:par>
                              <p:par>
                                <p:cTn id="191" presetID="2" presetClass="exit" presetSubtype="12" fill="hold" nodeType="withEffect">
                                  <p:stCondLst>
                                    <p:cond delay="0"/>
                                  </p:stCondLst>
                                  <p:childTnLst>
                                    <p:anim calcmode="lin" valueType="num">
                                      <p:cBhvr additive="base">
                                        <p:cTn id="192" dur="4000"/>
                                        <p:tgtEl>
                                          <p:spTgt spid="47"/>
                                        </p:tgtEl>
                                        <p:attrNameLst>
                                          <p:attrName>ppt_x</p:attrName>
                                        </p:attrNameLst>
                                      </p:cBhvr>
                                      <p:tavLst>
                                        <p:tav tm="0">
                                          <p:val>
                                            <p:strVal val="ppt_x"/>
                                          </p:val>
                                        </p:tav>
                                        <p:tav tm="100000">
                                          <p:val>
                                            <p:strVal val="0-ppt_w/2"/>
                                          </p:val>
                                        </p:tav>
                                      </p:tavLst>
                                    </p:anim>
                                    <p:anim calcmode="lin" valueType="num">
                                      <p:cBhvr additive="base">
                                        <p:cTn id="193" dur="4000"/>
                                        <p:tgtEl>
                                          <p:spTgt spid="47"/>
                                        </p:tgtEl>
                                        <p:attrNameLst>
                                          <p:attrName>ppt_y</p:attrName>
                                        </p:attrNameLst>
                                      </p:cBhvr>
                                      <p:tavLst>
                                        <p:tav tm="0">
                                          <p:val>
                                            <p:strVal val="ppt_y"/>
                                          </p:val>
                                        </p:tav>
                                        <p:tav tm="100000">
                                          <p:val>
                                            <p:strVal val="1+ppt_h/2"/>
                                          </p:val>
                                        </p:tav>
                                      </p:tavLst>
                                    </p:anim>
                                    <p:set>
                                      <p:cBhvr>
                                        <p:cTn id="194" dur="1" fill="hold">
                                          <p:stCondLst>
                                            <p:cond delay="3999"/>
                                          </p:stCondLst>
                                        </p:cTn>
                                        <p:tgtEl>
                                          <p:spTgt spid="47"/>
                                        </p:tgtEl>
                                        <p:attrNameLst>
                                          <p:attrName>style.visibility</p:attrName>
                                        </p:attrNameLst>
                                      </p:cBhvr>
                                      <p:to>
                                        <p:strVal val="hidden"/>
                                      </p:to>
                                    </p:set>
                                  </p:childTnLst>
                                </p:cTn>
                              </p:par>
                              <p:par>
                                <p:cTn id="195" presetID="19" presetClass="entr" presetSubtype="5" fill="hold" nodeType="withEffect">
                                  <p:stCondLst>
                                    <p:cond delay="0"/>
                                  </p:stCondLst>
                                  <p:childTnLst>
                                    <p:set>
                                      <p:cBhvr>
                                        <p:cTn id="196" dur="1" fill="hold">
                                          <p:stCondLst>
                                            <p:cond delay="0"/>
                                          </p:stCondLst>
                                        </p:cTn>
                                        <p:tgtEl>
                                          <p:spTgt spid="44"/>
                                        </p:tgtEl>
                                        <p:attrNameLst>
                                          <p:attrName>style.visibility</p:attrName>
                                        </p:attrNameLst>
                                      </p:cBhvr>
                                      <p:to>
                                        <p:strVal val="visible"/>
                                      </p:to>
                                    </p:set>
                                    <p:anim calcmode="lin" valueType="num">
                                      <p:cBhvr>
                                        <p:cTn id="197" dur="4000" fill="hold"/>
                                        <p:tgtEl>
                                          <p:spTgt spid="44"/>
                                        </p:tgtEl>
                                        <p:attrNameLst>
                                          <p:attrName>ppt_w</p:attrName>
                                        </p:attrNameLst>
                                      </p:cBhvr>
                                      <p:tavLst>
                                        <p:tav tm="0">
                                          <p:val>
                                            <p:strVal val="#ppt_w"/>
                                          </p:val>
                                        </p:tav>
                                        <p:tav tm="100000">
                                          <p:val>
                                            <p:strVal val="#ppt_w"/>
                                          </p:val>
                                        </p:tav>
                                      </p:tavLst>
                                    </p:anim>
                                    <p:anim calcmode="lin" valueType="num">
                                      <p:cBhvr>
                                        <p:cTn id="198" dur="4000" fill="hold"/>
                                        <p:tgtEl>
                                          <p:spTgt spid="44"/>
                                        </p:tgtEl>
                                        <p:attrNameLst>
                                          <p:attrName>ppt_h</p:attrName>
                                        </p:attrNameLst>
                                      </p:cBhvr>
                                      <p:tavLst>
                                        <p:tav tm="0" fmla="#ppt_h*sin(2.5*pi*$)">
                                          <p:val>
                                            <p:fltVal val="0"/>
                                          </p:val>
                                        </p:tav>
                                        <p:tav tm="100000">
                                          <p:val>
                                            <p:fltVal val="1"/>
                                          </p:val>
                                        </p:tav>
                                      </p:tavLst>
                                    </p:anim>
                                  </p:childTnLst>
                                </p:cTn>
                              </p:par>
                              <p:par>
                                <p:cTn id="199" presetID="8" presetClass="emph" presetSubtype="0" repeatCount="indefinite" fill="hold" nodeType="withEffect">
                                  <p:stCondLst>
                                    <p:cond delay="0"/>
                                  </p:stCondLst>
                                  <p:childTnLst>
                                    <p:animRot by="-21600000">
                                      <p:cBhvr>
                                        <p:cTn id="200" dur="4000" fill="hold"/>
                                        <p:tgtEl>
                                          <p:spTgt spid="44"/>
                                        </p:tgtEl>
                                        <p:attrNameLst>
                                          <p:attrName>r</p:attrName>
                                        </p:attrNameLst>
                                      </p:cBhvr>
                                    </p:animRot>
                                  </p:childTnLst>
                                </p:cTn>
                              </p:par>
                              <p:par>
                                <p:cTn id="201" presetID="2" presetClass="exit" presetSubtype="12" fill="hold" nodeType="withEffect">
                                  <p:stCondLst>
                                    <p:cond delay="0"/>
                                  </p:stCondLst>
                                  <p:childTnLst>
                                    <p:anim calcmode="lin" valueType="num">
                                      <p:cBhvr additive="base">
                                        <p:cTn id="202" dur="4000"/>
                                        <p:tgtEl>
                                          <p:spTgt spid="44"/>
                                        </p:tgtEl>
                                        <p:attrNameLst>
                                          <p:attrName>ppt_x</p:attrName>
                                        </p:attrNameLst>
                                      </p:cBhvr>
                                      <p:tavLst>
                                        <p:tav tm="0">
                                          <p:val>
                                            <p:strVal val="ppt_x"/>
                                          </p:val>
                                        </p:tav>
                                        <p:tav tm="100000">
                                          <p:val>
                                            <p:strVal val="0-ppt_w/2"/>
                                          </p:val>
                                        </p:tav>
                                      </p:tavLst>
                                    </p:anim>
                                    <p:anim calcmode="lin" valueType="num">
                                      <p:cBhvr additive="base">
                                        <p:cTn id="203" dur="4000"/>
                                        <p:tgtEl>
                                          <p:spTgt spid="44"/>
                                        </p:tgtEl>
                                        <p:attrNameLst>
                                          <p:attrName>ppt_y</p:attrName>
                                        </p:attrNameLst>
                                      </p:cBhvr>
                                      <p:tavLst>
                                        <p:tav tm="0">
                                          <p:val>
                                            <p:strVal val="ppt_y"/>
                                          </p:val>
                                        </p:tav>
                                        <p:tav tm="100000">
                                          <p:val>
                                            <p:strVal val="1+ppt_h/2"/>
                                          </p:val>
                                        </p:tav>
                                      </p:tavLst>
                                    </p:anim>
                                    <p:set>
                                      <p:cBhvr>
                                        <p:cTn id="204" dur="1" fill="hold">
                                          <p:stCondLst>
                                            <p:cond delay="3999"/>
                                          </p:stCondLst>
                                        </p:cTn>
                                        <p:tgtEl>
                                          <p:spTgt spid="44"/>
                                        </p:tgtEl>
                                        <p:attrNameLst>
                                          <p:attrName>style.visibility</p:attrName>
                                        </p:attrNameLst>
                                      </p:cBhvr>
                                      <p:to>
                                        <p:strVal val="hidden"/>
                                      </p:to>
                                    </p:set>
                                  </p:childTnLst>
                                </p:cTn>
                              </p:par>
                              <p:par>
                                <p:cTn id="205" presetID="19" presetClass="entr" presetSubtype="5" fill="hold" nodeType="withEffect">
                                  <p:stCondLst>
                                    <p:cond delay="0"/>
                                  </p:stCondLst>
                                  <p:childTnLst>
                                    <p:set>
                                      <p:cBhvr>
                                        <p:cTn id="206" dur="1" fill="hold">
                                          <p:stCondLst>
                                            <p:cond delay="0"/>
                                          </p:stCondLst>
                                        </p:cTn>
                                        <p:tgtEl>
                                          <p:spTgt spid="41"/>
                                        </p:tgtEl>
                                        <p:attrNameLst>
                                          <p:attrName>style.visibility</p:attrName>
                                        </p:attrNameLst>
                                      </p:cBhvr>
                                      <p:to>
                                        <p:strVal val="visible"/>
                                      </p:to>
                                    </p:set>
                                    <p:anim calcmode="lin" valueType="num">
                                      <p:cBhvr>
                                        <p:cTn id="207" dur="4000" fill="hold"/>
                                        <p:tgtEl>
                                          <p:spTgt spid="41"/>
                                        </p:tgtEl>
                                        <p:attrNameLst>
                                          <p:attrName>ppt_w</p:attrName>
                                        </p:attrNameLst>
                                      </p:cBhvr>
                                      <p:tavLst>
                                        <p:tav tm="0">
                                          <p:val>
                                            <p:strVal val="#ppt_w"/>
                                          </p:val>
                                        </p:tav>
                                        <p:tav tm="100000">
                                          <p:val>
                                            <p:strVal val="#ppt_w"/>
                                          </p:val>
                                        </p:tav>
                                      </p:tavLst>
                                    </p:anim>
                                    <p:anim calcmode="lin" valueType="num">
                                      <p:cBhvr>
                                        <p:cTn id="208" dur="4000" fill="hold"/>
                                        <p:tgtEl>
                                          <p:spTgt spid="41"/>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4000" fill="hold"/>
                                        <p:tgtEl>
                                          <p:spTgt spid="41"/>
                                        </p:tgtEl>
                                        <p:attrNameLst>
                                          <p:attrName>r</p:attrName>
                                        </p:attrNameLst>
                                      </p:cBhvr>
                                    </p:animRot>
                                  </p:childTnLst>
                                </p:cTn>
                              </p:par>
                              <p:par>
                                <p:cTn id="211" presetID="2" presetClass="exit" presetSubtype="12" fill="hold" nodeType="withEffect">
                                  <p:stCondLst>
                                    <p:cond delay="0"/>
                                  </p:stCondLst>
                                  <p:childTnLst>
                                    <p:anim calcmode="lin" valueType="num">
                                      <p:cBhvr additive="base">
                                        <p:cTn id="212" dur="4000"/>
                                        <p:tgtEl>
                                          <p:spTgt spid="41"/>
                                        </p:tgtEl>
                                        <p:attrNameLst>
                                          <p:attrName>ppt_x</p:attrName>
                                        </p:attrNameLst>
                                      </p:cBhvr>
                                      <p:tavLst>
                                        <p:tav tm="0">
                                          <p:val>
                                            <p:strVal val="ppt_x"/>
                                          </p:val>
                                        </p:tav>
                                        <p:tav tm="100000">
                                          <p:val>
                                            <p:strVal val="0-ppt_w/2"/>
                                          </p:val>
                                        </p:tav>
                                      </p:tavLst>
                                    </p:anim>
                                    <p:anim calcmode="lin" valueType="num">
                                      <p:cBhvr additive="base">
                                        <p:cTn id="213" dur="4000"/>
                                        <p:tgtEl>
                                          <p:spTgt spid="41"/>
                                        </p:tgtEl>
                                        <p:attrNameLst>
                                          <p:attrName>ppt_y</p:attrName>
                                        </p:attrNameLst>
                                      </p:cBhvr>
                                      <p:tavLst>
                                        <p:tav tm="0">
                                          <p:val>
                                            <p:strVal val="ppt_y"/>
                                          </p:val>
                                        </p:tav>
                                        <p:tav tm="100000">
                                          <p:val>
                                            <p:strVal val="1+ppt_h/2"/>
                                          </p:val>
                                        </p:tav>
                                      </p:tavLst>
                                    </p:anim>
                                    <p:set>
                                      <p:cBhvr>
                                        <p:cTn id="214" dur="1" fill="hold">
                                          <p:stCondLst>
                                            <p:cond delay="3999"/>
                                          </p:stCondLst>
                                        </p:cTn>
                                        <p:tgtEl>
                                          <p:spTgt spid="41"/>
                                        </p:tgtEl>
                                        <p:attrNameLst>
                                          <p:attrName>style.visibility</p:attrName>
                                        </p:attrNameLst>
                                      </p:cBhvr>
                                      <p:to>
                                        <p:strVal val="hidden"/>
                                      </p:to>
                                    </p:set>
                                  </p:childTnLst>
                                </p:cTn>
                              </p:par>
                              <p:par>
                                <p:cTn id="215" presetID="19" presetClass="entr" presetSubtype="5" fill="hold" nodeType="withEffect">
                                  <p:stCondLst>
                                    <p:cond delay="0"/>
                                  </p:stCondLst>
                                  <p:childTnLst>
                                    <p:set>
                                      <p:cBhvr>
                                        <p:cTn id="216" dur="1" fill="hold">
                                          <p:stCondLst>
                                            <p:cond delay="0"/>
                                          </p:stCondLst>
                                        </p:cTn>
                                        <p:tgtEl>
                                          <p:spTgt spid="38"/>
                                        </p:tgtEl>
                                        <p:attrNameLst>
                                          <p:attrName>style.visibility</p:attrName>
                                        </p:attrNameLst>
                                      </p:cBhvr>
                                      <p:to>
                                        <p:strVal val="visible"/>
                                      </p:to>
                                    </p:set>
                                    <p:anim calcmode="lin" valueType="num">
                                      <p:cBhvr>
                                        <p:cTn id="217" dur="4000" fill="hold"/>
                                        <p:tgtEl>
                                          <p:spTgt spid="38"/>
                                        </p:tgtEl>
                                        <p:attrNameLst>
                                          <p:attrName>ppt_w</p:attrName>
                                        </p:attrNameLst>
                                      </p:cBhvr>
                                      <p:tavLst>
                                        <p:tav tm="0">
                                          <p:val>
                                            <p:strVal val="#ppt_w"/>
                                          </p:val>
                                        </p:tav>
                                        <p:tav tm="100000">
                                          <p:val>
                                            <p:strVal val="#ppt_w"/>
                                          </p:val>
                                        </p:tav>
                                      </p:tavLst>
                                    </p:anim>
                                    <p:anim calcmode="lin" valueType="num">
                                      <p:cBhvr>
                                        <p:cTn id="218" dur="4000" fill="hold"/>
                                        <p:tgtEl>
                                          <p:spTgt spid="38"/>
                                        </p:tgtEl>
                                        <p:attrNameLst>
                                          <p:attrName>ppt_h</p:attrName>
                                        </p:attrNameLst>
                                      </p:cBhvr>
                                      <p:tavLst>
                                        <p:tav tm="0" fmla="#ppt_h*sin(2.5*pi*$)">
                                          <p:val>
                                            <p:fltVal val="0"/>
                                          </p:val>
                                        </p:tav>
                                        <p:tav tm="100000">
                                          <p:val>
                                            <p:fltVal val="1"/>
                                          </p:val>
                                        </p:tav>
                                      </p:tavLst>
                                    </p:anim>
                                  </p:childTnLst>
                                </p:cTn>
                              </p:par>
                              <p:par>
                                <p:cTn id="219" presetID="8" presetClass="emph" presetSubtype="0" repeatCount="indefinite" fill="hold" nodeType="withEffect">
                                  <p:stCondLst>
                                    <p:cond delay="0"/>
                                  </p:stCondLst>
                                  <p:childTnLst>
                                    <p:animRot by="-21600000">
                                      <p:cBhvr>
                                        <p:cTn id="220" dur="4000" fill="hold"/>
                                        <p:tgtEl>
                                          <p:spTgt spid="38"/>
                                        </p:tgtEl>
                                        <p:attrNameLst>
                                          <p:attrName>r</p:attrName>
                                        </p:attrNameLst>
                                      </p:cBhvr>
                                    </p:animRot>
                                  </p:childTnLst>
                                </p:cTn>
                              </p:par>
                              <p:par>
                                <p:cTn id="221" presetID="2" presetClass="exit" presetSubtype="12" fill="hold" nodeType="withEffect">
                                  <p:stCondLst>
                                    <p:cond delay="0"/>
                                  </p:stCondLst>
                                  <p:childTnLst>
                                    <p:anim calcmode="lin" valueType="num">
                                      <p:cBhvr additive="base">
                                        <p:cTn id="222" dur="4000"/>
                                        <p:tgtEl>
                                          <p:spTgt spid="38"/>
                                        </p:tgtEl>
                                        <p:attrNameLst>
                                          <p:attrName>ppt_x</p:attrName>
                                        </p:attrNameLst>
                                      </p:cBhvr>
                                      <p:tavLst>
                                        <p:tav tm="0">
                                          <p:val>
                                            <p:strVal val="ppt_x"/>
                                          </p:val>
                                        </p:tav>
                                        <p:tav tm="100000">
                                          <p:val>
                                            <p:strVal val="0-ppt_w/2"/>
                                          </p:val>
                                        </p:tav>
                                      </p:tavLst>
                                    </p:anim>
                                    <p:anim calcmode="lin" valueType="num">
                                      <p:cBhvr additive="base">
                                        <p:cTn id="223" dur="4000"/>
                                        <p:tgtEl>
                                          <p:spTgt spid="38"/>
                                        </p:tgtEl>
                                        <p:attrNameLst>
                                          <p:attrName>ppt_y</p:attrName>
                                        </p:attrNameLst>
                                      </p:cBhvr>
                                      <p:tavLst>
                                        <p:tav tm="0">
                                          <p:val>
                                            <p:strVal val="ppt_y"/>
                                          </p:val>
                                        </p:tav>
                                        <p:tav tm="100000">
                                          <p:val>
                                            <p:strVal val="1+ppt_h/2"/>
                                          </p:val>
                                        </p:tav>
                                      </p:tavLst>
                                    </p:anim>
                                    <p:set>
                                      <p:cBhvr>
                                        <p:cTn id="224" dur="1" fill="hold">
                                          <p:stCondLst>
                                            <p:cond delay="3999"/>
                                          </p:stCondLst>
                                        </p:cTn>
                                        <p:tgtEl>
                                          <p:spTgt spid="38"/>
                                        </p:tgtEl>
                                        <p:attrNameLst>
                                          <p:attrName>style.visibility</p:attrName>
                                        </p:attrNameLst>
                                      </p:cBhvr>
                                      <p:to>
                                        <p:strVal val="hidden"/>
                                      </p:to>
                                    </p:set>
                                  </p:childTnLst>
                                </p:cTn>
                              </p:par>
                              <p:par>
                                <p:cTn id="225" presetID="19" presetClass="entr" presetSubtype="5" fill="hold" nodeType="withEffect">
                                  <p:stCondLst>
                                    <p:cond delay="0"/>
                                  </p:stCondLst>
                                  <p:childTnLst>
                                    <p:set>
                                      <p:cBhvr>
                                        <p:cTn id="226" dur="1" fill="hold">
                                          <p:stCondLst>
                                            <p:cond delay="0"/>
                                          </p:stCondLst>
                                        </p:cTn>
                                        <p:tgtEl>
                                          <p:spTgt spid="134"/>
                                        </p:tgtEl>
                                        <p:attrNameLst>
                                          <p:attrName>style.visibility</p:attrName>
                                        </p:attrNameLst>
                                      </p:cBhvr>
                                      <p:to>
                                        <p:strVal val="visible"/>
                                      </p:to>
                                    </p:set>
                                    <p:anim calcmode="lin" valueType="num">
                                      <p:cBhvr>
                                        <p:cTn id="227" dur="4000" fill="hold"/>
                                        <p:tgtEl>
                                          <p:spTgt spid="134"/>
                                        </p:tgtEl>
                                        <p:attrNameLst>
                                          <p:attrName>ppt_w</p:attrName>
                                        </p:attrNameLst>
                                      </p:cBhvr>
                                      <p:tavLst>
                                        <p:tav tm="0">
                                          <p:val>
                                            <p:strVal val="#ppt_w"/>
                                          </p:val>
                                        </p:tav>
                                        <p:tav tm="100000">
                                          <p:val>
                                            <p:strVal val="#ppt_w"/>
                                          </p:val>
                                        </p:tav>
                                      </p:tavLst>
                                    </p:anim>
                                    <p:anim calcmode="lin" valueType="num">
                                      <p:cBhvr>
                                        <p:cTn id="228" dur="4000" fill="hold"/>
                                        <p:tgtEl>
                                          <p:spTgt spid="134"/>
                                        </p:tgtEl>
                                        <p:attrNameLst>
                                          <p:attrName>ppt_h</p:attrName>
                                        </p:attrNameLst>
                                      </p:cBhvr>
                                      <p:tavLst>
                                        <p:tav tm="0" fmla="#ppt_h*sin(2.5*pi*$)">
                                          <p:val>
                                            <p:fltVal val="0"/>
                                          </p:val>
                                        </p:tav>
                                        <p:tav tm="100000">
                                          <p:val>
                                            <p:fltVal val="1"/>
                                          </p:val>
                                        </p:tav>
                                      </p:tavLst>
                                    </p:anim>
                                  </p:childTnLst>
                                </p:cTn>
                              </p:par>
                              <p:par>
                                <p:cTn id="229" presetID="8" presetClass="emph" presetSubtype="0" repeatCount="indefinite" fill="hold" nodeType="withEffect">
                                  <p:stCondLst>
                                    <p:cond delay="0"/>
                                  </p:stCondLst>
                                  <p:childTnLst>
                                    <p:animRot by="-21600000">
                                      <p:cBhvr>
                                        <p:cTn id="230" dur="4000" fill="hold"/>
                                        <p:tgtEl>
                                          <p:spTgt spid="134"/>
                                        </p:tgtEl>
                                        <p:attrNameLst>
                                          <p:attrName>r</p:attrName>
                                        </p:attrNameLst>
                                      </p:cBhvr>
                                    </p:animRot>
                                  </p:childTnLst>
                                </p:cTn>
                              </p:par>
                              <p:par>
                                <p:cTn id="231" presetID="2" presetClass="exit" presetSubtype="3" fill="hold" nodeType="withEffect">
                                  <p:stCondLst>
                                    <p:cond delay="0"/>
                                  </p:stCondLst>
                                  <p:childTnLst>
                                    <p:anim calcmode="lin" valueType="num">
                                      <p:cBhvr additive="base">
                                        <p:cTn id="232" dur="4000"/>
                                        <p:tgtEl>
                                          <p:spTgt spid="134"/>
                                        </p:tgtEl>
                                        <p:attrNameLst>
                                          <p:attrName>ppt_x</p:attrName>
                                        </p:attrNameLst>
                                      </p:cBhvr>
                                      <p:tavLst>
                                        <p:tav tm="0">
                                          <p:val>
                                            <p:strVal val="ppt_x"/>
                                          </p:val>
                                        </p:tav>
                                        <p:tav tm="100000">
                                          <p:val>
                                            <p:strVal val="1+ppt_w/2"/>
                                          </p:val>
                                        </p:tav>
                                      </p:tavLst>
                                    </p:anim>
                                    <p:anim calcmode="lin" valueType="num">
                                      <p:cBhvr additive="base">
                                        <p:cTn id="233" dur="4000"/>
                                        <p:tgtEl>
                                          <p:spTgt spid="134"/>
                                        </p:tgtEl>
                                        <p:attrNameLst>
                                          <p:attrName>ppt_y</p:attrName>
                                        </p:attrNameLst>
                                      </p:cBhvr>
                                      <p:tavLst>
                                        <p:tav tm="0">
                                          <p:val>
                                            <p:strVal val="ppt_y"/>
                                          </p:val>
                                        </p:tav>
                                        <p:tav tm="100000">
                                          <p:val>
                                            <p:strVal val="0-ppt_h/2"/>
                                          </p:val>
                                        </p:tav>
                                      </p:tavLst>
                                    </p:anim>
                                    <p:set>
                                      <p:cBhvr>
                                        <p:cTn id="234" dur="1" fill="hold">
                                          <p:stCondLst>
                                            <p:cond delay="3999"/>
                                          </p:stCondLst>
                                        </p:cTn>
                                        <p:tgtEl>
                                          <p:spTgt spid="134"/>
                                        </p:tgtEl>
                                        <p:attrNameLst>
                                          <p:attrName>style.visibility</p:attrName>
                                        </p:attrNameLst>
                                      </p:cBhvr>
                                      <p:to>
                                        <p:strVal val="hidden"/>
                                      </p:to>
                                    </p:set>
                                  </p:childTnLst>
                                </p:cTn>
                              </p:par>
                              <p:par>
                                <p:cTn id="235" presetID="19" presetClass="entr" presetSubtype="5" fill="hold" nodeType="with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p:cTn id="237" dur="4000" fill="hold"/>
                                        <p:tgtEl>
                                          <p:spTgt spid="104"/>
                                        </p:tgtEl>
                                        <p:attrNameLst>
                                          <p:attrName>ppt_w</p:attrName>
                                        </p:attrNameLst>
                                      </p:cBhvr>
                                      <p:tavLst>
                                        <p:tav tm="0">
                                          <p:val>
                                            <p:strVal val="#ppt_w"/>
                                          </p:val>
                                        </p:tav>
                                        <p:tav tm="100000">
                                          <p:val>
                                            <p:strVal val="#ppt_w"/>
                                          </p:val>
                                        </p:tav>
                                      </p:tavLst>
                                    </p:anim>
                                    <p:anim calcmode="lin" valueType="num">
                                      <p:cBhvr>
                                        <p:cTn id="238" dur="4000" fill="hold"/>
                                        <p:tgtEl>
                                          <p:spTgt spid="104"/>
                                        </p:tgtEl>
                                        <p:attrNameLst>
                                          <p:attrName>ppt_h</p:attrName>
                                        </p:attrNameLst>
                                      </p:cBhvr>
                                      <p:tavLst>
                                        <p:tav tm="0" fmla="#ppt_h*sin(2.5*pi*$)">
                                          <p:val>
                                            <p:fltVal val="0"/>
                                          </p:val>
                                        </p:tav>
                                        <p:tav tm="100000">
                                          <p:val>
                                            <p:fltVal val="1"/>
                                          </p:val>
                                        </p:tav>
                                      </p:tavLst>
                                    </p:anim>
                                  </p:childTnLst>
                                </p:cTn>
                              </p:par>
                              <p:par>
                                <p:cTn id="239" presetID="8" presetClass="emph" presetSubtype="0" repeatCount="indefinite" fill="hold" nodeType="withEffect">
                                  <p:stCondLst>
                                    <p:cond delay="0"/>
                                  </p:stCondLst>
                                  <p:childTnLst>
                                    <p:animRot by="-21600000">
                                      <p:cBhvr>
                                        <p:cTn id="240" dur="4000" fill="hold"/>
                                        <p:tgtEl>
                                          <p:spTgt spid="104"/>
                                        </p:tgtEl>
                                        <p:attrNameLst>
                                          <p:attrName>r</p:attrName>
                                        </p:attrNameLst>
                                      </p:cBhvr>
                                    </p:animRot>
                                  </p:childTnLst>
                                </p:cTn>
                              </p:par>
                              <p:par>
                                <p:cTn id="241" presetID="2" presetClass="exit" presetSubtype="3" fill="hold" nodeType="withEffect">
                                  <p:stCondLst>
                                    <p:cond delay="0"/>
                                  </p:stCondLst>
                                  <p:childTnLst>
                                    <p:anim calcmode="lin" valueType="num">
                                      <p:cBhvr additive="base">
                                        <p:cTn id="242" dur="4000"/>
                                        <p:tgtEl>
                                          <p:spTgt spid="104"/>
                                        </p:tgtEl>
                                        <p:attrNameLst>
                                          <p:attrName>ppt_x</p:attrName>
                                        </p:attrNameLst>
                                      </p:cBhvr>
                                      <p:tavLst>
                                        <p:tav tm="0">
                                          <p:val>
                                            <p:strVal val="ppt_x"/>
                                          </p:val>
                                        </p:tav>
                                        <p:tav tm="100000">
                                          <p:val>
                                            <p:strVal val="1+ppt_w/2"/>
                                          </p:val>
                                        </p:tav>
                                      </p:tavLst>
                                    </p:anim>
                                    <p:anim calcmode="lin" valueType="num">
                                      <p:cBhvr additive="base">
                                        <p:cTn id="243" dur="4000"/>
                                        <p:tgtEl>
                                          <p:spTgt spid="104"/>
                                        </p:tgtEl>
                                        <p:attrNameLst>
                                          <p:attrName>ppt_y</p:attrName>
                                        </p:attrNameLst>
                                      </p:cBhvr>
                                      <p:tavLst>
                                        <p:tav tm="0">
                                          <p:val>
                                            <p:strVal val="ppt_y"/>
                                          </p:val>
                                        </p:tav>
                                        <p:tav tm="100000">
                                          <p:val>
                                            <p:strVal val="0-ppt_h/2"/>
                                          </p:val>
                                        </p:tav>
                                      </p:tavLst>
                                    </p:anim>
                                    <p:set>
                                      <p:cBhvr>
                                        <p:cTn id="244" dur="1" fill="hold">
                                          <p:stCondLst>
                                            <p:cond delay="3999"/>
                                          </p:stCondLst>
                                        </p:cTn>
                                        <p:tgtEl>
                                          <p:spTgt spid="104"/>
                                        </p:tgtEl>
                                        <p:attrNameLst>
                                          <p:attrName>style.visibility</p:attrName>
                                        </p:attrNameLst>
                                      </p:cBhvr>
                                      <p:to>
                                        <p:strVal val="hidden"/>
                                      </p:to>
                                    </p:set>
                                  </p:childTnLst>
                                </p:cTn>
                              </p:par>
                              <p:par>
                                <p:cTn id="245" presetID="19" presetClass="entr" presetSubtype="5" fill="hold" nodeType="with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p:cTn id="247" dur="4000" fill="hold"/>
                                        <p:tgtEl>
                                          <p:spTgt spid="107"/>
                                        </p:tgtEl>
                                        <p:attrNameLst>
                                          <p:attrName>ppt_w</p:attrName>
                                        </p:attrNameLst>
                                      </p:cBhvr>
                                      <p:tavLst>
                                        <p:tav tm="0">
                                          <p:val>
                                            <p:strVal val="#ppt_w"/>
                                          </p:val>
                                        </p:tav>
                                        <p:tav tm="100000">
                                          <p:val>
                                            <p:strVal val="#ppt_w"/>
                                          </p:val>
                                        </p:tav>
                                      </p:tavLst>
                                    </p:anim>
                                    <p:anim calcmode="lin" valueType="num">
                                      <p:cBhvr>
                                        <p:cTn id="248" dur="4000" fill="hold"/>
                                        <p:tgtEl>
                                          <p:spTgt spid="107"/>
                                        </p:tgtEl>
                                        <p:attrNameLst>
                                          <p:attrName>ppt_h</p:attrName>
                                        </p:attrNameLst>
                                      </p:cBhvr>
                                      <p:tavLst>
                                        <p:tav tm="0" fmla="#ppt_h*sin(2.5*pi*$)">
                                          <p:val>
                                            <p:fltVal val="0"/>
                                          </p:val>
                                        </p:tav>
                                        <p:tav tm="100000">
                                          <p:val>
                                            <p:fltVal val="1"/>
                                          </p:val>
                                        </p:tav>
                                      </p:tavLst>
                                    </p:anim>
                                  </p:childTnLst>
                                </p:cTn>
                              </p:par>
                              <p:par>
                                <p:cTn id="249" presetID="8" presetClass="emph" presetSubtype="0" repeatCount="indefinite" fill="hold" nodeType="withEffect">
                                  <p:stCondLst>
                                    <p:cond delay="0"/>
                                  </p:stCondLst>
                                  <p:childTnLst>
                                    <p:animRot by="-21600000">
                                      <p:cBhvr>
                                        <p:cTn id="250" dur="4000" fill="hold"/>
                                        <p:tgtEl>
                                          <p:spTgt spid="107"/>
                                        </p:tgtEl>
                                        <p:attrNameLst>
                                          <p:attrName>r</p:attrName>
                                        </p:attrNameLst>
                                      </p:cBhvr>
                                    </p:animRot>
                                  </p:childTnLst>
                                </p:cTn>
                              </p:par>
                              <p:par>
                                <p:cTn id="251" presetID="2" presetClass="exit" presetSubtype="3" fill="hold" nodeType="withEffect">
                                  <p:stCondLst>
                                    <p:cond delay="0"/>
                                  </p:stCondLst>
                                  <p:childTnLst>
                                    <p:anim calcmode="lin" valueType="num">
                                      <p:cBhvr additive="base">
                                        <p:cTn id="252" dur="4000"/>
                                        <p:tgtEl>
                                          <p:spTgt spid="107"/>
                                        </p:tgtEl>
                                        <p:attrNameLst>
                                          <p:attrName>ppt_x</p:attrName>
                                        </p:attrNameLst>
                                      </p:cBhvr>
                                      <p:tavLst>
                                        <p:tav tm="0">
                                          <p:val>
                                            <p:strVal val="ppt_x"/>
                                          </p:val>
                                        </p:tav>
                                        <p:tav tm="100000">
                                          <p:val>
                                            <p:strVal val="1+ppt_w/2"/>
                                          </p:val>
                                        </p:tav>
                                      </p:tavLst>
                                    </p:anim>
                                    <p:anim calcmode="lin" valueType="num">
                                      <p:cBhvr additive="base">
                                        <p:cTn id="253" dur="4000"/>
                                        <p:tgtEl>
                                          <p:spTgt spid="107"/>
                                        </p:tgtEl>
                                        <p:attrNameLst>
                                          <p:attrName>ppt_y</p:attrName>
                                        </p:attrNameLst>
                                      </p:cBhvr>
                                      <p:tavLst>
                                        <p:tav tm="0">
                                          <p:val>
                                            <p:strVal val="ppt_y"/>
                                          </p:val>
                                        </p:tav>
                                        <p:tav tm="100000">
                                          <p:val>
                                            <p:strVal val="0-ppt_h/2"/>
                                          </p:val>
                                        </p:tav>
                                      </p:tavLst>
                                    </p:anim>
                                    <p:set>
                                      <p:cBhvr>
                                        <p:cTn id="254" dur="1" fill="hold">
                                          <p:stCondLst>
                                            <p:cond delay="3999"/>
                                          </p:stCondLst>
                                        </p:cTn>
                                        <p:tgtEl>
                                          <p:spTgt spid="107"/>
                                        </p:tgtEl>
                                        <p:attrNameLst>
                                          <p:attrName>style.visibility</p:attrName>
                                        </p:attrNameLst>
                                      </p:cBhvr>
                                      <p:to>
                                        <p:strVal val="hidden"/>
                                      </p:to>
                                    </p:set>
                                  </p:childTnLst>
                                </p:cTn>
                              </p:par>
                              <p:par>
                                <p:cTn id="255" presetID="19" presetClass="entr" presetSubtype="5" fill="hold" nodeType="withEffect">
                                  <p:stCondLst>
                                    <p:cond delay="0"/>
                                  </p:stCondLst>
                                  <p:childTnLst>
                                    <p:set>
                                      <p:cBhvr>
                                        <p:cTn id="256" dur="1" fill="hold">
                                          <p:stCondLst>
                                            <p:cond delay="0"/>
                                          </p:stCondLst>
                                        </p:cTn>
                                        <p:tgtEl>
                                          <p:spTgt spid="110"/>
                                        </p:tgtEl>
                                        <p:attrNameLst>
                                          <p:attrName>style.visibility</p:attrName>
                                        </p:attrNameLst>
                                      </p:cBhvr>
                                      <p:to>
                                        <p:strVal val="visible"/>
                                      </p:to>
                                    </p:set>
                                    <p:anim calcmode="lin" valueType="num">
                                      <p:cBhvr>
                                        <p:cTn id="257" dur="4000" fill="hold"/>
                                        <p:tgtEl>
                                          <p:spTgt spid="110"/>
                                        </p:tgtEl>
                                        <p:attrNameLst>
                                          <p:attrName>ppt_w</p:attrName>
                                        </p:attrNameLst>
                                      </p:cBhvr>
                                      <p:tavLst>
                                        <p:tav tm="0">
                                          <p:val>
                                            <p:strVal val="#ppt_w"/>
                                          </p:val>
                                        </p:tav>
                                        <p:tav tm="100000">
                                          <p:val>
                                            <p:strVal val="#ppt_w"/>
                                          </p:val>
                                        </p:tav>
                                      </p:tavLst>
                                    </p:anim>
                                    <p:anim calcmode="lin" valueType="num">
                                      <p:cBhvr>
                                        <p:cTn id="258" dur="4000" fill="hold"/>
                                        <p:tgtEl>
                                          <p:spTgt spid="110"/>
                                        </p:tgtEl>
                                        <p:attrNameLst>
                                          <p:attrName>ppt_h</p:attrName>
                                        </p:attrNameLst>
                                      </p:cBhvr>
                                      <p:tavLst>
                                        <p:tav tm="0" fmla="#ppt_h*sin(2.5*pi*$)">
                                          <p:val>
                                            <p:fltVal val="0"/>
                                          </p:val>
                                        </p:tav>
                                        <p:tav tm="100000">
                                          <p:val>
                                            <p:fltVal val="1"/>
                                          </p:val>
                                        </p:tav>
                                      </p:tavLst>
                                    </p:anim>
                                  </p:childTnLst>
                                </p:cTn>
                              </p:par>
                              <p:par>
                                <p:cTn id="259" presetID="8" presetClass="emph" presetSubtype="0" repeatCount="indefinite" fill="hold" nodeType="withEffect">
                                  <p:stCondLst>
                                    <p:cond delay="0"/>
                                  </p:stCondLst>
                                  <p:childTnLst>
                                    <p:animRot by="-21600000">
                                      <p:cBhvr>
                                        <p:cTn id="260" dur="4000" fill="hold"/>
                                        <p:tgtEl>
                                          <p:spTgt spid="110"/>
                                        </p:tgtEl>
                                        <p:attrNameLst>
                                          <p:attrName>r</p:attrName>
                                        </p:attrNameLst>
                                      </p:cBhvr>
                                    </p:animRot>
                                  </p:childTnLst>
                                </p:cTn>
                              </p:par>
                              <p:par>
                                <p:cTn id="261" presetID="2" presetClass="exit" presetSubtype="3" fill="hold" nodeType="withEffect">
                                  <p:stCondLst>
                                    <p:cond delay="0"/>
                                  </p:stCondLst>
                                  <p:childTnLst>
                                    <p:anim calcmode="lin" valueType="num">
                                      <p:cBhvr additive="base">
                                        <p:cTn id="262" dur="4000"/>
                                        <p:tgtEl>
                                          <p:spTgt spid="110"/>
                                        </p:tgtEl>
                                        <p:attrNameLst>
                                          <p:attrName>ppt_x</p:attrName>
                                        </p:attrNameLst>
                                      </p:cBhvr>
                                      <p:tavLst>
                                        <p:tav tm="0">
                                          <p:val>
                                            <p:strVal val="ppt_x"/>
                                          </p:val>
                                        </p:tav>
                                        <p:tav tm="100000">
                                          <p:val>
                                            <p:strVal val="1+ppt_w/2"/>
                                          </p:val>
                                        </p:tav>
                                      </p:tavLst>
                                    </p:anim>
                                    <p:anim calcmode="lin" valueType="num">
                                      <p:cBhvr additive="base">
                                        <p:cTn id="263" dur="4000"/>
                                        <p:tgtEl>
                                          <p:spTgt spid="110"/>
                                        </p:tgtEl>
                                        <p:attrNameLst>
                                          <p:attrName>ppt_y</p:attrName>
                                        </p:attrNameLst>
                                      </p:cBhvr>
                                      <p:tavLst>
                                        <p:tav tm="0">
                                          <p:val>
                                            <p:strVal val="ppt_y"/>
                                          </p:val>
                                        </p:tav>
                                        <p:tav tm="100000">
                                          <p:val>
                                            <p:strVal val="0-ppt_h/2"/>
                                          </p:val>
                                        </p:tav>
                                      </p:tavLst>
                                    </p:anim>
                                    <p:set>
                                      <p:cBhvr>
                                        <p:cTn id="264" dur="1" fill="hold">
                                          <p:stCondLst>
                                            <p:cond delay="3999"/>
                                          </p:stCondLst>
                                        </p:cTn>
                                        <p:tgtEl>
                                          <p:spTgt spid="110"/>
                                        </p:tgtEl>
                                        <p:attrNameLst>
                                          <p:attrName>style.visibility</p:attrName>
                                        </p:attrNameLst>
                                      </p:cBhvr>
                                      <p:to>
                                        <p:strVal val="hidden"/>
                                      </p:to>
                                    </p:set>
                                  </p:childTnLst>
                                </p:cTn>
                              </p:par>
                              <p:par>
                                <p:cTn id="265" presetID="19" presetClass="entr" presetSubtype="5" fill="hold" nodeType="withEffect">
                                  <p:stCondLst>
                                    <p:cond delay="0"/>
                                  </p:stCondLst>
                                  <p:childTnLst>
                                    <p:set>
                                      <p:cBhvr>
                                        <p:cTn id="266" dur="1" fill="hold">
                                          <p:stCondLst>
                                            <p:cond delay="0"/>
                                          </p:stCondLst>
                                        </p:cTn>
                                        <p:tgtEl>
                                          <p:spTgt spid="113"/>
                                        </p:tgtEl>
                                        <p:attrNameLst>
                                          <p:attrName>style.visibility</p:attrName>
                                        </p:attrNameLst>
                                      </p:cBhvr>
                                      <p:to>
                                        <p:strVal val="visible"/>
                                      </p:to>
                                    </p:set>
                                    <p:anim calcmode="lin" valueType="num">
                                      <p:cBhvr>
                                        <p:cTn id="267" dur="4000" fill="hold"/>
                                        <p:tgtEl>
                                          <p:spTgt spid="113"/>
                                        </p:tgtEl>
                                        <p:attrNameLst>
                                          <p:attrName>ppt_w</p:attrName>
                                        </p:attrNameLst>
                                      </p:cBhvr>
                                      <p:tavLst>
                                        <p:tav tm="0">
                                          <p:val>
                                            <p:strVal val="#ppt_w"/>
                                          </p:val>
                                        </p:tav>
                                        <p:tav tm="100000">
                                          <p:val>
                                            <p:strVal val="#ppt_w"/>
                                          </p:val>
                                        </p:tav>
                                      </p:tavLst>
                                    </p:anim>
                                    <p:anim calcmode="lin" valueType="num">
                                      <p:cBhvr>
                                        <p:cTn id="268" dur="4000" fill="hold"/>
                                        <p:tgtEl>
                                          <p:spTgt spid="113"/>
                                        </p:tgtEl>
                                        <p:attrNameLst>
                                          <p:attrName>ppt_h</p:attrName>
                                        </p:attrNameLst>
                                      </p:cBhvr>
                                      <p:tavLst>
                                        <p:tav tm="0" fmla="#ppt_h*sin(2.5*pi*$)">
                                          <p:val>
                                            <p:fltVal val="0"/>
                                          </p:val>
                                        </p:tav>
                                        <p:tav tm="100000">
                                          <p:val>
                                            <p:fltVal val="1"/>
                                          </p:val>
                                        </p:tav>
                                      </p:tavLst>
                                    </p:anim>
                                  </p:childTnLst>
                                </p:cTn>
                              </p:par>
                              <p:par>
                                <p:cTn id="269" presetID="8" presetClass="emph" presetSubtype="0" repeatCount="indefinite" fill="hold" nodeType="withEffect">
                                  <p:stCondLst>
                                    <p:cond delay="0"/>
                                  </p:stCondLst>
                                  <p:childTnLst>
                                    <p:animRot by="-21600000">
                                      <p:cBhvr>
                                        <p:cTn id="270" dur="4000" fill="hold"/>
                                        <p:tgtEl>
                                          <p:spTgt spid="113"/>
                                        </p:tgtEl>
                                        <p:attrNameLst>
                                          <p:attrName>r</p:attrName>
                                        </p:attrNameLst>
                                      </p:cBhvr>
                                    </p:animRot>
                                  </p:childTnLst>
                                </p:cTn>
                              </p:par>
                              <p:par>
                                <p:cTn id="271" presetID="2" presetClass="exit" presetSubtype="3" fill="hold" nodeType="withEffect">
                                  <p:stCondLst>
                                    <p:cond delay="0"/>
                                  </p:stCondLst>
                                  <p:childTnLst>
                                    <p:anim calcmode="lin" valueType="num">
                                      <p:cBhvr additive="base">
                                        <p:cTn id="272" dur="4000"/>
                                        <p:tgtEl>
                                          <p:spTgt spid="113"/>
                                        </p:tgtEl>
                                        <p:attrNameLst>
                                          <p:attrName>ppt_x</p:attrName>
                                        </p:attrNameLst>
                                      </p:cBhvr>
                                      <p:tavLst>
                                        <p:tav tm="0">
                                          <p:val>
                                            <p:strVal val="ppt_x"/>
                                          </p:val>
                                        </p:tav>
                                        <p:tav tm="100000">
                                          <p:val>
                                            <p:strVal val="1+ppt_w/2"/>
                                          </p:val>
                                        </p:tav>
                                      </p:tavLst>
                                    </p:anim>
                                    <p:anim calcmode="lin" valueType="num">
                                      <p:cBhvr additive="base">
                                        <p:cTn id="273" dur="4000"/>
                                        <p:tgtEl>
                                          <p:spTgt spid="113"/>
                                        </p:tgtEl>
                                        <p:attrNameLst>
                                          <p:attrName>ppt_y</p:attrName>
                                        </p:attrNameLst>
                                      </p:cBhvr>
                                      <p:tavLst>
                                        <p:tav tm="0">
                                          <p:val>
                                            <p:strVal val="ppt_y"/>
                                          </p:val>
                                        </p:tav>
                                        <p:tav tm="100000">
                                          <p:val>
                                            <p:strVal val="0-ppt_h/2"/>
                                          </p:val>
                                        </p:tav>
                                      </p:tavLst>
                                    </p:anim>
                                    <p:set>
                                      <p:cBhvr>
                                        <p:cTn id="274" dur="1" fill="hold">
                                          <p:stCondLst>
                                            <p:cond delay="3999"/>
                                          </p:stCondLst>
                                        </p:cTn>
                                        <p:tgtEl>
                                          <p:spTgt spid="113"/>
                                        </p:tgtEl>
                                        <p:attrNameLst>
                                          <p:attrName>style.visibility</p:attrName>
                                        </p:attrNameLst>
                                      </p:cBhvr>
                                      <p:to>
                                        <p:strVal val="hidden"/>
                                      </p:to>
                                    </p:set>
                                  </p:childTnLst>
                                </p:cTn>
                              </p:par>
                              <p:par>
                                <p:cTn id="275" presetID="19" presetClass="entr" presetSubtype="5" fill="hold" nodeType="withEffect">
                                  <p:stCondLst>
                                    <p:cond delay="0"/>
                                  </p:stCondLst>
                                  <p:childTnLst>
                                    <p:set>
                                      <p:cBhvr>
                                        <p:cTn id="276" dur="1" fill="hold">
                                          <p:stCondLst>
                                            <p:cond delay="0"/>
                                          </p:stCondLst>
                                        </p:cTn>
                                        <p:tgtEl>
                                          <p:spTgt spid="116"/>
                                        </p:tgtEl>
                                        <p:attrNameLst>
                                          <p:attrName>style.visibility</p:attrName>
                                        </p:attrNameLst>
                                      </p:cBhvr>
                                      <p:to>
                                        <p:strVal val="visible"/>
                                      </p:to>
                                    </p:set>
                                    <p:anim calcmode="lin" valueType="num">
                                      <p:cBhvr>
                                        <p:cTn id="277" dur="4000" fill="hold"/>
                                        <p:tgtEl>
                                          <p:spTgt spid="116"/>
                                        </p:tgtEl>
                                        <p:attrNameLst>
                                          <p:attrName>ppt_w</p:attrName>
                                        </p:attrNameLst>
                                      </p:cBhvr>
                                      <p:tavLst>
                                        <p:tav tm="0">
                                          <p:val>
                                            <p:strVal val="#ppt_w"/>
                                          </p:val>
                                        </p:tav>
                                        <p:tav tm="100000">
                                          <p:val>
                                            <p:strVal val="#ppt_w"/>
                                          </p:val>
                                        </p:tav>
                                      </p:tavLst>
                                    </p:anim>
                                    <p:anim calcmode="lin" valueType="num">
                                      <p:cBhvr>
                                        <p:cTn id="278" dur="4000" fill="hold"/>
                                        <p:tgtEl>
                                          <p:spTgt spid="116"/>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4000" fill="hold"/>
                                        <p:tgtEl>
                                          <p:spTgt spid="116"/>
                                        </p:tgtEl>
                                        <p:attrNameLst>
                                          <p:attrName>r</p:attrName>
                                        </p:attrNameLst>
                                      </p:cBhvr>
                                    </p:animRot>
                                  </p:childTnLst>
                                </p:cTn>
                              </p:par>
                              <p:par>
                                <p:cTn id="281" presetID="2" presetClass="exit" presetSubtype="3" fill="hold" nodeType="withEffect">
                                  <p:stCondLst>
                                    <p:cond delay="0"/>
                                  </p:stCondLst>
                                  <p:childTnLst>
                                    <p:anim calcmode="lin" valueType="num">
                                      <p:cBhvr additive="base">
                                        <p:cTn id="282" dur="4000"/>
                                        <p:tgtEl>
                                          <p:spTgt spid="116"/>
                                        </p:tgtEl>
                                        <p:attrNameLst>
                                          <p:attrName>ppt_x</p:attrName>
                                        </p:attrNameLst>
                                      </p:cBhvr>
                                      <p:tavLst>
                                        <p:tav tm="0">
                                          <p:val>
                                            <p:strVal val="ppt_x"/>
                                          </p:val>
                                        </p:tav>
                                        <p:tav tm="100000">
                                          <p:val>
                                            <p:strVal val="1+ppt_w/2"/>
                                          </p:val>
                                        </p:tav>
                                      </p:tavLst>
                                    </p:anim>
                                    <p:anim calcmode="lin" valueType="num">
                                      <p:cBhvr additive="base">
                                        <p:cTn id="283" dur="4000"/>
                                        <p:tgtEl>
                                          <p:spTgt spid="116"/>
                                        </p:tgtEl>
                                        <p:attrNameLst>
                                          <p:attrName>ppt_y</p:attrName>
                                        </p:attrNameLst>
                                      </p:cBhvr>
                                      <p:tavLst>
                                        <p:tav tm="0">
                                          <p:val>
                                            <p:strVal val="ppt_y"/>
                                          </p:val>
                                        </p:tav>
                                        <p:tav tm="100000">
                                          <p:val>
                                            <p:strVal val="0-ppt_h/2"/>
                                          </p:val>
                                        </p:tav>
                                      </p:tavLst>
                                    </p:anim>
                                    <p:set>
                                      <p:cBhvr>
                                        <p:cTn id="284" dur="1" fill="hold">
                                          <p:stCondLst>
                                            <p:cond delay="3999"/>
                                          </p:stCondLst>
                                        </p:cTn>
                                        <p:tgtEl>
                                          <p:spTgt spid="116"/>
                                        </p:tgtEl>
                                        <p:attrNameLst>
                                          <p:attrName>style.visibility</p:attrName>
                                        </p:attrNameLst>
                                      </p:cBhvr>
                                      <p:to>
                                        <p:strVal val="hidden"/>
                                      </p:to>
                                    </p:set>
                                  </p:childTnLst>
                                </p:cTn>
                              </p:par>
                              <p:par>
                                <p:cTn id="285" presetID="19" presetClass="entr" presetSubtype="5" fill="hold" nodeType="withEffect">
                                  <p:stCondLst>
                                    <p:cond delay="0"/>
                                  </p:stCondLst>
                                  <p:childTnLst>
                                    <p:set>
                                      <p:cBhvr>
                                        <p:cTn id="286" dur="1" fill="hold">
                                          <p:stCondLst>
                                            <p:cond delay="0"/>
                                          </p:stCondLst>
                                        </p:cTn>
                                        <p:tgtEl>
                                          <p:spTgt spid="119"/>
                                        </p:tgtEl>
                                        <p:attrNameLst>
                                          <p:attrName>style.visibility</p:attrName>
                                        </p:attrNameLst>
                                      </p:cBhvr>
                                      <p:to>
                                        <p:strVal val="visible"/>
                                      </p:to>
                                    </p:set>
                                    <p:anim calcmode="lin" valueType="num">
                                      <p:cBhvr>
                                        <p:cTn id="287" dur="4000" fill="hold"/>
                                        <p:tgtEl>
                                          <p:spTgt spid="119"/>
                                        </p:tgtEl>
                                        <p:attrNameLst>
                                          <p:attrName>ppt_w</p:attrName>
                                        </p:attrNameLst>
                                      </p:cBhvr>
                                      <p:tavLst>
                                        <p:tav tm="0">
                                          <p:val>
                                            <p:strVal val="#ppt_w"/>
                                          </p:val>
                                        </p:tav>
                                        <p:tav tm="100000">
                                          <p:val>
                                            <p:strVal val="#ppt_w"/>
                                          </p:val>
                                        </p:tav>
                                      </p:tavLst>
                                    </p:anim>
                                    <p:anim calcmode="lin" valueType="num">
                                      <p:cBhvr>
                                        <p:cTn id="288" dur="4000" fill="hold"/>
                                        <p:tgtEl>
                                          <p:spTgt spid="119"/>
                                        </p:tgtEl>
                                        <p:attrNameLst>
                                          <p:attrName>ppt_h</p:attrName>
                                        </p:attrNameLst>
                                      </p:cBhvr>
                                      <p:tavLst>
                                        <p:tav tm="0" fmla="#ppt_h*sin(2.5*pi*$)">
                                          <p:val>
                                            <p:fltVal val="0"/>
                                          </p:val>
                                        </p:tav>
                                        <p:tav tm="100000">
                                          <p:val>
                                            <p:fltVal val="1"/>
                                          </p:val>
                                        </p:tav>
                                      </p:tavLst>
                                    </p:anim>
                                  </p:childTnLst>
                                </p:cTn>
                              </p:par>
                              <p:par>
                                <p:cTn id="289" presetID="8" presetClass="emph" presetSubtype="0" repeatCount="indefinite" fill="hold" nodeType="withEffect">
                                  <p:stCondLst>
                                    <p:cond delay="0"/>
                                  </p:stCondLst>
                                  <p:childTnLst>
                                    <p:animRot by="-21600000">
                                      <p:cBhvr>
                                        <p:cTn id="290" dur="4000" fill="hold"/>
                                        <p:tgtEl>
                                          <p:spTgt spid="119"/>
                                        </p:tgtEl>
                                        <p:attrNameLst>
                                          <p:attrName>r</p:attrName>
                                        </p:attrNameLst>
                                      </p:cBhvr>
                                    </p:animRot>
                                  </p:childTnLst>
                                </p:cTn>
                              </p:par>
                              <p:par>
                                <p:cTn id="291" presetID="2" presetClass="exit" presetSubtype="3" fill="hold" nodeType="withEffect">
                                  <p:stCondLst>
                                    <p:cond delay="0"/>
                                  </p:stCondLst>
                                  <p:childTnLst>
                                    <p:anim calcmode="lin" valueType="num">
                                      <p:cBhvr additive="base">
                                        <p:cTn id="292" dur="4000"/>
                                        <p:tgtEl>
                                          <p:spTgt spid="119"/>
                                        </p:tgtEl>
                                        <p:attrNameLst>
                                          <p:attrName>ppt_x</p:attrName>
                                        </p:attrNameLst>
                                      </p:cBhvr>
                                      <p:tavLst>
                                        <p:tav tm="0">
                                          <p:val>
                                            <p:strVal val="ppt_x"/>
                                          </p:val>
                                        </p:tav>
                                        <p:tav tm="100000">
                                          <p:val>
                                            <p:strVal val="1+ppt_w/2"/>
                                          </p:val>
                                        </p:tav>
                                      </p:tavLst>
                                    </p:anim>
                                    <p:anim calcmode="lin" valueType="num">
                                      <p:cBhvr additive="base">
                                        <p:cTn id="293" dur="4000"/>
                                        <p:tgtEl>
                                          <p:spTgt spid="119"/>
                                        </p:tgtEl>
                                        <p:attrNameLst>
                                          <p:attrName>ppt_y</p:attrName>
                                        </p:attrNameLst>
                                      </p:cBhvr>
                                      <p:tavLst>
                                        <p:tav tm="0">
                                          <p:val>
                                            <p:strVal val="ppt_y"/>
                                          </p:val>
                                        </p:tav>
                                        <p:tav tm="100000">
                                          <p:val>
                                            <p:strVal val="0-ppt_h/2"/>
                                          </p:val>
                                        </p:tav>
                                      </p:tavLst>
                                    </p:anim>
                                    <p:set>
                                      <p:cBhvr>
                                        <p:cTn id="294" dur="1" fill="hold">
                                          <p:stCondLst>
                                            <p:cond delay="3999"/>
                                          </p:stCondLst>
                                        </p:cTn>
                                        <p:tgtEl>
                                          <p:spTgt spid="119"/>
                                        </p:tgtEl>
                                        <p:attrNameLst>
                                          <p:attrName>style.visibility</p:attrName>
                                        </p:attrNameLst>
                                      </p:cBhvr>
                                      <p:to>
                                        <p:strVal val="hidden"/>
                                      </p:to>
                                    </p:set>
                                  </p:childTnLst>
                                </p:cTn>
                              </p:par>
                              <p:par>
                                <p:cTn id="295" presetID="19" presetClass="entr" presetSubtype="5" fill="hold" nodeType="withEffect">
                                  <p:stCondLst>
                                    <p:cond delay="0"/>
                                  </p:stCondLst>
                                  <p:childTnLst>
                                    <p:set>
                                      <p:cBhvr>
                                        <p:cTn id="296" dur="1" fill="hold">
                                          <p:stCondLst>
                                            <p:cond delay="0"/>
                                          </p:stCondLst>
                                        </p:cTn>
                                        <p:tgtEl>
                                          <p:spTgt spid="122"/>
                                        </p:tgtEl>
                                        <p:attrNameLst>
                                          <p:attrName>style.visibility</p:attrName>
                                        </p:attrNameLst>
                                      </p:cBhvr>
                                      <p:to>
                                        <p:strVal val="visible"/>
                                      </p:to>
                                    </p:set>
                                    <p:anim calcmode="lin" valueType="num">
                                      <p:cBhvr>
                                        <p:cTn id="297" dur="4000" fill="hold"/>
                                        <p:tgtEl>
                                          <p:spTgt spid="122"/>
                                        </p:tgtEl>
                                        <p:attrNameLst>
                                          <p:attrName>ppt_w</p:attrName>
                                        </p:attrNameLst>
                                      </p:cBhvr>
                                      <p:tavLst>
                                        <p:tav tm="0">
                                          <p:val>
                                            <p:strVal val="#ppt_w"/>
                                          </p:val>
                                        </p:tav>
                                        <p:tav tm="100000">
                                          <p:val>
                                            <p:strVal val="#ppt_w"/>
                                          </p:val>
                                        </p:tav>
                                      </p:tavLst>
                                    </p:anim>
                                    <p:anim calcmode="lin" valueType="num">
                                      <p:cBhvr>
                                        <p:cTn id="298" dur="4000" fill="hold"/>
                                        <p:tgtEl>
                                          <p:spTgt spid="122"/>
                                        </p:tgtEl>
                                        <p:attrNameLst>
                                          <p:attrName>ppt_h</p:attrName>
                                        </p:attrNameLst>
                                      </p:cBhvr>
                                      <p:tavLst>
                                        <p:tav tm="0" fmla="#ppt_h*sin(2.5*pi*$)">
                                          <p:val>
                                            <p:fltVal val="0"/>
                                          </p:val>
                                        </p:tav>
                                        <p:tav tm="100000">
                                          <p:val>
                                            <p:fltVal val="1"/>
                                          </p:val>
                                        </p:tav>
                                      </p:tavLst>
                                    </p:anim>
                                  </p:childTnLst>
                                </p:cTn>
                              </p:par>
                              <p:par>
                                <p:cTn id="299" presetID="8" presetClass="emph" presetSubtype="0" repeatCount="indefinite" fill="hold" nodeType="withEffect">
                                  <p:stCondLst>
                                    <p:cond delay="0"/>
                                  </p:stCondLst>
                                  <p:childTnLst>
                                    <p:animRot by="-21600000">
                                      <p:cBhvr>
                                        <p:cTn id="300" dur="4000" fill="hold"/>
                                        <p:tgtEl>
                                          <p:spTgt spid="122"/>
                                        </p:tgtEl>
                                        <p:attrNameLst>
                                          <p:attrName>r</p:attrName>
                                        </p:attrNameLst>
                                      </p:cBhvr>
                                    </p:animRot>
                                  </p:childTnLst>
                                </p:cTn>
                              </p:par>
                              <p:par>
                                <p:cTn id="301" presetID="2" presetClass="exit" presetSubtype="3" fill="hold" nodeType="withEffect">
                                  <p:stCondLst>
                                    <p:cond delay="0"/>
                                  </p:stCondLst>
                                  <p:childTnLst>
                                    <p:anim calcmode="lin" valueType="num">
                                      <p:cBhvr additive="base">
                                        <p:cTn id="302" dur="4000"/>
                                        <p:tgtEl>
                                          <p:spTgt spid="122"/>
                                        </p:tgtEl>
                                        <p:attrNameLst>
                                          <p:attrName>ppt_x</p:attrName>
                                        </p:attrNameLst>
                                      </p:cBhvr>
                                      <p:tavLst>
                                        <p:tav tm="0">
                                          <p:val>
                                            <p:strVal val="ppt_x"/>
                                          </p:val>
                                        </p:tav>
                                        <p:tav tm="100000">
                                          <p:val>
                                            <p:strVal val="1+ppt_w/2"/>
                                          </p:val>
                                        </p:tav>
                                      </p:tavLst>
                                    </p:anim>
                                    <p:anim calcmode="lin" valueType="num">
                                      <p:cBhvr additive="base">
                                        <p:cTn id="303" dur="4000"/>
                                        <p:tgtEl>
                                          <p:spTgt spid="122"/>
                                        </p:tgtEl>
                                        <p:attrNameLst>
                                          <p:attrName>ppt_y</p:attrName>
                                        </p:attrNameLst>
                                      </p:cBhvr>
                                      <p:tavLst>
                                        <p:tav tm="0">
                                          <p:val>
                                            <p:strVal val="ppt_y"/>
                                          </p:val>
                                        </p:tav>
                                        <p:tav tm="100000">
                                          <p:val>
                                            <p:strVal val="0-ppt_h/2"/>
                                          </p:val>
                                        </p:tav>
                                      </p:tavLst>
                                    </p:anim>
                                    <p:set>
                                      <p:cBhvr>
                                        <p:cTn id="304" dur="1" fill="hold">
                                          <p:stCondLst>
                                            <p:cond delay="3999"/>
                                          </p:stCondLst>
                                        </p:cTn>
                                        <p:tgtEl>
                                          <p:spTgt spid="122"/>
                                        </p:tgtEl>
                                        <p:attrNameLst>
                                          <p:attrName>style.visibility</p:attrName>
                                        </p:attrNameLst>
                                      </p:cBhvr>
                                      <p:to>
                                        <p:strVal val="hidden"/>
                                      </p:to>
                                    </p:set>
                                  </p:childTnLst>
                                </p:cTn>
                              </p:par>
                              <p:par>
                                <p:cTn id="305" presetID="19" presetClass="entr" presetSubtype="5" fill="hold" nodeType="withEffect">
                                  <p:stCondLst>
                                    <p:cond delay="0"/>
                                  </p:stCondLst>
                                  <p:childTnLst>
                                    <p:set>
                                      <p:cBhvr>
                                        <p:cTn id="306" dur="1" fill="hold">
                                          <p:stCondLst>
                                            <p:cond delay="0"/>
                                          </p:stCondLst>
                                        </p:cTn>
                                        <p:tgtEl>
                                          <p:spTgt spid="125"/>
                                        </p:tgtEl>
                                        <p:attrNameLst>
                                          <p:attrName>style.visibility</p:attrName>
                                        </p:attrNameLst>
                                      </p:cBhvr>
                                      <p:to>
                                        <p:strVal val="visible"/>
                                      </p:to>
                                    </p:set>
                                    <p:anim calcmode="lin" valueType="num">
                                      <p:cBhvr>
                                        <p:cTn id="307" dur="4000" fill="hold"/>
                                        <p:tgtEl>
                                          <p:spTgt spid="125"/>
                                        </p:tgtEl>
                                        <p:attrNameLst>
                                          <p:attrName>ppt_w</p:attrName>
                                        </p:attrNameLst>
                                      </p:cBhvr>
                                      <p:tavLst>
                                        <p:tav tm="0">
                                          <p:val>
                                            <p:strVal val="#ppt_w"/>
                                          </p:val>
                                        </p:tav>
                                        <p:tav tm="100000">
                                          <p:val>
                                            <p:strVal val="#ppt_w"/>
                                          </p:val>
                                        </p:tav>
                                      </p:tavLst>
                                    </p:anim>
                                    <p:anim calcmode="lin" valueType="num">
                                      <p:cBhvr>
                                        <p:cTn id="308" dur="4000" fill="hold"/>
                                        <p:tgtEl>
                                          <p:spTgt spid="125"/>
                                        </p:tgtEl>
                                        <p:attrNameLst>
                                          <p:attrName>ppt_h</p:attrName>
                                        </p:attrNameLst>
                                      </p:cBhvr>
                                      <p:tavLst>
                                        <p:tav tm="0" fmla="#ppt_h*sin(2.5*pi*$)">
                                          <p:val>
                                            <p:fltVal val="0"/>
                                          </p:val>
                                        </p:tav>
                                        <p:tav tm="100000">
                                          <p:val>
                                            <p:fltVal val="1"/>
                                          </p:val>
                                        </p:tav>
                                      </p:tavLst>
                                    </p:anim>
                                  </p:childTnLst>
                                </p:cTn>
                              </p:par>
                              <p:par>
                                <p:cTn id="309" presetID="8" presetClass="emph" presetSubtype="0" repeatCount="indefinite" fill="hold" nodeType="withEffect">
                                  <p:stCondLst>
                                    <p:cond delay="0"/>
                                  </p:stCondLst>
                                  <p:childTnLst>
                                    <p:animRot by="-21600000">
                                      <p:cBhvr>
                                        <p:cTn id="310" dur="4000" fill="hold"/>
                                        <p:tgtEl>
                                          <p:spTgt spid="125"/>
                                        </p:tgtEl>
                                        <p:attrNameLst>
                                          <p:attrName>r</p:attrName>
                                        </p:attrNameLst>
                                      </p:cBhvr>
                                    </p:animRot>
                                  </p:childTnLst>
                                </p:cTn>
                              </p:par>
                              <p:par>
                                <p:cTn id="311" presetID="2" presetClass="exit" presetSubtype="3" fill="hold" nodeType="withEffect">
                                  <p:stCondLst>
                                    <p:cond delay="0"/>
                                  </p:stCondLst>
                                  <p:childTnLst>
                                    <p:anim calcmode="lin" valueType="num">
                                      <p:cBhvr additive="base">
                                        <p:cTn id="312" dur="4000"/>
                                        <p:tgtEl>
                                          <p:spTgt spid="125"/>
                                        </p:tgtEl>
                                        <p:attrNameLst>
                                          <p:attrName>ppt_x</p:attrName>
                                        </p:attrNameLst>
                                      </p:cBhvr>
                                      <p:tavLst>
                                        <p:tav tm="0">
                                          <p:val>
                                            <p:strVal val="ppt_x"/>
                                          </p:val>
                                        </p:tav>
                                        <p:tav tm="100000">
                                          <p:val>
                                            <p:strVal val="1+ppt_w/2"/>
                                          </p:val>
                                        </p:tav>
                                      </p:tavLst>
                                    </p:anim>
                                    <p:anim calcmode="lin" valueType="num">
                                      <p:cBhvr additive="base">
                                        <p:cTn id="313" dur="4000"/>
                                        <p:tgtEl>
                                          <p:spTgt spid="125"/>
                                        </p:tgtEl>
                                        <p:attrNameLst>
                                          <p:attrName>ppt_y</p:attrName>
                                        </p:attrNameLst>
                                      </p:cBhvr>
                                      <p:tavLst>
                                        <p:tav tm="0">
                                          <p:val>
                                            <p:strVal val="ppt_y"/>
                                          </p:val>
                                        </p:tav>
                                        <p:tav tm="100000">
                                          <p:val>
                                            <p:strVal val="0-ppt_h/2"/>
                                          </p:val>
                                        </p:tav>
                                      </p:tavLst>
                                    </p:anim>
                                    <p:set>
                                      <p:cBhvr>
                                        <p:cTn id="314" dur="1" fill="hold">
                                          <p:stCondLst>
                                            <p:cond delay="3999"/>
                                          </p:stCondLst>
                                        </p:cTn>
                                        <p:tgtEl>
                                          <p:spTgt spid="125"/>
                                        </p:tgtEl>
                                        <p:attrNameLst>
                                          <p:attrName>style.visibility</p:attrName>
                                        </p:attrNameLst>
                                      </p:cBhvr>
                                      <p:to>
                                        <p:strVal val="hidden"/>
                                      </p:to>
                                    </p:set>
                                  </p:childTnLst>
                                </p:cTn>
                              </p:par>
                              <p:par>
                                <p:cTn id="315" presetID="19" presetClass="entr" presetSubtype="5" fill="hold" nodeType="withEffect">
                                  <p:stCondLst>
                                    <p:cond delay="0"/>
                                  </p:stCondLst>
                                  <p:childTnLst>
                                    <p:set>
                                      <p:cBhvr>
                                        <p:cTn id="316" dur="1" fill="hold">
                                          <p:stCondLst>
                                            <p:cond delay="0"/>
                                          </p:stCondLst>
                                        </p:cTn>
                                        <p:tgtEl>
                                          <p:spTgt spid="128"/>
                                        </p:tgtEl>
                                        <p:attrNameLst>
                                          <p:attrName>style.visibility</p:attrName>
                                        </p:attrNameLst>
                                      </p:cBhvr>
                                      <p:to>
                                        <p:strVal val="visible"/>
                                      </p:to>
                                    </p:set>
                                    <p:anim calcmode="lin" valueType="num">
                                      <p:cBhvr>
                                        <p:cTn id="317" dur="4000" fill="hold"/>
                                        <p:tgtEl>
                                          <p:spTgt spid="128"/>
                                        </p:tgtEl>
                                        <p:attrNameLst>
                                          <p:attrName>ppt_w</p:attrName>
                                        </p:attrNameLst>
                                      </p:cBhvr>
                                      <p:tavLst>
                                        <p:tav tm="0">
                                          <p:val>
                                            <p:strVal val="#ppt_w"/>
                                          </p:val>
                                        </p:tav>
                                        <p:tav tm="100000">
                                          <p:val>
                                            <p:strVal val="#ppt_w"/>
                                          </p:val>
                                        </p:tav>
                                      </p:tavLst>
                                    </p:anim>
                                    <p:anim calcmode="lin" valueType="num">
                                      <p:cBhvr>
                                        <p:cTn id="318" dur="4000" fill="hold"/>
                                        <p:tgtEl>
                                          <p:spTgt spid="128"/>
                                        </p:tgtEl>
                                        <p:attrNameLst>
                                          <p:attrName>ppt_h</p:attrName>
                                        </p:attrNameLst>
                                      </p:cBhvr>
                                      <p:tavLst>
                                        <p:tav tm="0" fmla="#ppt_h*sin(2.5*pi*$)">
                                          <p:val>
                                            <p:fltVal val="0"/>
                                          </p:val>
                                        </p:tav>
                                        <p:tav tm="100000">
                                          <p:val>
                                            <p:fltVal val="1"/>
                                          </p:val>
                                        </p:tav>
                                      </p:tavLst>
                                    </p:anim>
                                  </p:childTnLst>
                                </p:cTn>
                              </p:par>
                              <p:par>
                                <p:cTn id="319" presetID="8" presetClass="emph" presetSubtype="0" repeatCount="indefinite" fill="hold" nodeType="withEffect">
                                  <p:stCondLst>
                                    <p:cond delay="0"/>
                                  </p:stCondLst>
                                  <p:childTnLst>
                                    <p:animRot by="-21600000">
                                      <p:cBhvr>
                                        <p:cTn id="320" dur="4000" fill="hold"/>
                                        <p:tgtEl>
                                          <p:spTgt spid="128"/>
                                        </p:tgtEl>
                                        <p:attrNameLst>
                                          <p:attrName>r</p:attrName>
                                        </p:attrNameLst>
                                      </p:cBhvr>
                                    </p:animRot>
                                  </p:childTnLst>
                                </p:cTn>
                              </p:par>
                              <p:par>
                                <p:cTn id="321" presetID="2" presetClass="exit" presetSubtype="3" fill="hold" nodeType="withEffect">
                                  <p:stCondLst>
                                    <p:cond delay="0"/>
                                  </p:stCondLst>
                                  <p:childTnLst>
                                    <p:anim calcmode="lin" valueType="num">
                                      <p:cBhvr additive="base">
                                        <p:cTn id="322" dur="4000"/>
                                        <p:tgtEl>
                                          <p:spTgt spid="128"/>
                                        </p:tgtEl>
                                        <p:attrNameLst>
                                          <p:attrName>ppt_x</p:attrName>
                                        </p:attrNameLst>
                                      </p:cBhvr>
                                      <p:tavLst>
                                        <p:tav tm="0">
                                          <p:val>
                                            <p:strVal val="ppt_x"/>
                                          </p:val>
                                        </p:tav>
                                        <p:tav tm="100000">
                                          <p:val>
                                            <p:strVal val="1+ppt_w/2"/>
                                          </p:val>
                                        </p:tav>
                                      </p:tavLst>
                                    </p:anim>
                                    <p:anim calcmode="lin" valueType="num">
                                      <p:cBhvr additive="base">
                                        <p:cTn id="323" dur="4000"/>
                                        <p:tgtEl>
                                          <p:spTgt spid="128"/>
                                        </p:tgtEl>
                                        <p:attrNameLst>
                                          <p:attrName>ppt_y</p:attrName>
                                        </p:attrNameLst>
                                      </p:cBhvr>
                                      <p:tavLst>
                                        <p:tav tm="0">
                                          <p:val>
                                            <p:strVal val="ppt_y"/>
                                          </p:val>
                                        </p:tav>
                                        <p:tav tm="100000">
                                          <p:val>
                                            <p:strVal val="0-ppt_h/2"/>
                                          </p:val>
                                        </p:tav>
                                      </p:tavLst>
                                    </p:anim>
                                    <p:set>
                                      <p:cBhvr>
                                        <p:cTn id="324" dur="1" fill="hold">
                                          <p:stCondLst>
                                            <p:cond delay="3999"/>
                                          </p:stCondLst>
                                        </p:cTn>
                                        <p:tgtEl>
                                          <p:spTgt spid="128"/>
                                        </p:tgtEl>
                                        <p:attrNameLst>
                                          <p:attrName>style.visibility</p:attrName>
                                        </p:attrNameLst>
                                      </p:cBhvr>
                                      <p:to>
                                        <p:strVal val="hidden"/>
                                      </p:to>
                                    </p:set>
                                  </p:childTnLst>
                                </p:cTn>
                              </p:par>
                              <p:par>
                                <p:cTn id="325" presetID="19" presetClass="entr" presetSubtype="5" fill="hold" nodeType="withEffect">
                                  <p:stCondLst>
                                    <p:cond delay="0"/>
                                  </p:stCondLst>
                                  <p:childTnLst>
                                    <p:set>
                                      <p:cBhvr>
                                        <p:cTn id="326" dur="1" fill="hold">
                                          <p:stCondLst>
                                            <p:cond delay="0"/>
                                          </p:stCondLst>
                                        </p:cTn>
                                        <p:tgtEl>
                                          <p:spTgt spid="131"/>
                                        </p:tgtEl>
                                        <p:attrNameLst>
                                          <p:attrName>style.visibility</p:attrName>
                                        </p:attrNameLst>
                                      </p:cBhvr>
                                      <p:to>
                                        <p:strVal val="visible"/>
                                      </p:to>
                                    </p:set>
                                    <p:anim calcmode="lin" valueType="num">
                                      <p:cBhvr>
                                        <p:cTn id="327" dur="4000" fill="hold"/>
                                        <p:tgtEl>
                                          <p:spTgt spid="131"/>
                                        </p:tgtEl>
                                        <p:attrNameLst>
                                          <p:attrName>ppt_w</p:attrName>
                                        </p:attrNameLst>
                                      </p:cBhvr>
                                      <p:tavLst>
                                        <p:tav tm="0">
                                          <p:val>
                                            <p:strVal val="#ppt_w"/>
                                          </p:val>
                                        </p:tav>
                                        <p:tav tm="100000">
                                          <p:val>
                                            <p:strVal val="#ppt_w"/>
                                          </p:val>
                                        </p:tav>
                                      </p:tavLst>
                                    </p:anim>
                                    <p:anim calcmode="lin" valueType="num">
                                      <p:cBhvr>
                                        <p:cTn id="328" dur="4000" fill="hold"/>
                                        <p:tgtEl>
                                          <p:spTgt spid="131"/>
                                        </p:tgtEl>
                                        <p:attrNameLst>
                                          <p:attrName>ppt_h</p:attrName>
                                        </p:attrNameLst>
                                      </p:cBhvr>
                                      <p:tavLst>
                                        <p:tav tm="0" fmla="#ppt_h*sin(2.5*pi*$)">
                                          <p:val>
                                            <p:fltVal val="0"/>
                                          </p:val>
                                        </p:tav>
                                        <p:tav tm="100000">
                                          <p:val>
                                            <p:fltVal val="1"/>
                                          </p:val>
                                        </p:tav>
                                      </p:tavLst>
                                    </p:anim>
                                  </p:childTnLst>
                                </p:cTn>
                              </p:par>
                              <p:par>
                                <p:cTn id="329" presetID="8" presetClass="emph" presetSubtype="0" repeatCount="indefinite" fill="hold" nodeType="withEffect">
                                  <p:stCondLst>
                                    <p:cond delay="0"/>
                                  </p:stCondLst>
                                  <p:childTnLst>
                                    <p:animRot by="-21600000">
                                      <p:cBhvr>
                                        <p:cTn id="330" dur="4000" fill="hold"/>
                                        <p:tgtEl>
                                          <p:spTgt spid="131"/>
                                        </p:tgtEl>
                                        <p:attrNameLst>
                                          <p:attrName>r</p:attrName>
                                        </p:attrNameLst>
                                      </p:cBhvr>
                                    </p:animRot>
                                  </p:childTnLst>
                                </p:cTn>
                              </p:par>
                              <p:par>
                                <p:cTn id="331" presetID="2" presetClass="exit" presetSubtype="3" fill="hold" nodeType="withEffect">
                                  <p:stCondLst>
                                    <p:cond delay="0"/>
                                  </p:stCondLst>
                                  <p:childTnLst>
                                    <p:anim calcmode="lin" valueType="num">
                                      <p:cBhvr additive="base">
                                        <p:cTn id="332" dur="4000"/>
                                        <p:tgtEl>
                                          <p:spTgt spid="131"/>
                                        </p:tgtEl>
                                        <p:attrNameLst>
                                          <p:attrName>ppt_x</p:attrName>
                                        </p:attrNameLst>
                                      </p:cBhvr>
                                      <p:tavLst>
                                        <p:tav tm="0">
                                          <p:val>
                                            <p:strVal val="ppt_x"/>
                                          </p:val>
                                        </p:tav>
                                        <p:tav tm="100000">
                                          <p:val>
                                            <p:strVal val="1+ppt_w/2"/>
                                          </p:val>
                                        </p:tav>
                                      </p:tavLst>
                                    </p:anim>
                                    <p:anim calcmode="lin" valueType="num">
                                      <p:cBhvr additive="base">
                                        <p:cTn id="333" dur="4000"/>
                                        <p:tgtEl>
                                          <p:spTgt spid="131"/>
                                        </p:tgtEl>
                                        <p:attrNameLst>
                                          <p:attrName>ppt_y</p:attrName>
                                        </p:attrNameLst>
                                      </p:cBhvr>
                                      <p:tavLst>
                                        <p:tav tm="0">
                                          <p:val>
                                            <p:strVal val="ppt_y"/>
                                          </p:val>
                                        </p:tav>
                                        <p:tav tm="100000">
                                          <p:val>
                                            <p:strVal val="0-ppt_h/2"/>
                                          </p:val>
                                        </p:tav>
                                      </p:tavLst>
                                    </p:anim>
                                    <p:set>
                                      <p:cBhvr>
                                        <p:cTn id="334" dur="1" fill="hold">
                                          <p:stCondLst>
                                            <p:cond delay="3999"/>
                                          </p:stCondLst>
                                        </p:cTn>
                                        <p:tgtEl>
                                          <p:spTgt spid="131"/>
                                        </p:tgtEl>
                                        <p:attrNameLst>
                                          <p:attrName>style.visibility</p:attrName>
                                        </p:attrNameLst>
                                      </p:cBhvr>
                                      <p:to>
                                        <p:strVal val="hidden"/>
                                      </p:to>
                                    </p:set>
                                  </p:childTnLst>
                                </p:cTn>
                              </p:par>
                              <p:par>
                                <p:cTn id="335" presetID="19" presetClass="entr" presetSubtype="5" fill="hold" nodeType="withEffect">
                                  <p:stCondLst>
                                    <p:cond delay="0"/>
                                  </p:stCondLst>
                                  <p:childTnLst>
                                    <p:set>
                                      <p:cBhvr>
                                        <p:cTn id="336" dur="1" fill="hold">
                                          <p:stCondLst>
                                            <p:cond delay="0"/>
                                          </p:stCondLst>
                                        </p:cTn>
                                        <p:tgtEl>
                                          <p:spTgt spid="101"/>
                                        </p:tgtEl>
                                        <p:attrNameLst>
                                          <p:attrName>style.visibility</p:attrName>
                                        </p:attrNameLst>
                                      </p:cBhvr>
                                      <p:to>
                                        <p:strVal val="visible"/>
                                      </p:to>
                                    </p:set>
                                    <p:anim calcmode="lin" valueType="num">
                                      <p:cBhvr>
                                        <p:cTn id="337" dur="4000" fill="hold"/>
                                        <p:tgtEl>
                                          <p:spTgt spid="101"/>
                                        </p:tgtEl>
                                        <p:attrNameLst>
                                          <p:attrName>ppt_w</p:attrName>
                                        </p:attrNameLst>
                                      </p:cBhvr>
                                      <p:tavLst>
                                        <p:tav tm="0">
                                          <p:val>
                                            <p:strVal val="#ppt_w"/>
                                          </p:val>
                                        </p:tav>
                                        <p:tav tm="100000">
                                          <p:val>
                                            <p:strVal val="#ppt_w"/>
                                          </p:val>
                                        </p:tav>
                                      </p:tavLst>
                                    </p:anim>
                                    <p:anim calcmode="lin" valueType="num">
                                      <p:cBhvr>
                                        <p:cTn id="338" dur="4000" fill="hold"/>
                                        <p:tgtEl>
                                          <p:spTgt spid="101"/>
                                        </p:tgtEl>
                                        <p:attrNameLst>
                                          <p:attrName>ppt_h</p:attrName>
                                        </p:attrNameLst>
                                      </p:cBhvr>
                                      <p:tavLst>
                                        <p:tav tm="0" fmla="#ppt_h*sin(2.5*pi*$)">
                                          <p:val>
                                            <p:fltVal val="0"/>
                                          </p:val>
                                        </p:tav>
                                        <p:tav tm="100000">
                                          <p:val>
                                            <p:fltVal val="1"/>
                                          </p:val>
                                        </p:tav>
                                      </p:tavLst>
                                    </p:anim>
                                  </p:childTnLst>
                                </p:cTn>
                              </p:par>
                              <p:par>
                                <p:cTn id="339" presetID="8" presetClass="emph" presetSubtype="0" repeatCount="indefinite" fill="hold" nodeType="withEffect">
                                  <p:stCondLst>
                                    <p:cond delay="0"/>
                                  </p:stCondLst>
                                  <p:childTnLst>
                                    <p:animRot by="21600000">
                                      <p:cBhvr>
                                        <p:cTn id="340" dur="4000" fill="hold"/>
                                        <p:tgtEl>
                                          <p:spTgt spid="101"/>
                                        </p:tgtEl>
                                        <p:attrNameLst>
                                          <p:attrName>r</p:attrName>
                                        </p:attrNameLst>
                                      </p:cBhvr>
                                    </p:animRot>
                                  </p:childTnLst>
                                </p:cTn>
                              </p:par>
                              <p:par>
                                <p:cTn id="341" presetID="2" presetClass="exit" presetSubtype="9" fill="hold" nodeType="withEffect">
                                  <p:stCondLst>
                                    <p:cond delay="0"/>
                                  </p:stCondLst>
                                  <p:childTnLst>
                                    <p:anim calcmode="lin" valueType="num">
                                      <p:cBhvr additive="base">
                                        <p:cTn id="342" dur="4000"/>
                                        <p:tgtEl>
                                          <p:spTgt spid="101"/>
                                        </p:tgtEl>
                                        <p:attrNameLst>
                                          <p:attrName>ppt_x</p:attrName>
                                        </p:attrNameLst>
                                      </p:cBhvr>
                                      <p:tavLst>
                                        <p:tav tm="0">
                                          <p:val>
                                            <p:strVal val="ppt_x"/>
                                          </p:val>
                                        </p:tav>
                                        <p:tav tm="100000">
                                          <p:val>
                                            <p:strVal val="0-ppt_w/2"/>
                                          </p:val>
                                        </p:tav>
                                      </p:tavLst>
                                    </p:anim>
                                    <p:anim calcmode="lin" valueType="num">
                                      <p:cBhvr additive="base">
                                        <p:cTn id="343" dur="4000"/>
                                        <p:tgtEl>
                                          <p:spTgt spid="101"/>
                                        </p:tgtEl>
                                        <p:attrNameLst>
                                          <p:attrName>ppt_y</p:attrName>
                                        </p:attrNameLst>
                                      </p:cBhvr>
                                      <p:tavLst>
                                        <p:tav tm="0">
                                          <p:val>
                                            <p:strVal val="ppt_y"/>
                                          </p:val>
                                        </p:tav>
                                        <p:tav tm="100000">
                                          <p:val>
                                            <p:strVal val="0-ppt_h/2"/>
                                          </p:val>
                                        </p:tav>
                                      </p:tavLst>
                                    </p:anim>
                                    <p:set>
                                      <p:cBhvr>
                                        <p:cTn id="344" dur="1" fill="hold">
                                          <p:stCondLst>
                                            <p:cond delay="3999"/>
                                          </p:stCondLst>
                                        </p:cTn>
                                        <p:tgtEl>
                                          <p:spTgt spid="101"/>
                                        </p:tgtEl>
                                        <p:attrNameLst>
                                          <p:attrName>style.visibility</p:attrName>
                                        </p:attrNameLst>
                                      </p:cBhvr>
                                      <p:to>
                                        <p:strVal val="hidden"/>
                                      </p:to>
                                    </p:set>
                                  </p:childTnLst>
                                </p:cTn>
                              </p:par>
                              <p:par>
                                <p:cTn id="345" presetID="19" presetClass="entr" presetSubtype="5" fill="hold" nodeType="withEffect">
                                  <p:stCondLst>
                                    <p:cond delay="0"/>
                                  </p:stCondLst>
                                  <p:childTnLst>
                                    <p:set>
                                      <p:cBhvr>
                                        <p:cTn id="346" dur="1" fill="hold">
                                          <p:stCondLst>
                                            <p:cond delay="0"/>
                                          </p:stCondLst>
                                        </p:cTn>
                                        <p:tgtEl>
                                          <p:spTgt spid="71"/>
                                        </p:tgtEl>
                                        <p:attrNameLst>
                                          <p:attrName>style.visibility</p:attrName>
                                        </p:attrNameLst>
                                      </p:cBhvr>
                                      <p:to>
                                        <p:strVal val="visible"/>
                                      </p:to>
                                    </p:set>
                                    <p:anim calcmode="lin" valueType="num">
                                      <p:cBhvr>
                                        <p:cTn id="347" dur="4000" fill="hold"/>
                                        <p:tgtEl>
                                          <p:spTgt spid="71"/>
                                        </p:tgtEl>
                                        <p:attrNameLst>
                                          <p:attrName>ppt_w</p:attrName>
                                        </p:attrNameLst>
                                      </p:cBhvr>
                                      <p:tavLst>
                                        <p:tav tm="0">
                                          <p:val>
                                            <p:strVal val="#ppt_w"/>
                                          </p:val>
                                        </p:tav>
                                        <p:tav tm="100000">
                                          <p:val>
                                            <p:strVal val="#ppt_w"/>
                                          </p:val>
                                        </p:tav>
                                      </p:tavLst>
                                    </p:anim>
                                    <p:anim calcmode="lin" valueType="num">
                                      <p:cBhvr>
                                        <p:cTn id="348" dur="4000" fill="hold"/>
                                        <p:tgtEl>
                                          <p:spTgt spid="71"/>
                                        </p:tgtEl>
                                        <p:attrNameLst>
                                          <p:attrName>ppt_h</p:attrName>
                                        </p:attrNameLst>
                                      </p:cBhvr>
                                      <p:tavLst>
                                        <p:tav tm="0" fmla="#ppt_h*sin(2.5*pi*$)">
                                          <p:val>
                                            <p:fltVal val="0"/>
                                          </p:val>
                                        </p:tav>
                                        <p:tav tm="100000">
                                          <p:val>
                                            <p:fltVal val="1"/>
                                          </p:val>
                                        </p:tav>
                                      </p:tavLst>
                                    </p:anim>
                                  </p:childTnLst>
                                </p:cTn>
                              </p:par>
                              <p:par>
                                <p:cTn id="349" presetID="8" presetClass="emph" presetSubtype="0" repeatCount="indefinite" fill="hold" nodeType="withEffect">
                                  <p:stCondLst>
                                    <p:cond delay="0"/>
                                  </p:stCondLst>
                                  <p:childTnLst>
                                    <p:animRot by="21600000">
                                      <p:cBhvr>
                                        <p:cTn id="350" dur="4000" fill="hold"/>
                                        <p:tgtEl>
                                          <p:spTgt spid="71"/>
                                        </p:tgtEl>
                                        <p:attrNameLst>
                                          <p:attrName>r</p:attrName>
                                        </p:attrNameLst>
                                      </p:cBhvr>
                                    </p:animRot>
                                  </p:childTnLst>
                                </p:cTn>
                              </p:par>
                              <p:par>
                                <p:cTn id="351" presetID="2" presetClass="exit" presetSubtype="9" fill="hold" nodeType="withEffect">
                                  <p:stCondLst>
                                    <p:cond delay="0"/>
                                  </p:stCondLst>
                                  <p:childTnLst>
                                    <p:anim calcmode="lin" valueType="num">
                                      <p:cBhvr additive="base">
                                        <p:cTn id="352" dur="4000"/>
                                        <p:tgtEl>
                                          <p:spTgt spid="71"/>
                                        </p:tgtEl>
                                        <p:attrNameLst>
                                          <p:attrName>ppt_x</p:attrName>
                                        </p:attrNameLst>
                                      </p:cBhvr>
                                      <p:tavLst>
                                        <p:tav tm="0">
                                          <p:val>
                                            <p:strVal val="ppt_x"/>
                                          </p:val>
                                        </p:tav>
                                        <p:tav tm="100000">
                                          <p:val>
                                            <p:strVal val="0-ppt_w/2"/>
                                          </p:val>
                                        </p:tav>
                                      </p:tavLst>
                                    </p:anim>
                                    <p:anim calcmode="lin" valueType="num">
                                      <p:cBhvr additive="base">
                                        <p:cTn id="353" dur="4000"/>
                                        <p:tgtEl>
                                          <p:spTgt spid="71"/>
                                        </p:tgtEl>
                                        <p:attrNameLst>
                                          <p:attrName>ppt_y</p:attrName>
                                        </p:attrNameLst>
                                      </p:cBhvr>
                                      <p:tavLst>
                                        <p:tav tm="0">
                                          <p:val>
                                            <p:strVal val="ppt_y"/>
                                          </p:val>
                                        </p:tav>
                                        <p:tav tm="100000">
                                          <p:val>
                                            <p:strVal val="0-ppt_h/2"/>
                                          </p:val>
                                        </p:tav>
                                      </p:tavLst>
                                    </p:anim>
                                    <p:set>
                                      <p:cBhvr>
                                        <p:cTn id="354" dur="1" fill="hold">
                                          <p:stCondLst>
                                            <p:cond delay="3999"/>
                                          </p:stCondLst>
                                        </p:cTn>
                                        <p:tgtEl>
                                          <p:spTgt spid="71"/>
                                        </p:tgtEl>
                                        <p:attrNameLst>
                                          <p:attrName>style.visibility</p:attrName>
                                        </p:attrNameLst>
                                      </p:cBhvr>
                                      <p:to>
                                        <p:strVal val="hidden"/>
                                      </p:to>
                                    </p:set>
                                  </p:childTnLst>
                                </p:cTn>
                              </p:par>
                              <p:par>
                                <p:cTn id="355" presetID="19" presetClass="entr" presetSubtype="5" fill="hold" nodeType="withEffect">
                                  <p:stCondLst>
                                    <p:cond delay="0"/>
                                  </p:stCondLst>
                                  <p:childTnLst>
                                    <p:set>
                                      <p:cBhvr>
                                        <p:cTn id="356" dur="1" fill="hold">
                                          <p:stCondLst>
                                            <p:cond delay="0"/>
                                          </p:stCondLst>
                                        </p:cTn>
                                        <p:tgtEl>
                                          <p:spTgt spid="74"/>
                                        </p:tgtEl>
                                        <p:attrNameLst>
                                          <p:attrName>style.visibility</p:attrName>
                                        </p:attrNameLst>
                                      </p:cBhvr>
                                      <p:to>
                                        <p:strVal val="visible"/>
                                      </p:to>
                                    </p:set>
                                    <p:anim calcmode="lin" valueType="num">
                                      <p:cBhvr>
                                        <p:cTn id="357" dur="4000" fill="hold"/>
                                        <p:tgtEl>
                                          <p:spTgt spid="74"/>
                                        </p:tgtEl>
                                        <p:attrNameLst>
                                          <p:attrName>ppt_w</p:attrName>
                                        </p:attrNameLst>
                                      </p:cBhvr>
                                      <p:tavLst>
                                        <p:tav tm="0">
                                          <p:val>
                                            <p:strVal val="#ppt_w"/>
                                          </p:val>
                                        </p:tav>
                                        <p:tav tm="100000">
                                          <p:val>
                                            <p:strVal val="#ppt_w"/>
                                          </p:val>
                                        </p:tav>
                                      </p:tavLst>
                                    </p:anim>
                                    <p:anim calcmode="lin" valueType="num">
                                      <p:cBhvr>
                                        <p:cTn id="358" dur="4000" fill="hold"/>
                                        <p:tgtEl>
                                          <p:spTgt spid="74"/>
                                        </p:tgtEl>
                                        <p:attrNameLst>
                                          <p:attrName>ppt_h</p:attrName>
                                        </p:attrNameLst>
                                      </p:cBhvr>
                                      <p:tavLst>
                                        <p:tav tm="0" fmla="#ppt_h*sin(2.5*pi*$)">
                                          <p:val>
                                            <p:fltVal val="0"/>
                                          </p:val>
                                        </p:tav>
                                        <p:tav tm="100000">
                                          <p:val>
                                            <p:fltVal val="1"/>
                                          </p:val>
                                        </p:tav>
                                      </p:tavLst>
                                    </p:anim>
                                  </p:childTnLst>
                                </p:cTn>
                              </p:par>
                              <p:par>
                                <p:cTn id="359" presetID="8" presetClass="emph" presetSubtype="0" repeatCount="indefinite" fill="hold" nodeType="withEffect">
                                  <p:stCondLst>
                                    <p:cond delay="0"/>
                                  </p:stCondLst>
                                  <p:childTnLst>
                                    <p:animRot by="21600000">
                                      <p:cBhvr>
                                        <p:cTn id="360" dur="4000" fill="hold"/>
                                        <p:tgtEl>
                                          <p:spTgt spid="74"/>
                                        </p:tgtEl>
                                        <p:attrNameLst>
                                          <p:attrName>r</p:attrName>
                                        </p:attrNameLst>
                                      </p:cBhvr>
                                    </p:animRot>
                                  </p:childTnLst>
                                </p:cTn>
                              </p:par>
                              <p:par>
                                <p:cTn id="361" presetID="2" presetClass="exit" presetSubtype="9" fill="hold" nodeType="withEffect">
                                  <p:stCondLst>
                                    <p:cond delay="0"/>
                                  </p:stCondLst>
                                  <p:childTnLst>
                                    <p:anim calcmode="lin" valueType="num">
                                      <p:cBhvr additive="base">
                                        <p:cTn id="362" dur="4000"/>
                                        <p:tgtEl>
                                          <p:spTgt spid="74"/>
                                        </p:tgtEl>
                                        <p:attrNameLst>
                                          <p:attrName>ppt_x</p:attrName>
                                        </p:attrNameLst>
                                      </p:cBhvr>
                                      <p:tavLst>
                                        <p:tav tm="0">
                                          <p:val>
                                            <p:strVal val="ppt_x"/>
                                          </p:val>
                                        </p:tav>
                                        <p:tav tm="100000">
                                          <p:val>
                                            <p:strVal val="0-ppt_w/2"/>
                                          </p:val>
                                        </p:tav>
                                      </p:tavLst>
                                    </p:anim>
                                    <p:anim calcmode="lin" valueType="num">
                                      <p:cBhvr additive="base">
                                        <p:cTn id="363" dur="4000"/>
                                        <p:tgtEl>
                                          <p:spTgt spid="74"/>
                                        </p:tgtEl>
                                        <p:attrNameLst>
                                          <p:attrName>ppt_y</p:attrName>
                                        </p:attrNameLst>
                                      </p:cBhvr>
                                      <p:tavLst>
                                        <p:tav tm="0">
                                          <p:val>
                                            <p:strVal val="ppt_y"/>
                                          </p:val>
                                        </p:tav>
                                        <p:tav tm="100000">
                                          <p:val>
                                            <p:strVal val="0-ppt_h/2"/>
                                          </p:val>
                                        </p:tav>
                                      </p:tavLst>
                                    </p:anim>
                                    <p:set>
                                      <p:cBhvr>
                                        <p:cTn id="364" dur="1" fill="hold">
                                          <p:stCondLst>
                                            <p:cond delay="3999"/>
                                          </p:stCondLst>
                                        </p:cTn>
                                        <p:tgtEl>
                                          <p:spTgt spid="74"/>
                                        </p:tgtEl>
                                        <p:attrNameLst>
                                          <p:attrName>style.visibility</p:attrName>
                                        </p:attrNameLst>
                                      </p:cBhvr>
                                      <p:to>
                                        <p:strVal val="hidden"/>
                                      </p:to>
                                    </p:set>
                                  </p:childTnLst>
                                </p:cTn>
                              </p:par>
                              <p:par>
                                <p:cTn id="365" presetID="19" presetClass="entr" presetSubtype="5" fill="hold" nodeType="withEffect">
                                  <p:stCondLst>
                                    <p:cond delay="0"/>
                                  </p:stCondLst>
                                  <p:childTnLst>
                                    <p:set>
                                      <p:cBhvr>
                                        <p:cTn id="366" dur="1" fill="hold">
                                          <p:stCondLst>
                                            <p:cond delay="0"/>
                                          </p:stCondLst>
                                        </p:cTn>
                                        <p:tgtEl>
                                          <p:spTgt spid="77"/>
                                        </p:tgtEl>
                                        <p:attrNameLst>
                                          <p:attrName>style.visibility</p:attrName>
                                        </p:attrNameLst>
                                      </p:cBhvr>
                                      <p:to>
                                        <p:strVal val="visible"/>
                                      </p:to>
                                    </p:set>
                                    <p:anim calcmode="lin" valueType="num">
                                      <p:cBhvr>
                                        <p:cTn id="367" dur="4000" fill="hold"/>
                                        <p:tgtEl>
                                          <p:spTgt spid="77"/>
                                        </p:tgtEl>
                                        <p:attrNameLst>
                                          <p:attrName>ppt_w</p:attrName>
                                        </p:attrNameLst>
                                      </p:cBhvr>
                                      <p:tavLst>
                                        <p:tav tm="0">
                                          <p:val>
                                            <p:strVal val="#ppt_w"/>
                                          </p:val>
                                        </p:tav>
                                        <p:tav tm="100000">
                                          <p:val>
                                            <p:strVal val="#ppt_w"/>
                                          </p:val>
                                        </p:tav>
                                      </p:tavLst>
                                    </p:anim>
                                    <p:anim calcmode="lin" valueType="num">
                                      <p:cBhvr>
                                        <p:cTn id="368" dur="4000" fill="hold"/>
                                        <p:tgtEl>
                                          <p:spTgt spid="77"/>
                                        </p:tgtEl>
                                        <p:attrNameLst>
                                          <p:attrName>ppt_h</p:attrName>
                                        </p:attrNameLst>
                                      </p:cBhvr>
                                      <p:tavLst>
                                        <p:tav tm="0" fmla="#ppt_h*sin(2.5*pi*$)">
                                          <p:val>
                                            <p:fltVal val="0"/>
                                          </p:val>
                                        </p:tav>
                                        <p:tav tm="100000">
                                          <p:val>
                                            <p:fltVal val="1"/>
                                          </p:val>
                                        </p:tav>
                                      </p:tavLst>
                                    </p:anim>
                                  </p:childTnLst>
                                </p:cTn>
                              </p:par>
                              <p:par>
                                <p:cTn id="369" presetID="8" presetClass="emph" presetSubtype="0" repeatCount="indefinite" fill="hold" nodeType="withEffect">
                                  <p:stCondLst>
                                    <p:cond delay="0"/>
                                  </p:stCondLst>
                                  <p:childTnLst>
                                    <p:animRot by="21600000">
                                      <p:cBhvr>
                                        <p:cTn id="370" dur="4000" fill="hold"/>
                                        <p:tgtEl>
                                          <p:spTgt spid="77"/>
                                        </p:tgtEl>
                                        <p:attrNameLst>
                                          <p:attrName>r</p:attrName>
                                        </p:attrNameLst>
                                      </p:cBhvr>
                                    </p:animRot>
                                  </p:childTnLst>
                                </p:cTn>
                              </p:par>
                              <p:par>
                                <p:cTn id="371" presetID="2" presetClass="exit" presetSubtype="9" fill="hold" nodeType="withEffect">
                                  <p:stCondLst>
                                    <p:cond delay="0"/>
                                  </p:stCondLst>
                                  <p:childTnLst>
                                    <p:anim calcmode="lin" valueType="num">
                                      <p:cBhvr additive="base">
                                        <p:cTn id="372" dur="4000"/>
                                        <p:tgtEl>
                                          <p:spTgt spid="77"/>
                                        </p:tgtEl>
                                        <p:attrNameLst>
                                          <p:attrName>ppt_x</p:attrName>
                                        </p:attrNameLst>
                                      </p:cBhvr>
                                      <p:tavLst>
                                        <p:tav tm="0">
                                          <p:val>
                                            <p:strVal val="ppt_x"/>
                                          </p:val>
                                        </p:tav>
                                        <p:tav tm="100000">
                                          <p:val>
                                            <p:strVal val="0-ppt_w/2"/>
                                          </p:val>
                                        </p:tav>
                                      </p:tavLst>
                                    </p:anim>
                                    <p:anim calcmode="lin" valueType="num">
                                      <p:cBhvr additive="base">
                                        <p:cTn id="373" dur="4000"/>
                                        <p:tgtEl>
                                          <p:spTgt spid="77"/>
                                        </p:tgtEl>
                                        <p:attrNameLst>
                                          <p:attrName>ppt_y</p:attrName>
                                        </p:attrNameLst>
                                      </p:cBhvr>
                                      <p:tavLst>
                                        <p:tav tm="0">
                                          <p:val>
                                            <p:strVal val="ppt_y"/>
                                          </p:val>
                                        </p:tav>
                                        <p:tav tm="100000">
                                          <p:val>
                                            <p:strVal val="0-ppt_h/2"/>
                                          </p:val>
                                        </p:tav>
                                      </p:tavLst>
                                    </p:anim>
                                    <p:set>
                                      <p:cBhvr>
                                        <p:cTn id="374" dur="1" fill="hold">
                                          <p:stCondLst>
                                            <p:cond delay="3999"/>
                                          </p:stCondLst>
                                        </p:cTn>
                                        <p:tgtEl>
                                          <p:spTgt spid="77"/>
                                        </p:tgtEl>
                                        <p:attrNameLst>
                                          <p:attrName>style.visibility</p:attrName>
                                        </p:attrNameLst>
                                      </p:cBhvr>
                                      <p:to>
                                        <p:strVal val="hidden"/>
                                      </p:to>
                                    </p:set>
                                  </p:childTnLst>
                                </p:cTn>
                              </p:par>
                              <p:par>
                                <p:cTn id="375" presetID="19" presetClass="entr" presetSubtype="5" fill="hold" nodeType="withEffect">
                                  <p:stCondLst>
                                    <p:cond delay="0"/>
                                  </p:stCondLst>
                                  <p:childTnLst>
                                    <p:set>
                                      <p:cBhvr>
                                        <p:cTn id="376" dur="1" fill="hold">
                                          <p:stCondLst>
                                            <p:cond delay="0"/>
                                          </p:stCondLst>
                                        </p:cTn>
                                        <p:tgtEl>
                                          <p:spTgt spid="80"/>
                                        </p:tgtEl>
                                        <p:attrNameLst>
                                          <p:attrName>style.visibility</p:attrName>
                                        </p:attrNameLst>
                                      </p:cBhvr>
                                      <p:to>
                                        <p:strVal val="visible"/>
                                      </p:to>
                                    </p:set>
                                    <p:anim calcmode="lin" valueType="num">
                                      <p:cBhvr>
                                        <p:cTn id="377" dur="4000" fill="hold"/>
                                        <p:tgtEl>
                                          <p:spTgt spid="80"/>
                                        </p:tgtEl>
                                        <p:attrNameLst>
                                          <p:attrName>ppt_w</p:attrName>
                                        </p:attrNameLst>
                                      </p:cBhvr>
                                      <p:tavLst>
                                        <p:tav tm="0">
                                          <p:val>
                                            <p:strVal val="#ppt_w"/>
                                          </p:val>
                                        </p:tav>
                                        <p:tav tm="100000">
                                          <p:val>
                                            <p:strVal val="#ppt_w"/>
                                          </p:val>
                                        </p:tav>
                                      </p:tavLst>
                                    </p:anim>
                                    <p:anim calcmode="lin" valueType="num">
                                      <p:cBhvr>
                                        <p:cTn id="378" dur="4000" fill="hold"/>
                                        <p:tgtEl>
                                          <p:spTgt spid="80"/>
                                        </p:tgtEl>
                                        <p:attrNameLst>
                                          <p:attrName>ppt_h</p:attrName>
                                        </p:attrNameLst>
                                      </p:cBhvr>
                                      <p:tavLst>
                                        <p:tav tm="0" fmla="#ppt_h*sin(2.5*pi*$)">
                                          <p:val>
                                            <p:fltVal val="0"/>
                                          </p:val>
                                        </p:tav>
                                        <p:tav tm="100000">
                                          <p:val>
                                            <p:fltVal val="1"/>
                                          </p:val>
                                        </p:tav>
                                      </p:tavLst>
                                    </p:anim>
                                  </p:childTnLst>
                                </p:cTn>
                              </p:par>
                              <p:par>
                                <p:cTn id="379" presetID="8" presetClass="emph" presetSubtype="0" repeatCount="indefinite" fill="hold" nodeType="withEffect">
                                  <p:stCondLst>
                                    <p:cond delay="0"/>
                                  </p:stCondLst>
                                  <p:childTnLst>
                                    <p:animRot by="21600000">
                                      <p:cBhvr>
                                        <p:cTn id="380" dur="4000" fill="hold"/>
                                        <p:tgtEl>
                                          <p:spTgt spid="80"/>
                                        </p:tgtEl>
                                        <p:attrNameLst>
                                          <p:attrName>r</p:attrName>
                                        </p:attrNameLst>
                                      </p:cBhvr>
                                    </p:animRot>
                                  </p:childTnLst>
                                </p:cTn>
                              </p:par>
                              <p:par>
                                <p:cTn id="381" presetID="2" presetClass="exit" presetSubtype="9" fill="hold" nodeType="withEffect">
                                  <p:stCondLst>
                                    <p:cond delay="0"/>
                                  </p:stCondLst>
                                  <p:childTnLst>
                                    <p:anim calcmode="lin" valueType="num">
                                      <p:cBhvr additive="base">
                                        <p:cTn id="382" dur="4000"/>
                                        <p:tgtEl>
                                          <p:spTgt spid="80"/>
                                        </p:tgtEl>
                                        <p:attrNameLst>
                                          <p:attrName>ppt_x</p:attrName>
                                        </p:attrNameLst>
                                      </p:cBhvr>
                                      <p:tavLst>
                                        <p:tav tm="0">
                                          <p:val>
                                            <p:strVal val="ppt_x"/>
                                          </p:val>
                                        </p:tav>
                                        <p:tav tm="100000">
                                          <p:val>
                                            <p:strVal val="0-ppt_w/2"/>
                                          </p:val>
                                        </p:tav>
                                      </p:tavLst>
                                    </p:anim>
                                    <p:anim calcmode="lin" valueType="num">
                                      <p:cBhvr additive="base">
                                        <p:cTn id="383" dur="4000"/>
                                        <p:tgtEl>
                                          <p:spTgt spid="80"/>
                                        </p:tgtEl>
                                        <p:attrNameLst>
                                          <p:attrName>ppt_y</p:attrName>
                                        </p:attrNameLst>
                                      </p:cBhvr>
                                      <p:tavLst>
                                        <p:tav tm="0">
                                          <p:val>
                                            <p:strVal val="ppt_y"/>
                                          </p:val>
                                        </p:tav>
                                        <p:tav tm="100000">
                                          <p:val>
                                            <p:strVal val="0-ppt_h/2"/>
                                          </p:val>
                                        </p:tav>
                                      </p:tavLst>
                                    </p:anim>
                                    <p:set>
                                      <p:cBhvr>
                                        <p:cTn id="384" dur="1" fill="hold">
                                          <p:stCondLst>
                                            <p:cond delay="3999"/>
                                          </p:stCondLst>
                                        </p:cTn>
                                        <p:tgtEl>
                                          <p:spTgt spid="80"/>
                                        </p:tgtEl>
                                        <p:attrNameLst>
                                          <p:attrName>style.visibility</p:attrName>
                                        </p:attrNameLst>
                                      </p:cBhvr>
                                      <p:to>
                                        <p:strVal val="hidden"/>
                                      </p:to>
                                    </p:set>
                                  </p:childTnLst>
                                </p:cTn>
                              </p:par>
                              <p:par>
                                <p:cTn id="385" presetID="19" presetClass="entr" presetSubtype="5" fill="hold" nodeType="withEffect">
                                  <p:stCondLst>
                                    <p:cond delay="0"/>
                                  </p:stCondLst>
                                  <p:childTnLst>
                                    <p:set>
                                      <p:cBhvr>
                                        <p:cTn id="386" dur="1" fill="hold">
                                          <p:stCondLst>
                                            <p:cond delay="0"/>
                                          </p:stCondLst>
                                        </p:cTn>
                                        <p:tgtEl>
                                          <p:spTgt spid="83"/>
                                        </p:tgtEl>
                                        <p:attrNameLst>
                                          <p:attrName>style.visibility</p:attrName>
                                        </p:attrNameLst>
                                      </p:cBhvr>
                                      <p:to>
                                        <p:strVal val="visible"/>
                                      </p:to>
                                    </p:set>
                                    <p:anim calcmode="lin" valueType="num">
                                      <p:cBhvr>
                                        <p:cTn id="387" dur="4000" fill="hold"/>
                                        <p:tgtEl>
                                          <p:spTgt spid="83"/>
                                        </p:tgtEl>
                                        <p:attrNameLst>
                                          <p:attrName>ppt_w</p:attrName>
                                        </p:attrNameLst>
                                      </p:cBhvr>
                                      <p:tavLst>
                                        <p:tav tm="0">
                                          <p:val>
                                            <p:strVal val="#ppt_w"/>
                                          </p:val>
                                        </p:tav>
                                        <p:tav tm="100000">
                                          <p:val>
                                            <p:strVal val="#ppt_w"/>
                                          </p:val>
                                        </p:tav>
                                      </p:tavLst>
                                    </p:anim>
                                    <p:anim calcmode="lin" valueType="num">
                                      <p:cBhvr>
                                        <p:cTn id="388" dur="4000" fill="hold"/>
                                        <p:tgtEl>
                                          <p:spTgt spid="83"/>
                                        </p:tgtEl>
                                        <p:attrNameLst>
                                          <p:attrName>ppt_h</p:attrName>
                                        </p:attrNameLst>
                                      </p:cBhvr>
                                      <p:tavLst>
                                        <p:tav tm="0" fmla="#ppt_h*sin(2.5*pi*$)">
                                          <p:val>
                                            <p:fltVal val="0"/>
                                          </p:val>
                                        </p:tav>
                                        <p:tav tm="100000">
                                          <p:val>
                                            <p:fltVal val="1"/>
                                          </p:val>
                                        </p:tav>
                                      </p:tavLst>
                                    </p:anim>
                                  </p:childTnLst>
                                </p:cTn>
                              </p:par>
                              <p:par>
                                <p:cTn id="389" presetID="8" presetClass="emph" presetSubtype="0" repeatCount="indefinite" fill="hold" nodeType="withEffect">
                                  <p:stCondLst>
                                    <p:cond delay="0"/>
                                  </p:stCondLst>
                                  <p:childTnLst>
                                    <p:animRot by="21600000">
                                      <p:cBhvr>
                                        <p:cTn id="390" dur="4000" fill="hold"/>
                                        <p:tgtEl>
                                          <p:spTgt spid="83"/>
                                        </p:tgtEl>
                                        <p:attrNameLst>
                                          <p:attrName>r</p:attrName>
                                        </p:attrNameLst>
                                      </p:cBhvr>
                                    </p:animRot>
                                  </p:childTnLst>
                                </p:cTn>
                              </p:par>
                              <p:par>
                                <p:cTn id="391" presetID="2" presetClass="exit" presetSubtype="9" fill="hold" nodeType="withEffect">
                                  <p:stCondLst>
                                    <p:cond delay="0"/>
                                  </p:stCondLst>
                                  <p:childTnLst>
                                    <p:anim calcmode="lin" valueType="num">
                                      <p:cBhvr additive="base">
                                        <p:cTn id="392" dur="4000"/>
                                        <p:tgtEl>
                                          <p:spTgt spid="83"/>
                                        </p:tgtEl>
                                        <p:attrNameLst>
                                          <p:attrName>ppt_x</p:attrName>
                                        </p:attrNameLst>
                                      </p:cBhvr>
                                      <p:tavLst>
                                        <p:tav tm="0">
                                          <p:val>
                                            <p:strVal val="ppt_x"/>
                                          </p:val>
                                        </p:tav>
                                        <p:tav tm="100000">
                                          <p:val>
                                            <p:strVal val="0-ppt_w/2"/>
                                          </p:val>
                                        </p:tav>
                                      </p:tavLst>
                                    </p:anim>
                                    <p:anim calcmode="lin" valueType="num">
                                      <p:cBhvr additive="base">
                                        <p:cTn id="393" dur="4000"/>
                                        <p:tgtEl>
                                          <p:spTgt spid="83"/>
                                        </p:tgtEl>
                                        <p:attrNameLst>
                                          <p:attrName>ppt_y</p:attrName>
                                        </p:attrNameLst>
                                      </p:cBhvr>
                                      <p:tavLst>
                                        <p:tav tm="0">
                                          <p:val>
                                            <p:strVal val="ppt_y"/>
                                          </p:val>
                                        </p:tav>
                                        <p:tav tm="100000">
                                          <p:val>
                                            <p:strVal val="0-ppt_h/2"/>
                                          </p:val>
                                        </p:tav>
                                      </p:tavLst>
                                    </p:anim>
                                    <p:set>
                                      <p:cBhvr>
                                        <p:cTn id="394" dur="1" fill="hold">
                                          <p:stCondLst>
                                            <p:cond delay="3999"/>
                                          </p:stCondLst>
                                        </p:cTn>
                                        <p:tgtEl>
                                          <p:spTgt spid="83"/>
                                        </p:tgtEl>
                                        <p:attrNameLst>
                                          <p:attrName>style.visibility</p:attrName>
                                        </p:attrNameLst>
                                      </p:cBhvr>
                                      <p:to>
                                        <p:strVal val="hidden"/>
                                      </p:to>
                                    </p:set>
                                  </p:childTnLst>
                                </p:cTn>
                              </p:par>
                              <p:par>
                                <p:cTn id="395" presetID="19" presetClass="entr" presetSubtype="5" fill="hold" nodeType="withEffect">
                                  <p:stCondLst>
                                    <p:cond delay="0"/>
                                  </p:stCondLst>
                                  <p:childTnLst>
                                    <p:set>
                                      <p:cBhvr>
                                        <p:cTn id="396" dur="1" fill="hold">
                                          <p:stCondLst>
                                            <p:cond delay="0"/>
                                          </p:stCondLst>
                                        </p:cTn>
                                        <p:tgtEl>
                                          <p:spTgt spid="86"/>
                                        </p:tgtEl>
                                        <p:attrNameLst>
                                          <p:attrName>style.visibility</p:attrName>
                                        </p:attrNameLst>
                                      </p:cBhvr>
                                      <p:to>
                                        <p:strVal val="visible"/>
                                      </p:to>
                                    </p:set>
                                    <p:anim calcmode="lin" valueType="num">
                                      <p:cBhvr>
                                        <p:cTn id="397" dur="4000" fill="hold"/>
                                        <p:tgtEl>
                                          <p:spTgt spid="86"/>
                                        </p:tgtEl>
                                        <p:attrNameLst>
                                          <p:attrName>ppt_w</p:attrName>
                                        </p:attrNameLst>
                                      </p:cBhvr>
                                      <p:tavLst>
                                        <p:tav tm="0">
                                          <p:val>
                                            <p:strVal val="#ppt_w"/>
                                          </p:val>
                                        </p:tav>
                                        <p:tav tm="100000">
                                          <p:val>
                                            <p:strVal val="#ppt_w"/>
                                          </p:val>
                                        </p:tav>
                                      </p:tavLst>
                                    </p:anim>
                                    <p:anim calcmode="lin" valueType="num">
                                      <p:cBhvr>
                                        <p:cTn id="398" dur="4000" fill="hold"/>
                                        <p:tgtEl>
                                          <p:spTgt spid="86"/>
                                        </p:tgtEl>
                                        <p:attrNameLst>
                                          <p:attrName>ppt_h</p:attrName>
                                        </p:attrNameLst>
                                      </p:cBhvr>
                                      <p:tavLst>
                                        <p:tav tm="0" fmla="#ppt_h*sin(2.5*pi*$)">
                                          <p:val>
                                            <p:fltVal val="0"/>
                                          </p:val>
                                        </p:tav>
                                        <p:tav tm="100000">
                                          <p:val>
                                            <p:fltVal val="1"/>
                                          </p:val>
                                        </p:tav>
                                      </p:tavLst>
                                    </p:anim>
                                  </p:childTnLst>
                                </p:cTn>
                              </p:par>
                              <p:par>
                                <p:cTn id="399" presetID="8" presetClass="emph" presetSubtype="0" repeatCount="indefinite" fill="hold" nodeType="withEffect">
                                  <p:stCondLst>
                                    <p:cond delay="0"/>
                                  </p:stCondLst>
                                  <p:childTnLst>
                                    <p:animRot by="21600000">
                                      <p:cBhvr>
                                        <p:cTn id="400" dur="4000" fill="hold"/>
                                        <p:tgtEl>
                                          <p:spTgt spid="86"/>
                                        </p:tgtEl>
                                        <p:attrNameLst>
                                          <p:attrName>r</p:attrName>
                                        </p:attrNameLst>
                                      </p:cBhvr>
                                    </p:animRot>
                                  </p:childTnLst>
                                </p:cTn>
                              </p:par>
                              <p:par>
                                <p:cTn id="401" presetID="2" presetClass="exit" presetSubtype="9" fill="hold" nodeType="withEffect">
                                  <p:stCondLst>
                                    <p:cond delay="0"/>
                                  </p:stCondLst>
                                  <p:childTnLst>
                                    <p:anim calcmode="lin" valueType="num">
                                      <p:cBhvr additive="base">
                                        <p:cTn id="402" dur="4000"/>
                                        <p:tgtEl>
                                          <p:spTgt spid="86"/>
                                        </p:tgtEl>
                                        <p:attrNameLst>
                                          <p:attrName>ppt_x</p:attrName>
                                        </p:attrNameLst>
                                      </p:cBhvr>
                                      <p:tavLst>
                                        <p:tav tm="0">
                                          <p:val>
                                            <p:strVal val="ppt_x"/>
                                          </p:val>
                                        </p:tav>
                                        <p:tav tm="100000">
                                          <p:val>
                                            <p:strVal val="0-ppt_w/2"/>
                                          </p:val>
                                        </p:tav>
                                      </p:tavLst>
                                    </p:anim>
                                    <p:anim calcmode="lin" valueType="num">
                                      <p:cBhvr additive="base">
                                        <p:cTn id="403" dur="4000"/>
                                        <p:tgtEl>
                                          <p:spTgt spid="86"/>
                                        </p:tgtEl>
                                        <p:attrNameLst>
                                          <p:attrName>ppt_y</p:attrName>
                                        </p:attrNameLst>
                                      </p:cBhvr>
                                      <p:tavLst>
                                        <p:tav tm="0">
                                          <p:val>
                                            <p:strVal val="ppt_y"/>
                                          </p:val>
                                        </p:tav>
                                        <p:tav tm="100000">
                                          <p:val>
                                            <p:strVal val="0-ppt_h/2"/>
                                          </p:val>
                                        </p:tav>
                                      </p:tavLst>
                                    </p:anim>
                                    <p:set>
                                      <p:cBhvr>
                                        <p:cTn id="404" dur="1" fill="hold">
                                          <p:stCondLst>
                                            <p:cond delay="3999"/>
                                          </p:stCondLst>
                                        </p:cTn>
                                        <p:tgtEl>
                                          <p:spTgt spid="86"/>
                                        </p:tgtEl>
                                        <p:attrNameLst>
                                          <p:attrName>style.visibility</p:attrName>
                                        </p:attrNameLst>
                                      </p:cBhvr>
                                      <p:to>
                                        <p:strVal val="hidden"/>
                                      </p:to>
                                    </p:set>
                                  </p:childTnLst>
                                </p:cTn>
                              </p:par>
                              <p:par>
                                <p:cTn id="405" presetID="19" presetClass="entr" presetSubtype="5" fill="hold" nodeType="withEffect">
                                  <p:stCondLst>
                                    <p:cond delay="0"/>
                                  </p:stCondLst>
                                  <p:childTnLst>
                                    <p:set>
                                      <p:cBhvr>
                                        <p:cTn id="406" dur="1" fill="hold">
                                          <p:stCondLst>
                                            <p:cond delay="0"/>
                                          </p:stCondLst>
                                        </p:cTn>
                                        <p:tgtEl>
                                          <p:spTgt spid="89"/>
                                        </p:tgtEl>
                                        <p:attrNameLst>
                                          <p:attrName>style.visibility</p:attrName>
                                        </p:attrNameLst>
                                      </p:cBhvr>
                                      <p:to>
                                        <p:strVal val="visible"/>
                                      </p:to>
                                    </p:set>
                                    <p:anim calcmode="lin" valueType="num">
                                      <p:cBhvr>
                                        <p:cTn id="407" dur="4000" fill="hold"/>
                                        <p:tgtEl>
                                          <p:spTgt spid="89"/>
                                        </p:tgtEl>
                                        <p:attrNameLst>
                                          <p:attrName>ppt_w</p:attrName>
                                        </p:attrNameLst>
                                      </p:cBhvr>
                                      <p:tavLst>
                                        <p:tav tm="0">
                                          <p:val>
                                            <p:strVal val="#ppt_w"/>
                                          </p:val>
                                        </p:tav>
                                        <p:tav tm="100000">
                                          <p:val>
                                            <p:strVal val="#ppt_w"/>
                                          </p:val>
                                        </p:tav>
                                      </p:tavLst>
                                    </p:anim>
                                    <p:anim calcmode="lin" valueType="num">
                                      <p:cBhvr>
                                        <p:cTn id="408" dur="4000" fill="hold"/>
                                        <p:tgtEl>
                                          <p:spTgt spid="89"/>
                                        </p:tgtEl>
                                        <p:attrNameLst>
                                          <p:attrName>ppt_h</p:attrName>
                                        </p:attrNameLst>
                                      </p:cBhvr>
                                      <p:tavLst>
                                        <p:tav tm="0" fmla="#ppt_h*sin(2.5*pi*$)">
                                          <p:val>
                                            <p:fltVal val="0"/>
                                          </p:val>
                                        </p:tav>
                                        <p:tav tm="100000">
                                          <p:val>
                                            <p:fltVal val="1"/>
                                          </p:val>
                                        </p:tav>
                                      </p:tavLst>
                                    </p:anim>
                                  </p:childTnLst>
                                </p:cTn>
                              </p:par>
                              <p:par>
                                <p:cTn id="409" presetID="8" presetClass="emph" presetSubtype="0" repeatCount="indefinite" fill="hold" nodeType="withEffect">
                                  <p:stCondLst>
                                    <p:cond delay="0"/>
                                  </p:stCondLst>
                                  <p:childTnLst>
                                    <p:animRot by="21600000">
                                      <p:cBhvr>
                                        <p:cTn id="410" dur="4000" fill="hold"/>
                                        <p:tgtEl>
                                          <p:spTgt spid="89"/>
                                        </p:tgtEl>
                                        <p:attrNameLst>
                                          <p:attrName>r</p:attrName>
                                        </p:attrNameLst>
                                      </p:cBhvr>
                                    </p:animRot>
                                  </p:childTnLst>
                                </p:cTn>
                              </p:par>
                              <p:par>
                                <p:cTn id="411" presetID="2" presetClass="exit" presetSubtype="9" fill="hold" nodeType="withEffect">
                                  <p:stCondLst>
                                    <p:cond delay="0"/>
                                  </p:stCondLst>
                                  <p:childTnLst>
                                    <p:anim calcmode="lin" valueType="num">
                                      <p:cBhvr additive="base">
                                        <p:cTn id="412" dur="4000"/>
                                        <p:tgtEl>
                                          <p:spTgt spid="89"/>
                                        </p:tgtEl>
                                        <p:attrNameLst>
                                          <p:attrName>ppt_x</p:attrName>
                                        </p:attrNameLst>
                                      </p:cBhvr>
                                      <p:tavLst>
                                        <p:tav tm="0">
                                          <p:val>
                                            <p:strVal val="ppt_x"/>
                                          </p:val>
                                        </p:tav>
                                        <p:tav tm="100000">
                                          <p:val>
                                            <p:strVal val="0-ppt_w/2"/>
                                          </p:val>
                                        </p:tav>
                                      </p:tavLst>
                                    </p:anim>
                                    <p:anim calcmode="lin" valueType="num">
                                      <p:cBhvr additive="base">
                                        <p:cTn id="413" dur="4000"/>
                                        <p:tgtEl>
                                          <p:spTgt spid="89"/>
                                        </p:tgtEl>
                                        <p:attrNameLst>
                                          <p:attrName>ppt_y</p:attrName>
                                        </p:attrNameLst>
                                      </p:cBhvr>
                                      <p:tavLst>
                                        <p:tav tm="0">
                                          <p:val>
                                            <p:strVal val="ppt_y"/>
                                          </p:val>
                                        </p:tav>
                                        <p:tav tm="100000">
                                          <p:val>
                                            <p:strVal val="0-ppt_h/2"/>
                                          </p:val>
                                        </p:tav>
                                      </p:tavLst>
                                    </p:anim>
                                    <p:set>
                                      <p:cBhvr>
                                        <p:cTn id="414" dur="1" fill="hold">
                                          <p:stCondLst>
                                            <p:cond delay="3999"/>
                                          </p:stCondLst>
                                        </p:cTn>
                                        <p:tgtEl>
                                          <p:spTgt spid="89"/>
                                        </p:tgtEl>
                                        <p:attrNameLst>
                                          <p:attrName>style.visibility</p:attrName>
                                        </p:attrNameLst>
                                      </p:cBhvr>
                                      <p:to>
                                        <p:strVal val="hidden"/>
                                      </p:to>
                                    </p:set>
                                  </p:childTnLst>
                                </p:cTn>
                              </p:par>
                              <p:par>
                                <p:cTn id="415" presetID="19" presetClass="entr" presetSubtype="5" fill="hold" nodeType="withEffect">
                                  <p:stCondLst>
                                    <p:cond delay="0"/>
                                  </p:stCondLst>
                                  <p:childTnLst>
                                    <p:set>
                                      <p:cBhvr>
                                        <p:cTn id="416" dur="1" fill="hold">
                                          <p:stCondLst>
                                            <p:cond delay="0"/>
                                          </p:stCondLst>
                                        </p:cTn>
                                        <p:tgtEl>
                                          <p:spTgt spid="92"/>
                                        </p:tgtEl>
                                        <p:attrNameLst>
                                          <p:attrName>style.visibility</p:attrName>
                                        </p:attrNameLst>
                                      </p:cBhvr>
                                      <p:to>
                                        <p:strVal val="visible"/>
                                      </p:to>
                                    </p:set>
                                    <p:anim calcmode="lin" valueType="num">
                                      <p:cBhvr>
                                        <p:cTn id="417" dur="4000" fill="hold"/>
                                        <p:tgtEl>
                                          <p:spTgt spid="92"/>
                                        </p:tgtEl>
                                        <p:attrNameLst>
                                          <p:attrName>ppt_w</p:attrName>
                                        </p:attrNameLst>
                                      </p:cBhvr>
                                      <p:tavLst>
                                        <p:tav tm="0">
                                          <p:val>
                                            <p:strVal val="#ppt_w"/>
                                          </p:val>
                                        </p:tav>
                                        <p:tav tm="100000">
                                          <p:val>
                                            <p:strVal val="#ppt_w"/>
                                          </p:val>
                                        </p:tav>
                                      </p:tavLst>
                                    </p:anim>
                                    <p:anim calcmode="lin" valueType="num">
                                      <p:cBhvr>
                                        <p:cTn id="418" dur="4000" fill="hold"/>
                                        <p:tgtEl>
                                          <p:spTgt spid="92"/>
                                        </p:tgtEl>
                                        <p:attrNameLst>
                                          <p:attrName>ppt_h</p:attrName>
                                        </p:attrNameLst>
                                      </p:cBhvr>
                                      <p:tavLst>
                                        <p:tav tm="0" fmla="#ppt_h*sin(2.5*pi*$)">
                                          <p:val>
                                            <p:fltVal val="0"/>
                                          </p:val>
                                        </p:tav>
                                        <p:tav tm="100000">
                                          <p:val>
                                            <p:fltVal val="1"/>
                                          </p:val>
                                        </p:tav>
                                      </p:tavLst>
                                    </p:anim>
                                  </p:childTnLst>
                                </p:cTn>
                              </p:par>
                              <p:par>
                                <p:cTn id="419" presetID="8" presetClass="emph" presetSubtype="0" repeatCount="indefinite" fill="hold" nodeType="withEffect">
                                  <p:stCondLst>
                                    <p:cond delay="0"/>
                                  </p:stCondLst>
                                  <p:childTnLst>
                                    <p:animRot by="21600000">
                                      <p:cBhvr>
                                        <p:cTn id="420" dur="4000" fill="hold"/>
                                        <p:tgtEl>
                                          <p:spTgt spid="92"/>
                                        </p:tgtEl>
                                        <p:attrNameLst>
                                          <p:attrName>r</p:attrName>
                                        </p:attrNameLst>
                                      </p:cBhvr>
                                    </p:animRot>
                                  </p:childTnLst>
                                </p:cTn>
                              </p:par>
                              <p:par>
                                <p:cTn id="421" presetID="2" presetClass="exit" presetSubtype="9" fill="hold" nodeType="withEffect">
                                  <p:stCondLst>
                                    <p:cond delay="0"/>
                                  </p:stCondLst>
                                  <p:childTnLst>
                                    <p:anim calcmode="lin" valueType="num">
                                      <p:cBhvr additive="base">
                                        <p:cTn id="422" dur="4000"/>
                                        <p:tgtEl>
                                          <p:spTgt spid="92"/>
                                        </p:tgtEl>
                                        <p:attrNameLst>
                                          <p:attrName>ppt_x</p:attrName>
                                        </p:attrNameLst>
                                      </p:cBhvr>
                                      <p:tavLst>
                                        <p:tav tm="0">
                                          <p:val>
                                            <p:strVal val="ppt_x"/>
                                          </p:val>
                                        </p:tav>
                                        <p:tav tm="100000">
                                          <p:val>
                                            <p:strVal val="0-ppt_w/2"/>
                                          </p:val>
                                        </p:tav>
                                      </p:tavLst>
                                    </p:anim>
                                    <p:anim calcmode="lin" valueType="num">
                                      <p:cBhvr additive="base">
                                        <p:cTn id="423" dur="4000"/>
                                        <p:tgtEl>
                                          <p:spTgt spid="92"/>
                                        </p:tgtEl>
                                        <p:attrNameLst>
                                          <p:attrName>ppt_y</p:attrName>
                                        </p:attrNameLst>
                                      </p:cBhvr>
                                      <p:tavLst>
                                        <p:tav tm="0">
                                          <p:val>
                                            <p:strVal val="ppt_y"/>
                                          </p:val>
                                        </p:tav>
                                        <p:tav tm="100000">
                                          <p:val>
                                            <p:strVal val="0-ppt_h/2"/>
                                          </p:val>
                                        </p:tav>
                                      </p:tavLst>
                                    </p:anim>
                                    <p:set>
                                      <p:cBhvr>
                                        <p:cTn id="424" dur="1" fill="hold">
                                          <p:stCondLst>
                                            <p:cond delay="3999"/>
                                          </p:stCondLst>
                                        </p:cTn>
                                        <p:tgtEl>
                                          <p:spTgt spid="92"/>
                                        </p:tgtEl>
                                        <p:attrNameLst>
                                          <p:attrName>style.visibility</p:attrName>
                                        </p:attrNameLst>
                                      </p:cBhvr>
                                      <p:to>
                                        <p:strVal val="hidden"/>
                                      </p:to>
                                    </p:set>
                                  </p:childTnLst>
                                </p:cTn>
                              </p:par>
                              <p:par>
                                <p:cTn id="425" presetID="19" presetClass="entr" presetSubtype="5" fill="hold" nodeType="withEffect">
                                  <p:stCondLst>
                                    <p:cond delay="0"/>
                                  </p:stCondLst>
                                  <p:childTnLst>
                                    <p:set>
                                      <p:cBhvr>
                                        <p:cTn id="426" dur="1" fill="hold">
                                          <p:stCondLst>
                                            <p:cond delay="0"/>
                                          </p:stCondLst>
                                        </p:cTn>
                                        <p:tgtEl>
                                          <p:spTgt spid="95"/>
                                        </p:tgtEl>
                                        <p:attrNameLst>
                                          <p:attrName>style.visibility</p:attrName>
                                        </p:attrNameLst>
                                      </p:cBhvr>
                                      <p:to>
                                        <p:strVal val="visible"/>
                                      </p:to>
                                    </p:set>
                                    <p:anim calcmode="lin" valueType="num">
                                      <p:cBhvr>
                                        <p:cTn id="427" dur="4000" fill="hold"/>
                                        <p:tgtEl>
                                          <p:spTgt spid="95"/>
                                        </p:tgtEl>
                                        <p:attrNameLst>
                                          <p:attrName>ppt_w</p:attrName>
                                        </p:attrNameLst>
                                      </p:cBhvr>
                                      <p:tavLst>
                                        <p:tav tm="0">
                                          <p:val>
                                            <p:strVal val="#ppt_w"/>
                                          </p:val>
                                        </p:tav>
                                        <p:tav tm="100000">
                                          <p:val>
                                            <p:strVal val="#ppt_w"/>
                                          </p:val>
                                        </p:tav>
                                      </p:tavLst>
                                    </p:anim>
                                    <p:anim calcmode="lin" valueType="num">
                                      <p:cBhvr>
                                        <p:cTn id="428" dur="4000" fill="hold"/>
                                        <p:tgtEl>
                                          <p:spTgt spid="95"/>
                                        </p:tgtEl>
                                        <p:attrNameLst>
                                          <p:attrName>ppt_h</p:attrName>
                                        </p:attrNameLst>
                                      </p:cBhvr>
                                      <p:tavLst>
                                        <p:tav tm="0" fmla="#ppt_h*sin(2.5*pi*$)">
                                          <p:val>
                                            <p:fltVal val="0"/>
                                          </p:val>
                                        </p:tav>
                                        <p:tav tm="100000">
                                          <p:val>
                                            <p:fltVal val="1"/>
                                          </p:val>
                                        </p:tav>
                                      </p:tavLst>
                                    </p:anim>
                                  </p:childTnLst>
                                </p:cTn>
                              </p:par>
                              <p:par>
                                <p:cTn id="429" presetID="8" presetClass="emph" presetSubtype="0" repeatCount="indefinite" fill="hold" nodeType="withEffect">
                                  <p:stCondLst>
                                    <p:cond delay="0"/>
                                  </p:stCondLst>
                                  <p:childTnLst>
                                    <p:animRot by="21600000">
                                      <p:cBhvr>
                                        <p:cTn id="430" dur="4000" fill="hold"/>
                                        <p:tgtEl>
                                          <p:spTgt spid="95"/>
                                        </p:tgtEl>
                                        <p:attrNameLst>
                                          <p:attrName>r</p:attrName>
                                        </p:attrNameLst>
                                      </p:cBhvr>
                                    </p:animRot>
                                  </p:childTnLst>
                                </p:cTn>
                              </p:par>
                              <p:par>
                                <p:cTn id="431" presetID="2" presetClass="exit" presetSubtype="9" fill="hold" nodeType="withEffect">
                                  <p:stCondLst>
                                    <p:cond delay="0"/>
                                  </p:stCondLst>
                                  <p:childTnLst>
                                    <p:anim calcmode="lin" valueType="num">
                                      <p:cBhvr additive="base">
                                        <p:cTn id="432" dur="4000"/>
                                        <p:tgtEl>
                                          <p:spTgt spid="95"/>
                                        </p:tgtEl>
                                        <p:attrNameLst>
                                          <p:attrName>ppt_x</p:attrName>
                                        </p:attrNameLst>
                                      </p:cBhvr>
                                      <p:tavLst>
                                        <p:tav tm="0">
                                          <p:val>
                                            <p:strVal val="ppt_x"/>
                                          </p:val>
                                        </p:tav>
                                        <p:tav tm="100000">
                                          <p:val>
                                            <p:strVal val="0-ppt_w/2"/>
                                          </p:val>
                                        </p:tav>
                                      </p:tavLst>
                                    </p:anim>
                                    <p:anim calcmode="lin" valueType="num">
                                      <p:cBhvr additive="base">
                                        <p:cTn id="433" dur="4000"/>
                                        <p:tgtEl>
                                          <p:spTgt spid="95"/>
                                        </p:tgtEl>
                                        <p:attrNameLst>
                                          <p:attrName>ppt_y</p:attrName>
                                        </p:attrNameLst>
                                      </p:cBhvr>
                                      <p:tavLst>
                                        <p:tav tm="0">
                                          <p:val>
                                            <p:strVal val="ppt_y"/>
                                          </p:val>
                                        </p:tav>
                                        <p:tav tm="100000">
                                          <p:val>
                                            <p:strVal val="0-ppt_h/2"/>
                                          </p:val>
                                        </p:tav>
                                      </p:tavLst>
                                    </p:anim>
                                    <p:set>
                                      <p:cBhvr>
                                        <p:cTn id="434" dur="1" fill="hold">
                                          <p:stCondLst>
                                            <p:cond delay="3999"/>
                                          </p:stCondLst>
                                        </p:cTn>
                                        <p:tgtEl>
                                          <p:spTgt spid="95"/>
                                        </p:tgtEl>
                                        <p:attrNameLst>
                                          <p:attrName>style.visibility</p:attrName>
                                        </p:attrNameLst>
                                      </p:cBhvr>
                                      <p:to>
                                        <p:strVal val="hidden"/>
                                      </p:to>
                                    </p:set>
                                  </p:childTnLst>
                                </p:cTn>
                              </p:par>
                              <p:par>
                                <p:cTn id="435" presetID="19" presetClass="entr" presetSubtype="5" fill="hold" nodeType="withEffect">
                                  <p:stCondLst>
                                    <p:cond delay="0"/>
                                  </p:stCondLst>
                                  <p:childTnLst>
                                    <p:set>
                                      <p:cBhvr>
                                        <p:cTn id="436" dur="1" fill="hold">
                                          <p:stCondLst>
                                            <p:cond delay="0"/>
                                          </p:stCondLst>
                                        </p:cTn>
                                        <p:tgtEl>
                                          <p:spTgt spid="98"/>
                                        </p:tgtEl>
                                        <p:attrNameLst>
                                          <p:attrName>style.visibility</p:attrName>
                                        </p:attrNameLst>
                                      </p:cBhvr>
                                      <p:to>
                                        <p:strVal val="visible"/>
                                      </p:to>
                                    </p:set>
                                    <p:anim calcmode="lin" valueType="num">
                                      <p:cBhvr>
                                        <p:cTn id="437" dur="4000" fill="hold"/>
                                        <p:tgtEl>
                                          <p:spTgt spid="98"/>
                                        </p:tgtEl>
                                        <p:attrNameLst>
                                          <p:attrName>ppt_w</p:attrName>
                                        </p:attrNameLst>
                                      </p:cBhvr>
                                      <p:tavLst>
                                        <p:tav tm="0">
                                          <p:val>
                                            <p:strVal val="#ppt_w"/>
                                          </p:val>
                                        </p:tav>
                                        <p:tav tm="100000">
                                          <p:val>
                                            <p:strVal val="#ppt_w"/>
                                          </p:val>
                                        </p:tav>
                                      </p:tavLst>
                                    </p:anim>
                                    <p:anim calcmode="lin" valueType="num">
                                      <p:cBhvr>
                                        <p:cTn id="438" dur="4000" fill="hold"/>
                                        <p:tgtEl>
                                          <p:spTgt spid="98"/>
                                        </p:tgtEl>
                                        <p:attrNameLst>
                                          <p:attrName>ppt_h</p:attrName>
                                        </p:attrNameLst>
                                      </p:cBhvr>
                                      <p:tavLst>
                                        <p:tav tm="0" fmla="#ppt_h*sin(2.5*pi*$)">
                                          <p:val>
                                            <p:fltVal val="0"/>
                                          </p:val>
                                        </p:tav>
                                        <p:tav tm="100000">
                                          <p:val>
                                            <p:fltVal val="1"/>
                                          </p:val>
                                        </p:tav>
                                      </p:tavLst>
                                    </p:anim>
                                  </p:childTnLst>
                                </p:cTn>
                              </p:par>
                              <p:par>
                                <p:cTn id="439" presetID="8" presetClass="emph" presetSubtype="0" repeatCount="indefinite" fill="hold" nodeType="withEffect">
                                  <p:stCondLst>
                                    <p:cond delay="0"/>
                                  </p:stCondLst>
                                  <p:childTnLst>
                                    <p:animRot by="21600000">
                                      <p:cBhvr>
                                        <p:cTn id="440" dur="4000" fill="hold"/>
                                        <p:tgtEl>
                                          <p:spTgt spid="98"/>
                                        </p:tgtEl>
                                        <p:attrNameLst>
                                          <p:attrName>r</p:attrName>
                                        </p:attrNameLst>
                                      </p:cBhvr>
                                    </p:animRot>
                                  </p:childTnLst>
                                </p:cTn>
                              </p:par>
                              <p:par>
                                <p:cTn id="441" presetID="2" presetClass="exit" presetSubtype="9" fill="hold" nodeType="withEffect">
                                  <p:stCondLst>
                                    <p:cond delay="0"/>
                                  </p:stCondLst>
                                  <p:childTnLst>
                                    <p:anim calcmode="lin" valueType="num">
                                      <p:cBhvr additive="base">
                                        <p:cTn id="442" dur="4000"/>
                                        <p:tgtEl>
                                          <p:spTgt spid="98"/>
                                        </p:tgtEl>
                                        <p:attrNameLst>
                                          <p:attrName>ppt_x</p:attrName>
                                        </p:attrNameLst>
                                      </p:cBhvr>
                                      <p:tavLst>
                                        <p:tav tm="0">
                                          <p:val>
                                            <p:strVal val="ppt_x"/>
                                          </p:val>
                                        </p:tav>
                                        <p:tav tm="100000">
                                          <p:val>
                                            <p:strVal val="0-ppt_w/2"/>
                                          </p:val>
                                        </p:tav>
                                      </p:tavLst>
                                    </p:anim>
                                    <p:anim calcmode="lin" valueType="num">
                                      <p:cBhvr additive="base">
                                        <p:cTn id="443" dur="4000"/>
                                        <p:tgtEl>
                                          <p:spTgt spid="98"/>
                                        </p:tgtEl>
                                        <p:attrNameLst>
                                          <p:attrName>ppt_y</p:attrName>
                                        </p:attrNameLst>
                                      </p:cBhvr>
                                      <p:tavLst>
                                        <p:tav tm="0">
                                          <p:val>
                                            <p:strVal val="ppt_y"/>
                                          </p:val>
                                        </p:tav>
                                        <p:tav tm="100000">
                                          <p:val>
                                            <p:strVal val="0-ppt_h/2"/>
                                          </p:val>
                                        </p:tav>
                                      </p:tavLst>
                                    </p:anim>
                                    <p:set>
                                      <p:cBhvr>
                                        <p:cTn id="444" dur="1" fill="hold">
                                          <p:stCondLst>
                                            <p:cond delay="3999"/>
                                          </p:stCondLst>
                                        </p:cTn>
                                        <p:tgtEl>
                                          <p:spTgt spid="98"/>
                                        </p:tgtEl>
                                        <p:attrNameLst>
                                          <p:attrName>style.visibility</p:attrName>
                                        </p:attrNameLst>
                                      </p:cBhvr>
                                      <p:to>
                                        <p:strVal val="hidden"/>
                                      </p:to>
                                    </p:set>
                                  </p:childTnLst>
                                </p:cTn>
                              </p:par>
                              <p:par>
                                <p:cTn id="445" presetID="13" presetClass="entr" presetSubtype="16" fill="hold" nodeType="withEffect">
                                  <p:stCondLst>
                                    <p:cond delay="0"/>
                                  </p:stCondLst>
                                  <p:childTnLst>
                                    <p:set>
                                      <p:cBhvr>
                                        <p:cTn id="446" dur="1" fill="hold">
                                          <p:stCondLst>
                                            <p:cond delay="0"/>
                                          </p:stCondLst>
                                        </p:cTn>
                                        <p:tgtEl>
                                          <p:spTgt spid="4"/>
                                        </p:tgtEl>
                                        <p:attrNameLst>
                                          <p:attrName>style.visibility</p:attrName>
                                        </p:attrNameLst>
                                      </p:cBhvr>
                                      <p:to>
                                        <p:strVal val="visible"/>
                                      </p:to>
                                    </p:set>
                                    <p:animEffect transition="in" filter="plus(in)">
                                      <p:cBhvr>
                                        <p:cTn id="447" dur="6000"/>
                                        <p:tgtEl>
                                          <p:spTgt spid="4"/>
                                        </p:tgtEl>
                                      </p:cBhvr>
                                    </p:animEffect>
                                  </p:childTnLst>
                                </p:cTn>
                              </p:par>
                              <p:par>
                                <p:cTn id="448" presetID="13" presetClass="entr" presetSubtype="16" fill="hold" nodeType="withEffect">
                                  <p:stCondLst>
                                    <p:cond delay="0"/>
                                  </p:stCondLst>
                                  <p:childTnLst>
                                    <p:set>
                                      <p:cBhvr>
                                        <p:cTn id="449" dur="1" fill="hold">
                                          <p:stCondLst>
                                            <p:cond delay="0"/>
                                          </p:stCondLst>
                                        </p:cTn>
                                        <p:tgtEl>
                                          <p:spTgt spid="8"/>
                                        </p:tgtEl>
                                        <p:attrNameLst>
                                          <p:attrName>style.visibility</p:attrName>
                                        </p:attrNameLst>
                                      </p:cBhvr>
                                      <p:to>
                                        <p:strVal val="visible"/>
                                      </p:to>
                                    </p:set>
                                    <p:animEffect transition="in" filter="plus(in)">
                                      <p:cBhvr>
                                        <p:cTn id="450" dur="6000"/>
                                        <p:tgtEl>
                                          <p:spTgt spid="8"/>
                                        </p:tgtEl>
                                      </p:cBhvr>
                                    </p:animEffect>
                                  </p:childTnLst>
                                </p:cTn>
                              </p:par>
                              <p:par>
                                <p:cTn id="451" presetID="13" presetClass="entr" presetSubtype="16" fill="hold" nodeType="withEffect">
                                  <p:stCondLst>
                                    <p:cond delay="0"/>
                                  </p:stCondLst>
                                  <p:childTnLst>
                                    <p:set>
                                      <p:cBhvr>
                                        <p:cTn id="452" dur="1" fill="hold">
                                          <p:stCondLst>
                                            <p:cond delay="0"/>
                                          </p:stCondLst>
                                        </p:cTn>
                                        <p:tgtEl>
                                          <p:spTgt spid="11"/>
                                        </p:tgtEl>
                                        <p:attrNameLst>
                                          <p:attrName>style.visibility</p:attrName>
                                        </p:attrNameLst>
                                      </p:cBhvr>
                                      <p:to>
                                        <p:strVal val="visible"/>
                                      </p:to>
                                    </p:set>
                                    <p:animEffect transition="in" filter="plus(in)">
                                      <p:cBhvr>
                                        <p:cTn id="453" dur="6000"/>
                                        <p:tgtEl>
                                          <p:spTgt spid="11"/>
                                        </p:tgtEl>
                                      </p:cBhvr>
                                    </p:animEffect>
                                  </p:childTnLst>
                                </p:cTn>
                              </p:par>
                              <p:par>
                                <p:cTn id="454" presetID="13" presetClass="entr" presetSubtype="16" fill="hold" nodeType="withEffect">
                                  <p:stCondLst>
                                    <p:cond delay="0"/>
                                  </p:stCondLst>
                                  <p:childTnLst>
                                    <p:set>
                                      <p:cBhvr>
                                        <p:cTn id="455" dur="1" fill="hold">
                                          <p:stCondLst>
                                            <p:cond delay="0"/>
                                          </p:stCondLst>
                                        </p:cTn>
                                        <p:tgtEl>
                                          <p:spTgt spid="14"/>
                                        </p:tgtEl>
                                        <p:attrNameLst>
                                          <p:attrName>style.visibility</p:attrName>
                                        </p:attrNameLst>
                                      </p:cBhvr>
                                      <p:to>
                                        <p:strVal val="visible"/>
                                      </p:to>
                                    </p:set>
                                    <p:animEffect transition="in" filter="plus(in)">
                                      <p:cBhvr>
                                        <p:cTn id="456" dur="6000"/>
                                        <p:tgtEl>
                                          <p:spTgt spid="14"/>
                                        </p:tgtEl>
                                      </p:cBhvr>
                                    </p:animEffect>
                                  </p:childTnLst>
                                </p:cTn>
                              </p:par>
                              <p:par>
                                <p:cTn id="457" presetID="13" presetClass="entr" presetSubtype="16" fill="hold" nodeType="withEffect">
                                  <p:stCondLst>
                                    <p:cond delay="0"/>
                                  </p:stCondLst>
                                  <p:childTnLst>
                                    <p:set>
                                      <p:cBhvr>
                                        <p:cTn id="458" dur="1" fill="hold">
                                          <p:stCondLst>
                                            <p:cond delay="0"/>
                                          </p:stCondLst>
                                        </p:cTn>
                                        <p:tgtEl>
                                          <p:spTgt spid="17"/>
                                        </p:tgtEl>
                                        <p:attrNameLst>
                                          <p:attrName>style.visibility</p:attrName>
                                        </p:attrNameLst>
                                      </p:cBhvr>
                                      <p:to>
                                        <p:strVal val="visible"/>
                                      </p:to>
                                    </p:set>
                                    <p:animEffect transition="in" filter="plus(in)">
                                      <p:cBhvr>
                                        <p:cTn id="459" dur="6000"/>
                                        <p:tgtEl>
                                          <p:spTgt spid="17"/>
                                        </p:tgtEl>
                                      </p:cBhvr>
                                    </p:animEffect>
                                  </p:childTnLst>
                                </p:cTn>
                              </p:par>
                              <p:par>
                                <p:cTn id="460" presetID="13" presetClass="entr" presetSubtype="16" fill="hold" nodeType="withEffect">
                                  <p:stCondLst>
                                    <p:cond delay="0"/>
                                  </p:stCondLst>
                                  <p:childTnLst>
                                    <p:set>
                                      <p:cBhvr>
                                        <p:cTn id="461" dur="1" fill="hold">
                                          <p:stCondLst>
                                            <p:cond delay="0"/>
                                          </p:stCondLst>
                                        </p:cTn>
                                        <p:tgtEl>
                                          <p:spTgt spid="20"/>
                                        </p:tgtEl>
                                        <p:attrNameLst>
                                          <p:attrName>style.visibility</p:attrName>
                                        </p:attrNameLst>
                                      </p:cBhvr>
                                      <p:to>
                                        <p:strVal val="visible"/>
                                      </p:to>
                                    </p:set>
                                    <p:animEffect transition="in" filter="plus(in)">
                                      <p:cBhvr>
                                        <p:cTn id="462" dur="6000"/>
                                        <p:tgtEl>
                                          <p:spTgt spid="20"/>
                                        </p:tgtEl>
                                      </p:cBhvr>
                                    </p:animEffect>
                                  </p:childTnLst>
                                </p:cTn>
                              </p:par>
                              <p:par>
                                <p:cTn id="463" presetID="13" presetClass="entr" presetSubtype="16" fill="hold" nodeType="withEffect">
                                  <p:stCondLst>
                                    <p:cond delay="0"/>
                                  </p:stCondLst>
                                  <p:childTnLst>
                                    <p:set>
                                      <p:cBhvr>
                                        <p:cTn id="464" dur="1" fill="hold">
                                          <p:stCondLst>
                                            <p:cond delay="0"/>
                                          </p:stCondLst>
                                        </p:cTn>
                                        <p:tgtEl>
                                          <p:spTgt spid="23"/>
                                        </p:tgtEl>
                                        <p:attrNameLst>
                                          <p:attrName>style.visibility</p:attrName>
                                        </p:attrNameLst>
                                      </p:cBhvr>
                                      <p:to>
                                        <p:strVal val="visible"/>
                                      </p:to>
                                    </p:set>
                                    <p:animEffect transition="in" filter="plus(in)">
                                      <p:cBhvr>
                                        <p:cTn id="465" dur="6000"/>
                                        <p:tgtEl>
                                          <p:spTgt spid="23"/>
                                        </p:tgtEl>
                                      </p:cBhvr>
                                    </p:animEffect>
                                  </p:childTnLst>
                                </p:cTn>
                              </p:par>
                              <p:par>
                                <p:cTn id="466" presetID="13" presetClass="entr" presetSubtype="16" fill="hold" nodeType="withEffect">
                                  <p:stCondLst>
                                    <p:cond delay="0"/>
                                  </p:stCondLst>
                                  <p:childTnLst>
                                    <p:set>
                                      <p:cBhvr>
                                        <p:cTn id="467" dur="1" fill="hold">
                                          <p:stCondLst>
                                            <p:cond delay="0"/>
                                          </p:stCondLst>
                                        </p:cTn>
                                        <p:tgtEl>
                                          <p:spTgt spid="26"/>
                                        </p:tgtEl>
                                        <p:attrNameLst>
                                          <p:attrName>style.visibility</p:attrName>
                                        </p:attrNameLst>
                                      </p:cBhvr>
                                      <p:to>
                                        <p:strVal val="visible"/>
                                      </p:to>
                                    </p:set>
                                    <p:animEffect transition="in" filter="plus(in)">
                                      <p:cBhvr>
                                        <p:cTn id="468" dur="6000"/>
                                        <p:tgtEl>
                                          <p:spTgt spid="26"/>
                                        </p:tgtEl>
                                      </p:cBhvr>
                                    </p:animEffect>
                                  </p:childTnLst>
                                </p:cTn>
                              </p:par>
                              <p:par>
                                <p:cTn id="469" presetID="13" presetClass="entr" presetSubtype="16" fill="hold" nodeType="withEffect">
                                  <p:stCondLst>
                                    <p:cond delay="0"/>
                                  </p:stCondLst>
                                  <p:childTnLst>
                                    <p:set>
                                      <p:cBhvr>
                                        <p:cTn id="470" dur="1" fill="hold">
                                          <p:stCondLst>
                                            <p:cond delay="0"/>
                                          </p:stCondLst>
                                        </p:cTn>
                                        <p:tgtEl>
                                          <p:spTgt spid="29"/>
                                        </p:tgtEl>
                                        <p:attrNameLst>
                                          <p:attrName>style.visibility</p:attrName>
                                        </p:attrNameLst>
                                      </p:cBhvr>
                                      <p:to>
                                        <p:strVal val="visible"/>
                                      </p:to>
                                    </p:set>
                                    <p:animEffect transition="in" filter="plus(in)">
                                      <p:cBhvr>
                                        <p:cTn id="471" dur="6000"/>
                                        <p:tgtEl>
                                          <p:spTgt spid="29"/>
                                        </p:tgtEl>
                                      </p:cBhvr>
                                    </p:animEffect>
                                  </p:childTnLst>
                                </p:cTn>
                              </p:par>
                              <p:par>
                                <p:cTn id="472" presetID="13" presetClass="entr" presetSubtype="16" fill="hold" nodeType="withEffect">
                                  <p:stCondLst>
                                    <p:cond delay="0"/>
                                  </p:stCondLst>
                                  <p:childTnLst>
                                    <p:set>
                                      <p:cBhvr>
                                        <p:cTn id="473" dur="1" fill="hold">
                                          <p:stCondLst>
                                            <p:cond delay="0"/>
                                          </p:stCondLst>
                                        </p:cTn>
                                        <p:tgtEl>
                                          <p:spTgt spid="32"/>
                                        </p:tgtEl>
                                        <p:attrNameLst>
                                          <p:attrName>style.visibility</p:attrName>
                                        </p:attrNameLst>
                                      </p:cBhvr>
                                      <p:to>
                                        <p:strVal val="visible"/>
                                      </p:to>
                                    </p:set>
                                    <p:animEffect transition="in" filter="plus(in)">
                                      <p:cBhvr>
                                        <p:cTn id="474" dur="6000"/>
                                        <p:tgtEl>
                                          <p:spTgt spid="32"/>
                                        </p:tgtEl>
                                      </p:cBhvr>
                                    </p:animEffect>
                                  </p:childTnLst>
                                </p:cTn>
                              </p:par>
                              <p:par>
                                <p:cTn id="475" presetID="13" presetClass="entr" presetSubtype="16" fill="hold" nodeType="withEffect">
                                  <p:stCondLst>
                                    <p:cond delay="0"/>
                                  </p:stCondLst>
                                  <p:childTnLst>
                                    <p:set>
                                      <p:cBhvr>
                                        <p:cTn id="476" dur="1" fill="hold">
                                          <p:stCondLst>
                                            <p:cond delay="0"/>
                                          </p:stCondLst>
                                        </p:cTn>
                                        <p:tgtEl>
                                          <p:spTgt spid="35"/>
                                        </p:tgtEl>
                                        <p:attrNameLst>
                                          <p:attrName>style.visibility</p:attrName>
                                        </p:attrNameLst>
                                      </p:cBhvr>
                                      <p:to>
                                        <p:strVal val="visible"/>
                                      </p:to>
                                    </p:set>
                                    <p:animEffect transition="in" filter="plus(in)">
                                      <p:cBhvr>
                                        <p:cTn id="477" dur="6000"/>
                                        <p:tgtEl>
                                          <p:spTgt spid="35"/>
                                        </p:tgtEl>
                                      </p:cBhvr>
                                    </p:animEffect>
                                  </p:childTnLst>
                                </p:cTn>
                              </p:par>
                              <p:par>
                                <p:cTn id="478" presetID="13" presetClass="entr" presetSubtype="16" fill="hold" nodeType="withEffect">
                                  <p:stCondLst>
                                    <p:cond delay="0"/>
                                  </p:stCondLst>
                                  <p:childTnLst>
                                    <p:set>
                                      <p:cBhvr>
                                        <p:cTn id="479" dur="1" fill="hold">
                                          <p:stCondLst>
                                            <p:cond delay="0"/>
                                          </p:stCondLst>
                                        </p:cTn>
                                        <p:tgtEl>
                                          <p:spTgt spid="68"/>
                                        </p:tgtEl>
                                        <p:attrNameLst>
                                          <p:attrName>style.visibility</p:attrName>
                                        </p:attrNameLst>
                                      </p:cBhvr>
                                      <p:to>
                                        <p:strVal val="visible"/>
                                      </p:to>
                                    </p:set>
                                    <p:animEffect transition="in" filter="plus(in)">
                                      <p:cBhvr>
                                        <p:cTn id="480" dur="6000"/>
                                        <p:tgtEl>
                                          <p:spTgt spid="68"/>
                                        </p:tgtEl>
                                      </p:cBhvr>
                                    </p:animEffect>
                                  </p:childTnLst>
                                </p:cTn>
                              </p:par>
                              <p:par>
                                <p:cTn id="481" presetID="13" presetClass="entr" presetSubtype="16" fill="hold" nodeType="withEffect">
                                  <p:stCondLst>
                                    <p:cond delay="0"/>
                                  </p:stCondLst>
                                  <p:childTnLst>
                                    <p:set>
                                      <p:cBhvr>
                                        <p:cTn id="482" dur="1" fill="hold">
                                          <p:stCondLst>
                                            <p:cond delay="0"/>
                                          </p:stCondLst>
                                        </p:cTn>
                                        <p:tgtEl>
                                          <p:spTgt spid="65"/>
                                        </p:tgtEl>
                                        <p:attrNameLst>
                                          <p:attrName>style.visibility</p:attrName>
                                        </p:attrNameLst>
                                      </p:cBhvr>
                                      <p:to>
                                        <p:strVal val="visible"/>
                                      </p:to>
                                    </p:set>
                                    <p:animEffect transition="in" filter="plus(in)">
                                      <p:cBhvr>
                                        <p:cTn id="483" dur="6000"/>
                                        <p:tgtEl>
                                          <p:spTgt spid="65"/>
                                        </p:tgtEl>
                                      </p:cBhvr>
                                    </p:animEffect>
                                  </p:childTnLst>
                                </p:cTn>
                              </p:par>
                              <p:par>
                                <p:cTn id="484" presetID="13" presetClass="entr" presetSubtype="16" fill="hold" nodeType="withEffect">
                                  <p:stCondLst>
                                    <p:cond delay="0"/>
                                  </p:stCondLst>
                                  <p:childTnLst>
                                    <p:set>
                                      <p:cBhvr>
                                        <p:cTn id="485" dur="1" fill="hold">
                                          <p:stCondLst>
                                            <p:cond delay="0"/>
                                          </p:stCondLst>
                                        </p:cTn>
                                        <p:tgtEl>
                                          <p:spTgt spid="62"/>
                                        </p:tgtEl>
                                        <p:attrNameLst>
                                          <p:attrName>style.visibility</p:attrName>
                                        </p:attrNameLst>
                                      </p:cBhvr>
                                      <p:to>
                                        <p:strVal val="visible"/>
                                      </p:to>
                                    </p:set>
                                    <p:animEffect transition="in" filter="plus(in)">
                                      <p:cBhvr>
                                        <p:cTn id="486" dur="6000"/>
                                        <p:tgtEl>
                                          <p:spTgt spid="62"/>
                                        </p:tgtEl>
                                      </p:cBhvr>
                                    </p:animEffect>
                                  </p:childTnLst>
                                </p:cTn>
                              </p:par>
                              <p:par>
                                <p:cTn id="487" presetID="13" presetClass="entr" presetSubtype="16" fill="hold" nodeType="withEffect">
                                  <p:stCondLst>
                                    <p:cond delay="0"/>
                                  </p:stCondLst>
                                  <p:childTnLst>
                                    <p:set>
                                      <p:cBhvr>
                                        <p:cTn id="488" dur="1" fill="hold">
                                          <p:stCondLst>
                                            <p:cond delay="0"/>
                                          </p:stCondLst>
                                        </p:cTn>
                                        <p:tgtEl>
                                          <p:spTgt spid="59"/>
                                        </p:tgtEl>
                                        <p:attrNameLst>
                                          <p:attrName>style.visibility</p:attrName>
                                        </p:attrNameLst>
                                      </p:cBhvr>
                                      <p:to>
                                        <p:strVal val="visible"/>
                                      </p:to>
                                    </p:set>
                                    <p:animEffect transition="in" filter="plus(in)">
                                      <p:cBhvr>
                                        <p:cTn id="489" dur="6000"/>
                                        <p:tgtEl>
                                          <p:spTgt spid="59"/>
                                        </p:tgtEl>
                                      </p:cBhvr>
                                    </p:animEffect>
                                  </p:childTnLst>
                                </p:cTn>
                              </p:par>
                              <p:par>
                                <p:cTn id="490" presetID="13" presetClass="entr" presetSubtype="16" fill="hold" nodeType="withEffect">
                                  <p:stCondLst>
                                    <p:cond delay="0"/>
                                  </p:stCondLst>
                                  <p:childTnLst>
                                    <p:set>
                                      <p:cBhvr>
                                        <p:cTn id="491" dur="1" fill="hold">
                                          <p:stCondLst>
                                            <p:cond delay="0"/>
                                          </p:stCondLst>
                                        </p:cTn>
                                        <p:tgtEl>
                                          <p:spTgt spid="56"/>
                                        </p:tgtEl>
                                        <p:attrNameLst>
                                          <p:attrName>style.visibility</p:attrName>
                                        </p:attrNameLst>
                                      </p:cBhvr>
                                      <p:to>
                                        <p:strVal val="visible"/>
                                      </p:to>
                                    </p:set>
                                    <p:animEffect transition="in" filter="plus(in)">
                                      <p:cBhvr>
                                        <p:cTn id="492" dur="6000"/>
                                        <p:tgtEl>
                                          <p:spTgt spid="56"/>
                                        </p:tgtEl>
                                      </p:cBhvr>
                                    </p:animEffect>
                                  </p:childTnLst>
                                </p:cTn>
                              </p:par>
                              <p:par>
                                <p:cTn id="493" presetID="13" presetClass="entr" presetSubtype="16" fill="hold" nodeType="withEffect">
                                  <p:stCondLst>
                                    <p:cond delay="0"/>
                                  </p:stCondLst>
                                  <p:childTnLst>
                                    <p:set>
                                      <p:cBhvr>
                                        <p:cTn id="494" dur="1" fill="hold">
                                          <p:stCondLst>
                                            <p:cond delay="0"/>
                                          </p:stCondLst>
                                        </p:cTn>
                                        <p:tgtEl>
                                          <p:spTgt spid="53"/>
                                        </p:tgtEl>
                                        <p:attrNameLst>
                                          <p:attrName>style.visibility</p:attrName>
                                        </p:attrNameLst>
                                      </p:cBhvr>
                                      <p:to>
                                        <p:strVal val="visible"/>
                                      </p:to>
                                    </p:set>
                                    <p:animEffect transition="in" filter="plus(in)">
                                      <p:cBhvr>
                                        <p:cTn id="495" dur="6000"/>
                                        <p:tgtEl>
                                          <p:spTgt spid="53"/>
                                        </p:tgtEl>
                                      </p:cBhvr>
                                    </p:animEffect>
                                  </p:childTnLst>
                                </p:cTn>
                              </p:par>
                              <p:par>
                                <p:cTn id="496" presetID="13" presetClass="entr" presetSubtype="16" fill="hold" nodeType="withEffect">
                                  <p:stCondLst>
                                    <p:cond delay="0"/>
                                  </p:stCondLst>
                                  <p:childTnLst>
                                    <p:set>
                                      <p:cBhvr>
                                        <p:cTn id="497" dur="1" fill="hold">
                                          <p:stCondLst>
                                            <p:cond delay="0"/>
                                          </p:stCondLst>
                                        </p:cTn>
                                        <p:tgtEl>
                                          <p:spTgt spid="50"/>
                                        </p:tgtEl>
                                        <p:attrNameLst>
                                          <p:attrName>style.visibility</p:attrName>
                                        </p:attrNameLst>
                                      </p:cBhvr>
                                      <p:to>
                                        <p:strVal val="visible"/>
                                      </p:to>
                                    </p:set>
                                    <p:animEffect transition="in" filter="plus(in)">
                                      <p:cBhvr>
                                        <p:cTn id="498" dur="6000"/>
                                        <p:tgtEl>
                                          <p:spTgt spid="50"/>
                                        </p:tgtEl>
                                      </p:cBhvr>
                                    </p:animEffect>
                                  </p:childTnLst>
                                </p:cTn>
                              </p:par>
                              <p:par>
                                <p:cTn id="499" presetID="13" presetClass="entr" presetSubtype="16" fill="hold" nodeType="withEffect">
                                  <p:stCondLst>
                                    <p:cond delay="0"/>
                                  </p:stCondLst>
                                  <p:childTnLst>
                                    <p:set>
                                      <p:cBhvr>
                                        <p:cTn id="500" dur="1" fill="hold">
                                          <p:stCondLst>
                                            <p:cond delay="0"/>
                                          </p:stCondLst>
                                        </p:cTn>
                                        <p:tgtEl>
                                          <p:spTgt spid="47"/>
                                        </p:tgtEl>
                                        <p:attrNameLst>
                                          <p:attrName>style.visibility</p:attrName>
                                        </p:attrNameLst>
                                      </p:cBhvr>
                                      <p:to>
                                        <p:strVal val="visible"/>
                                      </p:to>
                                    </p:set>
                                    <p:animEffect transition="in" filter="plus(in)">
                                      <p:cBhvr>
                                        <p:cTn id="501" dur="6000"/>
                                        <p:tgtEl>
                                          <p:spTgt spid="47"/>
                                        </p:tgtEl>
                                      </p:cBhvr>
                                    </p:animEffect>
                                  </p:childTnLst>
                                </p:cTn>
                              </p:par>
                              <p:par>
                                <p:cTn id="502" presetID="13" presetClass="entr" presetSubtype="16" fill="hold" nodeType="withEffect">
                                  <p:stCondLst>
                                    <p:cond delay="0"/>
                                  </p:stCondLst>
                                  <p:childTnLst>
                                    <p:set>
                                      <p:cBhvr>
                                        <p:cTn id="503" dur="1" fill="hold">
                                          <p:stCondLst>
                                            <p:cond delay="0"/>
                                          </p:stCondLst>
                                        </p:cTn>
                                        <p:tgtEl>
                                          <p:spTgt spid="44"/>
                                        </p:tgtEl>
                                        <p:attrNameLst>
                                          <p:attrName>style.visibility</p:attrName>
                                        </p:attrNameLst>
                                      </p:cBhvr>
                                      <p:to>
                                        <p:strVal val="visible"/>
                                      </p:to>
                                    </p:set>
                                    <p:animEffect transition="in" filter="plus(in)">
                                      <p:cBhvr>
                                        <p:cTn id="504" dur="6000"/>
                                        <p:tgtEl>
                                          <p:spTgt spid="44"/>
                                        </p:tgtEl>
                                      </p:cBhvr>
                                    </p:animEffect>
                                  </p:childTnLst>
                                </p:cTn>
                              </p:par>
                              <p:par>
                                <p:cTn id="505" presetID="13" presetClass="entr" presetSubtype="16" fill="hold" nodeType="withEffect">
                                  <p:stCondLst>
                                    <p:cond delay="0"/>
                                  </p:stCondLst>
                                  <p:childTnLst>
                                    <p:set>
                                      <p:cBhvr>
                                        <p:cTn id="506" dur="1" fill="hold">
                                          <p:stCondLst>
                                            <p:cond delay="0"/>
                                          </p:stCondLst>
                                        </p:cTn>
                                        <p:tgtEl>
                                          <p:spTgt spid="41"/>
                                        </p:tgtEl>
                                        <p:attrNameLst>
                                          <p:attrName>style.visibility</p:attrName>
                                        </p:attrNameLst>
                                      </p:cBhvr>
                                      <p:to>
                                        <p:strVal val="visible"/>
                                      </p:to>
                                    </p:set>
                                    <p:animEffect transition="in" filter="plus(in)">
                                      <p:cBhvr>
                                        <p:cTn id="507" dur="6000"/>
                                        <p:tgtEl>
                                          <p:spTgt spid="41"/>
                                        </p:tgtEl>
                                      </p:cBhvr>
                                    </p:animEffect>
                                  </p:childTnLst>
                                </p:cTn>
                              </p:par>
                              <p:par>
                                <p:cTn id="508" presetID="13" presetClass="entr" presetSubtype="16" fill="hold" nodeType="withEffect">
                                  <p:stCondLst>
                                    <p:cond delay="0"/>
                                  </p:stCondLst>
                                  <p:childTnLst>
                                    <p:set>
                                      <p:cBhvr>
                                        <p:cTn id="509" dur="1" fill="hold">
                                          <p:stCondLst>
                                            <p:cond delay="0"/>
                                          </p:stCondLst>
                                        </p:cTn>
                                        <p:tgtEl>
                                          <p:spTgt spid="38"/>
                                        </p:tgtEl>
                                        <p:attrNameLst>
                                          <p:attrName>style.visibility</p:attrName>
                                        </p:attrNameLst>
                                      </p:cBhvr>
                                      <p:to>
                                        <p:strVal val="visible"/>
                                      </p:to>
                                    </p:set>
                                    <p:animEffect transition="in" filter="plus(in)">
                                      <p:cBhvr>
                                        <p:cTn id="510" dur="6000"/>
                                        <p:tgtEl>
                                          <p:spTgt spid="38"/>
                                        </p:tgtEl>
                                      </p:cBhvr>
                                    </p:animEffect>
                                  </p:childTnLst>
                                </p:cTn>
                              </p:par>
                              <p:par>
                                <p:cTn id="511" presetID="13" presetClass="entr" presetSubtype="16" fill="hold" nodeType="withEffect">
                                  <p:stCondLst>
                                    <p:cond delay="0"/>
                                  </p:stCondLst>
                                  <p:childTnLst>
                                    <p:set>
                                      <p:cBhvr>
                                        <p:cTn id="512" dur="1" fill="hold">
                                          <p:stCondLst>
                                            <p:cond delay="0"/>
                                          </p:stCondLst>
                                        </p:cTn>
                                        <p:tgtEl>
                                          <p:spTgt spid="134"/>
                                        </p:tgtEl>
                                        <p:attrNameLst>
                                          <p:attrName>style.visibility</p:attrName>
                                        </p:attrNameLst>
                                      </p:cBhvr>
                                      <p:to>
                                        <p:strVal val="visible"/>
                                      </p:to>
                                    </p:set>
                                    <p:animEffect transition="in" filter="plus(in)">
                                      <p:cBhvr>
                                        <p:cTn id="513" dur="6000"/>
                                        <p:tgtEl>
                                          <p:spTgt spid="134"/>
                                        </p:tgtEl>
                                      </p:cBhvr>
                                    </p:animEffect>
                                  </p:childTnLst>
                                </p:cTn>
                              </p:par>
                              <p:par>
                                <p:cTn id="514" presetID="13" presetClass="entr" presetSubtype="16" fill="hold" nodeType="withEffect">
                                  <p:stCondLst>
                                    <p:cond delay="0"/>
                                  </p:stCondLst>
                                  <p:childTnLst>
                                    <p:set>
                                      <p:cBhvr>
                                        <p:cTn id="515" dur="1" fill="hold">
                                          <p:stCondLst>
                                            <p:cond delay="0"/>
                                          </p:stCondLst>
                                        </p:cTn>
                                        <p:tgtEl>
                                          <p:spTgt spid="104"/>
                                        </p:tgtEl>
                                        <p:attrNameLst>
                                          <p:attrName>style.visibility</p:attrName>
                                        </p:attrNameLst>
                                      </p:cBhvr>
                                      <p:to>
                                        <p:strVal val="visible"/>
                                      </p:to>
                                    </p:set>
                                    <p:animEffect transition="in" filter="plus(in)">
                                      <p:cBhvr>
                                        <p:cTn id="516" dur="6000"/>
                                        <p:tgtEl>
                                          <p:spTgt spid="104"/>
                                        </p:tgtEl>
                                      </p:cBhvr>
                                    </p:animEffect>
                                  </p:childTnLst>
                                </p:cTn>
                              </p:par>
                              <p:par>
                                <p:cTn id="517" presetID="13" presetClass="entr" presetSubtype="16" fill="hold" nodeType="withEffect">
                                  <p:stCondLst>
                                    <p:cond delay="0"/>
                                  </p:stCondLst>
                                  <p:childTnLst>
                                    <p:set>
                                      <p:cBhvr>
                                        <p:cTn id="518" dur="1" fill="hold">
                                          <p:stCondLst>
                                            <p:cond delay="0"/>
                                          </p:stCondLst>
                                        </p:cTn>
                                        <p:tgtEl>
                                          <p:spTgt spid="107"/>
                                        </p:tgtEl>
                                        <p:attrNameLst>
                                          <p:attrName>style.visibility</p:attrName>
                                        </p:attrNameLst>
                                      </p:cBhvr>
                                      <p:to>
                                        <p:strVal val="visible"/>
                                      </p:to>
                                    </p:set>
                                    <p:animEffect transition="in" filter="plus(in)">
                                      <p:cBhvr>
                                        <p:cTn id="519" dur="6000"/>
                                        <p:tgtEl>
                                          <p:spTgt spid="107"/>
                                        </p:tgtEl>
                                      </p:cBhvr>
                                    </p:animEffect>
                                  </p:childTnLst>
                                </p:cTn>
                              </p:par>
                              <p:par>
                                <p:cTn id="520" presetID="13" presetClass="entr" presetSubtype="16" fill="hold" nodeType="withEffect">
                                  <p:stCondLst>
                                    <p:cond delay="0"/>
                                  </p:stCondLst>
                                  <p:childTnLst>
                                    <p:set>
                                      <p:cBhvr>
                                        <p:cTn id="521" dur="1" fill="hold">
                                          <p:stCondLst>
                                            <p:cond delay="0"/>
                                          </p:stCondLst>
                                        </p:cTn>
                                        <p:tgtEl>
                                          <p:spTgt spid="110"/>
                                        </p:tgtEl>
                                        <p:attrNameLst>
                                          <p:attrName>style.visibility</p:attrName>
                                        </p:attrNameLst>
                                      </p:cBhvr>
                                      <p:to>
                                        <p:strVal val="visible"/>
                                      </p:to>
                                    </p:set>
                                    <p:animEffect transition="in" filter="plus(in)">
                                      <p:cBhvr>
                                        <p:cTn id="522" dur="6000"/>
                                        <p:tgtEl>
                                          <p:spTgt spid="110"/>
                                        </p:tgtEl>
                                      </p:cBhvr>
                                    </p:animEffect>
                                  </p:childTnLst>
                                </p:cTn>
                              </p:par>
                              <p:par>
                                <p:cTn id="523" presetID="13" presetClass="entr" presetSubtype="16" fill="hold" nodeType="withEffect">
                                  <p:stCondLst>
                                    <p:cond delay="0"/>
                                  </p:stCondLst>
                                  <p:childTnLst>
                                    <p:set>
                                      <p:cBhvr>
                                        <p:cTn id="524" dur="1" fill="hold">
                                          <p:stCondLst>
                                            <p:cond delay="0"/>
                                          </p:stCondLst>
                                        </p:cTn>
                                        <p:tgtEl>
                                          <p:spTgt spid="113"/>
                                        </p:tgtEl>
                                        <p:attrNameLst>
                                          <p:attrName>style.visibility</p:attrName>
                                        </p:attrNameLst>
                                      </p:cBhvr>
                                      <p:to>
                                        <p:strVal val="visible"/>
                                      </p:to>
                                    </p:set>
                                    <p:animEffect transition="in" filter="plus(in)">
                                      <p:cBhvr>
                                        <p:cTn id="525" dur="6000"/>
                                        <p:tgtEl>
                                          <p:spTgt spid="113"/>
                                        </p:tgtEl>
                                      </p:cBhvr>
                                    </p:animEffect>
                                  </p:childTnLst>
                                </p:cTn>
                              </p:par>
                              <p:par>
                                <p:cTn id="526" presetID="13" presetClass="entr" presetSubtype="16" fill="hold" nodeType="withEffect">
                                  <p:stCondLst>
                                    <p:cond delay="0"/>
                                  </p:stCondLst>
                                  <p:childTnLst>
                                    <p:set>
                                      <p:cBhvr>
                                        <p:cTn id="527" dur="1" fill="hold">
                                          <p:stCondLst>
                                            <p:cond delay="0"/>
                                          </p:stCondLst>
                                        </p:cTn>
                                        <p:tgtEl>
                                          <p:spTgt spid="116"/>
                                        </p:tgtEl>
                                        <p:attrNameLst>
                                          <p:attrName>style.visibility</p:attrName>
                                        </p:attrNameLst>
                                      </p:cBhvr>
                                      <p:to>
                                        <p:strVal val="visible"/>
                                      </p:to>
                                    </p:set>
                                    <p:animEffect transition="in" filter="plus(in)">
                                      <p:cBhvr>
                                        <p:cTn id="528" dur="6000"/>
                                        <p:tgtEl>
                                          <p:spTgt spid="116"/>
                                        </p:tgtEl>
                                      </p:cBhvr>
                                    </p:animEffect>
                                  </p:childTnLst>
                                </p:cTn>
                              </p:par>
                              <p:par>
                                <p:cTn id="529" presetID="13" presetClass="entr" presetSubtype="16" fill="hold" nodeType="withEffect">
                                  <p:stCondLst>
                                    <p:cond delay="0"/>
                                  </p:stCondLst>
                                  <p:childTnLst>
                                    <p:set>
                                      <p:cBhvr>
                                        <p:cTn id="530" dur="1" fill="hold">
                                          <p:stCondLst>
                                            <p:cond delay="0"/>
                                          </p:stCondLst>
                                        </p:cTn>
                                        <p:tgtEl>
                                          <p:spTgt spid="119"/>
                                        </p:tgtEl>
                                        <p:attrNameLst>
                                          <p:attrName>style.visibility</p:attrName>
                                        </p:attrNameLst>
                                      </p:cBhvr>
                                      <p:to>
                                        <p:strVal val="visible"/>
                                      </p:to>
                                    </p:set>
                                    <p:animEffect transition="in" filter="plus(in)">
                                      <p:cBhvr>
                                        <p:cTn id="531" dur="6000"/>
                                        <p:tgtEl>
                                          <p:spTgt spid="119"/>
                                        </p:tgtEl>
                                      </p:cBhvr>
                                    </p:animEffect>
                                  </p:childTnLst>
                                </p:cTn>
                              </p:par>
                              <p:par>
                                <p:cTn id="532" presetID="13" presetClass="entr" presetSubtype="16" fill="hold" nodeType="withEffect">
                                  <p:stCondLst>
                                    <p:cond delay="0"/>
                                  </p:stCondLst>
                                  <p:childTnLst>
                                    <p:set>
                                      <p:cBhvr>
                                        <p:cTn id="533" dur="1" fill="hold">
                                          <p:stCondLst>
                                            <p:cond delay="0"/>
                                          </p:stCondLst>
                                        </p:cTn>
                                        <p:tgtEl>
                                          <p:spTgt spid="122"/>
                                        </p:tgtEl>
                                        <p:attrNameLst>
                                          <p:attrName>style.visibility</p:attrName>
                                        </p:attrNameLst>
                                      </p:cBhvr>
                                      <p:to>
                                        <p:strVal val="visible"/>
                                      </p:to>
                                    </p:set>
                                    <p:animEffect transition="in" filter="plus(in)">
                                      <p:cBhvr>
                                        <p:cTn id="534" dur="6000"/>
                                        <p:tgtEl>
                                          <p:spTgt spid="122"/>
                                        </p:tgtEl>
                                      </p:cBhvr>
                                    </p:animEffect>
                                  </p:childTnLst>
                                </p:cTn>
                              </p:par>
                              <p:par>
                                <p:cTn id="535" presetID="13" presetClass="entr" presetSubtype="16" fill="hold" nodeType="withEffect">
                                  <p:stCondLst>
                                    <p:cond delay="0"/>
                                  </p:stCondLst>
                                  <p:childTnLst>
                                    <p:set>
                                      <p:cBhvr>
                                        <p:cTn id="536" dur="1" fill="hold">
                                          <p:stCondLst>
                                            <p:cond delay="0"/>
                                          </p:stCondLst>
                                        </p:cTn>
                                        <p:tgtEl>
                                          <p:spTgt spid="125"/>
                                        </p:tgtEl>
                                        <p:attrNameLst>
                                          <p:attrName>style.visibility</p:attrName>
                                        </p:attrNameLst>
                                      </p:cBhvr>
                                      <p:to>
                                        <p:strVal val="visible"/>
                                      </p:to>
                                    </p:set>
                                    <p:animEffect transition="in" filter="plus(in)">
                                      <p:cBhvr>
                                        <p:cTn id="537" dur="6000"/>
                                        <p:tgtEl>
                                          <p:spTgt spid="125"/>
                                        </p:tgtEl>
                                      </p:cBhvr>
                                    </p:animEffect>
                                  </p:childTnLst>
                                </p:cTn>
                              </p:par>
                              <p:par>
                                <p:cTn id="538" presetID="13" presetClass="entr" presetSubtype="16" fill="hold" nodeType="withEffect">
                                  <p:stCondLst>
                                    <p:cond delay="0"/>
                                  </p:stCondLst>
                                  <p:childTnLst>
                                    <p:set>
                                      <p:cBhvr>
                                        <p:cTn id="539" dur="1" fill="hold">
                                          <p:stCondLst>
                                            <p:cond delay="0"/>
                                          </p:stCondLst>
                                        </p:cTn>
                                        <p:tgtEl>
                                          <p:spTgt spid="128"/>
                                        </p:tgtEl>
                                        <p:attrNameLst>
                                          <p:attrName>style.visibility</p:attrName>
                                        </p:attrNameLst>
                                      </p:cBhvr>
                                      <p:to>
                                        <p:strVal val="visible"/>
                                      </p:to>
                                    </p:set>
                                    <p:animEffect transition="in" filter="plus(in)">
                                      <p:cBhvr>
                                        <p:cTn id="540" dur="6000"/>
                                        <p:tgtEl>
                                          <p:spTgt spid="128"/>
                                        </p:tgtEl>
                                      </p:cBhvr>
                                    </p:animEffect>
                                  </p:childTnLst>
                                </p:cTn>
                              </p:par>
                              <p:par>
                                <p:cTn id="541" presetID="13" presetClass="entr" presetSubtype="16" fill="hold" nodeType="withEffect">
                                  <p:stCondLst>
                                    <p:cond delay="0"/>
                                  </p:stCondLst>
                                  <p:childTnLst>
                                    <p:set>
                                      <p:cBhvr>
                                        <p:cTn id="542" dur="1" fill="hold">
                                          <p:stCondLst>
                                            <p:cond delay="0"/>
                                          </p:stCondLst>
                                        </p:cTn>
                                        <p:tgtEl>
                                          <p:spTgt spid="131"/>
                                        </p:tgtEl>
                                        <p:attrNameLst>
                                          <p:attrName>style.visibility</p:attrName>
                                        </p:attrNameLst>
                                      </p:cBhvr>
                                      <p:to>
                                        <p:strVal val="visible"/>
                                      </p:to>
                                    </p:set>
                                    <p:animEffect transition="in" filter="plus(in)">
                                      <p:cBhvr>
                                        <p:cTn id="543" dur="6000"/>
                                        <p:tgtEl>
                                          <p:spTgt spid="131"/>
                                        </p:tgtEl>
                                      </p:cBhvr>
                                    </p:animEffect>
                                  </p:childTnLst>
                                </p:cTn>
                              </p:par>
                              <p:par>
                                <p:cTn id="544" presetID="13" presetClass="entr" presetSubtype="16" fill="hold" nodeType="withEffect">
                                  <p:stCondLst>
                                    <p:cond delay="0"/>
                                  </p:stCondLst>
                                  <p:childTnLst>
                                    <p:set>
                                      <p:cBhvr>
                                        <p:cTn id="545" dur="1" fill="hold">
                                          <p:stCondLst>
                                            <p:cond delay="0"/>
                                          </p:stCondLst>
                                        </p:cTn>
                                        <p:tgtEl>
                                          <p:spTgt spid="101"/>
                                        </p:tgtEl>
                                        <p:attrNameLst>
                                          <p:attrName>style.visibility</p:attrName>
                                        </p:attrNameLst>
                                      </p:cBhvr>
                                      <p:to>
                                        <p:strVal val="visible"/>
                                      </p:to>
                                    </p:set>
                                    <p:animEffect transition="in" filter="plus(in)">
                                      <p:cBhvr>
                                        <p:cTn id="546" dur="6000"/>
                                        <p:tgtEl>
                                          <p:spTgt spid="101"/>
                                        </p:tgtEl>
                                      </p:cBhvr>
                                    </p:animEffect>
                                  </p:childTnLst>
                                </p:cTn>
                              </p:par>
                              <p:par>
                                <p:cTn id="547" presetID="13" presetClass="entr" presetSubtype="16" fill="hold" nodeType="withEffect">
                                  <p:stCondLst>
                                    <p:cond delay="0"/>
                                  </p:stCondLst>
                                  <p:childTnLst>
                                    <p:set>
                                      <p:cBhvr>
                                        <p:cTn id="548" dur="1" fill="hold">
                                          <p:stCondLst>
                                            <p:cond delay="0"/>
                                          </p:stCondLst>
                                        </p:cTn>
                                        <p:tgtEl>
                                          <p:spTgt spid="71"/>
                                        </p:tgtEl>
                                        <p:attrNameLst>
                                          <p:attrName>style.visibility</p:attrName>
                                        </p:attrNameLst>
                                      </p:cBhvr>
                                      <p:to>
                                        <p:strVal val="visible"/>
                                      </p:to>
                                    </p:set>
                                    <p:animEffect transition="in" filter="plus(in)">
                                      <p:cBhvr>
                                        <p:cTn id="549" dur="6000"/>
                                        <p:tgtEl>
                                          <p:spTgt spid="71"/>
                                        </p:tgtEl>
                                      </p:cBhvr>
                                    </p:animEffect>
                                  </p:childTnLst>
                                </p:cTn>
                              </p:par>
                              <p:par>
                                <p:cTn id="550" presetID="13" presetClass="entr" presetSubtype="16" fill="hold" nodeType="withEffect">
                                  <p:stCondLst>
                                    <p:cond delay="0"/>
                                  </p:stCondLst>
                                  <p:childTnLst>
                                    <p:set>
                                      <p:cBhvr>
                                        <p:cTn id="551" dur="1" fill="hold">
                                          <p:stCondLst>
                                            <p:cond delay="0"/>
                                          </p:stCondLst>
                                        </p:cTn>
                                        <p:tgtEl>
                                          <p:spTgt spid="74"/>
                                        </p:tgtEl>
                                        <p:attrNameLst>
                                          <p:attrName>style.visibility</p:attrName>
                                        </p:attrNameLst>
                                      </p:cBhvr>
                                      <p:to>
                                        <p:strVal val="visible"/>
                                      </p:to>
                                    </p:set>
                                    <p:animEffect transition="in" filter="plus(in)">
                                      <p:cBhvr>
                                        <p:cTn id="552" dur="6000"/>
                                        <p:tgtEl>
                                          <p:spTgt spid="74"/>
                                        </p:tgtEl>
                                      </p:cBhvr>
                                    </p:animEffect>
                                  </p:childTnLst>
                                </p:cTn>
                              </p:par>
                              <p:par>
                                <p:cTn id="553" presetID="13" presetClass="entr" presetSubtype="16" fill="hold" nodeType="withEffect">
                                  <p:stCondLst>
                                    <p:cond delay="0"/>
                                  </p:stCondLst>
                                  <p:childTnLst>
                                    <p:set>
                                      <p:cBhvr>
                                        <p:cTn id="554" dur="1" fill="hold">
                                          <p:stCondLst>
                                            <p:cond delay="0"/>
                                          </p:stCondLst>
                                        </p:cTn>
                                        <p:tgtEl>
                                          <p:spTgt spid="77"/>
                                        </p:tgtEl>
                                        <p:attrNameLst>
                                          <p:attrName>style.visibility</p:attrName>
                                        </p:attrNameLst>
                                      </p:cBhvr>
                                      <p:to>
                                        <p:strVal val="visible"/>
                                      </p:to>
                                    </p:set>
                                    <p:animEffect transition="in" filter="plus(in)">
                                      <p:cBhvr>
                                        <p:cTn id="555" dur="6000"/>
                                        <p:tgtEl>
                                          <p:spTgt spid="77"/>
                                        </p:tgtEl>
                                      </p:cBhvr>
                                    </p:animEffect>
                                  </p:childTnLst>
                                </p:cTn>
                              </p:par>
                              <p:par>
                                <p:cTn id="556" presetID="13" presetClass="entr" presetSubtype="16" fill="hold" nodeType="withEffect">
                                  <p:stCondLst>
                                    <p:cond delay="0"/>
                                  </p:stCondLst>
                                  <p:childTnLst>
                                    <p:set>
                                      <p:cBhvr>
                                        <p:cTn id="557" dur="1" fill="hold">
                                          <p:stCondLst>
                                            <p:cond delay="0"/>
                                          </p:stCondLst>
                                        </p:cTn>
                                        <p:tgtEl>
                                          <p:spTgt spid="80"/>
                                        </p:tgtEl>
                                        <p:attrNameLst>
                                          <p:attrName>style.visibility</p:attrName>
                                        </p:attrNameLst>
                                      </p:cBhvr>
                                      <p:to>
                                        <p:strVal val="visible"/>
                                      </p:to>
                                    </p:set>
                                    <p:animEffect transition="in" filter="plus(in)">
                                      <p:cBhvr>
                                        <p:cTn id="558" dur="6000"/>
                                        <p:tgtEl>
                                          <p:spTgt spid="80"/>
                                        </p:tgtEl>
                                      </p:cBhvr>
                                    </p:animEffect>
                                  </p:childTnLst>
                                </p:cTn>
                              </p:par>
                              <p:par>
                                <p:cTn id="559" presetID="13" presetClass="entr" presetSubtype="16" fill="hold" nodeType="withEffect">
                                  <p:stCondLst>
                                    <p:cond delay="0"/>
                                  </p:stCondLst>
                                  <p:childTnLst>
                                    <p:set>
                                      <p:cBhvr>
                                        <p:cTn id="560" dur="1" fill="hold">
                                          <p:stCondLst>
                                            <p:cond delay="0"/>
                                          </p:stCondLst>
                                        </p:cTn>
                                        <p:tgtEl>
                                          <p:spTgt spid="83"/>
                                        </p:tgtEl>
                                        <p:attrNameLst>
                                          <p:attrName>style.visibility</p:attrName>
                                        </p:attrNameLst>
                                      </p:cBhvr>
                                      <p:to>
                                        <p:strVal val="visible"/>
                                      </p:to>
                                    </p:set>
                                    <p:animEffect transition="in" filter="plus(in)">
                                      <p:cBhvr>
                                        <p:cTn id="561" dur="6000"/>
                                        <p:tgtEl>
                                          <p:spTgt spid="83"/>
                                        </p:tgtEl>
                                      </p:cBhvr>
                                    </p:animEffect>
                                  </p:childTnLst>
                                </p:cTn>
                              </p:par>
                              <p:par>
                                <p:cTn id="562" presetID="13" presetClass="entr" presetSubtype="16" fill="hold" nodeType="withEffect">
                                  <p:stCondLst>
                                    <p:cond delay="0"/>
                                  </p:stCondLst>
                                  <p:childTnLst>
                                    <p:set>
                                      <p:cBhvr>
                                        <p:cTn id="563" dur="1" fill="hold">
                                          <p:stCondLst>
                                            <p:cond delay="0"/>
                                          </p:stCondLst>
                                        </p:cTn>
                                        <p:tgtEl>
                                          <p:spTgt spid="86"/>
                                        </p:tgtEl>
                                        <p:attrNameLst>
                                          <p:attrName>style.visibility</p:attrName>
                                        </p:attrNameLst>
                                      </p:cBhvr>
                                      <p:to>
                                        <p:strVal val="visible"/>
                                      </p:to>
                                    </p:set>
                                    <p:animEffect transition="in" filter="plus(in)">
                                      <p:cBhvr>
                                        <p:cTn id="564" dur="6000"/>
                                        <p:tgtEl>
                                          <p:spTgt spid="86"/>
                                        </p:tgtEl>
                                      </p:cBhvr>
                                    </p:animEffect>
                                  </p:childTnLst>
                                </p:cTn>
                              </p:par>
                              <p:par>
                                <p:cTn id="565" presetID="13" presetClass="entr" presetSubtype="16" fill="hold" nodeType="withEffect">
                                  <p:stCondLst>
                                    <p:cond delay="0"/>
                                  </p:stCondLst>
                                  <p:childTnLst>
                                    <p:set>
                                      <p:cBhvr>
                                        <p:cTn id="566" dur="1" fill="hold">
                                          <p:stCondLst>
                                            <p:cond delay="0"/>
                                          </p:stCondLst>
                                        </p:cTn>
                                        <p:tgtEl>
                                          <p:spTgt spid="89"/>
                                        </p:tgtEl>
                                        <p:attrNameLst>
                                          <p:attrName>style.visibility</p:attrName>
                                        </p:attrNameLst>
                                      </p:cBhvr>
                                      <p:to>
                                        <p:strVal val="visible"/>
                                      </p:to>
                                    </p:set>
                                    <p:animEffect transition="in" filter="plus(in)">
                                      <p:cBhvr>
                                        <p:cTn id="567" dur="6000"/>
                                        <p:tgtEl>
                                          <p:spTgt spid="89"/>
                                        </p:tgtEl>
                                      </p:cBhvr>
                                    </p:animEffect>
                                  </p:childTnLst>
                                </p:cTn>
                              </p:par>
                              <p:par>
                                <p:cTn id="568" presetID="13" presetClass="entr" presetSubtype="16" fill="hold" nodeType="withEffect">
                                  <p:stCondLst>
                                    <p:cond delay="0"/>
                                  </p:stCondLst>
                                  <p:childTnLst>
                                    <p:set>
                                      <p:cBhvr>
                                        <p:cTn id="569" dur="1" fill="hold">
                                          <p:stCondLst>
                                            <p:cond delay="0"/>
                                          </p:stCondLst>
                                        </p:cTn>
                                        <p:tgtEl>
                                          <p:spTgt spid="92"/>
                                        </p:tgtEl>
                                        <p:attrNameLst>
                                          <p:attrName>style.visibility</p:attrName>
                                        </p:attrNameLst>
                                      </p:cBhvr>
                                      <p:to>
                                        <p:strVal val="visible"/>
                                      </p:to>
                                    </p:set>
                                    <p:animEffect transition="in" filter="plus(in)">
                                      <p:cBhvr>
                                        <p:cTn id="570" dur="6000"/>
                                        <p:tgtEl>
                                          <p:spTgt spid="92"/>
                                        </p:tgtEl>
                                      </p:cBhvr>
                                    </p:animEffect>
                                  </p:childTnLst>
                                </p:cTn>
                              </p:par>
                              <p:par>
                                <p:cTn id="571" presetID="13" presetClass="entr" presetSubtype="16" fill="hold" nodeType="withEffect">
                                  <p:stCondLst>
                                    <p:cond delay="0"/>
                                  </p:stCondLst>
                                  <p:childTnLst>
                                    <p:set>
                                      <p:cBhvr>
                                        <p:cTn id="572" dur="1" fill="hold">
                                          <p:stCondLst>
                                            <p:cond delay="0"/>
                                          </p:stCondLst>
                                        </p:cTn>
                                        <p:tgtEl>
                                          <p:spTgt spid="95"/>
                                        </p:tgtEl>
                                        <p:attrNameLst>
                                          <p:attrName>style.visibility</p:attrName>
                                        </p:attrNameLst>
                                      </p:cBhvr>
                                      <p:to>
                                        <p:strVal val="visible"/>
                                      </p:to>
                                    </p:set>
                                    <p:animEffect transition="in" filter="plus(in)">
                                      <p:cBhvr>
                                        <p:cTn id="573" dur="6000"/>
                                        <p:tgtEl>
                                          <p:spTgt spid="95"/>
                                        </p:tgtEl>
                                      </p:cBhvr>
                                    </p:animEffect>
                                  </p:childTnLst>
                                </p:cTn>
                              </p:par>
                              <p:par>
                                <p:cTn id="574" presetID="13" presetClass="entr" presetSubtype="16" fill="hold" nodeType="withEffect">
                                  <p:stCondLst>
                                    <p:cond delay="0"/>
                                  </p:stCondLst>
                                  <p:childTnLst>
                                    <p:set>
                                      <p:cBhvr>
                                        <p:cTn id="575" dur="1" fill="hold">
                                          <p:stCondLst>
                                            <p:cond delay="0"/>
                                          </p:stCondLst>
                                        </p:cTn>
                                        <p:tgtEl>
                                          <p:spTgt spid="98"/>
                                        </p:tgtEl>
                                        <p:attrNameLst>
                                          <p:attrName>style.visibility</p:attrName>
                                        </p:attrNameLst>
                                      </p:cBhvr>
                                      <p:to>
                                        <p:strVal val="visible"/>
                                      </p:to>
                                    </p:set>
                                    <p:animEffect transition="in" filter="plus(in)">
                                      <p:cBhvr>
                                        <p:cTn id="576" dur="6000"/>
                                        <p:tgtEl>
                                          <p:spTgt spid="98"/>
                                        </p:tgtEl>
                                      </p:cBhvr>
                                    </p:animEffect>
                                  </p:childTnLst>
                                </p:cTn>
                              </p:par>
                              <p:par>
                                <p:cTn id="577" presetID="23" presetClass="entr" presetSubtype="272" fill="hold" nodeType="withEffect">
                                  <p:stCondLst>
                                    <p:cond delay="500"/>
                                  </p:stCondLst>
                                  <p:childTnLst>
                                    <p:set>
                                      <p:cBhvr>
                                        <p:cTn id="578" dur="1" fill="hold">
                                          <p:stCondLst>
                                            <p:cond delay="0"/>
                                          </p:stCondLst>
                                        </p:cTn>
                                        <p:tgtEl>
                                          <p:spTgt spid="5"/>
                                        </p:tgtEl>
                                        <p:attrNameLst>
                                          <p:attrName>style.visibility</p:attrName>
                                        </p:attrNameLst>
                                      </p:cBhvr>
                                      <p:to>
                                        <p:strVal val="visible"/>
                                      </p:to>
                                    </p:set>
                                    <p:anim calcmode="lin" valueType="num">
                                      <p:cBhvr>
                                        <p:cTn id="579" dur="3000" fill="hold"/>
                                        <p:tgtEl>
                                          <p:spTgt spid="5"/>
                                        </p:tgtEl>
                                        <p:attrNameLst>
                                          <p:attrName>ppt_w</p:attrName>
                                        </p:attrNameLst>
                                      </p:cBhvr>
                                      <p:tavLst>
                                        <p:tav tm="0">
                                          <p:val>
                                            <p:strVal val="2/3*#ppt_w"/>
                                          </p:val>
                                        </p:tav>
                                        <p:tav tm="100000">
                                          <p:val>
                                            <p:strVal val="#ppt_w"/>
                                          </p:val>
                                        </p:tav>
                                      </p:tavLst>
                                    </p:anim>
                                    <p:anim calcmode="lin" valueType="num">
                                      <p:cBhvr>
                                        <p:cTn id="580" dur="3000" fill="hold"/>
                                        <p:tgtEl>
                                          <p:spTgt spid="5"/>
                                        </p:tgtEl>
                                        <p:attrNameLst>
                                          <p:attrName>ppt_h</p:attrName>
                                        </p:attrNameLst>
                                      </p:cBhvr>
                                      <p:tavLst>
                                        <p:tav tm="0">
                                          <p:val>
                                            <p:strVal val="2/3*#ppt_h"/>
                                          </p:val>
                                        </p:tav>
                                        <p:tav tm="100000">
                                          <p:val>
                                            <p:strVal val="#ppt_h"/>
                                          </p:val>
                                        </p:tav>
                                      </p:tavLst>
                                    </p:anim>
                                  </p:childTnLst>
                                </p:cTn>
                              </p:par>
                              <p:par>
                                <p:cTn id="581" presetID="4" presetClass="entr" presetSubtype="32" fill="hold" nodeType="withEffect">
                                  <p:stCondLst>
                                    <p:cond delay="500"/>
                                  </p:stCondLst>
                                  <p:childTnLst>
                                    <p:set>
                                      <p:cBhvr>
                                        <p:cTn id="582" dur="1" fill="hold">
                                          <p:stCondLst>
                                            <p:cond delay="0"/>
                                          </p:stCondLst>
                                        </p:cTn>
                                        <p:tgtEl>
                                          <p:spTgt spid="5"/>
                                        </p:tgtEl>
                                        <p:attrNameLst>
                                          <p:attrName>style.visibility</p:attrName>
                                        </p:attrNameLst>
                                      </p:cBhvr>
                                      <p:to>
                                        <p:strVal val="visible"/>
                                      </p:to>
                                    </p:set>
                                    <p:animEffect transition="in" filter="box(out)">
                                      <p:cBhvr>
                                        <p:cTn id="583" dur="3000"/>
                                        <p:tgtEl>
                                          <p:spTgt spid="5"/>
                                        </p:tgtEl>
                                      </p:cBhvr>
                                    </p:animEffect>
                                  </p:childTnLst>
                                </p:cTn>
                              </p:par>
                              <p:par>
                                <p:cTn id="584" presetID="9" presetClass="emph" presetSubtype="0" grpId="0" nodeType="withEffect">
                                  <p:stCondLst>
                                    <p:cond delay="0"/>
                                  </p:stCondLst>
                                  <p:childTnLst>
                                    <p:set>
                                      <p:cBhvr rctx="PPT">
                                        <p:cTn id="585" dur="indefinite"/>
                                        <p:tgtEl>
                                          <p:spTgt spid="143"/>
                                        </p:tgtEl>
                                        <p:attrNameLst>
                                          <p:attrName>style.opacity</p:attrName>
                                        </p:attrNameLst>
                                      </p:cBhvr>
                                      <p:to>
                                        <p:strVal val="0"/>
                                      </p:to>
                                    </p:set>
                                    <p:animEffect filter="image" prLst="opacity: 0">
                                      <p:cBhvr rctx="IE">
                                        <p:cTn id="586" dur="indefinite"/>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211 Grupo"/>
          <p:cNvGrpSpPr/>
          <p:nvPr/>
        </p:nvGrpSpPr>
        <p:grpSpPr>
          <a:xfrm>
            <a:off x="0" y="-4762"/>
            <a:ext cx="9144000" cy="5143500"/>
            <a:chOff x="0" y="0"/>
            <a:chExt cx="9144000" cy="5143500"/>
          </a:xfrm>
        </p:grpSpPr>
        <p:sp>
          <p:nvSpPr>
            <p:cNvPr id="213" name="212 Rectángulo"/>
            <p:cNvSpPr/>
            <p:nvPr/>
          </p:nvSpPr>
          <p:spPr>
            <a:xfrm rot="10800000">
              <a:off x="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a:off x="457200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flipH="1">
              <a:off x="4572000" y="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flipH="1">
              <a:off x="0" y="2571750"/>
              <a:ext cx="4572000" cy="2571750"/>
            </a:xfrm>
            <a:prstGeom prst="rect">
              <a:avLst/>
            </a:prstGeom>
            <a:gradFill>
              <a:gsLst>
                <a:gs pos="17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18" name="217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2" name="1 Elipse"/>
          <p:cNvSpPr/>
          <p:nvPr/>
        </p:nvSpPr>
        <p:spPr>
          <a:xfrm rot="10800000" flipH="1">
            <a:off x="1807611" y="474238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0800000" flipH="1">
            <a:off x="2136263" y="454122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0800000" flipH="1">
            <a:off x="2477075" y="436098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0800000" flipH="1">
            <a:off x="2830767" y="418139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0800000" flipH="1">
            <a:off x="3159420" y="398022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0800000" flipH="1">
            <a:off x="3500230" y="379999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0800000" flipH="1">
            <a:off x="3836855" y="359889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0800000" flipH="1">
            <a:off x="4165507" y="339772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0800000" flipH="1">
            <a:off x="4506318" y="321749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0800000" flipH="1">
            <a:off x="4860010" y="303789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0800000" flipH="1">
            <a:off x="5188662" y="283673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0800000" flipH="1">
            <a:off x="5529473" y="265649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0800000" flipH="1">
            <a:off x="5842232" y="245384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0800000" flipH="1">
            <a:off x="2622241" y="473877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0800000" flipH="1">
            <a:off x="2950893" y="453761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0800000" flipH="1">
            <a:off x="3291704" y="435737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0800000" flipH="1">
            <a:off x="3645396" y="417778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0800000" flipH="1">
            <a:off x="3974049" y="397661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0800000" flipH="1">
            <a:off x="4314860" y="379638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0800000" flipH="1">
            <a:off x="4651484" y="359528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0800000" flipH="1">
            <a:off x="4980136" y="3394116"/>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0800000" flipH="1">
            <a:off x="5320947" y="321388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0800000" flipH="1">
            <a:off x="5674639" y="303428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0800000" flipH="1">
            <a:off x="6003292" y="283312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0800000" flipH="1">
            <a:off x="6344103" y="265288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0800000" flipH="1">
            <a:off x="6656861" y="245023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0800000" flipH="1">
            <a:off x="3460692" y="475931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0800000" flipH="1">
            <a:off x="3789345" y="455814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0800000" flipH="1">
            <a:off x="4130155" y="437791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0800000" flipH="1">
            <a:off x="4483847" y="419832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0800000" flipH="1">
            <a:off x="4812500" y="399715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0800000" flipH="1">
            <a:off x="5153311" y="381692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0800000" flipH="1">
            <a:off x="5489935" y="361581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0800000" flipH="1">
            <a:off x="5818587" y="341465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0800000" flipH="1">
            <a:off x="6159398" y="323441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0800000" flipH="1">
            <a:off x="6513090" y="305482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0800000" flipH="1">
            <a:off x="6841743" y="285365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0800000" flipH="1">
            <a:off x="7182554" y="267342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0800000" flipH="1">
            <a:off x="7495313" y="247077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0800000" flipH="1">
            <a:off x="4279677" y="475931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0800000" flipH="1">
            <a:off x="4608330" y="455814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0800000" flipH="1">
            <a:off x="4949141" y="437791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0800000" flipH="1">
            <a:off x="5302833" y="419832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0800000" flipH="1">
            <a:off x="5631485" y="399715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0800000" flipH="1">
            <a:off x="5972296" y="381692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0800000" flipH="1">
            <a:off x="6308920" y="361581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0800000" flipH="1">
            <a:off x="6637573" y="341465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0800000" flipH="1">
            <a:off x="6978384" y="323441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0800000" flipH="1">
            <a:off x="7332076" y="305482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0800000" flipH="1">
            <a:off x="7660728" y="285365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0800000" flipH="1">
            <a:off x="8001539" y="267342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0800000" flipH="1">
            <a:off x="8314298" y="247077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0800000">
            <a:off x="1816002" y="-8297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0800000">
            <a:off x="2144654" y="11819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0800000">
            <a:off x="2485465" y="29842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0800000">
            <a:off x="2839157" y="47801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0800000">
            <a:off x="3167809" y="67918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0800000">
            <a:off x="3508620" y="85941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0800000">
            <a:off x="3845243" y="106052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0800000">
            <a:off x="4173896" y="1261688"/>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0800000">
            <a:off x="4514707" y="144192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0800000">
            <a:off x="4868399" y="162151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0800000">
            <a:off x="5197051" y="182268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0800000">
            <a:off x="5537862" y="200291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0800000">
            <a:off x="5850621" y="220556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0800000">
            <a:off x="2630631" y="-7936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0800000">
            <a:off x="2959283" y="12180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0800000">
            <a:off x="3300094" y="30203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0800000">
            <a:off x="3653786" y="48162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0800000">
            <a:off x="3982439" y="68279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0800000">
            <a:off x="4323249" y="863027"/>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0800000">
            <a:off x="4659873" y="106413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0800000">
            <a:off x="4988525" y="1265297"/>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0800000">
            <a:off x="5329336" y="144553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0800000">
            <a:off x="5683028" y="162512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0800000">
            <a:off x="6011681" y="182629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0800000">
            <a:off x="6352491" y="200652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0800000">
            <a:off x="6665250" y="220917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0800000">
            <a:off x="3469082" y="-9990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0800000">
            <a:off x="3797734" y="10126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0800000">
            <a:off x="4138545" y="28149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0800000">
            <a:off x="4492237" y="46109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0800000">
            <a:off x="4820890" y="66225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0800000">
            <a:off x="5161701" y="84249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0800000">
            <a:off x="5498324" y="104359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0800000">
            <a:off x="5826976" y="124476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0800000">
            <a:off x="6167787" y="142499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0800000">
            <a:off x="6521479" y="160458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0800000">
            <a:off x="6850132" y="180575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0800000">
            <a:off x="7190943" y="1985988"/>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0800000">
            <a:off x="7503701" y="218863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0800000">
            <a:off x="4288067" y="-9990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0800000">
            <a:off x="4616720" y="10126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0800000">
            <a:off x="4957530" y="28149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0800000">
            <a:off x="5311223" y="46109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0800000">
            <a:off x="5639875" y="66225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0800000">
            <a:off x="5980686" y="84249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0800000">
            <a:off x="6317309" y="104359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0800000">
            <a:off x="6645962" y="124476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0800000">
            <a:off x="6986772" y="142499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0800000">
            <a:off x="7340465" y="160458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0800000">
            <a:off x="7669117" y="180575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0800000">
            <a:off x="8009928" y="1985988"/>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0800000">
            <a:off x="8322687" y="218863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flipH="1">
            <a:off x="6160646" y="-11629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flipH="1">
            <a:off x="5831994" y="84873"/>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flipH="1">
            <a:off x="5491183" y="26510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flipH="1">
            <a:off x="5137491" y="44470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flipH="1">
            <a:off x="4808838" y="645867"/>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flipH="1">
            <a:off x="4468028" y="82609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flipH="1">
            <a:off x="4131403" y="102720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flipH="1">
            <a:off x="3802751" y="122836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flipH="1">
            <a:off x="3461940" y="140860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flipH="1">
            <a:off x="3108248" y="158819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flipH="1">
            <a:off x="2779595" y="178936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flipH="1">
            <a:off x="2438784" y="196959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flipH="1">
            <a:off x="2126026" y="217224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flipH="1">
            <a:off x="5346017" y="-11268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flipH="1">
            <a:off x="5017364" y="8848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flipH="1">
            <a:off x="4676554" y="26871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flipH="1">
            <a:off x="4322861" y="44831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flipH="1">
            <a:off x="3994209" y="64947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flipH="1">
            <a:off x="3653398" y="82970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flipH="1">
            <a:off x="3316774" y="103081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flipH="1">
            <a:off x="2988121" y="1231978"/>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flipH="1">
            <a:off x="2647311" y="141221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flipH="1">
            <a:off x="2293618" y="159180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flipH="1">
            <a:off x="1964966" y="1792972"/>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flipH="1">
            <a:off x="1624155" y="197320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flipH="1">
            <a:off x="1311396" y="217585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flipH="1">
            <a:off x="4507566" y="-13322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flipH="1">
            <a:off x="4178913" y="67947"/>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flipH="1">
            <a:off x="3838102" y="24817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flipH="1">
            <a:off x="3484410" y="42777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flipH="1">
            <a:off x="3155758" y="62894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flipH="1">
            <a:off x="2814947" y="809173"/>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flipH="1">
            <a:off x="2478323" y="101027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flipH="1">
            <a:off x="2149670" y="1211443"/>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flipH="1">
            <a:off x="1808859" y="139167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flipH="1">
            <a:off x="1455167" y="157127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flipH="1">
            <a:off x="1126515" y="177243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flipH="1">
            <a:off x="785704" y="195266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flipH="1">
            <a:off x="472945" y="215532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flipH="1">
            <a:off x="3688580" y="-13322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flipH="1">
            <a:off x="3359928" y="67947"/>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flipH="1">
            <a:off x="3019117" y="24817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flipH="1">
            <a:off x="2665425" y="427774"/>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flipH="1">
            <a:off x="2336772" y="628941"/>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flipH="1">
            <a:off x="1995962" y="809173"/>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flipH="1">
            <a:off x="1659337" y="101027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flipH="1">
            <a:off x="1330685" y="1211443"/>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flipH="1">
            <a:off x="989874" y="1391675"/>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flipH="1">
            <a:off x="636182" y="157127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flipH="1">
            <a:off x="307529" y="177243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flipH="1">
            <a:off x="-33281" y="195266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flipH="1">
            <a:off x="-346040" y="2155320"/>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6152257" y="470906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5823605" y="450790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a:off x="5482794" y="432766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5129102" y="414807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4800449" y="394690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a:off x="4459639" y="376667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4123014" y="356557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3794362" y="3364406"/>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a:off x="3453551" y="318417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3099859" y="300457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2771206" y="280341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a:off x="2430396" y="262318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2117637" y="242052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5337628" y="470545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a:off x="5008976" y="450429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4668165" y="432406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4314473" y="414446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a:off x="3985820" y="394329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3645009" y="3763066"/>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3308385" y="356196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a:off x="2979732" y="3360796"/>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2638922" y="318056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a:off x="2285229" y="300096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a:off x="1956577" y="2799803"/>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1615766" y="261957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a:off x="1303007" y="241691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4499177" y="472599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4170524" y="452482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3829714" y="434459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a:off x="3476021" y="416500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3147369" y="396383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a:off x="2806558" y="378360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2469934" y="358249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2141281" y="338133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1800471" y="320109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a:off x="1446778" y="302150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118126" y="282033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a:off x="777315" y="2640106"/>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464556" y="243745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3680191" y="472599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3351539" y="4524828"/>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a:off x="3010728" y="434459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2657036" y="4165000"/>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a:off x="2328384" y="3963834"/>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a:off x="1987573" y="3783601"/>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650948" y="358249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a:off x="1322296" y="3381332"/>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a:off x="981485" y="3201099"/>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627793" y="3021505"/>
            <a:ext cx="1151977"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a:off x="299139" y="2820339"/>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41671" y="2640107"/>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354431" y="2437456"/>
            <a:ext cx="1151979" cy="477741"/>
          </a:xfrm>
          <a:prstGeom prst="ellipse">
            <a:avLst/>
          </a:prstGeom>
          <a:gradFill>
            <a:gsLst>
              <a:gs pos="0">
                <a:srgbClr val="FFC000"/>
              </a:gs>
              <a:gs pos="34175">
                <a:srgbClr val="5ECD33">
                  <a:alpha val="15000"/>
                </a:srgbClr>
              </a:gs>
              <a:gs pos="25000">
                <a:srgbClr val="00B050">
                  <a:alpha val="8000"/>
                </a:srgbClr>
              </a:gs>
              <a:gs pos="80000">
                <a:srgbClr val="FFFF00">
                  <a:lumMod val="0"/>
                  <a:lumOff val="100000"/>
                  <a:alpha val="7000"/>
                </a:srgbClr>
              </a:gs>
            </a:gsLst>
            <a:lin ang="5400000" scaled="0"/>
          </a:gradFill>
          <a:ln w="6350">
            <a:noFill/>
            <a:prstDash val="sysDash"/>
          </a:ln>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flipH="1">
            <a:off x="-433064"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21976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9" presetClass="emph" presetSubtype="0" grpId="0" nodeType="withEffect">
                                  <p:stCondLst>
                                    <p:cond delay="0"/>
                                  </p:stCondLst>
                                  <p:childTnLst>
                                    <p:set>
                                      <p:cBhvr rctx="PPT">
                                        <p:cTn id="838" dur="indefinite"/>
                                        <p:tgtEl>
                                          <p:spTgt spid="217"/>
                                        </p:tgtEl>
                                        <p:attrNameLst>
                                          <p:attrName>style.opacity</p:attrName>
                                        </p:attrNameLst>
                                      </p:cBhvr>
                                      <p:to>
                                        <p:strVal val="0"/>
                                      </p:to>
                                    </p:set>
                                    <p:animEffect filter="image" prLst="opacity: 0">
                                      <p:cBhvr rctx="IE">
                                        <p:cTn id="839" dur="indefinite"/>
                                        <p:tgtEl>
                                          <p:spTgt spid="217"/>
                                        </p:tgtEl>
                                      </p:cBhvr>
                                    </p:animEffect>
                                  </p:childTnLst>
                                </p:cTn>
                              </p:par>
                              <p:par>
                                <p:cTn id="840" presetID="8" presetClass="emph" presetSubtype="0" repeatCount="indefinite" fill="hold" grpId="1" nodeType="withEffect">
                                  <p:stCondLst>
                                    <p:cond delay="0"/>
                                  </p:stCondLst>
                                  <p:childTnLst>
                                    <p:animRot by="21600000">
                                      <p:cBhvr>
                                        <p:cTn id="841" dur="2250" fill="hold"/>
                                        <p:tgtEl>
                                          <p:spTgt spid="54"/>
                                        </p:tgtEl>
                                        <p:attrNameLst>
                                          <p:attrName>r</p:attrName>
                                        </p:attrNameLst>
                                      </p:cBhvr>
                                    </p:animRot>
                                  </p:childTnLst>
                                </p:cTn>
                              </p:par>
                              <p:par>
                                <p:cTn id="842" presetID="8" presetClass="emph" presetSubtype="0" repeatCount="indefinite" fill="hold" grpId="1" nodeType="withEffect">
                                  <p:stCondLst>
                                    <p:cond delay="0"/>
                                  </p:stCondLst>
                                  <p:childTnLst>
                                    <p:animRot by="21600000">
                                      <p:cBhvr>
                                        <p:cTn id="843" dur="2250" fill="hold"/>
                                        <p:tgtEl>
                                          <p:spTgt spid="55"/>
                                        </p:tgtEl>
                                        <p:attrNameLst>
                                          <p:attrName>r</p:attrName>
                                        </p:attrNameLst>
                                      </p:cBhvr>
                                    </p:animRot>
                                  </p:childTnLst>
                                </p:cTn>
                              </p:par>
                              <p:par>
                                <p:cTn id="844" presetID="8" presetClass="emph" presetSubtype="0" repeatCount="indefinite" fill="hold" grpId="1" nodeType="withEffect">
                                  <p:stCondLst>
                                    <p:cond delay="0"/>
                                  </p:stCondLst>
                                  <p:childTnLst>
                                    <p:animRot by="21600000">
                                      <p:cBhvr>
                                        <p:cTn id="845" dur="2250" fill="hold"/>
                                        <p:tgtEl>
                                          <p:spTgt spid="56"/>
                                        </p:tgtEl>
                                        <p:attrNameLst>
                                          <p:attrName>r</p:attrName>
                                        </p:attrNameLst>
                                      </p:cBhvr>
                                    </p:animRot>
                                  </p:childTnLst>
                                </p:cTn>
                              </p:par>
                              <p:par>
                                <p:cTn id="846" presetID="8" presetClass="emph" presetSubtype="0" repeatCount="indefinite" fill="hold" grpId="1" nodeType="withEffect">
                                  <p:stCondLst>
                                    <p:cond delay="0"/>
                                  </p:stCondLst>
                                  <p:childTnLst>
                                    <p:animRot by="21600000">
                                      <p:cBhvr>
                                        <p:cTn id="847" dur="2250" fill="hold"/>
                                        <p:tgtEl>
                                          <p:spTgt spid="57"/>
                                        </p:tgtEl>
                                        <p:attrNameLst>
                                          <p:attrName>r</p:attrName>
                                        </p:attrNameLst>
                                      </p:cBhvr>
                                    </p:animRot>
                                  </p:childTnLst>
                                </p:cTn>
                              </p:par>
                              <p:par>
                                <p:cTn id="848" presetID="8" presetClass="emph" presetSubtype="0" repeatCount="indefinite" fill="hold" grpId="1" nodeType="withEffect">
                                  <p:stCondLst>
                                    <p:cond delay="0"/>
                                  </p:stCondLst>
                                  <p:childTnLst>
                                    <p:animRot by="21600000">
                                      <p:cBhvr>
                                        <p:cTn id="849" dur="2250" fill="hold"/>
                                        <p:tgtEl>
                                          <p:spTgt spid="58"/>
                                        </p:tgtEl>
                                        <p:attrNameLst>
                                          <p:attrName>r</p:attrName>
                                        </p:attrNameLst>
                                      </p:cBhvr>
                                    </p:animRot>
                                  </p:childTnLst>
                                </p:cTn>
                              </p:par>
                              <p:par>
                                <p:cTn id="850" presetID="8" presetClass="emph" presetSubtype="0" repeatCount="indefinite" fill="hold" grpId="1" nodeType="withEffect">
                                  <p:stCondLst>
                                    <p:cond delay="0"/>
                                  </p:stCondLst>
                                  <p:childTnLst>
                                    <p:animRot by="21600000">
                                      <p:cBhvr>
                                        <p:cTn id="851" dur="2250" fill="hold"/>
                                        <p:tgtEl>
                                          <p:spTgt spid="59"/>
                                        </p:tgtEl>
                                        <p:attrNameLst>
                                          <p:attrName>r</p:attrName>
                                        </p:attrNameLst>
                                      </p:cBhvr>
                                    </p:animRot>
                                  </p:childTnLst>
                                </p:cTn>
                              </p:par>
                              <p:par>
                                <p:cTn id="852" presetID="8" presetClass="emph" presetSubtype="0" repeatCount="indefinite" fill="hold" grpId="1" nodeType="withEffect">
                                  <p:stCondLst>
                                    <p:cond delay="0"/>
                                  </p:stCondLst>
                                  <p:childTnLst>
                                    <p:animRot by="21600000">
                                      <p:cBhvr>
                                        <p:cTn id="853" dur="2250" fill="hold"/>
                                        <p:tgtEl>
                                          <p:spTgt spid="60"/>
                                        </p:tgtEl>
                                        <p:attrNameLst>
                                          <p:attrName>r</p:attrName>
                                        </p:attrNameLst>
                                      </p:cBhvr>
                                    </p:animRot>
                                  </p:childTnLst>
                                </p:cTn>
                              </p:par>
                              <p:par>
                                <p:cTn id="854" presetID="8" presetClass="emph" presetSubtype="0" repeatCount="indefinite" fill="hold" grpId="1" nodeType="withEffect">
                                  <p:stCondLst>
                                    <p:cond delay="0"/>
                                  </p:stCondLst>
                                  <p:childTnLst>
                                    <p:animRot by="21600000">
                                      <p:cBhvr>
                                        <p:cTn id="855" dur="2250" fill="hold"/>
                                        <p:tgtEl>
                                          <p:spTgt spid="61"/>
                                        </p:tgtEl>
                                        <p:attrNameLst>
                                          <p:attrName>r</p:attrName>
                                        </p:attrNameLst>
                                      </p:cBhvr>
                                    </p:animRot>
                                  </p:childTnLst>
                                </p:cTn>
                              </p:par>
                              <p:par>
                                <p:cTn id="856" presetID="8" presetClass="emph" presetSubtype="0" repeatCount="indefinite" fill="hold" grpId="1" nodeType="withEffect">
                                  <p:stCondLst>
                                    <p:cond delay="0"/>
                                  </p:stCondLst>
                                  <p:childTnLst>
                                    <p:animRot by="21600000">
                                      <p:cBhvr>
                                        <p:cTn id="857" dur="2250" fill="hold"/>
                                        <p:tgtEl>
                                          <p:spTgt spid="62"/>
                                        </p:tgtEl>
                                        <p:attrNameLst>
                                          <p:attrName>r</p:attrName>
                                        </p:attrNameLst>
                                      </p:cBhvr>
                                    </p:animRot>
                                  </p:childTnLst>
                                </p:cTn>
                              </p:par>
                              <p:par>
                                <p:cTn id="858" presetID="8" presetClass="emph" presetSubtype="0" repeatCount="indefinite" fill="hold" grpId="1" nodeType="withEffect">
                                  <p:stCondLst>
                                    <p:cond delay="0"/>
                                  </p:stCondLst>
                                  <p:childTnLst>
                                    <p:animRot by="21600000">
                                      <p:cBhvr>
                                        <p:cTn id="859" dur="2250" fill="hold"/>
                                        <p:tgtEl>
                                          <p:spTgt spid="63"/>
                                        </p:tgtEl>
                                        <p:attrNameLst>
                                          <p:attrName>r</p:attrName>
                                        </p:attrNameLst>
                                      </p:cBhvr>
                                    </p:animRot>
                                  </p:childTnLst>
                                </p:cTn>
                              </p:par>
                              <p:par>
                                <p:cTn id="860" presetID="8" presetClass="emph" presetSubtype="0" repeatCount="indefinite" fill="hold" grpId="1" nodeType="withEffect">
                                  <p:stCondLst>
                                    <p:cond delay="0"/>
                                  </p:stCondLst>
                                  <p:childTnLst>
                                    <p:animRot by="21600000">
                                      <p:cBhvr>
                                        <p:cTn id="861" dur="2250" fill="hold"/>
                                        <p:tgtEl>
                                          <p:spTgt spid="64"/>
                                        </p:tgtEl>
                                        <p:attrNameLst>
                                          <p:attrName>r</p:attrName>
                                        </p:attrNameLst>
                                      </p:cBhvr>
                                    </p:animRot>
                                  </p:childTnLst>
                                </p:cTn>
                              </p:par>
                              <p:par>
                                <p:cTn id="862" presetID="8" presetClass="emph" presetSubtype="0" repeatCount="indefinite" fill="hold" grpId="1" nodeType="withEffect">
                                  <p:stCondLst>
                                    <p:cond delay="0"/>
                                  </p:stCondLst>
                                  <p:childTnLst>
                                    <p:animRot by="21600000">
                                      <p:cBhvr>
                                        <p:cTn id="863" dur="2250" fill="hold"/>
                                        <p:tgtEl>
                                          <p:spTgt spid="65"/>
                                        </p:tgtEl>
                                        <p:attrNameLst>
                                          <p:attrName>r</p:attrName>
                                        </p:attrNameLst>
                                      </p:cBhvr>
                                    </p:animRot>
                                  </p:childTnLst>
                                </p:cTn>
                              </p:par>
                              <p:par>
                                <p:cTn id="864" presetID="8" presetClass="emph" presetSubtype="0" repeatCount="indefinite" fill="hold" grpId="1" nodeType="withEffect">
                                  <p:stCondLst>
                                    <p:cond delay="0"/>
                                  </p:stCondLst>
                                  <p:childTnLst>
                                    <p:animRot by="21600000">
                                      <p:cBhvr>
                                        <p:cTn id="865" dur="2250" fill="hold"/>
                                        <p:tgtEl>
                                          <p:spTgt spid="66"/>
                                        </p:tgtEl>
                                        <p:attrNameLst>
                                          <p:attrName>r</p:attrName>
                                        </p:attrNameLst>
                                      </p:cBhvr>
                                    </p:animRot>
                                  </p:childTnLst>
                                </p:cTn>
                              </p:par>
                              <p:par>
                                <p:cTn id="866" presetID="8" presetClass="emph" presetSubtype="0" repeatCount="indefinite" fill="hold" grpId="1" nodeType="withEffect">
                                  <p:stCondLst>
                                    <p:cond delay="0"/>
                                  </p:stCondLst>
                                  <p:childTnLst>
                                    <p:animRot by="21600000">
                                      <p:cBhvr>
                                        <p:cTn id="867" dur="2250" fill="hold"/>
                                        <p:tgtEl>
                                          <p:spTgt spid="67"/>
                                        </p:tgtEl>
                                        <p:attrNameLst>
                                          <p:attrName>r</p:attrName>
                                        </p:attrNameLst>
                                      </p:cBhvr>
                                    </p:animRot>
                                  </p:childTnLst>
                                </p:cTn>
                              </p:par>
                              <p:par>
                                <p:cTn id="868" presetID="8" presetClass="emph" presetSubtype="0" repeatCount="indefinite" fill="hold" grpId="1" nodeType="withEffect">
                                  <p:stCondLst>
                                    <p:cond delay="0"/>
                                  </p:stCondLst>
                                  <p:childTnLst>
                                    <p:animRot by="21600000">
                                      <p:cBhvr>
                                        <p:cTn id="869" dur="2250" fill="hold"/>
                                        <p:tgtEl>
                                          <p:spTgt spid="68"/>
                                        </p:tgtEl>
                                        <p:attrNameLst>
                                          <p:attrName>r</p:attrName>
                                        </p:attrNameLst>
                                      </p:cBhvr>
                                    </p:animRot>
                                  </p:childTnLst>
                                </p:cTn>
                              </p:par>
                              <p:par>
                                <p:cTn id="870" presetID="8" presetClass="emph" presetSubtype="0" repeatCount="indefinite" fill="hold" grpId="1" nodeType="withEffect">
                                  <p:stCondLst>
                                    <p:cond delay="0"/>
                                  </p:stCondLst>
                                  <p:childTnLst>
                                    <p:animRot by="21600000">
                                      <p:cBhvr>
                                        <p:cTn id="871" dur="2250" fill="hold"/>
                                        <p:tgtEl>
                                          <p:spTgt spid="69"/>
                                        </p:tgtEl>
                                        <p:attrNameLst>
                                          <p:attrName>r</p:attrName>
                                        </p:attrNameLst>
                                      </p:cBhvr>
                                    </p:animRot>
                                  </p:childTnLst>
                                </p:cTn>
                              </p:par>
                              <p:par>
                                <p:cTn id="872" presetID="8" presetClass="emph" presetSubtype="0" repeatCount="indefinite" fill="hold" grpId="1" nodeType="withEffect">
                                  <p:stCondLst>
                                    <p:cond delay="0"/>
                                  </p:stCondLst>
                                  <p:childTnLst>
                                    <p:animRot by="21600000">
                                      <p:cBhvr>
                                        <p:cTn id="873" dur="2250" fill="hold"/>
                                        <p:tgtEl>
                                          <p:spTgt spid="70"/>
                                        </p:tgtEl>
                                        <p:attrNameLst>
                                          <p:attrName>r</p:attrName>
                                        </p:attrNameLst>
                                      </p:cBhvr>
                                    </p:animRot>
                                  </p:childTnLst>
                                </p:cTn>
                              </p:par>
                              <p:par>
                                <p:cTn id="874" presetID="8" presetClass="emph" presetSubtype="0" repeatCount="indefinite" fill="hold" grpId="1" nodeType="withEffect">
                                  <p:stCondLst>
                                    <p:cond delay="0"/>
                                  </p:stCondLst>
                                  <p:childTnLst>
                                    <p:animRot by="21600000">
                                      <p:cBhvr>
                                        <p:cTn id="875" dur="2250" fill="hold"/>
                                        <p:tgtEl>
                                          <p:spTgt spid="71"/>
                                        </p:tgtEl>
                                        <p:attrNameLst>
                                          <p:attrName>r</p:attrName>
                                        </p:attrNameLst>
                                      </p:cBhvr>
                                    </p:animRot>
                                  </p:childTnLst>
                                </p:cTn>
                              </p:par>
                              <p:par>
                                <p:cTn id="876" presetID="8" presetClass="emph" presetSubtype="0" repeatCount="indefinite" fill="hold" grpId="1" nodeType="withEffect">
                                  <p:stCondLst>
                                    <p:cond delay="0"/>
                                  </p:stCondLst>
                                  <p:childTnLst>
                                    <p:animRot by="21600000">
                                      <p:cBhvr>
                                        <p:cTn id="877" dur="2250" fill="hold"/>
                                        <p:tgtEl>
                                          <p:spTgt spid="72"/>
                                        </p:tgtEl>
                                        <p:attrNameLst>
                                          <p:attrName>r</p:attrName>
                                        </p:attrNameLst>
                                      </p:cBhvr>
                                    </p:animRot>
                                  </p:childTnLst>
                                </p:cTn>
                              </p:par>
                              <p:par>
                                <p:cTn id="878" presetID="8" presetClass="emph" presetSubtype="0" repeatCount="indefinite" fill="hold" grpId="1" nodeType="withEffect">
                                  <p:stCondLst>
                                    <p:cond delay="0"/>
                                  </p:stCondLst>
                                  <p:childTnLst>
                                    <p:animRot by="21600000">
                                      <p:cBhvr>
                                        <p:cTn id="879" dur="2250" fill="hold"/>
                                        <p:tgtEl>
                                          <p:spTgt spid="73"/>
                                        </p:tgtEl>
                                        <p:attrNameLst>
                                          <p:attrName>r</p:attrName>
                                        </p:attrNameLst>
                                      </p:cBhvr>
                                    </p:animRot>
                                  </p:childTnLst>
                                </p:cTn>
                              </p:par>
                              <p:par>
                                <p:cTn id="880" presetID="8" presetClass="emph" presetSubtype="0" repeatCount="indefinite" fill="hold" grpId="1" nodeType="withEffect">
                                  <p:stCondLst>
                                    <p:cond delay="0"/>
                                  </p:stCondLst>
                                  <p:childTnLst>
                                    <p:animRot by="21600000">
                                      <p:cBhvr>
                                        <p:cTn id="881" dur="2250" fill="hold"/>
                                        <p:tgtEl>
                                          <p:spTgt spid="74"/>
                                        </p:tgtEl>
                                        <p:attrNameLst>
                                          <p:attrName>r</p:attrName>
                                        </p:attrNameLst>
                                      </p:cBhvr>
                                    </p:animRot>
                                  </p:childTnLst>
                                </p:cTn>
                              </p:par>
                              <p:par>
                                <p:cTn id="882" presetID="8" presetClass="emph" presetSubtype="0" repeatCount="indefinite" fill="hold" grpId="1" nodeType="withEffect">
                                  <p:stCondLst>
                                    <p:cond delay="0"/>
                                  </p:stCondLst>
                                  <p:childTnLst>
                                    <p:animRot by="21600000">
                                      <p:cBhvr>
                                        <p:cTn id="883" dur="2250" fill="hold"/>
                                        <p:tgtEl>
                                          <p:spTgt spid="75"/>
                                        </p:tgtEl>
                                        <p:attrNameLst>
                                          <p:attrName>r</p:attrName>
                                        </p:attrNameLst>
                                      </p:cBhvr>
                                    </p:animRot>
                                  </p:childTnLst>
                                </p:cTn>
                              </p:par>
                              <p:par>
                                <p:cTn id="884" presetID="8" presetClass="emph" presetSubtype="0" repeatCount="indefinite" fill="hold" grpId="1" nodeType="withEffect">
                                  <p:stCondLst>
                                    <p:cond delay="0"/>
                                  </p:stCondLst>
                                  <p:childTnLst>
                                    <p:animRot by="21600000">
                                      <p:cBhvr>
                                        <p:cTn id="885" dur="2250" fill="hold"/>
                                        <p:tgtEl>
                                          <p:spTgt spid="76"/>
                                        </p:tgtEl>
                                        <p:attrNameLst>
                                          <p:attrName>r</p:attrName>
                                        </p:attrNameLst>
                                      </p:cBhvr>
                                    </p:animRot>
                                  </p:childTnLst>
                                </p:cTn>
                              </p:par>
                              <p:par>
                                <p:cTn id="886" presetID="8" presetClass="emph" presetSubtype="0" repeatCount="indefinite" fill="hold" grpId="1" nodeType="withEffect">
                                  <p:stCondLst>
                                    <p:cond delay="0"/>
                                  </p:stCondLst>
                                  <p:childTnLst>
                                    <p:animRot by="21600000">
                                      <p:cBhvr>
                                        <p:cTn id="887" dur="2250" fill="hold"/>
                                        <p:tgtEl>
                                          <p:spTgt spid="77"/>
                                        </p:tgtEl>
                                        <p:attrNameLst>
                                          <p:attrName>r</p:attrName>
                                        </p:attrNameLst>
                                      </p:cBhvr>
                                    </p:animRot>
                                  </p:childTnLst>
                                </p:cTn>
                              </p:par>
                              <p:par>
                                <p:cTn id="888" presetID="8" presetClass="emph" presetSubtype="0" repeatCount="indefinite" fill="hold" grpId="1" nodeType="withEffect">
                                  <p:stCondLst>
                                    <p:cond delay="0"/>
                                  </p:stCondLst>
                                  <p:childTnLst>
                                    <p:animRot by="21600000">
                                      <p:cBhvr>
                                        <p:cTn id="889" dur="2250" fill="hold"/>
                                        <p:tgtEl>
                                          <p:spTgt spid="78"/>
                                        </p:tgtEl>
                                        <p:attrNameLst>
                                          <p:attrName>r</p:attrName>
                                        </p:attrNameLst>
                                      </p:cBhvr>
                                    </p:animRot>
                                  </p:childTnLst>
                                </p:cTn>
                              </p:par>
                              <p:par>
                                <p:cTn id="890" presetID="8" presetClass="emph" presetSubtype="0" repeatCount="indefinite" fill="hold" grpId="1" nodeType="withEffect">
                                  <p:stCondLst>
                                    <p:cond delay="0"/>
                                  </p:stCondLst>
                                  <p:childTnLst>
                                    <p:animRot by="21600000">
                                      <p:cBhvr>
                                        <p:cTn id="891" dur="2250" fill="hold"/>
                                        <p:tgtEl>
                                          <p:spTgt spid="79"/>
                                        </p:tgtEl>
                                        <p:attrNameLst>
                                          <p:attrName>r</p:attrName>
                                        </p:attrNameLst>
                                      </p:cBhvr>
                                    </p:animRot>
                                  </p:childTnLst>
                                </p:cTn>
                              </p:par>
                              <p:par>
                                <p:cTn id="892" presetID="8" presetClass="emph" presetSubtype="0" repeatCount="indefinite" fill="hold" grpId="1" nodeType="withEffect">
                                  <p:stCondLst>
                                    <p:cond delay="0"/>
                                  </p:stCondLst>
                                  <p:childTnLst>
                                    <p:animRot by="21600000">
                                      <p:cBhvr>
                                        <p:cTn id="893" dur="2250" fill="hold"/>
                                        <p:tgtEl>
                                          <p:spTgt spid="80"/>
                                        </p:tgtEl>
                                        <p:attrNameLst>
                                          <p:attrName>r</p:attrName>
                                        </p:attrNameLst>
                                      </p:cBhvr>
                                    </p:animRot>
                                  </p:childTnLst>
                                </p:cTn>
                              </p:par>
                              <p:par>
                                <p:cTn id="894" presetID="8" presetClass="emph" presetSubtype="0" repeatCount="indefinite" fill="hold" grpId="1" nodeType="withEffect">
                                  <p:stCondLst>
                                    <p:cond delay="0"/>
                                  </p:stCondLst>
                                  <p:childTnLst>
                                    <p:animRot by="21600000">
                                      <p:cBhvr>
                                        <p:cTn id="895" dur="2250" fill="hold"/>
                                        <p:tgtEl>
                                          <p:spTgt spid="81"/>
                                        </p:tgtEl>
                                        <p:attrNameLst>
                                          <p:attrName>r</p:attrName>
                                        </p:attrNameLst>
                                      </p:cBhvr>
                                    </p:animRot>
                                  </p:childTnLst>
                                </p:cTn>
                              </p:par>
                              <p:par>
                                <p:cTn id="896" presetID="8" presetClass="emph" presetSubtype="0" repeatCount="indefinite" fill="hold" grpId="1" nodeType="withEffect">
                                  <p:stCondLst>
                                    <p:cond delay="0"/>
                                  </p:stCondLst>
                                  <p:childTnLst>
                                    <p:animRot by="21600000">
                                      <p:cBhvr>
                                        <p:cTn id="897" dur="2250" fill="hold"/>
                                        <p:tgtEl>
                                          <p:spTgt spid="82"/>
                                        </p:tgtEl>
                                        <p:attrNameLst>
                                          <p:attrName>r</p:attrName>
                                        </p:attrNameLst>
                                      </p:cBhvr>
                                    </p:animRot>
                                  </p:childTnLst>
                                </p:cTn>
                              </p:par>
                              <p:par>
                                <p:cTn id="898" presetID="8" presetClass="emph" presetSubtype="0" repeatCount="indefinite" fill="hold" grpId="1" nodeType="withEffect">
                                  <p:stCondLst>
                                    <p:cond delay="0"/>
                                  </p:stCondLst>
                                  <p:childTnLst>
                                    <p:animRot by="21600000">
                                      <p:cBhvr>
                                        <p:cTn id="899" dur="2250" fill="hold"/>
                                        <p:tgtEl>
                                          <p:spTgt spid="83"/>
                                        </p:tgtEl>
                                        <p:attrNameLst>
                                          <p:attrName>r</p:attrName>
                                        </p:attrNameLst>
                                      </p:cBhvr>
                                    </p:animRot>
                                  </p:childTnLst>
                                </p:cTn>
                              </p:par>
                              <p:par>
                                <p:cTn id="900" presetID="8" presetClass="emph" presetSubtype="0" repeatCount="indefinite" fill="hold" grpId="1" nodeType="withEffect">
                                  <p:stCondLst>
                                    <p:cond delay="0"/>
                                  </p:stCondLst>
                                  <p:childTnLst>
                                    <p:animRot by="21600000">
                                      <p:cBhvr>
                                        <p:cTn id="901" dur="2250" fill="hold"/>
                                        <p:tgtEl>
                                          <p:spTgt spid="84"/>
                                        </p:tgtEl>
                                        <p:attrNameLst>
                                          <p:attrName>r</p:attrName>
                                        </p:attrNameLst>
                                      </p:cBhvr>
                                    </p:animRot>
                                  </p:childTnLst>
                                </p:cTn>
                              </p:par>
                              <p:par>
                                <p:cTn id="902" presetID="8" presetClass="emph" presetSubtype="0" repeatCount="indefinite" fill="hold" grpId="1" nodeType="withEffect">
                                  <p:stCondLst>
                                    <p:cond delay="0"/>
                                  </p:stCondLst>
                                  <p:childTnLst>
                                    <p:animRot by="21600000">
                                      <p:cBhvr>
                                        <p:cTn id="903" dur="2250" fill="hold"/>
                                        <p:tgtEl>
                                          <p:spTgt spid="85"/>
                                        </p:tgtEl>
                                        <p:attrNameLst>
                                          <p:attrName>r</p:attrName>
                                        </p:attrNameLst>
                                      </p:cBhvr>
                                    </p:animRot>
                                  </p:childTnLst>
                                </p:cTn>
                              </p:par>
                              <p:par>
                                <p:cTn id="904" presetID="8" presetClass="emph" presetSubtype="0" repeatCount="indefinite" fill="hold" grpId="1" nodeType="withEffect">
                                  <p:stCondLst>
                                    <p:cond delay="0"/>
                                  </p:stCondLst>
                                  <p:childTnLst>
                                    <p:animRot by="21600000">
                                      <p:cBhvr>
                                        <p:cTn id="905" dur="2250" fill="hold"/>
                                        <p:tgtEl>
                                          <p:spTgt spid="86"/>
                                        </p:tgtEl>
                                        <p:attrNameLst>
                                          <p:attrName>r</p:attrName>
                                        </p:attrNameLst>
                                      </p:cBhvr>
                                    </p:animRot>
                                  </p:childTnLst>
                                </p:cTn>
                              </p:par>
                              <p:par>
                                <p:cTn id="906" presetID="8" presetClass="emph" presetSubtype="0" repeatCount="indefinite" fill="hold" grpId="1" nodeType="withEffect">
                                  <p:stCondLst>
                                    <p:cond delay="0"/>
                                  </p:stCondLst>
                                  <p:childTnLst>
                                    <p:animRot by="21600000">
                                      <p:cBhvr>
                                        <p:cTn id="907" dur="2250" fill="hold"/>
                                        <p:tgtEl>
                                          <p:spTgt spid="87"/>
                                        </p:tgtEl>
                                        <p:attrNameLst>
                                          <p:attrName>r</p:attrName>
                                        </p:attrNameLst>
                                      </p:cBhvr>
                                    </p:animRot>
                                  </p:childTnLst>
                                </p:cTn>
                              </p:par>
                              <p:par>
                                <p:cTn id="908" presetID="8" presetClass="emph" presetSubtype="0" repeatCount="indefinite" fill="hold" grpId="1" nodeType="withEffect">
                                  <p:stCondLst>
                                    <p:cond delay="0"/>
                                  </p:stCondLst>
                                  <p:childTnLst>
                                    <p:animRot by="21600000">
                                      <p:cBhvr>
                                        <p:cTn id="909" dur="2250" fill="hold"/>
                                        <p:tgtEl>
                                          <p:spTgt spid="88"/>
                                        </p:tgtEl>
                                        <p:attrNameLst>
                                          <p:attrName>r</p:attrName>
                                        </p:attrNameLst>
                                      </p:cBhvr>
                                    </p:animRot>
                                  </p:childTnLst>
                                </p:cTn>
                              </p:par>
                              <p:par>
                                <p:cTn id="910" presetID="8" presetClass="emph" presetSubtype="0" repeatCount="indefinite" fill="hold" grpId="1" nodeType="withEffect">
                                  <p:stCondLst>
                                    <p:cond delay="0"/>
                                  </p:stCondLst>
                                  <p:childTnLst>
                                    <p:animRot by="21600000">
                                      <p:cBhvr>
                                        <p:cTn id="911" dur="2250" fill="hold"/>
                                        <p:tgtEl>
                                          <p:spTgt spid="89"/>
                                        </p:tgtEl>
                                        <p:attrNameLst>
                                          <p:attrName>r</p:attrName>
                                        </p:attrNameLst>
                                      </p:cBhvr>
                                    </p:animRot>
                                  </p:childTnLst>
                                </p:cTn>
                              </p:par>
                              <p:par>
                                <p:cTn id="912" presetID="8" presetClass="emph" presetSubtype="0" repeatCount="indefinite" fill="hold" grpId="1" nodeType="withEffect">
                                  <p:stCondLst>
                                    <p:cond delay="0"/>
                                  </p:stCondLst>
                                  <p:childTnLst>
                                    <p:animRot by="21600000">
                                      <p:cBhvr>
                                        <p:cTn id="913" dur="2250" fill="hold"/>
                                        <p:tgtEl>
                                          <p:spTgt spid="90"/>
                                        </p:tgtEl>
                                        <p:attrNameLst>
                                          <p:attrName>r</p:attrName>
                                        </p:attrNameLst>
                                      </p:cBhvr>
                                    </p:animRot>
                                  </p:childTnLst>
                                </p:cTn>
                              </p:par>
                              <p:par>
                                <p:cTn id="914" presetID="8" presetClass="emph" presetSubtype="0" repeatCount="indefinite" fill="hold" grpId="1" nodeType="withEffect">
                                  <p:stCondLst>
                                    <p:cond delay="0"/>
                                  </p:stCondLst>
                                  <p:childTnLst>
                                    <p:animRot by="21600000">
                                      <p:cBhvr>
                                        <p:cTn id="915" dur="2250" fill="hold"/>
                                        <p:tgtEl>
                                          <p:spTgt spid="91"/>
                                        </p:tgtEl>
                                        <p:attrNameLst>
                                          <p:attrName>r</p:attrName>
                                        </p:attrNameLst>
                                      </p:cBhvr>
                                    </p:animRot>
                                  </p:childTnLst>
                                </p:cTn>
                              </p:par>
                              <p:par>
                                <p:cTn id="916" presetID="8" presetClass="emph" presetSubtype="0" repeatCount="indefinite" fill="hold" grpId="1" nodeType="withEffect">
                                  <p:stCondLst>
                                    <p:cond delay="0"/>
                                  </p:stCondLst>
                                  <p:childTnLst>
                                    <p:animRot by="21600000">
                                      <p:cBhvr>
                                        <p:cTn id="917" dur="2250" fill="hold"/>
                                        <p:tgtEl>
                                          <p:spTgt spid="92"/>
                                        </p:tgtEl>
                                        <p:attrNameLst>
                                          <p:attrName>r</p:attrName>
                                        </p:attrNameLst>
                                      </p:cBhvr>
                                    </p:animRot>
                                  </p:childTnLst>
                                </p:cTn>
                              </p:par>
                              <p:par>
                                <p:cTn id="918" presetID="8" presetClass="emph" presetSubtype="0" repeatCount="indefinite" fill="hold" grpId="1" nodeType="withEffect">
                                  <p:stCondLst>
                                    <p:cond delay="0"/>
                                  </p:stCondLst>
                                  <p:childTnLst>
                                    <p:animRot by="21600000">
                                      <p:cBhvr>
                                        <p:cTn id="919" dur="2250" fill="hold"/>
                                        <p:tgtEl>
                                          <p:spTgt spid="93"/>
                                        </p:tgtEl>
                                        <p:attrNameLst>
                                          <p:attrName>r</p:attrName>
                                        </p:attrNameLst>
                                      </p:cBhvr>
                                    </p:animRot>
                                  </p:childTnLst>
                                </p:cTn>
                              </p:par>
                              <p:par>
                                <p:cTn id="920" presetID="8" presetClass="emph" presetSubtype="0" repeatCount="indefinite" fill="hold" grpId="1" nodeType="withEffect">
                                  <p:stCondLst>
                                    <p:cond delay="0"/>
                                  </p:stCondLst>
                                  <p:childTnLst>
                                    <p:animRot by="21600000">
                                      <p:cBhvr>
                                        <p:cTn id="921" dur="2250" fill="hold"/>
                                        <p:tgtEl>
                                          <p:spTgt spid="94"/>
                                        </p:tgtEl>
                                        <p:attrNameLst>
                                          <p:attrName>r</p:attrName>
                                        </p:attrNameLst>
                                      </p:cBhvr>
                                    </p:animRot>
                                  </p:childTnLst>
                                </p:cTn>
                              </p:par>
                              <p:par>
                                <p:cTn id="922" presetID="8" presetClass="emph" presetSubtype="0" repeatCount="indefinite" fill="hold" grpId="1" nodeType="withEffect">
                                  <p:stCondLst>
                                    <p:cond delay="0"/>
                                  </p:stCondLst>
                                  <p:childTnLst>
                                    <p:animRot by="21600000">
                                      <p:cBhvr>
                                        <p:cTn id="923" dur="2250" fill="hold"/>
                                        <p:tgtEl>
                                          <p:spTgt spid="95"/>
                                        </p:tgtEl>
                                        <p:attrNameLst>
                                          <p:attrName>r</p:attrName>
                                        </p:attrNameLst>
                                      </p:cBhvr>
                                    </p:animRot>
                                  </p:childTnLst>
                                </p:cTn>
                              </p:par>
                              <p:par>
                                <p:cTn id="924" presetID="8" presetClass="emph" presetSubtype="0" repeatCount="indefinite" fill="hold" grpId="1" nodeType="withEffect">
                                  <p:stCondLst>
                                    <p:cond delay="0"/>
                                  </p:stCondLst>
                                  <p:childTnLst>
                                    <p:animRot by="21600000">
                                      <p:cBhvr>
                                        <p:cTn id="925" dur="2250" fill="hold"/>
                                        <p:tgtEl>
                                          <p:spTgt spid="96"/>
                                        </p:tgtEl>
                                        <p:attrNameLst>
                                          <p:attrName>r</p:attrName>
                                        </p:attrNameLst>
                                      </p:cBhvr>
                                    </p:animRot>
                                  </p:childTnLst>
                                </p:cTn>
                              </p:par>
                              <p:par>
                                <p:cTn id="926" presetID="8" presetClass="emph" presetSubtype="0" repeatCount="indefinite" fill="hold" grpId="1" nodeType="withEffect">
                                  <p:stCondLst>
                                    <p:cond delay="0"/>
                                  </p:stCondLst>
                                  <p:childTnLst>
                                    <p:animRot by="21600000">
                                      <p:cBhvr>
                                        <p:cTn id="927" dur="2250" fill="hold"/>
                                        <p:tgtEl>
                                          <p:spTgt spid="97"/>
                                        </p:tgtEl>
                                        <p:attrNameLst>
                                          <p:attrName>r</p:attrName>
                                        </p:attrNameLst>
                                      </p:cBhvr>
                                    </p:animRot>
                                  </p:childTnLst>
                                </p:cTn>
                              </p:par>
                              <p:par>
                                <p:cTn id="928" presetID="8" presetClass="emph" presetSubtype="0" repeatCount="indefinite" fill="hold" grpId="1" nodeType="withEffect">
                                  <p:stCondLst>
                                    <p:cond delay="0"/>
                                  </p:stCondLst>
                                  <p:childTnLst>
                                    <p:animRot by="21600000">
                                      <p:cBhvr>
                                        <p:cTn id="929" dur="2250" fill="hold"/>
                                        <p:tgtEl>
                                          <p:spTgt spid="98"/>
                                        </p:tgtEl>
                                        <p:attrNameLst>
                                          <p:attrName>r</p:attrName>
                                        </p:attrNameLst>
                                      </p:cBhvr>
                                    </p:animRot>
                                  </p:childTnLst>
                                </p:cTn>
                              </p:par>
                              <p:par>
                                <p:cTn id="930" presetID="8" presetClass="emph" presetSubtype="0" repeatCount="indefinite" fill="hold" grpId="1" nodeType="withEffect">
                                  <p:stCondLst>
                                    <p:cond delay="0"/>
                                  </p:stCondLst>
                                  <p:childTnLst>
                                    <p:animRot by="21600000">
                                      <p:cBhvr>
                                        <p:cTn id="931" dur="2250" fill="hold"/>
                                        <p:tgtEl>
                                          <p:spTgt spid="99"/>
                                        </p:tgtEl>
                                        <p:attrNameLst>
                                          <p:attrName>r</p:attrName>
                                        </p:attrNameLst>
                                      </p:cBhvr>
                                    </p:animRot>
                                  </p:childTnLst>
                                </p:cTn>
                              </p:par>
                              <p:par>
                                <p:cTn id="932" presetID="8" presetClass="emph" presetSubtype="0" repeatCount="indefinite" fill="hold" grpId="1" nodeType="withEffect">
                                  <p:stCondLst>
                                    <p:cond delay="0"/>
                                  </p:stCondLst>
                                  <p:childTnLst>
                                    <p:animRot by="21600000">
                                      <p:cBhvr>
                                        <p:cTn id="933" dur="2250" fill="hold"/>
                                        <p:tgtEl>
                                          <p:spTgt spid="100"/>
                                        </p:tgtEl>
                                        <p:attrNameLst>
                                          <p:attrName>r</p:attrName>
                                        </p:attrNameLst>
                                      </p:cBhvr>
                                    </p:animRot>
                                  </p:childTnLst>
                                </p:cTn>
                              </p:par>
                              <p:par>
                                <p:cTn id="934" presetID="8" presetClass="emph" presetSubtype="0" repeatCount="indefinite" fill="hold" grpId="1" nodeType="withEffect">
                                  <p:stCondLst>
                                    <p:cond delay="0"/>
                                  </p:stCondLst>
                                  <p:childTnLst>
                                    <p:animRot by="21600000">
                                      <p:cBhvr>
                                        <p:cTn id="935" dur="2250" fill="hold"/>
                                        <p:tgtEl>
                                          <p:spTgt spid="101"/>
                                        </p:tgtEl>
                                        <p:attrNameLst>
                                          <p:attrName>r</p:attrName>
                                        </p:attrNameLst>
                                      </p:cBhvr>
                                    </p:animRot>
                                  </p:childTnLst>
                                </p:cTn>
                              </p:par>
                              <p:par>
                                <p:cTn id="936" presetID="8" presetClass="emph" presetSubtype="0" repeatCount="indefinite" fill="hold" grpId="1" nodeType="withEffect">
                                  <p:stCondLst>
                                    <p:cond delay="0"/>
                                  </p:stCondLst>
                                  <p:childTnLst>
                                    <p:animRot by="21600000">
                                      <p:cBhvr>
                                        <p:cTn id="937" dur="2250" fill="hold"/>
                                        <p:tgtEl>
                                          <p:spTgt spid="102"/>
                                        </p:tgtEl>
                                        <p:attrNameLst>
                                          <p:attrName>r</p:attrName>
                                        </p:attrNameLst>
                                      </p:cBhvr>
                                    </p:animRot>
                                  </p:childTnLst>
                                </p:cTn>
                              </p:par>
                              <p:par>
                                <p:cTn id="938" presetID="8" presetClass="emph" presetSubtype="0" repeatCount="indefinite" fill="hold" grpId="1" nodeType="withEffect">
                                  <p:stCondLst>
                                    <p:cond delay="0"/>
                                  </p:stCondLst>
                                  <p:childTnLst>
                                    <p:animRot by="21600000">
                                      <p:cBhvr>
                                        <p:cTn id="939" dur="2250" fill="hold"/>
                                        <p:tgtEl>
                                          <p:spTgt spid="103"/>
                                        </p:tgtEl>
                                        <p:attrNameLst>
                                          <p:attrName>r</p:attrName>
                                        </p:attrNameLst>
                                      </p:cBhvr>
                                    </p:animRot>
                                  </p:childTnLst>
                                </p:cTn>
                              </p:par>
                              <p:par>
                                <p:cTn id="940" presetID="8" presetClass="emph" presetSubtype="0" repeatCount="indefinite" fill="hold" grpId="1" nodeType="withEffect">
                                  <p:stCondLst>
                                    <p:cond delay="0"/>
                                  </p:stCondLst>
                                  <p:childTnLst>
                                    <p:animRot by="21600000">
                                      <p:cBhvr>
                                        <p:cTn id="941" dur="2250" fill="hold"/>
                                        <p:tgtEl>
                                          <p:spTgt spid="104"/>
                                        </p:tgtEl>
                                        <p:attrNameLst>
                                          <p:attrName>r</p:attrName>
                                        </p:attrNameLst>
                                      </p:cBhvr>
                                    </p:animRot>
                                  </p:childTnLst>
                                </p:cTn>
                              </p:par>
                              <p:par>
                                <p:cTn id="942" presetID="8" presetClass="emph" presetSubtype="0" repeatCount="indefinite" fill="hold" grpId="1" nodeType="withEffect">
                                  <p:stCondLst>
                                    <p:cond delay="0"/>
                                  </p:stCondLst>
                                  <p:childTnLst>
                                    <p:animRot by="21600000">
                                      <p:cBhvr>
                                        <p:cTn id="943" dur="2250" fill="hold"/>
                                        <p:tgtEl>
                                          <p:spTgt spid="105"/>
                                        </p:tgtEl>
                                        <p:attrNameLst>
                                          <p:attrName>r</p:attrName>
                                        </p:attrNameLst>
                                      </p:cBhvr>
                                    </p:animRot>
                                  </p:childTnLst>
                                </p:cTn>
                              </p:par>
                              <p:par>
                                <p:cTn id="944" presetID="8" presetClass="emph" presetSubtype="0" repeatCount="indefinite" fill="hold" grpId="1" nodeType="withEffect">
                                  <p:stCondLst>
                                    <p:cond delay="0"/>
                                  </p:stCondLst>
                                  <p:childTnLst>
                                    <p:animRot by="-21600000">
                                      <p:cBhvr>
                                        <p:cTn id="945" dur="2250" fill="hold"/>
                                        <p:tgtEl>
                                          <p:spTgt spid="107"/>
                                        </p:tgtEl>
                                        <p:attrNameLst>
                                          <p:attrName>r</p:attrName>
                                        </p:attrNameLst>
                                      </p:cBhvr>
                                    </p:animRot>
                                  </p:childTnLst>
                                </p:cTn>
                              </p:par>
                              <p:par>
                                <p:cTn id="946" presetID="8" presetClass="emph" presetSubtype="0" repeatCount="indefinite" fill="hold" grpId="1" nodeType="withEffect">
                                  <p:stCondLst>
                                    <p:cond delay="0"/>
                                  </p:stCondLst>
                                  <p:childTnLst>
                                    <p:animRot by="-21600000">
                                      <p:cBhvr>
                                        <p:cTn id="947" dur="2250" fill="hold"/>
                                        <p:tgtEl>
                                          <p:spTgt spid="108"/>
                                        </p:tgtEl>
                                        <p:attrNameLst>
                                          <p:attrName>r</p:attrName>
                                        </p:attrNameLst>
                                      </p:cBhvr>
                                    </p:animRot>
                                  </p:childTnLst>
                                </p:cTn>
                              </p:par>
                              <p:par>
                                <p:cTn id="948" presetID="8" presetClass="emph" presetSubtype="0" repeatCount="indefinite" fill="hold" grpId="1" nodeType="withEffect">
                                  <p:stCondLst>
                                    <p:cond delay="0"/>
                                  </p:stCondLst>
                                  <p:childTnLst>
                                    <p:animRot by="-21600000">
                                      <p:cBhvr>
                                        <p:cTn id="949" dur="2250" fill="hold"/>
                                        <p:tgtEl>
                                          <p:spTgt spid="109"/>
                                        </p:tgtEl>
                                        <p:attrNameLst>
                                          <p:attrName>r</p:attrName>
                                        </p:attrNameLst>
                                      </p:cBhvr>
                                    </p:animRot>
                                  </p:childTnLst>
                                </p:cTn>
                              </p:par>
                              <p:par>
                                <p:cTn id="950" presetID="8" presetClass="emph" presetSubtype="0" repeatCount="indefinite" fill="hold" grpId="1" nodeType="withEffect">
                                  <p:stCondLst>
                                    <p:cond delay="0"/>
                                  </p:stCondLst>
                                  <p:childTnLst>
                                    <p:animRot by="-21600000">
                                      <p:cBhvr>
                                        <p:cTn id="951" dur="2250" fill="hold"/>
                                        <p:tgtEl>
                                          <p:spTgt spid="110"/>
                                        </p:tgtEl>
                                        <p:attrNameLst>
                                          <p:attrName>r</p:attrName>
                                        </p:attrNameLst>
                                      </p:cBhvr>
                                    </p:animRot>
                                  </p:childTnLst>
                                </p:cTn>
                              </p:par>
                              <p:par>
                                <p:cTn id="952" presetID="8" presetClass="emph" presetSubtype="0" repeatCount="indefinite" fill="hold" grpId="1" nodeType="withEffect">
                                  <p:stCondLst>
                                    <p:cond delay="0"/>
                                  </p:stCondLst>
                                  <p:childTnLst>
                                    <p:animRot by="-21600000">
                                      <p:cBhvr>
                                        <p:cTn id="953" dur="2250" fill="hold"/>
                                        <p:tgtEl>
                                          <p:spTgt spid="111"/>
                                        </p:tgtEl>
                                        <p:attrNameLst>
                                          <p:attrName>r</p:attrName>
                                        </p:attrNameLst>
                                      </p:cBhvr>
                                    </p:animRot>
                                  </p:childTnLst>
                                </p:cTn>
                              </p:par>
                              <p:par>
                                <p:cTn id="954" presetID="8" presetClass="emph" presetSubtype="0" repeatCount="indefinite" fill="hold" grpId="1" nodeType="withEffect">
                                  <p:stCondLst>
                                    <p:cond delay="0"/>
                                  </p:stCondLst>
                                  <p:childTnLst>
                                    <p:animRot by="-21600000">
                                      <p:cBhvr>
                                        <p:cTn id="955" dur="2250" fill="hold"/>
                                        <p:tgtEl>
                                          <p:spTgt spid="112"/>
                                        </p:tgtEl>
                                        <p:attrNameLst>
                                          <p:attrName>r</p:attrName>
                                        </p:attrNameLst>
                                      </p:cBhvr>
                                    </p:animRot>
                                  </p:childTnLst>
                                </p:cTn>
                              </p:par>
                              <p:par>
                                <p:cTn id="956" presetID="8" presetClass="emph" presetSubtype="0" repeatCount="indefinite" fill="hold" grpId="1" nodeType="withEffect">
                                  <p:stCondLst>
                                    <p:cond delay="0"/>
                                  </p:stCondLst>
                                  <p:childTnLst>
                                    <p:animRot by="-21600000">
                                      <p:cBhvr>
                                        <p:cTn id="957" dur="2250" fill="hold"/>
                                        <p:tgtEl>
                                          <p:spTgt spid="113"/>
                                        </p:tgtEl>
                                        <p:attrNameLst>
                                          <p:attrName>r</p:attrName>
                                        </p:attrNameLst>
                                      </p:cBhvr>
                                    </p:animRot>
                                  </p:childTnLst>
                                </p:cTn>
                              </p:par>
                              <p:par>
                                <p:cTn id="958" presetID="8" presetClass="emph" presetSubtype="0" repeatCount="indefinite" fill="hold" grpId="1" nodeType="withEffect">
                                  <p:stCondLst>
                                    <p:cond delay="0"/>
                                  </p:stCondLst>
                                  <p:childTnLst>
                                    <p:animRot by="-21600000">
                                      <p:cBhvr>
                                        <p:cTn id="959" dur="2250" fill="hold"/>
                                        <p:tgtEl>
                                          <p:spTgt spid="114"/>
                                        </p:tgtEl>
                                        <p:attrNameLst>
                                          <p:attrName>r</p:attrName>
                                        </p:attrNameLst>
                                      </p:cBhvr>
                                    </p:animRot>
                                  </p:childTnLst>
                                </p:cTn>
                              </p:par>
                              <p:par>
                                <p:cTn id="960" presetID="8" presetClass="emph" presetSubtype="0" repeatCount="indefinite" fill="hold" grpId="1" nodeType="withEffect">
                                  <p:stCondLst>
                                    <p:cond delay="0"/>
                                  </p:stCondLst>
                                  <p:childTnLst>
                                    <p:animRot by="-21600000">
                                      <p:cBhvr>
                                        <p:cTn id="961" dur="2250" fill="hold"/>
                                        <p:tgtEl>
                                          <p:spTgt spid="115"/>
                                        </p:tgtEl>
                                        <p:attrNameLst>
                                          <p:attrName>r</p:attrName>
                                        </p:attrNameLst>
                                      </p:cBhvr>
                                    </p:animRot>
                                  </p:childTnLst>
                                </p:cTn>
                              </p:par>
                              <p:par>
                                <p:cTn id="962" presetID="8" presetClass="emph" presetSubtype="0" repeatCount="indefinite" fill="hold" grpId="1" nodeType="withEffect">
                                  <p:stCondLst>
                                    <p:cond delay="0"/>
                                  </p:stCondLst>
                                  <p:childTnLst>
                                    <p:animRot by="-21600000">
                                      <p:cBhvr>
                                        <p:cTn id="963" dur="2250" fill="hold"/>
                                        <p:tgtEl>
                                          <p:spTgt spid="116"/>
                                        </p:tgtEl>
                                        <p:attrNameLst>
                                          <p:attrName>r</p:attrName>
                                        </p:attrNameLst>
                                      </p:cBhvr>
                                    </p:animRot>
                                  </p:childTnLst>
                                </p:cTn>
                              </p:par>
                              <p:par>
                                <p:cTn id="964" presetID="8" presetClass="emph" presetSubtype="0" repeatCount="indefinite" fill="hold" grpId="1" nodeType="withEffect">
                                  <p:stCondLst>
                                    <p:cond delay="0"/>
                                  </p:stCondLst>
                                  <p:childTnLst>
                                    <p:animRot by="-21600000">
                                      <p:cBhvr>
                                        <p:cTn id="965" dur="2250" fill="hold"/>
                                        <p:tgtEl>
                                          <p:spTgt spid="117"/>
                                        </p:tgtEl>
                                        <p:attrNameLst>
                                          <p:attrName>r</p:attrName>
                                        </p:attrNameLst>
                                      </p:cBhvr>
                                    </p:animRot>
                                  </p:childTnLst>
                                </p:cTn>
                              </p:par>
                              <p:par>
                                <p:cTn id="966" presetID="8" presetClass="emph" presetSubtype="0" repeatCount="indefinite" fill="hold" grpId="1" nodeType="withEffect">
                                  <p:stCondLst>
                                    <p:cond delay="0"/>
                                  </p:stCondLst>
                                  <p:childTnLst>
                                    <p:animRot by="-21600000">
                                      <p:cBhvr>
                                        <p:cTn id="967" dur="2250" fill="hold"/>
                                        <p:tgtEl>
                                          <p:spTgt spid="118"/>
                                        </p:tgtEl>
                                        <p:attrNameLst>
                                          <p:attrName>r</p:attrName>
                                        </p:attrNameLst>
                                      </p:cBhvr>
                                    </p:animRot>
                                  </p:childTnLst>
                                </p:cTn>
                              </p:par>
                              <p:par>
                                <p:cTn id="968" presetID="8" presetClass="emph" presetSubtype="0" repeatCount="indefinite" fill="hold" grpId="1" nodeType="withEffect">
                                  <p:stCondLst>
                                    <p:cond delay="0"/>
                                  </p:stCondLst>
                                  <p:childTnLst>
                                    <p:animRot by="-21600000">
                                      <p:cBhvr>
                                        <p:cTn id="969" dur="2250" fill="hold"/>
                                        <p:tgtEl>
                                          <p:spTgt spid="119"/>
                                        </p:tgtEl>
                                        <p:attrNameLst>
                                          <p:attrName>r</p:attrName>
                                        </p:attrNameLst>
                                      </p:cBhvr>
                                    </p:animRot>
                                  </p:childTnLst>
                                </p:cTn>
                              </p:par>
                              <p:par>
                                <p:cTn id="970" presetID="8" presetClass="emph" presetSubtype="0" repeatCount="indefinite" fill="hold" grpId="1" nodeType="withEffect">
                                  <p:stCondLst>
                                    <p:cond delay="0"/>
                                  </p:stCondLst>
                                  <p:childTnLst>
                                    <p:animRot by="-21600000">
                                      <p:cBhvr>
                                        <p:cTn id="971" dur="2250" fill="hold"/>
                                        <p:tgtEl>
                                          <p:spTgt spid="120"/>
                                        </p:tgtEl>
                                        <p:attrNameLst>
                                          <p:attrName>r</p:attrName>
                                        </p:attrNameLst>
                                      </p:cBhvr>
                                    </p:animRot>
                                  </p:childTnLst>
                                </p:cTn>
                              </p:par>
                              <p:par>
                                <p:cTn id="972" presetID="8" presetClass="emph" presetSubtype="0" repeatCount="indefinite" fill="hold" grpId="1" nodeType="withEffect">
                                  <p:stCondLst>
                                    <p:cond delay="0"/>
                                  </p:stCondLst>
                                  <p:childTnLst>
                                    <p:animRot by="-21600000">
                                      <p:cBhvr>
                                        <p:cTn id="973" dur="2250" fill="hold"/>
                                        <p:tgtEl>
                                          <p:spTgt spid="121"/>
                                        </p:tgtEl>
                                        <p:attrNameLst>
                                          <p:attrName>r</p:attrName>
                                        </p:attrNameLst>
                                      </p:cBhvr>
                                    </p:animRot>
                                  </p:childTnLst>
                                </p:cTn>
                              </p:par>
                              <p:par>
                                <p:cTn id="974" presetID="8" presetClass="emph" presetSubtype="0" repeatCount="indefinite" fill="hold" grpId="1" nodeType="withEffect">
                                  <p:stCondLst>
                                    <p:cond delay="0"/>
                                  </p:stCondLst>
                                  <p:childTnLst>
                                    <p:animRot by="-21600000">
                                      <p:cBhvr>
                                        <p:cTn id="975" dur="2250" fill="hold"/>
                                        <p:tgtEl>
                                          <p:spTgt spid="122"/>
                                        </p:tgtEl>
                                        <p:attrNameLst>
                                          <p:attrName>r</p:attrName>
                                        </p:attrNameLst>
                                      </p:cBhvr>
                                    </p:animRot>
                                  </p:childTnLst>
                                </p:cTn>
                              </p:par>
                              <p:par>
                                <p:cTn id="976" presetID="8" presetClass="emph" presetSubtype="0" repeatCount="indefinite" fill="hold" grpId="1" nodeType="withEffect">
                                  <p:stCondLst>
                                    <p:cond delay="0"/>
                                  </p:stCondLst>
                                  <p:childTnLst>
                                    <p:animRot by="-21600000">
                                      <p:cBhvr>
                                        <p:cTn id="977" dur="2250" fill="hold"/>
                                        <p:tgtEl>
                                          <p:spTgt spid="123"/>
                                        </p:tgtEl>
                                        <p:attrNameLst>
                                          <p:attrName>r</p:attrName>
                                        </p:attrNameLst>
                                      </p:cBhvr>
                                    </p:animRot>
                                  </p:childTnLst>
                                </p:cTn>
                              </p:par>
                              <p:par>
                                <p:cTn id="978" presetID="8" presetClass="emph" presetSubtype="0" repeatCount="indefinite" fill="hold" grpId="1" nodeType="withEffect">
                                  <p:stCondLst>
                                    <p:cond delay="0"/>
                                  </p:stCondLst>
                                  <p:childTnLst>
                                    <p:animRot by="-21600000">
                                      <p:cBhvr>
                                        <p:cTn id="979" dur="2250" fill="hold"/>
                                        <p:tgtEl>
                                          <p:spTgt spid="124"/>
                                        </p:tgtEl>
                                        <p:attrNameLst>
                                          <p:attrName>r</p:attrName>
                                        </p:attrNameLst>
                                      </p:cBhvr>
                                    </p:animRot>
                                  </p:childTnLst>
                                </p:cTn>
                              </p:par>
                              <p:par>
                                <p:cTn id="980" presetID="8" presetClass="emph" presetSubtype="0" repeatCount="indefinite" fill="hold" grpId="1" nodeType="withEffect">
                                  <p:stCondLst>
                                    <p:cond delay="0"/>
                                  </p:stCondLst>
                                  <p:childTnLst>
                                    <p:animRot by="-21600000">
                                      <p:cBhvr>
                                        <p:cTn id="981" dur="2250" fill="hold"/>
                                        <p:tgtEl>
                                          <p:spTgt spid="125"/>
                                        </p:tgtEl>
                                        <p:attrNameLst>
                                          <p:attrName>r</p:attrName>
                                        </p:attrNameLst>
                                      </p:cBhvr>
                                    </p:animRot>
                                  </p:childTnLst>
                                </p:cTn>
                              </p:par>
                              <p:par>
                                <p:cTn id="982" presetID="8" presetClass="emph" presetSubtype="0" repeatCount="indefinite" fill="hold" grpId="1" nodeType="withEffect">
                                  <p:stCondLst>
                                    <p:cond delay="0"/>
                                  </p:stCondLst>
                                  <p:childTnLst>
                                    <p:animRot by="-21600000">
                                      <p:cBhvr>
                                        <p:cTn id="983" dur="2250" fill="hold"/>
                                        <p:tgtEl>
                                          <p:spTgt spid="126"/>
                                        </p:tgtEl>
                                        <p:attrNameLst>
                                          <p:attrName>r</p:attrName>
                                        </p:attrNameLst>
                                      </p:cBhvr>
                                    </p:animRot>
                                  </p:childTnLst>
                                </p:cTn>
                              </p:par>
                              <p:par>
                                <p:cTn id="984" presetID="8" presetClass="emph" presetSubtype="0" repeatCount="indefinite" fill="hold" grpId="1" nodeType="withEffect">
                                  <p:stCondLst>
                                    <p:cond delay="0"/>
                                  </p:stCondLst>
                                  <p:childTnLst>
                                    <p:animRot by="-21600000">
                                      <p:cBhvr>
                                        <p:cTn id="985" dur="2250" fill="hold"/>
                                        <p:tgtEl>
                                          <p:spTgt spid="127"/>
                                        </p:tgtEl>
                                        <p:attrNameLst>
                                          <p:attrName>r</p:attrName>
                                        </p:attrNameLst>
                                      </p:cBhvr>
                                    </p:animRot>
                                  </p:childTnLst>
                                </p:cTn>
                              </p:par>
                              <p:par>
                                <p:cTn id="986" presetID="8" presetClass="emph" presetSubtype="0" repeatCount="indefinite" fill="hold" grpId="1" nodeType="withEffect">
                                  <p:stCondLst>
                                    <p:cond delay="0"/>
                                  </p:stCondLst>
                                  <p:childTnLst>
                                    <p:animRot by="-21600000">
                                      <p:cBhvr>
                                        <p:cTn id="987" dur="2250" fill="hold"/>
                                        <p:tgtEl>
                                          <p:spTgt spid="128"/>
                                        </p:tgtEl>
                                        <p:attrNameLst>
                                          <p:attrName>r</p:attrName>
                                        </p:attrNameLst>
                                      </p:cBhvr>
                                    </p:animRot>
                                  </p:childTnLst>
                                </p:cTn>
                              </p:par>
                              <p:par>
                                <p:cTn id="988" presetID="8" presetClass="emph" presetSubtype="0" repeatCount="indefinite" fill="hold" grpId="1" nodeType="withEffect">
                                  <p:stCondLst>
                                    <p:cond delay="0"/>
                                  </p:stCondLst>
                                  <p:childTnLst>
                                    <p:animRot by="-21600000">
                                      <p:cBhvr>
                                        <p:cTn id="989" dur="2250" fill="hold"/>
                                        <p:tgtEl>
                                          <p:spTgt spid="129"/>
                                        </p:tgtEl>
                                        <p:attrNameLst>
                                          <p:attrName>r</p:attrName>
                                        </p:attrNameLst>
                                      </p:cBhvr>
                                    </p:animRot>
                                  </p:childTnLst>
                                </p:cTn>
                              </p:par>
                              <p:par>
                                <p:cTn id="990" presetID="8" presetClass="emph" presetSubtype="0" repeatCount="indefinite" fill="hold" grpId="1" nodeType="withEffect">
                                  <p:stCondLst>
                                    <p:cond delay="0"/>
                                  </p:stCondLst>
                                  <p:childTnLst>
                                    <p:animRot by="-21600000">
                                      <p:cBhvr>
                                        <p:cTn id="991" dur="2250" fill="hold"/>
                                        <p:tgtEl>
                                          <p:spTgt spid="130"/>
                                        </p:tgtEl>
                                        <p:attrNameLst>
                                          <p:attrName>r</p:attrName>
                                        </p:attrNameLst>
                                      </p:cBhvr>
                                    </p:animRot>
                                  </p:childTnLst>
                                </p:cTn>
                              </p:par>
                              <p:par>
                                <p:cTn id="992" presetID="8" presetClass="emph" presetSubtype="0" repeatCount="indefinite" fill="hold" grpId="1" nodeType="withEffect">
                                  <p:stCondLst>
                                    <p:cond delay="0"/>
                                  </p:stCondLst>
                                  <p:childTnLst>
                                    <p:animRot by="-21600000">
                                      <p:cBhvr>
                                        <p:cTn id="993" dur="2250" fill="hold"/>
                                        <p:tgtEl>
                                          <p:spTgt spid="131"/>
                                        </p:tgtEl>
                                        <p:attrNameLst>
                                          <p:attrName>r</p:attrName>
                                        </p:attrNameLst>
                                      </p:cBhvr>
                                    </p:animRot>
                                  </p:childTnLst>
                                </p:cTn>
                              </p:par>
                              <p:par>
                                <p:cTn id="994" presetID="8" presetClass="emph" presetSubtype="0" repeatCount="indefinite" fill="hold" grpId="1" nodeType="withEffect">
                                  <p:stCondLst>
                                    <p:cond delay="0"/>
                                  </p:stCondLst>
                                  <p:childTnLst>
                                    <p:animRot by="-21600000">
                                      <p:cBhvr>
                                        <p:cTn id="995" dur="2250" fill="hold"/>
                                        <p:tgtEl>
                                          <p:spTgt spid="132"/>
                                        </p:tgtEl>
                                        <p:attrNameLst>
                                          <p:attrName>r</p:attrName>
                                        </p:attrNameLst>
                                      </p:cBhvr>
                                    </p:animRot>
                                  </p:childTnLst>
                                </p:cTn>
                              </p:par>
                              <p:par>
                                <p:cTn id="996" presetID="8" presetClass="emph" presetSubtype="0" repeatCount="indefinite" fill="hold" grpId="1" nodeType="withEffect">
                                  <p:stCondLst>
                                    <p:cond delay="0"/>
                                  </p:stCondLst>
                                  <p:childTnLst>
                                    <p:animRot by="-21600000">
                                      <p:cBhvr>
                                        <p:cTn id="997" dur="2250" fill="hold"/>
                                        <p:tgtEl>
                                          <p:spTgt spid="133"/>
                                        </p:tgtEl>
                                        <p:attrNameLst>
                                          <p:attrName>r</p:attrName>
                                        </p:attrNameLst>
                                      </p:cBhvr>
                                    </p:animRot>
                                  </p:childTnLst>
                                </p:cTn>
                              </p:par>
                              <p:par>
                                <p:cTn id="998" presetID="8" presetClass="emph" presetSubtype="0" repeatCount="indefinite" fill="hold" grpId="1" nodeType="withEffect">
                                  <p:stCondLst>
                                    <p:cond delay="0"/>
                                  </p:stCondLst>
                                  <p:childTnLst>
                                    <p:animRot by="-21600000">
                                      <p:cBhvr>
                                        <p:cTn id="999" dur="2250" fill="hold"/>
                                        <p:tgtEl>
                                          <p:spTgt spid="134"/>
                                        </p:tgtEl>
                                        <p:attrNameLst>
                                          <p:attrName>r</p:attrName>
                                        </p:attrNameLst>
                                      </p:cBhvr>
                                    </p:animRot>
                                  </p:childTnLst>
                                </p:cTn>
                              </p:par>
                              <p:par>
                                <p:cTn id="1000" presetID="8" presetClass="emph" presetSubtype="0" repeatCount="indefinite" fill="hold" grpId="1" nodeType="withEffect">
                                  <p:stCondLst>
                                    <p:cond delay="0"/>
                                  </p:stCondLst>
                                  <p:childTnLst>
                                    <p:animRot by="-21600000">
                                      <p:cBhvr>
                                        <p:cTn id="1001" dur="2250" fill="hold"/>
                                        <p:tgtEl>
                                          <p:spTgt spid="135"/>
                                        </p:tgtEl>
                                        <p:attrNameLst>
                                          <p:attrName>r</p:attrName>
                                        </p:attrNameLst>
                                      </p:cBhvr>
                                    </p:animRot>
                                  </p:childTnLst>
                                </p:cTn>
                              </p:par>
                              <p:par>
                                <p:cTn id="1002" presetID="8" presetClass="emph" presetSubtype="0" repeatCount="indefinite" fill="hold" grpId="1" nodeType="withEffect">
                                  <p:stCondLst>
                                    <p:cond delay="0"/>
                                  </p:stCondLst>
                                  <p:childTnLst>
                                    <p:animRot by="-21600000">
                                      <p:cBhvr>
                                        <p:cTn id="1003" dur="2250" fill="hold"/>
                                        <p:tgtEl>
                                          <p:spTgt spid="136"/>
                                        </p:tgtEl>
                                        <p:attrNameLst>
                                          <p:attrName>r</p:attrName>
                                        </p:attrNameLst>
                                      </p:cBhvr>
                                    </p:animRot>
                                  </p:childTnLst>
                                </p:cTn>
                              </p:par>
                              <p:par>
                                <p:cTn id="1004" presetID="8" presetClass="emph" presetSubtype="0" repeatCount="indefinite" fill="hold" grpId="1" nodeType="withEffect">
                                  <p:stCondLst>
                                    <p:cond delay="0"/>
                                  </p:stCondLst>
                                  <p:childTnLst>
                                    <p:animRot by="-21600000">
                                      <p:cBhvr>
                                        <p:cTn id="1005" dur="2250" fill="hold"/>
                                        <p:tgtEl>
                                          <p:spTgt spid="137"/>
                                        </p:tgtEl>
                                        <p:attrNameLst>
                                          <p:attrName>r</p:attrName>
                                        </p:attrNameLst>
                                      </p:cBhvr>
                                    </p:animRot>
                                  </p:childTnLst>
                                </p:cTn>
                              </p:par>
                              <p:par>
                                <p:cTn id="1006" presetID="8" presetClass="emph" presetSubtype="0" repeatCount="indefinite" fill="hold" grpId="1" nodeType="withEffect">
                                  <p:stCondLst>
                                    <p:cond delay="0"/>
                                  </p:stCondLst>
                                  <p:childTnLst>
                                    <p:animRot by="-21600000">
                                      <p:cBhvr>
                                        <p:cTn id="1007" dur="2250" fill="hold"/>
                                        <p:tgtEl>
                                          <p:spTgt spid="138"/>
                                        </p:tgtEl>
                                        <p:attrNameLst>
                                          <p:attrName>r</p:attrName>
                                        </p:attrNameLst>
                                      </p:cBhvr>
                                    </p:animRot>
                                  </p:childTnLst>
                                </p:cTn>
                              </p:par>
                              <p:par>
                                <p:cTn id="1008" presetID="8" presetClass="emph" presetSubtype="0" repeatCount="indefinite" fill="hold" grpId="1" nodeType="withEffect">
                                  <p:stCondLst>
                                    <p:cond delay="0"/>
                                  </p:stCondLst>
                                  <p:childTnLst>
                                    <p:animRot by="-21600000">
                                      <p:cBhvr>
                                        <p:cTn id="1009" dur="2250" fill="hold"/>
                                        <p:tgtEl>
                                          <p:spTgt spid="139"/>
                                        </p:tgtEl>
                                        <p:attrNameLst>
                                          <p:attrName>r</p:attrName>
                                        </p:attrNameLst>
                                      </p:cBhvr>
                                    </p:animRot>
                                  </p:childTnLst>
                                </p:cTn>
                              </p:par>
                              <p:par>
                                <p:cTn id="1010" presetID="8" presetClass="emph" presetSubtype="0" repeatCount="indefinite" fill="hold" grpId="1" nodeType="withEffect">
                                  <p:stCondLst>
                                    <p:cond delay="0"/>
                                  </p:stCondLst>
                                  <p:childTnLst>
                                    <p:animRot by="-21600000">
                                      <p:cBhvr>
                                        <p:cTn id="1011" dur="2250" fill="hold"/>
                                        <p:tgtEl>
                                          <p:spTgt spid="140"/>
                                        </p:tgtEl>
                                        <p:attrNameLst>
                                          <p:attrName>r</p:attrName>
                                        </p:attrNameLst>
                                      </p:cBhvr>
                                    </p:animRot>
                                  </p:childTnLst>
                                </p:cTn>
                              </p:par>
                              <p:par>
                                <p:cTn id="1012" presetID="8" presetClass="emph" presetSubtype="0" repeatCount="indefinite" fill="hold" grpId="1" nodeType="withEffect">
                                  <p:stCondLst>
                                    <p:cond delay="0"/>
                                  </p:stCondLst>
                                  <p:childTnLst>
                                    <p:animRot by="-21600000">
                                      <p:cBhvr>
                                        <p:cTn id="1013" dur="2250" fill="hold"/>
                                        <p:tgtEl>
                                          <p:spTgt spid="141"/>
                                        </p:tgtEl>
                                        <p:attrNameLst>
                                          <p:attrName>r</p:attrName>
                                        </p:attrNameLst>
                                      </p:cBhvr>
                                    </p:animRot>
                                  </p:childTnLst>
                                </p:cTn>
                              </p:par>
                              <p:par>
                                <p:cTn id="1014" presetID="8" presetClass="emph" presetSubtype="0" repeatCount="indefinite" fill="hold" grpId="1" nodeType="withEffect">
                                  <p:stCondLst>
                                    <p:cond delay="0"/>
                                  </p:stCondLst>
                                  <p:childTnLst>
                                    <p:animRot by="-21600000">
                                      <p:cBhvr>
                                        <p:cTn id="1015" dur="2250" fill="hold"/>
                                        <p:tgtEl>
                                          <p:spTgt spid="142"/>
                                        </p:tgtEl>
                                        <p:attrNameLst>
                                          <p:attrName>r</p:attrName>
                                        </p:attrNameLst>
                                      </p:cBhvr>
                                    </p:animRot>
                                  </p:childTnLst>
                                </p:cTn>
                              </p:par>
                              <p:par>
                                <p:cTn id="1016" presetID="8" presetClass="emph" presetSubtype="0" repeatCount="indefinite" fill="hold" grpId="1" nodeType="withEffect">
                                  <p:stCondLst>
                                    <p:cond delay="0"/>
                                  </p:stCondLst>
                                  <p:childTnLst>
                                    <p:animRot by="-21600000">
                                      <p:cBhvr>
                                        <p:cTn id="1017" dur="2250" fill="hold"/>
                                        <p:tgtEl>
                                          <p:spTgt spid="143"/>
                                        </p:tgtEl>
                                        <p:attrNameLst>
                                          <p:attrName>r</p:attrName>
                                        </p:attrNameLst>
                                      </p:cBhvr>
                                    </p:animRot>
                                  </p:childTnLst>
                                </p:cTn>
                              </p:par>
                              <p:par>
                                <p:cTn id="1018" presetID="8" presetClass="emph" presetSubtype="0" repeatCount="indefinite" fill="hold" grpId="1" nodeType="withEffect">
                                  <p:stCondLst>
                                    <p:cond delay="0"/>
                                  </p:stCondLst>
                                  <p:childTnLst>
                                    <p:animRot by="-21600000">
                                      <p:cBhvr>
                                        <p:cTn id="1019" dur="2250" fill="hold"/>
                                        <p:tgtEl>
                                          <p:spTgt spid="144"/>
                                        </p:tgtEl>
                                        <p:attrNameLst>
                                          <p:attrName>r</p:attrName>
                                        </p:attrNameLst>
                                      </p:cBhvr>
                                    </p:animRot>
                                  </p:childTnLst>
                                </p:cTn>
                              </p:par>
                              <p:par>
                                <p:cTn id="1020" presetID="8" presetClass="emph" presetSubtype="0" repeatCount="indefinite" fill="hold" grpId="1" nodeType="withEffect">
                                  <p:stCondLst>
                                    <p:cond delay="0"/>
                                  </p:stCondLst>
                                  <p:childTnLst>
                                    <p:animRot by="-21600000">
                                      <p:cBhvr>
                                        <p:cTn id="1021" dur="2250" fill="hold"/>
                                        <p:tgtEl>
                                          <p:spTgt spid="145"/>
                                        </p:tgtEl>
                                        <p:attrNameLst>
                                          <p:attrName>r</p:attrName>
                                        </p:attrNameLst>
                                      </p:cBhvr>
                                    </p:animRot>
                                  </p:childTnLst>
                                </p:cTn>
                              </p:par>
                              <p:par>
                                <p:cTn id="1022" presetID="8" presetClass="emph" presetSubtype="0" repeatCount="indefinite" fill="hold" grpId="1" nodeType="withEffect">
                                  <p:stCondLst>
                                    <p:cond delay="0"/>
                                  </p:stCondLst>
                                  <p:childTnLst>
                                    <p:animRot by="-21600000">
                                      <p:cBhvr>
                                        <p:cTn id="1023" dur="2250" fill="hold"/>
                                        <p:tgtEl>
                                          <p:spTgt spid="146"/>
                                        </p:tgtEl>
                                        <p:attrNameLst>
                                          <p:attrName>r</p:attrName>
                                        </p:attrNameLst>
                                      </p:cBhvr>
                                    </p:animRot>
                                  </p:childTnLst>
                                </p:cTn>
                              </p:par>
                              <p:par>
                                <p:cTn id="1024" presetID="8" presetClass="emph" presetSubtype="0" repeatCount="indefinite" fill="hold" grpId="1" nodeType="withEffect">
                                  <p:stCondLst>
                                    <p:cond delay="0"/>
                                  </p:stCondLst>
                                  <p:childTnLst>
                                    <p:animRot by="-21600000">
                                      <p:cBhvr>
                                        <p:cTn id="1025" dur="2250" fill="hold"/>
                                        <p:tgtEl>
                                          <p:spTgt spid="147"/>
                                        </p:tgtEl>
                                        <p:attrNameLst>
                                          <p:attrName>r</p:attrName>
                                        </p:attrNameLst>
                                      </p:cBhvr>
                                    </p:animRot>
                                  </p:childTnLst>
                                </p:cTn>
                              </p:par>
                              <p:par>
                                <p:cTn id="1026" presetID="8" presetClass="emph" presetSubtype="0" repeatCount="indefinite" fill="hold" grpId="1" nodeType="withEffect">
                                  <p:stCondLst>
                                    <p:cond delay="0"/>
                                  </p:stCondLst>
                                  <p:childTnLst>
                                    <p:animRot by="-21600000">
                                      <p:cBhvr>
                                        <p:cTn id="1027" dur="2250" fill="hold"/>
                                        <p:tgtEl>
                                          <p:spTgt spid="148"/>
                                        </p:tgtEl>
                                        <p:attrNameLst>
                                          <p:attrName>r</p:attrName>
                                        </p:attrNameLst>
                                      </p:cBhvr>
                                    </p:animRot>
                                  </p:childTnLst>
                                </p:cTn>
                              </p:par>
                              <p:par>
                                <p:cTn id="1028" presetID="8" presetClass="emph" presetSubtype="0" repeatCount="indefinite" fill="hold" grpId="1" nodeType="withEffect">
                                  <p:stCondLst>
                                    <p:cond delay="0"/>
                                  </p:stCondLst>
                                  <p:childTnLst>
                                    <p:animRot by="-21600000">
                                      <p:cBhvr>
                                        <p:cTn id="1029" dur="2250" fill="hold"/>
                                        <p:tgtEl>
                                          <p:spTgt spid="149"/>
                                        </p:tgtEl>
                                        <p:attrNameLst>
                                          <p:attrName>r</p:attrName>
                                        </p:attrNameLst>
                                      </p:cBhvr>
                                    </p:animRot>
                                  </p:childTnLst>
                                </p:cTn>
                              </p:par>
                              <p:par>
                                <p:cTn id="1030" presetID="8" presetClass="emph" presetSubtype="0" repeatCount="indefinite" fill="hold" grpId="1" nodeType="withEffect">
                                  <p:stCondLst>
                                    <p:cond delay="0"/>
                                  </p:stCondLst>
                                  <p:childTnLst>
                                    <p:animRot by="-21600000">
                                      <p:cBhvr>
                                        <p:cTn id="1031" dur="2250" fill="hold"/>
                                        <p:tgtEl>
                                          <p:spTgt spid="150"/>
                                        </p:tgtEl>
                                        <p:attrNameLst>
                                          <p:attrName>r</p:attrName>
                                        </p:attrNameLst>
                                      </p:cBhvr>
                                    </p:animRot>
                                  </p:childTnLst>
                                </p:cTn>
                              </p:par>
                              <p:par>
                                <p:cTn id="1032" presetID="8" presetClass="emph" presetSubtype="0" repeatCount="indefinite" fill="hold" grpId="1" nodeType="withEffect">
                                  <p:stCondLst>
                                    <p:cond delay="0"/>
                                  </p:stCondLst>
                                  <p:childTnLst>
                                    <p:animRot by="-21600000">
                                      <p:cBhvr>
                                        <p:cTn id="1033" dur="2250" fill="hold"/>
                                        <p:tgtEl>
                                          <p:spTgt spid="151"/>
                                        </p:tgtEl>
                                        <p:attrNameLst>
                                          <p:attrName>r</p:attrName>
                                        </p:attrNameLst>
                                      </p:cBhvr>
                                    </p:animRot>
                                  </p:childTnLst>
                                </p:cTn>
                              </p:par>
                              <p:par>
                                <p:cTn id="1034" presetID="8" presetClass="emph" presetSubtype="0" repeatCount="indefinite" fill="hold" grpId="1" nodeType="withEffect">
                                  <p:stCondLst>
                                    <p:cond delay="0"/>
                                  </p:stCondLst>
                                  <p:childTnLst>
                                    <p:animRot by="-21600000">
                                      <p:cBhvr>
                                        <p:cTn id="1035" dur="2250" fill="hold"/>
                                        <p:tgtEl>
                                          <p:spTgt spid="152"/>
                                        </p:tgtEl>
                                        <p:attrNameLst>
                                          <p:attrName>r</p:attrName>
                                        </p:attrNameLst>
                                      </p:cBhvr>
                                    </p:animRot>
                                  </p:childTnLst>
                                </p:cTn>
                              </p:par>
                              <p:par>
                                <p:cTn id="1036" presetID="8" presetClass="emph" presetSubtype="0" repeatCount="indefinite" fill="hold" grpId="1" nodeType="withEffect">
                                  <p:stCondLst>
                                    <p:cond delay="0"/>
                                  </p:stCondLst>
                                  <p:childTnLst>
                                    <p:animRot by="-21600000">
                                      <p:cBhvr>
                                        <p:cTn id="1037" dur="2250" fill="hold"/>
                                        <p:tgtEl>
                                          <p:spTgt spid="153"/>
                                        </p:tgtEl>
                                        <p:attrNameLst>
                                          <p:attrName>r</p:attrName>
                                        </p:attrNameLst>
                                      </p:cBhvr>
                                    </p:animRot>
                                  </p:childTnLst>
                                </p:cTn>
                              </p:par>
                              <p:par>
                                <p:cTn id="1038" presetID="8" presetClass="emph" presetSubtype="0" repeatCount="indefinite" fill="hold" grpId="1" nodeType="withEffect">
                                  <p:stCondLst>
                                    <p:cond delay="0"/>
                                  </p:stCondLst>
                                  <p:childTnLst>
                                    <p:animRot by="-21600000">
                                      <p:cBhvr>
                                        <p:cTn id="1039" dur="2250" fill="hold"/>
                                        <p:tgtEl>
                                          <p:spTgt spid="154"/>
                                        </p:tgtEl>
                                        <p:attrNameLst>
                                          <p:attrName>r</p:attrName>
                                        </p:attrNameLst>
                                      </p:cBhvr>
                                    </p:animRot>
                                  </p:childTnLst>
                                </p:cTn>
                              </p:par>
                              <p:par>
                                <p:cTn id="1040" presetID="8" presetClass="emph" presetSubtype="0" repeatCount="indefinite" fill="hold" grpId="1" nodeType="withEffect">
                                  <p:stCondLst>
                                    <p:cond delay="0"/>
                                  </p:stCondLst>
                                  <p:childTnLst>
                                    <p:animRot by="-21600000">
                                      <p:cBhvr>
                                        <p:cTn id="1041" dur="2250" fill="hold"/>
                                        <p:tgtEl>
                                          <p:spTgt spid="155"/>
                                        </p:tgtEl>
                                        <p:attrNameLst>
                                          <p:attrName>r</p:attrName>
                                        </p:attrNameLst>
                                      </p:cBhvr>
                                    </p:animRot>
                                  </p:childTnLst>
                                </p:cTn>
                              </p:par>
                              <p:par>
                                <p:cTn id="1042" presetID="8" presetClass="emph" presetSubtype="0" repeatCount="indefinite" fill="hold" grpId="1" nodeType="withEffect">
                                  <p:stCondLst>
                                    <p:cond delay="0"/>
                                  </p:stCondLst>
                                  <p:childTnLst>
                                    <p:animRot by="-21600000">
                                      <p:cBhvr>
                                        <p:cTn id="1043" dur="2250" fill="hold"/>
                                        <p:tgtEl>
                                          <p:spTgt spid="156"/>
                                        </p:tgtEl>
                                        <p:attrNameLst>
                                          <p:attrName>r</p:attrName>
                                        </p:attrNameLst>
                                      </p:cBhvr>
                                    </p:animRot>
                                  </p:childTnLst>
                                </p:cTn>
                              </p:par>
                              <p:par>
                                <p:cTn id="1044" presetID="8" presetClass="emph" presetSubtype="0" repeatCount="indefinite" fill="hold" grpId="1" nodeType="withEffect">
                                  <p:stCondLst>
                                    <p:cond delay="0"/>
                                  </p:stCondLst>
                                  <p:childTnLst>
                                    <p:animRot by="-21600000">
                                      <p:cBhvr>
                                        <p:cTn id="1045" dur="2250" fill="hold"/>
                                        <p:tgtEl>
                                          <p:spTgt spid="157"/>
                                        </p:tgtEl>
                                        <p:attrNameLst>
                                          <p:attrName>r</p:attrName>
                                        </p:attrNameLst>
                                      </p:cBhvr>
                                    </p:animRot>
                                  </p:childTnLst>
                                </p:cTn>
                              </p:par>
                              <p:par>
                                <p:cTn id="1046" presetID="8" presetClass="emph" presetSubtype="0" repeatCount="indefinite" fill="hold" grpId="1" nodeType="withEffect">
                                  <p:stCondLst>
                                    <p:cond delay="0"/>
                                  </p:stCondLst>
                                  <p:childTnLst>
                                    <p:animRot by="-21600000">
                                      <p:cBhvr>
                                        <p:cTn id="1047" dur="2250" fill="hold"/>
                                        <p:tgtEl>
                                          <p:spTgt spid="158"/>
                                        </p:tgtEl>
                                        <p:attrNameLst>
                                          <p:attrName>r</p:attrName>
                                        </p:attrNameLst>
                                      </p:cBhvr>
                                    </p:animRot>
                                  </p:childTnLst>
                                </p:cTn>
                              </p:par>
                              <p:par>
                                <p:cTn id="1048" presetID="8" presetClass="emph" presetSubtype="0" repeatCount="indefinite" fill="hold" grpId="1" nodeType="withEffect">
                                  <p:stCondLst>
                                    <p:cond delay="0"/>
                                  </p:stCondLst>
                                  <p:childTnLst>
                                    <p:animRot by="-21600000">
                                      <p:cBhvr>
                                        <p:cTn id="1049" dur="2250" fill="hold"/>
                                        <p:tgtEl>
                                          <p:spTgt spid="2"/>
                                        </p:tgtEl>
                                        <p:attrNameLst>
                                          <p:attrName>r</p:attrName>
                                        </p:attrNameLst>
                                      </p:cBhvr>
                                    </p:animRot>
                                  </p:childTnLst>
                                </p:cTn>
                              </p:par>
                              <p:par>
                                <p:cTn id="1050" presetID="8" presetClass="emph" presetSubtype="0" repeatCount="indefinite" fill="hold" grpId="1" nodeType="withEffect">
                                  <p:stCondLst>
                                    <p:cond delay="0"/>
                                  </p:stCondLst>
                                  <p:childTnLst>
                                    <p:animRot by="-21600000">
                                      <p:cBhvr>
                                        <p:cTn id="1051" dur="2250" fill="hold"/>
                                        <p:tgtEl>
                                          <p:spTgt spid="3"/>
                                        </p:tgtEl>
                                        <p:attrNameLst>
                                          <p:attrName>r</p:attrName>
                                        </p:attrNameLst>
                                      </p:cBhvr>
                                    </p:animRot>
                                  </p:childTnLst>
                                </p:cTn>
                              </p:par>
                              <p:par>
                                <p:cTn id="1052" presetID="8" presetClass="emph" presetSubtype="0" repeatCount="indefinite" fill="hold" grpId="1" nodeType="withEffect">
                                  <p:stCondLst>
                                    <p:cond delay="0"/>
                                  </p:stCondLst>
                                  <p:childTnLst>
                                    <p:animRot by="-21600000">
                                      <p:cBhvr>
                                        <p:cTn id="1053" dur="2250" fill="hold"/>
                                        <p:tgtEl>
                                          <p:spTgt spid="4"/>
                                        </p:tgtEl>
                                        <p:attrNameLst>
                                          <p:attrName>r</p:attrName>
                                        </p:attrNameLst>
                                      </p:cBhvr>
                                    </p:animRot>
                                  </p:childTnLst>
                                </p:cTn>
                              </p:par>
                              <p:par>
                                <p:cTn id="1054" presetID="8" presetClass="emph" presetSubtype="0" repeatCount="indefinite" fill="hold" grpId="1" nodeType="withEffect">
                                  <p:stCondLst>
                                    <p:cond delay="0"/>
                                  </p:stCondLst>
                                  <p:childTnLst>
                                    <p:animRot by="-21600000">
                                      <p:cBhvr>
                                        <p:cTn id="1055" dur="2250" fill="hold"/>
                                        <p:tgtEl>
                                          <p:spTgt spid="5"/>
                                        </p:tgtEl>
                                        <p:attrNameLst>
                                          <p:attrName>r</p:attrName>
                                        </p:attrNameLst>
                                      </p:cBhvr>
                                    </p:animRot>
                                  </p:childTnLst>
                                </p:cTn>
                              </p:par>
                              <p:par>
                                <p:cTn id="1056" presetID="8" presetClass="emph" presetSubtype="0" repeatCount="indefinite" fill="hold" grpId="1" nodeType="withEffect">
                                  <p:stCondLst>
                                    <p:cond delay="0"/>
                                  </p:stCondLst>
                                  <p:childTnLst>
                                    <p:animRot by="-21600000">
                                      <p:cBhvr>
                                        <p:cTn id="1057" dur="2250" fill="hold"/>
                                        <p:tgtEl>
                                          <p:spTgt spid="6"/>
                                        </p:tgtEl>
                                        <p:attrNameLst>
                                          <p:attrName>r</p:attrName>
                                        </p:attrNameLst>
                                      </p:cBhvr>
                                    </p:animRot>
                                  </p:childTnLst>
                                </p:cTn>
                              </p:par>
                              <p:par>
                                <p:cTn id="1058" presetID="8" presetClass="emph" presetSubtype="0" repeatCount="indefinite" fill="hold" grpId="1" nodeType="withEffect">
                                  <p:stCondLst>
                                    <p:cond delay="0"/>
                                  </p:stCondLst>
                                  <p:childTnLst>
                                    <p:animRot by="-21600000">
                                      <p:cBhvr>
                                        <p:cTn id="1059" dur="2250" fill="hold"/>
                                        <p:tgtEl>
                                          <p:spTgt spid="7"/>
                                        </p:tgtEl>
                                        <p:attrNameLst>
                                          <p:attrName>r</p:attrName>
                                        </p:attrNameLst>
                                      </p:cBhvr>
                                    </p:animRot>
                                  </p:childTnLst>
                                </p:cTn>
                              </p:par>
                              <p:par>
                                <p:cTn id="1060" presetID="8" presetClass="emph" presetSubtype="0" repeatCount="indefinite" fill="hold" grpId="1" nodeType="withEffect">
                                  <p:stCondLst>
                                    <p:cond delay="0"/>
                                  </p:stCondLst>
                                  <p:childTnLst>
                                    <p:animRot by="-21600000">
                                      <p:cBhvr>
                                        <p:cTn id="1061" dur="2250" fill="hold"/>
                                        <p:tgtEl>
                                          <p:spTgt spid="8"/>
                                        </p:tgtEl>
                                        <p:attrNameLst>
                                          <p:attrName>r</p:attrName>
                                        </p:attrNameLst>
                                      </p:cBhvr>
                                    </p:animRot>
                                  </p:childTnLst>
                                </p:cTn>
                              </p:par>
                              <p:par>
                                <p:cTn id="1062" presetID="8" presetClass="emph" presetSubtype="0" repeatCount="indefinite" fill="hold" grpId="1" nodeType="withEffect">
                                  <p:stCondLst>
                                    <p:cond delay="0"/>
                                  </p:stCondLst>
                                  <p:childTnLst>
                                    <p:animRot by="-21600000">
                                      <p:cBhvr>
                                        <p:cTn id="1063" dur="2250" fill="hold"/>
                                        <p:tgtEl>
                                          <p:spTgt spid="9"/>
                                        </p:tgtEl>
                                        <p:attrNameLst>
                                          <p:attrName>r</p:attrName>
                                        </p:attrNameLst>
                                      </p:cBhvr>
                                    </p:animRot>
                                  </p:childTnLst>
                                </p:cTn>
                              </p:par>
                              <p:par>
                                <p:cTn id="1064" presetID="8" presetClass="emph" presetSubtype="0" repeatCount="indefinite" fill="hold" grpId="1" nodeType="withEffect">
                                  <p:stCondLst>
                                    <p:cond delay="0"/>
                                  </p:stCondLst>
                                  <p:childTnLst>
                                    <p:animRot by="-21600000">
                                      <p:cBhvr>
                                        <p:cTn id="1065" dur="2250" fill="hold"/>
                                        <p:tgtEl>
                                          <p:spTgt spid="10"/>
                                        </p:tgtEl>
                                        <p:attrNameLst>
                                          <p:attrName>r</p:attrName>
                                        </p:attrNameLst>
                                      </p:cBhvr>
                                    </p:animRot>
                                  </p:childTnLst>
                                </p:cTn>
                              </p:par>
                              <p:par>
                                <p:cTn id="1066" presetID="8" presetClass="emph" presetSubtype="0" repeatCount="indefinite" fill="hold" grpId="1" nodeType="withEffect">
                                  <p:stCondLst>
                                    <p:cond delay="0"/>
                                  </p:stCondLst>
                                  <p:childTnLst>
                                    <p:animRot by="-21600000">
                                      <p:cBhvr>
                                        <p:cTn id="1067" dur="2250" fill="hold"/>
                                        <p:tgtEl>
                                          <p:spTgt spid="11"/>
                                        </p:tgtEl>
                                        <p:attrNameLst>
                                          <p:attrName>r</p:attrName>
                                        </p:attrNameLst>
                                      </p:cBhvr>
                                    </p:animRot>
                                  </p:childTnLst>
                                </p:cTn>
                              </p:par>
                              <p:par>
                                <p:cTn id="1068" presetID="8" presetClass="emph" presetSubtype="0" repeatCount="indefinite" fill="hold" grpId="1" nodeType="withEffect">
                                  <p:stCondLst>
                                    <p:cond delay="0"/>
                                  </p:stCondLst>
                                  <p:childTnLst>
                                    <p:animRot by="-21600000">
                                      <p:cBhvr>
                                        <p:cTn id="1069" dur="2250" fill="hold"/>
                                        <p:tgtEl>
                                          <p:spTgt spid="12"/>
                                        </p:tgtEl>
                                        <p:attrNameLst>
                                          <p:attrName>r</p:attrName>
                                        </p:attrNameLst>
                                      </p:cBhvr>
                                    </p:animRot>
                                  </p:childTnLst>
                                </p:cTn>
                              </p:par>
                              <p:par>
                                <p:cTn id="1070" presetID="8" presetClass="emph" presetSubtype="0" repeatCount="indefinite" fill="hold" grpId="1" nodeType="withEffect">
                                  <p:stCondLst>
                                    <p:cond delay="0"/>
                                  </p:stCondLst>
                                  <p:childTnLst>
                                    <p:animRot by="-21600000">
                                      <p:cBhvr>
                                        <p:cTn id="1071" dur="2250" fill="hold"/>
                                        <p:tgtEl>
                                          <p:spTgt spid="13"/>
                                        </p:tgtEl>
                                        <p:attrNameLst>
                                          <p:attrName>r</p:attrName>
                                        </p:attrNameLst>
                                      </p:cBhvr>
                                    </p:animRot>
                                  </p:childTnLst>
                                </p:cTn>
                              </p:par>
                              <p:par>
                                <p:cTn id="1072" presetID="8" presetClass="emph" presetSubtype="0" repeatCount="indefinite" fill="hold" grpId="1" nodeType="withEffect">
                                  <p:stCondLst>
                                    <p:cond delay="0"/>
                                  </p:stCondLst>
                                  <p:childTnLst>
                                    <p:animRot by="-21600000">
                                      <p:cBhvr>
                                        <p:cTn id="1073" dur="2250" fill="hold"/>
                                        <p:tgtEl>
                                          <p:spTgt spid="14"/>
                                        </p:tgtEl>
                                        <p:attrNameLst>
                                          <p:attrName>r</p:attrName>
                                        </p:attrNameLst>
                                      </p:cBhvr>
                                    </p:animRot>
                                  </p:childTnLst>
                                </p:cTn>
                              </p:par>
                              <p:par>
                                <p:cTn id="1074" presetID="8" presetClass="emph" presetSubtype="0" repeatCount="indefinite" fill="hold" grpId="1" nodeType="withEffect">
                                  <p:stCondLst>
                                    <p:cond delay="0"/>
                                  </p:stCondLst>
                                  <p:childTnLst>
                                    <p:animRot by="-21600000">
                                      <p:cBhvr>
                                        <p:cTn id="1075" dur="2250" fill="hold"/>
                                        <p:tgtEl>
                                          <p:spTgt spid="15"/>
                                        </p:tgtEl>
                                        <p:attrNameLst>
                                          <p:attrName>r</p:attrName>
                                        </p:attrNameLst>
                                      </p:cBhvr>
                                    </p:animRot>
                                  </p:childTnLst>
                                </p:cTn>
                              </p:par>
                              <p:par>
                                <p:cTn id="1076" presetID="8" presetClass="emph" presetSubtype="0" repeatCount="indefinite" fill="hold" grpId="1" nodeType="withEffect">
                                  <p:stCondLst>
                                    <p:cond delay="0"/>
                                  </p:stCondLst>
                                  <p:childTnLst>
                                    <p:animRot by="-21600000">
                                      <p:cBhvr>
                                        <p:cTn id="1077" dur="2250" fill="hold"/>
                                        <p:tgtEl>
                                          <p:spTgt spid="16"/>
                                        </p:tgtEl>
                                        <p:attrNameLst>
                                          <p:attrName>r</p:attrName>
                                        </p:attrNameLst>
                                      </p:cBhvr>
                                    </p:animRot>
                                  </p:childTnLst>
                                </p:cTn>
                              </p:par>
                              <p:par>
                                <p:cTn id="1078" presetID="8" presetClass="emph" presetSubtype="0" repeatCount="indefinite" fill="hold" grpId="1" nodeType="withEffect">
                                  <p:stCondLst>
                                    <p:cond delay="0"/>
                                  </p:stCondLst>
                                  <p:childTnLst>
                                    <p:animRot by="-21600000">
                                      <p:cBhvr>
                                        <p:cTn id="1079" dur="2250" fill="hold"/>
                                        <p:tgtEl>
                                          <p:spTgt spid="17"/>
                                        </p:tgtEl>
                                        <p:attrNameLst>
                                          <p:attrName>r</p:attrName>
                                        </p:attrNameLst>
                                      </p:cBhvr>
                                    </p:animRot>
                                  </p:childTnLst>
                                </p:cTn>
                              </p:par>
                              <p:par>
                                <p:cTn id="1080" presetID="8" presetClass="emph" presetSubtype="0" repeatCount="indefinite" fill="hold" grpId="1" nodeType="withEffect">
                                  <p:stCondLst>
                                    <p:cond delay="0"/>
                                  </p:stCondLst>
                                  <p:childTnLst>
                                    <p:animRot by="-21600000">
                                      <p:cBhvr>
                                        <p:cTn id="1081" dur="2250" fill="hold"/>
                                        <p:tgtEl>
                                          <p:spTgt spid="18"/>
                                        </p:tgtEl>
                                        <p:attrNameLst>
                                          <p:attrName>r</p:attrName>
                                        </p:attrNameLst>
                                      </p:cBhvr>
                                    </p:animRot>
                                  </p:childTnLst>
                                </p:cTn>
                              </p:par>
                              <p:par>
                                <p:cTn id="1082" presetID="8" presetClass="emph" presetSubtype="0" repeatCount="indefinite" fill="hold" grpId="1" nodeType="withEffect">
                                  <p:stCondLst>
                                    <p:cond delay="0"/>
                                  </p:stCondLst>
                                  <p:childTnLst>
                                    <p:animRot by="-21600000">
                                      <p:cBhvr>
                                        <p:cTn id="1083" dur="2250" fill="hold"/>
                                        <p:tgtEl>
                                          <p:spTgt spid="19"/>
                                        </p:tgtEl>
                                        <p:attrNameLst>
                                          <p:attrName>r</p:attrName>
                                        </p:attrNameLst>
                                      </p:cBhvr>
                                    </p:animRot>
                                  </p:childTnLst>
                                </p:cTn>
                              </p:par>
                              <p:par>
                                <p:cTn id="1084" presetID="8" presetClass="emph" presetSubtype="0" repeatCount="indefinite" fill="hold" grpId="1" nodeType="withEffect">
                                  <p:stCondLst>
                                    <p:cond delay="0"/>
                                  </p:stCondLst>
                                  <p:childTnLst>
                                    <p:animRot by="-21600000">
                                      <p:cBhvr>
                                        <p:cTn id="1085" dur="2250" fill="hold"/>
                                        <p:tgtEl>
                                          <p:spTgt spid="20"/>
                                        </p:tgtEl>
                                        <p:attrNameLst>
                                          <p:attrName>r</p:attrName>
                                        </p:attrNameLst>
                                      </p:cBhvr>
                                    </p:animRot>
                                  </p:childTnLst>
                                </p:cTn>
                              </p:par>
                              <p:par>
                                <p:cTn id="1086" presetID="8" presetClass="emph" presetSubtype="0" repeatCount="indefinite" fill="hold" grpId="1" nodeType="withEffect">
                                  <p:stCondLst>
                                    <p:cond delay="0"/>
                                  </p:stCondLst>
                                  <p:childTnLst>
                                    <p:animRot by="-21600000">
                                      <p:cBhvr>
                                        <p:cTn id="1087" dur="2250" fill="hold"/>
                                        <p:tgtEl>
                                          <p:spTgt spid="21"/>
                                        </p:tgtEl>
                                        <p:attrNameLst>
                                          <p:attrName>r</p:attrName>
                                        </p:attrNameLst>
                                      </p:cBhvr>
                                    </p:animRot>
                                  </p:childTnLst>
                                </p:cTn>
                              </p:par>
                              <p:par>
                                <p:cTn id="1088" presetID="8" presetClass="emph" presetSubtype="0" repeatCount="indefinite" fill="hold" grpId="1" nodeType="withEffect">
                                  <p:stCondLst>
                                    <p:cond delay="0"/>
                                  </p:stCondLst>
                                  <p:childTnLst>
                                    <p:animRot by="-21600000">
                                      <p:cBhvr>
                                        <p:cTn id="1089" dur="2250" fill="hold"/>
                                        <p:tgtEl>
                                          <p:spTgt spid="22"/>
                                        </p:tgtEl>
                                        <p:attrNameLst>
                                          <p:attrName>r</p:attrName>
                                        </p:attrNameLst>
                                      </p:cBhvr>
                                    </p:animRot>
                                  </p:childTnLst>
                                </p:cTn>
                              </p:par>
                              <p:par>
                                <p:cTn id="1090" presetID="8" presetClass="emph" presetSubtype="0" repeatCount="indefinite" fill="hold" grpId="1" nodeType="withEffect">
                                  <p:stCondLst>
                                    <p:cond delay="0"/>
                                  </p:stCondLst>
                                  <p:childTnLst>
                                    <p:animRot by="-21600000">
                                      <p:cBhvr>
                                        <p:cTn id="1091" dur="2250" fill="hold"/>
                                        <p:tgtEl>
                                          <p:spTgt spid="23"/>
                                        </p:tgtEl>
                                        <p:attrNameLst>
                                          <p:attrName>r</p:attrName>
                                        </p:attrNameLst>
                                      </p:cBhvr>
                                    </p:animRot>
                                  </p:childTnLst>
                                </p:cTn>
                              </p:par>
                              <p:par>
                                <p:cTn id="1092" presetID="8" presetClass="emph" presetSubtype="0" repeatCount="indefinite" fill="hold" grpId="1" nodeType="withEffect">
                                  <p:stCondLst>
                                    <p:cond delay="0"/>
                                  </p:stCondLst>
                                  <p:childTnLst>
                                    <p:animRot by="-21600000">
                                      <p:cBhvr>
                                        <p:cTn id="1093" dur="2250" fill="hold"/>
                                        <p:tgtEl>
                                          <p:spTgt spid="24"/>
                                        </p:tgtEl>
                                        <p:attrNameLst>
                                          <p:attrName>r</p:attrName>
                                        </p:attrNameLst>
                                      </p:cBhvr>
                                    </p:animRot>
                                  </p:childTnLst>
                                </p:cTn>
                              </p:par>
                              <p:par>
                                <p:cTn id="1094" presetID="8" presetClass="emph" presetSubtype="0" repeatCount="indefinite" fill="hold" grpId="1" nodeType="withEffect">
                                  <p:stCondLst>
                                    <p:cond delay="0"/>
                                  </p:stCondLst>
                                  <p:childTnLst>
                                    <p:animRot by="-21600000">
                                      <p:cBhvr>
                                        <p:cTn id="1095" dur="2250" fill="hold"/>
                                        <p:tgtEl>
                                          <p:spTgt spid="25"/>
                                        </p:tgtEl>
                                        <p:attrNameLst>
                                          <p:attrName>r</p:attrName>
                                        </p:attrNameLst>
                                      </p:cBhvr>
                                    </p:animRot>
                                  </p:childTnLst>
                                </p:cTn>
                              </p:par>
                              <p:par>
                                <p:cTn id="1096" presetID="8" presetClass="emph" presetSubtype="0" repeatCount="indefinite" fill="hold" grpId="1" nodeType="withEffect">
                                  <p:stCondLst>
                                    <p:cond delay="0"/>
                                  </p:stCondLst>
                                  <p:childTnLst>
                                    <p:animRot by="-21600000">
                                      <p:cBhvr>
                                        <p:cTn id="1097" dur="2250" fill="hold"/>
                                        <p:tgtEl>
                                          <p:spTgt spid="26"/>
                                        </p:tgtEl>
                                        <p:attrNameLst>
                                          <p:attrName>r</p:attrName>
                                        </p:attrNameLst>
                                      </p:cBhvr>
                                    </p:animRot>
                                  </p:childTnLst>
                                </p:cTn>
                              </p:par>
                              <p:par>
                                <p:cTn id="1098" presetID="8" presetClass="emph" presetSubtype="0" repeatCount="indefinite" fill="hold" grpId="1" nodeType="withEffect">
                                  <p:stCondLst>
                                    <p:cond delay="0"/>
                                  </p:stCondLst>
                                  <p:childTnLst>
                                    <p:animRot by="-21600000">
                                      <p:cBhvr>
                                        <p:cTn id="1099" dur="2250" fill="hold"/>
                                        <p:tgtEl>
                                          <p:spTgt spid="27"/>
                                        </p:tgtEl>
                                        <p:attrNameLst>
                                          <p:attrName>r</p:attrName>
                                        </p:attrNameLst>
                                      </p:cBhvr>
                                    </p:animRot>
                                  </p:childTnLst>
                                </p:cTn>
                              </p:par>
                              <p:par>
                                <p:cTn id="1100" presetID="8" presetClass="emph" presetSubtype="0" repeatCount="indefinite" fill="hold" grpId="1" nodeType="withEffect">
                                  <p:stCondLst>
                                    <p:cond delay="0"/>
                                  </p:stCondLst>
                                  <p:childTnLst>
                                    <p:animRot by="-21600000">
                                      <p:cBhvr>
                                        <p:cTn id="1101" dur="2250" fill="hold"/>
                                        <p:tgtEl>
                                          <p:spTgt spid="28"/>
                                        </p:tgtEl>
                                        <p:attrNameLst>
                                          <p:attrName>r</p:attrName>
                                        </p:attrNameLst>
                                      </p:cBhvr>
                                    </p:animRot>
                                  </p:childTnLst>
                                </p:cTn>
                              </p:par>
                              <p:par>
                                <p:cTn id="1102" presetID="8" presetClass="emph" presetSubtype="0" repeatCount="indefinite" fill="hold" grpId="1" nodeType="withEffect">
                                  <p:stCondLst>
                                    <p:cond delay="0"/>
                                  </p:stCondLst>
                                  <p:childTnLst>
                                    <p:animRot by="-21600000">
                                      <p:cBhvr>
                                        <p:cTn id="1103" dur="2250" fill="hold"/>
                                        <p:tgtEl>
                                          <p:spTgt spid="29"/>
                                        </p:tgtEl>
                                        <p:attrNameLst>
                                          <p:attrName>r</p:attrName>
                                        </p:attrNameLst>
                                      </p:cBhvr>
                                    </p:animRot>
                                  </p:childTnLst>
                                </p:cTn>
                              </p:par>
                              <p:par>
                                <p:cTn id="1104" presetID="8" presetClass="emph" presetSubtype="0" repeatCount="indefinite" fill="hold" grpId="1" nodeType="withEffect">
                                  <p:stCondLst>
                                    <p:cond delay="0"/>
                                  </p:stCondLst>
                                  <p:childTnLst>
                                    <p:animRot by="-21600000">
                                      <p:cBhvr>
                                        <p:cTn id="1105" dur="2250" fill="hold"/>
                                        <p:tgtEl>
                                          <p:spTgt spid="30"/>
                                        </p:tgtEl>
                                        <p:attrNameLst>
                                          <p:attrName>r</p:attrName>
                                        </p:attrNameLst>
                                      </p:cBhvr>
                                    </p:animRot>
                                  </p:childTnLst>
                                </p:cTn>
                              </p:par>
                              <p:par>
                                <p:cTn id="1106" presetID="8" presetClass="emph" presetSubtype="0" repeatCount="indefinite" fill="hold" grpId="1" nodeType="withEffect">
                                  <p:stCondLst>
                                    <p:cond delay="0"/>
                                  </p:stCondLst>
                                  <p:childTnLst>
                                    <p:animRot by="-21600000">
                                      <p:cBhvr>
                                        <p:cTn id="1107" dur="2250" fill="hold"/>
                                        <p:tgtEl>
                                          <p:spTgt spid="31"/>
                                        </p:tgtEl>
                                        <p:attrNameLst>
                                          <p:attrName>r</p:attrName>
                                        </p:attrNameLst>
                                      </p:cBhvr>
                                    </p:animRot>
                                  </p:childTnLst>
                                </p:cTn>
                              </p:par>
                              <p:par>
                                <p:cTn id="1108" presetID="8" presetClass="emph" presetSubtype="0" repeatCount="indefinite" fill="hold" grpId="1" nodeType="withEffect">
                                  <p:stCondLst>
                                    <p:cond delay="0"/>
                                  </p:stCondLst>
                                  <p:childTnLst>
                                    <p:animRot by="-21600000">
                                      <p:cBhvr>
                                        <p:cTn id="1109" dur="2250" fill="hold"/>
                                        <p:tgtEl>
                                          <p:spTgt spid="32"/>
                                        </p:tgtEl>
                                        <p:attrNameLst>
                                          <p:attrName>r</p:attrName>
                                        </p:attrNameLst>
                                      </p:cBhvr>
                                    </p:animRot>
                                  </p:childTnLst>
                                </p:cTn>
                              </p:par>
                              <p:par>
                                <p:cTn id="1110" presetID="8" presetClass="emph" presetSubtype="0" repeatCount="indefinite" fill="hold" grpId="1" nodeType="withEffect">
                                  <p:stCondLst>
                                    <p:cond delay="0"/>
                                  </p:stCondLst>
                                  <p:childTnLst>
                                    <p:animRot by="-21600000">
                                      <p:cBhvr>
                                        <p:cTn id="1111" dur="2250" fill="hold"/>
                                        <p:tgtEl>
                                          <p:spTgt spid="33"/>
                                        </p:tgtEl>
                                        <p:attrNameLst>
                                          <p:attrName>r</p:attrName>
                                        </p:attrNameLst>
                                      </p:cBhvr>
                                    </p:animRot>
                                  </p:childTnLst>
                                </p:cTn>
                              </p:par>
                              <p:par>
                                <p:cTn id="1112" presetID="8" presetClass="emph" presetSubtype="0" repeatCount="indefinite" fill="hold" grpId="1" nodeType="withEffect">
                                  <p:stCondLst>
                                    <p:cond delay="0"/>
                                  </p:stCondLst>
                                  <p:childTnLst>
                                    <p:animRot by="-21600000">
                                      <p:cBhvr>
                                        <p:cTn id="1113" dur="2250" fill="hold"/>
                                        <p:tgtEl>
                                          <p:spTgt spid="34"/>
                                        </p:tgtEl>
                                        <p:attrNameLst>
                                          <p:attrName>r</p:attrName>
                                        </p:attrNameLst>
                                      </p:cBhvr>
                                    </p:animRot>
                                  </p:childTnLst>
                                </p:cTn>
                              </p:par>
                              <p:par>
                                <p:cTn id="1114" presetID="8" presetClass="emph" presetSubtype="0" repeatCount="indefinite" fill="hold" grpId="1" nodeType="withEffect">
                                  <p:stCondLst>
                                    <p:cond delay="0"/>
                                  </p:stCondLst>
                                  <p:childTnLst>
                                    <p:animRot by="-21600000">
                                      <p:cBhvr>
                                        <p:cTn id="1115" dur="2250" fill="hold"/>
                                        <p:tgtEl>
                                          <p:spTgt spid="35"/>
                                        </p:tgtEl>
                                        <p:attrNameLst>
                                          <p:attrName>r</p:attrName>
                                        </p:attrNameLst>
                                      </p:cBhvr>
                                    </p:animRot>
                                  </p:childTnLst>
                                </p:cTn>
                              </p:par>
                              <p:par>
                                <p:cTn id="1116" presetID="8" presetClass="emph" presetSubtype="0" repeatCount="indefinite" fill="hold" grpId="1" nodeType="withEffect">
                                  <p:stCondLst>
                                    <p:cond delay="0"/>
                                  </p:stCondLst>
                                  <p:childTnLst>
                                    <p:animRot by="-21600000">
                                      <p:cBhvr>
                                        <p:cTn id="1117" dur="2250" fill="hold"/>
                                        <p:tgtEl>
                                          <p:spTgt spid="36"/>
                                        </p:tgtEl>
                                        <p:attrNameLst>
                                          <p:attrName>r</p:attrName>
                                        </p:attrNameLst>
                                      </p:cBhvr>
                                    </p:animRot>
                                  </p:childTnLst>
                                </p:cTn>
                              </p:par>
                              <p:par>
                                <p:cTn id="1118" presetID="8" presetClass="emph" presetSubtype="0" repeatCount="indefinite" fill="hold" grpId="1" nodeType="withEffect">
                                  <p:stCondLst>
                                    <p:cond delay="0"/>
                                  </p:stCondLst>
                                  <p:childTnLst>
                                    <p:animRot by="-21600000">
                                      <p:cBhvr>
                                        <p:cTn id="1119" dur="2250" fill="hold"/>
                                        <p:tgtEl>
                                          <p:spTgt spid="37"/>
                                        </p:tgtEl>
                                        <p:attrNameLst>
                                          <p:attrName>r</p:attrName>
                                        </p:attrNameLst>
                                      </p:cBhvr>
                                    </p:animRot>
                                  </p:childTnLst>
                                </p:cTn>
                              </p:par>
                              <p:par>
                                <p:cTn id="1120" presetID="8" presetClass="emph" presetSubtype="0" repeatCount="indefinite" fill="hold" grpId="1" nodeType="withEffect">
                                  <p:stCondLst>
                                    <p:cond delay="0"/>
                                  </p:stCondLst>
                                  <p:childTnLst>
                                    <p:animRot by="-21600000">
                                      <p:cBhvr>
                                        <p:cTn id="1121" dur="2250" fill="hold"/>
                                        <p:tgtEl>
                                          <p:spTgt spid="38"/>
                                        </p:tgtEl>
                                        <p:attrNameLst>
                                          <p:attrName>r</p:attrName>
                                        </p:attrNameLst>
                                      </p:cBhvr>
                                    </p:animRot>
                                  </p:childTnLst>
                                </p:cTn>
                              </p:par>
                              <p:par>
                                <p:cTn id="1122" presetID="8" presetClass="emph" presetSubtype="0" repeatCount="indefinite" fill="hold" grpId="1" nodeType="withEffect">
                                  <p:stCondLst>
                                    <p:cond delay="0"/>
                                  </p:stCondLst>
                                  <p:childTnLst>
                                    <p:animRot by="-21600000">
                                      <p:cBhvr>
                                        <p:cTn id="1123" dur="2250" fill="hold"/>
                                        <p:tgtEl>
                                          <p:spTgt spid="39"/>
                                        </p:tgtEl>
                                        <p:attrNameLst>
                                          <p:attrName>r</p:attrName>
                                        </p:attrNameLst>
                                      </p:cBhvr>
                                    </p:animRot>
                                  </p:childTnLst>
                                </p:cTn>
                              </p:par>
                              <p:par>
                                <p:cTn id="1124" presetID="8" presetClass="emph" presetSubtype="0" repeatCount="indefinite" fill="hold" grpId="1" nodeType="withEffect">
                                  <p:stCondLst>
                                    <p:cond delay="0"/>
                                  </p:stCondLst>
                                  <p:childTnLst>
                                    <p:animRot by="-21600000">
                                      <p:cBhvr>
                                        <p:cTn id="1125" dur="2250" fill="hold"/>
                                        <p:tgtEl>
                                          <p:spTgt spid="40"/>
                                        </p:tgtEl>
                                        <p:attrNameLst>
                                          <p:attrName>r</p:attrName>
                                        </p:attrNameLst>
                                      </p:cBhvr>
                                    </p:animRot>
                                  </p:childTnLst>
                                </p:cTn>
                              </p:par>
                              <p:par>
                                <p:cTn id="1126" presetID="8" presetClass="emph" presetSubtype="0" repeatCount="indefinite" fill="hold" grpId="1" nodeType="withEffect">
                                  <p:stCondLst>
                                    <p:cond delay="0"/>
                                  </p:stCondLst>
                                  <p:childTnLst>
                                    <p:animRot by="-21600000">
                                      <p:cBhvr>
                                        <p:cTn id="1127" dur="2250" fill="hold"/>
                                        <p:tgtEl>
                                          <p:spTgt spid="41"/>
                                        </p:tgtEl>
                                        <p:attrNameLst>
                                          <p:attrName>r</p:attrName>
                                        </p:attrNameLst>
                                      </p:cBhvr>
                                    </p:animRot>
                                  </p:childTnLst>
                                </p:cTn>
                              </p:par>
                              <p:par>
                                <p:cTn id="1128" presetID="8" presetClass="emph" presetSubtype="0" repeatCount="indefinite" fill="hold" grpId="1" nodeType="withEffect">
                                  <p:stCondLst>
                                    <p:cond delay="0"/>
                                  </p:stCondLst>
                                  <p:childTnLst>
                                    <p:animRot by="-21600000">
                                      <p:cBhvr>
                                        <p:cTn id="1129" dur="2250" fill="hold"/>
                                        <p:tgtEl>
                                          <p:spTgt spid="42"/>
                                        </p:tgtEl>
                                        <p:attrNameLst>
                                          <p:attrName>r</p:attrName>
                                        </p:attrNameLst>
                                      </p:cBhvr>
                                    </p:animRot>
                                  </p:childTnLst>
                                </p:cTn>
                              </p:par>
                              <p:par>
                                <p:cTn id="1130" presetID="8" presetClass="emph" presetSubtype="0" repeatCount="indefinite" fill="hold" grpId="1" nodeType="withEffect">
                                  <p:stCondLst>
                                    <p:cond delay="0"/>
                                  </p:stCondLst>
                                  <p:childTnLst>
                                    <p:animRot by="-21600000">
                                      <p:cBhvr>
                                        <p:cTn id="1131" dur="2250" fill="hold"/>
                                        <p:tgtEl>
                                          <p:spTgt spid="43"/>
                                        </p:tgtEl>
                                        <p:attrNameLst>
                                          <p:attrName>r</p:attrName>
                                        </p:attrNameLst>
                                      </p:cBhvr>
                                    </p:animRot>
                                  </p:childTnLst>
                                </p:cTn>
                              </p:par>
                              <p:par>
                                <p:cTn id="1132" presetID="8" presetClass="emph" presetSubtype="0" repeatCount="indefinite" fill="hold" grpId="1" nodeType="withEffect">
                                  <p:stCondLst>
                                    <p:cond delay="0"/>
                                  </p:stCondLst>
                                  <p:childTnLst>
                                    <p:animRot by="-21600000">
                                      <p:cBhvr>
                                        <p:cTn id="1133" dur="2250" fill="hold"/>
                                        <p:tgtEl>
                                          <p:spTgt spid="44"/>
                                        </p:tgtEl>
                                        <p:attrNameLst>
                                          <p:attrName>r</p:attrName>
                                        </p:attrNameLst>
                                      </p:cBhvr>
                                    </p:animRot>
                                  </p:childTnLst>
                                </p:cTn>
                              </p:par>
                              <p:par>
                                <p:cTn id="1134" presetID="8" presetClass="emph" presetSubtype="0" repeatCount="indefinite" fill="hold" grpId="1" nodeType="withEffect">
                                  <p:stCondLst>
                                    <p:cond delay="0"/>
                                  </p:stCondLst>
                                  <p:childTnLst>
                                    <p:animRot by="-21600000">
                                      <p:cBhvr>
                                        <p:cTn id="1135" dur="2250" fill="hold"/>
                                        <p:tgtEl>
                                          <p:spTgt spid="45"/>
                                        </p:tgtEl>
                                        <p:attrNameLst>
                                          <p:attrName>r</p:attrName>
                                        </p:attrNameLst>
                                      </p:cBhvr>
                                    </p:animRot>
                                  </p:childTnLst>
                                </p:cTn>
                              </p:par>
                              <p:par>
                                <p:cTn id="1136" presetID="8" presetClass="emph" presetSubtype="0" repeatCount="indefinite" fill="hold" grpId="1" nodeType="withEffect">
                                  <p:stCondLst>
                                    <p:cond delay="0"/>
                                  </p:stCondLst>
                                  <p:childTnLst>
                                    <p:animRot by="-21600000">
                                      <p:cBhvr>
                                        <p:cTn id="1137" dur="2250" fill="hold"/>
                                        <p:tgtEl>
                                          <p:spTgt spid="46"/>
                                        </p:tgtEl>
                                        <p:attrNameLst>
                                          <p:attrName>r</p:attrName>
                                        </p:attrNameLst>
                                      </p:cBhvr>
                                    </p:animRot>
                                  </p:childTnLst>
                                </p:cTn>
                              </p:par>
                              <p:par>
                                <p:cTn id="1138" presetID="8" presetClass="emph" presetSubtype="0" repeatCount="indefinite" fill="hold" grpId="1" nodeType="withEffect">
                                  <p:stCondLst>
                                    <p:cond delay="0"/>
                                  </p:stCondLst>
                                  <p:childTnLst>
                                    <p:animRot by="-21600000">
                                      <p:cBhvr>
                                        <p:cTn id="1139" dur="2250" fill="hold"/>
                                        <p:tgtEl>
                                          <p:spTgt spid="47"/>
                                        </p:tgtEl>
                                        <p:attrNameLst>
                                          <p:attrName>r</p:attrName>
                                        </p:attrNameLst>
                                      </p:cBhvr>
                                    </p:animRot>
                                  </p:childTnLst>
                                </p:cTn>
                              </p:par>
                              <p:par>
                                <p:cTn id="1140" presetID="8" presetClass="emph" presetSubtype="0" repeatCount="indefinite" fill="hold" grpId="1" nodeType="withEffect">
                                  <p:stCondLst>
                                    <p:cond delay="0"/>
                                  </p:stCondLst>
                                  <p:childTnLst>
                                    <p:animRot by="-21600000">
                                      <p:cBhvr>
                                        <p:cTn id="1141" dur="2250" fill="hold"/>
                                        <p:tgtEl>
                                          <p:spTgt spid="48"/>
                                        </p:tgtEl>
                                        <p:attrNameLst>
                                          <p:attrName>r</p:attrName>
                                        </p:attrNameLst>
                                      </p:cBhvr>
                                    </p:animRot>
                                  </p:childTnLst>
                                </p:cTn>
                              </p:par>
                              <p:par>
                                <p:cTn id="1142" presetID="8" presetClass="emph" presetSubtype="0" repeatCount="indefinite" fill="hold" grpId="1" nodeType="withEffect">
                                  <p:stCondLst>
                                    <p:cond delay="0"/>
                                  </p:stCondLst>
                                  <p:childTnLst>
                                    <p:animRot by="-21600000">
                                      <p:cBhvr>
                                        <p:cTn id="1143" dur="2250" fill="hold"/>
                                        <p:tgtEl>
                                          <p:spTgt spid="49"/>
                                        </p:tgtEl>
                                        <p:attrNameLst>
                                          <p:attrName>r</p:attrName>
                                        </p:attrNameLst>
                                      </p:cBhvr>
                                    </p:animRot>
                                  </p:childTnLst>
                                </p:cTn>
                              </p:par>
                              <p:par>
                                <p:cTn id="1144" presetID="8" presetClass="emph" presetSubtype="0" repeatCount="indefinite" fill="hold" grpId="1" nodeType="withEffect">
                                  <p:stCondLst>
                                    <p:cond delay="0"/>
                                  </p:stCondLst>
                                  <p:childTnLst>
                                    <p:animRot by="-21600000">
                                      <p:cBhvr>
                                        <p:cTn id="1145" dur="2250" fill="hold"/>
                                        <p:tgtEl>
                                          <p:spTgt spid="50"/>
                                        </p:tgtEl>
                                        <p:attrNameLst>
                                          <p:attrName>r</p:attrName>
                                        </p:attrNameLst>
                                      </p:cBhvr>
                                    </p:animRot>
                                  </p:childTnLst>
                                </p:cTn>
                              </p:par>
                              <p:par>
                                <p:cTn id="1146" presetID="8" presetClass="emph" presetSubtype="0" repeatCount="indefinite" fill="hold" grpId="1" nodeType="withEffect">
                                  <p:stCondLst>
                                    <p:cond delay="0"/>
                                  </p:stCondLst>
                                  <p:childTnLst>
                                    <p:animRot by="-21600000">
                                      <p:cBhvr>
                                        <p:cTn id="1147" dur="2250" fill="hold"/>
                                        <p:tgtEl>
                                          <p:spTgt spid="51"/>
                                        </p:tgtEl>
                                        <p:attrNameLst>
                                          <p:attrName>r</p:attrName>
                                        </p:attrNameLst>
                                      </p:cBhvr>
                                    </p:animRot>
                                  </p:childTnLst>
                                </p:cTn>
                              </p:par>
                              <p:par>
                                <p:cTn id="1148" presetID="8" presetClass="emph" presetSubtype="0" repeatCount="indefinite" fill="hold" grpId="1" nodeType="withEffect">
                                  <p:stCondLst>
                                    <p:cond delay="0"/>
                                  </p:stCondLst>
                                  <p:childTnLst>
                                    <p:animRot by="-21600000">
                                      <p:cBhvr>
                                        <p:cTn id="1149" dur="2250" fill="hold"/>
                                        <p:tgtEl>
                                          <p:spTgt spid="52"/>
                                        </p:tgtEl>
                                        <p:attrNameLst>
                                          <p:attrName>r</p:attrName>
                                        </p:attrNameLst>
                                      </p:cBhvr>
                                    </p:animRot>
                                  </p:childTnLst>
                                </p:cTn>
                              </p:par>
                              <p:par>
                                <p:cTn id="1150" presetID="8" presetClass="emph" presetSubtype="0" repeatCount="indefinite" fill="hold" grpId="1" nodeType="withEffect">
                                  <p:stCondLst>
                                    <p:cond delay="0"/>
                                  </p:stCondLst>
                                  <p:childTnLst>
                                    <p:animRot by="-21600000">
                                      <p:cBhvr>
                                        <p:cTn id="1151" dur="2250" fill="hold"/>
                                        <p:tgtEl>
                                          <p:spTgt spid="53"/>
                                        </p:tgtEl>
                                        <p:attrNameLst>
                                          <p:attrName>r</p:attrName>
                                        </p:attrNameLst>
                                      </p:cBhvr>
                                    </p:animRot>
                                  </p:childTnLst>
                                </p:cTn>
                              </p:par>
                              <p:par>
                                <p:cTn id="1152" presetID="8" presetClass="emph" presetSubtype="0" repeatCount="indefinite" fill="hold" grpId="1" nodeType="withEffect">
                                  <p:stCondLst>
                                    <p:cond delay="0"/>
                                  </p:stCondLst>
                                  <p:childTnLst>
                                    <p:animRot by="21600000">
                                      <p:cBhvr>
                                        <p:cTn id="1153" dur="2250" fill="hold"/>
                                        <p:tgtEl>
                                          <p:spTgt spid="160"/>
                                        </p:tgtEl>
                                        <p:attrNameLst>
                                          <p:attrName>r</p:attrName>
                                        </p:attrNameLst>
                                      </p:cBhvr>
                                    </p:animRot>
                                  </p:childTnLst>
                                </p:cTn>
                              </p:par>
                              <p:par>
                                <p:cTn id="1154" presetID="8" presetClass="emph" presetSubtype="0" repeatCount="indefinite" fill="hold" grpId="1" nodeType="withEffect">
                                  <p:stCondLst>
                                    <p:cond delay="0"/>
                                  </p:stCondLst>
                                  <p:childTnLst>
                                    <p:animRot by="21600000">
                                      <p:cBhvr>
                                        <p:cTn id="1155" dur="2250" fill="hold"/>
                                        <p:tgtEl>
                                          <p:spTgt spid="161"/>
                                        </p:tgtEl>
                                        <p:attrNameLst>
                                          <p:attrName>r</p:attrName>
                                        </p:attrNameLst>
                                      </p:cBhvr>
                                    </p:animRot>
                                  </p:childTnLst>
                                </p:cTn>
                              </p:par>
                              <p:par>
                                <p:cTn id="1156" presetID="8" presetClass="emph" presetSubtype="0" repeatCount="indefinite" fill="hold" grpId="1" nodeType="withEffect">
                                  <p:stCondLst>
                                    <p:cond delay="0"/>
                                  </p:stCondLst>
                                  <p:childTnLst>
                                    <p:animRot by="21600000">
                                      <p:cBhvr>
                                        <p:cTn id="1157" dur="2250" fill="hold"/>
                                        <p:tgtEl>
                                          <p:spTgt spid="162"/>
                                        </p:tgtEl>
                                        <p:attrNameLst>
                                          <p:attrName>r</p:attrName>
                                        </p:attrNameLst>
                                      </p:cBhvr>
                                    </p:animRot>
                                  </p:childTnLst>
                                </p:cTn>
                              </p:par>
                              <p:par>
                                <p:cTn id="1158" presetID="8" presetClass="emph" presetSubtype="0" repeatCount="indefinite" fill="hold" grpId="1" nodeType="withEffect">
                                  <p:stCondLst>
                                    <p:cond delay="0"/>
                                  </p:stCondLst>
                                  <p:childTnLst>
                                    <p:animRot by="21600000">
                                      <p:cBhvr>
                                        <p:cTn id="1159" dur="2250" fill="hold"/>
                                        <p:tgtEl>
                                          <p:spTgt spid="163"/>
                                        </p:tgtEl>
                                        <p:attrNameLst>
                                          <p:attrName>r</p:attrName>
                                        </p:attrNameLst>
                                      </p:cBhvr>
                                    </p:animRot>
                                  </p:childTnLst>
                                </p:cTn>
                              </p:par>
                              <p:par>
                                <p:cTn id="1160" presetID="8" presetClass="emph" presetSubtype="0" repeatCount="indefinite" fill="hold" grpId="1" nodeType="withEffect">
                                  <p:stCondLst>
                                    <p:cond delay="0"/>
                                  </p:stCondLst>
                                  <p:childTnLst>
                                    <p:animRot by="21600000">
                                      <p:cBhvr>
                                        <p:cTn id="1161" dur="2250" fill="hold"/>
                                        <p:tgtEl>
                                          <p:spTgt spid="164"/>
                                        </p:tgtEl>
                                        <p:attrNameLst>
                                          <p:attrName>r</p:attrName>
                                        </p:attrNameLst>
                                      </p:cBhvr>
                                    </p:animRot>
                                  </p:childTnLst>
                                </p:cTn>
                              </p:par>
                              <p:par>
                                <p:cTn id="1162" presetID="8" presetClass="emph" presetSubtype="0" repeatCount="indefinite" fill="hold" grpId="1" nodeType="withEffect">
                                  <p:stCondLst>
                                    <p:cond delay="0"/>
                                  </p:stCondLst>
                                  <p:childTnLst>
                                    <p:animRot by="21600000">
                                      <p:cBhvr>
                                        <p:cTn id="1163" dur="2250" fill="hold"/>
                                        <p:tgtEl>
                                          <p:spTgt spid="165"/>
                                        </p:tgtEl>
                                        <p:attrNameLst>
                                          <p:attrName>r</p:attrName>
                                        </p:attrNameLst>
                                      </p:cBhvr>
                                    </p:animRot>
                                  </p:childTnLst>
                                </p:cTn>
                              </p:par>
                              <p:par>
                                <p:cTn id="1164" presetID="8" presetClass="emph" presetSubtype="0" repeatCount="indefinite" fill="hold" grpId="1" nodeType="withEffect">
                                  <p:stCondLst>
                                    <p:cond delay="0"/>
                                  </p:stCondLst>
                                  <p:childTnLst>
                                    <p:animRot by="21600000">
                                      <p:cBhvr>
                                        <p:cTn id="1165" dur="2250" fill="hold"/>
                                        <p:tgtEl>
                                          <p:spTgt spid="166"/>
                                        </p:tgtEl>
                                        <p:attrNameLst>
                                          <p:attrName>r</p:attrName>
                                        </p:attrNameLst>
                                      </p:cBhvr>
                                    </p:animRot>
                                  </p:childTnLst>
                                </p:cTn>
                              </p:par>
                              <p:par>
                                <p:cTn id="1166" presetID="8" presetClass="emph" presetSubtype="0" repeatCount="indefinite" fill="hold" grpId="1" nodeType="withEffect">
                                  <p:stCondLst>
                                    <p:cond delay="0"/>
                                  </p:stCondLst>
                                  <p:childTnLst>
                                    <p:animRot by="21600000">
                                      <p:cBhvr>
                                        <p:cTn id="1167" dur="2250" fill="hold"/>
                                        <p:tgtEl>
                                          <p:spTgt spid="167"/>
                                        </p:tgtEl>
                                        <p:attrNameLst>
                                          <p:attrName>r</p:attrName>
                                        </p:attrNameLst>
                                      </p:cBhvr>
                                    </p:animRot>
                                  </p:childTnLst>
                                </p:cTn>
                              </p:par>
                              <p:par>
                                <p:cTn id="1168" presetID="8" presetClass="emph" presetSubtype="0" repeatCount="indefinite" fill="hold" grpId="1" nodeType="withEffect">
                                  <p:stCondLst>
                                    <p:cond delay="0"/>
                                  </p:stCondLst>
                                  <p:childTnLst>
                                    <p:animRot by="21600000">
                                      <p:cBhvr>
                                        <p:cTn id="1169" dur="2250" fill="hold"/>
                                        <p:tgtEl>
                                          <p:spTgt spid="168"/>
                                        </p:tgtEl>
                                        <p:attrNameLst>
                                          <p:attrName>r</p:attrName>
                                        </p:attrNameLst>
                                      </p:cBhvr>
                                    </p:animRot>
                                  </p:childTnLst>
                                </p:cTn>
                              </p:par>
                              <p:par>
                                <p:cTn id="1170" presetID="8" presetClass="emph" presetSubtype="0" repeatCount="indefinite" fill="hold" grpId="1" nodeType="withEffect">
                                  <p:stCondLst>
                                    <p:cond delay="0"/>
                                  </p:stCondLst>
                                  <p:childTnLst>
                                    <p:animRot by="21600000">
                                      <p:cBhvr>
                                        <p:cTn id="1171" dur="2250" fill="hold"/>
                                        <p:tgtEl>
                                          <p:spTgt spid="169"/>
                                        </p:tgtEl>
                                        <p:attrNameLst>
                                          <p:attrName>r</p:attrName>
                                        </p:attrNameLst>
                                      </p:cBhvr>
                                    </p:animRot>
                                  </p:childTnLst>
                                </p:cTn>
                              </p:par>
                              <p:par>
                                <p:cTn id="1172" presetID="8" presetClass="emph" presetSubtype="0" repeatCount="indefinite" fill="hold" grpId="1" nodeType="withEffect">
                                  <p:stCondLst>
                                    <p:cond delay="0"/>
                                  </p:stCondLst>
                                  <p:childTnLst>
                                    <p:animRot by="21600000">
                                      <p:cBhvr>
                                        <p:cTn id="1173" dur="2250" fill="hold"/>
                                        <p:tgtEl>
                                          <p:spTgt spid="170"/>
                                        </p:tgtEl>
                                        <p:attrNameLst>
                                          <p:attrName>r</p:attrName>
                                        </p:attrNameLst>
                                      </p:cBhvr>
                                    </p:animRot>
                                  </p:childTnLst>
                                </p:cTn>
                              </p:par>
                              <p:par>
                                <p:cTn id="1174" presetID="8" presetClass="emph" presetSubtype="0" repeatCount="indefinite" fill="hold" grpId="1" nodeType="withEffect">
                                  <p:stCondLst>
                                    <p:cond delay="0"/>
                                  </p:stCondLst>
                                  <p:childTnLst>
                                    <p:animRot by="21600000">
                                      <p:cBhvr>
                                        <p:cTn id="1175" dur="2250" fill="hold"/>
                                        <p:tgtEl>
                                          <p:spTgt spid="171"/>
                                        </p:tgtEl>
                                        <p:attrNameLst>
                                          <p:attrName>r</p:attrName>
                                        </p:attrNameLst>
                                      </p:cBhvr>
                                    </p:animRot>
                                  </p:childTnLst>
                                </p:cTn>
                              </p:par>
                              <p:par>
                                <p:cTn id="1176" presetID="8" presetClass="emph" presetSubtype="0" repeatCount="indefinite" fill="hold" grpId="1" nodeType="withEffect">
                                  <p:stCondLst>
                                    <p:cond delay="0"/>
                                  </p:stCondLst>
                                  <p:childTnLst>
                                    <p:animRot by="21600000">
                                      <p:cBhvr>
                                        <p:cTn id="1177" dur="2250" fill="hold"/>
                                        <p:tgtEl>
                                          <p:spTgt spid="172"/>
                                        </p:tgtEl>
                                        <p:attrNameLst>
                                          <p:attrName>r</p:attrName>
                                        </p:attrNameLst>
                                      </p:cBhvr>
                                    </p:animRot>
                                  </p:childTnLst>
                                </p:cTn>
                              </p:par>
                              <p:par>
                                <p:cTn id="1178" presetID="8" presetClass="emph" presetSubtype="0" repeatCount="indefinite" fill="hold" grpId="1" nodeType="withEffect">
                                  <p:stCondLst>
                                    <p:cond delay="0"/>
                                  </p:stCondLst>
                                  <p:childTnLst>
                                    <p:animRot by="21600000">
                                      <p:cBhvr>
                                        <p:cTn id="1179" dur="2250" fill="hold"/>
                                        <p:tgtEl>
                                          <p:spTgt spid="173"/>
                                        </p:tgtEl>
                                        <p:attrNameLst>
                                          <p:attrName>r</p:attrName>
                                        </p:attrNameLst>
                                      </p:cBhvr>
                                    </p:animRot>
                                  </p:childTnLst>
                                </p:cTn>
                              </p:par>
                              <p:par>
                                <p:cTn id="1180" presetID="8" presetClass="emph" presetSubtype="0" repeatCount="indefinite" fill="hold" grpId="1" nodeType="withEffect">
                                  <p:stCondLst>
                                    <p:cond delay="0"/>
                                  </p:stCondLst>
                                  <p:childTnLst>
                                    <p:animRot by="21600000">
                                      <p:cBhvr>
                                        <p:cTn id="1181" dur="2250" fill="hold"/>
                                        <p:tgtEl>
                                          <p:spTgt spid="174"/>
                                        </p:tgtEl>
                                        <p:attrNameLst>
                                          <p:attrName>r</p:attrName>
                                        </p:attrNameLst>
                                      </p:cBhvr>
                                    </p:animRot>
                                  </p:childTnLst>
                                </p:cTn>
                              </p:par>
                              <p:par>
                                <p:cTn id="1182" presetID="8" presetClass="emph" presetSubtype="0" repeatCount="indefinite" fill="hold" grpId="1" nodeType="withEffect">
                                  <p:stCondLst>
                                    <p:cond delay="0"/>
                                  </p:stCondLst>
                                  <p:childTnLst>
                                    <p:animRot by="21600000">
                                      <p:cBhvr>
                                        <p:cTn id="1183" dur="2250" fill="hold"/>
                                        <p:tgtEl>
                                          <p:spTgt spid="175"/>
                                        </p:tgtEl>
                                        <p:attrNameLst>
                                          <p:attrName>r</p:attrName>
                                        </p:attrNameLst>
                                      </p:cBhvr>
                                    </p:animRot>
                                  </p:childTnLst>
                                </p:cTn>
                              </p:par>
                              <p:par>
                                <p:cTn id="1184" presetID="8" presetClass="emph" presetSubtype="0" repeatCount="indefinite" fill="hold" grpId="1" nodeType="withEffect">
                                  <p:stCondLst>
                                    <p:cond delay="0"/>
                                  </p:stCondLst>
                                  <p:childTnLst>
                                    <p:animRot by="21600000">
                                      <p:cBhvr>
                                        <p:cTn id="1185" dur="2250" fill="hold"/>
                                        <p:tgtEl>
                                          <p:spTgt spid="176"/>
                                        </p:tgtEl>
                                        <p:attrNameLst>
                                          <p:attrName>r</p:attrName>
                                        </p:attrNameLst>
                                      </p:cBhvr>
                                    </p:animRot>
                                  </p:childTnLst>
                                </p:cTn>
                              </p:par>
                              <p:par>
                                <p:cTn id="1186" presetID="8" presetClass="emph" presetSubtype="0" repeatCount="indefinite" fill="hold" grpId="1" nodeType="withEffect">
                                  <p:stCondLst>
                                    <p:cond delay="0"/>
                                  </p:stCondLst>
                                  <p:childTnLst>
                                    <p:animRot by="21600000">
                                      <p:cBhvr>
                                        <p:cTn id="1187" dur="2250" fill="hold"/>
                                        <p:tgtEl>
                                          <p:spTgt spid="177"/>
                                        </p:tgtEl>
                                        <p:attrNameLst>
                                          <p:attrName>r</p:attrName>
                                        </p:attrNameLst>
                                      </p:cBhvr>
                                    </p:animRot>
                                  </p:childTnLst>
                                </p:cTn>
                              </p:par>
                              <p:par>
                                <p:cTn id="1188" presetID="8" presetClass="emph" presetSubtype="0" repeatCount="indefinite" fill="hold" grpId="1" nodeType="withEffect">
                                  <p:stCondLst>
                                    <p:cond delay="0"/>
                                  </p:stCondLst>
                                  <p:childTnLst>
                                    <p:animRot by="21600000">
                                      <p:cBhvr>
                                        <p:cTn id="1189" dur="2250" fill="hold"/>
                                        <p:tgtEl>
                                          <p:spTgt spid="178"/>
                                        </p:tgtEl>
                                        <p:attrNameLst>
                                          <p:attrName>r</p:attrName>
                                        </p:attrNameLst>
                                      </p:cBhvr>
                                    </p:animRot>
                                  </p:childTnLst>
                                </p:cTn>
                              </p:par>
                              <p:par>
                                <p:cTn id="1190" presetID="8" presetClass="emph" presetSubtype="0" repeatCount="indefinite" fill="hold" grpId="1" nodeType="withEffect">
                                  <p:stCondLst>
                                    <p:cond delay="0"/>
                                  </p:stCondLst>
                                  <p:childTnLst>
                                    <p:animRot by="21600000">
                                      <p:cBhvr>
                                        <p:cTn id="1191" dur="2250" fill="hold"/>
                                        <p:tgtEl>
                                          <p:spTgt spid="179"/>
                                        </p:tgtEl>
                                        <p:attrNameLst>
                                          <p:attrName>r</p:attrName>
                                        </p:attrNameLst>
                                      </p:cBhvr>
                                    </p:animRot>
                                  </p:childTnLst>
                                </p:cTn>
                              </p:par>
                              <p:par>
                                <p:cTn id="1192" presetID="8" presetClass="emph" presetSubtype="0" repeatCount="indefinite" fill="hold" grpId="1" nodeType="withEffect">
                                  <p:stCondLst>
                                    <p:cond delay="0"/>
                                  </p:stCondLst>
                                  <p:childTnLst>
                                    <p:animRot by="21600000">
                                      <p:cBhvr>
                                        <p:cTn id="1193" dur="2250" fill="hold"/>
                                        <p:tgtEl>
                                          <p:spTgt spid="180"/>
                                        </p:tgtEl>
                                        <p:attrNameLst>
                                          <p:attrName>r</p:attrName>
                                        </p:attrNameLst>
                                      </p:cBhvr>
                                    </p:animRot>
                                  </p:childTnLst>
                                </p:cTn>
                              </p:par>
                              <p:par>
                                <p:cTn id="1194" presetID="8" presetClass="emph" presetSubtype="0" repeatCount="indefinite" fill="hold" grpId="1" nodeType="withEffect">
                                  <p:stCondLst>
                                    <p:cond delay="0"/>
                                  </p:stCondLst>
                                  <p:childTnLst>
                                    <p:animRot by="21600000">
                                      <p:cBhvr>
                                        <p:cTn id="1195" dur="2250" fill="hold"/>
                                        <p:tgtEl>
                                          <p:spTgt spid="181"/>
                                        </p:tgtEl>
                                        <p:attrNameLst>
                                          <p:attrName>r</p:attrName>
                                        </p:attrNameLst>
                                      </p:cBhvr>
                                    </p:animRot>
                                  </p:childTnLst>
                                </p:cTn>
                              </p:par>
                              <p:par>
                                <p:cTn id="1196" presetID="8" presetClass="emph" presetSubtype="0" repeatCount="indefinite" fill="hold" grpId="1" nodeType="withEffect">
                                  <p:stCondLst>
                                    <p:cond delay="0"/>
                                  </p:stCondLst>
                                  <p:childTnLst>
                                    <p:animRot by="21600000">
                                      <p:cBhvr>
                                        <p:cTn id="1197" dur="2250" fill="hold"/>
                                        <p:tgtEl>
                                          <p:spTgt spid="182"/>
                                        </p:tgtEl>
                                        <p:attrNameLst>
                                          <p:attrName>r</p:attrName>
                                        </p:attrNameLst>
                                      </p:cBhvr>
                                    </p:animRot>
                                  </p:childTnLst>
                                </p:cTn>
                              </p:par>
                              <p:par>
                                <p:cTn id="1198" presetID="8" presetClass="emph" presetSubtype="0" repeatCount="indefinite" fill="hold" grpId="1" nodeType="withEffect">
                                  <p:stCondLst>
                                    <p:cond delay="0"/>
                                  </p:stCondLst>
                                  <p:childTnLst>
                                    <p:animRot by="21600000">
                                      <p:cBhvr>
                                        <p:cTn id="1199" dur="2250" fill="hold"/>
                                        <p:tgtEl>
                                          <p:spTgt spid="183"/>
                                        </p:tgtEl>
                                        <p:attrNameLst>
                                          <p:attrName>r</p:attrName>
                                        </p:attrNameLst>
                                      </p:cBhvr>
                                    </p:animRot>
                                  </p:childTnLst>
                                </p:cTn>
                              </p:par>
                              <p:par>
                                <p:cTn id="1200" presetID="8" presetClass="emph" presetSubtype="0" repeatCount="indefinite" fill="hold" grpId="1" nodeType="withEffect">
                                  <p:stCondLst>
                                    <p:cond delay="0"/>
                                  </p:stCondLst>
                                  <p:childTnLst>
                                    <p:animRot by="21600000">
                                      <p:cBhvr>
                                        <p:cTn id="1201" dur="2250" fill="hold"/>
                                        <p:tgtEl>
                                          <p:spTgt spid="184"/>
                                        </p:tgtEl>
                                        <p:attrNameLst>
                                          <p:attrName>r</p:attrName>
                                        </p:attrNameLst>
                                      </p:cBhvr>
                                    </p:animRot>
                                  </p:childTnLst>
                                </p:cTn>
                              </p:par>
                              <p:par>
                                <p:cTn id="1202" presetID="8" presetClass="emph" presetSubtype="0" repeatCount="indefinite" fill="hold" grpId="1" nodeType="withEffect">
                                  <p:stCondLst>
                                    <p:cond delay="0"/>
                                  </p:stCondLst>
                                  <p:childTnLst>
                                    <p:animRot by="21600000">
                                      <p:cBhvr>
                                        <p:cTn id="1203" dur="2250" fill="hold"/>
                                        <p:tgtEl>
                                          <p:spTgt spid="185"/>
                                        </p:tgtEl>
                                        <p:attrNameLst>
                                          <p:attrName>r</p:attrName>
                                        </p:attrNameLst>
                                      </p:cBhvr>
                                    </p:animRot>
                                  </p:childTnLst>
                                </p:cTn>
                              </p:par>
                              <p:par>
                                <p:cTn id="1204" presetID="8" presetClass="emph" presetSubtype="0" repeatCount="indefinite" fill="hold" grpId="1" nodeType="withEffect">
                                  <p:stCondLst>
                                    <p:cond delay="0"/>
                                  </p:stCondLst>
                                  <p:childTnLst>
                                    <p:animRot by="21600000">
                                      <p:cBhvr>
                                        <p:cTn id="1205" dur="2250" fill="hold"/>
                                        <p:tgtEl>
                                          <p:spTgt spid="186"/>
                                        </p:tgtEl>
                                        <p:attrNameLst>
                                          <p:attrName>r</p:attrName>
                                        </p:attrNameLst>
                                      </p:cBhvr>
                                    </p:animRot>
                                  </p:childTnLst>
                                </p:cTn>
                              </p:par>
                              <p:par>
                                <p:cTn id="1206" presetID="8" presetClass="emph" presetSubtype="0" repeatCount="indefinite" fill="hold" grpId="1" nodeType="withEffect">
                                  <p:stCondLst>
                                    <p:cond delay="0"/>
                                  </p:stCondLst>
                                  <p:childTnLst>
                                    <p:animRot by="21600000">
                                      <p:cBhvr>
                                        <p:cTn id="1207" dur="2250" fill="hold"/>
                                        <p:tgtEl>
                                          <p:spTgt spid="187"/>
                                        </p:tgtEl>
                                        <p:attrNameLst>
                                          <p:attrName>r</p:attrName>
                                        </p:attrNameLst>
                                      </p:cBhvr>
                                    </p:animRot>
                                  </p:childTnLst>
                                </p:cTn>
                              </p:par>
                              <p:par>
                                <p:cTn id="1208" presetID="8" presetClass="emph" presetSubtype="0" repeatCount="indefinite" fill="hold" grpId="1" nodeType="withEffect">
                                  <p:stCondLst>
                                    <p:cond delay="0"/>
                                  </p:stCondLst>
                                  <p:childTnLst>
                                    <p:animRot by="21600000">
                                      <p:cBhvr>
                                        <p:cTn id="1209" dur="2250" fill="hold"/>
                                        <p:tgtEl>
                                          <p:spTgt spid="188"/>
                                        </p:tgtEl>
                                        <p:attrNameLst>
                                          <p:attrName>r</p:attrName>
                                        </p:attrNameLst>
                                      </p:cBhvr>
                                    </p:animRot>
                                  </p:childTnLst>
                                </p:cTn>
                              </p:par>
                              <p:par>
                                <p:cTn id="1210" presetID="8" presetClass="emph" presetSubtype="0" repeatCount="indefinite" fill="hold" grpId="1" nodeType="withEffect">
                                  <p:stCondLst>
                                    <p:cond delay="0"/>
                                  </p:stCondLst>
                                  <p:childTnLst>
                                    <p:animRot by="21600000">
                                      <p:cBhvr>
                                        <p:cTn id="1211" dur="2250" fill="hold"/>
                                        <p:tgtEl>
                                          <p:spTgt spid="189"/>
                                        </p:tgtEl>
                                        <p:attrNameLst>
                                          <p:attrName>r</p:attrName>
                                        </p:attrNameLst>
                                      </p:cBhvr>
                                    </p:animRot>
                                  </p:childTnLst>
                                </p:cTn>
                              </p:par>
                              <p:par>
                                <p:cTn id="1212" presetID="8" presetClass="emph" presetSubtype="0" repeatCount="indefinite" fill="hold" grpId="1" nodeType="withEffect">
                                  <p:stCondLst>
                                    <p:cond delay="0"/>
                                  </p:stCondLst>
                                  <p:childTnLst>
                                    <p:animRot by="21600000">
                                      <p:cBhvr>
                                        <p:cTn id="1213" dur="2250" fill="hold"/>
                                        <p:tgtEl>
                                          <p:spTgt spid="190"/>
                                        </p:tgtEl>
                                        <p:attrNameLst>
                                          <p:attrName>r</p:attrName>
                                        </p:attrNameLst>
                                      </p:cBhvr>
                                    </p:animRot>
                                  </p:childTnLst>
                                </p:cTn>
                              </p:par>
                              <p:par>
                                <p:cTn id="1214" presetID="8" presetClass="emph" presetSubtype="0" repeatCount="indefinite" fill="hold" grpId="1" nodeType="withEffect">
                                  <p:stCondLst>
                                    <p:cond delay="0"/>
                                  </p:stCondLst>
                                  <p:childTnLst>
                                    <p:animRot by="21600000">
                                      <p:cBhvr>
                                        <p:cTn id="1215" dur="2250" fill="hold"/>
                                        <p:tgtEl>
                                          <p:spTgt spid="191"/>
                                        </p:tgtEl>
                                        <p:attrNameLst>
                                          <p:attrName>r</p:attrName>
                                        </p:attrNameLst>
                                      </p:cBhvr>
                                    </p:animRot>
                                  </p:childTnLst>
                                </p:cTn>
                              </p:par>
                              <p:par>
                                <p:cTn id="1216" presetID="8" presetClass="emph" presetSubtype="0" repeatCount="indefinite" fill="hold" grpId="1" nodeType="withEffect">
                                  <p:stCondLst>
                                    <p:cond delay="0"/>
                                  </p:stCondLst>
                                  <p:childTnLst>
                                    <p:animRot by="21600000">
                                      <p:cBhvr>
                                        <p:cTn id="1217" dur="2250" fill="hold"/>
                                        <p:tgtEl>
                                          <p:spTgt spid="192"/>
                                        </p:tgtEl>
                                        <p:attrNameLst>
                                          <p:attrName>r</p:attrName>
                                        </p:attrNameLst>
                                      </p:cBhvr>
                                    </p:animRot>
                                  </p:childTnLst>
                                </p:cTn>
                              </p:par>
                              <p:par>
                                <p:cTn id="1218" presetID="8" presetClass="emph" presetSubtype="0" repeatCount="indefinite" fill="hold" grpId="1" nodeType="withEffect">
                                  <p:stCondLst>
                                    <p:cond delay="0"/>
                                  </p:stCondLst>
                                  <p:childTnLst>
                                    <p:animRot by="21600000">
                                      <p:cBhvr>
                                        <p:cTn id="1219" dur="2250" fill="hold"/>
                                        <p:tgtEl>
                                          <p:spTgt spid="193"/>
                                        </p:tgtEl>
                                        <p:attrNameLst>
                                          <p:attrName>r</p:attrName>
                                        </p:attrNameLst>
                                      </p:cBhvr>
                                    </p:animRot>
                                  </p:childTnLst>
                                </p:cTn>
                              </p:par>
                              <p:par>
                                <p:cTn id="1220" presetID="8" presetClass="emph" presetSubtype="0" repeatCount="indefinite" fill="hold" grpId="1" nodeType="withEffect">
                                  <p:stCondLst>
                                    <p:cond delay="0"/>
                                  </p:stCondLst>
                                  <p:childTnLst>
                                    <p:animRot by="21600000">
                                      <p:cBhvr>
                                        <p:cTn id="1221" dur="2250" fill="hold"/>
                                        <p:tgtEl>
                                          <p:spTgt spid="194"/>
                                        </p:tgtEl>
                                        <p:attrNameLst>
                                          <p:attrName>r</p:attrName>
                                        </p:attrNameLst>
                                      </p:cBhvr>
                                    </p:animRot>
                                  </p:childTnLst>
                                </p:cTn>
                              </p:par>
                              <p:par>
                                <p:cTn id="1222" presetID="8" presetClass="emph" presetSubtype="0" repeatCount="indefinite" fill="hold" grpId="1" nodeType="withEffect">
                                  <p:stCondLst>
                                    <p:cond delay="0"/>
                                  </p:stCondLst>
                                  <p:childTnLst>
                                    <p:animRot by="21600000">
                                      <p:cBhvr>
                                        <p:cTn id="1223" dur="2250" fill="hold"/>
                                        <p:tgtEl>
                                          <p:spTgt spid="195"/>
                                        </p:tgtEl>
                                        <p:attrNameLst>
                                          <p:attrName>r</p:attrName>
                                        </p:attrNameLst>
                                      </p:cBhvr>
                                    </p:animRot>
                                  </p:childTnLst>
                                </p:cTn>
                              </p:par>
                              <p:par>
                                <p:cTn id="1224" presetID="8" presetClass="emph" presetSubtype="0" repeatCount="indefinite" fill="hold" grpId="1" nodeType="withEffect">
                                  <p:stCondLst>
                                    <p:cond delay="0"/>
                                  </p:stCondLst>
                                  <p:childTnLst>
                                    <p:animRot by="21600000">
                                      <p:cBhvr>
                                        <p:cTn id="1225" dur="2250" fill="hold"/>
                                        <p:tgtEl>
                                          <p:spTgt spid="196"/>
                                        </p:tgtEl>
                                        <p:attrNameLst>
                                          <p:attrName>r</p:attrName>
                                        </p:attrNameLst>
                                      </p:cBhvr>
                                    </p:animRot>
                                  </p:childTnLst>
                                </p:cTn>
                              </p:par>
                              <p:par>
                                <p:cTn id="1226" presetID="8" presetClass="emph" presetSubtype="0" repeatCount="indefinite" fill="hold" grpId="1" nodeType="withEffect">
                                  <p:stCondLst>
                                    <p:cond delay="0"/>
                                  </p:stCondLst>
                                  <p:childTnLst>
                                    <p:animRot by="21600000">
                                      <p:cBhvr>
                                        <p:cTn id="1227" dur="2250" fill="hold"/>
                                        <p:tgtEl>
                                          <p:spTgt spid="197"/>
                                        </p:tgtEl>
                                        <p:attrNameLst>
                                          <p:attrName>r</p:attrName>
                                        </p:attrNameLst>
                                      </p:cBhvr>
                                    </p:animRot>
                                  </p:childTnLst>
                                </p:cTn>
                              </p:par>
                              <p:par>
                                <p:cTn id="1228" presetID="8" presetClass="emph" presetSubtype="0" repeatCount="indefinite" fill="hold" grpId="1" nodeType="withEffect">
                                  <p:stCondLst>
                                    <p:cond delay="0"/>
                                  </p:stCondLst>
                                  <p:childTnLst>
                                    <p:animRot by="21600000">
                                      <p:cBhvr>
                                        <p:cTn id="1229" dur="2250" fill="hold"/>
                                        <p:tgtEl>
                                          <p:spTgt spid="198"/>
                                        </p:tgtEl>
                                        <p:attrNameLst>
                                          <p:attrName>r</p:attrName>
                                        </p:attrNameLst>
                                      </p:cBhvr>
                                    </p:animRot>
                                  </p:childTnLst>
                                </p:cTn>
                              </p:par>
                              <p:par>
                                <p:cTn id="1230" presetID="8" presetClass="emph" presetSubtype="0" repeatCount="indefinite" fill="hold" grpId="1" nodeType="withEffect">
                                  <p:stCondLst>
                                    <p:cond delay="0"/>
                                  </p:stCondLst>
                                  <p:childTnLst>
                                    <p:animRot by="21600000">
                                      <p:cBhvr>
                                        <p:cTn id="1231" dur="2250" fill="hold"/>
                                        <p:tgtEl>
                                          <p:spTgt spid="199"/>
                                        </p:tgtEl>
                                        <p:attrNameLst>
                                          <p:attrName>r</p:attrName>
                                        </p:attrNameLst>
                                      </p:cBhvr>
                                    </p:animRot>
                                  </p:childTnLst>
                                </p:cTn>
                              </p:par>
                              <p:par>
                                <p:cTn id="1232" presetID="8" presetClass="emph" presetSubtype="0" repeatCount="indefinite" fill="hold" grpId="1" nodeType="withEffect">
                                  <p:stCondLst>
                                    <p:cond delay="0"/>
                                  </p:stCondLst>
                                  <p:childTnLst>
                                    <p:animRot by="21600000">
                                      <p:cBhvr>
                                        <p:cTn id="1233" dur="2250" fill="hold"/>
                                        <p:tgtEl>
                                          <p:spTgt spid="200"/>
                                        </p:tgtEl>
                                        <p:attrNameLst>
                                          <p:attrName>r</p:attrName>
                                        </p:attrNameLst>
                                      </p:cBhvr>
                                    </p:animRot>
                                  </p:childTnLst>
                                </p:cTn>
                              </p:par>
                              <p:par>
                                <p:cTn id="1234" presetID="8" presetClass="emph" presetSubtype="0" repeatCount="indefinite" fill="hold" grpId="1" nodeType="withEffect">
                                  <p:stCondLst>
                                    <p:cond delay="0"/>
                                  </p:stCondLst>
                                  <p:childTnLst>
                                    <p:animRot by="21600000">
                                      <p:cBhvr>
                                        <p:cTn id="1235" dur="2250" fill="hold"/>
                                        <p:tgtEl>
                                          <p:spTgt spid="201"/>
                                        </p:tgtEl>
                                        <p:attrNameLst>
                                          <p:attrName>r</p:attrName>
                                        </p:attrNameLst>
                                      </p:cBhvr>
                                    </p:animRot>
                                  </p:childTnLst>
                                </p:cTn>
                              </p:par>
                              <p:par>
                                <p:cTn id="1236" presetID="8" presetClass="emph" presetSubtype="0" repeatCount="indefinite" fill="hold" grpId="1" nodeType="withEffect">
                                  <p:stCondLst>
                                    <p:cond delay="0"/>
                                  </p:stCondLst>
                                  <p:childTnLst>
                                    <p:animRot by="21600000">
                                      <p:cBhvr>
                                        <p:cTn id="1237" dur="2250" fill="hold"/>
                                        <p:tgtEl>
                                          <p:spTgt spid="202"/>
                                        </p:tgtEl>
                                        <p:attrNameLst>
                                          <p:attrName>r</p:attrName>
                                        </p:attrNameLst>
                                      </p:cBhvr>
                                    </p:animRot>
                                  </p:childTnLst>
                                </p:cTn>
                              </p:par>
                              <p:par>
                                <p:cTn id="1238" presetID="8" presetClass="emph" presetSubtype="0" repeatCount="indefinite" fill="hold" grpId="1" nodeType="withEffect">
                                  <p:stCondLst>
                                    <p:cond delay="0"/>
                                  </p:stCondLst>
                                  <p:childTnLst>
                                    <p:animRot by="21600000">
                                      <p:cBhvr>
                                        <p:cTn id="1239" dur="2250" fill="hold"/>
                                        <p:tgtEl>
                                          <p:spTgt spid="203"/>
                                        </p:tgtEl>
                                        <p:attrNameLst>
                                          <p:attrName>r</p:attrName>
                                        </p:attrNameLst>
                                      </p:cBhvr>
                                    </p:animRot>
                                  </p:childTnLst>
                                </p:cTn>
                              </p:par>
                              <p:par>
                                <p:cTn id="1240" presetID="8" presetClass="emph" presetSubtype="0" repeatCount="indefinite" fill="hold" grpId="1" nodeType="withEffect">
                                  <p:stCondLst>
                                    <p:cond delay="0"/>
                                  </p:stCondLst>
                                  <p:childTnLst>
                                    <p:animRot by="21600000">
                                      <p:cBhvr>
                                        <p:cTn id="1241" dur="2250" fill="hold"/>
                                        <p:tgtEl>
                                          <p:spTgt spid="204"/>
                                        </p:tgtEl>
                                        <p:attrNameLst>
                                          <p:attrName>r</p:attrName>
                                        </p:attrNameLst>
                                      </p:cBhvr>
                                    </p:animRot>
                                  </p:childTnLst>
                                </p:cTn>
                              </p:par>
                              <p:par>
                                <p:cTn id="1242" presetID="8" presetClass="emph" presetSubtype="0" repeatCount="indefinite" fill="hold" grpId="1" nodeType="withEffect">
                                  <p:stCondLst>
                                    <p:cond delay="0"/>
                                  </p:stCondLst>
                                  <p:childTnLst>
                                    <p:animRot by="21600000">
                                      <p:cBhvr>
                                        <p:cTn id="1243" dur="2250" fill="hold"/>
                                        <p:tgtEl>
                                          <p:spTgt spid="205"/>
                                        </p:tgtEl>
                                        <p:attrNameLst>
                                          <p:attrName>r</p:attrName>
                                        </p:attrNameLst>
                                      </p:cBhvr>
                                    </p:animRot>
                                  </p:childTnLst>
                                </p:cTn>
                              </p:par>
                              <p:par>
                                <p:cTn id="1244" presetID="8" presetClass="emph" presetSubtype="0" repeatCount="indefinite" fill="hold" grpId="1" nodeType="withEffect">
                                  <p:stCondLst>
                                    <p:cond delay="0"/>
                                  </p:stCondLst>
                                  <p:childTnLst>
                                    <p:animRot by="21600000">
                                      <p:cBhvr>
                                        <p:cTn id="1245" dur="2250" fill="hold"/>
                                        <p:tgtEl>
                                          <p:spTgt spid="206"/>
                                        </p:tgtEl>
                                        <p:attrNameLst>
                                          <p:attrName>r</p:attrName>
                                        </p:attrNameLst>
                                      </p:cBhvr>
                                    </p:animRot>
                                  </p:childTnLst>
                                </p:cTn>
                              </p:par>
                              <p:par>
                                <p:cTn id="1246" presetID="8" presetClass="emph" presetSubtype="0" repeatCount="indefinite" fill="hold" grpId="1" nodeType="withEffect">
                                  <p:stCondLst>
                                    <p:cond delay="0"/>
                                  </p:stCondLst>
                                  <p:childTnLst>
                                    <p:animRot by="21600000">
                                      <p:cBhvr>
                                        <p:cTn id="1247" dur="2250" fill="hold"/>
                                        <p:tgtEl>
                                          <p:spTgt spid="207"/>
                                        </p:tgtEl>
                                        <p:attrNameLst>
                                          <p:attrName>r</p:attrName>
                                        </p:attrNameLst>
                                      </p:cBhvr>
                                    </p:animRot>
                                  </p:childTnLst>
                                </p:cTn>
                              </p:par>
                              <p:par>
                                <p:cTn id="1248" presetID="8" presetClass="emph" presetSubtype="0" repeatCount="indefinite" fill="hold" grpId="1" nodeType="withEffect">
                                  <p:stCondLst>
                                    <p:cond delay="0"/>
                                  </p:stCondLst>
                                  <p:childTnLst>
                                    <p:animRot by="21600000">
                                      <p:cBhvr>
                                        <p:cTn id="1249" dur="2250" fill="hold"/>
                                        <p:tgtEl>
                                          <p:spTgt spid="208"/>
                                        </p:tgtEl>
                                        <p:attrNameLst>
                                          <p:attrName>r</p:attrName>
                                        </p:attrNameLst>
                                      </p:cBhvr>
                                    </p:animRot>
                                  </p:childTnLst>
                                </p:cTn>
                              </p:par>
                              <p:par>
                                <p:cTn id="1250" presetID="8" presetClass="emph" presetSubtype="0" repeatCount="indefinite" fill="hold" grpId="1" nodeType="withEffect">
                                  <p:stCondLst>
                                    <p:cond delay="0"/>
                                  </p:stCondLst>
                                  <p:childTnLst>
                                    <p:animRot by="21600000">
                                      <p:cBhvr>
                                        <p:cTn id="1251" dur="2250" fill="hold"/>
                                        <p:tgtEl>
                                          <p:spTgt spid="209"/>
                                        </p:tgtEl>
                                        <p:attrNameLst>
                                          <p:attrName>r</p:attrName>
                                        </p:attrNameLst>
                                      </p:cBhvr>
                                    </p:animRot>
                                  </p:childTnLst>
                                </p:cTn>
                              </p:par>
                              <p:par>
                                <p:cTn id="1252" presetID="8" presetClass="emph" presetSubtype="0" repeatCount="indefinite" fill="hold" grpId="1" nodeType="withEffect">
                                  <p:stCondLst>
                                    <p:cond delay="0"/>
                                  </p:stCondLst>
                                  <p:childTnLst>
                                    <p:animRot by="21600000">
                                      <p:cBhvr>
                                        <p:cTn id="1253" dur="2250" fill="hold"/>
                                        <p:tgtEl>
                                          <p:spTgt spid="210"/>
                                        </p:tgtEl>
                                        <p:attrNameLst>
                                          <p:attrName>r</p:attrName>
                                        </p:attrNameLst>
                                      </p:cBhvr>
                                    </p:animRot>
                                  </p:childTnLst>
                                </p:cTn>
                              </p:par>
                              <p:par>
                                <p:cTn id="1254" presetID="8" presetClass="emph" presetSubtype="0" repeatCount="indefinite" fill="hold" grpId="1" nodeType="withEffect">
                                  <p:stCondLst>
                                    <p:cond delay="0"/>
                                  </p:stCondLst>
                                  <p:childTnLst>
                                    <p:animRot by="21600000">
                                      <p:cBhvr>
                                        <p:cTn id="1255" dur="2250" fill="hold"/>
                                        <p:tgtEl>
                                          <p:spTgt spid="159"/>
                                        </p:tgtEl>
                                        <p:attrNameLst>
                                          <p:attrName>r</p:attrName>
                                        </p:attrNameLst>
                                      </p:cBhvr>
                                    </p:animRot>
                                  </p:childTnLst>
                                </p:cTn>
                              </p:par>
                            </p:childTnLst>
                          </p:cTn>
                        </p:par>
                        <p:par>
                          <p:cTn id="1256" fill="hold">
                            <p:stCondLst>
                              <p:cond delay="2250"/>
                            </p:stCondLst>
                            <p:childTnLst>
                              <p:par>
                                <p:cTn id="1257" presetID="2" presetClass="exit" presetSubtype="6" fill="hold" grpId="2" nodeType="afterEffect">
                                  <p:stCondLst>
                                    <p:cond delay="0"/>
                                  </p:stCondLst>
                                  <p:childTnLst>
                                    <p:anim calcmode="lin" valueType="num">
                                      <p:cBhvr additive="base">
                                        <p:cTn id="1258" dur="2250"/>
                                        <p:tgtEl>
                                          <p:spTgt spid="54"/>
                                        </p:tgtEl>
                                        <p:attrNameLst>
                                          <p:attrName>ppt_x</p:attrName>
                                        </p:attrNameLst>
                                      </p:cBhvr>
                                      <p:tavLst>
                                        <p:tav tm="0">
                                          <p:val>
                                            <p:strVal val="ppt_x"/>
                                          </p:val>
                                        </p:tav>
                                        <p:tav tm="100000">
                                          <p:val>
                                            <p:strVal val="1+ppt_w/2"/>
                                          </p:val>
                                        </p:tav>
                                      </p:tavLst>
                                    </p:anim>
                                    <p:anim calcmode="lin" valueType="num">
                                      <p:cBhvr additive="base">
                                        <p:cTn id="1259" dur="2250"/>
                                        <p:tgtEl>
                                          <p:spTgt spid="54"/>
                                        </p:tgtEl>
                                        <p:attrNameLst>
                                          <p:attrName>ppt_y</p:attrName>
                                        </p:attrNameLst>
                                      </p:cBhvr>
                                      <p:tavLst>
                                        <p:tav tm="0">
                                          <p:val>
                                            <p:strVal val="ppt_y"/>
                                          </p:val>
                                        </p:tav>
                                        <p:tav tm="100000">
                                          <p:val>
                                            <p:strVal val="1+ppt_h/2"/>
                                          </p:val>
                                        </p:tav>
                                      </p:tavLst>
                                    </p:anim>
                                    <p:set>
                                      <p:cBhvr>
                                        <p:cTn id="1260" dur="1" fill="hold">
                                          <p:stCondLst>
                                            <p:cond delay="2249"/>
                                          </p:stCondLst>
                                        </p:cTn>
                                        <p:tgtEl>
                                          <p:spTgt spid="54"/>
                                        </p:tgtEl>
                                        <p:attrNameLst>
                                          <p:attrName>style.visibility</p:attrName>
                                        </p:attrNameLst>
                                      </p:cBhvr>
                                      <p:to>
                                        <p:strVal val="hidden"/>
                                      </p:to>
                                    </p:set>
                                  </p:childTnLst>
                                </p:cTn>
                              </p:par>
                              <p:par>
                                <p:cTn id="1261" presetID="2" presetClass="exit" presetSubtype="6" fill="hold" grpId="2" nodeType="withEffect">
                                  <p:stCondLst>
                                    <p:cond delay="0"/>
                                  </p:stCondLst>
                                  <p:childTnLst>
                                    <p:anim calcmode="lin" valueType="num">
                                      <p:cBhvr additive="base">
                                        <p:cTn id="1262" dur="2250"/>
                                        <p:tgtEl>
                                          <p:spTgt spid="55"/>
                                        </p:tgtEl>
                                        <p:attrNameLst>
                                          <p:attrName>ppt_x</p:attrName>
                                        </p:attrNameLst>
                                      </p:cBhvr>
                                      <p:tavLst>
                                        <p:tav tm="0">
                                          <p:val>
                                            <p:strVal val="ppt_x"/>
                                          </p:val>
                                        </p:tav>
                                        <p:tav tm="100000">
                                          <p:val>
                                            <p:strVal val="1+ppt_w/2"/>
                                          </p:val>
                                        </p:tav>
                                      </p:tavLst>
                                    </p:anim>
                                    <p:anim calcmode="lin" valueType="num">
                                      <p:cBhvr additive="base">
                                        <p:cTn id="1263" dur="2250"/>
                                        <p:tgtEl>
                                          <p:spTgt spid="55"/>
                                        </p:tgtEl>
                                        <p:attrNameLst>
                                          <p:attrName>ppt_y</p:attrName>
                                        </p:attrNameLst>
                                      </p:cBhvr>
                                      <p:tavLst>
                                        <p:tav tm="0">
                                          <p:val>
                                            <p:strVal val="ppt_y"/>
                                          </p:val>
                                        </p:tav>
                                        <p:tav tm="100000">
                                          <p:val>
                                            <p:strVal val="1+ppt_h/2"/>
                                          </p:val>
                                        </p:tav>
                                      </p:tavLst>
                                    </p:anim>
                                    <p:set>
                                      <p:cBhvr>
                                        <p:cTn id="1264" dur="1" fill="hold">
                                          <p:stCondLst>
                                            <p:cond delay="2249"/>
                                          </p:stCondLst>
                                        </p:cTn>
                                        <p:tgtEl>
                                          <p:spTgt spid="55"/>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6"/>
                                        </p:tgtEl>
                                        <p:attrNameLst>
                                          <p:attrName>ppt_x</p:attrName>
                                        </p:attrNameLst>
                                      </p:cBhvr>
                                      <p:tavLst>
                                        <p:tav tm="0">
                                          <p:val>
                                            <p:strVal val="ppt_x"/>
                                          </p:val>
                                        </p:tav>
                                        <p:tav tm="100000">
                                          <p:val>
                                            <p:strVal val="1+ppt_w/2"/>
                                          </p:val>
                                        </p:tav>
                                      </p:tavLst>
                                    </p:anim>
                                    <p:anim calcmode="lin" valueType="num">
                                      <p:cBhvr additive="base">
                                        <p:cTn id="1267" dur="2250"/>
                                        <p:tgtEl>
                                          <p:spTgt spid="56"/>
                                        </p:tgtEl>
                                        <p:attrNameLst>
                                          <p:attrName>ppt_y</p:attrName>
                                        </p:attrNameLst>
                                      </p:cBhvr>
                                      <p:tavLst>
                                        <p:tav tm="0">
                                          <p:val>
                                            <p:strVal val="ppt_y"/>
                                          </p:val>
                                        </p:tav>
                                        <p:tav tm="100000">
                                          <p:val>
                                            <p:strVal val="1+ppt_h/2"/>
                                          </p:val>
                                        </p:tav>
                                      </p:tavLst>
                                    </p:anim>
                                    <p:set>
                                      <p:cBhvr>
                                        <p:cTn id="1268" dur="1" fill="hold">
                                          <p:stCondLst>
                                            <p:cond delay="2249"/>
                                          </p:stCondLst>
                                        </p:cTn>
                                        <p:tgtEl>
                                          <p:spTgt spid="56"/>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7"/>
                                        </p:tgtEl>
                                        <p:attrNameLst>
                                          <p:attrName>ppt_x</p:attrName>
                                        </p:attrNameLst>
                                      </p:cBhvr>
                                      <p:tavLst>
                                        <p:tav tm="0">
                                          <p:val>
                                            <p:strVal val="ppt_x"/>
                                          </p:val>
                                        </p:tav>
                                        <p:tav tm="100000">
                                          <p:val>
                                            <p:strVal val="1+ppt_w/2"/>
                                          </p:val>
                                        </p:tav>
                                      </p:tavLst>
                                    </p:anim>
                                    <p:anim calcmode="lin" valueType="num">
                                      <p:cBhvr additive="base">
                                        <p:cTn id="1271" dur="2250"/>
                                        <p:tgtEl>
                                          <p:spTgt spid="57"/>
                                        </p:tgtEl>
                                        <p:attrNameLst>
                                          <p:attrName>ppt_y</p:attrName>
                                        </p:attrNameLst>
                                      </p:cBhvr>
                                      <p:tavLst>
                                        <p:tav tm="0">
                                          <p:val>
                                            <p:strVal val="ppt_y"/>
                                          </p:val>
                                        </p:tav>
                                        <p:tav tm="100000">
                                          <p:val>
                                            <p:strVal val="1+ppt_h/2"/>
                                          </p:val>
                                        </p:tav>
                                      </p:tavLst>
                                    </p:anim>
                                    <p:set>
                                      <p:cBhvr>
                                        <p:cTn id="1272" dur="1" fill="hold">
                                          <p:stCondLst>
                                            <p:cond delay="2249"/>
                                          </p:stCondLst>
                                        </p:cTn>
                                        <p:tgtEl>
                                          <p:spTgt spid="57"/>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8"/>
                                        </p:tgtEl>
                                        <p:attrNameLst>
                                          <p:attrName>ppt_x</p:attrName>
                                        </p:attrNameLst>
                                      </p:cBhvr>
                                      <p:tavLst>
                                        <p:tav tm="0">
                                          <p:val>
                                            <p:strVal val="ppt_x"/>
                                          </p:val>
                                        </p:tav>
                                        <p:tav tm="100000">
                                          <p:val>
                                            <p:strVal val="1+ppt_w/2"/>
                                          </p:val>
                                        </p:tav>
                                      </p:tavLst>
                                    </p:anim>
                                    <p:anim calcmode="lin" valueType="num">
                                      <p:cBhvr additive="base">
                                        <p:cTn id="1275" dur="2250"/>
                                        <p:tgtEl>
                                          <p:spTgt spid="58"/>
                                        </p:tgtEl>
                                        <p:attrNameLst>
                                          <p:attrName>ppt_y</p:attrName>
                                        </p:attrNameLst>
                                      </p:cBhvr>
                                      <p:tavLst>
                                        <p:tav tm="0">
                                          <p:val>
                                            <p:strVal val="ppt_y"/>
                                          </p:val>
                                        </p:tav>
                                        <p:tav tm="100000">
                                          <p:val>
                                            <p:strVal val="1+ppt_h/2"/>
                                          </p:val>
                                        </p:tav>
                                      </p:tavLst>
                                    </p:anim>
                                    <p:set>
                                      <p:cBhvr>
                                        <p:cTn id="1276" dur="1" fill="hold">
                                          <p:stCondLst>
                                            <p:cond delay="2249"/>
                                          </p:stCondLst>
                                        </p:cTn>
                                        <p:tgtEl>
                                          <p:spTgt spid="58"/>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9"/>
                                        </p:tgtEl>
                                        <p:attrNameLst>
                                          <p:attrName>ppt_x</p:attrName>
                                        </p:attrNameLst>
                                      </p:cBhvr>
                                      <p:tavLst>
                                        <p:tav tm="0">
                                          <p:val>
                                            <p:strVal val="ppt_x"/>
                                          </p:val>
                                        </p:tav>
                                        <p:tav tm="100000">
                                          <p:val>
                                            <p:strVal val="1+ppt_w/2"/>
                                          </p:val>
                                        </p:tav>
                                      </p:tavLst>
                                    </p:anim>
                                    <p:anim calcmode="lin" valueType="num">
                                      <p:cBhvr additive="base">
                                        <p:cTn id="1279" dur="2250"/>
                                        <p:tgtEl>
                                          <p:spTgt spid="59"/>
                                        </p:tgtEl>
                                        <p:attrNameLst>
                                          <p:attrName>ppt_y</p:attrName>
                                        </p:attrNameLst>
                                      </p:cBhvr>
                                      <p:tavLst>
                                        <p:tav tm="0">
                                          <p:val>
                                            <p:strVal val="ppt_y"/>
                                          </p:val>
                                        </p:tav>
                                        <p:tav tm="100000">
                                          <p:val>
                                            <p:strVal val="1+ppt_h/2"/>
                                          </p:val>
                                        </p:tav>
                                      </p:tavLst>
                                    </p:anim>
                                    <p:set>
                                      <p:cBhvr>
                                        <p:cTn id="1280" dur="1" fill="hold">
                                          <p:stCondLst>
                                            <p:cond delay="2249"/>
                                          </p:stCondLst>
                                        </p:cTn>
                                        <p:tgtEl>
                                          <p:spTgt spid="59"/>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60"/>
                                        </p:tgtEl>
                                        <p:attrNameLst>
                                          <p:attrName>ppt_x</p:attrName>
                                        </p:attrNameLst>
                                      </p:cBhvr>
                                      <p:tavLst>
                                        <p:tav tm="0">
                                          <p:val>
                                            <p:strVal val="ppt_x"/>
                                          </p:val>
                                        </p:tav>
                                        <p:tav tm="100000">
                                          <p:val>
                                            <p:strVal val="1+ppt_w/2"/>
                                          </p:val>
                                        </p:tav>
                                      </p:tavLst>
                                    </p:anim>
                                    <p:anim calcmode="lin" valueType="num">
                                      <p:cBhvr additive="base">
                                        <p:cTn id="1283" dur="2250"/>
                                        <p:tgtEl>
                                          <p:spTgt spid="60"/>
                                        </p:tgtEl>
                                        <p:attrNameLst>
                                          <p:attrName>ppt_y</p:attrName>
                                        </p:attrNameLst>
                                      </p:cBhvr>
                                      <p:tavLst>
                                        <p:tav tm="0">
                                          <p:val>
                                            <p:strVal val="ppt_y"/>
                                          </p:val>
                                        </p:tav>
                                        <p:tav tm="100000">
                                          <p:val>
                                            <p:strVal val="1+ppt_h/2"/>
                                          </p:val>
                                        </p:tav>
                                      </p:tavLst>
                                    </p:anim>
                                    <p:set>
                                      <p:cBhvr>
                                        <p:cTn id="1284" dur="1" fill="hold">
                                          <p:stCondLst>
                                            <p:cond delay="2249"/>
                                          </p:stCondLst>
                                        </p:cTn>
                                        <p:tgtEl>
                                          <p:spTgt spid="60"/>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1"/>
                                        </p:tgtEl>
                                        <p:attrNameLst>
                                          <p:attrName>ppt_x</p:attrName>
                                        </p:attrNameLst>
                                      </p:cBhvr>
                                      <p:tavLst>
                                        <p:tav tm="0">
                                          <p:val>
                                            <p:strVal val="ppt_x"/>
                                          </p:val>
                                        </p:tav>
                                        <p:tav tm="100000">
                                          <p:val>
                                            <p:strVal val="1+ppt_w/2"/>
                                          </p:val>
                                        </p:tav>
                                      </p:tavLst>
                                    </p:anim>
                                    <p:anim calcmode="lin" valueType="num">
                                      <p:cBhvr additive="base">
                                        <p:cTn id="1287" dur="2250"/>
                                        <p:tgtEl>
                                          <p:spTgt spid="61"/>
                                        </p:tgtEl>
                                        <p:attrNameLst>
                                          <p:attrName>ppt_y</p:attrName>
                                        </p:attrNameLst>
                                      </p:cBhvr>
                                      <p:tavLst>
                                        <p:tav tm="0">
                                          <p:val>
                                            <p:strVal val="ppt_y"/>
                                          </p:val>
                                        </p:tav>
                                        <p:tav tm="100000">
                                          <p:val>
                                            <p:strVal val="1+ppt_h/2"/>
                                          </p:val>
                                        </p:tav>
                                      </p:tavLst>
                                    </p:anim>
                                    <p:set>
                                      <p:cBhvr>
                                        <p:cTn id="1288" dur="1" fill="hold">
                                          <p:stCondLst>
                                            <p:cond delay="2249"/>
                                          </p:stCondLst>
                                        </p:cTn>
                                        <p:tgtEl>
                                          <p:spTgt spid="61"/>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2"/>
                                        </p:tgtEl>
                                        <p:attrNameLst>
                                          <p:attrName>ppt_x</p:attrName>
                                        </p:attrNameLst>
                                      </p:cBhvr>
                                      <p:tavLst>
                                        <p:tav tm="0">
                                          <p:val>
                                            <p:strVal val="ppt_x"/>
                                          </p:val>
                                        </p:tav>
                                        <p:tav tm="100000">
                                          <p:val>
                                            <p:strVal val="1+ppt_w/2"/>
                                          </p:val>
                                        </p:tav>
                                      </p:tavLst>
                                    </p:anim>
                                    <p:anim calcmode="lin" valueType="num">
                                      <p:cBhvr additive="base">
                                        <p:cTn id="1291" dur="2250"/>
                                        <p:tgtEl>
                                          <p:spTgt spid="62"/>
                                        </p:tgtEl>
                                        <p:attrNameLst>
                                          <p:attrName>ppt_y</p:attrName>
                                        </p:attrNameLst>
                                      </p:cBhvr>
                                      <p:tavLst>
                                        <p:tav tm="0">
                                          <p:val>
                                            <p:strVal val="ppt_y"/>
                                          </p:val>
                                        </p:tav>
                                        <p:tav tm="100000">
                                          <p:val>
                                            <p:strVal val="1+ppt_h/2"/>
                                          </p:val>
                                        </p:tav>
                                      </p:tavLst>
                                    </p:anim>
                                    <p:set>
                                      <p:cBhvr>
                                        <p:cTn id="1292" dur="1" fill="hold">
                                          <p:stCondLst>
                                            <p:cond delay="2249"/>
                                          </p:stCondLst>
                                        </p:cTn>
                                        <p:tgtEl>
                                          <p:spTgt spid="62"/>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3"/>
                                        </p:tgtEl>
                                        <p:attrNameLst>
                                          <p:attrName>ppt_x</p:attrName>
                                        </p:attrNameLst>
                                      </p:cBhvr>
                                      <p:tavLst>
                                        <p:tav tm="0">
                                          <p:val>
                                            <p:strVal val="ppt_x"/>
                                          </p:val>
                                        </p:tav>
                                        <p:tav tm="100000">
                                          <p:val>
                                            <p:strVal val="1+ppt_w/2"/>
                                          </p:val>
                                        </p:tav>
                                      </p:tavLst>
                                    </p:anim>
                                    <p:anim calcmode="lin" valueType="num">
                                      <p:cBhvr additive="base">
                                        <p:cTn id="1295" dur="2250"/>
                                        <p:tgtEl>
                                          <p:spTgt spid="63"/>
                                        </p:tgtEl>
                                        <p:attrNameLst>
                                          <p:attrName>ppt_y</p:attrName>
                                        </p:attrNameLst>
                                      </p:cBhvr>
                                      <p:tavLst>
                                        <p:tav tm="0">
                                          <p:val>
                                            <p:strVal val="ppt_y"/>
                                          </p:val>
                                        </p:tav>
                                        <p:tav tm="100000">
                                          <p:val>
                                            <p:strVal val="1+ppt_h/2"/>
                                          </p:val>
                                        </p:tav>
                                      </p:tavLst>
                                    </p:anim>
                                    <p:set>
                                      <p:cBhvr>
                                        <p:cTn id="1296" dur="1" fill="hold">
                                          <p:stCondLst>
                                            <p:cond delay="2249"/>
                                          </p:stCondLst>
                                        </p:cTn>
                                        <p:tgtEl>
                                          <p:spTgt spid="63"/>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4"/>
                                        </p:tgtEl>
                                        <p:attrNameLst>
                                          <p:attrName>ppt_x</p:attrName>
                                        </p:attrNameLst>
                                      </p:cBhvr>
                                      <p:tavLst>
                                        <p:tav tm="0">
                                          <p:val>
                                            <p:strVal val="ppt_x"/>
                                          </p:val>
                                        </p:tav>
                                        <p:tav tm="100000">
                                          <p:val>
                                            <p:strVal val="1+ppt_w/2"/>
                                          </p:val>
                                        </p:tav>
                                      </p:tavLst>
                                    </p:anim>
                                    <p:anim calcmode="lin" valueType="num">
                                      <p:cBhvr additive="base">
                                        <p:cTn id="1299" dur="2250"/>
                                        <p:tgtEl>
                                          <p:spTgt spid="64"/>
                                        </p:tgtEl>
                                        <p:attrNameLst>
                                          <p:attrName>ppt_y</p:attrName>
                                        </p:attrNameLst>
                                      </p:cBhvr>
                                      <p:tavLst>
                                        <p:tav tm="0">
                                          <p:val>
                                            <p:strVal val="ppt_y"/>
                                          </p:val>
                                        </p:tav>
                                        <p:tav tm="100000">
                                          <p:val>
                                            <p:strVal val="1+ppt_h/2"/>
                                          </p:val>
                                        </p:tav>
                                      </p:tavLst>
                                    </p:anim>
                                    <p:set>
                                      <p:cBhvr>
                                        <p:cTn id="1300" dur="1" fill="hold">
                                          <p:stCondLst>
                                            <p:cond delay="2249"/>
                                          </p:stCondLst>
                                        </p:cTn>
                                        <p:tgtEl>
                                          <p:spTgt spid="64"/>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5"/>
                                        </p:tgtEl>
                                        <p:attrNameLst>
                                          <p:attrName>ppt_x</p:attrName>
                                        </p:attrNameLst>
                                      </p:cBhvr>
                                      <p:tavLst>
                                        <p:tav tm="0">
                                          <p:val>
                                            <p:strVal val="ppt_x"/>
                                          </p:val>
                                        </p:tav>
                                        <p:tav tm="100000">
                                          <p:val>
                                            <p:strVal val="1+ppt_w/2"/>
                                          </p:val>
                                        </p:tav>
                                      </p:tavLst>
                                    </p:anim>
                                    <p:anim calcmode="lin" valueType="num">
                                      <p:cBhvr additive="base">
                                        <p:cTn id="1303" dur="2250"/>
                                        <p:tgtEl>
                                          <p:spTgt spid="65"/>
                                        </p:tgtEl>
                                        <p:attrNameLst>
                                          <p:attrName>ppt_y</p:attrName>
                                        </p:attrNameLst>
                                      </p:cBhvr>
                                      <p:tavLst>
                                        <p:tav tm="0">
                                          <p:val>
                                            <p:strVal val="ppt_y"/>
                                          </p:val>
                                        </p:tav>
                                        <p:tav tm="100000">
                                          <p:val>
                                            <p:strVal val="1+ppt_h/2"/>
                                          </p:val>
                                        </p:tav>
                                      </p:tavLst>
                                    </p:anim>
                                    <p:set>
                                      <p:cBhvr>
                                        <p:cTn id="1304" dur="1" fill="hold">
                                          <p:stCondLst>
                                            <p:cond delay="2249"/>
                                          </p:stCondLst>
                                        </p:cTn>
                                        <p:tgtEl>
                                          <p:spTgt spid="65"/>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6"/>
                                        </p:tgtEl>
                                        <p:attrNameLst>
                                          <p:attrName>ppt_x</p:attrName>
                                        </p:attrNameLst>
                                      </p:cBhvr>
                                      <p:tavLst>
                                        <p:tav tm="0">
                                          <p:val>
                                            <p:strVal val="ppt_x"/>
                                          </p:val>
                                        </p:tav>
                                        <p:tav tm="100000">
                                          <p:val>
                                            <p:strVal val="1+ppt_w/2"/>
                                          </p:val>
                                        </p:tav>
                                      </p:tavLst>
                                    </p:anim>
                                    <p:anim calcmode="lin" valueType="num">
                                      <p:cBhvr additive="base">
                                        <p:cTn id="1307" dur="2250"/>
                                        <p:tgtEl>
                                          <p:spTgt spid="66"/>
                                        </p:tgtEl>
                                        <p:attrNameLst>
                                          <p:attrName>ppt_y</p:attrName>
                                        </p:attrNameLst>
                                      </p:cBhvr>
                                      <p:tavLst>
                                        <p:tav tm="0">
                                          <p:val>
                                            <p:strVal val="ppt_y"/>
                                          </p:val>
                                        </p:tav>
                                        <p:tav tm="100000">
                                          <p:val>
                                            <p:strVal val="1+ppt_h/2"/>
                                          </p:val>
                                        </p:tav>
                                      </p:tavLst>
                                    </p:anim>
                                    <p:set>
                                      <p:cBhvr>
                                        <p:cTn id="1308" dur="1" fill="hold">
                                          <p:stCondLst>
                                            <p:cond delay="2249"/>
                                          </p:stCondLst>
                                        </p:cTn>
                                        <p:tgtEl>
                                          <p:spTgt spid="66"/>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7"/>
                                        </p:tgtEl>
                                        <p:attrNameLst>
                                          <p:attrName>ppt_x</p:attrName>
                                        </p:attrNameLst>
                                      </p:cBhvr>
                                      <p:tavLst>
                                        <p:tav tm="0">
                                          <p:val>
                                            <p:strVal val="ppt_x"/>
                                          </p:val>
                                        </p:tav>
                                        <p:tav tm="100000">
                                          <p:val>
                                            <p:strVal val="1+ppt_w/2"/>
                                          </p:val>
                                        </p:tav>
                                      </p:tavLst>
                                    </p:anim>
                                    <p:anim calcmode="lin" valueType="num">
                                      <p:cBhvr additive="base">
                                        <p:cTn id="1311" dur="2250"/>
                                        <p:tgtEl>
                                          <p:spTgt spid="67"/>
                                        </p:tgtEl>
                                        <p:attrNameLst>
                                          <p:attrName>ppt_y</p:attrName>
                                        </p:attrNameLst>
                                      </p:cBhvr>
                                      <p:tavLst>
                                        <p:tav tm="0">
                                          <p:val>
                                            <p:strVal val="ppt_y"/>
                                          </p:val>
                                        </p:tav>
                                        <p:tav tm="100000">
                                          <p:val>
                                            <p:strVal val="1+ppt_h/2"/>
                                          </p:val>
                                        </p:tav>
                                      </p:tavLst>
                                    </p:anim>
                                    <p:set>
                                      <p:cBhvr>
                                        <p:cTn id="1312" dur="1" fill="hold">
                                          <p:stCondLst>
                                            <p:cond delay="2249"/>
                                          </p:stCondLst>
                                        </p:cTn>
                                        <p:tgtEl>
                                          <p:spTgt spid="67"/>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8"/>
                                        </p:tgtEl>
                                        <p:attrNameLst>
                                          <p:attrName>ppt_x</p:attrName>
                                        </p:attrNameLst>
                                      </p:cBhvr>
                                      <p:tavLst>
                                        <p:tav tm="0">
                                          <p:val>
                                            <p:strVal val="ppt_x"/>
                                          </p:val>
                                        </p:tav>
                                        <p:tav tm="100000">
                                          <p:val>
                                            <p:strVal val="1+ppt_w/2"/>
                                          </p:val>
                                        </p:tav>
                                      </p:tavLst>
                                    </p:anim>
                                    <p:anim calcmode="lin" valueType="num">
                                      <p:cBhvr additive="base">
                                        <p:cTn id="1315" dur="2250"/>
                                        <p:tgtEl>
                                          <p:spTgt spid="68"/>
                                        </p:tgtEl>
                                        <p:attrNameLst>
                                          <p:attrName>ppt_y</p:attrName>
                                        </p:attrNameLst>
                                      </p:cBhvr>
                                      <p:tavLst>
                                        <p:tav tm="0">
                                          <p:val>
                                            <p:strVal val="ppt_y"/>
                                          </p:val>
                                        </p:tav>
                                        <p:tav tm="100000">
                                          <p:val>
                                            <p:strVal val="1+ppt_h/2"/>
                                          </p:val>
                                        </p:tav>
                                      </p:tavLst>
                                    </p:anim>
                                    <p:set>
                                      <p:cBhvr>
                                        <p:cTn id="1316" dur="1" fill="hold">
                                          <p:stCondLst>
                                            <p:cond delay="2249"/>
                                          </p:stCondLst>
                                        </p:cTn>
                                        <p:tgtEl>
                                          <p:spTgt spid="68"/>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9"/>
                                        </p:tgtEl>
                                        <p:attrNameLst>
                                          <p:attrName>ppt_x</p:attrName>
                                        </p:attrNameLst>
                                      </p:cBhvr>
                                      <p:tavLst>
                                        <p:tav tm="0">
                                          <p:val>
                                            <p:strVal val="ppt_x"/>
                                          </p:val>
                                        </p:tav>
                                        <p:tav tm="100000">
                                          <p:val>
                                            <p:strVal val="1+ppt_w/2"/>
                                          </p:val>
                                        </p:tav>
                                      </p:tavLst>
                                    </p:anim>
                                    <p:anim calcmode="lin" valueType="num">
                                      <p:cBhvr additive="base">
                                        <p:cTn id="1319" dur="2250"/>
                                        <p:tgtEl>
                                          <p:spTgt spid="69"/>
                                        </p:tgtEl>
                                        <p:attrNameLst>
                                          <p:attrName>ppt_y</p:attrName>
                                        </p:attrNameLst>
                                      </p:cBhvr>
                                      <p:tavLst>
                                        <p:tav tm="0">
                                          <p:val>
                                            <p:strVal val="ppt_y"/>
                                          </p:val>
                                        </p:tav>
                                        <p:tav tm="100000">
                                          <p:val>
                                            <p:strVal val="1+ppt_h/2"/>
                                          </p:val>
                                        </p:tav>
                                      </p:tavLst>
                                    </p:anim>
                                    <p:set>
                                      <p:cBhvr>
                                        <p:cTn id="1320" dur="1" fill="hold">
                                          <p:stCondLst>
                                            <p:cond delay="2249"/>
                                          </p:stCondLst>
                                        </p:cTn>
                                        <p:tgtEl>
                                          <p:spTgt spid="69"/>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70"/>
                                        </p:tgtEl>
                                        <p:attrNameLst>
                                          <p:attrName>ppt_x</p:attrName>
                                        </p:attrNameLst>
                                      </p:cBhvr>
                                      <p:tavLst>
                                        <p:tav tm="0">
                                          <p:val>
                                            <p:strVal val="ppt_x"/>
                                          </p:val>
                                        </p:tav>
                                        <p:tav tm="100000">
                                          <p:val>
                                            <p:strVal val="1+ppt_w/2"/>
                                          </p:val>
                                        </p:tav>
                                      </p:tavLst>
                                    </p:anim>
                                    <p:anim calcmode="lin" valueType="num">
                                      <p:cBhvr additive="base">
                                        <p:cTn id="1323" dur="2250"/>
                                        <p:tgtEl>
                                          <p:spTgt spid="70"/>
                                        </p:tgtEl>
                                        <p:attrNameLst>
                                          <p:attrName>ppt_y</p:attrName>
                                        </p:attrNameLst>
                                      </p:cBhvr>
                                      <p:tavLst>
                                        <p:tav tm="0">
                                          <p:val>
                                            <p:strVal val="ppt_y"/>
                                          </p:val>
                                        </p:tav>
                                        <p:tav tm="100000">
                                          <p:val>
                                            <p:strVal val="1+ppt_h/2"/>
                                          </p:val>
                                        </p:tav>
                                      </p:tavLst>
                                    </p:anim>
                                    <p:set>
                                      <p:cBhvr>
                                        <p:cTn id="1324" dur="1" fill="hold">
                                          <p:stCondLst>
                                            <p:cond delay="2249"/>
                                          </p:stCondLst>
                                        </p:cTn>
                                        <p:tgtEl>
                                          <p:spTgt spid="70"/>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1"/>
                                        </p:tgtEl>
                                        <p:attrNameLst>
                                          <p:attrName>ppt_x</p:attrName>
                                        </p:attrNameLst>
                                      </p:cBhvr>
                                      <p:tavLst>
                                        <p:tav tm="0">
                                          <p:val>
                                            <p:strVal val="ppt_x"/>
                                          </p:val>
                                        </p:tav>
                                        <p:tav tm="100000">
                                          <p:val>
                                            <p:strVal val="1+ppt_w/2"/>
                                          </p:val>
                                        </p:tav>
                                      </p:tavLst>
                                    </p:anim>
                                    <p:anim calcmode="lin" valueType="num">
                                      <p:cBhvr additive="base">
                                        <p:cTn id="1327" dur="2250"/>
                                        <p:tgtEl>
                                          <p:spTgt spid="71"/>
                                        </p:tgtEl>
                                        <p:attrNameLst>
                                          <p:attrName>ppt_y</p:attrName>
                                        </p:attrNameLst>
                                      </p:cBhvr>
                                      <p:tavLst>
                                        <p:tav tm="0">
                                          <p:val>
                                            <p:strVal val="ppt_y"/>
                                          </p:val>
                                        </p:tav>
                                        <p:tav tm="100000">
                                          <p:val>
                                            <p:strVal val="1+ppt_h/2"/>
                                          </p:val>
                                        </p:tav>
                                      </p:tavLst>
                                    </p:anim>
                                    <p:set>
                                      <p:cBhvr>
                                        <p:cTn id="1328" dur="1" fill="hold">
                                          <p:stCondLst>
                                            <p:cond delay="2249"/>
                                          </p:stCondLst>
                                        </p:cTn>
                                        <p:tgtEl>
                                          <p:spTgt spid="71"/>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2"/>
                                        </p:tgtEl>
                                        <p:attrNameLst>
                                          <p:attrName>ppt_x</p:attrName>
                                        </p:attrNameLst>
                                      </p:cBhvr>
                                      <p:tavLst>
                                        <p:tav tm="0">
                                          <p:val>
                                            <p:strVal val="ppt_x"/>
                                          </p:val>
                                        </p:tav>
                                        <p:tav tm="100000">
                                          <p:val>
                                            <p:strVal val="1+ppt_w/2"/>
                                          </p:val>
                                        </p:tav>
                                      </p:tavLst>
                                    </p:anim>
                                    <p:anim calcmode="lin" valueType="num">
                                      <p:cBhvr additive="base">
                                        <p:cTn id="1331" dur="2250"/>
                                        <p:tgtEl>
                                          <p:spTgt spid="72"/>
                                        </p:tgtEl>
                                        <p:attrNameLst>
                                          <p:attrName>ppt_y</p:attrName>
                                        </p:attrNameLst>
                                      </p:cBhvr>
                                      <p:tavLst>
                                        <p:tav tm="0">
                                          <p:val>
                                            <p:strVal val="ppt_y"/>
                                          </p:val>
                                        </p:tav>
                                        <p:tav tm="100000">
                                          <p:val>
                                            <p:strVal val="1+ppt_h/2"/>
                                          </p:val>
                                        </p:tav>
                                      </p:tavLst>
                                    </p:anim>
                                    <p:set>
                                      <p:cBhvr>
                                        <p:cTn id="1332" dur="1" fill="hold">
                                          <p:stCondLst>
                                            <p:cond delay="2249"/>
                                          </p:stCondLst>
                                        </p:cTn>
                                        <p:tgtEl>
                                          <p:spTgt spid="72"/>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3"/>
                                        </p:tgtEl>
                                        <p:attrNameLst>
                                          <p:attrName>ppt_x</p:attrName>
                                        </p:attrNameLst>
                                      </p:cBhvr>
                                      <p:tavLst>
                                        <p:tav tm="0">
                                          <p:val>
                                            <p:strVal val="ppt_x"/>
                                          </p:val>
                                        </p:tav>
                                        <p:tav tm="100000">
                                          <p:val>
                                            <p:strVal val="1+ppt_w/2"/>
                                          </p:val>
                                        </p:tav>
                                      </p:tavLst>
                                    </p:anim>
                                    <p:anim calcmode="lin" valueType="num">
                                      <p:cBhvr additive="base">
                                        <p:cTn id="1335" dur="2250"/>
                                        <p:tgtEl>
                                          <p:spTgt spid="73"/>
                                        </p:tgtEl>
                                        <p:attrNameLst>
                                          <p:attrName>ppt_y</p:attrName>
                                        </p:attrNameLst>
                                      </p:cBhvr>
                                      <p:tavLst>
                                        <p:tav tm="0">
                                          <p:val>
                                            <p:strVal val="ppt_y"/>
                                          </p:val>
                                        </p:tav>
                                        <p:tav tm="100000">
                                          <p:val>
                                            <p:strVal val="1+ppt_h/2"/>
                                          </p:val>
                                        </p:tav>
                                      </p:tavLst>
                                    </p:anim>
                                    <p:set>
                                      <p:cBhvr>
                                        <p:cTn id="1336" dur="1" fill="hold">
                                          <p:stCondLst>
                                            <p:cond delay="2249"/>
                                          </p:stCondLst>
                                        </p:cTn>
                                        <p:tgtEl>
                                          <p:spTgt spid="73"/>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4"/>
                                        </p:tgtEl>
                                        <p:attrNameLst>
                                          <p:attrName>ppt_x</p:attrName>
                                        </p:attrNameLst>
                                      </p:cBhvr>
                                      <p:tavLst>
                                        <p:tav tm="0">
                                          <p:val>
                                            <p:strVal val="ppt_x"/>
                                          </p:val>
                                        </p:tav>
                                        <p:tav tm="100000">
                                          <p:val>
                                            <p:strVal val="1+ppt_w/2"/>
                                          </p:val>
                                        </p:tav>
                                      </p:tavLst>
                                    </p:anim>
                                    <p:anim calcmode="lin" valueType="num">
                                      <p:cBhvr additive="base">
                                        <p:cTn id="1339" dur="2250"/>
                                        <p:tgtEl>
                                          <p:spTgt spid="74"/>
                                        </p:tgtEl>
                                        <p:attrNameLst>
                                          <p:attrName>ppt_y</p:attrName>
                                        </p:attrNameLst>
                                      </p:cBhvr>
                                      <p:tavLst>
                                        <p:tav tm="0">
                                          <p:val>
                                            <p:strVal val="ppt_y"/>
                                          </p:val>
                                        </p:tav>
                                        <p:tav tm="100000">
                                          <p:val>
                                            <p:strVal val="1+ppt_h/2"/>
                                          </p:val>
                                        </p:tav>
                                      </p:tavLst>
                                    </p:anim>
                                    <p:set>
                                      <p:cBhvr>
                                        <p:cTn id="1340" dur="1" fill="hold">
                                          <p:stCondLst>
                                            <p:cond delay="2249"/>
                                          </p:stCondLst>
                                        </p:cTn>
                                        <p:tgtEl>
                                          <p:spTgt spid="74"/>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5"/>
                                        </p:tgtEl>
                                        <p:attrNameLst>
                                          <p:attrName>ppt_x</p:attrName>
                                        </p:attrNameLst>
                                      </p:cBhvr>
                                      <p:tavLst>
                                        <p:tav tm="0">
                                          <p:val>
                                            <p:strVal val="ppt_x"/>
                                          </p:val>
                                        </p:tav>
                                        <p:tav tm="100000">
                                          <p:val>
                                            <p:strVal val="1+ppt_w/2"/>
                                          </p:val>
                                        </p:tav>
                                      </p:tavLst>
                                    </p:anim>
                                    <p:anim calcmode="lin" valueType="num">
                                      <p:cBhvr additive="base">
                                        <p:cTn id="1343" dur="2250"/>
                                        <p:tgtEl>
                                          <p:spTgt spid="75"/>
                                        </p:tgtEl>
                                        <p:attrNameLst>
                                          <p:attrName>ppt_y</p:attrName>
                                        </p:attrNameLst>
                                      </p:cBhvr>
                                      <p:tavLst>
                                        <p:tav tm="0">
                                          <p:val>
                                            <p:strVal val="ppt_y"/>
                                          </p:val>
                                        </p:tav>
                                        <p:tav tm="100000">
                                          <p:val>
                                            <p:strVal val="1+ppt_h/2"/>
                                          </p:val>
                                        </p:tav>
                                      </p:tavLst>
                                    </p:anim>
                                    <p:set>
                                      <p:cBhvr>
                                        <p:cTn id="1344" dur="1" fill="hold">
                                          <p:stCondLst>
                                            <p:cond delay="2249"/>
                                          </p:stCondLst>
                                        </p:cTn>
                                        <p:tgtEl>
                                          <p:spTgt spid="75"/>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6"/>
                                        </p:tgtEl>
                                        <p:attrNameLst>
                                          <p:attrName>ppt_x</p:attrName>
                                        </p:attrNameLst>
                                      </p:cBhvr>
                                      <p:tavLst>
                                        <p:tav tm="0">
                                          <p:val>
                                            <p:strVal val="ppt_x"/>
                                          </p:val>
                                        </p:tav>
                                        <p:tav tm="100000">
                                          <p:val>
                                            <p:strVal val="1+ppt_w/2"/>
                                          </p:val>
                                        </p:tav>
                                      </p:tavLst>
                                    </p:anim>
                                    <p:anim calcmode="lin" valueType="num">
                                      <p:cBhvr additive="base">
                                        <p:cTn id="1347" dur="2250"/>
                                        <p:tgtEl>
                                          <p:spTgt spid="76"/>
                                        </p:tgtEl>
                                        <p:attrNameLst>
                                          <p:attrName>ppt_y</p:attrName>
                                        </p:attrNameLst>
                                      </p:cBhvr>
                                      <p:tavLst>
                                        <p:tav tm="0">
                                          <p:val>
                                            <p:strVal val="ppt_y"/>
                                          </p:val>
                                        </p:tav>
                                        <p:tav tm="100000">
                                          <p:val>
                                            <p:strVal val="1+ppt_h/2"/>
                                          </p:val>
                                        </p:tav>
                                      </p:tavLst>
                                    </p:anim>
                                    <p:set>
                                      <p:cBhvr>
                                        <p:cTn id="1348" dur="1" fill="hold">
                                          <p:stCondLst>
                                            <p:cond delay="2249"/>
                                          </p:stCondLst>
                                        </p:cTn>
                                        <p:tgtEl>
                                          <p:spTgt spid="76"/>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7"/>
                                        </p:tgtEl>
                                        <p:attrNameLst>
                                          <p:attrName>ppt_x</p:attrName>
                                        </p:attrNameLst>
                                      </p:cBhvr>
                                      <p:tavLst>
                                        <p:tav tm="0">
                                          <p:val>
                                            <p:strVal val="ppt_x"/>
                                          </p:val>
                                        </p:tav>
                                        <p:tav tm="100000">
                                          <p:val>
                                            <p:strVal val="1+ppt_w/2"/>
                                          </p:val>
                                        </p:tav>
                                      </p:tavLst>
                                    </p:anim>
                                    <p:anim calcmode="lin" valueType="num">
                                      <p:cBhvr additive="base">
                                        <p:cTn id="1351" dur="2250"/>
                                        <p:tgtEl>
                                          <p:spTgt spid="77"/>
                                        </p:tgtEl>
                                        <p:attrNameLst>
                                          <p:attrName>ppt_y</p:attrName>
                                        </p:attrNameLst>
                                      </p:cBhvr>
                                      <p:tavLst>
                                        <p:tav tm="0">
                                          <p:val>
                                            <p:strVal val="ppt_y"/>
                                          </p:val>
                                        </p:tav>
                                        <p:tav tm="100000">
                                          <p:val>
                                            <p:strVal val="1+ppt_h/2"/>
                                          </p:val>
                                        </p:tav>
                                      </p:tavLst>
                                    </p:anim>
                                    <p:set>
                                      <p:cBhvr>
                                        <p:cTn id="1352" dur="1" fill="hold">
                                          <p:stCondLst>
                                            <p:cond delay="2249"/>
                                          </p:stCondLst>
                                        </p:cTn>
                                        <p:tgtEl>
                                          <p:spTgt spid="77"/>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8"/>
                                        </p:tgtEl>
                                        <p:attrNameLst>
                                          <p:attrName>ppt_x</p:attrName>
                                        </p:attrNameLst>
                                      </p:cBhvr>
                                      <p:tavLst>
                                        <p:tav tm="0">
                                          <p:val>
                                            <p:strVal val="ppt_x"/>
                                          </p:val>
                                        </p:tav>
                                        <p:tav tm="100000">
                                          <p:val>
                                            <p:strVal val="1+ppt_w/2"/>
                                          </p:val>
                                        </p:tav>
                                      </p:tavLst>
                                    </p:anim>
                                    <p:anim calcmode="lin" valueType="num">
                                      <p:cBhvr additive="base">
                                        <p:cTn id="1355" dur="2250"/>
                                        <p:tgtEl>
                                          <p:spTgt spid="78"/>
                                        </p:tgtEl>
                                        <p:attrNameLst>
                                          <p:attrName>ppt_y</p:attrName>
                                        </p:attrNameLst>
                                      </p:cBhvr>
                                      <p:tavLst>
                                        <p:tav tm="0">
                                          <p:val>
                                            <p:strVal val="ppt_y"/>
                                          </p:val>
                                        </p:tav>
                                        <p:tav tm="100000">
                                          <p:val>
                                            <p:strVal val="1+ppt_h/2"/>
                                          </p:val>
                                        </p:tav>
                                      </p:tavLst>
                                    </p:anim>
                                    <p:set>
                                      <p:cBhvr>
                                        <p:cTn id="1356" dur="1" fill="hold">
                                          <p:stCondLst>
                                            <p:cond delay="2249"/>
                                          </p:stCondLst>
                                        </p:cTn>
                                        <p:tgtEl>
                                          <p:spTgt spid="78"/>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9"/>
                                        </p:tgtEl>
                                        <p:attrNameLst>
                                          <p:attrName>ppt_x</p:attrName>
                                        </p:attrNameLst>
                                      </p:cBhvr>
                                      <p:tavLst>
                                        <p:tav tm="0">
                                          <p:val>
                                            <p:strVal val="ppt_x"/>
                                          </p:val>
                                        </p:tav>
                                        <p:tav tm="100000">
                                          <p:val>
                                            <p:strVal val="1+ppt_w/2"/>
                                          </p:val>
                                        </p:tav>
                                      </p:tavLst>
                                    </p:anim>
                                    <p:anim calcmode="lin" valueType="num">
                                      <p:cBhvr additive="base">
                                        <p:cTn id="1359" dur="2250"/>
                                        <p:tgtEl>
                                          <p:spTgt spid="79"/>
                                        </p:tgtEl>
                                        <p:attrNameLst>
                                          <p:attrName>ppt_y</p:attrName>
                                        </p:attrNameLst>
                                      </p:cBhvr>
                                      <p:tavLst>
                                        <p:tav tm="0">
                                          <p:val>
                                            <p:strVal val="ppt_y"/>
                                          </p:val>
                                        </p:tav>
                                        <p:tav tm="100000">
                                          <p:val>
                                            <p:strVal val="1+ppt_h/2"/>
                                          </p:val>
                                        </p:tav>
                                      </p:tavLst>
                                    </p:anim>
                                    <p:set>
                                      <p:cBhvr>
                                        <p:cTn id="1360" dur="1" fill="hold">
                                          <p:stCondLst>
                                            <p:cond delay="2249"/>
                                          </p:stCondLst>
                                        </p:cTn>
                                        <p:tgtEl>
                                          <p:spTgt spid="79"/>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80"/>
                                        </p:tgtEl>
                                        <p:attrNameLst>
                                          <p:attrName>ppt_x</p:attrName>
                                        </p:attrNameLst>
                                      </p:cBhvr>
                                      <p:tavLst>
                                        <p:tav tm="0">
                                          <p:val>
                                            <p:strVal val="ppt_x"/>
                                          </p:val>
                                        </p:tav>
                                        <p:tav tm="100000">
                                          <p:val>
                                            <p:strVal val="1+ppt_w/2"/>
                                          </p:val>
                                        </p:tav>
                                      </p:tavLst>
                                    </p:anim>
                                    <p:anim calcmode="lin" valueType="num">
                                      <p:cBhvr additive="base">
                                        <p:cTn id="1363" dur="2250"/>
                                        <p:tgtEl>
                                          <p:spTgt spid="80"/>
                                        </p:tgtEl>
                                        <p:attrNameLst>
                                          <p:attrName>ppt_y</p:attrName>
                                        </p:attrNameLst>
                                      </p:cBhvr>
                                      <p:tavLst>
                                        <p:tav tm="0">
                                          <p:val>
                                            <p:strVal val="ppt_y"/>
                                          </p:val>
                                        </p:tav>
                                        <p:tav tm="100000">
                                          <p:val>
                                            <p:strVal val="1+ppt_h/2"/>
                                          </p:val>
                                        </p:tav>
                                      </p:tavLst>
                                    </p:anim>
                                    <p:set>
                                      <p:cBhvr>
                                        <p:cTn id="1364" dur="1" fill="hold">
                                          <p:stCondLst>
                                            <p:cond delay="2249"/>
                                          </p:stCondLst>
                                        </p:cTn>
                                        <p:tgtEl>
                                          <p:spTgt spid="80"/>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1"/>
                                        </p:tgtEl>
                                        <p:attrNameLst>
                                          <p:attrName>ppt_x</p:attrName>
                                        </p:attrNameLst>
                                      </p:cBhvr>
                                      <p:tavLst>
                                        <p:tav tm="0">
                                          <p:val>
                                            <p:strVal val="ppt_x"/>
                                          </p:val>
                                        </p:tav>
                                        <p:tav tm="100000">
                                          <p:val>
                                            <p:strVal val="1+ppt_w/2"/>
                                          </p:val>
                                        </p:tav>
                                      </p:tavLst>
                                    </p:anim>
                                    <p:anim calcmode="lin" valueType="num">
                                      <p:cBhvr additive="base">
                                        <p:cTn id="1367" dur="2250"/>
                                        <p:tgtEl>
                                          <p:spTgt spid="81"/>
                                        </p:tgtEl>
                                        <p:attrNameLst>
                                          <p:attrName>ppt_y</p:attrName>
                                        </p:attrNameLst>
                                      </p:cBhvr>
                                      <p:tavLst>
                                        <p:tav tm="0">
                                          <p:val>
                                            <p:strVal val="ppt_y"/>
                                          </p:val>
                                        </p:tav>
                                        <p:tav tm="100000">
                                          <p:val>
                                            <p:strVal val="1+ppt_h/2"/>
                                          </p:val>
                                        </p:tav>
                                      </p:tavLst>
                                    </p:anim>
                                    <p:set>
                                      <p:cBhvr>
                                        <p:cTn id="1368" dur="1" fill="hold">
                                          <p:stCondLst>
                                            <p:cond delay="2249"/>
                                          </p:stCondLst>
                                        </p:cTn>
                                        <p:tgtEl>
                                          <p:spTgt spid="81"/>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2"/>
                                        </p:tgtEl>
                                        <p:attrNameLst>
                                          <p:attrName>ppt_x</p:attrName>
                                        </p:attrNameLst>
                                      </p:cBhvr>
                                      <p:tavLst>
                                        <p:tav tm="0">
                                          <p:val>
                                            <p:strVal val="ppt_x"/>
                                          </p:val>
                                        </p:tav>
                                        <p:tav tm="100000">
                                          <p:val>
                                            <p:strVal val="1+ppt_w/2"/>
                                          </p:val>
                                        </p:tav>
                                      </p:tavLst>
                                    </p:anim>
                                    <p:anim calcmode="lin" valueType="num">
                                      <p:cBhvr additive="base">
                                        <p:cTn id="1371" dur="2250"/>
                                        <p:tgtEl>
                                          <p:spTgt spid="82"/>
                                        </p:tgtEl>
                                        <p:attrNameLst>
                                          <p:attrName>ppt_y</p:attrName>
                                        </p:attrNameLst>
                                      </p:cBhvr>
                                      <p:tavLst>
                                        <p:tav tm="0">
                                          <p:val>
                                            <p:strVal val="ppt_y"/>
                                          </p:val>
                                        </p:tav>
                                        <p:tav tm="100000">
                                          <p:val>
                                            <p:strVal val="1+ppt_h/2"/>
                                          </p:val>
                                        </p:tav>
                                      </p:tavLst>
                                    </p:anim>
                                    <p:set>
                                      <p:cBhvr>
                                        <p:cTn id="1372" dur="1" fill="hold">
                                          <p:stCondLst>
                                            <p:cond delay="2249"/>
                                          </p:stCondLst>
                                        </p:cTn>
                                        <p:tgtEl>
                                          <p:spTgt spid="82"/>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3"/>
                                        </p:tgtEl>
                                        <p:attrNameLst>
                                          <p:attrName>ppt_x</p:attrName>
                                        </p:attrNameLst>
                                      </p:cBhvr>
                                      <p:tavLst>
                                        <p:tav tm="0">
                                          <p:val>
                                            <p:strVal val="ppt_x"/>
                                          </p:val>
                                        </p:tav>
                                        <p:tav tm="100000">
                                          <p:val>
                                            <p:strVal val="1+ppt_w/2"/>
                                          </p:val>
                                        </p:tav>
                                      </p:tavLst>
                                    </p:anim>
                                    <p:anim calcmode="lin" valueType="num">
                                      <p:cBhvr additive="base">
                                        <p:cTn id="1375" dur="2250"/>
                                        <p:tgtEl>
                                          <p:spTgt spid="83"/>
                                        </p:tgtEl>
                                        <p:attrNameLst>
                                          <p:attrName>ppt_y</p:attrName>
                                        </p:attrNameLst>
                                      </p:cBhvr>
                                      <p:tavLst>
                                        <p:tav tm="0">
                                          <p:val>
                                            <p:strVal val="ppt_y"/>
                                          </p:val>
                                        </p:tav>
                                        <p:tav tm="100000">
                                          <p:val>
                                            <p:strVal val="1+ppt_h/2"/>
                                          </p:val>
                                        </p:tav>
                                      </p:tavLst>
                                    </p:anim>
                                    <p:set>
                                      <p:cBhvr>
                                        <p:cTn id="1376" dur="1" fill="hold">
                                          <p:stCondLst>
                                            <p:cond delay="2249"/>
                                          </p:stCondLst>
                                        </p:cTn>
                                        <p:tgtEl>
                                          <p:spTgt spid="83"/>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4"/>
                                        </p:tgtEl>
                                        <p:attrNameLst>
                                          <p:attrName>ppt_x</p:attrName>
                                        </p:attrNameLst>
                                      </p:cBhvr>
                                      <p:tavLst>
                                        <p:tav tm="0">
                                          <p:val>
                                            <p:strVal val="ppt_x"/>
                                          </p:val>
                                        </p:tav>
                                        <p:tav tm="100000">
                                          <p:val>
                                            <p:strVal val="1+ppt_w/2"/>
                                          </p:val>
                                        </p:tav>
                                      </p:tavLst>
                                    </p:anim>
                                    <p:anim calcmode="lin" valueType="num">
                                      <p:cBhvr additive="base">
                                        <p:cTn id="1379" dur="2250"/>
                                        <p:tgtEl>
                                          <p:spTgt spid="84"/>
                                        </p:tgtEl>
                                        <p:attrNameLst>
                                          <p:attrName>ppt_y</p:attrName>
                                        </p:attrNameLst>
                                      </p:cBhvr>
                                      <p:tavLst>
                                        <p:tav tm="0">
                                          <p:val>
                                            <p:strVal val="ppt_y"/>
                                          </p:val>
                                        </p:tav>
                                        <p:tav tm="100000">
                                          <p:val>
                                            <p:strVal val="1+ppt_h/2"/>
                                          </p:val>
                                        </p:tav>
                                      </p:tavLst>
                                    </p:anim>
                                    <p:set>
                                      <p:cBhvr>
                                        <p:cTn id="1380" dur="1" fill="hold">
                                          <p:stCondLst>
                                            <p:cond delay="2249"/>
                                          </p:stCondLst>
                                        </p:cTn>
                                        <p:tgtEl>
                                          <p:spTgt spid="84"/>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5"/>
                                        </p:tgtEl>
                                        <p:attrNameLst>
                                          <p:attrName>ppt_x</p:attrName>
                                        </p:attrNameLst>
                                      </p:cBhvr>
                                      <p:tavLst>
                                        <p:tav tm="0">
                                          <p:val>
                                            <p:strVal val="ppt_x"/>
                                          </p:val>
                                        </p:tav>
                                        <p:tav tm="100000">
                                          <p:val>
                                            <p:strVal val="1+ppt_w/2"/>
                                          </p:val>
                                        </p:tav>
                                      </p:tavLst>
                                    </p:anim>
                                    <p:anim calcmode="lin" valueType="num">
                                      <p:cBhvr additive="base">
                                        <p:cTn id="1383" dur="2250"/>
                                        <p:tgtEl>
                                          <p:spTgt spid="85"/>
                                        </p:tgtEl>
                                        <p:attrNameLst>
                                          <p:attrName>ppt_y</p:attrName>
                                        </p:attrNameLst>
                                      </p:cBhvr>
                                      <p:tavLst>
                                        <p:tav tm="0">
                                          <p:val>
                                            <p:strVal val="ppt_y"/>
                                          </p:val>
                                        </p:tav>
                                        <p:tav tm="100000">
                                          <p:val>
                                            <p:strVal val="1+ppt_h/2"/>
                                          </p:val>
                                        </p:tav>
                                      </p:tavLst>
                                    </p:anim>
                                    <p:set>
                                      <p:cBhvr>
                                        <p:cTn id="1384" dur="1" fill="hold">
                                          <p:stCondLst>
                                            <p:cond delay="2249"/>
                                          </p:stCondLst>
                                        </p:cTn>
                                        <p:tgtEl>
                                          <p:spTgt spid="85"/>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6"/>
                                        </p:tgtEl>
                                        <p:attrNameLst>
                                          <p:attrName>ppt_x</p:attrName>
                                        </p:attrNameLst>
                                      </p:cBhvr>
                                      <p:tavLst>
                                        <p:tav tm="0">
                                          <p:val>
                                            <p:strVal val="ppt_x"/>
                                          </p:val>
                                        </p:tav>
                                        <p:tav tm="100000">
                                          <p:val>
                                            <p:strVal val="1+ppt_w/2"/>
                                          </p:val>
                                        </p:tav>
                                      </p:tavLst>
                                    </p:anim>
                                    <p:anim calcmode="lin" valueType="num">
                                      <p:cBhvr additive="base">
                                        <p:cTn id="1387" dur="2250"/>
                                        <p:tgtEl>
                                          <p:spTgt spid="86"/>
                                        </p:tgtEl>
                                        <p:attrNameLst>
                                          <p:attrName>ppt_y</p:attrName>
                                        </p:attrNameLst>
                                      </p:cBhvr>
                                      <p:tavLst>
                                        <p:tav tm="0">
                                          <p:val>
                                            <p:strVal val="ppt_y"/>
                                          </p:val>
                                        </p:tav>
                                        <p:tav tm="100000">
                                          <p:val>
                                            <p:strVal val="1+ppt_h/2"/>
                                          </p:val>
                                        </p:tav>
                                      </p:tavLst>
                                    </p:anim>
                                    <p:set>
                                      <p:cBhvr>
                                        <p:cTn id="1388" dur="1" fill="hold">
                                          <p:stCondLst>
                                            <p:cond delay="2249"/>
                                          </p:stCondLst>
                                        </p:cTn>
                                        <p:tgtEl>
                                          <p:spTgt spid="86"/>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7"/>
                                        </p:tgtEl>
                                        <p:attrNameLst>
                                          <p:attrName>ppt_x</p:attrName>
                                        </p:attrNameLst>
                                      </p:cBhvr>
                                      <p:tavLst>
                                        <p:tav tm="0">
                                          <p:val>
                                            <p:strVal val="ppt_x"/>
                                          </p:val>
                                        </p:tav>
                                        <p:tav tm="100000">
                                          <p:val>
                                            <p:strVal val="1+ppt_w/2"/>
                                          </p:val>
                                        </p:tav>
                                      </p:tavLst>
                                    </p:anim>
                                    <p:anim calcmode="lin" valueType="num">
                                      <p:cBhvr additive="base">
                                        <p:cTn id="1391" dur="2250"/>
                                        <p:tgtEl>
                                          <p:spTgt spid="87"/>
                                        </p:tgtEl>
                                        <p:attrNameLst>
                                          <p:attrName>ppt_y</p:attrName>
                                        </p:attrNameLst>
                                      </p:cBhvr>
                                      <p:tavLst>
                                        <p:tav tm="0">
                                          <p:val>
                                            <p:strVal val="ppt_y"/>
                                          </p:val>
                                        </p:tav>
                                        <p:tav tm="100000">
                                          <p:val>
                                            <p:strVal val="1+ppt_h/2"/>
                                          </p:val>
                                        </p:tav>
                                      </p:tavLst>
                                    </p:anim>
                                    <p:set>
                                      <p:cBhvr>
                                        <p:cTn id="1392" dur="1" fill="hold">
                                          <p:stCondLst>
                                            <p:cond delay="2249"/>
                                          </p:stCondLst>
                                        </p:cTn>
                                        <p:tgtEl>
                                          <p:spTgt spid="87"/>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8"/>
                                        </p:tgtEl>
                                        <p:attrNameLst>
                                          <p:attrName>ppt_x</p:attrName>
                                        </p:attrNameLst>
                                      </p:cBhvr>
                                      <p:tavLst>
                                        <p:tav tm="0">
                                          <p:val>
                                            <p:strVal val="ppt_x"/>
                                          </p:val>
                                        </p:tav>
                                        <p:tav tm="100000">
                                          <p:val>
                                            <p:strVal val="1+ppt_w/2"/>
                                          </p:val>
                                        </p:tav>
                                      </p:tavLst>
                                    </p:anim>
                                    <p:anim calcmode="lin" valueType="num">
                                      <p:cBhvr additive="base">
                                        <p:cTn id="1395" dur="2250"/>
                                        <p:tgtEl>
                                          <p:spTgt spid="88"/>
                                        </p:tgtEl>
                                        <p:attrNameLst>
                                          <p:attrName>ppt_y</p:attrName>
                                        </p:attrNameLst>
                                      </p:cBhvr>
                                      <p:tavLst>
                                        <p:tav tm="0">
                                          <p:val>
                                            <p:strVal val="ppt_y"/>
                                          </p:val>
                                        </p:tav>
                                        <p:tav tm="100000">
                                          <p:val>
                                            <p:strVal val="1+ppt_h/2"/>
                                          </p:val>
                                        </p:tav>
                                      </p:tavLst>
                                    </p:anim>
                                    <p:set>
                                      <p:cBhvr>
                                        <p:cTn id="1396" dur="1" fill="hold">
                                          <p:stCondLst>
                                            <p:cond delay="2249"/>
                                          </p:stCondLst>
                                        </p:cTn>
                                        <p:tgtEl>
                                          <p:spTgt spid="88"/>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9"/>
                                        </p:tgtEl>
                                        <p:attrNameLst>
                                          <p:attrName>ppt_x</p:attrName>
                                        </p:attrNameLst>
                                      </p:cBhvr>
                                      <p:tavLst>
                                        <p:tav tm="0">
                                          <p:val>
                                            <p:strVal val="ppt_x"/>
                                          </p:val>
                                        </p:tav>
                                        <p:tav tm="100000">
                                          <p:val>
                                            <p:strVal val="1+ppt_w/2"/>
                                          </p:val>
                                        </p:tav>
                                      </p:tavLst>
                                    </p:anim>
                                    <p:anim calcmode="lin" valueType="num">
                                      <p:cBhvr additive="base">
                                        <p:cTn id="1399" dur="2250"/>
                                        <p:tgtEl>
                                          <p:spTgt spid="89"/>
                                        </p:tgtEl>
                                        <p:attrNameLst>
                                          <p:attrName>ppt_y</p:attrName>
                                        </p:attrNameLst>
                                      </p:cBhvr>
                                      <p:tavLst>
                                        <p:tav tm="0">
                                          <p:val>
                                            <p:strVal val="ppt_y"/>
                                          </p:val>
                                        </p:tav>
                                        <p:tav tm="100000">
                                          <p:val>
                                            <p:strVal val="1+ppt_h/2"/>
                                          </p:val>
                                        </p:tav>
                                      </p:tavLst>
                                    </p:anim>
                                    <p:set>
                                      <p:cBhvr>
                                        <p:cTn id="1400" dur="1" fill="hold">
                                          <p:stCondLst>
                                            <p:cond delay="2249"/>
                                          </p:stCondLst>
                                        </p:cTn>
                                        <p:tgtEl>
                                          <p:spTgt spid="89"/>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90"/>
                                        </p:tgtEl>
                                        <p:attrNameLst>
                                          <p:attrName>ppt_x</p:attrName>
                                        </p:attrNameLst>
                                      </p:cBhvr>
                                      <p:tavLst>
                                        <p:tav tm="0">
                                          <p:val>
                                            <p:strVal val="ppt_x"/>
                                          </p:val>
                                        </p:tav>
                                        <p:tav tm="100000">
                                          <p:val>
                                            <p:strVal val="1+ppt_w/2"/>
                                          </p:val>
                                        </p:tav>
                                      </p:tavLst>
                                    </p:anim>
                                    <p:anim calcmode="lin" valueType="num">
                                      <p:cBhvr additive="base">
                                        <p:cTn id="1403" dur="2250"/>
                                        <p:tgtEl>
                                          <p:spTgt spid="90"/>
                                        </p:tgtEl>
                                        <p:attrNameLst>
                                          <p:attrName>ppt_y</p:attrName>
                                        </p:attrNameLst>
                                      </p:cBhvr>
                                      <p:tavLst>
                                        <p:tav tm="0">
                                          <p:val>
                                            <p:strVal val="ppt_y"/>
                                          </p:val>
                                        </p:tav>
                                        <p:tav tm="100000">
                                          <p:val>
                                            <p:strVal val="1+ppt_h/2"/>
                                          </p:val>
                                        </p:tav>
                                      </p:tavLst>
                                    </p:anim>
                                    <p:set>
                                      <p:cBhvr>
                                        <p:cTn id="1404" dur="1" fill="hold">
                                          <p:stCondLst>
                                            <p:cond delay="2249"/>
                                          </p:stCondLst>
                                        </p:cTn>
                                        <p:tgtEl>
                                          <p:spTgt spid="90"/>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1"/>
                                        </p:tgtEl>
                                        <p:attrNameLst>
                                          <p:attrName>ppt_x</p:attrName>
                                        </p:attrNameLst>
                                      </p:cBhvr>
                                      <p:tavLst>
                                        <p:tav tm="0">
                                          <p:val>
                                            <p:strVal val="ppt_x"/>
                                          </p:val>
                                        </p:tav>
                                        <p:tav tm="100000">
                                          <p:val>
                                            <p:strVal val="1+ppt_w/2"/>
                                          </p:val>
                                        </p:tav>
                                      </p:tavLst>
                                    </p:anim>
                                    <p:anim calcmode="lin" valueType="num">
                                      <p:cBhvr additive="base">
                                        <p:cTn id="1407" dur="2250"/>
                                        <p:tgtEl>
                                          <p:spTgt spid="91"/>
                                        </p:tgtEl>
                                        <p:attrNameLst>
                                          <p:attrName>ppt_y</p:attrName>
                                        </p:attrNameLst>
                                      </p:cBhvr>
                                      <p:tavLst>
                                        <p:tav tm="0">
                                          <p:val>
                                            <p:strVal val="ppt_y"/>
                                          </p:val>
                                        </p:tav>
                                        <p:tav tm="100000">
                                          <p:val>
                                            <p:strVal val="1+ppt_h/2"/>
                                          </p:val>
                                        </p:tav>
                                      </p:tavLst>
                                    </p:anim>
                                    <p:set>
                                      <p:cBhvr>
                                        <p:cTn id="1408" dur="1" fill="hold">
                                          <p:stCondLst>
                                            <p:cond delay="2249"/>
                                          </p:stCondLst>
                                        </p:cTn>
                                        <p:tgtEl>
                                          <p:spTgt spid="91"/>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2"/>
                                        </p:tgtEl>
                                        <p:attrNameLst>
                                          <p:attrName>ppt_x</p:attrName>
                                        </p:attrNameLst>
                                      </p:cBhvr>
                                      <p:tavLst>
                                        <p:tav tm="0">
                                          <p:val>
                                            <p:strVal val="ppt_x"/>
                                          </p:val>
                                        </p:tav>
                                        <p:tav tm="100000">
                                          <p:val>
                                            <p:strVal val="1+ppt_w/2"/>
                                          </p:val>
                                        </p:tav>
                                      </p:tavLst>
                                    </p:anim>
                                    <p:anim calcmode="lin" valueType="num">
                                      <p:cBhvr additive="base">
                                        <p:cTn id="1411" dur="2250"/>
                                        <p:tgtEl>
                                          <p:spTgt spid="92"/>
                                        </p:tgtEl>
                                        <p:attrNameLst>
                                          <p:attrName>ppt_y</p:attrName>
                                        </p:attrNameLst>
                                      </p:cBhvr>
                                      <p:tavLst>
                                        <p:tav tm="0">
                                          <p:val>
                                            <p:strVal val="ppt_y"/>
                                          </p:val>
                                        </p:tav>
                                        <p:tav tm="100000">
                                          <p:val>
                                            <p:strVal val="1+ppt_h/2"/>
                                          </p:val>
                                        </p:tav>
                                      </p:tavLst>
                                    </p:anim>
                                    <p:set>
                                      <p:cBhvr>
                                        <p:cTn id="1412" dur="1" fill="hold">
                                          <p:stCondLst>
                                            <p:cond delay="2249"/>
                                          </p:stCondLst>
                                        </p:cTn>
                                        <p:tgtEl>
                                          <p:spTgt spid="92"/>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3"/>
                                        </p:tgtEl>
                                        <p:attrNameLst>
                                          <p:attrName>ppt_x</p:attrName>
                                        </p:attrNameLst>
                                      </p:cBhvr>
                                      <p:tavLst>
                                        <p:tav tm="0">
                                          <p:val>
                                            <p:strVal val="ppt_x"/>
                                          </p:val>
                                        </p:tav>
                                        <p:tav tm="100000">
                                          <p:val>
                                            <p:strVal val="1+ppt_w/2"/>
                                          </p:val>
                                        </p:tav>
                                      </p:tavLst>
                                    </p:anim>
                                    <p:anim calcmode="lin" valueType="num">
                                      <p:cBhvr additive="base">
                                        <p:cTn id="1415" dur="2250"/>
                                        <p:tgtEl>
                                          <p:spTgt spid="93"/>
                                        </p:tgtEl>
                                        <p:attrNameLst>
                                          <p:attrName>ppt_y</p:attrName>
                                        </p:attrNameLst>
                                      </p:cBhvr>
                                      <p:tavLst>
                                        <p:tav tm="0">
                                          <p:val>
                                            <p:strVal val="ppt_y"/>
                                          </p:val>
                                        </p:tav>
                                        <p:tav tm="100000">
                                          <p:val>
                                            <p:strVal val="1+ppt_h/2"/>
                                          </p:val>
                                        </p:tav>
                                      </p:tavLst>
                                    </p:anim>
                                    <p:set>
                                      <p:cBhvr>
                                        <p:cTn id="1416" dur="1" fill="hold">
                                          <p:stCondLst>
                                            <p:cond delay="2249"/>
                                          </p:stCondLst>
                                        </p:cTn>
                                        <p:tgtEl>
                                          <p:spTgt spid="93"/>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4"/>
                                        </p:tgtEl>
                                        <p:attrNameLst>
                                          <p:attrName>ppt_x</p:attrName>
                                        </p:attrNameLst>
                                      </p:cBhvr>
                                      <p:tavLst>
                                        <p:tav tm="0">
                                          <p:val>
                                            <p:strVal val="ppt_x"/>
                                          </p:val>
                                        </p:tav>
                                        <p:tav tm="100000">
                                          <p:val>
                                            <p:strVal val="1+ppt_w/2"/>
                                          </p:val>
                                        </p:tav>
                                      </p:tavLst>
                                    </p:anim>
                                    <p:anim calcmode="lin" valueType="num">
                                      <p:cBhvr additive="base">
                                        <p:cTn id="1419" dur="2250"/>
                                        <p:tgtEl>
                                          <p:spTgt spid="94"/>
                                        </p:tgtEl>
                                        <p:attrNameLst>
                                          <p:attrName>ppt_y</p:attrName>
                                        </p:attrNameLst>
                                      </p:cBhvr>
                                      <p:tavLst>
                                        <p:tav tm="0">
                                          <p:val>
                                            <p:strVal val="ppt_y"/>
                                          </p:val>
                                        </p:tav>
                                        <p:tav tm="100000">
                                          <p:val>
                                            <p:strVal val="1+ppt_h/2"/>
                                          </p:val>
                                        </p:tav>
                                      </p:tavLst>
                                    </p:anim>
                                    <p:set>
                                      <p:cBhvr>
                                        <p:cTn id="1420" dur="1" fill="hold">
                                          <p:stCondLst>
                                            <p:cond delay="2249"/>
                                          </p:stCondLst>
                                        </p:cTn>
                                        <p:tgtEl>
                                          <p:spTgt spid="94"/>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5"/>
                                        </p:tgtEl>
                                        <p:attrNameLst>
                                          <p:attrName>ppt_x</p:attrName>
                                        </p:attrNameLst>
                                      </p:cBhvr>
                                      <p:tavLst>
                                        <p:tav tm="0">
                                          <p:val>
                                            <p:strVal val="ppt_x"/>
                                          </p:val>
                                        </p:tav>
                                        <p:tav tm="100000">
                                          <p:val>
                                            <p:strVal val="1+ppt_w/2"/>
                                          </p:val>
                                        </p:tav>
                                      </p:tavLst>
                                    </p:anim>
                                    <p:anim calcmode="lin" valueType="num">
                                      <p:cBhvr additive="base">
                                        <p:cTn id="1423" dur="2250"/>
                                        <p:tgtEl>
                                          <p:spTgt spid="95"/>
                                        </p:tgtEl>
                                        <p:attrNameLst>
                                          <p:attrName>ppt_y</p:attrName>
                                        </p:attrNameLst>
                                      </p:cBhvr>
                                      <p:tavLst>
                                        <p:tav tm="0">
                                          <p:val>
                                            <p:strVal val="ppt_y"/>
                                          </p:val>
                                        </p:tav>
                                        <p:tav tm="100000">
                                          <p:val>
                                            <p:strVal val="1+ppt_h/2"/>
                                          </p:val>
                                        </p:tav>
                                      </p:tavLst>
                                    </p:anim>
                                    <p:set>
                                      <p:cBhvr>
                                        <p:cTn id="1424" dur="1" fill="hold">
                                          <p:stCondLst>
                                            <p:cond delay="2249"/>
                                          </p:stCondLst>
                                        </p:cTn>
                                        <p:tgtEl>
                                          <p:spTgt spid="95"/>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6"/>
                                        </p:tgtEl>
                                        <p:attrNameLst>
                                          <p:attrName>ppt_x</p:attrName>
                                        </p:attrNameLst>
                                      </p:cBhvr>
                                      <p:tavLst>
                                        <p:tav tm="0">
                                          <p:val>
                                            <p:strVal val="ppt_x"/>
                                          </p:val>
                                        </p:tav>
                                        <p:tav tm="100000">
                                          <p:val>
                                            <p:strVal val="1+ppt_w/2"/>
                                          </p:val>
                                        </p:tav>
                                      </p:tavLst>
                                    </p:anim>
                                    <p:anim calcmode="lin" valueType="num">
                                      <p:cBhvr additive="base">
                                        <p:cTn id="1427" dur="2250"/>
                                        <p:tgtEl>
                                          <p:spTgt spid="96"/>
                                        </p:tgtEl>
                                        <p:attrNameLst>
                                          <p:attrName>ppt_y</p:attrName>
                                        </p:attrNameLst>
                                      </p:cBhvr>
                                      <p:tavLst>
                                        <p:tav tm="0">
                                          <p:val>
                                            <p:strVal val="ppt_y"/>
                                          </p:val>
                                        </p:tav>
                                        <p:tav tm="100000">
                                          <p:val>
                                            <p:strVal val="1+ppt_h/2"/>
                                          </p:val>
                                        </p:tav>
                                      </p:tavLst>
                                    </p:anim>
                                    <p:set>
                                      <p:cBhvr>
                                        <p:cTn id="1428" dur="1" fill="hold">
                                          <p:stCondLst>
                                            <p:cond delay="2249"/>
                                          </p:stCondLst>
                                        </p:cTn>
                                        <p:tgtEl>
                                          <p:spTgt spid="96"/>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7"/>
                                        </p:tgtEl>
                                        <p:attrNameLst>
                                          <p:attrName>ppt_x</p:attrName>
                                        </p:attrNameLst>
                                      </p:cBhvr>
                                      <p:tavLst>
                                        <p:tav tm="0">
                                          <p:val>
                                            <p:strVal val="ppt_x"/>
                                          </p:val>
                                        </p:tav>
                                        <p:tav tm="100000">
                                          <p:val>
                                            <p:strVal val="1+ppt_w/2"/>
                                          </p:val>
                                        </p:tav>
                                      </p:tavLst>
                                    </p:anim>
                                    <p:anim calcmode="lin" valueType="num">
                                      <p:cBhvr additive="base">
                                        <p:cTn id="1431" dur="2250"/>
                                        <p:tgtEl>
                                          <p:spTgt spid="97"/>
                                        </p:tgtEl>
                                        <p:attrNameLst>
                                          <p:attrName>ppt_y</p:attrName>
                                        </p:attrNameLst>
                                      </p:cBhvr>
                                      <p:tavLst>
                                        <p:tav tm="0">
                                          <p:val>
                                            <p:strVal val="ppt_y"/>
                                          </p:val>
                                        </p:tav>
                                        <p:tav tm="100000">
                                          <p:val>
                                            <p:strVal val="1+ppt_h/2"/>
                                          </p:val>
                                        </p:tav>
                                      </p:tavLst>
                                    </p:anim>
                                    <p:set>
                                      <p:cBhvr>
                                        <p:cTn id="1432" dur="1" fill="hold">
                                          <p:stCondLst>
                                            <p:cond delay="2249"/>
                                          </p:stCondLst>
                                        </p:cTn>
                                        <p:tgtEl>
                                          <p:spTgt spid="97"/>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8"/>
                                        </p:tgtEl>
                                        <p:attrNameLst>
                                          <p:attrName>ppt_x</p:attrName>
                                        </p:attrNameLst>
                                      </p:cBhvr>
                                      <p:tavLst>
                                        <p:tav tm="0">
                                          <p:val>
                                            <p:strVal val="ppt_x"/>
                                          </p:val>
                                        </p:tav>
                                        <p:tav tm="100000">
                                          <p:val>
                                            <p:strVal val="1+ppt_w/2"/>
                                          </p:val>
                                        </p:tav>
                                      </p:tavLst>
                                    </p:anim>
                                    <p:anim calcmode="lin" valueType="num">
                                      <p:cBhvr additive="base">
                                        <p:cTn id="1435" dur="2250"/>
                                        <p:tgtEl>
                                          <p:spTgt spid="98"/>
                                        </p:tgtEl>
                                        <p:attrNameLst>
                                          <p:attrName>ppt_y</p:attrName>
                                        </p:attrNameLst>
                                      </p:cBhvr>
                                      <p:tavLst>
                                        <p:tav tm="0">
                                          <p:val>
                                            <p:strVal val="ppt_y"/>
                                          </p:val>
                                        </p:tav>
                                        <p:tav tm="100000">
                                          <p:val>
                                            <p:strVal val="1+ppt_h/2"/>
                                          </p:val>
                                        </p:tav>
                                      </p:tavLst>
                                    </p:anim>
                                    <p:set>
                                      <p:cBhvr>
                                        <p:cTn id="1436" dur="1" fill="hold">
                                          <p:stCondLst>
                                            <p:cond delay="2249"/>
                                          </p:stCondLst>
                                        </p:cTn>
                                        <p:tgtEl>
                                          <p:spTgt spid="98"/>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9"/>
                                        </p:tgtEl>
                                        <p:attrNameLst>
                                          <p:attrName>ppt_x</p:attrName>
                                        </p:attrNameLst>
                                      </p:cBhvr>
                                      <p:tavLst>
                                        <p:tav tm="0">
                                          <p:val>
                                            <p:strVal val="ppt_x"/>
                                          </p:val>
                                        </p:tav>
                                        <p:tav tm="100000">
                                          <p:val>
                                            <p:strVal val="1+ppt_w/2"/>
                                          </p:val>
                                        </p:tav>
                                      </p:tavLst>
                                    </p:anim>
                                    <p:anim calcmode="lin" valueType="num">
                                      <p:cBhvr additive="base">
                                        <p:cTn id="1439" dur="2250"/>
                                        <p:tgtEl>
                                          <p:spTgt spid="99"/>
                                        </p:tgtEl>
                                        <p:attrNameLst>
                                          <p:attrName>ppt_y</p:attrName>
                                        </p:attrNameLst>
                                      </p:cBhvr>
                                      <p:tavLst>
                                        <p:tav tm="0">
                                          <p:val>
                                            <p:strVal val="ppt_y"/>
                                          </p:val>
                                        </p:tav>
                                        <p:tav tm="100000">
                                          <p:val>
                                            <p:strVal val="1+ppt_h/2"/>
                                          </p:val>
                                        </p:tav>
                                      </p:tavLst>
                                    </p:anim>
                                    <p:set>
                                      <p:cBhvr>
                                        <p:cTn id="1440" dur="1" fill="hold">
                                          <p:stCondLst>
                                            <p:cond delay="2249"/>
                                          </p:stCondLst>
                                        </p:cTn>
                                        <p:tgtEl>
                                          <p:spTgt spid="99"/>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100"/>
                                        </p:tgtEl>
                                        <p:attrNameLst>
                                          <p:attrName>ppt_x</p:attrName>
                                        </p:attrNameLst>
                                      </p:cBhvr>
                                      <p:tavLst>
                                        <p:tav tm="0">
                                          <p:val>
                                            <p:strVal val="ppt_x"/>
                                          </p:val>
                                        </p:tav>
                                        <p:tav tm="100000">
                                          <p:val>
                                            <p:strVal val="1+ppt_w/2"/>
                                          </p:val>
                                        </p:tav>
                                      </p:tavLst>
                                    </p:anim>
                                    <p:anim calcmode="lin" valueType="num">
                                      <p:cBhvr additive="base">
                                        <p:cTn id="1443" dur="2250"/>
                                        <p:tgtEl>
                                          <p:spTgt spid="100"/>
                                        </p:tgtEl>
                                        <p:attrNameLst>
                                          <p:attrName>ppt_y</p:attrName>
                                        </p:attrNameLst>
                                      </p:cBhvr>
                                      <p:tavLst>
                                        <p:tav tm="0">
                                          <p:val>
                                            <p:strVal val="ppt_y"/>
                                          </p:val>
                                        </p:tav>
                                        <p:tav tm="100000">
                                          <p:val>
                                            <p:strVal val="1+ppt_h/2"/>
                                          </p:val>
                                        </p:tav>
                                      </p:tavLst>
                                    </p:anim>
                                    <p:set>
                                      <p:cBhvr>
                                        <p:cTn id="1444" dur="1" fill="hold">
                                          <p:stCondLst>
                                            <p:cond delay="2249"/>
                                          </p:stCondLst>
                                        </p:cTn>
                                        <p:tgtEl>
                                          <p:spTgt spid="100"/>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1"/>
                                        </p:tgtEl>
                                        <p:attrNameLst>
                                          <p:attrName>ppt_x</p:attrName>
                                        </p:attrNameLst>
                                      </p:cBhvr>
                                      <p:tavLst>
                                        <p:tav tm="0">
                                          <p:val>
                                            <p:strVal val="ppt_x"/>
                                          </p:val>
                                        </p:tav>
                                        <p:tav tm="100000">
                                          <p:val>
                                            <p:strVal val="1+ppt_w/2"/>
                                          </p:val>
                                        </p:tav>
                                      </p:tavLst>
                                    </p:anim>
                                    <p:anim calcmode="lin" valueType="num">
                                      <p:cBhvr additive="base">
                                        <p:cTn id="1447" dur="2250"/>
                                        <p:tgtEl>
                                          <p:spTgt spid="101"/>
                                        </p:tgtEl>
                                        <p:attrNameLst>
                                          <p:attrName>ppt_y</p:attrName>
                                        </p:attrNameLst>
                                      </p:cBhvr>
                                      <p:tavLst>
                                        <p:tav tm="0">
                                          <p:val>
                                            <p:strVal val="ppt_y"/>
                                          </p:val>
                                        </p:tav>
                                        <p:tav tm="100000">
                                          <p:val>
                                            <p:strVal val="1+ppt_h/2"/>
                                          </p:val>
                                        </p:tav>
                                      </p:tavLst>
                                    </p:anim>
                                    <p:set>
                                      <p:cBhvr>
                                        <p:cTn id="1448" dur="1" fill="hold">
                                          <p:stCondLst>
                                            <p:cond delay="2249"/>
                                          </p:stCondLst>
                                        </p:cTn>
                                        <p:tgtEl>
                                          <p:spTgt spid="101"/>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2"/>
                                        </p:tgtEl>
                                        <p:attrNameLst>
                                          <p:attrName>ppt_x</p:attrName>
                                        </p:attrNameLst>
                                      </p:cBhvr>
                                      <p:tavLst>
                                        <p:tav tm="0">
                                          <p:val>
                                            <p:strVal val="ppt_x"/>
                                          </p:val>
                                        </p:tav>
                                        <p:tav tm="100000">
                                          <p:val>
                                            <p:strVal val="1+ppt_w/2"/>
                                          </p:val>
                                        </p:tav>
                                      </p:tavLst>
                                    </p:anim>
                                    <p:anim calcmode="lin" valueType="num">
                                      <p:cBhvr additive="base">
                                        <p:cTn id="1451" dur="2250"/>
                                        <p:tgtEl>
                                          <p:spTgt spid="102"/>
                                        </p:tgtEl>
                                        <p:attrNameLst>
                                          <p:attrName>ppt_y</p:attrName>
                                        </p:attrNameLst>
                                      </p:cBhvr>
                                      <p:tavLst>
                                        <p:tav tm="0">
                                          <p:val>
                                            <p:strVal val="ppt_y"/>
                                          </p:val>
                                        </p:tav>
                                        <p:tav tm="100000">
                                          <p:val>
                                            <p:strVal val="1+ppt_h/2"/>
                                          </p:val>
                                        </p:tav>
                                      </p:tavLst>
                                    </p:anim>
                                    <p:set>
                                      <p:cBhvr>
                                        <p:cTn id="1452" dur="1" fill="hold">
                                          <p:stCondLst>
                                            <p:cond delay="2249"/>
                                          </p:stCondLst>
                                        </p:cTn>
                                        <p:tgtEl>
                                          <p:spTgt spid="102"/>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3"/>
                                        </p:tgtEl>
                                        <p:attrNameLst>
                                          <p:attrName>ppt_x</p:attrName>
                                        </p:attrNameLst>
                                      </p:cBhvr>
                                      <p:tavLst>
                                        <p:tav tm="0">
                                          <p:val>
                                            <p:strVal val="ppt_x"/>
                                          </p:val>
                                        </p:tav>
                                        <p:tav tm="100000">
                                          <p:val>
                                            <p:strVal val="1+ppt_w/2"/>
                                          </p:val>
                                        </p:tav>
                                      </p:tavLst>
                                    </p:anim>
                                    <p:anim calcmode="lin" valueType="num">
                                      <p:cBhvr additive="base">
                                        <p:cTn id="1455" dur="2250"/>
                                        <p:tgtEl>
                                          <p:spTgt spid="103"/>
                                        </p:tgtEl>
                                        <p:attrNameLst>
                                          <p:attrName>ppt_y</p:attrName>
                                        </p:attrNameLst>
                                      </p:cBhvr>
                                      <p:tavLst>
                                        <p:tav tm="0">
                                          <p:val>
                                            <p:strVal val="ppt_y"/>
                                          </p:val>
                                        </p:tav>
                                        <p:tav tm="100000">
                                          <p:val>
                                            <p:strVal val="1+ppt_h/2"/>
                                          </p:val>
                                        </p:tav>
                                      </p:tavLst>
                                    </p:anim>
                                    <p:set>
                                      <p:cBhvr>
                                        <p:cTn id="1456" dur="1" fill="hold">
                                          <p:stCondLst>
                                            <p:cond delay="2249"/>
                                          </p:stCondLst>
                                        </p:cTn>
                                        <p:tgtEl>
                                          <p:spTgt spid="103"/>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4"/>
                                        </p:tgtEl>
                                        <p:attrNameLst>
                                          <p:attrName>ppt_x</p:attrName>
                                        </p:attrNameLst>
                                      </p:cBhvr>
                                      <p:tavLst>
                                        <p:tav tm="0">
                                          <p:val>
                                            <p:strVal val="ppt_x"/>
                                          </p:val>
                                        </p:tav>
                                        <p:tav tm="100000">
                                          <p:val>
                                            <p:strVal val="1+ppt_w/2"/>
                                          </p:val>
                                        </p:tav>
                                      </p:tavLst>
                                    </p:anim>
                                    <p:anim calcmode="lin" valueType="num">
                                      <p:cBhvr additive="base">
                                        <p:cTn id="1459" dur="2250"/>
                                        <p:tgtEl>
                                          <p:spTgt spid="104"/>
                                        </p:tgtEl>
                                        <p:attrNameLst>
                                          <p:attrName>ppt_y</p:attrName>
                                        </p:attrNameLst>
                                      </p:cBhvr>
                                      <p:tavLst>
                                        <p:tav tm="0">
                                          <p:val>
                                            <p:strVal val="ppt_y"/>
                                          </p:val>
                                        </p:tav>
                                        <p:tav tm="100000">
                                          <p:val>
                                            <p:strVal val="1+ppt_h/2"/>
                                          </p:val>
                                        </p:tav>
                                      </p:tavLst>
                                    </p:anim>
                                    <p:set>
                                      <p:cBhvr>
                                        <p:cTn id="1460" dur="1" fill="hold">
                                          <p:stCondLst>
                                            <p:cond delay="2249"/>
                                          </p:stCondLst>
                                        </p:cTn>
                                        <p:tgtEl>
                                          <p:spTgt spid="104"/>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5"/>
                                        </p:tgtEl>
                                        <p:attrNameLst>
                                          <p:attrName>ppt_x</p:attrName>
                                        </p:attrNameLst>
                                      </p:cBhvr>
                                      <p:tavLst>
                                        <p:tav tm="0">
                                          <p:val>
                                            <p:strVal val="ppt_x"/>
                                          </p:val>
                                        </p:tav>
                                        <p:tav tm="100000">
                                          <p:val>
                                            <p:strVal val="1+ppt_w/2"/>
                                          </p:val>
                                        </p:tav>
                                      </p:tavLst>
                                    </p:anim>
                                    <p:anim calcmode="lin" valueType="num">
                                      <p:cBhvr additive="base">
                                        <p:cTn id="1463" dur="2250"/>
                                        <p:tgtEl>
                                          <p:spTgt spid="105"/>
                                        </p:tgtEl>
                                        <p:attrNameLst>
                                          <p:attrName>ppt_y</p:attrName>
                                        </p:attrNameLst>
                                      </p:cBhvr>
                                      <p:tavLst>
                                        <p:tav tm="0">
                                          <p:val>
                                            <p:strVal val="ppt_y"/>
                                          </p:val>
                                        </p:tav>
                                        <p:tav tm="100000">
                                          <p:val>
                                            <p:strVal val="1+ppt_h/2"/>
                                          </p:val>
                                        </p:tav>
                                      </p:tavLst>
                                    </p:anim>
                                    <p:set>
                                      <p:cBhvr>
                                        <p:cTn id="1464" dur="1" fill="hold">
                                          <p:stCondLst>
                                            <p:cond delay="2249"/>
                                          </p:stCondLst>
                                        </p:cTn>
                                        <p:tgtEl>
                                          <p:spTgt spid="105"/>
                                        </p:tgtEl>
                                        <p:attrNameLst>
                                          <p:attrName>style.visibility</p:attrName>
                                        </p:attrNameLst>
                                      </p:cBhvr>
                                      <p:to>
                                        <p:strVal val="hidden"/>
                                      </p:to>
                                    </p:set>
                                  </p:childTnLst>
                                </p:cTn>
                              </p:par>
                              <p:par>
                                <p:cTn id="1465" presetID="2" presetClass="exit" presetSubtype="3" fill="hold" grpId="2" nodeType="withEffect">
                                  <p:stCondLst>
                                    <p:cond delay="0"/>
                                  </p:stCondLst>
                                  <p:childTnLst>
                                    <p:anim calcmode="lin" valueType="num">
                                      <p:cBhvr additive="base">
                                        <p:cTn id="1466" dur="2250"/>
                                        <p:tgtEl>
                                          <p:spTgt spid="2"/>
                                        </p:tgtEl>
                                        <p:attrNameLst>
                                          <p:attrName>ppt_x</p:attrName>
                                        </p:attrNameLst>
                                      </p:cBhvr>
                                      <p:tavLst>
                                        <p:tav tm="0">
                                          <p:val>
                                            <p:strVal val="ppt_x"/>
                                          </p:val>
                                        </p:tav>
                                        <p:tav tm="100000">
                                          <p:val>
                                            <p:strVal val="1+ppt_w/2"/>
                                          </p:val>
                                        </p:tav>
                                      </p:tavLst>
                                    </p:anim>
                                    <p:anim calcmode="lin" valueType="num">
                                      <p:cBhvr additive="base">
                                        <p:cTn id="1467" dur="2250"/>
                                        <p:tgtEl>
                                          <p:spTgt spid="2"/>
                                        </p:tgtEl>
                                        <p:attrNameLst>
                                          <p:attrName>ppt_y</p:attrName>
                                        </p:attrNameLst>
                                      </p:cBhvr>
                                      <p:tavLst>
                                        <p:tav tm="0">
                                          <p:val>
                                            <p:strVal val="ppt_y"/>
                                          </p:val>
                                        </p:tav>
                                        <p:tav tm="100000">
                                          <p:val>
                                            <p:strVal val="0-ppt_h/2"/>
                                          </p:val>
                                        </p:tav>
                                      </p:tavLst>
                                    </p:anim>
                                    <p:set>
                                      <p:cBhvr>
                                        <p:cTn id="1468" dur="1" fill="hold">
                                          <p:stCondLst>
                                            <p:cond delay="2249"/>
                                          </p:stCondLst>
                                        </p:cTn>
                                        <p:tgtEl>
                                          <p:spTgt spid="2"/>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3"/>
                                        </p:tgtEl>
                                        <p:attrNameLst>
                                          <p:attrName>ppt_x</p:attrName>
                                        </p:attrNameLst>
                                      </p:cBhvr>
                                      <p:tavLst>
                                        <p:tav tm="0">
                                          <p:val>
                                            <p:strVal val="ppt_x"/>
                                          </p:val>
                                        </p:tav>
                                        <p:tav tm="100000">
                                          <p:val>
                                            <p:strVal val="1+ppt_w/2"/>
                                          </p:val>
                                        </p:tav>
                                      </p:tavLst>
                                    </p:anim>
                                    <p:anim calcmode="lin" valueType="num">
                                      <p:cBhvr additive="base">
                                        <p:cTn id="1471" dur="2250"/>
                                        <p:tgtEl>
                                          <p:spTgt spid="3"/>
                                        </p:tgtEl>
                                        <p:attrNameLst>
                                          <p:attrName>ppt_y</p:attrName>
                                        </p:attrNameLst>
                                      </p:cBhvr>
                                      <p:tavLst>
                                        <p:tav tm="0">
                                          <p:val>
                                            <p:strVal val="ppt_y"/>
                                          </p:val>
                                        </p:tav>
                                        <p:tav tm="100000">
                                          <p:val>
                                            <p:strVal val="0-ppt_h/2"/>
                                          </p:val>
                                        </p:tav>
                                      </p:tavLst>
                                    </p:anim>
                                    <p:set>
                                      <p:cBhvr>
                                        <p:cTn id="1472" dur="1" fill="hold">
                                          <p:stCondLst>
                                            <p:cond delay="2249"/>
                                          </p:stCondLst>
                                        </p:cTn>
                                        <p:tgtEl>
                                          <p:spTgt spid="3"/>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4"/>
                                        </p:tgtEl>
                                        <p:attrNameLst>
                                          <p:attrName>ppt_x</p:attrName>
                                        </p:attrNameLst>
                                      </p:cBhvr>
                                      <p:tavLst>
                                        <p:tav tm="0">
                                          <p:val>
                                            <p:strVal val="ppt_x"/>
                                          </p:val>
                                        </p:tav>
                                        <p:tav tm="100000">
                                          <p:val>
                                            <p:strVal val="1+ppt_w/2"/>
                                          </p:val>
                                        </p:tav>
                                      </p:tavLst>
                                    </p:anim>
                                    <p:anim calcmode="lin" valueType="num">
                                      <p:cBhvr additive="base">
                                        <p:cTn id="1475" dur="2250"/>
                                        <p:tgtEl>
                                          <p:spTgt spid="4"/>
                                        </p:tgtEl>
                                        <p:attrNameLst>
                                          <p:attrName>ppt_y</p:attrName>
                                        </p:attrNameLst>
                                      </p:cBhvr>
                                      <p:tavLst>
                                        <p:tav tm="0">
                                          <p:val>
                                            <p:strVal val="ppt_y"/>
                                          </p:val>
                                        </p:tav>
                                        <p:tav tm="100000">
                                          <p:val>
                                            <p:strVal val="0-ppt_h/2"/>
                                          </p:val>
                                        </p:tav>
                                      </p:tavLst>
                                    </p:anim>
                                    <p:set>
                                      <p:cBhvr>
                                        <p:cTn id="1476" dur="1" fill="hold">
                                          <p:stCondLst>
                                            <p:cond delay="2249"/>
                                          </p:stCondLst>
                                        </p:cTn>
                                        <p:tgtEl>
                                          <p:spTgt spid="4"/>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5"/>
                                        </p:tgtEl>
                                        <p:attrNameLst>
                                          <p:attrName>ppt_x</p:attrName>
                                        </p:attrNameLst>
                                      </p:cBhvr>
                                      <p:tavLst>
                                        <p:tav tm="0">
                                          <p:val>
                                            <p:strVal val="ppt_x"/>
                                          </p:val>
                                        </p:tav>
                                        <p:tav tm="100000">
                                          <p:val>
                                            <p:strVal val="1+ppt_w/2"/>
                                          </p:val>
                                        </p:tav>
                                      </p:tavLst>
                                    </p:anim>
                                    <p:anim calcmode="lin" valueType="num">
                                      <p:cBhvr additive="base">
                                        <p:cTn id="1479" dur="2250"/>
                                        <p:tgtEl>
                                          <p:spTgt spid="5"/>
                                        </p:tgtEl>
                                        <p:attrNameLst>
                                          <p:attrName>ppt_y</p:attrName>
                                        </p:attrNameLst>
                                      </p:cBhvr>
                                      <p:tavLst>
                                        <p:tav tm="0">
                                          <p:val>
                                            <p:strVal val="ppt_y"/>
                                          </p:val>
                                        </p:tav>
                                        <p:tav tm="100000">
                                          <p:val>
                                            <p:strVal val="0-ppt_h/2"/>
                                          </p:val>
                                        </p:tav>
                                      </p:tavLst>
                                    </p:anim>
                                    <p:set>
                                      <p:cBhvr>
                                        <p:cTn id="1480" dur="1" fill="hold">
                                          <p:stCondLst>
                                            <p:cond delay="2249"/>
                                          </p:stCondLst>
                                        </p:cTn>
                                        <p:tgtEl>
                                          <p:spTgt spid="5"/>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6"/>
                                        </p:tgtEl>
                                        <p:attrNameLst>
                                          <p:attrName>ppt_x</p:attrName>
                                        </p:attrNameLst>
                                      </p:cBhvr>
                                      <p:tavLst>
                                        <p:tav tm="0">
                                          <p:val>
                                            <p:strVal val="ppt_x"/>
                                          </p:val>
                                        </p:tav>
                                        <p:tav tm="100000">
                                          <p:val>
                                            <p:strVal val="1+ppt_w/2"/>
                                          </p:val>
                                        </p:tav>
                                      </p:tavLst>
                                    </p:anim>
                                    <p:anim calcmode="lin" valueType="num">
                                      <p:cBhvr additive="base">
                                        <p:cTn id="1483" dur="2250"/>
                                        <p:tgtEl>
                                          <p:spTgt spid="6"/>
                                        </p:tgtEl>
                                        <p:attrNameLst>
                                          <p:attrName>ppt_y</p:attrName>
                                        </p:attrNameLst>
                                      </p:cBhvr>
                                      <p:tavLst>
                                        <p:tav tm="0">
                                          <p:val>
                                            <p:strVal val="ppt_y"/>
                                          </p:val>
                                        </p:tav>
                                        <p:tav tm="100000">
                                          <p:val>
                                            <p:strVal val="0-ppt_h/2"/>
                                          </p:val>
                                        </p:tav>
                                      </p:tavLst>
                                    </p:anim>
                                    <p:set>
                                      <p:cBhvr>
                                        <p:cTn id="1484" dur="1" fill="hold">
                                          <p:stCondLst>
                                            <p:cond delay="2249"/>
                                          </p:stCondLst>
                                        </p:cTn>
                                        <p:tgtEl>
                                          <p:spTgt spid="6"/>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7"/>
                                        </p:tgtEl>
                                        <p:attrNameLst>
                                          <p:attrName>ppt_x</p:attrName>
                                        </p:attrNameLst>
                                      </p:cBhvr>
                                      <p:tavLst>
                                        <p:tav tm="0">
                                          <p:val>
                                            <p:strVal val="ppt_x"/>
                                          </p:val>
                                        </p:tav>
                                        <p:tav tm="100000">
                                          <p:val>
                                            <p:strVal val="1+ppt_w/2"/>
                                          </p:val>
                                        </p:tav>
                                      </p:tavLst>
                                    </p:anim>
                                    <p:anim calcmode="lin" valueType="num">
                                      <p:cBhvr additive="base">
                                        <p:cTn id="1487" dur="2250"/>
                                        <p:tgtEl>
                                          <p:spTgt spid="7"/>
                                        </p:tgtEl>
                                        <p:attrNameLst>
                                          <p:attrName>ppt_y</p:attrName>
                                        </p:attrNameLst>
                                      </p:cBhvr>
                                      <p:tavLst>
                                        <p:tav tm="0">
                                          <p:val>
                                            <p:strVal val="ppt_y"/>
                                          </p:val>
                                        </p:tav>
                                        <p:tav tm="100000">
                                          <p:val>
                                            <p:strVal val="0-ppt_h/2"/>
                                          </p:val>
                                        </p:tav>
                                      </p:tavLst>
                                    </p:anim>
                                    <p:set>
                                      <p:cBhvr>
                                        <p:cTn id="1488" dur="1" fill="hold">
                                          <p:stCondLst>
                                            <p:cond delay="2249"/>
                                          </p:stCondLst>
                                        </p:cTn>
                                        <p:tgtEl>
                                          <p:spTgt spid="7"/>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8"/>
                                        </p:tgtEl>
                                        <p:attrNameLst>
                                          <p:attrName>ppt_x</p:attrName>
                                        </p:attrNameLst>
                                      </p:cBhvr>
                                      <p:tavLst>
                                        <p:tav tm="0">
                                          <p:val>
                                            <p:strVal val="ppt_x"/>
                                          </p:val>
                                        </p:tav>
                                        <p:tav tm="100000">
                                          <p:val>
                                            <p:strVal val="1+ppt_w/2"/>
                                          </p:val>
                                        </p:tav>
                                      </p:tavLst>
                                    </p:anim>
                                    <p:anim calcmode="lin" valueType="num">
                                      <p:cBhvr additive="base">
                                        <p:cTn id="1491" dur="2250"/>
                                        <p:tgtEl>
                                          <p:spTgt spid="8"/>
                                        </p:tgtEl>
                                        <p:attrNameLst>
                                          <p:attrName>ppt_y</p:attrName>
                                        </p:attrNameLst>
                                      </p:cBhvr>
                                      <p:tavLst>
                                        <p:tav tm="0">
                                          <p:val>
                                            <p:strVal val="ppt_y"/>
                                          </p:val>
                                        </p:tav>
                                        <p:tav tm="100000">
                                          <p:val>
                                            <p:strVal val="0-ppt_h/2"/>
                                          </p:val>
                                        </p:tav>
                                      </p:tavLst>
                                    </p:anim>
                                    <p:set>
                                      <p:cBhvr>
                                        <p:cTn id="1492" dur="1" fill="hold">
                                          <p:stCondLst>
                                            <p:cond delay="2249"/>
                                          </p:stCondLst>
                                        </p:cTn>
                                        <p:tgtEl>
                                          <p:spTgt spid="8"/>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9"/>
                                        </p:tgtEl>
                                        <p:attrNameLst>
                                          <p:attrName>ppt_x</p:attrName>
                                        </p:attrNameLst>
                                      </p:cBhvr>
                                      <p:tavLst>
                                        <p:tav tm="0">
                                          <p:val>
                                            <p:strVal val="ppt_x"/>
                                          </p:val>
                                        </p:tav>
                                        <p:tav tm="100000">
                                          <p:val>
                                            <p:strVal val="1+ppt_w/2"/>
                                          </p:val>
                                        </p:tav>
                                      </p:tavLst>
                                    </p:anim>
                                    <p:anim calcmode="lin" valueType="num">
                                      <p:cBhvr additive="base">
                                        <p:cTn id="1495" dur="2250"/>
                                        <p:tgtEl>
                                          <p:spTgt spid="9"/>
                                        </p:tgtEl>
                                        <p:attrNameLst>
                                          <p:attrName>ppt_y</p:attrName>
                                        </p:attrNameLst>
                                      </p:cBhvr>
                                      <p:tavLst>
                                        <p:tav tm="0">
                                          <p:val>
                                            <p:strVal val="ppt_y"/>
                                          </p:val>
                                        </p:tav>
                                        <p:tav tm="100000">
                                          <p:val>
                                            <p:strVal val="0-ppt_h/2"/>
                                          </p:val>
                                        </p:tav>
                                      </p:tavLst>
                                    </p:anim>
                                    <p:set>
                                      <p:cBhvr>
                                        <p:cTn id="1496" dur="1" fill="hold">
                                          <p:stCondLst>
                                            <p:cond delay="2249"/>
                                          </p:stCondLst>
                                        </p:cTn>
                                        <p:tgtEl>
                                          <p:spTgt spid="9"/>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10"/>
                                        </p:tgtEl>
                                        <p:attrNameLst>
                                          <p:attrName>ppt_x</p:attrName>
                                        </p:attrNameLst>
                                      </p:cBhvr>
                                      <p:tavLst>
                                        <p:tav tm="0">
                                          <p:val>
                                            <p:strVal val="ppt_x"/>
                                          </p:val>
                                        </p:tav>
                                        <p:tav tm="100000">
                                          <p:val>
                                            <p:strVal val="1+ppt_w/2"/>
                                          </p:val>
                                        </p:tav>
                                      </p:tavLst>
                                    </p:anim>
                                    <p:anim calcmode="lin" valueType="num">
                                      <p:cBhvr additive="base">
                                        <p:cTn id="1499" dur="2250"/>
                                        <p:tgtEl>
                                          <p:spTgt spid="10"/>
                                        </p:tgtEl>
                                        <p:attrNameLst>
                                          <p:attrName>ppt_y</p:attrName>
                                        </p:attrNameLst>
                                      </p:cBhvr>
                                      <p:tavLst>
                                        <p:tav tm="0">
                                          <p:val>
                                            <p:strVal val="ppt_y"/>
                                          </p:val>
                                        </p:tav>
                                        <p:tav tm="100000">
                                          <p:val>
                                            <p:strVal val="0-ppt_h/2"/>
                                          </p:val>
                                        </p:tav>
                                      </p:tavLst>
                                    </p:anim>
                                    <p:set>
                                      <p:cBhvr>
                                        <p:cTn id="1500" dur="1" fill="hold">
                                          <p:stCondLst>
                                            <p:cond delay="2249"/>
                                          </p:stCondLst>
                                        </p:cTn>
                                        <p:tgtEl>
                                          <p:spTgt spid="10"/>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1"/>
                                        </p:tgtEl>
                                        <p:attrNameLst>
                                          <p:attrName>ppt_x</p:attrName>
                                        </p:attrNameLst>
                                      </p:cBhvr>
                                      <p:tavLst>
                                        <p:tav tm="0">
                                          <p:val>
                                            <p:strVal val="ppt_x"/>
                                          </p:val>
                                        </p:tav>
                                        <p:tav tm="100000">
                                          <p:val>
                                            <p:strVal val="1+ppt_w/2"/>
                                          </p:val>
                                        </p:tav>
                                      </p:tavLst>
                                    </p:anim>
                                    <p:anim calcmode="lin" valueType="num">
                                      <p:cBhvr additive="base">
                                        <p:cTn id="1503" dur="2250"/>
                                        <p:tgtEl>
                                          <p:spTgt spid="11"/>
                                        </p:tgtEl>
                                        <p:attrNameLst>
                                          <p:attrName>ppt_y</p:attrName>
                                        </p:attrNameLst>
                                      </p:cBhvr>
                                      <p:tavLst>
                                        <p:tav tm="0">
                                          <p:val>
                                            <p:strVal val="ppt_y"/>
                                          </p:val>
                                        </p:tav>
                                        <p:tav tm="100000">
                                          <p:val>
                                            <p:strVal val="0-ppt_h/2"/>
                                          </p:val>
                                        </p:tav>
                                      </p:tavLst>
                                    </p:anim>
                                    <p:set>
                                      <p:cBhvr>
                                        <p:cTn id="1504" dur="1" fill="hold">
                                          <p:stCondLst>
                                            <p:cond delay="2249"/>
                                          </p:stCondLst>
                                        </p:cTn>
                                        <p:tgtEl>
                                          <p:spTgt spid="11"/>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2"/>
                                        </p:tgtEl>
                                        <p:attrNameLst>
                                          <p:attrName>ppt_x</p:attrName>
                                        </p:attrNameLst>
                                      </p:cBhvr>
                                      <p:tavLst>
                                        <p:tav tm="0">
                                          <p:val>
                                            <p:strVal val="ppt_x"/>
                                          </p:val>
                                        </p:tav>
                                        <p:tav tm="100000">
                                          <p:val>
                                            <p:strVal val="1+ppt_w/2"/>
                                          </p:val>
                                        </p:tav>
                                      </p:tavLst>
                                    </p:anim>
                                    <p:anim calcmode="lin" valueType="num">
                                      <p:cBhvr additive="base">
                                        <p:cTn id="1507" dur="2250"/>
                                        <p:tgtEl>
                                          <p:spTgt spid="12"/>
                                        </p:tgtEl>
                                        <p:attrNameLst>
                                          <p:attrName>ppt_y</p:attrName>
                                        </p:attrNameLst>
                                      </p:cBhvr>
                                      <p:tavLst>
                                        <p:tav tm="0">
                                          <p:val>
                                            <p:strVal val="ppt_y"/>
                                          </p:val>
                                        </p:tav>
                                        <p:tav tm="100000">
                                          <p:val>
                                            <p:strVal val="0-ppt_h/2"/>
                                          </p:val>
                                        </p:tav>
                                      </p:tavLst>
                                    </p:anim>
                                    <p:set>
                                      <p:cBhvr>
                                        <p:cTn id="1508" dur="1" fill="hold">
                                          <p:stCondLst>
                                            <p:cond delay="2249"/>
                                          </p:stCondLst>
                                        </p:cTn>
                                        <p:tgtEl>
                                          <p:spTgt spid="12"/>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3"/>
                                        </p:tgtEl>
                                        <p:attrNameLst>
                                          <p:attrName>ppt_x</p:attrName>
                                        </p:attrNameLst>
                                      </p:cBhvr>
                                      <p:tavLst>
                                        <p:tav tm="0">
                                          <p:val>
                                            <p:strVal val="ppt_x"/>
                                          </p:val>
                                        </p:tav>
                                        <p:tav tm="100000">
                                          <p:val>
                                            <p:strVal val="1+ppt_w/2"/>
                                          </p:val>
                                        </p:tav>
                                      </p:tavLst>
                                    </p:anim>
                                    <p:anim calcmode="lin" valueType="num">
                                      <p:cBhvr additive="base">
                                        <p:cTn id="1511" dur="2250"/>
                                        <p:tgtEl>
                                          <p:spTgt spid="13"/>
                                        </p:tgtEl>
                                        <p:attrNameLst>
                                          <p:attrName>ppt_y</p:attrName>
                                        </p:attrNameLst>
                                      </p:cBhvr>
                                      <p:tavLst>
                                        <p:tav tm="0">
                                          <p:val>
                                            <p:strVal val="ppt_y"/>
                                          </p:val>
                                        </p:tav>
                                        <p:tav tm="100000">
                                          <p:val>
                                            <p:strVal val="0-ppt_h/2"/>
                                          </p:val>
                                        </p:tav>
                                      </p:tavLst>
                                    </p:anim>
                                    <p:set>
                                      <p:cBhvr>
                                        <p:cTn id="1512" dur="1" fill="hold">
                                          <p:stCondLst>
                                            <p:cond delay="2249"/>
                                          </p:stCondLst>
                                        </p:cTn>
                                        <p:tgtEl>
                                          <p:spTgt spid="13"/>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4"/>
                                        </p:tgtEl>
                                        <p:attrNameLst>
                                          <p:attrName>ppt_x</p:attrName>
                                        </p:attrNameLst>
                                      </p:cBhvr>
                                      <p:tavLst>
                                        <p:tav tm="0">
                                          <p:val>
                                            <p:strVal val="ppt_x"/>
                                          </p:val>
                                        </p:tav>
                                        <p:tav tm="100000">
                                          <p:val>
                                            <p:strVal val="1+ppt_w/2"/>
                                          </p:val>
                                        </p:tav>
                                      </p:tavLst>
                                    </p:anim>
                                    <p:anim calcmode="lin" valueType="num">
                                      <p:cBhvr additive="base">
                                        <p:cTn id="1515" dur="2250"/>
                                        <p:tgtEl>
                                          <p:spTgt spid="14"/>
                                        </p:tgtEl>
                                        <p:attrNameLst>
                                          <p:attrName>ppt_y</p:attrName>
                                        </p:attrNameLst>
                                      </p:cBhvr>
                                      <p:tavLst>
                                        <p:tav tm="0">
                                          <p:val>
                                            <p:strVal val="ppt_y"/>
                                          </p:val>
                                        </p:tav>
                                        <p:tav tm="100000">
                                          <p:val>
                                            <p:strVal val="0-ppt_h/2"/>
                                          </p:val>
                                        </p:tav>
                                      </p:tavLst>
                                    </p:anim>
                                    <p:set>
                                      <p:cBhvr>
                                        <p:cTn id="1516" dur="1" fill="hold">
                                          <p:stCondLst>
                                            <p:cond delay="2249"/>
                                          </p:stCondLst>
                                        </p:cTn>
                                        <p:tgtEl>
                                          <p:spTgt spid="14"/>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5"/>
                                        </p:tgtEl>
                                        <p:attrNameLst>
                                          <p:attrName>ppt_x</p:attrName>
                                        </p:attrNameLst>
                                      </p:cBhvr>
                                      <p:tavLst>
                                        <p:tav tm="0">
                                          <p:val>
                                            <p:strVal val="ppt_x"/>
                                          </p:val>
                                        </p:tav>
                                        <p:tav tm="100000">
                                          <p:val>
                                            <p:strVal val="1+ppt_w/2"/>
                                          </p:val>
                                        </p:tav>
                                      </p:tavLst>
                                    </p:anim>
                                    <p:anim calcmode="lin" valueType="num">
                                      <p:cBhvr additive="base">
                                        <p:cTn id="1519" dur="2250"/>
                                        <p:tgtEl>
                                          <p:spTgt spid="15"/>
                                        </p:tgtEl>
                                        <p:attrNameLst>
                                          <p:attrName>ppt_y</p:attrName>
                                        </p:attrNameLst>
                                      </p:cBhvr>
                                      <p:tavLst>
                                        <p:tav tm="0">
                                          <p:val>
                                            <p:strVal val="ppt_y"/>
                                          </p:val>
                                        </p:tav>
                                        <p:tav tm="100000">
                                          <p:val>
                                            <p:strVal val="0-ppt_h/2"/>
                                          </p:val>
                                        </p:tav>
                                      </p:tavLst>
                                    </p:anim>
                                    <p:set>
                                      <p:cBhvr>
                                        <p:cTn id="1520" dur="1" fill="hold">
                                          <p:stCondLst>
                                            <p:cond delay="2249"/>
                                          </p:stCondLst>
                                        </p:cTn>
                                        <p:tgtEl>
                                          <p:spTgt spid="15"/>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6"/>
                                        </p:tgtEl>
                                        <p:attrNameLst>
                                          <p:attrName>ppt_x</p:attrName>
                                        </p:attrNameLst>
                                      </p:cBhvr>
                                      <p:tavLst>
                                        <p:tav tm="0">
                                          <p:val>
                                            <p:strVal val="ppt_x"/>
                                          </p:val>
                                        </p:tav>
                                        <p:tav tm="100000">
                                          <p:val>
                                            <p:strVal val="1+ppt_w/2"/>
                                          </p:val>
                                        </p:tav>
                                      </p:tavLst>
                                    </p:anim>
                                    <p:anim calcmode="lin" valueType="num">
                                      <p:cBhvr additive="base">
                                        <p:cTn id="1523" dur="2250"/>
                                        <p:tgtEl>
                                          <p:spTgt spid="16"/>
                                        </p:tgtEl>
                                        <p:attrNameLst>
                                          <p:attrName>ppt_y</p:attrName>
                                        </p:attrNameLst>
                                      </p:cBhvr>
                                      <p:tavLst>
                                        <p:tav tm="0">
                                          <p:val>
                                            <p:strVal val="ppt_y"/>
                                          </p:val>
                                        </p:tav>
                                        <p:tav tm="100000">
                                          <p:val>
                                            <p:strVal val="0-ppt_h/2"/>
                                          </p:val>
                                        </p:tav>
                                      </p:tavLst>
                                    </p:anim>
                                    <p:set>
                                      <p:cBhvr>
                                        <p:cTn id="1524" dur="1" fill="hold">
                                          <p:stCondLst>
                                            <p:cond delay="2249"/>
                                          </p:stCondLst>
                                        </p:cTn>
                                        <p:tgtEl>
                                          <p:spTgt spid="16"/>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7"/>
                                        </p:tgtEl>
                                        <p:attrNameLst>
                                          <p:attrName>ppt_x</p:attrName>
                                        </p:attrNameLst>
                                      </p:cBhvr>
                                      <p:tavLst>
                                        <p:tav tm="0">
                                          <p:val>
                                            <p:strVal val="ppt_x"/>
                                          </p:val>
                                        </p:tav>
                                        <p:tav tm="100000">
                                          <p:val>
                                            <p:strVal val="1+ppt_w/2"/>
                                          </p:val>
                                        </p:tav>
                                      </p:tavLst>
                                    </p:anim>
                                    <p:anim calcmode="lin" valueType="num">
                                      <p:cBhvr additive="base">
                                        <p:cTn id="1527" dur="2250"/>
                                        <p:tgtEl>
                                          <p:spTgt spid="17"/>
                                        </p:tgtEl>
                                        <p:attrNameLst>
                                          <p:attrName>ppt_y</p:attrName>
                                        </p:attrNameLst>
                                      </p:cBhvr>
                                      <p:tavLst>
                                        <p:tav tm="0">
                                          <p:val>
                                            <p:strVal val="ppt_y"/>
                                          </p:val>
                                        </p:tav>
                                        <p:tav tm="100000">
                                          <p:val>
                                            <p:strVal val="0-ppt_h/2"/>
                                          </p:val>
                                        </p:tav>
                                      </p:tavLst>
                                    </p:anim>
                                    <p:set>
                                      <p:cBhvr>
                                        <p:cTn id="1528" dur="1" fill="hold">
                                          <p:stCondLst>
                                            <p:cond delay="2249"/>
                                          </p:stCondLst>
                                        </p:cTn>
                                        <p:tgtEl>
                                          <p:spTgt spid="17"/>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8"/>
                                        </p:tgtEl>
                                        <p:attrNameLst>
                                          <p:attrName>ppt_x</p:attrName>
                                        </p:attrNameLst>
                                      </p:cBhvr>
                                      <p:tavLst>
                                        <p:tav tm="0">
                                          <p:val>
                                            <p:strVal val="ppt_x"/>
                                          </p:val>
                                        </p:tav>
                                        <p:tav tm="100000">
                                          <p:val>
                                            <p:strVal val="1+ppt_w/2"/>
                                          </p:val>
                                        </p:tav>
                                      </p:tavLst>
                                    </p:anim>
                                    <p:anim calcmode="lin" valueType="num">
                                      <p:cBhvr additive="base">
                                        <p:cTn id="1531" dur="2250"/>
                                        <p:tgtEl>
                                          <p:spTgt spid="18"/>
                                        </p:tgtEl>
                                        <p:attrNameLst>
                                          <p:attrName>ppt_y</p:attrName>
                                        </p:attrNameLst>
                                      </p:cBhvr>
                                      <p:tavLst>
                                        <p:tav tm="0">
                                          <p:val>
                                            <p:strVal val="ppt_y"/>
                                          </p:val>
                                        </p:tav>
                                        <p:tav tm="100000">
                                          <p:val>
                                            <p:strVal val="0-ppt_h/2"/>
                                          </p:val>
                                        </p:tav>
                                      </p:tavLst>
                                    </p:anim>
                                    <p:set>
                                      <p:cBhvr>
                                        <p:cTn id="1532" dur="1" fill="hold">
                                          <p:stCondLst>
                                            <p:cond delay="2249"/>
                                          </p:stCondLst>
                                        </p:cTn>
                                        <p:tgtEl>
                                          <p:spTgt spid="18"/>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9"/>
                                        </p:tgtEl>
                                        <p:attrNameLst>
                                          <p:attrName>ppt_x</p:attrName>
                                        </p:attrNameLst>
                                      </p:cBhvr>
                                      <p:tavLst>
                                        <p:tav tm="0">
                                          <p:val>
                                            <p:strVal val="ppt_x"/>
                                          </p:val>
                                        </p:tav>
                                        <p:tav tm="100000">
                                          <p:val>
                                            <p:strVal val="1+ppt_w/2"/>
                                          </p:val>
                                        </p:tav>
                                      </p:tavLst>
                                    </p:anim>
                                    <p:anim calcmode="lin" valueType="num">
                                      <p:cBhvr additive="base">
                                        <p:cTn id="1535" dur="2250"/>
                                        <p:tgtEl>
                                          <p:spTgt spid="19"/>
                                        </p:tgtEl>
                                        <p:attrNameLst>
                                          <p:attrName>ppt_y</p:attrName>
                                        </p:attrNameLst>
                                      </p:cBhvr>
                                      <p:tavLst>
                                        <p:tav tm="0">
                                          <p:val>
                                            <p:strVal val="ppt_y"/>
                                          </p:val>
                                        </p:tav>
                                        <p:tav tm="100000">
                                          <p:val>
                                            <p:strVal val="0-ppt_h/2"/>
                                          </p:val>
                                        </p:tav>
                                      </p:tavLst>
                                    </p:anim>
                                    <p:set>
                                      <p:cBhvr>
                                        <p:cTn id="1536" dur="1" fill="hold">
                                          <p:stCondLst>
                                            <p:cond delay="2249"/>
                                          </p:stCondLst>
                                        </p:cTn>
                                        <p:tgtEl>
                                          <p:spTgt spid="19"/>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20"/>
                                        </p:tgtEl>
                                        <p:attrNameLst>
                                          <p:attrName>ppt_x</p:attrName>
                                        </p:attrNameLst>
                                      </p:cBhvr>
                                      <p:tavLst>
                                        <p:tav tm="0">
                                          <p:val>
                                            <p:strVal val="ppt_x"/>
                                          </p:val>
                                        </p:tav>
                                        <p:tav tm="100000">
                                          <p:val>
                                            <p:strVal val="1+ppt_w/2"/>
                                          </p:val>
                                        </p:tav>
                                      </p:tavLst>
                                    </p:anim>
                                    <p:anim calcmode="lin" valueType="num">
                                      <p:cBhvr additive="base">
                                        <p:cTn id="1539" dur="2250"/>
                                        <p:tgtEl>
                                          <p:spTgt spid="20"/>
                                        </p:tgtEl>
                                        <p:attrNameLst>
                                          <p:attrName>ppt_y</p:attrName>
                                        </p:attrNameLst>
                                      </p:cBhvr>
                                      <p:tavLst>
                                        <p:tav tm="0">
                                          <p:val>
                                            <p:strVal val="ppt_y"/>
                                          </p:val>
                                        </p:tav>
                                        <p:tav tm="100000">
                                          <p:val>
                                            <p:strVal val="0-ppt_h/2"/>
                                          </p:val>
                                        </p:tav>
                                      </p:tavLst>
                                    </p:anim>
                                    <p:set>
                                      <p:cBhvr>
                                        <p:cTn id="1540" dur="1" fill="hold">
                                          <p:stCondLst>
                                            <p:cond delay="2249"/>
                                          </p:stCondLst>
                                        </p:cTn>
                                        <p:tgtEl>
                                          <p:spTgt spid="20"/>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1"/>
                                        </p:tgtEl>
                                        <p:attrNameLst>
                                          <p:attrName>ppt_x</p:attrName>
                                        </p:attrNameLst>
                                      </p:cBhvr>
                                      <p:tavLst>
                                        <p:tav tm="0">
                                          <p:val>
                                            <p:strVal val="ppt_x"/>
                                          </p:val>
                                        </p:tav>
                                        <p:tav tm="100000">
                                          <p:val>
                                            <p:strVal val="1+ppt_w/2"/>
                                          </p:val>
                                        </p:tav>
                                      </p:tavLst>
                                    </p:anim>
                                    <p:anim calcmode="lin" valueType="num">
                                      <p:cBhvr additive="base">
                                        <p:cTn id="1543" dur="2250"/>
                                        <p:tgtEl>
                                          <p:spTgt spid="21"/>
                                        </p:tgtEl>
                                        <p:attrNameLst>
                                          <p:attrName>ppt_y</p:attrName>
                                        </p:attrNameLst>
                                      </p:cBhvr>
                                      <p:tavLst>
                                        <p:tav tm="0">
                                          <p:val>
                                            <p:strVal val="ppt_y"/>
                                          </p:val>
                                        </p:tav>
                                        <p:tav tm="100000">
                                          <p:val>
                                            <p:strVal val="0-ppt_h/2"/>
                                          </p:val>
                                        </p:tav>
                                      </p:tavLst>
                                    </p:anim>
                                    <p:set>
                                      <p:cBhvr>
                                        <p:cTn id="1544" dur="1" fill="hold">
                                          <p:stCondLst>
                                            <p:cond delay="2249"/>
                                          </p:stCondLst>
                                        </p:cTn>
                                        <p:tgtEl>
                                          <p:spTgt spid="21"/>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2"/>
                                        </p:tgtEl>
                                        <p:attrNameLst>
                                          <p:attrName>ppt_x</p:attrName>
                                        </p:attrNameLst>
                                      </p:cBhvr>
                                      <p:tavLst>
                                        <p:tav tm="0">
                                          <p:val>
                                            <p:strVal val="ppt_x"/>
                                          </p:val>
                                        </p:tav>
                                        <p:tav tm="100000">
                                          <p:val>
                                            <p:strVal val="1+ppt_w/2"/>
                                          </p:val>
                                        </p:tav>
                                      </p:tavLst>
                                    </p:anim>
                                    <p:anim calcmode="lin" valueType="num">
                                      <p:cBhvr additive="base">
                                        <p:cTn id="1547" dur="2250"/>
                                        <p:tgtEl>
                                          <p:spTgt spid="22"/>
                                        </p:tgtEl>
                                        <p:attrNameLst>
                                          <p:attrName>ppt_y</p:attrName>
                                        </p:attrNameLst>
                                      </p:cBhvr>
                                      <p:tavLst>
                                        <p:tav tm="0">
                                          <p:val>
                                            <p:strVal val="ppt_y"/>
                                          </p:val>
                                        </p:tav>
                                        <p:tav tm="100000">
                                          <p:val>
                                            <p:strVal val="0-ppt_h/2"/>
                                          </p:val>
                                        </p:tav>
                                      </p:tavLst>
                                    </p:anim>
                                    <p:set>
                                      <p:cBhvr>
                                        <p:cTn id="1548" dur="1" fill="hold">
                                          <p:stCondLst>
                                            <p:cond delay="2249"/>
                                          </p:stCondLst>
                                        </p:cTn>
                                        <p:tgtEl>
                                          <p:spTgt spid="22"/>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3"/>
                                        </p:tgtEl>
                                        <p:attrNameLst>
                                          <p:attrName>ppt_x</p:attrName>
                                        </p:attrNameLst>
                                      </p:cBhvr>
                                      <p:tavLst>
                                        <p:tav tm="0">
                                          <p:val>
                                            <p:strVal val="ppt_x"/>
                                          </p:val>
                                        </p:tav>
                                        <p:tav tm="100000">
                                          <p:val>
                                            <p:strVal val="1+ppt_w/2"/>
                                          </p:val>
                                        </p:tav>
                                      </p:tavLst>
                                    </p:anim>
                                    <p:anim calcmode="lin" valueType="num">
                                      <p:cBhvr additive="base">
                                        <p:cTn id="1551" dur="2250"/>
                                        <p:tgtEl>
                                          <p:spTgt spid="23"/>
                                        </p:tgtEl>
                                        <p:attrNameLst>
                                          <p:attrName>ppt_y</p:attrName>
                                        </p:attrNameLst>
                                      </p:cBhvr>
                                      <p:tavLst>
                                        <p:tav tm="0">
                                          <p:val>
                                            <p:strVal val="ppt_y"/>
                                          </p:val>
                                        </p:tav>
                                        <p:tav tm="100000">
                                          <p:val>
                                            <p:strVal val="0-ppt_h/2"/>
                                          </p:val>
                                        </p:tav>
                                      </p:tavLst>
                                    </p:anim>
                                    <p:set>
                                      <p:cBhvr>
                                        <p:cTn id="1552" dur="1" fill="hold">
                                          <p:stCondLst>
                                            <p:cond delay="2249"/>
                                          </p:stCondLst>
                                        </p:cTn>
                                        <p:tgtEl>
                                          <p:spTgt spid="23"/>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4"/>
                                        </p:tgtEl>
                                        <p:attrNameLst>
                                          <p:attrName>ppt_x</p:attrName>
                                        </p:attrNameLst>
                                      </p:cBhvr>
                                      <p:tavLst>
                                        <p:tav tm="0">
                                          <p:val>
                                            <p:strVal val="ppt_x"/>
                                          </p:val>
                                        </p:tav>
                                        <p:tav tm="100000">
                                          <p:val>
                                            <p:strVal val="1+ppt_w/2"/>
                                          </p:val>
                                        </p:tav>
                                      </p:tavLst>
                                    </p:anim>
                                    <p:anim calcmode="lin" valueType="num">
                                      <p:cBhvr additive="base">
                                        <p:cTn id="1555" dur="2250"/>
                                        <p:tgtEl>
                                          <p:spTgt spid="24"/>
                                        </p:tgtEl>
                                        <p:attrNameLst>
                                          <p:attrName>ppt_y</p:attrName>
                                        </p:attrNameLst>
                                      </p:cBhvr>
                                      <p:tavLst>
                                        <p:tav tm="0">
                                          <p:val>
                                            <p:strVal val="ppt_y"/>
                                          </p:val>
                                        </p:tav>
                                        <p:tav tm="100000">
                                          <p:val>
                                            <p:strVal val="0-ppt_h/2"/>
                                          </p:val>
                                        </p:tav>
                                      </p:tavLst>
                                    </p:anim>
                                    <p:set>
                                      <p:cBhvr>
                                        <p:cTn id="1556" dur="1" fill="hold">
                                          <p:stCondLst>
                                            <p:cond delay="2249"/>
                                          </p:stCondLst>
                                        </p:cTn>
                                        <p:tgtEl>
                                          <p:spTgt spid="24"/>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5"/>
                                        </p:tgtEl>
                                        <p:attrNameLst>
                                          <p:attrName>ppt_x</p:attrName>
                                        </p:attrNameLst>
                                      </p:cBhvr>
                                      <p:tavLst>
                                        <p:tav tm="0">
                                          <p:val>
                                            <p:strVal val="ppt_x"/>
                                          </p:val>
                                        </p:tav>
                                        <p:tav tm="100000">
                                          <p:val>
                                            <p:strVal val="1+ppt_w/2"/>
                                          </p:val>
                                        </p:tav>
                                      </p:tavLst>
                                    </p:anim>
                                    <p:anim calcmode="lin" valueType="num">
                                      <p:cBhvr additive="base">
                                        <p:cTn id="1559" dur="2250"/>
                                        <p:tgtEl>
                                          <p:spTgt spid="25"/>
                                        </p:tgtEl>
                                        <p:attrNameLst>
                                          <p:attrName>ppt_y</p:attrName>
                                        </p:attrNameLst>
                                      </p:cBhvr>
                                      <p:tavLst>
                                        <p:tav tm="0">
                                          <p:val>
                                            <p:strVal val="ppt_y"/>
                                          </p:val>
                                        </p:tav>
                                        <p:tav tm="100000">
                                          <p:val>
                                            <p:strVal val="0-ppt_h/2"/>
                                          </p:val>
                                        </p:tav>
                                      </p:tavLst>
                                    </p:anim>
                                    <p:set>
                                      <p:cBhvr>
                                        <p:cTn id="1560" dur="1" fill="hold">
                                          <p:stCondLst>
                                            <p:cond delay="2249"/>
                                          </p:stCondLst>
                                        </p:cTn>
                                        <p:tgtEl>
                                          <p:spTgt spid="25"/>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6"/>
                                        </p:tgtEl>
                                        <p:attrNameLst>
                                          <p:attrName>ppt_x</p:attrName>
                                        </p:attrNameLst>
                                      </p:cBhvr>
                                      <p:tavLst>
                                        <p:tav tm="0">
                                          <p:val>
                                            <p:strVal val="ppt_x"/>
                                          </p:val>
                                        </p:tav>
                                        <p:tav tm="100000">
                                          <p:val>
                                            <p:strVal val="1+ppt_w/2"/>
                                          </p:val>
                                        </p:tav>
                                      </p:tavLst>
                                    </p:anim>
                                    <p:anim calcmode="lin" valueType="num">
                                      <p:cBhvr additive="base">
                                        <p:cTn id="1563" dur="2250"/>
                                        <p:tgtEl>
                                          <p:spTgt spid="26"/>
                                        </p:tgtEl>
                                        <p:attrNameLst>
                                          <p:attrName>ppt_y</p:attrName>
                                        </p:attrNameLst>
                                      </p:cBhvr>
                                      <p:tavLst>
                                        <p:tav tm="0">
                                          <p:val>
                                            <p:strVal val="ppt_y"/>
                                          </p:val>
                                        </p:tav>
                                        <p:tav tm="100000">
                                          <p:val>
                                            <p:strVal val="0-ppt_h/2"/>
                                          </p:val>
                                        </p:tav>
                                      </p:tavLst>
                                    </p:anim>
                                    <p:set>
                                      <p:cBhvr>
                                        <p:cTn id="1564" dur="1" fill="hold">
                                          <p:stCondLst>
                                            <p:cond delay="2249"/>
                                          </p:stCondLst>
                                        </p:cTn>
                                        <p:tgtEl>
                                          <p:spTgt spid="26"/>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7"/>
                                        </p:tgtEl>
                                        <p:attrNameLst>
                                          <p:attrName>ppt_x</p:attrName>
                                        </p:attrNameLst>
                                      </p:cBhvr>
                                      <p:tavLst>
                                        <p:tav tm="0">
                                          <p:val>
                                            <p:strVal val="ppt_x"/>
                                          </p:val>
                                        </p:tav>
                                        <p:tav tm="100000">
                                          <p:val>
                                            <p:strVal val="1+ppt_w/2"/>
                                          </p:val>
                                        </p:tav>
                                      </p:tavLst>
                                    </p:anim>
                                    <p:anim calcmode="lin" valueType="num">
                                      <p:cBhvr additive="base">
                                        <p:cTn id="1567" dur="2250"/>
                                        <p:tgtEl>
                                          <p:spTgt spid="27"/>
                                        </p:tgtEl>
                                        <p:attrNameLst>
                                          <p:attrName>ppt_y</p:attrName>
                                        </p:attrNameLst>
                                      </p:cBhvr>
                                      <p:tavLst>
                                        <p:tav tm="0">
                                          <p:val>
                                            <p:strVal val="ppt_y"/>
                                          </p:val>
                                        </p:tav>
                                        <p:tav tm="100000">
                                          <p:val>
                                            <p:strVal val="0-ppt_h/2"/>
                                          </p:val>
                                        </p:tav>
                                      </p:tavLst>
                                    </p:anim>
                                    <p:set>
                                      <p:cBhvr>
                                        <p:cTn id="1568" dur="1" fill="hold">
                                          <p:stCondLst>
                                            <p:cond delay="2249"/>
                                          </p:stCondLst>
                                        </p:cTn>
                                        <p:tgtEl>
                                          <p:spTgt spid="27"/>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8"/>
                                        </p:tgtEl>
                                        <p:attrNameLst>
                                          <p:attrName>ppt_x</p:attrName>
                                        </p:attrNameLst>
                                      </p:cBhvr>
                                      <p:tavLst>
                                        <p:tav tm="0">
                                          <p:val>
                                            <p:strVal val="ppt_x"/>
                                          </p:val>
                                        </p:tav>
                                        <p:tav tm="100000">
                                          <p:val>
                                            <p:strVal val="1+ppt_w/2"/>
                                          </p:val>
                                        </p:tav>
                                      </p:tavLst>
                                    </p:anim>
                                    <p:anim calcmode="lin" valueType="num">
                                      <p:cBhvr additive="base">
                                        <p:cTn id="1571" dur="2250"/>
                                        <p:tgtEl>
                                          <p:spTgt spid="28"/>
                                        </p:tgtEl>
                                        <p:attrNameLst>
                                          <p:attrName>ppt_y</p:attrName>
                                        </p:attrNameLst>
                                      </p:cBhvr>
                                      <p:tavLst>
                                        <p:tav tm="0">
                                          <p:val>
                                            <p:strVal val="ppt_y"/>
                                          </p:val>
                                        </p:tav>
                                        <p:tav tm="100000">
                                          <p:val>
                                            <p:strVal val="0-ppt_h/2"/>
                                          </p:val>
                                        </p:tav>
                                      </p:tavLst>
                                    </p:anim>
                                    <p:set>
                                      <p:cBhvr>
                                        <p:cTn id="1572" dur="1" fill="hold">
                                          <p:stCondLst>
                                            <p:cond delay="2249"/>
                                          </p:stCondLst>
                                        </p:cTn>
                                        <p:tgtEl>
                                          <p:spTgt spid="28"/>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9"/>
                                        </p:tgtEl>
                                        <p:attrNameLst>
                                          <p:attrName>ppt_x</p:attrName>
                                        </p:attrNameLst>
                                      </p:cBhvr>
                                      <p:tavLst>
                                        <p:tav tm="0">
                                          <p:val>
                                            <p:strVal val="ppt_x"/>
                                          </p:val>
                                        </p:tav>
                                        <p:tav tm="100000">
                                          <p:val>
                                            <p:strVal val="1+ppt_w/2"/>
                                          </p:val>
                                        </p:tav>
                                      </p:tavLst>
                                    </p:anim>
                                    <p:anim calcmode="lin" valueType="num">
                                      <p:cBhvr additive="base">
                                        <p:cTn id="1575" dur="2250"/>
                                        <p:tgtEl>
                                          <p:spTgt spid="29"/>
                                        </p:tgtEl>
                                        <p:attrNameLst>
                                          <p:attrName>ppt_y</p:attrName>
                                        </p:attrNameLst>
                                      </p:cBhvr>
                                      <p:tavLst>
                                        <p:tav tm="0">
                                          <p:val>
                                            <p:strVal val="ppt_y"/>
                                          </p:val>
                                        </p:tav>
                                        <p:tav tm="100000">
                                          <p:val>
                                            <p:strVal val="0-ppt_h/2"/>
                                          </p:val>
                                        </p:tav>
                                      </p:tavLst>
                                    </p:anim>
                                    <p:set>
                                      <p:cBhvr>
                                        <p:cTn id="1576" dur="1" fill="hold">
                                          <p:stCondLst>
                                            <p:cond delay="2249"/>
                                          </p:stCondLst>
                                        </p:cTn>
                                        <p:tgtEl>
                                          <p:spTgt spid="29"/>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30"/>
                                        </p:tgtEl>
                                        <p:attrNameLst>
                                          <p:attrName>ppt_x</p:attrName>
                                        </p:attrNameLst>
                                      </p:cBhvr>
                                      <p:tavLst>
                                        <p:tav tm="0">
                                          <p:val>
                                            <p:strVal val="ppt_x"/>
                                          </p:val>
                                        </p:tav>
                                        <p:tav tm="100000">
                                          <p:val>
                                            <p:strVal val="1+ppt_w/2"/>
                                          </p:val>
                                        </p:tav>
                                      </p:tavLst>
                                    </p:anim>
                                    <p:anim calcmode="lin" valueType="num">
                                      <p:cBhvr additive="base">
                                        <p:cTn id="1579" dur="2250"/>
                                        <p:tgtEl>
                                          <p:spTgt spid="30"/>
                                        </p:tgtEl>
                                        <p:attrNameLst>
                                          <p:attrName>ppt_y</p:attrName>
                                        </p:attrNameLst>
                                      </p:cBhvr>
                                      <p:tavLst>
                                        <p:tav tm="0">
                                          <p:val>
                                            <p:strVal val="ppt_y"/>
                                          </p:val>
                                        </p:tav>
                                        <p:tav tm="100000">
                                          <p:val>
                                            <p:strVal val="0-ppt_h/2"/>
                                          </p:val>
                                        </p:tav>
                                      </p:tavLst>
                                    </p:anim>
                                    <p:set>
                                      <p:cBhvr>
                                        <p:cTn id="1580" dur="1" fill="hold">
                                          <p:stCondLst>
                                            <p:cond delay="2249"/>
                                          </p:stCondLst>
                                        </p:cTn>
                                        <p:tgtEl>
                                          <p:spTgt spid="30"/>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1"/>
                                        </p:tgtEl>
                                        <p:attrNameLst>
                                          <p:attrName>ppt_x</p:attrName>
                                        </p:attrNameLst>
                                      </p:cBhvr>
                                      <p:tavLst>
                                        <p:tav tm="0">
                                          <p:val>
                                            <p:strVal val="ppt_x"/>
                                          </p:val>
                                        </p:tav>
                                        <p:tav tm="100000">
                                          <p:val>
                                            <p:strVal val="1+ppt_w/2"/>
                                          </p:val>
                                        </p:tav>
                                      </p:tavLst>
                                    </p:anim>
                                    <p:anim calcmode="lin" valueType="num">
                                      <p:cBhvr additive="base">
                                        <p:cTn id="1583" dur="2250"/>
                                        <p:tgtEl>
                                          <p:spTgt spid="31"/>
                                        </p:tgtEl>
                                        <p:attrNameLst>
                                          <p:attrName>ppt_y</p:attrName>
                                        </p:attrNameLst>
                                      </p:cBhvr>
                                      <p:tavLst>
                                        <p:tav tm="0">
                                          <p:val>
                                            <p:strVal val="ppt_y"/>
                                          </p:val>
                                        </p:tav>
                                        <p:tav tm="100000">
                                          <p:val>
                                            <p:strVal val="0-ppt_h/2"/>
                                          </p:val>
                                        </p:tav>
                                      </p:tavLst>
                                    </p:anim>
                                    <p:set>
                                      <p:cBhvr>
                                        <p:cTn id="1584" dur="1" fill="hold">
                                          <p:stCondLst>
                                            <p:cond delay="2249"/>
                                          </p:stCondLst>
                                        </p:cTn>
                                        <p:tgtEl>
                                          <p:spTgt spid="31"/>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2"/>
                                        </p:tgtEl>
                                        <p:attrNameLst>
                                          <p:attrName>ppt_x</p:attrName>
                                        </p:attrNameLst>
                                      </p:cBhvr>
                                      <p:tavLst>
                                        <p:tav tm="0">
                                          <p:val>
                                            <p:strVal val="ppt_x"/>
                                          </p:val>
                                        </p:tav>
                                        <p:tav tm="100000">
                                          <p:val>
                                            <p:strVal val="1+ppt_w/2"/>
                                          </p:val>
                                        </p:tav>
                                      </p:tavLst>
                                    </p:anim>
                                    <p:anim calcmode="lin" valueType="num">
                                      <p:cBhvr additive="base">
                                        <p:cTn id="1587" dur="2250"/>
                                        <p:tgtEl>
                                          <p:spTgt spid="32"/>
                                        </p:tgtEl>
                                        <p:attrNameLst>
                                          <p:attrName>ppt_y</p:attrName>
                                        </p:attrNameLst>
                                      </p:cBhvr>
                                      <p:tavLst>
                                        <p:tav tm="0">
                                          <p:val>
                                            <p:strVal val="ppt_y"/>
                                          </p:val>
                                        </p:tav>
                                        <p:tav tm="100000">
                                          <p:val>
                                            <p:strVal val="0-ppt_h/2"/>
                                          </p:val>
                                        </p:tav>
                                      </p:tavLst>
                                    </p:anim>
                                    <p:set>
                                      <p:cBhvr>
                                        <p:cTn id="1588" dur="1" fill="hold">
                                          <p:stCondLst>
                                            <p:cond delay="2249"/>
                                          </p:stCondLst>
                                        </p:cTn>
                                        <p:tgtEl>
                                          <p:spTgt spid="32"/>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3"/>
                                        </p:tgtEl>
                                        <p:attrNameLst>
                                          <p:attrName>ppt_x</p:attrName>
                                        </p:attrNameLst>
                                      </p:cBhvr>
                                      <p:tavLst>
                                        <p:tav tm="0">
                                          <p:val>
                                            <p:strVal val="ppt_x"/>
                                          </p:val>
                                        </p:tav>
                                        <p:tav tm="100000">
                                          <p:val>
                                            <p:strVal val="1+ppt_w/2"/>
                                          </p:val>
                                        </p:tav>
                                      </p:tavLst>
                                    </p:anim>
                                    <p:anim calcmode="lin" valueType="num">
                                      <p:cBhvr additive="base">
                                        <p:cTn id="1591" dur="2250"/>
                                        <p:tgtEl>
                                          <p:spTgt spid="33"/>
                                        </p:tgtEl>
                                        <p:attrNameLst>
                                          <p:attrName>ppt_y</p:attrName>
                                        </p:attrNameLst>
                                      </p:cBhvr>
                                      <p:tavLst>
                                        <p:tav tm="0">
                                          <p:val>
                                            <p:strVal val="ppt_y"/>
                                          </p:val>
                                        </p:tav>
                                        <p:tav tm="100000">
                                          <p:val>
                                            <p:strVal val="0-ppt_h/2"/>
                                          </p:val>
                                        </p:tav>
                                      </p:tavLst>
                                    </p:anim>
                                    <p:set>
                                      <p:cBhvr>
                                        <p:cTn id="1592" dur="1" fill="hold">
                                          <p:stCondLst>
                                            <p:cond delay="2249"/>
                                          </p:stCondLst>
                                        </p:cTn>
                                        <p:tgtEl>
                                          <p:spTgt spid="33"/>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4"/>
                                        </p:tgtEl>
                                        <p:attrNameLst>
                                          <p:attrName>ppt_x</p:attrName>
                                        </p:attrNameLst>
                                      </p:cBhvr>
                                      <p:tavLst>
                                        <p:tav tm="0">
                                          <p:val>
                                            <p:strVal val="ppt_x"/>
                                          </p:val>
                                        </p:tav>
                                        <p:tav tm="100000">
                                          <p:val>
                                            <p:strVal val="1+ppt_w/2"/>
                                          </p:val>
                                        </p:tav>
                                      </p:tavLst>
                                    </p:anim>
                                    <p:anim calcmode="lin" valueType="num">
                                      <p:cBhvr additive="base">
                                        <p:cTn id="1595" dur="2250"/>
                                        <p:tgtEl>
                                          <p:spTgt spid="34"/>
                                        </p:tgtEl>
                                        <p:attrNameLst>
                                          <p:attrName>ppt_y</p:attrName>
                                        </p:attrNameLst>
                                      </p:cBhvr>
                                      <p:tavLst>
                                        <p:tav tm="0">
                                          <p:val>
                                            <p:strVal val="ppt_y"/>
                                          </p:val>
                                        </p:tav>
                                        <p:tav tm="100000">
                                          <p:val>
                                            <p:strVal val="0-ppt_h/2"/>
                                          </p:val>
                                        </p:tav>
                                      </p:tavLst>
                                    </p:anim>
                                    <p:set>
                                      <p:cBhvr>
                                        <p:cTn id="1596" dur="1" fill="hold">
                                          <p:stCondLst>
                                            <p:cond delay="2249"/>
                                          </p:stCondLst>
                                        </p:cTn>
                                        <p:tgtEl>
                                          <p:spTgt spid="34"/>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5"/>
                                        </p:tgtEl>
                                        <p:attrNameLst>
                                          <p:attrName>ppt_x</p:attrName>
                                        </p:attrNameLst>
                                      </p:cBhvr>
                                      <p:tavLst>
                                        <p:tav tm="0">
                                          <p:val>
                                            <p:strVal val="ppt_x"/>
                                          </p:val>
                                        </p:tav>
                                        <p:tav tm="100000">
                                          <p:val>
                                            <p:strVal val="1+ppt_w/2"/>
                                          </p:val>
                                        </p:tav>
                                      </p:tavLst>
                                    </p:anim>
                                    <p:anim calcmode="lin" valueType="num">
                                      <p:cBhvr additive="base">
                                        <p:cTn id="1599" dur="2250"/>
                                        <p:tgtEl>
                                          <p:spTgt spid="35"/>
                                        </p:tgtEl>
                                        <p:attrNameLst>
                                          <p:attrName>ppt_y</p:attrName>
                                        </p:attrNameLst>
                                      </p:cBhvr>
                                      <p:tavLst>
                                        <p:tav tm="0">
                                          <p:val>
                                            <p:strVal val="ppt_y"/>
                                          </p:val>
                                        </p:tav>
                                        <p:tav tm="100000">
                                          <p:val>
                                            <p:strVal val="0-ppt_h/2"/>
                                          </p:val>
                                        </p:tav>
                                      </p:tavLst>
                                    </p:anim>
                                    <p:set>
                                      <p:cBhvr>
                                        <p:cTn id="1600" dur="1" fill="hold">
                                          <p:stCondLst>
                                            <p:cond delay="2249"/>
                                          </p:stCondLst>
                                        </p:cTn>
                                        <p:tgtEl>
                                          <p:spTgt spid="35"/>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6"/>
                                        </p:tgtEl>
                                        <p:attrNameLst>
                                          <p:attrName>ppt_x</p:attrName>
                                        </p:attrNameLst>
                                      </p:cBhvr>
                                      <p:tavLst>
                                        <p:tav tm="0">
                                          <p:val>
                                            <p:strVal val="ppt_x"/>
                                          </p:val>
                                        </p:tav>
                                        <p:tav tm="100000">
                                          <p:val>
                                            <p:strVal val="1+ppt_w/2"/>
                                          </p:val>
                                        </p:tav>
                                      </p:tavLst>
                                    </p:anim>
                                    <p:anim calcmode="lin" valueType="num">
                                      <p:cBhvr additive="base">
                                        <p:cTn id="1603" dur="2250"/>
                                        <p:tgtEl>
                                          <p:spTgt spid="36"/>
                                        </p:tgtEl>
                                        <p:attrNameLst>
                                          <p:attrName>ppt_y</p:attrName>
                                        </p:attrNameLst>
                                      </p:cBhvr>
                                      <p:tavLst>
                                        <p:tav tm="0">
                                          <p:val>
                                            <p:strVal val="ppt_y"/>
                                          </p:val>
                                        </p:tav>
                                        <p:tav tm="100000">
                                          <p:val>
                                            <p:strVal val="0-ppt_h/2"/>
                                          </p:val>
                                        </p:tav>
                                      </p:tavLst>
                                    </p:anim>
                                    <p:set>
                                      <p:cBhvr>
                                        <p:cTn id="1604" dur="1" fill="hold">
                                          <p:stCondLst>
                                            <p:cond delay="2249"/>
                                          </p:stCondLst>
                                        </p:cTn>
                                        <p:tgtEl>
                                          <p:spTgt spid="36"/>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7"/>
                                        </p:tgtEl>
                                        <p:attrNameLst>
                                          <p:attrName>ppt_x</p:attrName>
                                        </p:attrNameLst>
                                      </p:cBhvr>
                                      <p:tavLst>
                                        <p:tav tm="0">
                                          <p:val>
                                            <p:strVal val="ppt_x"/>
                                          </p:val>
                                        </p:tav>
                                        <p:tav tm="100000">
                                          <p:val>
                                            <p:strVal val="1+ppt_w/2"/>
                                          </p:val>
                                        </p:tav>
                                      </p:tavLst>
                                    </p:anim>
                                    <p:anim calcmode="lin" valueType="num">
                                      <p:cBhvr additive="base">
                                        <p:cTn id="1607" dur="2250"/>
                                        <p:tgtEl>
                                          <p:spTgt spid="37"/>
                                        </p:tgtEl>
                                        <p:attrNameLst>
                                          <p:attrName>ppt_y</p:attrName>
                                        </p:attrNameLst>
                                      </p:cBhvr>
                                      <p:tavLst>
                                        <p:tav tm="0">
                                          <p:val>
                                            <p:strVal val="ppt_y"/>
                                          </p:val>
                                        </p:tav>
                                        <p:tav tm="100000">
                                          <p:val>
                                            <p:strVal val="0-ppt_h/2"/>
                                          </p:val>
                                        </p:tav>
                                      </p:tavLst>
                                    </p:anim>
                                    <p:set>
                                      <p:cBhvr>
                                        <p:cTn id="1608" dur="1" fill="hold">
                                          <p:stCondLst>
                                            <p:cond delay="2249"/>
                                          </p:stCondLst>
                                        </p:cTn>
                                        <p:tgtEl>
                                          <p:spTgt spid="37"/>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8"/>
                                        </p:tgtEl>
                                        <p:attrNameLst>
                                          <p:attrName>ppt_x</p:attrName>
                                        </p:attrNameLst>
                                      </p:cBhvr>
                                      <p:tavLst>
                                        <p:tav tm="0">
                                          <p:val>
                                            <p:strVal val="ppt_x"/>
                                          </p:val>
                                        </p:tav>
                                        <p:tav tm="100000">
                                          <p:val>
                                            <p:strVal val="1+ppt_w/2"/>
                                          </p:val>
                                        </p:tav>
                                      </p:tavLst>
                                    </p:anim>
                                    <p:anim calcmode="lin" valueType="num">
                                      <p:cBhvr additive="base">
                                        <p:cTn id="1611" dur="2250"/>
                                        <p:tgtEl>
                                          <p:spTgt spid="38"/>
                                        </p:tgtEl>
                                        <p:attrNameLst>
                                          <p:attrName>ppt_y</p:attrName>
                                        </p:attrNameLst>
                                      </p:cBhvr>
                                      <p:tavLst>
                                        <p:tav tm="0">
                                          <p:val>
                                            <p:strVal val="ppt_y"/>
                                          </p:val>
                                        </p:tav>
                                        <p:tav tm="100000">
                                          <p:val>
                                            <p:strVal val="0-ppt_h/2"/>
                                          </p:val>
                                        </p:tav>
                                      </p:tavLst>
                                    </p:anim>
                                    <p:set>
                                      <p:cBhvr>
                                        <p:cTn id="1612" dur="1" fill="hold">
                                          <p:stCondLst>
                                            <p:cond delay="2249"/>
                                          </p:stCondLst>
                                        </p:cTn>
                                        <p:tgtEl>
                                          <p:spTgt spid="38"/>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9"/>
                                        </p:tgtEl>
                                        <p:attrNameLst>
                                          <p:attrName>ppt_x</p:attrName>
                                        </p:attrNameLst>
                                      </p:cBhvr>
                                      <p:tavLst>
                                        <p:tav tm="0">
                                          <p:val>
                                            <p:strVal val="ppt_x"/>
                                          </p:val>
                                        </p:tav>
                                        <p:tav tm="100000">
                                          <p:val>
                                            <p:strVal val="1+ppt_w/2"/>
                                          </p:val>
                                        </p:tav>
                                      </p:tavLst>
                                    </p:anim>
                                    <p:anim calcmode="lin" valueType="num">
                                      <p:cBhvr additive="base">
                                        <p:cTn id="1615" dur="2250"/>
                                        <p:tgtEl>
                                          <p:spTgt spid="39"/>
                                        </p:tgtEl>
                                        <p:attrNameLst>
                                          <p:attrName>ppt_y</p:attrName>
                                        </p:attrNameLst>
                                      </p:cBhvr>
                                      <p:tavLst>
                                        <p:tav tm="0">
                                          <p:val>
                                            <p:strVal val="ppt_y"/>
                                          </p:val>
                                        </p:tav>
                                        <p:tav tm="100000">
                                          <p:val>
                                            <p:strVal val="0-ppt_h/2"/>
                                          </p:val>
                                        </p:tav>
                                      </p:tavLst>
                                    </p:anim>
                                    <p:set>
                                      <p:cBhvr>
                                        <p:cTn id="1616" dur="1" fill="hold">
                                          <p:stCondLst>
                                            <p:cond delay="2249"/>
                                          </p:stCondLst>
                                        </p:cTn>
                                        <p:tgtEl>
                                          <p:spTgt spid="39"/>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40"/>
                                        </p:tgtEl>
                                        <p:attrNameLst>
                                          <p:attrName>ppt_x</p:attrName>
                                        </p:attrNameLst>
                                      </p:cBhvr>
                                      <p:tavLst>
                                        <p:tav tm="0">
                                          <p:val>
                                            <p:strVal val="ppt_x"/>
                                          </p:val>
                                        </p:tav>
                                        <p:tav tm="100000">
                                          <p:val>
                                            <p:strVal val="1+ppt_w/2"/>
                                          </p:val>
                                        </p:tav>
                                      </p:tavLst>
                                    </p:anim>
                                    <p:anim calcmode="lin" valueType="num">
                                      <p:cBhvr additive="base">
                                        <p:cTn id="1619" dur="2250"/>
                                        <p:tgtEl>
                                          <p:spTgt spid="40"/>
                                        </p:tgtEl>
                                        <p:attrNameLst>
                                          <p:attrName>ppt_y</p:attrName>
                                        </p:attrNameLst>
                                      </p:cBhvr>
                                      <p:tavLst>
                                        <p:tav tm="0">
                                          <p:val>
                                            <p:strVal val="ppt_y"/>
                                          </p:val>
                                        </p:tav>
                                        <p:tav tm="100000">
                                          <p:val>
                                            <p:strVal val="0-ppt_h/2"/>
                                          </p:val>
                                        </p:tav>
                                      </p:tavLst>
                                    </p:anim>
                                    <p:set>
                                      <p:cBhvr>
                                        <p:cTn id="1620" dur="1" fill="hold">
                                          <p:stCondLst>
                                            <p:cond delay="2249"/>
                                          </p:stCondLst>
                                        </p:cTn>
                                        <p:tgtEl>
                                          <p:spTgt spid="40"/>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1"/>
                                        </p:tgtEl>
                                        <p:attrNameLst>
                                          <p:attrName>ppt_x</p:attrName>
                                        </p:attrNameLst>
                                      </p:cBhvr>
                                      <p:tavLst>
                                        <p:tav tm="0">
                                          <p:val>
                                            <p:strVal val="ppt_x"/>
                                          </p:val>
                                        </p:tav>
                                        <p:tav tm="100000">
                                          <p:val>
                                            <p:strVal val="1+ppt_w/2"/>
                                          </p:val>
                                        </p:tav>
                                      </p:tavLst>
                                    </p:anim>
                                    <p:anim calcmode="lin" valueType="num">
                                      <p:cBhvr additive="base">
                                        <p:cTn id="1623" dur="2250"/>
                                        <p:tgtEl>
                                          <p:spTgt spid="41"/>
                                        </p:tgtEl>
                                        <p:attrNameLst>
                                          <p:attrName>ppt_y</p:attrName>
                                        </p:attrNameLst>
                                      </p:cBhvr>
                                      <p:tavLst>
                                        <p:tav tm="0">
                                          <p:val>
                                            <p:strVal val="ppt_y"/>
                                          </p:val>
                                        </p:tav>
                                        <p:tav tm="100000">
                                          <p:val>
                                            <p:strVal val="0-ppt_h/2"/>
                                          </p:val>
                                        </p:tav>
                                      </p:tavLst>
                                    </p:anim>
                                    <p:set>
                                      <p:cBhvr>
                                        <p:cTn id="1624" dur="1" fill="hold">
                                          <p:stCondLst>
                                            <p:cond delay="2249"/>
                                          </p:stCondLst>
                                        </p:cTn>
                                        <p:tgtEl>
                                          <p:spTgt spid="41"/>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2"/>
                                        </p:tgtEl>
                                        <p:attrNameLst>
                                          <p:attrName>ppt_x</p:attrName>
                                        </p:attrNameLst>
                                      </p:cBhvr>
                                      <p:tavLst>
                                        <p:tav tm="0">
                                          <p:val>
                                            <p:strVal val="ppt_x"/>
                                          </p:val>
                                        </p:tav>
                                        <p:tav tm="100000">
                                          <p:val>
                                            <p:strVal val="1+ppt_w/2"/>
                                          </p:val>
                                        </p:tav>
                                      </p:tavLst>
                                    </p:anim>
                                    <p:anim calcmode="lin" valueType="num">
                                      <p:cBhvr additive="base">
                                        <p:cTn id="1627" dur="2250"/>
                                        <p:tgtEl>
                                          <p:spTgt spid="42"/>
                                        </p:tgtEl>
                                        <p:attrNameLst>
                                          <p:attrName>ppt_y</p:attrName>
                                        </p:attrNameLst>
                                      </p:cBhvr>
                                      <p:tavLst>
                                        <p:tav tm="0">
                                          <p:val>
                                            <p:strVal val="ppt_y"/>
                                          </p:val>
                                        </p:tav>
                                        <p:tav tm="100000">
                                          <p:val>
                                            <p:strVal val="0-ppt_h/2"/>
                                          </p:val>
                                        </p:tav>
                                      </p:tavLst>
                                    </p:anim>
                                    <p:set>
                                      <p:cBhvr>
                                        <p:cTn id="1628" dur="1" fill="hold">
                                          <p:stCondLst>
                                            <p:cond delay="2249"/>
                                          </p:stCondLst>
                                        </p:cTn>
                                        <p:tgtEl>
                                          <p:spTgt spid="42"/>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3"/>
                                        </p:tgtEl>
                                        <p:attrNameLst>
                                          <p:attrName>ppt_x</p:attrName>
                                        </p:attrNameLst>
                                      </p:cBhvr>
                                      <p:tavLst>
                                        <p:tav tm="0">
                                          <p:val>
                                            <p:strVal val="ppt_x"/>
                                          </p:val>
                                        </p:tav>
                                        <p:tav tm="100000">
                                          <p:val>
                                            <p:strVal val="1+ppt_w/2"/>
                                          </p:val>
                                        </p:tav>
                                      </p:tavLst>
                                    </p:anim>
                                    <p:anim calcmode="lin" valueType="num">
                                      <p:cBhvr additive="base">
                                        <p:cTn id="1631" dur="2250"/>
                                        <p:tgtEl>
                                          <p:spTgt spid="43"/>
                                        </p:tgtEl>
                                        <p:attrNameLst>
                                          <p:attrName>ppt_y</p:attrName>
                                        </p:attrNameLst>
                                      </p:cBhvr>
                                      <p:tavLst>
                                        <p:tav tm="0">
                                          <p:val>
                                            <p:strVal val="ppt_y"/>
                                          </p:val>
                                        </p:tav>
                                        <p:tav tm="100000">
                                          <p:val>
                                            <p:strVal val="0-ppt_h/2"/>
                                          </p:val>
                                        </p:tav>
                                      </p:tavLst>
                                    </p:anim>
                                    <p:set>
                                      <p:cBhvr>
                                        <p:cTn id="1632" dur="1" fill="hold">
                                          <p:stCondLst>
                                            <p:cond delay="2249"/>
                                          </p:stCondLst>
                                        </p:cTn>
                                        <p:tgtEl>
                                          <p:spTgt spid="43"/>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4"/>
                                        </p:tgtEl>
                                        <p:attrNameLst>
                                          <p:attrName>ppt_x</p:attrName>
                                        </p:attrNameLst>
                                      </p:cBhvr>
                                      <p:tavLst>
                                        <p:tav tm="0">
                                          <p:val>
                                            <p:strVal val="ppt_x"/>
                                          </p:val>
                                        </p:tav>
                                        <p:tav tm="100000">
                                          <p:val>
                                            <p:strVal val="1+ppt_w/2"/>
                                          </p:val>
                                        </p:tav>
                                      </p:tavLst>
                                    </p:anim>
                                    <p:anim calcmode="lin" valueType="num">
                                      <p:cBhvr additive="base">
                                        <p:cTn id="1635" dur="2250"/>
                                        <p:tgtEl>
                                          <p:spTgt spid="44"/>
                                        </p:tgtEl>
                                        <p:attrNameLst>
                                          <p:attrName>ppt_y</p:attrName>
                                        </p:attrNameLst>
                                      </p:cBhvr>
                                      <p:tavLst>
                                        <p:tav tm="0">
                                          <p:val>
                                            <p:strVal val="ppt_y"/>
                                          </p:val>
                                        </p:tav>
                                        <p:tav tm="100000">
                                          <p:val>
                                            <p:strVal val="0-ppt_h/2"/>
                                          </p:val>
                                        </p:tav>
                                      </p:tavLst>
                                    </p:anim>
                                    <p:set>
                                      <p:cBhvr>
                                        <p:cTn id="1636" dur="1" fill="hold">
                                          <p:stCondLst>
                                            <p:cond delay="2249"/>
                                          </p:stCondLst>
                                        </p:cTn>
                                        <p:tgtEl>
                                          <p:spTgt spid="44"/>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5"/>
                                        </p:tgtEl>
                                        <p:attrNameLst>
                                          <p:attrName>ppt_x</p:attrName>
                                        </p:attrNameLst>
                                      </p:cBhvr>
                                      <p:tavLst>
                                        <p:tav tm="0">
                                          <p:val>
                                            <p:strVal val="ppt_x"/>
                                          </p:val>
                                        </p:tav>
                                        <p:tav tm="100000">
                                          <p:val>
                                            <p:strVal val="1+ppt_w/2"/>
                                          </p:val>
                                        </p:tav>
                                      </p:tavLst>
                                    </p:anim>
                                    <p:anim calcmode="lin" valueType="num">
                                      <p:cBhvr additive="base">
                                        <p:cTn id="1639" dur="2250"/>
                                        <p:tgtEl>
                                          <p:spTgt spid="45"/>
                                        </p:tgtEl>
                                        <p:attrNameLst>
                                          <p:attrName>ppt_y</p:attrName>
                                        </p:attrNameLst>
                                      </p:cBhvr>
                                      <p:tavLst>
                                        <p:tav tm="0">
                                          <p:val>
                                            <p:strVal val="ppt_y"/>
                                          </p:val>
                                        </p:tav>
                                        <p:tav tm="100000">
                                          <p:val>
                                            <p:strVal val="0-ppt_h/2"/>
                                          </p:val>
                                        </p:tav>
                                      </p:tavLst>
                                    </p:anim>
                                    <p:set>
                                      <p:cBhvr>
                                        <p:cTn id="1640" dur="1" fill="hold">
                                          <p:stCondLst>
                                            <p:cond delay="2249"/>
                                          </p:stCondLst>
                                        </p:cTn>
                                        <p:tgtEl>
                                          <p:spTgt spid="45"/>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6"/>
                                        </p:tgtEl>
                                        <p:attrNameLst>
                                          <p:attrName>ppt_x</p:attrName>
                                        </p:attrNameLst>
                                      </p:cBhvr>
                                      <p:tavLst>
                                        <p:tav tm="0">
                                          <p:val>
                                            <p:strVal val="ppt_x"/>
                                          </p:val>
                                        </p:tav>
                                        <p:tav tm="100000">
                                          <p:val>
                                            <p:strVal val="1+ppt_w/2"/>
                                          </p:val>
                                        </p:tav>
                                      </p:tavLst>
                                    </p:anim>
                                    <p:anim calcmode="lin" valueType="num">
                                      <p:cBhvr additive="base">
                                        <p:cTn id="1643" dur="2250"/>
                                        <p:tgtEl>
                                          <p:spTgt spid="46"/>
                                        </p:tgtEl>
                                        <p:attrNameLst>
                                          <p:attrName>ppt_y</p:attrName>
                                        </p:attrNameLst>
                                      </p:cBhvr>
                                      <p:tavLst>
                                        <p:tav tm="0">
                                          <p:val>
                                            <p:strVal val="ppt_y"/>
                                          </p:val>
                                        </p:tav>
                                        <p:tav tm="100000">
                                          <p:val>
                                            <p:strVal val="0-ppt_h/2"/>
                                          </p:val>
                                        </p:tav>
                                      </p:tavLst>
                                    </p:anim>
                                    <p:set>
                                      <p:cBhvr>
                                        <p:cTn id="1644" dur="1" fill="hold">
                                          <p:stCondLst>
                                            <p:cond delay="2249"/>
                                          </p:stCondLst>
                                        </p:cTn>
                                        <p:tgtEl>
                                          <p:spTgt spid="46"/>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7"/>
                                        </p:tgtEl>
                                        <p:attrNameLst>
                                          <p:attrName>ppt_x</p:attrName>
                                        </p:attrNameLst>
                                      </p:cBhvr>
                                      <p:tavLst>
                                        <p:tav tm="0">
                                          <p:val>
                                            <p:strVal val="ppt_x"/>
                                          </p:val>
                                        </p:tav>
                                        <p:tav tm="100000">
                                          <p:val>
                                            <p:strVal val="1+ppt_w/2"/>
                                          </p:val>
                                        </p:tav>
                                      </p:tavLst>
                                    </p:anim>
                                    <p:anim calcmode="lin" valueType="num">
                                      <p:cBhvr additive="base">
                                        <p:cTn id="1647" dur="2250"/>
                                        <p:tgtEl>
                                          <p:spTgt spid="47"/>
                                        </p:tgtEl>
                                        <p:attrNameLst>
                                          <p:attrName>ppt_y</p:attrName>
                                        </p:attrNameLst>
                                      </p:cBhvr>
                                      <p:tavLst>
                                        <p:tav tm="0">
                                          <p:val>
                                            <p:strVal val="ppt_y"/>
                                          </p:val>
                                        </p:tav>
                                        <p:tav tm="100000">
                                          <p:val>
                                            <p:strVal val="0-ppt_h/2"/>
                                          </p:val>
                                        </p:tav>
                                      </p:tavLst>
                                    </p:anim>
                                    <p:set>
                                      <p:cBhvr>
                                        <p:cTn id="1648" dur="1" fill="hold">
                                          <p:stCondLst>
                                            <p:cond delay="2249"/>
                                          </p:stCondLst>
                                        </p:cTn>
                                        <p:tgtEl>
                                          <p:spTgt spid="47"/>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8"/>
                                        </p:tgtEl>
                                        <p:attrNameLst>
                                          <p:attrName>ppt_x</p:attrName>
                                        </p:attrNameLst>
                                      </p:cBhvr>
                                      <p:tavLst>
                                        <p:tav tm="0">
                                          <p:val>
                                            <p:strVal val="ppt_x"/>
                                          </p:val>
                                        </p:tav>
                                        <p:tav tm="100000">
                                          <p:val>
                                            <p:strVal val="1+ppt_w/2"/>
                                          </p:val>
                                        </p:tav>
                                      </p:tavLst>
                                    </p:anim>
                                    <p:anim calcmode="lin" valueType="num">
                                      <p:cBhvr additive="base">
                                        <p:cTn id="1651" dur="2250"/>
                                        <p:tgtEl>
                                          <p:spTgt spid="48"/>
                                        </p:tgtEl>
                                        <p:attrNameLst>
                                          <p:attrName>ppt_y</p:attrName>
                                        </p:attrNameLst>
                                      </p:cBhvr>
                                      <p:tavLst>
                                        <p:tav tm="0">
                                          <p:val>
                                            <p:strVal val="ppt_y"/>
                                          </p:val>
                                        </p:tav>
                                        <p:tav tm="100000">
                                          <p:val>
                                            <p:strVal val="0-ppt_h/2"/>
                                          </p:val>
                                        </p:tav>
                                      </p:tavLst>
                                    </p:anim>
                                    <p:set>
                                      <p:cBhvr>
                                        <p:cTn id="1652" dur="1" fill="hold">
                                          <p:stCondLst>
                                            <p:cond delay="2249"/>
                                          </p:stCondLst>
                                        </p:cTn>
                                        <p:tgtEl>
                                          <p:spTgt spid="48"/>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9"/>
                                        </p:tgtEl>
                                        <p:attrNameLst>
                                          <p:attrName>ppt_x</p:attrName>
                                        </p:attrNameLst>
                                      </p:cBhvr>
                                      <p:tavLst>
                                        <p:tav tm="0">
                                          <p:val>
                                            <p:strVal val="ppt_x"/>
                                          </p:val>
                                        </p:tav>
                                        <p:tav tm="100000">
                                          <p:val>
                                            <p:strVal val="1+ppt_w/2"/>
                                          </p:val>
                                        </p:tav>
                                      </p:tavLst>
                                    </p:anim>
                                    <p:anim calcmode="lin" valueType="num">
                                      <p:cBhvr additive="base">
                                        <p:cTn id="1655" dur="2250"/>
                                        <p:tgtEl>
                                          <p:spTgt spid="49"/>
                                        </p:tgtEl>
                                        <p:attrNameLst>
                                          <p:attrName>ppt_y</p:attrName>
                                        </p:attrNameLst>
                                      </p:cBhvr>
                                      <p:tavLst>
                                        <p:tav tm="0">
                                          <p:val>
                                            <p:strVal val="ppt_y"/>
                                          </p:val>
                                        </p:tav>
                                        <p:tav tm="100000">
                                          <p:val>
                                            <p:strVal val="0-ppt_h/2"/>
                                          </p:val>
                                        </p:tav>
                                      </p:tavLst>
                                    </p:anim>
                                    <p:set>
                                      <p:cBhvr>
                                        <p:cTn id="1656" dur="1" fill="hold">
                                          <p:stCondLst>
                                            <p:cond delay="2249"/>
                                          </p:stCondLst>
                                        </p:cTn>
                                        <p:tgtEl>
                                          <p:spTgt spid="49"/>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50"/>
                                        </p:tgtEl>
                                        <p:attrNameLst>
                                          <p:attrName>ppt_x</p:attrName>
                                        </p:attrNameLst>
                                      </p:cBhvr>
                                      <p:tavLst>
                                        <p:tav tm="0">
                                          <p:val>
                                            <p:strVal val="ppt_x"/>
                                          </p:val>
                                        </p:tav>
                                        <p:tav tm="100000">
                                          <p:val>
                                            <p:strVal val="1+ppt_w/2"/>
                                          </p:val>
                                        </p:tav>
                                      </p:tavLst>
                                    </p:anim>
                                    <p:anim calcmode="lin" valueType="num">
                                      <p:cBhvr additive="base">
                                        <p:cTn id="1659" dur="2250"/>
                                        <p:tgtEl>
                                          <p:spTgt spid="50"/>
                                        </p:tgtEl>
                                        <p:attrNameLst>
                                          <p:attrName>ppt_y</p:attrName>
                                        </p:attrNameLst>
                                      </p:cBhvr>
                                      <p:tavLst>
                                        <p:tav tm="0">
                                          <p:val>
                                            <p:strVal val="ppt_y"/>
                                          </p:val>
                                        </p:tav>
                                        <p:tav tm="100000">
                                          <p:val>
                                            <p:strVal val="0-ppt_h/2"/>
                                          </p:val>
                                        </p:tav>
                                      </p:tavLst>
                                    </p:anim>
                                    <p:set>
                                      <p:cBhvr>
                                        <p:cTn id="1660" dur="1" fill="hold">
                                          <p:stCondLst>
                                            <p:cond delay="2249"/>
                                          </p:stCondLst>
                                        </p:cTn>
                                        <p:tgtEl>
                                          <p:spTgt spid="50"/>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1"/>
                                        </p:tgtEl>
                                        <p:attrNameLst>
                                          <p:attrName>ppt_x</p:attrName>
                                        </p:attrNameLst>
                                      </p:cBhvr>
                                      <p:tavLst>
                                        <p:tav tm="0">
                                          <p:val>
                                            <p:strVal val="ppt_x"/>
                                          </p:val>
                                        </p:tav>
                                        <p:tav tm="100000">
                                          <p:val>
                                            <p:strVal val="1+ppt_w/2"/>
                                          </p:val>
                                        </p:tav>
                                      </p:tavLst>
                                    </p:anim>
                                    <p:anim calcmode="lin" valueType="num">
                                      <p:cBhvr additive="base">
                                        <p:cTn id="1663" dur="2250"/>
                                        <p:tgtEl>
                                          <p:spTgt spid="51"/>
                                        </p:tgtEl>
                                        <p:attrNameLst>
                                          <p:attrName>ppt_y</p:attrName>
                                        </p:attrNameLst>
                                      </p:cBhvr>
                                      <p:tavLst>
                                        <p:tav tm="0">
                                          <p:val>
                                            <p:strVal val="ppt_y"/>
                                          </p:val>
                                        </p:tav>
                                        <p:tav tm="100000">
                                          <p:val>
                                            <p:strVal val="0-ppt_h/2"/>
                                          </p:val>
                                        </p:tav>
                                      </p:tavLst>
                                    </p:anim>
                                    <p:set>
                                      <p:cBhvr>
                                        <p:cTn id="1664" dur="1" fill="hold">
                                          <p:stCondLst>
                                            <p:cond delay="2249"/>
                                          </p:stCondLst>
                                        </p:cTn>
                                        <p:tgtEl>
                                          <p:spTgt spid="51"/>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2"/>
                                        </p:tgtEl>
                                        <p:attrNameLst>
                                          <p:attrName>ppt_x</p:attrName>
                                        </p:attrNameLst>
                                      </p:cBhvr>
                                      <p:tavLst>
                                        <p:tav tm="0">
                                          <p:val>
                                            <p:strVal val="ppt_x"/>
                                          </p:val>
                                        </p:tav>
                                        <p:tav tm="100000">
                                          <p:val>
                                            <p:strVal val="1+ppt_w/2"/>
                                          </p:val>
                                        </p:tav>
                                      </p:tavLst>
                                    </p:anim>
                                    <p:anim calcmode="lin" valueType="num">
                                      <p:cBhvr additive="base">
                                        <p:cTn id="1667" dur="2250"/>
                                        <p:tgtEl>
                                          <p:spTgt spid="52"/>
                                        </p:tgtEl>
                                        <p:attrNameLst>
                                          <p:attrName>ppt_y</p:attrName>
                                        </p:attrNameLst>
                                      </p:cBhvr>
                                      <p:tavLst>
                                        <p:tav tm="0">
                                          <p:val>
                                            <p:strVal val="ppt_y"/>
                                          </p:val>
                                        </p:tav>
                                        <p:tav tm="100000">
                                          <p:val>
                                            <p:strVal val="0-ppt_h/2"/>
                                          </p:val>
                                        </p:tav>
                                      </p:tavLst>
                                    </p:anim>
                                    <p:set>
                                      <p:cBhvr>
                                        <p:cTn id="1668" dur="1" fill="hold">
                                          <p:stCondLst>
                                            <p:cond delay="2249"/>
                                          </p:stCondLst>
                                        </p:cTn>
                                        <p:tgtEl>
                                          <p:spTgt spid="52"/>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3"/>
                                        </p:tgtEl>
                                        <p:attrNameLst>
                                          <p:attrName>ppt_x</p:attrName>
                                        </p:attrNameLst>
                                      </p:cBhvr>
                                      <p:tavLst>
                                        <p:tav tm="0">
                                          <p:val>
                                            <p:strVal val="ppt_x"/>
                                          </p:val>
                                        </p:tav>
                                        <p:tav tm="100000">
                                          <p:val>
                                            <p:strVal val="1+ppt_w/2"/>
                                          </p:val>
                                        </p:tav>
                                      </p:tavLst>
                                    </p:anim>
                                    <p:anim calcmode="lin" valueType="num">
                                      <p:cBhvr additive="base">
                                        <p:cTn id="1671" dur="2250"/>
                                        <p:tgtEl>
                                          <p:spTgt spid="53"/>
                                        </p:tgtEl>
                                        <p:attrNameLst>
                                          <p:attrName>ppt_y</p:attrName>
                                        </p:attrNameLst>
                                      </p:cBhvr>
                                      <p:tavLst>
                                        <p:tav tm="0">
                                          <p:val>
                                            <p:strVal val="ppt_y"/>
                                          </p:val>
                                        </p:tav>
                                        <p:tav tm="100000">
                                          <p:val>
                                            <p:strVal val="0-ppt_h/2"/>
                                          </p:val>
                                        </p:tav>
                                      </p:tavLst>
                                    </p:anim>
                                    <p:set>
                                      <p:cBhvr>
                                        <p:cTn id="1672" dur="1" fill="hold">
                                          <p:stCondLst>
                                            <p:cond delay="2249"/>
                                          </p:stCondLst>
                                        </p:cTn>
                                        <p:tgtEl>
                                          <p:spTgt spid="53"/>
                                        </p:tgtEl>
                                        <p:attrNameLst>
                                          <p:attrName>style.visibility</p:attrName>
                                        </p:attrNameLst>
                                      </p:cBhvr>
                                      <p:to>
                                        <p:strVal val="hidden"/>
                                      </p:to>
                                    </p:set>
                                  </p:childTnLst>
                                </p:cTn>
                              </p:par>
                              <p:par>
                                <p:cTn id="1673" presetID="2" presetClass="exit" presetSubtype="12" fill="hold" grpId="2" nodeType="withEffect">
                                  <p:stCondLst>
                                    <p:cond delay="0"/>
                                  </p:stCondLst>
                                  <p:childTnLst>
                                    <p:anim calcmode="lin" valueType="num">
                                      <p:cBhvr additive="base">
                                        <p:cTn id="1674" dur="2250"/>
                                        <p:tgtEl>
                                          <p:spTgt spid="107"/>
                                        </p:tgtEl>
                                        <p:attrNameLst>
                                          <p:attrName>ppt_x</p:attrName>
                                        </p:attrNameLst>
                                      </p:cBhvr>
                                      <p:tavLst>
                                        <p:tav tm="0">
                                          <p:val>
                                            <p:strVal val="ppt_x"/>
                                          </p:val>
                                        </p:tav>
                                        <p:tav tm="100000">
                                          <p:val>
                                            <p:strVal val="0-ppt_w/2"/>
                                          </p:val>
                                        </p:tav>
                                      </p:tavLst>
                                    </p:anim>
                                    <p:anim calcmode="lin" valueType="num">
                                      <p:cBhvr additive="base">
                                        <p:cTn id="1675" dur="2250"/>
                                        <p:tgtEl>
                                          <p:spTgt spid="107"/>
                                        </p:tgtEl>
                                        <p:attrNameLst>
                                          <p:attrName>ppt_y</p:attrName>
                                        </p:attrNameLst>
                                      </p:cBhvr>
                                      <p:tavLst>
                                        <p:tav tm="0">
                                          <p:val>
                                            <p:strVal val="ppt_y"/>
                                          </p:val>
                                        </p:tav>
                                        <p:tav tm="100000">
                                          <p:val>
                                            <p:strVal val="1+ppt_h/2"/>
                                          </p:val>
                                        </p:tav>
                                      </p:tavLst>
                                    </p:anim>
                                    <p:set>
                                      <p:cBhvr>
                                        <p:cTn id="1676" dur="1" fill="hold">
                                          <p:stCondLst>
                                            <p:cond delay="2249"/>
                                          </p:stCondLst>
                                        </p:cTn>
                                        <p:tgtEl>
                                          <p:spTgt spid="107"/>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8"/>
                                        </p:tgtEl>
                                        <p:attrNameLst>
                                          <p:attrName>ppt_x</p:attrName>
                                        </p:attrNameLst>
                                      </p:cBhvr>
                                      <p:tavLst>
                                        <p:tav tm="0">
                                          <p:val>
                                            <p:strVal val="ppt_x"/>
                                          </p:val>
                                        </p:tav>
                                        <p:tav tm="100000">
                                          <p:val>
                                            <p:strVal val="0-ppt_w/2"/>
                                          </p:val>
                                        </p:tav>
                                      </p:tavLst>
                                    </p:anim>
                                    <p:anim calcmode="lin" valueType="num">
                                      <p:cBhvr additive="base">
                                        <p:cTn id="1679" dur="2250"/>
                                        <p:tgtEl>
                                          <p:spTgt spid="108"/>
                                        </p:tgtEl>
                                        <p:attrNameLst>
                                          <p:attrName>ppt_y</p:attrName>
                                        </p:attrNameLst>
                                      </p:cBhvr>
                                      <p:tavLst>
                                        <p:tav tm="0">
                                          <p:val>
                                            <p:strVal val="ppt_y"/>
                                          </p:val>
                                        </p:tav>
                                        <p:tav tm="100000">
                                          <p:val>
                                            <p:strVal val="1+ppt_h/2"/>
                                          </p:val>
                                        </p:tav>
                                      </p:tavLst>
                                    </p:anim>
                                    <p:set>
                                      <p:cBhvr>
                                        <p:cTn id="1680" dur="1" fill="hold">
                                          <p:stCondLst>
                                            <p:cond delay="2249"/>
                                          </p:stCondLst>
                                        </p:cTn>
                                        <p:tgtEl>
                                          <p:spTgt spid="108"/>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9"/>
                                        </p:tgtEl>
                                        <p:attrNameLst>
                                          <p:attrName>ppt_x</p:attrName>
                                        </p:attrNameLst>
                                      </p:cBhvr>
                                      <p:tavLst>
                                        <p:tav tm="0">
                                          <p:val>
                                            <p:strVal val="ppt_x"/>
                                          </p:val>
                                        </p:tav>
                                        <p:tav tm="100000">
                                          <p:val>
                                            <p:strVal val="0-ppt_w/2"/>
                                          </p:val>
                                        </p:tav>
                                      </p:tavLst>
                                    </p:anim>
                                    <p:anim calcmode="lin" valueType="num">
                                      <p:cBhvr additive="base">
                                        <p:cTn id="1683" dur="2250"/>
                                        <p:tgtEl>
                                          <p:spTgt spid="109"/>
                                        </p:tgtEl>
                                        <p:attrNameLst>
                                          <p:attrName>ppt_y</p:attrName>
                                        </p:attrNameLst>
                                      </p:cBhvr>
                                      <p:tavLst>
                                        <p:tav tm="0">
                                          <p:val>
                                            <p:strVal val="ppt_y"/>
                                          </p:val>
                                        </p:tav>
                                        <p:tav tm="100000">
                                          <p:val>
                                            <p:strVal val="1+ppt_h/2"/>
                                          </p:val>
                                        </p:tav>
                                      </p:tavLst>
                                    </p:anim>
                                    <p:set>
                                      <p:cBhvr>
                                        <p:cTn id="1684" dur="1" fill="hold">
                                          <p:stCondLst>
                                            <p:cond delay="2249"/>
                                          </p:stCondLst>
                                        </p:cTn>
                                        <p:tgtEl>
                                          <p:spTgt spid="109"/>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10"/>
                                        </p:tgtEl>
                                        <p:attrNameLst>
                                          <p:attrName>ppt_x</p:attrName>
                                        </p:attrNameLst>
                                      </p:cBhvr>
                                      <p:tavLst>
                                        <p:tav tm="0">
                                          <p:val>
                                            <p:strVal val="ppt_x"/>
                                          </p:val>
                                        </p:tav>
                                        <p:tav tm="100000">
                                          <p:val>
                                            <p:strVal val="0-ppt_w/2"/>
                                          </p:val>
                                        </p:tav>
                                      </p:tavLst>
                                    </p:anim>
                                    <p:anim calcmode="lin" valueType="num">
                                      <p:cBhvr additive="base">
                                        <p:cTn id="1687" dur="2250"/>
                                        <p:tgtEl>
                                          <p:spTgt spid="110"/>
                                        </p:tgtEl>
                                        <p:attrNameLst>
                                          <p:attrName>ppt_y</p:attrName>
                                        </p:attrNameLst>
                                      </p:cBhvr>
                                      <p:tavLst>
                                        <p:tav tm="0">
                                          <p:val>
                                            <p:strVal val="ppt_y"/>
                                          </p:val>
                                        </p:tav>
                                        <p:tav tm="100000">
                                          <p:val>
                                            <p:strVal val="1+ppt_h/2"/>
                                          </p:val>
                                        </p:tav>
                                      </p:tavLst>
                                    </p:anim>
                                    <p:set>
                                      <p:cBhvr>
                                        <p:cTn id="1688" dur="1" fill="hold">
                                          <p:stCondLst>
                                            <p:cond delay="2249"/>
                                          </p:stCondLst>
                                        </p:cTn>
                                        <p:tgtEl>
                                          <p:spTgt spid="110"/>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1"/>
                                        </p:tgtEl>
                                        <p:attrNameLst>
                                          <p:attrName>ppt_x</p:attrName>
                                        </p:attrNameLst>
                                      </p:cBhvr>
                                      <p:tavLst>
                                        <p:tav tm="0">
                                          <p:val>
                                            <p:strVal val="ppt_x"/>
                                          </p:val>
                                        </p:tav>
                                        <p:tav tm="100000">
                                          <p:val>
                                            <p:strVal val="0-ppt_w/2"/>
                                          </p:val>
                                        </p:tav>
                                      </p:tavLst>
                                    </p:anim>
                                    <p:anim calcmode="lin" valueType="num">
                                      <p:cBhvr additive="base">
                                        <p:cTn id="1691" dur="2250"/>
                                        <p:tgtEl>
                                          <p:spTgt spid="111"/>
                                        </p:tgtEl>
                                        <p:attrNameLst>
                                          <p:attrName>ppt_y</p:attrName>
                                        </p:attrNameLst>
                                      </p:cBhvr>
                                      <p:tavLst>
                                        <p:tav tm="0">
                                          <p:val>
                                            <p:strVal val="ppt_y"/>
                                          </p:val>
                                        </p:tav>
                                        <p:tav tm="100000">
                                          <p:val>
                                            <p:strVal val="1+ppt_h/2"/>
                                          </p:val>
                                        </p:tav>
                                      </p:tavLst>
                                    </p:anim>
                                    <p:set>
                                      <p:cBhvr>
                                        <p:cTn id="1692" dur="1" fill="hold">
                                          <p:stCondLst>
                                            <p:cond delay="2249"/>
                                          </p:stCondLst>
                                        </p:cTn>
                                        <p:tgtEl>
                                          <p:spTgt spid="111"/>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2"/>
                                        </p:tgtEl>
                                        <p:attrNameLst>
                                          <p:attrName>ppt_x</p:attrName>
                                        </p:attrNameLst>
                                      </p:cBhvr>
                                      <p:tavLst>
                                        <p:tav tm="0">
                                          <p:val>
                                            <p:strVal val="ppt_x"/>
                                          </p:val>
                                        </p:tav>
                                        <p:tav tm="100000">
                                          <p:val>
                                            <p:strVal val="0-ppt_w/2"/>
                                          </p:val>
                                        </p:tav>
                                      </p:tavLst>
                                    </p:anim>
                                    <p:anim calcmode="lin" valueType="num">
                                      <p:cBhvr additive="base">
                                        <p:cTn id="1695" dur="2250"/>
                                        <p:tgtEl>
                                          <p:spTgt spid="112"/>
                                        </p:tgtEl>
                                        <p:attrNameLst>
                                          <p:attrName>ppt_y</p:attrName>
                                        </p:attrNameLst>
                                      </p:cBhvr>
                                      <p:tavLst>
                                        <p:tav tm="0">
                                          <p:val>
                                            <p:strVal val="ppt_y"/>
                                          </p:val>
                                        </p:tav>
                                        <p:tav tm="100000">
                                          <p:val>
                                            <p:strVal val="1+ppt_h/2"/>
                                          </p:val>
                                        </p:tav>
                                      </p:tavLst>
                                    </p:anim>
                                    <p:set>
                                      <p:cBhvr>
                                        <p:cTn id="1696" dur="1" fill="hold">
                                          <p:stCondLst>
                                            <p:cond delay="2249"/>
                                          </p:stCondLst>
                                        </p:cTn>
                                        <p:tgtEl>
                                          <p:spTgt spid="112"/>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3"/>
                                        </p:tgtEl>
                                        <p:attrNameLst>
                                          <p:attrName>ppt_x</p:attrName>
                                        </p:attrNameLst>
                                      </p:cBhvr>
                                      <p:tavLst>
                                        <p:tav tm="0">
                                          <p:val>
                                            <p:strVal val="ppt_x"/>
                                          </p:val>
                                        </p:tav>
                                        <p:tav tm="100000">
                                          <p:val>
                                            <p:strVal val="0-ppt_w/2"/>
                                          </p:val>
                                        </p:tav>
                                      </p:tavLst>
                                    </p:anim>
                                    <p:anim calcmode="lin" valueType="num">
                                      <p:cBhvr additive="base">
                                        <p:cTn id="1699" dur="2250"/>
                                        <p:tgtEl>
                                          <p:spTgt spid="113"/>
                                        </p:tgtEl>
                                        <p:attrNameLst>
                                          <p:attrName>ppt_y</p:attrName>
                                        </p:attrNameLst>
                                      </p:cBhvr>
                                      <p:tavLst>
                                        <p:tav tm="0">
                                          <p:val>
                                            <p:strVal val="ppt_y"/>
                                          </p:val>
                                        </p:tav>
                                        <p:tav tm="100000">
                                          <p:val>
                                            <p:strVal val="1+ppt_h/2"/>
                                          </p:val>
                                        </p:tav>
                                      </p:tavLst>
                                    </p:anim>
                                    <p:set>
                                      <p:cBhvr>
                                        <p:cTn id="1700" dur="1" fill="hold">
                                          <p:stCondLst>
                                            <p:cond delay="2249"/>
                                          </p:stCondLst>
                                        </p:cTn>
                                        <p:tgtEl>
                                          <p:spTgt spid="113"/>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4"/>
                                        </p:tgtEl>
                                        <p:attrNameLst>
                                          <p:attrName>ppt_x</p:attrName>
                                        </p:attrNameLst>
                                      </p:cBhvr>
                                      <p:tavLst>
                                        <p:tav tm="0">
                                          <p:val>
                                            <p:strVal val="ppt_x"/>
                                          </p:val>
                                        </p:tav>
                                        <p:tav tm="100000">
                                          <p:val>
                                            <p:strVal val="0-ppt_w/2"/>
                                          </p:val>
                                        </p:tav>
                                      </p:tavLst>
                                    </p:anim>
                                    <p:anim calcmode="lin" valueType="num">
                                      <p:cBhvr additive="base">
                                        <p:cTn id="1703" dur="2250"/>
                                        <p:tgtEl>
                                          <p:spTgt spid="114"/>
                                        </p:tgtEl>
                                        <p:attrNameLst>
                                          <p:attrName>ppt_y</p:attrName>
                                        </p:attrNameLst>
                                      </p:cBhvr>
                                      <p:tavLst>
                                        <p:tav tm="0">
                                          <p:val>
                                            <p:strVal val="ppt_y"/>
                                          </p:val>
                                        </p:tav>
                                        <p:tav tm="100000">
                                          <p:val>
                                            <p:strVal val="1+ppt_h/2"/>
                                          </p:val>
                                        </p:tav>
                                      </p:tavLst>
                                    </p:anim>
                                    <p:set>
                                      <p:cBhvr>
                                        <p:cTn id="1704" dur="1" fill="hold">
                                          <p:stCondLst>
                                            <p:cond delay="2249"/>
                                          </p:stCondLst>
                                        </p:cTn>
                                        <p:tgtEl>
                                          <p:spTgt spid="114"/>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5"/>
                                        </p:tgtEl>
                                        <p:attrNameLst>
                                          <p:attrName>ppt_x</p:attrName>
                                        </p:attrNameLst>
                                      </p:cBhvr>
                                      <p:tavLst>
                                        <p:tav tm="0">
                                          <p:val>
                                            <p:strVal val="ppt_x"/>
                                          </p:val>
                                        </p:tav>
                                        <p:tav tm="100000">
                                          <p:val>
                                            <p:strVal val="0-ppt_w/2"/>
                                          </p:val>
                                        </p:tav>
                                      </p:tavLst>
                                    </p:anim>
                                    <p:anim calcmode="lin" valueType="num">
                                      <p:cBhvr additive="base">
                                        <p:cTn id="1707" dur="2250"/>
                                        <p:tgtEl>
                                          <p:spTgt spid="115"/>
                                        </p:tgtEl>
                                        <p:attrNameLst>
                                          <p:attrName>ppt_y</p:attrName>
                                        </p:attrNameLst>
                                      </p:cBhvr>
                                      <p:tavLst>
                                        <p:tav tm="0">
                                          <p:val>
                                            <p:strVal val="ppt_y"/>
                                          </p:val>
                                        </p:tav>
                                        <p:tav tm="100000">
                                          <p:val>
                                            <p:strVal val="1+ppt_h/2"/>
                                          </p:val>
                                        </p:tav>
                                      </p:tavLst>
                                    </p:anim>
                                    <p:set>
                                      <p:cBhvr>
                                        <p:cTn id="1708" dur="1" fill="hold">
                                          <p:stCondLst>
                                            <p:cond delay="2249"/>
                                          </p:stCondLst>
                                        </p:cTn>
                                        <p:tgtEl>
                                          <p:spTgt spid="115"/>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6"/>
                                        </p:tgtEl>
                                        <p:attrNameLst>
                                          <p:attrName>ppt_x</p:attrName>
                                        </p:attrNameLst>
                                      </p:cBhvr>
                                      <p:tavLst>
                                        <p:tav tm="0">
                                          <p:val>
                                            <p:strVal val="ppt_x"/>
                                          </p:val>
                                        </p:tav>
                                        <p:tav tm="100000">
                                          <p:val>
                                            <p:strVal val="0-ppt_w/2"/>
                                          </p:val>
                                        </p:tav>
                                      </p:tavLst>
                                    </p:anim>
                                    <p:anim calcmode="lin" valueType="num">
                                      <p:cBhvr additive="base">
                                        <p:cTn id="1711" dur="2250"/>
                                        <p:tgtEl>
                                          <p:spTgt spid="116"/>
                                        </p:tgtEl>
                                        <p:attrNameLst>
                                          <p:attrName>ppt_y</p:attrName>
                                        </p:attrNameLst>
                                      </p:cBhvr>
                                      <p:tavLst>
                                        <p:tav tm="0">
                                          <p:val>
                                            <p:strVal val="ppt_y"/>
                                          </p:val>
                                        </p:tav>
                                        <p:tav tm="100000">
                                          <p:val>
                                            <p:strVal val="1+ppt_h/2"/>
                                          </p:val>
                                        </p:tav>
                                      </p:tavLst>
                                    </p:anim>
                                    <p:set>
                                      <p:cBhvr>
                                        <p:cTn id="1712" dur="1" fill="hold">
                                          <p:stCondLst>
                                            <p:cond delay="2249"/>
                                          </p:stCondLst>
                                        </p:cTn>
                                        <p:tgtEl>
                                          <p:spTgt spid="116"/>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7"/>
                                        </p:tgtEl>
                                        <p:attrNameLst>
                                          <p:attrName>ppt_x</p:attrName>
                                        </p:attrNameLst>
                                      </p:cBhvr>
                                      <p:tavLst>
                                        <p:tav tm="0">
                                          <p:val>
                                            <p:strVal val="ppt_x"/>
                                          </p:val>
                                        </p:tav>
                                        <p:tav tm="100000">
                                          <p:val>
                                            <p:strVal val="0-ppt_w/2"/>
                                          </p:val>
                                        </p:tav>
                                      </p:tavLst>
                                    </p:anim>
                                    <p:anim calcmode="lin" valueType="num">
                                      <p:cBhvr additive="base">
                                        <p:cTn id="1715" dur="2250"/>
                                        <p:tgtEl>
                                          <p:spTgt spid="117"/>
                                        </p:tgtEl>
                                        <p:attrNameLst>
                                          <p:attrName>ppt_y</p:attrName>
                                        </p:attrNameLst>
                                      </p:cBhvr>
                                      <p:tavLst>
                                        <p:tav tm="0">
                                          <p:val>
                                            <p:strVal val="ppt_y"/>
                                          </p:val>
                                        </p:tav>
                                        <p:tav tm="100000">
                                          <p:val>
                                            <p:strVal val="1+ppt_h/2"/>
                                          </p:val>
                                        </p:tav>
                                      </p:tavLst>
                                    </p:anim>
                                    <p:set>
                                      <p:cBhvr>
                                        <p:cTn id="1716" dur="1" fill="hold">
                                          <p:stCondLst>
                                            <p:cond delay="2249"/>
                                          </p:stCondLst>
                                        </p:cTn>
                                        <p:tgtEl>
                                          <p:spTgt spid="117"/>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8"/>
                                        </p:tgtEl>
                                        <p:attrNameLst>
                                          <p:attrName>ppt_x</p:attrName>
                                        </p:attrNameLst>
                                      </p:cBhvr>
                                      <p:tavLst>
                                        <p:tav tm="0">
                                          <p:val>
                                            <p:strVal val="ppt_x"/>
                                          </p:val>
                                        </p:tav>
                                        <p:tav tm="100000">
                                          <p:val>
                                            <p:strVal val="0-ppt_w/2"/>
                                          </p:val>
                                        </p:tav>
                                      </p:tavLst>
                                    </p:anim>
                                    <p:anim calcmode="lin" valueType="num">
                                      <p:cBhvr additive="base">
                                        <p:cTn id="1719" dur="2250"/>
                                        <p:tgtEl>
                                          <p:spTgt spid="118"/>
                                        </p:tgtEl>
                                        <p:attrNameLst>
                                          <p:attrName>ppt_y</p:attrName>
                                        </p:attrNameLst>
                                      </p:cBhvr>
                                      <p:tavLst>
                                        <p:tav tm="0">
                                          <p:val>
                                            <p:strVal val="ppt_y"/>
                                          </p:val>
                                        </p:tav>
                                        <p:tav tm="100000">
                                          <p:val>
                                            <p:strVal val="1+ppt_h/2"/>
                                          </p:val>
                                        </p:tav>
                                      </p:tavLst>
                                    </p:anim>
                                    <p:set>
                                      <p:cBhvr>
                                        <p:cTn id="1720" dur="1" fill="hold">
                                          <p:stCondLst>
                                            <p:cond delay="2249"/>
                                          </p:stCondLst>
                                        </p:cTn>
                                        <p:tgtEl>
                                          <p:spTgt spid="118"/>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9"/>
                                        </p:tgtEl>
                                        <p:attrNameLst>
                                          <p:attrName>ppt_x</p:attrName>
                                        </p:attrNameLst>
                                      </p:cBhvr>
                                      <p:tavLst>
                                        <p:tav tm="0">
                                          <p:val>
                                            <p:strVal val="ppt_x"/>
                                          </p:val>
                                        </p:tav>
                                        <p:tav tm="100000">
                                          <p:val>
                                            <p:strVal val="0-ppt_w/2"/>
                                          </p:val>
                                        </p:tav>
                                      </p:tavLst>
                                    </p:anim>
                                    <p:anim calcmode="lin" valueType="num">
                                      <p:cBhvr additive="base">
                                        <p:cTn id="1723" dur="2250"/>
                                        <p:tgtEl>
                                          <p:spTgt spid="119"/>
                                        </p:tgtEl>
                                        <p:attrNameLst>
                                          <p:attrName>ppt_y</p:attrName>
                                        </p:attrNameLst>
                                      </p:cBhvr>
                                      <p:tavLst>
                                        <p:tav tm="0">
                                          <p:val>
                                            <p:strVal val="ppt_y"/>
                                          </p:val>
                                        </p:tav>
                                        <p:tav tm="100000">
                                          <p:val>
                                            <p:strVal val="1+ppt_h/2"/>
                                          </p:val>
                                        </p:tav>
                                      </p:tavLst>
                                    </p:anim>
                                    <p:set>
                                      <p:cBhvr>
                                        <p:cTn id="1724" dur="1" fill="hold">
                                          <p:stCondLst>
                                            <p:cond delay="2249"/>
                                          </p:stCondLst>
                                        </p:cTn>
                                        <p:tgtEl>
                                          <p:spTgt spid="119"/>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20"/>
                                        </p:tgtEl>
                                        <p:attrNameLst>
                                          <p:attrName>ppt_x</p:attrName>
                                        </p:attrNameLst>
                                      </p:cBhvr>
                                      <p:tavLst>
                                        <p:tav tm="0">
                                          <p:val>
                                            <p:strVal val="ppt_x"/>
                                          </p:val>
                                        </p:tav>
                                        <p:tav tm="100000">
                                          <p:val>
                                            <p:strVal val="0-ppt_w/2"/>
                                          </p:val>
                                        </p:tav>
                                      </p:tavLst>
                                    </p:anim>
                                    <p:anim calcmode="lin" valueType="num">
                                      <p:cBhvr additive="base">
                                        <p:cTn id="1727" dur="2250"/>
                                        <p:tgtEl>
                                          <p:spTgt spid="120"/>
                                        </p:tgtEl>
                                        <p:attrNameLst>
                                          <p:attrName>ppt_y</p:attrName>
                                        </p:attrNameLst>
                                      </p:cBhvr>
                                      <p:tavLst>
                                        <p:tav tm="0">
                                          <p:val>
                                            <p:strVal val="ppt_y"/>
                                          </p:val>
                                        </p:tav>
                                        <p:tav tm="100000">
                                          <p:val>
                                            <p:strVal val="1+ppt_h/2"/>
                                          </p:val>
                                        </p:tav>
                                      </p:tavLst>
                                    </p:anim>
                                    <p:set>
                                      <p:cBhvr>
                                        <p:cTn id="1728" dur="1" fill="hold">
                                          <p:stCondLst>
                                            <p:cond delay="2249"/>
                                          </p:stCondLst>
                                        </p:cTn>
                                        <p:tgtEl>
                                          <p:spTgt spid="120"/>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1"/>
                                        </p:tgtEl>
                                        <p:attrNameLst>
                                          <p:attrName>ppt_x</p:attrName>
                                        </p:attrNameLst>
                                      </p:cBhvr>
                                      <p:tavLst>
                                        <p:tav tm="0">
                                          <p:val>
                                            <p:strVal val="ppt_x"/>
                                          </p:val>
                                        </p:tav>
                                        <p:tav tm="100000">
                                          <p:val>
                                            <p:strVal val="0-ppt_w/2"/>
                                          </p:val>
                                        </p:tav>
                                      </p:tavLst>
                                    </p:anim>
                                    <p:anim calcmode="lin" valueType="num">
                                      <p:cBhvr additive="base">
                                        <p:cTn id="1731" dur="2250"/>
                                        <p:tgtEl>
                                          <p:spTgt spid="121"/>
                                        </p:tgtEl>
                                        <p:attrNameLst>
                                          <p:attrName>ppt_y</p:attrName>
                                        </p:attrNameLst>
                                      </p:cBhvr>
                                      <p:tavLst>
                                        <p:tav tm="0">
                                          <p:val>
                                            <p:strVal val="ppt_y"/>
                                          </p:val>
                                        </p:tav>
                                        <p:tav tm="100000">
                                          <p:val>
                                            <p:strVal val="1+ppt_h/2"/>
                                          </p:val>
                                        </p:tav>
                                      </p:tavLst>
                                    </p:anim>
                                    <p:set>
                                      <p:cBhvr>
                                        <p:cTn id="1732" dur="1" fill="hold">
                                          <p:stCondLst>
                                            <p:cond delay="2249"/>
                                          </p:stCondLst>
                                        </p:cTn>
                                        <p:tgtEl>
                                          <p:spTgt spid="121"/>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2"/>
                                        </p:tgtEl>
                                        <p:attrNameLst>
                                          <p:attrName>ppt_x</p:attrName>
                                        </p:attrNameLst>
                                      </p:cBhvr>
                                      <p:tavLst>
                                        <p:tav tm="0">
                                          <p:val>
                                            <p:strVal val="ppt_x"/>
                                          </p:val>
                                        </p:tav>
                                        <p:tav tm="100000">
                                          <p:val>
                                            <p:strVal val="0-ppt_w/2"/>
                                          </p:val>
                                        </p:tav>
                                      </p:tavLst>
                                    </p:anim>
                                    <p:anim calcmode="lin" valueType="num">
                                      <p:cBhvr additive="base">
                                        <p:cTn id="1735" dur="2250"/>
                                        <p:tgtEl>
                                          <p:spTgt spid="122"/>
                                        </p:tgtEl>
                                        <p:attrNameLst>
                                          <p:attrName>ppt_y</p:attrName>
                                        </p:attrNameLst>
                                      </p:cBhvr>
                                      <p:tavLst>
                                        <p:tav tm="0">
                                          <p:val>
                                            <p:strVal val="ppt_y"/>
                                          </p:val>
                                        </p:tav>
                                        <p:tav tm="100000">
                                          <p:val>
                                            <p:strVal val="1+ppt_h/2"/>
                                          </p:val>
                                        </p:tav>
                                      </p:tavLst>
                                    </p:anim>
                                    <p:set>
                                      <p:cBhvr>
                                        <p:cTn id="1736" dur="1" fill="hold">
                                          <p:stCondLst>
                                            <p:cond delay="2249"/>
                                          </p:stCondLst>
                                        </p:cTn>
                                        <p:tgtEl>
                                          <p:spTgt spid="122"/>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3"/>
                                        </p:tgtEl>
                                        <p:attrNameLst>
                                          <p:attrName>ppt_x</p:attrName>
                                        </p:attrNameLst>
                                      </p:cBhvr>
                                      <p:tavLst>
                                        <p:tav tm="0">
                                          <p:val>
                                            <p:strVal val="ppt_x"/>
                                          </p:val>
                                        </p:tav>
                                        <p:tav tm="100000">
                                          <p:val>
                                            <p:strVal val="0-ppt_w/2"/>
                                          </p:val>
                                        </p:tav>
                                      </p:tavLst>
                                    </p:anim>
                                    <p:anim calcmode="lin" valueType="num">
                                      <p:cBhvr additive="base">
                                        <p:cTn id="1739" dur="2250"/>
                                        <p:tgtEl>
                                          <p:spTgt spid="123"/>
                                        </p:tgtEl>
                                        <p:attrNameLst>
                                          <p:attrName>ppt_y</p:attrName>
                                        </p:attrNameLst>
                                      </p:cBhvr>
                                      <p:tavLst>
                                        <p:tav tm="0">
                                          <p:val>
                                            <p:strVal val="ppt_y"/>
                                          </p:val>
                                        </p:tav>
                                        <p:tav tm="100000">
                                          <p:val>
                                            <p:strVal val="1+ppt_h/2"/>
                                          </p:val>
                                        </p:tav>
                                      </p:tavLst>
                                    </p:anim>
                                    <p:set>
                                      <p:cBhvr>
                                        <p:cTn id="1740" dur="1" fill="hold">
                                          <p:stCondLst>
                                            <p:cond delay="2249"/>
                                          </p:stCondLst>
                                        </p:cTn>
                                        <p:tgtEl>
                                          <p:spTgt spid="123"/>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4"/>
                                        </p:tgtEl>
                                        <p:attrNameLst>
                                          <p:attrName>ppt_x</p:attrName>
                                        </p:attrNameLst>
                                      </p:cBhvr>
                                      <p:tavLst>
                                        <p:tav tm="0">
                                          <p:val>
                                            <p:strVal val="ppt_x"/>
                                          </p:val>
                                        </p:tav>
                                        <p:tav tm="100000">
                                          <p:val>
                                            <p:strVal val="0-ppt_w/2"/>
                                          </p:val>
                                        </p:tav>
                                      </p:tavLst>
                                    </p:anim>
                                    <p:anim calcmode="lin" valueType="num">
                                      <p:cBhvr additive="base">
                                        <p:cTn id="1743" dur="2250"/>
                                        <p:tgtEl>
                                          <p:spTgt spid="124"/>
                                        </p:tgtEl>
                                        <p:attrNameLst>
                                          <p:attrName>ppt_y</p:attrName>
                                        </p:attrNameLst>
                                      </p:cBhvr>
                                      <p:tavLst>
                                        <p:tav tm="0">
                                          <p:val>
                                            <p:strVal val="ppt_y"/>
                                          </p:val>
                                        </p:tav>
                                        <p:tav tm="100000">
                                          <p:val>
                                            <p:strVal val="1+ppt_h/2"/>
                                          </p:val>
                                        </p:tav>
                                      </p:tavLst>
                                    </p:anim>
                                    <p:set>
                                      <p:cBhvr>
                                        <p:cTn id="1744" dur="1" fill="hold">
                                          <p:stCondLst>
                                            <p:cond delay="2249"/>
                                          </p:stCondLst>
                                        </p:cTn>
                                        <p:tgtEl>
                                          <p:spTgt spid="124"/>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5"/>
                                        </p:tgtEl>
                                        <p:attrNameLst>
                                          <p:attrName>ppt_x</p:attrName>
                                        </p:attrNameLst>
                                      </p:cBhvr>
                                      <p:tavLst>
                                        <p:tav tm="0">
                                          <p:val>
                                            <p:strVal val="ppt_x"/>
                                          </p:val>
                                        </p:tav>
                                        <p:tav tm="100000">
                                          <p:val>
                                            <p:strVal val="0-ppt_w/2"/>
                                          </p:val>
                                        </p:tav>
                                      </p:tavLst>
                                    </p:anim>
                                    <p:anim calcmode="lin" valueType="num">
                                      <p:cBhvr additive="base">
                                        <p:cTn id="1747" dur="2250"/>
                                        <p:tgtEl>
                                          <p:spTgt spid="125"/>
                                        </p:tgtEl>
                                        <p:attrNameLst>
                                          <p:attrName>ppt_y</p:attrName>
                                        </p:attrNameLst>
                                      </p:cBhvr>
                                      <p:tavLst>
                                        <p:tav tm="0">
                                          <p:val>
                                            <p:strVal val="ppt_y"/>
                                          </p:val>
                                        </p:tav>
                                        <p:tav tm="100000">
                                          <p:val>
                                            <p:strVal val="1+ppt_h/2"/>
                                          </p:val>
                                        </p:tav>
                                      </p:tavLst>
                                    </p:anim>
                                    <p:set>
                                      <p:cBhvr>
                                        <p:cTn id="1748" dur="1" fill="hold">
                                          <p:stCondLst>
                                            <p:cond delay="2249"/>
                                          </p:stCondLst>
                                        </p:cTn>
                                        <p:tgtEl>
                                          <p:spTgt spid="125"/>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6"/>
                                        </p:tgtEl>
                                        <p:attrNameLst>
                                          <p:attrName>ppt_x</p:attrName>
                                        </p:attrNameLst>
                                      </p:cBhvr>
                                      <p:tavLst>
                                        <p:tav tm="0">
                                          <p:val>
                                            <p:strVal val="ppt_x"/>
                                          </p:val>
                                        </p:tav>
                                        <p:tav tm="100000">
                                          <p:val>
                                            <p:strVal val="0-ppt_w/2"/>
                                          </p:val>
                                        </p:tav>
                                      </p:tavLst>
                                    </p:anim>
                                    <p:anim calcmode="lin" valueType="num">
                                      <p:cBhvr additive="base">
                                        <p:cTn id="1751" dur="2250"/>
                                        <p:tgtEl>
                                          <p:spTgt spid="126"/>
                                        </p:tgtEl>
                                        <p:attrNameLst>
                                          <p:attrName>ppt_y</p:attrName>
                                        </p:attrNameLst>
                                      </p:cBhvr>
                                      <p:tavLst>
                                        <p:tav tm="0">
                                          <p:val>
                                            <p:strVal val="ppt_y"/>
                                          </p:val>
                                        </p:tav>
                                        <p:tav tm="100000">
                                          <p:val>
                                            <p:strVal val="1+ppt_h/2"/>
                                          </p:val>
                                        </p:tav>
                                      </p:tavLst>
                                    </p:anim>
                                    <p:set>
                                      <p:cBhvr>
                                        <p:cTn id="1752" dur="1" fill="hold">
                                          <p:stCondLst>
                                            <p:cond delay="2249"/>
                                          </p:stCondLst>
                                        </p:cTn>
                                        <p:tgtEl>
                                          <p:spTgt spid="126"/>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7"/>
                                        </p:tgtEl>
                                        <p:attrNameLst>
                                          <p:attrName>ppt_x</p:attrName>
                                        </p:attrNameLst>
                                      </p:cBhvr>
                                      <p:tavLst>
                                        <p:tav tm="0">
                                          <p:val>
                                            <p:strVal val="ppt_x"/>
                                          </p:val>
                                        </p:tav>
                                        <p:tav tm="100000">
                                          <p:val>
                                            <p:strVal val="0-ppt_w/2"/>
                                          </p:val>
                                        </p:tav>
                                      </p:tavLst>
                                    </p:anim>
                                    <p:anim calcmode="lin" valueType="num">
                                      <p:cBhvr additive="base">
                                        <p:cTn id="1755" dur="2250"/>
                                        <p:tgtEl>
                                          <p:spTgt spid="127"/>
                                        </p:tgtEl>
                                        <p:attrNameLst>
                                          <p:attrName>ppt_y</p:attrName>
                                        </p:attrNameLst>
                                      </p:cBhvr>
                                      <p:tavLst>
                                        <p:tav tm="0">
                                          <p:val>
                                            <p:strVal val="ppt_y"/>
                                          </p:val>
                                        </p:tav>
                                        <p:tav tm="100000">
                                          <p:val>
                                            <p:strVal val="1+ppt_h/2"/>
                                          </p:val>
                                        </p:tav>
                                      </p:tavLst>
                                    </p:anim>
                                    <p:set>
                                      <p:cBhvr>
                                        <p:cTn id="1756" dur="1" fill="hold">
                                          <p:stCondLst>
                                            <p:cond delay="2249"/>
                                          </p:stCondLst>
                                        </p:cTn>
                                        <p:tgtEl>
                                          <p:spTgt spid="127"/>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8"/>
                                        </p:tgtEl>
                                        <p:attrNameLst>
                                          <p:attrName>ppt_x</p:attrName>
                                        </p:attrNameLst>
                                      </p:cBhvr>
                                      <p:tavLst>
                                        <p:tav tm="0">
                                          <p:val>
                                            <p:strVal val="ppt_x"/>
                                          </p:val>
                                        </p:tav>
                                        <p:tav tm="100000">
                                          <p:val>
                                            <p:strVal val="0-ppt_w/2"/>
                                          </p:val>
                                        </p:tav>
                                      </p:tavLst>
                                    </p:anim>
                                    <p:anim calcmode="lin" valueType="num">
                                      <p:cBhvr additive="base">
                                        <p:cTn id="1759" dur="2250"/>
                                        <p:tgtEl>
                                          <p:spTgt spid="128"/>
                                        </p:tgtEl>
                                        <p:attrNameLst>
                                          <p:attrName>ppt_y</p:attrName>
                                        </p:attrNameLst>
                                      </p:cBhvr>
                                      <p:tavLst>
                                        <p:tav tm="0">
                                          <p:val>
                                            <p:strVal val="ppt_y"/>
                                          </p:val>
                                        </p:tav>
                                        <p:tav tm="100000">
                                          <p:val>
                                            <p:strVal val="1+ppt_h/2"/>
                                          </p:val>
                                        </p:tav>
                                      </p:tavLst>
                                    </p:anim>
                                    <p:set>
                                      <p:cBhvr>
                                        <p:cTn id="1760" dur="1" fill="hold">
                                          <p:stCondLst>
                                            <p:cond delay="2249"/>
                                          </p:stCondLst>
                                        </p:cTn>
                                        <p:tgtEl>
                                          <p:spTgt spid="128"/>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9"/>
                                        </p:tgtEl>
                                        <p:attrNameLst>
                                          <p:attrName>ppt_x</p:attrName>
                                        </p:attrNameLst>
                                      </p:cBhvr>
                                      <p:tavLst>
                                        <p:tav tm="0">
                                          <p:val>
                                            <p:strVal val="ppt_x"/>
                                          </p:val>
                                        </p:tav>
                                        <p:tav tm="100000">
                                          <p:val>
                                            <p:strVal val="0-ppt_w/2"/>
                                          </p:val>
                                        </p:tav>
                                      </p:tavLst>
                                    </p:anim>
                                    <p:anim calcmode="lin" valueType="num">
                                      <p:cBhvr additive="base">
                                        <p:cTn id="1763" dur="2250"/>
                                        <p:tgtEl>
                                          <p:spTgt spid="129"/>
                                        </p:tgtEl>
                                        <p:attrNameLst>
                                          <p:attrName>ppt_y</p:attrName>
                                        </p:attrNameLst>
                                      </p:cBhvr>
                                      <p:tavLst>
                                        <p:tav tm="0">
                                          <p:val>
                                            <p:strVal val="ppt_y"/>
                                          </p:val>
                                        </p:tav>
                                        <p:tav tm="100000">
                                          <p:val>
                                            <p:strVal val="1+ppt_h/2"/>
                                          </p:val>
                                        </p:tav>
                                      </p:tavLst>
                                    </p:anim>
                                    <p:set>
                                      <p:cBhvr>
                                        <p:cTn id="1764" dur="1" fill="hold">
                                          <p:stCondLst>
                                            <p:cond delay="2249"/>
                                          </p:stCondLst>
                                        </p:cTn>
                                        <p:tgtEl>
                                          <p:spTgt spid="129"/>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30"/>
                                        </p:tgtEl>
                                        <p:attrNameLst>
                                          <p:attrName>ppt_x</p:attrName>
                                        </p:attrNameLst>
                                      </p:cBhvr>
                                      <p:tavLst>
                                        <p:tav tm="0">
                                          <p:val>
                                            <p:strVal val="ppt_x"/>
                                          </p:val>
                                        </p:tav>
                                        <p:tav tm="100000">
                                          <p:val>
                                            <p:strVal val="0-ppt_w/2"/>
                                          </p:val>
                                        </p:tav>
                                      </p:tavLst>
                                    </p:anim>
                                    <p:anim calcmode="lin" valueType="num">
                                      <p:cBhvr additive="base">
                                        <p:cTn id="1767" dur="2250"/>
                                        <p:tgtEl>
                                          <p:spTgt spid="130"/>
                                        </p:tgtEl>
                                        <p:attrNameLst>
                                          <p:attrName>ppt_y</p:attrName>
                                        </p:attrNameLst>
                                      </p:cBhvr>
                                      <p:tavLst>
                                        <p:tav tm="0">
                                          <p:val>
                                            <p:strVal val="ppt_y"/>
                                          </p:val>
                                        </p:tav>
                                        <p:tav tm="100000">
                                          <p:val>
                                            <p:strVal val="1+ppt_h/2"/>
                                          </p:val>
                                        </p:tav>
                                      </p:tavLst>
                                    </p:anim>
                                    <p:set>
                                      <p:cBhvr>
                                        <p:cTn id="1768" dur="1" fill="hold">
                                          <p:stCondLst>
                                            <p:cond delay="2249"/>
                                          </p:stCondLst>
                                        </p:cTn>
                                        <p:tgtEl>
                                          <p:spTgt spid="130"/>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1"/>
                                        </p:tgtEl>
                                        <p:attrNameLst>
                                          <p:attrName>ppt_x</p:attrName>
                                        </p:attrNameLst>
                                      </p:cBhvr>
                                      <p:tavLst>
                                        <p:tav tm="0">
                                          <p:val>
                                            <p:strVal val="ppt_x"/>
                                          </p:val>
                                        </p:tav>
                                        <p:tav tm="100000">
                                          <p:val>
                                            <p:strVal val="0-ppt_w/2"/>
                                          </p:val>
                                        </p:tav>
                                      </p:tavLst>
                                    </p:anim>
                                    <p:anim calcmode="lin" valueType="num">
                                      <p:cBhvr additive="base">
                                        <p:cTn id="1771" dur="2250"/>
                                        <p:tgtEl>
                                          <p:spTgt spid="131"/>
                                        </p:tgtEl>
                                        <p:attrNameLst>
                                          <p:attrName>ppt_y</p:attrName>
                                        </p:attrNameLst>
                                      </p:cBhvr>
                                      <p:tavLst>
                                        <p:tav tm="0">
                                          <p:val>
                                            <p:strVal val="ppt_y"/>
                                          </p:val>
                                        </p:tav>
                                        <p:tav tm="100000">
                                          <p:val>
                                            <p:strVal val="1+ppt_h/2"/>
                                          </p:val>
                                        </p:tav>
                                      </p:tavLst>
                                    </p:anim>
                                    <p:set>
                                      <p:cBhvr>
                                        <p:cTn id="1772" dur="1" fill="hold">
                                          <p:stCondLst>
                                            <p:cond delay="2249"/>
                                          </p:stCondLst>
                                        </p:cTn>
                                        <p:tgtEl>
                                          <p:spTgt spid="131"/>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2"/>
                                        </p:tgtEl>
                                        <p:attrNameLst>
                                          <p:attrName>ppt_x</p:attrName>
                                        </p:attrNameLst>
                                      </p:cBhvr>
                                      <p:tavLst>
                                        <p:tav tm="0">
                                          <p:val>
                                            <p:strVal val="ppt_x"/>
                                          </p:val>
                                        </p:tav>
                                        <p:tav tm="100000">
                                          <p:val>
                                            <p:strVal val="0-ppt_w/2"/>
                                          </p:val>
                                        </p:tav>
                                      </p:tavLst>
                                    </p:anim>
                                    <p:anim calcmode="lin" valueType="num">
                                      <p:cBhvr additive="base">
                                        <p:cTn id="1775" dur="2250"/>
                                        <p:tgtEl>
                                          <p:spTgt spid="132"/>
                                        </p:tgtEl>
                                        <p:attrNameLst>
                                          <p:attrName>ppt_y</p:attrName>
                                        </p:attrNameLst>
                                      </p:cBhvr>
                                      <p:tavLst>
                                        <p:tav tm="0">
                                          <p:val>
                                            <p:strVal val="ppt_y"/>
                                          </p:val>
                                        </p:tav>
                                        <p:tav tm="100000">
                                          <p:val>
                                            <p:strVal val="1+ppt_h/2"/>
                                          </p:val>
                                        </p:tav>
                                      </p:tavLst>
                                    </p:anim>
                                    <p:set>
                                      <p:cBhvr>
                                        <p:cTn id="1776" dur="1" fill="hold">
                                          <p:stCondLst>
                                            <p:cond delay="2249"/>
                                          </p:stCondLst>
                                        </p:cTn>
                                        <p:tgtEl>
                                          <p:spTgt spid="132"/>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3"/>
                                        </p:tgtEl>
                                        <p:attrNameLst>
                                          <p:attrName>ppt_x</p:attrName>
                                        </p:attrNameLst>
                                      </p:cBhvr>
                                      <p:tavLst>
                                        <p:tav tm="0">
                                          <p:val>
                                            <p:strVal val="ppt_x"/>
                                          </p:val>
                                        </p:tav>
                                        <p:tav tm="100000">
                                          <p:val>
                                            <p:strVal val="0-ppt_w/2"/>
                                          </p:val>
                                        </p:tav>
                                      </p:tavLst>
                                    </p:anim>
                                    <p:anim calcmode="lin" valueType="num">
                                      <p:cBhvr additive="base">
                                        <p:cTn id="1779" dur="2250"/>
                                        <p:tgtEl>
                                          <p:spTgt spid="133"/>
                                        </p:tgtEl>
                                        <p:attrNameLst>
                                          <p:attrName>ppt_y</p:attrName>
                                        </p:attrNameLst>
                                      </p:cBhvr>
                                      <p:tavLst>
                                        <p:tav tm="0">
                                          <p:val>
                                            <p:strVal val="ppt_y"/>
                                          </p:val>
                                        </p:tav>
                                        <p:tav tm="100000">
                                          <p:val>
                                            <p:strVal val="1+ppt_h/2"/>
                                          </p:val>
                                        </p:tav>
                                      </p:tavLst>
                                    </p:anim>
                                    <p:set>
                                      <p:cBhvr>
                                        <p:cTn id="1780" dur="1" fill="hold">
                                          <p:stCondLst>
                                            <p:cond delay="2249"/>
                                          </p:stCondLst>
                                        </p:cTn>
                                        <p:tgtEl>
                                          <p:spTgt spid="133"/>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4"/>
                                        </p:tgtEl>
                                        <p:attrNameLst>
                                          <p:attrName>ppt_x</p:attrName>
                                        </p:attrNameLst>
                                      </p:cBhvr>
                                      <p:tavLst>
                                        <p:tav tm="0">
                                          <p:val>
                                            <p:strVal val="ppt_x"/>
                                          </p:val>
                                        </p:tav>
                                        <p:tav tm="100000">
                                          <p:val>
                                            <p:strVal val="0-ppt_w/2"/>
                                          </p:val>
                                        </p:tav>
                                      </p:tavLst>
                                    </p:anim>
                                    <p:anim calcmode="lin" valueType="num">
                                      <p:cBhvr additive="base">
                                        <p:cTn id="1783" dur="2250"/>
                                        <p:tgtEl>
                                          <p:spTgt spid="134"/>
                                        </p:tgtEl>
                                        <p:attrNameLst>
                                          <p:attrName>ppt_y</p:attrName>
                                        </p:attrNameLst>
                                      </p:cBhvr>
                                      <p:tavLst>
                                        <p:tav tm="0">
                                          <p:val>
                                            <p:strVal val="ppt_y"/>
                                          </p:val>
                                        </p:tav>
                                        <p:tav tm="100000">
                                          <p:val>
                                            <p:strVal val="1+ppt_h/2"/>
                                          </p:val>
                                        </p:tav>
                                      </p:tavLst>
                                    </p:anim>
                                    <p:set>
                                      <p:cBhvr>
                                        <p:cTn id="1784" dur="1" fill="hold">
                                          <p:stCondLst>
                                            <p:cond delay="2249"/>
                                          </p:stCondLst>
                                        </p:cTn>
                                        <p:tgtEl>
                                          <p:spTgt spid="134"/>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5"/>
                                        </p:tgtEl>
                                        <p:attrNameLst>
                                          <p:attrName>ppt_x</p:attrName>
                                        </p:attrNameLst>
                                      </p:cBhvr>
                                      <p:tavLst>
                                        <p:tav tm="0">
                                          <p:val>
                                            <p:strVal val="ppt_x"/>
                                          </p:val>
                                        </p:tav>
                                        <p:tav tm="100000">
                                          <p:val>
                                            <p:strVal val="0-ppt_w/2"/>
                                          </p:val>
                                        </p:tav>
                                      </p:tavLst>
                                    </p:anim>
                                    <p:anim calcmode="lin" valueType="num">
                                      <p:cBhvr additive="base">
                                        <p:cTn id="1787" dur="2250"/>
                                        <p:tgtEl>
                                          <p:spTgt spid="135"/>
                                        </p:tgtEl>
                                        <p:attrNameLst>
                                          <p:attrName>ppt_y</p:attrName>
                                        </p:attrNameLst>
                                      </p:cBhvr>
                                      <p:tavLst>
                                        <p:tav tm="0">
                                          <p:val>
                                            <p:strVal val="ppt_y"/>
                                          </p:val>
                                        </p:tav>
                                        <p:tav tm="100000">
                                          <p:val>
                                            <p:strVal val="1+ppt_h/2"/>
                                          </p:val>
                                        </p:tav>
                                      </p:tavLst>
                                    </p:anim>
                                    <p:set>
                                      <p:cBhvr>
                                        <p:cTn id="1788" dur="1" fill="hold">
                                          <p:stCondLst>
                                            <p:cond delay="2249"/>
                                          </p:stCondLst>
                                        </p:cTn>
                                        <p:tgtEl>
                                          <p:spTgt spid="135"/>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6"/>
                                        </p:tgtEl>
                                        <p:attrNameLst>
                                          <p:attrName>ppt_x</p:attrName>
                                        </p:attrNameLst>
                                      </p:cBhvr>
                                      <p:tavLst>
                                        <p:tav tm="0">
                                          <p:val>
                                            <p:strVal val="ppt_x"/>
                                          </p:val>
                                        </p:tav>
                                        <p:tav tm="100000">
                                          <p:val>
                                            <p:strVal val="0-ppt_w/2"/>
                                          </p:val>
                                        </p:tav>
                                      </p:tavLst>
                                    </p:anim>
                                    <p:anim calcmode="lin" valueType="num">
                                      <p:cBhvr additive="base">
                                        <p:cTn id="1791" dur="2250"/>
                                        <p:tgtEl>
                                          <p:spTgt spid="136"/>
                                        </p:tgtEl>
                                        <p:attrNameLst>
                                          <p:attrName>ppt_y</p:attrName>
                                        </p:attrNameLst>
                                      </p:cBhvr>
                                      <p:tavLst>
                                        <p:tav tm="0">
                                          <p:val>
                                            <p:strVal val="ppt_y"/>
                                          </p:val>
                                        </p:tav>
                                        <p:tav tm="100000">
                                          <p:val>
                                            <p:strVal val="1+ppt_h/2"/>
                                          </p:val>
                                        </p:tav>
                                      </p:tavLst>
                                    </p:anim>
                                    <p:set>
                                      <p:cBhvr>
                                        <p:cTn id="1792" dur="1" fill="hold">
                                          <p:stCondLst>
                                            <p:cond delay="2249"/>
                                          </p:stCondLst>
                                        </p:cTn>
                                        <p:tgtEl>
                                          <p:spTgt spid="136"/>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7"/>
                                        </p:tgtEl>
                                        <p:attrNameLst>
                                          <p:attrName>ppt_x</p:attrName>
                                        </p:attrNameLst>
                                      </p:cBhvr>
                                      <p:tavLst>
                                        <p:tav tm="0">
                                          <p:val>
                                            <p:strVal val="ppt_x"/>
                                          </p:val>
                                        </p:tav>
                                        <p:tav tm="100000">
                                          <p:val>
                                            <p:strVal val="0-ppt_w/2"/>
                                          </p:val>
                                        </p:tav>
                                      </p:tavLst>
                                    </p:anim>
                                    <p:anim calcmode="lin" valueType="num">
                                      <p:cBhvr additive="base">
                                        <p:cTn id="1795" dur="2250"/>
                                        <p:tgtEl>
                                          <p:spTgt spid="137"/>
                                        </p:tgtEl>
                                        <p:attrNameLst>
                                          <p:attrName>ppt_y</p:attrName>
                                        </p:attrNameLst>
                                      </p:cBhvr>
                                      <p:tavLst>
                                        <p:tav tm="0">
                                          <p:val>
                                            <p:strVal val="ppt_y"/>
                                          </p:val>
                                        </p:tav>
                                        <p:tav tm="100000">
                                          <p:val>
                                            <p:strVal val="1+ppt_h/2"/>
                                          </p:val>
                                        </p:tav>
                                      </p:tavLst>
                                    </p:anim>
                                    <p:set>
                                      <p:cBhvr>
                                        <p:cTn id="1796" dur="1" fill="hold">
                                          <p:stCondLst>
                                            <p:cond delay="2249"/>
                                          </p:stCondLst>
                                        </p:cTn>
                                        <p:tgtEl>
                                          <p:spTgt spid="137"/>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8"/>
                                        </p:tgtEl>
                                        <p:attrNameLst>
                                          <p:attrName>ppt_x</p:attrName>
                                        </p:attrNameLst>
                                      </p:cBhvr>
                                      <p:tavLst>
                                        <p:tav tm="0">
                                          <p:val>
                                            <p:strVal val="ppt_x"/>
                                          </p:val>
                                        </p:tav>
                                        <p:tav tm="100000">
                                          <p:val>
                                            <p:strVal val="0-ppt_w/2"/>
                                          </p:val>
                                        </p:tav>
                                      </p:tavLst>
                                    </p:anim>
                                    <p:anim calcmode="lin" valueType="num">
                                      <p:cBhvr additive="base">
                                        <p:cTn id="1799" dur="2250"/>
                                        <p:tgtEl>
                                          <p:spTgt spid="138"/>
                                        </p:tgtEl>
                                        <p:attrNameLst>
                                          <p:attrName>ppt_y</p:attrName>
                                        </p:attrNameLst>
                                      </p:cBhvr>
                                      <p:tavLst>
                                        <p:tav tm="0">
                                          <p:val>
                                            <p:strVal val="ppt_y"/>
                                          </p:val>
                                        </p:tav>
                                        <p:tav tm="100000">
                                          <p:val>
                                            <p:strVal val="1+ppt_h/2"/>
                                          </p:val>
                                        </p:tav>
                                      </p:tavLst>
                                    </p:anim>
                                    <p:set>
                                      <p:cBhvr>
                                        <p:cTn id="1800" dur="1" fill="hold">
                                          <p:stCondLst>
                                            <p:cond delay="2249"/>
                                          </p:stCondLst>
                                        </p:cTn>
                                        <p:tgtEl>
                                          <p:spTgt spid="138"/>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9"/>
                                        </p:tgtEl>
                                        <p:attrNameLst>
                                          <p:attrName>ppt_x</p:attrName>
                                        </p:attrNameLst>
                                      </p:cBhvr>
                                      <p:tavLst>
                                        <p:tav tm="0">
                                          <p:val>
                                            <p:strVal val="ppt_x"/>
                                          </p:val>
                                        </p:tav>
                                        <p:tav tm="100000">
                                          <p:val>
                                            <p:strVal val="0-ppt_w/2"/>
                                          </p:val>
                                        </p:tav>
                                      </p:tavLst>
                                    </p:anim>
                                    <p:anim calcmode="lin" valueType="num">
                                      <p:cBhvr additive="base">
                                        <p:cTn id="1803" dur="2250"/>
                                        <p:tgtEl>
                                          <p:spTgt spid="139"/>
                                        </p:tgtEl>
                                        <p:attrNameLst>
                                          <p:attrName>ppt_y</p:attrName>
                                        </p:attrNameLst>
                                      </p:cBhvr>
                                      <p:tavLst>
                                        <p:tav tm="0">
                                          <p:val>
                                            <p:strVal val="ppt_y"/>
                                          </p:val>
                                        </p:tav>
                                        <p:tav tm="100000">
                                          <p:val>
                                            <p:strVal val="1+ppt_h/2"/>
                                          </p:val>
                                        </p:tav>
                                      </p:tavLst>
                                    </p:anim>
                                    <p:set>
                                      <p:cBhvr>
                                        <p:cTn id="1804" dur="1" fill="hold">
                                          <p:stCondLst>
                                            <p:cond delay="2249"/>
                                          </p:stCondLst>
                                        </p:cTn>
                                        <p:tgtEl>
                                          <p:spTgt spid="139"/>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40"/>
                                        </p:tgtEl>
                                        <p:attrNameLst>
                                          <p:attrName>ppt_x</p:attrName>
                                        </p:attrNameLst>
                                      </p:cBhvr>
                                      <p:tavLst>
                                        <p:tav tm="0">
                                          <p:val>
                                            <p:strVal val="ppt_x"/>
                                          </p:val>
                                        </p:tav>
                                        <p:tav tm="100000">
                                          <p:val>
                                            <p:strVal val="0-ppt_w/2"/>
                                          </p:val>
                                        </p:tav>
                                      </p:tavLst>
                                    </p:anim>
                                    <p:anim calcmode="lin" valueType="num">
                                      <p:cBhvr additive="base">
                                        <p:cTn id="1807" dur="2250"/>
                                        <p:tgtEl>
                                          <p:spTgt spid="140"/>
                                        </p:tgtEl>
                                        <p:attrNameLst>
                                          <p:attrName>ppt_y</p:attrName>
                                        </p:attrNameLst>
                                      </p:cBhvr>
                                      <p:tavLst>
                                        <p:tav tm="0">
                                          <p:val>
                                            <p:strVal val="ppt_y"/>
                                          </p:val>
                                        </p:tav>
                                        <p:tav tm="100000">
                                          <p:val>
                                            <p:strVal val="1+ppt_h/2"/>
                                          </p:val>
                                        </p:tav>
                                      </p:tavLst>
                                    </p:anim>
                                    <p:set>
                                      <p:cBhvr>
                                        <p:cTn id="1808" dur="1" fill="hold">
                                          <p:stCondLst>
                                            <p:cond delay="2249"/>
                                          </p:stCondLst>
                                        </p:cTn>
                                        <p:tgtEl>
                                          <p:spTgt spid="140"/>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1"/>
                                        </p:tgtEl>
                                        <p:attrNameLst>
                                          <p:attrName>ppt_x</p:attrName>
                                        </p:attrNameLst>
                                      </p:cBhvr>
                                      <p:tavLst>
                                        <p:tav tm="0">
                                          <p:val>
                                            <p:strVal val="ppt_x"/>
                                          </p:val>
                                        </p:tav>
                                        <p:tav tm="100000">
                                          <p:val>
                                            <p:strVal val="0-ppt_w/2"/>
                                          </p:val>
                                        </p:tav>
                                      </p:tavLst>
                                    </p:anim>
                                    <p:anim calcmode="lin" valueType="num">
                                      <p:cBhvr additive="base">
                                        <p:cTn id="1811" dur="2250"/>
                                        <p:tgtEl>
                                          <p:spTgt spid="141"/>
                                        </p:tgtEl>
                                        <p:attrNameLst>
                                          <p:attrName>ppt_y</p:attrName>
                                        </p:attrNameLst>
                                      </p:cBhvr>
                                      <p:tavLst>
                                        <p:tav tm="0">
                                          <p:val>
                                            <p:strVal val="ppt_y"/>
                                          </p:val>
                                        </p:tav>
                                        <p:tav tm="100000">
                                          <p:val>
                                            <p:strVal val="1+ppt_h/2"/>
                                          </p:val>
                                        </p:tav>
                                      </p:tavLst>
                                    </p:anim>
                                    <p:set>
                                      <p:cBhvr>
                                        <p:cTn id="1812" dur="1" fill="hold">
                                          <p:stCondLst>
                                            <p:cond delay="2249"/>
                                          </p:stCondLst>
                                        </p:cTn>
                                        <p:tgtEl>
                                          <p:spTgt spid="141"/>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2"/>
                                        </p:tgtEl>
                                        <p:attrNameLst>
                                          <p:attrName>ppt_x</p:attrName>
                                        </p:attrNameLst>
                                      </p:cBhvr>
                                      <p:tavLst>
                                        <p:tav tm="0">
                                          <p:val>
                                            <p:strVal val="ppt_x"/>
                                          </p:val>
                                        </p:tav>
                                        <p:tav tm="100000">
                                          <p:val>
                                            <p:strVal val="0-ppt_w/2"/>
                                          </p:val>
                                        </p:tav>
                                      </p:tavLst>
                                    </p:anim>
                                    <p:anim calcmode="lin" valueType="num">
                                      <p:cBhvr additive="base">
                                        <p:cTn id="1815" dur="2250"/>
                                        <p:tgtEl>
                                          <p:spTgt spid="142"/>
                                        </p:tgtEl>
                                        <p:attrNameLst>
                                          <p:attrName>ppt_y</p:attrName>
                                        </p:attrNameLst>
                                      </p:cBhvr>
                                      <p:tavLst>
                                        <p:tav tm="0">
                                          <p:val>
                                            <p:strVal val="ppt_y"/>
                                          </p:val>
                                        </p:tav>
                                        <p:tav tm="100000">
                                          <p:val>
                                            <p:strVal val="1+ppt_h/2"/>
                                          </p:val>
                                        </p:tav>
                                      </p:tavLst>
                                    </p:anim>
                                    <p:set>
                                      <p:cBhvr>
                                        <p:cTn id="1816" dur="1" fill="hold">
                                          <p:stCondLst>
                                            <p:cond delay="2249"/>
                                          </p:stCondLst>
                                        </p:cTn>
                                        <p:tgtEl>
                                          <p:spTgt spid="142"/>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3"/>
                                        </p:tgtEl>
                                        <p:attrNameLst>
                                          <p:attrName>ppt_x</p:attrName>
                                        </p:attrNameLst>
                                      </p:cBhvr>
                                      <p:tavLst>
                                        <p:tav tm="0">
                                          <p:val>
                                            <p:strVal val="ppt_x"/>
                                          </p:val>
                                        </p:tav>
                                        <p:tav tm="100000">
                                          <p:val>
                                            <p:strVal val="0-ppt_w/2"/>
                                          </p:val>
                                        </p:tav>
                                      </p:tavLst>
                                    </p:anim>
                                    <p:anim calcmode="lin" valueType="num">
                                      <p:cBhvr additive="base">
                                        <p:cTn id="1819" dur="2250"/>
                                        <p:tgtEl>
                                          <p:spTgt spid="143"/>
                                        </p:tgtEl>
                                        <p:attrNameLst>
                                          <p:attrName>ppt_y</p:attrName>
                                        </p:attrNameLst>
                                      </p:cBhvr>
                                      <p:tavLst>
                                        <p:tav tm="0">
                                          <p:val>
                                            <p:strVal val="ppt_y"/>
                                          </p:val>
                                        </p:tav>
                                        <p:tav tm="100000">
                                          <p:val>
                                            <p:strVal val="1+ppt_h/2"/>
                                          </p:val>
                                        </p:tav>
                                      </p:tavLst>
                                    </p:anim>
                                    <p:set>
                                      <p:cBhvr>
                                        <p:cTn id="1820" dur="1" fill="hold">
                                          <p:stCondLst>
                                            <p:cond delay="2249"/>
                                          </p:stCondLst>
                                        </p:cTn>
                                        <p:tgtEl>
                                          <p:spTgt spid="143"/>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4"/>
                                        </p:tgtEl>
                                        <p:attrNameLst>
                                          <p:attrName>ppt_x</p:attrName>
                                        </p:attrNameLst>
                                      </p:cBhvr>
                                      <p:tavLst>
                                        <p:tav tm="0">
                                          <p:val>
                                            <p:strVal val="ppt_x"/>
                                          </p:val>
                                        </p:tav>
                                        <p:tav tm="100000">
                                          <p:val>
                                            <p:strVal val="0-ppt_w/2"/>
                                          </p:val>
                                        </p:tav>
                                      </p:tavLst>
                                    </p:anim>
                                    <p:anim calcmode="lin" valueType="num">
                                      <p:cBhvr additive="base">
                                        <p:cTn id="1823" dur="2250"/>
                                        <p:tgtEl>
                                          <p:spTgt spid="144"/>
                                        </p:tgtEl>
                                        <p:attrNameLst>
                                          <p:attrName>ppt_y</p:attrName>
                                        </p:attrNameLst>
                                      </p:cBhvr>
                                      <p:tavLst>
                                        <p:tav tm="0">
                                          <p:val>
                                            <p:strVal val="ppt_y"/>
                                          </p:val>
                                        </p:tav>
                                        <p:tav tm="100000">
                                          <p:val>
                                            <p:strVal val="1+ppt_h/2"/>
                                          </p:val>
                                        </p:tav>
                                      </p:tavLst>
                                    </p:anim>
                                    <p:set>
                                      <p:cBhvr>
                                        <p:cTn id="1824" dur="1" fill="hold">
                                          <p:stCondLst>
                                            <p:cond delay="2249"/>
                                          </p:stCondLst>
                                        </p:cTn>
                                        <p:tgtEl>
                                          <p:spTgt spid="144"/>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5"/>
                                        </p:tgtEl>
                                        <p:attrNameLst>
                                          <p:attrName>ppt_x</p:attrName>
                                        </p:attrNameLst>
                                      </p:cBhvr>
                                      <p:tavLst>
                                        <p:tav tm="0">
                                          <p:val>
                                            <p:strVal val="ppt_x"/>
                                          </p:val>
                                        </p:tav>
                                        <p:tav tm="100000">
                                          <p:val>
                                            <p:strVal val="0-ppt_w/2"/>
                                          </p:val>
                                        </p:tav>
                                      </p:tavLst>
                                    </p:anim>
                                    <p:anim calcmode="lin" valueType="num">
                                      <p:cBhvr additive="base">
                                        <p:cTn id="1827" dur="2250"/>
                                        <p:tgtEl>
                                          <p:spTgt spid="145"/>
                                        </p:tgtEl>
                                        <p:attrNameLst>
                                          <p:attrName>ppt_y</p:attrName>
                                        </p:attrNameLst>
                                      </p:cBhvr>
                                      <p:tavLst>
                                        <p:tav tm="0">
                                          <p:val>
                                            <p:strVal val="ppt_y"/>
                                          </p:val>
                                        </p:tav>
                                        <p:tav tm="100000">
                                          <p:val>
                                            <p:strVal val="1+ppt_h/2"/>
                                          </p:val>
                                        </p:tav>
                                      </p:tavLst>
                                    </p:anim>
                                    <p:set>
                                      <p:cBhvr>
                                        <p:cTn id="1828" dur="1" fill="hold">
                                          <p:stCondLst>
                                            <p:cond delay="2249"/>
                                          </p:stCondLst>
                                        </p:cTn>
                                        <p:tgtEl>
                                          <p:spTgt spid="145"/>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6"/>
                                        </p:tgtEl>
                                        <p:attrNameLst>
                                          <p:attrName>ppt_x</p:attrName>
                                        </p:attrNameLst>
                                      </p:cBhvr>
                                      <p:tavLst>
                                        <p:tav tm="0">
                                          <p:val>
                                            <p:strVal val="ppt_x"/>
                                          </p:val>
                                        </p:tav>
                                        <p:tav tm="100000">
                                          <p:val>
                                            <p:strVal val="0-ppt_w/2"/>
                                          </p:val>
                                        </p:tav>
                                      </p:tavLst>
                                    </p:anim>
                                    <p:anim calcmode="lin" valueType="num">
                                      <p:cBhvr additive="base">
                                        <p:cTn id="1831" dur="2250"/>
                                        <p:tgtEl>
                                          <p:spTgt spid="146"/>
                                        </p:tgtEl>
                                        <p:attrNameLst>
                                          <p:attrName>ppt_y</p:attrName>
                                        </p:attrNameLst>
                                      </p:cBhvr>
                                      <p:tavLst>
                                        <p:tav tm="0">
                                          <p:val>
                                            <p:strVal val="ppt_y"/>
                                          </p:val>
                                        </p:tav>
                                        <p:tav tm="100000">
                                          <p:val>
                                            <p:strVal val="1+ppt_h/2"/>
                                          </p:val>
                                        </p:tav>
                                      </p:tavLst>
                                    </p:anim>
                                    <p:set>
                                      <p:cBhvr>
                                        <p:cTn id="1832" dur="1" fill="hold">
                                          <p:stCondLst>
                                            <p:cond delay="2249"/>
                                          </p:stCondLst>
                                        </p:cTn>
                                        <p:tgtEl>
                                          <p:spTgt spid="146"/>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7"/>
                                        </p:tgtEl>
                                        <p:attrNameLst>
                                          <p:attrName>ppt_x</p:attrName>
                                        </p:attrNameLst>
                                      </p:cBhvr>
                                      <p:tavLst>
                                        <p:tav tm="0">
                                          <p:val>
                                            <p:strVal val="ppt_x"/>
                                          </p:val>
                                        </p:tav>
                                        <p:tav tm="100000">
                                          <p:val>
                                            <p:strVal val="0-ppt_w/2"/>
                                          </p:val>
                                        </p:tav>
                                      </p:tavLst>
                                    </p:anim>
                                    <p:anim calcmode="lin" valueType="num">
                                      <p:cBhvr additive="base">
                                        <p:cTn id="1835" dur="2250"/>
                                        <p:tgtEl>
                                          <p:spTgt spid="147"/>
                                        </p:tgtEl>
                                        <p:attrNameLst>
                                          <p:attrName>ppt_y</p:attrName>
                                        </p:attrNameLst>
                                      </p:cBhvr>
                                      <p:tavLst>
                                        <p:tav tm="0">
                                          <p:val>
                                            <p:strVal val="ppt_y"/>
                                          </p:val>
                                        </p:tav>
                                        <p:tav tm="100000">
                                          <p:val>
                                            <p:strVal val="1+ppt_h/2"/>
                                          </p:val>
                                        </p:tav>
                                      </p:tavLst>
                                    </p:anim>
                                    <p:set>
                                      <p:cBhvr>
                                        <p:cTn id="1836" dur="1" fill="hold">
                                          <p:stCondLst>
                                            <p:cond delay="2249"/>
                                          </p:stCondLst>
                                        </p:cTn>
                                        <p:tgtEl>
                                          <p:spTgt spid="147"/>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8"/>
                                        </p:tgtEl>
                                        <p:attrNameLst>
                                          <p:attrName>ppt_x</p:attrName>
                                        </p:attrNameLst>
                                      </p:cBhvr>
                                      <p:tavLst>
                                        <p:tav tm="0">
                                          <p:val>
                                            <p:strVal val="ppt_x"/>
                                          </p:val>
                                        </p:tav>
                                        <p:tav tm="100000">
                                          <p:val>
                                            <p:strVal val="0-ppt_w/2"/>
                                          </p:val>
                                        </p:tav>
                                      </p:tavLst>
                                    </p:anim>
                                    <p:anim calcmode="lin" valueType="num">
                                      <p:cBhvr additive="base">
                                        <p:cTn id="1839" dur="2250"/>
                                        <p:tgtEl>
                                          <p:spTgt spid="148"/>
                                        </p:tgtEl>
                                        <p:attrNameLst>
                                          <p:attrName>ppt_y</p:attrName>
                                        </p:attrNameLst>
                                      </p:cBhvr>
                                      <p:tavLst>
                                        <p:tav tm="0">
                                          <p:val>
                                            <p:strVal val="ppt_y"/>
                                          </p:val>
                                        </p:tav>
                                        <p:tav tm="100000">
                                          <p:val>
                                            <p:strVal val="1+ppt_h/2"/>
                                          </p:val>
                                        </p:tav>
                                      </p:tavLst>
                                    </p:anim>
                                    <p:set>
                                      <p:cBhvr>
                                        <p:cTn id="1840" dur="1" fill="hold">
                                          <p:stCondLst>
                                            <p:cond delay="2249"/>
                                          </p:stCondLst>
                                        </p:cTn>
                                        <p:tgtEl>
                                          <p:spTgt spid="148"/>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9"/>
                                        </p:tgtEl>
                                        <p:attrNameLst>
                                          <p:attrName>ppt_x</p:attrName>
                                        </p:attrNameLst>
                                      </p:cBhvr>
                                      <p:tavLst>
                                        <p:tav tm="0">
                                          <p:val>
                                            <p:strVal val="ppt_x"/>
                                          </p:val>
                                        </p:tav>
                                        <p:tav tm="100000">
                                          <p:val>
                                            <p:strVal val="0-ppt_w/2"/>
                                          </p:val>
                                        </p:tav>
                                      </p:tavLst>
                                    </p:anim>
                                    <p:anim calcmode="lin" valueType="num">
                                      <p:cBhvr additive="base">
                                        <p:cTn id="1843" dur="2250"/>
                                        <p:tgtEl>
                                          <p:spTgt spid="149"/>
                                        </p:tgtEl>
                                        <p:attrNameLst>
                                          <p:attrName>ppt_y</p:attrName>
                                        </p:attrNameLst>
                                      </p:cBhvr>
                                      <p:tavLst>
                                        <p:tav tm="0">
                                          <p:val>
                                            <p:strVal val="ppt_y"/>
                                          </p:val>
                                        </p:tav>
                                        <p:tav tm="100000">
                                          <p:val>
                                            <p:strVal val="1+ppt_h/2"/>
                                          </p:val>
                                        </p:tav>
                                      </p:tavLst>
                                    </p:anim>
                                    <p:set>
                                      <p:cBhvr>
                                        <p:cTn id="1844" dur="1" fill="hold">
                                          <p:stCondLst>
                                            <p:cond delay="2249"/>
                                          </p:stCondLst>
                                        </p:cTn>
                                        <p:tgtEl>
                                          <p:spTgt spid="149"/>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50"/>
                                        </p:tgtEl>
                                        <p:attrNameLst>
                                          <p:attrName>ppt_x</p:attrName>
                                        </p:attrNameLst>
                                      </p:cBhvr>
                                      <p:tavLst>
                                        <p:tav tm="0">
                                          <p:val>
                                            <p:strVal val="ppt_x"/>
                                          </p:val>
                                        </p:tav>
                                        <p:tav tm="100000">
                                          <p:val>
                                            <p:strVal val="0-ppt_w/2"/>
                                          </p:val>
                                        </p:tav>
                                      </p:tavLst>
                                    </p:anim>
                                    <p:anim calcmode="lin" valueType="num">
                                      <p:cBhvr additive="base">
                                        <p:cTn id="1847" dur="2250"/>
                                        <p:tgtEl>
                                          <p:spTgt spid="150"/>
                                        </p:tgtEl>
                                        <p:attrNameLst>
                                          <p:attrName>ppt_y</p:attrName>
                                        </p:attrNameLst>
                                      </p:cBhvr>
                                      <p:tavLst>
                                        <p:tav tm="0">
                                          <p:val>
                                            <p:strVal val="ppt_y"/>
                                          </p:val>
                                        </p:tav>
                                        <p:tav tm="100000">
                                          <p:val>
                                            <p:strVal val="1+ppt_h/2"/>
                                          </p:val>
                                        </p:tav>
                                      </p:tavLst>
                                    </p:anim>
                                    <p:set>
                                      <p:cBhvr>
                                        <p:cTn id="1848" dur="1" fill="hold">
                                          <p:stCondLst>
                                            <p:cond delay="2249"/>
                                          </p:stCondLst>
                                        </p:cTn>
                                        <p:tgtEl>
                                          <p:spTgt spid="150"/>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1"/>
                                        </p:tgtEl>
                                        <p:attrNameLst>
                                          <p:attrName>ppt_x</p:attrName>
                                        </p:attrNameLst>
                                      </p:cBhvr>
                                      <p:tavLst>
                                        <p:tav tm="0">
                                          <p:val>
                                            <p:strVal val="ppt_x"/>
                                          </p:val>
                                        </p:tav>
                                        <p:tav tm="100000">
                                          <p:val>
                                            <p:strVal val="0-ppt_w/2"/>
                                          </p:val>
                                        </p:tav>
                                      </p:tavLst>
                                    </p:anim>
                                    <p:anim calcmode="lin" valueType="num">
                                      <p:cBhvr additive="base">
                                        <p:cTn id="1851" dur="2250"/>
                                        <p:tgtEl>
                                          <p:spTgt spid="151"/>
                                        </p:tgtEl>
                                        <p:attrNameLst>
                                          <p:attrName>ppt_y</p:attrName>
                                        </p:attrNameLst>
                                      </p:cBhvr>
                                      <p:tavLst>
                                        <p:tav tm="0">
                                          <p:val>
                                            <p:strVal val="ppt_y"/>
                                          </p:val>
                                        </p:tav>
                                        <p:tav tm="100000">
                                          <p:val>
                                            <p:strVal val="1+ppt_h/2"/>
                                          </p:val>
                                        </p:tav>
                                      </p:tavLst>
                                    </p:anim>
                                    <p:set>
                                      <p:cBhvr>
                                        <p:cTn id="1852" dur="1" fill="hold">
                                          <p:stCondLst>
                                            <p:cond delay="2249"/>
                                          </p:stCondLst>
                                        </p:cTn>
                                        <p:tgtEl>
                                          <p:spTgt spid="151"/>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2"/>
                                        </p:tgtEl>
                                        <p:attrNameLst>
                                          <p:attrName>ppt_x</p:attrName>
                                        </p:attrNameLst>
                                      </p:cBhvr>
                                      <p:tavLst>
                                        <p:tav tm="0">
                                          <p:val>
                                            <p:strVal val="ppt_x"/>
                                          </p:val>
                                        </p:tav>
                                        <p:tav tm="100000">
                                          <p:val>
                                            <p:strVal val="0-ppt_w/2"/>
                                          </p:val>
                                        </p:tav>
                                      </p:tavLst>
                                    </p:anim>
                                    <p:anim calcmode="lin" valueType="num">
                                      <p:cBhvr additive="base">
                                        <p:cTn id="1855" dur="2250"/>
                                        <p:tgtEl>
                                          <p:spTgt spid="152"/>
                                        </p:tgtEl>
                                        <p:attrNameLst>
                                          <p:attrName>ppt_y</p:attrName>
                                        </p:attrNameLst>
                                      </p:cBhvr>
                                      <p:tavLst>
                                        <p:tav tm="0">
                                          <p:val>
                                            <p:strVal val="ppt_y"/>
                                          </p:val>
                                        </p:tav>
                                        <p:tav tm="100000">
                                          <p:val>
                                            <p:strVal val="1+ppt_h/2"/>
                                          </p:val>
                                        </p:tav>
                                      </p:tavLst>
                                    </p:anim>
                                    <p:set>
                                      <p:cBhvr>
                                        <p:cTn id="1856" dur="1" fill="hold">
                                          <p:stCondLst>
                                            <p:cond delay="2249"/>
                                          </p:stCondLst>
                                        </p:cTn>
                                        <p:tgtEl>
                                          <p:spTgt spid="152"/>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3"/>
                                        </p:tgtEl>
                                        <p:attrNameLst>
                                          <p:attrName>ppt_x</p:attrName>
                                        </p:attrNameLst>
                                      </p:cBhvr>
                                      <p:tavLst>
                                        <p:tav tm="0">
                                          <p:val>
                                            <p:strVal val="ppt_x"/>
                                          </p:val>
                                        </p:tav>
                                        <p:tav tm="100000">
                                          <p:val>
                                            <p:strVal val="0-ppt_w/2"/>
                                          </p:val>
                                        </p:tav>
                                      </p:tavLst>
                                    </p:anim>
                                    <p:anim calcmode="lin" valueType="num">
                                      <p:cBhvr additive="base">
                                        <p:cTn id="1859" dur="2250"/>
                                        <p:tgtEl>
                                          <p:spTgt spid="153"/>
                                        </p:tgtEl>
                                        <p:attrNameLst>
                                          <p:attrName>ppt_y</p:attrName>
                                        </p:attrNameLst>
                                      </p:cBhvr>
                                      <p:tavLst>
                                        <p:tav tm="0">
                                          <p:val>
                                            <p:strVal val="ppt_y"/>
                                          </p:val>
                                        </p:tav>
                                        <p:tav tm="100000">
                                          <p:val>
                                            <p:strVal val="1+ppt_h/2"/>
                                          </p:val>
                                        </p:tav>
                                      </p:tavLst>
                                    </p:anim>
                                    <p:set>
                                      <p:cBhvr>
                                        <p:cTn id="1860" dur="1" fill="hold">
                                          <p:stCondLst>
                                            <p:cond delay="2249"/>
                                          </p:stCondLst>
                                        </p:cTn>
                                        <p:tgtEl>
                                          <p:spTgt spid="153"/>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4"/>
                                        </p:tgtEl>
                                        <p:attrNameLst>
                                          <p:attrName>ppt_x</p:attrName>
                                        </p:attrNameLst>
                                      </p:cBhvr>
                                      <p:tavLst>
                                        <p:tav tm="0">
                                          <p:val>
                                            <p:strVal val="ppt_x"/>
                                          </p:val>
                                        </p:tav>
                                        <p:tav tm="100000">
                                          <p:val>
                                            <p:strVal val="0-ppt_w/2"/>
                                          </p:val>
                                        </p:tav>
                                      </p:tavLst>
                                    </p:anim>
                                    <p:anim calcmode="lin" valueType="num">
                                      <p:cBhvr additive="base">
                                        <p:cTn id="1863" dur="2250"/>
                                        <p:tgtEl>
                                          <p:spTgt spid="154"/>
                                        </p:tgtEl>
                                        <p:attrNameLst>
                                          <p:attrName>ppt_y</p:attrName>
                                        </p:attrNameLst>
                                      </p:cBhvr>
                                      <p:tavLst>
                                        <p:tav tm="0">
                                          <p:val>
                                            <p:strVal val="ppt_y"/>
                                          </p:val>
                                        </p:tav>
                                        <p:tav tm="100000">
                                          <p:val>
                                            <p:strVal val="1+ppt_h/2"/>
                                          </p:val>
                                        </p:tav>
                                      </p:tavLst>
                                    </p:anim>
                                    <p:set>
                                      <p:cBhvr>
                                        <p:cTn id="1864" dur="1" fill="hold">
                                          <p:stCondLst>
                                            <p:cond delay="2249"/>
                                          </p:stCondLst>
                                        </p:cTn>
                                        <p:tgtEl>
                                          <p:spTgt spid="154"/>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5"/>
                                        </p:tgtEl>
                                        <p:attrNameLst>
                                          <p:attrName>ppt_x</p:attrName>
                                        </p:attrNameLst>
                                      </p:cBhvr>
                                      <p:tavLst>
                                        <p:tav tm="0">
                                          <p:val>
                                            <p:strVal val="ppt_x"/>
                                          </p:val>
                                        </p:tav>
                                        <p:tav tm="100000">
                                          <p:val>
                                            <p:strVal val="0-ppt_w/2"/>
                                          </p:val>
                                        </p:tav>
                                      </p:tavLst>
                                    </p:anim>
                                    <p:anim calcmode="lin" valueType="num">
                                      <p:cBhvr additive="base">
                                        <p:cTn id="1867" dur="2250"/>
                                        <p:tgtEl>
                                          <p:spTgt spid="155"/>
                                        </p:tgtEl>
                                        <p:attrNameLst>
                                          <p:attrName>ppt_y</p:attrName>
                                        </p:attrNameLst>
                                      </p:cBhvr>
                                      <p:tavLst>
                                        <p:tav tm="0">
                                          <p:val>
                                            <p:strVal val="ppt_y"/>
                                          </p:val>
                                        </p:tav>
                                        <p:tav tm="100000">
                                          <p:val>
                                            <p:strVal val="1+ppt_h/2"/>
                                          </p:val>
                                        </p:tav>
                                      </p:tavLst>
                                    </p:anim>
                                    <p:set>
                                      <p:cBhvr>
                                        <p:cTn id="1868" dur="1" fill="hold">
                                          <p:stCondLst>
                                            <p:cond delay="2249"/>
                                          </p:stCondLst>
                                        </p:cTn>
                                        <p:tgtEl>
                                          <p:spTgt spid="155"/>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6"/>
                                        </p:tgtEl>
                                        <p:attrNameLst>
                                          <p:attrName>ppt_x</p:attrName>
                                        </p:attrNameLst>
                                      </p:cBhvr>
                                      <p:tavLst>
                                        <p:tav tm="0">
                                          <p:val>
                                            <p:strVal val="ppt_x"/>
                                          </p:val>
                                        </p:tav>
                                        <p:tav tm="100000">
                                          <p:val>
                                            <p:strVal val="0-ppt_w/2"/>
                                          </p:val>
                                        </p:tav>
                                      </p:tavLst>
                                    </p:anim>
                                    <p:anim calcmode="lin" valueType="num">
                                      <p:cBhvr additive="base">
                                        <p:cTn id="1871" dur="2250"/>
                                        <p:tgtEl>
                                          <p:spTgt spid="156"/>
                                        </p:tgtEl>
                                        <p:attrNameLst>
                                          <p:attrName>ppt_y</p:attrName>
                                        </p:attrNameLst>
                                      </p:cBhvr>
                                      <p:tavLst>
                                        <p:tav tm="0">
                                          <p:val>
                                            <p:strVal val="ppt_y"/>
                                          </p:val>
                                        </p:tav>
                                        <p:tav tm="100000">
                                          <p:val>
                                            <p:strVal val="1+ppt_h/2"/>
                                          </p:val>
                                        </p:tav>
                                      </p:tavLst>
                                    </p:anim>
                                    <p:set>
                                      <p:cBhvr>
                                        <p:cTn id="1872" dur="1" fill="hold">
                                          <p:stCondLst>
                                            <p:cond delay="2249"/>
                                          </p:stCondLst>
                                        </p:cTn>
                                        <p:tgtEl>
                                          <p:spTgt spid="156"/>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7"/>
                                        </p:tgtEl>
                                        <p:attrNameLst>
                                          <p:attrName>ppt_x</p:attrName>
                                        </p:attrNameLst>
                                      </p:cBhvr>
                                      <p:tavLst>
                                        <p:tav tm="0">
                                          <p:val>
                                            <p:strVal val="ppt_x"/>
                                          </p:val>
                                        </p:tav>
                                        <p:tav tm="100000">
                                          <p:val>
                                            <p:strVal val="0-ppt_w/2"/>
                                          </p:val>
                                        </p:tav>
                                      </p:tavLst>
                                    </p:anim>
                                    <p:anim calcmode="lin" valueType="num">
                                      <p:cBhvr additive="base">
                                        <p:cTn id="1875" dur="2250"/>
                                        <p:tgtEl>
                                          <p:spTgt spid="157"/>
                                        </p:tgtEl>
                                        <p:attrNameLst>
                                          <p:attrName>ppt_y</p:attrName>
                                        </p:attrNameLst>
                                      </p:cBhvr>
                                      <p:tavLst>
                                        <p:tav tm="0">
                                          <p:val>
                                            <p:strVal val="ppt_y"/>
                                          </p:val>
                                        </p:tav>
                                        <p:tav tm="100000">
                                          <p:val>
                                            <p:strVal val="1+ppt_h/2"/>
                                          </p:val>
                                        </p:tav>
                                      </p:tavLst>
                                    </p:anim>
                                    <p:set>
                                      <p:cBhvr>
                                        <p:cTn id="1876" dur="1" fill="hold">
                                          <p:stCondLst>
                                            <p:cond delay="2249"/>
                                          </p:stCondLst>
                                        </p:cTn>
                                        <p:tgtEl>
                                          <p:spTgt spid="157"/>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8"/>
                                        </p:tgtEl>
                                        <p:attrNameLst>
                                          <p:attrName>ppt_x</p:attrName>
                                        </p:attrNameLst>
                                      </p:cBhvr>
                                      <p:tavLst>
                                        <p:tav tm="0">
                                          <p:val>
                                            <p:strVal val="ppt_x"/>
                                          </p:val>
                                        </p:tav>
                                        <p:tav tm="100000">
                                          <p:val>
                                            <p:strVal val="0-ppt_w/2"/>
                                          </p:val>
                                        </p:tav>
                                      </p:tavLst>
                                    </p:anim>
                                    <p:anim calcmode="lin" valueType="num">
                                      <p:cBhvr additive="base">
                                        <p:cTn id="1879" dur="2250"/>
                                        <p:tgtEl>
                                          <p:spTgt spid="158"/>
                                        </p:tgtEl>
                                        <p:attrNameLst>
                                          <p:attrName>ppt_y</p:attrName>
                                        </p:attrNameLst>
                                      </p:cBhvr>
                                      <p:tavLst>
                                        <p:tav tm="0">
                                          <p:val>
                                            <p:strVal val="ppt_y"/>
                                          </p:val>
                                        </p:tav>
                                        <p:tav tm="100000">
                                          <p:val>
                                            <p:strVal val="1+ppt_h/2"/>
                                          </p:val>
                                        </p:tav>
                                      </p:tavLst>
                                    </p:anim>
                                    <p:set>
                                      <p:cBhvr>
                                        <p:cTn id="1880" dur="1" fill="hold">
                                          <p:stCondLst>
                                            <p:cond delay="2249"/>
                                          </p:stCondLst>
                                        </p:cTn>
                                        <p:tgtEl>
                                          <p:spTgt spid="158"/>
                                        </p:tgtEl>
                                        <p:attrNameLst>
                                          <p:attrName>style.visibility</p:attrName>
                                        </p:attrNameLst>
                                      </p:cBhvr>
                                      <p:to>
                                        <p:strVal val="hidden"/>
                                      </p:to>
                                    </p:set>
                                  </p:childTnLst>
                                </p:cTn>
                              </p:par>
                              <p:par>
                                <p:cTn id="1881" presetID="2" presetClass="exit" presetSubtype="9" fill="hold" grpId="2" nodeType="withEffect">
                                  <p:stCondLst>
                                    <p:cond delay="0"/>
                                  </p:stCondLst>
                                  <p:childTnLst>
                                    <p:anim calcmode="lin" valueType="num">
                                      <p:cBhvr additive="base">
                                        <p:cTn id="1882" dur="2250"/>
                                        <p:tgtEl>
                                          <p:spTgt spid="160"/>
                                        </p:tgtEl>
                                        <p:attrNameLst>
                                          <p:attrName>ppt_x</p:attrName>
                                        </p:attrNameLst>
                                      </p:cBhvr>
                                      <p:tavLst>
                                        <p:tav tm="0">
                                          <p:val>
                                            <p:strVal val="ppt_x"/>
                                          </p:val>
                                        </p:tav>
                                        <p:tav tm="100000">
                                          <p:val>
                                            <p:strVal val="0-ppt_w/2"/>
                                          </p:val>
                                        </p:tav>
                                      </p:tavLst>
                                    </p:anim>
                                    <p:anim calcmode="lin" valueType="num">
                                      <p:cBhvr additive="base">
                                        <p:cTn id="1883" dur="2250"/>
                                        <p:tgtEl>
                                          <p:spTgt spid="160"/>
                                        </p:tgtEl>
                                        <p:attrNameLst>
                                          <p:attrName>ppt_y</p:attrName>
                                        </p:attrNameLst>
                                      </p:cBhvr>
                                      <p:tavLst>
                                        <p:tav tm="0">
                                          <p:val>
                                            <p:strVal val="ppt_y"/>
                                          </p:val>
                                        </p:tav>
                                        <p:tav tm="100000">
                                          <p:val>
                                            <p:strVal val="0-ppt_h/2"/>
                                          </p:val>
                                        </p:tav>
                                      </p:tavLst>
                                    </p:anim>
                                    <p:set>
                                      <p:cBhvr>
                                        <p:cTn id="1884" dur="1" fill="hold">
                                          <p:stCondLst>
                                            <p:cond delay="2249"/>
                                          </p:stCondLst>
                                        </p:cTn>
                                        <p:tgtEl>
                                          <p:spTgt spid="160"/>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1"/>
                                        </p:tgtEl>
                                        <p:attrNameLst>
                                          <p:attrName>ppt_x</p:attrName>
                                        </p:attrNameLst>
                                      </p:cBhvr>
                                      <p:tavLst>
                                        <p:tav tm="0">
                                          <p:val>
                                            <p:strVal val="ppt_x"/>
                                          </p:val>
                                        </p:tav>
                                        <p:tav tm="100000">
                                          <p:val>
                                            <p:strVal val="0-ppt_w/2"/>
                                          </p:val>
                                        </p:tav>
                                      </p:tavLst>
                                    </p:anim>
                                    <p:anim calcmode="lin" valueType="num">
                                      <p:cBhvr additive="base">
                                        <p:cTn id="1887" dur="2250"/>
                                        <p:tgtEl>
                                          <p:spTgt spid="161"/>
                                        </p:tgtEl>
                                        <p:attrNameLst>
                                          <p:attrName>ppt_y</p:attrName>
                                        </p:attrNameLst>
                                      </p:cBhvr>
                                      <p:tavLst>
                                        <p:tav tm="0">
                                          <p:val>
                                            <p:strVal val="ppt_y"/>
                                          </p:val>
                                        </p:tav>
                                        <p:tav tm="100000">
                                          <p:val>
                                            <p:strVal val="0-ppt_h/2"/>
                                          </p:val>
                                        </p:tav>
                                      </p:tavLst>
                                    </p:anim>
                                    <p:set>
                                      <p:cBhvr>
                                        <p:cTn id="1888" dur="1" fill="hold">
                                          <p:stCondLst>
                                            <p:cond delay="2249"/>
                                          </p:stCondLst>
                                        </p:cTn>
                                        <p:tgtEl>
                                          <p:spTgt spid="161"/>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2"/>
                                        </p:tgtEl>
                                        <p:attrNameLst>
                                          <p:attrName>ppt_x</p:attrName>
                                        </p:attrNameLst>
                                      </p:cBhvr>
                                      <p:tavLst>
                                        <p:tav tm="0">
                                          <p:val>
                                            <p:strVal val="ppt_x"/>
                                          </p:val>
                                        </p:tav>
                                        <p:tav tm="100000">
                                          <p:val>
                                            <p:strVal val="0-ppt_w/2"/>
                                          </p:val>
                                        </p:tav>
                                      </p:tavLst>
                                    </p:anim>
                                    <p:anim calcmode="lin" valueType="num">
                                      <p:cBhvr additive="base">
                                        <p:cTn id="1891" dur="2250"/>
                                        <p:tgtEl>
                                          <p:spTgt spid="162"/>
                                        </p:tgtEl>
                                        <p:attrNameLst>
                                          <p:attrName>ppt_y</p:attrName>
                                        </p:attrNameLst>
                                      </p:cBhvr>
                                      <p:tavLst>
                                        <p:tav tm="0">
                                          <p:val>
                                            <p:strVal val="ppt_y"/>
                                          </p:val>
                                        </p:tav>
                                        <p:tav tm="100000">
                                          <p:val>
                                            <p:strVal val="0-ppt_h/2"/>
                                          </p:val>
                                        </p:tav>
                                      </p:tavLst>
                                    </p:anim>
                                    <p:set>
                                      <p:cBhvr>
                                        <p:cTn id="1892" dur="1" fill="hold">
                                          <p:stCondLst>
                                            <p:cond delay="2249"/>
                                          </p:stCondLst>
                                        </p:cTn>
                                        <p:tgtEl>
                                          <p:spTgt spid="162"/>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3"/>
                                        </p:tgtEl>
                                        <p:attrNameLst>
                                          <p:attrName>ppt_x</p:attrName>
                                        </p:attrNameLst>
                                      </p:cBhvr>
                                      <p:tavLst>
                                        <p:tav tm="0">
                                          <p:val>
                                            <p:strVal val="ppt_x"/>
                                          </p:val>
                                        </p:tav>
                                        <p:tav tm="100000">
                                          <p:val>
                                            <p:strVal val="0-ppt_w/2"/>
                                          </p:val>
                                        </p:tav>
                                      </p:tavLst>
                                    </p:anim>
                                    <p:anim calcmode="lin" valueType="num">
                                      <p:cBhvr additive="base">
                                        <p:cTn id="1895" dur="2250"/>
                                        <p:tgtEl>
                                          <p:spTgt spid="163"/>
                                        </p:tgtEl>
                                        <p:attrNameLst>
                                          <p:attrName>ppt_y</p:attrName>
                                        </p:attrNameLst>
                                      </p:cBhvr>
                                      <p:tavLst>
                                        <p:tav tm="0">
                                          <p:val>
                                            <p:strVal val="ppt_y"/>
                                          </p:val>
                                        </p:tav>
                                        <p:tav tm="100000">
                                          <p:val>
                                            <p:strVal val="0-ppt_h/2"/>
                                          </p:val>
                                        </p:tav>
                                      </p:tavLst>
                                    </p:anim>
                                    <p:set>
                                      <p:cBhvr>
                                        <p:cTn id="1896" dur="1" fill="hold">
                                          <p:stCondLst>
                                            <p:cond delay="2249"/>
                                          </p:stCondLst>
                                        </p:cTn>
                                        <p:tgtEl>
                                          <p:spTgt spid="163"/>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4"/>
                                        </p:tgtEl>
                                        <p:attrNameLst>
                                          <p:attrName>ppt_x</p:attrName>
                                        </p:attrNameLst>
                                      </p:cBhvr>
                                      <p:tavLst>
                                        <p:tav tm="0">
                                          <p:val>
                                            <p:strVal val="ppt_x"/>
                                          </p:val>
                                        </p:tav>
                                        <p:tav tm="100000">
                                          <p:val>
                                            <p:strVal val="0-ppt_w/2"/>
                                          </p:val>
                                        </p:tav>
                                      </p:tavLst>
                                    </p:anim>
                                    <p:anim calcmode="lin" valueType="num">
                                      <p:cBhvr additive="base">
                                        <p:cTn id="1899" dur="2250"/>
                                        <p:tgtEl>
                                          <p:spTgt spid="164"/>
                                        </p:tgtEl>
                                        <p:attrNameLst>
                                          <p:attrName>ppt_y</p:attrName>
                                        </p:attrNameLst>
                                      </p:cBhvr>
                                      <p:tavLst>
                                        <p:tav tm="0">
                                          <p:val>
                                            <p:strVal val="ppt_y"/>
                                          </p:val>
                                        </p:tav>
                                        <p:tav tm="100000">
                                          <p:val>
                                            <p:strVal val="0-ppt_h/2"/>
                                          </p:val>
                                        </p:tav>
                                      </p:tavLst>
                                    </p:anim>
                                    <p:set>
                                      <p:cBhvr>
                                        <p:cTn id="1900" dur="1" fill="hold">
                                          <p:stCondLst>
                                            <p:cond delay="2249"/>
                                          </p:stCondLst>
                                        </p:cTn>
                                        <p:tgtEl>
                                          <p:spTgt spid="164"/>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5"/>
                                        </p:tgtEl>
                                        <p:attrNameLst>
                                          <p:attrName>ppt_x</p:attrName>
                                        </p:attrNameLst>
                                      </p:cBhvr>
                                      <p:tavLst>
                                        <p:tav tm="0">
                                          <p:val>
                                            <p:strVal val="ppt_x"/>
                                          </p:val>
                                        </p:tav>
                                        <p:tav tm="100000">
                                          <p:val>
                                            <p:strVal val="0-ppt_w/2"/>
                                          </p:val>
                                        </p:tav>
                                      </p:tavLst>
                                    </p:anim>
                                    <p:anim calcmode="lin" valueType="num">
                                      <p:cBhvr additive="base">
                                        <p:cTn id="1903" dur="2250"/>
                                        <p:tgtEl>
                                          <p:spTgt spid="165"/>
                                        </p:tgtEl>
                                        <p:attrNameLst>
                                          <p:attrName>ppt_y</p:attrName>
                                        </p:attrNameLst>
                                      </p:cBhvr>
                                      <p:tavLst>
                                        <p:tav tm="0">
                                          <p:val>
                                            <p:strVal val="ppt_y"/>
                                          </p:val>
                                        </p:tav>
                                        <p:tav tm="100000">
                                          <p:val>
                                            <p:strVal val="0-ppt_h/2"/>
                                          </p:val>
                                        </p:tav>
                                      </p:tavLst>
                                    </p:anim>
                                    <p:set>
                                      <p:cBhvr>
                                        <p:cTn id="1904" dur="1" fill="hold">
                                          <p:stCondLst>
                                            <p:cond delay="2249"/>
                                          </p:stCondLst>
                                        </p:cTn>
                                        <p:tgtEl>
                                          <p:spTgt spid="165"/>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6"/>
                                        </p:tgtEl>
                                        <p:attrNameLst>
                                          <p:attrName>ppt_x</p:attrName>
                                        </p:attrNameLst>
                                      </p:cBhvr>
                                      <p:tavLst>
                                        <p:tav tm="0">
                                          <p:val>
                                            <p:strVal val="ppt_x"/>
                                          </p:val>
                                        </p:tav>
                                        <p:tav tm="100000">
                                          <p:val>
                                            <p:strVal val="0-ppt_w/2"/>
                                          </p:val>
                                        </p:tav>
                                      </p:tavLst>
                                    </p:anim>
                                    <p:anim calcmode="lin" valueType="num">
                                      <p:cBhvr additive="base">
                                        <p:cTn id="1907" dur="2250"/>
                                        <p:tgtEl>
                                          <p:spTgt spid="166"/>
                                        </p:tgtEl>
                                        <p:attrNameLst>
                                          <p:attrName>ppt_y</p:attrName>
                                        </p:attrNameLst>
                                      </p:cBhvr>
                                      <p:tavLst>
                                        <p:tav tm="0">
                                          <p:val>
                                            <p:strVal val="ppt_y"/>
                                          </p:val>
                                        </p:tav>
                                        <p:tav tm="100000">
                                          <p:val>
                                            <p:strVal val="0-ppt_h/2"/>
                                          </p:val>
                                        </p:tav>
                                      </p:tavLst>
                                    </p:anim>
                                    <p:set>
                                      <p:cBhvr>
                                        <p:cTn id="1908" dur="1" fill="hold">
                                          <p:stCondLst>
                                            <p:cond delay="2249"/>
                                          </p:stCondLst>
                                        </p:cTn>
                                        <p:tgtEl>
                                          <p:spTgt spid="166"/>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7"/>
                                        </p:tgtEl>
                                        <p:attrNameLst>
                                          <p:attrName>ppt_x</p:attrName>
                                        </p:attrNameLst>
                                      </p:cBhvr>
                                      <p:tavLst>
                                        <p:tav tm="0">
                                          <p:val>
                                            <p:strVal val="ppt_x"/>
                                          </p:val>
                                        </p:tav>
                                        <p:tav tm="100000">
                                          <p:val>
                                            <p:strVal val="0-ppt_w/2"/>
                                          </p:val>
                                        </p:tav>
                                      </p:tavLst>
                                    </p:anim>
                                    <p:anim calcmode="lin" valueType="num">
                                      <p:cBhvr additive="base">
                                        <p:cTn id="1911" dur="2250"/>
                                        <p:tgtEl>
                                          <p:spTgt spid="167"/>
                                        </p:tgtEl>
                                        <p:attrNameLst>
                                          <p:attrName>ppt_y</p:attrName>
                                        </p:attrNameLst>
                                      </p:cBhvr>
                                      <p:tavLst>
                                        <p:tav tm="0">
                                          <p:val>
                                            <p:strVal val="ppt_y"/>
                                          </p:val>
                                        </p:tav>
                                        <p:tav tm="100000">
                                          <p:val>
                                            <p:strVal val="0-ppt_h/2"/>
                                          </p:val>
                                        </p:tav>
                                      </p:tavLst>
                                    </p:anim>
                                    <p:set>
                                      <p:cBhvr>
                                        <p:cTn id="1912" dur="1" fill="hold">
                                          <p:stCondLst>
                                            <p:cond delay="2249"/>
                                          </p:stCondLst>
                                        </p:cTn>
                                        <p:tgtEl>
                                          <p:spTgt spid="167"/>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8"/>
                                        </p:tgtEl>
                                        <p:attrNameLst>
                                          <p:attrName>ppt_x</p:attrName>
                                        </p:attrNameLst>
                                      </p:cBhvr>
                                      <p:tavLst>
                                        <p:tav tm="0">
                                          <p:val>
                                            <p:strVal val="ppt_x"/>
                                          </p:val>
                                        </p:tav>
                                        <p:tav tm="100000">
                                          <p:val>
                                            <p:strVal val="0-ppt_w/2"/>
                                          </p:val>
                                        </p:tav>
                                      </p:tavLst>
                                    </p:anim>
                                    <p:anim calcmode="lin" valueType="num">
                                      <p:cBhvr additive="base">
                                        <p:cTn id="1915" dur="2250"/>
                                        <p:tgtEl>
                                          <p:spTgt spid="168"/>
                                        </p:tgtEl>
                                        <p:attrNameLst>
                                          <p:attrName>ppt_y</p:attrName>
                                        </p:attrNameLst>
                                      </p:cBhvr>
                                      <p:tavLst>
                                        <p:tav tm="0">
                                          <p:val>
                                            <p:strVal val="ppt_y"/>
                                          </p:val>
                                        </p:tav>
                                        <p:tav tm="100000">
                                          <p:val>
                                            <p:strVal val="0-ppt_h/2"/>
                                          </p:val>
                                        </p:tav>
                                      </p:tavLst>
                                    </p:anim>
                                    <p:set>
                                      <p:cBhvr>
                                        <p:cTn id="1916" dur="1" fill="hold">
                                          <p:stCondLst>
                                            <p:cond delay="2249"/>
                                          </p:stCondLst>
                                        </p:cTn>
                                        <p:tgtEl>
                                          <p:spTgt spid="168"/>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9"/>
                                        </p:tgtEl>
                                        <p:attrNameLst>
                                          <p:attrName>ppt_x</p:attrName>
                                        </p:attrNameLst>
                                      </p:cBhvr>
                                      <p:tavLst>
                                        <p:tav tm="0">
                                          <p:val>
                                            <p:strVal val="ppt_x"/>
                                          </p:val>
                                        </p:tav>
                                        <p:tav tm="100000">
                                          <p:val>
                                            <p:strVal val="0-ppt_w/2"/>
                                          </p:val>
                                        </p:tav>
                                      </p:tavLst>
                                    </p:anim>
                                    <p:anim calcmode="lin" valueType="num">
                                      <p:cBhvr additive="base">
                                        <p:cTn id="1919" dur="2250"/>
                                        <p:tgtEl>
                                          <p:spTgt spid="169"/>
                                        </p:tgtEl>
                                        <p:attrNameLst>
                                          <p:attrName>ppt_y</p:attrName>
                                        </p:attrNameLst>
                                      </p:cBhvr>
                                      <p:tavLst>
                                        <p:tav tm="0">
                                          <p:val>
                                            <p:strVal val="ppt_y"/>
                                          </p:val>
                                        </p:tav>
                                        <p:tav tm="100000">
                                          <p:val>
                                            <p:strVal val="0-ppt_h/2"/>
                                          </p:val>
                                        </p:tav>
                                      </p:tavLst>
                                    </p:anim>
                                    <p:set>
                                      <p:cBhvr>
                                        <p:cTn id="1920" dur="1" fill="hold">
                                          <p:stCondLst>
                                            <p:cond delay="2249"/>
                                          </p:stCondLst>
                                        </p:cTn>
                                        <p:tgtEl>
                                          <p:spTgt spid="169"/>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70"/>
                                        </p:tgtEl>
                                        <p:attrNameLst>
                                          <p:attrName>ppt_x</p:attrName>
                                        </p:attrNameLst>
                                      </p:cBhvr>
                                      <p:tavLst>
                                        <p:tav tm="0">
                                          <p:val>
                                            <p:strVal val="ppt_x"/>
                                          </p:val>
                                        </p:tav>
                                        <p:tav tm="100000">
                                          <p:val>
                                            <p:strVal val="0-ppt_w/2"/>
                                          </p:val>
                                        </p:tav>
                                      </p:tavLst>
                                    </p:anim>
                                    <p:anim calcmode="lin" valueType="num">
                                      <p:cBhvr additive="base">
                                        <p:cTn id="1923" dur="2250"/>
                                        <p:tgtEl>
                                          <p:spTgt spid="170"/>
                                        </p:tgtEl>
                                        <p:attrNameLst>
                                          <p:attrName>ppt_y</p:attrName>
                                        </p:attrNameLst>
                                      </p:cBhvr>
                                      <p:tavLst>
                                        <p:tav tm="0">
                                          <p:val>
                                            <p:strVal val="ppt_y"/>
                                          </p:val>
                                        </p:tav>
                                        <p:tav tm="100000">
                                          <p:val>
                                            <p:strVal val="0-ppt_h/2"/>
                                          </p:val>
                                        </p:tav>
                                      </p:tavLst>
                                    </p:anim>
                                    <p:set>
                                      <p:cBhvr>
                                        <p:cTn id="1924" dur="1" fill="hold">
                                          <p:stCondLst>
                                            <p:cond delay="2249"/>
                                          </p:stCondLst>
                                        </p:cTn>
                                        <p:tgtEl>
                                          <p:spTgt spid="170"/>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1"/>
                                        </p:tgtEl>
                                        <p:attrNameLst>
                                          <p:attrName>ppt_x</p:attrName>
                                        </p:attrNameLst>
                                      </p:cBhvr>
                                      <p:tavLst>
                                        <p:tav tm="0">
                                          <p:val>
                                            <p:strVal val="ppt_x"/>
                                          </p:val>
                                        </p:tav>
                                        <p:tav tm="100000">
                                          <p:val>
                                            <p:strVal val="0-ppt_w/2"/>
                                          </p:val>
                                        </p:tav>
                                      </p:tavLst>
                                    </p:anim>
                                    <p:anim calcmode="lin" valueType="num">
                                      <p:cBhvr additive="base">
                                        <p:cTn id="1927" dur="2250"/>
                                        <p:tgtEl>
                                          <p:spTgt spid="171"/>
                                        </p:tgtEl>
                                        <p:attrNameLst>
                                          <p:attrName>ppt_y</p:attrName>
                                        </p:attrNameLst>
                                      </p:cBhvr>
                                      <p:tavLst>
                                        <p:tav tm="0">
                                          <p:val>
                                            <p:strVal val="ppt_y"/>
                                          </p:val>
                                        </p:tav>
                                        <p:tav tm="100000">
                                          <p:val>
                                            <p:strVal val="0-ppt_h/2"/>
                                          </p:val>
                                        </p:tav>
                                      </p:tavLst>
                                    </p:anim>
                                    <p:set>
                                      <p:cBhvr>
                                        <p:cTn id="1928" dur="1" fill="hold">
                                          <p:stCondLst>
                                            <p:cond delay="2249"/>
                                          </p:stCondLst>
                                        </p:cTn>
                                        <p:tgtEl>
                                          <p:spTgt spid="171"/>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2"/>
                                        </p:tgtEl>
                                        <p:attrNameLst>
                                          <p:attrName>ppt_x</p:attrName>
                                        </p:attrNameLst>
                                      </p:cBhvr>
                                      <p:tavLst>
                                        <p:tav tm="0">
                                          <p:val>
                                            <p:strVal val="ppt_x"/>
                                          </p:val>
                                        </p:tav>
                                        <p:tav tm="100000">
                                          <p:val>
                                            <p:strVal val="0-ppt_w/2"/>
                                          </p:val>
                                        </p:tav>
                                      </p:tavLst>
                                    </p:anim>
                                    <p:anim calcmode="lin" valueType="num">
                                      <p:cBhvr additive="base">
                                        <p:cTn id="1931" dur="2250"/>
                                        <p:tgtEl>
                                          <p:spTgt spid="172"/>
                                        </p:tgtEl>
                                        <p:attrNameLst>
                                          <p:attrName>ppt_y</p:attrName>
                                        </p:attrNameLst>
                                      </p:cBhvr>
                                      <p:tavLst>
                                        <p:tav tm="0">
                                          <p:val>
                                            <p:strVal val="ppt_y"/>
                                          </p:val>
                                        </p:tav>
                                        <p:tav tm="100000">
                                          <p:val>
                                            <p:strVal val="0-ppt_h/2"/>
                                          </p:val>
                                        </p:tav>
                                      </p:tavLst>
                                    </p:anim>
                                    <p:set>
                                      <p:cBhvr>
                                        <p:cTn id="1932" dur="1" fill="hold">
                                          <p:stCondLst>
                                            <p:cond delay="2249"/>
                                          </p:stCondLst>
                                        </p:cTn>
                                        <p:tgtEl>
                                          <p:spTgt spid="172"/>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3"/>
                                        </p:tgtEl>
                                        <p:attrNameLst>
                                          <p:attrName>ppt_x</p:attrName>
                                        </p:attrNameLst>
                                      </p:cBhvr>
                                      <p:tavLst>
                                        <p:tav tm="0">
                                          <p:val>
                                            <p:strVal val="ppt_x"/>
                                          </p:val>
                                        </p:tav>
                                        <p:tav tm="100000">
                                          <p:val>
                                            <p:strVal val="0-ppt_w/2"/>
                                          </p:val>
                                        </p:tav>
                                      </p:tavLst>
                                    </p:anim>
                                    <p:anim calcmode="lin" valueType="num">
                                      <p:cBhvr additive="base">
                                        <p:cTn id="1935" dur="2250"/>
                                        <p:tgtEl>
                                          <p:spTgt spid="173"/>
                                        </p:tgtEl>
                                        <p:attrNameLst>
                                          <p:attrName>ppt_y</p:attrName>
                                        </p:attrNameLst>
                                      </p:cBhvr>
                                      <p:tavLst>
                                        <p:tav tm="0">
                                          <p:val>
                                            <p:strVal val="ppt_y"/>
                                          </p:val>
                                        </p:tav>
                                        <p:tav tm="100000">
                                          <p:val>
                                            <p:strVal val="0-ppt_h/2"/>
                                          </p:val>
                                        </p:tav>
                                      </p:tavLst>
                                    </p:anim>
                                    <p:set>
                                      <p:cBhvr>
                                        <p:cTn id="1936" dur="1" fill="hold">
                                          <p:stCondLst>
                                            <p:cond delay="2249"/>
                                          </p:stCondLst>
                                        </p:cTn>
                                        <p:tgtEl>
                                          <p:spTgt spid="173"/>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4"/>
                                        </p:tgtEl>
                                        <p:attrNameLst>
                                          <p:attrName>ppt_x</p:attrName>
                                        </p:attrNameLst>
                                      </p:cBhvr>
                                      <p:tavLst>
                                        <p:tav tm="0">
                                          <p:val>
                                            <p:strVal val="ppt_x"/>
                                          </p:val>
                                        </p:tav>
                                        <p:tav tm="100000">
                                          <p:val>
                                            <p:strVal val="0-ppt_w/2"/>
                                          </p:val>
                                        </p:tav>
                                      </p:tavLst>
                                    </p:anim>
                                    <p:anim calcmode="lin" valueType="num">
                                      <p:cBhvr additive="base">
                                        <p:cTn id="1939" dur="2250"/>
                                        <p:tgtEl>
                                          <p:spTgt spid="174"/>
                                        </p:tgtEl>
                                        <p:attrNameLst>
                                          <p:attrName>ppt_y</p:attrName>
                                        </p:attrNameLst>
                                      </p:cBhvr>
                                      <p:tavLst>
                                        <p:tav tm="0">
                                          <p:val>
                                            <p:strVal val="ppt_y"/>
                                          </p:val>
                                        </p:tav>
                                        <p:tav tm="100000">
                                          <p:val>
                                            <p:strVal val="0-ppt_h/2"/>
                                          </p:val>
                                        </p:tav>
                                      </p:tavLst>
                                    </p:anim>
                                    <p:set>
                                      <p:cBhvr>
                                        <p:cTn id="1940" dur="1" fill="hold">
                                          <p:stCondLst>
                                            <p:cond delay="2249"/>
                                          </p:stCondLst>
                                        </p:cTn>
                                        <p:tgtEl>
                                          <p:spTgt spid="174"/>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5"/>
                                        </p:tgtEl>
                                        <p:attrNameLst>
                                          <p:attrName>ppt_x</p:attrName>
                                        </p:attrNameLst>
                                      </p:cBhvr>
                                      <p:tavLst>
                                        <p:tav tm="0">
                                          <p:val>
                                            <p:strVal val="ppt_x"/>
                                          </p:val>
                                        </p:tav>
                                        <p:tav tm="100000">
                                          <p:val>
                                            <p:strVal val="0-ppt_w/2"/>
                                          </p:val>
                                        </p:tav>
                                      </p:tavLst>
                                    </p:anim>
                                    <p:anim calcmode="lin" valueType="num">
                                      <p:cBhvr additive="base">
                                        <p:cTn id="1943" dur="2250"/>
                                        <p:tgtEl>
                                          <p:spTgt spid="175"/>
                                        </p:tgtEl>
                                        <p:attrNameLst>
                                          <p:attrName>ppt_y</p:attrName>
                                        </p:attrNameLst>
                                      </p:cBhvr>
                                      <p:tavLst>
                                        <p:tav tm="0">
                                          <p:val>
                                            <p:strVal val="ppt_y"/>
                                          </p:val>
                                        </p:tav>
                                        <p:tav tm="100000">
                                          <p:val>
                                            <p:strVal val="0-ppt_h/2"/>
                                          </p:val>
                                        </p:tav>
                                      </p:tavLst>
                                    </p:anim>
                                    <p:set>
                                      <p:cBhvr>
                                        <p:cTn id="1944" dur="1" fill="hold">
                                          <p:stCondLst>
                                            <p:cond delay="2249"/>
                                          </p:stCondLst>
                                        </p:cTn>
                                        <p:tgtEl>
                                          <p:spTgt spid="175"/>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6"/>
                                        </p:tgtEl>
                                        <p:attrNameLst>
                                          <p:attrName>ppt_x</p:attrName>
                                        </p:attrNameLst>
                                      </p:cBhvr>
                                      <p:tavLst>
                                        <p:tav tm="0">
                                          <p:val>
                                            <p:strVal val="ppt_x"/>
                                          </p:val>
                                        </p:tav>
                                        <p:tav tm="100000">
                                          <p:val>
                                            <p:strVal val="0-ppt_w/2"/>
                                          </p:val>
                                        </p:tav>
                                      </p:tavLst>
                                    </p:anim>
                                    <p:anim calcmode="lin" valueType="num">
                                      <p:cBhvr additive="base">
                                        <p:cTn id="1947" dur="2250"/>
                                        <p:tgtEl>
                                          <p:spTgt spid="176"/>
                                        </p:tgtEl>
                                        <p:attrNameLst>
                                          <p:attrName>ppt_y</p:attrName>
                                        </p:attrNameLst>
                                      </p:cBhvr>
                                      <p:tavLst>
                                        <p:tav tm="0">
                                          <p:val>
                                            <p:strVal val="ppt_y"/>
                                          </p:val>
                                        </p:tav>
                                        <p:tav tm="100000">
                                          <p:val>
                                            <p:strVal val="0-ppt_h/2"/>
                                          </p:val>
                                        </p:tav>
                                      </p:tavLst>
                                    </p:anim>
                                    <p:set>
                                      <p:cBhvr>
                                        <p:cTn id="1948" dur="1" fill="hold">
                                          <p:stCondLst>
                                            <p:cond delay="2249"/>
                                          </p:stCondLst>
                                        </p:cTn>
                                        <p:tgtEl>
                                          <p:spTgt spid="176"/>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7"/>
                                        </p:tgtEl>
                                        <p:attrNameLst>
                                          <p:attrName>ppt_x</p:attrName>
                                        </p:attrNameLst>
                                      </p:cBhvr>
                                      <p:tavLst>
                                        <p:tav tm="0">
                                          <p:val>
                                            <p:strVal val="ppt_x"/>
                                          </p:val>
                                        </p:tav>
                                        <p:tav tm="100000">
                                          <p:val>
                                            <p:strVal val="0-ppt_w/2"/>
                                          </p:val>
                                        </p:tav>
                                      </p:tavLst>
                                    </p:anim>
                                    <p:anim calcmode="lin" valueType="num">
                                      <p:cBhvr additive="base">
                                        <p:cTn id="1951" dur="2250"/>
                                        <p:tgtEl>
                                          <p:spTgt spid="177"/>
                                        </p:tgtEl>
                                        <p:attrNameLst>
                                          <p:attrName>ppt_y</p:attrName>
                                        </p:attrNameLst>
                                      </p:cBhvr>
                                      <p:tavLst>
                                        <p:tav tm="0">
                                          <p:val>
                                            <p:strVal val="ppt_y"/>
                                          </p:val>
                                        </p:tav>
                                        <p:tav tm="100000">
                                          <p:val>
                                            <p:strVal val="0-ppt_h/2"/>
                                          </p:val>
                                        </p:tav>
                                      </p:tavLst>
                                    </p:anim>
                                    <p:set>
                                      <p:cBhvr>
                                        <p:cTn id="1952" dur="1" fill="hold">
                                          <p:stCondLst>
                                            <p:cond delay="2249"/>
                                          </p:stCondLst>
                                        </p:cTn>
                                        <p:tgtEl>
                                          <p:spTgt spid="177"/>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8"/>
                                        </p:tgtEl>
                                        <p:attrNameLst>
                                          <p:attrName>ppt_x</p:attrName>
                                        </p:attrNameLst>
                                      </p:cBhvr>
                                      <p:tavLst>
                                        <p:tav tm="0">
                                          <p:val>
                                            <p:strVal val="ppt_x"/>
                                          </p:val>
                                        </p:tav>
                                        <p:tav tm="100000">
                                          <p:val>
                                            <p:strVal val="0-ppt_w/2"/>
                                          </p:val>
                                        </p:tav>
                                      </p:tavLst>
                                    </p:anim>
                                    <p:anim calcmode="lin" valueType="num">
                                      <p:cBhvr additive="base">
                                        <p:cTn id="1955" dur="2250"/>
                                        <p:tgtEl>
                                          <p:spTgt spid="178"/>
                                        </p:tgtEl>
                                        <p:attrNameLst>
                                          <p:attrName>ppt_y</p:attrName>
                                        </p:attrNameLst>
                                      </p:cBhvr>
                                      <p:tavLst>
                                        <p:tav tm="0">
                                          <p:val>
                                            <p:strVal val="ppt_y"/>
                                          </p:val>
                                        </p:tav>
                                        <p:tav tm="100000">
                                          <p:val>
                                            <p:strVal val="0-ppt_h/2"/>
                                          </p:val>
                                        </p:tav>
                                      </p:tavLst>
                                    </p:anim>
                                    <p:set>
                                      <p:cBhvr>
                                        <p:cTn id="1956" dur="1" fill="hold">
                                          <p:stCondLst>
                                            <p:cond delay="2249"/>
                                          </p:stCondLst>
                                        </p:cTn>
                                        <p:tgtEl>
                                          <p:spTgt spid="178"/>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9"/>
                                        </p:tgtEl>
                                        <p:attrNameLst>
                                          <p:attrName>ppt_x</p:attrName>
                                        </p:attrNameLst>
                                      </p:cBhvr>
                                      <p:tavLst>
                                        <p:tav tm="0">
                                          <p:val>
                                            <p:strVal val="ppt_x"/>
                                          </p:val>
                                        </p:tav>
                                        <p:tav tm="100000">
                                          <p:val>
                                            <p:strVal val="0-ppt_w/2"/>
                                          </p:val>
                                        </p:tav>
                                      </p:tavLst>
                                    </p:anim>
                                    <p:anim calcmode="lin" valueType="num">
                                      <p:cBhvr additive="base">
                                        <p:cTn id="1959" dur="2250"/>
                                        <p:tgtEl>
                                          <p:spTgt spid="179"/>
                                        </p:tgtEl>
                                        <p:attrNameLst>
                                          <p:attrName>ppt_y</p:attrName>
                                        </p:attrNameLst>
                                      </p:cBhvr>
                                      <p:tavLst>
                                        <p:tav tm="0">
                                          <p:val>
                                            <p:strVal val="ppt_y"/>
                                          </p:val>
                                        </p:tav>
                                        <p:tav tm="100000">
                                          <p:val>
                                            <p:strVal val="0-ppt_h/2"/>
                                          </p:val>
                                        </p:tav>
                                      </p:tavLst>
                                    </p:anim>
                                    <p:set>
                                      <p:cBhvr>
                                        <p:cTn id="1960" dur="1" fill="hold">
                                          <p:stCondLst>
                                            <p:cond delay="2249"/>
                                          </p:stCondLst>
                                        </p:cTn>
                                        <p:tgtEl>
                                          <p:spTgt spid="179"/>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80"/>
                                        </p:tgtEl>
                                        <p:attrNameLst>
                                          <p:attrName>ppt_x</p:attrName>
                                        </p:attrNameLst>
                                      </p:cBhvr>
                                      <p:tavLst>
                                        <p:tav tm="0">
                                          <p:val>
                                            <p:strVal val="ppt_x"/>
                                          </p:val>
                                        </p:tav>
                                        <p:tav tm="100000">
                                          <p:val>
                                            <p:strVal val="0-ppt_w/2"/>
                                          </p:val>
                                        </p:tav>
                                      </p:tavLst>
                                    </p:anim>
                                    <p:anim calcmode="lin" valueType="num">
                                      <p:cBhvr additive="base">
                                        <p:cTn id="1963" dur="2250"/>
                                        <p:tgtEl>
                                          <p:spTgt spid="180"/>
                                        </p:tgtEl>
                                        <p:attrNameLst>
                                          <p:attrName>ppt_y</p:attrName>
                                        </p:attrNameLst>
                                      </p:cBhvr>
                                      <p:tavLst>
                                        <p:tav tm="0">
                                          <p:val>
                                            <p:strVal val="ppt_y"/>
                                          </p:val>
                                        </p:tav>
                                        <p:tav tm="100000">
                                          <p:val>
                                            <p:strVal val="0-ppt_h/2"/>
                                          </p:val>
                                        </p:tav>
                                      </p:tavLst>
                                    </p:anim>
                                    <p:set>
                                      <p:cBhvr>
                                        <p:cTn id="1964" dur="1" fill="hold">
                                          <p:stCondLst>
                                            <p:cond delay="2249"/>
                                          </p:stCondLst>
                                        </p:cTn>
                                        <p:tgtEl>
                                          <p:spTgt spid="180"/>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1"/>
                                        </p:tgtEl>
                                        <p:attrNameLst>
                                          <p:attrName>ppt_x</p:attrName>
                                        </p:attrNameLst>
                                      </p:cBhvr>
                                      <p:tavLst>
                                        <p:tav tm="0">
                                          <p:val>
                                            <p:strVal val="ppt_x"/>
                                          </p:val>
                                        </p:tav>
                                        <p:tav tm="100000">
                                          <p:val>
                                            <p:strVal val="0-ppt_w/2"/>
                                          </p:val>
                                        </p:tav>
                                      </p:tavLst>
                                    </p:anim>
                                    <p:anim calcmode="lin" valueType="num">
                                      <p:cBhvr additive="base">
                                        <p:cTn id="1967" dur="2250"/>
                                        <p:tgtEl>
                                          <p:spTgt spid="181"/>
                                        </p:tgtEl>
                                        <p:attrNameLst>
                                          <p:attrName>ppt_y</p:attrName>
                                        </p:attrNameLst>
                                      </p:cBhvr>
                                      <p:tavLst>
                                        <p:tav tm="0">
                                          <p:val>
                                            <p:strVal val="ppt_y"/>
                                          </p:val>
                                        </p:tav>
                                        <p:tav tm="100000">
                                          <p:val>
                                            <p:strVal val="0-ppt_h/2"/>
                                          </p:val>
                                        </p:tav>
                                      </p:tavLst>
                                    </p:anim>
                                    <p:set>
                                      <p:cBhvr>
                                        <p:cTn id="1968" dur="1" fill="hold">
                                          <p:stCondLst>
                                            <p:cond delay="2249"/>
                                          </p:stCondLst>
                                        </p:cTn>
                                        <p:tgtEl>
                                          <p:spTgt spid="181"/>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2"/>
                                        </p:tgtEl>
                                        <p:attrNameLst>
                                          <p:attrName>ppt_x</p:attrName>
                                        </p:attrNameLst>
                                      </p:cBhvr>
                                      <p:tavLst>
                                        <p:tav tm="0">
                                          <p:val>
                                            <p:strVal val="ppt_x"/>
                                          </p:val>
                                        </p:tav>
                                        <p:tav tm="100000">
                                          <p:val>
                                            <p:strVal val="0-ppt_w/2"/>
                                          </p:val>
                                        </p:tav>
                                      </p:tavLst>
                                    </p:anim>
                                    <p:anim calcmode="lin" valueType="num">
                                      <p:cBhvr additive="base">
                                        <p:cTn id="1971" dur="2250"/>
                                        <p:tgtEl>
                                          <p:spTgt spid="182"/>
                                        </p:tgtEl>
                                        <p:attrNameLst>
                                          <p:attrName>ppt_y</p:attrName>
                                        </p:attrNameLst>
                                      </p:cBhvr>
                                      <p:tavLst>
                                        <p:tav tm="0">
                                          <p:val>
                                            <p:strVal val="ppt_y"/>
                                          </p:val>
                                        </p:tav>
                                        <p:tav tm="100000">
                                          <p:val>
                                            <p:strVal val="0-ppt_h/2"/>
                                          </p:val>
                                        </p:tav>
                                      </p:tavLst>
                                    </p:anim>
                                    <p:set>
                                      <p:cBhvr>
                                        <p:cTn id="1972" dur="1" fill="hold">
                                          <p:stCondLst>
                                            <p:cond delay="2249"/>
                                          </p:stCondLst>
                                        </p:cTn>
                                        <p:tgtEl>
                                          <p:spTgt spid="182"/>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3"/>
                                        </p:tgtEl>
                                        <p:attrNameLst>
                                          <p:attrName>ppt_x</p:attrName>
                                        </p:attrNameLst>
                                      </p:cBhvr>
                                      <p:tavLst>
                                        <p:tav tm="0">
                                          <p:val>
                                            <p:strVal val="ppt_x"/>
                                          </p:val>
                                        </p:tav>
                                        <p:tav tm="100000">
                                          <p:val>
                                            <p:strVal val="0-ppt_w/2"/>
                                          </p:val>
                                        </p:tav>
                                      </p:tavLst>
                                    </p:anim>
                                    <p:anim calcmode="lin" valueType="num">
                                      <p:cBhvr additive="base">
                                        <p:cTn id="1975" dur="2250"/>
                                        <p:tgtEl>
                                          <p:spTgt spid="183"/>
                                        </p:tgtEl>
                                        <p:attrNameLst>
                                          <p:attrName>ppt_y</p:attrName>
                                        </p:attrNameLst>
                                      </p:cBhvr>
                                      <p:tavLst>
                                        <p:tav tm="0">
                                          <p:val>
                                            <p:strVal val="ppt_y"/>
                                          </p:val>
                                        </p:tav>
                                        <p:tav tm="100000">
                                          <p:val>
                                            <p:strVal val="0-ppt_h/2"/>
                                          </p:val>
                                        </p:tav>
                                      </p:tavLst>
                                    </p:anim>
                                    <p:set>
                                      <p:cBhvr>
                                        <p:cTn id="1976" dur="1" fill="hold">
                                          <p:stCondLst>
                                            <p:cond delay="2249"/>
                                          </p:stCondLst>
                                        </p:cTn>
                                        <p:tgtEl>
                                          <p:spTgt spid="183"/>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4"/>
                                        </p:tgtEl>
                                        <p:attrNameLst>
                                          <p:attrName>ppt_x</p:attrName>
                                        </p:attrNameLst>
                                      </p:cBhvr>
                                      <p:tavLst>
                                        <p:tav tm="0">
                                          <p:val>
                                            <p:strVal val="ppt_x"/>
                                          </p:val>
                                        </p:tav>
                                        <p:tav tm="100000">
                                          <p:val>
                                            <p:strVal val="0-ppt_w/2"/>
                                          </p:val>
                                        </p:tav>
                                      </p:tavLst>
                                    </p:anim>
                                    <p:anim calcmode="lin" valueType="num">
                                      <p:cBhvr additive="base">
                                        <p:cTn id="1979" dur="2250"/>
                                        <p:tgtEl>
                                          <p:spTgt spid="184"/>
                                        </p:tgtEl>
                                        <p:attrNameLst>
                                          <p:attrName>ppt_y</p:attrName>
                                        </p:attrNameLst>
                                      </p:cBhvr>
                                      <p:tavLst>
                                        <p:tav tm="0">
                                          <p:val>
                                            <p:strVal val="ppt_y"/>
                                          </p:val>
                                        </p:tav>
                                        <p:tav tm="100000">
                                          <p:val>
                                            <p:strVal val="0-ppt_h/2"/>
                                          </p:val>
                                        </p:tav>
                                      </p:tavLst>
                                    </p:anim>
                                    <p:set>
                                      <p:cBhvr>
                                        <p:cTn id="1980" dur="1" fill="hold">
                                          <p:stCondLst>
                                            <p:cond delay="2249"/>
                                          </p:stCondLst>
                                        </p:cTn>
                                        <p:tgtEl>
                                          <p:spTgt spid="184"/>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5"/>
                                        </p:tgtEl>
                                        <p:attrNameLst>
                                          <p:attrName>ppt_x</p:attrName>
                                        </p:attrNameLst>
                                      </p:cBhvr>
                                      <p:tavLst>
                                        <p:tav tm="0">
                                          <p:val>
                                            <p:strVal val="ppt_x"/>
                                          </p:val>
                                        </p:tav>
                                        <p:tav tm="100000">
                                          <p:val>
                                            <p:strVal val="0-ppt_w/2"/>
                                          </p:val>
                                        </p:tav>
                                      </p:tavLst>
                                    </p:anim>
                                    <p:anim calcmode="lin" valueType="num">
                                      <p:cBhvr additive="base">
                                        <p:cTn id="1983" dur="2250"/>
                                        <p:tgtEl>
                                          <p:spTgt spid="185"/>
                                        </p:tgtEl>
                                        <p:attrNameLst>
                                          <p:attrName>ppt_y</p:attrName>
                                        </p:attrNameLst>
                                      </p:cBhvr>
                                      <p:tavLst>
                                        <p:tav tm="0">
                                          <p:val>
                                            <p:strVal val="ppt_y"/>
                                          </p:val>
                                        </p:tav>
                                        <p:tav tm="100000">
                                          <p:val>
                                            <p:strVal val="0-ppt_h/2"/>
                                          </p:val>
                                        </p:tav>
                                      </p:tavLst>
                                    </p:anim>
                                    <p:set>
                                      <p:cBhvr>
                                        <p:cTn id="1984" dur="1" fill="hold">
                                          <p:stCondLst>
                                            <p:cond delay="2249"/>
                                          </p:stCondLst>
                                        </p:cTn>
                                        <p:tgtEl>
                                          <p:spTgt spid="185"/>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6"/>
                                        </p:tgtEl>
                                        <p:attrNameLst>
                                          <p:attrName>ppt_x</p:attrName>
                                        </p:attrNameLst>
                                      </p:cBhvr>
                                      <p:tavLst>
                                        <p:tav tm="0">
                                          <p:val>
                                            <p:strVal val="ppt_x"/>
                                          </p:val>
                                        </p:tav>
                                        <p:tav tm="100000">
                                          <p:val>
                                            <p:strVal val="0-ppt_w/2"/>
                                          </p:val>
                                        </p:tav>
                                      </p:tavLst>
                                    </p:anim>
                                    <p:anim calcmode="lin" valueType="num">
                                      <p:cBhvr additive="base">
                                        <p:cTn id="1987" dur="2250"/>
                                        <p:tgtEl>
                                          <p:spTgt spid="186"/>
                                        </p:tgtEl>
                                        <p:attrNameLst>
                                          <p:attrName>ppt_y</p:attrName>
                                        </p:attrNameLst>
                                      </p:cBhvr>
                                      <p:tavLst>
                                        <p:tav tm="0">
                                          <p:val>
                                            <p:strVal val="ppt_y"/>
                                          </p:val>
                                        </p:tav>
                                        <p:tav tm="100000">
                                          <p:val>
                                            <p:strVal val="0-ppt_h/2"/>
                                          </p:val>
                                        </p:tav>
                                      </p:tavLst>
                                    </p:anim>
                                    <p:set>
                                      <p:cBhvr>
                                        <p:cTn id="1988" dur="1" fill="hold">
                                          <p:stCondLst>
                                            <p:cond delay="2249"/>
                                          </p:stCondLst>
                                        </p:cTn>
                                        <p:tgtEl>
                                          <p:spTgt spid="186"/>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7"/>
                                        </p:tgtEl>
                                        <p:attrNameLst>
                                          <p:attrName>ppt_x</p:attrName>
                                        </p:attrNameLst>
                                      </p:cBhvr>
                                      <p:tavLst>
                                        <p:tav tm="0">
                                          <p:val>
                                            <p:strVal val="ppt_x"/>
                                          </p:val>
                                        </p:tav>
                                        <p:tav tm="100000">
                                          <p:val>
                                            <p:strVal val="0-ppt_w/2"/>
                                          </p:val>
                                        </p:tav>
                                      </p:tavLst>
                                    </p:anim>
                                    <p:anim calcmode="lin" valueType="num">
                                      <p:cBhvr additive="base">
                                        <p:cTn id="1991" dur="2250"/>
                                        <p:tgtEl>
                                          <p:spTgt spid="187"/>
                                        </p:tgtEl>
                                        <p:attrNameLst>
                                          <p:attrName>ppt_y</p:attrName>
                                        </p:attrNameLst>
                                      </p:cBhvr>
                                      <p:tavLst>
                                        <p:tav tm="0">
                                          <p:val>
                                            <p:strVal val="ppt_y"/>
                                          </p:val>
                                        </p:tav>
                                        <p:tav tm="100000">
                                          <p:val>
                                            <p:strVal val="0-ppt_h/2"/>
                                          </p:val>
                                        </p:tav>
                                      </p:tavLst>
                                    </p:anim>
                                    <p:set>
                                      <p:cBhvr>
                                        <p:cTn id="1992" dur="1" fill="hold">
                                          <p:stCondLst>
                                            <p:cond delay="2249"/>
                                          </p:stCondLst>
                                        </p:cTn>
                                        <p:tgtEl>
                                          <p:spTgt spid="187"/>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8"/>
                                        </p:tgtEl>
                                        <p:attrNameLst>
                                          <p:attrName>ppt_x</p:attrName>
                                        </p:attrNameLst>
                                      </p:cBhvr>
                                      <p:tavLst>
                                        <p:tav tm="0">
                                          <p:val>
                                            <p:strVal val="ppt_x"/>
                                          </p:val>
                                        </p:tav>
                                        <p:tav tm="100000">
                                          <p:val>
                                            <p:strVal val="0-ppt_w/2"/>
                                          </p:val>
                                        </p:tav>
                                      </p:tavLst>
                                    </p:anim>
                                    <p:anim calcmode="lin" valueType="num">
                                      <p:cBhvr additive="base">
                                        <p:cTn id="1995" dur="2250"/>
                                        <p:tgtEl>
                                          <p:spTgt spid="188"/>
                                        </p:tgtEl>
                                        <p:attrNameLst>
                                          <p:attrName>ppt_y</p:attrName>
                                        </p:attrNameLst>
                                      </p:cBhvr>
                                      <p:tavLst>
                                        <p:tav tm="0">
                                          <p:val>
                                            <p:strVal val="ppt_y"/>
                                          </p:val>
                                        </p:tav>
                                        <p:tav tm="100000">
                                          <p:val>
                                            <p:strVal val="0-ppt_h/2"/>
                                          </p:val>
                                        </p:tav>
                                      </p:tavLst>
                                    </p:anim>
                                    <p:set>
                                      <p:cBhvr>
                                        <p:cTn id="1996" dur="1" fill="hold">
                                          <p:stCondLst>
                                            <p:cond delay="2249"/>
                                          </p:stCondLst>
                                        </p:cTn>
                                        <p:tgtEl>
                                          <p:spTgt spid="188"/>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9"/>
                                        </p:tgtEl>
                                        <p:attrNameLst>
                                          <p:attrName>ppt_x</p:attrName>
                                        </p:attrNameLst>
                                      </p:cBhvr>
                                      <p:tavLst>
                                        <p:tav tm="0">
                                          <p:val>
                                            <p:strVal val="ppt_x"/>
                                          </p:val>
                                        </p:tav>
                                        <p:tav tm="100000">
                                          <p:val>
                                            <p:strVal val="0-ppt_w/2"/>
                                          </p:val>
                                        </p:tav>
                                      </p:tavLst>
                                    </p:anim>
                                    <p:anim calcmode="lin" valueType="num">
                                      <p:cBhvr additive="base">
                                        <p:cTn id="1999" dur="2250"/>
                                        <p:tgtEl>
                                          <p:spTgt spid="189"/>
                                        </p:tgtEl>
                                        <p:attrNameLst>
                                          <p:attrName>ppt_y</p:attrName>
                                        </p:attrNameLst>
                                      </p:cBhvr>
                                      <p:tavLst>
                                        <p:tav tm="0">
                                          <p:val>
                                            <p:strVal val="ppt_y"/>
                                          </p:val>
                                        </p:tav>
                                        <p:tav tm="100000">
                                          <p:val>
                                            <p:strVal val="0-ppt_h/2"/>
                                          </p:val>
                                        </p:tav>
                                      </p:tavLst>
                                    </p:anim>
                                    <p:set>
                                      <p:cBhvr>
                                        <p:cTn id="2000" dur="1" fill="hold">
                                          <p:stCondLst>
                                            <p:cond delay="2249"/>
                                          </p:stCondLst>
                                        </p:cTn>
                                        <p:tgtEl>
                                          <p:spTgt spid="189"/>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90"/>
                                        </p:tgtEl>
                                        <p:attrNameLst>
                                          <p:attrName>ppt_x</p:attrName>
                                        </p:attrNameLst>
                                      </p:cBhvr>
                                      <p:tavLst>
                                        <p:tav tm="0">
                                          <p:val>
                                            <p:strVal val="ppt_x"/>
                                          </p:val>
                                        </p:tav>
                                        <p:tav tm="100000">
                                          <p:val>
                                            <p:strVal val="0-ppt_w/2"/>
                                          </p:val>
                                        </p:tav>
                                      </p:tavLst>
                                    </p:anim>
                                    <p:anim calcmode="lin" valueType="num">
                                      <p:cBhvr additive="base">
                                        <p:cTn id="2003" dur="2250"/>
                                        <p:tgtEl>
                                          <p:spTgt spid="190"/>
                                        </p:tgtEl>
                                        <p:attrNameLst>
                                          <p:attrName>ppt_y</p:attrName>
                                        </p:attrNameLst>
                                      </p:cBhvr>
                                      <p:tavLst>
                                        <p:tav tm="0">
                                          <p:val>
                                            <p:strVal val="ppt_y"/>
                                          </p:val>
                                        </p:tav>
                                        <p:tav tm="100000">
                                          <p:val>
                                            <p:strVal val="0-ppt_h/2"/>
                                          </p:val>
                                        </p:tav>
                                      </p:tavLst>
                                    </p:anim>
                                    <p:set>
                                      <p:cBhvr>
                                        <p:cTn id="2004" dur="1" fill="hold">
                                          <p:stCondLst>
                                            <p:cond delay="2249"/>
                                          </p:stCondLst>
                                        </p:cTn>
                                        <p:tgtEl>
                                          <p:spTgt spid="190"/>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1"/>
                                        </p:tgtEl>
                                        <p:attrNameLst>
                                          <p:attrName>ppt_x</p:attrName>
                                        </p:attrNameLst>
                                      </p:cBhvr>
                                      <p:tavLst>
                                        <p:tav tm="0">
                                          <p:val>
                                            <p:strVal val="ppt_x"/>
                                          </p:val>
                                        </p:tav>
                                        <p:tav tm="100000">
                                          <p:val>
                                            <p:strVal val="0-ppt_w/2"/>
                                          </p:val>
                                        </p:tav>
                                      </p:tavLst>
                                    </p:anim>
                                    <p:anim calcmode="lin" valueType="num">
                                      <p:cBhvr additive="base">
                                        <p:cTn id="2007" dur="2250"/>
                                        <p:tgtEl>
                                          <p:spTgt spid="191"/>
                                        </p:tgtEl>
                                        <p:attrNameLst>
                                          <p:attrName>ppt_y</p:attrName>
                                        </p:attrNameLst>
                                      </p:cBhvr>
                                      <p:tavLst>
                                        <p:tav tm="0">
                                          <p:val>
                                            <p:strVal val="ppt_y"/>
                                          </p:val>
                                        </p:tav>
                                        <p:tav tm="100000">
                                          <p:val>
                                            <p:strVal val="0-ppt_h/2"/>
                                          </p:val>
                                        </p:tav>
                                      </p:tavLst>
                                    </p:anim>
                                    <p:set>
                                      <p:cBhvr>
                                        <p:cTn id="2008" dur="1" fill="hold">
                                          <p:stCondLst>
                                            <p:cond delay="2249"/>
                                          </p:stCondLst>
                                        </p:cTn>
                                        <p:tgtEl>
                                          <p:spTgt spid="191"/>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2"/>
                                        </p:tgtEl>
                                        <p:attrNameLst>
                                          <p:attrName>ppt_x</p:attrName>
                                        </p:attrNameLst>
                                      </p:cBhvr>
                                      <p:tavLst>
                                        <p:tav tm="0">
                                          <p:val>
                                            <p:strVal val="ppt_x"/>
                                          </p:val>
                                        </p:tav>
                                        <p:tav tm="100000">
                                          <p:val>
                                            <p:strVal val="0-ppt_w/2"/>
                                          </p:val>
                                        </p:tav>
                                      </p:tavLst>
                                    </p:anim>
                                    <p:anim calcmode="lin" valueType="num">
                                      <p:cBhvr additive="base">
                                        <p:cTn id="2011" dur="2250"/>
                                        <p:tgtEl>
                                          <p:spTgt spid="192"/>
                                        </p:tgtEl>
                                        <p:attrNameLst>
                                          <p:attrName>ppt_y</p:attrName>
                                        </p:attrNameLst>
                                      </p:cBhvr>
                                      <p:tavLst>
                                        <p:tav tm="0">
                                          <p:val>
                                            <p:strVal val="ppt_y"/>
                                          </p:val>
                                        </p:tav>
                                        <p:tav tm="100000">
                                          <p:val>
                                            <p:strVal val="0-ppt_h/2"/>
                                          </p:val>
                                        </p:tav>
                                      </p:tavLst>
                                    </p:anim>
                                    <p:set>
                                      <p:cBhvr>
                                        <p:cTn id="2012" dur="1" fill="hold">
                                          <p:stCondLst>
                                            <p:cond delay="2249"/>
                                          </p:stCondLst>
                                        </p:cTn>
                                        <p:tgtEl>
                                          <p:spTgt spid="192"/>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3"/>
                                        </p:tgtEl>
                                        <p:attrNameLst>
                                          <p:attrName>ppt_x</p:attrName>
                                        </p:attrNameLst>
                                      </p:cBhvr>
                                      <p:tavLst>
                                        <p:tav tm="0">
                                          <p:val>
                                            <p:strVal val="ppt_x"/>
                                          </p:val>
                                        </p:tav>
                                        <p:tav tm="100000">
                                          <p:val>
                                            <p:strVal val="0-ppt_w/2"/>
                                          </p:val>
                                        </p:tav>
                                      </p:tavLst>
                                    </p:anim>
                                    <p:anim calcmode="lin" valueType="num">
                                      <p:cBhvr additive="base">
                                        <p:cTn id="2015" dur="2250"/>
                                        <p:tgtEl>
                                          <p:spTgt spid="193"/>
                                        </p:tgtEl>
                                        <p:attrNameLst>
                                          <p:attrName>ppt_y</p:attrName>
                                        </p:attrNameLst>
                                      </p:cBhvr>
                                      <p:tavLst>
                                        <p:tav tm="0">
                                          <p:val>
                                            <p:strVal val="ppt_y"/>
                                          </p:val>
                                        </p:tav>
                                        <p:tav tm="100000">
                                          <p:val>
                                            <p:strVal val="0-ppt_h/2"/>
                                          </p:val>
                                        </p:tav>
                                      </p:tavLst>
                                    </p:anim>
                                    <p:set>
                                      <p:cBhvr>
                                        <p:cTn id="2016" dur="1" fill="hold">
                                          <p:stCondLst>
                                            <p:cond delay="2249"/>
                                          </p:stCondLst>
                                        </p:cTn>
                                        <p:tgtEl>
                                          <p:spTgt spid="193"/>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4"/>
                                        </p:tgtEl>
                                        <p:attrNameLst>
                                          <p:attrName>ppt_x</p:attrName>
                                        </p:attrNameLst>
                                      </p:cBhvr>
                                      <p:tavLst>
                                        <p:tav tm="0">
                                          <p:val>
                                            <p:strVal val="ppt_x"/>
                                          </p:val>
                                        </p:tav>
                                        <p:tav tm="100000">
                                          <p:val>
                                            <p:strVal val="0-ppt_w/2"/>
                                          </p:val>
                                        </p:tav>
                                      </p:tavLst>
                                    </p:anim>
                                    <p:anim calcmode="lin" valueType="num">
                                      <p:cBhvr additive="base">
                                        <p:cTn id="2019" dur="2250"/>
                                        <p:tgtEl>
                                          <p:spTgt spid="194"/>
                                        </p:tgtEl>
                                        <p:attrNameLst>
                                          <p:attrName>ppt_y</p:attrName>
                                        </p:attrNameLst>
                                      </p:cBhvr>
                                      <p:tavLst>
                                        <p:tav tm="0">
                                          <p:val>
                                            <p:strVal val="ppt_y"/>
                                          </p:val>
                                        </p:tav>
                                        <p:tav tm="100000">
                                          <p:val>
                                            <p:strVal val="0-ppt_h/2"/>
                                          </p:val>
                                        </p:tav>
                                      </p:tavLst>
                                    </p:anim>
                                    <p:set>
                                      <p:cBhvr>
                                        <p:cTn id="2020" dur="1" fill="hold">
                                          <p:stCondLst>
                                            <p:cond delay="2249"/>
                                          </p:stCondLst>
                                        </p:cTn>
                                        <p:tgtEl>
                                          <p:spTgt spid="194"/>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5"/>
                                        </p:tgtEl>
                                        <p:attrNameLst>
                                          <p:attrName>ppt_x</p:attrName>
                                        </p:attrNameLst>
                                      </p:cBhvr>
                                      <p:tavLst>
                                        <p:tav tm="0">
                                          <p:val>
                                            <p:strVal val="ppt_x"/>
                                          </p:val>
                                        </p:tav>
                                        <p:tav tm="100000">
                                          <p:val>
                                            <p:strVal val="0-ppt_w/2"/>
                                          </p:val>
                                        </p:tav>
                                      </p:tavLst>
                                    </p:anim>
                                    <p:anim calcmode="lin" valueType="num">
                                      <p:cBhvr additive="base">
                                        <p:cTn id="2023" dur="2250"/>
                                        <p:tgtEl>
                                          <p:spTgt spid="195"/>
                                        </p:tgtEl>
                                        <p:attrNameLst>
                                          <p:attrName>ppt_y</p:attrName>
                                        </p:attrNameLst>
                                      </p:cBhvr>
                                      <p:tavLst>
                                        <p:tav tm="0">
                                          <p:val>
                                            <p:strVal val="ppt_y"/>
                                          </p:val>
                                        </p:tav>
                                        <p:tav tm="100000">
                                          <p:val>
                                            <p:strVal val="0-ppt_h/2"/>
                                          </p:val>
                                        </p:tav>
                                      </p:tavLst>
                                    </p:anim>
                                    <p:set>
                                      <p:cBhvr>
                                        <p:cTn id="2024" dur="1" fill="hold">
                                          <p:stCondLst>
                                            <p:cond delay="2249"/>
                                          </p:stCondLst>
                                        </p:cTn>
                                        <p:tgtEl>
                                          <p:spTgt spid="195"/>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6"/>
                                        </p:tgtEl>
                                        <p:attrNameLst>
                                          <p:attrName>ppt_x</p:attrName>
                                        </p:attrNameLst>
                                      </p:cBhvr>
                                      <p:tavLst>
                                        <p:tav tm="0">
                                          <p:val>
                                            <p:strVal val="ppt_x"/>
                                          </p:val>
                                        </p:tav>
                                        <p:tav tm="100000">
                                          <p:val>
                                            <p:strVal val="0-ppt_w/2"/>
                                          </p:val>
                                        </p:tav>
                                      </p:tavLst>
                                    </p:anim>
                                    <p:anim calcmode="lin" valueType="num">
                                      <p:cBhvr additive="base">
                                        <p:cTn id="2027" dur="2250"/>
                                        <p:tgtEl>
                                          <p:spTgt spid="196"/>
                                        </p:tgtEl>
                                        <p:attrNameLst>
                                          <p:attrName>ppt_y</p:attrName>
                                        </p:attrNameLst>
                                      </p:cBhvr>
                                      <p:tavLst>
                                        <p:tav tm="0">
                                          <p:val>
                                            <p:strVal val="ppt_y"/>
                                          </p:val>
                                        </p:tav>
                                        <p:tav tm="100000">
                                          <p:val>
                                            <p:strVal val="0-ppt_h/2"/>
                                          </p:val>
                                        </p:tav>
                                      </p:tavLst>
                                    </p:anim>
                                    <p:set>
                                      <p:cBhvr>
                                        <p:cTn id="2028" dur="1" fill="hold">
                                          <p:stCondLst>
                                            <p:cond delay="2249"/>
                                          </p:stCondLst>
                                        </p:cTn>
                                        <p:tgtEl>
                                          <p:spTgt spid="196"/>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7"/>
                                        </p:tgtEl>
                                        <p:attrNameLst>
                                          <p:attrName>ppt_x</p:attrName>
                                        </p:attrNameLst>
                                      </p:cBhvr>
                                      <p:tavLst>
                                        <p:tav tm="0">
                                          <p:val>
                                            <p:strVal val="ppt_x"/>
                                          </p:val>
                                        </p:tav>
                                        <p:tav tm="100000">
                                          <p:val>
                                            <p:strVal val="0-ppt_w/2"/>
                                          </p:val>
                                        </p:tav>
                                      </p:tavLst>
                                    </p:anim>
                                    <p:anim calcmode="lin" valueType="num">
                                      <p:cBhvr additive="base">
                                        <p:cTn id="2031" dur="2250"/>
                                        <p:tgtEl>
                                          <p:spTgt spid="197"/>
                                        </p:tgtEl>
                                        <p:attrNameLst>
                                          <p:attrName>ppt_y</p:attrName>
                                        </p:attrNameLst>
                                      </p:cBhvr>
                                      <p:tavLst>
                                        <p:tav tm="0">
                                          <p:val>
                                            <p:strVal val="ppt_y"/>
                                          </p:val>
                                        </p:tav>
                                        <p:tav tm="100000">
                                          <p:val>
                                            <p:strVal val="0-ppt_h/2"/>
                                          </p:val>
                                        </p:tav>
                                      </p:tavLst>
                                    </p:anim>
                                    <p:set>
                                      <p:cBhvr>
                                        <p:cTn id="2032" dur="1" fill="hold">
                                          <p:stCondLst>
                                            <p:cond delay="2249"/>
                                          </p:stCondLst>
                                        </p:cTn>
                                        <p:tgtEl>
                                          <p:spTgt spid="197"/>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8"/>
                                        </p:tgtEl>
                                        <p:attrNameLst>
                                          <p:attrName>ppt_x</p:attrName>
                                        </p:attrNameLst>
                                      </p:cBhvr>
                                      <p:tavLst>
                                        <p:tav tm="0">
                                          <p:val>
                                            <p:strVal val="ppt_x"/>
                                          </p:val>
                                        </p:tav>
                                        <p:tav tm="100000">
                                          <p:val>
                                            <p:strVal val="0-ppt_w/2"/>
                                          </p:val>
                                        </p:tav>
                                      </p:tavLst>
                                    </p:anim>
                                    <p:anim calcmode="lin" valueType="num">
                                      <p:cBhvr additive="base">
                                        <p:cTn id="2035" dur="2250"/>
                                        <p:tgtEl>
                                          <p:spTgt spid="198"/>
                                        </p:tgtEl>
                                        <p:attrNameLst>
                                          <p:attrName>ppt_y</p:attrName>
                                        </p:attrNameLst>
                                      </p:cBhvr>
                                      <p:tavLst>
                                        <p:tav tm="0">
                                          <p:val>
                                            <p:strVal val="ppt_y"/>
                                          </p:val>
                                        </p:tav>
                                        <p:tav tm="100000">
                                          <p:val>
                                            <p:strVal val="0-ppt_h/2"/>
                                          </p:val>
                                        </p:tav>
                                      </p:tavLst>
                                    </p:anim>
                                    <p:set>
                                      <p:cBhvr>
                                        <p:cTn id="2036" dur="1" fill="hold">
                                          <p:stCondLst>
                                            <p:cond delay="2249"/>
                                          </p:stCondLst>
                                        </p:cTn>
                                        <p:tgtEl>
                                          <p:spTgt spid="198"/>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9"/>
                                        </p:tgtEl>
                                        <p:attrNameLst>
                                          <p:attrName>ppt_x</p:attrName>
                                        </p:attrNameLst>
                                      </p:cBhvr>
                                      <p:tavLst>
                                        <p:tav tm="0">
                                          <p:val>
                                            <p:strVal val="ppt_x"/>
                                          </p:val>
                                        </p:tav>
                                        <p:tav tm="100000">
                                          <p:val>
                                            <p:strVal val="0-ppt_w/2"/>
                                          </p:val>
                                        </p:tav>
                                      </p:tavLst>
                                    </p:anim>
                                    <p:anim calcmode="lin" valueType="num">
                                      <p:cBhvr additive="base">
                                        <p:cTn id="2039" dur="2250"/>
                                        <p:tgtEl>
                                          <p:spTgt spid="199"/>
                                        </p:tgtEl>
                                        <p:attrNameLst>
                                          <p:attrName>ppt_y</p:attrName>
                                        </p:attrNameLst>
                                      </p:cBhvr>
                                      <p:tavLst>
                                        <p:tav tm="0">
                                          <p:val>
                                            <p:strVal val="ppt_y"/>
                                          </p:val>
                                        </p:tav>
                                        <p:tav tm="100000">
                                          <p:val>
                                            <p:strVal val="0-ppt_h/2"/>
                                          </p:val>
                                        </p:tav>
                                      </p:tavLst>
                                    </p:anim>
                                    <p:set>
                                      <p:cBhvr>
                                        <p:cTn id="2040" dur="1" fill="hold">
                                          <p:stCondLst>
                                            <p:cond delay="2249"/>
                                          </p:stCondLst>
                                        </p:cTn>
                                        <p:tgtEl>
                                          <p:spTgt spid="199"/>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200"/>
                                        </p:tgtEl>
                                        <p:attrNameLst>
                                          <p:attrName>ppt_x</p:attrName>
                                        </p:attrNameLst>
                                      </p:cBhvr>
                                      <p:tavLst>
                                        <p:tav tm="0">
                                          <p:val>
                                            <p:strVal val="ppt_x"/>
                                          </p:val>
                                        </p:tav>
                                        <p:tav tm="100000">
                                          <p:val>
                                            <p:strVal val="0-ppt_w/2"/>
                                          </p:val>
                                        </p:tav>
                                      </p:tavLst>
                                    </p:anim>
                                    <p:anim calcmode="lin" valueType="num">
                                      <p:cBhvr additive="base">
                                        <p:cTn id="2043" dur="2250"/>
                                        <p:tgtEl>
                                          <p:spTgt spid="200"/>
                                        </p:tgtEl>
                                        <p:attrNameLst>
                                          <p:attrName>ppt_y</p:attrName>
                                        </p:attrNameLst>
                                      </p:cBhvr>
                                      <p:tavLst>
                                        <p:tav tm="0">
                                          <p:val>
                                            <p:strVal val="ppt_y"/>
                                          </p:val>
                                        </p:tav>
                                        <p:tav tm="100000">
                                          <p:val>
                                            <p:strVal val="0-ppt_h/2"/>
                                          </p:val>
                                        </p:tav>
                                      </p:tavLst>
                                    </p:anim>
                                    <p:set>
                                      <p:cBhvr>
                                        <p:cTn id="2044" dur="1" fill="hold">
                                          <p:stCondLst>
                                            <p:cond delay="2249"/>
                                          </p:stCondLst>
                                        </p:cTn>
                                        <p:tgtEl>
                                          <p:spTgt spid="200"/>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1"/>
                                        </p:tgtEl>
                                        <p:attrNameLst>
                                          <p:attrName>ppt_x</p:attrName>
                                        </p:attrNameLst>
                                      </p:cBhvr>
                                      <p:tavLst>
                                        <p:tav tm="0">
                                          <p:val>
                                            <p:strVal val="ppt_x"/>
                                          </p:val>
                                        </p:tav>
                                        <p:tav tm="100000">
                                          <p:val>
                                            <p:strVal val="0-ppt_w/2"/>
                                          </p:val>
                                        </p:tav>
                                      </p:tavLst>
                                    </p:anim>
                                    <p:anim calcmode="lin" valueType="num">
                                      <p:cBhvr additive="base">
                                        <p:cTn id="2047" dur="2250"/>
                                        <p:tgtEl>
                                          <p:spTgt spid="201"/>
                                        </p:tgtEl>
                                        <p:attrNameLst>
                                          <p:attrName>ppt_y</p:attrName>
                                        </p:attrNameLst>
                                      </p:cBhvr>
                                      <p:tavLst>
                                        <p:tav tm="0">
                                          <p:val>
                                            <p:strVal val="ppt_y"/>
                                          </p:val>
                                        </p:tav>
                                        <p:tav tm="100000">
                                          <p:val>
                                            <p:strVal val="0-ppt_h/2"/>
                                          </p:val>
                                        </p:tav>
                                      </p:tavLst>
                                    </p:anim>
                                    <p:set>
                                      <p:cBhvr>
                                        <p:cTn id="2048" dur="1" fill="hold">
                                          <p:stCondLst>
                                            <p:cond delay="2249"/>
                                          </p:stCondLst>
                                        </p:cTn>
                                        <p:tgtEl>
                                          <p:spTgt spid="201"/>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2"/>
                                        </p:tgtEl>
                                        <p:attrNameLst>
                                          <p:attrName>ppt_x</p:attrName>
                                        </p:attrNameLst>
                                      </p:cBhvr>
                                      <p:tavLst>
                                        <p:tav tm="0">
                                          <p:val>
                                            <p:strVal val="ppt_x"/>
                                          </p:val>
                                        </p:tav>
                                        <p:tav tm="100000">
                                          <p:val>
                                            <p:strVal val="0-ppt_w/2"/>
                                          </p:val>
                                        </p:tav>
                                      </p:tavLst>
                                    </p:anim>
                                    <p:anim calcmode="lin" valueType="num">
                                      <p:cBhvr additive="base">
                                        <p:cTn id="2051" dur="2250"/>
                                        <p:tgtEl>
                                          <p:spTgt spid="202"/>
                                        </p:tgtEl>
                                        <p:attrNameLst>
                                          <p:attrName>ppt_y</p:attrName>
                                        </p:attrNameLst>
                                      </p:cBhvr>
                                      <p:tavLst>
                                        <p:tav tm="0">
                                          <p:val>
                                            <p:strVal val="ppt_y"/>
                                          </p:val>
                                        </p:tav>
                                        <p:tav tm="100000">
                                          <p:val>
                                            <p:strVal val="0-ppt_h/2"/>
                                          </p:val>
                                        </p:tav>
                                      </p:tavLst>
                                    </p:anim>
                                    <p:set>
                                      <p:cBhvr>
                                        <p:cTn id="2052" dur="1" fill="hold">
                                          <p:stCondLst>
                                            <p:cond delay="2249"/>
                                          </p:stCondLst>
                                        </p:cTn>
                                        <p:tgtEl>
                                          <p:spTgt spid="202"/>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3"/>
                                        </p:tgtEl>
                                        <p:attrNameLst>
                                          <p:attrName>ppt_x</p:attrName>
                                        </p:attrNameLst>
                                      </p:cBhvr>
                                      <p:tavLst>
                                        <p:tav tm="0">
                                          <p:val>
                                            <p:strVal val="ppt_x"/>
                                          </p:val>
                                        </p:tav>
                                        <p:tav tm="100000">
                                          <p:val>
                                            <p:strVal val="0-ppt_w/2"/>
                                          </p:val>
                                        </p:tav>
                                      </p:tavLst>
                                    </p:anim>
                                    <p:anim calcmode="lin" valueType="num">
                                      <p:cBhvr additive="base">
                                        <p:cTn id="2055" dur="2250"/>
                                        <p:tgtEl>
                                          <p:spTgt spid="203"/>
                                        </p:tgtEl>
                                        <p:attrNameLst>
                                          <p:attrName>ppt_y</p:attrName>
                                        </p:attrNameLst>
                                      </p:cBhvr>
                                      <p:tavLst>
                                        <p:tav tm="0">
                                          <p:val>
                                            <p:strVal val="ppt_y"/>
                                          </p:val>
                                        </p:tav>
                                        <p:tav tm="100000">
                                          <p:val>
                                            <p:strVal val="0-ppt_h/2"/>
                                          </p:val>
                                        </p:tav>
                                      </p:tavLst>
                                    </p:anim>
                                    <p:set>
                                      <p:cBhvr>
                                        <p:cTn id="2056" dur="1" fill="hold">
                                          <p:stCondLst>
                                            <p:cond delay="2249"/>
                                          </p:stCondLst>
                                        </p:cTn>
                                        <p:tgtEl>
                                          <p:spTgt spid="203"/>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4"/>
                                        </p:tgtEl>
                                        <p:attrNameLst>
                                          <p:attrName>ppt_x</p:attrName>
                                        </p:attrNameLst>
                                      </p:cBhvr>
                                      <p:tavLst>
                                        <p:tav tm="0">
                                          <p:val>
                                            <p:strVal val="ppt_x"/>
                                          </p:val>
                                        </p:tav>
                                        <p:tav tm="100000">
                                          <p:val>
                                            <p:strVal val="0-ppt_w/2"/>
                                          </p:val>
                                        </p:tav>
                                      </p:tavLst>
                                    </p:anim>
                                    <p:anim calcmode="lin" valueType="num">
                                      <p:cBhvr additive="base">
                                        <p:cTn id="2059" dur="2250"/>
                                        <p:tgtEl>
                                          <p:spTgt spid="204"/>
                                        </p:tgtEl>
                                        <p:attrNameLst>
                                          <p:attrName>ppt_y</p:attrName>
                                        </p:attrNameLst>
                                      </p:cBhvr>
                                      <p:tavLst>
                                        <p:tav tm="0">
                                          <p:val>
                                            <p:strVal val="ppt_y"/>
                                          </p:val>
                                        </p:tav>
                                        <p:tav tm="100000">
                                          <p:val>
                                            <p:strVal val="0-ppt_h/2"/>
                                          </p:val>
                                        </p:tav>
                                      </p:tavLst>
                                    </p:anim>
                                    <p:set>
                                      <p:cBhvr>
                                        <p:cTn id="2060" dur="1" fill="hold">
                                          <p:stCondLst>
                                            <p:cond delay="2249"/>
                                          </p:stCondLst>
                                        </p:cTn>
                                        <p:tgtEl>
                                          <p:spTgt spid="204"/>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5"/>
                                        </p:tgtEl>
                                        <p:attrNameLst>
                                          <p:attrName>ppt_x</p:attrName>
                                        </p:attrNameLst>
                                      </p:cBhvr>
                                      <p:tavLst>
                                        <p:tav tm="0">
                                          <p:val>
                                            <p:strVal val="ppt_x"/>
                                          </p:val>
                                        </p:tav>
                                        <p:tav tm="100000">
                                          <p:val>
                                            <p:strVal val="0-ppt_w/2"/>
                                          </p:val>
                                        </p:tav>
                                      </p:tavLst>
                                    </p:anim>
                                    <p:anim calcmode="lin" valueType="num">
                                      <p:cBhvr additive="base">
                                        <p:cTn id="2063" dur="2250"/>
                                        <p:tgtEl>
                                          <p:spTgt spid="205"/>
                                        </p:tgtEl>
                                        <p:attrNameLst>
                                          <p:attrName>ppt_y</p:attrName>
                                        </p:attrNameLst>
                                      </p:cBhvr>
                                      <p:tavLst>
                                        <p:tav tm="0">
                                          <p:val>
                                            <p:strVal val="ppt_y"/>
                                          </p:val>
                                        </p:tav>
                                        <p:tav tm="100000">
                                          <p:val>
                                            <p:strVal val="0-ppt_h/2"/>
                                          </p:val>
                                        </p:tav>
                                      </p:tavLst>
                                    </p:anim>
                                    <p:set>
                                      <p:cBhvr>
                                        <p:cTn id="2064" dur="1" fill="hold">
                                          <p:stCondLst>
                                            <p:cond delay="2249"/>
                                          </p:stCondLst>
                                        </p:cTn>
                                        <p:tgtEl>
                                          <p:spTgt spid="205"/>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6"/>
                                        </p:tgtEl>
                                        <p:attrNameLst>
                                          <p:attrName>ppt_x</p:attrName>
                                        </p:attrNameLst>
                                      </p:cBhvr>
                                      <p:tavLst>
                                        <p:tav tm="0">
                                          <p:val>
                                            <p:strVal val="ppt_x"/>
                                          </p:val>
                                        </p:tav>
                                        <p:tav tm="100000">
                                          <p:val>
                                            <p:strVal val="0-ppt_w/2"/>
                                          </p:val>
                                        </p:tav>
                                      </p:tavLst>
                                    </p:anim>
                                    <p:anim calcmode="lin" valueType="num">
                                      <p:cBhvr additive="base">
                                        <p:cTn id="2067" dur="2250"/>
                                        <p:tgtEl>
                                          <p:spTgt spid="206"/>
                                        </p:tgtEl>
                                        <p:attrNameLst>
                                          <p:attrName>ppt_y</p:attrName>
                                        </p:attrNameLst>
                                      </p:cBhvr>
                                      <p:tavLst>
                                        <p:tav tm="0">
                                          <p:val>
                                            <p:strVal val="ppt_y"/>
                                          </p:val>
                                        </p:tav>
                                        <p:tav tm="100000">
                                          <p:val>
                                            <p:strVal val="0-ppt_h/2"/>
                                          </p:val>
                                        </p:tav>
                                      </p:tavLst>
                                    </p:anim>
                                    <p:set>
                                      <p:cBhvr>
                                        <p:cTn id="2068" dur="1" fill="hold">
                                          <p:stCondLst>
                                            <p:cond delay="2249"/>
                                          </p:stCondLst>
                                        </p:cTn>
                                        <p:tgtEl>
                                          <p:spTgt spid="206"/>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7"/>
                                        </p:tgtEl>
                                        <p:attrNameLst>
                                          <p:attrName>ppt_x</p:attrName>
                                        </p:attrNameLst>
                                      </p:cBhvr>
                                      <p:tavLst>
                                        <p:tav tm="0">
                                          <p:val>
                                            <p:strVal val="ppt_x"/>
                                          </p:val>
                                        </p:tav>
                                        <p:tav tm="100000">
                                          <p:val>
                                            <p:strVal val="0-ppt_w/2"/>
                                          </p:val>
                                        </p:tav>
                                      </p:tavLst>
                                    </p:anim>
                                    <p:anim calcmode="lin" valueType="num">
                                      <p:cBhvr additive="base">
                                        <p:cTn id="2071" dur="2250"/>
                                        <p:tgtEl>
                                          <p:spTgt spid="207"/>
                                        </p:tgtEl>
                                        <p:attrNameLst>
                                          <p:attrName>ppt_y</p:attrName>
                                        </p:attrNameLst>
                                      </p:cBhvr>
                                      <p:tavLst>
                                        <p:tav tm="0">
                                          <p:val>
                                            <p:strVal val="ppt_y"/>
                                          </p:val>
                                        </p:tav>
                                        <p:tav tm="100000">
                                          <p:val>
                                            <p:strVal val="0-ppt_h/2"/>
                                          </p:val>
                                        </p:tav>
                                      </p:tavLst>
                                    </p:anim>
                                    <p:set>
                                      <p:cBhvr>
                                        <p:cTn id="2072" dur="1" fill="hold">
                                          <p:stCondLst>
                                            <p:cond delay="2249"/>
                                          </p:stCondLst>
                                        </p:cTn>
                                        <p:tgtEl>
                                          <p:spTgt spid="207"/>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8"/>
                                        </p:tgtEl>
                                        <p:attrNameLst>
                                          <p:attrName>ppt_x</p:attrName>
                                        </p:attrNameLst>
                                      </p:cBhvr>
                                      <p:tavLst>
                                        <p:tav tm="0">
                                          <p:val>
                                            <p:strVal val="ppt_x"/>
                                          </p:val>
                                        </p:tav>
                                        <p:tav tm="100000">
                                          <p:val>
                                            <p:strVal val="0-ppt_w/2"/>
                                          </p:val>
                                        </p:tav>
                                      </p:tavLst>
                                    </p:anim>
                                    <p:anim calcmode="lin" valueType="num">
                                      <p:cBhvr additive="base">
                                        <p:cTn id="2075" dur="2250"/>
                                        <p:tgtEl>
                                          <p:spTgt spid="208"/>
                                        </p:tgtEl>
                                        <p:attrNameLst>
                                          <p:attrName>ppt_y</p:attrName>
                                        </p:attrNameLst>
                                      </p:cBhvr>
                                      <p:tavLst>
                                        <p:tav tm="0">
                                          <p:val>
                                            <p:strVal val="ppt_y"/>
                                          </p:val>
                                        </p:tav>
                                        <p:tav tm="100000">
                                          <p:val>
                                            <p:strVal val="0-ppt_h/2"/>
                                          </p:val>
                                        </p:tav>
                                      </p:tavLst>
                                    </p:anim>
                                    <p:set>
                                      <p:cBhvr>
                                        <p:cTn id="2076" dur="1" fill="hold">
                                          <p:stCondLst>
                                            <p:cond delay="2249"/>
                                          </p:stCondLst>
                                        </p:cTn>
                                        <p:tgtEl>
                                          <p:spTgt spid="208"/>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9"/>
                                        </p:tgtEl>
                                        <p:attrNameLst>
                                          <p:attrName>ppt_x</p:attrName>
                                        </p:attrNameLst>
                                      </p:cBhvr>
                                      <p:tavLst>
                                        <p:tav tm="0">
                                          <p:val>
                                            <p:strVal val="ppt_x"/>
                                          </p:val>
                                        </p:tav>
                                        <p:tav tm="100000">
                                          <p:val>
                                            <p:strVal val="0-ppt_w/2"/>
                                          </p:val>
                                        </p:tav>
                                      </p:tavLst>
                                    </p:anim>
                                    <p:anim calcmode="lin" valueType="num">
                                      <p:cBhvr additive="base">
                                        <p:cTn id="2079" dur="2250"/>
                                        <p:tgtEl>
                                          <p:spTgt spid="209"/>
                                        </p:tgtEl>
                                        <p:attrNameLst>
                                          <p:attrName>ppt_y</p:attrName>
                                        </p:attrNameLst>
                                      </p:cBhvr>
                                      <p:tavLst>
                                        <p:tav tm="0">
                                          <p:val>
                                            <p:strVal val="ppt_y"/>
                                          </p:val>
                                        </p:tav>
                                        <p:tav tm="100000">
                                          <p:val>
                                            <p:strVal val="0-ppt_h/2"/>
                                          </p:val>
                                        </p:tav>
                                      </p:tavLst>
                                    </p:anim>
                                    <p:set>
                                      <p:cBhvr>
                                        <p:cTn id="2080" dur="1" fill="hold">
                                          <p:stCondLst>
                                            <p:cond delay="2249"/>
                                          </p:stCondLst>
                                        </p:cTn>
                                        <p:tgtEl>
                                          <p:spTgt spid="209"/>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10"/>
                                        </p:tgtEl>
                                        <p:attrNameLst>
                                          <p:attrName>ppt_x</p:attrName>
                                        </p:attrNameLst>
                                      </p:cBhvr>
                                      <p:tavLst>
                                        <p:tav tm="0">
                                          <p:val>
                                            <p:strVal val="ppt_x"/>
                                          </p:val>
                                        </p:tav>
                                        <p:tav tm="100000">
                                          <p:val>
                                            <p:strVal val="0-ppt_w/2"/>
                                          </p:val>
                                        </p:tav>
                                      </p:tavLst>
                                    </p:anim>
                                    <p:anim calcmode="lin" valueType="num">
                                      <p:cBhvr additive="base">
                                        <p:cTn id="2083" dur="2250"/>
                                        <p:tgtEl>
                                          <p:spTgt spid="210"/>
                                        </p:tgtEl>
                                        <p:attrNameLst>
                                          <p:attrName>ppt_y</p:attrName>
                                        </p:attrNameLst>
                                      </p:cBhvr>
                                      <p:tavLst>
                                        <p:tav tm="0">
                                          <p:val>
                                            <p:strVal val="ppt_y"/>
                                          </p:val>
                                        </p:tav>
                                        <p:tav tm="100000">
                                          <p:val>
                                            <p:strVal val="0-ppt_h/2"/>
                                          </p:val>
                                        </p:tav>
                                      </p:tavLst>
                                    </p:anim>
                                    <p:set>
                                      <p:cBhvr>
                                        <p:cTn id="2084" dur="1" fill="hold">
                                          <p:stCondLst>
                                            <p:cond delay="2249"/>
                                          </p:stCondLst>
                                        </p:cTn>
                                        <p:tgtEl>
                                          <p:spTgt spid="210"/>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159"/>
                                        </p:tgtEl>
                                        <p:attrNameLst>
                                          <p:attrName>ppt_x</p:attrName>
                                        </p:attrNameLst>
                                      </p:cBhvr>
                                      <p:tavLst>
                                        <p:tav tm="0">
                                          <p:val>
                                            <p:strVal val="ppt_x"/>
                                          </p:val>
                                        </p:tav>
                                        <p:tav tm="100000">
                                          <p:val>
                                            <p:strVal val="0-ppt_w/2"/>
                                          </p:val>
                                        </p:tav>
                                      </p:tavLst>
                                    </p:anim>
                                    <p:anim calcmode="lin" valueType="num">
                                      <p:cBhvr additive="base">
                                        <p:cTn id="2087" dur="2250"/>
                                        <p:tgtEl>
                                          <p:spTgt spid="159"/>
                                        </p:tgtEl>
                                        <p:attrNameLst>
                                          <p:attrName>ppt_y</p:attrName>
                                        </p:attrNameLst>
                                      </p:cBhvr>
                                      <p:tavLst>
                                        <p:tav tm="0">
                                          <p:val>
                                            <p:strVal val="ppt_y"/>
                                          </p:val>
                                        </p:tav>
                                        <p:tav tm="100000">
                                          <p:val>
                                            <p:strVal val="0-ppt_h/2"/>
                                          </p:val>
                                        </p:tav>
                                      </p:tavLst>
                                    </p:anim>
                                    <p:set>
                                      <p:cBhvr>
                                        <p:cTn id="2088" dur="1" fill="hold">
                                          <p:stCondLst>
                                            <p:cond delay="2249"/>
                                          </p:stCondLst>
                                        </p:cTn>
                                        <p:tgtEl>
                                          <p:spTgt spid="159"/>
                                        </p:tgtEl>
                                        <p:attrNameLst>
                                          <p:attrName>style.visibility</p:attrName>
                                        </p:attrNameLst>
                                      </p:cBhvr>
                                      <p:to>
                                        <p:strVal val="hidden"/>
                                      </p:to>
                                    </p:set>
                                  </p:childTnLst>
                                </p:cTn>
                              </p:par>
                              <p:par>
                                <p:cTn id="2089" presetID="23" presetClass="entr" presetSubtype="272" fill="hold" nodeType="withEffect">
                                  <p:stCondLst>
                                    <p:cond delay="0"/>
                                  </p:stCondLst>
                                  <p:childTnLst>
                                    <p:set>
                                      <p:cBhvr>
                                        <p:cTn id="2090" dur="1" fill="hold">
                                          <p:stCondLst>
                                            <p:cond delay="0"/>
                                          </p:stCondLst>
                                        </p:cTn>
                                        <p:tgtEl>
                                          <p:spTgt spid="218"/>
                                        </p:tgtEl>
                                        <p:attrNameLst>
                                          <p:attrName>style.visibility</p:attrName>
                                        </p:attrNameLst>
                                      </p:cBhvr>
                                      <p:to>
                                        <p:strVal val="visible"/>
                                      </p:to>
                                    </p:set>
                                    <p:anim calcmode="lin" valueType="num">
                                      <p:cBhvr>
                                        <p:cTn id="2091" dur="2250" fill="hold"/>
                                        <p:tgtEl>
                                          <p:spTgt spid="218"/>
                                        </p:tgtEl>
                                        <p:attrNameLst>
                                          <p:attrName>ppt_w</p:attrName>
                                        </p:attrNameLst>
                                      </p:cBhvr>
                                      <p:tavLst>
                                        <p:tav tm="0">
                                          <p:val>
                                            <p:strVal val="2/3*#ppt_w"/>
                                          </p:val>
                                        </p:tav>
                                        <p:tav tm="100000">
                                          <p:val>
                                            <p:strVal val="#ppt_w"/>
                                          </p:val>
                                        </p:tav>
                                      </p:tavLst>
                                    </p:anim>
                                    <p:anim calcmode="lin" valueType="num">
                                      <p:cBhvr>
                                        <p:cTn id="2092" dur="2250" fill="hold"/>
                                        <p:tgtEl>
                                          <p:spTgt spid="218"/>
                                        </p:tgtEl>
                                        <p:attrNameLst>
                                          <p:attrName>ppt_h</p:attrName>
                                        </p:attrNameLst>
                                      </p:cBhvr>
                                      <p:tavLst>
                                        <p:tav tm="0">
                                          <p:val>
                                            <p:strVal val="2/3*#ppt_h"/>
                                          </p:val>
                                        </p:tav>
                                        <p:tav tm="100000">
                                          <p:val>
                                            <p:strVal val="#ppt_h"/>
                                          </p:val>
                                        </p:tav>
                                      </p:tavLst>
                                    </p:anim>
                                  </p:childTnLst>
                                </p:cTn>
                              </p:par>
                              <p:par>
                                <p:cTn id="2093" presetID="4" presetClass="entr" presetSubtype="32" fill="hold" nodeType="withEffect">
                                  <p:stCondLst>
                                    <p:cond delay="0"/>
                                  </p:stCondLst>
                                  <p:childTnLst>
                                    <p:set>
                                      <p:cBhvr>
                                        <p:cTn id="2094" dur="1" fill="hold">
                                          <p:stCondLst>
                                            <p:cond delay="0"/>
                                          </p:stCondLst>
                                        </p:cTn>
                                        <p:tgtEl>
                                          <p:spTgt spid="218"/>
                                        </p:tgtEl>
                                        <p:attrNameLst>
                                          <p:attrName>style.visibility</p:attrName>
                                        </p:attrNameLst>
                                      </p:cBhvr>
                                      <p:to>
                                        <p:strVal val="visible"/>
                                      </p:to>
                                    </p:set>
                                    <p:animEffect transition="in" filter="box(out)">
                                      <p:cBhvr>
                                        <p:cTn id="2095" dur="2250"/>
                                        <p:tgtEl>
                                          <p:spTgt spid="2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1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 name="623 Grupo"/>
          <p:cNvGrpSpPr/>
          <p:nvPr/>
        </p:nvGrpSpPr>
        <p:grpSpPr>
          <a:xfrm>
            <a:off x="0" y="4505"/>
            <a:ext cx="9170370" cy="5133104"/>
            <a:chOff x="0" y="0"/>
            <a:chExt cx="9170370" cy="5133104"/>
          </a:xfrm>
        </p:grpSpPr>
        <p:sp>
          <p:nvSpPr>
            <p:cNvPr id="625" name="624 Rectángulo"/>
            <p:cNvSpPr/>
            <p:nvPr/>
          </p:nvSpPr>
          <p:spPr>
            <a:xfrm flipH="1">
              <a:off x="0" y="2571750"/>
              <a:ext cx="9170370" cy="2561354"/>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6" name="625 Rectángulo"/>
            <p:cNvSpPr/>
            <p:nvPr/>
          </p:nvSpPr>
          <p:spPr>
            <a:xfrm flipH="1" flipV="1">
              <a:off x="0" y="0"/>
              <a:ext cx="9170069" cy="2571750"/>
            </a:xfrm>
            <a:prstGeom prst="rect">
              <a:avLst/>
            </a:prstGeom>
            <a:gradFill>
              <a:gsLst>
                <a:gs pos="56000">
                  <a:srgbClr val="113D00">
                    <a:lumMod val="0"/>
                  </a:srgbClr>
                </a:gs>
                <a:gs pos="10000">
                  <a:srgbClr val="66FF33">
                    <a:lumMod val="0"/>
                  </a:srgbClr>
                </a:gs>
                <a:gs pos="75000">
                  <a:srgbClr val="8CFF58">
                    <a:lumMod val="0"/>
                  </a:srgbClr>
                </a:gs>
                <a:gs pos="37000">
                  <a:schemeClr val="tx1">
                    <a:lumMod val="95000"/>
                  </a:schemeClr>
                </a:gs>
                <a:gs pos="91000">
                  <a:schemeClr val="tx1">
                    <a:lumMod val="95000"/>
                  </a:schemeClr>
                </a:gs>
              </a:gsLst>
              <a:lin ang="189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627" name="626 Imagen" descr="Diapositiva34"/>
          <p:cNvPicPr>
            <a:picLocks noGrp="1" noChangeAspect="1"/>
          </p:cNvPicPr>
          <p:nvPr isPhoto="1"/>
        </p:nvPicPr>
        <p:blipFill rotWithShape="1">
          <a:blip r:embed="rId2">
            <a:lum/>
            <a:extLst>
              <a:ext uri="{28A0092B-C50C-407E-A947-70E740481C1C}">
                <a14:useLocalDpi xmlns:a14="http://schemas.microsoft.com/office/drawing/2010/main" val="0"/>
              </a:ext>
            </a:extLst>
          </a:blip>
          <a:srcRect l="-101001" t="-667" r="-4" b="667"/>
          <a:stretch/>
        </p:blipFill>
        <p:spPr>
          <a:xfrm>
            <a:off x="-9421444" y="-64001"/>
            <a:ext cx="18597512" cy="5173869"/>
          </a:xfrm>
          <a:prstGeom prst="rect">
            <a:avLst/>
          </a:prstGeom>
          <a:noFill/>
          <a:ln>
            <a:noFill/>
          </a:ln>
        </p:spPr>
      </p:pic>
      <p:grpSp>
        <p:nvGrpSpPr>
          <p:cNvPr id="2" name="1 Grupo"/>
          <p:cNvGrpSpPr/>
          <p:nvPr/>
        </p:nvGrpSpPr>
        <p:grpSpPr>
          <a:xfrm flipH="1">
            <a:off x="179512"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 name="2 Grupo"/>
            <p:cNvGrpSpPr/>
            <p:nvPr/>
          </p:nvGrpSpPr>
          <p:grpSpPr>
            <a:xfrm>
              <a:off x="0" y="34950"/>
              <a:ext cx="2160536" cy="1765138"/>
              <a:chOff x="0" y="34950"/>
              <a:chExt cx="2160536" cy="1765138"/>
            </a:xfrm>
            <a:grpFill/>
          </p:grpSpPr>
          <p:grpSp>
            <p:nvGrpSpPr>
              <p:cNvPr id="18" name="17 Grupo"/>
              <p:cNvGrpSpPr/>
              <p:nvPr/>
            </p:nvGrpSpPr>
            <p:grpSpPr>
              <a:xfrm>
                <a:off x="0" y="34950"/>
                <a:ext cx="1116536" cy="956530"/>
                <a:chOff x="323528" y="627534"/>
                <a:chExt cx="1116536" cy="956530"/>
              </a:xfrm>
              <a:grpFill/>
            </p:grpSpPr>
            <p:sp>
              <p:nvSpPr>
                <p:cNvPr id="22" name="21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a:off x="1044000" y="843558"/>
                <a:ext cx="1116536" cy="956530"/>
                <a:chOff x="323528" y="627534"/>
                <a:chExt cx="1116536" cy="956530"/>
              </a:xfrm>
              <a:grpFill/>
            </p:grpSpPr>
            <p:sp>
              <p:nvSpPr>
                <p:cNvPr id="20" name="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 name="3 Grupo"/>
            <p:cNvGrpSpPr/>
            <p:nvPr/>
          </p:nvGrpSpPr>
          <p:grpSpPr>
            <a:xfrm>
              <a:off x="2123728" y="1635646"/>
              <a:ext cx="2160536" cy="1765138"/>
              <a:chOff x="0" y="34950"/>
              <a:chExt cx="2160536" cy="1765138"/>
            </a:xfrm>
            <a:grpFill/>
          </p:grpSpPr>
          <p:grpSp>
            <p:nvGrpSpPr>
              <p:cNvPr id="12" name="11 Grupo"/>
              <p:cNvGrpSpPr/>
              <p:nvPr/>
            </p:nvGrpSpPr>
            <p:grpSpPr>
              <a:xfrm>
                <a:off x="0" y="34950"/>
                <a:ext cx="1116536" cy="956530"/>
                <a:chOff x="323528" y="627534"/>
                <a:chExt cx="1116536" cy="956530"/>
              </a:xfrm>
              <a:grpFill/>
            </p:grpSpPr>
            <p:sp>
              <p:nvSpPr>
                <p:cNvPr id="16" name="1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a:off x="1044000" y="843558"/>
                <a:ext cx="1116536" cy="956530"/>
                <a:chOff x="323528" y="627534"/>
                <a:chExt cx="1116536" cy="956530"/>
              </a:xfrm>
              <a:grpFill/>
            </p:grpSpPr>
            <p:sp>
              <p:nvSpPr>
                <p:cNvPr id="14" name="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 name="4 Grupo"/>
            <p:cNvGrpSpPr/>
            <p:nvPr/>
          </p:nvGrpSpPr>
          <p:grpSpPr>
            <a:xfrm>
              <a:off x="4248000" y="3204000"/>
              <a:ext cx="2160536" cy="1765138"/>
              <a:chOff x="0" y="34950"/>
              <a:chExt cx="2160536" cy="1765138"/>
            </a:xfrm>
            <a:grpFill/>
          </p:grpSpPr>
          <p:grpSp>
            <p:nvGrpSpPr>
              <p:cNvPr id="6" name="5 Grupo"/>
              <p:cNvGrpSpPr/>
              <p:nvPr/>
            </p:nvGrpSpPr>
            <p:grpSpPr>
              <a:xfrm>
                <a:off x="0" y="34950"/>
                <a:ext cx="1116536" cy="956530"/>
                <a:chOff x="323528" y="627534"/>
                <a:chExt cx="1116536" cy="956530"/>
              </a:xfrm>
              <a:grpFill/>
            </p:grpSpPr>
            <p:sp>
              <p:nvSpPr>
                <p:cNvPr id="10" name="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a:off x="1044000" y="843558"/>
                <a:ext cx="1116536" cy="956530"/>
                <a:chOff x="323528" y="627534"/>
                <a:chExt cx="1116536" cy="956530"/>
              </a:xfrm>
              <a:grpFill/>
            </p:grpSpPr>
            <p:sp>
              <p:nvSpPr>
                <p:cNvPr id="8" name="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 name="23 Grupo"/>
          <p:cNvGrpSpPr/>
          <p:nvPr/>
        </p:nvGrpSpPr>
        <p:grpSpPr>
          <a:xfrm flipH="1">
            <a:off x="1188000"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5" name="24 Grupo"/>
            <p:cNvGrpSpPr/>
            <p:nvPr/>
          </p:nvGrpSpPr>
          <p:grpSpPr>
            <a:xfrm>
              <a:off x="0" y="34950"/>
              <a:ext cx="2160536" cy="1765138"/>
              <a:chOff x="0" y="34950"/>
              <a:chExt cx="2160536" cy="1765138"/>
            </a:xfrm>
            <a:grpFill/>
          </p:grpSpPr>
          <p:grpSp>
            <p:nvGrpSpPr>
              <p:cNvPr id="40" name="39 Grupo"/>
              <p:cNvGrpSpPr/>
              <p:nvPr/>
            </p:nvGrpSpPr>
            <p:grpSpPr>
              <a:xfrm>
                <a:off x="0" y="34950"/>
                <a:ext cx="1116536" cy="956530"/>
                <a:chOff x="323528" y="627534"/>
                <a:chExt cx="1116536" cy="956530"/>
              </a:xfrm>
              <a:grpFill/>
            </p:grpSpPr>
            <p:sp>
              <p:nvSpPr>
                <p:cNvPr id="44" name="43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 name="40 Grupo"/>
              <p:cNvGrpSpPr/>
              <p:nvPr/>
            </p:nvGrpSpPr>
            <p:grpSpPr>
              <a:xfrm>
                <a:off x="1044000" y="843558"/>
                <a:ext cx="1116536" cy="956530"/>
                <a:chOff x="323528" y="627534"/>
                <a:chExt cx="1116536" cy="956530"/>
              </a:xfrm>
              <a:grpFill/>
            </p:grpSpPr>
            <p:sp>
              <p:nvSpPr>
                <p:cNvPr id="42" name="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 name="25 Grupo"/>
            <p:cNvGrpSpPr/>
            <p:nvPr/>
          </p:nvGrpSpPr>
          <p:grpSpPr>
            <a:xfrm>
              <a:off x="2123728" y="1635646"/>
              <a:ext cx="2160536" cy="1765138"/>
              <a:chOff x="0" y="34950"/>
              <a:chExt cx="2160536" cy="1765138"/>
            </a:xfrm>
            <a:grpFill/>
          </p:grpSpPr>
          <p:grpSp>
            <p:nvGrpSpPr>
              <p:cNvPr id="34" name="33 Grupo"/>
              <p:cNvGrpSpPr/>
              <p:nvPr/>
            </p:nvGrpSpPr>
            <p:grpSpPr>
              <a:xfrm>
                <a:off x="0" y="34950"/>
                <a:ext cx="1116536" cy="956530"/>
                <a:chOff x="323528" y="627534"/>
                <a:chExt cx="1116536" cy="956530"/>
              </a:xfrm>
              <a:grpFill/>
            </p:grpSpPr>
            <p:sp>
              <p:nvSpPr>
                <p:cNvPr id="38" name="3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 name="34 Grupo"/>
              <p:cNvGrpSpPr/>
              <p:nvPr/>
            </p:nvGrpSpPr>
            <p:grpSpPr>
              <a:xfrm>
                <a:off x="1044000" y="843558"/>
                <a:ext cx="1116536" cy="956530"/>
                <a:chOff x="323528" y="627534"/>
                <a:chExt cx="1116536" cy="956530"/>
              </a:xfrm>
              <a:grpFill/>
            </p:grpSpPr>
            <p:sp>
              <p:nvSpPr>
                <p:cNvPr id="36" name="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7" name="26 Grupo"/>
            <p:cNvGrpSpPr/>
            <p:nvPr/>
          </p:nvGrpSpPr>
          <p:grpSpPr>
            <a:xfrm>
              <a:off x="4248000" y="3204000"/>
              <a:ext cx="2160536" cy="1765138"/>
              <a:chOff x="0" y="34950"/>
              <a:chExt cx="2160536" cy="1765138"/>
            </a:xfrm>
            <a:grpFill/>
          </p:grpSpPr>
          <p:grpSp>
            <p:nvGrpSpPr>
              <p:cNvPr id="28" name="27 Grupo"/>
              <p:cNvGrpSpPr/>
              <p:nvPr/>
            </p:nvGrpSpPr>
            <p:grpSpPr>
              <a:xfrm>
                <a:off x="0" y="34950"/>
                <a:ext cx="1116536" cy="956530"/>
                <a:chOff x="323528" y="627534"/>
                <a:chExt cx="1116536" cy="956530"/>
              </a:xfrm>
              <a:grpFill/>
            </p:grpSpPr>
            <p:sp>
              <p:nvSpPr>
                <p:cNvPr id="32" name="3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28 Grupo"/>
              <p:cNvGrpSpPr/>
              <p:nvPr/>
            </p:nvGrpSpPr>
            <p:grpSpPr>
              <a:xfrm>
                <a:off x="1044000" y="843558"/>
                <a:ext cx="1116536" cy="956530"/>
                <a:chOff x="323528" y="627534"/>
                <a:chExt cx="1116536" cy="956530"/>
              </a:xfrm>
              <a:grpFill/>
            </p:grpSpPr>
            <p:sp>
              <p:nvSpPr>
                <p:cNvPr id="30" name="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 name="45 Grupo"/>
          <p:cNvGrpSpPr/>
          <p:nvPr/>
        </p:nvGrpSpPr>
        <p:grpSpPr>
          <a:xfrm flipH="1">
            <a:off x="2304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7" name="46 Grupo"/>
            <p:cNvGrpSpPr/>
            <p:nvPr/>
          </p:nvGrpSpPr>
          <p:grpSpPr>
            <a:xfrm>
              <a:off x="0" y="34950"/>
              <a:ext cx="2160536" cy="1765138"/>
              <a:chOff x="0" y="34950"/>
              <a:chExt cx="2160536" cy="1765138"/>
            </a:xfrm>
            <a:grpFill/>
          </p:grpSpPr>
          <p:grpSp>
            <p:nvGrpSpPr>
              <p:cNvPr id="62" name="61 Grupo"/>
              <p:cNvGrpSpPr/>
              <p:nvPr/>
            </p:nvGrpSpPr>
            <p:grpSpPr>
              <a:xfrm>
                <a:off x="0" y="34950"/>
                <a:ext cx="1116536" cy="956530"/>
                <a:chOff x="323528" y="627534"/>
                <a:chExt cx="1116536" cy="956530"/>
              </a:xfrm>
              <a:grpFill/>
            </p:grpSpPr>
            <p:sp>
              <p:nvSpPr>
                <p:cNvPr id="66" name="65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3" name="62 Grupo"/>
              <p:cNvGrpSpPr/>
              <p:nvPr/>
            </p:nvGrpSpPr>
            <p:grpSpPr>
              <a:xfrm>
                <a:off x="1044000" y="843558"/>
                <a:ext cx="1116536" cy="956530"/>
                <a:chOff x="323528" y="627534"/>
                <a:chExt cx="1116536" cy="956530"/>
              </a:xfrm>
              <a:grpFill/>
            </p:grpSpPr>
            <p:sp>
              <p:nvSpPr>
                <p:cNvPr id="64" name="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 name="47 Grupo"/>
            <p:cNvGrpSpPr/>
            <p:nvPr/>
          </p:nvGrpSpPr>
          <p:grpSpPr>
            <a:xfrm>
              <a:off x="2123728" y="1635646"/>
              <a:ext cx="2160536" cy="1765138"/>
              <a:chOff x="0" y="34950"/>
              <a:chExt cx="2160536" cy="1765138"/>
            </a:xfrm>
            <a:grpFill/>
          </p:grpSpPr>
          <p:grpSp>
            <p:nvGrpSpPr>
              <p:cNvPr id="56" name="55 Grupo"/>
              <p:cNvGrpSpPr/>
              <p:nvPr/>
            </p:nvGrpSpPr>
            <p:grpSpPr>
              <a:xfrm>
                <a:off x="0" y="34950"/>
                <a:ext cx="1116536" cy="956530"/>
                <a:chOff x="323528" y="627534"/>
                <a:chExt cx="1116536" cy="956530"/>
              </a:xfrm>
              <a:grpFill/>
            </p:grpSpPr>
            <p:sp>
              <p:nvSpPr>
                <p:cNvPr id="60" name="5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 name="56 Grupo"/>
              <p:cNvGrpSpPr/>
              <p:nvPr/>
            </p:nvGrpSpPr>
            <p:grpSpPr>
              <a:xfrm>
                <a:off x="1044000" y="843558"/>
                <a:ext cx="1116536" cy="956530"/>
                <a:chOff x="323528" y="627534"/>
                <a:chExt cx="1116536" cy="956530"/>
              </a:xfrm>
              <a:grpFill/>
            </p:grpSpPr>
            <p:sp>
              <p:nvSpPr>
                <p:cNvPr id="58" name="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 name="48 Grupo"/>
            <p:cNvGrpSpPr/>
            <p:nvPr/>
          </p:nvGrpSpPr>
          <p:grpSpPr>
            <a:xfrm>
              <a:off x="4248000" y="3204000"/>
              <a:ext cx="2160536" cy="1765138"/>
              <a:chOff x="0" y="34950"/>
              <a:chExt cx="2160536" cy="1765138"/>
            </a:xfrm>
            <a:grpFill/>
          </p:grpSpPr>
          <p:grpSp>
            <p:nvGrpSpPr>
              <p:cNvPr id="50" name="49 Grupo"/>
              <p:cNvGrpSpPr/>
              <p:nvPr/>
            </p:nvGrpSpPr>
            <p:grpSpPr>
              <a:xfrm>
                <a:off x="0" y="34950"/>
                <a:ext cx="1116536" cy="956530"/>
                <a:chOff x="323528" y="627534"/>
                <a:chExt cx="1116536" cy="956530"/>
              </a:xfrm>
              <a:grpFill/>
            </p:grpSpPr>
            <p:sp>
              <p:nvSpPr>
                <p:cNvPr id="54" name="5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 name="50 Grupo"/>
              <p:cNvGrpSpPr/>
              <p:nvPr/>
            </p:nvGrpSpPr>
            <p:grpSpPr>
              <a:xfrm>
                <a:off x="1044000" y="843558"/>
                <a:ext cx="1116536" cy="956530"/>
                <a:chOff x="323528" y="627534"/>
                <a:chExt cx="1116536" cy="956530"/>
              </a:xfrm>
              <a:grpFill/>
            </p:grpSpPr>
            <p:sp>
              <p:nvSpPr>
                <p:cNvPr id="52" name="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68" name="67 Grupo"/>
          <p:cNvGrpSpPr/>
          <p:nvPr/>
        </p:nvGrpSpPr>
        <p:grpSpPr>
          <a:xfrm flipH="1">
            <a:off x="3311608"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69" name="68 Grupo"/>
            <p:cNvGrpSpPr/>
            <p:nvPr/>
          </p:nvGrpSpPr>
          <p:grpSpPr>
            <a:xfrm>
              <a:off x="0" y="34950"/>
              <a:ext cx="2160536" cy="1765138"/>
              <a:chOff x="0" y="34950"/>
              <a:chExt cx="2160536" cy="1765138"/>
            </a:xfrm>
            <a:grpFill/>
          </p:grpSpPr>
          <p:grpSp>
            <p:nvGrpSpPr>
              <p:cNvPr id="84" name="83 Grupo"/>
              <p:cNvGrpSpPr/>
              <p:nvPr/>
            </p:nvGrpSpPr>
            <p:grpSpPr>
              <a:xfrm>
                <a:off x="0" y="34950"/>
                <a:ext cx="1116536" cy="956530"/>
                <a:chOff x="323528" y="627534"/>
                <a:chExt cx="1116536" cy="956530"/>
              </a:xfrm>
              <a:grpFill/>
            </p:grpSpPr>
            <p:sp>
              <p:nvSpPr>
                <p:cNvPr id="88" name="87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a:off x="1044000" y="843558"/>
                <a:ext cx="1116536" cy="956530"/>
                <a:chOff x="323528" y="627534"/>
                <a:chExt cx="1116536" cy="956530"/>
              </a:xfrm>
              <a:grpFill/>
            </p:grpSpPr>
            <p:sp>
              <p:nvSpPr>
                <p:cNvPr id="86" name="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0" name="69 Grupo"/>
            <p:cNvGrpSpPr/>
            <p:nvPr/>
          </p:nvGrpSpPr>
          <p:grpSpPr>
            <a:xfrm>
              <a:off x="2123728" y="1635646"/>
              <a:ext cx="2160536" cy="1765138"/>
              <a:chOff x="0" y="34950"/>
              <a:chExt cx="2160536" cy="1765138"/>
            </a:xfrm>
            <a:grpFill/>
          </p:grpSpPr>
          <p:grpSp>
            <p:nvGrpSpPr>
              <p:cNvPr id="78" name="77 Grupo"/>
              <p:cNvGrpSpPr/>
              <p:nvPr/>
            </p:nvGrpSpPr>
            <p:grpSpPr>
              <a:xfrm>
                <a:off x="0" y="34950"/>
                <a:ext cx="1116536" cy="956530"/>
                <a:chOff x="323528" y="627534"/>
                <a:chExt cx="1116536" cy="956530"/>
              </a:xfrm>
              <a:grpFill/>
            </p:grpSpPr>
            <p:sp>
              <p:nvSpPr>
                <p:cNvPr id="82" name="8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a:off x="1044000" y="843558"/>
                <a:ext cx="1116536" cy="956530"/>
                <a:chOff x="323528" y="627534"/>
                <a:chExt cx="1116536" cy="956530"/>
              </a:xfrm>
              <a:grpFill/>
            </p:grpSpPr>
            <p:sp>
              <p:nvSpPr>
                <p:cNvPr id="80" name="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71" name="70 Grupo"/>
            <p:cNvGrpSpPr/>
            <p:nvPr/>
          </p:nvGrpSpPr>
          <p:grpSpPr>
            <a:xfrm>
              <a:off x="4248000" y="3204000"/>
              <a:ext cx="2160536" cy="1765138"/>
              <a:chOff x="0" y="34950"/>
              <a:chExt cx="2160536" cy="1765138"/>
            </a:xfrm>
            <a:grpFill/>
          </p:grpSpPr>
          <p:grpSp>
            <p:nvGrpSpPr>
              <p:cNvPr id="72" name="71 Grupo"/>
              <p:cNvGrpSpPr/>
              <p:nvPr/>
            </p:nvGrpSpPr>
            <p:grpSpPr>
              <a:xfrm>
                <a:off x="0" y="34950"/>
                <a:ext cx="1116536" cy="956530"/>
                <a:chOff x="323528" y="627534"/>
                <a:chExt cx="1116536" cy="956530"/>
              </a:xfrm>
              <a:grpFill/>
            </p:grpSpPr>
            <p:sp>
              <p:nvSpPr>
                <p:cNvPr id="76" name="7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a:off x="1044000" y="843558"/>
                <a:ext cx="1116536" cy="956530"/>
                <a:chOff x="323528" y="627534"/>
                <a:chExt cx="1116536" cy="956530"/>
              </a:xfrm>
              <a:grpFill/>
            </p:grpSpPr>
            <p:sp>
              <p:nvSpPr>
                <p:cNvPr id="74" name="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90" name="89 Grupo"/>
          <p:cNvGrpSpPr/>
          <p:nvPr/>
        </p:nvGrpSpPr>
        <p:grpSpPr>
          <a:xfrm flipH="1">
            <a:off x="4320096"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91" name="90 Grupo"/>
            <p:cNvGrpSpPr/>
            <p:nvPr/>
          </p:nvGrpSpPr>
          <p:grpSpPr>
            <a:xfrm>
              <a:off x="0" y="34950"/>
              <a:ext cx="2160536" cy="1765138"/>
              <a:chOff x="0" y="34950"/>
              <a:chExt cx="2160536" cy="1765138"/>
            </a:xfrm>
            <a:grpFill/>
          </p:grpSpPr>
          <p:grpSp>
            <p:nvGrpSpPr>
              <p:cNvPr id="106" name="105 Grupo"/>
              <p:cNvGrpSpPr/>
              <p:nvPr/>
            </p:nvGrpSpPr>
            <p:grpSpPr>
              <a:xfrm>
                <a:off x="0" y="34950"/>
                <a:ext cx="1116536" cy="956530"/>
                <a:chOff x="323528" y="627534"/>
                <a:chExt cx="1116536" cy="956530"/>
              </a:xfrm>
              <a:grpFill/>
            </p:grpSpPr>
            <p:sp>
              <p:nvSpPr>
                <p:cNvPr id="110" name="109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7" name="106 Grupo"/>
              <p:cNvGrpSpPr/>
              <p:nvPr/>
            </p:nvGrpSpPr>
            <p:grpSpPr>
              <a:xfrm>
                <a:off x="1044000" y="843558"/>
                <a:ext cx="1116536" cy="956530"/>
                <a:chOff x="323528" y="627534"/>
                <a:chExt cx="1116536" cy="956530"/>
              </a:xfrm>
              <a:grpFill/>
            </p:grpSpPr>
            <p:sp>
              <p:nvSpPr>
                <p:cNvPr id="108" name="1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2" name="91 Grupo"/>
            <p:cNvGrpSpPr/>
            <p:nvPr/>
          </p:nvGrpSpPr>
          <p:grpSpPr>
            <a:xfrm>
              <a:off x="2123728" y="1635646"/>
              <a:ext cx="2160536" cy="1765138"/>
              <a:chOff x="0" y="34950"/>
              <a:chExt cx="2160536" cy="1765138"/>
            </a:xfrm>
            <a:grpFill/>
          </p:grpSpPr>
          <p:grpSp>
            <p:nvGrpSpPr>
              <p:cNvPr id="100" name="99 Grupo"/>
              <p:cNvGrpSpPr/>
              <p:nvPr/>
            </p:nvGrpSpPr>
            <p:grpSpPr>
              <a:xfrm>
                <a:off x="0" y="34950"/>
                <a:ext cx="1116536" cy="956530"/>
                <a:chOff x="323528" y="627534"/>
                <a:chExt cx="1116536" cy="956530"/>
              </a:xfrm>
              <a:grpFill/>
            </p:grpSpPr>
            <p:sp>
              <p:nvSpPr>
                <p:cNvPr id="104" name="10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1" name="100 Grupo"/>
              <p:cNvGrpSpPr/>
              <p:nvPr/>
            </p:nvGrpSpPr>
            <p:grpSpPr>
              <a:xfrm>
                <a:off x="1044000" y="843558"/>
                <a:ext cx="1116536" cy="956530"/>
                <a:chOff x="323528" y="627534"/>
                <a:chExt cx="1116536" cy="956530"/>
              </a:xfrm>
              <a:grpFill/>
            </p:grpSpPr>
            <p:sp>
              <p:nvSpPr>
                <p:cNvPr id="102" name="1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93" name="92 Grupo"/>
            <p:cNvGrpSpPr/>
            <p:nvPr/>
          </p:nvGrpSpPr>
          <p:grpSpPr>
            <a:xfrm>
              <a:off x="4248000" y="3204000"/>
              <a:ext cx="2160536" cy="1765138"/>
              <a:chOff x="0" y="34950"/>
              <a:chExt cx="2160536" cy="1765138"/>
            </a:xfrm>
            <a:grpFill/>
          </p:grpSpPr>
          <p:grpSp>
            <p:nvGrpSpPr>
              <p:cNvPr id="94" name="93 Grupo"/>
              <p:cNvGrpSpPr/>
              <p:nvPr/>
            </p:nvGrpSpPr>
            <p:grpSpPr>
              <a:xfrm>
                <a:off x="0" y="34950"/>
                <a:ext cx="1116536" cy="956530"/>
                <a:chOff x="323528" y="627534"/>
                <a:chExt cx="1116536" cy="956530"/>
              </a:xfrm>
              <a:grpFill/>
            </p:grpSpPr>
            <p:sp>
              <p:nvSpPr>
                <p:cNvPr id="98" name="9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5" name="94 Grupo"/>
              <p:cNvGrpSpPr/>
              <p:nvPr/>
            </p:nvGrpSpPr>
            <p:grpSpPr>
              <a:xfrm>
                <a:off x="1044000" y="843558"/>
                <a:ext cx="1116536" cy="956530"/>
                <a:chOff x="323528" y="627534"/>
                <a:chExt cx="1116536" cy="956530"/>
              </a:xfrm>
              <a:grpFill/>
            </p:grpSpPr>
            <p:sp>
              <p:nvSpPr>
                <p:cNvPr id="96" name="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12" name="111 Grupo"/>
          <p:cNvGrpSpPr/>
          <p:nvPr/>
        </p:nvGrpSpPr>
        <p:grpSpPr>
          <a:xfrm flipH="1">
            <a:off x="5436096"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13" name="112 Grupo"/>
            <p:cNvGrpSpPr/>
            <p:nvPr/>
          </p:nvGrpSpPr>
          <p:grpSpPr>
            <a:xfrm>
              <a:off x="0" y="34950"/>
              <a:ext cx="2160536" cy="1765138"/>
              <a:chOff x="0" y="34950"/>
              <a:chExt cx="2160536" cy="1765138"/>
            </a:xfrm>
            <a:grpFill/>
          </p:grpSpPr>
          <p:grpSp>
            <p:nvGrpSpPr>
              <p:cNvPr id="128" name="127 Grupo"/>
              <p:cNvGrpSpPr/>
              <p:nvPr/>
            </p:nvGrpSpPr>
            <p:grpSpPr>
              <a:xfrm>
                <a:off x="0" y="34950"/>
                <a:ext cx="1116536" cy="956530"/>
                <a:chOff x="323528" y="627534"/>
                <a:chExt cx="1116536" cy="956530"/>
              </a:xfrm>
              <a:grpFill/>
            </p:grpSpPr>
            <p:sp>
              <p:nvSpPr>
                <p:cNvPr id="132" name="131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9" name="128 Grupo"/>
              <p:cNvGrpSpPr/>
              <p:nvPr/>
            </p:nvGrpSpPr>
            <p:grpSpPr>
              <a:xfrm>
                <a:off x="1044000" y="843558"/>
                <a:ext cx="1116536" cy="956530"/>
                <a:chOff x="323528" y="627534"/>
                <a:chExt cx="1116536" cy="956530"/>
              </a:xfrm>
              <a:grpFill/>
            </p:grpSpPr>
            <p:sp>
              <p:nvSpPr>
                <p:cNvPr id="130" name="1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4" name="113 Grupo"/>
            <p:cNvGrpSpPr/>
            <p:nvPr/>
          </p:nvGrpSpPr>
          <p:grpSpPr>
            <a:xfrm>
              <a:off x="2123728" y="1635646"/>
              <a:ext cx="2160536" cy="1765138"/>
              <a:chOff x="0" y="34950"/>
              <a:chExt cx="2160536" cy="1765138"/>
            </a:xfrm>
            <a:grpFill/>
          </p:grpSpPr>
          <p:grpSp>
            <p:nvGrpSpPr>
              <p:cNvPr id="122" name="121 Grupo"/>
              <p:cNvGrpSpPr/>
              <p:nvPr/>
            </p:nvGrpSpPr>
            <p:grpSpPr>
              <a:xfrm>
                <a:off x="0" y="34950"/>
                <a:ext cx="1116536" cy="956530"/>
                <a:chOff x="323528" y="627534"/>
                <a:chExt cx="1116536" cy="956530"/>
              </a:xfrm>
              <a:grpFill/>
            </p:grpSpPr>
            <p:sp>
              <p:nvSpPr>
                <p:cNvPr id="126" name="12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3" name="122 Grupo"/>
              <p:cNvGrpSpPr/>
              <p:nvPr/>
            </p:nvGrpSpPr>
            <p:grpSpPr>
              <a:xfrm>
                <a:off x="1044000" y="843558"/>
                <a:ext cx="1116536" cy="956530"/>
                <a:chOff x="323528" y="627534"/>
                <a:chExt cx="1116536" cy="956530"/>
              </a:xfrm>
              <a:grpFill/>
            </p:grpSpPr>
            <p:sp>
              <p:nvSpPr>
                <p:cNvPr id="124" name="12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15" name="114 Grupo"/>
            <p:cNvGrpSpPr/>
            <p:nvPr/>
          </p:nvGrpSpPr>
          <p:grpSpPr>
            <a:xfrm>
              <a:off x="4248000" y="3204000"/>
              <a:ext cx="2160536" cy="1765138"/>
              <a:chOff x="0" y="34950"/>
              <a:chExt cx="2160536" cy="1765138"/>
            </a:xfrm>
            <a:grpFill/>
          </p:grpSpPr>
          <p:grpSp>
            <p:nvGrpSpPr>
              <p:cNvPr id="116" name="115 Grupo"/>
              <p:cNvGrpSpPr/>
              <p:nvPr/>
            </p:nvGrpSpPr>
            <p:grpSpPr>
              <a:xfrm>
                <a:off x="0" y="34950"/>
                <a:ext cx="1116536" cy="956530"/>
                <a:chOff x="323528" y="627534"/>
                <a:chExt cx="1116536" cy="956530"/>
              </a:xfrm>
              <a:grpFill/>
            </p:grpSpPr>
            <p:sp>
              <p:nvSpPr>
                <p:cNvPr id="120" name="11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7" name="116 Grupo"/>
              <p:cNvGrpSpPr/>
              <p:nvPr/>
            </p:nvGrpSpPr>
            <p:grpSpPr>
              <a:xfrm>
                <a:off x="1044000" y="843558"/>
                <a:ext cx="1116536" cy="956530"/>
                <a:chOff x="323528" y="627534"/>
                <a:chExt cx="1116536" cy="956530"/>
              </a:xfrm>
              <a:grpFill/>
            </p:grpSpPr>
            <p:sp>
              <p:nvSpPr>
                <p:cNvPr id="118" name="1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34" name="133 Grupo"/>
          <p:cNvGrpSpPr/>
          <p:nvPr/>
        </p:nvGrpSpPr>
        <p:grpSpPr>
          <a:xfrm flipH="1">
            <a:off x="6480000" y="1188000"/>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35" name="134 Grupo"/>
            <p:cNvGrpSpPr/>
            <p:nvPr/>
          </p:nvGrpSpPr>
          <p:grpSpPr>
            <a:xfrm>
              <a:off x="0" y="34950"/>
              <a:ext cx="2160536" cy="1765138"/>
              <a:chOff x="0" y="34950"/>
              <a:chExt cx="2160536" cy="1765138"/>
            </a:xfrm>
            <a:grpFill/>
          </p:grpSpPr>
          <p:grpSp>
            <p:nvGrpSpPr>
              <p:cNvPr id="150" name="149 Grupo"/>
              <p:cNvGrpSpPr/>
              <p:nvPr/>
            </p:nvGrpSpPr>
            <p:grpSpPr>
              <a:xfrm>
                <a:off x="0" y="34950"/>
                <a:ext cx="1116536" cy="956530"/>
                <a:chOff x="323528" y="627534"/>
                <a:chExt cx="1116536" cy="956530"/>
              </a:xfrm>
              <a:grpFill/>
            </p:grpSpPr>
            <p:sp>
              <p:nvSpPr>
                <p:cNvPr id="154" name="153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a:off x="1044000" y="843558"/>
                <a:ext cx="1116536" cy="956530"/>
                <a:chOff x="323528" y="627534"/>
                <a:chExt cx="1116536" cy="956530"/>
              </a:xfrm>
              <a:grpFill/>
            </p:grpSpPr>
            <p:sp>
              <p:nvSpPr>
                <p:cNvPr id="152" name="1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6" name="135 Grupo"/>
            <p:cNvGrpSpPr/>
            <p:nvPr/>
          </p:nvGrpSpPr>
          <p:grpSpPr>
            <a:xfrm>
              <a:off x="2123728" y="1635646"/>
              <a:ext cx="2160536" cy="1765138"/>
              <a:chOff x="0" y="34950"/>
              <a:chExt cx="2160536" cy="1765138"/>
            </a:xfrm>
            <a:grpFill/>
          </p:grpSpPr>
          <p:grpSp>
            <p:nvGrpSpPr>
              <p:cNvPr id="144" name="143 Grupo"/>
              <p:cNvGrpSpPr/>
              <p:nvPr/>
            </p:nvGrpSpPr>
            <p:grpSpPr>
              <a:xfrm>
                <a:off x="0" y="34950"/>
                <a:ext cx="1116536" cy="956530"/>
                <a:chOff x="323528" y="627534"/>
                <a:chExt cx="1116536" cy="956530"/>
              </a:xfrm>
              <a:grpFill/>
            </p:grpSpPr>
            <p:sp>
              <p:nvSpPr>
                <p:cNvPr id="148" name="14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a:off x="1044000" y="843558"/>
                <a:ext cx="1116536" cy="956530"/>
                <a:chOff x="323528" y="627534"/>
                <a:chExt cx="1116536" cy="956530"/>
              </a:xfrm>
              <a:grpFill/>
            </p:grpSpPr>
            <p:sp>
              <p:nvSpPr>
                <p:cNvPr id="146" name="14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37" name="136 Grupo"/>
            <p:cNvGrpSpPr/>
            <p:nvPr/>
          </p:nvGrpSpPr>
          <p:grpSpPr>
            <a:xfrm>
              <a:off x="4248000" y="3204000"/>
              <a:ext cx="2160536" cy="1765138"/>
              <a:chOff x="0" y="34950"/>
              <a:chExt cx="2160536" cy="1765138"/>
            </a:xfrm>
            <a:grpFill/>
          </p:grpSpPr>
          <p:grpSp>
            <p:nvGrpSpPr>
              <p:cNvPr id="138" name="137 Grupo"/>
              <p:cNvGrpSpPr/>
              <p:nvPr/>
            </p:nvGrpSpPr>
            <p:grpSpPr>
              <a:xfrm>
                <a:off x="0" y="34950"/>
                <a:ext cx="1116536" cy="956530"/>
                <a:chOff x="323528" y="627534"/>
                <a:chExt cx="1116536" cy="956530"/>
              </a:xfrm>
              <a:grpFill/>
            </p:grpSpPr>
            <p:sp>
              <p:nvSpPr>
                <p:cNvPr id="142" name="14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a:off x="1044000" y="843558"/>
                <a:ext cx="1116536" cy="956530"/>
                <a:chOff x="323528" y="627534"/>
                <a:chExt cx="1116536" cy="956530"/>
              </a:xfrm>
              <a:grpFill/>
            </p:grpSpPr>
            <p:sp>
              <p:nvSpPr>
                <p:cNvPr id="140" name="1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56" name="155 Grupo"/>
          <p:cNvGrpSpPr/>
          <p:nvPr/>
        </p:nvGrpSpPr>
        <p:grpSpPr>
          <a:xfrm flipH="1" flipV="1">
            <a:off x="180000"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57" name="156 Grupo"/>
            <p:cNvGrpSpPr/>
            <p:nvPr/>
          </p:nvGrpSpPr>
          <p:grpSpPr>
            <a:xfrm>
              <a:off x="0" y="34950"/>
              <a:ext cx="2160536" cy="1765138"/>
              <a:chOff x="0" y="34950"/>
              <a:chExt cx="2160536" cy="1765138"/>
            </a:xfrm>
            <a:grpFill/>
          </p:grpSpPr>
          <p:grpSp>
            <p:nvGrpSpPr>
              <p:cNvPr id="172" name="171 Grupo"/>
              <p:cNvGrpSpPr/>
              <p:nvPr/>
            </p:nvGrpSpPr>
            <p:grpSpPr>
              <a:xfrm>
                <a:off x="0" y="34950"/>
                <a:ext cx="1116536" cy="956530"/>
                <a:chOff x="323528" y="627534"/>
                <a:chExt cx="1116536" cy="956530"/>
              </a:xfrm>
              <a:grpFill/>
            </p:grpSpPr>
            <p:sp>
              <p:nvSpPr>
                <p:cNvPr id="176" name="175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1044000" y="843558"/>
                <a:ext cx="1116536" cy="956530"/>
                <a:chOff x="323528" y="627534"/>
                <a:chExt cx="1116536" cy="956530"/>
              </a:xfrm>
              <a:grpFill/>
            </p:grpSpPr>
            <p:sp>
              <p:nvSpPr>
                <p:cNvPr id="174" name="1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8" name="157 Grupo"/>
            <p:cNvGrpSpPr/>
            <p:nvPr/>
          </p:nvGrpSpPr>
          <p:grpSpPr>
            <a:xfrm>
              <a:off x="2123728" y="1635646"/>
              <a:ext cx="2160536" cy="1765138"/>
              <a:chOff x="0" y="34950"/>
              <a:chExt cx="2160536" cy="1765138"/>
            </a:xfrm>
            <a:grpFill/>
          </p:grpSpPr>
          <p:grpSp>
            <p:nvGrpSpPr>
              <p:cNvPr id="166" name="165 Grupo"/>
              <p:cNvGrpSpPr/>
              <p:nvPr/>
            </p:nvGrpSpPr>
            <p:grpSpPr>
              <a:xfrm>
                <a:off x="0" y="34950"/>
                <a:ext cx="1116536" cy="956530"/>
                <a:chOff x="323528" y="627534"/>
                <a:chExt cx="1116536" cy="956530"/>
              </a:xfrm>
              <a:grpFill/>
            </p:grpSpPr>
            <p:sp>
              <p:nvSpPr>
                <p:cNvPr id="170" name="16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1044000" y="843558"/>
                <a:ext cx="1116536" cy="956530"/>
                <a:chOff x="323528" y="627534"/>
                <a:chExt cx="1116536" cy="956530"/>
              </a:xfrm>
              <a:grpFill/>
            </p:grpSpPr>
            <p:sp>
              <p:nvSpPr>
                <p:cNvPr id="168" name="16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59" name="158 Grupo"/>
            <p:cNvGrpSpPr/>
            <p:nvPr/>
          </p:nvGrpSpPr>
          <p:grpSpPr>
            <a:xfrm>
              <a:off x="4248000" y="3204000"/>
              <a:ext cx="2160536" cy="1765138"/>
              <a:chOff x="0" y="34950"/>
              <a:chExt cx="2160536" cy="1765138"/>
            </a:xfrm>
            <a:grpFill/>
          </p:grpSpPr>
          <p:grpSp>
            <p:nvGrpSpPr>
              <p:cNvPr id="160" name="159 Grupo"/>
              <p:cNvGrpSpPr/>
              <p:nvPr/>
            </p:nvGrpSpPr>
            <p:grpSpPr>
              <a:xfrm>
                <a:off x="0" y="34950"/>
                <a:ext cx="1116536" cy="956530"/>
                <a:chOff x="323528" y="627534"/>
                <a:chExt cx="1116536" cy="956530"/>
              </a:xfrm>
              <a:grpFill/>
            </p:grpSpPr>
            <p:sp>
              <p:nvSpPr>
                <p:cNvPr id="164" name="16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1044000" y="843558"/>
                <a:ext cx="1116536" cy="956530"/>
                <a:chOff x="323528" y="627534"/>
                <a:chExt cx="1116536" cy="956530"/>
              </a:xfrm>
              <a:grpFill/>
            </p:grpSpPr>
            <p:sp>
              <p:nvSpPr>
                <p:cNvPr id="162" name="1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178" name="177 Grupo"/>
          <p:cNvGrpSpPr/>
          <p:nvPr/>
        </p:nvGrpSpPr>
        <p:grpSpPr>
          <a:xfrm flipH="1" flipV="1">
            <a:off x="1188488"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179" name="178 Grupo"/>
            <p:cNvGrpSpPr/>
            <p:nvPr/>
          </p:nvGrpSpPr>
          <p:grpSpPr>
            <a:xfrm>
              <a:off x="0" y="34950"/>
              <a:ext cx="2160536" cy="1765138"/>
              <a:chOff x="0" y="34950"/>
              <a:chExt cx="2160536" cy="1765138"/>
            </a:xfrm>
            <a:grpFill/>
          </p:grpSpPr>
          <p:grpSp>
            <p:nvGrpSpPr>
              <p:cNvPr id="194" name="193 Grupo"/>
              <p:cNvGrpSpPr/>
              <p:nvPr/>
            </p:nvGrpSpPr>
            <p:grpSpPr>
              <a:xfrm>
                <a:off x="0" y="34950"/>
                <a:ext cx="1116536" cy="956530"/>
                <a:chOff x="323528" y="627534"/>
                <a:chExt cx="1116536" cy="956530"/>
              </a:xfrm>
              <a:grpFill/>
            </p:grpSpPr>
            <p:sp>
              <p:nvSpPr>
                <p:cNvPr id="198" name="197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5" name="194 Grupo"/>
              <p:cNvGrpSpPr/>
              <p:nvPr/>
            </p:nvGrpSpPr>
            <p:grpSpPr>
              <a:xfrm>
                <a:off x="1044000" y="843558"/>
                <a:ext cx="1116536" cy="956530"/>
                <a:chOff x="323528" y="627534"/>
                <a:chExt cx="1116536" cy="956530"/>
              </a:xfrm>
              <a:grpFill/>
            </p:grpSpPr>
            <p:sp>
              <p:nvSpPr>
                <p:cNvPr id="196" name="1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0" name="179 Grupo"/>
            <p:cNvGrpSpPr/>
            <p:nvPr/>
          </p:nvGrpSpPr>
          <p:grpSpPr>
            <a:xfrm>
              <a:off x="2123728" y="1635646"/>
              <a:ext cx="2160536" cy="1765138"/>
              <a:chOff x="0" y="34950"/>
              <a:chExt cx="2160536" cy="1765138"/>
            </a:xfrm>
            <a:grpFill/>
          </p:grpSpPr>
          <p:grpSp>
            <p:nvGrpSpPr>
              <p:cNvPr id="188" name="187 Grupo"/>
              <p:cNvGrpSpPr/>
              <p:nvPr/>
            </p:nvGrpSpPr>
            <p:grpSpPr>
              <a:xfrm>
                <a:off x="0" y="34950"/>
                <a:ext cx="1116536" cy="956530"/>
                <a:chOff x="323528" y="627534"/>
                <a:chExt cx="1116536" cy="956530"/>
              </a:xfrm>
              <a:grpFill/>
            </p:grpSpPr>
            <p:sp>
              <p:nvSpPr>
                <p:cNvPr id="192" name="19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9" name="188 Grupo"/>
              <p:cNvGrpSpPr/>
              <p:nvPr/>
            </p:nvGrpSpPr>
            <p:grpSpPr>
              <a:xfrm>
                <a:off x="1044000" y="843558"/>
                <a:ext cx="1116536" cy="956530"/>
                <a:chOff x="323528" y="627534"/>
                <a:chExt cx="1116536" cy="956530"/>
              </a:xfrm>
              <a:grpFill/>
            </p:grpSpPr>
            <p:sp>
              <p:nvSpPr>
                <p:cNvPr id="190" name="18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181" name="180 Grupo"/>
            <p:cNvGrpSpPr/>
            <p:nvPr/>
          </p:nvGrpSpPr>
          <p:grpSpPr>
            <a:xfrm>
              <a:off x="4248000" y="3204000"/>
              <a:ext cx="2160536" cy="1765138"/>
              <a:chOff x="0" y="34950"/>
              <a:chExt cx="2160536" cy="1765138"/>
            </a:xfrm>
            <a:grpFill/>
          </p:grpSpPr>
          <p:grpSp>
            <p:nvGrpSpPr>
              <p:cNvPr id="182" name="181 Grupo"/>
              <p:cNvGrpSpPr/>
              <p:nvPr/>
            </p:nvGrpSpPr>
            <p:grpSpPr>
              <a:xfrm>
                <a:off x="0" y="34950"/>
                <a:ext cx="1116536" cy="956530"/>
                <a:chOff x="323528" y="627534"/>
                <a:chExt cx="1116536" cy="956530"/>
              </a:xfrm>
              <a:grpFill/>
            </p:grpSpPr>
            <p:sp>
              <p:nvSpPr>
                <p:cNvPr id="186" name="18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3" name="182 Grupo"/>
              <p:cNvGrpSpPr/>
              <p:nvPr/>
            </p:nvGrpSpPr>
            <p:grpSpPr>
              <a:xfrm>
                <a:off x="1044000" y="843558"/>
                <a:ext cx="1116536" cy="956530"/>
                <a:chOff x="323528" y="627534"/>
                <a:chExt cx="1116536" cy="956530"/>
              </a:xfrm>
              <a:grpFill/>
            </p:grpSpPr>
            <p:sp>
              <p:nvSpPr>
                <p:cNvPr id="184" name="1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00" name="199 Grupo"/>
          <p:cNvGrpSpPr/>
          <p:nvPr/>
        </p:nvGrpSpPr>
        <p:grpSpPr>
          <a:xfrm flipH="1" flipV="1">
            <a:off x="2304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01" name="200 Grupo"/>
            <p:cNvGrpSpPr/>
            <p:nvPr/>
          </p:nvGrpSpPr>
          <p:grpSpPr>
            <a:xfrm>
              <a:off x="0" y="34950"/>
              <a:ext cx="2160536" cy="1765138"/>
              <a:chOff x="0" y="34950"/>
              <a:chExt cx="2160536" cy="1765138"/>
            </a:xfrm>
            <a:grpFill/>
          </p:grpSpPr>
          <p:grpSp>
            <p:nvGrpSpPr>
              <p:cNvPr id="216" name="215 Grupo"/>
              <p:cNvGrpSpPr/>
              <p:nvPr/>
            </p:nvGrpSpPr>
            <p:grpSpPr>
              <a:xfrm>
                <a:off x="0" y="34950"/>
                <a:ext cx="1116536" cy="956530"/>
                <a:chOff x="323528" y="627534"/>
                <a:chExt cx="1116536" cy="956530"/>
              </a:xfrm>
              <a:grpFill/>
            </p:grpSpPr>
            <p:sp>
              <p:nvSpPr>
                <p:cNvPr id="220" name="219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a:off x="1044000" y="843558"/>
                <a:ext cx="1116536" cy="956530"/>
                <a:chOff x="323528" y="627534"/>
                <a:chExt cx="1116536" cy="956530"/>
              </a:xfrm>
              <a:grpFill/>
            </p:grpSpPr>
            <p:sp>
              <p:nvSpPr>
                <p:cNvPr id="218" name="21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2" name="201 Grupo"/>
            <p:cNvGrpSpPr/>
            <p:nvPr/>
          </p:nvGrpSpPr>
          <p:grpSpPr>
            <a:xfrm>
              <a:off x="2123728" y="1635646"/>
              <a:ext cx="2160536" cy="1765138"/>
              <a:chOff x="0" y="34950"/>
              <a:chExt cx="2160536" cy="1765138"/>
            </a:xfrm>
            <a:grpFill/>
          </p:grpSpPr>
          <p:grpSp>
            <p:nvGrpSpPr>
              <p:cNvPr id="210" name="209 Grupo"/>
              <p:cNvGrpSpPr/>
              <p:nvPr/>
            </p:nvGrpSpPr>
            <p:grpSpPr>
              <a:xfrm>
                <a:off x="0" y="34950"/>
                <a:ext cx="1116536" cy="956530"/>
                <a:chOff x="323528" y="627534"/>
                <a:chExt cx="1116536" cy="956530"/>
              </a:xfrm>
              <a:grpFill/>
            </p:grpSpPr>
            <p:sp>
              <p:nvSpPr>
                <p:cNvPr id="214" name="21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a:off x="1044000" y="843558"/>
                <a:ext cx="1116536" cy="956530"/>
                <a:chOff x="323528" y="627534"/>
                <a:chExt cx="1116536" cy="956530"/>
              </a:xfrm>
              <a:grpFill/>
            </p:grpSpPr>
            <p:sp>
              <p:nvSpPr>
                <p:cNvPr id="212" name="21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03" name="202 Grupo"/>
            <p:cNvGrpSpPr/>
            <p:nvPr/>
          </p:nvGrpSpPr>
          <p:grpSpPr>
            <a:xfrm>
              <a:off x="4248000" y="3204000"/>
              <a:ext cx="2160536" cy="1765138"/>
              <a:chOff x="0" y="34950"/>
              <a:chExt cx="2160536" cy="1765138"/>
            </a:xfrm>
            <a:grpFill/>
          </p:grpSpPr>
          <p:grpSp>
            <p:nvGrpSpPr>
              <p:cNvPr id="204" name="203 Grupo"/>
              <p:cNvGrpSpPr/>
              <p:nvPr/>
            </p:nvGrpSpPr>
            <p:grpSpPr>
              <a:xfrm>
                <a:off x="0" y="34950"/>
                <a:ext cx="1116536" cy="956530"/>
                <a:chOff x="323528" y="627534"/>
                <a:chExt cx="1116536" cy="956530"/>
              </a:xfrm>
              <a:grpFill/>
            </p:grpSpPr>
            <p:sp>
              <p:nvSpPr>
                <p:cNvPr id="208" name="20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a:off x="1044000" y="843558"/>
                <a:ext cx="1116536" cy="956530"/>
                <a:chOff x="323528" y="627534"/>
                <a:chExt cx="1116536" cy="956530"/>
              </a:xfrm>
              <a:grpFill/>
            </p:grpSpPr>
            <p:sp>
              <p:nvSpPr>
                <p:cNvPr id="206" name="2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22" name="221 Grupo"/>
          <p:cNvGrpSpPr/>
          <p:nvPr/>
        </p:nvGrpSpPr>
        <p:grpSpPr>
          <a:xfrm flipH="1" flipV="1">
            <a:off x="3312096"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23" name="222 Grupo"/>
            <p:cNvGrpSpPr/>
            <p:nvPr/>
          </p:nvGrpSpPr>
          <p:grpSpPr>
            <a:xfrm>
              <a:off x="0" y="34950"/>
              <a:ext cx="2160536" cy="1765138"/>
              <a:chOff x="0" y="34950"/>
              <a:chExt cx="2160536" cy="1765138"/>
            </a:xfrm>
            <a:grpFill/>
          </p:grpSpPr>
          <p:grpSp>
            <p:nvGrpSpPr>
              <p:cNvPr id="238" name="237 Grupo"/>
              <p:cNvGrpSpPr/>
              <p:nvPr/>
            </p:nvGrpSpPr>
            <p:grpSpPr>
              <a:xfrm>
                <a:off x="0" y="34950"/>
                <a:ext cx="1116536" cy="956530"/>
                <a:chOff x="323528" y="627534"/>
                <a:chExt cx="1116536" cy="956530"/>
              </a:xfrm>
              <a:grpFill/>
            </p:grpSpPr>
            <p:sp>
              <p:nvSpPr>
                <p:cNvPr id="242" name="241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9" name="238 Grupo"/>
              <p:cNvGrpSpPr/>
              <p:nvPr/>
            </p:nvGrpSpPr>
            <p:grpSpPr>
              <a:xfrm>
                <a:off x="1044000" y="843558"/>
                <a:ext cx="1116536" cy="956530"/>
                <a:chOff x="323528" y="627534"/>
                <a:chExt cx="1116536" cy="956530"/>
              </a:xfrm>
              <a:grpFill/>
            </p:grpSpPr>
            <p:sp>
              <p:nvSpPr>
                <p:cNvPr id="240" name="23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4" name="223 Grupo"/>
            <p:cNvGrpSpPr/>
            <p:nvPr/>
          </p:nvGrpSpPr>
          <p:grpSpPr>
            <a:xfrm>
              <a:off x="2123728" y="1635646"/>
              <a:ext cx="2160536" cy="1765138"/>
              <a:chOff x="0" y="34950"/>
              <a:chExt cx="2160536" cy="1765138"/>
            </a:xfrm>
            <a:grpFill/>
          </p:grpSpPr>
          <p:grpSp>
            <p:nvGrpSpPr>
              <p:cNvPr id="232" name="231 Grupo"/>
              <p:cNvGrpSpPr/>
              <p:nvPr/>
            </p:nvGrpSpPr>
            <p:grpSpPr>
              <a:xfrm>
                <a:off x="0" y="34950"/>
                <a:ext cx="1116536" cy="956530"/>
                <a:chOff x="323528" y="627534"/>
                <a:chExt cx="1116536" cy="956530"/>
              </a:xfrm>
              <a:grpFill/>
            </p:grpSpPr>
            <p:sp>
              <p:nvSpPr>
                <p:cNvPr id="236" name="23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3" name="232 Grupo"/>
              <p:cNvGrpSpPr/>
              <p:nvPr/>
            </p:nvGrpSpPr>
            <p:grpSpPr>
              <a:xfrm>
                <a:off x="1044000" y="843558"/>
                <a:ext cx="1116536" cy="956530"/>
                <a:chOff x="323528" y="627534"/>
                <a:chExt cx="1116536" cy="956530"/>
              </a:xfrm>
              <a:grpFill/>
            </p:grpSpPr>
            <p:sp>
              <p:nvSpPr>
                <p:cNvPr id="234" name="23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25" name="224 Grupo"/>
            <p:cNvGrpSpPr/>
            <p:nvPr/>
          </p:nvGrpSpPr>
          <p:grpSpPr>
            <a:xfrm>
              <a:off x="4248000" y="3204000"/>
              <a:ext cx="2160536" cy="1765138"/>
              <a:chOff x="0" y="34950"/>
              <a:chExt cx="2160536" cy="1765138"/>
            </a:xfrm>
            <a:grpFill/>
          </p:grpSpPr>
          <p:grpSp>
            <p:nvGrpSpPr>
              <p:cNvPr id="226" name="225 Grupo"/>
              <p:cNvGrpSpPr/>
              <p:nvPr/>
            </p:nvGrpSpPr>
            <p:grpSpPr>
              <a:xfrm>
                <a:off x="0" y="34950"/>
                <a:ext cx="1116536" cy="956530"/>
                <a:chOff x="323528" y="627534"/>
                <a:chExt cx="1116536" cy="956530"/>
              </a:xfrm>
              <a:grpFill/>
            </p:grpSpPr>
            <p:sp>
              <p:nvSpPr>
                <p:cNvPr id="230" name="22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7" name="226 Grupo"/>
              <p:cNvGrpSpPr/>
              <p:nvPr/>
            </p:nvGrpSpPr>
            <p:grpSpPr>
              <a:xfrm>
                <a:off x="1044000" y="843558"/>
                <a:ext cx="1116536" cy="956530"/>
                <a:chOff x="323528" y="627534"/>
                <a:chExt cx="1116536" cy="956530"/>
              </a:xfrm>
              <a:grpFill/>
            </p:grpSpPr>
            <p:sp>
              <p:nvSpPr>
                <p:cNvPr id="228" name="22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44" name="243 Grupo"/>
          <p:cNvGrpSpPr/>
          <p:nvPr/>
        </p:nvGrpSpPr>
        <p:grpSpPr>
          <a:xfrm flipH="1" flipV="1">
            <a:off x="4320584" y="255599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45" name="244 Grupo"/>
            <p:cNvGrpSpPr/>
            <p:nvPr/>
          </p:nvGrpSpPr>
          <p:grpSpPr>
            <a:xfrm>
              <a:off x="0" y="34950"/>
              <a:ext cx="2160536" cy="1765138"/>
              <a:chOff x="0" y="34950"/>
              <a:chExt cx="2160536" cy="1765138"/>
            </a:xfrm>
            <a:grpFill/>
          </p:grpSpPr>
          <p:grpSp>
            <p:nvGrpSpPr>
              <p:cNvPr id="260" name="259 Grupo"/>
              <p:cNvGrpSpPr/>
              <p:nvPr/>
            </p:nvGrpSpPr>
            <p:grpSpPr>
              <a:xfrm>
                <a:off x="0" y="34950"/>
                <a:ext cx="1116536" cy="956530"/>
                <a:chOff x="323528" y="627534"/>
                <a:chExt cx="1116536" cy="956530"/>
              </a:xfrm>
              <a:grpFill/>
            </p:grpSpPr>
            <p:sp>
              <p:nvSpPr>
                <p:cNvPr id="264" name="263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1" name="260 Grupo"/>
              <p:cNvGrpSpPr/>
              <p:nvPr/>
            </p:nvGrpSpPr>
            <p:grpSpPr>
              <a:xfrm>
                <a:off x="1044000" y="843558"/>
                <a:ext cx="1116536" cy="956530"/>
                <a:chOff x="323528" y="627534"/>
                <a:chExt cx="1116536" cy="956530"/>
              </a:xfrm>
              <a:grpFill/>
            </p:grpSpPr>
            <p:sp>
              <p:nvSpPr>
                <p:cNvPr id="262" name="26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3" name="26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6" name="245 Grupo"/>
            <p:cNvGrpSpPr/>
            <p:nvPr/>
          </p:nvGrpSpPr>
          <p:grpSpPr>
            <a:xfrm>
              <a:off x="2123728" y="1635646"/>
              <a:ext cx="2160536" cy="1765138"/>
              <a:chOff x="0" y="34950"/>
              <a:chExt cx="2160536" cy="1765138"/>
            </a:xfrm>
            <a:grpFill/>
          </p:grpSpPr>
          <p:grpSp>
            <p:nvGrpSpPr>
              <p:cNvPr id="254" name="253 Grupo"/>
              <p:cNvGrpSpPr/>
              <p:nvPr/>
            </p:nvGrpSpPr>
            <p:grpSpPr>
              <a:xfrm>
                <a:off x="0" y="34950"/>
                <a:ext cx="1116536" cy="956530"/>
                <a:chOff x="323528" y="627534"/>
                <a:chExt cx="1116536" cy="956530"/>
              </a:xfrm>
              <a:grpFill/>
            </p:grpSpPr>
            <p:sp>
              <p:nvSpPr>
                <p:cNvPr id="258" name="25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5" name="254 Grupo"/>
              <p:cNvGrpSpPr/>
              <p:nvPr/>
            </p:nvGrpSpPr>
            <p:grpSpPr>
              <a:xfrm>
                <a:off x="1044000" y="843558"/>
                <a:ext cx="1116536" cy="956530"/>
                <a:chOff x="323528" y="627534"/>
                <a:chExt cx="1116536" cy="956530"/>
              </a:xfrm>
              <a:grpFill/>
            </p:grpSpPr>
            <p:sp>
              <p:nvSpPr>
                <p:cNvPr id="256" name="25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7" name="25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47" name="246 Grupo"/>
            <p:cNvGrpSpPr/>
            <p:nvPr/>
          </p:nvGrpSpPr>
          <p:grpSpPr>
            <a:xfrm>
              <a:off x="4248000" y="3204000"/>
              <a:ext cx="2160536" cy="1765138"/>
              <a:chOff x="0" y="34950"/>
              <a:chExt cx="2160536" cy="1765138"/>
            </a:xfrm>
            <a:grpFill/>
          </p:grpSpPr>
          <p:grpSp>
            <p:nvGrpSpPr>
              <p:cNvPr id="248" name="247 Grupo"/>
              <p:cNvGrpSpPr/>
              <p:nvPr/>
            </p:nvGrpSpPr>
            <p:grpSpPr>
              <a:xfrm>
                <a:off x="0" y="34950"/>
                <a:ext cx="1116536" cy="956530"/>
                <a:chOff x="323528" y="627534"/>
                <a:chExt cx="1116536" cy="956530"/>
              </a:xfrm>
              <a:grpFill/>
            </p:grpSpPr>
            <p:sp>
              <p:nvSpPr>
                <p:cNvPr id="252" name="25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9" name="248 Grupo"/>
              <p:cNvGrpSpPr/>
              <p:nvPr/>
            </p:nvGrpSpPr>
            <p:grpSpPr>
              <a:xfrm>
                <a:off x="1044000" y="843558"/>
                <a:ext cx="1116536" cy="956530"/>
                <a:chOff x="323528" y="627534"/>
                <a:chExt cx="1116536" cy="956530"/>
              </a:xfrm>
              <a:grpFill/>
            </p:grpSpPr>
            <p:sp>
              <p:nvSpPr>
                <p:cNvPr id="250" name="24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1" name="25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66" name="265 Grupo"/>
          <p:cNvGrpSpPr/>
          <p:nvPr/>
        </p:nvGrpSpPr>
        <p:grpSpPr>
          <a:xfrm flipH="1" flipV="1">
            <a:off x="5436584"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67" name="266 Grupo"/>
            <p:cNvGrpSpPr/>
            <p:nvPr/>
          </p:nvGrpSpPr>
          <p:grpSpPr>
            <a:xfrm>
              <a:off x="0" y="34950"/>
              <a:ext cx="2160536" cy="1765138"/>
              <a:chOff x="0" y="34950"/>
              <a:chExt cx="2160536" cy="1765138"/>
            </a:xfrm>
            <a:grpFill/>
          </p:grpSpPr>
          <p:grpSp>
            <p:nvGrpSpPr>
              <p:cNvPr id="282" name="281 Grupo"/>
              <p:cNvGrpSpPr/>
              <p:nvPr/>
            </p:nvGrpSpPr>
            <p:grpSpPr>
              <a:xfrm>
                <a:off x="0" y="34950"/>
                <a:ext cx="1116536" cy="956530"/>
                <a:chOff x="323528" y="627534"/>
                <a:chExt cx="1116536" cy="956530"/>
              </a:xfrm>
              <a:grpFill/>
            </p:grpSpPr>
            <p:sp>
              <p:nvSpPr>
                <p:cNvPr id="286" name="285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7" name="28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3" name="282 Grupo"/>
              <p:cNvGrpSpPr/>
              <p:nvPr/>
            </p:nvGrpSpPr>
            <p:grpSpPr>
              <a:xfrm>
                <a:off x="1044000" y="843558"/>
                <a:ext cx="1116536" cy="956530"/>
                <a:chOff x="323528" y="627534"/>
                <a:chExt cx="1116536" cy="956530"/>
              </a:xfrm>
              <a:grpFill/>
            </p:grpSpPr>
            <p:sp>
              <p:nvSpPr>
                <p:cNvPr id="284" name="28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5" name="28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8" name="267 Grupo"/>
            <p:cNvGrpSpPr/>
            <p:nvPr/>
          </p:nvGrpSpPr>
          <p:grpSpPr>
            <a:xfrm>
              <a:off x="2123728" y="1635646"/>
              <a:ext cx="2160536" cy="1765138"/>
              <a:chOff x="0" y="34950"/>
              <a:chExt cx="2160536" cy="1765138"/>
            </a:xfrm>
            <a:grpFill/>
          </p:grpSpPr>
          <p:grpSp>
            <p:nvGrpSpPr>
              <p:cNvPr id="276" name="275 Grupo"/>
              <p:cNvGrpSpPr/>
              <p:nvPr/>
            </p:nvGrpSpPr>
            <p:grpSpPr>
              <a:xfrm>
                <a:off x="0" y="34950"/>
                <a:ext cx="1116536" cy="956530"/>
                <a:chOff x="323528" y="627534"/>
                <a:chExt cx="1116536" cy="956530"/>
              </a:xfrm>
              <a:grpFill/>
            </p:grpSpPr>
            <p:sp>
              <p:nvSpPr>
                <p:cNvPr id="280" name="27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1" name="28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7" name="276 Grupo"/>
              <p:cNvGrpSpPr/>
              <p:nvPr/>
            </p:nvGrpSpPr>
            <p:grpSpPr>
              <a:xfrm>
                <a:off x="1044000" y="843558"/>
                <a:ext cx="1116536" cy="956530"/>
                <a:chOff x="323528" y="627534"/>
                <a:chExt cx="1116536" cy="956530"/>
              </a:xfrm>
              <a:grpFill/>
            </p:grpSpPr>
            <p:sp>
              <p:nvSpPr>
                <p:cNvPr id="278" name="277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9" name="27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69" name="268 Grupo"/>
            <p:cNvGrpSpPr/>
            <p:nvPr/>
          </p:nvGrpSpPr>
          <p:grpSpPr>
            <a:xfrm>
              <a:off x="4248000" y="3204000"/>
              <a:ext cx="2160536" cy="1765138"/>
              <a:chOff x="0" y="34950"/>
              <a:chExt cx="2160536" cy="1765138"/>
            </a:xfrm>
            <a:grpFill/>
          </p:grpSpPr>
          <p:grpSp>
            <p:nvGrpSpPr>
              <p:cNvPr id="270" name="269 Grupo"/>
              <p:cNvGrpSpPr/>
              <p:nvPr/>
            </p:nvGrpSpPr>
            <p:grpSpPr>
              <a:xfrm>
                <a:off x="0" y="34950"/>
                <a:ext cx="1116536" cy="956530"/>
                <a:chOff x="323528" y="627534"/>
                <a:chExt cx="1116536" cy="956530"/>
              </a:xfrm>
              <a:grpFill/>
            </p:grpSpPr>
            <p:sp>
              <p:nvSpPr>
                <p:cNvPr id="274" name="27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5" name="27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1" name="270 Grupo"/>
              <p:cNvGrpSpPr/>
              <p:nvPr/>
            </p:nvGrpSpPr>
            <p:grpSpPr>
              <a:xfrm>
                <a:off x="1044000" y="843558"/>
                <a:ext cx="1116536" cy="956530"/>
                <a:chOff x="323528" y="627534"/>
                <a:chExt cx="1116536" cy="956530"/>
              </a:xfrm>
              <a:grpFill/>
            </p:grpSpPr>
            <p:sp>
              <p:nvSpPr>
                <p:cNvPr id="272" name="27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3" name="27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288" name="287 Grupo"/>
          <p:cNvGrpSpPr/>
          <p:nvPr/>
        </p:nvGrpSpPr>
        <p:grpSpPr>
          <a:xfrm flipH="1" flipV="1">
            <a:off x="6480488"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289" name="288 Grupo"/>
            <p:cNvGrpSpPr/>
            <p:nvPr/>
          </p:nvGrpSpPr>
          <p:grpSpPr>
            <a:xfrm>
              <a:off x="0" y="34950"/>
              <a:ext cx="2160536" cy="1765138"/>
              <a:chOff x="0" y="34950"/>
              <a:chExt cx="2160536" cy="1765138"/>
            </a:xfrm>
            <a:grpFill/>
          </p:grpSpPr>
          <p:grpSp>
            <p:nvGrpSpPr>
              <p:cNvPr id="304" name="303 Grupo"/>
              <p:cNvGrpSpPr/>
              <p:nvPr/>
            </p:nvGrpSpPr>
            <p:grpSpPr>
              <a:xfrm>
                <a:off x="0" y="34950"/>
                <a:ext cx="1116536" cy="956530"/>
                <a:chOff x="323528" y="627534"/>
                <a:chExt cx="1116536" cy="956530"/>
              </a:xfrm>
              <a:grpFill/>
            </p:grpSpPr>
            <p:sp>
              <p:nvSpPr>
                <p:cNvPr id="308" name="307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9" name="308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1044000" y="843558"/>
                <a:ext cx="1116536" cy="956530"/>
                <a:chOff x="323528" y="627534"/>
                <a:chExt cx="1116536" cy="956530"/>
              </a:xfrm>
              <a:grpFill/>
            </p:grpSpPr>
            <p:sp>
              <p:nvSpPr>
                <p:cNvPr id="306" name="30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0" name="289 Grupo"/>
            <p:cNvGrpSpPr/>
            <p:nvPr/>
          </p:nvGrpSpPr>
          <p:grpSpPr>
            <a:xfrm>
              <a:off x="2123728" y="1635646"/>
              <a:ext cx="2160536" cy="1765138"/>
              <a:chOff x="0" y="34950"/>
              <a:chExt cx="2160536" cy="1765138"/>
            </a:xfrm>
            <a:grpFill/>
          </p:grpSpPr>
          <p:grpSp>
            <p:nvGrpSpPr>
              <p:cNvPr id="298" name="297 Grupo"/>
              <p:cNvGrpSpPr/>
              <p:nvPr/>
            </p:nvGrpSpPr>
            <p:grpSpPr>
              <a:xfrm>
                <a:off x="0" y="34950"/>
                <a:ext cx="1116536" cy="956530"/>
                <a:chOff x="323528" y="627534"/>
                <a:chExt cx="1116536" cy="956530"/>
              </a:xfrm>
              <a:grpFill/>
            </p:grpSpPr>
            <p:sp>
              <p:nvSpPr>
                <p:cNvPr id="302" name="301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3" name="302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1044000" y="843558"/>
                <a:ext cx="1116536" cy="956530"/>
                <a:chOff x="323528" y="627534"/>
                <a:chExt cx="1116536" cy="956530"/>
              </a:xfrm>
              <a:grpFill/>
            </p:grpSpPr>
            <p:sp>
              <p:nvSpPr>
                <p:cNvPr id="300" name="299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291" name="290 Grupo"/>
            <p:cNvGrpSpPr/>
            <p:nvPr/>
          </p:nvGrpSpPr>
          <p:grpSpPr>
            <a:xfrm>
              <a:off x="4248000" y="3204000"/>
              <a:ext cx="2160536" cy="1765138"/>
              <a:chOff x="0" y="34950"/>
              <a:chExt cx="2160536" cy="1765138"/>
            </a:xfrm>
            <a:grpFill/>
          </p:grpSpPr>
          <p:grpSp>
            <p:nvGrpSpPr>
              <p:cNvPr id="292" name="291 Grupo"/>
              <p:cNvGrpSpPr/>
              <p:nvPr/>
            </p:nvGrpSpPr>
            <p:grpSpPr>
              <a:xfrm>
                <a:off x="0" y="34950"/>
                <a:ext cx="1116536" cy="956530"/>
                <a:chOff x="323528" y="627534"/>
                <a:chExt cx="1116536" cy="956530"/>
              </a:xfrm>
              <a:grpFill/>
            </p:grpSpPr>
            <p:sp>
              <p:nvSpPr>
                <p:cNvPr id="296" name="295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7" name="296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1044000" y="843558"/>
                <a:ext cx="1116536" cy="956530"/>
                <a:chOff x="323528" y="627534"/>
                <a:chExt cx="1116536" cy="956530"/>
              </a:xfrm>
              <a:grpFill/>
            </p:grpSpPr>
            <p:sp>
              <p:nvSpPr>
                <p:cNvPr id="294" name="293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11" name="310 Grupo"/>
          <p:cNvGrpSpPr/>
          <p:nvPr/>
        </p:nvGrpSpPr>
        <p:grpSpPr>
          <a:xfrm flipH="1">
            <a:off x="18661"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12" name="311 Grupo"/>
            <p:cNvGrpSpPr/>
            <p:nvPr/>
          </p:nvGrpSpPr>
          <p:grpSpPr>
            <a:xfrm>
              <a:off x="0" y="34950"/>
              <a:ext cx="2160536" cy="1765138"/>
              <a:chOff x="0" y="34950"/>
              <a:chExt cx="2160536" cy="1765138"/>
            </a:xfrm>
            <a:grpFill/>
          </p:grpSpPr>
          <p:grpSp>
            <p:nvGrpSpPr>
              <p:cNvPr id="327" name="326 Grupo"/>
              <p:cNvGrpSpPr/>
              <p:nvPr/>
            </p:nvGrpSpPr>
            <p:grpSpPr>
              <a:xfrm>
                <a:off x="0" y="34950"/>
                <a:ext cx="1116536" cy="956530"/>
                <a:chOff x="323528" y="627534"/>
                <a:chExt cx="1116536" cy="956530"/>
              </a:xfrm>
              <a:grpFill/>
            </p:grpSpPr>
            <p:sp>
              <p:nvSpPr>
                <p:cNvPr id="331" name="330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2" name="33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8" name="327 Grupo"/>
              <p:cNvGrpSpPr/>
              <p:nvPr/>
            </p:nvGrpSpPr>
            <p:grpSpPr>
              <a:xfrm>
                <a:off x="1044000" y="843558"/>
                <a:ext cx="1116536" cy="956530"/>
                <a:chOff x="323528" y="627534"/>
                <a:chExt cx="1116536" cy="956530"/>
              </a:xfrm>
              <a:grpFill/>
            </p:grpSpPr>
            <p:sp>
              <p:nvSpPr>
                <p:cNvPr id="329" name="3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0" name="3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3" name="312 Grupo"/>
            <p:cNvGrpSpPr/>
            <p:nvPr/>
          </p:nvGrpSpPr>
          <p:grpSpPr>
            <a:xfrm>
              <a:off x="2123728" y="1635646"/>
              <a:ext cx="2160536" cy="1765138"/>
              <a:chOff x="0" y="34950"/>
              <a:chExt cx="2160536" cy="1765138"/>
            </a:xfrm>
            <a:grpFill/>
          </p:grpSpPr>
          <p:grpSp>
            <p:nvGrpSpPr>
              <p:cNvPr id="321" name="320 Grupo"/>
              <p:cNvGrpSpPr/>
              <p:nvPr/>
            </p:nvGrpSpPr>
            <p:grpSpPr>
              <a:xfrm>
                <a:off x="0" y="34950"/>
                <a:ext cx="1116536" cy="956530"/>
                <a:chOff x="323528" y="627534"/>
                <a:chExt cx="1116536" cy="956530"/>
              </a:xfrm>
              <a:grpFill/>
            </p:grpSpPr>
            <p:sp>
              <p:nvSpPr>
                <p:cNvPr id="325" name="32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6" name="32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2" name="321 Grupo"/>
              <p:cNvGrpSpPr/>
              <p:nvPr/>
            </p:nvGrpSpPr>
            <p:grpSpPr>
              <a:xfrm>
                <a:off x="1044000" y="843558"/>
                <a:ext cx="1116536" cy="956530"/>
                <a:chOff x="323528" y="627534"/>
                <a:chExt cx="1116536" cy="956530"/>
              </a:xfrm>
              <a:grpFill/>
            </p:grpSpPr>
            <p:sp>
              <p:nvSpPr>
                <p:cNvPr id="323" name="3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4" name="3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14" name="313 Grupo"/>
            <p:cNvGrpSpPr/>
            <p:nvPr/>
          </p:nvGrpSpPr>
          <p:grpSpPr>
            <a:xfrm>
              <a:off x="4248000" y="3204000"/>
              <a:ext cx="2160536" cy="1765138"/>
              <a:chOff x="0" y="34950"/>
              <a:chExt cx="2160536" cy="1765138"/>
            </a:xfrm>
            <a:grpFill/>
          </p:grpSpPr>
          <p:grpSp>
            <p:nvGrpSpPr>
              <p:cNvPr id="315" name="314 Grupo"/>
              <p:cNvGrpSpPr/>
              <p:nvPr/>
            </p:nvGrpSpPr>
            <p:grpSpPr>
              <a:xfrm>
                <a:off x="0" y="34950"/>
                <a:ext cx="1116536" cy="956530"/>
                <a:chOff x="323528" y="627534"/>
                <a:chExt cx="1116536" cy="956530"/>
              </a:xfrm>
              <a:grpFill/>
            </p:grpSpPr>
            <p:sp>
              <p:nvSpPr>
                <p:cNvPr id="319" name="31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0" name="3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6" name="315 Grupo"/>
              <p:cNvGrpSpPr/>
              <p:nvPr/>
            </p:nvGrpSpPr>
            <p:grpSpPr>
              <a:xfrm>
                <a:off x="1044000" y="843558"/>
                <a:ext cx="1116536" cy="956530"/>
                <a:chOff x="323528" y="627534"/>
                <a:chExt cx="1116536" cy="956530"/>
              </a:xfrm>
              <a:grpFill/>
            </p:grpSpPr>
            <p:sp>
              <p:nvSpPr>
                <p:cNvPr id="317" name="3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8" name="3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33" name="332 Grupo"/>
          <p:cNvGrpSpPr/>
          <p:nvPr/>
        </p:nvGrpSpPr>
        <p:grpSpPr>
          <a:xfrm flipH="1">
            <a:off x="1027149"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34" name="333 Grupo"/>
            <p:cNvGrpSpPr/>
            <p:nvPr/>
          </p:nvGrpSpPr>
          <p:grpSpPr>
            <a:xfrm>
              <a:off x="0" y="34950"/>
              <a:ext cx="2160536" cy="1765138"/>
              <a:chOff x="0" y="34950"/>
              <a:chExt cx="2160536" cy="1765138"/>
            </a:xfrm>
            <a:grpFill/>
          </p:grpSpPr>
          <p:grpSp>
            <p:nvGrpSpPr>
              <p:cNvPr id="349" name="348 Grupo"/>
              <p:cNvGrpSpPr/>
              <p:nvPr/>
            </p:nvGrpSpPr>
            <p:grpSpPr>
              <a:xfrm>
                <a:off x="0" y="34950"/>
                <a:ext cx="1116536" cy="956530"/>
                <a:chOff x="323528" y="627534"/>
                <a:chExt cx="1116536" cy="956530"/>
              </a:xfrm>
              <a:grpFill/>
            </p:grpSpPr>
            <p:sp>
              <p:nvSpPr>
                <p:cNvPr id="353" name="352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4" name="35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a:off x="1044000" y="843558"/>
                <a:ext cx="1116536" cy="956530"/>
                <a:chOff x="323528" y="627534"/>
                <a:chExt cx="1116536" cy="956530"/>
              </a:xfrm>
              <a:grpFill/>
            </p:grpSpPr>
            <p:sp>
              <p:nvSpPr>
                <p:cNvPr id="351" name="3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5" name="334 Grupo"/>
            <p:cNvGrpSpPr/>
            <p:nvPr/>
          </p:nvGrpSpPr>
          <p:grpSpPr>
            <a:xfrm>
              <a:off x="2123728" y="1635646"/>
              <a:ext cx="2160536" cy="1765138"/>
              <a:chOff x="0" y="34950"/>
              <a:chExt cx="2160536" cy="1765138"/>
            </a:xfrm>
            <a:grpFill/>
          </p:grpSpPr>
          <p:grpSp>
            <p:nvGrpSpPr>
              <p:cNvPr id="343" name="342 Grupo"/>
              <p:cNvGrpSpPr/>
              <p:nvPr/>
            </p:nvGrpSpPr>
            <p:grpSpPr>
              <a:xfrm>
                <a:off x="0" y="34950"/>
                <a:ext cx="1116536" cy="956530"/>
                <a:chOff x="323528" y="627534"/>
                <a:chExt cx="1116536" cy="956530"/>
              </a:xfrm>
              <a:grpFill/>
            </p:grpSpPr>
            <p:sp>
              <p:nvSpPr>
                <p:cNvPr id="347" name="34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8" name="34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a:off x="1044000" y="843558"/>
                <a:ext cx="1116536" cy="956530"/>
                <a:chOff x="323528" y="627534"/>
                <a:chExt cx="1116536" cy="956530"/>
              </a:xfrm>
              <a:grpFill/>
            </p:grpSpPr>
            <p:sp>
              <p:nvSpPr>
                <p:cNvPr id="345" name="3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36" name="335 Grupo"/>
            <p:cNvGrpSpPr/>
            <p:nvPr/>
          </p:nvGrpSpPr>
          <p:grpSpPr>
            <a:xfrm>
              <a:off x="4248000" y="3204000"/>
              <a:ext cx="2160536" cy="1765138"/>
              <a:chOff x="0" y="34950"/>
              <a:chExt cx="2160536" cy="1765138"/>
            </a:xfrm>
            <a:grpFill/>
          </p:grpSpPr>
          <p:grpSp>
            <p:nvGrpSpPr>
              <p:cNvPr id="337" name="336 Grupo"/>
              <p:cNvGrpSpPr/>
              <p:nvPr/>
            </p:nvGrpSpPr>
            <p:grpSpPr>
              <a:xfrm>
                <a:off x="0" y="34950"/>
                <a:ext cx="1116536" cy="956530"/>
                <a:chOff x="323528" y="627534"/>
                <a:chExt cx="1116536" cy="956530"/>
              </a:xfrm>
              <a:grpFill/>
            </p:grpSpPr>
            <p:sp>
              <p:nvSpPr>
                <p:cNvPr id="341" name="34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2" name="3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a:off x="1044000" y="843558"/>
                <a:ext cx="1116536" cy="956530"/>
                <a:chOff x="323528" y="627534"/>
                <a:chExt cx="1116536" cy="956530"/>
              </a:xfrm>
              <a:grpFill/>
            </p:grpSpPr>
            <p:sp>
              <p:nvSpPr>
                <p:cNvPr id="339" name="3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55" name="354 Grupo"/>
          <p:cNvGrpSpPr/>
          <p:nvPr/>
        </p:nvGrpSpPr>
        <p:grpSpPr>
          <a:xfrm flipH="1">
            <a:off x="2143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56" name="355 Grupo"/>
            <p:cNvGrpSpPr/>
            <p:nvPr/>
          </p:nvGrpSpPr>
          <p:grpSpPr>
            <a:xfrm>
              <a:off x="0" y="34950"/>
              <a:ext cx="2160536" cy="1765138"/>
              <a:chOff x="0" y="34950"/>
              <a:chExt cx="2160536" cy="1765138"/>
            </a:xfrm>
            <a:grpFill/>
          </p:grpSpPr>
          <p:grpSp>
            <p:nvGrpSpPr>
              <p:cNvPr id="371" name="370 Grupo"/>
              <p:cNvGrpSpPr/>
              <p:nvPr/>
            </p:nvGrpSpPr>
            <p:grpSpPr>
              <a:xfrm>
                <a:off x="0" y="34950"/>
                <a:ext cx="1116536" cy="956530"/>
                <a:chOff x="323528" y="627534"/>
                <a:chExt cx="1116536" cy="956530"/>
              </a:xfrm>
              <a:grpFill/>
            </p:grpSpPr>
            <p:sp>
              <p:nvSpPr>
                <p:cNvPr id="375" name="374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6" name="37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2" name="371 Grupo"/>
              <p:cNvGrpSpPr/>
              <p:nvPr/>
            </p:nvGrpSpPr>
            <p:grpSpPr>
              <a:xfrm>
                <a:off x="1044000" y="843558"/>
                <a:ext cx="1116536" cy="956530"/>
                <a:chOff x="323528" y="627534"/>
                <a:chExt cx="1116536" cy="956530"/>
              </a:xfrm>
              <a:grpFill/>
            </p:grpSpPr>
            <p:sp>
              <p:nvSpPr>
                <p:cNvPr id="373" name="3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4" name="3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7" name="356 Grupo"/>
            <p:cNvGrpSpPr/>
            <p:nvPr/>
          </p:nvGrpSpPr>
          <p:grpSpPr>
            <a:xfrm>
              <a:off x="2123728" y="1635646"/>
              <a:ext cx="2160536" cy="1765138"/>
              <a:chOff x="0" y="34950"/>
              <a:chExt cx="2160536" cy="1765138"/>
            </a:xfrm>
            <a:grpFill/>
          </p:grpSpPr>
          <p:grpSp>
            <p:nvGrpSpPr>
              <p:cNvPr id="365" name="364 Grupo"/>
              <p:cNvGrpSpPr/>
              <p:nvPr/>
            </p:nvGrpSpPr>
            <p:grpSpPr>
              <a:xfrm>
                <a:off x="0" y="34950"/>
                <a:ext cx="1116536" cy="956530"/>
                <a:chOff x="323528" y="627534"/>
                <a:chExt cx="1116536" cy="956530"/>
              </a:xfrm>
              <a:grpFill/>
            </p:grpSpPr>
            <p:sp>
              <p:nvSpPr>
                <p:cNvPr id="369" name="36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0" name="36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6" name="365 Grupo"/>
              <p:cNvGrpSpPr/>
              <p:nvPr/>
            </p:nvGrpSpPr>
            <p:grpSpPr>
              <a:xfrm>
                <a:off x="1044000" y="843558"/>
                <a:ext cx="1116536" cy="956530"/>
                <a:chOff x="323528" y="627534"/>
                <a:chExt cx="1116536" cy="956530"/>
              </a:xfrm>
              <a:grpFill/>
            </p:grpSpPr>
            <p:sp>
              <p:nvSpPr>
                <p:cNvPr id="367" name="3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8" name="3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58" name="357 Grupo"/>
            <p:cNvGrpSpPr/>
            <p:nvPr/>
          </p:nvGrpSpPr>
          <p:grpSpPr>
            <a:xfrm>
              <a:off x="4248000" y="3204000"/>
              <a:ext cx="2160536" cy="1765138"/>
              <a:chOff x="0" y="34950"/>
              <a:chExt cx="2160536" cy="1765138"/>
            </a:xfrm>
            <a:grpFill/>
          </p:grpSpPr>
          <p:grpSp>
            <p:nvGrpSpPr>
              <p:cNvPr id="359" name="358 Grupo"/>
              <p:cNvGrpSpPr/>
              <p:nvPr/>
            </p:nvGrpSpPr>
            <p:grpSpPr>
              <a:xfrm>
                <a:off x="0" y="34950"/>
                <a:ext cx="1116536" cy="956530"/>
                <a:chOff x="323528" y="627534"/>
                <a:chExt cx="1116536" cy="956530"/>
              </a:xfrm>
              <a:grpFill/>
            </p:grpSpPr>
            <p:sp>
              <p:nvSpPr>
                <p:cNvPr id="363" name="36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4" name="3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a:off x="1044000" y="843558"/>
                <a:ext cx="1116536" cy="956530"/>
                <a:chOff x="323528" y="627534"/>
                <a:chExt cx="1116536" cy="956530"/>
              </a:xfrm>
              <a:grpFill/>
            </p:grpSpPr>
            <p:sp>
              <p:nvSpPr>
                <p:cNvPr id="361" name="3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77" name="376 Grupo"/>
          <p:cNvGrpSpPr/>
          <p:nvPr/>
        </p:nvGrpSpPr>
        <p:grpSpPr>
          <a:xfrm flipH="1">
            <a:off x="3150757"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378" name="377 Grupo"/>
            <p:cNvGrpSpPr/>
            <p:nvPr/>
          </p:nvGrpSpPr>
          <p:grpSpPr>
            <a:xfrm>
              <a:off x="0" y="34950"/>
              <a:ext cx="2160536" cy="1765138"/>
              <a:chOff x="0" y="34950"/>
              <a:chExt cx="2160536" cy="1765138"/>
            </a:xfrm>
            <a:grpFill/>
          </p:grpSpPr>
          <p:grpSp>
            <p:nvGrpSpPr>
              <p:cNvPr id="393" name="392 Grupo"/>
              <p:cNvGrpSpPr/>
              <p:nvPr/>
            </p:nvGrpSpPr>
            <p:grpSpPr>
              <a:xfrm>
                <a:off x="0" y="34950"/>
                <a:ext cx="1116536" cy="956530"/>
                <a:chOff x="323528" y="627534"/>
                <a:chExt cx="1116536" cy="956530"/>
              </a:xfrm>
              <a:grpFill/>
            </p:grpSpPr>
            <p:sp>
              <p:nvSpPr>
                <p:cNvPr id="397" name="396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8" name="39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94" name="393 Grupo"/>
              <p:cNvGrpSpPr/>
              <p:nvPr/>
            </p:nvGrpSpPr>
            <p:grpSpPr>
              <a:xfrm>
                <a:off x="1044000" y="843558"/>
                <a:ext cx="1116536" cy="956530"/>
                <a:chOff x="323528" y="627534"/>
                <a:chExt cx="1116536" cy="956530"/>
              </a:xfrm>
              <a:grpFill/>
            </p:grpSpPr>
            <p:sp>
              <p:nvSpPr>
                <p:cNvPr id="395" name="3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6" name="3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79" name="378 Grupo"/>
            <p:cNvGrpSpPr/>
            <p:nvPr/>
          </p:nvGrpSpPr>
          <p:grpSpPr>
            <a:xfrm>
              <a:off x="2123728" y="1635646"/>
              <a:ext cx="2160536" cy="1765138"/>
              <a:chOff x="0" y="34950"/>
              <a:chExt cx="2160536" cy="1765138"/>
            </a:xfrm>
            <a:grpFill/>
          </p:grpSpPr>
          <p:grpSp>
            <p:nvGrpSpPr>
              <p:cNvPr id="387" name="386 Grupo"/>
              <p:cNvGrpSpPr/>
              <p:nvPr/>
            </p:nvGrpSpPr>
            <p:grpSpPr>
              <a:xfrm>
                <a:off x="0" y="34950"/>
                <a:ext cx="1116536" cy="956530"/>
                <a:chOff x="323528" y="627534"/>
                <a:chExt cx="1116536" cy="956530"/>
              </a:xfrm>
              <a:grpFill/>
            </p:grpSpPr>
            <p:sp>
              <p:nvSpPr>
                <p:cNvPr id="391" name="39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2" name="39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8" name="387 Grupo"/>
              <p:cNvGrpSpPr/>
              <p:nvPr/>
            </p:nvGrpSpPr>
            <p:grpSpPr>
              <a:xfrm>
                <a:off x="1044000" y="843558"/>
                <a:ext cx="1116536" cy="956530"/>
                <a:chOff x="323528" y="627534"/>
                <a:chExt cx="1116536" cy="956530"/>
              </a:xfrm>
              <a:grpFill/>
            </p:grpSpPr>
            <p:sp>
              <p:nvSpPr>
                <p:cNvPr id="389" name="3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0" name="3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80" name="379 Grupo"/>
            <p:cNvGrpSpPr/>
            <p:nvPr/>
          </p:nvGrpSpPr>
          <p:grpSpPr>
            <a:xfrm>
              <a:off x="4248000" y="3204000"/>
              <a:ext cx="2160536" cy="1765138"/>
              <a:chOff x="0" y="34950"/>
              <a:chExt cx="2160536" cy="1765138"/>
            </a:xfrm>
            <a:grpFill/>
          </p:grpSpPr>
          <p:grpSp>
            <p:nvGrpSpPr>
              <p:cNvPr id="381" name="380 Grupo"/>
              <p:cNvGrpSpPr/>
              <p:nvPr/>
            </p:nvGrpSpPr>
            <p:grpSpPr>
              <a:xfrm>
                <a:off x="0" y="34950"/>
                <a:ext cx="1116536" cy="956530"/>
                <a:chOff x="323528" y="627534"/>
                <a:chExt cx="1116536" cy="956530"/>
              </a:xfrm>
              <a:grpFill/>
            </p:grpSpPr>
            <p:sp>
              <p:nvSpPr>
                <p:cNvPr id="385" name="38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6" name="3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82" name="381 Grupo"/>
              <p:cNvGrpSpPr/>
              <p:nvPr/>
            </p:nvGrpSpPr>
            <p:grpSpPr>
              <a:xfrm>
                <a:off x="1044000" y="843558"/>
                <a:ext cx="1116536" cy="956530"/>
                <a:chOff x="323528" y="627534"/>
                <a:chExt cx="1116536" cy="956530"/>
              </a:xfrm>
              <a:grpFill/>
            </p:grpSpPr>
            <p:sp>
              <p:nvSpPr>
                <p:cNvPr id="383" name="3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4" name="3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399" name="398 Grupo"/>
          <p:cNvGrpSpPr/>
          <p:nvPr/>
        </p:nvGrpSpPr>
        <p:grpSpPr>
          <a:xfrm flipH="1">
            <a:off x="4159245" y="1234794"/>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00" name="399 Grupo"/>
            <p:cNvGrpSpPr/>
            <p:nvPr/>
          </p:nvGrpSpPr>
          <p:grpSpPr>
            <a:xfrm>
              <a:off x="0" y="34950"/>
              <a:ext cx="2160536" cy="1765138"/>
              <a:chOff x="0" y="34950"/>
              <a:chExt cx="2160536" cy="1765138"/>
            </a:xfrm>
            <a:grpFill/>
          </p:grpSpPr>
          <p:grpSp>
            <p:nvGrpSpPr>
              <p:cNvPr id="415" name="414 Grupo"/>
              <p:cNvGrpSpPr/>
              <p:nvPr/>
            </p:nvGrpSpPr>
            <p:grpSpPr>
              <a:xfrm>
                <a:off x="0" y="34950"/>
                <a:ext cx="1116536" cy="956530"/>
                <a:chOff x="323528" y="627534"/>
                <a:chExt cx="1116536" cy="956530"/>
              </a:xfrm>
              <a:grpFill/>
            </p:grpSpPr>
            <p:sp>
              <p:nvSpPr>
                <p:cNvPr id="419" name="418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0" name="41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6" name="415 Grupo"/>
              <p:cNvGrpSpPr/>
              <p:nvPr/>
            </p:nvGrpSpPr>
            <p:grpSpPr>
              <a:xfrm>
                <a:off x="1044000" y="843558"/>
                <a:ext cx="1116536" cy="956530"/>
                <a:chOff x="323528" y="627534"/>
                <a:chExt cx="1116536" cy="956530"/>
              </a:xfrm>
              <a:grpFill/>
            </p:grpSpPr>
            <p:sp>
              <p:nvSpPr>
                <p:cNvPr id="417" name="4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8" name="4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1" name="400 Grupo"/>
            <p:cNvGrpSpPr/>
            <p:nvPr/>
          </p:nvGrpSpPr>
          <p:grpSpPr>
            <a:xfrm>
              <a:off x="2123728" y="1635646"/>
              <a:ext cx="2160536" cy="1765138"/>
              <a:chOff x="0" y="34950"/>
              <a:chExt cx="2160536" cy="1765138"/>
            </a:xfrm>
            <a:grpFill/>
          </p:grpSpPr>
          <p:grpSp>
            <p:nvGrpSpPr>
              <p:cNvPr id="409" name="408 Grupo"/>
              <p:cNvGrpSpPr/>
              <p:nvPr/>
            </p:nvGrpSpPr>
            <p:grpSpPr>
              <a:xfrm>
                <a:off x="0" y="34950"/>
                <a:ext cx="1116536" cy="956530"/>
                <a:chOff x="323528" y="627534"/>
                <a:chExt cx="1116536" cy="956530"/>
              </a:xfrm>
              <a:grpFill/>
            </p:grpSpPr>
            <p:sp>
              <p:nvSpPr>
                <p:cNvPr id="413" name="41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4" name="41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10" name="409 Grupo"/>
              <p:cNvGrpSpPr/>
              <p:nvPr/>
            </p:nvGrpSpPr>
            <p:grpSpPr>
              <a:xfrm>
                <a:off x="1044000" y="843558"/>
                <a:ext cx="1116536" cy="956530"/>
                <a:chOff x="323528" y="627534"/>
                <a:chExt cx="1116536" cy="956530"/>
              </a:xfrm>
              <a:grpFill/>
            </p:grpSpPr>
            <p:sp>
              <p:nvSpPr>
                <p:cNvPr id="411" name="4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2" name="4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02" name="401 Grupo"/>
            <p:cNvGrpSpPr/>
            <p:nvPr/>
          </p:nvGrpSpPr>
          <p:grpSpPr>
            <a:xfrm>
              <a:off x="4248000" y="3204000"/>
              <a:ext cx="2160536" cy="1765138"/>
              <a:chOff x="0" y="34950"/>
              <a:chExt cx="2160536" cy="1765138"/>
            </a:xfrm>
            <a:grpFill/>
          </p:grpSpPr>
          <p:grpSp>
            <p:nvGrpSpPr>
              <p:cNvPr id="403" name="402 Grupo"/>
              <p:cNvGrpSpPr/>
              <p:nvPr/>
            </p:nvGrpSpPr>
            <p:grpSpPr>
              <a:xfrm>
                <a:off x="0" y="34950"/>
                <a:ext cx="1116536" cy="956530"/>
                <a:chOff x="323528" y="627534"/>
                <a:chExt cx="1116536" cy="956530"/>
              </a:xfrm>
              <a:grpFill/>
            </p:grpSpPr>
            <p:sp>
              <p:nvSpPr>
                <p:cNvPr id="407" name="40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8" name="4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4" name="403 Grupo"/>
              <p:cNvGrpSpPr/>
              <p:nvPr/>
            </p:nvGrpSpPr>
            <p:grpSpPr>
              <a:xfrm>
                <a:off x="1044000" y="843558"/>
                <a:ext cx="1116536" cy="956530"/>
                <a:chOff x="323528" y="627534"/>
                <a:chExt cx="1116536" cy="956530"/>
              </a:xfrm>
              <a:grpFill/>
            </p:grpSpPr>
            <p:sp>
              <p:nvSpPr>
                <p:cNvPr id="405" name="4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6" name="4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21" name="420 Grupo"/>
          <p:cNvGrpSpPr/>
          <p:nvPr/>
        </p:nvGrpSpPr>
        <p:grpSpPr>
          <a:xfrm flipH="1">
            <a:off x="5275245" y="1219196"/>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22" name="421 Grupo"/>
            <p:cNvGrpSpPr/>
            <p:nvPr/>
          </p:nvGrpSpPr>
          <p:grpSpPr>
            <a:xfrm>
              <a:off x="0" y="34950"/>
              <a:ext cx="2160536" cy="1765138"/>
              <a:chOff x="0" y="34950"/>
              <a:chExt cx="2160536" cy="1765138"/>
            </a:xfrm>
            <a:grpFill/>
          </p:grpSpPr>
          <p:grpSp>
            <p:nvGrpSpPr>
              <p:cNvPr id="437" name="436 Grupo"/>
              <p:cNvGrpSpPr/>
              <p:nvPr/>
            </p:nvGrpSpPr>
            <p:grpSpPr>
              <a:xfrm>
                <a:off x="0" y="34950"/>
                <a:ext cx="1116536" cy="956530"/>
                <a:chOff x="323528" y="627534"/>
                <a:chExt cx="1116536" cy="956530"/>
              </a:xfrm>
              <a:grpFill/>
            </p:grpSpPr>
            <p:sp>
              <p:nvSpPr>
                <p:cNvPr id="441" name="440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2" name="44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8" name="437 Grupo"/>
              <p:cNvGrpSpPr/>
              <p:nvPr/>
            </p:nvGrpSpPr>
            <p:grpSpPr>
              <a:xfrm>
                <a:off x="1044000" y="843558"/>
                <a:ext cx="1116536" cy="956530"/>
                <a:chOff x="323528" y="627534"/>
                <a:chExt cx="1116536" cy="956530"/>
              </a:xfrm>
              <a:grpFill/>
            </p:grpSpPr>
            <p:sp>
              <p:nvSpPr>
                <p:cNvPr id="439" name="4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0" name="4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3" name="422 Grupo"/>
            <p:cNvGrpSpPr/>
            <p:nvPr/>
          </p:nvGrpSpPr>
          <p:grpSpPr>
            <a:xfrm>
              <a:off x="2123728" y="1635646"/>
              <a:ext cx="2160536" cy="1765138"/>
              <a:chOff x="0" y="34950"/>
              <a:chExt cx="2160536" cy="1765138"/>
            </a:xfrm>
            <a:grpFill/>
          </p:grpSpPr>
          <p:grpSp>
            <p:nvGrpSpPr>
              <p:cNvPr id="431" name="430 Grupo"/>
              <p:cNvGrpSpPr/>
              <p:nvPr/>
            </p:nvGrpSpPr>
            <p:grpSpPr>
              <a:xfrm>
                <a:off x="0" y="34950"/>
                <a:ext cx="1116536" cy="956530"/>
                <a:chOff x="323528" y="627534"/>
                <a:chExt cx="1116536" cy="956530"/>
              </a:xfrm>
              <a:grpFill/>
            </p:grpSpPr>
            <p:sp>
              <p:nvSpPr>
                <p:cNvPr id="435" name="43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6" name="43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2" name="431 Grupo"/>
              <p:cNvGrpSpPr/>
              <p:nvPr/>
            </p:nvGrpSpPr>
            <p:grpSpPr>
              <a:xfrm>
                <a:off x="1044000" y="843558"/>
                <a:ext cx="1116536" cy="956530"/>
                <a:chOff x="323528" y="627534"/>
                <a:chExt cx="1116536" cy="956530"/>
              </a:xfrm>
              <a:grpFill/>
            </p:grpSpPr>
            <p:sp>
              <p:nvSpPr>
                <p:cNvPr id="433" name="43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4" name="43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24" name="423 Grupo"/>
            <p:cNvGrpSpPr/>
            <p:nvPr/>
          </p:nvGrpSpPr>
          <p:grpSpPr>
            <a:xfrm>
              <a:off x="4248000" y="3204000"/>
              <a:ext cx="2160536" cy="1765138"/>
              <a:chOff x="0" y="34950"/>
              <a:chExt cx="2160536" cy="1765138"/>
            </a:xfrm>
            <a:grpFill/>
          </p:grpSpPr>
          <p:grpSp>
            <p:nvGrpSpPr>
              <p:cNvPr id="425" name="424 Grupo"/>
              <p:cNvGrpSpPr/>
              <p:nvPr/>
            </p:nvGrpSpPr>
            <p:grpSpPr>
              <a:xfrm>
                <a:off x="0" y="34950"/>
                <a:ext cx="1116536" cy="956530"/>
                <a:chOff x="323528" y="627534"/>
                <a:chExt cx="1116536" cy="956530"/>
              </a:xfrm>
              <a:grpFill/>
            </p:grpSpPr>
            <p:sp>
              <p:nvSpPr>
                <p:cNvPr id="429" name="42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0" name="4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26" name="425 Grupo"/>
              <p:cNvGrpSpPr/>
              <p:nvPr/>
            </p:nvGrpSpPr>
            <p:grpSpPr>
              <a:xfrm>
                <a:off x="1044000" y="843558"/>
                <a:ext cx="1116536" cy="956530"/>
                <a:chOff x="323528" y="627534"/>
                <a:chExt cx="1116536" cy="956530"/>
              </a:xfrm>
              <a:grpFill/>
            </p:grpSpPr>
            <p:sp>
              <p:nvSpPr>
                <p:cNvPr id="427" name="4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8" name="4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43" name="442 Grupo"/>
          <p:cNvGrpSpPr/>
          <p:nvPr/>
        </p:nvGrpSpPr>
        <p:grpSpPr>
          <a:xfrm flipH="1">
            <a:off x="6319149" y="1203598"/>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44" name="443 Grupo"/>
            <p:cNvGrpSpPr/>
            <p:nvPr/>
          </p:nvGrpSpPr>
          <p:grpSpPr>
            <a:xfrm>
              <a:off x="0" y="34950"/>
              <a:ext cx="2160536" cy="1765138"/>
              <a:chOff x="0" y="34950"/>
              <a:chExt cx="2160536" cy="1765138"/>
            </a:xfrm>
            <a:grpFill/>
          </p:grpSpPr>
          <p:grpSp>
            <p:nvGrpSpPr>
              <p:cNvPr id="459" name="458 Grupo"/>
              <p:cNvGrpSpPr/>
              <p:nvPr/>
            </p:nvGrpSpPr>
            <p:grpSpPr>
              <a:xfrm>
                <a:off x="0" y="34950"/>
                <a:ext cx="1116536" cy="956530"/>
                <a:chOff x="323528" y="627534"/>
                <a:chExt cx="1116536" cy="956530"/>
              </a:xfrm>
              <a:grpFill/>
            </p:grpSpPr>
            <p:sp>
              <p:nvSpPr>
                <p:cNvPr id="463" name="462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4" name="46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0" name="459 Grupo"/>
              <p:cNvGrpSpPr/>
              <p:nvPr/>
            </p:nvGrpSpPr>
            <p:grpSpPr>
              <a:xfrm>
                <a:off x="1044000" y="843558"/>
                <a:ext cx="1116536" cy="956530"/>
                <a:chOff x="323528" y="627534"/>
                <a:chExt cx="1116536" cy="956530"/>
              </a:xfrm>
              <a:grpFill/>
            </p:grpSpPr>
            <p:sp>
              <p:nvSpPr>
                <p:cNvPr id="461" name="4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2" name="4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5" name="444 Grupo"/>
            <p:cNvGrpSpPr/>
            <p:nvPr/>
          </p:nvGrpSpPr>
          <p:grpSpPr>
            <a:xfrm>
              <a:off x="2123728" y="1635646"/>
              <a:ext cx="2160536" cy="1765138"/>
              <a:chOff x="0" y="34950"/>
              <a:chExt cx="2160536" cy="1765138"/>
            </a:xfrm>
            <a:grpFill/>
          </p:grpSpPr>
          <p:grpSp>
            <p:nvGrpSpPr>
              <p:cNvPr id="453" name="452 Grupo"/>
              <p:cNvGrpSpPr/>
              <p:nvPr/>
            </p:nvGrpSpPr>
            <p:grpSpPr>
              <a:xfrm>
                <a:off x="0" y="34950"/>
                <a:ext cx="1116536" cy="956530"/>
                <a:chOff x="323528" y="627534"/>
                <a:chExt cx="1116536" cy="956530"/>
              </a:xfrm>
              <a:grpFill/>
            </p:grpSpPr>
            <p:sp>
              <p:nvSpPr>
                <p:cNvPr id="457" name="45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8" name="45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54" name="453 Grupo"/>
              <p:cNvGrpSpPr/>
              <p:nvPr/>
            </p:nvGrpSpPr>
            <p:grpSpPr>
              <a:xfrm>
                <a:off x="1044000" y="843558"/>
                <a:ext cx="1116536" cy="956530"/>
                <a:chOff x="323528" y="627534"/>
                <a:chExt cx="1116536" cy="956530"/>
              </a:xfrm>
              <a:grpFill/>
            </p:grpSpPr>
            <p:sp>
              <p:nvSpPr>
                <p:cNvPr id="455" name="45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6" name="45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46" name="445 Grupo"/>
            <p:cNvGrpSpPr/>
            <p:nvPr/>
          </p:nvGrpSpPr>
          <p:grpSpPr>
            <a:xfrm>
              <a:off x="4248000" y="3204000"/>
              <a:ext cx="2160536" cy="1765138"/>
              <a:chOff x="0" y="34950"/>
              <a:chExt cx="2160536" cy="1765138"/>
            </a:xfrm>
            <a:grpFill/>
          </p:grpSpPr>
          <p:grpSp>
            <p:nvGrpSpPr>
              <p:cNvPr id="447" name="446 Grupo"/>
              <p:cNvGrpSpPr/>
              <p:nvPr/>
            </p:nvGrpSpPr>
            <p:grpSpPr>
              <a:xfrm>
                <a:off x="0" y="34950"/>
                <a:ext cx="1116536" cy="956530"/>
                <a:chOff x="323528" y="627534"/>
                <a:chExt cx="1116536" cy="956530"/>
              </a:xfrm>
              <a:grpFill/>
            </p:grpSpPr>
            <p:sp>
              <p:nvSpPr>
                <p:cNvPr id="451" name="45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2" name="4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48" name="447 Grupo"/>
              <p:cNvGrpSpPr/>
              <p:nvPr/>
            </p:nvGrpSpPr>
            <p:grpSpPr>
              <a:xfrm>
                <a:off x="1044000" y="843558"/>
                <a:ext cx="1116536" cy="956530"/>
                <a:chOff x="323528" y="627534"/>
                <a:chExt cx="1116536" cy="956530"/>
              </a:xfrm>
              <a:grpFill/>
            </p:grpSpPr>
            <p:sp>
              <p:nvSpPr>
                <p:cNvPr id="449" name="4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0" name="4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65" name="464 Grupo"/>
          <p:cNvGrpSpPr/>
          <p:nvPr/>
        </p:nvGrpSpPr>
        <p:grpSpPr>
          <a:xfrm flipH="1" flipV="1">
            <a:off x="19149"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66" name="465 Grupo"/>
            <p:cNvGrpSpPr/>
            <p:nvPr/>
          </p:nvGrpSpPr>
          <p:grpSpPr>
            <a:xfrm>
              <a:off x="0" y="34950"/>
              <a:ext cx="2160536" cy="1765138"/>
              <a:chOff x="0" y="34950"/>
              <a:chExt cx="2160536" cy="1765138"/>
            </a:xfrm>
            <a:grpFill/>
          </p:grpSpPr>
          <p:grpSp>
            <p:nvGrpSpPr>
              <p:cNvPr id="481" name="480 Grupo"/>
              <p:cNvGrpSpPr/>
              <p:nvPr/>
            </p:nvGrpSpPr>
            <p:grpSpPr>
              <a:xfrm>
                <a:off x="0" y="34950"/>
                <a:ext cx="1116536" cy="956530"/>
                <a:chOff x="323528" y="627534"/>
                <a:chExt cx="1116536" cy="956530"/>
              </a:xfrm>
              <a:grpFill/>
            </p:grpSpPr>
            <p:sp>
              <p:nvSpPr>
                <p:cNvPr id="485" name="484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6" name="48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82" name="481 Grupo"/>
              <p:cNvGrpSpPr/>
              <p:nvPr/>
            </p:nvGrpSpPr>
            <p:grpSpPr>
              <a:xfrm>
                <a:off x="1044000" y="843558"/>
                <a:ext cx="1116536" cy="956530"/>
                <a:chOff x="323528" y="627534"/>
                <a:chExt cx="1116536" cy="956530"/>
              </a:xfrm>
              <a:grpFill/>
            </p:grpSpPr>
            <p:sp>
              <p:nvSpPr>
                <p:cNvPr id="483" name="4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4" name="4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7" name="466 Grupo"/>
            <p:cNvGrpSpPr/>
            <p:nvPr/>
          </p:nvGrpSpPr>
          <p:grpSpPr>
            <a:xfrm>
              <a:off x="2123728" y="1635646"/>
              <a:ext cx="2160536" cy="1765138"/>
              <a:chOff x="0" y="34950"/>
              <a:chExt cx="2160536" cy="1765138"/>
            </a:xfrm>
            <a:grpFill/>
          </p:grpSpPr>
          <p:grpSp>
            <p:nvGrpSpPr>
              <p:cNvPr id="475" name="474 Grupo"/>
              <p:cNvGrpSpPr/>
              <p:nvPr/>
            </p:nvGrpSpPr>
            <p:grpSpPr>
              <a:xfrm>
                <a:off x="0" y="34950"/>
                <a:ext cx="1116536" cy="956530"/>
                <a:chOff x="323528" y="627534"/>
                <a:chExt cx="1116536" cy="956530"/>
              </a:xfrm>
              <a:grpFill/>
            </p:grpSpPr>
            <p:sp>
              <p:nvSpPr>
                <p:cNvPr id="479" name="47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0" name="47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6" name="475 Grupo"/>
              <p:cNvGrpSpPr/>
              <p:nvPr/>
            </p:nvGrpSpPr>
            <p:grpSpPr>
              <a:xfrm>
                <a:off x="1044000" y="843558"/>
                <a:ext cx="1116536" cy="956530"/>
                <a:chOff x="323528" y="627534"/>
                <a:chExt cx="1116536" cy="956530"/>
              </a:xfrm>
              <a:grpFill/>
            </p:grpSpPr>
            <p:sp>
              <p:nvSpPr>
                <p:cNvPr id="477" name="47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8" name="47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68" name="467 Grupo"/>
            <p:cNvGrpSpPr/>
            <p:nvPr/>
          </p:nvGrpSpPr>
          <p:grpSpPr>
            <a:xfrm>
              <a:off x="4248000" y="3204000"/>
              <a:ext cx="2160536" cy="1765138"/>
              <a:chOff x="0" y="34950"/>
              <a:chExt cx="2160536" cy="1765138"/>
            </a:xfrm>
            <a:grpFill/>
          </p:grpSpPr>
          <p:grpSp>
            <p:nvGrpSpPr>
              <p:cNvPr id="469" name="468 Grupo"/>
              <p:cNvGrpSpPr/>
              <p:nvPr/>
            </p:nvGrpSpPr>
            <p:grpSpPr>
              <a:xfrm>
                <a:off x="0" y="34950"/>
                <a:ext cx="1116536" cy="956530"/>
                <a:chOff x="323528" y="627534"/>
                <a:chExt cx="1116536" cy="956530"/>
              </a:xfrm>
              <a:grpFill/>
            </p:grpSpPr>
            <p:sp>
              <p:nvSpPr>
                <p:cNvPr id="473" name="47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4" name="4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70" name="469 Grupo"/>
              <p:cNvGrpSpPr/>
              <p:nvPr/>
            </p:nvGrpSpPr>
            <p:grpSpPr>
              <a:xfrm>
                <a:off x="1044000" y="843558"/>
                <a:ext cx="1116536" cy="956530"/>
                <a:chOff x="323528" y="627534"/>
                <a:chExt cx="1116536" cy="956530"/>
              </a:xfrm>
              <a:grpFill/>
            </p:grpSpPr>
            <p:sp>
              <p:nvSpPr>
                <p:cNvPr id="471" name="4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2" name="4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487" name="486 Grupo"/>
          <p:cNvGrpSpPr/>
          <p:nvPr/>
        </p:nvGrpSpPr>
        <p:grpSpPr>
          <a:xfrm flipH="1" flipV="1">
            <a:off x="1027637"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488" name="487 Grupo"/>
            <p:cNvGrpSpPr/>
            <p:nvPr/>
          </p:nvGrpSpPr>
          <p:grpSpPr>
            <a:xfrm>
              <a:off x="0" y="34950"/>
              <a:ext cx="2160536" cy="1765138"/>
              <a:chOff x="0" y="34950"/>
              <a:chExt cx="2160536" cy="1765138"/>
            </a:xfrm>
            <a:grpFill/>
          </p:grpSpPr>
          <p:grpSp>
            <p:nvGrpSpPr>
              <p:cNvPr id="503" name="502 Grupo"/>
              <p:cNvGrpSpPr/>
              <p:nvPr/>
            </p:nvGrpSpPr>
            <p:grpSpPr>
              <a:xfrm>
                <a:off x="0" y="34950"/>
                <a:ext cx="1116536" cy="956530"/>
                <a:chOff x="323528" y="627534"/>
                <a:chExt cx="1116536" cy="956530"/>
              </a:xfrm>
              <a:grpFill/>
            </p:grpSpPr>
            <p:sp>
              <p:nvSpPr>
                <p:cNvPr id="507" name="506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8" name="50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04" name="503 Grupo"/>
              <p:cNvGrpSpPr/>
              <p:nvPr/>
            </p:nvGrpSpPr>
            <p:grpSpPr>
              <a:xfrm>
                <a:off x="1044000" y="843558"/>
                <a:ext cx="1116536" cy="956530"/>
                <a:chOff x="323528" y="627534"/>
                <a:chExt cx="1116536" cy="956530"/>
              </a:xfrm>
              <a:grpFill/>
            </p:grpSpPr>
            <p:sp>
              <p:nvSpPr>
                <p:cNvPr id="505" name="5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6" name="5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89" name="488 Grupo"/>
            <p:cNvGrpSpPr/>
            <p:nvPr/>
          </p:nvGrpSpPr>
          <p:grpSpPr>
            <a:xfrm>
              <a:off x="2123728" y="1635646"/>
              <a:ext cx="2160536" cy="1765138"/>
              <a:chOff x="0" y="34950"/>
              <a:chExt cx="2160536" cy="1765138"/>
            </a:xfrm>
            <a:grpFill/>
          </p:grpSpPr>
          <p:grpSp>
            <p:nvGrpSpPr>
              <p:cNvPr id="497" name="496 Grupo"/>
              <p:cNvGrpSpPr/>
              <p:nvPr/>
            </p:nvGrpSpPr>
            <p:grpSpPr>
              <a:xfrm>
                <a:off x="0" y="34950"/>
                <a:ext cx="1116536" cy="956530"/>
                <a:chOff x="323528" y="627534"/>
                <a:chExt cx="1116536" cy="956530"/>
              </a:xfrm>
              <a:grpFill/>
            </p:grpSpPr>
            <p:sp>
              <p:nvSpPr>
                <p:cNvPr id="501" name="50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2" name="50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8" name="497 Grupo"/>
              <p:cNvGrpSpPr/>
              <p:nvPr/>
            </p:nvGrpSpPr>
            <p:grpSpPr>
              <a:xfrm>
                <a:off x="1044000" y="843558"/>
                <a:ext cx="1116536" cy="956530"/>
                <a:chOff x="323528" y="627534"/>
                <a:chExt cx="1116536" cy="956530"/>
              </a:xfrm>
              <a:grpFill/>
            </p:grpSpPr>
            <p:sp>
              <p:nvSpPr>
                <p:cNvPr id="499" name="49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0" name="49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490" name="489 Grupo"/>
            <p:cNvGrpSpPr/>
            <p:nvPr/>
          </p:nvGrpSpPr>
          <p:grpSpPr>
            <a:xfrm>
              <a:off x="4248000" y="3204000"/>
              <a:ext cx="2160536" cy="1765138"/>
              <a:chOff x="0" y="34950"/>
              <a:chExt cx="2160536" cy="1765138"/>
            </a:xfrm>
            <a:grpFill/>
          </p:grpSpPr>
          <p:grpSp>
            <p:nvGrpSpPr>
              <p:cNvPr id="491" name="490 Grupo"/>
              <p:cNvGrpSpPr/>
              <p:nvPr/>
            </p:nvGrpSpPr>
            <p:grpSpPr>
              <a:xfrm>
                <a:off x="0" y="34950"/>
                <a:ext cx="1116536" cy="956530"/>
                <a:chOff x="323528" y="627534"/>
                <a:chExt cx="1116536" cy="956530"/>
              </a:xfrm>
              <a:grpFill/>
            </p:grpSpPr>
            <p:sp>
              <p:nvSpPr>
                <p:cNvPr id="495" name="49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6" name="4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2" name="491 Grupo"/>
              <p:cNvGrpSpPr/>
              <p:nvPr/>
            </p:nvGrpSpPr>
            <p:grpSpPr>
              <a:xfrm>
                <a:off x="1044000" y="843558"/>
                <a:ext cx="1116536" cy="956530"/>
                <a:chOff x="323528" y="627534"/>
                <a:chExt cx="1116536" cy="956530"/>
              </a:xfrm>
              <a:grpFill/>
            </p:grpSpPr>
            <p:sp>
              <p:nvSpPr>
                <p:cNvPr id="493" name="4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4" name="4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09" name="508 Grupo"/>
          <p:cNvGrpSpPr/>
          <p:nvPr/>
        </p:nvGrpSpPr>
        <p:grpSpPr>
          <a:xfrm flipH="1" flipV="1">
            <a:off x="2143637" y="2602793"/>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10" name="509 Grupo"/>
            <p:cNvGrpSpPr/>
            <p:nvPr/>
          </p:nvGrpSpPr>
          <p:grpSpPr>
            <a:xfrm>
              <a:off x="0" y="34950"/>
              <a:ext cx="2160536" cy="1765138"/>
              <a:chOff x="0" y="34950"/>
              <a:chExt cx="2160536" cy="1765138"/>
            </a:xfrm>
            <a:grpFill/>
          </p:grpSpPr>
          <p:grpSp>
            <p:nvGrpSpPr>
              <p:cNvPr id="525" name="524 Grupo"/>
              <p:cNvGrpSpPr/>
              <p:nvPr/>
            </p:nvGrpSpPr>
            <p:grpSpPr>
              <a:xfrm>
                <a:off x="0" y="34950"/>
                <a:ext cx="1116536" cy="956530"/>
                <a:chOff x="323528" y="627534"/>
                <a:chExt cx="1116536" cy="956530"/>
              </a:xfrm>
              <a:grpFill/>
            </p:grpSpPr>
            <p:sp>
              <p:nvSpPr>
                <p:cNvPr id="529" name="528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0" name="52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6" name="525 Grupo"/>
              <p:cNvGrpSpPr/>
              <p:nvPr/>
            </p:nvGrpSpPr>
            <p:grpSpPr>
              <a:xfrm>
                <a:off x="1044000" y="843558"/>
                <a:ext cx="1116536" cy="956530"/>
                <a:chOff x="323528" y="627534"/>
                <a:chExt cx="1116536" cy="956530"/>
              </a:xfrm>
              <a:grpFill/>
            </p:grpSpPr>
            <p:sp>
              <p:nvSpPr>
                <p:cNvPr id="527" name="52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8" name="52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1" name="510 Grupo"/>
            <p:cNvGrpSpPr/>
            <p:nvPr/>
          </p:nvGrpSpPr>
          <p:grpSpPr>
            <a:xfrm>
              <a:off x="2123728" y="1635646"/>
              <a:ext cx="2160536" cy="1765138"/>
              <a:chOff x="0" y="34950"/>
              <a:chExt cx="2160536" cy="1765138"/>
            </a:xfrm>
            <a:grpFill/>
          </p:grpSpPr>
          <p:grpSp>
            <p:nvGrpSpPr>
              <p:cNvPr id="519" name="518 Grupo"/>
              <p:cNvGrpSpPr/>
              <p:nvPr/>
            </p:nvGrpSpPr>
            <p:grpSpPr>
              <a:xfrm>
                <a:off x="0" y="34950"/>
                <a:ext cx="1116536" cy="956530"/>
                <a:chOff x="323528" y="627534"/>
                <a:chExt cx="1116536" cy="956530"/>
              </a:xfrm>
              <a:grpFill/>
            </p:grpSpPr>
            <p:sp>
              <p:nvSpPr>
                <p:cNvPr id="523" name="52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4" name="52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0" name="519 Grupo"/>
              <p:cNvGrpSpPr/>
              <p:nvPr/>
            </p:nvGrpSpPr>
            <p:grpSpPr>
              <a:xfrm>
                <a:off x="1044000" y="843558"/>
                <a:ext cx="1116536" cy="956530"/>
                <a:chOff x="323528" y="627534"/>
                <a:chExt cx="1116536" cy="956530"/>
              </a:xfrm>
              <a:grpFill/>
            </p:grpSpPr>
            <p:sp>
              <p:nvSpPr>
                <p:cNvPr id="521" name="52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2" name="52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12" name="511 Grupo"/>
            <p:cNvGrpSpPr/>
            <p:nvPr/>
          </p:nvGrpSpPr>
          <p:grpSpPr>
            <a:xfrm>
              <a:off x="4248000" y="3204000"/>
              <a:ext cx="2160536" cy="1765138"/>
              <a:chOff x="0" y="34950"/>
              <a:chExt cx="2160536" cy="1765138"/>
            </a:xfrm>
            <a:grpFill/>
          </p:grpSpPr>
          <p:grpSp>
            <p:nvGrpSpPr>
              <p:cNvPr id="513" name="512 Grupo"/>
              <p:cNvGrpSpPr/>
              <p:nvPr/>
            </p:nvGrpSpPr>
            <p:grpSpPr>
              <a:xfrm>
                <a:off x="0" y="34950"/>
                <a:ext cx="1116536" cy="956530"/>
                <a:chOff x="323528" y="627534"/>
                <a:chExt cx="1116536" cy="956530"/>
              </a:xfrm>
              <a:grpFill/>
            </p:grpSpPr>
            <p:sp>
              <p:nvSpPr>
                <p:cNvPr id="517" name="51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8" name="5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14" name="513 Grupo"/>
              <p:cNvGrpSpPr/>
              <p:nvPr/>
            </p:nvGrpSpPr>
            <p:grpSpPr>
              <a:xfrm>
                <a:off x="1044000" y="843558"/>
                <a:ext cx="1116536" cy="956530"/>
                <a:chOff x="323528" y="627534"/>
                <a:chExt cx="1116536" cy="956530"/>
              </a:xfrm>
              <a:grpFill/>
            </p:grpSpPr>
            <p:sp>
              <p:nvSpPr>
                <p:cNvPr id="515" name="5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6" name="5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31" name="530 Grupo"/>
          <p:cNvGrpSpPr/>
          <p:nvPr/>
        </p:nvGrpSpPr>
        <p:grpSpPr>
          <a:xfrm flipH="1" flipV="1">
            <a:off x="3151245"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32" name="531 Grupo"/>
            <p:cNvGrpSpPr/>
            <p:nvPr/>
          </p:nvGrpSpPr>
          <p:grpSpPr>
            <a:xfrm>
              <a:off x="0" y="34950"/>
              <a:ext cx="2160536" cy="1765138"/>
              <a:chOff x="0" y="34950"/>
              <a:chExt cx="2160536" cy="1765138"/>
            </a:xfrm>
            <a:grpFill/>
          </p:grpSpPr>
          <p:grpSp>
            <p:nvGrpSpPr>
              <p:cNvPr id="547" name="546 Grupo"/>
              <p:cNvGrpSpPr/>
              <p:nvPr/>
            </p:nvGrpSpPr>
            <p:grpSpPr>
              <a:xfrm>
                <a:off x="0" y="34950"/>
                <a:ext cx="1116536" cy="956530"/>
                <a:chOff x="323528" y="627534"/>
                <a:chExt cx="1116536" cy="956530"/>
              </a:xfrm>
              <a:grpFill/>
            </p:grpSpPr>
            <p:sp>
              <p:nvSpPr>
                <p:cNvPr id="551" name="550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2" name="55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8" name="547 Grupo"/>
              <p:cNvGrpSpPr/>
              <p:nvPr/>
            </p:nvGrpSpPr>
            <p:grpSpPr>
              <a:xfrm>
                <a:off x="1044000" y="843558"/>
                <a:ext cx="1116536" cy="956530"/>
                <a:chOff x="323528" y="627534"/>
                <a:chExt cx="1116536" cy="956530"/>
              </a:xfrm>
              <a:grpFill/>
            </p:grpSpPr>
            <p:sp>
              <p:nvSpPr>
                <p:cNvPr id="549" name="54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0" name="54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3" name="532 Grupo"/>
            <p:cNvGrpSpPr/>
            <p:nvPr/>
          </p:nvGrpSpPr>
          <p:grpSpPr>
            <a:xfrm>
              <a:off x="2123728" y="1635646"/>
              <a:ext cx="2160536" cy="1765138"/>
              <a:chOff x="0" y="34950"/>
              <a:chExt cx="2160536" cy="1765138"/>
            </a:xfrm>
            <a:grpFill/>
          </p:grpSpPr>
          <p:grpSp>
            <p:nvGrpSpPr>
              <p:cNvPr id="541" name="540 Grupo"/>
              <p:cNvGrpSpPr/>
              <p:nvPr/>
            </p:nvGrpSpPr>
            <p:grpSpPr>
              <a:xfrm>
                <a:off x="0" y="34950"/>
                <a:ext cx="1116536" cy="956530"/>
                <a:chOff x="323528" y="627534"/>
                <a:chExt cx="1116536" cy="956530"/>
              </a:xfrm>
              <a:grpFill/>
            </p:grpSpPr>
            <p:sp>
              <p:nvSpPr>
                <p:cNvPr id="545" name="54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6" name="54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42" name="541 Grupo"/>
              <p:cNvGrpSpPr/>
              <p:nvPr/>
            </p:nvGrpSpPr>
            <p:grpSpPr>
              <a:xfrm>
                <a:off x="1044000" y="843558"/>
                <a:ext cx="1116536" cy="956530"/>
                <a:chOff x="323528" y="627534"/>
                <a:chExt cx="1116536" cy="956530"/>
              </a:xfrm>
              <a:grpFill/>
            </p:grpSpPr>
            <p:sp>
              <p:nvSpPr>
                <p:cNvPr id="543" name="54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4" name="54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34" name="533 Grupo"/>
            <p:cNvGrpSpPr/>
            <p:nvPr/>
          </p:nvGrpSpPr>
          <p:grpSpPr>
            <a:xfrm>
              <a:off x="4248000" y="3204000"/>
              <a:ext cx="2160536" cy="1765138"/>
              <a:chOff x="0" y="34950"/>
              <a:chExt cx="2160536" cy="1765138"/>
            </a:xfrm>
            <a:grpFill/>
          </p:grpSpPr>
          <p:grpSp>
            <p:nvGrpSpPr>
              <p:cNvPr id="535" name="534 Grupo"/>
              <p:cNvGrpSpPr/>
              <p:nvPr/>
            </p:nvGrpSpPr>
            <p:grpSpPr>
              <a:xfrm>
                <a:off x="0" y="34950"/>
                <a:ext cx="1116536" cy="956530"/>
                <a:chOff x="323528" y="627534"/>
                <a:chExt cx="1116536" cy="956530"/>
              </a:xfrm>
              <a:grpFill/>
            </p:grpSpPr>
            <p:sp>
              <p:nvSpPr>
                <p:cNvPr id="539" name="53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0" name="53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36" name="535 Grupo"/>
              <p:cNvGrpSpPr/>
              <p:nvPr/>
            </p:nvGrpSpPr>
            <p:grpSpPr>
              <a:xfrm>
                <a:off x="1044000" y="843558"/>
                <a:ext cx="1116536" cy="956530"/>
                <a:chOff x="323528" y="627534"/>
                <a:chExt cx="1116536" cy="956530"/>
              </a:xfrm>
              <a:grpFill/>
            </p:grpSpPr>
            <p:sp>
              <p:nvSpPr>
                <p:cNvPr id="537" name="53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8" name="53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53" name="552 Grupo"/>
          <p:cNvGrpSpPr/>
          <p:nvPr/>
        </p:nvGrpSpPr>
        <p:grpSpPr>
          <a:xfrm flipH="1" flipV="1">
            <a:off x="4159733" y="2571597"/>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54" name="553 Grupo"/>
            <p:cNvGrpSpPr/>
            <p:nvPr/>
          </p:nvGrpSpPr>
          <p:grpSpPr>
            <a:xfrm>
              <a:off x="0" y="34950"/>
              <a:ext cx="2160536" cy="1765138"/>
              <a:chOff x="0" y="34950"/>
              <a:chExt cx="2160536" cy="1765138"/>
            </a:xfrm>
            <a:grpFill/>
          </p:grpSpPr>
          <p:grpSp>
            <p:nvGrpSpPr>
              <p:cNvPr id="569" name="568 Grupo"/>
              <p:cNvGrpSpPr/>
              <p:nvPr/>
            </p:nvGrpSpPr>
            <p:grpSpPr>
              <a:xfrm>
                <a:off x="0" y="34950"/>
                <a:ext cx="1116536" cy="956530"/>
                <a:chOff x="323528" y="627534"/>
                <a:chExt cx="1116536" cy="956530"/>
              </a:xfrm>
              <a:grpFill/>
            </p:grpSpPr>
            <p:sp>
              <p:nvSpPr>
                <p:cNvPr id="573" name="572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4" name="57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70" name="569 Grupo"/>
              <p:cNvGrpSpPr/>
              <p:nvPr/>
            </p:nvGrpSpPr>
            <p:grpSpPr>
              <a:xfrm>
                <a:off x="1044000" y="843558"/>
                <a:ext cx="1116536" cy="956530"/>
                <a:chOff x="323528" y="627534"/>
                <a:chExt cx="1116536" cy="956530"/>
              </a:xfrm>
              <a:grpFill/>
            </p:grpSpPr>
            <p:sp>
              <p:nvSpPr>
                <p:cNvPr id="571" name="57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2" name="57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5" name="554 Grupo"/>
            <p:cNvGrpSpPr/>
            <p:nvPr/>
          </p:nvGrpSpPr>
          <p:grpSpPr>
            <a:xfrm>
              <a:off x="2123728" y="1635646"/>
              <a:ext cx="2160536" cy="1765138"/>
              <a:chOff x="0" y="34950"/>
              <a:chExt cx="2160536" cy="1765138"/>
            </a:xfrm>
            <a:grpFill/>
          </p:grpSpPr>
          <p:grpSp>
            <p:nvGrpSpPr>
              <p:cNvPr id="563" name="562 Grupo"/>
              <p:cNvGrpSpPr/>
              <p:nvPr/>
            </p:nvGrpSpPr>
            <p:grpSpPr>
              <a:xfrm>
                <a:off x="0" y="34950"/>
                <a:ext cx="1116536" cy="956530"/>
                <a:chOff x="323528" y="627534"/>
                <a:chExt cx="1116536" cy="956530"/>
              </a:xfrm>
              <a:grpFill/>
            </p:grpSpPr>
            <p:sp>
              <p:nvSpPr>
                <p:cNvPr id="567" name="56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8" name="56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64" name="563 Grupo"/>
              <p:cNvGrpSpPr/>
              <p:nvPr/>
            </p:nvGrpSpPr>
            <p:grpSpPr>
              <a:xfrm>
                <a:off x="1044000" y="843558"/>
                <a:ext cx="1116536" cy="956530"/>
                <a:chOff x="323528" y="627534"/>
                <a:chExt cx="1116536" cy="956530"/>
              </a:xfrm>
              <a:grpFill/>
            </p:grpSpPr>
            <p:sp>
              <p:nvSpPr>
                <p:cNvPr id="565" name="56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6" name="56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56" name="555 Grupo"/>
            <p:cNvGrpSpPr/>
            <p:nvPr/>
          </p:nvGrpSpPr>
          <p:grpSpPr>
            <a:xfrm>
              <a:off x="4248000" y="3204000"/>
              <a:ext cx="2160536" cy="1765138"/>
              <a:chOff x="0" y="34950"/>
              <a:chExt cx="2160536" cy="1765138"/>
            </a:xfrm>
            <a:grpFill/>
          </p:grpSpPr>
          <p:grpSp>
            <p:nvGrpSpPr>
              <p:cNvPr id="557" name="556 Grupo"/>
              <p:cNvGrpSpPr/>
              <p:nvPr/>
            </p:nvGrpSpPr>
            <p:grpSpPr>
              <a:xfrm>
                <a:off x="0" y="34950"/>
                <a:ext cx="1116536" cy="956530"/>
                <a:chOff x="323528" y="627534"/>
                <a:chExt cx="1116536" cy="956530"/>
              </a:xfrm>
              <a:grpFill/>
            </p:grpSpPr>
            <p:sp>
              <p:nvSpPr>
                <p:cNvPr id="561" name="56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2" name="56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8" name="557 Grupo"/>
              <p:cNvGrpSpPr/>
              <p:nvPr/>
            </p:nvGrpSpPr>
            <p:grpSpPr>
              <a:xfrm>
                <a:off x="1044000" y="843558"/>
                <a:ext cx="1116536" cy="956530"/>
                <a:chOff x="323528" y="627534"/>
                <a:chExt cx="1116536" cy="956530"/>
              </a:xfrm>
              <a:grpFill/>
            </p:grpSpPr>
            <p:sp>
              <p:nvSpPr>
                <p:cNvPr id="559" name="55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0" name="55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75" name="574 Grupo"/>
          <p:cNvGrpSpPr/>
          <p:nvPr/>
        </p:nvGrpSpPr>
        <p:grpSpPr>
          <a:xfrm flipH="1" flipV="1">
            <a:off x="5275733" y="2587195"/>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76" name="575 Grupo"/>
            <p:cNvGrpSpPr/>
            <p:nvPr/>
          </p:nvGrpSpPr>
          <p:grpSpPr>
            <a:xfrm>
              <a:off x="0" y="34950"/>
              <a:ext cx="2160536" cy="1765138"/>
              <a:chOff x="0" y="34950"/>
              <a:chExt cx="2160536" cy="1765138"/>
            </a:xfrm>
            <a:grpFill/>
          </p:grpSpPr>
          <p:grpSp>
            <p:nvGrpSpPr>
              <p:cNvPr id="591" name="590 Grupo"/>
              <p:cNvGrpSpPr/>
              <p:nvPr/>
            </p:nvGrpSpPr>
            <p:grpSpPr>
              <a:xfrm>
                <a:off x="0" y="34950"/>
                <a:ext cx="1116536" cy="956530"/>
                <a:chOff x="323528" y="627534"/>
                <a:chExt cx="1116536" cy="956530"/>
              </a:xfrm>
              <a:grpFill/>
            </p:grpSpPr>
            <p:sp>
              <p:nvSpPr>
                <p:cNvPr id="595" name="594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6" name="59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92" name="591 Grupo"/>
              <p:cNvGrpSpPr/>
              <p:nvPr/>
            </p:nvGrpSpPr>
            <p:grpSpPr>
              <a:xfrm>
                <a:off x="1044000" y="843558"/>
                <a:ext cx="1116536" cy="956530"/>
                <a:chOff x="323528" y="627534"/>
                <a:chExt cx="1116536" cy="956530"/>
              </a:xfrm>
              <a:grpFill/>
            </p:grpSpPr>
            <p:sp>
              <p:nvSpPr>
                <p:cNvPr id="593" name="59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4" name="59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7" name="576 Grupo"/>
            <p:cNvGrpSpPr/>
            <p:nvPr/>
          </p:nvGrpSpPr>
          <p:grpSpPr>
            <a:xfrm>
              <a:off x="2123728" y="1635646"/>
              <a:ext cx="2160536" cy="1765138"/>
              <a:chOff x="0" y="34950"/>
              <a:chExt cx="2160536" cy="1765138"/>
            </a:xfrm>
            <a:grpFill/>
          </p:grpSpPr>
          <p:grpSp>
            <p:nvGrpSpPr>
              <p:cNvPr id="585" name="584 Grupo"/>
              <p:cNvGrpSpPr/>
              <p:nvPr/>
            </p:nvGrpSpPr>
            <p:grpSpPr>
              <a:xfrm>
                <a:off x="0" y="34950"/>
                <a:ext cx="1116536" cy="956530"/>
                <a:chOff x="323528" y="627534"/>
                <a:chExt cx="1116536" cy="956530"/>
              </a:xfrm>
              <a:grpFill/>
            </p:grpSpPr>
            <p:sp>
              <p:nvSpPr>
                <p:cNvPr id="589" name="58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0" name="58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6" name="585 Grupo"/>
              <p:cNvGrpSpPr/>
              <p:nvPr/>
            </p:nvGrpSpPr>
            <p:grpSpPr>
              <a:xfrm>
                <a:off x="1044000" y="843558"/>
                <a:ext cx="1116536" cy="956530"/>
                <a:chOff x="323528" y="627534"/>
                <a:chExt cx="1116536" cy="956530"/>
              </a:xfrm>
              <a:grpFill/>
            </p:grpSpPr>
            <p:sp>
              <p:nvSpPr>
                <p:cNvPr id="587" name="586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8" name="58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78" name="577 Grupo"/>
            <p:cNvGrpSpPr/>
            <p:nvPr/>
          </p:nvGrpSpPr>
          <p:grpSpPr>
            <a:xfrm>
              <a:off x="4248000" y="3204000"/>
              <a:ext cx="2160536" cy="1765138"/>
              <a:chOff x="0" y="34950"/>
              <a:chExt cx="2160536" cy="1765138"/>
            </a:xfrm>
            <a:grpFill/>
          </p:grpSpPr>
          <p:grpSp>
            <p:nvGrpSpPr>
              <p:cNvPr id="579" name="578 Grupo"/>
              <p:cNvGrpSpPr/>
              <p:nvPr/>
            </p:nvGrpSpPr>
            <p:grpSpPr>
              <a:xfrm>
                <a:off x="0" y="34950"/>
                <a:ext cx="1116536" cy="956530"/>
                <a:chOff x="323528" y="627534"/>
                <a:chExt cx="1116536" cy="956530"/>
              </a:xfrm>
              <a:grpFill/>
            </p:grpSpPr>
            <p:sp>
              <p:nvSpPr>
                <p:cNvPr id="583" name="58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4" name="58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0" name="579 Grupo"/>
              <p:cNvGrpSpPr/>
              <p:nvPr/>
            </p:nvGrpSpPr>
            <p:grpSpPr>
              <a:xfrm>
                <a:off x="1044000" y="843558"/>
                <a:ext cx="1116536" cy="956530"/>
                <a:chOff x="323528" y="627534"/>
                <a:chExt cx="1116536" cy="956530"/>
              </a:xfrm>
              <a:grpFill/>
            </p:grpSpPr>
            <p:sp>
              <p:nvSpPr>
                <p:cNvPr id="581" name="58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2" name="58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grpSp>
        <p:nvGrpSpPr>
          <p:cNvPr id="597" name="596 Grupo"/>
          <p:cNvGrpSpPr/>
          <p:nvPr/>
        </p:nvGrpSpPr>
        <p:grpSpPr>
          <a:xfrm flipH="1" flipV="1">
            <a:off x="6404118" y="2571749"/>
            <a:ext cx="2772520" cy="1347083"/>
            <a:chOff x="0" y="34950"/>
            <a:chExt cx="6408536" cy="4934188"/>
          </a:xfrm>
          <a:gradFill flip="none" rotWithShape="1">
            <a:gsLst>
              <a:gs pos="6000">
                <a:srgbClr val="00CC00"/>
              </a:gs>
              <a:gs pos="11000">
                <a:srgbClr val="F77509">
                  <a:alpha val="0"/>
                </a:srgbClr>
              </a:gs>
              <a:gs pos="54000">
                <a:srgbClr val="FF6600">
                  <a:alpha val="0"/>
                </a:srgbClr>
              </a:gs>
            </a:gsLst>
            <a:lin ang="2700000" scaled="1"/>
            <a:tileRect/>
          </a:gradFill>
          <a:effectLst>
            <a:glow rad="12700">
              <a:schemeClr val="tx1"/>
            </a:glow>
          </a:effectLst>
          <a:scene3d>
            <a:camera prst="orthographicFront"/>
            <a:lightRig rig="flat" dir="t"/>
          </a:scene3d>
        </p:grpSpPr>
        <p:grpSp>
          <p:nvGrpSpPr>
            <p:cNvPr id="598" name="597 Grupo"/>
            <p:cNvGrpSpPr/>
            <p:nvPr/>
          </p:nvGrpSpPr>
          <p:grpSpPr>
            <a:xfrm>
              <a:off x="0" y="34950"/>
              <a:ext cx="2160536" cy="1765138"/>
              <a:chOff x="0" y="34950"/>
              <a:chExt cx="2160536" cy="1765138"/>
            </a:xfrm>
            <a:grpFill/>
          </p:grpSpPr>
          <p:grpSp>
            <p:nvGrpSpPr>
              <p:cNvPr id="613" name="612 Grupo"/>
              <p:cNvGrpSpPr/>
              <p:nvPr/>
            </p:nvGrpSpPr>
            <p:grpSpPr>
              <a:xfrm>
                <a:off x="0" y="34950"/>
                <a:ext cx="1116536" cy="956530"/>
                <a:chOff x="323528" y="627534"/>
                <a:chExt cx="1116536" cy="956530"/>
              </a:xfrm>
              <a:grpFill/>
            </p:grpSpPr>
            <p:sp>
              <p:nvSpPr>
                <p:cNvPr id="617" name="616 Elipse"/>
                <p:cNvSpPr/>
                <p:nvPr/>
              </p:nvSpPr>
              <p:spPr>
                <a:xfrm>
                  <a:off x="323528" y="627534"/>
                  <a:ext cx="576064" cy="576064"/>
                </a:xfrm>
                <a:prstGeom prst="ellipse">
                  <a:avLst/>
                </a:prstGeom>
                <a:grpFill/>
                <a:ln w="31750" cap="rnd">
                  <a:solidFill>
                    <a:schemeClr val="tx1"/>
                  </a:solidFill>
                  <a:prstDash val="sysDot"/>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8" name="617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4" name="613 Grupo"/>
              <p:cNvGrpSpPr/>
              <p:nvPr/>
            </p:nvGrpSpPr>
            <p:grpSpPr>
              <a:xfrm>
                <a:off x="1044000" y="843558"/>
                <a:ext cx="1116536" cy="956530"/>
                <a:chOff x="323528" y="627534"/>
                <a:chExt cx="1116536" cy="956530"/>
              </a:xfrm>
              <a:grpFill/>
            </p:grpSpPr>
            <p:sp>
              <p:nvSpPr>
                <p:cNvPr id="615" name="61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6" name="61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599" name="598 Grupo"/>
            <p:cNvGrpSpPr/>
            <p:nvPr/>
          </p:nvGrpSpPr>
          <p:grpSpPr>
            <a:xfrm>
              <a:off x="2123728" y="1635646"/>
              <a:ext cx="2160536" cy="1765138"/>
              <a:chOff x="0" y="34950"/>
              <a:chExt cx="2160536" cy="1765138"/>
            </a:xfrm>
            <a:grpFill/>
          </p:grpSpPr>
          <p:grpSp>
            <p:nvGrpSpPr>
              <p:cNvPr id="607" name="606 Grupo"/>
              <p:cNvGrpSpPr/>
              <p:nvPr/>
            </p:nvGrpSpPr>
            <p:grpSpPr>
              <a:xfrm>
                <a:off x="0" y="34950"/>
                <a:ext cx="1116536" cy="956530"/>
                <a:chOff x="323528" y="627534"/>
                <a:chExt cx="1116536" cy="956530"/>
              </a:xfrm>
              <a:grpFill/>
            </p:grpSpPr>
            <p:sp>
              <p:nvSpPr>
                <p:cNvPr id="611" name="610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2" name="611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8" name="607 Grupo"/>
              <p:cNvGrpSpPr/>
              <p:nvPr/>
            </p:nvGrpSpPr>
            <p:grpSpPr>
              <a:xfrm>
                <a:off x="1044000" y="843558"/>
                <a:ext cx="1116536" cy="956530"/>
                <a:chOff x="323528" y="627534"/>
                <a:chExt cx="1116536" cy="956530"/>
              </a:xfrm>
              <a:grpFill/>
            </p:grpSpPr>
            <p:sp>
              <p:nvSpPr>
                <p:cNvPr id="609" name="608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0" name="609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600" name="599 Grupo"/>
            <p:cNvGrpSpPr/>
            <p:nvPr/>
          </p:nvGrpSpPr>
          <p:grpSpPr>
            <a:xfrm>
              <a:off x="4248000" y="3204000"/>
              <a:ext cx="2160536" cy="1765138"/>
              <a:chOff x="0" y="34950"/>
              <a:chExt cx="2160536" cy="1765138"/>
            </a:xfrm>
            <a:grpFill/>
          </p:grpSpPr>
          <p:grpSp>
            <p:nvGrpSpPr>
              <p:cNvPr id="601" name="600 Grupo"/>
              <p:cNvGrpSpPr/>
              <p:nvPr/>
            </p:nvGrpSpPr>
            <p:grpSpPr>
              <a:xfrm>
                <a:off x="0" y="34950"/>
                <a:ext cx="1116536" cy="956530"/>
                <a:chOff x="323528" y="627534"/>
                <a:chExt cx="1116536" cy="956530"/>
              </a:xfrm>
              <a:grpFill/>
            </p:grpSpPr>
            <p:sp>
              <p:nvSpPr>
                <p:cNvPr id="605" name="604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6" name="605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02" name="601 Grupo"/>
              <p:cNvGrpSpPr/>
              <p:nvPr/>
            </p:nvGrpSpPr>
            <p:grpSpPr>
              <a:xfrm>
                <a:off x="1044000" y="843558"/>
                <a:ext cx="1116536" cy="956530"/>
                <a:chOff x="323528" y="627534"/>
                <a:chExt cx="1116536" cy="956530"/>
              </a:xfrm>
              <a:grpFill/>
            </p:grpSpPr>
            <p:sp>
              <p:nvSpPr>
                <p:cNvPr id="603" name="602 Elipse"/>
                <p:cNvSpPr/>
                <p:nvPr/>
              </p:nvSpPr>
              <p:spPr>
                <a:xfrm>
                  <a:off x="323528" y="627534"/>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4" name="603 Elipse"/>
                <p:cNvSpPr/>
                <p:nvPr/>
              </p:nvSpPr>
              <p:spPr>
                <a:xfrm>
                  <a:off x="864000" y="1008000"/>
                  <a:ext cx="576064" cy="576064"/>
                </a:xfrm>
                <a:prstGeom prst="ellipse">
                  <a:avLst/>
                </a:prstGeom>
                <a:grpFill/>
                <a:ln w="31750" cap="rnd">
                  <a:solidFill>
                    <a:schemeClr val="tx1"/>
                  </a:solidFill>
                  <a:prstDash val="sysDot"/>
                </a:ln>
                <a:sp3d prstMaterial="meta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sp>
        <p:nvSpPr>
          <p:cNvPr id="622" name="621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157926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65"/>
                                        </p:tgtEl>
                                        <p:attrNameLst>
                                          <p:attrName>style.visibility</p:attrName>
                                        </p:attrNameLst>
                                      </p:cBhvr>
                                      <p:to>
                                        <p:strVal val="visible"/>
                                      </p:to>
                                    </p:set>
                                    <p:anim calcmode="lin" valueType="num">
                                      <p:cBhvr additive="base">
                                        <p:cTn id="7" dur="1750" fill="hold"/>
                                        <p:tgtEl>
                                          <p:spTgt spid="465"/>
                                        </p:tgtEl>
                                        <p:attrNameLst>
                                          <p:attrName>ppt_x</p:attrName>
                                        </p:attrNameLst>
                                      </p:cBhvr>
                                      <p:tavLst>
                                        <p:tav tm="0">
                                          <p:val>
                                            <p:strVal val="0-#ppt_w/2"/>
                                          </p:val>
                                        </p:tav>
                                        <p:tav tm="100000">
                                          <p:val>
                                            <p:strVal val="#ppt_x"/>
                                          </p:val>
                                        </p:tav>
                                      </p:tavLst>
                                    </p:anim>
                                    <p:anim calcmode="lin" valueType="num">
                                      <p:cBhvr additive="base">
                                        <p:cTn id="8" dur="1750" fill="hold"/>
                                        <p:tgtEl>
                                          <p:spTgt spid="465"/>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1750" fill="hold"/>
                                        <p:tgtEl>
                                          <p:spTgt spid="487"/>
                                        </p:tgtEl>
                                        <p:attrNameLst>
                                          <p:attrName>ppt_x</p:attrName>
                                        </p:attrNameLst>
                                      </p:cBhvr>
                                      <p:tavLst>
                                        <p:tav tm="0">
                                          <p:val>
                                            <p:strVal val="0-#ppt_w/2"/>
                                          </p:val>
                                        </p:tav>
                                        <p:tav tm="100000">
                                          <p:val>
                                            <p:strVal val="#ppt_x"/>
                                          </p:val>
                                        </p:tav>
                                      </p:tavLst>
                                    </p:anim>
                                    <p:anim calcmode="lin" valueType="num">
                                      <p:cBhvr additive="base">
                                        <p:cTn id="12" dur="1750" fill="hold"/>
                                        <p:tgtEl>
                                          <p:spTgt spid="48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509"/>
                                        </p:tgtEl>
                                        <p:attrNameLst>
                                          <p:attrName>style.visibility</p:attrName>
                                        </p:attrNameLst>
                                      </p:cBhvr>
                                      <p:to>
                                        <p:strVal val="visible"/>
                                      </p:to>
                                    </p:set>
                                    <p:anim calcmode="lin" valueType="num">
                                      <p:cBhvr additive="base">
                                        <p:cTn id="15" dur="1750" fill="hold"/>
                                        <p:tgtEl>
                                          <p:spTgt spid="509"/>
                                        </p:tgtEl>
                                        <p:attrNameLst>
                                          <p:attrName>ppt_x</p:attrName>
                                        </p:attrNameLst>
                                      </p:cBhvr>
                                      <p:tavLst>
                                        <p:tav tm="0">
                                          <p:val>
                                            <p:strVal val="0-#ppt_w/2"/>
                                          </p:val>
                                        </p:tav>
                                        <p:tav tm="100000">
                                          <p:val>
                                            <p:strVal val="#ppt_x"/>
                                          </p:val>
                                        </p:tav>
                                      </p:tavLst>
                                    </p:anim>
                                    <p:anim calcmode="lin" valueType="num">
                                      <p:cBhvr additive="base">
                                        <p:cTn id="16" dur="1750" fill="hold"/>
                                        <p:tgtEl>
                                          <p:spTgt spid="509"/>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0"/>
                                  </p:stCondLst>
                                  <p:childTnLst>
                                    <p:set>
                                      <p:cBhvr>
                                        <p:cTn id="18" dur="1" fill="hold">
                                          <p:stCondLst>
                                            <p:cond delay="0"/>
                                          </p:stCondLst>
                                        </p:cTn>
                                        <p:tgtEl>
                                          <p:spTgt spid="531"/>
                                        </p:tgtEl>
                                        <p:attrNameLst>
                                          <p:attrName>style.visibility</p:attrName>
                                        </p:attrNameLst>
                                      </p:cBhvr>
                                      <p:to>
                                        <p:strVal val="visible"/>
                                      </p:to>
                                    </p:set>
                                    <p:anim calcmode="lin" valueType="num">
                                      <p:cBhvr additive="base">
                                        <p:cTn id="19" dur="1750" fill="hold"/>
                                        <p:tgtEl>
                                          <p:spTgt spid="531"/>
                                        </p:tgtEl>
                                        <p:attrNameLst>
                                          <p:attrName>ppt_x</p:attrName>
                                        </p:attrNameLst>
                                      </p:cBhvr>
                                      <p:tavLst>
                                        <p:tav tm="0">
                                          <p:val>
                                            <p:strVal val="0-#ppt_w/2"/>
                                          </p:val>
                                        </p:tav>
                                        <p:tav tm="100000">
                                          <p:val>
                                            <p:strVal val="#ppt_x"/>
                                          </p:val>
                                        </p:tav>
                                      </p:tavLst>
                                    </p:anim>
                                    <p:anim calcmode="lin" valueType="num">
                                      <p:cBhvr additive="base">
                                        <p:cTn id="20" dur="1750" fill="hold"/>
                                        <p:tgtEl>
                                          <p:spTgt spid="531"/>
                                        </p:tgtEl>
                                        <p:attrNameLst>
                                          <p:attrName>ppt_y</p:attrName>
                                        </p:attrNameLst>
                                      </p:cBhvr>
                                      <p:tavLst>
                                        <p:tav tm="0">
                                          <p:val>
                                            <p:strVal val="0-#ppt_h/2"/>
                                          </p:val>
                                        </p:tav>
                                        <p:tav tm="100000">
                                          <p:val>
                                            <p:strVal val="#ppt_y"/>
                                          </p:val>
                                        </p:tav>
                                      </p:tavLst>
                                    </p:anim>
                                  </p:childTnLst>
                                </p:cTn>
                              </p:par>
                              <p:par>
                                <p:cTn id="21" presetID="2" presetClass="entr" presetSubtype="9" fill="hold" nodeType="withEffect">
                                  <p:stCondLst>
                                    <p:cond delay="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750" fill="hold"/>
                                        <p:tgtEl>
                                          <p:spTgt spid="553"/>
                                        </p:tgtEl>
                                        <p:attrNameLst>
                                          <p:attrName>ppt_x</p:attrName>
                                        </p:attrNameLst>
                                      </p:cBhvr>
                                      <p:tavLst>
                                        <p:tav tm="0">
                                          <p:val>
                                            <p:strVal val="0-#ppt_w/2"/>
                                          </p:val>
                                        </p:tav>
                                        <p:tav tm="100000">
                                          <p:val>
                                            <p:strVal val="#ppt_x"/>
                                          </p:val>
                                        </p:tav>
                                      </p:tavLst>
                                    </p:anim>
                                    <p:anim calcmode="lin" valueType="num">
                                      <p:cBhvr additive="base">
                                        <p:cTn id="24" dur="175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9"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anim calcmode="lin" valueType="num">
                                      <p:cBhvr additive="base">
                                        <p:cTn id="27" dur="1750" fill="hold"/>
                                        <p:tgtEl>
                                          <p:spTgt spid="575"/>
                                        </p:tgtEl>
                                        <p:attrNameLst>
                                          <p:attrName>ppt_x</p:attrName>
                                        </p:attrNameLst>
                                      </p:cBhvr>
                                      <p:tavLst>
                                        <p:tav tm="0">
                                          <p:val>
                                            <p:strVal val="0-#ppt_w/2"/>
                                          </p:val>
                                        </p:tav>
                                        <p:tav tm="100000">
                                          <p:val>
                                            <p:strVal val="#ppt_x"/>
                                          </p:val>
                                        </p:tav>
                                      </p:tavLst>
                                    </p:anim>
                                    <p:anim calcmode="lin" valueType="num">
                                      <p:cBhvr additive="base">
                                        <p:cTn id="28" dur="1750" fill="hold"/>
                                        <p:tgtEl>
                                          <p:spTgt spid="575"/>
                                        </p:tgtEl>
                                        <p:attrNameLst>
                                          <p:attrName>ppt_y</p:attrName>
                                        </p:attrNameLst>
                                      </p:cBhvr>
                                      <p:tavLst>
                                        <p:tav tm="0">
                                          <p:val>
                                            <p:strVal val="0-#ppt_h/2"/>
                                          </p:val>
                                        </p:tav>
                                        <p:tav tm="100000">
                                          <p:val>
                                            <p:strVal val="#ppt_y"/>
                                          </p:val>
                                        </p:tav>
                                      </p:tavLst>
                                    </p:anim>
                                  </p:childTnLst>
                                </p:cTn>
                              </p:par>
                              <p:par>
                                <p:cTn id="29" presetID="2" presetClass="entr" presetSubtype="9" fill="hold" nodeType="withEffect">
                                  <p:stCondLst>
                                    <p:cond delay="0"/>
                                  </p:stCondLst>
                                  <p:childTnLst>
                                    <p:set>
                                      <p:cBhvr>
                                        <p:cTn id="30" dur="1" fill="hold">
                                          <p:stCondLst>
                                            <p:cond delay="0"/>
                                          </p:stCondLst>
                                        </p:cTn>
                                        <p:tgtEl>
                                          <p:spTgt spid="597"/>
                                        </p:tgtEl>
                                        <p:attrNameLst>
                                          <p:attrName>style.visibility</p:attrName>
                                        </p:attrNameLst>
                                      </p:cBhvr>
                                      <p:to>
                                        <p:strVal val="visible"/>
                                      </p:to>
                                    </p:set>
                                    <p:anim calcmode="lin" valueType="num">
                                      <p:cBhvr additive="base">
                                        <p:cTn id="31" dur="1750" fill="hold"/>
                                        <p:tgtEl>
                                          <p:spTgt spid="597"/>
                                        </p:tgtEl>
                                        <p:attrNameLst>
                                          <p:attrName>ppt_x</p:attrName>
                                        </p:attrNameLst>
                                      </p:cBhvr>
                                      <p:tavLst>
                                        <p:tav tm="0">
                                          <p:val>
                                            <p:strVal val="0-#ppt_w/2"/>
                                          </p:val>
                                        </p:tav>
                                        <p:tav tm="100000">
                                          <p:val>
                                            <p:strVal val="#ppt_x"/>
                                          </p:val>
                                        </p:tav>
                                      </p:tavLst>
                                    </p:anim>
                                    <p:anim calcmode="lin" valueType="num">
                                      <p:cBhvr additive="base">
                                        <p:cTn id="32" dur="1750" fill="hold"/>
                                        <p:tgtEl>
                                          <p:spTgt spid="597"/>
                                        </p:tgtEl>
                                        <p:attrNameLst>
                                          <p:attrName>ppt_y</p:attrName>
                                        </p:attrNameLst>
                                      </p:cBhvr>
                                      <p:tavLst>
                                        <p:tav tm="0">
                                          <p:val>
                                            <p:strVal val="0-#ppt_h/2"/>
                                          </p:val>
                                        </p:tav>
                                        <p:tav tm="100000">
                                          <p:val>
                                            <p:strVal val="#ppt_y"/>
                                          </p:val>
                                        </p:tav>
                                      </p:tavLst>
                                    </p:anim>
                                  </p:childTnLst>
                                </p:cTn>
                              </p:par>
                              <p:par>
                                <p:cTn id="33" presetID="2" presetClass="entr" presetSubtype="12"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 calcmode="lin" valueType="num">
                                      <p:cBhvr additive="base">
                                        <p:cTn id="35" dur="1750" fill="hold"/>
                                        <p:tgtEl>
                                          <p:spTgt spid="311"/>
                                        </p:tgtEl>
                                        <p:attrNameLst>
                                          <p:attrName>ppt_x</p:attrName>
                                        </p:attrNameLst>
                                      </p:cBhvr>
                                      <p:tavLst>
                                        <p:tav tm="0">
                                          <p:val>
                                            <p:strVal val="0-#ppt_w/2"/>
                                          </p:val>
                                        </p:tav>
                                        <p:tav tm="100000">
                                          <p:val>
                                            <p:strVal val="#ppt_x"/>
                                          </p:val>
                                        </p:tav>
                                      </p:tavLst>
                                    </p:anim>
                                    <p:anim calcmode="lin" valueType="num">
                                      <p:cBhvr additive="base">
                                        <p:cTn id="36" dur="1750" fill="hold"/>
                                        <p:tgtEl>
                                          <p:spTgt spid="311"/>
                                        </p:tgtEl>
                                        <p:attrNameLst>
                                          <p:attrName>ppt_y</p:attrName>
                                        </p:attrNameLst>
                                      </p:cBhvr>
                                      <p:tavLst>
                                        <p:tav tm="0">
                                          <p:val>
                                            <p:strVal val="1+#ppt_h/2"/>
                                          </p:val>
                                        </p:tav>
                                        <p:tav tm="100000">
                                          <p:val>
                                            <p:strVal val="#ppt_y"/>
                                          </p:val>
                                        </p:tav>
                                      </p:tavLst>
                                    </p:anim>
                                  </p:childTnLst>
                                </p:cTn>
                              </p:par>
                              <p:par>
                                <p:cTn id="37" presetID="2" presetClass="entr" presetSubtype="12" fill="hold" nodeType="withEffect">
                                  <p:stCondLst>
                                    <p:cond delay="0"/>
                                  </p:stCondLst>
                                  <p:childTnLst>
                                    <p:set>
                                      <p:cBhvr>
                                        <p:cTn id="38" dur="1" fill="hold">
                                          <p:stCondLst>
                                            <p:cond delay="0"/>
                                          </p:stCondLst>
                                        </p:cTn>
                                        <p:tgtEl>
                                          <p:spTgt spid="333"/>
                                        </p:tgtEl>
                                        <p:attrNameLst>
                                          <p:attrName>style.visibility</p:attrName>
                                        </p:attrNameLst>
                                      </p:cBhvr>
                                      <p:to>
                                        <p:strVal val="visible"/>
                                      </p:to>
                                    </p:set>
                                    <p:anim calcmode="lin" valueType="num">
                                      <p:cBhvr additive="base">
                                        <p:cTn id="39" dur="1750" fill="hold"/>
                                        <p:tgtEl>
                                          <p:spTgt spid="333"/>
                                        </p:tgtEl>
                                        <p:attrNameLst>
                                          <p:attrName>ppt_x</p:attrName>
                                        </p:attrNameLst>
                                      </p:cBhvr>
                                      <p:tavLst>
                                        <p:tav tm="0">
                                          <p:val>
                                            <p:strVal val="0-#ppt_w/2"/>
                                          </p:val>
                                        </p:tav>
                                        <p:tav tm="100000">
                                          <p:val>
                                            <p:strVal val="#ppt_x"/>
                                          </p:val>
                                        </p:tav>
                                      </p:tavLst>
                                    </p:anim>
                                    <p:anim calcmode="lin" valueType="num">
                                      <p:cBhvr additive="base">
                                        <p:cTn id="40" dur="1750" fill="hold"/>
                                        <p:tgtEl>
                                          <p:spTgt spid="333"/>
                                        </p:tgtEl>
                                        <p:attrNameLst>
                                          <p:attrName>ppt_y</p:attrName>
                                        </p:attrNameLst>
                                      </p:cBhvr>
                                      <p:tavLst>
                                        <p:tav tm="0">
                                          <p:val>
                                            <p:strVal val="1+#ppt_h/2"/>
                                          </p:val>
                                        </p:tav>
                                        <p:tav tm="100000">
                                          <p:val>
                                            <p:strVal val="#ppt_y"/>
                                          </p:val>
                                        </p:tav>
                                      </p:tavLst>
                                    </p:anim>
                                  </p:childTnLst>
                                </p:cTn>
                              </p:par>
                              <p:par>
                                <p:cTn id="41" presetID="2" presetClass="entr" presetSubtype="12" fill="hold" nodeType="withEffect">
                                  <p:stCondLst>
                                    <p:cond delay="0"/>
                                  </p:stCondLst>
                                  <p:childTnLst>
                                    <p:set>
                                      <p:cBhvr>
                                        <p:cTn id="42" dur="1" fill="hold">
                                          <p:stCondLst>
                                            <p:cond delay="0"/>
                                          </p:stCondLst>
                                        </p:cTn>
                                        <p:tgtEl>
                                          <p:spTgt spid="355"/>
                                        </p:tgtEl>
                                        <p:attrNameLst>
                                          <p:attrName>style.visibility</p:attrName>
                                        </p:attrNameLst>
                                      </p:cBhvr>
                                      <p:to>
                                        <p:strVal val="visible"/>
                                      </p:to>
                                    </p:set>
                                    <p:anim calcmode="lin" valueType="num">
                                      <p:cBhvr additive="base">
                                        <p:cTn id="43" dur="1750" fill="hold"/>
                                        <p:tgtEl>
                                          <p:spTgt spid="355"/>
                                        </p:tgtEl>
                                        <p:attrNameLst>
                                          <p:attrName>ppt_x</p:attrName>
                                        </p:attrNameLst>
                                      </p:cBhvr>
                                      <p:tavLst>
                                        <p:tav tm="0">
                                          <p:val>
                                            <p:strVal val="0-#ppt_w/2"/>
                                          </p:val>
                                        </p:tav>
                                        <p:tav tm="100000">
                                          <p:val>
                                            <p:strVal val="#ppt_x"/>
                                          </p:val>
                                        </p:tav>
                                      </p:tavLst>
                                    </p:anim>
                                    <p:anim calcmode="lin" valueType="num">
                                      <p:cBhvr additive="base">
                                        <p:cTn id="44" dur="1750" fill="hold"/>
                                        <p:tgtEl>
                                          <p:spTgt spid="355"/>
                                        </p:tgtEl>
                                        <p:attrNameLst>
                                          <p:attrName>ppt_y</p:attrName>
                                        </p:attrNameLst>
                                      </p:cBhvr>
                                      <p:tavLst>
                                        <p:tav tm="0">
                                          <p:val>
                                            <p:strVal val="1+#ppt_h/2"/>
                                          </p:val>
                                        </p:tav>
                                        <p:tav tm="100000">
                                          <p:val>
                                            <p:strVal val="#ppt_y"/>
                                          </p:val>
                                        </p:tav>
                                      </p:tavLst>
                                    </p:anim>
                                  </p:childTnLst>
                                </p:cTn>
                              </p:par>
                              <p:par>
                                <p:cTn id="45" presetID="2" presetClass="entr" presetSubtype="12" fill="hold" nodeType="withEffect">
                                  <p:stCondLst>
                                    <p:cond delay="0"/>
                                  </p:stCondLst>
                                  <p:childTnLst>
                                    <p:set>
                                      <p:cBhvr>
                                        <p:cTn id="46" dur="1" fill="hold">
                                          <p:stCondLst>
                                            <p:cond delay="0"/>
                                          </p:stCondLst>
                                        </p:cTn>
                                        <p:tgtEl>
                                          <p:spTgt spid="377"/>
                                        </p:tgtEl>
                                        <p:attrNameLst>
                                          <p:attrName>style.visibility</p:attrName>
                                        </p:attrNameLst>
                                      </p:cBhvr>
                                      <p:to>
                                        <p:strVal val="visible"/>
                                      </p:to>
                                    </p:set>
                                    <p:anim calcmode="lin" valueType="num">
                                      <p:cBhvr additive="base">
                                        <p:cTn id="47" dur="1750" fill="hold"/>
                                        <p:tgtEl>
                                          <p:spTgt spid="377"/>
                                        </p:tgtEl>
                                        <p:attrNameLst>
                                          <p:attrName>ppt_x</p:attrName>
                                        </p:attrNameLst>
                                      </p:cBhvr>
                                      <p:tavLst>
                                        <p:tav tm="0">
                                          <p:val>
                                            <p:strVal val="0-#ppt_w/2"/>
                                          </p:val>
                                        </p:tav>
                                        <p:tav tm="100000">
                                          <p:val>
                                            <p:strVal val="#ppt_x"/>
                                          </p:val>
                                        </p:tav>
                                      </p:tavLst>
                                    </p:anim>
                                    <p:anim calcmode="lin" valueType="num">
                                      <p:cBhvr additive="base">
                                        <p:cTn id="48" dur="1750" fill="hold"/>
                                        <p:tgtEl>
                                          <p:spTgt spid="377"/>
                                        </p:tgtEl>
                                        <p:attrNameLst>
                                          <p:attrName>ppt_y</p:attrName>
                                        </p:attrNameLst>
                                      </p:cBhvr>
                                      <p:tavLst>
                                        <p:tav tm="0">
                                          <p:val>
                                            <p:strVal val="1+#ppt_h/2"/>
                                          </p:val>
                                        </p:tav>
                                        <p:tav tm="100000">
                                          <p:val>
                                            <p:strVal val="#ppt_y"/>
                                          </p:val>
                                        </p:tav>
                                      </p:tavLst>
                                    </p:anim>
                                  </p:childTnLst>
                                </p:cTn>
                              </p:par>
                              <p:par>
                                <p:cTn id="49" presetID="2" presetClass="entr" presetSubtype="12" fill="hold" nodeType="withEffect">
                                  <p:stCondLst>
                                    <p:cond delay="0"/>
                                  </p:stCondLst>
                                  <p:childTnLst>
                                    <p:set>
                                      <p:cBhvr>
                                        <p:cTn id="50" dur="1" fill="hold">
                                          <p:stCondLst>
                                            <p:cond delay="0"/>
                                          </p:stCondLst>
                                        </p:cTn>
                                        <p:tgtEl>
                                          <p:spTgt spid="399"/>
                                        </p:tgtEl>
                                        <p:attrNameLst>
                                          <p:attrName>style.visibility</p:attrName>
                                        </p:attrNameLst>
                                      </p:cBhvr>
                                      <p:to>
                                        <p:strVal val="visible"/>
                                      </p:to>
                                    </p:set>
                                    <p:anim calcmode="lin" valueType="num">
                                      <p:cBhvr additive="base">
                                        <p:cTn id="51" dur="1750" fill="hold"/>
                                        <p:tgtEl>
                                          <p:spTgt spid="399"/>
                                        </p:tgtEl>
                                        <p:attrNameLst>
                                          <p:attrName>ppt_x</p:attrName>
                                        </p:attrNameLst>
                                      </p:cBhvr>
                                      <p:tavLst>
                                        <p:tav tm="0">
                                          <p:val>
                                            <p:strVal val="0-#ppt_w/2"/>
                                          </p:val>
                                        </p:tav>
                                        <p:tav tm="100000">
                                          <p:val>
                                            <p:strVal val="#ppt_x"/>
                                          </p:val>
                                        </p:tav>
                                      </p:tavLst>
                                    </p:anim>
                                    <p:anim calcmode="lin" valueType="num">
                                      <p:cBhvr additive="base">
                                        <p:cTn id="52" dur="1750" fill="hold"/>
                                        <p:tgtEl>
                                          <p:spTgt spid="399"/>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421"/>
                                        </p:tgtEl>
                                        <p:attrNameLst>
                                          <p:attrName>style.visibility</p:attrName>
                                        </p:attrNameLst>
                                      </p:cBhvr>
                                      <p:to>
                                        <p:strVal val="visible"/>
                                      </p:to>
                                    </p:set>
                                    <p:anim calcmode="lin" valueType="num">
                                      <p:cBhvr additive="base">
                                        <p:cTn id="55" dur="1750" fill="hold"/>
                                        <p:tgtEl>
                                          <p:spTgt spid="421"/>
                                        </p:tgtEl>
                                        <p:attrNameLst>
                                          <p:attrName>ppt_x</p:attrName>
                                        </p:attrNameLst>
                                      </p:cBhvr>
                                      <p:tavLst>
                                        <p:tav tm="0">
                                          <p:val>
                                            <p:strVal val="0-#ppt_w/2"/>
                                          </p:val>
                                        </p:tav>
                                        <p:tav tm="100000">
                                          <p:val>
                                            <p:strVal val="#ppt_x"/>
                                          </p:val>
                                        </p:tav>
                                      </p:tavLst>
                                    </p:anim>
                                    <p:anim calcmode="lin" valueType="num">
                                      <p:cBhvr additive="base">
                                        <p:cTn id="56" dur="1750" fill="hold"/>
                                        <p:tgtEl>
                                          <p:spTgt spid="421"/>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443"/>
                                        </p:tgtEl>
                                        <p:attrNameLst>
                                          <p:attrName>style.visibility</p:attrName>
                                        </p:attrNameLst>
                                      </p:cBhvr>
                                      <p:to>
                                        <p:strVal val="visible"/>
                                      </p:to>
                                    </p:set>
                                    <p:anim calcmode="lin" valueType="num">
                                      <p:cBhvr additive="base">
                                        <p:cTn id="59" dur="1750" fill="hold"/>
                                        <p:tgtEl>
                                          <p:spTgt spid="443"/>
                                        </p:tgtEl>
                                        <p:attrNameLst>
                                          <p:attrName>ppt_x</p:attrName>
                                        </p:attrNameLst>
                                      </p:cBhvr>
                                      <p:tavLst>
                                        <p:tav tm="0">
                                          <p:val>
                                            <p:strVal val="0-#ppt_w/2"/>
                                          </p:val>
                                        </p:tav>
                                        <p:tav tm="100000">
                                          <p:val>
                                            <p:strVal val="#ppt_x"/>
                                          </p:val>
                                        </p:tav>
                                      </p:tavLst>
                                    </p:anim>
                                    <p:anim calcmode="lin" valueType="num">
                                      <p:cBhvr additive="base">
                                        <p:cTn id="60" dur="1750" fill="hold"/>
                                        <p:tgtEl>
                                          <p:spTgt spid="443"/>
                                        </p:tgtEl>
                                        <p:attrNameLst>
                                          <p:attrName>ppt_y</p:attrName>
                                        </p:attrNameLst>
                                      </p:cBhvr>
                                      <p:tavLst>
                                        <p:tav tm="0">
                                          <p:val>
                                            <p:strVal val="1+#ppt_h/2"/>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1750" fill="hold"/>
                                        <p:tgtEl>
                                          <p:spTgt spid="2"/>
                                        </p:tgtEl>
                                        <p:attrNameLst>
                                          <p:attrName>ppt_x</p:attrName>
                                        </p:attrNameLst>
                                      </p:cBhvr>
                                      <p:tavLst>
                                        <p:tav tm="0">
                                          <p:val>
                                            <p:strVal val="1+#ppt_w/2"/>
                                          </p:val>
                                        </p:tav>
                                        <p:tav tm="100000">
                                          <p:val>
                                            <p:strVal val="#ppt_x"/>
                                          </p:val>
                                        </p:tav>
                                      </p:tavLst>
                                    </p:anim>
                                    <p:anim calcmode="lin" valueType="num">
                                      <p:cBhvr additive="base">
                                        <p:cTn id="64" dur="1750" fill="hold"/>
                                        <p:tgtEl>
                                          <p:spTgt spid="2"/>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1750" fill="hold"/>
                                        <p:tgtEl>
                                          <p:spTgt spid="24"/>
                                        </p:tgtEl>
                                        <p:attrNameLst>
                                          <p:attrName>ppt_x</p:attrName>
                                        </p:attrNameLst>
                                      </p:cBhvr>
                                      <p:tavLst>
                                        <p:tav tm="0">
                                          <p:val>
                                            <p:strVal val="1+#ppt_w/2"/>
                                          </p:val>
                                        </p:tav>
                                        <p:tav tm="100000">
                                          <p:val>
                                            <p:strVal val="#ppt_x"/>
                                          </p:val>
                                        </p:tav>
                                      </p:tavLst>
                                    </p:anim>
                                    <p:anim calcmode="lin" valueType="num">
                                      <p:cBhvr additive="base">
                                        <p:cTn id="68" dur="1750" fill="hold"/>
                                        <p:tgtEl>
                                          <p:spTgt spid="24"/>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1750" fill="hold"/>
                                        <p:tgtEl>
                                          <p:spTgt spid="46"/>
                                        </p:tgtEl>
                                        <p:attrNameLst>
                                          <p:attrName>ppt_x</p:attrName>
                                        </p:attrNameLst>
                                      </p:cBhvr>
                                      <p:tavLst>
                                        <p:tav tm="0">
                                          <p:val>
                                            <p:strVal val="1+#ppt_w/2"/>
                                          </p:val>
                                        </p:tav>
                                        <p:tav tm="100000">
                                          <p:val>
                                            <p:strVal val="#ppt_x"/>
                                          </p:val>
                                        </p:tav>
                                      </p:tavLst>
                                    </p:anim>
                                    <p:anim calcmode="lin" valueType="num">
                                      <p:cBhvr additive="base">
                                        <p:cTn id="72" dur="175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additive="base">
                                        <p:cTn id="75" dur="1750" fill="hold"/>
                                        <p:tgtEl>
                                          <p:spTgt spid="68"/>
                                        </p:tgtEl>
                                        <p:attrNameLst>
                                          <p:attrName>ppt_x</p:attrName>
                                        </p:attrNameLst>
                                      </p:cBhvr>
                                      <p:tavLst>
                                        <p:tav tm="0">
                                          <p:val>
                                            <p:strVal val="1+#ppt_w/2"/>
                                          </p:val>
                                        </p:tav>
                                        <p:tav tm="100000">
                                          <p:val>
                                            <p:strVal val="#ppt_x"/>
                                          </p:val>
                                        </p:tav>
                                      </p:tavLst>
                                    </p:anim>
                                    <p:anim calcmode="lin" valueType="num">
                                      <p:cBhvr additive="base">
                                        <p:cTn id="76" dur="1750" fill="hold"/>
                                        <p:tgtEl>
                                          <p:spTgt spid="68"/>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90"/>
                                        </p:tgtEl>
                                        <p:attrNameLst>
                                          <p:attrName>style.visibility</p:attrName>
                                        </p:attrNameLst>
                                      </p:cBhvr>
                                      <p:to>
                                        <p:strVal val="visible"/>
                                      </p:to>
                                    </p:set>
                                    <p:anim calcmode="lin" valueType="num">
                                      <p:cBhvr additive="base">
                                        <p:cTn id="79" dur="1750" fill="hold"/>
                                        <p:tgtEl>
                                          <p:spTgt spid="90"/>
                                        </p:tgtEl>
                                        <p:attrNameLst>
                                          <p:attrName>ppt_x</p:attrName>
                                        </p:attrNameLst>
                                      </p:cBhvr>
                                      <p:tavLst>
                                        <p:tav tm="0">
                                          <p:val>
                                            <p:strVal val="1+#ppt_w/2"/>
                                          </p:val>
                                        </p:tav>
                                        <p:tav tm="100000">
                                          <p:val>
                                            <p:strVal val="#ppt_x"/>
                                          </p:val>
                                        </p:tav>
                                      </p:tavLst>
                                    </p:anim>
                                    <p:anim calcmode="lin" valueType="num">
                                      <p:cBhvr additive="base">
                                        <p:cTn id="80" dur="1750" fill="hold"/>
                                        <p:tgtEl>
                                          <p:spTgt spid="9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12"/>
                                        </p:tgtEl>
                                        <p:attrNameLst>
                                          <p:attrName>style.visibility</p:attrName>
                                        </p:attrNameLst>
                                      </p:cBhvr>
                                      <p:to>
                                        <p:strVal val="visible"/>
                                      </p:to>
                                    </p:set>
                                    <p:anim calcmode="lin" valueType="num">
                                      <p:cBhvr additive="base">
                                        <p:cTn id="83" dur="1750" fill="hold"/>
                                        <p:tgtEl>
                                          <p:spTgt spid="112"/>
                                        </p:tgtEl>
                                        <p:attrNameLst>
                                          <p:attrName>ppt_x</p:attrName>
                                        </p:attrNameLst>
                                      </p:cBhvr>
                                      <p:tavLst>
                                        <p:tav tm="0">
                                          <p:val>
                                            <p:strVal val="1+#ppt_w/2"/>
                                          </p:val>
                                        </p:tav>
                                        <p:tav tm="100000">
                                          <p:val>
                                            <p:strVal val="#ppt_x"/>
                                          </p:val>
                                        </p:tav>
                                      </p:tavLst>
                                    </p:anim>
                                    <p:anim calcmode="lin" valueType="num">
                                      <p:cBhvr additive="base">
                                        <p:cTn id="84" dur="1750" fill="hold"/>
                                        <p:tgtEl>
                                          <p:spTgt spid="112"/>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4"/>
                                        </p:tgtEl>
                                        <p:attrNameLst>
                                          <p:attrName>style.visibility</p:attrName>
                                        </p:attrNameLst>
                                      </p:cBhvr>
                                      <p:to>
                                        <p:strVal val="visible"/>
                                      </p:to>
                                    </p:set>
                                    <p:anim calcmode="lin" valueType="num">
                                      <p:cBhvr additive="base">
                                        <p:cTn id="87" dur="1750" fill="hold"/>
                                        <p:tgtEl>
                                          <p:spTgt spid="134"/>
                                        </p:tgtEl>
                                        <p:attrNameLst>
                                          <p:attrName>ppt_x</p:attrName>
                                        </p:attrNameLst>
                                      </p:cBhvr>
                                      <p:tavLst>
                                        <p:tav tm="0">
                                          <p:val>
                                            <p:strVal val="1+#ppt_w/2"/>
                                          </p:val>
                                        </p:tav>
                                        <p:tav tm="100000">
                                          <p:val>
                                            <p:strVal val="#ppt_x"/>
                                          </p:val>
                                        </p:tav>
                                      </p:tavLst>
                                    </p:anim>
                                    <p:anim calcmode="lin" valueType="num">
                                      <p:cBhvr additive="base">
                                        <p:cTn id="88" dur="1750" fill="hold"/>
                                        <p:tgtEl>
                                          <p:spTgt spid="134"/>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156"/>
                                        </p:tgtEl>
                                        <p:attrNameLst>
                                          <p:attrName>style.visibility</p:attrName>
                                        </p:attrNameLst>
                                      </p:cBhvr>
                                      <p:to>
                                        <p:strVal val="visible"/>
                                      </p:to>
                                    </p:set>
                                    <p:anim calcmode="lin" valueType="num">
                                      <p:cBhvr additive="base">
                                        <p:cTn id="91" dur="1750" fill="hold"/>
                                        <p:tgtEl>
                                          <p:spTgt spid="156"/>
                                        </p:tgtEl>
                                        <p:attrNameLst>
                                          <p:attrName>ppt_x</p:attrName>
                                        </p:attrNameLst>
                                      </p:cBhvr>
                                      <p:tavLst>
                                        <p:tav tm="0">
                                          <p:val>
                                            <p:strVal val="1+#ppt_w/2"/>
                                          </p:val>
                                        </p:tav>
                                        <p:tav tm="100000">
                                          <p:val>
                                            <p:strVal val="#ppt_x"/>
                                          </p:val>
                                        </p:tav>
                                      </p:tavLst>
                                    </p:anim>
                                    <p:anim calcmode="lin" valueType="num">
                                      <p:cBhvr additive="base">
                                        <p:cTn id="92" dur="1750" fill="hold"/>
                                        <p:tgtEl>
                                          <p:spTgt spid="156"/>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178"/>
                                        </p:tgtEl>
                                        <p:attrNameLst>
                                          <p:attrName>style.visibility</p:attrName>
                                        </p:attrNameLst>
                                      </p:cBhvr>
                                      <p:to>
                                        <p:strVal val="visible"/>
                                      </p:to>
                                    </p:set>
                                    <p:anim calcmode="lin" valueType="num">
                                      <p:cBhvr additive="base">
                                        <p:cTn id="95" dur="1750" fill="hold"/>
                                        <p:tgtEl>
                                          <p:spTgt spid="178"/>
                                        </p:tgtEl>
                                        <p:attrNameLst>
                                          <p:attrName>ppt_x</p:attrName>
                                        </p:attrNameLst>
                                      </p:cBhvr>
                                      <p:tavLst>
                                        <p:tav tm="0">
                                          <p:val>
                                            <p:strVal val="1+#ppt_w/2"/>
                                          </p:val>
                                        </p:tav>
                                        <p:tav tm="100000">
                                          <p:val>
                                            <p:strVal val="#ppt_x"/>
                                          </p:val>
                                        </p:tav>
                                      </p:tavLst>
                                    </p:anim>
                                    <p:anim calcmode="lin" valueType="num">
                                      <p:cBhvr additive="base">
                                        <p:cTn id="96" dur="1750" fill="hold"/>
                                        <p:tgtEl>
                                          <p:spTgt spid="178"/>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200"/>
                                        </p:tgtEl>
                                        <p:attrNameLst>
                                          <p:attrName>style.visibility</p:attrName>
                                        </p:attrNameLst>
                                      </p:cBhvr>
                                      <p:to>
                                        <p:strVal val="visible"/>
                                      </p:to>
                                    </p:set>
                                    <p:anim calcmode="lin" valueType="num">
                                      <p:cBhvr additive="base">
                                        <p:cTn id="99" dur="1750" fill="hold"/>
                                        <p:tgtEl>
                                          <p:spTgt spid="200"/>
                                        </p:tgtEl>
                                        <p:attrNameLst>
                                          <p:attrName>ppt_x</p:attrName>
                                        </p:attrNameLst>
                                      </p:cBhvr>
                                      <p:tavLst>
                                        <p:tav tm="0">
                                          <p:val>
                                            <p:strVal val="1+#ppt_w/2"/>
                                          </p:val>
                                        </p:tav>
                                        <p:tav tm="100000">
                                          <p:val>
                                            <p:strVal val="#ppt_x"/>
                                          </p:val>
                                        </p:tav>
                                      </p:tavLst>
                                    </p:anim>
                                    <p:anim calcmode="lin" valueType="num">
                                      <p:cBhvr additive="base">
                                        <p:cTn id="100" dur="1750" fill="hold"/>
                                        <p:tgtEl>
                                          <p:spTgt spid="200"/>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222"/>
                                        </p:tgtEl>
                                        <p:attrNameLst>
                                          <p:attrName>style.visibility</p:attrName>
                                        </p:attrNameLst>
                                      </p:cBhvr>
                                      <p:to>
                                        <p:strVal val="visible"/>
                                      </p:to>
                                    </p:set>
                                    <p:anim calcmode="lin" valueType="num">
                                      <p:cBhvr additive="base">
                                        <p:cTn id="103" dur="1750" fill="hold"/>
                                        <p:tgtEl>
                                          <p:spTgt spid="222"/>
                                        </p:tgtEl>
                                        <p:attrNameLst>
                                          <p:attrName>ppt_x</p:attrName>
                                        </p:attrNameLst>
                                      </p:cBhvr>
                                      <p:tavLst>
                                        <p:tav tm="0">
                                          <p:val>
                                            <p:strVal val="1+#ppt_w/2"/>
                                          </p:val>
                                        </p:tav>
                                        <p:tav tm="100000">
                                          <p:val>
                                            <p:strVal val="#ppt_x"/>
                                          </p:val>
                                        </p:tav>
                                      </p:tavLst>
                                    </p:anim>
                                    <p:anim calcmode="lin" valueType="num">
                                      <p:cBhvr additive="base">
                                        <p:cTn id="104" dur="1750" fill="hold"/>
                                        <p:tgtEl>
                                          <p:spTgt spid="22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244"/>
                                        </p:tgtEl>
                                        <p:attrNameLst>
                                          <p:attrName>style.visibility</p:attrName>
                                        </p:attrNameLst>
                                      </p:cBhvr>
                                      <p:to>
                                        <p:strVal val="visible"/>
                                      </p:to>
                                    </p:set>
                                    <p:anim calcmode="lin" valueType="num">
                                      <p:cBhvr additive="base">
                                        <p:cTn id="107" dur="1750" fill="hold"/>
                                        <p:tgtEl>
                                          <p:spTgt spid="244"/>
                                        </p:tgtEl>
                                        <p:attrNameLst>
                                          <p:attrName>ppt_x</p:attrName>
                                        </p:attrNameLst>
                                      </p:cBhvr>
                                      <p:tavLst>
                                        <p:tav tm="0">
                                          <p:val>
                                            <p:strVal val="1+#ppt_w/2"/>
                                          </p:val>
                                        </p:tav>
                                        <p:tav tm="100000">
                                          <p:val>
                                            <p:strVal val="#ppt_x"/>
                                          </p:val>
                                        </p:tav>
                                      </p:tavLst>
                                    </p:anim>
                                    <p:anim calcmode="lin" valueType="num">
                                      <p:cBhvr additive="base">
                                        <p:cTn id="108" dur="1750" fill="hold"/>
                                        <p:tgtEl>
                                          <p:spTgt spid="244"/>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266"/>
                                        </p:tgtEl>
                                        <p:attrNameLst>
                                          <p:attrName>style.visibility</p:attrName>
                                        </p:attrNameLst>
                                      </p:cBhvr>
                                      <p:to>
                                        <p:strVal val="visible"/>
                                      </p:to>
                                    </p:set>
                                    <p:anim calcmode="lin" valueType="num">
                                      <p:cBhvr additive="base">
                                        <p:cTn id="111" dur="1750" fill="hold"/>
                                        <p:tgtEl>
                                          <p:spTgt spid="266"/>
                                        </p:tgtEl>
                                        <p:attrNameLst>
                                          <p:attrName>ppt_x</p:attrName>
                                        </p:attrNameLst>
                                      </p:cBhvr>
                                      <p:tavLst>
                                        <p:tav tm="0">
                                          <p:val>
                                            <p:strVal val="1+#ppt_w/2"/>
                                          </p:val>
                                        </p:tav>
                                        <p:tav tm="100000">
                                          <p:val>
                                            <p:strVal val="#ppt_x"/>
                                          </p:val>
                                        </p:tav>
                                      </p:tavLst>
                                    </p:anim>
                                    <p:anim calcmode="lin" valueType="num">
                                      <p:cBhvr additive="base">
                                        <p:cTn id="112" dur="1750" fill="hold"/>
                                        <p:tgtEl>
                                          <p:spTgt spid="266"/>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288"/>
                                        </p:tgtEl>
                                        <p:attrNameLst>
                                          <p:attrName>style.visibility</p:attrName>
                                        </p:attrNameLst>
                                      </p:cBhvr>
                                      <p:to>
                                        <p:strVal val="visible"/>
                                      </p:to>
                                    </p:set>
                                    <p:anim calcmode="lin" valueType="num">
                                      <p:cBhvr additive="base">
                                        <p:cTn id="115" dur="1750" fill="hold"/>
                                        <p:tgtEl>
                                          <p:spTgt spid="288"/>
                                        </p:tgtEl>
                                        <p:attrNameLst>
                                          <p:attrName>ppt_x</p:attrName>
                                        </p:attrNameLst>
                                      </p:cBhvr>
                                      <p:tavLst>
                                        <p:tav tm="0">
                                          <p:val>
                                            <p:strVal val="1+#ppt_w/2"/>
                                          </p:val>
                                        </p:tav>
                                        <p:tav tm="100000">
                                          <p:val>
                                            <p:strVal val="#ppt_x"/>
                                          </p:val>
                                        </p:tav>
                                      </p:tavLst>
                                    </p:anim>
                                    <p:anim calcmode="lin" valueType="num">
                                      <p:cBhvr additive="base">
                                        <p:cTn id="116" dur="1750" fill="hold"/>
                                        <p:tgtEl>
                                          <p:spTgt spid="288"/>
                                        </p:tgtEl>
                                        <p:attrNameLst>
                                          <p:attrName>ppt_y</p:attrName>
                                        </p:attrNameLst>
                                      </p:cBhvr>
                                      <p:tavLst>
                                        <p:tav tm="0">
                                          <p:val>
                                            <p:strVal val="#ppt_y"/>
                                          </p:val>
                                        </p:tav>
                                        <p:tav tm="100000">
                                          <p:val>
                                            <p:strVal val="#ppt_y"/>
                                          </p:val>
                                        </p:tav>
                                      </p:tavLst>
                                    </p:anim>
                                  </p:childTnLst>
                                </p:cTn>
                              </p:par>
                              <p:par>
                                <p:cTn id="117" presetID="9" presetClass="emph" presetSubtype="0" grpId="0" nodeType="withEffect">
                                  <p:stCondLst>
                                    <p:cond delay="0"/>
                                  </p:stCondLst>
                                  <p:childTnLst>
                                    <p:set>
                                      <p:cBhvr rctx="PPT">
                                        <p:cTn id="118" dur="indefinite"/>
                                        <p:tgtEl>
                                          <p:spTgt spid="622"/>
                                        </p:tgtEl>
                                        <p:attrNameLst>
                                          <p:attrName>style.opacity</p:attrName>
                                        </p:attrNameLst>
                                      </p:cBhvr>
                                      <p:to>
                                        <p:strVal val="0"/>
                                      </p:to>
                                    </p:set>
                                    <p:animEffect filter="image" prLst="opacity: 0">
                                      <p:cBhvr rctx="IE">
                                        <p:cTn id="119" dur="indefinite"/>
                                        <p:tgtEl>
                                          <p:spTgt spid="622"/>
                                        </p:tgtEl>
                                      </p:cBhvr>
                                    </p:animEffect>
                                  </p:childTnLst>
                                </p:cTn>
                              </p:par>
                            </p:childTnLst>
                          </p:cTn>
                        </p:par>
                        <p:par>
                          <p:cTn id="120" fill="hold">
                            <p:stCondLst>
                              <p:cond delay="1750"/>
                            </p:stCondLst>
                            <p:childTnLst>
                              <p:par>
                                <p:cTn id="121" presetID="2" presetClass="exit" presetSubtype="3" fill="hold" nodeType="afterEffect">
                                  <p:stCondLst>
                                    <p:cond delay="0"/>
                                  </p:stCondLst>
                                  <p:childTnLst>
                                    <p:anim calcmode="lin" valueType="num">
                                      <p:cBhvr additive="base">
                                        <p:cTn id="122" dur="2250"/>
                                        <p:tgtEl>
                                          <p:spTgt spid="311"/>
                                        </p:tgtEl>
                                        <p:attrNameLst>
                                          <p:attrName>ppt_x</p:attrName>
                                        </p:attrNameLst>
                                      </p:cBhvr>
                                      <p:tavLst>
                                        <p:tav tm="0">
                                          <p:val>
                                            <p:strVal val="ppt_x"/>
                                          </p:val>
                                        </p:tav>
                                        <p:tav tm="100000">
                                          <p:val>
                                            <p:strVal val="1+ppt_w/2"/>
                                          </p:val>
                                        </p:tav>
                                      </p:tavLst>
                                    </p:anim>
                                    <p:anim calcmode="lin" valueType="num">
                                      <p:cBhvr additive="base">
                                        <p:cTn id="123" dur="2250"/>
                                        <p:tgtEl>
                                          <p:spTgt spid="311"/>
                                        </p:tgtEl>
                                        <p:attrNameLst>
                                          <p:attrName>ppt_y</p:attrName>
                                        </p:attrNameLst>
                                      </p:cBhvr>
                                      <p:tavLst>
                                        <p:tav tm="0">
                                          <p:val>
                                            <p:strVal val="ppt_y"/>
                                          </p:val>
                                        </p:tav>
                                        <p:tav tm="100000">
                                          <p:val>
                                            <p:strVal val="0-ppt_h/2"/>
                                          </p:val>
                                        </p:tav>
                                      </p:tavLst>
                                    </p:anim>
                                    <p:set>
                                      <p:cBhvr>
                                        <p:cTn id="124" dur="1" fill="hold">
                                          <p:stCondLst>
                                            <p:cond delay="2249"/>
                                          </p:stCondLst>
                                        </p:cTn>
                                        <p:tgtEl>
                                          <p:spTgt spid="311"/>
                                        </p:tgtEl>
                                        <p:attrNameLst>
                                          <p:attrName>style.visibility</p:attrName>
                                        </p:attrNameLst>
                                      </p:cBhvr>
                                      <p:to>
                                        <p:strVal val="hidden"/>
                                      </p:to>
                                    </p:set>
                                  </p:childTnLst>
                                </p:cTn>
                              </p:par>
                              <p:par>
                                <p:cTn id="125" presetID="2" presetClass="exit" presetSubtype="3" fill="hold" nodeType="withEffect">
                                  <p:stCondLst>
                                    <p:cond delay="0"/>
                                  </p:stCondLst>
                                  <p:childTnLst>
                                    <p:anim calcmode="lin" valueType="num">
                                      <p:cBhvr additive="base">
                                        <p:cTn id="126" dur="2250"/>
                                        <p:tgtEl>
                                          <p:spTgt spid="333"/>
                                        </p:tgtEl>
                                        <p:attrNameLst>
                                          <p:attrName>ppt_x</p:attrName>
                                        </p:attrNameLst>
                                      </p:cBhvr>
                                      <p:tavLst>
                                        <p:tav tm="0">
                                          <p:val>
                                            <p:strVal val="ppt_x"/>
                                          </p:val>
                                        </p:tav>
                                        <p:tav tm="100000">
                                          <p:val>
                                            <p:strVal val="1+ppt_w/2"/>
                                          </p:val>
                                        </p:tav>
                                      </p:tavLst>
                                    </p:anim>
                                    <p:anim calcmode="lin" valueType="num">
                                      <p:cBhvr additive="base">
                                        <p:cTn id="127" dur="2250"/>
                                        <p:tgtEl>
                                          <p:spTgt spid="333"/>
                                        </p:tgtEl>
                                        <p:attrNameLst>
                                          <p:attrName>ppt_y</p:attrName>
                                        </p:attrNameLst>
                                      </p:cBhvr>
                                      <p:tavLst>
                                        <p:tav tm="0">
                                          <p:val>
                                            <p:strVal val="ppt_y"/>
                                          </p:val>
                                        </p:tav>
                                        <p:tav tm="100000">
                                          <p:val>
                                            <p:strVal val="0-ppt_h/2"/>
                                          </p:val>
                                        </p:tav>
                                      </p:tavLst>
                                    </p:anim>
                                    <p:set>
                                      <p:cBhvr>
                                        <p:cTn id="128" dur="1" fill="hold">
                                          <p:stCondLst>
                                            <p:cond delay="2249"/>
                                          </p:stCondLst>
                                        </p:cTn>
                                        <p:tgtEl>
                                          <p:spTgt spid="333"/>
                                        </p:tgtEl>
                                        <p:attrNameLst>
                                          <p:attrName>style.visibility</p:attrName>
                                        </p:attrNameLst>
                                      </p:cBhvr>
                                      <p:to>
                                        <p:strVal val="hidden"/>
                                      </p:to>
                                    </p:set>
                                  </p:childTnLst>
                                </p:cTn>
                              </p:par>
                              <p:par>
                                <p:cTn id="129" presetID="2" presetClass="exit" presetSubtype="3" fill="hold" nodeType="withEffect">
                                  <p:stCondLst>
                                    <p:cond delay="0"/>
                                  </p:stCondLst>
                                  <p:childTnLst>
                                    <p:anim calcmode="lin" valueType="num">
                                      <p:cBhvr additive="base">
                                        <p:cTn id="130" dur="2250"/>
                                        <p:tgtEl>
                                          <p:spTgt spid="355"/>
                                        </p:tgtEl>
                                        <p:attrNameLst>
                                          <p:attrName>ppt_x</p:attrName>
                                        </p:attrNameLst>
                                      </p:cBhvr>
                                      <p:tavLst>
                                        <p:tav tm="0">
                                          <p:val>
                                            <p:strVal val="ppt_x"/>
                                          </p:val>
                                        </p:tav>
                                        <p:tav tm="100000">
                                          <p:val>
                                            <p:strVal val="1+ppt_w/2"/>
                                          </p:val>
                                        </p:tav>
                                      </p:tavLst>
                                    </p:anim>
                                    <p:anim calcmode="lin" valueType="num">
                                      <p:cBhvr additive="base">
                                        <p:cTn id="131" dur="2250"/>
                                        <p:tgtEl>
                                          <p:spTgt spid="355"/>
                                        </p:tgtEl>
                                        <p:attrNameLst>
                                          <p:attrName>ppt_y</p:attrName>
                                        </p:attrNameLst>
                                      </p:cBhvr>
                                      <p:tavLst>
                                        <p:tav tm="0">
                                          <p:val>
                                            <p:strVal val="ppt_y"/>
                                          </p:val>
                                        </p:tav>
                                        <p:tav tm="100000">
                                          <p:val>
                                            <p:strVal val="0-ppt_h/2"/>
                                          </p:val>
                                        </p:tav>
                                      </p:tavLst>
                                    </p:anim>
                                    <p:set>
                                      <p:cBhvr>
                                        <p:cTn id="132" dur="1" fill="hold">
                                          <p:stCondLst>
                                            <p:cond delay="2249"/>
                                          </p:stCondLst>
                                        </p:cTn>
                                        <p:tgtEl>
                                          <p:spTgt spid="355"/>
                                        </p:tgtEl>
                                        <p:attrNameLst>
                                          <p:attrName>style.visibility</p:attrName>
                                        </p:attrNameLst>
                                      </p:cBhvr>
                                      <p:to>
                                        <p:strVal val="hidden"/>
                                      </p:to>
                                    </p:set>
                                  </p:childTnLst>
                                </p:cTn>
                              </p:par>
                              <p:par>
                                <p:cTn id="133" presetID="2" presetClass="exit" presetSubtype="3" fill="hold" nodeType="withEffect">
                                  <p:stCondLst>
                                    <p:cond delay="0"/>
                                  </p:stCondLst>
                                  <p:childTnLst>
                                    <p:anim calcmode="lin" valueType="num">
                                      <p:cBhvr additive="base">
                                        <p:cTn id="134" dur="2250"/>
                                        <p:tgtEl>
                                          <p:spTgt spid="377"/>
                                        </p:tgtEl>
                                        <p:attrNameLst>
                                          <p:attrName>ppt_x</p:attrName>
                                        </p:attrNameLst>
                                      </p:cBhvr>
                                      <p:tavLst>
                                        <p:tav tm="0">
                                          <p:val>
                                            <p:strVal val="ppt_x"/>
                                          </p:val>
                                        </p:tav>
                                        <p:tav tm="100000">
                                          <p:val>
                                            <p:strVal val="1+ppt_w/2"/>
                                          </p:val>
                                        </p:tav>
                                      </p:tavLst>
                                    </p:anim>
                                    <p:anim calcmode="lin" valueType="num">
                                      <p:cBhvr additive="base">
                                        <p:cTn id="135" dur="2250"/>
                                        <p:tgtEl>
                                          <p:spTgt spid="377"/>
                                        </p:tgtEl>
                                        <p:attrNameLst>
                                          <p:attrName>ppt_y</p:attrName>
                                        </p:attrNameLst>
                                      </p:cBhvr>
                                      <p:tavLst>
                                        <p:tav tm="0">
                                          <p:val>
                                            <p:strVal val="ppt_y"/>
                                          </p:val>
                                        </p:tav>
                                        <p:tav tm="100000">
                                          <p:val>
                                            <p:strVal val="0-ppt_h/2"/>
                                          </p:val>
                                        </p:tav>
                                      </p:tavLst>
                                    </p:anim>
                                    <p:set>
                                      <p:cBhvr>
                                        <p:cTn id="136" dur="1" fill="hold">
                                          <p:stCondLst>
                                            <p:cond delay="2249"/>
                                          </p:stCondLst>
                                        </p:cTn>
                                        <p:tgtEl>
                                          <p:spTgt spid="377"/>
                                        </p:tgtEl>
                                        <p:attrNameLst>
                                          <p:attrName>style.visibility</p:attrName>
                                        </p:attrNameLst>
                                      </p:cBhvr>
                                      <p:to>
                                        <p:strVal val="hidden"/>
                                      </p:to>
                                    </p:set>
                                  </p:childTnLst>
                                </p:cTn>
                              </p:par>
                              <p:par>
                                <p:cTn id="137" presetID="2" presetClass="exit" presetSubtype="3" fill="hold" nodeType="withEffect">
                                  <p:stCondLst>
                                    <p:cond delay="0"/>
                                  </p:stCondLst>
                                  <p:childTnLst>
                                    <p:anim calcmode="lin" valueType="num">
                                      <p:cBhvr additive="base">
                                        <p:cTn id="138" dur="2250"/>
                                        <p:tgtEl>
                                          <p:spTgt spid="399"/>
                                        </p:tgtEl>
                                        <p:attrNameLst>
                                          <p:attrName>ppt_x</p:attrName>
                                        </p:attrNameLst>
                                      </p:cBhvr>
                                      <p:tavLst>
                                        <p:tav tm="0">
                                          <p:val>
                                            <p:strVal val="ppt_x"/>
                                          </p:val>
                                        </p:tav>
                                        <p:tav tm="100000">
                                          <p:val>
                                            <p:strVal val="1+ppt_w/2"/>
                                          </p:val>
                                        </p:tav>
                                      </p:tavLst>
                                    </p:anim>
                                    <p:anim calcmode="lin" valueType="num">
                                      <p:cBhvr additive="base">
                                        <p:cTn id="139" dur="2250"/>
                                        <p:tgtEl>
                                          <p:spTgt spid="399"/>
                                        </p:tgtEl>
                                        <p:attrNameLst>
                                          <p:attrName>ppt_y</p:attrName>
                                        </p:attrNameLst>
                                      </p:cBhvr>
                                      <p:tavLst>
                                        <p:tav tm="0">
                                          <p:val>
                                            <p:strVal val="ppt_y"/>
                                          </p:val>
                                        </p:tav>
                                        <p:tav tm="100000">
                                          <p:val>
                                            <p:strVal val="0-ppt_h/2"/>
                                          </p:val>
                                        </p:tav>
                                      </p:tavLst>
                                    </p:anim>
                                    <p:set>
                                      <p:cBhvr>
                                        <p:cTn id="140" dur="1" fill="hold">
                                          <p:stCondLst>
                                            <p:cond delay="2249"/>
                                          </p:stCondLst>
                                        </p:cTn>
                                        <p:tgtEl>
                                          <p:spTgt spid="399"/>
                                        </p:tgtEl>
                                        <p:attrNameLst>
                                          <p:attrName>style.visibility</p:attrName>
                                        </p:attrNameLst>
                                      </p:cBhvr>
                                      <p:to>
                                        <p:strVal val="hidden"/>
                                      </p:to>
                                    </p:set>
                                  </p:childTnLst>
                                </p:cTn>
                              </p:par>
                              <p:par>
                                <p:cTn id="141" presetID="2" presetClass="exit" presetSubtype="3" fill="hold" nodeType="withEffect">
                                  <p:stCondLst>
                                    <p:cond delay="0"/>
                                  </p:stCondLst>
                                  <p:childTnLst>
                                    <p:anim calcmode="lin" valueType="num">
                                      <p:cBhvr additive="base">
                                        <p:cTn id="142" dur="2250"/>
                                        <p:tgtEl>
                                          <p:spTgt spid="421"/>
                                        </p:tgtEl>
                                        <p:attrNameLst>
                                          <p:attrName>ppt_x</p:attrName>
                                        </p:attrNameLst>
                                      </p:cBhvr>
                                      <p:tavLst>
                                        <p:tav tm="0">
                                          <p:val>
                                            <p:strVal val="ppt_x"/>
                                          </p:val>
                                        </p:tav>
                                        <p:tav tm="100000">
                                          <p:val>
                                            <p:strVal val="1+ppt_w/2"/>
                                          </p:val>
                                        </p:tav>
                                      </p:tavLst>
                                    </p:anim>
                                    <p:anim calcmode="lin" valueType="num">
                                      <p:cBhvr additive="base">
                                        <p:cTn id="143" dur="2250"/>
                                        <p:tgtEl>
                                          <p:spTgt spid="421"/>
                                        </p:tgtEl>
                                        <p:attrNameLst>
                                          <p:attrName>ppt_y</p:attrName>
                                        </p:attrNameLst>
                                      </p:cBhvr>
                                      <p:tavLst>
                                        <p:tav tm="0">
                                          <p:val>
                                            <p:strVal val="ppt_y"/>
                                          </p:val>
                                        </p:tav>
                                        <p:tav tm="100000">
                                          <p:val>
                                            <p:strVal val="0-ppt_h/2"/>
                                          </p:val>
                                        </p:tav>
                                      </p:tavLst>
                                    </p:anim>
                                    <p:set>
                                      <p:cBhvr>
                                        <p:cTn id="144" dur="1" fill="hold">
                                          <p:stCondLst>
                                            <p:cond delay="2249"/>
                                          </p:stCondLst>
                                        </p:cTn>
                                        <p:tgtEl>
                                          <p:spTgt spid="421"/>
                                        </p:tgtEl>
                                        <p:attrNameLst>
                                          <p:attrName>style.visibility</p:attrName>
                                        </p:attrNameLst>
                                      </p:cBhvr>
                                      <p:to>
                                        <p:strVal val="hidden"/>
                                      </p:to>
                                    </p:set>
                                  </p:childTnLst>
                                </p:cTn>
                              </p:par>
                              <p:par>
                                <p:cTn id="145" presetID="2" presetClass="exit" presetSubtype="3" fill="hold" nodeType="withEffect">
                                  <p:stCondLst>
                                    <p:cond delay="0"/>
                                  </p:stCondLst>
                                  <p:childTnLst>
                                    <p:anim calcmode="lin" valueType="num">
                                      <p:cBhvr additive="base">
                                        <p:cTn id="146" dur="2250"/>
                                        <p:tgtEl>
                                          <p:spTgt spid="443"/>
                                        </p:tgtEl>
                                        <p:attrNameLst>
                                          <p:attrName>ppt_x</p:attrName>
                                        </p:attrNameLst>
                                      </p:cBhvr>
                                      <p:tavLst>
                                        <p:tav tm="0">
                                          <p:val>
                                            <p:strVal val="ppt_x"/>
                                          </p:val>
                                        </p:tav>
                                        <p:tav tm="100000">
                                          <p:val>
                                            <p:strVal val="1+ppt_w/2"/>
                                          </p:val>
                                        </p:tav>
                                      </p:tavLst>
                                    </p:anim>
                                    <p:anim calcmode="lin" valueType="num">
                                      <p:cBhvr additive="base">
                                        <p:cTn id="147" dur="2250"/>
                                        <p:tgtEl>
                                          <p:spTgt spid="443"/>
                                        </p:tgtEl>
                                        <p:attrNameLst>
                                          <p:attrName>ppt_y</p:attrName>
                                        </p:attrNameLst>
                                      </p:cBhvr>
                                      <p:tavLst>
                                        <p:tav tm="0">
                                          <p:val>
                                            <p:strVal val="ppt_y"/>
                                          </p:val>
                                        </p:tav>
                                        <p:tav tm="100000">
                                          <p:val>
                                            <p:strVal val="0-ppt_h/2"/>
                                          </p:val>
                                        </p:tav>
                                      </p:tavLst>
                                    </p:anim>
                                    <p:set>
                                      <p:cBhvr>
                                        <p:cTn id="148" dur="1" fill="hold">
                                          <p:stCondLst>
                                            <p:cond delay="2249"/>
                                          </p:stCondLst>
                                        </p:cTn>
                                        <p:tgtEl>
                                          <p:spTgt spid="443"/>
                                        </p:tgtEl>
                                        <p:attrNameLst>
                                          <p:attrName>style.visibility</p:attrName>
                                        </p:attrNameLst>
                                      </p:cBhvr>
                                      <p:to>
                                        <p:strVal val="hidden"/>
                                      </p:to>
                                    </p:set>
                                  </p:childTnLst>
                                </p:cTn>
                              </p:par>
                              <p:par>
                                <p:cTn id="149" presetID="2" presetClass="exit" presetSubtype="6" fill="hold" nodeType="withEffect">
                                  <p:stCondLst>
                                    <p:cond delay="0"/>
                                  </p:stCondLst>
                                  <p:childTnLst>
                                    <p:anim calcmode="lin" valueType="num">
                                      <p:cBhvr additive="base">
                                        <p:cTn id="150" dur="2250"/>
                                        <p:tgtEl>
                                          <p:spTgt spid="465"/>
                                        </p:tgtEl>
                                        <p:attrNameLst>
                                          <p:attrName>ppt_x</p:attrName>
                                        </p:attrNameLst>
                                      </p:cBhvr>
                                      <p:tavLst>
                                        <p:tav tm="0">
                                          <p:val>
                                            <p:strVal val="ppt_x"/>
                                          </p:val>
                                        </p:tav>
                                        <p:tav tm="100000">
                                          <p:val>
                                            <p:strVal val="1+ppt_w/2"/>
                                          </p:val>
                                        </p:tav>
                                      </p:tavLst>
                                    </p:anim>
                                    <p:anim calcmode="lin" valueType="num">
                                      <p:cBhvr additive="base">
                                        <p:cTn id="151" dur="2250"/>
                                        <p:tgtEl>
                                          <p:spTgt spid="465"/>
                                        </p:tgtEl>
                                        <p:attrNameLst>
                                          <p:attrName>ppt_y</p:attrName>
                                        </p:attrNameLst>
                                      </p:cBhvr>
                                      <p:tavLst>
                                        <p:tav tm="0">
                                          <p:val>
                                            <p:strVal val="ppt_y"/>
                                          </p:val>
                                        </p:tav>
                                        <p:tav tm="100000">
                                          <p:val>
                                            <p:strVal val="1+ppt_h/2"/>
                                          </p:val>
                                        </p:tav>
                                      </p:tavLst>
                                    </p:anim>
                                    <p:set>
                                      <p:cBhvr>
                                        <p:cTn id="152" dur="1" fill="hold">
                                          <p:stCondLst>
                                            <p:cond delay="2249"/>
                                          </p:stCondLst>
                                        </p:cTn>
                                        <p:tgtEl>
                                          <p:spTgt spid="465"/>
                                        </p:tgtEl>
                                        <p:attrNameLst>
                                          <p:attrName>style.visibility</p:attrName>
                                        </p:attrNameLst>
                                      </p:cBhvr>
                                      <p:to>
                                        <p:strVal val="hidden"/>
                                      </p:to>
                                    </p:set>
                                  </p:childTnLst>
                                </p:cTn>
                              </p:par>
                              <p:par>
                                <p:cTn id="153" presetID="2" presetClass="exit" presetSubtype="6" fill="hold" nodeType="withEffect">
                                  <p:stCondLst>
                                    <p:cond delay="0"/>
                                  </p:stCondLst>
                                  <p:childTnLst>
                                    <p:anim calcmode="lin" valueType="num">
                                      <p:cBhvr additive="base">
                                        <p:cTn id="154" dur="2250"/>
                                        <p:tgtEl>
                                          <p:spTgt spid="487"/>
                                        </p:tgtEl>
                                        <p:attrNameLst>
                                          <p:attrName>ppt_x</p:attrName>
                                        </p:attrNameLst>
                                      </p:cBhvr>
                                      <p:tavLst>
                                        <p:tav tm="0">
                                          <p:val>
                                            <p:strVal val="ppt_x"/>
                                          </p:val>
                                        </p:tav>
                                        <p:tav tm="100000">
                                          <p:val>
                                            <p:strVal val="1+ppt_w/2"/>
                                          </p:val>
                                        </p:tav>
                                      </p:tavLst>
                                    </p:anim>
                                    <p:anim calcmode="lin" valueType="num">
                                      <p:cBhvr additive="base">
                                        <p:cTn id="155" dur="2250"/>
                                        <p:tgtEl>
                                          <p:spTgt spid="487"/>
                                        </p:tgtEl>
                                        <p:attrNameLst>
                                          <p:attrName>ppt_y</p:attrName>
                                        </p:attrNameLst>
                                      </p:cBhvr>
                                      <p:tavLst>
                                        <p:tav tm="0">
                                          <p:val>
                                            <p:strVal val="ppt_y"/>
                                          </p:val>
                                        </p:tav>
                                        <p:tav tm="100000">
                                          <p:val>
                                            <p:strVal val="1+ppt_h/2"/>
                                          </p:val>
                                        </p:tav>
                                      </p:tavLst>
                                    </p:anim>
                                    <p:set>
                                      <p:cBhvr>
                                        <p:cTn id="156" dur="1" fill="hold">
                                          <p:stCondLst>
                                            <p:cond delay="2249"/>
                                          </p:stCondLst>
                                        </p:cTn>
                                        <p:tgtEl>
                                          <p:spTgt spid="487"/>
                                        </p:tgtEl>
                                        <p:attrNameLst>
                                          <p:attrName>style.visibility</p:attrName>
                                        </p:attrNameLst>
                                      </p:cBhvr>
                                      <p:to>
                                        <p:strVal val="hidden"/>
                                      </p:to>
                                    </p:set>
                                  </p:childTnLst>
                                </p:cTn>
                              </p:par>
                              <p:par>
                                <p:cTn id="157" presetID="2" presetClass="exit" presetSubtype="6" fill="hold" nodeType="withEffect">
                                  <p:stCondLst>
                                    <p:cond delay="0"/>
                                  </p:stCondLst>
                                  <p:childTnLst>
                                    <p:anim calcmode="lin" valueType="num">
                                      <p:cBhvr additive="base">
                                        <p:cTn id="158" dur="2250"/>
                                        <p:tgtEl>
                                          <p:spTgt spid="509"/>
                                        </p:tgtEl>
                                        <p:attrNameLst>
                                          <p:attrName>ppt_x</p:attrName>
                                        </p:attrNameLst>
                                      </p:cBhvr>
                                      <p:tavLst>
                                        <p:tav tm="0">
                                          <p:val>
                                            <p:strVal val="ppt_x"/>
                                          </p:val>
                                        </p:tav>
                                        <p:tav tm="100000">
                                          <p:val>
                                            <p:strVal val="1+ppt_w/2"/>
                                          </p:val>
                                        </p:tav>
                                      </p:tavLst>
                                    </p:anim>
                                    <p:anim calcmode="lin" valueType="num">
                                      <p:cBhvr additive="base">
                                        <p:cTn id="159" dur="2250"/>
                                        <p:tgtEl>
                                          <p:spTgt spid="509"/>
                                        </p:tgtEl>
                                        <p:attrNameLst>
                                          <p:attrName>ppt_y</p:attrName>
                                        </p:attrNameLst>
                                      </p:cBhvr>
                                      <p:tavLst>
                                        <p:tav tm="0">
                                          <p:val>
                                            <p:strVal val="ppt_y"/>
                                          </p:val>
                                        </p:tav>
                                        <p:tav tm="100000">
                                          <p:val>
                                            <p:strVal val="1+ppt_h/2"/>
                                          </p:val>
                                        </p:tav>
                                      </p:tavLst>
                                    </p:anim>
                                    <p:set>
                                      <p:cBhvr>
                                        <p:cTn id="160" dur="1" fill="hold">
                                          <p:stCondLst>
                                            <p:cond delay="2249"/>
                                          </p:stCondLst>
                                        </p:cTn>
                                        <p:tgtEl>
                                          <p:spTgt spid="509"/>
                                        </p:tgtEl>
                                        <p:attrNameLst>
                                          <p:attrName>style.visibility</p:attrName>
                                        </p:attrNameLst>
                                      </p:cBhvr>
                                      <p:to>
                                        <p:strVal val="hidden"/>
                                      </p:to>
                                    </p:set>
                                  </p:childTnLst>
                                </p:cTn>
                              </p:par>
                              <p:par>
                                <p:cTn id="161" presetID="2" presetClass="exit" presetSubtype="6" fill="hold" nodeType="withEffect">
                                  <p:stCondLst>
                                    <p:cond delay="0"/>
                                  </p:stCondLst>
                                  <p:childTnLst>
                                    <p:anim calcmode="lin" valueType="num">
                                      <p:cBhvr additive="base">
                                        <p:cTn id="162" dur="2250"/>
                                        <p:tgtEl>
                                          <p:spTgt spid="531"/>
                                        </p:tgtEl>
                                        <p:attrNameLst>
                                          <p:attrName>ppt_x</p:attrName>
                                        </p:attrNameLst>
                                      </p:cBhvr>
                                      <p:tavLst>
                                        <p:tav tm="0">
                                          <p:val>
                                            <p:strVal val="ppt_x"/>
                                          </p:val>
                                        </p:tav>
                                        <p:tav tm="100000">
                                          <p:val>
                                            <p:strVal val="1+ppt_w/2"/>
                                          </p:val>
                                        </p:tav>
                                      </p:tavLst>
                                    </p:anim>
                                    <p:anim calcmode="lin" valueType="num">
                                      <p:cBhvr additive="base">
                                        <p:cTn id="163" dur="2250"/>
                                        <p:tgtEl>
                                          <p:spTgt spid="531"/>
                                        </p:tgtEl>
                                        <p:attrNameLst>
                                          <p:attrName>ppt_y</p:attrName>
                                        </p:attrNameLst>
                                      </p:cBhvr>
                                      <p:tavLst>
                                        <p:tav tm="0">
                                          <p:val>
                                            <p:strVal val="ppt_y"/>
                                          </p:val>
                                        </p:tav>
                                        <p:tav tm="100000">
                                          <p:val>
                                            <p:strVal val="1+ppt_h/2"/>
                                          </p:val>
                                        </p:tav>
                                      </p:tavLst>
                                    </p:anim>
                                    <p:set>
                                      <p:cBhvr>
                                        <p:cTn id="164" dur="1" fill="hold">
                                          <p:stCondLst>
                                            <p:cond delay="2249"/>
                                          </p:stCondLst>
                                        </p:cTn>
                                        <p:tgtEl>
                                          <p:spTgt spid="531"/>
                                        </p:tgtEl>
                                        <p:attrNameLst>
                                          <p:attrName>style.visibility</p:attrName>
                                        </p:attrNameLst>
                                      </p:cBhvr>
                                      <p:to>
                                        <p:strVal val="hidden"/>
                                      </p:to>
                                    </p:set>
                                  </p:childTnLst>
                                </p:cTn>
                              </p:par>
                              <p:par>
                                <p:cTn id="165" presetID="2" presetClass="exit" presetSubtype="6" fill="hold" nodeType="withEffect">
                                  <p:stCondLst>
                                    <p:cond delay="0"/>
                                  </p:stCondLst>
                                  <p:childTnLst>
                                    <p:anim calcmode="lin" valueType="num">
                                      <p:cBhvr additive="base">
                                        <p:cTn id="166" dur="2250"/>
                                        <p:tgtEl>
                                          <p:spTgt spid="553"/>
                                        </p:tgtEl>
                                        <p:attrNameLst>
                                          <p:attrName>ppt_x</p:attrName>
                                        </p:attrNameLst>
                                      </p:cBhvr>
                                      <p:tavLst>
                                        <p:tav tm="0">
                                          <p:val>
                                            <p:strVal val="ppt_x"/>
                                          </p:val>
                                        </p:tav>
                                        <p:tav tm="100000">
                                          <p:val>
                                            <p:strVal val="1+ppt_w/2"/>
                                          </p:val>
                                        </p:tav>
                                      </p:tavLst>
                                    </p:anim>
                                    <p:anim calcmode="lin" valueType="num">
                                      <p:cBhvr additive="base">
                                        <p:cTn id="167" dur="2250"/>
                                        <p:tgtEl>
                                          <p:spTgt spid="553"/>
                                        </p:tgtEl>
                                        <p:attrNameLst>
                                          <p:attrName>ppt_y</p:attrName>
                                        </p:attrNameLst>
                                      </p:cBhvr>
                                      <p:tavLst>
                                        <p:tav tm="0">
                                          <p:val>
                                            <p:strVal val="ppt_y"/>
                                          </p:val>
                                        </p:tav>
                                        <p:tav tm="100000">
                                          <p:val>
                                            <p:strVal val="1+ppt_h/2"/>
                                          </p:val>
                                        </p:tav>
                                      </p:tavLst>
                                    </p:anim>
                                    <p:set>
                                      <p:cBhvr>
                                        <p:cTn id="168" dur="1" fill="hold">
                                          <p:stCondLst>
                                            <p:cond delay="2249"/>
                                          </p:stCondLst>
                                        </p:cTn>
                                        <p:tgtEl>
                                          <p:spTgt spid="553"/>
                                        </p:tgtEl>
                                        <p:attrNameLst>
                                          <p:attrName>style.visibility</p:attrName>
                                        </p:attrNameLst>
                                      </p:cBhvr>
                                      <p:to>
                                        <p:strVal val="hidden"/>
                                      </p:to>
                                    </p:set>
                                  </p:childTnLst>
                                </p:cTn>
                              </p:par>
                              <p:par>
                                <p:cTn id="169" presetID="2" presetClass="exit" presetSubtype="6" fill="hold" nodeType="withEffect">
                                  <p:stCondLst>
                                    <p:cond delay="0"/>
                                  </p:stCondLst>
                                  <p:childTnLst>
                                    <p:anim calcmode="lin" valueType="num">
                                      <p:cBhvr additive="base">
                                        <p:cTn id="170" dur="2250"/>
                                        <p:tgtEl>
                                          <p:spTgt spid="575"/>
                                        </p:tgtEl>
                                        <p:attrNameLst>
                                          <p:attrName>ppt_x</p:attrName>
                                        </p:attrNameLst>
                                      </p:cBhvr>
                                      <p:tavLst>
                                        <p:tav tm="0">
                                          <p:val>
                                            <p:strVal val="ppt_x"/>
                                          </p:val>
                                        </p:tav>
                                        <p:tav tm="100000">
                                          <p:val>
                                            <p:strVal val="1+ppt_w/2"/>
                                          </p:val>
                                        </p:tav>
                                      </p:tavLst>
                                    </p:anim>
                                    <p:anim calcmode="lin" valueType="num">
                                      <p:cBhvr additive="base">
                                        <p:cTn id="171" dur="2250"/>
                                        <p:tgtEl>
                                          <p:spTgt spid="575"/>
                                        </p:tgtEl>
                                        <p:attrNameLst>
                                          <p:attrName>ppt_y</p:attrName>
                                        </p:attrNameLst>
                                      </p:cBhvr>
                                      <p:tavLst>
                                        <p:tav tm="0">
                                          <p:val>
                                            <p:strVal val="ppt_y"/>
                                          </p:val>
                                        </p:tav>
                                        <p:tav tm="100000">
                                          <p:val>
                                            <p:strVal val="1+ppt_h/2"/>
                                          </p:val>
                                        </p:tav>
                                      </p:tavLst>
                                    </p:anim>
                                    <p:set>
                                      <p:cBhvr>
                                        <p:cTn id="172" dur="1" fill="hold">
                                          <p:stCondLst>
                                            <p:cond delay="2249"/>
                                          </p:stCondLst>
                                        </p:cTn>
                                        <p:tgtEl>
                                          <p:spTgt spid="575"/>
                                        </p:tgtEl>
                                        <p:attrNameLst>
                                          <p:attrName>style.visibility</p:attrName>
                                        </p:attrNameLst>
                                      </p:cBhvr>
                                      <p:to>
                                        <p:strVal val="hidden"/>
                                      </p:to>
                                    </p:set>
                                  </p:childTnLst>
                                </p:cTn>
                              </p:par>
                              <p:par>
                                <p:cTn id="173" presetID="2" presetClass="exit" presetSubtype="6" fill="hold" nodeType="withEffect">
                                  <p:stCondLst>
                                    <p:cond delay="0"/>
                                  </p:stCondLst>
                                  <p:childTnLst>
                                    <p:anim calcmode="lin" valueType="num">
                                      <p:cBhvr additive="base">
                                        <p:cTn id="174" dur="2250"/>
                                        <p:tgtEl>
                                          <p:spTgt spid="597"/>
                                        </p:tgtEl>
                                        <p:attrNameLst>
                                          <p:attrName>ppt_x</p:attrName>
                                        </p:attrNameLst>
                                      </p:cBhvr>
                                      <p:tavLst>
                                        <p:tav tm="0">
                                          <p:val>
                                            <p:strVal val="ppt_x"/>
                                          </p:val>
                                        </p:tav>
                                        <p:tav tm="100000">
                                          <p:val>
                                            <p:strVal val="1+ppt_w/2"/>
                                          </p:val>
                                        </p:tav>
                                      </p:tavLst>
                                    </p:anim>
                                    <p:anim calcmode="lin" valueType="num">
                                      <p:cBhvr additive="base">
                                        <p:cTn id="175" dur="2250"/>
                                        <p:tgtEl>
                                          <p:spTgt spid="597"/>
                                        </p:tgtEl>
                                        <p:attrNameLst>
                                          <p:attrName>ppt_y</p:attrName>
                                        </p:attrNameLst>
                                      </p:cBhvr>
                                      <p:tavLst>
                                        <p:tav tm="0">
                                          <p:val>
                                            <p:strVal val="ppt_y"/>
                                          </p:val>
                                        </p:tav>
                                        <p:tav tm="100000">
                                          <p:val>
                                            <p:strVal val="1+ppt_h/2"/>
                                          </p:val>
                                        </p:tav>
                                      </p:tavLst>
                                    </p:anim>
                                    <p:set>
                                      <p:cBhvr>
                                        <p:cTn id="176" dur="1" fill="hold">
                                          <p:stCondLst>
                                            <p:cond delay="2249"/>
                                          </p:stCondLst>
                                        </p:cTn>
                                        <p:tgtEl>
                                          <p:spTgt spid="597"/>
                                        </p:tgtEl>
                                        <p:attrNameLst>
                                          <p:attrName>style.visibility</p:attrName>
                                        </p:attrNameLst>
                                      </p:cBhvr>
                                      <p:to>
                                        <p:strVal val="hidden"/>
                                      </p:to>
                                    </p:set>
                                  </p:childTnLst>
                                </p:cTn>
                              </p:par>
                              <p:par>
                                <p:cTn id="177" presetID="2" presetClass="exit" presetSubtype="8" fill="hold" nodeType="withEffect">
                                  <p:stCondLst>
                                    <p:cond delay="0"/>
                                  </p:stCondLst>
                                  <p:childTnLst>
                                    <p:anim calcmode="lin" valueType="num">
                                      <p:cBhvr additive="base">
                                        <p:cTn id="178" dur="2250"/>
                                        <p:tgtEl>
                                          <p:spTgt spid="2"/>
                                        </p:tgtEl>
                                        <p:attrNameLst>
                                          <p:attrName>ppt_x</p:attrName>
                                        </p:attrNameLst>
                                      </p:cBhvr>
                                      <p:tavLst>
                                        <p:tav tm="0">
                                          <p:val>
                                            <p:strVal val="ppt_x"/>
                                          </p:val>
                                        </p:tav>
                                        <p:tav tm="100000">
                                          <p:val>
                                            <p:strVal val="0-ppt_w/2"/>
                                          </p:val>
                                        </p:tav>
                                      </p:tavLst>
                                    </p:anim>
                                    <p:anim calcmode="lin" valueType="num">
                                      <p:cBhvr additive="base">
                                        <p:cTn id="179" dur="2250"/>
                                        <p:tgtEl>
                                          <p:spTgt spid="2"/>
                                        </p:tgtEl>
                                        <p:attrNameLst>
                                          <p:attrName>ppt_y</p:attrName>
                                        </p:attrNameLst>
                                      </p:cBhvr>
                                      <p:tavLst>
                                        <p:tav tm="0">
                                          <p:val>
                                            <p:strVal val="ppt_y"/>
                                          </p:val>
                                        </p:tav>
                                        <p:tav tm="100000">
                                          <p:val>
                                            <p:strVal val="ppt_y"/>
                                          </p:val>
                                        </p:tav>
                                      </p:tavLst>
                                    </p:anim>
                                    <p:set>
                                      <p:cBhvr>
                                        <p:cTn id="180" dur="1" fill="hold">
                                          <p:stCondLst>
                                            <p:cond delay="2249"/>
                                          </p:stCondLst>
                                        </p:cTn>
                                        <p:tgtEl>
                                          <p:spTgt spid="2"/>
                                        </p:tgtEl>
                                        <p:attrNameLst>
                                          <p:attrName>style.visibility</p:attrName>
                                        </p:attrNameLst>
                                      </p:cBhvr>
                                      <p:to>
                                        <p:strVal val="hidden"/>
                                      </p:to>
                                    </p:set>
                                  </p:childTnLst>
                                </p:cTn>
                              </p:par>
                              <p:par>
                                <p:cTn id="181" presetID="2" presetClass="exit" presetSubtype="8" fill="hold" nodeType="withEffect">
                                  <p:stCondLst>
                                    <p:cond delay="0"/>
                                  </p:stCondLst>
                                  <p:childTnLst>
                                    <p:anim calcmode="lin" valueType="num">
                                      <p:cBhvr additive="base">
                                        <p:cTn id="182" dur="2250"/>
                                        <p:tgtEl>
                                          <p:spTgt spid="24"/>
                                        </p:tgtEl>
                                        <p:attrNameLst>
                                          <p:attrName>ppt_x</p:attrName>
                                        </p:attrNameLst>
                                      </p:cBhvr>
                                      <p:tavLst>
                                        <p:tav tm="0">
                                          <p:val>
                                            <p:strVal val="ppt_x"/>
                                          </p:val>
                                        </p:tav>
                                        <p:tav tm="100000">
                                          <p:val>
                                            <p:strVal val="0-ppt_w/2"/>
                                          </p:val>
                                        </p:tav>
                                      </p:tavLst>
                                    </p:anim>
                                    <p:anim calcmode="lin" valueType="num">
                                      <p:cBhvr additive="base">
                                        <p:cTn id="183" dur="2250"/>
                                        <p:tgtEl>
                                          <p:spTgt spid="24"/>
                                        </p:tgtEl>
                                        <p:attrNameLst>
                                          <p:attrName>ppt_y</p:attrName>
                                        </p:attrNameLst>
                                      </p:cBhvr>
                                      <p:tavLst>
                                        <p:tav tm="0">
                                          <p:val>
                                            <p:strVal val="ppt_y"/>
                                          </p:val>
                                        </p:tav>
                                        <p:tav tm="100000">
                                          <p:val>
                                            <p:strVal val="ppt_y"/>
                                          </p:val>
                                        </p:tav>
                                      </p:tavLst>
                                    </p:anim>
                                    <p:set>
                                      <p:cBhvr>
                                        <p:cTn id="184" dur="1" fill="hold">
                                          <p:stCondLst>
                                            <p:cond delay="2249"/>
                                          </p:stCondLst>
                                        </p:cTn>
                                        <p:tgtEl>
                                          <p:spTgt spid="24"/>
                                        </p:tgtEl>
                                        <p:attrNameLst>
                                          <p:attrName>style.visibility</p:attrName>
                                        </p:attrNameLst>
                                      </p:cBhvr>
                                      <p:to>
                                        <p:strVal val="hidden"/>
                                      </p:to>
                                    </p:set>
                                  </p:childTnLst>
                                </p:cTn>
                              </p:par>
                              <p:par>
                                <p:cTn id="185" presetID="2" presetClass="exit" presetSubtype="8" fill="hold" nodeType="withEffect">
                                  <p:stCondLst>
                                    <p:cond delay="0"/>
                                  </p:stCondLst>
                                  <p:childTnLst>
                                    <p:anim calcmode="lin" valueType="num">
                                      <p:cBhvr additive="base">
                                        <p:cTn id="186" dur="2250"/>
                                        <p:tgtEl>
                                          <p:spTgt spid="46"/>
                                        </p:tgtEl>
                                        <p:attrNameLst>
                                          <p:attrName>ppt_x</p:attrName>
                                        </p:attrNameLst>
                                      </p:cBhvr>
                                      <p:tavLst>
                                        <p:tav tm="0">
                                          <p:val>
                                            <p:strVal val="ppt_x"/>
                                          </p:val>
                                        </p:tav>
                                        <p:tav tm="100000">
                                          <p:val>
                                            <p:strVal val="0-ppt_w/2"/>
                                          </p:val>
                                        </p:tav>
                                      </p:tavLst>
                                    </p:anim>
                                    <p:anim calcmode="lin" valueType="num">
                                      <p:cBhvr additive="base">
                                        <p:cTn id="187" dur="2250"/>
                                        <p:tgtEl>
                                          <p:spTgt spid="46"/>
                                        </p:tgtEl>
                                        <p:attrNameLst>
                                          <p:attrName>ppt_y</p:attrName>
                                        </p:attrNameLst>
                                      </p:cBhvr>
                                      <p:tavLst>
                                        <p:tav tm="0">
                                          <p:val>
                                            <p:strVal val="ppt_y"/>
                                          </p:val>
                                        </p:tav>
                                        <p:tav tm="100000">
                                          <p:val>
                                            <p:strVal val="ppt_y"/>
                                          </p:val>
                                        </p:tav>
                                      </p:tavLst>
                                    </p:anim>
                                    <p:set>
                                      <p:cBhvr>
                                        <p:cTn id="188" dur="1" fill="hold">
                                          <p:stCondLst>
                                            <p:cond delay="2249"/>
                                          </p:stCondLst>
                                        </p:cTn>
                                        <p:tgtEl>
                                          <p:spTgt spid="46"/>
                                        </p:tgtEl>
                                        <p:attrNameLst>
                                          <p:attrName>style.visibility</p:attrName>
                                        </p:attrNameLst>
                                      </p:cBhvr>
                                      <p:to>
                                        <p:strVal val="hidden"/>
                                      </p:to>
                                    </p:set>
                                  </p:childTnLst>
                                </p:cTn>
                              </p:par>
                              <p:par>
                                <p:cTn id="189" presetID="2" presetClass="exit" presetSubtype="8" fill="hold" nodeType="withEffect">
                                  <p:stCondLst>
                                    <p:cond delay="0"/>
                                  </p:stCondLst>
                                  <p:childTnLst>
                                    <p:anim calcmode="lin" valueType="num">
                                      <p:cBhvr additive="base">
                                        <p:cTn id="190" dur="2250"/>
                                        <p:tgtEl>
                                          <p:spTgt spid="68"/>
                                        </p:tgtEl>
                                        <p:attrNameLst>
                                          <p:attrName>ppt_x</p:attrName>
                                        </p:attrNameLst>
                                      </p:cBhvr>
                                      <p:tavLst>
                                        <p:tav tm="0">
                                          <p:val>
                                            <p:strVal val="ppt_x"/>
                                          </p:val>
                                        </p:tav>
                                        <p:tav tm="100000">
                                          <p:val>
                                            <p:strVal val="0-ppt_w/2"/>
                                          </p:val>
                                        </p:tav>
                                      </p:tavLst>
                                    </p:anim>
                                    <p:anim calcmode="lin" valueType="num">
                                      <p:cBhvr additive="base">
                                        <p:cTn id="191" dur="2250"/>
                                        <p:tgtEl>
                                          <p:spTgt spid="68"/>
                                        </p:tgtEl>
                                        <p:attrNameLst>
                                          <p:attrName>ppt_y</p:attrName>
                                        </p:attrNameLst>
                                      </p:cBhvr>
                                      <p:tavLst>
                                        <p:tav tm="0">
                                          <p:val>
                                            <p:strVal val="ppt_y"/>
                                          </p:val>
                                        </p:tav>
                                        <p:tav tm="100000">
                                          <p:val>
                                            <p:strVal val="ppt_y"/>
                                          </p:val>
                                        </p:tav>
                                      </p:tavLst>
                                    </p:anim>
                                    <p:set>
                                      <p:cBhvr>
                                        <p:cTn id="192" dur="1" fill="hold">
                                          <p:stCondLst>
                                            <p:cond delay="2249"/>
                                          </p:stCondLst>
                                        </p:cTn>
                                        <p:tgtEl>
                                          <p:spTgt spid="68"/>
                                        </p:tgtEl>
                                        <p:attrNameLst>
                                          <p:attrName>style.visibility</p:attrName>
                                        </p:attrNameLst>
                                      </p:cBhvr>
                                      <p:to>
                                        <p:strVal val="hidden"/>
                                      </p:to>
                                    </p:set>
                                  </p:childTnLst>
                                </p:cTn>
                              </p:par>
                              <p:par>
                                <p:cTn id="193" presetID="2" presetClass="exit" presetSubtype="8" fill="hold" nodeType="withEffect">
                                  <p:stCondLst>
                                    <p:cond delay="0"/>
                                  </p:stCondLst>
                                  <p:childTnLst>
                                    <p:anim calcmode="lin" valueType="num">
                                      <p:cBhvr additive="base">
                                        <p:cTn id="194" dur="2250"/>
                                        <p:tgtEl>
                                          <p:spTgt spid="90"/>
                                        </p:tgtEl>
                                        <p:attrNameLst>
                                          <p:attrName>ppt_x</p:attrName>
                                        </p:attrNameLst>
                                      </p:cBhvr>
                                      <p:tavLst>
                                        <p:tav tm="0">
                                          <p:val>
                                            <p:strVal val="ppt_x"/>
                                          </p:val>
                                        </p:tav>
                                        <p:tav tm="100000">
                                          <p:val>
                                            <p:strVal val="0-ppt_w/2"/>
                                          </p:val>
                                        </p:tav>
                                      </p:tavLst>
                                    </p:anim>
                                    <p:anim calcmode="lin" valueType="num">
                                      <p:cBhvr additive="base">
                                        <p:cTn id="195" dur="2250"/>
                                        <p:tgtEl>
                                          <p:spTgt spid="90"/>
                                        </p:tgtEl>
                                        <p:attrNameLst>
                                          <p:attrName>ppt_y</p:attrName>
                                        </p:attrNameLst>
                                      </p:cBhvr>
                                      <p:tavLst>
                                        <p:tav tm="0">
                                          <p:val>
                                            <p:strVal val="ppt_y"/>
                                          </p:val>
                                        </p:tav>
                                        <p:tav tm="100000">
                                          <p:val>
                                            <p:strVal val="ppt_y"/>
                                          </p:val>
                                        </p:tav>
                                      </p:tavLst>
                                    </p:anim>
                                    <p:set>
                                      <p:cBhvr>
                                        <p:cTn id="196" dur="1" fill="hold">
                                          <p:stCondLst>
                                            <p:cond delay="2249"/>
                                          </p:stCondLst>
                                        </p:cTn>
                                        <p:tgtEl>
                                          <p:spTgt spid="90"/>
                                        </p:tgtEl>
                                        <p:attrNameLst>
                                          <p:attrName>style.visibility</p:attrName>
                                        </p:attrNameLst>
                                      </p:cBhvr>
                                      <p:to>
                                        <p:strVal val="hidden"/>
                                      </p:to>
                                    </p:set>
                                  </p:childTnLst>
                                </p:cTn>
                              </p:par>
                              <p:par>
                                <p:cTn id="197" presetID="2" presetClass="exit" presetSubtype="8" fill="hold" nodeType="withEffect">
                                  <p:stCondLst>
                                    <p:cond delay="0"/>
                                  </p:stCondLst>
                                  <p:childTnLst>
                                    <p:anim calcmode="lin" valueType="num">
                                      <p:cBhvr additive="base">
                                        <p:cTn id="198" dur="2250"/>
                                        <p:tgtEl>
                                          <p:spTgt spid="112"/>
                                        </p:tgtEl>
                                        <p:attrNameLst>
                                          <p:attrName>ppt_x</p:attrName>
                                        </p:attrNameLst>
                                      </p:cBhvr>
                                      <p:tavLst>
                                        <p:tav tm="0">
                                          <p:val>
                                            <p:strVal val="ppt_x"/>
                                          </p:val>
                                        </p:tav>
                                        <p:tav tm="100000">
                                          <p:val>
                                            <p:strVal val="0-ppt_w/2"/>
                                          </p:val>
                                        </p:tav>
                                      </p:tavLst>
                                    </p:anim>
                                    <p:anim calcmode="lin" valueType="num">
                                      <p:cBhvr additive="base">
                                        <p:cTn id="199" dur="2250"/>
                                        <p:tgtEl>
                                          <p:spTgt spid="112"/>
                                        </p:tgtEl>
                                        <p:attrNameLst>
                                          <p:attrName>ppt_y</p:attrName>
                                        </p:attrNameLst>
                                      </p:cBhvr>
                                      <p:tavLst>
                                        <p:tav tm="0">
                                          <p:val>
                                            <p:strVal val="ppt_y"/>
                                          </p:val>
                                        </p:tav>
                                        <p:tav tm="100000">
                                          <p:val>
                                            <p:strVal val="ppt_y"/>
                                          </p:val>
                                        </p:tav>
                                      </p:tavLst>
                                    </p:anim>
                                    <p:set>
                                      <p:cBhvr>
                                        <p:cTn id="200" dur="1" fill="hold">
                                          <p:stCondLst>
                                            <p:cond delay="2249"/>
                                          </p:stCondLst>
                                        </p:cTn>
                                        <p:tgtEl>
                                          <p:spTgt spid="112"/>
                                        </p:tgtEl>
                                        <p:attrNameLst>
                                          <p:attrName>style.visibility</p:attrName>
                                        </p:attrNameLst>
                                      </p:cBhvr>
                                      <p:to>
                                        <p:strVal val="hidden"/>
                                      </p:to>
                                    </p:set>
                                  </p:childTnLst>
                                </p:cTn>
                              </p:par>
                              <p:par>
                                <p:cTn id="201" presetID="2" presetClass="exit" presetSubtype="8" fill="hold" nodeType="withEffect">
                                  <p:stCondLst>
                                    <p:cond delay="0"/>
                                  </p:stCondLst>
                                  <p:childTnLst>
                                    <p:anim calcmode="lin" valueType="num">
                                      <p:cBhvr additive="base">
                                        <p:cTn id="202" dur="2250"/>
                                        <p:tgtEl>
                                          <p:spTgt spid="134"/>
                                        </p:tgtEl>
                                        <p:attrNameLst>
                                          <p:attrName>ppt_x</p:attrName>
                                        </p:attrNameLst>
                                      </p:cBhvr>
                                      <p:tavLst>
                                        <p:tav tm="0">
                                          <p:val>
                                            <p:strVal val="ppt_x"/>
                                          </p:val>
                                        </p:tav>
                                        <p:tav tm="100000">
                                          <p:val>
                                            <p:strVal val="0-ppt_w/2"/>
                                          </p:val>
                                        </p:tav>
                                      </p:tavLst>
                                    </p:anim>
                                    <p:anim calcmode="lin" valueType="num">
                                      <p:cBhvr additive="base">
                                        <p:cTn id="203" dur="2250"/>
                                        <p:tgtEl>
                                          <p:spTgt spid="134"/>
                                        </p:tgtEl>
                                        <p:attrNameLst>
                                          <p:attrName>ppt_y</p:attrName>
                                        </p:attrNameLst>
                                      </p:cBhvr>
                                      <p:tavLst>
                                        <p:tav tm="0">
                                          <p:val>
                                            <p:strVal val="ppt_y"/>
                                          </p:val>
                                        </p:tav>
                                        <p:tav tm="100000">
                                          <p:val>
                                            <p:strVal val="ppt_y"/>
                                          </p:val>
                                        </p:tav>
                                      </p:tavLst>
                                    </p:anim>
                                    <p:set>
                                      <p:cBhvr>
                                        <p:cTn id="204" dur="1" fill="hold">
                                          <p:stCondLst>
                                            <p:cond delay="2249"/>
                                          </p:stCondLst>
                                        </p:cTn>
                                        <p:tgtEl>
                                          <p:spTgt spid="134"/>
                                        </p:tgtEl>
                                        <p:attrNameLst>
                                          <p:attrName>style.visibility</p:attrName>
                                        </p:attrNameLst>
                                      </p:cBhvr>
                                      <p:to>
                                        <p:strVal val="hidden"/>
                                      </p:to>
                                    </p:set>
                                  </p:childTnLst>
                                </p:cTn>
                              </p:par>
                              <p:par>
                                <p:cTn id="205" presetID="2" presetClass="exit" presetSubtype="8" fill="hold" nodeType="withEffect">
                                  <p:stCondLst>
                                    <p:cond delay="0"/>
                                  </p:stCondLst>
                                  <p:childTnLst>
                                    <p:anim calcmode="lin" valueType="num">
                                      <p:cBhvr additive="base">
                                        <p:cTn id="206" dur="2250"/>
                                        <p:tgtEl>
                                          <p:spTgt spid="156"/>
                                        </p:tgtEl>
                                        <p:attrNameLst>
                                          <p:attrName>ppt_x</p:attrName>
                                        </p:attrNameLst>
                                      </p:cBhvr>
                                      <p:tavLst>
                                        <p:tav tm="0">
                                          <p:val>
                                            <p:strVal val="ppt_x"/>
                                          </p:val>
                                        </p:tav>
                                        <p:tav tm="100000">
                                          <p:val>
                                            <p:strVal val="0-ppt_w/2"/>
                                          </p:val>
                                        </p:tav>
                                      </p:tavLst>
                                    </p:anim>
                                    <p:anim calcmode="lin" valueType="num">
                                      <p:cBhvr additive="base">
                                        <p:cTn id="207" dur="2250"/>
                                        <p:tgtEl>
                                          <p:spTgt spid="156"/>
                                        </p:tgtEl>
                                        <p:attrNameLst>
                                          <p:attrName>ppt_y</p:attrName>
                                        </p:attrNameLst>
                                      </p:cBhvr>
                                      <p:tavLst>
                                        <p:tav tm="0">
                                          <p:val>
                                            <p:strVal val="ppt_y"/>
                                          </p:val>
                                        </p:tav>
                                        <p:tav tm="100000">
                                          <p:val>
                                            <p:strVal val="ppt_y"/>
                                          </p:val>
                                        </p:tav>
                                      </p:tavLst>
                                    </p:anim>
                                    <p:set>
                                      <p:cBhvr>
                                        <p:cTn id="208" dur="1" fill="hold">
                                          <p:stCondLst>
                                            <p:cond delay="2249"/>
                                          </p:stCondLst>
                                        </p:cTn>
                                        <p:tgtEl>
                                          <p:spTgt spid="156"/>
                                        </p:tgtEl>
                                        <p:attrNameLst>
                                          <p:attrName>style.visibility</p:attrName>
                                        </p:attrNameLst>
                                      </p:cBhvr>
                                      <p:to>
                                        <p:strVal val="hidden"/>
                                      </p:to>
                                    </p:set>
                                  </p:childTnLst>
                                </p:cTn>
                              </p:par>
                              <p:par>
                                <p:cTn id="209" presetID="2" presetClass="exit" presetSubtype="8" fill="hold" nodeType="withEffect">
                                  <p:stCondLst>
                                    <p:cond delay="0"/>
                                  </p:stCondLst>
                                  <p:childTnLst>
                                    <p:anim calcmode="lin" valueType="num">
                                      <p:cBhvr additive="base">
                                        <p:cTn id="210" dur="2250"/>
                                        <p:tgtEl>
                                          <p:spTgt spid="178"/>
                                        </p:tgtEl>
                                        <p:attrNameLst>
                                          <p:attrName>ppt_x</p:attrName>
                                        </p:attrNameLst>
                                      </p:cBhvr>
                                      <p:tavLst>
                                        <p:tav tm="0">
                                          <p:val>
                                            <p:strVal val="ppt_x"/>
                                          </p:val>
                                        </p:tav>
                                        <p:tav tm="100000">
                                          <p:val>
                                            <p:strVal val="0-ppt_w/2"/>
                                          </p:val>
                                        </p:tav>
                                      </p:tavLst>
                                    </p:anim>
                                    <p:anim calcmode="lin" valueType="num">
                                      <p:cBhvr additive="base">
                                        <p:cTn id="211" dur="2250"/>
                                        <p:tgtEl>
                                          <p:spTgt spid="178"/>
                                        </p:tgtEl>
                                        <p:attrNameLst>
                                          <p:attrName>ppt_y</p:attrName>
                                        </p:attrNameLst>
                                      </p:cBhvr>
                                      <p:tavLst>
                                        <p:tav tm="0">
                                          <p:val>
                                            <p:strVal val="ppt_y"/>
                                          </p:val>
                                        </p:tav>
                                        <p:tav tm="100000">
                                          <p:val>
                                            <p:strVal val="ppt_y"/>
                                          </p:val>
                                        </p:tav>
                                      </p:tavLst>
                                    </p:anim>
                                    <p:set>
                                      <p:cBhvr>
                                        <p:cTn id="212" dur="1" fill="hold">
                                          <p:stCondLst>
                                            <p:cond delay="2249"/>
                                          </p:stCondLst>
                                        </p:cTn>
                                        <p:tgtEl>
                                          <p:spTgt spid="178"/>
                                        </p:tgtEl>
                                        <p:attrNameLst>
                                          <p:attrName>style.visibility</p:attrName>
                                        </p:attrNameLst>
                                      </p:cBhvr>
                                      <p:to>
                                        <p:strVal val="hidden"/>
                                      </p:to>
                                    </p:set>
                                  </p:childTnLst>
                                </p:cTn>
                              </p:par>
                              <p:par>
                                <p:cTn id="213" presetID="2" presetClass="exit" presetSubtype="8" fill="hold" nodeType="withEffect">
                                  <p:stCondLst>
                                    <p:cond delay="0"/>
                                  </p:stCondLst>
                                  <p:childTnLst>
                                    <p:anim calcmode="lin" valueType="num">
                                      <p:cBhvr additive="base">
                                        <p:cTn id="214" dur="2250"/>
                                        <p:tgtEl>
                                          <p:spTgt spid="200"/>
                                        </p:tgtEl>
                                        <p:attrNameLst>
                                          <p:attrName>ppt_x</p:attrName>
                                        </p:attrNameLst>
                                      </p:cBhvr>
                                      <p:tavLst>
                                        <p:tav tm="0">
                                          <p:val>
                                            <p:strVal val="ppt_x"/>
                                          </p:val>
                                        </p:tav>
                                        <p:tav tm="100000">
                                          <p:val>
                                            <p:strVal val="0-ppt_w/2"/>
                                          </p:val>
                                        </p:tav>
                                      </p:tavLst>
                                    </p:anim>
                                    <p:anim calcmode="lin" valueType="num">
                                      <p:cBhvr additive="base">
                                        <p:cTn id="215" dur="2250"/>
                                        <p:tgtEl>
                                          <p:spTgt spid="200"/>
                                        </p:tgtEl>
                                        <p:attrNameLst>
                                          <p:attrName>ppt_y</p:attrName>
                                        </p:attrNameLst>
                                      </p:cBhvr>
                                      <p:tavLst>
                                        <p:tav tm="0">
                                          <p:val>
                                            <p:strVal val="ppt_y"/>
                                          </p:val>
                                        </p:tav>
                                        <p:tav tm="100000">
                                          <p:val>
                                            <p:strVal val="ppt_y"/>
                                          </p:val>
                                        </p:tav>
                                      </p:tavLst>
                                    </p:anim>
                                    <p:set>
                                      <p:cBhvr>
                                        <p:cTn id="216" dur="1" fill="hold">
                                          <p:stCondLst>
                                            <p:cond delay="2249"/>
                                          </p:stCondLst>
                                        </p:cTn>
                                        <p:tgtEl>
                                          <p:spTgt spid="200"/>
                                        </p:tgtEl>
                                        <p:attrNameLst>
                                          <p:attrName>style.visibility</p:attrName>
                                        </p:attrNameLst>
                                      </p:cBhvr>
                                      <p:to>
                                        <p:strVal val="hidden"/>
                                      </p:to>
                                    </p:set>
                                  </p:childTnLst>
                                </p:cTn>
                              </p:par>
                              <p:par>
                                <p:cTn id="217" presetID="2" presetClass="exit" presetSubtype="8" fill="hold" nodeType="withEffect">
                                  <p:stCondLst>
                                    <p:cond delay="0"/>
                                  </p:stCondLst>
                                  <p:childTnLst>
                                    <p:anim calcmode="lin" valueType="num">
                                      <p:cBhvr additive="base">
                                        <p:cTn id="218" dur="2250"/>
                                        <p:tgtEl>
                                          <p:spTgt spid="222"/>
                                        </p:tgtEl>
                                        <p:attrNameLst>
                                          <p:attrName>ppt_x</p:attrName>
                                        </p:attrNameLst>
                                      </p:cBhvr>
                                      <p:tavLst>
                                        <p:tav tm="0">
                                          <p:val>
                                            <p:strVal val="ppt_x"/>
                                          </p:val>
                                        </p:tav>
                                        <p:tav tm="100000">
                                          <p:val>
                                            <p:strVal val="0-ppt_w/2"/>
                                          </p:val>
                                        </p:tav>
                                      </p:tavLst>
                                    </p:anim>
                                    <p:anim calcmode="lin" valueType="num">
                                      <p:cBhvr additive="base">
                                        <p:cTn id="219" dur="2250"/>
                                        <p:tgtEl>
                                          <p:spTgt spid="222"/>
                                        </p:tgtEl>
                                        <p:attrNameLst>
                                          <p:attrName>ppt_y</p:attrName>
                                        </p:attrNameLst>
                                      </p:cBhvr>
                                      <p:tavLst>
                                        <p:tav tm="0">
                                          <p:val>
                                            <p:strVal val="ppt_y"/>
                                          </p:val>
                                        </p:tav>
                                        <p:tav tm="100000">
                                          <p:val>
                                            <p:strVal val="ppt_y"/>
                                          </p:val>
                                        </p:tav>
                                      </p:tavLst>
                                    </p:anim>
                                    <p:set>
                                      <p:cBhvr>
                                        <p:cTn id="220" dur="1" fill="hold">
                                          <p:stCondLst>
                                            <p:cond delay="2249"/>
                                          </p:stCondLst>
                                        </p:cTn>
                                        <p:tgtEl>
                                          <p:spTgt spid="222"/>
                                        </p:tgtEl>
                                        <p:attrNameLst>
                                          <p:attrName>style.visibility</p:attrName>
                                        </p:attrNameLst>
                                      </p:cBhvr>
                                      <p:to>
                                        <p:strVal val="hidden"/>
                                      </p:to>
                                    </p:set>
                                  </p:childTnLst>
                                </p:cTn>
                              </p:par>
                              <p:par>
                                <p:cTn id="221" presetID="2" presetClass="exit" presetSubtype="8" fill="hold" nodeType="withEffect">
                                  <p:stCondLst>
                                    <p:cond delay="0"/>
                                  </p:stCondLst>
                                  <p:childTnLst>
                                    <p:anim calcmode="lin" valueType="num">
                                      <p:cBhvr additive="base">
                                        <p:cTn id="222" dur="2250"/>
                                        <p:tgtEl>
                                          <p:spTgt spid="244"/>
                                        </p:tgtEl>
                                        <p:attrNameLst>
                                          <p:attrName>ppt_x</p:attrName>
                                        </p:attrNameLst>
                                      </p:cBhvr>
                                      <p:tavLst>
                                        <p:tav tm="0">
                                          <p:val>
                                            <p:strVal val="ppt_x"/>
                                          </p:val>
                                        </p:tav>
                                        <p:tav tm="100000">
                                          <p:val>
                                            <p:strVal val="0-ppt_w/2"/>
                                          </p:val>
                                        </p:tav>
                                      </p:tavLst>
                                    </p:anim>
                                    <p:anim calcmode="lin" valueType="num">
                                      <p:cBhvr additive="base">
                                        <p:cTn id="223" dur="2250"/>
                                        <p:tgtEl>
                                          <p:spTgt spid="244"/>
                                        </p:tgtEl>
                                        <p:attrNameLst>
                                          <p:attrName>ppt_y</p:attrName>
                                        </p:attrNameLst>
                                      </p:cBhvr>
                                      <p:tavLst>
                                        <p:tav tm="0">
                                          <p:val>
                                            <p:strVal val="ppt_y"/>
                                          </p:val>
                                        </p:tav>
                                        <p:tav tm="100000">
                                          <p:val>
                                            <p:strVal val="ppt_y"/>
                                          </p:val>
                                        </p:tav>
                                      </p:tavLst>
                                    </p:anim>
                                    <p:set>
                                      <p:cBhvr>
                                        <p:cTn id="224" dur="1" fill="hold">
                                          <p:stCondLst>
                                            <p:cond delay="2249"/>
                                          </p:stCondLst>
                                        </p:cTn>
                                        <p:tgtEl>
                                          <p:spTgt spid="244"/>
                                        </p:tgtEl>
                                        <p:attrNameLst>
                                          <p:attrName>style.visibility</p:attrName>
                                        </p:attrNameLst>
                                      </p:cBhvr>
                                      <p:to>
                                        <p:strVal val="hidden"/>
                                      </p:to>
                                    </p:set>
                                  </p:childTnLst>
                                </p:cTn>
                              </p:par>
                              <p:par>
                                <p:cTn id="225" presetID="2" presetClass="exit" presetSubtype="8" fill="hold" nodeType="withEffect">
                                  <p:stCondLst>
                                    <p:cond delay="0"/>
                                  </p:stCondLst>
                                  <p:childTnLst>
                                    <p:anim calcmode="lin" valueType="num">
                                      <p:cBhvr additive="base">
                                        <p:cTn id="226" dur="2250"/>
                                        <p:tgtEl>
                                          <p:spTgt spid="266"/>
                                        </p:tgtEl>
                                        <p:attrNameLst>
                                          <p:attrName>ppt_x</p:attrName>
                                        </p:attrNameLst>
                                      </p:cBhvr>
                                      <p:tavLst>
                                        <p:tav tm="0">
                                          <p:val>
                                            <p:strVal val="ppt_x"/>
                                          </p:val>
                                        </p:tav>
                                        <p:tav tm="100000">
                                          <p:val>
                                            <p:strVal val="0-ppt_w/2"/>
                                          </p:val>
                                        </p:tav>
                                      </p:tavLst>
                                    </p:anim>
                                    <p:anim calcmode="lin" valueType="num">
                                      <p:cBhvr additive="base">
                                        <p:cTn id="227" dur="2250"/>
                                        <p:tgtEl>
                                          <p:spTgt spid="266"/>
                                        </p:tgtEl>
                                        <p:attrNameLst>
                                          <p:attrName>ppt_y</p:attrName>
                                        </p:attrNameLst>
                                      </p:cBhvr>
                                      <p:tavLst>
                                        <p:tav tm="0">
                                          <p:val>
                                            <p:strVal val="ppt_y"/>
                                          </p:val>
                                        </p:tav>
                                        <p:tav tm="100000">
                                          <p:val>
                                            <p:strVal val="ppt_y"/>
                                          </p:val>
                                        </p:tav>
                                      </p:tavLst>
                                    </p:anim>
                                    <p:set>
                                      <p:cBhvr>
                                        <p:cTn id="228" dur="1" fill="hold">
                                          <p:stCondLst>
                                            <p:cond delay="2249"/>
                                          </p:stCondLst>
                                        </p:cTn>
                                        <p:tgtEl>
                                          <p:spTgt spid="266"/>
                                        </p:tgtEl>
                                        <p:attrNameLst>
                                          <p:attrName>style.visibility</p:attrName>
                                        </p:attrNameLst>
                                      </p:cBhvr>
                                      <p:to>
                                        <p:strVal val="hidden"/>
                                      </p:to>
                                    </p:set>
                                  </p:childTnLst>
                                </p:cTn>
                              </p:par>
                              <p:par>
                                <p:cTn id="229" presetID="2" presetClass="exit" presetSubtype="8" fill="hold" nodeType="withEffect">
                                  <p:stCondLst>
                                    <p:cond delay="0"/>
                                  </p:stCondLst>
                                  <p:childTnLst>
                                    <p:anim calcmode="lin" valueType="num">
                                      <p:cBhvr additive="base">
                                        <p:cTn id="230" dur="2250"/>
                                        <p:tgtEl>
                                          <p:spTgt spid="288"/>
                                        </p:tgtEl>
                                        <p:attrNameLst>
                                          <p:attrName>ppt_x</p:attrName>
                                        </p:attrNameLst>
                                      </p:cBhvr>
                                      <p:tavLst>
                                        <p:tav tm="0">
                                          <p:val>
                                            <p:strVal val="ppt_x"/>
                                          </p:val>
                                        </p:tav>
                                        <p:tav tm="100000">
                                          <p:val>
                                            <p:strVal val="0-ppt_w/2"/>
                                          </p:val>
                                        </p:tav>
                                      </p:tavLst>
                                    </p:anim>
                                    <p:anim calcmode="lin" valueType="num">
                                      <p:cBhvr additive="base">
                                        <p:cTn id="231" dur="2250"/>
                                        <p:tgtEl>
                                          <p:spTgt spid="288"/>
                                        </p:tgtEl>
                                        <p:attrNameLst>
                                          <p:attrName>ppt_y</p:attrName>
                                        </p:attrNameLst>
                                      </p:cBhvr>
                                      <p:tavLst>
                                        <p:tav tm="0">
                                          <p:val>
                                            <p:strVal val="ppt_y"/>
                                          </p:val>
                                        </p:tav>
                                        <p:tav tm="100000">
                                          <p:val>
                                            <p:strVal val="ppt_y"/>
                                          </p:val>
                                        </p:tav>
                                      </p:tavLst>
                                    </p:anim>
                                    <p:set>
                                      <p:cBhvr>
                                        <p:cTn id="232" dur="1" fill="hold">
                                          <p:stCondLst>
                                            <p:cond delay="2249"/>
                                          </p:stCondLst>
                                        </p:cTn>
                                        <p:tgtEl>
                                          <p:spTgt spid="288"/>
                                        </p:tgtEl>
                                        <p:attrNameLst>
                                          <p:attrName>style.visibility</p:attrName>
                                        </p:attrNameLst>
                                      </p:cBhvr>
                                      <p:to>
                                        <p:strVal val="hidden"/>
                                      </p:to>
                                    </p:set>
                                  </p:childTnLst>
                                </p:cTn>
                              </p:par>
                              <p:par>
                                <p:cTn id="233" presetID="23" presetClass="entr" presetSubtype="288" fill="hold" nodeType="withEffect">
                                  <p:stCondLst>
                                    <p:cond delay="0"/>
                                  </p:stCondLst>
                                  <p:childTnLst>
                                    <p:set>
                                      <p:cBhvr>
                                        <p:cTn id="234" dur="1" fill="hold">
                                          <p:stCondLst>
                                            <p:cond delay="0"/>
                                          </p:stCondLst>
                                        </p:cTn>
                                        <p:tgtEl>
                                          <p:spTgt spid="627"/>
                                        </p:tgtEl>
                                        <p:attrNameLst>
                                          <p:attrName>style.visibility</p:attrName>
                                        </p:attrNameLst>
                                      </p:cBhvr>
                                      <p:to>
                                        <p:strVal val="visible"/>
                                      </p:to>
                                    </p:set>
                                    <p:anim calcmode="lin" valueType="num">
                                      <p:cBhvr>
                                        <p:cTn id="235" dur="2000" fill="hold"/>
                                        <p:tgtEl>
                                          <p:spTgt spid="627"/>
                                        </p:tgtEl>
                                        <p:attrNameLst>
                                          <p:attrName>ppt_w</p:attrName>
                                        </p:attrNameLst>
                                      </p:cBhvr>
                                      <p:tavLst>
                                        <p:tav tm="0">
                                          <p:val>
                                            <p:strVal val="4/3*#ppt_w"/>
                                          </p:val>
                                        </p:tav>
                                        <p:tav tm="100000">
                                          <p:val>
                                            <p:strVal val="#ppt_w"/>
                                          </p:val>
                                        </p:tav>
                                      </p:tavLst>
                                    </p:anim>
                                    <p:anim calcmode="lin" valueType="num">
                                      <p:cBhvr>
                                        <p:cTn id="236" dur="2000" fill="hold"/>
                                        <p:tgtEl>
                                          <p:spTgt spid="627"/>
                                        </p:tgtEl>
                                        <p:attrNameLst>
                                          <p:attrName>ppt_h</p:attrName>
                                        </p:attrNameLst>
                                      </p:cBhvr>
                                      <p:tavLst>
                                        <p:tav tm="0">
                                          <p:val>
                                            <p:strVal val="4/3*#ppt_h"/>
                                          </p:val>
                                        </p:tav>
                                        <p:tav tm="100000">
                                          <p:val>
                                            <p:strVal val="#ppt_h"/>
                                          </p:val>
                                        </p:tav>
                                      </p:tavLst>
                                    </p:anim>
                                  </p:childTnLst>
                                </p:cTn>
                              </p:par>
                              <p:par>
                                <p:cTn id="237" presetID="8" presetClass="entr" presetSubtype="32" fill="hold" nodeType="withEffect">
                                  <p:stCondLst>
                                    <p:cond delay="0"/>
                                  </p:stCondLst>
                                  <p:childTnLst>
                                    <p:set>
                                      <p:cBhvr>
                                        <p:cTn id="238" dur="1" fill="hold">
                                          <p:stCondLst>
                                            <p:cond delay="0"/>
                                          </p:stCondLst>
                                        </p:cTn>
                                        <p:tgtEl>
                                          <p:spTgt spid="627"/>
                                        </p:tgtEl>
                                        <p:attrNameLst>
                                          <p:attrName>style.visibility</p:attrName>
                                        </p:attrNameLst>
                                      </p:cBhvr>
                                      <p:to>
                                        <p:strVal val="visible"/>
                                      </p:to>
                                    </p:set>
                                    <p:animEffect transition="in" filter="diamond(out)">
                                      <p:cBhvr>
                                        <p:cTn id="239" dur="300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1"/>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483768" y="123478"/>
            <a:ext cx="5976664" cy="3662541"/>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Ofrece </a:t>
            </a:r>
            <a:r>
              <a:rPr lang="es-ES" sz="1600" b="1" dirty="0">
                <a:solidFill>
                  <a:schemeClr val="tx2">
                    <a:lumMod val="25000"/>
                  </a:schemeClr>
                </a:solidFill>
                <a:latin typeface="Hobo Std" pitchFamily="34" charset="0"/>
              </a:rPr>
              <a:t>alivio para las hemorroides</a:t>
            </a:r>
          </a:p>
          <a:p>
            <a:pPr algn="ctr">
              <a:defRPr/>
            </a:pPr>
            <a:endParaRPr lang="es-ES" sz="1400" b="1" dirty="0">
              <a:solidFill>
                <a:schemeClr val="tx2">
                  <a:lumMod val="25000"/>
                </a:schemeClr>
              </a:solidFill>
              <a:latin typeface="Hobo Std" pitchFamily="34" charset="0"/>
            </a:endParaRPr>
          </a:p>
          <a:p>
            <a:pPr algn="ctr">
              <a:defRPr/>
            </a:pPr>
            <a:r>
              <a:rPr lang="es-ES" sz="1200" b="1" dirty="0">
                <a:solidFill>
                  <a:schemeClr val="tx2">
                    <a:lumMod val="25000"/>
                  </a:schemeClr>
                </a:solidFill>
                <a:latin typeface="Hobo Std" pitchFamily="34" charset="0"/>
              </a:rPr>
              <a:t>Gracias a sus propiedades antinflamatorias y antibióticas, el ajo es considerado como uno de los mejores remedios caseros para reducir el dolor y la inflamación de las hemorroides. Tomar cápsulas de ajo diariamente ayuda a fortalecer la vascularización intestinal, alivia el dolor y la incomodidad, y disminuye la frecuencia de exacerbación de los </a:t>
            </a:r>
            <a:r>
              <a:rPr lang="es-ES" sz="1200" b="1" dirty="0" smtClean="0">
                <a:solidFill>
                  <a:schemeClr val="tx2">
                    <a:lumMod val="25000"/>
                  </a:schemeClr>
                </a:solidFill>
                <a:latin typeface="Hobo Std" pitchFamily="34" charset="0"/>
              </a:rPr>
              <a:t>síntomas.</a:t>
            </a:r>
          </a:p>
          <a:p>
            <a:pPr algn="ctr">
              <a:defRPr/>
            </a:pPr>
            <a:endParaRPr lang="es-ES" sz="1200" b="1" dirty="0">
              <a:solidFill>
                <a:schemeClr val="tx2">
                  <a:lumMod val="25000"/>
                </a:schemeClr>
              </a:solidFill>
              <a:latin typeface="Hobo Std" pitchFamily="34" charset="0"/>
            </a:endParaRPr>
          </a:p>
          <a:p>
            <a:pPr algn="ctr">
              <a:defRPr/>
            </a:pPr>
            <a:r>
              <a:rPr lang="es-ES" sz="1600" b="1" dirty="0">
                <a:solidFill>
                  <a:schemeClr val="tx2">
                    <a:lumMod val="25000"/>
                  </a:schemeClr>
                </a:solidFill>
                <a:latin typeface="Hobo Std" pitchFamily="34" charset="0"/>
              </a:rPr>
              <a:t>Ayuda a tratar la </a:t>
            </a:r>
            <a:r>
              <a:rPr lang="es-ES" sz="1600" b="1" dirty="0" smtClean="0">
                <a:solidFill>
                  <a:schemeClr val="tx2">
                    <a:lumMod val="25000"/>
                  </a:schemeClr>
                </a:solidFill>
                <a:latin typeface="Hobo Std" pitchFamily="34" charset="0"/>
              </a:rPr>
              <a:t>gastritis</a:t>
            </a:r>
          </a:p>
          <a:p>
            <a:pPr algn="ctr">
              <a:defRPr/>
            </a:pPr>
            <a:endParaRPr lang="es-ES" sz="1600" b="1" dirty="0">
              <a:solidFill>
                <a:schemeClr val="tx2">
                  <a:lumMod val="25000"/>
                </a:schemeClr>
              </a:solidFill>
              <a:latin typeface="Hobo Std" pitchFamily="34" charset="0"/>
            </a:endParaRPr>
          </a:p>
          <a:p>
            <a:pPr algn="ctr">
              <a:defRPr/>
            </a:pPr>
            <a:r>
              <a:rPr lang="es-ES" sz="1200" b="1" dirty="0" smtClean="0">
                <a:solidFill>
                  <a:schemeClr val="tx2">
                    <a:lumMod val="25000"/>
                  </a:schemeClr>
                </a:solidFill>
                <a:latin typeface="Hobo Std" pitchFamily="34" charset="0"/>
              </a:rPr>
              <a:t>Se </a:t>
            </a:r>
            <a:r>
              <a:rPr lang="es-ES" sz="1200" b="1" dirty="0">
                <a:solidFill>
                  <a:schemeClr val="tx2">
                    <a:lumMod val="25000"/>
                  </a:schemeClr>
                </a:solidFill>
                <a:latin typeface="Hobo Std" pitchFamily="34" charset="0"/>
              </a:rPr>
              <a:t>dice que al menos el 50 por ciento de la población mundial tiene H. pylori en su tracto digestivo, una cepa bacteriana que causa la gran mayoría de los casos de gastritis. Se ha reconocido que consumir ajo crudo en ayunas puede ser una forma natural y efectiva de eliminar esta bacteria y frenar el avance de la inflamación en las paredes </a:t>
            </a:r>
            <a:r>
              <a:rPr lang="es-ES" sz="1200" b="1" dirty="0" smtClean="0">
                <a:solidFill>
                  <a:schemeClr val="tx2">
                    <a:lumMod val="25000"/>
                  </a:schemeClr>
                </a:solidFill>
                <a:latin typeface="Hobo Std" pitchFamily="34" charset="0"/>
              </a:rPr>
              <a:t>estomacales.</a:t>
            </a:r>
            <a:endParaRPr lang="es-ES" sz="110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2780654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35 Grupo"/>
          <p:cNvGrpSpPr/>
          <p:nvPr/>
        </p:nvGrpSpPr>
        <p:grpSpPr>
          <a:xfrm>
            <a:off x="0" y="0"/>
            <a:ext cx="9144000" cy="5143500"/>
            <a:chOff x="0" y="0"/>
            <a:chExt cx="9144000" cy="5143500"/>
          </a:xfrm>
        </p:grpSpPr>
        <p:sp>
          <p:nvSpPr>
            <p:cNvPr id="37" name="36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1027"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03647" y="19829"/>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 y="13946"/>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512169" y="39352"/>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952331" y="39352"/>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03647" y="1531998"/>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 y="1526115"/>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512169" y="1551521"/>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952331" y="1551521"/>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75655" y="3116174"/>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2007" y="3110291"/>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40163" y="3135696"/>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880323" y="3135696"/>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8604448" y="-26773"/>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7200800" y="-32656"/>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5688632" y="-7250"/>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4248472" y="-7250"/>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8604448" y="1485396"/>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7200800" y="1479513"/>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5688632" y="1504919"/>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4248472" y="1504919"/>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8676456" y="3069572"/>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7272808" y="3063689"/>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5760640" y="3089094"/>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Picture 3"/>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flipH="1">
            <a:off x="4320480" y="3089094"/>
            <a:ext cx="1728192" cy="1152128"/>
          </a:xfrm>
          <a:prstGeom prst="rect">
            <a:avLst/>
          </a:prstGeom>
          <a:noFill/>
          <a:ln>
            <a:noFill/>
          </a:ln>
          <a:effectLst>
            <a:glow rad="12700">
              <a:srgbClr val="99FF33"/>
            </a:glow>
            <a:reflection blurRad="6350" stA="50000" endA="300" endPos="90000" dist="508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2" name="31 Rectángulo"/>
          <p:cNvSpPr/>
          <p:nvPr/>
        </p:nvSpPr>
        <p:spPr>
          <a:xfrm flipH="1">
            <a:off x="-1548680" y="-271660"/>
            <a:ext cx="1209734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239595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additive="base">
                                        <p:cTn id="7" dur="4000" fill="hold"/>
                                        <p:tgtEl>
                                          <p:spTgt spid="1027"/>
                                        </p:tgtEl>
                                        <p:attrNameLst>
                                          <p:attrName>ppt_x</p:attrName>
                                        </p:attrNameLst>
                                      </p:cBhvr>
                                      <p:tavLst>
                                        <p:tav tm="0">
                                          <p:val>
                                            <p:strVal val="1+#ppt_w/2"/>
                                          </p:val>
                                        </p:tav>
                                        <p:tav tm="100000">
                                          <p:val>
                                            <p:strVal val="#ppt_x"/>
                                          </p:val>
                                        </p:tav>
                                      </p:tavLst>
                                    </p:anim>
                                    <p:anim calcmode="lin" valueType="num">
                                      <p:cBhvr additive="base">
                                        <p:cTn id="8" dur="4000" fill="hold"/>
                                        <p:tgtEl>
                                          <p:spTgt spid="1027"/>
                                        </p:tgtEl>
                                        <p:attrNameLst>
                                          <p:attrName>ppt_y</p:attrName>
                                        </p:attrNameLst>
                                      </p:cBhvr>
                                      <p:tavLst>
                                        <p:tav tm="0">
                                          <p:val>
                                            <p:strVal val="#ppt_y"/>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7"/>
                                        </p:tgtEl>
                                        <p:attrNameLst>
                                          <p:attrName>style.visibility</p:attrName>
                                        </p:attrNameLst>
                                      </p:cBhvr>
                                      <p:to>
                                        <p:strVal val="visible"/>
                                      </p:to>
                                    </p:set>
                                    <p:anim calcmode="lin" valueType="num">
                                      <p:cBhvr>
                                        <p:cTn id="11" dur="4000" fill="hold"/>
                                        <p:tgtEl>
                                          <p:spTgt spid="1027"/>
                                        </p:tgtEl>
                                        <p:attrNameLst>
                                          <p:attrName>ppt_w</p:attrName>
                                        </p:attrNameLst>
                                      </p:cBhvr>
                                      <p:tavLst>
                                        <p:tav tm="0">
                                          <p:val>
                                            <p:strVal val="#ppt_w"/>
                                          </p:val>
                                        </p:tav>
                                        <p:tav tm="100000">
                                          <p:val>
                                            <p:strVal val="#ppt_w"/>
                                          </p:val>
                                        </p:tav>
                                      </p:tavLst>
                                    </p:anim>
                                    <p:anim calcmode="lin" valueType="num">
                                      <p:cBhvr>
                                        <p:cTn id="12" dur="4000" fill="hold"/>
                                        <p:tgtEl>
                                          <p:spTgt spid="1027"/>
                                        </p:tgtEl>
                                        <p:attrNameLst>
                                          <p:attrName>ppt_h</p:attrName>
                                        </p:attrNameLst>
                                      </p:cBhvr>
                                      <p:tavLst>
                                        <p:tav tm="0" fmla="#ppt_h*sin(2.5*pi*$)">
                                          <p:val>
                                            <p:fltVal val="0"/>
                                          </p:val>
                                        </p:tav>
                                        <p:tav tm="100000">
                                          <p:val>
                                            <p:fltVal val="1"/>
                                          </p:val>
                                        </p:tav>
                                      </p:tavLst>
                                    </p:anim>
                                  </p:childTnLst>
                                </p:cTn>
                              </p:par>
                              <p:par>
                                <p:cTn id="13" presetID="8" presetClass="emph" presetSubtype="0" repeatCount="indefinite" fill="hold" nodeType="withEffect">
                                  <p:stCondLst>
                                    <p:cond delay="0"/>
                                  </p:stCondLst>
                                  <p:childTnLst>
                                    <p:animRot by="21600000">
                                      <p:cBhvr>
                                        <p:cTn id="14" dur="3500" fill="hold"/>
                                        <p:tgtEl>
                                          <p:spTgt spid="1027"/>
                                        </p:tgtEl>
                                        <p:attrNameLst>
                                          <p:attrName>r</p:attrName>
                                        </p:attrNameLst>
                                      </p:cBhvr>
                                    </p:animRot>
                                  </p:childTnLst>
                                </p:cTn>
                              </p:par>
                              <p:par>
                                <p:cTn id="15" presetID="2" presetClass="exit" presetSubtype="2" fill="hold" nodeType="withEffect">
                                  <p:stCondLst>
                                    <p:cond delay="0"/>
                                  </p:stCondLst>
                                  <p:childTnLst>
                                    <p:anim calcmode="lin" valueType="num">
                                      <p:cBhvr additive="base">
                                        <p:cTn id="16" dur="4000"/>
                                        <p:tgtEl>
                                          <p:spTgt spid="1027"/>
                                        </p:tgtEl>
                                        <p:attrNameLst>
                                          <p:attrName>ppt_x</p:attrName>
                                        </p:attrNameLst>
                                      </p:cBhvr>
                                      <p:tavLst>
                                        <p:tav tm="0">
                                          <p:val>
                                            <p:strVal val="ppt_x"/>
                                          </p:val>
                                        </p:tav>
                                        <p:tav tm="100000">
                                          <p:val>
                                            <p:strVal val="1+ppt_w/2"/>
                                          </p:val>
                                        </p:tav>
                                      </p:tavLst>
                                    </p:anim>
                                    <p:anim calcmode="lin" valueType="num">
                                      <p:cBhvr additive="base">
                                        <p:cTn id="17" dur="4000"/>
                                        <p:tgtEl>
                                          <p:spTgt spid="1027"/>
                                        </p:tgtEl>
                                        <p:attrNameLst>
                                          <p:attrName>ppt_y</p:attrName>
                                        </p:attrNameLst>
                                      </p:cBhvr>
                                      <p:tavLst>
                                        <p:tav tm="0">
                                          <p:val>
                                            <p:strVal val="ppt_y"/>
                                          </p:val>
                                        </p:tav>
                                        <p:tav tm="100000">
                                          <p:val>
                                            <p:strVal val="ppt_y"/>
                                          </p:val>
                                        </p:tav>
                                      </p:tavLst>
                                    </p:anim>
                                    <p:set>
                                      <p:cBhvr>
                                        <p:cTn id="18" dur="1" fill="hold">
                                          <p:stCondLst>
                                            <p:cond delay="3999"/>
                                          </p:stCondLst>
                                        </p:cTn>
                                        <p:tgtEl>
                                          <p:spTgt spid="1027"/>
                                        </p:tgtEl>
                                        <p:attrNameLst>
                                          <p:attrName>style.visibility</p:attrName>
                                        </p:attrNameLst>
                                      </p:cBhvr>
                                      <p:to>
                                        <p:strVal val="hidden"/>
                                      </p:to>
                                    </p:set>
                                  </p:childTnLst>
                                </p:cTn>
                              </p:par>
                              <p:par>
                                <p:cTn id="19" presetID="2" presetClass="entr" presetSubtype="2" fill="hold"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4000" fill="hold"/>
                                        <p:tgtEl>
                                          <p:spTgt spid="4"/>
                                        </p:tgtEl>
                                        <p:attrNameLst>
                                          <p:attrName>ppt_x</p:attrName>
                                        </p:attrNameLst>
                                      </p:cBhvr>
                                      <p:tavLst>
                                        <p:tav tm="0">
                                          <p:val>
                                            <p:strVal val="1+#ppt_w/2"/>
                                          </p:val>
                                        </p:tav>
                                        <p:tav tm="100000">
                                          <p:val>
                                            <p:strVal val="#ppt_x"/>
                                          </p:val>
                                        </p:tav>
                                      </p:tavLst>
                                    </p:anim>
                                    <p:anim calcmode="lin" valueType="num">
                                      <p:cBhvr additive="base">
                                        <p:cTn id="22" dur="4000" fill="hold"/>
                                        <p:tgtEl>
                                          <p:spTgt spid="4"/>
                                        </p:tgtEl>
                                        <p:attrNameLst>
                                          <p:attrName>ppt_y</p:attrName>
                                        </p:attrNameLst>
                                      </p:cBhvr>
                                      <p:tavLst>
                                        <p:tav tm="0">
                                          <p:val>
                                            <p:strVal val="#ppt_y"/>
                                          </p:val>
                                        </p:tav>
                                        <p:tav tm="100000">
                                          <p:val>
                                            <p:strVal val="#ppt_y"/>
                                          </p:val>
                                        </p:tav>
                                      </p:tavLst>
                                    </p:anim>
                                  </p:childTnLst>
                                </p:cTn>
                              </p:par>
                              <p:par>
                                <p:cTn id="23" presetID="19" presetClass="entr" presetSubtype="5"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4000" fill="hold"/>
                                        <p:tgtEl>
                                          <p:spTgt spid="4"/>
                                        </p:tgtEl>
                                        <p:attrNameLst>
                                          <p:attrName>ppt_w</p:attrName>
                                        </p:attrNameLst>
                                      </p:cBhvr>
                                      <p:tavLst>
                                        <p:tav tm="0">
                                          <p:val>
                                            <p:strVal val="#ppt_w"/>
                                          </p:val>
                                        </p:tav>
                                        <p:tav tm="100000">
                                          <p:val>
                                            <p:strVal val="#ppt_w"/>
                                          </p:val>
                                        </p:tav>
                                      </p:tavLst>
                                    </p:anim>
                                    <p:anim calcmode="lin" valueType="num">
                                      <p:cBhvr>
                                        <p:cTn id="26" dur="4000" fill="hold"/>
                                        <p:tgtEl>
                                          <p:spTgt spid="4"/>
                                        </p:tgtEl>
                                        <p:attrNameLst>
                                          <p:attrName>ppt_h</p:attrName>
                                        </p:attrNameLst>
                                      </p:cBhvr>
                                      <p:tavLst>
                                        <p:tav tm="0" fmla="#ppt_h*sin(2.5*pi*$)">
                                          <p:val>
                                            <p:fltVal val="0"/>
                                          </p:val>
                                        </p:tav>
                                        <p:tav tm="100000">
                                          <p:val>
                                            <p:fltVal val="1"/>
                                          </p:val>
                                        </p:tav>
                                      </p:tavLst>
                                    </p:anim>
                                  </p:childTnLst>
                                </p:cTn>
                              </p:par>
                              <p:par>
                                <p:cTn id="27" presetID="8" presetClass="emph" presetSubtype="0" repeatCount="indefinite" fill="hold" nodeType="withEffect">
                                  <p:stCondLst>
                                    <p:cond delay="0"/>
                                  </p:stCondLst>
                                  <p:childTnLst>
                                    <p:animRot by="21600000">
                                      <p:cBhvr>
                                        <p:cTn id="28" dur="3500" fill="hold"/>
                                        <p:tgtEl>
                                          <p:spTgt spid="4"/>
                                        </p:tgtEl>
                                        <p:attrNameLst>
                                          <p:attrName>r</p:attrName>
                                        </p:attrNameLst>
                                      </p:cBhvr>
                                    </p:animRot>
                                  </p:childTnLst>
                                </p:cTn>
                              </p:par>
                              <p:par>
                                <p:cTn id="29" presetID="2" presetClass="exit" presetSubtype="2" fill="hold" nodeType="withEffect">
                                  <p:stCondLst>
                                    <p:cond delay="0"/>
                                  </p:stCondLst>
                                  <p:childTnLst>
                                    <p:anim calcmode="lin" valueType="num">
                                      <p:cBhvr additive="base">
                                        <p:cTn id="30" dur="4000"/>
                                        <p:tgtEl>
                                          <p:spTgt spid="4"/>
                                        </p:tgtEl>
                                        <p:attrNameLst>
                                          <p:attrName>ppt_x</p:attrName>
                                        </p:attrNameLst>
                                      </p:cBhvr>
                                      <p:tavLst>
                                        <p:tav tm="0">
                                          <p:val>
                                            <p:strVal val="ppt_x"/>
                                          </p:val>
                                        </p:tav>
                                        <p:tav tm="100000">
                                          <p:val>
                                            <p:strVal val="1+ppt_w/2"/>
                                          </p:val>
                                        </p:tav>
                                      </p:tavLst>
                                    </p:anim>
                                    <p:anim calcmode="lin" valueType="num">
                                      <p:cBhvr additive="base">
                                        <p:cTn id="31" dur="4000"/>
                                        <p:tgtEl>
                                          <p:spTgt spid="4"/>
                                        </p:tgtEl>
                                        <p:attrNameLst>
                                          <p:attrName>ppt_y</p:attrName>
                                        </p:attrNameLst>
                                      </p:cBhvr>
                                      <p:tavLst>
                                        <p:tav tm="0">
                                          <p:val>
                                            <p:strVal val="ppt_y"/>
                                          </p:val>
                                        </p:tav>
                                        <p:tav tm="100000">
                                          <p:val>
                                            <p:strVal val="ppt_y"/>
                                          </p:val>
                                        </p:tav>
                                      </p:tavLst>
                                    </p:anim>
                                    <p:set>
                                      <p:cBhvr>
                                        <p:cTn id="32" dur="1" fill="hold">
                                          <p:stCondLst>
                                            <p:cond delay="3999"/>
                                          </p:stCondLst>
                                        </p:cTn>
                                        <p:tgtEl>
                                          <p:spTgt spid="4"/>
                                        </p:tgtEl>
                                        <p:attrNameLst>
                                          <p:attrName>style.visibility</p:attrName>
                                        </p:attrNameLst>
                                      </p:cBhvr>
                                      <p:to>
                                        <p:strVal val="hidden"/>
                                      </p:to>
                                    </p:set>
                                  </p:childTnLst>
                                </p:cTn>
                              </p:par>
                              <p:par>
                                <p:cTn id="33" presetID="2" presetClass="entr" presetSubtype="2" fill="hold" nodeType="with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4000" fill="hold"/>
                                        <p:tgtEl>
                                          <p:spTgt spid="5"/>
                                        </p:tgtEl>
                                        <p:attrNameLst>
                                          <p:attrName>ppt_x</p:attrName>
                                        </p:attrNameLst>
                                      </p:cBhvr>
                                      <p:tavLst>
                                        <p:tav tm="0">
                                          <p:val>
                                            <p:strVal val="1+#ppt_w/2"/>
                                          </p:val>
                                        </p:tav>
                                        <p:tav tm="100000">
                                          <p:val>
                                            <p:strVal val="#ppt_x"/>
                                          </p:val>
                                        </p:tav>
                                      </p:tavLst>
                                    </p:anim>
                                    <p:anim calcmode="lin" valueType="num">
                                      <p:cBhvr additive="base">
                                        <p:cTn id="36" dur="4000" fill="hold"/>
                                        <p:tgtEl>
                                          <p:spTgt spid="5"/>
                                        </p:tgtEl>
                                        <p:attrNameLst>
                                          <p:attrName>ppt_y</p:attrName>
                                        </p:attrNameLst>
                                      </p:cBhvr>
                                      <p:tavLst>
                                        <p:tav tm="0">
                                          <p:val>
                                            <p:strVal val="#ppt_y"/>
                                          </p:val>
                                        </p:tav>
                                        <p:tav tm="100000">
                                          <p:val>
                                            <p:strVal val="#ppt_y"/>
                                          </p:val>
                                        </p:tav>
                                      </p:tavLst>
                                    </p:anim>
                                  </p:childTnLst>
                                </p:cTn>
                              </p:par>
                              <p:par>
                                <p:cTn id="37" presetID="19" presetClass="entr" presetSubtype="5"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4000" fill="hold"/>
                                        <p:tgtEl>
                                          <p:spTgt spid="5"/>
                                        </p:tgtEl>
                                        <p:attrNameLst>
                                          <p:attrName>ppt_w</p:attrName>
                                        </p:attrNameLst>
                                      </p:cBhvr>
                                      <p:tavLst>
                                        <p:tav tm="0">
                                          <p:val>
                                            <p:strVal val="#ppt_w"/>
                                          </p:val>
                                        </p:tav>
                                        <p:tav tm="100000">
                                          <p:val>
                                            <p:strVal val="#ppt_w"/>
                                          </p:val>
                                        </p:tav>
                                      </p:tavLst>
                                    </p:anim>
                                    <p:anim calcmode="lin" valueType="num">
                                      <p:cBhvr>
                                        <p:cTn id="40" dur="4000" fill="hold"/>
                                        <p:tgtEl>
                                          <p:spTgt spid="5"/>
                                        </p:tgtEl>
                                        <p:attrNameLst>
                                          <p:attrName>ppt_h</p:attrName>
                                        </p:attrNameLst>
                                      </p:cBhvr>
                                      <p:tavLst>
                                        <p:tav tm="0" fmla="#ppt_h*sin(2.5*pi*$)">
                                          <p:val>
                                            <p:fltVal val="0"/>
                                          </p:val>
                                        </p:tav>
                                        <p:tav tm="100000">
                                          <p:val>
                                            <p:fltVal val="1"/>
                                          </p:val>
                                        </p:tav>
                                      </p:tavLst>
                                    </p:anim>
                                  </p:childTnLst>
                                </p:cTn>
                              </p:par>
                              <p:par>
                                <p:cTn id="41" presetID="8" presetClass="emph" presetSubtype="0" repeatCount="indefinite" fill="hold" nodeType="withEffect">
                                  <p:stCondLst>
                                    <p:cond delay="0"/>
                                  </p:stCondLst>
                                  <p:childTnLst>
                                    <p:animRot by="21600000">
                                      <p:cBhvr>
                                        <p:cTn id="42" dur="3500" fill="hold"/>
                                        <p:tgtEl>
                                          <p:spTgt spid="5"/>
                                        </p:tgtEl>
                                        <p:attrNameLst>
                                          <p:attrName>r</p:attrName>
                                        </p:attrNameLst>
                                      </p:cBhvr>
                                    </p:animRot>
                                  </p:childTnLst>
                                </p:cTn>
                              </p:par>
                              <p:par>
                                <p:cTn id="43" presetID="2" presetClass="exit" presetSubtype="2" fill="hold" nodeType="withEffect">
                                  <p:stCondLst>
                                    <p:cond delay="0"/>
                                  </p:stCondLst>
                                  <p:childTnLst>
                                    <p:anim calcmode="lin" valueType="num">
                                      <p:cBhvr additive="base">
                                        <p:cTn id="44" dur="4000"/>
                                        <p:tgtEl>
                                          <p:spTgt spid="5"/>
                                        </p:tgtEl>
                                        <p:attrNameLst>
                                          <p:attrName>ppt_x</p:attrName>
                                        </p:attrNameLst>
                                      </p:cBhvr>
                                      <p:tavLst>
                                        <p:tav tm="0">
                                          <p:val>
                                            <p:strVal val="ppt_x"/>
                                          </p:val>
                                        </p:tav>
                                        <p:tav tm="100000">
                                          <p:val>
                                            <p:strVal val="1+ppt_w/2"/>
                                          </p:val>
                                        </p:tav>
                                      </p:tavLst>
                                    </p:anim>
                                    <p:anim calcmode="lin" valueType="num">
                                      <p:cBhvr additive="base">
                                        <p:cTn id="45" dur="4000"/>
                                        <p:tgtEl>
                                          <p:spTgt spid="5"/>
                                        </p:tgtEl>
                                        <p:attrNameLst>
                                          <p:attrName>ppt_y</p:attrName>
                                        </p:attrNameLst>
                                      </p:cBhvr>
                                      <p:tavLst>
                                        <p:tav tm="0">
                                          <p:val>
                                            <p:strVal val="ppt_y"/>
                                          </p:val>
                                        </p:tav>
                                        <p:tav tm="100000">
                                          <p:val>
                                            <p:strVal val="ppt_y"/>
                                          </p:val>
                                        </p:tav>
                                      </p:tavLst>
                                    </p:anim>
                                    <p:set>
                                      <p:cBhvr>
                                        <p:cTn id="46" dur="1" fill="hold">
                                          <p:stCondLst>
                                            <p:cond delay="3999"/>
                                          </p:stCondLst>
                                        </p:cTn>
                                        <p:tgtEl>
                                          <p:spTgt spid="5"/>
                                        </p:tgtEl>
                                        <p:attrNameLst>
                                          <p:attrName>style.visibility</p:attrName>
                                        </p:attrNameLst>
                                      </p:cBhvr>
                                      <p:to>
                                        <p:strVal val="hidden"/>
                                      </p:to>
                                    </p:set>
                                  </p:childTnLst>
                                </p:cTn>
                              </p:par>
                              <p:par>
                                <p:cTn id="47" presetID="2" presetClass="entr" presetSubtype="2"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4000" fill="hold"/>
                                        <p:tgtEl>
                                          <p:spTgt spid="6"/>
                                        </p:tgtEl>
                                        <p:attrNameLst>
                                          <p:attrName>ppt_x</p:attrName>
                                        </p:attrNameLst>
                                      </p:cBhvr>
                                      <p:tavLst>
                                        <p:tav tm="0">
                                          <p:val>
                                            <p:strVal val="1+#ppt_w/2"/>
                                          </p:val>
                                        </p:tav>
                                        <p:tav tm="100000">
                                          <p:val>
                                            <p:strVal val="#ppt_x"/>
                                          </p:val>
                                        </p:tav>
                                      </p:tavLst>
                                    </p:anim>
                                    <p:anim calcmode="lin" valueType="num">
                                      <p:cBhvr additive="base">
                                        <p:cTn id="50" dur="4000" fill="hold"/>
                                        <p:tgtEl>
                                          <p:spTgt spid="6"/>
                                        </p:tgtEl>
                                        <p:attrNameLst>
                                          <p:attrName>ppt_y</p:attrName>
                                        </p:attrNameLst>
                                      </p:cBhvr>
                                      <p:tavLst>
                                        <p:tav tm="0">
                                          <p:val>
                                            <p:strVal val="#ppt_y"/>
                                          </p:val>
                                        </p:tav>
                                        <p:tav tm="100000">
                                          <p:val>
                                            <p:strVal val="#ppt_y"/>
                                          </p:val>
                                        </p:tav>
                                      </p:tavLst>
                                    </p:anim>
                                  </p:childTnLst>
                                </p:cTn>
                              </p:par>
                              <p:par>
                                <p:cTn id="51" presetID="19" presetClass="entr" presetSubtype="5"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4000" fill="hold"/>
                                        <p:tgtEl>
                                          <p:spTgt spid="6"/>
                                        </p:tgtEl>
                                        <p:attrNameLst>
                                          <p:attrName>ppt_w</p:attrName>
                                        </p:attrNameLst>
                                      </p:cBhvr>
                                      <p:tavLst>
                                        <p:tav tm="0">
                                          <p:val>
                                            <p:strVal val="#ppt_w"/>
                                          </p:val>
                                        </p:tav>
                                        <p:tav tm="100000">
                                          <p:val>
                                            <p:strVal val="#ppt_w"/>
                                          </p:val>
                                        </p:tav>
                                      </p:tavLst>
                                    </p:anim>
                                    <p:anim calcmode="lin" valueType="num">
                                      <p:cBhvr>
                                        <p:cTn id="54" dur="4000" fill="hold"/>
                                        <p:tgtEl>
                                          <p:spTgt spid="6"/>
                                        </p:tgtEl>
                                        <p:attrNameLst>
                                          <p:attrName>ppt_h</p:attrName>
                                        </p:attrNameLst>
                                      </p:cBhvr>
                                      <p:tavLst>
                                        <p:tav tm="0" fmla="#ppt_h*sin(2.5*pi*$)">
                                          <p:val>
                                            <p:fltVal val="0"/>
                                          </p:val>
                                        </p:tav>
                                        <p:tav tm="100000">
                                          <p:val>
                                            <p:fltVal val="1"/>
                                          </p:val>
                                        </p:tav>
                                      </p:tavLst>
                                    </p:anim>
                                  </p:childTnLst>
                                </p:cTn>
                              </p:par>
                              <p:par>
                                <p:cTn id="55" presetID="8" presetClass="emph" presetSubtype="0" repeatCount="indefinite" fill="hold" nodeType="withEffect">
                                  <p:stCondLst>
                                    <p:cond delay="0"/>
                                  </p:stCondLst>
                                  <p:childTnLst>
                                    <p:animRot by="21600000">
                                      <p:cBhvr>
                                        <p:cTn id="56" dur="3500" fill="hold"/>
                                        <p:tgtEl>
                                          <p:spTgt spid="6"/>
                                        </p:tgtEl>
                                        <p:attrNameLst>
                                          <p:attrName>r</p:attrName>
                                        </p:attrNameLst>
                                      </p:cBhvr>
                                    </p:animRot>
                                  </p:childTnLst>
                                </p:cTn>
                              </p:par>
                              <p:par>
                                <p:cTn id="57" presetID="2" presetClass="exit" presetSubtype="2" fill="hold" nodeType="withEffect">
                                  <p:stCondLst>
                                    <p:cond delay="0"/>
                                  </p:stCondLst>
                                  <p:childTnLst>
                                    <p:anim calcmode="lin" valueType="num">
                                      <p:cBhvr additive="base">
                                        <p:cTn id="58" dur="4000"/>
                                        <p:tgtEl>
                                          <p:spTgt spid="6"/>
                                        </p:tgtEl>
                                        <p:attrNameLst>
                                          <p:attrName>ppt_x</p:attrName>
                                        </p:attrNameLst>
                                      </p:cBhvr>
                                      <p:tavLst>
                                        <p:tav tm="0">
                                          <p:val>
                                            <p:strVal val="ppt_x"/>
                                          </p:val>
                                        </p:tav>
                                        <p:tav tm="100000">
                                          <p:val>
                                            <p:strVal val="1+ppt_w/2"/>
                                          </p:val>
                                        </p:tav>
                                      </p:tavLst>
                                    </p:anim>
                                    <p:anim calcmode="lin" valueType="num">
                                      <p:cBhvr additive="base">
                                        <p:cTn id="59" dur="4000"/>
                                        <p:tgtEl>
                                          <p:spTgt spid="6"/>
                                        </p:tgtEl>
                                        <p:attrNameLst>
                                          <p:attrName>ppt_y</p:attrName>
                                        </p:attrNameLst>
                                      </p:cBhvr>
                                      <p:tavLst>
                                        <p:tav tm="0">
                                          <p:val>
                                            <p:strVal val="ppt_y"/>
                                          </p:val>
                                        </p:tav>
                                        <p:tav tm="100000">
                                          <p:val>
                                            <p:strVal val="ppt_y"/>
                                          </p:val>
                                        </p:tav>
                                      </p:tavLst>
                                    </p:anim>
                                    <p:set>
                                      <p:cBhvr>
                                        <p:cTn id="60" dur="1" fill="hold">
                                          <p:stCondLst>
                                            <p:cond delay="3999"/>
                                          </p:stCondLst>
                                        </p:cTn>
                                        <p:tgtEl>
                                          <p:spTgt spid="6"/>
                                        </p:tgtEl>
                                        <p:attrNameLst>
                                          <p:attrName>style.visibility</p:attrName>
                                        </p:attrNameLst>
                                      </p:cBhvr>
                                      <p:to>
                                        <p:strVal val="hidden"/>
                                      </p:to>
                                    </p:set>
                                  </p:childTnLst>
                                </p:cTn>
                              </p:par>
                              <p:par>
                                <p:cTn id="61" presetID="2" presetClass="entr" presetSubtype="2"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4000" fill="hold"/>
                                        <p:tgtEl>
                                          <p:spTgt spid="7"/>
                                        </p:tgtEl>
                                        <p:attrNameLst>
                                          <p:attrName>ppt_x</p:attrName>
                                        </p:attrNameLst>
                                      </p:cBhvr>
                                      <p:tavLst>
                                        <p:tav tm="0">
                                          <p:val>
                                            <p:strVal val="1+#ppt_w/2"/>
                                          </p:val>
                                        </p:tav>
                                        <p:tav tm="100000">
                                          <p:val>
                                            <p:strVal val="#ppt_x"/>
                                          </p:val>
                                        </p:tav>
                                      </p:tavLst>
                                    </p:anim>
                                    <p:anim calcmode="lin" valueType="num">
                                      <p:cBhvr additive="base">
                                        <p:cTn id="64" dur="4000" fill="hold"/>
                                        <p:tgtEl>
                                          <p:spTgt spid="7"/>
                                        </p:tgtEl>
                                        <p:attrNameLst>
                                          <p:attrName>ppt_y</p:attrName>
                                        </p:attrNameLst>
                                      </p:cBhvr>
                                      <p:tavLst>
                                        <p:tav tm="0">
                                          <p:val>
                                            <p:strVal val="#ppt_y"/>
                                          </p:val>
                                        </p:tav>
                                        <p:tav tm="100000">
                                          <p:val>
                                            <p:strVal val="#ppt_y"/>
                                          </p:val>
                                        </p:tav>
                                      </p:tavLst>
                                    </p:anim>
                                  </p:childTnLst>
                                </p:cTn>
                              </p:par>
                              <p:par>
                                <p:cTn id="65" presetID="19" presetClass="entr" presetSubtype="5" fill="hold"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p:cTn id="67" dur="4000" fill="hold"/>
                                        <p:tgtEl>
                                          <p:spTgt spid="7"/>
                                        </p:tgtEl>
                                        <p:attrNameLst>
                                          <p:attrName>ppt_w</p:attrName>
                                        </p:attrNameLst>
                                      </p:cBhvr>
                                      <p:tavLst>
                                        <p:tav tm="0">
                                          <p:val>
                                            <p:strVal val="#ppt_w"/>
                                          </p:val>
                                        </p:tav>
                                        <p:tav tm="100000">
                                          <p:val>
                                            <p:strVal val="#ppt_w"/>
                                          </p:val>
                                        </p:tav>
                                      </p:tavLst>
                                    </p:anim>
                                    <p:anim calcmode="lin" valueType="num">
                                      <p:cBhvr>
                                        <p:cTn id="68" dur="4000" fill="hold"/>
                                        <p:tgtEl>
                                          <p:spTgt spid="7"/>
                                        </p:tgtEl>
                                        <p:attrNameLst>
                                          <p:attrName>ppt_h</p:attrName>
                                        </p:attrNameLst>
                                      </p:cBhvr>
                                      <p:tavLst>
                                        <p:tav tm="0" fmla="#ppt_h*sin(2.5*pi*$)">
                                          <p:val>
                                            <p:fltVal val="0"/>
                                          </p:val>
                                        </p:tav>
                                        <p:tav tm="100000">
                                          <p:val>
                                            <p:fltVal val="1"/>
                                          </p:val>
                                        </p:tav>
                                      </p:tavLst>
                                    </p:anim>
                                  </p:childTnLst>
                                </p:cTn>
                              </p:par>
                              <p:par>
                                <p:cTn id="69" presetID="8" presetClass="emph" presetSubtype="0" repeatCount="indefinite" fill="hold" nodeType="withEffect">
                                  <p:stCondLst>
                                    <p:cond delay="0"/>
                                  </p:stCondLst>
                                  <p:childTnLst>
                                    <p:animRot by="21600000">
                                      <p:cBhvr>
                                        <p:cTn id="70" dur="3500" fill="hold"/>
                                        <p:tgtEl>
                                          <p:spTgt spid="7"/>
                                        </p:tgtEl>
                                        <p:attrNameLst>
                                          <p:attrName>r</p:attrName>
                                        </p:attrNameLst>
                                      </p:cBhvr>
                                    </p:animRot>
                                  </p:childTnLst>
                                </p:cTn>
                              </p:par>
                              <p:par>
                                <p:cTn id="71" presetID="2" presetClass="exit" presetSubtype="2" fill="hold" nodeType="withEffect">
                                  <p:stCondLst>
                                    <p:cond delay="0"/>
                                  </p:stCondLst>
                                  <p:childTnLst>
                                    <p:anim calcmode="lin" valueType="num">
                                      <p:cBhvr additive="base">
                                        <p:cTn id="72" dur="4000"/>
                                        <p:tgtEl>
                                          <p:spTgt spid="7"/>
                                        </p:tgtEl>
                                        <p:attrNameLst>
                                          <p:attrName>ppt_x</p:attrName>
                                        </p:attrNameLst>
                                      </p:cBhvr>
                                      <p:tavLst>
                                        <p:tav tm="0">
                                          <p:val>
                                            <p:strVal val="ppt_x"/>
                                          </p:val>
                                        </p:tav>
                                        <p:tav tm="100000">
                                          <p:val>
                                            <p:strVal val="1+ppt_w/2"/>
                                          </p:val>
                                        </p:tav>
                                      </p:tavLst>
                                    </p:anim>
                                    <p:anim calcmode="lin" valueType="num">
                                      <p:cBhvr additive="base">
                                        <p:cTn id="73" dur="4000"/>
                                        <p:tgtEl>
                                          <p:spTgt spid="7"/>
                                        </p:tgtEl>
                                        <p:attrNameLst>
                                          <p:attrName>ppt_y</p:attrName>
                                        </p:attrNameLst>
                                      </p:cBhvr>
                                      <p:tavLst>
                                        <p:tav tm="0">
                                          <p:val>
                                            <p:strVal val="ppt_y"/>
                                          </p:val>
                                        </p:tav>
                                        <p:tav tm="100000">
                                          <p:val>
                                            <p:strVal val="ppt_y"/>
                                          </p:val>
                                        </p:tav>
                                      </p:tavLst>
                                    </p:anim>
                                    <p:set>
                                      <p:cBhvr>
                                        <p:cTn id="74" dur="1" fill="hold">
                                          <p:stCondLst>
                                            <p:cond delay="3999"/>
                                          </p:stCondLst>
                                        </p:cTn>
                                        <p:tgtEl>
                                          <p:spTgt spid="7"/>
                                        </p:tgtEl>
                                        <p:attrNameLst>
                                          <p:attrName>style.visibility</p:attrName>
                                        </p:attrNameLst>
                                      </p:cBhvr>
                                      <p:to>
                                        <p:strVal val="hidden"/>
                                      </p:to>
                                    </p:set>
                                  </p:childTnLst>
                                </p:cTn>
                              </p:par>
                              <p:par>
                                <p:cTn id="75" presetID="2" presetClass="entr" presetSubtype="2" fill="hold" nodeType="with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4000" fill="hold"/>
                                        <p:tgtEl>
                                          <p:spTgt spid="8"/>
                                        </p:tgtEl>
                                        <p:attrNameLst>
                                          <p:attrName>ppt_x</p:attrName>
                                        </p:attrNameLst>
                                      </p:cBhvr>
                                      <p:tavLst>
                                        <p:tav tm="0">
                                          <p:val>
                                            <p:strVal val="1+#ppt_w/2"/>
                                          </p:val>
                                        </p:tav>
                                        <p:tav tm="100000">
                                          <p:val>
                                            <p:strVal val="#ppt_x"/>
                                          </p:val>
                                        </p:tav>
                                      </p:tavLst>
                                    </p:anim>
                                    <p:anim calcmode="lin" valueType="num">
                                      <p:cBhvr additive="base">
                                        <p:cTn id="78" dur="4000" fill="hold"/>
                                        <p:tgtEl>
                                          <p:spTgt spid="8"/>
                                        </p:tgtEl>
                                        <p:attrNameLst>
                                          <p:attrName>ppt_y</p:attrName>
                                        </p:attrNameLst>
                                      </p:cBhvr>
                                      <p:tavLst>
                                        <p:tav tm="0">
                                          <p:val>
                                            <p:strVal val="#ppt_y"/>
                                          </p:val>
                                        </p:tav>
                                        <p:tav tm="100000">
                                          <p:val>
                                            <p:strVal val="#ppt_y"/>
                                          </p:val>
                                        </p:tav>
                                      </p:tavLst>
                                    </p:anim>
                                  </p:childTnLst>
                                </p:cTn>
                              </p:par>
                              <p:par>
                                <p:cTn id="79" presetID="19" presetClass="entr" presetSubtype="5" fill="hold" nodeType="withEffect">
                                  <p:stCondLst>
                                    <p:cond delay="0"/>
                                  </p:stCondLst>
                                  <p:childTnLst>
                                    <p:set>
                                      <p:cBhvr>
                                        <p:cTn id="80" dur="1" fill="hold">
                                          <p:stCondLst>
                                            <p:cond delay="0"/>
                                          </p:stCondLst>
                                        </p:cTn>
                                        <p:tgtEl>
                                          <p:spTgt spid="8"/>
                                        </p:tgtEl>
                                        <p:attrNameLst>
                                          <p:attrName>style.visibility</p:attrName>
                                        </p:attrNameLst>
                                      </p:cBhvr>
                                      <p:to>
                                        <p:strVal val="visible"/>
                                      </p:to>
                                    </p:set>
                                    <p:anim calcmode="lin" valueType="num">
                                      <p:cBhvr>
                                        <p:cTn id="81" dur="4000" fill="hold"/>
                                        <p:tgtEl>
                                          <p:spTgt spid="8"/>
                                        </p:tgtEl>
                                        <p:attrNameLst>
                                          <p:attrName>ppt_w</p:attrName>
                                        </p:attrNameLst>
                                      </p:cBhvr>
                                      <p:tavLst>
                                        <p:tav tm="0">
                                          <p:val>
                                            <p:strVal val="#ppt_w"/>
                                          </p:val>
                                        </p:tav>
                                        <p:tav tm="100000">
                                          <p:val>
                                            <p:strVal val="#ppt_w"/>
                                          </p:val>
                                        </p:tav>
                                      </p:tavLst>
                                    </p:anim>
                                    <p:anim calcmode="lin" valueType="num">
                                      <p:cBhvr>
                                        <p:cTn id="82" dur="4000" fill="hold"/>
                                        <p:tgtEl>
                                          <p:spTgt spid="8"/>
                                        </p:tgtEl>
                                        <p:attrNameLst>
                                          <p:attrName>ppt_h</p:attrName>
                                        </p:attrNameLst>
                                      </p:cBhvr>
                                      <p:tavLst>
                                        <p:tav tm="0" fmla="#ppt_h*sin(2.5*pi*$)">
                                          <p:val>
                                            <p:fltVal val="0"/>
                                          </p:val>
                                        </p:tav>
                                        <p:tav tm="100000">
                                          <p:val>
                                            <p:fltVal val="1"/>
                                          </p:val>
                                        </p:tav>
                                      </p:tavLst>
                                    </p:anim>
                                  </p:childTnLst>
                                </p:cTn>
                              </p:par>
                              <p:par>
                                <p:cTn id="83" presetID="8" presetClass="emph" presetSubtype="0" repeatCount="indefinite" fill="hold" nodeType="withEffect">
                                  <p:stCondLst>
                                    <p:cond delay="0"/>
                                  </p:stCondLst>
                                  <p:childTnLst>
                                    <p:animRot by="21600000">
                                      <p:cBhvr>
                                        <p:cTn id="84" dur="3500" fill="hold"/>
                                        <p:tgtEl>
                                          <p:spTgt spid="8"/>
                                        </p:tgtEl>
                                        <p:attrNameLst>
                                          <p:attrName>r</p:attrName>
                                        </p:attrNameLst>
                                      </p:cBhvr>
                                    </p:animRot>
                                  </p:childTnLst>
                                </p:cTn>
                              </p:par>
                              <p:par>
                                <p:cTn id="85" presetID="2" presetClass="exit" presetSubtype="2" fill="hold" nodeType="withEffect">
                                  <p:stCondLst>
                                    <p:cond delay="0"/>
                                  </p:stCondLst>
                                  <p:childTnLst>
                                    <p:anim calcmode="lin" valueType="num">
                                      <p:cBhvr additive="base">
                                        <p:cTn id="86" dur="4000"/>
                                        <p:tgtEl>
                                          <p:spTgt spid="8"/>
                                        </p:tgtEl>
                                        <p:attrNameLst>
                                          <p:attrName>ppt_x</p:attrName>
                                        </p:attrNameLst>
                                      </p:cBhvr>
                                      <p:tavLst>
                                        <p:tav tm="0">
                                          <p:val>
                                            <p:strVal val="ppt_x"/>
                                          </p:val>
                                        </p:tav>
                                        <p:tav tm="100000">
                                          <p:val>
                                            <p:strVal val="1+ppt_w/2"/>
                                          </p:val>
                                        </p:tav>
                                      </p:tavLst>
                                    </p:anim>
                                    <p:anim calcmode="lin" valueType="num">
                                      <p:cBhvr additive="base">
                                        <p:cTn id="87" dur="4000"/>
                                        <p:tgtEl>
                                          <p:spTgt spid="8"/>
                                        </p:tgtEl>
                                        <p:attrNameLst>
                                          <p:attrName>ppt_y</p:attrName>
                                        </p:attrNameLst>
                                      </p:cBhvr>
                                      <p:tavLst>
                                        <p:tav tm="0">
                                          <p:val>
                                            <p:strVal val="ppt_y"/>
                                          </p:val>
                                        </p:tav>
                                        <p:tav tm="100000">
                                          <p:val>
                                            <p:strVal val="ppt_y"/>
                                          </p:val>
                                        </p:tav>
                                      </p:tavLst>
                                    </p:anim>
                                    <p:set>
                                      <p:cBhvr>
                                        <p:cTn id="88" dur="1" fill="hold">
                                          <p:stCondLst>
                                            <p:cond delay="3999"/>
                                          </p:stCondLst>
                                        </p:cTn>
                                        <p:tgtEl>
                                          <p:spTgt spid="8"/>
                                        </p:tgtEl>
                                        <p:attrNameLst>
                                          <p:attrName>style.visibility</p:attrName>
                                        </p:attrNameLst>
                                      </p:cBhvr>
                                      <p:to>
                                        <p:strVal val="hidden"/>
                                      </p:to>
                                    </p:set>
                                  </p:childTnLst>
                                </p:cTn>
                              </p:par>
                              <p:par>
                                <p:cTn id="89" presetID="2" presetClass="entr" presetSubtype="2" fill="hold" nodeType="with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4000" fill="hold"/>
                                        <p:tgtEl>
                                          <p:spTgt spid="9"/>
                                        </p:tgtEl>
                                        <p:attrNameLst>
                                          <p:attrName>ppt_x</p:attrName>
                                        </p:attrNameLst>
                                      </p:cBhvr>
                                      <p:tavLst>
                                        <p:tav tm="0">
                                          <p:val>
                                            <p:strVal val="1+#ppt_w/2"/>
                                          </p:val>
                                        </p:tav>
                                        <p:tav tm="100000">
                                          <p:val>
                                            <p:strVal val="#ppt_x"/>
                                          </p:val>
                                        </p:tav>
                                      </p:tavLst>
                                    </p:anim>
                                    <p:anim calcmode="lin" valueType="num">
                                      <p:cBhvr additive="base">
                                        <p:cTn id="92" dur="4000" fill="hold"/>
                                        <p:tgtEl>
                                          <p:spTgt spid="9"/>
                                        </p:tgtEl>
                                        <p:attrNameLst>
                                          <p:attrName>ppt_y</p:attrName>
                                        </p:attrNameLst>
                                      </p:cBhvr>
                                      <p:tavLst>
                                        <p:tav tm="0">
                                          <p:val>
                                            <p:strVal val="#ppt_y"/>
                                          </p:val>
                                        </p:tav>
                                        <p:tav tm="100000">
                                          <p:val>
                                            <p:strVal val="#ppt_y"/>
                                          </p:val>
                                        </p:tav>
                                      </p:tavLst>
                                    </p:anim>
                                  </p:childTnLst>
                                </p:cTn>
                              </p:par>
                              <p:par>
                                <p:cTn id="93" presetID="19" presetClass="entr" presetSubtype="5" fill="hold" nodeType="withEffect">
                                  <p:stCondLst>
                                    <p:cond delay="0"/>
                                  </p:stCondLst>
                                  <p:childTnLst>
                                    <p:set>
                                      <p:cBhvr>
                                        <p:cTn id="94" dur="1" fill="hold">
                                          <p:stCondLst>
                                            <p:cond delay="0"/>
                                          </p:stCondLst>
                                        </p:cTn>
                                        <p:tgtEl>
                                          <p:spTgt spid="9"/>
                                        </p:tgtEl>
                                        <p:attrNameLst>
                                          <p:attrName>style.visibility</p:attrName>
                                        </p:attrNameLst>
                                      </p:cBhvr>
                                      <p:to>
                                        <p:strVal val="visible"/>
                                      </p:to>
                                    </p:set>
                                    <p:anim calcmode="lin" valueType="num">
                                      <p:cBhvr>
                                        <p:cTn id="95" dur="4000" fill="hold"/>
                                        <p:tgtEl>
                                          <p:spTgt spid="9"/>
                                        </p:tgtEl>
                                        <p:attrNameLst>
                                          <p:attrName>ppt_w</p:attrName>
                                        </p:attrNameLst>
                                      </p:cBhvr>
                                      <p:tavLst>
                                        <p:tav tm="0">
                                          <p:val>
                                            <p:strVal val="#ppt_w"/>
                                          </p:val>
                                        </p:tav>
                                        <p:tav tm="100000">
                                          <p:val>
                                            <p:strVal val="#ppt_w"/>
                                          </p:val>
                                        </p:tav>
                                      </p:tavLst>
                                    </p:anim>
                                    <p:anim calcmode="lin" valueType="num">
                                      <p:cBhvr>
                                        <p:cTn id="96" dur="4000" fill="hold"/>
                                        <p:tgtEl>
                                          <p:spTgt spid="9"/>
                                        </p:tgtEl>
                                        <p:attrNameLst>
                                          <p:attrName>ppt_h</p:attrName>
                                        </p:attrNameLst>
                                      </p:cBhvr>
                                      <p:tavLst>
                                        <p:tav tm="0" fmla="#ppt_h*sin(2.5*pi*$)">
                                          <p:val>
                                            <p:fltVal val="0"/>
                                          </p:val>
                                        </p:tav>
                                        <p:tav tm="100000">
                                          <p:val>
                                            <p:fltVal val="1"/>
                                          </p:val>
                                        </p:tav>
                                      </p:tavLst>
                                    </p:anim>
                                  </p:childTnLst>
                                </p:cTn>
                              </p:par>
                              <p:par>
                                <p:cTn id="97" presetID="8" presetClass="emph" presetSubtype="0" repeatCount="indefinite" fill="hold" nodeType="withEffect">
                                  <p:stCondLst>
                                    <p:cond delay="0"/>
                                  </p:stCondLst>
                                  <p:childTnLst>
                                    <p:animRot by="21600000">
                                      <p:cBhvr>
                                        <p:cTn id="98" dur="3500" fill="hold"/>
                                        <p:tgtEl>
                                          <p:spTgt spid="9"/>
                                        </p:tgtEl>
                                        <p:attrNameLst>
                                          <p:attrName>r</p:attrName>
                                        </p:attrNameLst>
                                      </p:cBhvr>
                                    </p:animRot>
                                  </p:childTnLst>
                                </p:cTn>
                              </p:par>
                              <p:par>
                                <p:cTn id="99" presetID="2" presetClass="exit" presetSubtype="2" fill="hold" nodeType="withEffect">
                                  <p:stCondLst>
                                    <p:cond delay="0"/>
                                  </p:stCondLst>
                                  <p:childTnLst>
                                    <p:anim calcmode="lin" valueType="num">
                                      <p:cBhvr additive="base">
                                        <p:cTn id="100" dur="4000"/>
                                        <p:tgtEl>
                                          <p:spTgt spid="9"/>
                                        </p:tgtEl>
                                        <p:attrNameLst>
                                          <p:attrName>ppt_x</p:attrName>
                                        </p:attrNameLst>
                                      </p:cBhvr>
                                      <p:tavLst>
                                        <p:tav tm="0">
                                          <p:val>
                                            <p:strVal val="ppt_x"/>
                                          </p:val>
                                        </p:tav>
                                        <p:tav tm="100000">
                                          <p:val>
                                            <p:strVal val="1+ppt_w/2"/>
                                          </p:val>
                                        </p:tav>
                                      </p:tavLst>
                                    </p:anim>
                                    <p:anim calcmode="lin" valueType="num">
                                      <p:cBhvr additive="base">
                                        <p:cTn id="101" dur="4000"/>
                                        <p:tgtEl>
                                          <p:spTgt spid="9"/>
                                        </p:tgtEl>
                                        <p:attrNameLst>
                                          <p:attrName>ppt_y</p:attrName>
                                        </p:attrNameLst>
                                      </p:cBhvr>
                                      <p:tavLst>
                                        <p:tav tm="0">
                                          <p:val>
                                            <p:strVal val="ppt_y"/>
                                          </p:val>
                                        </p:tav>
                                        <p:tav tm="100000">
                                          <p:val>
                                            <p:strVal val="ppt_y"/>
                                          </p:val>
                                        </p:tav>
                                      </p:tavLst>
                                    </p:anim>
                                    <p:set>
                                      <p:cBhvr>
                                        <p:cTn id="102" dur="1" fill="hold">
                                          <p:stCondLst>
                                            <p:cond delay="3999"/>
                                          </p:stCondLst>
                                        </p:cTn>
                                        <p:tgtEl>
                                          <p:spTgt spid="9"/>
                                        </p:tgtEl>
                                        <p:attrNameLst>
                                          <p:attrName>style.visibility</p:attrName>
                                        </p:attrNameLst>
                                      </p:cBhvr>
                                      <p:to>
                                        <p:strVal val="hidden"/>
                                      </p:to>
                                    </p:set>
                                  </p:childTnLst>
                                </p:cTn>
                              </p:par>
                              <p:par>
                                <p:cTn id="103" presetID="2" presetClass="entr" presetSubtype="2"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 calcmode="lin" valueType="num">
                                      <p:cBhvr additive="base">
                                        <p:cTn id="105" dur="4000" fill="hold"/>
                                        <p:tgtEl>
                                          <p:spTgt spid="10"/>
                                        </p:tgtEl>
                                        <p:attrNameLst>
                                          <p:attrName>ppt_x</p:attrName>
                                        </p:attrNameLst>
                                      </p:cBhvr>
                                      <p:tavLst>
                                        <p:tav tm="0">
                                          <p:val>
                                            <p:strVal val="1+#ppt_w/2"/>
                                          </p:val>
                                        </p:tav>
                                        <p:tav tm="100000">
                                          <p:val>
                                            <p:strVal val="#ppt_x"/>
                                          </p:val>
                                        </p:tav>
                                      </p:tavLst>
                                    </p:anim>
                                    <p:anim calcmode="lin" valueType="num">
                                      <p:cBhvr additive="base">
                                        <p:cTn id="106" dur="4000" fill="hold"/>
                                        <p:tgtEl>
                                          <p:spTgt spid="10"/>
                                        </p:tgtEl>
                                        <p:attrNameLst>
                                          <p:attrName>ppt_y</p:attrName>
                                        </p:attrNameLst>
                                      </p:cBhvr>
                                      <p:tavLst>
                                        <p:tav tm="0">
                                          <p:val>
                                            <p:strVal val="#ppt_y"/>
                                          </p:val>
                                        </p:tav>
                                        <p:tav tm="100000">
                                          <p:val>
                                            <p:strVal val="#ppt_y"/>
                                          </p:val>
                                        </p:tav>
                                      </p:tavLst>
                                    </p:anim>
                                  </p:childTnLst>
                                </p:cTn>
                              </p:par>
                              <p:par>
                                <p:cTn id="107" presetID="19" presetClass="entr" presetSubtype="5" fill="hold" nodeType="withEffect">
                                  <p:stCondLst>
                                    <p:cond delay="0"/>
                                  </p:stCondLst>
                                  <p:childTnLst>
                                    <p:set>
                                      <p:cBhvr>
                                        <p:cTn id="108" dur="1" fill="hold">
                                          <p:stCondLst>
                                            <p:cond delay="0"/>
                                          </p:stCondLst>
                                        </p:cTn>
                                        <p:tgtEl>
                                          <p:spTgt spid="10"/>
                                        </p:tgtEl>
                                        <p:attrNameLst>
                                          <p:attrName>style.visibility</p:attrName>
                                        </p:attrNameLst>
                                      </p:cBhvr>
                                      <p:to>
                                        <p:strVal val="visible"/>
                                      </p:to>
                                    </p:set>
                                    <p:anim calcmode="lin" valueType="num">
                                      <p:cBhvr>
                                        <p:cTn id="109" dur="4000" fill="hold"/>
                                        <p:tgtEl>
                                          <p:spTgt spid="10"/>
                                        </p:tgtEl>
                                        <p:attrNameLst>
                                          <p:attrName>ppt_w</p:attrName>
                                        </p:attrNameLst>
                                      </p:cBhvr>
                                      <p:tavLst>
                                        <p:tav tm="0">
                                          <p:val>
                                            <p:strVal val="#ppt_w"/>
                                          </p:val>
                                        </p:tav>
                                        <p:tav tm="100000">
                                          <p:val>
                                            <p:strVal val="#ppt_w"/>
                                          </p:val>
                                        </p:tav>
                                      </p:tavLst>
                                    </p:anim>
                                    <p:anim calcmode="lin" valueType="num">
                                      <p:cBhvr>
                                        <p:cTn id="110" dur="4000" fill="hold"/>
                                        <p:tgtEl>
                                          <p:spTgt spid="10"/>
                                        </p:tgtEl>
                                        <p:attrNameLst>
                                          <p:attrName>ppt_h</p:attrName>
                                        </p:attrNameLst>
                                      </p:cBhvr>
                                      <p:tavLst>
                                        <p:tav tm="0" fmla="#ppt_h*sin(2.5*pi*$)">
                                          <p:val>
                                            <p:fltVal val="0"/>
                                          </p:val>
                                        </p:tav>
                                        <p:tav tm="100000">
                                          <p:val>
                                            <p:fltVal val="1"/>
                                          </p:val>
                                        </p:tav>
                                      </p:tavLst>
                                    </p:anim>
                                  </p:childTnLst>
                                </p:cTn>
                              </p:par>
                              <p:par>
                                <p:cTn id="111" presetID="8" presetClass="emph" presetSubtype="0" repeatCount="indefinite" fill="hold" nodeType="withEffect">
                                  <p:stCondLst>
                                    <p:cond delay="0"/>
                                  </p:stCondLst>
                                  <p:childTnLst>
                                    <p:animRot by="21600000">
                                      <p:cBhvr>
                                        <p:cTn id="112" dur="3500" fill="hold"/>
                                        <p:tgtEl>
                                          <p:spTgt spid="10"/>
                                        </p:tgtEl>
                                        <p:attrNameLst>
                                          <p:attrName>r</p:attrName>
                                        </p:attrNameLst>
                                      </p:cBhvr>
                                    </p:animRot>
                                  </p:childTnLst>
                                </p:cTn>
                              </p:par>
                              <p:par>
                                <p:cTn id="113" presetID="2" presetClass="exit" presetSubtype="2" fill="hold" nodeType="withEffect">
                                  <p:stCondLst>
                                    <p:cond delay="0"/>
                                  </p:stCondLst>
                                  <p:childTnLst>
                                    <p:anim calcmode="lin" valueType="num">
                                      <p:cBhvr additive="base">
                                        <p:cTn id="114" dur="4000"/>
                                        <p:tgtEl>
                                          <p:spTgt spid="10"/>
                                        </p:tgtEl>
                                        <p:attrNameLst>
                                          <p:attrName>ppt_x</p:attrName>
                                        </p:attrNameLst>
                                      </p:cBhvr>
                                      <p:tavLst>
                                        <p:tav tm="0">
                                          <p:val>
                                            <p:strVal val="ppt_x"/>
                                          </p:val>
                                        </p:tav>
                                        <p:tav tm="100000">
                                          <p:val>
                                            <p:strVal val="1+ppt_w/2"/>
                                          </p:val>
                                        </p:tav>
                                      </p:tavLst>
                                    </p:anim>
                                    <p:anim calcmode="lin" valueType="num">
                                      <p:cBhvr additive="base">
                                        <p:cTn id="115" dur="4000"/>
                                        <p:tgtEl>
                                          <p:spTgt spid="10"/>
                                        </p:tgtEl>
                                        <p:attrNameLst>
                                          <p:attrName>ppt_y</p:attrName>
                                        </p:attrNameLst>
                                      </p:cBhvr>
                                      <p:tavLst>
                                        <p:tav tm="0">
                                          <p:val>
                                            <p:strVal val="ppt_y"/>
                                          </p:val>
                                        </p:tav>
                                        <p:tav tm="100000">
                                          <p:val>
                                            <p:strVal val="ppt_y"/>
                                          </p:val>
                                        </p:tav>
                                      </p:tavLst>
                                    </p:anim>
                                    <p:set>
                                      <p:cBhvr>
                                        <p:cTn id="116" dur="1" fill="hold">
                                          <p:stCondLst>
                                            <p:cond delay="3999"/>
                                          </p:stCondLst>
                                        </p:cTn>
                                        <p:tgtEl>
                                          <p:spTgt spid="10"/>
                                        </p:tgtEl>
                                        <p:attrNameLst>
                                          <p:attrName>style.visibility</p:attrName>
                                        </p:attrNameLst>
                                      </p:cBhvr>
                                      <p:to>
                                        <p:strVal val="hidden"/>
                                      </p:to>
                                    </p:set>
                                  </p:childTnLst>
                                </p:cTn>
                              </p:par>
                              <p:par>
                                <p:cTn id="117" presetID="2" presetClass="entr" presetSubtype="2" fill="hold" nodeType="withEffect">
                                  <p:stCondLst>
                                    <p:cond delay="0"/>
                                  </p:stCondLst>
                                  <p:childTnLst>
                                    <p:set>
                                      <p:cBhvr>
                                        <p:cTn id="118" dur="1" fill="hold">
                                          <p:stCondLst>
                                            <p:cond delay="0"/>
                                          </p:stCondLst>
                                        </p:cTn>
                                        <p:tgtEl>
                                          <p:spTgt spid="11"/>
                                        </p:tgtEl>
                                        <p:attrNameLst>
                                          <p:attrName>style.visibility</p:attrName>
                                        </p:attrNameLst>
                                      </p:cBhvr>
                                      <p:to>
                                        <p:strVal val="visible"/>
                                      </p:to>
                                    </p:set>
                                    <p:anim calcmode="lin" valueType="num">
                                      <p:cBhvr additive="base">
                                        <p:cTn id="119" dur="4000" fill="hold"/>
                                        <p:tgtEl>
                                          <p:spTgt spid="11"/>
                                        </p:tgtEl>
                                        <p:attrNameLst>
                                          <p:attrName>ppt_x</p:attrName>
                                        </p:attrNameLst>
                                      </p:cBhvr>
                                      <p:tavLst>
                                        <p:tav tm="0">
                                          <p:val>
                                            <p:strVal val="1+#ppt_w/2"/>
                                          </p:val>
                                        </p:tav>
                                        <p:tav tm="100000">
                                          <p:val>
                                            <p:strVal val="#ppt_x"/>
                                          </p:val>
                                        </p:tav>
                                      </p:tavLst>
                                    </p:anim>
                                    <p:anim calcmode="lin" valueType="num">
                                      <p:cBhvr additive="base">
                                        <p:cTn id="120" dur="4000" fill="hold"/>
                                        <p:tgtEl>
                                          <p:spTgt spid="11"/>
                                        </p:tgtEl>
                                        <p:attrNameLst>
                                          <p:attrName>ppt_y</p:attrName>
                                        </p:attrNameLst>
                                      </p:cBhvr>
                                      <p:tavLst>
                                        <p:tav tm="0">
                                          <p:val>
                                            <p:strVal val="#ppt_y"/>
                                          </p:val>
                                        </p:tav>
                                        <p:tav tm="100000">
                                          <p:val>
                                            <p:strVal val="#ppt_y"/>
                                          </p:val>
                                        </p:tav>
                                      </p:tavLst>
                                    </p:anim>
                                  </p:childTnLst>
                                </p:cTn>
                              </p:par>
                              <p:par>
                                <p:cTn id="121" presetID="19" presetClass="entr" presetSubtype="5" fill="hold" nodeType="withEffect">
                                  <p:stCondLst>
                                    <p:cond delay="0"/>
                                  </p:stCondLst>
                                  <p:childTnLst>
                                    <p:set>
                                      <p:cBhvr>
                                        <p:cTn id="122" dur="1" fill="hold">
                                          <p:stCondLst>
                                            <p:cond delay="0"/>
                                          </p:stCondLst>
                                        </p:cTn>
                                        <p:tgtEl>
                                          <p:spTgt spid="11"/>
                                        </p:tgtEl>
                                        <p:attrNameLst>
                                          <p:attrName>style.visibility</p:attrName>
                                        </p:attrNameLst>
                                      </p:cBhvr>
                                      <p:to>
                                        <p:strVal val="visible"/>
                                      </p:to>
                                    </p:set>
                                    <p:anim calcmode="lin" valueType="num">
                                      <p:cBhvr>
                                        <p:cTn id="123" dur="4000" fill="hold"/>
                                        <p:tgtEl>
                                          <p:spTgt spid="11"/>
                                        </p:tgtEl>
                                        <p:attrNameLst>
                                          <p:attrName>ppt_w</p:attrName>
                                        </p:attrNameLst>
                                      </p:cBhvr>
                                      <p:tavLst>
                                        <p:tav tm="0">
                                          <p:val>
                                            <p:strVal val="#ppt_w"/>
                                          </p:val>
                                        </p:tav>
                                        <p:tav tm="100000">
                                          <p:val>
                                            <p:strVal val="#ppt_w"/>
                                          </p:val>
                                        </p:tav>
                                      </p:tavLst>
                                    </p:anim>
                                    <p:anim calcmode="lin" valueType="num">
                                      <p:cBhvr>
                                        <p:cTn id="124" dur="4000" fill="hold"/>
                                        <p:tgtEl>
                                          <p:spTgt spid="11"/>
                                        </p:tgtEl>
                                        <p:attrNameLst>
                                          <p:attrName>ppt_h</p:attrName>
                                        </p:attrNameLst>
                                      </p:cBhvr>
                                      <p:tavLst>
                                        <p:tav tm="0" fmla="#ppt_h*sin(2.5*pi*$)">
                                          <p:val>
                                            <p:fltVal val="0"/>
                                          </p:val>
                                        </p:tav>
                                        <p:tav tm="100000">
                                          <p:val>
                                            <p:fltVal val="1"/>
                                          </p:val>
                                        </p:tav>
                                      </p:tavLst>
                                    </p:anim>
                                  </p:childTnLst>
                                </p:cTn>
                              </p:par>
                              <p:par>
                                <p:cTn id="125" presetID="8" presetClass="emph" presetSubtype="0" repeatCount="indefinite" fill="hold" nodeType="withEffect">
                                  <p:stCondLst>
                                    <p:cond delay="0"/>
                                  </p:stCondLst>
                                  <p:childTnLst>
                                    <p:animRot by="21600000">
                                      <p:cBhvr>
                                        <p:cTn id="126" dur="3500" fill="hold"/>
                                        <p:tgtEl>
                                          <p:spTgt spid="11"/>
                                        </p:tgtEl>
                                        <p:attrNameLst>
                                          <p:attrName>r</p:attrName>
                                        </p:attrNameLst>
                                      </p:cBhvr>
                                    </p:animRot>
                                  </p:childTnLst>
                                </p:cTn>
                              </p:par>
                              <p:par>
                                <p:cTn id="127" presetID="2" presetClass="exit" presetSubtype="2" fill="hold" nodeType="withEffect">
                                  <p:stCondLst>
                                    <p:cond delay="0"/>
                                  </p:stCondLst>
                                  <p:childTnLst>
                                    <p:anim calcmode="lin" valueType="num">
                                      <p:cBhvr additive="base">
                                        <p:cTn id="128" dur="4000"/>
                                        <p:tgtEl>
                                          <p:spTgt spid="11"/>
                                        </p:tgtEl>
                                        <p:attrNameLst>
                                          <p:attrName>ppt_x</p:attrName>
                                        </p:attrNameLst>
                                      </p:cBhvr>
                                      <p:tavLst>
                                        <p:tav tm="0">
                                          <p:val>
                                            <p:strVal val="ppt_x"/>
                                          </p:val>
                                        </p:tav>
                                        <p:tav tm="100000">
                                          <p:val>
                                            <p:strVal val="1+ppt_w/2"/>
                                          </p:val>
                                        </p:tav>
                                      </p:tavLst>
                                    </p:anim>
                                    <p:anim calcmode="lin" valueType="num">
                                      <p:cBhvr additive="base">
                                        <p:cTn id="129" dur="4000"/>
                                        <p:tgtEl>
                                          <p:spTgt spid="11"/>
                                        </p:tgtEl>
                                        <p:attrNameLst>
                                          <p:attrName>ppt_y</p:attrName>
                                        </p:attrNameLst>
                                      </p:cBhvr>
                                      <p:tavLst>
                                        <p:tav tm="0">
                                          <p:val>
                                            <p:strVal val="ppt_y"/>
                                          </p:val>
                                        </p:tav>
                                        <p:tav tm="100000">
                                          <p:val>
                                            <p:strVal val="ppt_y"/>
                                          </p:val>
                                        </p:tav>
                                      </p:tavLst>
                                    </p:anim>
                                    <p:set>
                                      <p:cBhvr>
                                        <p:cTn id="130" dur="1" fill="hold">
                                          <p:stCondLst>
                                            <p:cond delay="3999"/>
                                          </p:stCondLst>
                                        </p:cTn>
                                        <p:tgtEl>
                                          <p:spTgt spid="11"/>
                                        </p:tgtEl>
                                        <p:attrNameLst>
                                          <p:attrName>style.visibility</p:attrName>
                                        </p:attrNameLst>
                                      </p:cBhvr>
                                      <p:to>
                                        <p:strVal val="hidden"/>
                                      </p:to>
                                    </p:set>
                                  </p:childTnLst>
                                </p:cTn>
                              </p:par>
                              <p:par>
                                <p:cTn id="131" presetID="2" presetClass="entr" presetSubtype="2" fill="hold" nodeType="withEffect">
                                  <p:stCondLst>
                                    <p:cond delay="0"/>
                                  </p:stCondLst>
                                  <p:childTnLst>
                                    <p:set>
                                      <p:cBhvr>
                                        <p:cTn id="132" dur="1" fill="hold">
                                          <p:stCondLst>
                                            <p:cond delay="0"/>
                                          </p:stCondLst>
                                        </p:cTn>
                                        <p:tgtEl>
                                          <p:spTgt spid="12"/>
                                        </p:tgtEl>
                                        <p:attrNameLst>
                                          <p:attrName>style.visibility</p:attrName>
                                        </p:attrNameLst>
                                      </p:cBhvr>
                                      <p:to>
                                        <p:strVal val="visible"/>
                                      </p:to>
                                    </p:set>
                                    <p:anim calcmode="lin" valueType="num">
                                      <p:cBhvr additive="base">
                                        <p:cTn id="133" dur="4000" fill="hold"/>
                                        <p:tgtEl>
                                          <p:spTgt spid="12"/>
                                        </p:tgtEl>
                                        <p:attrNameLst>
                                          <p:attrName>ppt_x</p:attrName>
                                        </p:attrNameLst>
                                      </p:cBhvr>
                                      <p:tavLst>
                                        <p:tav tm="0">
                                          <p:val>
                                            <p:strVal val="1+#ppt_w/2"/>
                                          </p:val>
                                        </p:tav>
                                        <p:tav tm="100000">
                                          <p:val>
                                            <p:strVal val="#ppt_x"/>
                                          </p:val>
                                        </p:tav>
                                      </p:tavLst>
                                    </p:anim>
                                    <p:anim calcmode="lin" valueType="num">
                                      <p:cBhvr additive="base">
                                        <p:cTn id="134" dur="4000" fill="hold"/>
                                        <p:tgtEl>
                                          <p:spTgt spid="12"/>
                                        </p:tgtEl>
                                        <p:attrNameLst>
                                          <p:attrName>ppt_y</p:attrName>
                                        </p:attrNameLst>
                                      </p:cBhvr>
                                      <p:tavLst>
                                        <p:tav tm="0">
                                          <p:val>
                                            <p:strVal val="#ppt_y"/>
                                          </p:val>
                                        </p:tav>
                                        <p:tav tm="100000">
                                          <p:val>
                                            <p:strVal val="#ppt_y"/>
                                          </p:val>
                                        </p:tav>
                                      </p:tavLst>
                                    </p:anim>
                                  </p:childTnLst>
                                </p:cTn>
                              </p:par>
                              <p:par>
                                <p:cTn id="135" presetID="19" presetClass="entr" presetSubtype="5" fill="hold"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p:cTn id="137" dur="4000" fill="hold"/>
                                        <p:tgtEl>
                                          <p:spTgt spid="12"/>
                                        </p:tgtEl>
                                        <p:attrNameLst>
                                          <p:attrName>ppt_w</p:attrName>
                                        </p:attrNameLst>
                                      </p:cBhvr>
                                      <p:tavLst>
                                        <p:tav tm="0">
                                          <p:val>
                                            <p:strVal val="#ppt_w"/>
                                          </p:val>
                                        </p:tav>
                                        <p:tav tm="100000">
                                          <p:val>
                                            <p:strVal val="#ppt_w"/>
                                          </p:val>
                                        </p:tav>
                                      </p:tavLst>
                                    </p:anim>
                                    <p:anim calcmode="lin" valueType="num">
                                      <p:cBhvr>
                                        <p:cTn id="138" dur="4000" fill="hold"/>
                                        <p:tgtEl>
                                          <p:spTgt spid="12"/>
                                        </p:tgtEl>
                                        <p:attrNameLst>
                                          <p:attrName>ppt_h</p:attrName>
                                        </p:attrNameLst>
                                      </p:cBhvr>
                                      <p:tavLst>
                                        <p:tav tm="0" fmla="#ppt_h*sin(2.5*pi*$)">
                                          <p:val>
                                            <p:fltVal val="0"/>
                                          </p:val>
                                        </p:tav>
                                        <p:tav tm="100000">
                                          <p:val>
                                            <p:fltVal val="1"/>
                                          </p:val>
                                        </p:tav>
                                      </p:tavLst>
                                    </p:anim>
                                  </p:childTnLst>
                                </p:cTn>
                              </p:par>
                              <p:par>
                                <p:cTn id="139" presetID="8" presetClass="emph" presetSubtype="0" repeatCount="indefinite" fill="hold" nodeType="withEffect">
                                  <p:stCondLst>
                                    <p:cond delay="0"/>
                                  </p:stCondLst>
                                  <p:childTnLst>
                                    <p:animRot by="21600000">
                                      <p:cBhvr>
                                        <p:cTn id="140" dur="3500" fill="hold"/>
                                        <p:tgtEl>
                                          <p:spTgt spid="12"/>
                                        </p:tgtEl>
                                        <p:attrNameLst>
                                          <p:attrName>r</p:attrName>
                                        </p:attrNameLst>
                                      </p:cBhvr>
                                    </p:animRot>
                                  </p:childTnLst>
                                </p:cTn>
                              </p:par>
                              <p:par>
                                <p:cTn id="141" presetID="2" presetClass="exit" presetSubtype="2" fill="hold" nodeType="withEffect">
                                  <p:stCondLst>
                                    <p:cond delay="0"/>
                                  </p:stCondLst>
                                  <p:childTnLst>
                                    <p:anim calcmode="lin" valueType="num">
                                      <p:cBhvr additive="base">
                                        <p:cTn id="142" dur="4000"/>
                                        <p:tgtEl>
                                          <p:spTgt spid="12"/>
                                        </p:tgtEl>
                                        <p:attrNameLst>
                                          <p:attrName>ppt_x</p:attrName>
                                        </p:attrNameLst>
                                      </p:cBhvr>
                                      <p:tavLst>
                                        <p:tav tm="0">
                                          <p:val>
                                            <p:strVal val="ppt_x"/>
                                          </p:val>
                                        </p:tav>
                                        <p:tav tm="100000">
                                          <p:val>
                                            <p:strVal val="1+ppt_w/2"/>
                                          </p:val>
                                        </p:tav>
                                      </p:tavLst>
                                    </p:anim>
                                    <p:anim calcmode="lin" valueType="num">
                                      <p:cBhvr additive="base">
                                        <p:cTn id="143" dur="4000"/>
                                        <p:tgtEl>
                                          <p:spTgt spid="12"/>
                                        </p:tgtEl>
                                        <p:attrNameLst>
                                          <p:attrName>ppt_y</p:attrName>
                                        </p:attrNameLst>
                                      </p:cBhvr>
                                      <p:tavLst>
                                        <p:tav tm="0">
                                          <p:val>
                                            <p:strVal val="ppt_y"/>
                                          </p:val>
                                        </p:tav>
                                        <p:tav tm="100000">
                                          <p:val>
                                            <p:strVal val="ppt_y"/>
                                          </p:val>
                                        </p:tav>
                                      </p:tavLst>
                                    </p:anim>
                                    <p:set>
                                      <p:cBhvr>
                                        <p:cTn id="144" dur="1" fill="hold">
                                          <p:stCondLst>
                                            <p:cond delay="3999"/>
                                          </p:stCondLst>
                                        </p:cTn>
                                        <p:tgtEl>
                                          <p:spTgt spid="12"/>
                                        </p:tgtEl>
                                        <p:attrNameLst>
                                          <p:attrName>style.visibility</p:attrName>
                                        </p:attrNameLst>
                                      </p:cBhvr>
                                      <p:to>
                                        <p:strVal val="hidden"/>
                                      </p:to>
                                    </p:set>
                                  </p:childTnLst>
                                </p:cTn>
                              </p:par>
                              <p:par>
                                <p:cTn id="145" presetID="2" presetClass="entr" presetSubtype="2" fill="hold" nodeType="withEffect">
                                  <p:stCondLst>
                                    <p:cond delay="0"/>
                                  </p:stCondLst>
                                  <p:childTnLst>
                                    <p:set>
                                      <p:cBhvr>
                                        <p:cTn id="146" dur="1" fill="hold">
                                          <p:stCondLst>
                                            <p:cond delay="0"/>
                                          </p:stCondLst>
                                        </p:cTn>
                                        <p:tgtEl>
                                          <p:spTgt spid="13"/>
                                        </p:tgtEl>
                                        <p:attrNameLst>
                                          <p:attrName>style.visibility</p:attrName>
                                        </p:attrNameLst>
                                      </p:cBhvr>
                                      <p:to>
                                        <p:strVal val="visible"/>
                                      </p:to>
                                    </p:set>
                                    <p:anim calcmode="lin" valueType="num">
                                      <p:cBhvr additive="base">
                                        <p:cTn id="147" dur="4000" fill="hold"/>
                                        <p:tgtEl>
                                          <p:spTgt spid="13"/>
                                        </p:tgtEl>
                                        <p:attrNameLst>
                                          <p:attrName>ppt_x</p:attrName>
                                        </p:attrNameLst>
                                      </p:cBhvr>
                                      <p:tavLst>
                                        <p:tav tm="0">
                                          <p:val>
                                            <p:strVal val="1+#ppt_w/2"/>
                                          </p:val>
                                        </p:tav>
                                        <p:tav tm="100000">
                                          <p:val>
                                            <p:strVal val="#ppt_x"/>
                                          </p:val>
                                        </p:tav>
                                      </p:tavLst>
                                    </p:anim>
                                    <p:anim calcmode="lin" valueType="num">
                                      <p:cBhvr additive="base">
                                        <p:cTn id="148" dur="4000" fill="hold"/>
                                        <p:tgtEl>
                                          <p:spTgt spid="13"/>
                                        </p:tgtEl>
                                        <p:attrNameLst>
                                          <p:attrName>ppt_y</p:attrName>
                                        </p:attrNameLst>
                                      </p:cBhvr>
                                      <p:tavLst>
                                        <p:tav tm="0">
                                          <p:val>
                                            <p:strVal val="#ppt_y"/>
                                          </p:val>
                                        </p:tav>
                                        <p:tav tm="100000">
                                          <p:val>
                                            <p:strVal val="#ppt_y"/>
                                          </p:val>
                                        </p:tav>
                                      </p:tavLst>
                                    </p:anim>
                                  </p:childTnLst>
                                </p:cTn>
                              </p:par>
                              <p:par>
                                <p:cTn id="149" presetID="19" presetClass="entr" presetSubtype="5" fill="hold" nodeType="withEffect">
                                  <p:stCondLst>
                                    <p:cond delay="0"/>
                                  </p:stCondLst>
                                  <p:childTnLst>
                                    <p:set>
                                      <p:cBhvr>
                                        <p:cTn id="150" dur="1" fill="hold">
                                          <p:stCondLst>
                                            <p:cond delay="0"/>
                                          </p:stCondLst>
                                        </p:cTn>
                                        <p:tgtEl>
                                          <p:spTgt spid="13"/>
                                        </p:tgtEl>
                                        <p:attrNameLst>
                                          <p:attrName>style.visibility</p:attrName>
                                        </p:attrNameLst>
                                      </p:cBhvr>
                                      <p:to>
                                        <p:strVal val="visible"/>
                                      </p:to>
                                    </p:set>
                                    <p:anim calcmode="lin" valueType="num">
                                      <p:cBhvr>
                                        <p:cTn id="151" dur="4000" fill="hold"/>
                                        <p:tgtEl>
                                          <p:spTgt spid="13"/>
                                        </p:tgtEl>
                                        <p:attrNameLst>
                                          <p:attrName>ppt_w</p:attrName>
                                        </p:attrNameLst>
                                      </p:cBhvr>
                                      <p:tavLst>
                                        <p:tav tm="0">
                                          <p:val>
                                            <p:strVal val="#ppt_w"/>
                                          </p:val>
                                        </p:tav>
                                        <p:tav tm="100000">
                                          <p:val>
                                            <p:strVal val="#ppt_w"/>
                                          </p:val>
                                        </p:tav>
                                      </p:tavLst>
                                    </p:anim>
                                    <p:anim calcmode="lin" valueType="num">
                                      <p:cBhvr>
                                        <p:cTn id="152" dur="4000" fill="hold"/>
                                        <p:tgtEl>
                                          <p:spTgt spid="13"/>
                                        </p:tgtEl>
                                        <p:attrNameLst>
                                          <p:attrName>ppt_h</p:attrName>
                                        </p:attrNameLst>
                                      </p:cBhvr>
                                      <p:tavLst>
                                        <p:tav tm="0" fmla="#ppt_h*sin(2.5*pi*$)">
                                          <p:val>
                                            <p:fltVal val="0"/>
                                          </p:val>
                                        </p:tav>
                                        <p:tav tm="100000">
                                          <p:val>
                                            <p:fltVal val="1"/>
                                          </p:val>
                                        </p:tav>
                                      </p:tavLst>
                                    </p:anim>
                                  </p:childTnLst>
                                </p:cTn>
                              </p:par>
                              <p:par>
                                <p:cTn id="153" presetID="8" presetClass="emph" presetSubtype="0" repeatCount="indefinite" fill="hold" nodeType="withEffect">
                                  <p:stCondLst>
                                    <p:cond delay="0"/>
                                  </p:stCondLst>
                                  <p:childTnLst>
                                    <p:animRot by="21600000">
                                      <p:cBhvr>
                                        <p:cTn id="154" dur="3500" fill="hold"/>
                                        <p:tgtEl>
                                          <p:spTgt spid="13"/>
                                        </p:tgtEl>
                                        <p:attrNameLst>
                                          <p:attrName>r</p:attrName>
                                        </p:attrNameLst>
                                      </p:cBhvr>
                                    </p:animRot>
                                  </p:childTnLst>
                                </p:cTn>
                              </p:par>
                              <p:par>
                                <p:cTn id="155" presetID="2" presetClass="exit" presetSubtype="2" fill="hold" nodeType="withEffect">
                                  <p:stCondLst>
                                    <p:cond delay="0"/>
                                  </p:stCondLst>
                                  <p:childTnLst>
                                    <p:anim calcmode="lin" valueType="num">
                                      <p:cBhvr additive="base">
                                        <p:cTn id="156" dur="4000"/>
                                        <p:tgtEl>
                                          <p:spTgt spid="13"/>
                                        </p:tgtEl>
                                        <p:attrNameLst>
                                          <p:attrName>ppt_x</p:attrName>
                                        </p:attrNameLst>
                                      </p:cBhvr>
                                      <p:tavLst>
                                        <p:tav tm="0">
                                          <p:val>
                                            <p:strVal val="ppt_x"/>
                                          </p:val>
                                        </p:tav>
                                        <p:tav tm="100000">
                                          <p:val>
                                            <p:strVal val="1+ppt_w/2"/>
                                          </p:val>
                                        </p:tav>
                                      </p:tavLst>
                                    </p:anim>
                                    <p:anim calcmode="lin" valueType="num">
                                      <p:cBhvr additive="base">
                                        <p:cTn id="157" dur="4000"/>
                                        <p:tgtEl>
                                          <p:spTgt spid="13"/>
                                        </p:tgtEl>
                                        <p:attrNameLst>
                                          <p:attrName>ppt_y</p:attrName>
                                        </p:attrNameLst>
                                      </p:cBhvr>
                                      <p:tavLst>
                                        <p:tav tm="0">
                                          <p:val>
                                            <p:strVal val="ppt_y"/>
                                          </p:val>
                                        </p:tav>
                                        <p:tav tm="100000">
                                          <p:val>
                                            <p:strVal val="ppt_y"/>
                                          </p:val>
                                        </p:tav>
                                      </p:tavLst>
                                    </p:anim>
                                    <p:set>
                                      <p:cBhvr>
                                        <p:cTn id="158" dur="1" fill="hold">
                                          <p:stCondLst>
                                            <p:cond delay="3999"/>
                                          </p:stCondLst>
                                        </p:cTn>
                                        <p:tgtEl>
                                          <p:spTgt spid="13"/>
                                        </p:tgtEl>
                                        <p:attrNameLst>
                                          <p:attrName>style.visibility</p:attrName>
                                        </p:attrNameLst>
                                      </p:cBhvr>
                                      <p:to>
                                        <p:strVal val="hidden"/>
                                      </p:to>
                                    </p:set>
                                  </p:childTnLst>
                                </p:cTn>
                              </p:par>
                              <p:par>
                                <p:cTn id="159" presetID="2" presetClass="entr" presetSubtype="2"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 calcmode="lin" valueType="num">
                                      <p:cBhvr additive="base">
                                        <p:cTn id="161" dur="4000" fill="hold"/>
                                        <p:tgtEl>
                                          <p:spTgt spid="14"/>
                                        </p:tgtEl>
                                        <p:attrNameLst>
                                          <p:attrName>ppt_x</p:attrName>
                                        </p:attrNameLst>
                                      </p:cBhvr>
                                      <p:tavLst>
                                        <p:tav tm="0">
                                          <p:val>
                                            <p:strVal val="1+#ppt_w/2"/>
                                          </p:val>
                                        </p:tav>
                                        <p:tav tm="100000">
                                          <p:val>
                                            <p:strVal val="#ppt_x"/>
                                          </p:val>
                                        </p:tav>
                                      </p:tavLst>
                                    </p:anim>
                                    <p:anim calcmode="lin" valueType="num">
                                      <p:cBhvr additive="base">
                                        <p:cTn id="162" dur="4000" fill="hold"/>
                                        <p:tgtEl>
                                          <p:spTgt spid="14"/>
                                        </p:tgtEl>
                                        <p:attrNameLst>
                                          <p:attrName>ppt_y</p:attrName>
                                        </p:attrNameLst>
                                      </p:cBhvr>
                                      <p:tavLst>
                                        <p:tav tm="0">
                                          <p:val>
                                            <p:strVal val="#ppt_y"/>
                                          </p:val>
                                        </p:tav>
                                        <p:tav tm="100000">
                                          <p:val>
                                            <p:strVal val="#ppt_y"/>
                                          </p:val>
                                        </p:tav>
                                      </p:tavLst>
                                    </p:anim>
                                  </p:childTnLst>
                                </p:cTn>
                              </p:par>
                              <p:par>
                                <p:cTn id="163" presetID="19" presetClass="entr" presetSubtype="5" fill="hold" nodeType="withEffect">
                                  <p:stCondLst>
                                    <p:cond delay="0"/>
                                  </p:stCondLst>
                                  <p:childTnLst>
                                    <p:set>
                                      <p:cBhvr>
                                        <p:cTn id="164" dur="1" fill="hold">
                                          <p:stCondLst>
                                            <p:cond delay="0"/>
                                          </p:stCondLst>
                                        </p:cTn>
                                        <p:tgtEl>
                                          <p:spTgt spid="14"/>
                                        </p:tgtEl>
                                        <p:attrNameLst>
                                          <p:attrName>style.visibility</p:attrName>
                                        </p:attrNameLst>
                                      </p:cBhvr>
                                      <p:to>
                                        <p:strVal val="visible"/>
                                      </p:to>
                                    </p:set>
                                    <p:anim calcmode="lin" valueType="num">
                                      <p:cBhvr>
                                        <p:cTn id="165" dur="4000" fill="hold"/>
                                        <p:tgtEl>
                                          <p:spTgt spid="14"/>
                                        </p:tgtEl>
                                        <p:attrNameLst>
                                          <p:attrName>ppt_w</p:attrName>
                                        </p:attrNameLst>
                                      </p:cBhvr>
                                      <p:tavLst>
                                        <p:tav tm="0">
                                          <p:val>
                                            <p:strVal val="#ppt_w"/>
                                          </p:val>
                                        </p:tav>
                                        <p:tav tm="100000">
                                          <p:val>
                                            <p:strVal val="#ppt_w"/>
                                          </p:val>
                                        </p:tav>
                                      </p:tavLst>
                                    </p:anim>
                                    <p:anim calcmode="lin" valueType="num">
                                      <p:cBhvr>
                                        <p:cTn id="166" dur="4000" fill="hold"/>
                                        <p:tgtEl>
                                          <p:spTgt spid="14"/>
                                        </p:tgtEl>
                                        <p:attrNameLst>
                                          <p:attrName>ppt_h</p:attrName>
                                        </p:attrNameLst>
                                      </p:cBhvr>
                                      <p:tavLst>
                                        <p:tav tm="0" fmla="#ppt_h*sin(2.5*pi*$)">
                                          <p:val>
                                            <p:fltVal val="0"/>
                                          </p:val>
                                        </p:tav>
                                        <p:tav tm="100000">
                                          <p:val>
                                            <p:fltVal val="1"/>
                                          </p:val>
                                        </p:tav>
                                      </p:tavLst>
                                    </p:anim>
                                  </p:childTnLst>
                                </p:cTn>
                              </p:par>
                              <p:par>
                                <p:cTn id="167" presetID="8" presetClass="emph" presetSubtype="0" repeatCount="indefinite" fill="hold" nodeType="withEffect">
                                  <p:stCondLst>
                                    <p:cond delay="0"/>
                                  </p:stCondLst>
                                  <p:childTnLst>
                                    <p:animRot by="21600000">
                                      <p:cBhvr>
                                        <p:cTn id="168" dur="3500" fill="hold"/>
                                        <p:tgtEl>
                                          <p:spTgt spid="14"/>
                                        </p:tgtEl>
                                        <p:attrNameLst>
                                          <p:attrName>r</p:attrName>
                                        </p:attrNameLst>
                                      </p:cBhvr>
                                    </p:animRot>
                                  </p:childTnLst>
                                </p:cTn>
                              </p:par>
                              <p:par>
                                <p:cTn id="169" presetID="2" presetClass="exit" presetSubtype="2" fill="hold" nodeType="withEffect">
                                  <p:stCondLst>
                                    <p:cond delay="0"/>
                                  </p:stCondLst>
                                  <p:childTnLst>
                                    <p:anim calcmode="lin" valueType="num">
                                      <p:cBhvr additive="base">
                                        <p:cTn id="170" dur="4000"/>
                                        <p:tgtEl>
                                          <p:spTgt spid="14"/>
                                        </p:tgtEl>
                                        <p:attrNameLst>
                                          <p:attrName>ppt_x</p:attrName>
                                        </p:attrNameLst>
                                      </p:cBhvr>
                                      <p:tavLst>
                                        <p:tav tm="0">
                                          <p:val>
                                            <p:strVal val="ppt_x"/>
                                          </p:val>
                                        </p:tav>
                                        <p:tav tm="100000">
                                          <p:val>
                                            <p:strVal val="1+ppt_w/2"/>
                                          </p:val>
                                        </p:tav>
                                      </p:tavLst>
                                    </p:anim>
                                    <p:anim calcmode="lin" valueType="num">
                                      <p:cBhvr additive="base">
                                        <p:cTn id="171" dur="4000"/>
                                        <p:tgtEl>
                                          <p:spTgt spid="14"/>
                                        </p:tgtEl>
                                        <p:attrNameLst>
                                          <p:attrName>ppt_y</p:attrName>
                                        </p:attrNameLst>
                                      </p:cBhvr>
                                      <p:tavLst>
                                        <p:tav tm="0">
                                          <p:val>
                                            <p:strVal val="ppt_y"/>
                                          </p:val>
                                        </p:tav>
                                        <p:tav tm="100000">
                                          <p:val>
                                            <p:strVal val="ppt_y"/>
                                          </p:val>
                                        </p:tav>
                                      </p:tavLst>
                                    </p:anim>
                                    <p:set>
                                      <p:cBhvr>
                                        <p:cTn id="172" dur="1" fill="hold">
                                          <p:stCondLst>
                                            <p:cond delay="3999"/>
                                          </p:stCondLst>
                                        </p:cTn>
                                        <p:tgtEl>
                                          <p:spTgt spid="14"/>
                                        </p:tgtEl>
                                        <p:attrNameLst>
                                          <p:attrName>style.visibility</p:attrName>
                                        </p:attrNameLst>
                                      </p:cBhvr>
                                      <p:to>
                                        <p:strVal val="hidden"/>
                                      </p:to>
                                    </p:set>
                                  </p:childTnLst>
                                </p:cTn>
                              </p:par>
                              <p:par>
                                <p:cTn id="173" presetID="2" presetClass="entr" presetSubtype="2" fill="hold" nodeType="withEffect">
                                  <p:stCondLst>
                                    <p:cond delay="0"/>
                                  </p:stCondLst>
                                  <p:childTnLst>
                                    <p:set>
                                      <p:cBhvr>
                                        <p:cTn id="174" dur="1" fill="hold">
                                          <p:stCondLst>
                                            <p:cond delay="0"/>
                                          </p:stCondLst>
                                        </p:cTn>
                                        <p:tgtEl>
                                          <p:spTgt spid="18"/>
                                        </p:tgtEl>
                                        <p:attrNameLst>
                                          <p:attrName>style.visibility</p:attrName>
                                        </p:attrNameLst>
                                      </p:cBhvr>
                                      <p:to>
                                        <p:strVal val="visible"/>
                                      </p:to>
                                    </p:set>
                                    <p:anim calcmode="lin" valueType="num">
                                      <p:cBhvr additive="base">
                                        <p:cTn id="175" dur="4000" fill="hold"/>
                                        <p:tgtEl>
                                          <p:spTgt spid="18"/>
                                        </p:tgtEl>
                                        <p:attrNameLst>
                                          <p:attrName>ppt_x</p:attrName>
                                        </p:attrNameLst>
                                      </p:cBhvr>
                                      <p:tavLst>
                                        <p:tav tm="0">
                                          <p:val>
                                            <p:strVal val="1+#ppt_w/2"/>
                                          </p:val>
                                        </p:tav>
                                        <p:tav tm="100000">
                                          <p:val>
                                            <p:strVal val="#ppt_x"/>
                                          </p:val>
                                        </p:tav>
                                      </p:tavLst>
                                    </p:anim>
                                    <p:anim calcmode="lin" valueType="num">
                                      <p:cBhvr additive="base">
                                        <p:cTn id="176" dur="4000" fill="hold"/>
                                        <p:tgtEl>
                                          <p:spTgt spid="18"/>
                                        </p:tgtEl>
                                        <p:attrNameLst>
                                          <p:attrName>ppt_y</p:attrName>
                                        </p:attrNameLst>
                                      </p:cBhvr>
                                      <p:tavLst>
                                        <p:tav tm="0">
                                          <p:val>
                                            <p:strVal val="#ppt_y"/>
                                          </p:val>
                                        </p:tav>
                                        <p:tav tm="100000">
                                          <p:val>
                                            <p:strVal val="#ppt_y"/>
                                          </p:val>
                                        </p:tav>
                                      </p:tavLst>
                                    </p:anim>
                                  </p:childTnLst>
                                </p:cTn>
                              </p:par>
                              <p:par>
                                <p:cTn id="177" presetID="19" presetClass="entr" presetSubtype="5" fill="hold" nodeType="withEffect">
                                  <p:stCondLst>
                                    <p:cond delay="0"/>
                                  </p:stCondLst>
                                  <p:childTnLst>
                                    <p:set>
                                      <p:cBhvr>
                                        <p:cTn id="178" dur="1" fill="hold">
                                          <p:stCondLst>
                                            <p:cond delay="0"/>
                                          </p:stCondLst>
                                        </p:cTn>
                                        <p:tgtEl>
                                          <p:spTgt spid="18"/>
                                        </p:tgtEl>
                                        <p:attrNameLst>
                                          <p:attrName>style.visibility</p:attrName>
                                        </p:attrNameLst>
                                      </p:cBhvr>
                                      <p:to>
                                        <p:strVal val="visible"/>
                                      </p:to>
                                    </p:set>
                                    <p:anim calcmode="lin" valueType="num">
                                      <p:cBhvr>
                                        <p:cTn id="179" dur="4000" fill="hold"/>
                                        <p:tgtEl>
                                          <p:spTgt spid="18"/>
                                        </p:tgtEl>
                                        <p:attrNameLst>
                                          <p:attrName>ppt_w</p:attrName>
                                        </p:attrNameLst>
                                      </p:cBhvr>
                                      <p:tavLst>
                                        <p:tav tm="0">
                                          <p:val>
                                            <p:strVal val="#ppt_w"/>
                                          </p:val>
                                        </p:tav>
                                        <p:tav tm="100000">
                                          <p:val>
                                            <p:strVal val="#ppt_w"/>
                                          </p:val>
                                        </p:tav>
                                      </p:tavLst>
                                    </p:anim>
                                    <p:anim calcmode="lin" valueType="num">
                                      <p:cBhvr>
                                        <p:cTn id="180" dur="4000" fill="hold"/>
                                        <p:tgtEl>
                                          <p:spTgt spid="18"/>
                                        </p:tgtEl>
                                        <p:attrNameLst>
                                          <p:attrName>ppt_h</p:attrName>
                                        </p:attrNameLst>
                                      </p:cBhvr>
                                      <p:tavLst>
                                        <p:tav tm="0" fmla="#ppt_h*sin(2.5*pi*$)">
                                          <p:val>
                                            <p:fltVal val="0"/>
                                          </p:val>
                                        </p:tav>
                                        <p:tav tm="100000">
                                          <p:val>
                                            <p:fltVal val="1"/>
                                          </p:val>
                                        </p:tav>
                                      </p:tavLst>
                                    </p:anim>
                                  </p:childTnLst>
                                </p:cTn>
                              </p:par>
                              <p:par>
                                <p:cTn id="181" presetID="8" presetClass="emph" presetSubtype="0" repeatCount="indefinite" fill="hold" nodeType="withEffect">
                                  <p:stCondLst>
                                    <p:cond delay="0"/>
                                  </p:stCondLst>
                                  <p:childTnLst>
                                    <p:animRot by="-21600000">
                                      <p:cBhvr>
                                        <p:cTn id="182" dur="3500" fill="hold"/>
                                        <p:tgtEl>
                                          <p:spTgt spid="18"/>
                                        </p:tgtEl>
                                        <p:attrNameLst>
                                          <p:attrName>r</p:attrName>
                                        </p:attrNameLst>
                                      </p:cBhvr>
                                    </p:animRot>
                                  </p:childTnLst>
                                </p:cTn>
                              </p:par>
                              <p:par>
                                <p:cTn id="183" presetID="2" presetClass="exit" presetSubtype="8" fill="hold" nodeType="withEffect">
                                  <p:stCondLst>
                                    <p:cond delay="0"/>
                                  </p:stCondLst>
                                  <p:childTnLst>
                                    <p:anim calcmode="lin" valueType="num">
                                      <p:cBhvr additive="base">
                                        <p:cTn id="184" dur="4000"/>
                                        <p:tgtEl>
                                          <p:spTgt spid="18"/>
                                        </p:tgtEl>
                                        <p:attrNameLst>
                                          <p:attrName>ppt_x</p:attrName>
                                        </p:attrNameLst>
                                      </p:cBhvr>
                                      <p:tavLst>
                                        <p:tav tm="0">
                                          <p:val>
                                            <p:strVal val="ppt_x"/>
                                          </p:val>
                                        </p:tav>
                                        <p:tav tm="100000">
                                          <p:val>
                                            <p:strVal val="0-ppt_w/2"/>
                                          </p:val>
                                        </p:tav>
                                      </p:tavLst>
                                    </p:anim>
                                    <p:anim calcmode="lin" valueType="num">
                                      <p:cBhvr additive="base">
                                        <p:cTn id="185" dur="4000"/>
                                        <p:tgtEl>
                                          <p:spTgt spid="18"/>
                                        </p:tgtEl>
                                        <p:attrNameLst>
                                          <p:attrName>ppt_y</p:attrName>
                                        </p:attrNameLst>
                                      </p:cBhvr>
                                      <p:tavLst>
                                        <p:tav tm="0">
                                          <p:val>
                                            <p:strVal val="ppt_y"/>
                                          </p:val>
                                        </p:tav>
                                        <p:tav tm="100000">
                                          <p:val>
                                            <p:strVal val="ppt_y"/>
                                          </p:val>
                                        </p:tav>
                                      </p:tavLst>
                                    </p:anim>
                                    <p:set>
                                      <p:cBhvr>
                                        <p:cTn id="186" dur="1" fill="hold">
                                          <p:stCondLst>
                                            <p:cond delay="3999"/>
                                          </p:stCondLst>
                                        </p:cTn>
                                        <p:tgtEl>
                                          <p:spTgt spid="18"/>
                                        </p:tgtEl>
                                        <p:attrNameLst>
                                          <p:attrName>style.visibility</p:attrName>
                                        </p:attrNameLst>
                                      </p:cBhvr>
                                      <p:to>
                                        <p:strVal val="hidden"/>
                                      </p:to>
                                    </p:set>
                                  </p:childTnLst>
                                </p:cTn>
                              </p:par>
                              <p:par>
                                <p:cTn id="187" presetID="2" presetClass="entr" presetSubtype="2" fill="hold" nodeType="withEffect">
                                  <p:stCondLst>
                                    <p:cond delay="0"/>
                                  </p:stCondLst>
                                  <p:childTnLst>
                                    <p:set>
                                      <p:cBhvr>
                                        <p:cTn id="188" dur="1" fill="hold">
                                          <p:stCondLst>
                                            <p:cond delay="0"/>
                                          </p:stCondLst>
                                        </p:cTn>
                                        <p:tgtEl>
                                          <p:spTgt spid="17"/>
                                        </p:tgtEl>
                                        <p:attrNameLst>
                                          <p:attrName>style.visibility</p:attrName>
                                        </p:attrNameLst>
                                      </p:cBhvr>
                                      <p:to>
                                        <p:strVal val="visible"/>
                                      </p:to>
                                    </p:set>
                                    <p:anim calcmode="lin" valueType="num">
                                      <p:cBhvr additive="base">
                                        <p:cTn id="189" dur="4000" fill="hold"/>
                                        <p:tgtEl>
                                          <p:spTgt spid="17"/>
                                        </p:tgtEl>
                                        <p:attrNameLst>
                                          <p:attrName>ppt_x</p:attrName>
                                        </p:attrNameLst>
                                      </p:cBhvr>
                                      <p:tavLst>
                                        <p:tav tm="0">
                                          <p:val>
                                            <p:strVal val="1+#ppt_w/2"/>
                                          </p:val>
                                        </p:tav>
                                        <p:tav tm="100000">
                                          <p:val>
                                            <p:strVal val="#ppt_x"/>
                                          </p:val>
                                        </p:tav>
                                      </p:tavLst>
                                    </p:anim>
                                    <p:anim calcmode="lin" valueType="num">
                                      <p:cBhvr additive="base">
                                        <p:cTn id="190" dur="4000" fill="hold"/>
                                        <p:tgtEl>
                                          <p:spTgt spid="17"/>
                                        </p:tgtEl>
                                        <p:attrNameLst>
                                          <p:attrName>ppt_y</p:attrName>
                                        </p:attrNameLst>
                                      </p:cBhvr>
                                      <p:tavLst>
                                        <p:tav tm="0">
                                          <p:val>
                                            <p:strVal val="#ppt_y"/>
                                          </p:val>
                                        </p:tav>
                                        <p:tav tm="100000">
                                          <p:val>
                                            <p:strVal val="#ppt_y"/>
                                          </p:val>
                                        </p:tav>
                                      </p:tavLst>
                                    </p:anim>
                                  </p:childTnLst>
                                </p:cTn>
                              </p:par>
                              <p:par>
                                <p:cTn id="191" presetID="19" presetClass="entr" presetSubtype="5" fill="hold" nodeType="withEffect">
                                  <p:stCondLst>
                                    <p:cond delay="0"/>
                                  </p:stCondLst>
                                  <p:childTnLst>
                                    <p:set>
                                      <p:cBhvr>
                                        <p:cTn id="192" dur="1" fill="hold">
                                          <p:stCondLst>
                                            <p:cond delay="0"/>
                                          </p:stCondLst>
                                        </p:cTn>
                                        <p:tgtEl>
                                          <p:spTgt spid="17"/>
                                        </p:tgtEl>
                                        <p:attrNameLst>
                                          <p:attrName>style.visibility</p:attrName>
                                        </p:attrNameLst>
                                      </p:cBhvr>
                                      <p:to>
                                        <p:strVal val="visible"/>
                                      </p:to>
                                    </p:set>
                                    <p:anim calcmode="lin" valueType="num">
                                      <p:cBhvr>
                                        <p:cTn id="193" dur="4000" fill="hold"/>
                                        <p:tgtEl>
                                          <p:spTgt spid="17"/>
                                        </p:tgtEl>
                                        <p:attrNameLst>
                                          <p:attrName>ppt_w</p:attrName>
                                        </p:attrNameLst>
                                      </p:cBhvr>
                                      <p:tavLst>
                                        <p:tav tm="0">
                                          <p:val>
                                            <p:strVal val="#ppt_w"/>
                                          </p:val>
                                        </p:tav>
                                        <p:tav tm="100000">
                                          <p:val>
                                            <p:strVal val="#ppt_w"/>
                                          </p:val>
                                        </p:tav>
                                      </p:tavLst>
                                    </p:anim>
                                    <p:anim calcmode="lin" valueType="num">
                                      <p:cBhvr>
                                        <p:cTn id="194" dur="4000" fill="hold"/>
                                        <p:tgtEl>
                                          <p:spTgt spid="17"/>
                                        </p:tgtEl>
                                        <p:attrNameLst>
                                          <p:attrName>ppt_h</p:attrName>
                                        </p:attrNameLst>
                                      </p:cBhvr>
                                      <p:tavLst>
                                        <p:tav tm="0" fmla="#ppt_h*sin(2.5*pi*$)">
                                          <p:val>
                                            <p:fltVal val="0"/>
                                          </p:val>
                                        </p:tav>
                                        <p:tav tm="100000">
                                          <p:val>
                                            <p:fltVal val="1"/>
                                          </p:val>
                                        </p:tav>
                                      </p:tavLst>
                                    </p:anim>
                                  </p:childTnLst>
                                </p:cTn>
                              </p:par>
                              <p:par>
                                <p:cTn id="195" presetID="8" presetClass="emph" presetSubtype="0" repeatCount="indefinite" fill="hold" nodeType="withEffect">
                                  <p:stCondLst>
                                    <p:cond delay="0"/>
                                  </p:stCondLst>
                                  <p:childTnLst>
                                    <p:animRot by="-21600000">
                                      <p:cBhvr>
                                        <p:cTn id="196" dur="3500" fill="hold"/>
                                        <p:tgtEl>
                                          <p:spTgt spid="17"/>
                                        </p:tgtEl>
                                        <p:attrNameLst>
                                          <p:attrName>r</p:attrName>
                                        </p:attrNameLst>
                                      </p:cBhvr>
                                    </p:animRot>
                                  </p:childTnLst>
                                </p:cTn>
                              </p:par>
                              <p:par>
                                <p:cTn id="197" presetID="2" presetClass="exit" presetSubtype="8" fill="hold" nodeType="withEffect">
                                  <p:stCondLst>
                                    <p:cond delay="0"/>
                                  </p:stCondLst>
                                  <p:childTnLst>
                                    <p:anim calcmode="lin" valueType="num">
                                      <p:cBhvr additive="base">
                                        <p:cTn id="198" dur="4000"/>
                                        <p:tgtEl>
                                          <p:spTgt spid="17"/>
                                        </p:tgtEl>
                                        <p:attrNameLst>
                                          <p:attrName>ppt_x</p:attrName>
                                        </p:attrNameLst>
                                      </p:cBhvr>
                                      <p:tavLst>
                                        <p:tav tm="0">
                                          <p:val>
                                            <p:strVal val="ppt_x"/>
                                          </p:val>
                                        </p:tav>
                                        <p:tav tm="100000">
                                          <p:val>
                                            <p:strVal val="0-ppt_w/2"/>
                                          </p:val>
                                        </p:tav>
                                      </p:tavLst>
                                    </p:anim>
                                    <p:anim calcmode="lin" valueType="num">
                                      <p:cBhvr additive="base">
                                        <p:cTn id="199" dur="4000"/>
                                        <p:tgtEl>
                                          <p:spTgt spid="17"/>
                                        </p:tgtEl>
                                        <p:attrNameLst>
                                          <p:attrName>ppt_y</p:attrName>
                                        </p:attrNameLst>
                                      </p:cBhvr>
                                      <p:tavLst>
                                        <p:tav tm="0">
                                          <p:val>
                                            <p:strVal val="ppt_y"/>
                                          </p:val>
                                        </p:tav>
                                        <p:tav tm="100000">
                                          <p:val>
                                            <p:strVal val="ppt_y"/>
                                          </p:val>
                                        </p:tav>
                                      </p:tavLst>
                                    </p:anim>
                                    <p:set>
                                      <p:cBhvr>
                                        <p:cTn id="200" dur="1" fill="hold">
                                          <p:stCondLst>
                                            <p:cond delay="3999"/>
                                          </p:stCondLst>
                                        </p:cTn>
                                        <p:tgtEl>
                                          <p:spTgt spid="17"/>
                                        </p:tgtEl>
                                        <p:attrNameLst>
                                          <p:attrName>style.visibility</p:attrName>
                                        </p:attrNameLst>
                                      </p:cBhvr>
                                      <p:to>
                                        <p:strVal val="hidden"/>
                                      </p:to>
                                    </p:set>
                                  </p:childTnLst>
                                </p:cTn>
                              </p:par>
                              <p:par>
                                <p:cTn id="201" presetID="2" presetClass="entr" presetSubtype="2" fill="hold" nodeType="withEffect">
                                  <p:stCondLst>
                                    <p:cond delay="0"/>
                                  </p:stCondLst>
                                  <p:childTnLst>
                                    <p:set>
                                      <p:cBhvr>
                                        <p:cTn id="202" dur="1" fill="hold">
                                          <p:stCondLst>
                                            <p:cond delay="0"/>
                                          </p:stCondLst>
                                        </p:cTn>
                                        <p:tgtEl>
                                          <p:spTgt spid="16"/>
                                        </p:tgtEl>
                                        <p:attrNameLst>
                                          <p:attrName>style.visibility</p:attrName>
                                        </p:attrNameLst>
                                      </p:cBhvr>
                                      <p:to>
                                        <p:strVal val="visible"/>
                                      </p:to>
                                    </p:set>
                                    <p:anim calcmode="lin" valueType="num">
                                      <p:cBhvr additive="base">
                                        <p:cTn id="203" dur="4000" fill="hold"/>
                                        <p:tgtEl>
                                          <p:spTgt spid="16"/>
                                        </p:tgtEl>
                                        <p:attrNameLst>
                                          <p:attrName>ppt_x</p:attrName>
                                        </p:attrNameLst>
                                      </p:cBhvr>
                                      <p:tavLst>
                                        <p:tav tm="0">
                                          <p:val>
                                            <p:strVal val="1+#ppt_w/2"/>
                                          </p:val>
                                        </p:tav>
                                        <p:tav tm="100000">
                                          <p:val>
                                            <p:strVal val="#ppt_x"/>
                                          </p:val>
                                        </p:tav>
                                      </p:tavLst>
                                    </p:anim>
                                    <p:anim calcmode="lin" valueType="num">
                                      <p:cBhvr additive="base">
                                        <p:cTn id="204" dur="4000" fill="hold"/>
                                        <p:tgtEl>
                                          <p:spTgt spid="16"/>
                                        </p:tgtEl>
                                        <p:attrNameLst>
                                          <p:attrName>ppt_y</p:attrName>
                                        </p:attrNameLst>
                                      </p:cBhvr>
                                      <p:tavLst>
                                        <p:tav tm="0">
                                          <p:val>
                                            <p:strVal val="#ppt_y"/>
                                          </p:val>
                                        </p:tav>
                                        <p:tav tm="100000">
                                          <p:val>
                                            <p:strVal val="#ppt_y"/>
                                          </p:val>
                                        </p:tav>
                                      </p:tavLst>
                                    </p:anim>
                                  </p:childTnLst>
                                </p:cTn>
                              </p:par>
                              <p:par>
                                <p:cTn id="205" presetID="19" presetClass="entr" presetSubtype="5" fill="hold" nodeType="withEffect">
                                  <p:stCondLst>
                                    <p:cond delay="0"/>
                                  </p:stCondLst>
                                  <p:childTnLst>
                                    <p:set>
                                      <p:cBhvr>
                                        <p:cTn id="206" dur="1" fill="hold">
                                          <p:stCondLst>
                                            <p:cond delay="0"/>
                                          </p:stCondLst>
                                        </p:cTn>
                                        <p:tgtEl>
                                          <p:spTgt spid="16"/>
                                        </p:tgtEl>
                                        <p:attrNameLst>
                                          <p:attrName>style.visibility</p:attrName>
                                        </p:attrNameLst>
                                      </p:cBhvr>
                                      <p:to>
                                        <p:strVal val="visible"/>
                                      </p:to>
                                    </p:set>
                                    <p:anim calcmode="lin" valueType="num">
                                      <p:cBhvr>
                                        <p:cTn id="207" dur="4000" fill="hold"/>
                                        <p:tgtEl>
                                          <p:spTgt spid="16"/>
                                        </p:tgtEl>
                                        <p:attrNameLst>
                                          <p:attrName>ppt_w</p:attrName>
                                        </p:attrNameLst>
                                      </p:cBhvr>
                                      <p:tavLst>
                                        <p:tav tm="0">
                                          <p:val>
                                            <p:strVal val="#ppt_w"/>
                                          </p:val>
                                        </p:tav>
                                        <p:tav tm="100000">
                                          <p:val>
                                            <p:strVal val="#ppt_w"/>
                                          </p:val>
                                        </p:tav>
                                      </p:tavLst>
                                    </p:anim>
                                    <p:anim calcmode="lin" valueType="num">
                                      <p:cBhvr>
                                        <p:cTn id="208" dur="4000" fill="hold"/>
                                        <p:tgtEl>
                                          <p:spTgt spid="16"/>
                                        </p:tgtEl>
                                        <p:attrNameLst>
                                          <p:attrName>ppt_h</p:attrName>
                                        </p:attrNameLst>
                                      </p:cBhvr>
                                      <p:tavLst>
                                        <p:tav tm="0" fmla="#ppt_h*sin(2.5*pi*$)">
                                          <p:val>
                                            <p:fltVal val="0"/>
                                          </p:val>
                                        </p:tav>
                                        <p:tav tm="100000">
                                          <p:val>
                                            <p:fltVal val="1"/>
                                          </p:val>
                                        </p:tav>
                                      </p:tavLst>
                                    </p:anim>
                                  </p:childTnLst>
                                </p:cTn>
                              </p:par>
                              <p:par>
                                <p:cTn id="209" presetID="8" presetClass="emph" presetSubtype="0" repeatCount="indefinite" fill="hold" nodeType="withEffect">
                                  <p:stCondLst>
                                    <p:cond delay="0"/>
                                  </p:stCondLst>
                                  <p:childTnLst>
                                    <p:animRot by="-21600000">
                                      <p:cBhvr>
                                        <p:cTn id="210" dur="3500" fill="hold"/>
                                        <p:tgtEl>
                                          <p:spTgt spid="16"/>
                                        </p:tgtEl>
                                        <p:attrNameLst>
                                          <p:attrName>r</p:attrName>
                                        </p:attrNameLst>
                                      </p:cBhvr>
                                    </p:animRot>
                                  </p:childTnLst>
                                </p:cTn>
                              </p:par>
                              <p:par>
                                <p:cTn id="211" presetID="2" presetClass="exit" presetSubtype="8" fill="hold" nodeType="withEffect">
                                  <p:stCondLst>
                                    <p:cond delay="0"/>
                                  </p:stCondLst>
                                  <p:childTnLst>
                                    <p:anim calcmode="lin" valueType="num">
                                      <p:cBhvr additive="base">
                                        <p:cTn id="212" dur="4000"/>
                                        <p:tgtEl>
                                          <p:spTgt spid="16"/>
                                        </p:tgtEl>
                                        <p:attrNameLst>
                                          <p:attrName>ppt_x</p:attrName>
                                        </p:attrNameLst>
                                      </p:cBhvr>
                                      <p:tavLst>
                                        <p:tav tm="0">
                                          <p:val>
                                            <p:strVal val="ppt_x"/>
                                          </p:val>
                                        </p:tav>
                                        <p:tav tm="100000">
                                          <p:val>
                                            <p:strVal val="0-ppt_w/2"/>
                                          </p:val>
                                        </p:tav>
                                      </p:tavLst>
                                    </p:anim>
                                    <p:anim calcmode="lin" valueType="num">
                                      <p:cBhvr additive="base">
                                        <p:cTn id="213" dur="4000"/>
                                        <p:tgtEl>
                                          <p:spTgt spid="16"/>
                                        </p:tgtEl>
                                        <p:attrNameLst>
                                          <p:attrName>ppt_y</p:attrName>
                                        </p:attrNameLst>
                                      </p:cBhvr>
                                      <p:tavLst>
                                        <p:tav tm="0">
                                          <p:val>
                                            <p:strVal val="ppt_y"/>
                                          </p:val>
                                        </p:tav>
                                        <p:tav tm="100000">
                                          <p:val>
                                            <p:strVal val="ppt_y"/>
                                          </p:val>
                                        </p:tav>
                                      </p:tavLst>
                                    </p:anim>
                                    <p:set>
                                      <p:cBhvr>
                                        <p:cTn id="214" dur="1" fill="hold">
                                          <p:stCondLst>
                                            <p:cond delay="3999"/>
                                          </p:stCondLst>
                                        </p:cTn>
                                        <p:tgtEl>
                                          <p:spTgt spid="16"/>
                                        </p:tgtEl>
                                        <p:attrNameLst>
                                          <p:attrName>style.visibility</p:attrName>
                                        </p:attrNameLst>
                                      </p:cBhvr>
                                      <p:to>
                                        <p:strVal val="hidden"/>
                                      </p:to>
                                    </p:set>
                                  </p:childTnLst>
                                </p:cTn>
                              </p:par>
                              <p:par>
                                <p:cTn id="215" presetID="2" presetClass="entr" presetSubtype="2" fill="hold" nodeType="withEffect">
                                  <p:stCondLst>
                                    <p:cond delay="0"/>
                                  </p:stCondLst>
                                  <p:childTnLst>
                                    <p:set>
                                      <p:cBhvr>
                                        <p:cTn id="216" dur="1" fill="hold">
                                          <p:stCondLst>
                                            <p:cond delay="0"/>
                                          </p:stCondLst>
                                        </p:cTn>
                                        <p:tgtEl>
                                          <p:spTgt spid="15"/>
                                        </p:tgtEl>
                                        <p:attrNameLst>
                                          <p:attrName>style.visibility</p:attrName>
                                        </p:attrNameLst>
                                      </p:cBhvr>
                                      <p:to>
                                        <p:strVal val="visible"/>
                                      </p:to>
                                    </p:set>
                                    <p:anim calcmode="lin" valueType="num">
                                      <p:cBhvr additive="base">
                                        <p:cTn id="217" dur="4000" fill="hold"/>
                                        <p:tgtEl>
                                          <p:spTgt spid="15"/>
                                        </p:tgtEl>
                                        <p:attrNameLst>
                                          <p:attrName>ppt_x</p:attrName>
                                        </p:attrNameLst>
                                      </p:cBhvr>
                                      <p:tavLst>
                                        <p:tav tm="0">
                                          <p:val>
                                            <p:strVal val="1+#ppt_w/2"/>
                                          </p:val>
                                        </p:tav>
                                        <p:tav tm="100000">
                                          <p:val>
                                            <p:strVal val="#ppt_x"/>
                                          </p:val>
                                        </p:tav>
                                      </p:tavLst>
                                    </p:anim>
                                    <p:anim calcmode="lin" valueType="num">
                                      <p:cBhvr additive="base">
                                        <p:cTn id="218" dur="4000" fill="hold"/>
                                        <p:tgtEl>
                                          <p:spTgt spid="15"/>
                                        </p:tgtEl>
                                        <p:attrNameLst>
                                          <p:attrName>ppt_y</p:attrName>
                                        </p:attrNameLst>
                                      </p:cBhvr>
                                      <p:tavLst>
                                        <p:tav tm="0">
                                          <p:val>
                                            <p:strVal val="#ppt_y"/>
                                          </p:val>
                                        </p:tav>
                                        <p:tav tm="100000">
                                          <p:val>
                                            <p:strVal val="#ppt_y"/>
                                          </p:val>
                                        </p:tav>
                                      </p:tavLst>
                                    </p:anim>
                                  </p:childTnLst>
                                </p:cTn>
                              </p:par>
                              <p:par>
                                <p:cTn id="219" presetID="19" presetClass="entr" presetSubtype="5" fill="hold" nodeType="withEffect">
                                  <p:stCondLst>
                                    <p:cond delay="0"/>
                                  </p:stCondLst>
                                  <p:childTnLst>
                                    <p:set>
                                      <p:cBhvr>
                                        <p:cTn id="220" dur="1" fill="hold">
                                          <p:stCondLst>
                                            <p:cond delay="0"/>
                                          </p:stCondLst>
                                        </p:cTn>
                                        <p:tgtEl>
                                          <p:spTgt spid="15"/>
                                        </p:tgtEl>
                                        <p:attrNameLst>
                                          <p:attrName>style.visibility</p:attrName>
                                        </p:attrNameLst>
                                      </p:cBhvr>
                                      <p:to>
                                        <p:strVal val="visible"/>
                                      </p:to>
                                    </p:set>
                                    <p:anim calcmode="lin" valueType="num">
                                      <p:cBhvr>
                                        <p:cTn id="221" dur="4000" fill="hold"/>
                                        <p:tgtEl>
                                          <p:spTgt spid="15"/>
                                        </p:tgtEl>
                                        <p:attrNameLst>
                                          <p:attrName>ppt_w</p:attrName>
                                        </p:attrNameLst>
                                      </p:cBhvr>
                                      <p:tavLst>
                                        <p:tav tm="0">
                                          <p:val>
                                            <p:strVal val="#ppt_w"/>
                                          </p:val>
                                        </p:tav>
                                        <p:tav tm="100000">
                                          <p:val>
                                            <p:strVal val="#ppt_w"/>
                                          </p:val>
                                        </p:tav>
                                      </p:tavLst>
                                    </p:anim>
                                    <p:anim calcmode="lin" valueType="num">
                                      <p:cBhvr>
                                        <p:cTn id="222" dur="4000" fill="hold"/>
                                        <p:tgtEl>
                                          <p:spTgt spid="15"/>
                                        </p:tgtEl>
                                        <p:attrNameLst>
                                          <p:attrName>ppt_h</p:attrName>
                                        </p:attrNameLst>
                                      </p:cBhvr>
                                      <p:tavLst>
                                        <p:tav tm="0" fmla="#ppt_h*sin(2.5*pi*$)">
                                          <p:val>
                                            <p:fltVal val="0"/>
                                          </p:val>
                                        </p:tav>
                                        <p:tav tm="100000">
                                          <p:val>
                                            <p:fltVal val="1"/>
                                          </p:val>
                                        </p:tav>
                                      </p:tavLst>
                                    </p:anim>
                                  </p:childTnLst>
                                </p:cTn>
                              </p:par>
                              <p:par>
                                <p:cTn id="223" presetID="8" presetClass="emph" presetSubtype="0" repeatCount="indefinite" fill="hold" nodeType="withEffect">
                                  <p:stCondLst>
                                    <p:cond delay="0"/>
                                  </p:stCondLst>
                                  <p:childTnLst>
                                    <p:animRot by="-21600000">
                                      <p:cBhvr>
                                        <p:cTn id="224" dur="3500" fill="hold"/>
                                        <p:tgtEl>
                                          <p:spTgt spid="15"/>
                                        </p:tgtEl>
                                        <p:attrNameLst>
                                          <p:attrName>r</p:attrName>
                                        </p:attrNameLst>
                                      </p:cBhvr>
                                    </p:animRot>
                                  </p:childTnLst>
                                </p:cTn>
                              </p:par>
                              <p:par>
                                <p:cTn id="225" presetID="2" presetClass="exit" presetSubtype="8" fill="hold" nodeType="withEffect">
                                  <p:stCondLst>
                                    <p:cond delay="0"/>
                                  </p:stCondLst>
                                  <p:childTnLst>
                                    <p:anim calcmode="lin" valueType="num">
                                      <p:cBhvr additive="base">
                                        <p:cTn id="226" dur="4000"/>
                                        <p:tgtEl>
                                          <p:spTgt spid="15"/>
                                        </p:tgtEl>
                                        <p:attrNameLst>
                                          <p:attrName>ppt_x</p:attrName>
                                        </p:attrNameLst>
                                      </p:cBhvr>
                                      <p:tavLst>
                                        <p:tav tm="0">
                                          <p:val>
                                            <p:strVal val="ppt_x"/>
                                          </p:val>
                                        </p:tav>
                                        <p:tav tm="100000">
                                          <p:val>
                                            <p:strVal val="0-ppt_w/2"/>
                                          </p:val>
                                        </p:tav>
                                      </p:tavLst>
                                    </p:anim>
                                    <p:anim calcmode="lin" valueType="num">
                                      <p:cBhvr additive="base">
                                        <p:cTn id="227" dur="4000"/>
                                        <p:tgtEl>
                                          <p:spTgt spid="15"/>
                                        </p:tgtEl>
                                        <p:attrNameLst>
                                          <p:attrName>ppt_y</p:attrName>
                                        </p:attrNameLst>
                                      </p:cBhvr>
                                      <p:tavLst>
                                        <p:tav tm="0">
                                          <p:val>
                                            <p:strVal val="ppt_y"/>
                                          </p:val>
                                        </p:tav>
                                        <p:tav tm="100000">
                                          <p:val>
                                            <p:strVal val="ppt_y"/>
                                          </p:val>
                                        </p:tav>
                                      </p:tavLst>
                                    </p:anim>
                                    <p:set>
                                      <p:cBhvr>
                                        <p:cTn id="228" dur="1" fill="hold">
                                          <p:stCondLst>
                                            <p:cond delay="3999"/>
                                          </p:stCondLst>
                                        </p:cTn>
                                        <p:tgtEl>
                                          <p:spTgt spid="15"/>
                                        </p:tgtEl>
                                        <p:attrNameLst>
                                          <p:attrName>style.visibility</p:attrName>
                                        </p:attrNameLst>
                                      </p:cBhvr>
                                      <p:to>
                                        <p:strVal val="hidden"/>
                                      </p:to>
                                    </p:set>
                                  </p:childTnLst>
                                </p:cTn>
                              </p:par>
                              <p:par>
                                <p:cTn id="229" presetID="2" presetClass="entr" presetSubtype="2" fill="hold" nodeType="withEffect">
                                  <p:stCondLst>
                                    <p:cond delay="0"/>
                                  </p:stCondLst>
                                  <p:childTnLst>
                                    <p:set>
                                      <p:cBhvr>
                                        <p:cTn id="230" dur="1" fill="hold">
                                          <p:stCondLst>
                                            <p:cond delay="0"/>
                                          </p:stCondLst>
                                        </p:cTn>
                                        <p:tgtEl>
                                          <p:spTgt spid="22"/>
                                        </p:tgtEl>
                                        <p:attrNameLst>
                                          <p:attrName>style.visibility</p:attrName>
                                        </p:attrNameLst>
                                      </p:cBhvr>
                                      <p:to>
                                        <p:strVal val="visible"/>
                                      </p:to>
                                    </p:set>
                                    <p:anim calcmode="lin" valueType="num">
                                      <p:cBhvr additive="base">
                                        <p:cTn id="231" dur="4000" fill="hold"/>
                                        <p:tgtEl>
                                          <p:spTgt spid="22"/>
                                        </p:tgtEl>
                                        <p:attrNameLst>
                                          <p:attrName>ppt_x</p:attrName>
                                        </p:attrNameLst>
                                      </p:cBhvr>
                                      <p:tavLst>
                                        <p:tav tm="0">
                                          <p:val>
                                            <p:strVal val="1+#ppt_w/2"/>
                                          </p:val>
                                        </p:tav>
                                        <p:tav tm="100000">
                                          <p:val>
                                            <p:strVal val="#ppt_x"/>
                                          </p:val>
                                        </p:tav>
                                      </p:tavLst>
                                    </p:anim>
                                    <p:anim calcmode="lin" valueType="num">
                                      <p:cBhvr additive="base">
                                        <p:cTn id="232" dur="4000" fill="hold"/>
                                        <p:tgtEl>
                                          <p:spTgt spid="22"/>
                                        </p:tgtEl>
                                        <p:attrNameLst>
                                          <p:attrName>ppt_y</p:attrName>
                                        </p:attrNameLst>
                                      </p:cBhvr>
                                      <p:tavLst>
                                        <p:tav tm="0">
                                          <p:val>
                                            <p:strVal val="#ppt_y"/>
                                          </p:val>
                                        </p:tav>
                                        <p:tav tm="100000">
                                          <p:val>
                                            <p:strVal val="#ppt_y"/>
                                          </p:val>
                                        </p:tav>
                                      </p:tavLst>
                                    </p:anim>
                                  </p:childTnLst>
                                </p:cTn>
                              </p:par>
                              <p:par>
                                <p:cTn id="233" presetID="19" presetClass="entr" presetSubtype="5" fill="hold" nodeType="withEffect">
                                  <p:stCondLst>
                                    <p:cond delay="0"/>
                                  </p:stCondLst>
                                  <p:childTnLst>
                                    <p:set>
                                      <p:cBhvr>
                                        <p:cTn id="234" dur="1" fill="hold">
                                          <p:stCondLst>
                                            <p:cond delay="0"/>
                                          </p:stCondLst>
                                        </p:cTn>
                                        <p:tgtEl>
                                          <p:spTgt spid="22"/>
                                        </p:tgtEl>
                                        <p:attrNameLst>
                                          <p:attrName>style.visibility</p:attrName>
                                        </p:attrNameLst>
                                      </p:cBhvr>
                                      <p:to>
                                        <p:strVal val="visible"/>
                                      </p:to>
                                    </p:set>
                                    <p:anim calcmode="lin" valueType="num">
                                      <p:cBhvr>
                                        <p:cTn id="235" dur="4000" fill="hold"/>
                                        <p:tgtEl>
                                          <p:spTgt spid="22"/>
                                        </p:tgtEl>
                                        <p:attrNameLst>
                                          <p:attrName>ppt_w</p:attrName>
                                        </p:attrNameLst>
                                      </p:cBhvr>
                                      <p:tavLst>
                                        <p:tav tm="0">
                                          <p:val>
                                            <p:strVal val="#ppt_w"/>
                                          </p:val>
                                        </p:tav>
                                        <p:tav tm="100000">
                                          <p:val>
                                            <p:strVal val="#ppt_w"/>
                                          </p:val>
                                        </p:tav>
                                      </p:tavLst>
                                    </p:anim>
                                    <p:anim calcmode="lin" valueType="num">
                                      <p:cBhvr>
                                        <p:cTn id="236" dur="4000" fill="hold"/>
                                        <p:tgtEl>
                                          <p:spTgt spid="22"/>
                                        </p:tgtEl>
                                        <p:attrNameLst>
                                          <p:attrName>ppt_h</p:attrName>
                                        </p:attrNameLst>
                                      </p:cBhvr>
                                      <p:tavLst>
                                        <p:tav tm="0" fmla="#ppt_h*sin(2.5*pi*$)">
                                          <p:val>
                                            <p:fltVal val="0"/>
                                          </p:val>
                                        </p:tav>
                                        <p:tav tm="100000">
                                          <p:val>
                                            <p:fltVal val="1"/>
                                          </p:val>
                                        </p:tav>
                                      </p:tavLst>
                                    </p:anim>
                                  </p:childTnLst>
                                </p:cTn>
                              </p:par>
                              <p:par>
                                <p:cTn id="237" presetID="8" presetClass="emph" presetSubtype="0" repeatCount="indefinite" fill="hold" nodeType="withEffect">
                                  <p:stCondLst>
                                    <p:cond delay="0"/>
                                  </p:stCondLst>
                                  <p:childTnLst>
                                    <p:animRot by="-21600000">
                                      <p:cBhvr>
                                        <p:cTn id="238" dur="3500" fill="hold"/>
                                        <p:tgtEl>
                                          <p:spTgt spid="22"/>
                                        </p:tgtEl>
                                        <p:attrNameLst>
                                          <p:attrName>r</p:attrName>
                                        </p:attrNameLst>
                                      </p:cBhvr>
                                    </p:animRot>
                                  </p:childTnLst>
                                </p:cTn>
                              </p:par>
                              <p:par>
                                <p:cTn id="239" presetID="2" presetClass="exit" presetSubtype="8" fill="hold" nodeType="withEffect">
                                  <p:stCondLst>
                                    <p:cond delay="0"/>
                                  </p:stCondLst>
                                  <p:childTnLst>
                                    <p:anim calcmode="lin" valueType="num">
                                      <p:cBhvr additive="base">
                                        <p:cTn id="240" dur="4000"/>
                                        <p:tgtEl>
                                          <p:spTgt spid="22"/>
                                        </p:tgtEl>
                                        <p:attrNameLst>
                                          <p:attrName>ppt_x</p:attrName>
                                        </p:attrNameLst>
                                      </p:cBhvr>
                                      <p:tavLst>
                                        <p:tav tm="0">
                                          <p:val>
                                            <p:strVal val="ppt_x"/>
                                          </p:val>
                                        </p:tav>
                                        <p:tav tm="100000">
                                          <p:val>
                                            <p:strVal val="0-ppt_w/2"/>
                                          </p:val>
                                        </p:tav>
                                      </p:tavLst>
                                    </p:anim>
                                    <p:anim calcmode="lin" valueType="num">
                                      <p:cBhvr additive="base">
                                        <p:cTn id="241" dur="4000"/>
                                        <p:tgtEl>
                                          <p:spTgt spid="22"/>
                                        </p:tgtEl>
                                        <p:attrNameLst>
                                          <p:attrName>ppt_y</p:attrName>
                                        </p:attrNameLst>
                                      </p:cBhvr>
                                      <p:tavLst>
                                        <p:tav tm="0">
                                          <p:val>
                                            <p:strVal val="ppt_y"/>
                                          </p:val>
                                        </p:tav>
                                        <p:tav tm="100000">
                                          <p:val>
                                            <p:strVal val="ppt_y"/>
                                          </p:val>
                                        </p:tav>
                                      </p:tavLst>
                                    </p:anim>
                                    <p:set>
                                      <p:cBhvr>
                                        <p:cTn id="242" dur="1" fill="hold">
                                          <p:stCondLst>
                                            <p:cond delay="3999"/>
                                          </p:stCondLst>
                                        </p:cTn>
                                        <p:tgtEl>
                                          <p:spTgt spid="22"/>
                                        </p:tgtEl>
                                        <p:attrNameLst>
                                          <p:attrName>style.visibility</p:attrName>
                                        </p:attrNameLst>
                                      </p:cBhvr>
                                      <p:to>
                                        <p:strVal val="hidden"/>
                                      </p:to>
                                    </p:set>
                                  </p:childTnLst>
                                </p:cTn>
                              </p:par>
                              <p:par>
                                <p:cTn id="243" presetID="2" presetClass="entr" presetSubtype="2" fill="hold" nodeType="withEffect">
                                  <p:stCondLst>
                                    <p:cond delay="0"/>
                                  </p:stCondLst>
                                  <p:childTnLst>
                                    <p:set>
                                      <p:cBhvr>
                                        <p:cTn id="244" dur="1" fill="hold">
                                          <p:stCondLst>
                                            <p:cond delay="0"/>
                                          </p:stCondLst>
                                        </p:cTn>
                                        <p:tgtEl>
                                          <p:spTgt spid="21"/>
                                        </p:tgtEl>
                                        <p:attrNameLst>
                                          <p:attrName>style.visibility</p:attrName>
                                        </p:attrNameLst>
                                      </p:cBhvr>
                                      <p:to>
                                        <p:strVal val="visible"/>
                                      </p:to>
                                    </p:set>
                                    <p:anim calcmode="lin" valueType="num">
                                      <p:cBhvr additive="base">
                                        <p:cTn id="245" dur="4000" fill="hold"/>
                                        <p:tgtEl>
                                          <p:spTgt spid="21"/>
                                        </p:tgtEl>
                                        <p:attrNameLst>
                                          <p:attrName>ppt_x</p:attrName>
                                        </p:attrNameLst>
                                      </p:cBhvr>
                                      <p:tavLst>
                                        <p:tav tm="0">
                                          <p:val>
                                            <p:strVal val="1+#ppt_w/2"/>
                                          </p:val>
                                        </p:tav>
                                        <p:tav tm="100000">
                                          <p:val>
                                            <p:strVal val="#ppt_x"/>
                                          </p:val>
                                        </p:tav>
                                      </p:tavLst>
                                    </p:anim>
                                    <p:anim calcmode="lin" valueType="num">
                                      <p:cBhvr additive="base">
                                        <p:cTn id="246" dur="4000" fill="hold"/>
                                        <p:tgtEl>
                                          <p:spTgt spid="21"/>
                                        </p:tgtEl>
                                        <p:attrNameLst>
                                          <p:attrName>ppt_y</p:attrName>
                                        </p:attrNameLst>
                                      </p:cBhvr>
                                      <p:tavLst>
                                        <p:tav tm="0">
                                          <p:val>
                                            <p:strVal val="#ppt_y"/>
                                          </p:val>
                                        </p:tav>
                                        <p:tav tm="100000">
                                          <p:val>
                                            <p:strVal val="#ppt_y"/>
                                          </p:val>
                                        </p:tav>
                                      </p:tavLst>
                                    </p:anim>
                                  </p:childTnLst>
                                </p:cTn>
                              </p:par>
                              <p:par>
                                <p:cTn id="247" presetID="19" presetClass="entr" presetSubtype="5" fill="hold" nodeType="withEffect">
                                  <p:stCondLst>
                                    <p:cond delay="0"/>
                                  </p:stCondLst>
                                  <p:childTnLst>
                                    <p:set>
                                      <p:cBhvr>
                                        <p:cTn id="248" dur="1" fill="hold">
                                          <p:stCondLst>
                                            <p:cond delay="0"/>
                                          </p:stCondLst>
                                        </p:cTn>
                                        <p:tgtEl>
                                          <p:spTgt spid="21"/>
                                        </p:tgtEl>
                                        <p:attrNameLst>
                                          <p:attrName>style.visibility</p:attrName>
                                        </p:attrNameLst>
                                      </p:cBhvr>
                                      <p:to>
                                        <p:strVal val="visible"/>
                                      </p:to>
                                    </p:set>
                                    <p:anim calcmode="lin" valueType="num">
                                      <p:cBhvr>
                                        <p:cTn id="249" dur="4000" fill="hold"/>
                                        <p:tgtEl>
                                          <p:spTgt spid="21"/>
                                        </p:tgtEl>
                                        <p:attrNameLst>
                                          <p:attrName>ppt_w</p:attrName>
                                        </p:attrNameLst>
                                      </p:cBhvr>
                                      <p:tavLst>
                                        <p:tav tm="0">
                                          <p:val>
                                            <p:strVal val="#ppt_w"/>
                                          </p:val>
                                        </p:tav>
                                        <p:tav tm="100000">
                                          <p:val>
                                            <p:strVal val="#ppt_w"/>
                                          </p:val>
                                        </p:tav>
                                      </p:tavLst>
                                    </p:anim>
                                    <p:anim calcmode="lin" valueType="num">
                                      <p:cBhvr>
                                        <p:cTn id="250" dur="4000" fill="hold"/>
                                        <p:tgtEl>
                                          <p:spTgt spid="21"/>
                                        </p:tgtEl>
                                        <p:attrNameLst>
                                          <p:attrName>ppt_h</p:attrName>
                                        </p:attrNameLst>
                                      </p:cBhvr>
                                      <p:tavLst>
                                        <p:tav tm="0" fmla="#ppt_h*sin(2.5*pi*$)">
                                          <p:val>
                                            <p:fltVal val="0"/>
                                          </p:val>
                                        </p:tav>
                                        <p:tav tm="100000">
                                          <p:val>
                                            <p:fltVal val="1"/>
                                          </p:val>
                                        </p:tav>
                                      </p:tavLst>
                                    </p:anim>
                                  </p:childTnLst>
                                </p:cTn>
                              </p:par>
                              <p:par>
                                <p:cTn id="251" presetID="8" presetClass="emph" presetSubtype="0" repeatCount="indefinite" fill="hold" nodeType="withEffect">
                                  <p:stCondLst>
                                    <p:cond delay="0"/>
                                  </p:stCondLst>
                                  <p:childTnLst>
                                    <p:animRot by="-21600000">
                                      <p:cBhvr>
                                        <p:cTn id="252" dur="3500" fill="hold"/>
                                        <p:tgtEl>
                                          <p:spTgt spid="21"/>
                                        </p:tgtEl>
                                        <p:attrNameLst>
                                          <p:attrName>r</p:attrName>
                                        </p:attrNameLst>
                                      </p:cBhvr>
                                    </p:animRot>
                                  </p:childTnLst>
                                </p:cTn>
                              </p:par>
                              <p:par>
                                <p:cTn id="253" presetID="2" presetClass="exit" presetSubtype="8" fill="hold" nodeType="withEffect">
                                  <p:stCondLst>
                                    <p:cond delay="0"/>
                                  </p:stCondLst>
                                  <p:childTnLst>
                                    <p:anim calcmode="lin" valueType="num">
                                      <p:cBhvr additive="base">
                                        <p:cTn id="254" dur="4000"/>
                                        <p:tgtEl>
                                          <p:spTgt spid="21"/>
                                        </p:tgtEl>
                                        <p:attrNameLst>
                                          <p:attrName>ppt_x</p:attrName>
                                        </p:attrNameLst>
                                      </p:cBhvr>
                                      <p:tavLst>
                                        <p:tav tm="0">
                                          <p:val>
                                            <p:strVal val="ppt_x"/>
                                          </p:val>
                                        </p:tav>
                                        <p:tav tm="100000">
                                          <p:val>
                                            <p:strVal val="0-ppt_w/2"/>
                                          </p:val>
                                        </p:tav>
                                      </p:tavLst>
                                    </p:anim>
                                    <p:anim calcmode="lin" valueType="num">
                                      <p:cBhvr additive="base">
                                        <p:cTn id="255" dur="4000"/>
                                        <p:tgtEl>
                                          <p:spTgt spid="21"/>
                                        </p:tgtEl>
                                        <p:attrNameLst>
                                          <p:attrName>ppt_y</p:attrName>
                                        </p:attrNameLst>
                                      </p:cBhvr>
                                      <p:tavLst>
                                        <p:tav tm="0">
                                          <p:val>
                                            <p:strVal val="ppt_y"/>
                                          </p:val>
                                        </p:tav>
                                        <p:tav tm="100000">
                                          <p:val>
                                            <p:strVal val="ppt_y"/>
                                          </p:val>
                                        </p:tav>
                                      </p:tavLst>
                                    </p:anim>
                                    <p:set>
                                      <p:cBhvr>
                                        <p:cTn id="256" dur="1" fill="hold">
                                          <p:stCondLst>
                                            <p:cond delay="3999"/>
                                          </p:stCondLst>
                                        </p:cTn>
                                        <p:tgtEl>
                                          <p:spTgt spid="21"/>
                                        </p:tgtEl>
                                        <p:attrNameLst>
                                          <p:attrName>style.visibility</p:attrName>
                                        </p:attrNameLst>
                                      </p:cBhvr>
                                      <p:to>
                                        <p:strVal val="hidden"/>
                                      </p:to>
                                    </p:set>
                                  </p:childTnLst>
                                </p:cTn>
                              </p:par>
                              <p:par>
                                <p:cTn id="257" presetID="2" presetClass="entr" presetSubtype="2" fill="hold" nodeType="withEffect">
                                  <p:stCondLst>
                                    <p:cond delay="0"/>
                                  </p:stCondLst>
                                  <p:childTnLst>
                                    <p:set>
                                      <p:cBhvr>
                                        <p:cTn id="258" dur="1" fill="hold">
                                          <p:stCondLst>
                                            <p:cond delay="0"/>
                                          </p:stCondLst>
                                        </p:cTn>
                                        <p:tgtEl>
                                          <p:spTgt spid="20"/>
                                        </p:tgtEl>
                                        <p:attrNameLst>
                                          <p:attrName>style.visibility</p:attrName>
                                        </p:attrNameLst>
                                      </p:cBhvr>
                                      <p:to>
                                        <p:strVal val="visible"/>
                                      </p:to>
                                    </p:set>
                                    <p:anim calcmode="lin" valueType="num">
                                      <p:cBhvr additive="base">
                                        <p:cTn id="259" dur="4000" fill="hold"/>
                                        <p:tgtEl>
                                          <p:spTgt spid="20"/>
                                        </p:tgtEl>
                                        <p:attrNameLst>
                                          <p:attrName>ppt_x</p:attrName>
                                        </p:attrNameLst>
                                      </p:cBhvr>
                                      <p:tavLst>
                                        <p:tav tm="0">
                                          <p:val>
                                            <p:strVal val="1+#ppt_w/2"/>
                                          </p:val>
                                        </p:tav>
                                        <p:tav tm="100000">
                                          <p:val>
                                            <p:strVal val="#ppt_x"/>
                                          </p:val>
                                        </p:tav>
                                      </p:tavLst>
                                    </p:anim>
                                    <p:anim calcmode="lin" valueType="num">
                                      <p:cBhvr additive="base">
                                        <p:cTn id="260" dur="4000" fill="hold"/>
                                        <p:tgtEl>
                                          <p:spTgt spid="20"/>
                                        </p:tgtEl>
                                        <p:attrNameLst>
                                          <p:attrName>ppt_y</p:attrName>
                                        </p:attrNameLst>
                                      </p:cBhvr>
                                      <p:tavLst>
                                        <p:tav tm="0">
                                          <p:val>
                                            <p:strVal val="#ppt_y"/>
                                          </p:val>
                                        </p:tav>
                                        <p:tav tm="100000">
                                          <p:val>
                                            <p:strVal val="#ppt_y"/>
                                          </p:val>
                                        </p:tav>
                                      </p:tavLst>
                                    </p:anim>
                                  </p:childTnLst>
                                </p:cTn>
                              </p:par>
                              <p:par>
                                <p:cTn id="261" presetID="19" presetClass="entr" presetSubtype="5" fill="hold" nodeType="withEffect">
                                  <p:stCondLst>
                                    <p:cond delay="0"/>
                                  </p:stCondLst>
                                  <p:childTnLst>
                                    <p:set>
                                      <p:cBhvr>
                                        <p:cTn id="262" dur="1" fill="hold">
                                          <p:stCondLst>
                                            <p:cond delay="0"/>
                                          </p:stCondLst>
                                        </p:cTn>
                                        <p:tgtEl>
                                          <p:spTgt spid="20"/>
                                        </p:tgtEl>
                                        <p:attrNameLst>
                                          <p:attrName>style.visibility</p:attrName>
                                        </p:attrNameLst>
                                      </p:cBhvr>
                                      <p:to>
                                        <p:strVal val="visible"/>
                                      </p:to>
                                    </p:set>
                                    <p:anim calcmode="lin" valueType="num">
                                      <p:cBhvr>
                                        <p:cTn id="263" dur="4000" fill="hold"/>
                                        <p:tgtEl>
                                          <p:spTgt spid="20"/>
                                        </p:tgtEl>
                                        <p:attrNameLst>
                                          <p:attrName>ppt_w</p:attrName>
                                        </p:attrNameLst>
                                      </p:cBhvr>
                                      <p:tavLst>
                                        <p:tav tm="0">
                                          <p:val>
                                            <p:strVal val="#ppt_w"/>
                                          </p:val>
                                        </p:tav>
                                        <p:tav tm="100000">
                                          <p:val>
                                            <p:strVal val="#ppt_w"/>
                                          </p:val>
                                        </p:tav>
                                      </p:tavLst>
                                    </p:anim>
                                    <p:anim calcmode="lin" valueType="num">
                                      <p:cBhvr>
                                        <p:cTn id="264" dur="4000" fill="hold"/>
                                        <p:tgtEl>
                                          <p:spTgt spid="20"/>
                                        </p:tgtEl>
                                        <p:attrNameLst>
                                          <p:attrName>ppt_h</p:attrName>
                                        </p:attrNameLst>
                                      </p:cBhvr>
                                      <p:tavLst>
                                        <p:tav tm="0" fmla="#ppt_h*sin(2.5*pi*$)">
                                          <p:val>
                                            <p:fltVal val="0"/>
                                          </p:val>
                                        </p:tav>
                                        <p:tav tm="100000">
                                          <p:val>
                                            <p:fltVal val="1"/>
                                          </p:val>
                                        </p:tav>
                                      </p:tavLst>
                                    </p:anim>
                                  </p:childTnLst>
                                </p:cTn>
                              </p:par>
                              <p:par>
                                <p:cTn id="265" presetID="8" presetClass="emph" presetSubtype="0" repeatCount="indefinite" fill="hold" nodeType="withEffect">
                                  <p:stCondLst>
                                    <p:cond delay="0"/>
                                  </p:stCondLst>
                                  <p:childTnLst>
                                    <p:animRot by="-21600000">
                                      <p:cBhvr>
                                        <p:cTn id="266" dur="3500" fill="hold"/>
                                        <p:tgtEl>
                                          <p:spTgt spid="20"/>
                                        </p:tgtEl>
                                        <p:attrNameLst>
                                          <p:attrName>r</p:attrName>
                                        </p:attrNameLst>
                                      </p:cBhvr>
                                    </p:animRot>
                                  </p:childTnLst>
                                </p:cTn>
                              </p:par>
                              <p:par>
                                <p:cTn id="267" presetID="2" presetClass="exit" presetSubtype="8" fill="hold" nodeType="withEffect">
                                  <p:stCondLst>
                                    <p:cond delay="0"/>
                                  </p:stCondLst>
                                  <p:childTnLst>
                                    <p:anim calcmode="lin" valueType="num">
                                      <p:cBhvr additive="base">
                                        <p:cTn id="268" dur="4000"/>
                                        <p:tgtEl>
                                          <p:spTgt spid="20"/>
                                        </p:tgtEl>
                                        <p:attrNameLst>
                                          <p:attrName>ppt_x</p:attrName>
                                        </p:attrNameLst>
                                      </p:cBhvr>
                                      <p:tavLst>
                                        <p:tav tm="0">
                                          <p:val>
                                            <p:strVal val="ppt_x"/>
                                          </p:val>
                                        </p:tav>
                                        <p:tav tm="100000">
                                          <p:val>
                                            <p:strVal val="0-ppt_w/2"/>
                                          </p:val>
                                        </p:tav>
                                      </p:tavLst>
                                    </p:anim>
                                    <p:anim calcmode="lin" valueType="num">
                                      <p:cBhvr additive="base">
                                        <p:cTn id="269" dur="4000"/>
                                        <p:tgtEl>
                                          <p:spTgt spid="20"/>
                                        </p:tgtEl>
                                        <p:attrNameLst>
                                          <p:attrName>ppt_y</p:attrName>
                                        </p:attrNameLst>
                                      </p:cBhvr>
                                      <p:tavLst>
                                        <p:tav tm="0">
                                          <p:val>
                                            <p:strVal val="ppt_y"/>
                                          </p:val>
                                        </p:tav>
                                        <p:tav tm="100000">
                                          <p:val>
                                            <p:strVal val="ppt_y"/>
                                          </p:val>
                                        </p:tav>
                                      </p:tavLst>
                                    </p:anim>
                                    <p:set>
                                      <p:cBhvr>
                                        <p:cTn id="270" dur="1" fill="hold">
                                          <p:stCondLst>
                                            <p:cond delay="3999"/>
                                          </p:stCondLst>
                                        </p:cTn>
                                        <p:tgtEl>
                                          <p:spTgt spid="20"/>
                                        </p:tgtEl>
                                        <p:attrNameLst>
                                          <p:attrName>style.visibility</p:attrName>
                                        </p:attrNameLst>
                                      </p:cBhvr>
                                      <p:to>
                                        <p:strVal val="hidden"/>
                                      </p:to>
                                    </p:set>
                                  </p:childTnLst>
                                </p:cTn>
                              </p:par>
                              <p:par>
                                <p:cTn id="271" presetID="2" presetClass="entr" presetSubtype="2" fill="hold" nodeType="withEffect">
                                  <p:stCondLst>
                                    <p:cond delay="0"/>
                                  </p:stCondLst>
                                  <p:childTnLst>
                                    <p:set>
                                      <p:cBhvr>
                                        <p:cTn id="272" dur="1" fill="hold">
                                          <p:stCondLst>
                                            <p:cond delay="0"/>
                                          </p:stCondLst>
                                        </p:cTn>
                                        <p:tgtEl>
                                          <p:spTgt spid="19"/>
                                        </p:tgtEl>
                                        <p:attrNameLst>
                                          <p:attrName>style.visibility</p:attrName>
                                        </p:attrNameLst>
                                      </p:cBhvr>
                                      <p:to>
                                        <p:strVal val="visible"/>
                                      </p:to>
                                    </p:set>
                                    <p:anim calcmode="lin" valueType="num">
                                      <p:cBhvr additive="base">
                                        <p:cTn id="273" dur="4000" fill="hold"/>
                                        <p:tgtEl>
                                          <p:spTgt spid="19"/>
                                        </p:tgtEl>
                                        <p:attrNameLst>
                                          <p:attrName>ppt_x</p:attrName>
                                        </p:attrNameLst>
                                      </p:cBhvr>
                                      <p:tavLst>
                                        <p:tav tm="0">
                                          <p:val>
                                            <p:strVal val="1+#ppt_w/2"/>
                                          </p:val>
                                        </p:tav>
                                        <p:tav tm="100000">
                                          <p:val>
                                            <p:strVal val="#ppt_x"/>
                                          </p:val>
                                        </p:tav>
                                      </p:tavLst>
                                    </p:anim>
                                    <p:anim calcmode="lin" valueType="num">
                                      <p:cBhvr additive="base">
                                        <p:cTn id="274" dur="4000" fill="hold"/>
                                        <p:tgtEl>
                                          <p:spTgt spid="19"/>
                                        </p:tgtEl>
                                        <p:attrNameLst>
                                          <p:attrName>ppt_y</p:attrName>
                                        </p:attrNameLst>
                                      </p:cBhvr>
                                      <p:tavLst>
                                        <p:tav tm="0">
                                          <p:val>
                                            <p:strVal val="#ppt_y"/>
                                          </p:val>
                                        </p:tav>
                                        <p:tav tm="100000">
                                          <p:val>
                                            <p:strVal val="#ppt_y"/>
                                          </p:val>
                                        </p:tav>
                                      </p:tavLst>
                                    </p:anim>
                                  </p:childTnLst>
                                </p:cTn>
                              </p:par>
                              <p:par>
                                <p:cTn id="275" presetID="19" presetClass="entr" presetSubtype="5" fill="hold" nodeType="withEffect">
                                  <p:stCondLst>
                                    <p:cond delay="0"/>
                                  </p:stCondLst>
                                  <p:childTnLst>
                                    <p:set>
                                      <p:cBhvr>
                                        <p:cTn id="276" dur="1" fill="hold">
                                          <p:stCondLst>
                                            <p:cond delay="0"/>
                                          </p:stCondLst>
                                        </p:cTn>
                                        <p:tgtEl>
                                          <p:spTgt spid="19"/>
                                        </p:tgtEl>
                                        <p:attrNameLst>
                                          <p:attrName>style.visibility</p:attrName>
                                        </p:attrNameLst>
                                      </p:cBhvr>
                                      <p:to>
                                        <p:strVal val="visible"/>
                                      </p:to>
                                    </p:set>
                                    <p:anim calcmode="lin" valueType="num">
                                      <p:cBhvr>
                                        <p:cTn id="277" dur="4000" fill="hold"/>
                                        <p:tgtEl>
                                          <p:spTgt spid="19"/>
                                        </p:tgtEl>
                                        <p:attrNameLst>
                                          <p:attrName>ppt_w</p:attrName>
                                        </p:attrNameLst>
                                      </p:cBhvr>
                                      <p:tavLst>
                                        <p:tav tm="0">
                                          <p:val>
                                            <p:strVal val="#ppt_w"/>
                                          </p:val>
                                        </p:tav>
                                        <p:tav tm="100000">
                                          <p:val>
                                            <p:strVal val="#ppt_w"/>
                                          </p:val>
                                        </p:tav>
                                      </p:tavLst>
                                    </p:anim>
                                    <p:anim calcmode="lin" valueType="num">
                                      <p:cBhvr>
                                        <p:cTn id="278" dur="4000" fill="hold"/>
                                        <p:tgtEl>
                                          <p:spTgt spid="19"/>
                                        </p:tgtEl>
                                        <p:attrNameLst>
                                          <p:attrName>ppt_h</p:attrName>
                                        </p:attrNameLst>
                                      </p:cBhvr>
                                      <p:tavLst>
                                        <p:tav tm="0" fmla="#ppt_h*sin(2.5*pi*$)">
                                          <p:val>
                                            <p:fltVal val="0"/>
                                          </p:val>
                                        </p:tav>
                                        <p:tav tm="100000">
                                          <p:val>
                                            <p:fltVal val="1"/>
                                          </p:val>
                                        </p:tav>
                                      </p:tavLst>
                                    </p:anim>
                                  </p:childTnLst>
                                </p:cTn>
                              </p:par>
                              <p:par>
                                <p:cTn id="279" presetID="8" presetClass="emph" presetSubtype="0" repeatCount="indefinite" fill="hold" nodeType="withEffect">
                                  <p:stCondLst>
                                    <p:cond delay="0"/>
                                  </p:stCondLst>
                                  <p:childTnLst>
                                    <p:animRot by="-21600000">
                                      <p:cBhvr>
                                        <p:cTn id="280" dur="3500" fill="hold"/>
                                        <p:tgtEl>
                                          <p:spTgt spid="19"/>
                                        </p:tgtEl>
                                        <p:attrNameLst>
                                          <p:attrName>r</p:attrName>
                                        </p:attrNameLst>
                                      </p:cBhvr>
                                    </p:animRot>
                                  </p:childTnLst>
                                </p:cTn>
                              </p:par>
                              <p:par>
                                <p:cTn id="281" presetID="2" presetClass="exit" presetSubtype="8" fill="hold" nodeType="withEffect">
                                  <p:stCondLst>
                                    <p:cond delay="0"/>
                                  </p:stCondLst>
                                  <p:childTnLst>
                                    <p:anim calcmode="lin" valueType="num">
                                      <p:cBhvr additive="base">
                                        <p:cTn id="282" dur="4000"/>
                                        <p:tgtEl>
                                          <p:spTgt spid="19"/>
                                        </p:tgtEl>
                                        <p:attrNameLst>
                                          <p:attrName>ppt_x</p:attrName>
                                        </p:attrNameLst>
                                      </p:cBhvr>
                                      <p:tavLst>
                                        <p:tav tm="0">
                                          <p:val>
                                            <p:strVal val="ppt_x"/>
                                          </p:val>
                                        </p:tav>
                                        <p:tav tm="100000">
                                          <p:val>
                                            <p:strVal val="0-ppt_w/2"/>
                                          </p:val>
                                        </p:tav>
                                      </p:tavLst>
                                    </p:anim>
                                    <p:anim calcmode="lin" valueType="num">
                                      <p:cBhvr additive="base">
                                        <p:cTn id="283" dur="4000"/>
                                        <p:tgtEl>
                                          <p:spTgt spid="19"/>
                                        </p:tgtEl>
                                        <p:attrNameLst>
                                          <p:attrName>ppt_y</p:attrName>
                                        </p:attrNameLst>
                                      </p:cBhvr>
                                      <p:tavLst>
                                        <p:tav tm="0">
                                          <p:val>
                                            <p:strVal val="ppt_y"/>
                                          </p:val>
                                        </p:tav>
                                        <p:tav tm="100000">
                                          <p:val>
                                            <p:strVal val="ppt_y"/>
                                          </p:val>
                                        </p:tav>
                                      </p:tavLst>
                                    </p:anim>
                                    <p:set>
                                      <p:cBhvr>
                                        <p:cTn id="284" dur="1" fill="hold">
                                          <p:stCondLst>
                                            <p:cond delay="3999"/>
                                          </p:stCondLst>
                                        </p:cTn>
                                        <p:tgtEl>
                                          <p:spTgt spid="19"/>
                                        </p:tgtEl>
                                        <p:attrNameLst>
                                          <p:attrName>style.visibility</p:attrName>
                                        </p:attrNameLst>
                                      </p:cBhvr>
                                      <p:to>
                                        <p:strVal val="hidden"/>
                                      </p:to>
                                    </p:set>
                                  </p:childTnLst>
                                </p:cTn>
                              </p:par>
                              <p:par>
                                <p:cTn id="285" presetID="2" presetClass="entr" presetSubtype="2" fill="hold" nodeType="withEffect">
                                  <p:stCondLst>
                                    <p:cond delay="0"/>
                                  </p:stCondLst>
                                  <p:childTnLst>
                                    <p:set>
                                      <p:cBhvr>
                                        <p:cTn id="286" dur="1" fill="hold">
                                          <p:stCondLst>
                                            <p:cond delay="0"/>
                                          </p:stCondLst>
                                        </p:cTn>
                                        <p:tgtEl>
                                          <p:spTgt spid="26"/>
                                        </p:tgtEl>
                                        <p:attrNameLst>
                                          <p:attrName>style.visibility</p:attrName>
                                        </p:attrNameLst>
                                      </p:cBhvr>
                                      <p:to>
                                        <p:strVal val="visible"/>
                                      </p:to>
                                    </p:set>
                                    <p:anim calcmode="lin" valueType="num">
                                      <p:cBhvr additive="base">
                                        <p:cTn id="287" dur="4000" fill="hold"/>
                                        <p:tgtEl>
                                          <p:spTgt spid="26"/>
                                        </p:tgtEl>
                                        <p:attrNameLst>
                                          <p:attrName>ppt_x</p:attrName>
                                        </p:attrNameLst>
                                      </p:cBhvr>
                                      <p:tavLst>
                                        <p:tav tm="0">
                                          <p:val>
                                            <p:strVal val="1+#ppt_w/2"/>
                                          </p:val>
                                        </p:tav>
                                        <p:tav tm="100000">
                                          <p:val>
                                            <p:strVal val="#ppt_x"/>
                                          </p:val>
                                        </p:tav>
                                      </p:tavLst>
                                    </p:anim>
                                    <p:anim calcmode="lin" valueType="num">
                                      <p:cBhvr additive="base">
                                        <p:cTn id="288" dur="4000" fill="hold"/>
                                        <p:tgtEl>
                                          <p:spTgt spid="26"/>
                                        </p:tgtEl>
                                        <p:attrNameLst>
                                          <p:attrName>ppt_y</p:attrName>
                                        </p:attrNameLst>
                                      </p:cBhvr>
                                      <p:tavLst>
                                        <p:tav tm="0">
                                          <p:val>
                                            <p:strVal val="#ppt_y"/>
                                          </p:val>
                                        </p:tav>
                                        <p:tav tm="100000">
                                          <p:val>
                                            <p:strVal val="#ppt_y"/>
                                          </p:val>
                                        </p:tav>
                                      </p:tavLst>
                                    </p:anim>
                                  </p:childTnLst>
                                </p:cTn>
                              </p:par>
                              <p:par>
                                <p:cTn id="289" presetID="19" presetClass="entr" presetSubtype="5" fill="hold" nodeType="withEffect">
                                  <p:stCondLst>
                                    <p:cond delay="0"/>
                                  </p:stCondLst>
                                  <p:childTnLst>
                                    <p:set>
                                      <p:cBhvr>
                                        <p:cTn id="290" dur="1" fill="hold">
                                          <p:stCondLst>
                                            <p:cond delay="0"/>
                                          </p:stCondLst>
                                        </p:cTn>
                                        <p:tgtEl>
                                          <p:spTgt spid="26"/>
                                        </p:tgtEl>
                                        <p:attrNameLst>
                                          <p:attrName>style.visibility</p:attrName>
                                        </p:attrNameLst>
                                      </p:cBhvr>
                                      <p:to>
                                        <p:strVal val="visible"/>
                                      </p:to>
                                    </p:set>
                                    <p:anim calcmode="lin" valueType="num">
                                      <p:cBhvr>
                                        <p:cTn id="291" dur="4000" fill="hold"/>
                                        <p:tgtEl>
                                          <p:spTgt spid="26"/>
                                        </p:tgtEl>
                                        <p:attrNameLst>
                                          <p:attrName>ppt_w</p:attrName>
                                        </p:attrNameLst>
                                      </p:cBhvr>
                                      <p:tavLst>
                                        <p:tav tm="0">
                                          <p:val>
                                            <p:strVal val="#ppt_w"/>
                                          </p:val>
                                        </p:tav>
                                        <p:tav tm="100000">
                                          <p:val>
                                            <p:strVal val="#ppt_w"/>
                                          </p:val>
                                        </p:tav>
                                      </p:tavLst>
                                    </p:anim>
                                    <p:anim calcmode="lin" valueType="num">
                                      <p:cBhvr>
                                        <p:cTn id="292" dur="4000" fill="hold"/>
                                        <p:tgtEl>
                                          <p:spTgt spid="26"/>
                                        </p:tgtEl>
                                        <p:attrNameLst>
                                          <p:attrName>ppt_h</p:attrName>
                                        </p:attrNameLst>
                                      </p:cBhvr>
                                      <p:tavLst>
                                        <p:tav tm="0" fmla="#ppt_h*sin(2.5*pi*$)">
                                          <p:val>
                                            <p:fltVal val="0"/>
                                          </p:val>
                                        </p:tav>
                                        <p:tav tm="100000">
                                          <p:val>
                                            <p:fltVal val="1"/>
                                          </p:val>
                                        </p:tav>
                                      </p:tavLst>
                                    </p:anim>
                                  </p:childTnLst>
                                </p:cTn>
                              </p:par>
                              <p:par>
                                <p:cTn id="293" presetID="8" presetClass="emph" presetSubtype="0" repeatCount="indefinite" fill="hold" nodeType="withEffect">
                                  <p:stCondLst>
                                    <p:cond delay="0"/>
                                  </p:stCondLst>
                                  <p:childTnLst>
                                    <p:animRot by="-21600000">
                                      <p:cBhvr>
                                        <p:cTn id="294" dur="3500" fill="hold"/>
                                        <p:tgtEl>
                                          <p:spTgt spid="26"/>
                                        </p:tgtEl>
                                        <p:attrNameLst>
                                          <p:attrName>r</p:attrName>
                                        </p:attrNameLst>
                                      </p:cBhvr>
                                    </p:animRot>
                                  </p:childTnLst>
                                </p:cTn>
                              </p:par>
                              <p:par>
                                <p:cTn id="295" presetID="2" presetClass="exit" presetSubtype="8" fill="hold" nodeType="withEffect">
                                  <p:stCondLst>
                                    <p:cond delay="0"/>
                                  </p:stCondLst>
                                  <p:childTnLst>
                                    <p:anim calcmode="lin" valueType="num">
                                      <p:cBhvr additive="base">
                                        <p:cTn id="296" dur="4000"/>
                                        <p:tgtEl>
                                          <p:spTgt spid="26"/>
                                        </p:tgtEl>
                                        <p:attrNameLst>
                                          <p:attrName>ppt_x</p:attrName>
                                        </p:attrNameLst>
                                      </p:cBhvr>
                                      <p:tavLst>
                                        <p:tav tm="0">
                                          <p:val>
                                            <p:strVal val="ppt_x"/>
                                          </p:val>
                                        </p:tav>
                                        <p:tav tm="100000">
                                          <p:val>
                                            <p:strVal val="0-ppt_w/2"/>
                                          </p:val>
                                        </p:tav>
                                      </p:tavLst>
                                    </p:anim>
                                    <p:anim calcmode="lin" valueType="num">
                                      <p:cBhvr additive="base">
                                        <p:cTn id="297" dur="4000"/>
                                        <p:tgtEl>
                                          <p:spTgt spid="26"/>
                                        </p:tgtEl>
                                        <p:attrNameLst>
                                          <p:attrName>ppt_y</p:attrName>
                                        </p:attrNameLst>
                                      </p:cBhvr>
                                      <p:tavLst>
                                        <p:tav tm="0">
                                          <p:val>
                                            <p:strVal val="ppt_y"/>
                                          </p:val>
                                        </p:tav>
                                        <p:tav tm="100000">
                                          <p:val>
                                            <p:strVal val="ppt_y"/>
                                          </p:val>
                                        </p:tav>
                                      </p:tavLst>
                                    </p:anim>
                                    <p:set>
                                      <p:cBhvr>
                                        <p:cTn id="298" dur="1" fill="hold">
                                          <p:stCondLst>
                                            <p:cond delay="3999"/>
                                          </p:stCondLst>
                                        </p:cTn>
                                        <p:tgtEl>
                                          <p:spTgt spid="26"/>
                                        </p:tgtEl>
                                        <p:attrNameLst>
                                          <p:attrName>style.visibility</p:attrName>
                                        </p:attrNameLst>
                                      </p:cBhvr>
                                      <p:to>
                                        <p:strVal val="hidden"/>
                                      </p:to>
                                    </p:set>
                                  </p:childTnLst>
                                </p:cTn>
                              </p:par>
                              <p:par>
                                <p:cTn id="299" presetID="2" presetClass="entr" presetSubtype="2" fill="hold" nodeType="withEffect">
                                  <p:stCondLst>
                                    <p:cond delay="0"/>
                                  </p:stCondLst>
                                  <p:childTnLst>
                                    <p:set>
                                      <p:cBhvr>
                                        <p:cTn id="300" dur="1" fill="hold">
                                          <p:stCondLst>
                                            <p:cond delay="0"/>
                                          </p:stCondLst>
                                        </p:cTn>
                                        <p:tgtEl>
                                          <p:spTgt spid="25"/>
                                        </p:tgtEl>
                                        <p:attrNameLst>
                                          <p:attrName>style.visibility</p:attrName>
                                        </p:attrNameLst>
                                      </p:cBhvr>
                                      <p:to>
                                        <p:strVal val="visible"/>
                                      </p:to>
                                    </p:set>
                                    <p:anim calcmode="lin" valueType="num">
                                      <p:cBhvr additive="base">
                                        <p:cTn id="301" dur="4000" fill="hold"/>
                                        <p:tgtEl>
                                          <p:spTgt spid="25"/>
                                        </p:tgtEl>
                                        <p:attrNameLst>
                                          <p:attrName>ppt_x</p:attrName>
                                        </p:attrNameLst>
                                      </p:cBhvr>
                                      <p:tavLst>
                                        <p:tav tm="0">
                                          <p:val>
                                            <p:strVal val="1+#ppt_w/2"/>
                                          </p:val>
                                        </p:tav>
                                        <p:tav tm="100000">
                                          <p:val>
                                            <p:strVal val="#ppt_x"/>
                                          </p:val>
                                        </p:tav>
                                      </p:tavLst>
                                    </p:anim>
                                    <p:anim calcmode="lin" valueType="num">
                                      <p:cBhvr additive="base">
                                        <p:cTn id="302" dur="4000" fill="hold"/>
                                        <p:tgtEl>
                                          <p:spTgt spid="25"/>
                                        </p:tgtEl>
                                        <p:attrNameLst>
                                          <p:attrName>ppt_y</p:attrName>
                                        </p:attrNameLst>
                                      </p:cBhvr>
                                      <p:tavLst>
                                        <p:tav tm="0">
                                          <p:val>
                                            <p:strVal val="#ppt_y"/>
                                          </p:val>
                                        </p:tav>
                                        <p:tav tm="100000">
                                          <p:val>
                                            <p:strVal val="#ppt_y"/>
                                          </p:val>
                                        </p:tav>
                                      </p:tavLst>
                                    </p:anim>
                                  </p:childTnLst>
                                </p:cTn>
                              </p:par>
                              <p:par>
                                <p:cTn id="303" presetID="19" presetClass="entr" presetSubtype="5" fill="hold" nodeType="withEffect">
                                  <p:stCondLst>
                                    <p:cond delay="0"/>
                                  </p:stCondLst>
                                  <p:childTnLst>
                                    <p:set>
                                      <p:cBhvr>
                                        <p:cTn id="304" dur="1" fill="hold">
                                          <p:stCondLst>
                                            <p:cond delay="0"/>
                                          </p:stCondLst>
                                        </p:cTn>
                                        <p:tgtEl>
                                          <p:spTgt spid="25"/>
                                        </p:tgtEl>
                                        <p:attrNameLst>
                                          <p:attrName>style.visibility</p:attrName>
                                        </p:attrNameLst>
                                      </p:cBhvr>
                                      <p:to>
                                        <p:strVal val="visible"/>
                                      </p:to>
                                    </p:set>
                                    <p:anim calcmode="lin" valueType="num">
                                      <p:cBhvr>
                                        <p:cTn id="305" dur="4000" fill="hold"/>
                                        <p:tgtEl>
                                          <p:spTgt spid="25"/>
                                        </p:tgtEl>
                                        <p:attrNameLst>
                                          <p:attrName>ppt_w</p:attrName>
                                        </p:attrNameLst>
                                      </p:cBhvr>
                                      <p:tavLst>
                                        <p:tav tm="0">
                                          <p:val>
                                            <p:strVal val="#ppt_w"/>
                                          </p:val>
                                        </p:tav>
                                        <p:tav tm="100000">
                                          <p:val>
                                            <p:strVal val="#ppt_w"/>
                                          </p:val>
                                        </p:tav>
                                      </p:tavLst>
                                    </p:anim>
                                    <p:anim calcmode="lin" valueType="num">
                                      <p:cBhvr>
                                        <p:cTn id="306" dur="4000" fill="hold"/>
                                        <p:tgtEl>
                                          <p:spTgt spid="25"/>
                                        </p:tgtEl>
                                        <p:attrNameLst>
                                          <p:attrName>ppt_h</p:attrName>
                                        </p:attrNameLst>
                                      </p:cBhvr>
                                      <p:tavLst>
                                        <p:tav tm="0" fmla="#ppt_h*sin(2.5*pi*$)">
                                          <p:val>
                                            <p:fltVal val="0"/>
                                          </p:val>
                                        </p:tav>
                                        <p:tav tm="100000">
                                          <p:val>
                                            <p:fltVal val="1"/>
                                          </p:val>
                                        </p:tav>
                                      </p:tavLst>
                                    </p:anim>
                                  </p:childTnLst>
                                </p:cTn>
                              </p:par>
                              <p:par>
                                <p:cTn id="307" presetID="8" presetClass="emph" presetSubtype="0" repeatCount="indefinite" fill="hold" nodeType="withEffect">
                                  <p:stCondLst>
                                    <p:cond delay="0"/>
                                  </p:stCondLst>
                                  <p:childTnLst>
                                    <p:animRot by="-21600000">
                                      <p:cBhvr>
                                        <p:cTn id="308" dur="3500" fill="hold"/>
                                        <p:tgtEl>
                                          <p:spTgt spid="25"/>
                                        </p:tgtEl>
                                        <p:attrNameLst>
                                          <p:attrName>r</p:attrName>
                                        </p:attrNameLst>
                                      </p:cBhvr>
                                    </p:animRot>
                                  </p:childTnLst>
                                </p:cTn>
                              </p:par>
                              <p:par>
                                <p:cTn id="309" presetID="2" presetClass="exit" presetSubtype="8" fill="hold" nodeType="withEffect">
                                  <p:stCondLst>
                                    <p:cond delay="0"/>
                                  </p:stCondLst>
                                  <p:childTnLst>
                                    <p:anim calcmode="lin" valueType="num">
                                      <p:cBhvr additive="base">
                                        <p:cTn id="310" dur="4000"/>
                                        <p:tgtEl>
                                          <p:spTgt spid="25"/>
                                        </p:tgtEl>
                                        <p:attrNameLst>
                                          <p:attrName>ppt_x</p:attrName>
                                        </p:attrNameLst>
                                      </p:cBhvr>
                                      <p:tavLst>
                                        <p:tav tm="0">
                                          <p:val>
                                            <p:strVal val="ppt_x"/>
                                          </p:val>
                                        </p:tav>
                                        <p:tav tm="100000">
                                          <p:val>
                                            <p:strVal val="0-ppt_w/2"/>
                                          </p:val>
                                        </p:tav>
                                      </p:tavLst>
                                    </p:anim>
                                    <p:anim calcmode="lin" valueType="num">
                                      <p:cBhvr additive="base">
                                        <p:cTn id="311" dur="4000"/>
                                        <p:tgtEl>
                                          <p:spTgt spid="25"/>
                                        </p:tgtEl>
                                        <p:attrNameLst>
                                          <p:attrName>ppt_y</p:attrName>
                                        </p:attrNameLst>
                                      </p:cBhvr>
                                      <p:tavLst>
                                        <p:tav tm="0">
                                          <p:val>
                                            <p:strVal val="ppt_y"/>
                                          </p:val>
                                        </p:tav>
                                        <p:tav tm="100000">
                                          <p:val>
                                            <p:strVal val="ppt_y"/>
                                          </p:val>
                                        </p:tav>
                                      </p:tavLst>
                                    </p:anim>
                                    <p:set>
                                      <p:cBhvr>
                                        <p:cTn id="312" dur="1" fill="hold">
                                          <p:stCondLst>
                                            <p:cond delay="3999"/>
                                          </p:stCondLst>
                                        </p:cTn>
                                        <p:tgtEl>
                                          <p:spTgt spid="25"/>
                                        </p:tgtEl>
                                        <p:attrNameLst>
                                          <p:attrName>style.visibility</p:attrName>
                                        </p:attrNameLst>
                                      </p:cBhvr>
                                      <p:to>
                                        <p:strVal val="hidden"/>
                                      </p:to>
                                    </p:set>
                                  </p:childTnLst>
                                </p:cTn>
                              </p:par>
                              <p:par>
                                <p:cTn id="313" presetID="2" presetClass="entr" presetSubtype="2" fill="hold" nodeType="withEffect">
                                  <p:stCondLst>
                                    <p:cond delay="0"/>
                                  </p:stCondLst>
                                  <p:childTnLst>
                                    <p:set>
                                      <p:cBhvr>
                                        <p:cTn id="314" dur="1" fill="hold">
                                          <p:stCondLst>
                                            <p:cond delay="0"/>
                                          </p:stCondLst>
                                        </p:cTn>
                                        <p:tgtEl>
                                          <p:spTgt spid="24"/>
                                        </p:tgtEl>
                                        <p:attrNameLst>
                                          <p:attrName>style.visibility</p:attrName>
                                        </p:attrNameLst>
                                      </p:cBhvr>
                                      <p:to>
                                        <p:strVal val="visible"/>
                                      </p:to>
                                    </p:set>
                                    <p:anim calcmode="lin" valueType="num">
                                      <p:cBhvr additive="base">
                                        <p:cTn id="315" dur="4000" fill="hold"/>
                                        <p:tgtEl>
                                          <p:spTgt spid="24"/>
                                        </p:tgtEl>
                                        <p:attrNameLst>
                                          <p:attrName>ppt_x</p:attrName>
                                        </p:attrNameLst>
                                      </p:cBhvr>
                                      <p:tavLst>
                                        <p:tav tm="0">
                                          <p:val>
                                            <p:strVal val="1+#ppt_w/2"/>
                                          </p:val>
                                        </p:tav>
                                        <p:tav tm="100000">
                                          <p:val>
                                            <p:strVal val="#ppt_x"/>
                                          </p:val>
                                        </p:tav>
                                      </p:tavLst>
                                    </p:anim>
                                    <p:anim calcmode="lin" valueType="num">
                                      <p:cBhvr additive="base">
                                        <p:cTn id="316" dur="4000" fill="hold"/>
                                        <p:tgtEl>
                                          <p:spTgt spid="24"/>
                                        </p:tgtEl>
                                        <p:attrNameLst>
                                          <p:attrName>ppt_y</p:attrName>
                                        </p:attrNameLst>
                                      </p:cBhvr>
                                      <p:tavLst>
                                        <p:tav tm="0">
                                          <p:val>
                                            <p:strVal val="#ppt_y"/>
                                          </p:val>
                                        </p:tav>
                                        <p:tav tm="100000">
                                          <p:val>
                                            <p:strVal val="#ppt_y"/>
                                          </p:val>
                                        </p:tav>
                                      </p:tavLst>
                                    </p:anim>
                                  </p:childTnLst>
                                </p:cTn>
                              </p:par>
                              <p:par>
                                <p:cTn id="317" presetID="19" presetClass="entr" presetSubtype="5" fill="hold" nodeType="withEffect">
                                  <p:stCondLst>
                                    <p:cond delay="0"/>
                                  </p:stCondLst>
                                  <p:childTnLst>
                                    <p:set>
                                      <p:cBhvr>
                                        <p:cTn id="318" dur="1" fill="hold">
                                          <p:stCondLst>
                                            <p:cond delay="0"/>
                                          </p:stCondLst>
                                        </p:cTn>
                                        <p:tgtEl>
                                          <p:spTgt spid="24"/>
                                        </p:tgtEl>
                                        <p:attrNameLst>
                                          <p:attrName>style.visibility</p:attrName>
                                        </p:attrNameLst>
                                      </p:cBhvr>
                                      <p:to>
                                        <p:strVal val="visible"/>
                                      </p:to>
                                    </p:set>
                                    <p:anim calcmode="lin" valueType="num">
                                      <p:cBhvr>
                                        <p:cTn id="319" dur="4000" fill="hold"/>
                                        <p:tgtEl>
                                          <p:spTgt spid="24"/>
                                        </p:tgtEl>
                                        <p:attrNameLst>
                                          <p:attrName>ppt_w</p:attrName>
                                        </p:attrNameLst>
                                      </p:cBhvr>
                                      <p:tavLst>
                                        <p:tav tm="0">
                                          <p:val>
                                            <p:strVal val="#ppt_w"/>
                                          </p:val>
                                        </p:tav>
                                        <p:tav tm="100000">
                                          <p:val>
                                            <p:strVal val="#ppt_w"/>
                                          </p:val>
                                        </p:tav>
                                      </p:tavLst>
                                    </p:anim>
                                    <p:anim calcmode="lin" valueType="num">
                                      <p:cBhvr>
                                        <p:cTn id="320" dur="4000" fill="hold"/>
                                        <p:tgtEl>
                                          <p:spTgt spid="24"/>
                                        </p:tgtEl>
                                        <p:attrNameLst>
                                          <p:attrName>ppt_h</p:attrName>
                                        </p:attrNameLst>
                                      </p:cBhvr>
                                      <p:tavLst>
                                        <p:tav tm="0" fmla="#ppt_h*sin(2.5*pi*$)">
                                          <p:val>
                                            <p:fltVal val="0"/>
                                          </p:val>
                                        </p:tav>
                                        <p:tav tm="100000">
                                          <p:val>
                                            <p:fltVal val="1"/>
                                          </p:val>
                                        </p:tav>
                                      </p:tavLst>
                                    </p:anim>
                                  </p:childTnLst>
                                </p:cTn>
                              </p:par>
                              <p:par>
                                <p:cTn id="321" presetID="8" presetClass="emph" presetSubtype="0" repeatCount="indefinite" fill="hold" nodeType="withEffect">
                                  <p:stCondLst>
                                    <p:cond delay="0"/>
                                  </p:stCondLst>
                                  <p:childTnLst>
                                    <p:animRot by="-21600000">
                                      <p:cBhvr>
                                        <p:cTn id="322" dur="3500" fill="hold"/>
                                        <p:tgtEl>
                                          <p:spTgt spid="24"/>
                                        </p:tgtEl>
                                        <p:attrNameLst>
                                          <p:attrName>r</p:attrName>
                                        </p:attrNameLst>
                                      </p:cBhvr>
                                    </p:animRot>
                                  </p:childTnLst>
                                </p:cTn>
                              </p:par>
                              <p:par>
                                <p:cTn id="323" presetID="2" presetClass="exit" presetSubtype="8" fill="hold" nodeType="withEffect">
                                  <p:stCondLst>
                                    <p:cond delay="0"/>
                                  </p:stCondLst>
                                  <p:childTnLst>
                                    <p:anim calcmode="lin" valueType="num">
                                      <p:cBhvr additive="base">
                                        <p:cTn id="324" dur="4000"/>
                                        <p:tgtEl>
                                          <p:spTgt spid="24"/>
                                        </p:tgtEl>
                                        <p:attrNameLst>
                                          <p:attrName>ppt_x</p:attrName>
                                        </p:attrNameLst>
                                      </p:cBhvr>
                                      <p:tavLst>
                                        <p:tav tm="0">
                                          <p:val>
                                            <p:strVal val="ppt_x"/>
                                          </p:val>
                                        </p:tav>
                                        <p:tav tm="100000">
                                          <p:val>
                                            <p:strVal val="0-ppt_w/2"/>
                                          </p:val>
                                        </p:tav>
                                      </p:tavLst>
                                    </p:anim>
                                    <p:anim calcmode="lin" valueType="num">
                                      <p:cBhvr additive="base">
                                        <p:cTn id="325" dur="4000"/>
                                        <p:tgtEl>
                                          <p:spTgt spid="24"/>
                                        </p:tgtEl>
                                        <p:attrNameLst>
                                          <p:attrName>ppt_y</p:attrName>
                                        </p:attrNameLst>
                                      </p:cBhvr>
                                      <p:tavLst>
                                        <p:tav tm="0">
                                          <p:val>
                                            <p:strVal val="ppt_y"/>
                                          </p:val>
                                        </p:tav>
                                        <p:tav tm="100000">
                                          <p:val>
                                            <p:strVal val="ppt_y"/>
                                          </p:val>
                                        </p:tav>
                                      </p:tavLst>
                                    </p:anim>
                                    <p:set>
                                      <p:cBhvr>
                                        <p:cTn id="326" dur="1" fill="hold">
                                          <p:stCondLst>
                                            <p:cond delay="3999"/>
                                          </p:stCondLst>
                                        </p:cTn>
                                        <p:tgtEl>
                                          <p:spTgt spid="24"/>
                                        </p:tgtEl>
                                        <p:attrNameLst>
                                          <p:attrName>style.visibility</p:attrName>
                                        </p:attrNameLst>
                                      </p:cBhvr>
                                      <p:to>
                                        <p:strVal val="hidden"/>
                                      </p:to>
                                    </p:set>
                                  </p:childTnLst>
                                </p:cTn>
                              </p:par>
                              <p:par>
                                <p:cTn id="327" presetID="2" presetClass="entr" presetSubtype="2" fill="hold" nodeType="withEffect">
                                  <p:stCondLst>
                                    <p:cond delay="0"/>
                                  </p:stCondLst>
                                  <p:childTnLst>
                                    <p:set>
                                      <p:cBhvr>
                                        <p:cTn id="328" dur="1" fill="hold">
                                          <p:stCondLst>
                                            <p:cond delay="0"/>
                                          </p:stCondLst>
                                        </p:cTn>
                                        <p:tgtEl>
                                          <p:spTgt spid="23"/>
                                        </p:tgtEl>
                                        <p:attrNameLst>
                                          <p:attrName>style.visibility</p:attrName>
                                        </p:attrNameLst>
                                      </p:cBhvr>
                                      <p:to>
                                        <p:strVal val="visible"/>
                                      </p:to>
                                    </p:set>
                                    <p:anim calcmode="lin" valueType="num">
                                      <p:cBhvr additive="base">
                                        <p:cTn id="329" dur="4000" fill="hold"/>
                                        <p:tgtEl>
                                          <p:spTgt spid="23"/>
                                        </p:tgtEl>
                                        <p:attrNameLst>
                                          <p:attrName>ppt_x</p:attrName>
                                        </p:attrNameLst>
                                      </p:cBhvr>
                                      <p:tavLst>
                                        <p:tav tm="0">
                                          <p:val>
                                            <p:strVal val="1+#ppt_w/2"/>
                                          </p:val>
                                        </p:tav>
                                        <p:tav tm="100000">
                                          <p:val>
                                            <p:strVal val="#ppt_x"/>
                                          </p:val>
                                        </p:tav>
                                      </p:tavLst>
                                    </p:anim>
                                    <p:anim calcmode="lin" valueType="num">
                                      <p:cBhvr additive="base">
                                        <p:cTn id="330" dur="4000" fill="hold"/>
                                        <p:tgtEl>
                                          <p:spTgt spid="23"/>
                                        </p:tgtEl>
                                        <p:attrNameLst>
                                          <p:attrName>ppt_y</p:attrName>
                                        </p:attrNameLst>
                                      </p:cBhvr>
                                      <p:tavLst>
                                        <p:tav tm="0">
                                          <p:val>
                                            <p:strVal val="#ppt_y"/>
                                          </p:val>
                                        </p:tav>
                                        <p:tav tm="100000">
                                          <p:val>
                                            <p:strVal val="#ppt_y"/>
                                          </p:val>
                                        </p:tav>
                                      </p:tavLst>
                                    </p:anim>
                                  </p:childTnLst>
                                </p:cTn>
                              </p:par>
                              <p:par>
                                <p:cTn id="331" presetID="19" presetClass="entr" presetSubtype="5" fill="hold" nodeType="withEffect">
                                  <p:stCondLst>
                                    <p:cond delay="0"/>
                                  </p:stCondLst>
                                  <p:childTnLst>
                                    <p:set>
                                      <p:cBhvr>
                                        <p:cTn id="332" dur="1" fill="hold">
                                          <p:stCondLst>
                                            <p:cond delay="0"/>
                                          </p:stCondLst>
                                        </p:cTn>
                                        <p:tgtEl>
                                          <p:spTgt spid="23"/>
                                        </p:tgtEl>
                                        <p:attrNameLst>
                                          <p:attrName>style.visibility</p:attrName>
                                        </p:attrNameLst>
                                      </p:cBhvr>
                                      <p:to>
                                        <p:strVal val="visible"/>
                                      </p:to>
                                    </p:set>
                                    <p:anim calcmode="lin" valueType="num">
                                      <p:cBhvr>
                                        <p:cTn id="333" dur="4000" fill="hold"/>
                                        <p:tgtEl>
                                          <p:spTgt spid="23"/>
                                        </p:tgtEl>
                                        <p:attrNameLst>
                                          <p:attrName>ppt_w</p:attrName>
                                        </p:attrNameLst>
                                      </p:cBhvr>
                                      <p:tavLst>
                                        <p:tav tm="0">
                                          <p:val>
                                            <p:strVal val="#ppt_w"/>
                                          </p:val>
                                        </p:tav>
                                        <p:tav tm="100000">
                                          <p:val>
                                            <p:strVal val="#ppt_w"/>
                                          </p:val>
                                        </p:tav>
                                      </p:tavLst>
                                    </p:anim>
                                    <p:anim calcmode="lin" valueType="num">
                                      <p:cBhvr>
                                        <p:cTn id="334" dur="4000" fill="hold"/>
                                        <p:tgtEl>
                                          <p:spTgt spid="23"/>
                                        </p:tgtEl>
                                        <p:attrNameLst>
                                          <p:attrName>ppt_h</p:attrName>
                                        </p:attrNameLst>
                                      </p:cBhvr>
                                      <p:tavLst>
                                        <p:tav tm="0" fmla="#ppt_h*sin(2.5*pi*$)">
                                          <p:val>
                                            <p:fltVal val="0"/>
                                          </p:val>
                                        </p:tav>
                                        <p:tav tm="100000">
                                          <p:val>
                                            <p:fltVal val="1"/>
                                          </p:val>
                                        </p:tav>
                                      </p:tavLst>
                                    </p:anim>
                                  </p:childTnLst>
                                </p:cTn>
                              </p:par>
                              <p:par>
                                <p:cTn id="335" presetID="8" presetClass="emph" presetSubtype="0" repeatCount="indefinite" fill="hold" nodeType="withEffect">
                                  <p:stCondLst>
                                    <p:cond delay="0"/>
                                  </p:stCondLst>
                                  <p:childTnLst>
                                    <p:animRot by="-21600000">
                                      <p:cBhvr>
                                        <p:cTn id="336" dur="3500" fill="hold"/>
                                        <p:tgtEl>
                                          <p:spTgt spid="23"/>
                                        </p:tgtEl>
                                        <p:attrNameLst>
                                          <p:attrName>r</p:attrName>
                                        </p:attrNameLst>
                                      </p:cBhvr>
                                    </p:animRot>
                                  </p:childTnLst>
                                </p:cTn>
                              </p:par>
                              <p:par>
                                <p:cTn id="337" presetID="2" presetClass="exit" presetSubtype="8" fill="hold" nodeType="withEffect">
                                  <p:stCondLst>
                                    <p:cond delay="0"/>
                                  </p:stCondLst>
                                  <p:childTnLst>
                                    <p:anim calcmode="lin" valueType="num">
                                      <p:cBhvr additive="base">
                                        <p:cTn id="338" dur="4000"/>
                                        <p:tgtEl>
                                          <p:spTgt spid="23"/>
                                        </p:tgtEl>
                                        <p:attrNameLst>
                                          <p:attrName>ppt_x</p:attrName>
                                        </p:attrNameLst>
                                      </p:cBhvr>
                                      <p:tavLst>
                                        <p:tav tm="0">
                                          <p:val>
                                            <p:strVal val="ppt_x"/>
                                          </p:val>
                                        </p:tav>
                                        <p:tav tm="100000">
                                          <p:val>
                                            <p:strVal val="0-ppt_w/2"/>
                                          </p:val>
                                        </p:tav>
                                      </p:tavLst>
                                    </p:anim>
                                    <p:anim calcmode="lin" valueType="num">
                                      <p:cBhvr additive="base">
                                        <p:cTn id="339" dur="4000"/>
                                        <p:tgtEl>
                                          <p:spTgt spid="23"/>
                                        </p:tgtEl>
                                        <p:attrNameLst>
                                          <p:attrName>ppt_y</p:attrName>
                                        </p:attrNameLst>
                                      </p:cBhvr>
                                      <p:tavLst>
                                        <p:tav tm="0">
                                          <p:val>
                                            <p:strVal val="ppt_y"/>
                                          </p:val>
                                        </p:tav>
                                        <p:tav tm="100000">
                                          <p:val>
                                            <p:strVal val="ppt_y"/>
                                          </p:val>
                                        </p:tav>
                                      </p:tavLst>
                                    </p:anim>
                                    <p:set>
                                      <p:cBhvr>
                                        <p:cTn id="340" dur="1" fill="hold">
                                          <p:stCondLst>
                                            <p:cond delay="3999"/>
                                          </p:stCondLst>
                                        </p:cTn>
                                        <p:tgtEl>
                                          <p:spTgt spid="23"/>
                                        </p:tgtEl>
                                        <p:attrNameLst>
                                          <p:attrName>style.visibility</p:attrName>
                                        </p:attrNameLst>
                                      </p:cBhvr>
                                      <p:to>
                                        <p:strVal val="hidden"/>
                                      </p:to>
                                    </p:set>
                                  </p:childTnLst>
                                </p:cTn>
                              </p:par>
                              <p:par>
                                <p:cTn id="341" presetID="23" presetClass="entr" presetSubtype="272" fill="hold" nodeType="withEffect">
                                  <p:stCondLst>
                                    <p:cond delay="250"/>
                                  </p:stCondLst>
                                  <p:childTnLst>
                                    <p:set>
                                      <p:cBhvr>
                                        <p:cTn id="342" dur="1" fill="hold">
                                          <p:stCondLst>
                                            <p:cond delay="0"/>
                                          </p:stCondLst>
                                        </p:cTn>
                                        <p:tgtEl>
                                          <p:spTgt spid="2"/>
                                        </p:tgtEl>
                                        <p:attrNameLst>
                                          <p:attrName>style.visibility</p:attrName>
                                        </p:attrNameLst>
                                      </p:cBhvr>
                                      <p:to>
                                        <p:strVal val="visible"/>
                                      </p:to>
                                    </p:set>
                                    <p:anim calcmode="lin" valueType="num">
                                      <p:cBhvr>
                                        <p:cTn id="343" dur="3250" fill="hold"/>
                                        <p:tgtEl>
                                          <p:spTgt spid="2"/>
                                        </p:tgtEl>
                                        <p:attrNameLst>
                                          <p:attrName>ppt_w</p:attrName>
                                        </p:attrNameLst>
                                      </p:cBhvr>
                                      <p:tavLst>
                                        <p:tav tm="0">
                                          <p:val>
                                            <p:strVal val="2/3*#ppt_w"/>
                                          </p:val>
                                        </p:tav>
                                        <p:tav tm="100000">
                                          <p:val>
                                            <p:strVal val="#ppt_w"/>
                                          </p:val>
                                        </p:tav>
                                      </p:tavLst>
                                    </p:anim>
                                    <p:anim calcmode="lin" valueType="num">
                                      <p:cBhvr>
                                        <p:cTn id="344" dur="3250" fill="hold"/>
                                        <p:tgtEl>
                                          <p:spTgt spid="2"/>
                                        </p:tgtEl>
                                        <p:attrNameLst>
                                          <p:attrName>ppt_h</p:attrName>
                                        </p:attrNameLst>
                                      </p:cBhvr>
                                      <p:tavLst>
                                        <p:tav tm="0">
                                          <p:val>
                                            <p:strVal val="2/3*#ppt_h"/>
                                          </p:val>
                                        </p:tav>
                                        <p:tav tm="100000">
                                          <p:val>
                                            <p:strVal val="#ppt_h"/>
                                          </p:val>
                                        </p:tav>
                                      </p:tavLst>
                                    </p:anim>
                                  </p:childTnLst>
                                </p:cTn>
                              </p:par>
                              <p:par>
                                <p:cTn id="345" presetID="16" presetClass="entr" presetSubtype="37" fill="hold" nodeType="withEffect">
                                  <p:stCondLst>
                                    <p:cond delay="250"/>
                                  </p:stCondLst>
                                  <p:childTnLst>
                                    <p:set>
                                      <p:cBhvr>
                                        <p:cTn id="346" dur="1" fill="hold">
                                          <p:stCondLst>
                                            <p:cond delay="0"/>
                                          </p:stCondLst>
                                        </p:cTn>
                                        <p:tgtEl>
                                          <p:spTgt spid="2"/>
                                        </p:tgtEl>
                                        <p:attrNameLst>
                                          <p:attrName>style.visibility</p:attrName>
                                        </p:attrNameLst>
                                      </p:cBhvr>
                                      <p:to>
                                        <p:strVal val="visible"/>
                                      </p:to>
                                    </p:set>
                                    <p:animEffect transition="in" filter="barn(outVertical)">
                                      <p:cBhvr>
                                        <p:cTn id="347" dur="3250"/>
                                        <p:tgtEl>
                                          <p:spTgt spid="2"/>
                                        </p:tgtEl>
                                      </p:cBhvr>
                                    </p:animEffect>
                                  </p:childTnLst>
                                </p:cTn>
                              </p:par>
                              <p:par>
                                <p:cTn id="348" presetID="9" presetClass="emph" presetSubtype="0" grpId="0" nodeType="withEffect">
                                  <p:stCondLst>
                                    <p:cond delay="0"/>
                                  </p:stCondLst>
                                  <p:childTnLst>
                                    <p:set>
                                      <p:cBhvr rctx="PPT">
                                        <p:cTn id="349" dur="indefinite"/>
                                        <p:tgtEl>
                                          <p:spTgt spid="32"/>
                                        </p:tgtEl>
                                        <p:attrNameLst>
                                          <p:attrName>style.opacity</p:attrName>
                                        </p:attrNameLst>
                                      </p:cBhvr>
                                      <p:to>
                                        <p:strVal val="0"/>
                                      </p:to>
                                    </p:set>
                                    <p:animEffect filter="image" prLst="opacity: 0">
                                      <p:cBhvr rctx="IE">
                                        <p:cTn id="350" dur="indefinite"/>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 name="179 Grupo"/>
          <p:cNvGrpSpPr/>
          <p:nvPr/>
        </p:nvGrpSpPr>
        <p:grpSpPr>
          <a:xfrm>
            <a:off x="2495" y="0"/>
            <a:ext cx="9144000" cy="5143500"/>
            <a:chOff x="0" y="0"/>
            <a:chExt cx="9144000" cy="5143500"/>
          </a:xfrm>
        </p:grpSpPr>
        <p:sp>
          <p:nvSpPr>
            <p:cNvPr id="186" name="185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 name="1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520" y="-25296"/>
            <a:ext cx="9283855" cy="5222168"/>
          </a:xfrm>
          <a:prstGeom prst="rect">
            <a:avLst/>
          </a:prstGeom>
        </p:spPr>
      </p:pic>
      <p:grpSp>
        <p:nvGrpSpPr>
          <p:cNvPr id="148" name="147 Grupo"/>
          <p:cNvGrpSpPr/>
          <p:nvPr/>
        </p:nvGrpSpPr>
        <p:grpSpPr>
          <a:xfrm>
            <a:off x="3779914" y="2633563"/>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49" name="14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a:off x="3087834" y="2911943"/>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3" name="152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a:off x="2372069" y="3184636"/>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6" name="155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a:off x="1679989" y="3463018"/>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59" name="158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963863" y="3724576"/>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2" name="161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4" name="163 Grupo"/>
          <p:cNvGrpSpPr/>
          <p:nvPr/>
        </p:nvGrpSpPr>
        <p:grpSpPr>
          <a:xfrm>
            <a:off x="271783" y="4002957"/>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5" name="164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3779914" y="4113417"/>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68" name="167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a:off x="3087834" y="4391797"/>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1" name="170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372069" y="4664491"/>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4" name="173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1679989" y="4942872"/>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177" name="176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1" name="250 Grupo"/>
          <p:cNvGrpSpPr/>
          <p:nvPr/>
        </p:nvGrpSpPr>
        <p:grpSpPr>
          <a:xfrm>
            <a:off x="963863" y="5204430"/>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2" name="251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4" name="253 Grupo"/>
          <p:cNvGrpSpPr/>
          <p:nvPr/>
        </p:nvGrpSpPr>
        <p:grpSpPr>
          <a:xfrm>
            <a:off x="271783" y="5482810"/>
            <a:ext cx="740165" cy="329306"/>
            <a:chOff x="323528" y="627534"/>
            <a:chExt cx="1116536"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5" name="254 Elipse"/>
            <p:cNvSpPr/>
            <p:nvPr/>
          </p:nvSpPr>
          <p:spPr>
            <a:xfrm>
              <a:off x="323528" y="627534"/>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7" name="256 Grupo"/>
          <p:cNvGrpSpPr/>
          <p:nvPr/>
        </p:nvGrpSpPr>
        <p:grpSpPr>
          <a:xfrm flipH="1">
            <a:off x="4592261" y="2642516"/>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58" name="25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flipH="1">
            <a:off x="5284341" y="2920897"/>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1" name="26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3" name="262 Grupo"/>
          <p:cNvGrpSpPr/>
          <p:nvPr/>
        </p:nvGrpSpPr>
        <p:grpSpPr>
          <a:xfrm flipH="1">
            <a:off x="6000106" y="3193591"/>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4" name="26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6" name="265 Grupo"/>
          <p:cNvGrpSpPr/>
          <p:nvPr/>
        </p:nvGrpSpPr>
        <p:grpSpPr>
          <a:xfrm flipH="1">
            <a:off x="6692186" y="3471972"/>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67" name="26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9" name="268 Grupo"/>
          <p:cNvGrpSpPr/>
          <p:nvPr/>
        </p:nvGrpSpPr>
        <p:grpSpPr>
          <a:xfrm flipH="1">
            <a:off x="7408312" y="3733530"/>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0" name="26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2" name="271 Grupo"/>
          <p:cNvGrpSpPr/>
          <p:nvPr/>
        </p:nvGrpSpPr>
        <p:grpSpPr>
          <a:xfrm flipH="1">
            <a:off x="8100392" y="4011910"/>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273" name="27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5" name="274 Grupo"/>
          <p:cNvGrpSpPr/>
          <p:nvPr/>
        </p:nvGrpSpPr>
        <p:grpSpPr>
          <a:xfrm>
            <a:off x="8080131" y="756321"/>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76" name="27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8" name="277 Grupo"/>
          <p:cNvGrpSpPr/>
          <p:nvPr/>
        </p:nvGrpSpPr>
        <p:grpSpPr>
          <a:xfrm>
            <a:off x="7388051" y="1034701"/>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79" name="27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1" name="280 Grupo"/>
          <p:cNvGrpSpPr/>
          <p:nvPr/>
        </p:nvGrpSpPr>
        <p:grpSpPr>
          <a:xfrm>
            <a:off x="6672286" y="1307395"/>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82" name="28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8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4" name="283 Grupo"/>
          <p:cNvGrpSpPr/>
          <p:nvPr/>
        </p:nvGrpSpPr>
        <p:grpSpPr>
          <a:xfrm>
            <a:off x="5980206" y="1585776"/>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85" name="28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7" name="286 Grupo"/>
          <p:cNvGrpSpPr/>
          <p:nvPr/>
        </p:nvGrpSpPr>
        <p:grpSpPr>
          <a:xfrm>
            <a:off x="5264080" y="184733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88" name="28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0" name="289 Grupo"/>
          <p:cNvGrpSpPr/>
          <p:nvPr/>
        </p:nvGrpSpPr>
        <p:grpSpPr>
          <a:xfrm>
            <a:off x="4572000" y="212571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91" name="29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8080131" y="-740618"/>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94" name="29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6" name="295 Grupo"/>
          <p:cNvGrpSpPr/>
          <p:nvPr/>
        </p:nvGrpSpPr>
        <p:grpSpPr>
          <a:xfrm>
            <a:off x="7388051" y="-46223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297" name="29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6672286" y="-18954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00" name="29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2" name="301 Grupo"/>
          <p:cNvGrpSpPr/>
          <p:nvPr/>
        </p:nvGrpSpPr>
        <p:grpSpPr>
          <a:xfrm>
            <a:off x="5980206" y="8883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03" name="30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5264080" y="350395"/>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06" name="30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a:off x="4572000" y="62877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09" name="30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flipH="1">
            <a:off x="4592261" y="4122370"/>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2" name="31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flipH="1">
            <a:off x="5284341" y="4400752"/>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5" name="31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flipH="1">
            <a:off x="6000106" y="4673445"/>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18" name="31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flipH="1">
            <a:off x="6692186" y="4951825"/>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1" name="32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flipH="1">
            <a:off x="7408312" y="5213383"/>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4" name="32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flipH="1">
            <a:off x="8100392" y="5491765"/>
            <a:ext cx="740166" cy="329306"/>
            <a:chOff x="323527" y="627534"/>
            <a:chExt cx="1116537" cy="956530"/>
          </a:xfrm>
          <a:gradFill flip="none" rotWithShape="1">
            <a:gsLst>
              <a:gs pos="49000">
                <a:srgbClr val="FF0000"/>
              </a:gs>
              <a:gs pos="55000">
                <a:schemeClr val="tx1">
                  <a:lumMod val="65000"/>
                </a:schemeClr>
              </a:gs>
            </a:gsLst>
            <a:lin ang="13500000" scaled="1"/>
            <a:tileRect/>
          </a:gradFill>
          <a:effectLst>
            <a:reflection blurRad="6350" stA="50000" endA="300" endPos="90000" dist="50800" dir="5400000" sy="-100000" algn="bl" rotWithShape="0"/>
          </a:effectLst>
          <a:scene3d>
            <a:camera prst="orthographicFront"/>
            <a:lightRig rig="flat" dir="t"/>
          </a:scene3d>
        </p:grpSpPr>
        <p:sp>
          <p:nvSpPr>
            <p:cNvPr id="327" name="326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flipH="1">
            <a:off x="251520" y="756321"/>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30" name="329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flipH="1">
            <a:off x="943600" y="1034701"/>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33" name="332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flipH="1">
            <a:off x="1659365" y="1307395"/>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36" name="335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flipH="1">
            <a:off x="2351445" y="1585776"/>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39" name="338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1" name="340 Grupo"/>
          <p:cNvGrpSpPr/>
          <p:nvPr/>
        </p:nvGrpSpPr>
        <p:grpSpPr>
          <a:xfrm flipH="1">
            <a:off x="3067571" y="184733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42" name="341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flipH="1">
            <a:off x="3759651" y="212571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45" name="344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7" name="346 Grupo"/>
          <p:cNvGrpSpPr/>
          <p:nvPr/>
        </p:nvGrpSpPr>
        <p:grpSpPr>
          <a:xfrm flipH="1">
            <a:off x="251520" y="-740618"/>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48" name="34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flipH="1">
            <a:off x="943600" y="-46223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51" name="35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3" name="352 Grupo"/>
          <p:cNvGrpSpPr/>
          <p:nvPr/>
        </p:nvGrpSpPr>
        <p:grpSpPr>
          <a:xfrm flipH="1">
            <a:off x="1659365" y="-189544"/>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54" name="35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flipH="1">
            <a:off x="2351445" y="8883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58" name="357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flipH="1">
            <a:off x="3067571" y="350395"/>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61" name="360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flipH="1">
            <a:off x="3759651" y="628777"/>
            <a:ext cx="740166" cy="329306"/>
            <a:chOff x="323527" y="627534"/>
            <a:chExt cx="1116537" cy="956530"/>
          </a:xfrm>
          <a:gradFill>
            <a:gsLst>
              <a:gs pos="49000">
                <a:srgbClr val="FF0000"/>
              </a:gs>
              <a:gs pos="55000">
                <a:schemeClr val="tx1">
                  <a:lumMod val="65000"/>
                </a:schemeClr>
              </a:gs>
            </a:gsLst>
            <a:lin ang="2700000" scaled="1"/>
          </a:gradFill>
          <a:effectLst>
            <a:reflection blurRad="6350" stA="50000" endA="300" endPos="90000" dist="50800" dir="5400000" sy="-100000" algn="bl" rotWithShape="0"/>
          </a:effectLst>
          <a:scene3d>
            <a:camera prst="orthographicFront"/>
            <a:lightRig rig="flat" dir="t"/>
          </a:scene3d>
        </p:grpSpPr>
        <p:sp>
          <p:nvSpPr>
            <p:cNvPr id="364" name="363 Elipse"/>
            <p:cNvSpPr/>
            <p:nvPr/>
          </p:nvSpPr>
          <p:spPr>
            <a:xfrm>
              <a:off x="323527" y="627534"/>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1"/>
              <a:ext cx="576064" cy="576063"/>
            </a:xfrm>
            <a:prstGeom prst="ellipse">
              <a:avLst/>
            </a:prstGeom>
            <a:grpFill/>
            <a:ln w="19050">
              <a:solidFill>
                <a:schemeClr val="tx1"/>
              </a:solidFill>
            </a:ln>
            <a:sp3d prstMaterial="metal">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79" name="178 Rectángulo"/>
          <p:cNvSpPr/>
          <p:nvPr/>
        </p:nvSpPr>
        <p:spPr>
          <a:xfrm flipH="1">
            <a:off x="-252536" y="-740618"/>
            <a:ext cx="9577064" cy="6696744"/>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19395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29"/>
                                        </p:tgtEl>
                                        <p:attrNameLst>
                                          <p:attrName>style.visibility</p:attrName>
                                        </p:attrNameLst>
                                      </p:cBhvr>
                                      <p:to>
                                        <p:strVal val="visible"/>
                                      </p:to>
                                    </p:set>
                                    <p:anim calcmode="lin" valueType="num">
                                      <p:cBhvr additive="base">
                                        <p:cTn id="7" dur="2250" fill="hold"/>
                                        <p:tgtEl>
                                          <p:spTgt spid="329"/>
                                        </p:tgtEl>
                                        <p:attrNameLst>
                                          <p:attrName>ppt_x</p:attrName>
                                        </p:attrNameLst>
                                      </p:cBhvr>
                                      <p:tavLst>
                                        <p:tav tm="0">
                                          <p:val>
                                            <p:strVal val="1+#ppt_w/2"/>
                                          </p:val>
                                        </p:tav>
                                        <p:tav tm="100000">
                                          <p:val>
                                            <p:strVal val="#ppt_x"/>
                                          </p:val>
                                        </p:tav>
                                      </p:tavLst>
                                    </p:anim>
                                    <p:anim calcmode="lin" valueType="num">
                                      <p:cBhvr additive="base">
                                        <p:cTn id="8" dur="2250" fill="hold"/>
                                        <p:tgtEl>
                                          <p:spTgt spid="32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332"/>
                                        </p:tgtEl>
                                        <p:attrNameLst>
                                          <p:attrName>style.visibility</p:attrName>
                                        </p:attrNameLst>
                                      </p:cBhvr>
                                      <p:to>
                                        <p:strVal val="visible"/>
                                      </p:to>
                                    </p:set>
                                    <p:anim calcmode="lin" valueType="num">
                                      <p:cBhvr additive="base">
                                        <p:cTn id="11" dur="2250" fill="hold"/>
                                        <p:tgtEl>
                                          <p:spTgt spid="332"/>
                                        </p:tgtEl>
                                        <p:attrNameLst>
                                          <p:attrName>ppt_x</p:attrName>
                                        </p:attrNameLst>
                                      </p:cBhvr>
                                      <p:tavLst>
                                        <p:tav tm="0">
                                          <p:val>
                                            <p:strVal val="1+#ppt_w/2"/>
                                          </p:val>
                                        </p:tav>
                                        <p:tav tm="100000">
                                          <p:val>
                                            <p:strVal val="#ppt_x"/>
                                          </p:val>
                                        </p:tav>
                                      </p:tavLst>
                                    </p:anim>
                                    <p:anim calcmode="lin" valueType="num">
                                      <p:cBhvr additive="base">
                                        <p:cTn id="12" dur="2250" fill="hold"/>
                                        <p:tgtEl>
                                          <p:spTgt spid="332"/>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335"/>
                                        </p:tgtEl>
                                        <p:attrNameLst>
                                          <p:attrName>style.visibility</p:attrName>
                                        </p:attrNameLst>
                                      </p:cBhvr>
                                      <p:to>
                                        <p:strVal val="visible"/>
                                      </p:to>
                                    </p:set>
                                    <p:anim calcmode="lin" valueType="num">
                                      <p:cBhvr additive="base">
                                        <p:cTn id="15" dur="2250" fill="hold"/>
                                        <p:tgtEl>
                                          <p:spTgt spid="335"/>
                                        </p:tgtEl>
                                        <p:attrNameLst>
                                          <p:attrName>ppt_x</p:attrName>
                                        </p:attrNameLst>
                                      </p:cBhvr>
                                      <p:tavLst>
                                        <p:tav tm="0">
                                          <p:val>
                                            <p:strVal val="1+#ppt_w/2"/>
                                          </p:val>
                                        </p:tav>
                                        <p:tav tm="100000">
                                          <p:val>
                                            <p:strVal val="#ppt_x"/>
                                          </p:val>
                                        </p:tav>
                                      </p:tavLst>
                                    </p:anim>
                                    <p:anim calcmode="lin" valueType="num">
                                      <p:cBhvr additive="base">
                                        <p:cTn id="16" dur="2250" fill="hold"/>
                                        <p:tgtEl>
                                          <p:spTgt spid="335"/>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38"/>
                                        </p:tgtEl>
                                        <p:attrNameLst>
                                          <p:attrName>style.visibility</p:attrName>
                                        </p:attrNameLst>
                                      </p:cBhvr>
                                      <p:to>
                                        <p:strVal val="visible"/>
                                      </p:to>
                                    </p:set>
                                    <p:anim calcmode="lin" valueType="num">
                                      <p:cBhvr additive="base">
                                        <p:cTn id="19" dur="2250" fill="hold"/>
                                        <p:tgtEl>
                                          <p:spTgt spid="338"/>
                                        </p:tgtEl>
                                        <p:attrNameLst>
                                          <p:attrName>ppt_x</p:attrName>
                                        </p:attrNameLst>
                                      </p:cBhvr>
                                      <p:tavLst>
                                        <p:tav tm="0">
                                          <p:val>
                                            <p:strVal val="1+#ppt_w/2"/>
                                          </p:val>
                                        </p:tav>
                                        <p:tav tm="100000">
                                          <p:val>
                                            <p:strVal val="#ppt_x"/>
                                          </p:val>
                                        </p:tav>
                                      </p:tavLst>
                                    </p:anim>
                                    <p:anim calcmode="lin" valueType="num">
                                      <p:cBhvr additive="base">
                                        <p:cTn id="20" dur="2250" fill="hold"/>
                                        <p:tgtEl>
                                          <p:spTgt spid="338"/>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341"/>
                                        </p:tgtEl>
                                        <p:attrNameLst>
                                          <p:attrName>style.visibility</p:attrName>
                                        </p:attrNameLst>
                                      </p:cBhvr>
                                      <p:to>
                                        <p:strVal val="visible"/>
                                      </p:to>
                                    </p:set>
                                    <p:anim calcmode="lin" valueType="num">
                                      <p:cBhvr additive="base">
                                        <p:cTn id="23" dur="2250" fill="hold"/>
                                        <p:tgtEl>
                                          <p:spTgt spid="341"/>
                                        </p:tgtEl>
                                        <p:attrNameLst>
                                          <p:attrName>ppt_x</p:attrName>
                                        </p:attrNameLst>
                                      </p:cBhvr>
                                      <p:tavLst>
                                        <p:tav tm="0">
                                          <p:val>
                                            <p:strVal val="1+#ppt_w/2"/>
                                          </p:val>
                                        </p:tav>
                                        <p:tav tm="100000">
                                          <p:val>
                                            <p:strVal val="#ppt_x"/>
                                          </p:val>
                                        </p:tav>
                                      </p:tavLst>
                                    </p:anim>
                                    <p:anim calcmode="lin" valueType="num">
                                      <p:cBhvr additive="base">
                                        <p:cTn id="24" dur="2250" fill="hold"/>
                                        <p:tgtEl>
                                          <p:spTgt spid="341"/>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344"/>
                                        </p:tgtEl>
                                        <p:attrNameLst>
                                          <p:attrName>style.visibility</p:attrName>
                                        </p:attrNameLst>
                                      </p:cBhvr>
                                      <p:to>
                                        <p:strVal val="visible"/>
                                      </p:to>
                                    </p:set>
                                    <p:anim calcmode="lin" valueType="num">
                                      <p:cBhvr additive="base">
                                        <p:cTn id="27" dur="2250" fill="hold"/>
                                        <p:tgtEl>
                                          <p:spTgt spid="344"/>
                                        </p:tgtEl>
                                        <p:attrNameLst>
                                          <p:attrName>ppt_x</p:attrName>
                                        </p:attrNameLst>
                                      </p:cBhvr>
                                      <p:tavLst>
                                        <p:tav tm="0">
                                          <p:val>
                                            <p:strVal val="1+#ppt_w/2"/>
                                          </p:val>
                                        </p:tav>
                                        <p:tav tm="100000">
                                          <p:val>
                                            <p:strVal val="#ppt_x"/>
                                          </p:val>
                                        </p:tav>
                                      </p:tavLst>
                                    </p:anim>
                                    <p:anim calcmode="lin" valueType="num">
                                      <p:cBhvr additive="base">
                                        <p:cTn id="28" dur="2250" fill="hold"/>
                                        <p:tgtEl>
                                          <p:spTgt spid="34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47"/>
                                        </p:tgtEl>
                                        <p:attrNameLst>
                                          <p:attrName>style.visibility</p:attrName>
                                        </p:attrNameLst>
                                      </p:cBhvr>
                                      <p:to>
                                        <p:strVal val="visible"/>
                                      </p:to>
                                    </p:set>
                                    <p:anim calcmode="lin" valueType="num">
                                      <p:cBhvr additive="base">
                                        <p:cTn id="31" dur="2250" fill="hold"/>
                                        <p:tgtEl>
                                          <p:spTgt spid="347"/>
                                        </p:tgtEl>
                                        <p:attrNameLst>
                                          <p:attrName>ppt_x</p:attrName>
                                        </p:attrNameLst>
                                      </p:cBhvr>
                                      <p:tavLst>
                                        <p:tav tm="0">
                                          <p:val>
                                            <p:strVal val="1+#ppt_w/2"/>
                                          </p:val>
                                        </p:tav>
                                        <p:tav tm="100000">
                                          <p:val>
                                            <p:strVal val="#ppt_x"/>
                                          </p:val>
                                        </p:tav>
                                      </p:tavLst>
                                    </p:anim>
                                    <p:anim calcmode="lin" valueType="num">
                                      <p:cBhvr additive="base">
                                        <p:cTn id="32" dur="2250" fill="hold"/>
                                        <p:tgtEl>
                                          <p:spTgt spid="347"/>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350"/>
                                        </p:tgtEl>
                                        <p:attrNameLst>
                                          <p:attrName>style.visibility</p:attrName>
                                        </p:attrNameLst>
                                      </p:cBhvr>
                                      <p:to>
                                        <p:strVal val="visible"/>
                                      </p:to>
                                    </p:set>
                                    <p:anim calcmode="lin" valueType="num">
                                      <p:cBhvr additive="base">
                                        <p:cTn id="35" dur="2250" fill="hold"/>
                                        <p:tgtEl>
                                          <p:spTgt spid="350"/>
                                        </p:tgtEl>
                                        <p:attrNameLst>
                                          <p:attrName>ppt_x</p:attrName>
                                        </p:attrNameLst>
                                      </p:cBhvr>
                                      <p:tavLst>
                                        <p:tav tm="0">
                                          <p:val>
                                            <p:strVal val="1+#ppt_w/2"/>
                                          </p:val>
                                        </p:tav>
                                        <p:tav tm="100000">
                                          <p:val>
                                            <p:strVal val="#ppt_x"/>
                                          </p:val>
                                        </p:tav>
                                      </p:tavLst>
                                    </p:anim>
                                    <p:anim calcmode="lin" valueType="num">
                                      <p:cBhvr additive="base">
                                        <p:cTn id="36" dur="2250" fill="hold"/>
                                        <p:tgtEl>
                                          <p:spTgt spid="35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353"/>
                                        </p:tgtEl>
                                        <p:attrNameLst>
                                          <p:attrName>style.visibility</p:attrName>
                                        </p:attrNameLst>
                                      </p:cBhvr>
                                      <p:to>
                                        <p:strVal val="visible"/>
                                      </p:to>
                                    </p:set>
                                    <p:anim calcmode="lin" valueType="num">
                                      <p:cBhvr additive="base">
                                        <p:cTn id="39" dur="2250" fill="hold"/>
                                        <p:tgtEl>
                                          <p:spTgt spid="353"/>
                                        </p:tgtEl>
                                        <p:attrNameLst>
                                          <p:attrName>ppt_x</p:attrName>
                                        </p:attrNameLst>
                                      </p:cBhvr>
                                      <p:tavLst>
                                        <p:tav tm="0">
                                          <p:val>
                                            <p:strVal val="1+#ppt_w/2"/>
                                          </p:val>
                                        </p:tav>
                                        <p:tav tm="100000">
                                          <p:val>
                                            <p:strVal val="#ppt_x"/>
                                          </p:val>
                                        </p:tav>
                                      </p:tavLst>
                                    </p:anim>
                                    <p:anim calcmode="lin" valueType="num">
                                      <p:cBhvr additive="base">
                                        <p:cTn id="40" dur="2250" fill="hold"/>
                                        <p:tgtEl>
                                          <p:spTgt spid="353"/>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357"/>
                                        </p:tgtEl>
                                        <p:attrNameLst>
                                          <p:attrName>style.visibility</p:attrName>
                                        </p:attrNameLst>
                                      </p:cBhvr>
                                      <p:to>
                                        <p:strVal val="visible"/>
                                      </p:to>
                                    </p:set>
                                    <p:anim calcmode="lin" valueType="num">
                                      <p:cBhvr additive="base">
                                        <p:cTn id="43" dur="2250" fill="hold"/>
                                        <p:tgtEl>
                                          <p:spTgt spid="357"/>
                                        </p:tgtEl>
                                        <p:attrNameLst>
                                          <p:attrName>ppt_x</p:attrName>
                                        </p:attrNameLst>
                                      </p:cBhvr>
                                      <p:tavLst>
                                        <p:tav tm="0">
                                          <p:val>
                                            <p:strVal val="1+#ppt_w/2"/>
                                          </p:val>
                                        </p:tav>
                                        <p:tav tm="100000">
                                          <p:val>
                                            <p:strVal val="#ppt_x"/>
                                          </p:val>
                                        </p:tav>
                                      </p:tavLst>
                                    </p:anim>
                                    <p:anim calcmode="lin" valueType="num">
                                      <p:cBhvr additive="base">
                                        <p:cTn id="44" dur="2250" fill="hold"/>
                                        <p:tgtEl>
                                          <p:spTgt spid="357"/>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360"/>
                                        </p:tgtEl>
                                        <p:attrNameLst>
                                          <p:attrName>style.visibility</p:attrName>
                                        </p:attrNameLst>
                                      </p:cBhvr>
                                      <p:to>
                                        <p:strVal val="visible"/>
                                      </p:to>
                                    </p:set>
                                    <p:anim calcmode="lin" valueType="num">
                                      <p:cBhvr additive="base">
                                        <p:cTn id="47" dur="2250" fill="hold"/>
                                        <p:tgtEl>
                                          <p:spTgt spid="360"/>
                                        </p:tgtEl>
                                        <p:attrNameLst>
                                          <p:attrName>ppt_x</p:attrName>
                                        </p:attrNameLst>
                                      </p:cBhvr>
                                      <p:tavLst>
                                        <p:tav tm="0">
                                          <p:val>
                                            <p:strVal val="1+#ppt_w/2"/>
                                          </p:val>
                                        </p:tav>
                                        <p:tav tm="100000">
                                          <p:val>
                                            <p:strVal val="#ppt_x"/>
                                          </p:val>
                                        </p:tav>
                                      </p:tavLst>
                                    </p:anim>
                                    <p:anim calcmode="lin" valueType="num">
                                      <p:cBhvr additive="base">
                                        <p:cTn id="48" dur="2250" fill="hold"/>
                                        <p:tgtEl>
                                          <p:spTgt spid="360"/>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363"/>
                                        </p:tgtEl>
                                        <p:attrNameLst>
                                          <p:attrName>style.visibility</p:attrName>
                                        </p:attrNameLst>
                                      </p:cBhvr>
                                      <p:to>
                                        <p:strVal val="visible"/>
                                      </p:to>
                                    </p:set>
                                    <p:anim calcmode="lin" valueType="num">
                                      <p:cBhvr additive="base">
                                        <p:cTn id="51" dur="2250" fill="hold"/>
                                        <p:tgtEl>
                                          <p:spTgt spid="363"/>
                                        </p:tgtEl>
                                        <p:attrNameLst>
                                          <p:attrName>ppt_x</p:attrName>
                                        </p:attrNameLst>
                                      </p:cBhvr>
                                      <p:tavLst>
                                        <p:tav tm="0">
                                          <p:val>
                                            <p:strVal val="1+#ppt_w/2"/>
                                          </p:val>
                                        </p:tav>
                                        <p:tav tm="100000">
                                          <p:val>
                                            <p:strVal val="#ppt_x"/>
                                          </p:val>
                                        </p:tav>
                                      </p:tavLst>
                                    </p:anim>
                                    <p:anim calcmode="lin" valueType="num">
                                      <p:cBhvr additive="base">
                                        <p:cTn id="52" dur="2250" fill="hold"/>
                                        <p:tgtEl>
                                          <p:spTgt spid="363"/>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275"/>
                                        </p:tgtEl>
                                        <p:attrNameLst>
                                          <p:attrName>style.visibility</p:attrName>
                                        </p:attrNameLst>
                                      </p:cBhvr>
                                      <p:to>
                                        <p:strVal val="visible"/>
                                      </p:to>
                                    </p:set>
                                    <p:anim calcmode="lin" valueType="num">
                                      <p:cBhvr additive="base">
                                        <p:cTn id="55" dur="2250" fill="hold"/>
                                        <p:tgtEl>
                                          <p:spTgt spid="275"/>
                                        </p:tgtEl>
                                        <p:attrNameLst>
                                          <p:attrName>ppt_x</p:attrName>
                                        </p:attrNameLst>
                                      </p:cBhvr>
                                      <p:tavLst>
                                        <p:tav tm="0">
                                          <p:val>
                                            <p:strVal val="0-#ppt_w/2"/>
                                          </p:val>
                                        </p:tav>
                                        <p:tav tm="100000">
                                          <p:val>
                                            <p:strVal val="#ppt_x"/>
                                          </p:val>
                                        </p:tav>
                                      </p:tavLst>
                                    </p:anim>
                                    <p:anim calcmode="lin" valueType="num">
                                      <p:cBhvr additive="base">
                                        <p:cTn id="56" dur="2250" fill="hold"/>
                                        <p:tgtEl>
                                          <p:spTgt spid="275"/>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278"/>
                                        </p:tgtEl>
                                        <p:attrNameLst>
                                          <p:attrName>style.visibility</p:attrName>
                                        </p:attrNameLst>
                                      </p:cBhvr>
                                      <p:to>
                                        <p:strVal val="visible"/>
                                      </p:to>
                                    </p:set>
                                    <p:anim calcmode="lin" valueType="num">
                                      <p:cBhvr additive="base">
                                        <p:cTn id="59" dur="2250" fill="hold"/>
                                        <p:tgtEl>
                                          <p:spTgt spid="278"/>
                                        </p:tgtEl>
                                        <p:attrNameLst>
                                          <p:attrName>ppt_x</p:attrName>
                                        </p:attrNameLst>
                                      </p:cBhvr>
                                      <p:tavLst>
                                        <p:tav tm="0">
                                          <p:val>
                                            <p:strVal val="0-#ppt_w/2"/>
                                          </p:val>
                                        </p:tav>
                                        <p:tav tm="100000">
                                          <p:val>
                                            <p:strVal val="#ppt_x"/>
                                          </p:val>
                                        </p:tav>
                                      </p:tavLst>
                                    </p:anim>
                                    <p:anim calcmode="lin" valueType="num">
                                      <p:cBhvr additive="base">
                                        <p:cTn id="60" dur="2250" fill="hold"/>
                                        <p:tgtEl>
                                          <p:spTgt spid="278"/>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281"/>
                                        </p:tgtEl>
                                        <p:attrNameLst>
                                          <p:attrName>style.visibility</p:attrName>
                                        </p:attrNameLst>
                                      </p:cBhvr>
                                      <p:to>
                                        <p:strVal val="visible"/>
                                      </p:to>
                                    </p:set>
                                    <p:anim calcmode="lin" valueType="num">
                                      <p:cBhvr additive="base">
                                        <p:cTn id="63" dur="2250" fill="hold"/>
                                        <p:tgtEl>
                                          <p:spTgt spid="281"/>
                                        </p:tgtEl>
                                        <p:attrNameLst>
                                          <p:attrName>ppt_x</p:attrName>
                                        </p:attrNameLst>
                                      </p:cBhvr>
                                      <p:tavLst>
                                        <p:tav tm="0">
                                          <p:val>
                                            <p:strVal val="0-#ppt_w/2"/>
                                          </p:val>
                                        </p:tav>
                                        <p:tav tm="100000">
                                          <p:val>
                                            <p:strVal val="#ppt_x"/>
                                          </p:val>
                                        </p:tav>
                                      </p:tavLst>
                                    </p:anim>
                                    <p:anim calcmode="lin" valueType="num">
                                      <p:cBhvr additive="base">
                                        <p:cTn id="64" dur="2250" fill="hold"/>
                                        <p:tgtEl>
                                          <p:spTgt spid="281"/>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284"/>
                                        </p:tgtEl>
                                        <p:attrNameLst>
                                          <p:attrName>style.visibility</p:attrName>
                                        </p:attrNameLst>
                                      </p:cBhvr>
                                      <p:to>
                                        <p:strVal val="visible"/>
                                      </p:to>
                                    </p:set>
                                    <p:anim calcmode="lin" valueType="num">
                                      <p:cBhvr additive="base">
                                        <p:cTn id="67" dur="2250" fill="hold"/>
                                        <p:tgtEl>
                                          <p:spTgt spid="284"/>
                                        </p:tgtEl>
                                        <p:attrNameLst>
                                          <p:attrName>ppt_x</p:attrName>
                                        </p:attrNameLst>
                                      </p:cBhvr>
                                      <p:tavLst>
                                        <p:tav tm="0">
                                          <p:val>
                                            <p:strVal val="0-#ppt_w/2"/>
                                          </p:val>
                                        </p:tav>
                                        <p:tav tm="100000">
                                          <p:val>
                                            <p:strVal val="#ppt_x"/>
                                          </p:val>
                                        </p:tav>
                                      </p:tavLst>
                                    </p:anim>
                                    <p:anim calcmode="lin" valueType="num">
                                      <p:cBhvr additive="base">
                                        <p:cTn id="68" dur="2250" fill="hold"/>
                                        <p:tgtEl>
                                          <p:spTgt spid="284"/>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287"/>
                                        </p:tgtEl>
                                        <p:attrNameLst>
                                          <p:attrName>style.visibility</p:attrName>
                                        </p:attrNameLst>
                                      </p:cBhvr>
                                      <p:to>
                                        <p:strVal val="visible"/>
                                      </p:to>
                                    </p:set>
                                    <p:anim calcmode="lin" valueType="num">
                                      <p:cBhvr additive="base">
                                        <p:cTn id="71" dur="2250" fill="hold"/>
                                        <p:tgtEl>
                                          <p:spTgt spid="287"/>
                                        </p:tgtEl>
                                        <p:attrNameLst>
                                          <p:attrName>ppt_x</p:attrName>
                                        </p:attrNameLst>
                                      </p:cBhvr>
                                      <p:tavLst>
                                        <p:tav tm="0">
                                          <p:val>
                                            <p:strVal val="0-#ppt_w/2"/>
                                          </p:val>
                                        </p:tav>
                                        <p:tav tm="100000">
                                          <p:val>
                                            <p:strVal val="#ppt_x"/>
                                          </p:val>
                                        </p:tav>
                                      </p:tavLst>
                                    </p:anim>
                                    <p:anim calcmode="lin" valueType="num">
                                      <p:cBhvr additive="base">
                                        <p:cTn id="72" dur="2250" fill="hold"/>
                                        <p:tgtEl>
                                          <p:spTgt spid="287"/>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290"/>
                                        </p:tgtEl>
                                        <p:attrNameLst>
                                          <p:attrName>style.visibility</p:attrName>
                                        </p:attrNameLst>
                                      </p:cBhvr>
                                      <p:to>
                                        <p:strVal val="visible"/>
                                      </p:to>
                                    </p:set>
                                    <p:anim calcmode="lin" valueType="num">
                                      <p:cBhvr additive="base">
                                        <p:cTn id="75" dur="2250" fill="hold"/>
                                        <p:tgtEl>
                                          <p:spTgt spid="290"/>
                                        </p:tgtEl>
                                        <p:attrNameLst>
                                          <p:attrName>ppt_x</p:attrName>
                                        </p:attrNameLst>
                                      </p:cBhvr>
                                      <p:tavLst>
                                        <p:tav tm="0">
                                          <p:val>
                                            <p:strVal val="0-#ppt_w/2"/>
                                          </p:val>
                                        </p:tav>
                                        <p:tav tm="100000">
                                          <p:val>
                                            <p:strVal val="#ppt_x"/>
                                          </p:val>
                                        </p:tav>
                                      </p:tavLst>
                                    </p:anim>
                                    <p:anim calcmode="lin" valueType="num">
                                      <p:cBhvr additive="base">
                                        <p:cTn id="76" dur="2250" fill="hold"/>
                                        <p:tgtEl>
                                          <p:spTgt spid="290"/>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93"/>
                                        </p:tgtEl>
                                        <p:attrNameLst>
                                          <p:attrName>style.visibility</p:attrName>
                                        </p:attrNameLst>
                                      </p:cBhvr>
                                      <p:to>
                                        <p:strVal val="visible"/>
                                      </p:to>
                                    </p:set>
                                    <p:anim calcmode="lin" valueType="num">
                                      <p:cBhvr additive="base">
                                        <p:cTn id="79" dur="2250" fill="hold"/>
                                        <p:tgtEl>
                                          <p:spTgt spid="293"/>
                                        </p:tgtEl>
                                        <p:attrNameLst>
                                          <p:attrName>ppt_x</p:attrName>
                                        </p:attrNameLst>
                                      </p:cBhvr>
                                      <p:tavLst>
                                        <p:tav tm="0">
                                          <p:val>
                                            <p:strVal val="0-#ppt_w/2"/>
                                          </p:val>
                                        </p:tav>
                                        <p:tav tm="100000">
                                          <p:val>
                                            <p:strVal val="#ppt_x"/>
                                          </p:val>
                                        </p:tav>
                                      </p:tavLst>
                                    </p:anim>
                                    <p:anim calcmode="lin" valueType="num">
                                      <p:cBhvr additive="base">
                                        <p:cTn id="80" dur="2250" fill="hold"/>
                                        <p:tgtEl>
                                          <p:spTgt spid="293"/>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96"/>
                                        </p:tgtEl>
                                        <p:attrNameLst>
                                          <p:attrName>style.visibility</p:attrName>
                                        </p:attrNameLst>
                                      </p:cBhvr>
                                      <p:to>
                                        <p:strVal val="visible"/>
                                      </p:to>
                                    </p:set>
                                    <p:anim calcmode="lin" valueType="num">
                                      <p:cBhvr additive="base">
                                        <p:cTn id="83" dur="2250" fill="hold"/>
                                        <p:tgtEl>
                                          <p:spTgt spid="296"/>
                                        </p:tgtEl>
                                        <p:attrNameLst>
                                          <p:attrName>ppt_x</p:attrName>
                                        </p:attrNameLst>
                                      </p:cBhvr>
                                      <p:tavLst>
                                        <p:tav tm="0">
                                          <p:val>
                                            <p:strVal val="0-#ppt_w/2"/>
                                          </p:val>
                                        </p:tav>
                                        <p:tav tm="100000">
                                          <p:val>
                                            <p:strVal val="#ppt_x"/>
                                          </p:val>
                                        </p:tav>
                                      </p:tavLst>
                                    </p:anim>
                                    <p:anim calcmode="lin" valueType="num">
                                      <p:cBhvr additive="base">
                                        <p:cTn id="84" dur="2250" fill="hold"/>
                                        <p:tgtEl>
                                          <p:spTgt spid="296"/>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2250" fill="hold"/>
                                        <p:tgtEl>
                                          <p:spTgt spid="299"/>
                                        </p:tgtEl>
                                        <p:attrNameLst>
                                          <p:attrName>ppt_x</p:attrName>
                                        </p:attrNameLst>
                                      </p:cBhvr>
                                      <p:tavLst>
                                        <p:tav tm="0">
                                          <p:val>
                                            <p:strVal val="0-#ppt_w/2"/>
                                          </p:val>
                                        </p:tav>
                                        <p:tav tm="100000">
                                          <p:val>
                                            <p:strVal val="#ppt_x"/>
                                          </p:val>
                                        </p:tav>
                                      </p:tavLst>
                                    </p:anim>
                                    <p:anim calcmode="lin" valueType="num">
                                      <p:cBhvr additive="base">
                                        <p:cTn id="88" dur="225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302"/>
                                        </p:tgtEl>
                                        <p:attrNameLst>
                                          <p:attrName>style.visibility</p:attrName>
                                        </p:attrNameLst>
                                      </p:cBhvr>
                                      <p:to>
                                        <p:strVal val="visible"/>
                                      </p:to>
                                    </p:set>
                                    <p:anim calcmode="lin" valueType="num">
                                      <p:cBhvr additive="base">
                                        <p:cTn id="91" dur="2250" fill="hold"/>
                                        <p:tgtEl>
                                          <p:spTgt spid="302"/>
                                        </p:tgtEl>
                                        <p:attrNameLst>
                                          <p:attrName>ppt_x</p:attrName>
                                        </p:attrNameLst>
                                      </p:cBhvr>
                                      <p:tavLst>
                                        <p:tav tm="0">
                                          <p:val>
                                            <p:strVal val="0-#ppt_w/2"/>
                                          </p:val>
                                        </p:tav>
                                        <p:tav tm="100000">
                                          <p:val>
                                            <p:strVal val="#ppt_x"/>
                                          </p:val>
                                        </p:tav>
                                      </p:tavLst>
                                    </p:anim>
                                    <p:anim calcmode="lin" valueType="num">
                                      <p:cBhvr additive="base">
                                        <p:cTn id="92" dur="2250" fill="hold"/>
                                        <p:tgtEl>
                                          <p:spTgt spid="302"/>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305"/>
                                        </p:tgtEl>
                                        <p:attrNameLst>
                                          <p:attrName>style.visibility</p:attrName>
                                        </p:attrNameLst>
                                      </p:cBhvr>
                                      <p:to>
                                        <p:strVal val="visible"/>
                                      </p:to>
                                    </p:set>
                                    <p:anim calcmode="lin" valueType="num">
                                      <p:cBhvr additive="base">
                                        <p:cTn id="95" dur="2250" fill="hold"/>
                                        <p:tgtEl>
                                          <p:spTgt spid="305"/>
                                        </p:tgtEl>
                                        <p:attrNameLst>
                                          <p:attrName>ppt_x</p:attrName>
                                        </p:attrNameLst>
                                      </p:cBhvr>
                                      <p:tavLst>
                                        <p:tav tm="0">
                                          <p:val>
                                            <p:strVal val="0-#ppt_w/2"/>
                                          </p:val>
                                        </p:tav>
                                        <p:tav tm="100000">
                                          <p:val>
                                            <p:strVal val="#ppt_x"/>
                                          </p:val>
                                        </p:tav>
                                      </p:tavLst>
                                    </p:anim>
                                    <p:anim calcmode="lin" valueType="num">
                                      <p:cBhvr additive="base">
                                        <p:cTn id="96" dur="2250" fill="hold"/>
                                        <p:tgtEl>
                                          <p:spTgt spid="305"/>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308"/>
                                        </p:tgtEl>
                                        <p:attrNameLst>
                                          <p:attrName>style.visibility</p:attrName>
                                        </p:attrNameLst>
                                      </p:cBhvr>
                                      <p:to>
                                        <p:strVal val="visible"/>
                                      </p:to>
                                    </p:set>
                                    <p:anim calcmode="lin" valueType="num">
                                      <p:cBhvr additive="base">
                                        <p:cTn id="99" dur="2250" fill="hold"/>
                                        <p:tgtEl>
                                          <p:spTgt spid="308"/>
                                        </p:tgtEl>
                                        <p:attrNameLst>
                                          <p:attrName>ppt_x</p:attrName>
                                        </p:attrNameLst>
                                      </p:cBhvr>
                                      <p:tavLst>
                                        <p:tav tm="0">
                                          <p:val>
                                            <p:strVal val="0-#ppt_w/2"/>
                                          </p:val>
                                        </p:tav>
                                        <p:tav tm="100000">
                                          <p:val>
                                            <p:strVal val="#ppt_x"/>
                                          </p:val>
                                        </p:tav>
                                      </p:tavLst>
                                    </p:anim>
                                    <p:anim calcmode="lin" valueType="num">
                                      <p:cBhvr additive="base">
                                        <p:cTn id="100" dur="2250" fill="hold"/>
                                        <p:tgtEl>
                                          <p:spTgt spid="308"/>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148"/>
                                        </p:tgtEl>
                                        <p:attrNameLst>
                                          <p:attrName>style.visibility</p:attrName>
                                        </p:attrNameLst>
                                      </p:cBhvr>
                                      <p:to>
                                        <p:strVal val="visible"/>
                                      </p:to>
                                    </p:set>
                                    <p:anim calcmode="lin" valueType="num">
                                      <p:cBhvr additive="base">
                                        <p:cTn id="103" dur="2250" fill="hold"/>
                                        <p:tgtEl>
                                          <p:spTgt spid="148"/>
                                        </p:tgtEl>
                                        <p:attrNameLst>
                                          <p:attrName>ppt_x</p:attrName>
                                        </p:attrNameLst>
                                      </p:cBhvr>
                                      <p:tavLst>
                                        <p:tav tm="0">
                                          <p:val>
                                            <p:strVal val="1+#ppt_w/2"/>
                                          </p:val>
                                        </p:tav>
                                        <p:tav tm="100000">
                                          <p:val>
                                            <p:strVal val="#ppt_x"/>
                                          </p:val>
                                        </p:tav>
                                      </p:tavLst>
                                    </p:anim>
                                    <p:anim calcmode="lin" valueType="num">
                                      <p:cBhvr additive="base">
                                        <p:cTn id="104" dur="2250" fill="hold"/>
                                        <p:tgtEl>
                                          <p:spTgt spid="148"/>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152"/>
                                        </p:tgtEl>
                                        <p:attrNameLst>
                                          <p:attrName>style.visibility</p:attrName>
                                        </p:attrNameLst>
                                      </p:cBhvr>
                                      <p:to>
                                        <p:strVal val="visible"/>
                                      </p:to>
                                    </p:set>
                                    <p:anim calcmode="lin" valueType="num">
                                      <p:cBhvr additive="base">
                                        <p:cTn id="107" dur="2250" fill="hold"/>
                                        <p:tgtEl>
                                          <p:spTgt spid="152"/>
                                        </p:tgtEl>
                                        <p:attrNameLst>
                                          <p:attrName>ppt_x</p:attrName>
                                        </p:attrNameLst>
                                      </p:cBhvr>
                                      <p:tavLst>
                                        <p:tav tm="0">
                                          <p:val>
                                            <p:strVal val="1+#ppt_w/2"/>
                                          </p:val>
                                        </p:tav>
                                        <p:tav tm="100000">
                                          <p:val>
                                            <p:strVal val="#ppt_x"/>
                                          </p:val>
                                        </p:tav>
                                      </p:tavLst>
                                    </p:anim>
                                    <p:anim calcmode="lin" valueType="num">
                                      <p:cBhvr additive="base">
                                        <p:cTn id="108" dur="2250" fill="hold"/>
                                        <p:tgtEl>
                                          <p:spTgt spid="15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155"/>
                                        </p:tgtEl>
                                        <p:attrNameLst>
                                          <p:attrName>style.visibility</p:attrName>
                                        </p:attrNameLst>
                                      </p:cBhvr>
                                      <p:to>
                                        <p:strVal val="visible"/>
                                      </p:to>
                                    </p:set>
                                    <p:anim calcmode="lin" valueType="num">
                                      <p:cBhvr additive="base">
                                        <p:cTn id="111" dur="2250" fill="hold"/>
                                        <p:tgtEl>
                                          <p:spTgt spid="155"/>
                                        </p:tgtEl>
                                        <p:attrNameLst>
                                          <p:attrName>ppt_x</p:attrName>
                                        </p:attrNameLst>
                                      </p:cBhvr>
                                      <p:tavLst>
                                        <p:tav tm="0">
                                          <p:val>
                                            <p:strVal val="1+#ppt_w/2"/>
                                          </p:val>
                                        </p:tav>
                                        <p:tav tm="100000">
                                          <p:val>
                                            <p:strVal val="#ppt_x"/>
                                          </p:val>
                                        </p:tav>
                                      </p:tavLst>
                                    </p:anim>
                                    <p:anim calcmode="lin" valueType="num">
                                      <p:cBhvr additive="base">
                                        <p:cTn id="112" dur="2250" fill="hold"/>
                                        <p:tgtEl>
                                          <p:spTgt spid="15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158"/>
                                        </p:tgtEl>
                                        <p:attrNameLst>
                                          <p:attrName>style.visibility</p:attrName>
                                        </p:attrNameLst>
                                      </p:cBhvr>
                                      <p:to>
                                        <p:strVal val="visible"/>
                                      </p:to>
                                    </p:set>
                                    <p:anim calcmode="lin" valueType="num">
                                      <p:cBhvr additive="base">
                                        <p:cTn id="115" dur="2250" fill="hold"/>
                                        <p:tgtEl>
                                          <p:spTgt spid="158"/>
                                        </p:tgtEl>
                                        <p:attrNameLst>
                                          <p:attrName>ppt_x</p:attrName>
                                        </p:attrNameLst>
                                      </p:cBhvr>
                                      <p:tavLst>
                                        <p:tav tm="0">
                                          <p:val>
                                            <p:strVal val="1+#ppt_w/2"/>
                                          </p:val>
                                        </p:tav>
                                        <p:tav tm="100000">
                                          <p:val>
                                            <p:strVal val="#ppt_x"/>
                                          </p:val>
                                        </p:tav>
                                      </p:tavLst>
                                    </p:anim>
                                    <p:anim calcmode="lin" valueType="num">
                                      <p:cBhvr additive="base">
                                        <p:cTn id="116" dur="2250" fill="hold"/>
                                        <p:tgtEl>
                                          <p:spTgt spid="158"/>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161"/>
                                        </p:tgtEl>
                                        <p:attrNameLst>
                                          <p:attrName>style.visibility</p:attrName>
                                        </p:attrNameLst>
                                      </p:cBhvr>
                                      <p:to>
                                        <p:strVal val="visible"/>
                                      </p:to>
                                    </p:set>
                                    <p:anim calcmode="lin" valueType="num">
                                      <p:cBhvr additive="base">
                                        <p:cTn id="119" dur="2250" fill="hold"/>
                                        <p:tgtEl>
                                          <p:spTgt spid="161"/>
                                        </p:tgtEl>
                                        <p:attrNameLst>
                                          <p:attrName>ppt_x</p:attrName>
                                        </p:attrNameLst>
                                      </p:cBhvr>
                                      <p:tavLst>
                                        <p:tav tm="0">
                                          <p:val>
                                            <p:strVal val="1+#ppt_w/2"/>
                                          </p:val>
                                        </p:tav>
                                        <p:tav tm="100000">
                                          <p:val>
                                            <p:strVal val="#ppt_x"/>
                                          </p:val>
                                        </p:tav>
                                      </p:tavLst>
                                    </p:anim>
                                    <p:anim calcmode="lin" valueType="num">
                                      <p:cBhvr additive="base">
                                        <p:cTn id="120" dur="2250" fill="hold"/>
                                        <p:tgtEl>
                                          <p:spTgt spid="161"/>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164"/>
                                        </p:tgtEl>
                                        <p:attrNameLst>
                                          <p:attrName>style.visibility</p:attrName>
                                        </p:attrNameLst>
                                      </p:cBhvr>
                                      <p:to>
                                        <p:strVal val="visible"/>
                                      </p:to>
                                    </p:set>
                                    <p:anim calcmode="lin" valueType="num">
                                      <p:cBhvr additive="base">
                                        <p:cTn id="123" dur="2250" fill="hold"/>
                                        <p:tgtEl>
                                          <p:spTgt spid="164"/>
                                        </p:tgtEl>
                                        <p:attrNameLst>
                                          <p:attrName>ppt_x</p:attrName>
                                        </p:attrNameLst>
                                      </p:cBhvr>
                                      <p:tavLst>
                                        <p:tav tm="0">
                                          <p:val>
                                            <p:strVal val="1+#ppt_w/2"/>
                                          </p:val>
                                        </p:tav>
                                        <p:tav tm="100000">
                                          <p:val>
                                            <p:strVal val="#ppt_x"/>
                                          </p:val>
                                        </p:tav>
                                      </p:tavLst>
                                    </p:anim>
                                    <p:anim calcmode="lin" valueType="num">
                                      <p:cBhvr additive="base">
                                        <p:cTn id="124" dur="2250" fill="hold"/>
                                        <p:tgtEl>
                                          <p:spTgt spid="164"/>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167"/>
                                        </p:tgtEl>
                                        <p:attrNameLst>
                                          <p:attrName>style.visibility</p:attrName>
                                        </p:attrNameLst>
                                      </p:cBhvr>
                                      <p:to>
                                        <p:strVal val="visible"/>
                                      </p:to>
                                    </p:set>
                                    <p:anim calcmode="lin" valueType="num">
                                      <p:cBhvr additive="base">
                                        <p:cTn id="127" dur="2250" fill="hold"/>
                                        <p:tgtEl>
                                          <p:spTgt spid="167"/>
                                        </p:tgtEl>
                                        <p:attrNameLst>
                                          <p:attrName>ppt_x</p:attrName>
                                        </p:attrNameLst>
                                      </p:cBhvr>
                                      <p:tavLst>
                                        <p:tav tm="0">
                                          <p:val>
                                            <p:strVal val="1+#ppt_w/2"/>
                                          </p:val>
                                        </p:tav>
                                        <p:tav tm="100000">
                                          <p:val>
                                            <p:strVal val="#ppt_x"/>
                                          </p:val>
                                        </p:tav>
                                      </p:tavLst>
                                    </p:anim>
                                    <p:anim calcmode="lin" valueType="num">
                                      <p:cBhvr additive="base">
                                        <p:cTn id="128" dur="2250" fill="hold"/>
                                        <p:tgtEl>
                                          <p:spTgt spid="167"/>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cBhvr additive="base">
                                        <p:cTn id="131" dur="2250" fill="hold"/>
                                        <p:tgtEl>
                                          <p:spTgt spid="170"/>
                                        </p:tgtEl>
                                        <p:attrNameLst>
                                          <p:attrName>ppt_x</p:attrName>
                                        </p:attrNameLst>
                                      </p:cBhvr>
                                      <p:tavLst>
                                        <p:tav tm="0">
                                          <p:val>
                                            <p:strVal val="1+#ppt_w/2"/>
                                          </p:val>
                                        </p:tav>
                                        <p:tav tm="100000">
                                          <p:val>
                                            <p:strVal val="#ppt_x"/>
                                          </p:val>
                                        </p:tav>
                                      </p:tavLst>
                                    </p:anim>
                                    <p:anim calcmode="lin" valueType="num">
                                      <p:cBhvr additive="base">
                                        <p:cTn id="132" dur="2250" fill="hold"/>
                                        <p:tgtEl>
                                          <p:spTgt spid="170"/>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173"/>
                                        </p:tgtEl>
                                        <p:attrNameLst>
                                          <p:attrName>style.visibility</p:attrName>
                                        </p:attrNameLst>
                                      </p:cBhvr>
                                      <p:to>
                                        <p:strVal val="visible"/>
                                      </p:to>
                                    </p:set>
                                    <p:anim calcmode="lin" valueType="num">
                                      <p:cBhvr additive="base">
                                        <p:cTn id="135" dur="2250" fill="hold"/>
                                        <p:tgtEl>
                                          <p:spTgt spid="173"/>
                                        </p:tgtEl>
                                        <p:attrNameLst>
                                          <p:attrName>ppt_x</p:attrName>
                                        </p:attrNameLst>
                                      </p:cBhvr>
                                      <p:tavLst>
                                        <p:tav tm="0">
                                          <p:val>
                                            <p:strVal val="1+#ppt_w/2"/>
                                          </p:val>
                                        </p:tav>
                                        <p:tav tm="100000">
                                          <p:val>
                                            <p:strVal val="#ppt_x"/>
                                          </p:val>
                                        </p:tav>
                                      </p:tavLst>
                                    </p:anim>
                                    <p:anim calcmode="lin" valueType="num">
                                      <p:cBhvr additive="base">
                                        <p:cTn id="136" dur="2250" fill="hold"/>
                                        <p:tgtEl>
                                          <p:spTgt spid="173"/>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176"/>
                                        </p:tgtEl>
                                        <p:attrNameLst>
                                          <p:attrName>style.visibility</p:attrName>
                                        </p:attrNameLst>
                                      </p:cBhvr>
                                      <p:to>
                                        <p:strVal val="visible"/>
                                      </p:to>
                                    </p:set>
                                    <p:anim calcmode="lin" valueType="num">
                                      <p:cBhvr additive="base">
                                        <p:cTn id="139" dur="2250" fill="hold"/>
                                        <p:tgtEl>
                                          <p:spTgt spid="176"/>
                                        </p:tgtEl>
                                        <p:attrNameLst>
                                          <p:attrName>ppt_x</p:attrName>
                                        </p:attrNameLst>
                                      </p:cBhvr>
                                      <p:tavLst>
                                        <p:tav tm="0">
                                          <p:val>
                                            <p:strVal val="1+#ppt_w/2"/>
                                          </p:val>
                                        </p:tav>
                                        <p:tav tm="100000">
                                          <p:val>
                                            <p:strVal val="#ppt_x"/>
                                          </p:val>
                                        </p:tav>
                                      </p:tavLst>
                                    </p:anim>
                                    <p:anim calcmode="lin" valueType="num">
                                      <p:cBhvr additive="base">
                                        <p:cTn id="140" dur="2250" fill="hold"/>
                                        <p:tgtEl>
                                          <p:spTgt spid="176"/>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251"/>
                                        </p:tgtEl>
                                        <p:attrNameLst>
                                          <p:attrName>style.visibility</p:attrName>
                                        </p:attrNameLst>
                                      </p:cBhvr>
                                      <p:to>
                                        <p:strVal val="visible"/>
                                      </p:to>
                                    </p:set>
                                    <p:anim calcmode="lin" valueType="num">
                                      <p:cBhvr additive="base">
                                        <p:cTn id="143" dur="2250" fill="hold"/>
                                        <p:tgtEl>
                                          <p:spTgt spid="251"/>
                                        </p:tgtEl>
                                        <p:attrNameLst>
                                          <p:attrName>ppt_x</p:attrName>
                                        </p:attrNameLst>
                                      </p:cBhvr>
                                      <p:tavLst>
                                        <p:tav tm="0">
                                          <p:val>
                                            <p:strVal val="1+#ppt_w/2"/>
                                          </p:val>
                                        </p:tav>
                                        <p:tav tm="100000">
                                          <p:val>
                                            <p:strVal val="#ppt_x"/>
                                          </p:val>
                                        </p:tav>
                                      </p:tavLst>
                                    </p:anim>
                                    <p:anim calcmode="lin" valueType="num">
                                      <p:cBhvr additive="base">
                                        <p:cTn id="144" dur="2250" fill="hold"/>
                                        <p:tgtEl>
                                          <p:spTgt spid="251"/>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254"/>
                                        </p:tgtEl>
                                        <p:attrNameLst>
                                          <p:attrName>style.visibility</p:attrName>
                                        </p:attrNameLst>
                                      </p:cBhvr>
                                      <p:to>
                                        <p:strVal val="visible"/>
                                      </p:to>
                                    </p:set>
                                    <p:anim calcmode="lin" valueType="num">
                                      <p:cBhvr additive="base">
                                        <p:cTn id="147" dur="2250" fill="hold"/>
                                        <p:tgtEl>
                                          <p:spTgt spid="254"/>
                                        </p:tgtEl>
                                        <p:attrNameLst>
                                          <p:attrName>ppt_x</p:attrName>
                                        </p:attrNameLst>
                                      </p:cBhvr>
                                      <p:tavLst>
                                        <p:tav tm="0">
                                          <p:val>
                                            <p:strVal val="1+#ppt_w/2"/>
                                          </p:val>
                                        </p:tav>
                                        <p:tav tm="100000">
                                          <p:val>
                                            <p:strVal val="#ppt_x"/>
                                          </p:val>
                                        </p:tav>
                                      </p:tavLst>
                                    </p:anim>
                                    <p:anim calcmode="lin" valueType="num">
                                      <p:cBhvr additive="base">
                                        <p:cTn id="148" dur="2250" fill="hold"/>
                                        <p:tgtEl>
                                          <p:spTgt spid="25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257"/>
                                        </p:tgtEl>
                                        <p:attrNameLst>
                                          <p:attrName>style.visibility</p:attrName>
                                        </p:attrNameLst>
                                      </p:cBhvr>
                                      <p:to>
                                        <p:strVal val="visible"/>
                                      </p:to>
                                    </p:set>
                                    <p:anim calcmode="lin" valueType="num">
                                      <p:cBhvr additive="base">
                                        <p:cTn id="151" dur="2250" fill="hold"/>
                                        <p:tgtEl>
                                          <p:spTgt spid="257"/>
                                        </p:tgtEl>
                                        <p:attrNameLst>
                                          <p:attrName>ppt_x</p:attrName>
                                        </p:attrNameLst>
                                      </p:cBhvr>
                                      <p:tavLst>
                                        <p:tav tm="0">
                                          <p:val>
                                            <p:strVal val="0-#ppt_w/2"/>
                                          </p:val>
                                        </p:tav>
                                        <p:tav tm="100000">
                                          <p:val>
                                            <p:strVal val="#ppt_x"/>
                                          </p:val>
                                        </p:tav>
                                      </p:tavLst>
                                    </p:anim>
                                    <p:anim calcmode="lin" valueType="num">
                                      <p:cBhvr additive="base">
                                        <p:cTn id="152" dur="2250" fill="hold"/>
                                        <p:tgtEl>
                                          <p:spTgt spid="25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60"/>
                                        </p:tgtEl>
                                        <p:attrNameLst>
                                          <p:attrName>style.visibility</p:attrName>
                                        </p:attrNameLst>
                                      </p:cBhvr>
                                      <p:to>
                                        <p:strVal val="visible"/>
                                      </p:to>
                                    </p:set>
                                    <p:anim calcmode="lin" valueType="num">
                                      <p:cBhvr additive="base">
                                        <p:cTn id="155" dur="2250" fill="hold"/>
                                        <p:tgtEl>
                                          <p:spTgt spid="260"/>
                                        </p:tgtEl>
                                        <p:attrNameLst>
                                          <p:attrName>ppt_x</p:attrName>
                                        </p:attrNameLst>
                                      </p:cBhvr>
                                      <p:tavLst>
                                        <p:tav tm="0">
                                          <p:val>
                                            <p:strVal val="0-#ppt_w/2"/>
                                          </p:val>
                                        </p:tav>
                                        <p:tav tm="100000">
                                          <p:val>
                                            <p:strVal val="#ppt_x"/>
                                          </p:val>
                                        </p:tav>
                                      </p:tavLst>
                                    </p:anim>
                                    <p:anim calcmode="lin" valueType="num">
                                      <p:cBhvr additive="base">
                                        <p:cTn id="156" dur="2250" fill="hold"/>
                                        <p:tgtEl>
                                          <p:spTgt spid="26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63"/>
                                        </p:tgtEl>
                                        <p:attrNameLst>
                                          <p:attrName>style.visibility</p:attrName>
                                        </p:attrNameLst>
                                      </p:cBhvr>
                                      <p:to>
                                        <p:strVal val="visible"/>
                                      </p:to>
                                    </p:set>
                                    <p:anim calcmode="lin" valueType="num">
                                      <p:cBhvr additive="base">
                                        <p:cTn id="159" dur="2250" fill="hold"/>
                                        <p:tgtEl>
                                          <p:spTgt spid="263"/>
                                        </p:tgtEl>
                                        <p:attrNameLst>
                                          <p:attrName>ppt_x</p:attrName>
                                        </p:attrNameLst>
                                      </p:cBhvr>
                                      <p:tavLst>
                                        <p:tav tm="0">
                                          <p:val>
                                            <p:strVal val="0-#ppt_w/2"/>
                                          </p:val>
                                        </p:tav>
                                        <p:tav tm="100000">
                                          <p:val>
                                            <p:strVal val="#ppt_x"/>
                                          </p:val>
                                        </p:tav>
                                      </p:tavLst>
                                    </p:anim>
                                    <p:anim calcmode="lin" valueType="num">
                                      <p:cBhvr additive="base">
                                        <p:cTn id="160" dur="2250" fill="hold"/>
                                        <p:tgtEl>
                                          <p:spTgt spid="26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66"/>
                                        </p:tgtEl>
                                        <p:attrNameLst>
                                          <p:attrName>style.visibility</p:attrName>
                                        </p:attrNameLst>
                                      </p:cBhvr>
                                      <p:to>
                                        <p:strVal val="visible"/>
                                      </p:to>
                                    </p:set>
                                    <p:anim calcmode="lin" valueType="num">
                                      <p:cBhvr additive="base">
                                        <p:cTn id="163" dur="2250" fill="hold"/>
                                        <p:tgtEl>
                                          <p:spTgt spid="266"/>
                                        </p:tgtEl>
                                        <p:attrNameLst>
                                          <p:attrName>ppt_x</p:attrName>
                                        </p:attrNameLst>
                                      </p:cBhvr>
                                      <p:tavLst>
                                        <p:tav tm="0">
                                          <p:val>
                                            <p:strVal val="0-#ppt_w/2"/>
                                          </p:val>
                                        </p:tav>
                                        <p:tav tm="100000">
                                          <p:val>
                                            <p:strVal val="#ppt_x"/>
                                          </p:val>
                                        </p:tav>
                                      </p:tavLst>
                                    </p:anim>
                                    <p:anim calcmode="lin" valueType="num">
                                      <p:cBhvr additive="base">
                                        <p:cTn id="164" dur="2250" fill="hold"/>
                                        <p:tgtEl>
                                          <p:spTgt spid="26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69"/>
                                        </p:tgtEl>
                                        <p:attrNameLst>
                                          <p:attrName>style.visibility</p:attrName>
                                        </p:attrNameLst>
                                      </p:cBhvr>
                                      <p:to>
                                        <p:strVal val="visible"/>
                                      </p:to>
                                    </p:set>
                                    <p:anim calcmode="lin" valueType="num">
                                      <p:cBhvr additive="base">
                                        <p:cTn id="167" dur="2250" fill="hold"/>
                                        <p:tgtEl>
                                          <p:spTgt spid="269"/>
                                        </p:tgtEl>
                                        <p:attrNameLst>
                                          <p:attrName>ppt_x</p:attrName>
                                        </p:attrNameLst>
                                      </p:cBhvr>
                                      <p:tavLst>
                                        <p:tav tm="0">
                                          <p:val>
                                            <p:strVal val="0-#ppt_w/2"/>
                                          </p:val>
                                        </p:tav>
                                        <p:tav tm="100000">
                                          <p:val>
                                            <p:strVal val="#ppt_x"/>
                                          </p:val>
                                        </p:tav>
                                      </p:tavLst>
                                    </p:anim>
                                    <p:anim calcmode="lin" valueType="num">
                                      <p:cBhvr additive="base">
                                        <p:cTn id="168" dur="2250" fill="hold"/>
                                        <p:tgtEl>
                                          <p:spTgt spid="26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72"/>
                                        </p:tgtEl>
                                        <p:attrNameLst>
                                          <p:attrName>style.visibility</p:attrName>
                                        </p:attrNameLst>
                                      </p:cBhvr>
                                      <p:to>
                                        <p:strVal val="visible"/>
                                      </p:to>
                                    </p:set>
                                    <p:anim calcmode="lin" valueType="num">
                                      <p:cBhvr additive="base">
                                        <p:cTn id="171" dur="2250" fill="hold"/>
                                        <p:tgtEl>
                                          <p:spTgt spid="272"/>
                                        </p:tgtEl>
                                        <p:attrNameLst>
                                          <p:attrName>ppt_x</p:attrName>
                                        </p:attrNameLst>
                                      </p:cBhvr>
                                      <p:tavLst>
                                        <p:tav tm="0">
                                          <p:val>
                                            <p:strVal val="0-#ppt_w/2"/>
                                          </p:val>
                                        </p:tav>
                                        <p:tav tm="100000">
                                          <p:val>
                                            <p:strVal val="#ppt_x"/>
                                          </p:val>
                                        </p:tav>
                                      </p:tavLst>
                                    </p:anim>
                                    <p:anim calcmode="lin" valueType="num">
                                      <p:cBhvr additive="base">
                                        <p:cTn id="172" dur="2250" fill="hold"/>
                                        <p:tgtEl>
                                          <p:spTgt spid="27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311"/>
                                        </p:tgtEl>
                                        <p:attrNameLst>
                                          <p:attrName>style.visibility</p:attrName>
                                        </p:attrNameLst>
                                      </p:cBhvr>
                                      <p:to>
                                        <p:strVal val="visible"/>
                                      </p:to>
                                    </p:set>
                                    <p:anim calcmode="lin" valueType="num">
                                      <p:cBhvr additive="base">
                                        <p:cTn id="175" dur="2250" fill="hold"/>
                                        <p:tgtEl>
                                          <p:spTgt spid="311"/>
                                        </p:tgtEl>
                                        <p:attrNameLst>
                                          <p:attrName>ppt_x</p:attrName>
                                        </p:attrNameLst>
                                      </p:cBhvr>
                                      <p:tavLst>
                                        <p:tav tm="0">
                                          <p:val>
                                            <p:strVal val="0-#ppt_w/2"/>
                                          </p:val>
                                        </p:tav>
                                        <p:tav tm="100000">
                                          <p:val>
                                            <p:strVal val="#ppt_x"/>
                                          </p:val>
                                        </p:tav>
                                      </p:tavLst>
                                    </p:anim>
                                    <p:anim calcmode="lin" valueType="num">
                                      <p:cBhvr additive="base">
                                        <p:cTn id="176" dur="2250" fill="hold"/>
                                        <p:tgtEl>
                                          <p:spTgt spid="311"/>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314"/>
                                        </p:tgtEl>
                                        <p:attrNameLst>
                                          <p:attrName>style.visibility</p:attrName>
                                        </p:attrNameLst>
                                      </p:cBhvr>
                                      <p:to>
                                        <p:strVal val="visible"/>
                                      </p:to>
                                    </p:set>
                                    <p:anim calcmode="lin" valueType="num">
                                      <p:cBhvr additive="base">
                                        <p:cTn id="179" dur="2250" fill="hold"/>
                                        <p:tgtEl>
                                          <p:spTgt spid="314"/>
                                        </p:tgtEl>
                                        <p:attrNameLst>
                                          <p:attrName>ppt_x</p:attrName>
                                        </p:attrNameLst>
                                      </p:cBhvr>
                                      <p:tavLst>
                                        <p:tav tm="0">
                                          <p:val>
                                            <p:strVal val="0-#ppt_w/2"/>
                                          </p:val>
                                        </p:tav>
                                        <p:tav tm="100000">
                                          <p:val>
                                            <p:strVal val="#ppt_x"/>
                                          </p:val>
                                        </p:tav>
                                      </p:tavLst>
                                    </p:anim>
                                    <p:anim calcmode="lin" valueType="num">
                                      <p:cBhvr additive="base">
                                        <p:cTn id="180" dur="2250" fill="hold"/>
                                        <p:tgtEl>
                                          <p:spTgt spid="314"/>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317"/>
                                        </p:tgtEl>
                                        <p:attrNameLst>
                                          <p:attrName>style.visibility</p:attrName>
                                        </p:attrNameLst>
                                      </p:cBhvr>
                                      <p:to>
                                        <p:strVal val="visible"/>
                                      </p:to>
                                    </p:set>
                                    <p:anim calcmode="lin" valueType="num">
                                      <p:cBhvr additive="base">
                                        <p:cTn id="183" dur="2250" fill="hold"/>
                                        <p:tgtEl>
                                          <p:spTgt spid="317"/>
                                        </p:tgtEl>
                                        <p:attrNameLst>
                                          <p:attrName>ppt_x</p:attrName>
                                        </p:attrNameLst>
                                      </p:cBhvr>
                                      <p:tavLst>
                                        <p:tav tm="0">
                                          <p:val>
                                            <p:strVal val="0-#ppt_w/2"/>
                                          </p:val>
                                        </p:tav>
                                        <p:tav tm="100000">
                                          <p:val>
                                            <p:strVal val="#ppt_x"/>
                                          </p:val>
                                        </p:tav>
                                      </p:tavLst>
                                    </p:anim>
                                    <p:anim calcmode="lin" valueType="num">
                                      <p:cBhvr additive="base">
                                        <p:cTn id="184" dur="2250" fill="hold"/>
                                        <p:tgtEl>
                                          <p:spTgt spid="317"/>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320"/>
                                        </p:tgtEl>
                                        <p:attrNameLst>
                                          <p:attrName>style.visibility</p:attrName>
                                        </p:attrNameLst>
                                      </p:cBhvr>
                                      <p:to>
                                        <p:strVal val="visible"/>
                                      </p:to>
                                    </p:set>
                                    <p:anim calcmode="lin" valueType="num">
                                      <p:cBhvr additive="base">
                                        <p:cTn id="187" dur="2250" fill="hold"/>
                                        <p:tgtEl>
                                          <p:spTgt spid="320"/>
                                        </p:tgtEl>
                                        <p:attrNameLst>
                                          <p:attrName>ppt_x</p:attrName>
                                        </p:attrNameLst>
                                      </p:cBhvr>
                                      <p:tavLst>
                                        <p:tav tm="0">
                                          <p:val>
                                            <p:strVal val="0-#ppt_w/2"/>
                                          </p:val>
                                        </p:tav>
                                        <p:tav tm="100000">
                                          <p:val>
                                            <p:strVal val="#ppt_x"/>
                                          </p:val>
                                        </p:tav>
                                      </p:tavLst>
                                    </p:anim>
                                    <p:anim calcmode="lin" valueType="num">
                                      <p:cBhvr additive="base">
                                        <p:cTn id="188" dur="2250" fill="hold"/>
                                        <p:tgtEl>
                                          <p:spTgt spid="320"/>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323"/>
                                        </p:tgtEl>
                                        <p:attrNameLst>
                                          <p:attrName>style.visibility</p:attrName>
                                        </p:attrNameLst>
                                      </p:cBhvr>
                                      <p:to>
                                        <p:strVal val="visible"/>
                                      </p:to>
                                    </p:set>
                                    <p:anim calcmode="lin" valueType="num">
                                      <p:cBhvr additive="base">
                                        <p:cTn id="191" dur="2250" fill="hold"/>
                                        <p:tgtEl>
                                          <p:spTgt spid="323"/>
                                        </p:tgtEl>
                                        <p:attrNameLst>
                                          <p:attrName>ppt_x</p:attrName>
                                        </p:attrNameLst>
                                      </p:cBhvr>
                                      <p:tavLst>
                                        <p:tav tm="0">
                                          <p:val>
                                            <p:strVal val="0-#ppt_w/2"/>
                                          </p:val>
                                        </p:tav>
                                        <p:tav tm="100000">
                                          <p:val>
                                            <p:strVal val="#ppt_x"/>
                                          </p:val>
                                        </p:tav>
                                      </p:tavLst>
                                    </p:anim>
                                    <p:anim calcmode="lin" valueType="num">
                                      <p:cBhvr additive="base">
                                        <p:cTn id="192" dur="2250" fill="hold"/>
                                        <p:tgtEl>
                                          <p:spTgt spid="323"/>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326"/>
                                        </p:tgtEl>
                                        <p:attrNameLst>
                                          <p:attrName>style.visibility</p:attrName>
                                        </p:attrNameLst>
                                      </p:cBhvr>
                                      <p:to>
                                        <p:strVal val="visible"/>
                                      </p:to>
                                    </p:set>
                                    <p:anim calcmode="lin" valueType="num">
                                      <p:cBhvr additive="base">
                                        <p:cTn id="195" dur="2250" fill="hold"/>
                                        <p:tgtEl>
                                          <p:spTgt spid="326"/>
                                        </p:tgtEl>
                                        <p:attrNameLst>
                                          <p:attrName>ppt_x</p:attrName>
                                        </p:attrNameLst>
                                      </p:cBhvr>
                                      <p:tavLst>
                                        <p:tav tm="0">
                                          <p:val>
                                            <p:strVal val="0-#ppt_w/2"/>
                                          </p:val>
                                        </p:tav>
                                        <p:tav tm="100000">
                                          <p:val>
                                            <p:strVal val="#ppt_x"/>
                                          </p:val>
                                        </p:tav>
                                      </p:tavLst>
                                    </p:anim>
                                    <p:anim calcmode="lin" valueType="num">
                                      <p:cBhvr additive="base">
                                        <p:cTn id="196" dur="2250" fill="hold"/>
                                        <p:tgtEl>
                                          <p:spTgt spid="326"/>
                                        </p:tgtEl>
                                        <p:attrNameLst>
                                          <p:attrName>ppt_y</p:attrName>
                                        </p:attrNameLst>
                                      </p:cBhvr>
                                      <p:tavLst>
                                        <p:tav tm="0">
                                          <p:val>
                                            <p:strVal val="0-#ppt_h/2"/>
                                          </p:val>
                                        </p:tav>
                                        <p:tav tm="100000">
                                          <p:val>
                                            <p:strVal val="#ppt_y"/>
                                          </p:val>
                                        </p:tav>
                                      </p:tavLst>
                                    </p:anim>
                                  </p:childTnLst>
                                </p:cTn>
                              </p:par>
                              <p:par>
                                <p:cTn id="197" presetID="8" presetClass="emph" presetSubtype="0" fill="hold" nodeType="withEffect">
                                  <p:stCondLst>
                                    <p:cond delay="0"/>
                                  </p:stCondLst>
                                  <p:childTnLst>
                                    <p:animRot by="21600000">
                                      <p:cBhvr>
                                        <p:cTn id="198" dur="2250" fill="hold"/>
                                        <p:tgtEl>
                                          <p:spTgt spid="329"/>
                                        </p:tgtEl>
                                        <p:attrNameLst>
                                          <p:attrName>r</p:attrName>
                                        </p:attrNameLst>
                                      </p:cBhvr>
                                    </p:animRot>
                                  </p:childTnLst>
                                </p:cTn>
                              </p:par>
                              <p:par>
                                <p:cTn id="199" presetID="8" presetClass="emph" presetSubtype="0" fill="hold" nodeType="withEffect">
                                  <p:stCondLst>
                                    <p:cond delay="0"/>
                                  </p:stCondLst>
                                  <p:childTnLst>
                                    <p:animRot by="21600000">
                                      <p:cBhvr>
                                        <p:cTn id="200" dur="2250" fill="hold"/>
                                        <p:tgtEl>
                                          <p:spTgt spid="332"/>
                                        </p:tgtEl>
                                        <p:attrNameLst>
                                          <p:attrName>r</p:attrName>
                                        </p:attrNameLst>
                                      </p:cBhvr>
                                    </p:animRot>
                                  </p:childTnLst>
                                </p:cTn>
                              </p:par>
                              <p:par>
                                <p:cTn id="201" presetID="8" presetClass="emph" presetSubtype="0" fill="hold" nodeType="withEffect">
                                  <p:stCondLst>
                                    <p:cond delay="0"/>
                                  </p:stCondLst>
                                  <p:childTnLst>
                                    <p:animRot by="21600000">
                                      <p:cBhvr>
                                        <p:cTn id="202" dur="2250" fill="hold"/>
                                        <p:tgtEl>
                                          <p:spTgt spid="335"/>
                                        </p:tgtEl>
                                        <p:attrNameLst>
                                          <p:attrName>r</p:attrName>
                                        </p:attrNameLst>
                                      </p:cBhvr>
                                    </p:animRot>
                                  </p:childTnLst>
                                </p:cTn>
                              </p:par>
                              <p:par>
                                <p:cTn id="203" presetID="8" presetClass="emph" presetSubtype="0" fill="hold" nodeType="withEffect">
                                  <p:stCondLst>
                                    <p:cond delay="0"/>
                                  </p:stCondLst>
                                  <p:childTnLst>
                                    <p:animRot by="21600000">
                                      <p:cBhvr>
                                        <p:cTn id="204" dur="2250" fill="hold"/>
                                        <p:tgtEl>
                                          <p:spTgt spid="338"/>
                                        </p:tgtEl>
                                        <p:attrNameLst>
                                          <p:attrName>r</p:attrName>
                                        </p:attrNameLst>
                                      </p:cBhvr>
                                    </p:animRot>
                                  </p:childTnLst>
                                </p:cTn>
                              </p:par>
                              <p:par>
                                <p:cTn id="205" presetID="8" presetClass="emph" presetSubtype="0" fill="hold" nodeType="withEffect">
                                  <p:stCondLst>
                                    <p:cond delay="0"/>
                                  </p:stCondLst>
                                  <p:childTnLst>
                                    <p:animRot by="21600000">
                                      <p:cBhvr>
                                        <p:cTn id="206" dur="2250" fill="hold"/>
                                        <p:tgtEl>
                                          <p:spTgt spid="341"/>
                                        </p:tgtEl>
                                        <p:attrNameLst>
                                          <p:attrName>r</p:attrName>
                                        </p:attrNameLst>
                                      </p:cBhvr>
                                    </p:animRot>
                                  </p:childTnLst>
                                </p:cTn>
                              </p:par>
                              <p:par>
                                <p:cTn id="207" presetID="8" presetClass="emph" presetSubtype="0" fill="hold" nodeType="withEffect">
                                  <p:stCondLst>
                                    <p:cond delay="0"/>
                                  </p:stCondLst>
                                  <p:childTnLst>
                                    <p:animRot by="21600000">
                                      <p:cBhvr>
                                        <p:cTn id="208" dur="2250" fill="hold"/>
                                        <p:tgtEl>
                                          <p:spTgt spid="344"/>
                                        </p:tgtEl>
                                        <p:attrNameLst>
                                          <p:attrName>r</p:attrName>
                                        </p:attrNameLst>
                                      </p:cBhvr>
                                    </p:animRot>
                                  </p:childTnLst>
                                </p:cTn>
                              </p:par>
                              <p:par>
                                <p:cTn id="209" presetID="8" presetClass="emph" presetSubtype="0" fill="hold" nodeType="withEffect">
                                  <p:stCondLst>
                                    <p:cond delay="0"/>
                                  </p:stCondLst>
                                  <p:childTnLst>
                                    <p:animRot by="21600000">
                                      <p:cBhvr>
                                        <p:cTn id="210" dur="2250" fill="hold"/>
                                        <p:tgtEl>
                                          <p:spTgt spid="347"/>
                                        </p:tgtEl>
                                        <p:attrNameLst>
                                          <p:attrName>r</p:attrName>
                                        </p:attrNameLst>
                                      </p:cBhvr>
                                    </p:animRot>
                                  </p:childTnLst>
                                </p:cTn>
                              </p:par>
                              <p:par>
                                <p:cTn id="211" presetID="8" presetClass="emph" presetSubtype="0" fill="hold" nodeType="withEffect">
                                  <p:stCondLst>
                                    <p:cond delay="0"/>
                                  </p:stCondLst>
                                  <p:childTnLst>
                                    <p:animRot by="21600000">
                                      <p:cBhvr>
                                        <p:cTn id="212" dur="2250" fill="hold"/>
                                        <p:tgtEl>
                                          <p:spTgt spid="350"/>
                                        </p:tgtEl>
                                        <p:attrNameLst>
                                          <p:attrName>r</p:attrName>
                                        </p:attrNameLst>
                                      </p:cBhvr>
                                    </p:animRot>
                                  </p:childTnLst>
                                </p:cTn>
                              </p:par>
                              <p:par>
                                <p:cTn id="213" presetID="8" presetClass="emph" presetSubtype="0" fill="hold" nodeType="withEffect">
                                  <p:stCondLst>
                                    <p:cond delay="0"/>
                                  </p:stCondLst>
                                  <p:childTnLst>
                                    <p:animRot by="21600000">
                                      <p:cBhvr>
                                        <p:cTn id="214" dur="2250" fill="hold"/>
                                        <p:tgtEl>
                                          <p:spTgt spid="353"/>
                                        </p:tgtEl>
                                        <p:attrNameLst>
                                          <p:attrName>r</p:attrName>
                                        </p:attrNameLst>
                                      </p:cBhvr>
                                    </p:animRot>
                                  </p:childTnLst>
                                </p:cTn>
                              </p:par>
                              <p:par>
                                <p:cTn id="215" presetID="8" presetClass="emph" presetSubtype="0" fill="hold" nodeType="withEffect">
                                  <p:stCondLst>
                                    <p:cond delay="0"/>
                                  </p:stCondLst>
                                  <p:childTnLst>
                                    <p:animRot by="21600000">
                                      <p:cBhvr>
                                        <p:cTn id="216" dur="2250" fill="hold"/>
                                        <p:tgtEl>
                                          <p:spTgt spid="357"/>
                                        </p:tgtEl>
                                        <p:attrNameLst>
                                          <p:attrName>r</p:attrName>
                                        </p:attrNameLst>
                                      </p:cBhvr>
                                    </p:animRot>
                                  </p:childTnLst>
                                </p:cTn>
                              </p:par>
                              <p:par>
                                <p:cTn id="217" presetID="8" presetClass="emph" presetSubtype="0" fill="hold" nodeType="withEffect">
                                  <p:stCondLst>
                                    <p:cond delay="0"/>
                                  </p:stCondLst>
                                  <p:childTnLst>
                                    <p:animRot by="21600000">
                                      <p:cBhvr>
                                        <p:cTn id="218" dur="2250" fill="hold"/>
                                        <p:tgtEl>
                                          <p:spTgt spid="360"/>
                                        </p:tgtEl>
                                        <p:attrNameLst>
                                          <p:attrName>r</p:attrName>
                                        </p:attrNameLst>
                                      </p:cBhvr>
                                    </p:animRot>
                                  </p:childTnLst>
                                </p:cTn>
                              </p:par>
                              <p:par>
                                <p:cTn id="219" presetID="8" presetClass="emph" presetSubtype="0" fill="hold" nodeType="withEffect">
                                  <p:stCondLst>
                                    <p:cond delay="0"/>
                                  </p:stCondLst>
                                  <p:childTnLst>
                                    <p:animRot by="21600000">
                                      <p:cBhvr>
                                        <p:cTn id="220" dur="2250" fill="hold"/>
                                        <p:tgtEl>
                                          <p:spTgt spid="363"/>
                                        </p:tgtEl>
                                        <p:attrNameLst>
                                          <p:attrName>r</p:attrName>
                                        </p:attrNameLst>
                                      </p:cBhvr>
                                    </p:animRot>
                                  </p:childTnLst>
                                </p:cTn>
                              </p:par>
                              <p:par>
                                <p:cTn id="221" presetID="8" presetClass="emph" presetSubtype="0" fill="hold" nodeType="withEffect">
                                  <p:stCondLst>
                                    <p:cond delay="0"/>
                                  </p:stCondLst>
                                  <p:childTnLst>
                                    <p:animRot by="-21600000">
                                      <p:cBhvr>
                                        <p:cTn id="222" dur="2250" fill="hold"/>
                                        <p:tgtEl>
                                          <p:spTgt spid="275"/>
                                        </p:tgtEl>
                                        <p:attrNameLst>
                                          <p:attrName>r</p:attrName>
                                        </p:attrNameLst>
                                      </p:cBhvr>
                                    </p:animRot>
                                  </p:childTnLst>
                                </p:cTn>
                              </p:par>
                              <p:par>
                                <p:cTn id="223" presetID="8" presetClass="emph" presetSubtype="0" fill="hold" nodeType="withEffect">
                                  <p:stCondLst>
                                    <p:cond delay="0"/>
                                  </p:stCondLst>
                                  <p:childTnLst>
                                    <p:animRot by="-21600000">
                                      <p:cBhvr>
                                        <p:cTn id="224" dur="2250" fill="hold"/>
                                        <p:tgtEl>
                                          <p:spTgt spid="278"/>
                                        </p:tgtEl>
                                        <p:attrNameLst>
                                          <p:attrName>r</p:attrName>
                                        </p:attrNameLst>
                                      </p:cBhvr>
                                    </p:animRot>
                                  </p:childTnLst>
                                </p:cTn>
                              </p:par>
                              <p:par>
                                <p:cTn id="225" presetID="8" presetClass="emph" presetSubtype="0" fill="hold" nodeType="withEffect">
                                  <p:stCondLst>
                                    <p:cond delay="0"/>
                                  </p:stCondLst>
                                  <p:childTnLst>
                                    <p:animRot by="-21600000">
                                      <p:cBhvr>
                                        <p:cTn id="226" dur="2250" fill="hold"/>
                                        <p:tgtEl>
                                          <p:spTgt spid="281"/>
                                        </p:tgtEl>
                                        <p:attrNameLst>
                                          <p:attrName>r</p:attrName>
                                        </p:attrNameLst>
                                      </p:cBhvr>
                                    </p:animRot>
                                  </p:childTnLst>
                                </p:cTn>
                              </p:par>
                              <p:par>
                                <p:cTn id="227" presetID="8" presetClass="emph" presetSubtype="0" fill="hold" nodeType="withEffect">
                                  <p:stCondLst>
                                    <p:cond delay="0"/>
                                  </p:stCondLst>
                                  <p:childTnLst>
                                    <p:animRot by="-21600000">
                                      <p:cBhvr>
                                        <p:cTn id="228" dur="2250" fill="hold"/>
                                        <p:tgtEl>
                                          <p:spTgt spid="284"/>
                                        </p:tgtEl>
                                        <p:attrNameLst>
                                          <p:attrName>r</p:attrName>
                                        </p:attrNameLst>
                                      </p:cBhvr>
                                    </p:animRot>
                                  </p:childTnLst>
                                </p:cTn>
                              </p:par>
                              <p:par>
                                <p:cTn id="229" presetID="8" presetClass="emph" presetSubtype="0" fill="hold" nodeType="withEffect">
                                  <p:stCondLst>
                                    <p:cond delay="0"/>
                                  </p:stCondLst>
                                  <p:childTnLst>
                                    <p:animRot by="-21600000">
                                      <p:cBhvr>
                                        <p:cTn id="230" dur="2250" fill="hold"/>
                                        <p:tgtEl>
                                          <p:spTgt spid="287"/>
                                        </p:tgtEl>
                                        <p:attrNameLst>
                                          <p:attrName>r</p:attrName>
                                        </p:attrNameLst>
                                      </p:cBhvr>
                                    </p:animRot>
                                  </p:childTnLst>
                                </p:cTn>
                              </p:par>
                              <p:par>
                                <p:cTn id="231" presetID="8" presetClass="emph" presetSubtype="0" fill="hold" nodeType="withEffect">
                                  <p:stCondLst>
                                    <p:cond delay="0"/>
                                  </p:stCondLst>
                                  <p:childTnLst>
                                    <p:animRot by="-21600000">
                                      <p:cBhvr>
                                        <p:cTn id="232" dur="2250" fill="hold"/>
                                        <p:tgtEl>
                                          <p:spTgt spid="290"/>
                                        </p:tgtEl>
                                        <p:attrNameLst>
                                          <p:attrName>r</p:attrName>
                                        </p:attrNameLst>
                                      </p:cBhvr>
                                    </p:animRot>
                                  </p:childTnLst>
                                </p:cTn>
                              </p:par>
                              <p:par>
                                <p:cTn id="233" presetID="8" presetClass="emph" presetSubtype="0" fill="hold" nodeType="withEffect">
                                  <p:stCondLst>
                                    <p:cond delay="0"/>
                                  </p:stCondLst>
                                  <p:childTnLst>
                                    <p:animRot by="-21600000">
                                      <p:cBhvr>
                                        <p:cTn id="234" dur="2250" fill="hold"/>
                                        <p:tgtEl>
                                          <p:spTgt spid="293"/>
                                        </p:tgtEl>
                                        <p:attrNameLst>
                                          <p:attrName>r</p:attrName>
                                        </p:attrNameLst>
                                      </p:cBhvr>
                                    </p:animRot>
                                  </p:childTnLst>
                                </p:cTn>
                              </p:par>
                              <p:par>
                                <p:cTn id="235" presetID="8" presetClass="emph" presetSubtype="0" fill="hold" nodeType="withEffect">
                                  <p:stCondLst>
                                    <p:cond delay="0"/>
                                  </p:stCondLst>
                                  <p:childTnLst>
                                    <p:animRot by="-21600000">
                                      <p:cBhvr>
                                        <p:cTn id="236" dur="2250" fill="hold"/>
                                        <p:tgtEl>
                                          <p:spTgt spid="296"/>
                                        </p:tgtEl>
                                        <p:attrNameLst>
                                          <p:attrName>r</p:attrName>
                                        </p:attrNameLst>
                                      </p:cBhvr>
                                    </p:animRot>
                                  </p:childTnLst>
                                </p:cTn>
                              </p:par>
                              <p:par>
                                <p:cTn id="237" presetID="8" presetClass="emph" presetSubtype="0" fill="hold" nodeType="withEffect">
                                  <p:stCondLst>
                                    <p:cond delay="0"/>
                                  </p:stCondLst>
                                  <p:childTnLst>
                                    <p:animRot by="-21600000">
                                      <p:cBhvr>
                                        <p:cTn id="238" dur="2250" fill="hold"/>
                                        <p:tgtEl>
                                          <p:spTgt spid="299"/>
                                        </p:tgtEl>
                                        <p:attrNameLst>
                                          <p:attrName>r</p:attrName>
                                        </p:attrNameLst>
                                      </p:cBhvr>
                                    </p:animRot>
                                  </p:childTnLst>
                                </p:cTn>
                              </p:par>
                              <p:par>
                                <p:cTn id="239" presetID="8" presetClass="emph" presetSubtype="0" fill="hold" nodeType="withEffect">
                                  <p:stCondLst>
                                    <p:cond delay="0"/>
                                  </p:stCondLst>
                                  <p:childTnLst>
                                    <p:animRot by="-21600000">
                                      <p:cBhvr>
                                        <p:cTn id="240" dur="2250" fill="hold"/>
                                        <p:tgtEl>
                                          <p:spTgt spid="302"/>
                                        </p:tgtEl>
                                        <p:attrNameLst>
                                          <p:attrName>r</p:attrName>
                                        </p:attrNameLst>
                                      </p:cBhvr>
                                    </p:animRot>
                                  </p:childTnLst>
                                </p:cTn>
                              </p:par>
                              <p:par>
                                <p:cTn id="241" presetID="8" presetClass="emph" presetSubtype="0" fill="hold" nodeType="withEffect">
                                  <p:stCondLst>
                                    <p:cond delay="0"/>
                                  </p:stCondLst>
                                  <p:childTnLst>
                                    <p:animRot by="-21600000">
                                      <p:cBhvr>
                                        <p:cTn id="242" dur="2250" fill="hold"/>
                                        <p:tgtEl>
                                          <p:spTgt spid="305"/>
                                        </p:tgtEl>
                                        <p:attrNameLst>
                                          <p:attrName>r</p:attrName>
                                        </p:attrNameLst>
                                      </p:cBhvr>
                                    </p:animRot>
                                  </p:childTnLst>
                                </p:cTn>
                              </p:par>
                              <p:par>
                                <p:cTn id="243" presetID="8" presetClass="emph" presetSubtype="0" fill="hold" nodeType="withEffect">
                                  <p:stCondLst>
                                    <p:cond delay="0"/>
                                  </p:stCondLst>
                                  <p:childTnLst>
                                    <p:animRot by="-21600000">
                                      <p:cBhvr>
                                        <p:cTn id="244" dur="2250" fill="hold"/>
                                        <p:tgtEl>
                                          <p:spTgt spid="308"/>
                                        </p:tgtEl>
                                        <p:attrNameLst>
                                          <p:attrName>r</p:attrName>
                                        </p:attrNameLst>
                                      </p:cBhvr>
                                    </p:animRot>
                                  </p:childTnLst>
                                </p:cTn>
                              </p:par>
                              <p:par>
                                <p:cTn id="245" presetID="8" presetClass="emph" presetSubtype="0" fill="hold" nodeType="withEffect">
                                  <p:stCondLst>
                                    <p:cond delay="0"/>
                                  </p:stCondLst>
                                  <p:childTnLst>
                                    <p:animRot by="-21600000">
                                      <p:cBhvr>
                                        <p:cTn id="246" dur="2250" fill="hold"/>
                                        <p:tgtEl>
                                          <p:spTgt spid="148"/>
                                        </p:tgtEl>
                                        <p:attrNameLst>
                                          <p:attrName>r</p:attrName>
                                        </p:attrNameLst>
                                      </p:cBhvr>
                                    </p:animRot>
                                  </p:childTnLst>
                                </p:cTn>
                              </p:par>
                              <p:par>
                                <p:cTn id="247" presetID="8" presetClass="emph" presetSubtype="0" fill="hold" nodeType="withEffect">
                                  <p:stCondLst>
                                    <p:cond delay="0"/>
                                  </p:stCondLst>
                                  <p:childTnLst>
                                    <p:animRot by="-21600000">
                                      <p:cBhvr>
                                        <p:cTn id="248" dur="2250" fill="hold"/>
                                        <p:tgtEl>
                                          <p:spTgt spid="152"/>
                                        </p:tgtEl>
                                        <p:attrNameLst>
                                          <p:attrName>r</p:attrName>
                                        </p:attrNameLst>
                                      </p:cBhvr>
                                    </p:animRot>
                                  </p:childTnLst>
                                </p:cTn>
                              </p:par>
                              <p:par>
                                <p:cTn id="249" presetID="8" presetClass="emph" presetSubtype="0" fill="hold" nodeType="withEffect">
                                  <p:stCondLst>
                                    <p:cond delay="0"/>
                                  </p:stCondLst>
                                  <p:childTnLst>
                                    <p:animRot by="-21600000">
                                      <p:cBhvr>
                                        <p:cTn id="250" dur="2250" fill="hold"/>
                                        <p:tgtEl>
                                          <p:spTgt spid="155"/>
                                        </p:tgtEl>
                                        <p:attrNameLst>
                                          <p:attrName>r</p:attrName>
                                        </p:attrNameLst>
                                      </p:cBhvr>
                                    </p:animRot>
                                  </p:childTnLst>
                                </p:cTn>
                              </p:par>
                              <p:par>
                                <p:cTn id="251" presetID="8" presetClass="emph" presetSubtype="0" fill="hold" nodeType="withEffect">
                                  <p:stCondLst>
                                    <p:cond delay="0"/>
                                  </p:stCondLst>
                                  <p:childTnLst>
                                    <p:animRot by="-21600000">
                                      <p:cBhvr>
                                        <p:cTn id="252" dur="2250" fill="hold"/>
                                        <p:tgtEl>
                                          <p:spTgt spid="158"/>
                                        </p:tgtEl>
                                        <p:attrNameLst>
                                          <p:attrName>r</p:attrName>
                                        </p:attrNameLst>
                                      </p:cBhvr>
                                    </p:animRot>
                                  </p:childTnLst>
                                </p:cTn>
                              </p:par>
                              <p:par>
                                <p:cTn id="253" presetID="8" presetClass="emph" presetSubtype="0" fill="hold" nodeType="withEffect">
                                  <p:stCondLst>
                                    <p:cond delay="0"/>
                                  </p:stCondLst>
                                  <p:childTnLst>
                                    <p:animRot by="-21600000">
                                      <p:cBhvr>
                                        <p:cTn id="254" dur="2250" fill="hold"/>
                                        <p:tgtEl>
                                          <p:spTgt spid="161"/>
                                        </p:tgtEl>
                                        <p:attrNameLst>
                                          <p:attrName>r</p:attrName>
                                        </p:attrNameLst>
                                      </p:cBhvr>
                                    </p:animRot>
                                  </p:childTnLst>
                                </p:cTn>
                              </p:par>
                              <p:par>
                                <p:cTn id="255" presetID="8" presetClass="emph" presetSubtype="0" fill="hold" nodeType="withEffect">
                                  <p:stCondLst>
                                    <p:cond delay="0"/>
                                  </p:stCondLst>
                                  <p:childTnLst>
                                    <p:animRot by="-21600000">
                                      <p:cBhvr>
                                        <p:cTn id="256" dur="2250" fill="hold"/>
                                        <p:tgtEl>
                                          <p:spTgt spid="164"/>
                                        </p:tgtEl>
                                        <p:attrNameLst>
                                          <p:attrName>r</p:attrName>
                                        </p:attrNameLst>
                                      </p:cBhvr>
                                    </p:animRot>
                                  </p:childTnLst>
                                </p:cTn>
                              </p:par>
                              <p:par>
                                <p:cTn id="257" presetID="8" presetClass="emph" presetSubtype="0" fill="hold" nodeType="withEffect">
                                  <p:stCondLst>
                                    <p:cond delay="0"/>
                                  </p:stCondLst>
                                  <p:childTnLst>
                                    <p:animRot by="-21600000">
                                      <p:cBhvr>
                                        <p:cTn id="258" dur="2250" fill="hold"/>
                                        <p:tgtEl>
                                          <p:spTgt spid="167"/>
                                        </p:tgtEl>
                                        <p:attrNameLst>
                                          <p:attrName>r</p:attrName>
                                        </p:attrNameLst>
                                      </p:cBhvr>
                                    </p:animRot>
                                  </p:childTnLst>
                                </p:cTn>
                              </p:par>
                              <p:par>
                                <p:cTn id="259" presetID="8" presetClass="emph" presetSubtype="0" fill="hold" nodeType="withEffect">
                                  <p:stCondLst>
                                    <p:cond delay="0"/>
                                  </p:stCondLst>
                                  <p:childTnLst>
                                    <p:animRot by="-21600000">
                                      <p:cBhvr>
                                        <p:cTn id="260" dur="2250" fill="hold"/>
                                        <p:tgtEl>
                                          <p:spTgt spid="170"/>
                                        </p:tgtEl>
                                        <p:attrNameLst>
                                          <p:attrName>r</p:attrName>
                                        </p:attrNameLst>
                                      </p:cBhvr>
                                    </p:animRot>
                                  </p:childTnLst>
                                </p:cTn>
                              </p:par>
                              <p:par>
                                <p:cTn id="261" presetID="8" presetClass="emph" presetSubtype="0" fill="hold" nodeType="withEffect">
                                  <p:stCondLst>
                                    <p:cond delay="0"/>
                                  </p:stCondLst>
                                  <p:childTnLst>
                                    <p:animRot by="-21600000">
                                      <p:cBhvr>
                                        <p:cTn id="262" dur="2250" fill="hold"/>
                                        <p:tgtEl>
                                          <p:spTgt spid="173"/>
                                        </p:tgtEl>
                                        <p:attrNameLst>
                                          <p:attrName>r</p:attrName>
                                        </p:attrNameLst>
                                      </p:cBhvr>
                                    </p:animRot>
                                  </p:childTnLst>
                                </p:cTn>
                              </p:par>
                              <p:par>
                                <p:cTn id="263" presetID="8" presetClass="emph" presetSubtype="0" fill="hold" nodeType="withEffect">
                                  <p:stCondLst>
                                    <p:cond delay="0"/>
                                  </p:stCondLst>
                                  <p:childTnLst>
                                    <p:animRot by="-21600000">
                                      <p:cBhvr>
                                        <p:cTn id="264" dur="2250" fill="hold"/>
                                        <p:tgtEl>
                                          <p:spTgt spid="176"/>
                                        </p:tgtEl>
                                        <p:attrNameLst>
                                          <p:attrName>r</p:attrName>
                                        </p:attrNameLst>
                                      </p:cBhvr>
                                    </p:animRot>
                                  </p:childTnLst>
                                </p:cTn>
                              </p:par>
                              <p:par>
                                <p:cTn id="265" presetID="8" presetClass="emph" presetSubtype="0" fill="hold" nodeType="withEffect">
                                  <p:stCondLst>
                                    <p:cond delay="0"/>
                                  </p:stCondLst>
                                  <p:childTnLst>
                                    <p:animRot by="-21600000">
                                      <p:cBhvr>
                                        <p:cTn id="266" dur="2250" fill="hold"/>
                                        <p:tgtEl>
                                          <p:spTgt spid="251"/>
                                        </p:tgtEl>
                                        <p:attrNameLst>
                                          <p:attrName>r</p:attrName>
                                        </p:attrNameLst>
                                      </p:cBhvr>
                                    </p:animRot>
                                  </p:childTnLst>
                                </p:cTn>
                              </p:par>
                              <p:par>
                                <p:cTn id="267" presetID="8" presetClass="emph" presetSubtype="0" fill="hold" nodeType="withEffect">
                                  <p:stCondLst>
                                    <p:cond delay="0"/>
                                  </p:stCondLst>
                                  <p:childTnLst>
                                    <p:animRot by="-21600000">
                                      <p:cBhvr>
                                        <p:cTn id="268" dur="2250" fill="hold"/>
                                        <p:tgtEl>
                                          <p:spTgt spid="254"/>
                                        </p:tgtEl>
                                        <p:attrNameLst>
                                          <p:attrName>r</p:attrName>
                                        </p:attrNameLst>
                                      </p:cBhvr>
                                    </p:animRot>
                                  </p:childTnLst>
                                </p:cTn>
                              </p:par>
                              <p:par>
                                <p:cTn id="269" presetID="8" presetClass="emph" presetSubtype="0" fill="hold" nodeType="withEffect">
                                  <p:stCondLst>
                                    <p:cond delay="0"/>
                                  </p:stCondLst>
                                  <p:childTnLst>
                                    <p:animRot by="21600000">
                                      <p:cBhvr>
                                        <p:cTn id="270" dur="2250" fill="hold"/>
                                        <p:tgtEl>
                                          <p:spTgt spid="257"/>
                                        </p:tgtEl>
                                        <p:attrNameLst>
                                          <p:attrName>r</p:attrName>
                                        </p:attrNameLst>
                                      </p:cBhvr>
                                    </p:animRot>
                                  </p:childTnLst>
                                </p:cTn>
                              </p:par>
                              <p:par>
                                <p:cTn id="271" presetID="8" presetClass="emph" presetSubtype="0" fill="hold" nodeType="withEffect">
                                  <p:stCondLst>
                                    <p:cond delay="0"/>
                                  </p:stCondLst>
                                  <p:childTnLst>
                                    <p:animRot by="21600000">
                                      <p:cBhvr>
                                        <p:cTn id="272" dur="2250" fill="hold"/>
                                        <p:tgtEl>
                                          <p:spTgt spid="260"/>
                                        </p:tgtEl>
                                        <p:attrNameLst>
                                          <p:attrName>r</p:attrName>
                                        </p:attrNameLst>
                                      </p:cBhvr>
                                    </p:animRot>
                                  </p:childTnLst>
                                </p:cTn>
                              </p:par>
                              <p:par>
                                <p:cTn id="273" presetID="8" presetClass="emph" presetSubtype="0" fill="hold" nodeType="withEffect">
                                  <p:stCondLst>
                                    <p:cond delay="0"/>
                                  </p:stCondLst>
                                  <p:childTnLst>
                                    <p:animRot by="21600000">
                                      <p:cBhvr>
                                        <p:cTn id="274" dur="2250" fill="hold"/>
                                        <p:tgtEl>
                                          <p:spTgt spid="263"/>
                                        </p:tgtEl>
                                        <p:attrNameLst>
                                          <p:attrName>r</p:attrName>
                                        </p:attrNameLst>
                                      </p:cBhvr>
                                    </p:animRot>
                                  </p:childTnLst>
                                </p:cTn>
                              </p:par>
                              <p:par>
                                <p:cTn id="275" presetID="8" presetClass="emph" presetSubtype="0" fill="hold" nodeType="withEffect">
                                  <p:stCondLst>
                                    <p:cond delay="0"/>
                                  </p:stCondLst>
                                  <p:childTnLst>
                                    <p:animRot by="21600000">
                                      <p:cBhvr>
                                        <p:cTn id="276" dur="2250" fill="hold"/>
                                        <p:tgtEl>
                                          <p:spTgt spid="266"/>
                                        </p:tgtEl>
                                        <p:attrNameLst>
                                          <p:attrName>r</p:attrName>
                                        </p:attrNameLst>
                                      </p:cBhvr>
                                    </p:animRot>
                                  </p:childTnLst>
                                </p:cTn>
                              </p:par>
                              <p:par>
                                <p:cTn id="277" presetID="8" presetClass="emph" presetSubtype="0" fill="hold" nodeType="withEffect">
                                  <p:stCondLst>
                                    <p:cond delay="0"/>
                                  </p:stCondLst>
                                  <p:childTnLst>
                                    <p:animRot by="21600000">
                                      <p:cBhvr>
                                        <p:cTn id="278" dur="2250" fill="hold"/>
                                        <p:tgtEl>
                                          <p:spTgt spid="269"/>
                                        </p:tgtEl>
                                        <p:attrNameLst>
                                          <p:attrName>r</p:attrName>
                                        </p:attrNameLst>
                                      </p:cBhvr>
                                    </p:animRot>
                                  </p:childTnLst>
                                </p:cTn>
                              </p:par>
                              <p:par>
                                <p:cTn id="279" presetID="8" presetClass="emph" presetSubtype="0" fill="hold" nodeType="withEffect">
                                  <p:stCondLst>
                                    <p:cond delay="0"/>
                                  </p:stCondLst>
                                  <p:childTnLst>
                                    <p:animRot by="21600000">
                                      <p:cBhvr>
                                        <p:cTn id="280" dur="2250" fill="hold"/>
                                        <p:tgtEl>
                                          <p:spTgt spid="272"/>
                                        </p:tgtEl>
                                        <p:attrNameLst>
                                          <p:attrName>r</p:attrName>
                                        </p:attrNameLst>
                                      </p:cBhvr>
                                    </p:animRot>
                                  </p:childTnLst>
                                </p:cTn>
                              </p:par>
                              <p:par>
                                <p:cTn id="281" presetID="8" presetClass="emph" presetSubtype="0" fill="hold" nodeType="withEffect">
                                  <p:stCondLst>
                                    <p:cond delay="0"/>
                                  </p:stCondLst>
                                  <p:childTnLst>
                                    <p:animRot by="21600000">
                                      <p:cBhvr>
                                        <p:cTn id="282" dur="2250" fill="hold"/>
                                        <p:tgtEl>
                                          <p:spTgt spid="311"/>
                                        </p:tgtEl>
                                        <p:attrNameLst>
                                          <p:attrName>r</p:attrName>
                                        </p:attrNameLst>
                                      </p:cBhvr>
                                    </p:animRot>
                                  </p:childTnLst>
                                </p:cTn>
                              </p:par>
                              <p:par>
                                <p:cTn id="283" presetID="8" presetClass="emph" presetSubtype="0" fill="hold" nodeType="withEffect">
                                  <p:stCondLst>
                                    <p:cond delay="0"/>
                                  </p:stCondLst>
                                  <p:childTnLst>
                                    <p:animRot by="21600000">
                                      <p:cBhvr>
                                        <p:cTn id="284" dur="2250" fill="hold"/>
                                        <p:tgtEl>
                                          <p:spTgt spid="314"/>
                                        </p:tgtEl>
                                        <p:attrNameLst>
                                          <p:attrName>r</p:attrName>
                                        </p:attrNameLst>
                                      </p:cBhvr>
                                    </p:animRot>
                                  </p:childTnLst>
                                </p:cTn>
                              </p:par>
                              <p:par>
                                <p:cTn id="285" presetID="8" presetClass="emph" presetSubtype="0" fill="hold" nodeType="withEffect">
                                  <p:stCondLst>
                                    <p:cond delay="0"/>
                                  </p:stCondLst>
                                  <p:childTnLst>
                                    <p:animRot by="21600000">
                                      <p:cBhvr>
                                        <p:cTn id="286" dur="2250" fill="hold"/>
                                        <p:tgtEl>
                                          <p:spTgt spid="317"/>
                                        </p:tgtEl>
                                        <p:attrNameLst>
                                          <p:attrName>r</p:attrName>
                                        </p:attrNameLst>
                                      </p:cBhvr>
                                    </p:animRot>
                                  </p:childTnLst>
                                </p:cTn>
                              </p:par>
                              <p:par>
                                <p:cTn id="287" presetID="8" presetClass="emph" presetSubtype="0" fill="hold" nodeType="withEffect">
                                  <p:stCondLst>
                                    <p:cond delay="0"/>
                                  </p:stCondLst>
                                  <p:childTnLst>
                                    <p:animRot by="21600000">
                                      <p:cBhvr>
                                        <p:cTn id="288" dur="2250" fill="hold"/>
                                        <p:tgtEl>
                                          <p:spTgt spid="320"/>
                                        </p:tgtEl>
                                        <p:attrNameLst>
                                          <p:attrName>r</p:attrName>
                                        </p:attrNameLst>
                                      </p:cBhvr>
                                    </p:animRot>
                                  </p:childTnLst>
                                </p:cTn>
                              </p:par>
                              <p:par>
                                <p:cTn id="289" presetID="8" presetClass="emph" presetSubtype="0" fill="hold" nodeType="withEffect">
                                  <p:stCondLst>
                                    <p:cond delay="0"/>
                                  </p:stCondLst>
                                  <p:childTnLst>
                                    <p:animRot by="21600000">
                                      <p:cBhvr>
                                        <p:cTn id="290" dur="2250" fill="hold"/>
                                        <p:tgtEl>
                                          <p:spTgt spid="323"/>
                                        </p:tgtEl>
                                        <p:attrNameLst>
                                          <p:attrName>r</p:attrName>
                                        </p:attrNameLst>
                                      </p:cBhvr>
                                    </p:animRot>
                                  </p:childTnLst>
                                </p:cTn>
                              </p:par>
                              <p:par>
                                <p:cTn id="291" presetID="8" presetClass="emph" presetSubtype="0" fill="hold" nodeType="withEffect">
                                  <p:stCondLst>
                                    <p:cond delay="0"/>
                                  </p:stCondLst>
                                  <p:childTnLst>
                                    <p:animRot by="21600000">
                                      <p:cBhvr>
                                        <p:cTn id="292" dur="2250" fill="hold"/>
                                        <p:tgtEl>
                                          <p:spTgt spid="326"/>
                                        </p:tgtEl>
                                        <p:attrNameLst>
                                          <p:attrName>r</p:attrName>
                                        </p:attrNameLst>
                                      </p:cBhvr>
                                    </p:animRot>
                                  </p:childTnLst>
                                </p:cTn>
                              </p:par>
                              <p:par>
                                <p:cTn id="293" presetID="9" presetClass="emph" presetSubtype="0" grpId="0" nodeType="withEffect">
                                  <p:stCondLst>
                                    <p:cond delay="0"/>
                                  </p:stCondLst>
                                  <p:childTnLst>
                                    <p:set>
                                      <p:cBhvr rctx="PPT">
                                        <p:cTn id="294" dur="indefinite"/>
                                        <p:tgtEl>
                                          <p:spTgt spid="179"/>
                                        </p:tgtEl>
                                        <p:attrNameLst>
                                          <p:attrName>style.opacity</p:attrName>
                                        </p:attrNameLst>
                                      </p:cBhvr>
                                      <p:to>
                                        <p:strVal val="0"/>
                                      </p:to>
                                    </p:set>
                                    <p:animEffect filter="image" prLst="opacity: 0">
                                      <p:cBhvr rctx="IE">
                                        <p:cTn id="295" dur="indefinite"/>
                                        <p:tgtEl>
                                          <p:spTgt spid="179"/>
                                        </p:tgtEl>
                                      </p:cBhvr>
                                    </p:animEffec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329"/>
                                        </p:tgtEl>
                                        <p:attrNameLst>
                                          <p:attrName>ppt_x</p:attrName>
                                        </p:attrNameLst>
                                      </p:cBhvr>
                                      <p:tavLst>
                                        <p:tav tm="0">
                                          <p:val>
                                            <p:strVal val="ppt_x"/>
                                          </p:val>
                                        </p:tav>
                                        <p:tav tm="100000">
                                          <p:val>
                                            <p:strVal val="ppt_x"/>
                                          </p:val>
                                        </p:tav>
                                      </p:tavLst>
                                    </p:anim>
                                    <p:anim calcmode="lin" valueType="num">
                                      <p:cBhvr additive="base">
                                        <p:cTn id="299" dur="2500"/>
                                        <p:tgtEl>
                                          <p:spTgt spid="329"/>
                                        </p:tgtEl>
                                        <p:attrNameLst>
                                          <p:attrName>ppt_y</p:attrName>
                                        </p:attrNameLst>
                                      </p:cBhvr>
                                      <p:tavLst>
                                        <p:tav tm="0">
                                          <p:val>
                                            <p:strVal val="ppt_y"/>
                                          </p:val>
                                        </p:tav>
                                        <p:tav tm="100000">
                                          <p:val>
                                            <p:strVal val="1+ppt_h/2"/>
                                          </p:val>
                                        </p:tav>
                                      </p:tavLst>
                                    </p:anim>
                                    <p:set>
                                      <p:cBhvr>
                                        <p:cTn id="300" dur="1" fill="hold">
                                          <p:stCondLst>
                                            <p:cond delay="2499"/>
                                          </p:stCondLst>
                                        </p:cTn>
                                        <p:tgtEl>
                                          <p:spTgt spid="32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332"/>
                                        </p:tgtEl>
                                        <p:attrNameLst>
                                          <p:attrName>ppt_x</p:attrName>
                                        </p:attrNameLst>
                                      </p:cBhvr>
                                      <p:tavLst>
                                        <p:tav tm="0">
                                          <p:val>
                                            <p:strVal val="ppt_x"/>
                                          </p:val>
                                        </p:tav>
                                        <p:tav tm="100000">
                                          <p:val>
                                            <p:strVal val="ppt_x"/>
                                          </p:val>
                                        </p:tav>
                                      </p:tavLst>
                                    </p:anim>
                                    <p:anim calcmode="lin" valueType="num">
                                      <p:cBhvr additive="base">
                                        <p:cTn id="303" dur="2500"/>
                                        <p:tgtEl>
                                          <p:spTgt spid="332"/>
                                        </p:tgtEl>
                                        <p:attrNameLst>
                                          <p:attrName>ppt_y</p:attrName>
                                        </p:attrNameLst>
                                      </p:cBhvr>
                                      <p:tavLst>
                                        <p:tav tm="0">
                                          <p:val>
                                            <p:strVal val="ppt_y"/>
                                          </p:val>
                                        </p:tav>
                                        <p:tav tm="100000">
                                          <p:val>
                                            <p:strVal val="1+ppt_h/2"/>
                                          </p:val>
                                        </p:tav>
                                      </p:tavLst>
                                    </p:anim>
                                    <p:set>
                                      <p:cBhvr>
                                        <p:cTn id="304" dur="1" fill="hold">
                                          <p:stCondLst>
                                            <p:cond delay="2499"/>
                                          </p:stCondLst>
                                        </p:cTn>
                                        <p:tgtEl>
                                          <p:spTgt spid="332"/>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335"/>
                                        </p:tgtEl>
                                        <p:attrNameLst>
                                          <p:attrName>ppt_x</p:attrName>
                                        </p:attrNameLst>
                                      </p:cBhvr>
                                      <p:tavLst>
                                        <p:tav tm="0">
                                          <p:val>
                                            <p:strVal val="ppt_x"/>
                                          </p:val>
                                        </p:tav>
                                        <p:tav tm="100000">
                                          <p:val>
                                            <p:strVal val="ppt_x"/>
                                          </p:val>
                                        </p:tav>
                                      </p:tavLst>
                                    </p:anim>
                                    <p:anim calcmode="lin" valueType="num">
                                      <p:cBhvr additive="base">
                                        <p:cTn id="307" dur="2500"/>
                                        <p:tgtEl>
                                          <p:spTgt spid="335"/>
                                        </p:tgtEl>
                                        <p:attrNameLst>
                                          <p:attrName>ppt_y</p:attrName>
                                        </p:attrNameLst>
                                      </p:cBhvr>
                                      <p:tavLst>
                                        <p:tav tm="0">
                                          <p:val>
                                            <p:strVal val="ppt_y"/>
                                          </p:val>
                                        </p:tav>
                                        <p:tav tm="100000">
                                          <p:val>
                                            <p:strVal val="1+ppt_h/2"/>
                                          </p:val>
                                        </p:tav>
                                      </p:tavLst>
                                    </p:anim>
                                    <p:set>
                                      <p:cBhvr>
                                        <p:cTn id="308" dur="1" fill="hold">
                                          <p:stCondLst>
                                            <p:cond delay="2499"/>
                                          </p:stCondLst>
                                        </p:cTn>
                                        <p:tgtEl>
                                          <p:spTgt spid="335"/>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338"/>
                                        </p:tgtEl>
                                        <p:attrNameLst>
                                          <p:attrName>ppt_x</p:attrName>
                                        </p:attrNameLst>
                                      </p:cBhvr>
                                      <p:tavLst>
                                        <p:tav tm="0">
                                          <p:val>
                                            <p:strVal val="ppt_x"/>
                                          </p:val>
                                        </p:tav>
                                        <p:tav tm="100000">
                                          <p:val>
                                            <p:strVal val="ppt_x"/>
                                          </p:val>
                                        </p:tav>
                                      </p:tavLst>
                                    </p:anim>
                                    <p:anim calcmode="lin" valueType="num">
                                      <p:cBhvr additive="base">
                                        <p:cTn id="311" dur="2500"/>
                                        <p:tgtEl>
                                          <p:spTgt spid="338"/>
                                        </p:tgtEl>
                                        <p:attrNameLst>
                                          <p:attrName>ppt_y</p:attrName>
                                        </p:attrNameLst>
                                      </p:cBhvr>
                                      <p:tavLst>
                                        <p:tav tm="0">
                                          <p:val>
                                            <p:strVal val="ppt_y"/>
                                          </p:val>
                                        </p:tav>
                                        <p:tav tm="100000">
                                          <p:val>
                                            <p:strVal val="1+ppt_h/2"/>
                                          </p:val>
                                        </p:tav>
                                      </p:tavLst>
                                    </p:anim>
                                    <p:set>
                                      <p:cBhvr>
                                        <p:cTn id="312" dur="1" fill="hold">
                                          <p:stCondLst>
                                            <p:cond delay="2499"/>
                                          </p:stCondLst>
                                        </p:cTn>
                                        <p:tgtEl>
                                          <p:spTgt spid="338"/>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341"/>
                                        </p:tgtEl>
                                        <p:attrNameLst>
                                          <p:attrName>ppt_x</p:attrName>
                                        </p:attrNameLst>
                                      </p:cBhvr>
                                      <p:tavLst>
                                        <p:tav tm="0">
                                          <p:val>
                                            <p:strVal val="ppt_x"/>
                                          </p:val>
                                        </p:tav>
                                        <p:tav tm="100000">
                                          <p:val>
                                            <p:strVal val="ppt_x"/>
                                          </p:val>
                                        </p:tav>
                                      </p:tavLst>
                                    </p:anim>
                                    <p:anim calcmode="lin" valueType="num">
                                      <p:cBhvr additive="base">
                                        <p:cTn id="315" dur="2500"/>
                                        <p:tgtEl>
                                          <p:spTgt spid="341"/>
                                        </p:tgtEl>
                                        <p:attrNameLst>
                                          <p:attrName>ppt_y</p:attrName>
                                        </p:attrNameLst>
                                      </p:cBhvr>
                                      <p:tavLst>
                                        <p:tav tm="0">
                                          <p:val>
                                            <p:strVal val="ppt_y"/>
                                          </p:val>
                                        </p:tav>
                                        <p:tav tm="100000">
                                          <p:val>
                                            <p:strVal val="1+ppt_h/2"/>
                                          </p:val>
                                        </p:tav>
                                      </p:tavLst>
                                    </p:anim>
                                    <p:set>
                                      <p:cBhvr>
                                        <p:cTn id="316" dur="1" fill="hold">
                                          <p:stCondLst>
                                            <p:cond delay="2499"/>
                                          </p:stCondLst>
                                        </p:cTn>
                                        <p:tgtEl>
                                          <p:spTgt spid="341"/>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344"/>
                                        </p:tgtEl>
                                        <p:attrNameLst>
                                          <p:attrName>ppt_x</p:attrName>
                                        </p:attrNameLst>
                                      </p:cBhvr>
                                      <p:tavLst>
                                        <p:tav tm="0">
                                          <p:val>
                                            <p:strVal val="ppt_x"/>
                                          </p:val>
                                        </p:tav>
                                        <p:tav tm="100000">
                                          <p:val>
                                            <p:strVal val="ppt_x"/>
                                          </p:val>
                                        </p:tav>
                                      </p:tavLst>
                                    </p:anim>
                                    <p:anim calcmode="lin" valueType="num">
                                      <p:cBhvr additive="base">
                                        <p:cTn id="319" dur="2500"/>
                                        <p:tgtEl>
                                          <p:spTgt spid="344"/>
                                        </p:tgtEl>
                                        <p:attrNameLst>
                                          <p:attrName>ppt_y</p:attrName>
                                        </p:attrNameLst>
                                      </p:cBhvr>
                                      <p:tavLst>
                                        <p:tav tm="0">
                                          <p:val>
                                            <p:strVal val="ppt_y"/>
                                          </p:val>
                                        </p:tav>
                                        <p:tav tm="100000">
                                          <p:val>
                                            <p:strVal val="1+ppt_h/2"/>
                                          </p:val>
                                        </p:tav>
                                      </p:tavLst>
                                    </p:anim>
                                    <p:set>
                                      <p:cBhvr>
                                        <p:cTn id="320" dur="1" fill="hold">
                                          <p:stCondLst>
                                            <p:cond delay="2499"/>
                                          </p:stCondLst>
                                        </p:cTn>
                                        <p:tgtEl>
                                          <p:spTgt spid="34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347"/>
                                        </p:tgtEl>
                                        <p:attrNameLst>
                                          <p:attrName>ppt_x</p:attrName>
                                        </p:attrNameLst>
                                      </p:cBhvr>
                                      <p:tavLst>
                                        <p:tav tm="0">
                                          <p:val>
                                            <p:strVal val="ppt_x"/>
                                          </p:val>
                                        </p:tav>
                                        <p:tav tm="100000">
                                          <p:val>
                                            <p:strVal val="ppt_x"/>
                                          </p:val>
                                        </p:tav>
                                      </p:tavLst>
                                    </p:anim>
                                    <p:anim calcmode="lin" valueType="num">
                                      <p:cBhvr additive="base">
                                        <p:cTn id="323" dur="2500"/>
                                        <p:tgtEl>
                                          <p:spTgt spid="347"/>
                                        </p:tgtEl>
                                        <p:attrNameLst>
                                          <p:attrName>ppt_y</p:attrName>
                                        </p:attrNameLst>
                                      </p:cBhvr>
                                      <p:tavLst>
                                        <p:tav tm="0">
                                          <p:val>
                                            <p:strVal val="ppt_y"/>
                                          </p:val>
                                        </p:tav>
                                        <p:tav tm="100000">
                                          <p:val>
                                            <p:strVal val="1+ppt_h/2"/>
                                          </p:val>
                                        </p:tav>
                                      </p:tavLst>
                                    </p:anim>
                                    <p:set>
                                      <p:cBhvr>
                                        <p:cTn id="324" dur="1" fill="hold">
                                          <p:stCondLst>
                                            <p:cond delay="2499"/>
                                          </p:stCondLst>
                                        </p:cTn>
                                        <p:tgtEl>
                                          <p:spTgt spid="347"/>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350"/>
                                        </p:tgtEl>
                                        <p:attrNameLst>
                                          <p:attrName>ppt_x</p:attrName>
                                        </p:attrNameLst>
                                      </p:cBhvr>
                                      <p:tavLst>
                                        <p:tav tm="0">
                                          <p:val>
                                            <p:strVal val="ppt_x"/>
                                          </p:val>
                                        </p:tav>
                                        <p:tav tm="100000">
                                          <p:val>
                                            <p:strVal val="ppt_x"/>
                                          </p:val>
                                        </p:tav>
                                      </p:tavLst>
                                    </p:anim>
                                    <p:anim calcmode="lin" valueType="num">
                                      <p:cBhvr additive="base">
                                        <p:cTn id="327" dur="2500"/>
                                        <p:tgtEl>
                                          <p:spTgt spid="350"/>
                                        </p:tgtEl>
                                        <p:attrNameLst>
                                          <p:attrName>ppt_y</p:attrName>
                                        </p:attrNameLst>
                                      </p:cBhvr>
                                      <p:tavLst>
                                        <p:tav tm="0">
                                          <p:val>
                                            <p:strVal val="ppt_y"/>
                                          </p:val>
                                        </p:tav>
                                        <p:tav tm="100000">
                                          <p:val>
                                            <p:strVal val="1+ppt_h/2"/>
                                          </p:val>
                                        </p:tav>
                                      </p:tavLst>
                                    </p:anim>
                                    <p:set>
                                      <p:cBhvr>
                                        <p:cTn id="328" dur="1" fill="hold">
                                          <p:stCondLst>
                                            <p:cond delay="2499"/>
                                          </p:stCondLst>
                                        </p:cTn>
                                        <p:tgtEl>
                                          <p:spTgt spid="350"/>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353"/>
                                        </p:tgtEl>
                                        <p:attrNameLst>
                                          <p:attrName>ppt_x</p:attrName>
                                        </p:attrNameLst>
                                      </p:cBhvr>
                                      <p:tavLst>
                                        <p:tav tm="0">
                                          <p:val>
                                            <p:strVal val="ppt_x"/>
                                          </p:val>
                                        </p:tav>
                                        <p:tav tm="100000">
                                          <p:val>
                                            <p:strVal val="ppt_x"/>
                                          </p:val>
                                        </p:tav>
                                      </p:tavLst>
                                    </p:anim>
                                    <p:anim calcmode="lin" valueType="num">
                                      <p:cBhvr additive="base">
                                        <p:cTn id="331" dur="2500"/>
                                        <p:tgtEl>
                                          <p:spTgt spid="353"/>
                                        </p:tgtEl>
                                        <p:attrNameLst>
                                          <p:attrName>ppt_y</p:attrName>
                                        </p:attrNameLst>
                                      </p:cBhvr>
                                      <p:tavLst>
                                        <p:tav tm="0">
                                          <p:val>
                                            <p:strVal val="ppt_y"/>
                                          </p:val>
                                        </p:tav>
                                        <p:tav tm="100000">
                                          <p:val>
                                            <p:strVal val="1+ppt_h/2"/>
                                          </p:val>
                                        </p:tav>
                                      </p:tavLst>
                                    </p:anim>
                                    <p:set>
                                      <p:cBhvr>
                                        <p:cTn id="332" dur="1" fill="hold">
                                          <p:stCondLst>
                                            <p:cond delay="2499"/>
                                          </p:stCondLst>
                                        </p:cTn>
                                        <p:tgtEl>
                                          <p:spTgt spid="353"/>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357"/>
                                        </p:tgtEl>
                                        <p:attrNameLst>
                                          <p:attrName>ppt_x</p:attrName>
                                        </p:attrNameLst>
                                      </p:cBhvr>
                                      <p:tavLst>
                                        <p:tav tm="0">
                                          <p:val>
                                            <p:strVal val="ppt_x"/>
                                          </p:val>
                                        </p:tav>
                                        <p:tav tm="100000">
                                          <p:val>
                                            <p:strVal val="ppt_x"/>
                                          </p:val>
                                        </p:tav>
                                      </p:tavLst>
                                    </p:anim>
                                    <p:anim calcmode="lin" valueType="num">
                                      <p:cBhvr additive="base">
                                        <p:cTn id="335" dur="2500"/>
                                        <p:tgtEl>
                                          <p:spTgt spid="357"/>
                                        </p:tgtEl>
                                        <p:attrNameLst>
                                          <p:attrName>ppt_y</p:attrName>
                                        </p:attrNameLst>
                                      </p:cBhvr>
                                      <p:tavLst>
                                        <p:tav tm="0">
                                          <p:val>
                                            <p:strVal val="ppt_y"/>
                                          </p:val>
                                        </p:tav>
                                        <p:tav tm="100000">
                                          <p:val>
                                            <p:strVal val="1+ppt_h/2"/>
                                          </p:val>
                                        </p:tav>
                                      </p:tavLst>
                                    </p:anim>
                                    <p:set>
                                      <p:cBhvr>
                                        <p:cTn id="336" dur="1" fill="hold">
                                          <p:stCondLst>
                                            <p:cond delay="2499"/>
                                          </p:stCondLst>
                                        </p:cTn>
                                        <p:tgtEl>
                                          <p:spTgt spid="357"/>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360"/>
                                        </p:tgtEl>
                                        <p:attrNameLst>
                                          <p:attrName>ppt_x</p:attrName>
                                        </p:attrNameLst>
                                      </p:cBhvr>
                                      <p:tavLst>
                                        <p:tav tm="0">
                                          <p:val>
                                            <p:strVal val="ppt_x"/>
                                          </p:val>
                                        </p:tav>
                                        <p:tav tm="100000">
                                          <p:val>
                                            <p:strVal val="ppt_x"/>
                                          </p:val>
                                        </p:tav>
                                      </p:tavLst>
                                    </p:anim>
                                    <p:anim calcmode="lin" valueType="num">
                                      <p:cBhvr additive="base">
                                        <p:cTn id="339" dur="2500"/>
                                        <p:tgtEl>
                                          <p:spTgt spid="360"/>
                                        </p:tgtEl>
                                        <p:attrNameLst>
                                          <p:attrName>ppt_y</p:attrName>
                                        </p:attrNameLst>
                                      </p:cBhvr>
                                      <p:tavLst>
                                        <p:tav tm="0">
                                          <p:val>
                                            <p:strVal val="ppt_y"/>
                                          </p:val>
                                        </p:tav>
                                        <p:tav tm="100000">
                                          <p:val>
                                            <p:strVal val="1+ppt_h/2"/>
                                          </p:val>
                                        </p:tav>
                                      </p:tavLst>
                                    </p:anim>
                                    <p:set>
                                      <p:cBhvr>
                                        <p:cTn id="340" dur="1" fill="hold">
                                          <p:stCondLst>
                                            <p:cond delay="2499"/>
                                          </p:stCondLst>
                                        </p:cTn>
                                        <p:tgtEl>
                                          <p:spTgt spid="360"/>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363"/>
                                        </p:tgtEl>
                                        <p:attrNameLst>
                                          <p:attrName>ppt_x</p:attrName>
                                        </p:attrNameLst>
                                      </p:cBhvr>
                                      <p:tavLst>
                                        <p:tav tm="0">
                                          <p:val>
                                            <p:strVal val="ppt_x"/>
                                          </p:val>
                                        </p:tav>
                                        <p:tav tm="100000">
                                          <p:val>
                                            <p:strVal val="ppt_x"/>
                                          </p:val>
                                        </p:tav>
                                      </p:tavLst>
                                    </p:anim>
                                    <p:anim calcmode="lin" valueType="num">
                                      <p:cBhvr additive="base">
                                        <p:cTn id="343" dur="2500"/>
                                        <p:tgtEl>
                                          <p:spTgt spid="363"/>
                                        </p:tgtEl>
                                        <p:attrNameLst>
                                          <p:attrName>ppt_y</p:attrName>
                                        </p:attrNameLst>
                                      </p:cBhvr>
                                      <p:tavLst>
                                        <p:tav tm="0">
                                          <p:val>
                                            <p:strVal val="ppt_y"/>
                                          </p:val>
                                        </p:tav>
                                        <p:tav tm="100000">
                                          <p:val>
                                            <p:strVal val="1+ppt_h/2"/>
                                          </p:val>
                                        </p:tav>
                                      </p:tavLst>
                                    </p:anim>
                                    <p:set>
                                      <p:cBhvr>
                                        <p:cTn id="344" dur="1" fill="hold">
                                          <p:stCondLst>
                                            <p:cond delay="2499"/>
                                          </p:stCondLst>
                                        </p:cTn>
                                        <p:tgtEl>
                                          <p:spTgt spid="363"/>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275"/>
                                        </p:tgtEl>
                                        <p:attrNameLst>
                                          <p:attrName>ppt_x</p:attrName>
                                        </p:attrNameLst>
                                      </p:cBhvr>
                                      <p:tavLst>
                                        <p:tav tm="0">
                                          <p:val>
                                            <p:strVal val="ppt_x"/>
                                          </p:val>
                                        </p:tav>
                                        <p:tav tm="100000">
                                          <p:val>
                                            <p:strVal val="ppt_x"/>
                                          </p:val>
                                        </p:tav>
                                      </p:tavLst>
                                    </p:anim>
                                    <p:anim calcmode="lin" valueType="num">
                                      <p:cBhvr additive="base">
                                        <p:cTn id="347" dur="2500"/>
                                        <p:tgtEl>
                                          <p:spTgt spid="275"/>
                                        </p:tgtEl>
                                        <p:attrNameLst>
                                          <p:attrName>ppt_y</p:attrName>
                                        </p:attrNameLst>
                                      </p:cBhvr>
                                      <p:tavLst>
                                        <p:tav tm="0">
                                          <p:val>
                                            <p:strVal val="ppt_y"/>
                                          </p:val>
                                        </p:tav>
                                        <p:tav tm="100000">
                                          <p:val>
                                            <p:strVal val="1+ppt_h/2"/>
                                          </p:val>
                                        </p:tav>
                                      </p:tavLst>
                                    </p:anim>
                                    <p:set>
                                      <p:cBhvr>
                                        <p:cTn id="348" dur="1" fill="hold">
                                          <p:stCondLst>
                                            <p:cond delay="2499"/>
                                          </p:stCondLst>
                                        </p:cTn>
                                        <p:tgtEl>
                                          <p:spTgt spid="275"/>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278"/>
                                        </p:tgtEl>
                                        <p:attrNameLst>
                                          <p:attrName>ppt_x</p:attrName>
                                        </p:attrNameLst>
                                      </p:cBhvr>
                                      <p:tavLst>
                                        <p:tav tm="0">
                                          <p:val>
                                            <p:strVal val="ppt_x"/>
                                          </p:val>
                                        </p:tav>
                                        <p:tav tm="100000">
                                          <p:val>
                                            <p:strVal val="ppt_x"/>
                                          </p:val>
                                        </p:tav>
                                      </p:tavLst>
                                    </p:anim>
                                    <p:anim calcmode="lin" valueType="num">
                                      <p:cBhvr additive="base">
                                        <p:cTn id="351" dur="2500"/>
                                        <p:tgtEl>
                                          <p:spTgt spid="278"/>
                                        </p:tgtEl>
                                        <p:attrNameLst>
                                          <p:attrName>ppt_y</p:attrName>
                                        </p:attrNameLst>
                                      </p:cBhvr>
                                      <p:tavLst>
                                        <p:tav tm="0">
                                          <p:val>
                                            <p:strVal val="ppt_y"/>
                                          </p:val>
                                        </p:tav>
                                        <p:tav tm="100000">
                                          <p:val>
                                            <p:strVal val="1+ppt_h/2"/>
                                          </p:val>
                                        </p:tav>
                                      </p:tavLst>
                                    </p:anim>
                                    <p:set>
                                      <p:cBhvr>
                                        <p:cTn id="352" dur="1" fill="hold">
                                          <p:stCondLst>
                                            <p:cond delay="2499"/>
                                          </p:stCondLst>
                                        </p:cTn>
                                        <p:tgtEl>
                                          <p:spTgt spid="278"/>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281"/>
                                        </p:tgtEl>
                                        <p:attrNameLst>
                                          <p:attrName>ppt_x</p:attrName>
                                        </p:attrNameLst>
                                      </p:cBhvr>
                                      <p:tavLst>
                                        <p:tav tm="0">
                                          <p:val>
                                            <p:strVal val="ppt_x"/>
                                          </p:val>
                                        </p:tav>
                                        <p:tav tm="100000">
                                          <p:val>
                                            <p:strVal val="ppt_x"/>
                                          </p:val>
                                        </p:tav>
                                      </p:tavLst>
                                    </p:anim>
                                    <p:anim calcmode="lin" valueType="num">
                                      <p:cBhvr additive="base">
                                        <p:cTn id="355" dur="2500"/>
                                        <p:tgtEl>
                                          <p:spTgt spid="281"/>
                                        </p:tgtEl>
                                        <p:attrNameLst>
                                          <p:attrName>ppt_y</p:attrName>
                                        </p:attrNameLst>
                                      </p:cBhvr>
                                      <p:tavLst>
                                        <p:tav tm="0">
                                          <p:val>
                                            <p:strVal val="ppt_y"/>
                                          </p:val>
                                        </p:tav>
                                        <p:tav tm="100000">
                                          <p:val>
                                            <p:strVal val="1+ppt_h/2"/>
                                          </p:val>
                                        </p:tav>
                                      </p:tavLst>
                                    </p:anim>
                                    <p:set>
                                      <p:cBhvr>
                                        <p:cTn id="356" dur="1" fill="hold">
                                          <p:stCondLst>
                                            <p:cond delay="2499"/>
                                          </p:stCondLst>
                                        </p:cTn>
                                        <p:tgtEl>
                                          <p:spTgt spid="281"/>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284"/>
                                        </p:tgtEl>
                                        <p:attrNameLst>
                                          <p:attrName>ppt_x</p:attrName>
                                        </p:attrNameLst>
                                      </p:cBhvr>
                                      <p:tavLst>
                                        <p:tav tm="0">
                                          <p:val>
                                            <p:strVal val="ppt_x"/>
                                          </p:val>
                                        </p:tav>
                                        <p:tav tm="100000">
                                          <p:val>
                                            <p:strVal val="ppt_x"/>
                                          </p:val>
                                        </p:tav>
                                      </p:tavLst>
                                    </p:anim>
                                    <p:anim calcmode="lin" valueType="num">
                                      <p:cBhvr additive="base">
                                        <p:cTn id="359" dur="2500"/>
                                        <p:tgtEl>
                                          <p:spTgt spid="284"/>
                                        </p:tgtEl>
                                        <p:attrNameLst>
                                          <p:attrName>ppt_y</p:attrName>
                                        </p:attrNameLst>
                                      </p:cBhvr>
                                      <p:tavLst>
                                        <p:tav tm="0">
                                          <p:val>
                                            <p:strVal val="ppt_y"/>
                                          </p:val>
                                        </p:tav>
                                        <p:tav tm="100000">
                                          <p:val>
                                            <p:strVal val="1+ppt_h/2"/>
                                          </p:val>
                                        </p:tav>
                                      </p:tavLst>
                                    </p:anim>
                                    <p:set>
                                      <p:cBhvr>
                                        <p:cTn id="360" dur="1" fill="hold">
                                          <p:stCondLst>
                                            <p:cond delay="2499"/>
                                          </p:stCondLst>
                                        </p:cTn>
                                        <p:tgtEl>
                                          <p:spTgt spid="284"/>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287"/>
                                        </p:tgtEl>
                                        <p:attrNameLst>
                                          <p:attrName>ppt_x</p:attrName>
                                        </p:attrNameLst>
                                      </p:cBhvr>
                                      <p:tavLst>
                                        <p:tav tm="0">
                                          <p:val>
                                            <p:strVal val="ppt_x"/>
                                          </p:val>
                                        </p:tav>
                                        <p:tav tm="100000">
                                          <p:val>
                                            <p:strVal val="ppt_x"/>
                                          </p:val>
                                        </p:tav>
                                      </p:tavLst>
                                    </p:anim>
                                    <p:anim calcmode="lin" valueType="num">
                                      <p:cBhvr additive="base">
                                        <p:cTn id="363" dur="2500"/>
                                        <p:tgtEl>
                                          <p:spTgt spid="287"/>
                                        </p:tgtEl>
                                        <p:attrNameLst>
                                          <p:attrName>ppt_y</p:attrName>
                                        </p:attrNameLst>
                                      </p:cBhvr>
                                      <p:tavLst>
                                        <p:tav tm="0">
                                          <p:val>
                                            <p:strVal val="ppt_y"/>
                                          </p:val>
                                        </p:tav>
                                        <p:tav tm="100000">
                                          <p:val>
                                            <p:strVal val="1+ppt_h/2"/>
                                          </p:val>
                                        </p:tav>
                                      </p:tavLst>
                                    </p:anim>
                                    <p:set>
                                      <p:cBhvr>
                                        <p:cTn id="364" dur="1" fill="hold">
                                          <p:stCondLst>
                                            <p:cond delay="2499"/>
                                          </p:stCondLst>
                                        </p:cTn>
                                        <p:tgtEl>
                                          <p:spTgt spid="287"/>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290"/>
                                        </p:tgtEl>
                                        <p:attrNameLst>
                                          <p:attrName>ppt_x</p:attrName>
                                        </p:attrNameLst>
                                      </p:cBhvr>
                                      <p:tavLst>
                                        <p:tav tm="0">
                                          <p:val>
                                            <p:strVal val="ppt_x"/>
                                          </p:val>
                                        </p:tav>
                                        <p:tav tm="100000">
                                          <p:val>
                                            <p:strVal val="ppt_x"/>
                                          </p:val>
                                        </p:tav>
                                      </p:tavLst>
                                    </p:anim>
                                    <p:anim calcmode="lin" valueType="num">
                                      <p:cBhvr additive="base">
                                        <p:cTn id="367" dur="2500"/>
                                        <p:tgtEl>
                                          <p:spTgt spid="290"/>
                                        </p:tgtEl>
                                        <p:attrNameLst>
                                          <p:attrName>ppt_y</p:attrName>
                                        </p:attrNameLst>
                                      </p:cBhvr>
                                      <p:tavLst>
                                        <p:tav tm="0">
                                          <p:val>
                                            <p:strVal val="ppt_y"/>
                                          </p:val>
                                        </p:tav>
                                        <p:tav tm="100000">
                                          <p:val>
                                            <p:strVal val="1+ppt_h/2"/>
                                          </p:val>
                                        </p:tav>
                                      </p:tavLst>
                                    </p:anim>
                                    <p:set>
                                      <p:cBhvr>
                                        <p:cTn id="368" dur="1" fill="hold">
                                          <p:stCondLst>
                                            <p:cond delay="2499"/>
                                          </p:stCondLst>
                                        </p:cTn>
                                        <p:tgtEl>
                                          <p:spTgt spid="290"/>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93"/>
                                        </p:tgtEl>
                                        <p:attrNameLst>
                                          <p:attrName>ppt_x</p:attrName>
                                        </p:attrNameLst>
                                      </p:cBhvr>
                                      <p:tavLst>
                                        <p:tav tm="0">
                                          <p:val>
                                            <p:strVal val="ppt_x"/>
                                          </p:val>
                                        </p:tav>
                                        <p:tav tm="100000">
                                          <p:val>
                                            <p:strVal val="ppt_x"/>
                                          </p:val>
                                        </p:tav>
                                      </p:tavLst>
                                    </p:anim>
                                    <p:anim calcmode="lin" valueType="num">
                                      <p:cBhvr additive="base">
                                        <p:cTn id="371" dur="2500"/>
                                        <p:tgtEl>
                                          <p:spTgt spid="293"/>
                                        </p:tgtEl>
                                        <p:attrNameLst>
                                          <p:attrName>ppt_y</p:attrName>
                                        </p:attrNameLst>
                                      </p:cBhvr>
                                      <p:tavLst>
                                        <p:tav tm="0">
                                          <p:val>
                                            <p:strVal val="ppt_y"/>
                                          </p:val>
                                        </p:tav>
                                        <p:tav tm="100000">
                                          <p:val>
                                            <p:strVal val="1+ppt_h/2"/>
                                          </p:val>
                                        </p:tav>
                                      </p:tavLst>
                                    </p:anim>
                                    <p:set>
                                      <p:cBhvr>
                                        <p:cTn id="372" dur="1" fill="hold">
                                          <p:stCondLst>
                                            <p:cond delay="2499"/>
                                          </p:stCondLst>
                                        </p:cTn>
                                        <p:tgtEl>
                                          <p:spTgt spid="29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96"/>
                                        </p:tgtEl>
                                        <p:attrNameLst>
                                          <p:attrName>ppt_x</p:attrName>
                                        </p:attrNameLst>
                                      </p:cBhvr>
                                      <p:tavLst>
                                        <p:tav tm="0">
                                          <p:val>
                                            <p:strVal val="ppt_x"/>
                                          </p:val>
                                        </p:tav>
                                        <p:tav tm="100000">
                                          <p:val>
                                            <p:strVal val="ppt_x"/>
                                          </p:val>
                                        </p:tav>
                                      </p:tavLst>
                                    </p:anim>
                                    <p:anim calcmode="lin" valueType="num">
                                      <p:cBhvr additive="base">
                                        <p:cTn id="375" dur="2500"/>
                                        <p:tgtEl>
                                          <p:spTgt spid="296"/>
                                        </p:tgtEl>
                                        <p:attrNameLst>
                                          <p:attrName>ppt_y</p:attrName>
                                        </p:attrNameLst>
                                      </p:cBhvr>
                                      <p:tavLst>
                                        <p:tav tm="0">
                                          <p:val>
                                            <p:strVal val="ppt_y"/>
                                          </p:val>
                                        </p:tav>
                                        <p:tav tm="100000">
                                          <p:val>
                                            <p:strVal val="1+ppt_h/2"/>
                                          </p:val>
                                        </p:tav>
                                      </p:tavLst>
                                    </p:anim>
                                    <p:set>
                                      <p:cBhvr>
                                        <p:cTn id="376" dur="1" fill="hold">
                                          <p:stCondLst>
                                            <p:cond delay="2499"/>
                                          </p:stCondLst>
                                        </p:cTn>
                                        <p:tgtEl>
                                          <p:spTgt spid="296"/>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99"/>
                                        </p:tgtEl>
                                        <p:attrNameLst>
                                          <p:attrName>ppt_x</p:attrName>
                                        </p:attrNameLst>
                                      </p:cBhvr>
                                      <p:tavLst>
                                        <p:tav tm="0">
                                          <p:val>
                                            <p:strVal val="ppt_x"/>
                                          </p:val>
                                        </p:tav>
                                        <p:tav tm="100000">
                                          <p:val>
                                            <p:strVal val="ppt_x"/>
                                          </p:val>
                                        </p:tav>
                                      </p:tavLst>
                                    </p:anim>
                                    <p:anim calcmode="lin" valueType="num">
                                      <p:cBhvr additive="base">
                                        <p:cTn id="379" dur="2500"/>
                                        <p:tgtEl>
                                          <p:spTgt spid="299"/>
                                        </p:tgtEl>
                                        <p:attrNameLst>
                                          <p:attrName>ppt_y</p:attrName>
                                        </p:attrNameLst>
                                      </p:cBhvr>
                                      <p:tavLst>
                                        <p:tav tm="0">
                                          <p:val>
                                            <p:strVal val="ppt_y"/>
                                          </p:val>
                                        </p:tav>
                                        <p:tav tm="100000">
                                          <p:val>
                                            <p:strVal val="1+ppt_h/2"/>
                                          </p:val>
                                        </p:tav>
                                      </p:tavLst>
                                    </p:anim>
                                    <p:set>
                                      <p:cBhvr>
                                        <p:cTn id="380" dur="1" fill="hold">
                                          <p:stCondLst>
                                            <p:cond delay="2499"/>
                                          </p:stCondLst>
                                        </p:cTn>
                                        <p:tgtEl>
                                          <p:spTgt spid="299"/>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302"/>
                                        </p:tgtEl>
                                        <p:attrNameLst>
                                          <p:attrName>ppt_x</p:attrName>
                                        </p:attrNameLst>
                                      </p:cBhvr>
                                      <p:tavLst>
                                        <p:tav tm="0">
                                          <p:val>
                                            <p:strVal val="ppt_x"/>
                                          </p:val>
                                        </p:tav>
                                        <p:tav tm="100000">
                                          <p:val>
                                            <p:strVal val="ppt_x"/>
                                          </p:val>
                                        </p:tav>
                                      </p:tavLst>
                                    </p:anim>
                                    <p:anim calcmode="lin" valueType="num">
                                      <p:cBhvr additive="base">
                                        <p:cTn id="383" dur="2500"/>
                                        <p:tgtEl>
                                          <p:spTgt spid="302"/>
                                        </p:tgtEl>
                                        <p:attrNameLst>
                                          <p:attrName>ppt_y</p:attrName>
                                        </p:attrNameLst>
                                      </p:cBhvr>
                                      <p:tavLst>
                                        <p:tav tm="0">
                                          <p:val>
                                            <p:strVal val="ppt_y"/>
                                          </p:val>
                                        </p:tav>
                                        <p:tav tm="100000">
                                          <p:val>
                                            <p:strVal val="1+ppt_h/2"/>
                                          </p:val>
                                        </p:tav>
                                      </p:tavLst>
                                    </p:anim>
                                    <p:set>
                                      <p:cBhvr>
                                        <p:cTn id="384" dur="1" fill="hold">
                                          <p:stCondLst>
                                            <p:cond delay="2499"/>
                                          </p:stCondLst>
                                        </p:cTn>
                                        <p:tgtEl>
                                          <p:spTgt spid="302"/>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305"/>
                                        </p:tgtEl>
                                        <p:attrNameLst>
                                          <p:attrName>ppt_x</p:attrName>
                                        </p:attrNameLst>
                                      </p:cBhvr>
                                      <p:tavLst>
                                        <p:tav tm="0">
                                          <p:val>
                                            <p:strVal val="ppt_x"/>
                                          </p:val>
                                        </p:tav>
                                        <p:tav tm="100000">
                                          <p:val>
                                            <p:strVal val="ppt_x"/>
                                          </p:val>
                                        </p:tav>
                                      </p:tavLst>
                                    </p:anim>
                                    <p:anim calcmode="lin" valueType="num">
                                      <p:cBhvr additive="base">
                                        <p:cTn id="387" dur="2500"/>
                                        <p:tgtEl>
                                          <p:spTgt spid="305"/>
                                        </p:tgtEl>
                                        <p:attrNameLst>
                                          <p:attrName>ppt_y</p:attrName>
                                        </p:attrNameLst>
                                      </p:cBhvr>
                                      <p:tavLst>
                                        <p:tav tm="0">
                                          <p:val>
                                            <p:strVal val="ppt_y"/>
                                          </p:val>
                                        </p:tav>
                                        <p:tav tm="100000">
                                          <p:val>
                                            <p:strVal val="1+ppt_h/2"/>
                                          </p:val>
                                        </p:tav>
                                      </p:tavLst>
                                    </p:anim>
                                    <p:set>
                                      <p:cBhvr>
                                        <p:cTn id="388" dur="1" fill="hold">
                                          <p:stCondLst>
                                            <p:cond delay="2499"/>
                                          </p:stCondLst>
                                        </p:cTn>
                                        <p:tgtEl>
                                          <p:spTgt spid="305"/>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308"/>
                                        </p:tgtEl>
                                        <p:attrNameLst>
                                          <p:attrName>ppt_x</p:attrName>
                                        </p:attrNameLst>
                                      </p:cBhvr>
                                      <p:tavLst>
                                        <p:tav tm="0">
                                          <p:val>
                                            <p:strVal val="ppt_x"/>
                                          </p:val>
                                        </p:tav>
                                        <p:tav tm="100000">
                                          <p:val>
                                            <p:strVal val="ppt_x"/>
                                          </p:val>
                                        </p:tav>
                                      </p:tavLst>
                                    </p:anim>
                                    <p:anim calcmode="lin" valueType="num">
                                      <p:cBhvr additive="base">
                                        <p:cTn id="391" dur="2500"/>
                                        <p:tgtEl>
                                          <p:spTgt spid="308"/>
                                        </p:tgtEl>
                                        <p:attrNameLst>
                                          <p:attrName>ppt_y</p:attrName>
                                        </p:attrNameLst>
                                      </p:cBhvr>
                                      <p:tavLst>
                                        <p:tav tm="0">
                                          <p:val>
                                            <p:strVal val="ppt_y"/>
                                          </p:val>
                                        </p:tav>
                                        <p:tav tm="100000">
                                          <p:val>
                                            <p:strVal val="1+ppt_h/2"/>
                                          </p:val>
                                        </p:tav>
                                      </p:tavLst>
                                    </p:anim>
                                    <p:set>
                                      <p:cBhvr>
                                        <p:cTn id="392" dur="1" fill="hold">
                                          <p:stCondLst>
                                            <p:cond delay="2499"/>
                                          </p:stCondLst>
                                        </p:cTn>
                                        <p:tgtEl>
                                          <p:spTgt spid="308"/>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148"/>
                                        </p:tgtEl>
                                        <p:attrNameLst>
                                          <p:attrName>ppt_x</p:attrName>
                                        </p:attrNameLst>
                                      </p:cBhvr>
                                      <p:tavLst>
                                        <p:tav tm="0">
                                          <p:val>
                                            <p:strVal val="ppt_x"/>
                                          </p:val>
                                        </p:tav>
                                        <p:tav tm="100000">
                                          <p:val>
                                            <p:strVal val="ppt_x"/>
                                          </p:val>
                                        </p:tav>
                                      </p:tavLst>
                                    </p:anim>
                                    <p:anim calcmode="lin" valueType="num">
                                      <p:cBhvr additive="base">
                                        <p:cTn id="395" dur="2500"/>
                                        <p:tgtEl>
                                          <p:spTgt spid="148"/>
                                        </p:tgtEl>
                                        <p:attrNameLst>
                                          <p:attrName>ppt_y</p:attrName>
                                        </p:attrNameLst>
                                      </p:cBhvr>
                                      <p:tavLst>
                                        <p:tav tm="0">
                                          <p:val>
                                            <p:strVal val="ppt_y"/>
                                          </p:val>
                                        </p:tav>
                                        <p:tav tm="100000">
                                          <p:val>
                                            <p:strVal val="0-ppt_h/2"/>
                                          </p:val>
                                        </p:tav>
                                      </p:tavLst>
                                    </p:anim>
                                    <p:set>
                                      <p:cBhvr>
                                        <p:cTn id="396" dur="1" fill="hold">
                                          <p:stCondLst>
                                            <p:cond delay="2499"/>
                                          </p:stCondLst>
                                        </p:cTn>
                                        <p:tgtEl>
                                          <p:spTgt spid="148"/>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152"/>
                                        </p:tgtEl>
                                        <p:attrNameLst>
                                          <p:attrName>ppt_x</p:attrName>
                                        </p:attrNameLst>
                                      </p:cBhvr>
                                      <p:tavLst>
                                        <p:tav tm="0">
                                          <p:val>
                                            <p:strVal val="ppt_x"/>
                                          </p:val>
                                        </p:tav>
                                        <p:tav tm="100000">
                                          <p:val>
                                            <p:strVal val="ppt_x"/>
                                          </p:val>
                                        </p:tav>
                                      </p:tavLst>
                                    </p:anim>
                                    <p:anim calcmode="lin" valueType="num">
                                      <p:cBhvr additive="base">
                                        <p:cTn id="399" dur="2500"/>
                                        <p:tgtEl>
                                          <p:spTgt spid="152"/>
                                        </p:tgtEl>
                                        <p:attrNameLst>
                                          <p:attrName>ppt_y</p:attrName>
                                        </p:attrNameLst>
                                      </p:cBhvr>
                                      <p:tavLst>
                                        <p:tav tm="0">
                                          <p:val>
                                            <p:strVal val="ppt_y"/>
                                          </p:val>
                                        </p:tav>
                                        <p:tav tm="100000">
                                          <p:val>
                                            <p:strVal val="0-ppt_h/2"/>
                                          </p:val>
                                        </p:tav>
                                      </p:tavLst>
                                    </p:anim>
                                    <p:set>
                                      <p:cBhvr>
                                        <p:cTn id="400" dur="1" fill="hold">
                                          <p:stCondLst>
                                            <p:cond delay="2499"/>
                                          </p:stCondLst>
                                        </p:cTn>
                                        <p:tgtEl>
                                          <p:spTgt spid="15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155"/>
                                        </p:tgtEl>
                                        <p:attrNameLst>
                                          <p:attrName>ppt_x</p:attrName>
                                        </p:attrNameLst>
                                      </p:cBhvr>
                                      <p:tavLst>
                                        <p:tav tm="0">
                                          <p:val>
                                            <p:strVal val="ppt_x"/>
                                          </p:val>
                                        </p:tav>
                                        <p:tav tm="100000">
                                          <p:val>
                                            <p:strVal val="ppt_x"/>
                                          </p:val>
                                        </p:tav>
                                      </p:tavLst>
                                    </p:anim>
                                    <p:anim calcmode="lin" valueType="num">
                                      <p:cBhvr additive="base">
                                        <p:cTn id="403" dur="2500"/>
                                        <p:tgtEl>
                                          <p:spTgt spid="155"/>
                                        </p:tgtEl>
                                        <p:attrNameLst>
                                          <p:attrName>ppt_y</p:attrName>
                                        </p:attrNameLst>
                                      </p:cBhvr>
                                      <p:tavLst>
                                        <p:tav tm="0">
                                          <p:val>
                                            <p:strVal val="ppt_y"/>
                                          </p:val>
                                        </p:tav>
                                        <p:tav tm="100000">
                                          <p:val>
                                            <p:strVal val="0-ppt_h/2"/>
                                          </p:val>
                                        </p:tav>
                                      </p:tavLst>
                                    </p:anim>
                                    <p:set>
                                      <p:cBhvr>
                                        <p:cTn id="404" dur="1" fill="hold">
                                          <p:stCondLst>
                                            <p:cond delay="2499"/>
                                          </p:stCondLst>
                                        </p:cTn>
                                        <p:tgtEl>
                                          <p:spTgt spid="15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158"/>
                                        </p:tgtEl>
                                        <p:attrNameLst>
                                          <p:attrName>ppt_x</p:attrName>
                                        </p:attrNameLst>
                                      </p:cBhvr>
                                      <p:tavLst>
                                        <p:tav tm="0">
                                          <p:val>
                                            <p:strVal val="ppt_x"/>
                                          </p:val>
                                        </p:tav>
                                        <p:tav tm="100000">
                                          <p:val>
                                            <p:strVal val="ppt_x"/>
                                          </p:val>
                                        </p:tav>
                                      </p:tavLst>
                                    </p:anim>
                                    <p:anim calcmode="lin" valueType="num">
                                      <p:cBhvr additive="base">
                                        <p:cTn id="407" dur="2500"/>
                                        <p:tgtEl>
                                          <p:spTgt spid="158"/>
                                        </p:tgtEl>
                                        <p:attrNameLst>
                                          <p:attrName>ppt_y</p:attrName>
                                        </p:attrNameLst>
                                      </p:cBhvr>
                                      <p:tavLst>
                                        <p:tav tm="0">
                                          <p:val>
                                            <p:strVal val="ppt_y"/>
                                          </p:val>
                                        </p:tav>
                                        <p:tav tm="100000">
                                          <p:val>
                                            <p:strVal val="0-ppt_h/2"/>
                                          </p:val>
                                        </p:tav>
                                      </p:tavLst>
                                    </p:anim>
                                    <p:set>
                                      <p:cBhvr>
                                        <p:cTn id="408" dur="1" fill="hold">
                                          <p:stCondLst>
                                            <p:cond delay="2499"/>
                                          </p:stCondLst>
                                        </p:cTn>
                                        <p:tgtEl>
                                          <p:spTgt spid="158"/>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161"/>
                                        </p:tgtEl>
                                        <p:attrNameLst>
                                          <p:attrName>ppt_x</p:attrName>
                                        </p:attrNameLst>
                                      </p:cBhvr>
                                      <p:tavLst>
                                        <p:tav tm="0">
                                          <p:val>
                                            <p:strVal val="ppt_x"/>
                                          </p:val>
                                        </p:tav>
                                        <p:tav tm="100000">
                                          <p:val>
                                            <p:strVal val="ppt_x"/>
                                          </p:val>
                                        </p:tav>
                                      </p:tavLst>
                                    </p:anim>
                                    <p:anim calcmode="lin" valueType="num">
                                      <p:cBhvr additive="base">
                                        <p:cTn id="411" dur="2500"/>
                                        <p:tgtEl>
                                          <p:spTgt spid="161"/>
                                        </p:tgtEl>
                                        <p:attrNameLst>
                                          <p:attrName>ppt_y</p:attrName>
                                        </p:attrNameLst>
                                      </p:cBhvr>
                                      <p:tavLst>
                                        <p:tav tm="0">
                                          <p:val>
                                            <p:strVal val="ppt_y"/>
                                          </p:val>
                                        </p:tav>
                                        <p:tav tm="100000">
                                          <p:val>
                                            <p:strVal val="0-ppt_h/2"/>
                                          </p:val>
                                        </p:tav>
                                      </p:tavLst>
                                    </p:anim>
                                    <p:set>
                                      <p:cBhvr>
                                        <p:cTn id="412" dur="1" fill="hold">
                                          <p:stCondLst>
                                            <p:cond delay="2499"/>
                                          </p:stCondLst>
                                        </p:cTn>
                                        <p:tgtEl>
                                          <p:spTgt spid="161"/>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164"/>
                                        </p:tgtEl>
                                        <p:attrNameLst>
                                          <p:attrName>ppt_x</p:attrName>
                                        </p:attrNameLst>
                                      </p:cBhvr>
                                      <p:tavLst>
                                        <p:tav tm="0">
                                          <p:val>
                                            <p:strVal val="ppt_x"/>
                                          </p:val>
                                        </p:tav>
                                        <p:tav tm="100000">
                                          <p:val>
                                            <p:strVal val="ppt_x"/>
                                          </p:val>
                                        </p:tav>
                                      </p:tavLst>
                                    </p:anim>
                                    <p:anim calcmode="lin" valueType="num">
                                      <p:cBhvr additive="base">
                                        <p:cTn id="415" dur="2500"/>
                                        <p:tgtEl>
                                          <p:spTgt spid="164"/>
                                        </p:tgtEl>
                                        <p:attrNameLst>
                                          <p:attrName>ppt_y</p:attrName>
                                        </p:attrNameLst>
                                      </p:cBhvr>
                                      <p:tavLst>
                                        <p:tav tm="0">
                                          <p:val>
                                            <p:strVal val="ppt_y"/>
                                          </p:val>
                                        </p:tav>
                                        <p:tav tm="100000">
                                          <p:val>
                                            <p:strVal val="0-ppt_h/2"/>
                                          </p:val>
                                        </p:tav>
                                      </p:tavLst>
                                    </p:anim>
                                    <p:set>
                                      <p:cBhvr>
                                        <p:cTn id="416" dur="1" fill="hold">
                                          <p:stCondLst>
                                            <p:cond delay="2499"/>
                                          </p:stCondLst>
                                        </p:cTn>
                                        <p:tgtEl>
                                          <p:spTgt spid="164"/>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167"/>
                                        </p:tgtEl>
                                        <p:attrNameLst>
                                          <p:attrName>ppt_x</p:attrName>
                                        </p:attrNameLst>
                                      </p:cBhvr>
                                      <p:tavLst>
                                        <p:tav tm="0">
                                          <p:val>
                                            <p:strVal val="ppt_x"/>
                                          </p:val>
                                        </p:tav>
                                        <p:tav tm="100000">
                                          <p:val>
                                            <p:strVal val="ppt_x"/>
                                          </p:val>
                                        </p:tav>
                                      </p:tavLst>
                                    </p:anim>
                                    <p:anim calcmode="lin" valueType="num">
                                      <p:cBhvr additive="base">
                                        <p:cTn id="419" dur="2500"/>
                                        <p:tgtEl>
                                          <p:spTgt spid="167"/>
                                        </p:tgtEl>
                                        <p:attrNameLst>
                                          <p:attrName>ppt_y</p:attrName>
                                        </p:attrNameLst>
                                      </p:cBhvr>
                                      <p:tavLst>
                                        <p:tav tm="0">
                                          <p:val>
                                            <p:strVal val="ppt_y"/>
                                          </p:val>
                                        </p:tav>
                                        <p:tav tm="100000">
                                          <p:val>
                                            <p:strVal val="0-ppt_h/2"/>
                                          </p:val>
                                        </p:tav>
                                      </p:tavLst>
                                    </p:anim>
                                    <p:set>
                                      <p:cBhvr>
                                        <p:cTn id="420" dur="1" fill="hold">
                                          <p:stCondLst>
                                            <p:cond delay="2499"/>
                                          </p:stCondLst>
                                        </p:cTn>
                                        <p:tgtEl>
                                          <p:spTgt spid="167"/>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170"/>
                                        </p:tgtEl>
                                        <p:attrNameLst>
                                          <p:attrName>ppt_x</p:attrName>
                                        </p:attrNameLst>
                                      </p:cBhvr>
                                      <p:tavLst>
                                        <p:tav tm="0">
                                          <p:val>
                                            <p:strVal val="ppt_x"/>
                                          </p:val>
                                        </p:tav>
                                        <p:tav tm="100000">
                                          <p:val>
                                            <p:strVal val="ppt_x"/>
                                          </p:val>
                                        </p:tav>
                                      </p:tavLst>
                                    </p:anim>
                                    <p:anim calcmode="lin" valueType="num">
                                      <p:cBhvr additive="base">
                                        <p:cTn id="423" dur="2500"/>
                                        <p:tgtEl>
                                          <p:spTgt spid="170"/>
                                        </p:tgtEl>
                                        <p:attrNameLst>
                                          <p:attrName>ppt_y</p:attrName>
                                        </p:attrNameLst>
                                      </p:cBhvr>
                                      <p:tavLst>
                                        <p:tav tm="0">
                                          <p:val>
                                            <p:strVal val="ppt_y"/>
                                          </p:val>
                                        </p:tav>
                                        <p:tav tm="100000">
                                          <p:val>
                                            <p:strVal val="0-ppt_h/2"/>
                                          </p:val>
                                        </p:tav>
                                      </p:tavLst>
                                    </p:anim>
                                    <p:set>
                                      <p:cBhvr>
                                        <p:cTn id="424" dur="1" fill="hold">
                                          <p:stCondLst>
                                            <p:cond delay="2499"/>
                                          </p:stCondLst>
                                        </p:cTn>
                                        <p:tgtEl>
                                          <p:spTgt spid="170"/>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173"/>
                                        </p:tgtEl>
                                        <p:attrNameLst>
                                          <p:attrName>ppt_x</p:attrName>
                                        </p:attrNameLst>
                                      </p:cBhvr>
                                      <p:tavLst>
                                        <p:tav tm="0">
                                          <p:val>
                                            <p:strVal val="ppt_x"/>
                                          </p:val>
                                        </p:tav>
                                        <p:tav tm="100000">
                                          <p:val>
                                            <p:strVal val="ppt_x"/>
                                          </p:val>
                                        </p:tav>
                                      </p:tavLst>
                                    </p:anim>
                                    <p:anim calcmode="lin" valueType="num">
                                      <p:cBhvr additive="base">
                                        <p:cTn id="427" dur="2500"/>
                                        <p:tgtEl>
                                          <p:spTgt spid="173"/>
                                        </p:tgtEl>
                                        <p:attrNameLst>
                                          <p:attrName>ppt_y</p:attrName>
                                        </p:attrNameLst>
                                      </p:cBhvr>
                                      <p:tavLst>
                                        <p:tav tm="0">
                                          <p:val>
                                            <p:strVal val="ppt_y"/>
                                          </p:val>
                                        </p:tav>
                                        <p:tav tm="100000">
                                          <p:val>
                                            <p:strVal val="0-ppt_h/2"/>
                                          </p:val>
                                        </p:tav>
                                      </p:tavLst>
                                    </p:anim>
                                    <p:set>
                                      <p:cBhvr>
                                        <p:cTn id="428" dur="1" fill="hold">
                                          <p:stCondLst>
                                            <p:cond delay="2499"/>
                                          </p:stCondLst>
                                        </p:cTn>
                                        <p:tgtEl>
                                          <p:spTgt spid="173"/>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176"/>
                                        </p:tgtEl>
                                        <p:attrNameLst>
                                          <p:attrName>ppt_x</p:attrName>
                                        </p:attrNameLst>
                                      </p:cBhvr>
                                      <p:tavLst>
                                        <p:tav tm="0">
                                          <p:val>
                                            <p:strVal val="ppt_x"/>
                                          </p:val>
                                        </p:tav>
                                        <p:tav tm="100000">
                                          <p:val>
                                            <p:strVal val="ppt_x"/>
                                          </p:val>
                                        </p:tav>
                                      </p:tavLst>
                                    </p:anim>
                                    <p:anim calcmode="lin" valueType="num">
                                      <p:cBhvr additive="base">
                                        <p:cTn id="431" dur="2500"/>
                                        <p:tgtEl>
                                          <p:spTgt spid="176"/>
                                        </p:tgtEl>
                                        <p:attrNameLst>
                                          <p:attrName>ppt_y</p:attrName>
                                        </p:attrNameLst>
                                      </p:cBhvr>
                                      <p:tavLst>
                                        <p:tav tm="0">
                                          <p:val>
                                            <p:strVal val="ppt_y"/>
                                          </p:val>
                                        </p:tav>
                                        <p:tav tm="100000">
                                          <p:val>
                                            <p:strVal val="0-ppt_h/2"/>
                                          </p:val>
                                        </p:tav>
                                      </p:tavLst>
                                    </p:anim>
                                    <p:set>
                                      <p:cBhvr>
                                        <p:cTn id="432" dur="1" fill="hold">
                                          <p:stCondLst>
                                            <p:cond delay="2499"/>
                                          </p:stCondLst>
                                        </p:cTn>
                                        <p:tgtEl>
                                          <p:spTgt spid="176"/>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251"/>
                                        </p:tgtEl>
                                        <p:attrNameLst>
                                          <p:attrName>ppt_x</p:attrName>
                                        </p:attrNameLst>
                                      </p:cBhvr>
                                      <p:tavLst>
                                        <p:tav tm="0">
                                          <p:val>
                                            <p:strVal val="ppt_x"/>
                                          </p:val>
                                        </p:tav>
                                        <p:tav tm="100000">
                                          <p:val>
                                            <p:strVal val="ppt_x"/>
                                          </p:val>
                                        </p:tav>
                                      </p:tavLst>
                                    </p:anim>
                                    <p:anim calcmode="lin" valueType="num">
                                      <p:cBhvr additive="base">
                                        <p:cTn id="435" dur="2500"/>
                                        <p:tgtEl>
                                          <p:spTgt spid="251"/>
                                        </p:tgtEl>
                                        <p:attrNameLst>
                                          <p:attrName>ppt_y</p:attrName>
                                        </p:attrNameLst>
                                      </p:cBhvr>
                                      <p:tavLst>
                                        <p:tav tm="0">
                                          <p:val>
                                            <p:strVal val="ppt_y"/>
                                          </p:val>
                                        </p:tav>
                                        <p:tav tm="100000">
                                          <p:val>
                                            <p:strVal val="0-ppt_h/2"/>
                                          </p:val>
                                        </p:tav>
                                      </p:tavLst>
                                    </p:anim>
                                    <p:set>
                                      <p:cBhvr>
                                        <p:cTn id="436" dur="1" fill="hold">
                                          <p:stCondLst>
                                            <p:cond delay="2499"/>
                                          </p:stCondLst>
                                        </p:cTn>
                                        <p:tgtEl>
                                          <p:spTgt spid="251"/>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254"/>
                                        </p:tgtEl>
                                        <p:attrNameLst>
                                          <p:attrName>ppt_x</p:attrName>
                                        </p:attrNameLst>
                                      </p:cBhvr>
                                      <p:tavLst>
                                        <p:tav tm="0">
                                          <p:val>
                                            <p:strVal val="ppt_x"/>
                                          </p:val>
                                        </p:tav>
                                        <p:tav tm="100000">
                                          <p:val>
                                            <p:strVal val="ppt_x"/>
                                          </p:val>
                                        </p:tav>
                                      </p:tavLst>
                                    </p:anim>
                                    <p:anim calcmode="lin" valueType="num">
                                      <p:cBhvr additive="base">
                                        <p:cTn id="439" dur="2500"/>
                                        <p:tgtEl>
                                          <p:spTgt spid="254"/>
                                        </p:tgtEl>
                                        <p:attrNameLst>
                                          <p:attrName>ppt_y</p:attrName>
                                        </p:attrNameLst>
                                      </p:cBhvr>
                                      <p:tavLst>
                                        <p:tav tm="0">
                                          <p:val>
                                            <p:strVal val="ppt_y"/>
                                          </p:val>
                                        </p:tav>
                                        <p:tav tm="100000">
                                          <p:val>
                                            <p:strVal val="0-ppt_h/2"/>
                                          </p:val>
                                        </p:tav>
                                      </p:tavLst>
                                    </p:anim>
                                    <p:set>
                                      <p:cBhvr>
                                        <p:cTn id="440" dur="1" fill="hold">
                                          <p:stCondLst>
                                            <p:cond delay="2499"/>
                                          </p:stCondLst>
                                        </p:cTn>
                                        <p:tgtEl>
                                          <p:spTgt spid="25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257"/>
                                        </p:tgtEl>
                                        <p:attrNameLst>
                                          <p:attrName>ppt_x</p:attrName>
                                        </p:attrNameLst>
                                      </p:cBhvr>
                                      <p:tavLst>
                                        <p:tav tm="0">
                                          <p:val>
                                            <p:strVal val="ppt_x"/>
                                          </p:val>
                                        </p:tav>
                                        <p:tav tm="100000">
                                          <p:val>
                                            <p:strVal val="ppt_x"/>
                                          </p:val>
                                        </p:tav>
                                      </p:tavLst>
                                    </p:anim>
                                    <p:anim calcmode="lin" valueType="num">
                                      <p:cBhvr additive="base">
                                        <p:cTn id="443" dur="2500"/>
                                        <p:tgtEl>
                                          <p:spTgt spid="257"/>
                                        </p:tgtEl>
                                        <p:attrNameLst>
                                          <p:attrName>ppt_y</p:attrName>
                                        </p:attrNameLst>
                                      </p:cBhvr>
                                      <p:tavLst>
                                        <p:tav tm="0">
                                          <p:val>
                                            <p:strVal val="ppt_y"/>
                                          </p:val>
                                        </p:tav>
                                        <p:tav tm="100000">
                                          <p:val>
                                            <p:strVal val="0-ppt_h/2"/>
                                          </p:val>
                                        </p:tav>
                                      </p:tavLst>
                                    </p:anim>
                                    <p:set>
                                      <p:cBhvr>
                                        <p:cTn id="444" dur="1" fill="hold">
                                          <p:stCondLst>
                                            <p:cond delay="2499"/>
                                          </p:stCondLst>
                                        </p:cTn>
                                        <p:tgtEl>
                                          <p:spTgt spid="25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60"/>
                                        </p:tgtEl>
                                        <p:attrNameLst>
                                          <p:attrName>ppt_x</p:attrName>
                                        </p:attrNameLst>
                                      </p:cBhvr>
                                      <p:tavLst>
                                        <p:tav tm="0">
                                          <p:val>
                                            <p:strVal val="ppt_x"/>
                                          </p:val>
                                        </p:tav>
                                        <p:tav tm="100000">
                                          <p:val>
                                            <p:strVal val="ppt_x"/>
                                          </p:val>
                                        </p:tav>
                                      </p:tavLst>
                                    </p:anim>
                                    <p:anim calcmode="lin" valueType="num">
                                      <p:cBhvr additive="base">
                                        <p:cTn id="447" dur="2500"/>
                                        <p:tgtEl>
                                          <p:spTgt spid="260"/>
                                        </p:tgtEl>
                                        <p:attrNameLst>
                                          <p:attrName>ppt_y</p:attrName>
                                        </p:attrNameLst>
                                      </p:cBhvr>
                                      <p:tavLst>
                                        <p:tav tm="0">
                                          <p:val>
                                            <p:strVal val="ppt_y"/>
                                          </p:val>
                                        </p:tav>
                                        <p:tav tm="100000">
                                          <p:val>
                                            <p:strVal val="0-ppt_h/2"/>
                                          </p:val>
                                        </p:tav>
                                      </p:tavLst>
                                    </p:anim>
                                    <p:set>
                                      <p:cBhvr>
                                        <p:cTn id="448" dur="1" fill="hold">
                                          <p:stCondLst>
                                            <p:cond delay="2499"/>
                                          </p:stCondLst>
                                        </p:cTn>
                                        <p:tgtEl>
                                          <p:spTgt spid="26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63"/>
                                        </p:tgtEl>
                                        <p:attrNameLst>
                                          <p:attrName>ppt_x</p:attrName>
                                        </p:attrNameLst>
                                      </p:cBhvr>
                                      <p:tavLst>
                                        <p:tav tm="0">
                                          <p:val>
                                            <p:strVal val="ppt_x"/>
                                          </p:val>
                                        </p:tav>
                                        <p:tav tm="100000">
                                          <p:val>
                                            <p:strVal val="ppt_x"/>
                                          </p:val>
                                        </p:tav>
                                      </p:tavLst>
                                    </p:anim>
                                    <p:anim calcmode="lin" valueType="num">
                                      <p:cBhvr additive="base">
                                        <p:cTn id="451" dur="2500"/>
                                        <p:tgtEl>
                                          <p:spTgt spid="263"/>
                                        </p:tgtEl>
                                        <p:attrNameLst>
                                          <p:attrName>ppt_y</p:attrName>
                                        </p:attrNameLst>
                                      </p:cBhvr>
                                      <p:tavLst>
                                        <p:tav tm="0">
                                          <p:val>
                                            <p:strVal val="ppt_y"/>
                                          </p:val>
                                        </p:tav>
                                        <p:tav tm="100000">
                                          <p:val>
                                            <p:strVal val="0-ppt_h/2"/>
                                          </p:val>
                                        </p:tav>
                                      </p:tavLst>
                                    </p:anim>
                                    <p:set>
                                      <p:cBhvr>
                                        <p:cTn id="452" dur="1" fill="hold">
                                          <p:stCondLst>
                                            <p:cond delay="2499"/>
                                          </p:stCondLst>
                                        </p:cTn>
                                        <p:tgtEl>
                                          <p:spTgt spid="26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66"/>
                                        </p:tgtEl>
                                        <p:attrNameLst>
                                          <p:attrName>ppt_x</p:attrName>
                                        </p:attrNameLst>
                                      </p:cBhvr>
                                      <p:tavLst>
                                        <p:tav tm="0">
                                          <p:val>
                                            <p:strVal val="ppt_x"/>
                                          </p:val>
                                        </p:tav>
                                        <p:tav tm="100000">
                                          <p:val>
                                            <p:strVal val="ppt_x"/>
                                          </p:val>
                                        </p:tav>
                                      </p:tavLst>
                                    </p:anim>
                                    <p:anim calcmode="lin" valueType="num">
                                      <p:cBhvr additive="base">
                                        <p:cTn id="455" dur="2500"/>
                                        <p:tgtEl>
                                          <p:spTgt spid="266"/>
                                        </p:tgtEl>
                                        <p:attrNameLst>
                                          <p:attrName>ppt_y</p:attrName>
                                        </p:attrNameLst>
                                      </p:cBhvr>
                                      <p:tavLst>
                                        <p:tav tm="0">
                                          <p:val>
                                            <p:strVal val="ppt_y"/>
                                          </p:val>
                                        </p:tav>
                                        <p:tav tm="100000">
                                          <p:val>
                                            <p:strVal val="0-ppt_h/2"/>
                                          </p:val>
                                        </p:tav>
                                      </p:tavLst>
                                    </p:anim>
                                    <p:set>
                                      <p:cBhvr>
                                        <p:cTn id="456" dur="1" fill="hold">
                                          <p:stCondLst>
                                            <p:cond delay="2499"/>
                                          </p:stCondLst>
                                        </p:cTn>
                                        <p:tgtEl>
                                          <p:spTgt spid="26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69"/>
                                        </p:tgtEl>
                                        <p:attrNameLst>
                                          <p:attrName>ppt_x</p:attrName>
                                        </p:attrNameLst>
                                      </p:cBhvr>
                                      <p:tavLst>
                                        <p:tav tm="0">
                                          <p:val>
                                            <p:strVal val="ppt_x"/>
                                          </p:val>
                                        </p:tav>
                                        <p:tav tm="100000">
                                          <p:val>
                                            <p:strVal val="ppt_x"/>
                                          </p:val>
                                        </p:tav>
                                      </p:tavLst>
                                    </p:anim>
                                    <p:anim calcmode="lin" valueType="num">
                                      <p:cBhvr additive="base">
                                        <p:cTn id="459" dur="2500"/>
                                        <p:tgtEl>
                                          <p:spTgt spid="269"/>
                                        </p:tgtEl>
                                        <p:attrNameLst>
                                          <p:attrName>ppt_y</p:attrName>
                                        </p:attrNameLst>
                                      </p:cBhvr>
                                      <p:tavLst>
                                        <p:tav tm="0">
                                          <p:val>
                                            <p:strVal val="ppt_y"/>
                                          </p:val>
                                        </p:tav>
                                        <p:tav tm="100000">
                                          <p:val>
                                            <p:strVal val="0-ppt_h/2"/>
                                          </p:val>
                                        </p:tav>
                                      </p:tavLst>
                                    </p:anim>
                                    <p:set>
                                      <p:cBhvr>
                                        <p:cTn id="460" dur="1" fill="hold">
                                          <p:stCondLst>
                                            <p:cond delay="2499"/>
                                          </p:stCondLst>
                                        </p:cTn>
                                        <p:tgtEl>
                                          <p:spTgt spid="26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72"/>
                                        </p:tgtEl>
                                        <p:attrNameLst>
                                          <p:attrName>ppt_x</p:attrName>
                                        </p:attrNameLst>
                                      </p:cBhvr>
                                      <p:tavLst>
                                        <p:tav tm="0">
                                          <p:val>
                                            <p:strVal val="ppt_x"/>
                                          </p:val>
                                        </p:tav>
                                        <p:tav tm="100000">
                                          <p:val>
                                            <p:strVal val="ppt_x"/>
                                          </p:val>
                                        </p:tav>
                                      </p:tavLst>
                                    </p:anim>
                                    <p:anim calcmode="lin" valueType="num">
                                      <p:cBhvr additive="base">
                                        <p:cTn id="463" dur="2500"/>
                                        <p:tgtEl>
                                          <p:spTgt spid="272"/>
                                        </p:tgtEl>
                                        <p:attrNameLst>
                                          <p:attrName>ppt_y</p:attrName>
                                        </p:attrNameLst>
                                      </p:cBhvr>
                                      <p:tavLst>
                                        <p:tav tm="0">
                                          <p:val>
                                            <p:strVal val="ppt_y"/>
                                          </p:val>
                                        </p:tav>
                                        <p:tav tm="100000">
                                          <p:val>
                                            <p:strVal val="0-ppt_h/2"/>
                                          </p:val>
                                        </p:tav>
                                      </p:tavLst>
                                    </p:anim>
                                    <p:set>
                                      <p:cBhvr>
                                        <p:cTn id="464" dur="1" fill="hold">
                                          <p:stCondLst>
                                            <p:cond delay="2499"/>
                                          </p:stCondLst>
                                        </p:cTn>
                                        <p:tgtEl>
                                          <p:spTgt spid="27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311"/>
                                        </p:tgtEl>
                                        <p:attrNameLst>
                                          <p:attrName>ppt_x</p:attrName>
                                        </p:attrNameLst>
                                      </p:cBhvr>
                                      <p:tavLst>
                                        <p:tav tm="0">
                                          <p:val>
                                            <p:strVal val="ppt_x"/>
                                          </p:val>
                                        </p:tav>
                                        <p:tav tm="100000">
                                          <p:val>
                                            <p:strVal val="ppt_x"/>
                                          </p:val>
                                        </p:tav>
                                      </p:tavLst>
                                    </p:anim>
                                    <p:anim calcmode="lin" valueType="num">
                                      <p:cBhvr additive="base">
                                        <p:cTn id="467" dur="2500"/>
                                        <p:tgtEl>
                                          <p:spTgt spid="311"/>
                                        </p:tgtEl>
                                        <p:attrNameLst>
                                          <p:attrName>ppt_y</p:attrName>
                                        </p:attrNameLst>
                                      </p:cBhvr>
                                      <p:tavLst>
                                        <p:tav tm="0">
                                          <p:val>
                                            <p:strVal val="ppt_y"/>
                                          </p:val>
                                        </p:tav>
                                        <p:tav tm="100000">
                                          <p:val>
                                            <p:strVal val="0-ppt_h/2"/>
                                          </p:val>
                                        </p:tav>
                                      </p:tavLst>
                                    </p:anim>
                                    <p:set>
                                      <p:cBhvr>
                                        <p:cTn id="468" dur="1" fill="hold">
                                          <p:stCondLst>
                                            <p:cond delay="2499"/>
                                          </p:stCondLst>
                                        </p:cTn>
                                        <p:tgtEl>
                                          <p:spTgt spid="311"/>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314"/>
                                        </p:tgtEl>
                                        <p:attrNameLst>
                                          <p:attrName>ppt_x</p:attrName>
                                        </p:attrNameLst>
                                      </p:cBhvr>
                                      <p:tavLst>
                                        <p:tav tm="0">
                                          <p:val>
                                            <p:strVal val="ppt_x"/>
                                          </p:val>
                                        </p:tav>
                                        <p:tav tm="100000">
                                          <p:val>
                                            <p:strVal val="ppt_x"/>
                                          </p:val>
                                        </p:tav>
                                      </p:tavLst>
                                    </p:anim>
                                    <p:anim calcmode="lin" valueType="num">
                                      <p:cBhvr additive="base">
                                        <p:cTn id="471" dur="2500"/>
                                        <p:tgtEl>
                                          <p:spTgt spid="314"/>
                                        </p:tgtEl>
                                        <p:attrNameLst>
                                          <p:attrName>ppt_y</p:attrName>
                                        </p:attrNameLst>
                                      </p:cBhvr>
                                      <p:tavLst>
                                        <p:tav tm="0">
                                          <p:val>
                                            <p:strVal val="ppt_y"/>
                                          </p:val>
                                        </p:tav>
                                        <p:tav tm="100000">
                                          <p:val>
                                            <p:strVal val="0-ppt_h/2"/>
                                          </p:val>
                                        </p:tav>
                                      </p:tavLst>
                                    </p:anim>
                                    <p:set>
                                      <p:cBhvr>
                                        <p:cTn id="472" dur="1" fill="hold">
                                          <p:stCondLst>
                                            <p:cond delay="2499"/>
                                          </p:stCondLst>
                                        </p:cTn>
                                        <p:tgtEl>
                                          <p:spTgt spid="314"/>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317"/>
                                        </p:tgtEl>
                                        <p:attrNameLst>
                                          <p:attrName>ppt_x</p:attrName>
                                        </p:attrNameLst>
                                      </p:cBhvr>
                                      <p:tavLst>
                                        <p:tav tm="0">
                                          <p:val>
                                            <p:strVal val="ppt_x"/>
                                          </p:val>
                                        </p:tav>
                                        <p:tav tm="100000">
                                          <p:val>
                                            <p:strVal val="ppt_x"/>
                                          </p:val>
                                        </p:tav>
                                      </p:tavLst>
                                    </p:anim>
                                    <p:anim calcmode="lin" valueType="num">
                                      <p:cBhvr additive="base">
                                        <p:cTn id="475" dur="2500"/>
                                        <p:tgtEl>
                                          <p:spTgt spid="317"/>
                                        </p:tgtEl>
                                        <p:attrNameLst>
                                          <p:attrName>ppt_y</p:attrName>
                                        </p:attrNameLst>
                                      </p:cBhvr>
                                      <p:tavLst>
                                        <p:tav tm="0">
                                          <p:val>
                                            <p:strVal val="ppt_y"/>
                                          </p:val>
                                        </p:tav>
                                        <p:tav tm="100000">
                                          <p:val>
                                            <p:strVal val="0-ppt_h/2"/>
                                          </p:val>
                                        </p:tav>
                                      </p:tavLst>
                                    </p:anim>
                                    <p:set>
                                      <p:cBhvr>
                                        <p:cTn id="476" dur="1" fill="hold">
                                          <p:stCondLst>
                                            <p:cond delay="2499"/>
                                          </p:stCondLst>
                                        </p:cTn>
                                        <p:tgtEl>
                                          <p:spTgt spid="317"/>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320"/>
                                        </p:tgtEl>
                                        <p:attrNameLst>
                                          <p:attrName>ppt_x</p:attrName>
                                        </p:attrNameLst>
                                      </p:cBhvr>
                                      <p:tavLst>
                                        <p:tav tm="0">
                                          <p:val>
                                            <p:strVal val="ppt_x"/>
                                          </p:val>
                                        </p:tav>
                                        <p:tav tm="100000">
                                          <p:val>
                                            <p:strVal val="ppt_x"/>
                                          </p:val>
                                        </p:tav>
                                      </p:tavLst>
                                    </p:anim>
                                    <p:anim calcmode="lin" valueType="num">
                                      <p:cBhvr additive="base">
                                        <p:cTn id="479" dur="2500"/>
                                        <p:tgtEl>
                                          <p:spTgt spid="320"/>
                                        </p:tgtEl>
                                        <p:attrNameLst>
                                          <p:attrName>ppt_y</p:attrName>
                                        </p:attrNameLst>
                                      </p:cBhvr>
                                      <p:tavLst>
                                        <p:tav tm="0">
                                          <p:val>
                                            <p:strVal val="ppt_y"/>
                                          </p:val>
                                        </p:tav>
                                        <p:tav tm="100000">
                                          <p:val>
                                            <p:strVal val="0-ppt_h/2"/>
                                          </p:val>
                                        </p:tav>
                                      </p:tavLst>
                                    </p:anim>
                                    <p:set>
                                      <p:cBhvr>
                                        <p:cTn id="480" dur="1" fill="hold">
                                          <p:stCondLst>
                                            <p:cond delay="2499"/>
                                          </p:stCondLst>
                                        </p:cTn>
                                        <p:tgtEl>
                                          <p:spTgt spid="320"/>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323"/>
                                        </p:tgtEl>
                                        <p:attrNameLst>
                                          <p:attrName>ppt_x</p:attrName>
                                        </p:attrNameLst>
                                      </p:cBhvr>
                                      <p:tavLst>
                                        <p:tav tm="0">
                                          <p:val>
                                            <p:strVal val="ppt_x"/>
                                          </p:val>
                                        </p:tav>
                                        <p:tav tm="100000">
                                          <p:val>
                                            <p:strVal val="ppt_x"/>
                                          </p:val>
                                        </p:tav>
                                      </p:tavLst>
                                    </p:anim>
                                    <p:anim calcmode="lin" valueType="num">
                                      <p:cBhvr additive="base">
                                        <p:cTn id="483" dur="2500"/>
                                        <p:tgtEl>
                                          <p:spTgt spid="323"/>
                                        </p:tgtEl>
                                        <p:attrNameLst>
                                          <p:attrName>ppt_y</p:attrName>
                                        </p:attrNameLst>
                                      </p:cBhvr>
                                      <p:tavLst>
                                        <p:tav tm="0">
                                          <p:val>
                                            <p:strVal val="ppt_y"/>
                                          </p:val>
                                        </p:tav>
                                        <p:tav tm="100000">
                                          <p:val>
                                            <p:strVal val="0-ppt_h/2"/>
                                          </p:val>
                                        </p:tav>
                                      </p:tavLst>
                                    </p:anim>
                                    <p:set>
                                      <p:cBhvr>
                                        <p:cTn id="484" dur="1" fill="hold">
                                          <p:stCondLst>
                                            <p:cond delay="2499"/>
                                          </p:stCondLst>
                                        </p:cTn>
                                        <p:tgtEl>
                                          <p:spTgt spid="323"/>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326"/>
                                        </p:tgtEl>
                                        <p:attrNameLst>
                                          <p:attrName>ppt_x</p:attrName>
                                        </p:attrNameLst>
                                      </p:cBhvr>
                                      <p:tavLst>
                                        <p:tav tm="0">
                                          <p:val>
                                            <p:strVal val="ppt_x"/>
                                          </p:val>
                                        </p:tav>
                                        <p:tav tm="100000">
                                          <p:val>
                                            <p:strVal val="ppt_x"/>
                                          </p:val>
                                        </p:tav>
                                      </p:tavLst>
                                    </p:anim>
                                    <p:anim calcmode="lin" valueType="num">
                                      <p:cBhvr additive="base">
                                        <p:cTn id="487" dur="2500"/>
                                        <p:tgtEl>
                                          <p:spTgt spid="326"/>
                                        </p:tgtEl>
                                        <p:attrNameLst>
                                          <p:attrName>ppt_y</p:attrName>
                                        </p:attrNameLst>
                                      </p:cBhvr>
                                      <p:tavLst>
                                        <p:tav tm="0">
                                          <p:val>
                                            <p:strVal val="ppt_y"/>
                                          </p:val>
                                        </p:tav>
                                        <p:tav tm="100000">
                                          <p:val>
                                            <p:strVal val="0-ppt_h/2"/>
                                          </p:val>
                                        </p:tav>
                                      </p:tavLst>
                                    </p:anim>
                                    <p:set>
                                      <p:cBhvr>
                                        <p:cTn id="488" dur="1" fill="hold">
                                          <p:stCondLst>
                                            <p:cond delay="2499"/>
                                          </p:stCondLst>
                                        </p:cTn>
                                        <p:tgtEl>
                                          <p:spTgt spid="326"/>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2500"/>
                                        <p:tgtEl>
                                          <p:spTgt spid="329"/>
                                        </p:tgtEl>
                                        <p:attrNameLst>
                                          <p:attrName>ppt_h</p:attrName>
                                        </p:attrNameLst>
                                      </p:cBhvr>
                                      <p:tavLst>
                                        <p:tav tm="0">
                                          <p:val>
                                            <p:strVal val="ppt_h"/>
                                          </p:val>
                                        </p:tav>
                                        <p:tav tm="100000">
                                          <p:val>
                                            <p:strVal val="ppt_h"/>
                                          </p:val>
                                        </p:tav>
                                      </p:tavLst>
                                    </p:anim>
                                    <p:anim calcmode="lin" valueType="num">
                                      <p:cBhvr>
                                        <p:cTn id="491" dur="2500"/>
                                        <p:tgtEl>
                                          <p:spTgt spid="3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499"/>
                                          </p:stCondLst>
                                        </p:cTn>
                                        <p:tgtEl>
                                          <p:spTgt spid="32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2500"/>
                                        <p:tgtEl>
                                          <p:spTgt spid="332"/>
                                        </p:tgtEl>
                                        <p:attrNameLst>
                                          <p:attrName>ppt_h</p:attrName>
                                        </p:attrNameLst>
                                      </p:cBhvr>
                                      <p:tavLst>
                                        <p:tav tm="0">
                                          <p:val>
                                            <p:strVal val="ppt_h"/>
                                          </p:val>
                                        </p:tav>
                                        <p:tav tm="100000">
                                          <p:val>
                                            <p:strVal val="ppt_h"/>
                                          </p:val>
                                        </p:tav>
                                      </p:tavLst>
                                    </p:anim>
                                    <p:anim calcmode="lin" valueType="num">
                                      <p:cBhvr>
                                        <p:cTn id="495" dur="25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499"/>
                                          </p:stCondLst>
                                        </p:cTn>
                                        <p:tgtEl>
                                          <p:spTgt spid="332"/>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2500"/>
                                        <p:tgtEl>
                                          <p:spTgt spid="335"/>
                                        </p:tgtEl>
                                        <p:attrNameLst>
                                          <p:attrName>ppt_h</p:attrName>
                                        </p:attrNameLst>
                                      </p:cBhvr>
                                      <p:tavLst>
                                        <p:tav tm="0">
                                          <p:val>
                                            <p:strVal val="ppt_h"/>
                                          </p:val>
                                        </p:tav>
                                        <p:tav tm="100000">
                                          <p:val>
                                            <p:strVal val="ppt_h"/>
                                          </p:val>
                                        </p:tav>
                                      </p:tavLst>
                                    </p:anim>
                                    <p:anim calcmode="lin" valueType="num">
                                      <p:cBhvr>
                                        <p:cTn id="499" dur="2500"/>
                                        <p:tgtEl>
                                          <p:spTgt spid="3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499"/>
                                          </p:stCondLst>
                                        </p:cTn>
                                        <p:tgtEl>
                                          <p:spTgt spid="335"/>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2500"/>
                                        <p:tgtEl>
                                          <p:spTgt spid="338"/>
                                        </p:tgtEl>
                                        <p:attrNameLst>
                                          <p:attrName>ppt_h</p:attrName>
                                        </p:attrNameLst>
                                      </p:cBhvr>
                                      <p:tavLst>
                                        <p:tav tm="0">
                                          <p:val>
                                            <p:strVal val="ppt_h"/>
                                          </p:val>
                                        </p:tav>
                                        <p:tav tm="100000">
                                          <p:val>
                                            <p:strVal val="ppt_h"/>
                                          </p:val>
                                        </p:tav>
                                      </p:tavLst>
                                    </p:anim>
                                    <p:anim calcmode="lin" valueType="num">
                                      <p:cBhvr>
                                        <p:cTn id="503" dur="2500"/>
                                        <p:tgtEl>
                                          <p:spTgt spid="3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499"/>
                                          </p:stCondLst>
                                        </p:cTn>
                                        <p:tgtEl>
                                          <p:spTgt spid="338"/>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2500"/>
                                        <p:tgtEl>
                                          <p:spTgt spid="341"/>
                                        </p:tgtEl>
                                        <p:attrNameLst>
                                          <p:attrName>ppt_h</p:attrName>
                                        </p:attrNameLst>
                                      </p:cBhvr>
                                      <p:tavLst>
                                        <p:tav tm="0">
                                          <p:val>
                                            <p:strVal val="ppt_h"/>
                                          </p:val>
                                        </p:tav>
                                        <p:tav tm="100000">
                                          <p:val>
                                            <p:strVal val="ppt_h"/>
                                          </p:val>
                                        </p:tav>
                                      </p:tavLst>
                                    </p:anim>
                                    <p:anim calcmode="lin" valueType="num">
                                      <p:cBhvr>
                                        <p:cTn id="507" dur="2500"/>
                                        <p:tgtEl>
                                          <p:spTgt spid="3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499"/>
                                          </p:stCondLst>
                                        </p:cTn>
                                        <p:tgtEl>
                                          <p:spTgt spid="341"/>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2500"/>
                                        <p:tgtEl>
                                          <p:spTgt spid="344"/>
                                        </p:tgtEl>
                                        <p:attrNameLst>
                                          <p:attrName>ppt_h</p:attrName>
                                        </p:attrNameLst>
                                      </p:cBhvr>
                                      <p:tavLst>
                                        <p:tav tm="0">
                                          <p:val>
                                            <p:strVal val="ppt_h"/>
                                          </p:val>
                                        </p:tav>
                                        <p:tav tm="100000">
                                          <p:val>
                                            <p:strVal val="ppt_h"/>
                                          </p:val>
                                        </p:tav>
                                      </p:tavLst>
                                    </p:anim>
                                    <p:anim calcmode="lin" valueType="num">
                                      <p:cBhvr>
                                        <p:cTn id="511" dur="2500"/>
                                        <p:tgtEl>
                                          <p:spTgt spid="3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499"/>
                                          </p:stCondLst>
                                        </p:cTn>
                                        <p:tgtEl>
                                          <p:spTgt spid="34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2500"/>
                                        <p:tgtEl>
                                          <p:spTgt spid="347"/>
                                        </p:tgtEl>
                                        <p:attrNameLst>
                                          <p:attrName>ppt_h</p:attrName>
                                        </p:attrNameLst>
                                      </p:cBhvr>
                                      <p:tavLst>
                                        <p:tav tm="0">
                                          <p:val>
                                            <p:strVal val="ppt_h"/>
                                          </p:val>
                                        </p:tav>
                                        <p:tav tm="100000">
                                          <p:val>
                                            <p:strVal val="ppt_h"/>
                                          </p:val>
                                        </p:tav>
                                      </p:tavLst>
                                    </p:anim>
                                    <p:anim calcmode="lin" valueType="num">
                                      <p:cBhvr>
                                        <p:cTn id="515" dur="2500"/>
                                        <p:tgtEl>
                                          <p:spTgt spid="3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499"/>
                                          </p:stCondLst>
                                        </p:cTn>
                                        <p:tgtEl>
                                          <p:spTgt spid="347"/>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2500"/>
                                        <p:tgtEl>
                                          <p:spTgt spid="350"/>
                                        </p:tgtEl>
                                        <p:attrNameLst>
                                          <p:attrName>ppt_h</p:attrName>
                                        </p:attrNameLst>
                                      </p:cBhvr>
                                      <p:tavLst>
                                        <p:tav tm="0">
                                          <p:val>
                                            <p:strVal val="ppt_h"/>
                                          </p:val>
                                        </p:tav>
                                        <p:tav tm="100000">
                                          <p:val>
                                            <p:strVal val="ppt_h"/>
                                          </p:val>
                                        </p:tav>
                                      </p:tavLst>
                                    </p:anim>
                                    <p:anim calcmode="lin" valueType="num">
                                      <p:cBhvr>
                                        <p:cTn id="519" dur="2500"/>
                                        <p:tgtEl>
                                          <p:spTgt spid="3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499"/>
                                          </p:stCondLst>
                                        </p:cTn>
                                        <p:tgtEl>
                                          <p:spTgt spid="350"/>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2500"/>
                                        <p:tgtEl>
                                          <p:spTgt spid="353"/>
                                        </p:tgtEl>
                                        <p:attrNameLst>
                                          <p:attrName>ppt_h</p:attrName>
                                        </p:attrNameLst>
                                      </p:cBhvr>
                                      <p:tavLst>
                                        <p:tav tm="0">
                                          <p:val>
                                            <p:strVal val="ppt_h"/>
                                          </p:val>
                                        </p:tav>
                                        <p:tav tm="100000">
                                          <p:val>
                                            <p:strVal val="ppt_h"/>
                                          </p:val>
                                        </p:tav>
                                      </p:tavLst>
                                    </p:anim>
                                    <p:anim calcmode="lin" valueType="num">
                                      <p:cBhvr>
                                        <p:cTn id="523" dur="2500"/>
                                        <p:tgtEl>
                                          <p:spTgt spid="3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499"/>
                                          </p:stCondLst>
                                        </p:cTn>
                                        <p:tgtEl>
                                          <p:spTgt spid="353"/>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2500"/>
                                        <p:tgtEl>
                                          <p:spTgt spid="357"/>
                                        </p:tgtEl>
                                        <p:attrNameLst>
                                          <p:attrName>ppt_h</p:attrName>
                                        </p:attrNameLst>
                                      </p:cBhvr>
                                      <p:tavLst>
                                        <p:tav tm="0">
                                          <p:val>
                                            <p:strVal val="ppt_h"/>
                                          </p:val>
                                        </p:tav>
                                        <p:tav tm="100000">
                                          <p:val>
                                            <p:strVal val="ppt_h"/>
                                          </p:val>
                                        </p:tav>
                                      </p:tavLst>
                                    </p:anim>
                                    <p:anim calcmode="lin" valueType="num">
                                      <p:cBhvr>
                                        <p:cTn id="527" dur="2500"/>
                                        <p:tgtEl>
                                          <p:spTgt spid="3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499"/>
                                          </p:stCondLst>
                                        </p:cTn>
                                        <p:tgtEl>
                                          <p:spTgt spid="357"/>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2500"/>
                                        <p:tgtEl>
                                          <p:spTgt spid="360"/>
                                        </p:tgtEl>
                                        <p:attrNameLst>
                                          <p:attrName>ppt_h</p:attrName>
                                        </p:attrNameLst>
                                      </p:cBhvr>
                                      <p:tavLst>
                                        <p:tav tm="0">
                                          <p:val>
                                            <p:strVal val="ppt_h"/>
                                          </p:val>
                                        </p:tav>
                                        <p:tav tm="100000">
                                          <p:val>
                                            <p:strVal val="ppt_h"/>
                                          </p:val>
                                        </p:tav>
                                      </p:tavLst>
                                    </p:anim>
                                    <p:anim calcmode="lin" valueType="num">
                                      <p:cBhvr>
                                        <p:cTn id="531" dur="2500"/>
                                        <p:tgtEl>
                                          <p:spTgt spid="3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499"/>
                                          </p:stCondLst>
                                        </p:cTn>
                                        <p:tgtEl>
                                          <p:spTgt spid="360"/>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2500"/>
                                        <p:tgtEl>
                                          <p:spTgt spid="363"/>
                                        </p:tgtEl>
                                        <p:attrNameLst>
                                          <p:attrName>ppt_h</p:attrName>
                                        </p:attrNameLst>
                                      </p:cBhvr>
                                      <p:tavLst>
                                        <p:tav tm="0">
                                          <p:val>
                                            <p:strVal val="ppt_h"/>
                                          </p:val>
                                        </p:tav>
                                        <p:tav tm="100000">
                                          <p:val>
                                            <p:strVal val="ppt_h"/>
                                          </p:val>
                                        </p:tav>
                                      </p:tavLst>
                                    </p:anim>
                                    <p:anim calcmode="lin" valueType="num">
                                      <p:cBhvr>
                                        <p:cTn id="535" dur="2500"/>
                                        <p:tgtEl>
                                          <p:spTgt spid="3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499"/>
                                          </p:stCondLst>
                                        </p:cTn>
                                        <p:tgtEl>
                                          <p:spTgt spid="363"/>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2500"/>
                                        <p:tgtEl>
                                          <p:spTgt spid="275"/>
                                        </p:tgtEl>
                                        <p:attrNameLst>
                                          <p:attrName>ppt_h</p:attrName>
                                        </p:attrNameLst>
                                      </p:cBhvr>
                                      <p:tavLst>
                                        <p:tav tm="0">
                                          <p:val>
                                            <p:strVal val="ppt_h"/>
                                          </p:val>
                                        </p:tav>
                                        <p:tav tm="100000">
                                          <p:val>
                                            <p:strVal val="ppt_h"/>
                                          </p:val>
                                        </p:tav>
                                      </p:tavLst>
                                    </p:anim>
                                    <p:anim calcmode="lin" valueType="num">
                                      <p:cBhvr>
                                        <p:cTn id="539" dur="2500"/>
                                        <p:tgtEl>
                                          <p:spTgt spid="2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499"/>
                                          </p:stCondLst>
                                        </p:cTn>
                                        <p:tgtEl>
                                          <p:spTgt spid="275"/>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2500"/>
                                        <p:tgtEl>
                                          <p:spTgt spid="278"/>
                                        </p:tgtEl>
                                        <p:attrNameLst>
                                          <p:attrName>ppt_h</p:attrName>
                                        </p:attrNameLst>
                                      </p:cBhvr>
                                      <p:tavLst>
                                        <p:tav tm="0">
                                          <p:val>
                                            <p:strVal val="ppt_h"/>
                                          </p:val>
                                        </p:tav>
                                        <p:tav tm="100000">
                                          <p:val>
                                            <p:strVal val="ppt_h"/>
                                          </p:val>
                                        </p:tav>
                                      </p:tavLst>
                                    </p:anim>
                                    <p:anim calcmode="lin" valueType="num">
                                      <p:cBhvr>
                                        <p:cTn id="543" dur="2500"/>
                                        <p:tgtEl>
                                          <p:spTgt spid="2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499"/>
                                          </p:stCondLst>
                                        </p:cTn>
                                        <p:tgtEl>
                                          <p:spTgt spid="278"/>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2500"/>
                                        <p:tgtEl>
                                          <p:spTgt spid="281"/>
                                        </p:tgtEl>
                                        <p:attrNameLst>
                                          <p:attrName>ppt_h</p:attrName>
                                        </p:attrNameLst>
                                      </p:cBhvr>
                                      <p:tavLst>
                                        <p:tav tm="0">
                                          <p:val>
                                            <p:strVal val="ppt_h"/>
                                          </p:val>
                                        </p:tav>
                                        <p:tav tm="100000">
                                          <p:val>
                                            <p:strVal val="ppt_h"/>
                                          </p:val>
                                        </p:tav>
                                      </p:tavLst>
                                    </p:anim>
                                    <p:anim calcmode="lin" valueType="num">
                                      <p:cBhvr>
                                        <p:cTn id="547" dur="2500"/>
                                        <p:tgtEl>
                                          <p:spTgt spid="2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499"/>
                                          </p:stCondLst>
                                        </p:cTn>
                                        <p:tgtEl>
                                          <p:spTgt spid="281"/>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2500"/>
                                        <p:tgtEl>
                                          <p:spTgt spid="284"/>
                                        </p:tgtEl>
                                        <p:attrNameLst>
                                          <p:attrName>ppt_h</p:attrName>
                                        </p:attrNameLst>
                                      </p:cBhvr>
                                      <p:tavLst>
                                        <p:tav tm="0">
                                          <p:val>
                                            <p:strVal val="ppt_h"/>
                                          </p:val>
                                        </p:tav>
                                        <p:tav tm="100000">
                                          <p:val>
                                            <p:strVal val="ppt_h"/>
                                          </p:val>
                                        </p:tav>
                                      </p:tavLst>
                                    </p:anim>
                                    <p:anim calcmode="lin" valueType="num">
                                      <p:cBhvr>
                                        <p:cTn id="551" dur="2500"/>
                                        <p:tgtEl>
                                          <p:spTgt spid="2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499"/>
                                          </p:stCondLst>
                                        </p:cTn>
                                        <p:tgtEl>
                                          <p:spTgt spid="284"/>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2500"/>
                                        <p:tgtEl>
                                          <p:spTgt spid="287"/>
                                        </p:tgtEl>
                                        <p:attrNameLst>
                                          <p:attrName>ppt_h</p:attrName>
                                        </p:attrNameLst>
                                      </p:cBhvr>
                                      <p:tavLst>
                                        <p:tav tm="0">
                                          <p:val>
                                            <p:strVal val="ppt_h"/>
                                          </p:val>
                                        </p:tav>
                                        <p:tav tm="100000">
                                          <p:val>
                                            <p:strVal val="ppt_h"/>
                                          </p:val>
                                        </p:tav>
                                      </p:tavLst>
                                    </p:anim>
                                    <p:anim calcmode="lin" valueType="num">
                                      <p:cBhvr>
                                        <p:cTn id="555" dur="2500"/>
                                        <p:tgtEl>
                                          <p:spTgt spid="2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499"/>
                                          </p:stCondLst>
                                        </p:cTn>
                                        <p:tgtEl>
                                          <p:spTgt spid="287"/>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2500"/>
                                        <p:tgtEl>
                                          <p:spTgt spid="290"/>
                                        </p:tgtEl>
                                        <p:attrNameLst>
                                          <p:attrName>ppt_h</p:attrName>
                                        </p:attrNameLst>
                                      </p:cBhvr>
                                      <p:tavLst>
                                        <p:tav tm="0">
                                          <p:val>
                                            <p:strVal val="ppt_h"/>
                                          </p:val>
                                        </p:tav>
                                        <p:tav tm="100000">
                                          <p:val>
                                            <p:strVal val="ppt_h"/>
                                          </p:val>
                                        </p:tav>
                                      </p:tavLst>
                                    </p:anim>
                                    <p:anim calcmode="lin" valueType="num">
                                      <p:cBhvr>
                                        <p:cTn id="559" dur="2500"/>
                                        <p:tgtEl>
                                          <p:spTgt spid="2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499"/>
                                          </p:stCondLst>
                                        </p:cTn>
                                        <p:tgtEl>
                                          <p:spTgt spid="290"/>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2500"/>
                                        <p:tgtEl>
                                          <p:spTgt spid="293"/>
                                        </p:tgtEl>
                                        <p:attrNameLst>
                                          <p:attrName>ppt_h</p:attrName>
                                        </p:attrNameLst>
                                      </p:cBhvr>
                                      <p:tavLst>
                                        <p:tav tm="0">
                                          <p:val>
                                            <p:strVal val="ppt_h"/>
                                          </p:val>
                                        </p:tav>
                                        <p:tav tm="100000">
                                          <p:val>
                                            <p:strVal val="ppt_h"/>
                                          </p:val>
                                        </p:tav>
                                      </p:tavLst>
                                    </p:anim>
                                    <p:anim calcmode="lin" valueType="num">
                                      <p:cBhvr>
                                        <p:cTn id="563" dur="2500"/>
                                        <p:tgtEl>
                                          <p:spTgt spid="2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499"/>
                                          </p:stCondLst>
                                        </p:cTn>
                                        <p:tgtEl>
                                          <p:spTgt spid="293"/>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2500"/>
                                        <p:tgtEl>
                                          <p:spTgt spid="296"/>
                                        </p:tgtEl>
                                        <p:attrNameLst>
                                          <p:attrName>ppt_h</p:attrName>
                                        </p:attrNameLst>
                                      </p:cBhvr>
                                      <p:tavLst>
                                        <p:tav tm="0">
                                          <p:val>
                                            <p:strVal val="ppt_h"/>
                                          </p:val>
                                        </p:tav>
                                        <p:tav tm="100000">
                                          <p:val>
                                            <p:strVal val="ppt_h"/>
                                          </p:val>
                                        </p:tav>
                                      </p:tavLst>
                                    </p:anim>
                                    <p:anim calcmode="lin" valueType="num">
                                      <p:cBhvr>
                                        <p:cTn id="567" dur="2500"/>
                                        <p:tgtEl>
                                          <p:spTgt spid="2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499"/>
                                          </p:stCondLst>
                                        </p:cTn>
                                        <p:tgtEl>
                                          <p:spTgt spid="296"/>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2500"/>
                                        <p:tgtEl>
                                          <p:spTgt spid="299"/>
                                        </p:tgtEl>
                                        <p:attrNameLst>
                                          <p:attrName>ppt_h</p:attrName>
                                        </p:attrNameLst>
                                      </p:cBhvr>
                                      <p:tavLst>
                                        <p:tav tm="0">
                                          <p:val>
                                            <p:strVal val="ppt_h"/>
                                          </p:val>
                                        </p:tav>
                                        <p:tav tm="100000">
                                          <p:val>
                                            <p:strVal val="ppt_h"/>
                                          </p:val>
                                        </p:tav>
                                      </p:tavLst>
                                    </p:anim>
                                    <p:anim calcmode="lin" valueType="num">
                                      <p:cBhvr>
                                        <p:cTn id="571" dur="2500"/>
                                        <p:tgtEl>
                                          <p:spTgt spid="2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499"/>
                                          </p:stCondLst>
                                        </p:cTn>
                                        <p:tgtEl>
                                          <p:spTgt spid="299"/>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2500"/>
                                        <p:tgtEl>
                                          <p:spTgt spid="302"/>
                                        </p:tgtEl>
                                        <p:attrNameLst>
                                          <p:attrName>ppt_h</p:attrName>
                                        </p:attrNameLst>
                                      </p:cBhvr>
                                      <p:tavLst>
                                        <p:tav tm="0">
                                          <p:val>
                                            <p:strVal val="ppt_h"/>
                                          </p:val>
                                        </p:tav>
                                        <p:tav tm="100000">
                                          <p:val>
                                            <p:strVal val="ppt_h"/>
                                          </p:val>
                                        </p:tav>
                                      </p:tavLst>
                                    </p:anim>
                                    <p:anim calcmode="lin" valueType="num">
                                      <p:cBhvr>
                                        <p:cTn id="575" dur="2500"/>
                                        <p:tgtEl>
                                          <p:spTgt spid="3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499"/>
                                          </p:stCondLst>
                                        </p:cTn>
                                        <p:tgtEl>
                                          <p:spTgt spid="302"/>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2500"/>
                                        <p:tgtEl>
                                          <p:spTgt spid="305"/>
                                        </p:tgtEl>
                                        <p:attrNameLst>
                                          <p:attrName>ppt_h</p:attrName>
                                        </p:attrNameLst>
                                      </p:cBhvr>
                                      <p:tavLst>
                                        <p:tav tm="0">
                                          <p:val>
                                            <p:strVal val="ppt_h"/>
                                          </p:val>
                                        </p:tav>
                                        <p:tav tm="100000">
                                          <p:val>
                                            <p:strVal val="ppt_h"/>
                                          </p:val>
                                        </p:tav>
                                      </p:tavLst>
                                    </p:anim>
                                    <p:anim calcmode="lin" valueType="num">
                                      <p:cBhvr>
                                        <p:cTn id="579" dur="2500"/>
                                        <p:tgtEl>
                                          <p:spTgt spid="3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499"/>
                                          </p:stCondLst>
                                        </p:cTn>
                                        <p:tgtEl>
                                          <p:spTgt spid="305"/>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2500"/>
                                        <p:tgtEl>
                                          <p:spTgt spid="308"/>
                                        </p:tgtEl>
                                        <p:attrNameLst>
                                          <p:attrName>ppt_h</p:attrName>
                                        </p:attrNameLst>
                                      </p:cBhvr>
                                      <p:tavLst>
                                        <p:tav tm="0">
                                          <p:val>
                                            <p:strVal val="ppt_h"/>
                                          </p:val>
                                        </p:tav>
                                        <p:tav tm="100000">
                                          <p:val>
                                            <p:strVal val="ppt_h"/>
                                          </p:val>
                                        </p:tav>
                                      </p:tavLst>
                                    </p:anim>
                                    <p:anim calcmode="lin" valueType="num">
                                      <p:cBhvr>
                                        <p:cTn id="583" dur="2500"/>
                                        <p:tgtEl>
                                          <p:spTgt spid="3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499"/>
                                          </p:stCondLst>
                                        </p:cTn>
                                        <p:tgtEl>
                                          <p:spTgt spid="308"/>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2500"/>
                                        <p:tgtEl>
                                          <p:spTgt spid="148"/>
                                        </p:tgtEl>
                                        <p:attrNameLst>
                                          <p:attrName>ppt_h</p:attrName>
                                        </p:attrNameLst>
                                      </p:cBhvr>
                                      <p:tavLst>
                                        <p:tav tm="0">
                                          <p:val>
                                            <p:strVal val="ppt_h"/>
                                          </p:val>
                                        </p:tav>
                                        <p:tav tm="100000">
                                          <p:val>
                                            <p:strVal val="ppt_h"/>
                                          </p:val>
                                        </p:tav>
                                      </p:tavLst>
                                    </p:anim>
                                    <p:anim calcmode="lin" valueType="num">
                                      <p:cBhvr>
                                        <p:cTn id="5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499"/>
                                          </p:stCondLst>
                                        </p:cTn>
                                        <p:tgtEl>
                                          <p:spTgt spid="148"/>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2500"/>
                                        <p:tgtEl>
                                          <p:spTgt spid="152"/>
                                        </p:tgtEl>
                                        <p:attrNameLst>
                                          <p:attrName>ppt_h</p:attrName>
                                        </p:attrNameLst>
                                      </p:cBhvr>
                                      <p:tavLst>
                                        <p:tav tm="0">
                                          <p:val>
                                            <p:strVal val="ppt_h"/>
                                          </p:val>
                                        </p:tav>
                                        <p:tav tm="100000">
                                          <p:val>
                                            <p:strVal val="ppt_h"/>
                                          </p:val>
                                        </p:tav>
                                      </p:tavLst>
                                    </p:anim>
                                    <p:anim calcmode="lin" valueType="num">
                                      <p:cBhvr>
                                        <p:cTn id="591" dur="25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499"/>
                                          </p:stCondLst>
                                        </p:cTn>
                                        <p:tgtEl>
                                          <p:spTgt spid="15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2500"/>
                                        <p:tgtEl>
                                          <p:spTgt spid="155"/>
                                        </p:tgtEl>
                                        <p:attrNameLst>
                                          <p:attrName>ppt_h</p:attrName>
                                        </p:attrNameLst>
                                      </p:cBhvr>
                                      <p:tavLst>
                                        <p:tav tm="0">
                                          <p:val>
                                            <p:strVal val="ppt_h"/>
                                          </p:val>
                                        </p:tav>
                                        <p:tav tm="100000">
                                          <p:val>
                                            <p:strVal val="ppt_h"/>
                                          </p:val>
                                        </p:tav>
                                      </p:tavLst>
                                    </p:anim>
                                    <p:anim calcmode="lin" valueType="num">
                                      <p:cBhvr>
                                        <p:cTn id="595"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499"/>
                                          </p:stCondLst>
                                        </p:cTn>
                                        <p:tgtEl>
                                          <p:spTgt spid="15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2500"/>
                                        <p:tgtEl>
                                          <p:spTgt spid="158"/>
                                        </p:tgtEl>
                                        <p:attrNameLst>
                                          <p:attrName>ppt_h</p:attrName>
                                        </p:attrNameLst>
                                      </p:cBhvr>
                                      <p:tavLst>
                                        <p:tav tm="0">
                                          <p:val>
                                            <p:strVal val="ppt_h"/>
                                          </p:val>
                                        </p:tav>
                                        <p:tav tm="100000">
                                          <p:val>
                                            <p:strVal val="ppt_h"/>
                                          </p:val>
                                        </p:tav>
                                      </p:tavLst>
                                    </p:anim>
                                    <p:anim calcmode="lin" valueType="num">
                                      <p:cBhvr>
                                        <p:cTn id="599" dur="25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499"/>
                                          </p:stCondLst>
                                        </p:cTn>
                                        <p:tgtEl>
                                          <p:spTgt spid="158"/>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2500"/>
                                        <p:tgtEl>
                                          <p:spTgt spid="161"/>
                                        </p:tgtEl>
                                        <p:attrNameLst>
                                          <p:attrName>ppt_h</p:attrName>
                                        </p:attrNameLst>
                                      </p:cBhvr>
                                      <p:tavLst>
                                        <p:tav tm="0">
                                          <p:val>
                                            <p:strVal val="ppt_h"/>
                                          </p:val>
                                        </p:tav>
                                        <p:tav tm="100000">
                                          <p:val>
                                            <p:strVal val="ppt_h"/>
                                          </p:val>
                                        </p:tav>
                                      </p:tavLst>
                                    </p:anim>
                                    <p:anim calcmode="lin" valueType="num">
                                      <p:cBhvr>
                                        <p:cTn id="603" dur="2500"/>
                                        <p:tgtEl>
                                          <p:spTgt spid="1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499"/>
                                          </p:stCondLst>
                                        </p:cTn>
                                        <p:tgtEl>
                                          <p:spTgt spid="161"/>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2500"/>
                                        <p:tgtEl>
                                          <p:spTgt spid="164"/>
                                        </p:tgtEl>
                                        <p:attrNameLst>
                                          <p:attrName>ppt_h</p:attrName>
                                        </p:attrNameLst>
                                      </p:cBhvr>
                                      <p:tavLst>
                                        <p:tav tm="0">
                                          <p:val>
                                            <p:strVal val="ppt_h"/>
                                          </p:val>
                                        </p:tav>
                                        <p:tav tm="100000">
                                          <p:val>
                                            <p:strVal val="ppt_h"/>
                                          </p:val>
                                        </p:tav>
                                      </p:tavLst>
                                    </p:anim>
                                    <p:anim calcmode="lin" valueType="num">
                                      <p:cBhvr>
                                        <p:cTn id="607"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499"/>
                                          </p:stCondLst>
                                        </p:cTn>
                                        <p:tgtEl>
                                          <p:spTgt spid="164"/>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2500"/>
                                        <p:tgtEl>
                                          <p:spTgt spid="167"/>
                                        </p:tgtEl>
                                        <p:attrNameLst>
                                          <p:attrName>ppt_h</p:attrName>
                                        </p:attrNameLst>
                                      </p:cBhvr>
                                      <p:tavLst>
                                        <p:tav tm="0">
                                          <p:val>
                                            <p:strVal val="ppt_h"/>
                                          </p:val>
                                        </p:tav>
                                        <p:tav tm="100000">
                                          <p:val>
                                            <p:strVal val="ppt_h"/>
                                          </p:val>
                                        </p:tav>
                                      </p:tavLst>
                                    </p:anim>
                                    <p:anim calcmode="lin" valueType="num">
                                      <p:cBhvr>
                                        <p:cTn id="611" dur="2500"/>
                                        <p:tgtEl>
                                          <p:spTgt spid="1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499"/>
                                          </p:stCondLst>
                                        </p:cTn>
                                        <p:tgtEl>
                                          <p:spTgt spid="167"/>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2500"/>
                                        <p:tgtEl>
                                          <p:spTgt spid="170"/>
                                        </p:tgtEl>
                                        <p:attrNameLst>
                                          <p:attrName>ppt_h</p:attrName>
                                        </p:attrNameLst>
                                      </p:cBhvr>
                                      <p:tavLst>
                                        <p:tav tm="0">
                                          <p:val>
                                            <p:strVal val="ppt_h"/>
                                          </p:val>
                                        </p:tav>
                                        <p:tav tm="100000">
                                          <p:val>
                                            <p:strVal val="ppt_h"/>
                                          </p:val>
                                        </p:tav>
                                      </p:tavLst>
                                    </p:anim>
                                    <p:anim calcmode="lin" valueType="num">
                                      <p:cBhvr>
                                        <p:cTn id="61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499"/>
                                          </p:stCondLst>
                                        </p:cTn>
                                        <p:tgtEl>
                                          <p:spTgt spid="170"/>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2500"/>
                                        <p:tgtEl>
                                          <p:spTgt spid="173"/>
                                        </p:tgtEl>
                                        <p:attrNameLst>
                                          <p:attrName>ppt_h</p:attrName>
                                        </p:attrNameLst>
                                      </p:cBhvr>
                                      <p:tavLst>
                                        <p:tav tm="0">
                                          <p:val>
                                            <p:strVal val="ppt_h"/>
                                          </p:val>
                                        </p:tav>
                                        <p:tav tm="100000">
                                          <p:val>
                                            <p:strVal val="ppt_h"/>
                                          </p:val>
                                        </p:tav>
                                      </p:tavLst>
                                    </p:anim>
                                    <p:anim calcmode="lin" valueType="num">
                                      <p:cBhvr>
                                        <p:cTn id="619" dur="2500"/>
                                        <p:tgtEl>
                                          <p:spTgt spid="1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499"/>
                                          </p:stCondLst>
                                        </p:cTn>
                                        <p:tgtEl>
                                          <p:spTgt spid="173"/>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2500"/>
                                        <p:tgtEl>
                                          <p:spTgt spid="176"/>
                                        </p:tgtEl>
                                        <p:attrNameLst>
                                          <p:attrName>ppt_h</p:attrName>
                                        </p:attrNameLst>
                                      </p:cBhvr>
                                      <p:tavLst>
                                        <p:tav tm="0">
                                          <p:val>
                                            <p:strVal val="ppt_h"/>
                                          </p:val>
                                        </p:tav>
                                        <p:tav tm="100000">
                                          <p:val>
                                            <p:strVal val="ppt_h"/>
                                          </p:val>
                                        </p:tav>
                                      </p:tavLst>
                                    </p:anim>
                                    <p:anim calcmode="lin" valueType="num">
                                      <p:cBhvr>
                                        <p:cTn id="623"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499"/>
                                          </p:stCondLst>
                                        </p:cTn>
                                        <p:tgtEl>
                                          <p:spTgt spid="176"/>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2500"/>
                                        <p:tgtEl>
                                          <p:spTgt spid="251"/>
                                        </p:tgtEl>
                                        <p:attrNameLst>
                                          <p:attrName>ppt_h</p:attrName>
                                        </p:attrNameLst>
                                      </p:cBhvr>
                                      <p:tavLst>
                                        <p:tav tm="0">
                                          <p:val>
                                            <p:strVal val="ppt_h"/>
                                          </p:val>
                                        </p:tav>
                                        <p:tav tm="100000">
                                          <p:val>
                                            <p:strVal val="ppt_h"/>
                                          </p:val>
                                        </p:tav>
                                      </p:tavLst>
                                    </p:anim>
                                    <p:anim calcmode="lin" valueType="num">
                                      <p:cBhvr>
                                        <p:cTn id="627" dur="2500"/>
                                        <p:tgtEl>
                                          <p:spTgt spid="2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499"/>
                                          </p:stCondLst>
                                        </p:cTn>
                                        <p:tgtEl>
                                          <p:spTgt spid="251"/>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2500"/>
                                        <p:tgtEl>
                                          <p:spTgt spid="254"/>
                                        </p:tgtEl>
                                        <p:attrNameLst>
                                          <p:attrName>ppt_h</p:attrName>
                                        </p:attrNameLst>
                                      </p:cBhvr>
                                      <p:tavLst>
                                        <p:tav tm="0">
                                          <p:val>
                                            <p:strVal val="ppt_h"/>
                                          </p:val>
                                        </p:tav>
                                        <p:tav tm="100000">
                                          <p:val>
                                            <p:strVal val="ppt_h"/>
                                          </p:val>
                                        </p:tav>
                                      </p:tavLst>
                                    </p:anim>
                                    <p:anim calcmode="lin" valueType="num">
                                      <p:cBhvr>
                                        <p:cTn id="631" dur="2500"/>
                                        <p:tgtEl>
                                          <p:spTgt spid="2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499"/>
                                          </p:stCondLst>
                                        </p:cTn>
                                        <p:tgtEl>
                                          <p:spTgt spid="25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2500"/>
                                        <p:tgtEl>
                                          <p:spTgt spid="257"/>
                                        </p:tgtEl>
                                        <p:attrNameLst>
                                          <p:attrName>ppt_h</p:attrName>
                                        </p:attrNameLst>
                                      </p:cBhvr>
                                      <p:tavLst>
                                        <p:tav tm="0">
                                          <p:val>
                                            <p:strVal val="ppt_h"/>
                                          </p:val>
                                        </p:tav>
                                        <p:tav tm="100000">
                                          <p:val>
                                            <p:strVal val="ppt_h"/>
                                          </p:val>
                                        </p:tav>
                                      </p:tavLst>
                                    </p:anim>
                                    <p:anim calcmode="lin" valueType="num">
                                      <p:cBhvr>
                                        <p:cTn id="635" dur="2500"/>
                                        <p:tgtEl>
                                          <p:spTgt spid="2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499"/>
                                          </p:stCondLst>
                                        </p:cTn>
                                        <p:tgtEl>
                                          <p:spTgt spid="25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2500"/>
                                        <p:tgtEl>
                                          <p:spTgt spid="260"/>
                                        </p:tgtEl>
                                        <p:attrNameLst>
                                          <p:attrName>ppt_h</p:attrName>
                                        </p:attrNameLst>
                                      </p:cBhvr>
                                      <p:tavLst>
                                        <p:tav tm="0">
                                          <p:val>
                                            <p:strVal val="ppt_h"/>
                                          </p:val>
                                        </p:tav>
                                        <p:tav tm="100000">
                                          <p:val>
                                            <p:strVal val="ppt_h"/>
                                          </p:val>
                                        </p:tav>
                                      </p:tavLst>
                                    </p:anim>
                                    <p:anim calcmode="lin" valueType="num">
                                      <p:cBhvr>
                                        <p:cTn id="639" dur="2500"/>
                                        <p:tgtEl>
                                          <p:spTgt spid="2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499"/>
                                          </p:stCondLst>
                                        </p:cTn>
                                        <p:tgtEl>
                                          <p:spTgt spid="26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2500"/>
                                        <p:tgtEl>
                                          <p:spTgt spid="263"/>
                                        </p:tgtEl>
                                        <p:attrNameLst>
                                          <p:attrName>ppt_h</p:attrName>
                                        </p:attrNameLst>
                                      </p:cBhvr>
                                      <p:tavLst>
                                        <p:tav tm="0">
                                          <p:val>
                                            <p:strVal val="ppt_h"/>
                                          </p:val>
                                        </p:tav>
                                        <p:tav tm="100000">
                                          <p:val>
                                            <p:strVal val="ppt_h"/>
                                          </p:val>
                                        </p:tav>
                                      </p:tavLst>
                                    </p:anim>
                                    <p:anim calcmode="lin" valueType="num">
                                      <p:cBhvr>
                                        <p:cTn id="643" dur="2500"/>
                                        <p:tgtEl>
                                          <p:spTgt spid="2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499"/>
                                          </p:stCondLst>
                                        </p:cTn>
                                        <p:tgtEl>
                                          <p:spTgt spid="26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2500"/>
                                        <p:tgtEl>
                                          <p:spTgt spid="266"/>
                                        </p:tgtEl>
                                        <p:attrNameLst>
                                          <p:attrName>ppt_h</p:attrName>
                                        </p:attrNameLst>
                                      </p:cBhvr>
                                      <p:tavLst>
                                        <p:tav tm="0">
                                          <p:val>
                                            <p:strVal val="ppt_h"/>
                                          </p:val>
                                        </p:tav>
                                        <p:tav tm="100000">
                                          <p:val>
                                            <p:strVal val="ppt_h"/>
                                          </p:val>
                                        </p:tav>
                                      </p:tavLst>
                                    </p:anim>
                                    <p:anim calcmode="lin" valueType="num">
                                      <p:cBhvr>
                                        <p:cTn id="647" dur="25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499"/>
                                          </p:stCondLst>
                                        </p:cTn>
                                        <p:tgtEl>
                                          <p:spTgt spid="26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2500"/>
                                        <p:tgtEl>
                                          <p:spTgt spid="269"/>
                                        </p:tgtEl>
                                        <p:attrNameLst>
                                          <p:attrName>ppt_h</p:attrName>
                                        </p:attrNameLst>
                                      </p:cBhvr>
                                      <p:tavLst>
                                        <p:tav tm="0">
                                          <p:val>
                                            <p:strVal val="ppt_h"/>
                                          </p:val>
                                        </p:tav>
                                        <p:tav tm="100000">
                                          <p:val>
                                            <p:strVal val="ppt_h"/>
                                          </p:val>
                                        </p:tav>
                                      </p:tavLst>
                                    </p:anim>
                                    <p:anim calcmode="lin" valueType="num">
                                      <p:cBhvr>
                                        <p:cTn id="651" dur="2500"/>
                                        <p:tgtEl>
                                          <p:spTgt spid="2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499"/>
                                          </p:stCondLst>
                                        </p:cTn>
                                        <p:tgtEl>
                                          <p:spTgt spid="26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2500"/>
                                        <p:tgtEl>
                                          <p:spTgt spid="272"/>
                                        </p:tgtEl>
                                        <p:attrNameLst>
                                          <p:attrName>ppt_h</p:attrName>
                                        </p:attrNameLst>
                                      </p:cBhvr>
                                      <p:tavLst>
                                        <p:tav tm="0">
                                          <p:val>
                                            <p:strVal val="ppt_h"/>
                                          </p:val>
                                        </p:tav>
                                        <p:tav tm="100000">
                                          <p:val>
                                            <p:strVal val="ppt_h"/>
                                          </p:val>
                                        </p:tav>
                                      </p:tavLst>
                                    </p:anim>
                                    <p:anim calcmode="lin" valueType="num">
                                      <p:cBhvr>
                                        <p:cTn id="655" dur="2500"/>
                                        <p:tgtEl>
                                          <p:spTgt spid="2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499"/>
                                          </p:stCondLst>
                                        </p:cTn>
                                        <p:tgtEl>
                                          <p:spTgt spid="27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2500"/>
                                        <p:tgtEl>
                                          <p:spTgt spid="311"/>
                                        </p:tgtEl>
                                        <p:attrNameLst>
                                          <p:attrName>ppt_h</p:attrName>
                                        </p:attrNameLst>
                                      </p:cBhvr>
                                      <p:tavLst>
                                        <p:tav tm="0">
                                          <p:val>
                                            <p:strVal val="ppt_h"/>
                                          </p:val>
                                        </p:tav>
                                        <p:tav tm="100000">
                                          <p:val>
                                            <p:strVal val="ppt_h"/>
                                          </p:val>
                                        </p:tav>
                                      </p:tavLst>
                                    </p:anim>
                                    <p:anim calcmode="lin" valueType="num">
                                      <p:cBhvr>
                                        <p:cTn id="659" dur="2500"/>
                                        <p:tgtEl>
                                          <p:spTgt spid="3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499"/>
                                          </p:stCondLst>
                                        </p:cTn>
                                        <p:tgtEl>
                                          <p:spTgt spid="311"/>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2500"/>
                                        <p:tgtEl>
                                          <p:spTgt spid="314"/>
                                        </p:tgtEl>
                                        <p:attrNameLst>
                                          <p:attrName>ppt_h</p:attrName>
                                        </p:attrNameLst>
                                      </p:cBhvr>
                                      <p:tavLst>
                                        <p:tav tm="0">
                                          <p:val>
                                            <p:strVal val="ppt_h"/>
                                          </p:val>
                                        </p:tav>
                                        <p:tav tm="100000">
                                          <p:val>
                                            <p:strVal val="ppt_h"/>
                                          </p:val>
                                        </p:tav>
                                      </p:tavLst>
                                    </p:anim>
                                    <p:anim calcmode="lin" valueType="num">
                                      <p:cBhvr>
                                        <p:cTn id="663" dur="2500"/>
                                        <p:tgtEl>
                                          <p:spTgt spid="3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499"/>
                                          </p:stCondLst>
                                        </p:cTn>
                                        <p:tgtEl>
                                          <p:spTgt spid="314"/>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2500"/>
                                        <p:tgtEl>
                                          <p:spTgt spid="317"/>
                                        </p:tgtEl>
                                        <p:attrNameLst>
                                          <p:attrName>ppt_h</p:attrName>
                                        </p:attrNameLst>
                                      </p:cBhvr>
                                      <p:tavLst>
                                        <p:tav tm="0">
                                          <p:val>
                                            <p:strVal val="ppt_h"/>
                                          </p:val>
                                        </p:tav>
                                        <p:tav tm="100000">
                                          <p:val>
                                            <p:strVal val="ppt_h"/>
                                          </p:val>
                                        </p:tav>
                                      </p:tavLst>
                                    </p:anim>
                                    <p:anim calcmode="lin" valueType="num">
                                      <p:cBhvr>
                                        <p:cTn id="667" dur="2500"/>
                                        <p:tgtEl>
                                          <p:spTgt spid="3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499"/>
                                          </p:stCondLst>
                                        </p:cTn>
                                        <p:tgtEl>
                                          <p:spTgt spid="317"/>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2500"/>
                                        <p:tgtEl>
                                          <p:spTgt spid="320"/>
                                        </p:tgtEl>
                                        <p:attrNameLst>
                                          <p:attrName>ppt_h</p:attrName>
                                        </p:attrNameLst>
                                      </p:cBhvr>
                                      <p:tavLst>
                                        <p:tav tm="0">
                                          <p:val>
                                            <p:strVal val="ppt_h"/>
                                          </p:val>
                                        </p:tav>
                                        <p:tav tm="100000">
                                          <p:val>
                                            <p:strVal val="ppt_h"/>
                                          </p:val>
                                        </p:tav>
                                      </p:tavLst>
                                    </p:anim>
                                    <p:anim calcmode="lin" valueType="num">
                                      <p:cBhvr>
                                        <p:cTn id="671" dur="2500"/>
                                        <p:tgtEl>
                                          <p:spTgt spid="3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499"/>
                                          </p:stCondLst>
                                        </p:cTn>
                                        <p:tgtEl>
                                          <p:spTgt spid="320"/>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2500"/>
                                        <p:tgtEl>
                                          <p:spTgt spid="323"/>
                                        </p:tgtEl>
                                        <p:attrNameLst>
                                          <p:attrName>ppt_h</p:attrName>
                                        </p:attrNameLst>
                                      </p:cBhvr>
                                      <p:tavLst>
                                        <p:tav tm="0">
                                          <p:val>
                                            <p:strVal val="ppt_h"/>
                                          </p:val>
                                        </p:tav>
                                        <p:tav tm="100000">
                                          <p:val>
                                            <p:strVal val="ppt_h"/>
                                          </p:val>
                                        </p:tav>
                                      </p:tavLst>
                                    </p:anim>
                                    <p:anim calcmode="lin" valueType="num">
                                      <p:cBhvr>
                                        <p:cTn id="675" dur="2500"/>
                                        <p:tgtEl>
                                          <p:spTgt spid="3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499"/>
                                          </p:stCondLst>
                                        </p:cTn>
                                        <p:tgtEl>
                                          <p:spTgt spid="323"/>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2500"/>
                                        <p:tgtEl>
                                          <p:spTgt spid="326"/>
                                        </p:tgtEl>
                                        <p:attrNameLst>
                                          <p:attrName>ppt_h</p:attrName>
                                        </p:attrNameLst>
                                      </p:cBhvr>
                                      <p:tavLst>
                                        <p:tav tm="0">
                                          <p:val>
                                            <p:strVal val="ppt_h"/>
                                          </p:val>
                                        </p:tav>
                                        <p:tav tm="100000">
                                          <p:val>
                                            <p:strVal val="ppt_h"/>
                                          </p:val>
                                        </p:tav>
                                      </p:tavLst>
                                    </p:anim>
                                    <p:anim calcmode="lin" valueType="num">
                                      <p:cBhvr>
                                        <p:cTn id="679" dur="2500"/>
                                        <p:tgtEl>
                                          <p:spTgt spid="3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499"/>
                                          </p:stCondLst>
                                        </p:cTn>
                                        <p:tgtEl>
                                          <p:spTgt spid="326"/>
                                        </p:tgtEl>
                                        <p:attrNameLst>
                                          <p:attrName>style.visibility</p:attrName>
                                        </p:attrNameLst>
                                      </p:cBhvr>
                                      <p:to>
                                        <p:strVal val="hidden"/>
                                      </p:to>
                                    </p:set>
                                  </p:childTnLst>
                                </p:cTn>
                              </p:par>
                              <p:par>
                                <p:cTn id="681" presetID="23" presetClass="entr" presetSubtype="288" fill="hold" nodeType="withEffect">
                                  <p:stCondLst>
                                    <p:cond delay="0"/>
                                  </p:stCondLst>
                                  <p:childTnLst>
                                    <p:set>
                                      <p:cBhvr>
                                        <p:cTn id="682" dur="1" fill="hold">
                                          <p:stCondLst>
                                            <p:cond delay="0"/>
                                          </p:stCondLst>
                                        </p:cTn>
                                        <p:tgtEl>
                                          <p:spTgt spid="2"/>
                                        </p:tgtEl>
                                        <p:attrNameLst>
                                          <p:attrName>style.visibility</p:attrName>
                                        </p:attrNameLst>
                                      </p:cBhvr>
                                      <p:to>
                                        <p:strVal val="visible"/>
                                      </p:to>
                                    </p:set>
                                    <p:anim calcmode="lin" valueType="num">
                                      <p:cBhvr>
                                        <p:cTn id="683" dur="2250" fill="hold"/>
                                        <p:tgtEl>
                                          <p:spTgt spid="2"/>
                                        </p:tgtEl>
                                        <p:attrNameLst>
                                          <p:attrName>ppt_w</p:attrName>
                                        </p:attrNameLst>
                                      </p:cBhvr>
                                      <p:tavLst>
                                        <p:tav tm="0">
                                          <p:val>
                                            <p:strVal val="4/3*#ppt_w"/>
                                          </p:val>
                                        </p:tav>
                                        <p:tav tm="100000">
                                          <p:val>
                                            <p:strVal val="#ppt_w"/>
                                          </p:val>
                                        </p:tav>
                                      </p:tavLst>
                                    </p:anim>
                                    <p:anim calcmode="lin" valueType="num">
                                      <p:cBhvr>
                                        <p:cTn id="684" dur="2250" fill="hold"/>
                                        <p:tgtEl>
                                          <p:spTgt spid="2"/>
                                        </p:tgtEl>
                                        <p:attrNameLst>
                                          <p:attrName>ppt_h</p:attrName>
                                        </p:attrNameLst>
                                      </p:cBhvr>
                                      <p:tavLst>
                                        <p:tav tm="0">
                                          <p:val>
                                            <p:strVal val="4/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2"/>
                                        </p:tgtEl>
                                        <p:attrNameLst>
                                          <p:attrName>style.visibility</p:attrName>
                                        </p:attrNameLst>
                                      </p:cBhvr>
                                      <p:to>
                                        <p:strVal val="visible"/>
                                      </p:to>
                                    </p:set>
                                    <p:animEffect transition="in" filter="barn(outHorizontal)">
                                      <p:cBhvr>
                                        <p:cTn id="687" dur="2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9 Grupo"/>
          <p:cNvGrpSpPr/>
          <p:nvPr/>
        </p:nvGrpSpPr>
        <p:grpSpPr>
          <a:xfrm>
            <a:off x="0" y="0"/>
            <a:ext cx="9144000" cy="5143500"/>
            <a:chOff x="0" y="0"/>
            <a:chExt cx="9144000" cy="5143500"/>
          </a:xfrm>
        </p:grpSpPr>
        <p:sp>
          <p:nvSpPr>
            <p:cNvPr id="12" name="11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63" y="0"/>
            <a:ext cx="9139237" cy="96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88" y="771550"/>
            <a:ext cx="9139237" cy="96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9"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563638"/>
            <a:ext cx="9132887" cy="969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a:off x="0" y="4152853"/>
            <a:ext cx="9139237" cy="96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19325" y="3381303"/>
            <a:ext cx="9139237" cy="969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800000">
            <a:off x="11113" y="2589214"/>
            <a:ext cx="9132887" cy="969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14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24942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additive="base">
                                        <p:cTn id="7" dur="4120" fill="hold"/>
                                        <p:tgtEl>
                                          <p:spTgt spid="1027"/>
                                        </p:tgtEl>
                                        <p:attrNameLst>
                                          <p:attrName>ppt_x</p:attrName>
                                        </p:attrNameLst>
                                      </p:cBhvr>
                                      <p:tavLst>
                                        <p:tav tm="0">
                                          <p:val>
                                            <p:strVal val="#ppt_x"/>
                                          </p:val>
                                        </p:tav>
                                        <p:tav tm="100000">
                                          <p:val>
                                            <p:strVal val="#ppt_x"/>
                                          </p:val>
                                        </p:tav>
                                      </p:tavLst>
                                    </p:anim>
                                    <p:anim calcmode="lin" valueType="num">
                                      <p:cBhvr additive="base">
                                        <p:cTn id="8" dur="4120" fill="hold"/>
                                        <p:tgtEl>
                                          <p:spTgt spid="1027"/>
                                        </p:tgtEl>
                                        <p:attrNameLst>
                                          <p:attrName>ppt_y</p:attrName>
                                        </p:attrNameLst>
                                      </p:cBhvr>
                                      <p:tavLst>
                                        <p:tav tm="0">
                                          <p:val>
                                            <p:strVal val="1+#ppt_h/2"/>
                                          </p:val>
                                        </p:tav>
                                        <p:tav tm="100000">
                                          <p:val>
                                            <p:strVal val="#ppt_y"/>
                                          </p:val>
                                        </p:tav>
                                      </p:tavLst>
                                    </p:anim>
                                  </p:childTnLst>
                                </p:cTn>
                              </p:par>
                              <p:par>
                                <p:cTn id="9" presetID="19" presetClass="entr" presetSubtype="5" fill="hold" nodeType="withEffect">
                                  <p:stCondLst>
                                    <p:cond delay="0"/>
                                  </p:stCondLst>
                                  <p:childTnLst>
                                    <p:set>
                                      <p:cBhvr>
                                        <p:cTn id="10" dur="1" fill="hold">
                                          <p:stCondLst>
                                            <p:cond delay="0"/>
                                          </p:stCondLst>
                                        </p:cTn>
                                        <p:tgtEl>
                                          <p:spTgt spid="1027"/>
                                        </p:tgtEl>
                                        <p:attrNameLst>
                                          <p:attrName>style.visibility</p:attrName>
                                        </p:attrNameLst>
                                      </p:cBhvr>
                                      <p:to>
                                        <p:strVal val="visible"/>
                                      </p:to>
                                    </p:set>
                                    <p:anim calcmode="lin" valueType="num">
                                      <p:cBhvr>
                                        <p:cTn id="11" dur="4120" fill="hold"/>
                                        <p:tgtEl>
                                          <p:spTgt spid="1027"/>
                                        </p:tgtEl>
                                        <p:attrNameLst>
                                          <p:attrName>ppt_w</p:attrName>
                                        </p:attrNameLst>
                                      </p:cBhvr>
                                      <p:tavLst>
                                        <p:tav tm="0">
                                          <p:val>
                                            <p:strVal val="#ppt_w"/>
                                          </p:val>
                                        </p:tav>
                                        <p:tav tm="100000">
                                          <p:val>
                                            <p:strVal val="#ppt_w"/>
                                          </p:val>
                                        </p:tav>
                                      </p:tavLst>
                                    </p:anim>
                                    <p:anim calcmode="lin" valueType="num">
                                      <p:cBhvr>
                                        <p:cTn id="12" dur="4120" fill="hold"/>
                                        <p:tgtEl>
                                          <p:spTgt spid="1027"/>
                                        </p:tgtEl>
                                        <p:attrNameLst>
                                          <p:attrName>ppt_h</p:attrName>
                                        </p:attrNameLst>
                                      </p:cBhvr>
                                      <p:tavLst>
                                        <p:tav tm="0" fmla="#ppt_h*sin(2.5*pi*$)">
                                          <p:val>
                                            <p:fltVal val="0"/>
                                          </p:val>
                                        </p:tav>
                                        <p:tav tm="100000">
                                          <p:val>
                                            <p:fltVal val="1"/>
                                          </p:val>
                                        </p:tav>
                                      </p:tavLst>
                                    </p:anim>
                                  </p:childTnLst>
                                </p:cTn>
                              </p:par>
                              <p:par>
                                <p:cTn id="13" presetID="2" presetClass="exit" presetSubtype="4" fill="hold" nodeType="withEffect">
                                  <p:stCondLst>
                                    <p:cond delay="0"/>
                                  </p:stCondLst>
                                  <p:childTnLst>
                                    <p:anim calcmode="lin" valueType="num">
                                      <p:cBhvr additive="base">
                                        <p:cTn id="14" dur="4120"/>
                                        <p:tgtEl>
                                          <p:spTgt spid="1027"/>
                                        </p:tgtEl>
                                        <p:attrNameLst>
                                          <p:attrName>ppt_x</p:attrName>
                                        </p:attrNameLst>
                                      </p:cBhvr>
                                      <p:tavLst>
                                        <p:tav tm="0">
                                          <p:val>
                                            <p:strVal val="ppt_x"/>
                                          </p:val>
                                        </p:tav>
                                        <p:tav tm="100000">
                                          <p:val>
                                            <p:strVal val="ppt_x"/>
                                          </p:val>
                                        </p:tav>
                                      </p:tavLst>
                                    </p:anim>
                                    <p:anim calcmode="lin" valueType="num">
                                      <p:cBhvr additive="base">
                                        <p:cTn id="15" dur="4120"/>
                                        <p:tgtEl>
                                          <p:spTgt spid="1027"/>
                                        </p:tgtEl>
                                        <p:attrNameLst>
                                          <p:attrName>ppt_y</p:attrName>
                                        </p:attrNameLst>
                                      </p:cBhvr>
                                      <p:tavLst>
                                        <p:tav tm="0">
                                          <p:val>
                                            <p:strVal val="ppt_y"/>
                                          </p:val>
                                        </p:tav>
                                        <p:tav tm="100000">
                                          <p:val>
                                            <p:strVal val="1+ppt_h/2"/>
                                          </p:val>
                                        </p:tav>
                                      </p:tavLst>
                                    </p:anim>
                                    <p:set>
                                      <p:cBhvr>
                                        <p:cTn id="16" dur="1" fill="hold">
                                          <p:stCondLst>
                                            <p:cond delay="4119"/>
                                          </p:stCondLst>
                                        </p:cTn>
                                        <p:tgtEl>
                                          <p:spTgt spid="1027"/>
                                        </p:tgtEl>
                                        <p:attrNameLst>
                                          <p:attrName>style.visibility</p:attrName>
                                        </p:attrNameLst>
                                      </p:cBhvr>
                                      <p:to>
                                        <p:strVal val="hidden"/>
                                      </p:to>
                                    </p:set>
                                  </p:childTnLst>
                                </p:cTn>
                              </p:par>
                              <p:par>
                                <p:cTn id="17" presetID="2" presetClass="entr" presetSubtype="4" fill="hold" nodeType="withEffect">
                                  <p:stCondLst>
                                    <p:cond delay="0"/>
                                  </p:stCondLst>
                                  <p:childTnLst>
                                    <p:set>
                                      <p:cBhvr>
                                        <p:cTn id="18" dur="1" fill="hold">
                                          <p:stCondLst>
                                            <p:cond delay="0"/>
                                          </p:stCondLst>
                                        </p:cTn>
                                        <p:tgtEl>
                                          <p:spTgt spid="1028"/>
                                        </p:tgtEl>
                                        <p:attrNameLst>
                                          <p:attrName>style.visibility</p:attrName>
                                        </p:attrNameLst>
                                      </p:cBhvr>
                                      <p:to>
                                        <p:strVal val="visible"/>
                                      </p:to>
                                    </p:set>
                                    <p:anim calcmode="lin" valueType="num">
                                      <p:cBhvr additive="base">
                                        <p:cTn id="19" dur="4060" fill="hold"/>
                                        <p:tgtEl>
                                          <p:spTgt spid="1028"/>
                                        </p:tgtEl>
                                        <p:attrNameLst>
                                          <p:attrName>ppt_x</p:attrName>
                                        </p:attrNameLst>
                                      </p:cBhvr>
                                      <p:tavLst>
                                        <p:tav tm="0">
                                          <p:val>
                                            <p:strVal val="#ppt_x"/>
                                          </p:val>
                                        </p:tav>
                                        <p:tav tm="100000">
                                          <p:val>
                                            <p:strVal val="#ppt_x"/>
                                          </p:val>
                                        </p:tav>
                                      </p:tavLst>
                                    </p:anim>
                                    <p:anim calcmode="lin" valueType="num">
                                      <p:cBhvr additive="base">
                                        <p:cTn id="20" dur="4060" fill="hold"/>
                                        <p:tgtEl>
                                          <p:spTgt spid="1028"/>
                                        </p:tgtEl>
                                        <p:attrNameLst>
                                          <p:attrName>ppt_y</p:attrName>
                                        </p:attrNameLst>
                                      </p:cBhvr>
                                      <p:tavLst>
                                        <p:tav tm="0">
                                          <p:val>
                                            <p:strVal val="1+#ppt_h/2"/>
                                          </p:val>
                                        </p:tav>
                                        <p:tav tm="100000">
                                          <p:val>
                                            <p:strVal val="#ppt_y"/>
                                          </p:val>
                                        </p:tav>
                                      </p:tavLst>
                                    </p:anim>
                                  </p:childTnLst>
                                </p:cTn>
                              </p:par>
                              <p:par>
                                <p:cTn id="21" presetID="19" presetClass="entr" presetSubtype="5" fill="hold" nodeType="withEffect">
                                  <p:stCondLst>
                                    <p:cond delay="0"/>
                                  </p:stCondLst>
                                  <p:childTnLst>
                                    <p:set>
                                      <p:cBhvr>
                                        <p:cTn id="22" dur="1" fill="hold">
                                          <p:stCondLst>
                                            <p:cond delay="0"/>
                                          </p:stCondLst>
                                        </p:cTn>
                                        <p:tgtEl>
                                          <p:spTgt spid="1028"/>
                                        </p:tgtEl>
                                        <p:attrNameLst>
                                          <p:attrName>style.visibility</p:attrName>
                                        </p:attrNameLst>
                                      </p:cBhvr>
                                      <p:to>
                                        <p:strVal val="visible"/>
                                      </p:to>
                                    </p:set>
                                    <p:anim calcmode="lin" valueType="num">
                                      <p:cBhvr>
                                        <p:cTn id="23" dur="4060" fill="hold"/>
                                        <p:tgtEl>
                                          <p:spTgt spid="1028"/>
                                        </p:tgtEl>
                                        <p:attrNameLst>
                                          <p:attrName>ppt_w</p:attrName>
                                        </p:attrNameLst>
                                      </p:cBhvr>
                                      <p:tavLst>
                                        <p:tav tm="0">
                                          <p:val>
                                            <p:strVal val="#ppt_w"/>
                                          </p:val>
                                        </p:tav>
                                        <p:tav tm="100000">
                                          <p:val>
                                            <p:strVal val="#ppt_w"/>
                                          </p:val>
                                        </p:tav>
                                      </p:tavLst>
                                    </p:anim>
                                    <p:anim calcmode="lin" valueType="num">
                                      <p:cBhvr>
                                        <p:cTn id="24" dur="4060" fill="hold"/>
                                        <p:tgtEl>
                                          <p:spTgt spid="1028"/>
                                        </p:tgtEl>
                                        <p:attrNameLst>
                                          <p:attrName>ppt_h</p:attrName>
                                        </p:attrNameLst>
                                      </p:cBhvr>
                                      <p:tavLst>
                                        <p:tav tm="0" fmla="#ppt_h*sin(2.5*pi*$)">
                                          <p:val>
                                            <p:fltVal val="0"/>
                                          </p:val>
                                        </p:tav>
                                        <p:tav tm="100000">
                                          <p:val>
                                            <p:fltVal val="1"/>
                                          </p:val>
                                        </p:tav>
                                      </p:tavLst>
                                    </p:anim>
                                  </p:childTnLst>
                                </p:cTn>
                              </p:par>
                              <p:par>
                                <p:cTn id="25" presetID="2" presetClass="exit" presetSubtype="4" fill="hold" nodeType="withEffect">
                                  <p:stCondLst>
                                    <p:cond delay="0"/>
                                  </p:stCondLst>
                                  <p:childTnLst>
                                    <p:anim calcmode="lin" valueType="num">
                                      <p:cBhvr additive="base">
                                        <p:cTn id="26" dur="4060"/>
                                        <p:tgtEl>
                                          <p:spTgt spid="1028"/>
                                        </p:tgtEl>
                                        <p:attrNameLst>
                                          <p:attrName>ppt_x</p:attrName>
                                        </p:attrNameLst>
                                      </p:cBhvr>
                                      <p:tavLst>
                                        <p:tav tm="0">
                                          <p:val>
                                            <p:strVal val="ppt_x"/>
                                          </p:val>
                                        </p:tav>
                                        <p:tav tm="100000">
                                          <p:val>
                                            <p:strVal val="ppt_x"/>
                                          </p:val>
                                        </p:tav>
                                      </p:tavLst>
                                    </p:anim>
                                    <p:anim calcmode="lin" valueType="num">
                                      <p:cBhvr additive="base">
                                        <p:cTn id="27" dur="4060"/>
                                        <p:tgtEl>
                                          <p:spTgt spid="1028"/>
                                        </p:tgtEl>
                                        <p:attrNameLst>
                                          <p:attrName>ppt_y</p:attrName>
                                        </p:attrNameLst>
                                      </p:cBhvr>
                                      <p:tavLst>
                                        <p:tav tm="0">
                                          <p:val>
                                            <p:strVal val="ppt_y"/>
                                          </p:val>
                                        </p:tav>
                                        <p:tav tm="100000">
                                          <p:val>
                                            <p:strVal val="1+ppt_h/2"/>
                                          </p:val>
                                        </p:tav>
                                      </p:tavLst>
                                    </p:anim>
                                    <p:set>
                                      <p:cBhvr>
                                        <p:cTn id="28" dur="1" fill="hold">
                                          <p:stCondLst>
                                            <p:cond delay="4059"/>
                                          </p:stCondLst>
                                        </p:cTn>
                                        <p:tgtEl>
                                          <p:spTgt spid="1028"/>
                                        </p:tgtEl>
                                        <p:attrNameLst>
                                          <p:attrName>style.visibility</p:attrName>
                                        </p:attrNameLst>
                                      </p:cBhvr>
                                      <p:to>
                                        <p:strVal val="hidden"/>
                                      </p:to>
                                    </p:set>
                                  </p:childTnLst>
                                </p:cTn>
                              </p:par>
                              <p:par>
                                <p:cTn id="29" presetID="2" presetClass="entr" presetSubtype="4" fill="hold" nodeType="withEffect">
                                  <p:stCondLst>
                                    <p:cond delay="0"/>
                                  </p:stCondLst>
                                  <p:childTnLst>
                                    <p:set>
                                      <p:cBhvr>
                                        <p:cTn id="30" dur="1" fill="hold">
                                          <p:stCondLst>
                                            <p:cond delay="0"/>
                                          </p:stCondLst>
                                        </p:cTn>
                                        <p:tgtEl>
                                          <p:spTgt spid="1029"/>
                                        </p:tgtEl>
                                        <p:attrNameLst>
                                          <p:attrName>style.visibility</p:attrName>
                                        </p:attrNameLst>
                                      </p:cBhvr>
                                      <p:to>
                                        <p:strVal val="visible"/>
                                      </p:to>
                                    </p:set>
                                    <p:anim calcmode="lin" valueType="num">
                                      <p:cBhvr additive="base">
                                        <p:cTn id="31" dur="4000" fill="hold"/>
                                        <p:tgtEl>
                                          <p:spTgt spid="1029"/>
                                        </p:tgtEl>
                                        <p:attrNameLst>
                                          <p:attrName>ppt_x</p:attrName>
                                        </p:attrNameLst>
                                      </p:cBhvr>
                                      <p:tavLst>
                                        <p:tav tm="0">
                                          <p:val>
                                            <p:strVal val="#ppt_x"/>
                                          </p:val>
                                        </p:tav>
                                        <p:tav tm="100000">
                                          <p:val>
                                            <p:strVal val="#ppt_x"/>
                                          </p:val>
                                        </p:tav>
                                      </p:tavLst>
                                    </p:anim>
                                    <p:anim calcmode="lin" valueType="num">
                                      <p:cBhvr additive="base">
                                        <p:cTn id="32" dur="4000" fill="hold"/>
                                        <p:tgtEl>
                                          <p:spTgt spid="1029"/>
                                        </p:tgtEl>
                                        <p:attrNameLst>
                                          <p:attrName>ppt_y</p:attrName>
                                        </p:attrNameLst>
                                      </p:cBhvr>
                                      <p:tavLst>
                                        <p:tav tm="0">
                                          <p:val>
                                            <p:strVal val="1+#ppt_h/2"/>
                                          </p:val>
                                        </p:tav>
                                        <p:tav tm="100000">
                                          <p:val>
                                            <p:strVal val="#ppt_y"/>
                                          </p:val>
                                        </p:tav>
                                      </p:tavLst>
                                    </p:anim>
                                  </p:childTnLst>
                                </p:cTn>
                              </p:par>
                              <p:par>
                                <p:cTn id="33" presetID="19" presetClass="entr" presetSubtype="5" fill="hold" nodeType="withEffect">
                                  <p:stCondLst>
                                    <p:cond delay="0"/>
                                  </p:stCondLst>
                                  <p:childTnLst>
                                    <p:set>
                                      <p:cBhvr>
                                        <p:cTn id="34" dur="1" fill="hold">
                                          <p:stCondLst>
                                            <p:cond delay="0"/>
                                          </p:stCondLst>
                                        </p:cTn>
                                        <p:tgtEl>
                                          <p:spTgt spid="1029"/>
                                        </p:tgtEl>
                                        <p:attrNameLst>
                                          <p:attrName>style.visibility</p:attrName>
                                        </p:attrNameLst>
                                      </p:cBhvr>
                                      <p:to>
                                        <p:strVal val="visible"/>
                                      </p:to>
                                    </p:set>
                                    <p:anim calcmode="lin" valueType="num">
                                      <p:cBhvr>
                                        <p:cTn id="35" dur="4000" fill="hold"/>
                                        <p:tgtEl>
                                          <p:spTgt spid="1029"/>
                                        </p:tgtEl>
                                        <p:attrNameLst>
                                          <p:attrName>ppt_w</p:attrName>
                                        </p:attrNameLst>
                                      </p:cBhvr>
                                      <p:tavLst>
                                        <p:tav tm="0">
                                          <p:val>
                                            <p:strVal val="#ppt_w"/>
                                          </p:val>
                                        </p:tav>
                                        <p:tav tm="100000">
                                          <p:val>
                                            <p:strVal val="#ppt_w"/>
                                          </p:val>
                                        </p:tav>
                                      </p:tavLst>
                                    </p:anim>
                                    <p:anim calcmode="lin" valueType="num">
                                      <p:cBhvr>
                                        <p:cTn id="36" dur="4000" fill="hold"/>
                                        <p:tgtEl>
                                          <p:spTgt spid="1029"/>
                                        </p:tgtEl>
                                        <p:attrNameLst>
                                          <p:attrName>ppt_h</p:attrName>
                                        </p:attrNameLst>
                                      </p:cBhvr>
                                      <p:tavLst>
                                        <p:tav tm="0" fmla="#ppt_h*sin(2.5*pi*$)">
                                          <p:val>
                                            <p:fltVal val="0"/>
                                          </p:val>
                                        </p:tav>
                                        <p:tav tm="100000">
                                          <p:val>
                                            <p:fltVal val="1"/>
                                          </p:val>
                                        </p:tav>
                                      </p:tavLst>
                                    </p:anim>
                                  </p:childTnLst>
                                </p:cTn>
                              </p:par>
                              <p:par>
                                <p:cTn id="37" presetID="2" presetClass="exit" presetSubtype="4" fill="hold" nodeType="withEffect">
                                  <p:stCondLst>
                                    <p:cond delay="0"/>
                                  </p:stCondLst>
                                  <p:childTnLst>
                                    <p:anim calcmode="lin" valueType="num">
                                      <p:cBhvr additive="base">
                                        <p:cTn id="38" dur="4000"/>
                                        <p:tgtEl>
                                          <p:spTgt spid="1029"/>
                                        </p:tgtEl>
                                        <p:attrNameLst>
                                          <p:attrName>ppt_x</p:attrName>
                                        </p:attrNameLst>
                                      </p:cBhvr>
                                      <p:tavLst>
                                        <p:tav tm="0">
                                          <p:val>
                                            <p:strVal val="ppt_x"/>
                                          </p:val>
                                        </p:tav>
                                        <p:tav tm="100000">
                                          <p:val>
                                            <p:strVal val="ppt_x"/>
                                          </p:val>
                                        </p:tav>
                                      </p:tavLst>
                                    </p:anim>
                                    <p:anim calcmode="lin" valueType="num">
                                      <p:cBhvr additive="base">
                                        <p:cTn id="39" dur="4000"/>
                                        <p:tgtEl>
                                          <p:spTgt spid="1029"/>
                                        </p:tgtEl>
                                        <p:attrNameLst>
                                          <p:attrName>ppt_y</p:attrName>
                                        </p:attrNameLst>
                                      </p:cBhvr>
                                      <p:tavLst>
                                        <p:tav tm="0">
                                          <p:val>
                                            <p:strVal val="ppt_y"/>
                                          </p:val>
                                        </p:tav>
                                        <p:tav tm="100000">
                                          <p:val>
                                            <p:strVal val="1+ppt_h/2"/>
                                          </p:val>
                                        </p:tav>
                                      </p:tavLst>
                                    </p:anim>
                                    <p:set>
                                      <p:cBhvr>
                                        <p:cTn id="40" dur="1" fill="hold">
                                          <p:stCondLst>
                                            <p:cond delay="3999"/>
                                          </p:stCondLst>
                                        </p:cTn>
                                        <p:tgtEl>
                                          <p:spTgt spid="1029"/>
                                        </p:tgtEl>
                                        <p:attrNameLst>
                                          <p:attrName>style.visibility</p:attrName>
                                        </p:attrNameLst>
                                      </p:cBhvr>
                                      <p:to>
                                        <p:strVal val="hidden"/>
                                      </p:to>
                                    </p:set>
                                  </p:childTnLst>
                                </p:cTn>
                              </p:par>
                              <p:par>
                                <p:cTn id="41" presetID="2" presetClass="entr" presetSubtype="1"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4120" fill="hold"/>
                                        <p:tgtEl>
                                          <p:spTgt spid="20"/>
                                        </p:tgtEl>
                                        <p:attrNameLst>
                                          <p:attrName>ppt_x</p:attrName>
                                        </p:attrNameLst>
                                      </p:cBhvr>
                                      <p:tavLst>
                                        <p:tav tm="0">
                                          <p:val>
                                            <p:strVal val="#ppt_x"/>
                                          </p:val>
                                        </p:tav>
                                        <p:tav tm="100000">
                                          <p:val>
                                            <p:strVal val="#ppt_x"/>
                                          </p:val>
                                        </p:tav>
                                      </p:tavLst>
                                    </p:anim>
                                    <p:anim calcmode="lin" valueType="num">
                                      <p:cBhvr additive="base">
                                        <p:cTn id="44" dur="4120" fill="hold"/>
                                        <p:tgtEl>
                                          <p:spTgt spid="20"/>
                                        </p:tgtEl>
                                        <p:attrNameLst>
                                          <p:attrName>ppt_y</p:attrName>
                                        </p:attrNameLst>
                                      </p:cBhvr>
                                      <p:tavLst>
                                        <p:tav tm="0">
                                          <p:val>
                                            <p:strVal val="0-#ppt_h/2"/>
                                          </p:val>
                                        </p:tav>
                                        <p:tav tm="100000">
                                          <p:val>
                                            <p:strVal val="#ppt_y"/>
                                          </p:val>
                                        </p:tav>
                                      </p:tavLst>
                                    </p:anim>
                                  </p:childTnLst>
                                </p:cTn>
                              </p:par>
                              <p:par>
                                <p:cTn id="45" presetID="19" presetClass="entr" presetSubtype="5" fill="hold" nodeType="with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p:cTn id="47" dur="4120" fill="hold"/>
                                        <p:tgtEl>
                                          <p:spTgt spid="20"/>
                                        </p:tgtEl>
                                        <p:attrNameLst>
                                          <p:attrName>ppt_w</p:attrName>
                                        </p:attrNameLst>
                                      </p:cBhvr>
                                      <p:tavLst>
                                        <p:tav tm="0">
                                          <p:val>
                                            <p:strVal val="#ppt_w"/>
                                          </p:val>
                                        </p:tav>
                                        <p:tav tm="100000">
                                          <p:val>
                                            <p:strVal val="#ppt_w"/>
                                          </p:val>
                                        </p:tav>
                                      </p:tavLst>
                                    </p:anim>
                                    <p:anim calcmode="lin" valueType="num">
                                      <p:cBhvr>
                                        <p:cTn id="48" dur="4120" fill="hold"/>
                                        <p:tgtEl>
                                          <p:spTgt spid="20"/>
                                        </p:tgtEl>
                                        <p:attrNameLst>
                                          <p:attrName>ppt_h</p:attrName>
                                        </p:attrNameLst>
                                      </p:cBhvr>
                                      <p:tavLst>
                                        <p:tav tm="0" fmla="#ppt_h*sin(2.5*pi*$)">
                                          <p:val>
                                            <p:fltVal val="0"/>
                                          </p:val>
                                        </p:tav>
                                        <p:tav tm="100000">
                                          <p:val>
                                            <p:fltVal val="1"/>
                                          </p:val>
                                        </p:tav>
                                      </p:tavLst>
                                    </p:anim>
                                  </p:childTnLst>
                                </p:cTn>
                              </p:par>
                              <p:par>
                                <p:cTn id="49" presetID="2" presetClass="exit" presetSubtype="1" fill="hold" nodeType="withEffect">
                                  <p:stCondLst>
                                    <p:cond delay="0"/>
                                  </p:stCondLst>
                                  <p:childTnLst>
                                    <p:anim calcmode="lin" valueType="num">
                                      <p:cBhvr additive="base">
                                        <p:cTn id="50" dur="4120"/>
                                        <p:tgtEl>
                                          <p:spTgt spid="20"/>
                                        </p:tgtEl>
                                        <p:attrNameLst>
                                          <p:attrName>ppt_x</p:attrName>
                                        </p:attrNameLst>
                                      </p:cBhvr>
                                      <p:tavLst>
                                        <p:tav tm="0">
                                          <p:val>
                                            <p:strVal val="ppt_x"/>
                                          </p:val>
                                        </p:tav>
                                        <p:tav tm="100000">
                                          <p:val>
                                            <p:strVal val="ppt_x"/>
                                          </p:val>
                                        </p:tav>
                                      </p:tavLst>
                                    </p:anim>
                                    <p:anim calcmode="lin" valueType="num">
                                      <p:cBhvr additive="base">
                                        <p:cTn id="51" dur="4120"/>
                                        <p:tgtEl>
                                          <p:spTgt spid="20"/>
                                        </p:tgtEl>
                                        <p:attrNameLst>
                                          <p:attrName>ppt_y</p:attrName>
                                        </p:attrNameLst>
                                      </p:cBhvr>
                                      <p:tavLst>
                                        <p:tav tm="0">
                                          <p:val>
                                            <p:strVal val="ppt_y"/>
                                          </p:val>
                                        </p:tav>
                                        <p:tav tm="100000">
                                          <p:val>
                                            <p:strVal val="0-ppt_h/2"/>
                                          </p:val>
                                        </p:tav>
                                      </p:tavLst>
                                    </p:anim>
                                    <p:set>
                                      <p:cBhvr>
                                        <p:cTn id="52" dur="1" fill="hold">
                                          <p:stCondLst>
                                            <p:cond delay="4119"/>
                                          </p:stCondLst>
                                        </p:cTn>
                                        <p:tgtEl>
                                          <p:spTgt spid="20"/>
                                        </p:tgtEl>
                                        <p:attrNameLst>
                                          <p:attrName>style.visibility</p:attrName>
                                        </p:attrNameLst>
                                      </p:cBhvr>
                                      <p:to>
                                        <p:strVal val="hidden"/>
                                      </p:to>
                                    </p:set>
                                  </p:childTnLst>
                                </p:cTn>
                              </p:par>
                              <p:par>
                                <p:cTn id="53" presetID="2" presetClass="entr" presetSubtype="1" fill="hold" nodeType="withEffect">
                                  <p:stCondLst>
                                    <p:cond delay="0"/>
                                  </p:stCondLst>
                                  <p:childTnLst>
                                    <p:set>
                                      <p:cBhvr>
                                        <p:cTn id="54" dur="1" fill="hold">
                                          <p:stCondLst>
                                            <p:cond delay="0"/>
                                          </p:stCondLst>
                                        </p:cTn>
                                        <p:tgtEl>
                                          <p:spTgt spid="21"/>
                                        </p:tgtEl>
                                        <p:attrNameLst>
                                          <p:attrName>style.visibility</p:attrName>
                                        </p:attrNameLst>
                                      </p:cBhvr>
                                      <p:to>
                                        <p:strVal val="visible"/>
                                      </p:to>
                                    </p:set>
                                    <p:anim calcmode="lin" valueType="num">
                                      <p:cBhvr additive="base">
                                        <p:cTn id="55" dur="4060" fill="hold"/>
                                        <p:tgtEl>
                                          <p:spTgt spid="21"/>
                                        </p:tgtEl>
                                        <p:attrNameLst>
                                          <p:attrName>ppt_x</p:attrName>
                                        </p:attrNameLst>
                                      </p:cBhvr>
                                      <p:tavLst>
                                        <p:tav tm="0">
                                          <p:val>
                                            <p:strVal val="#ppt_x"/>
                                          </p:val>
                                        </p:tav>
                                        <p:tav tm="100000">
                                          <p:val>
                                            <p:strVal val="#ppt_x"/>
                                          </p:val>
                                        </p:tav>
                                      </p:tavLst>
                                    </p:anim>
                                    <p:anim calcmode="lin" valueType="num">
                                      <p:cBhvr additive="base">
                                        <p:cTn id="56" dur="4060" fill="hold"/>
                                        <p:tgtEl>
                                          <p:spTgt spid="21"/>
                                        </p:tgtEl>
                                        <p:attrNameLst>
                                          <p:attrName>ppt_y</p:attrName>
                                        </p:attrNameLst>
                                      </p:cBhvr>
                                      <p:tavLst>
                                        <p:tav tm="0">
                                          <p:val>
                                            <p:strVal val="0-#ppt_h/2"/>
                                          </p:val>
                                        </p:tav>
                                        <p:tav tm="100000">
                                          <p:val>
                                            <p:strVal val="#ppt_y"/>
                                          </p:val>
                                        </p:tav>
                                      </p:tavLst>
                                    </p:anim>
                                  </p:childTnLst>
                                </p:cTn>
                              </p:par>
                              <p:par>
                                <p:cTn id="57" presetID="19" presetClass="entr" presetSubtype="5" fill="hold" nodeType="withEffect">
                                  <p:stCondLst>
                                    <p:cond delay="0"/>
                                  </p:stCondLst>
                                  <p:childTnLst>
                                    <p:set>
                                      <p:cBhvr>
                                        <p:cTn id="58" dur="1" fill="hold">
                                          <p:stCondLst>
                                            <p:cond delay="0"/>
                                          </p:stCondLst>
                                        </p:cTn>
                                        <p:tgtEl>
                                          <p:spTgt spid="21"/>
                                        </p:tgtEl>
                                        <p:attrNameLst>
                                          <p:attrName>style.visibility</p:attrName>
                                        </p:attrNameLst>
                                      </p:cBhvr>
                                      <p:to>
                                        <p:strVal val="visible"/>
                                      </p:to>
                                    </p:set>
                                    <p:anim calcmode="lin" valueType="num">
                                      <p:cBhvr>
                                        <p:cTn id="59" dur="4060" fill="hold"/>
                                        <p:tgtEl>
                                          <p:spTgt spid="21"/>
                                        </p:tgtEl>
                                        <p:attrNameLst>
                                          <p:attrName>ppt_w</p:attrName>
                                        </p:attrNameLst>
                                      </p:cBhvr>
                                      <p:tavLst>
                                        <p:tav tm="0">
                                          <p:val>
                                            <p:strVal val="#ppt_w"/>
                                          </p:val>
                                        </p:tav>
                                        <p:tav tm="100000">
                                          <p:val>
                                            <p:strVal val="#ppt_w"/>
                                          </p:val>
                                        </p:tav>
                                      </p:tavLst>
                                    </p:anim>
                                    <p:anim calcmode="lin" valueType="num">
                                      <p:cBhvr>
                                        <p:cTn id="60" dur="4060" fill="hold"/>
                                        <p:tgtEl>
                                          <p:spTgt spid="21"/>
                                        </p:tgtEl>
                                        <p:attrNameLst>
                                          <p:attrName>ppt_h</p:attrName>
                                        </p:attrNameLst>
                                      </p:cBhvr>
                                      <p:tavLst>
                                        <p:tav tm="0" fmla="#ppt_h*sin(2.5*pi*$)">
                                          <p:val>
                                            <p:fltVal val="0"/>
                                          </p:val>
                                        </p:tav>
                                        <p:tav tm="100000">
                                          <p:val>
                                            <p:fltVal val="1"/>
                                          </p:val>
                                        </p:tav>
                                      </p:tavLst>
                                    </p:anim>
                                  </p:childTnLst>
                                </p:cTn>
                              </p:par>
                              <p:par>
                                <p:cTn id="61" presetID="2" presetClass="exit" presetSubtype="1" fill="hold" nodeType="withEffect">
                                  <p:stCondLst>
                                    <p:cond delay="0"/>
                                  </p:stCondLst>
                                  <p:childTnLst>
                                    <p:anim calcmode="lin" valueType="num">
                                      <p:cBhvr additive="base">
                                        <p:cTn id="62" dur="4060"/>
                                        <p:tgtEl>
                                          <p:spTgt spid="21"/>
                                        </p:tgtEl>
                                        <p:attrNameLst>
                                          <p:attrName>ppt_x</p:attrName>
                                        </p:attrNameLst>
                                      </p:cBhvr>
                                      <p:tavLst>
                                        <p:tav tm="0">
                                          <p:val>
                                            <p:strVal val="ppt_x"/>
                                          </p:val>
                                        </p:tav>
                                        <p:tav tm="100000">
                                          <p:val>
                                            <p:strVal val="ppt_x"/>
                                          </p:val>
                                        </p:tav>
                                      </p:tavLst>
                                    </p:anim>
                                    <p:anim calcmode="lin" valueType="num">
                                      <p:cBhvr additive="base">
                                        <p:cTn id="63" dur="4060"/>
                                        <p:tgtEl>
                                          <p:spTgt spid="21"/>
                                        </p:tgtEl>
                                        <p:attrNameLst>
                                          <p:attrName>ppt_y</p:attrName>
                                        </p:attrNameLst>
                                      </p:cBhvr>
                                      <p:tavLst>
                                        <p:tav tm="0">
                                          <p:val>
                                            <p:strVal val="ppt_y"/>
                                          </p:val>
                                        </p:tav>
                                        <p:tav tm="100000">
                                          <p:val>
                                            <p:strVal val="0-ppt_h/2"/>
                                          </p:val>
                                        </p:tav>
                                      </p:tavLst>
                                    </p:anim>
                                    <p:set>
                                      <p:cBhvr>
                                        <p:cTn id="64" dur="1" fill="hold">
                                          <p:stCondLst>
                                            <p:cond delay="4059"/>
                                          </p:stCondLst>
                                        </p:cTn>
                                        <p:tgtEl>
                                          <p:spTgt spid="21"/>
                                        </p:tgtEl>
                                        <p:attrNameLst>
                                          <p:attrName>style.visibility</p:attrName>
                                        </p:attrNameLst>
                                      </p:cBhvr>
                                      <p:to>
                                        <p:strVal val="hidden"/>
                                      </p:to>
                                    </p:set>
                                  </p:childTnLst>
                                </p:cTn>
                              </p:par>
                              <p:par>
                                <p:cTn id="65" presetID="2" presetClass="entr" presetSubtype="1" fill="hold"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4000" fill="hold"/>
                                        <p:tgtEl>
                                          <p:spTgt spid="24"/>
                                        </p:tgtEl>
                                        <p:attrNameLst>
                                          <p:attrName>ppt_x</p:attrName>
                                        </p:attrNameLst>
                                      </p:cBhvr>
                                      <p:tavLst>
                                        <p:tav tm="0">
                                          <p:val>
                                            <p:strVal val="#ppt_x"/>
                                          </p:val>
                                        </p:tav>
                                        <p:tav tm="100000">
                                          <p:val>
                                            <p:strVal val="#ppt_x"/>
                                          </p:val>
                                        </p:tav>
                                      </p:tavLst>
                                    </p:anim>
                                    <p:anim calcmode="lin" valueType="num">
                                      <p:cBhvr additive="base">
                                        <p:cTn id="68" dur="4000" fill="hold"/>
                                        <p:tgtEl>
                                          <p:spTgt spid="24"/>
                                        </p:tgtEl>
                                        <p:attrNameLst>
                                          <p:attrName>ppt_y</p:attrName>
                                        </p:attrNameLst>
                                      </p:cBhvr>
                                      <p:tavLst>
                                        <p:tav tm="0">
                                          <p:val>
                                            <p:strVal val="0-#ppt_h/2"/>
                                          </p:val>
                                        </p:tav>
                                        <p:tav tm="100000">
                                          <p:val>
                                            <p:strVal val="#ppt_y"/>
                                          </p:val>
                                        </p:tav>
                                      </p:tavLst>
                                    </p:anim>
                                  </p:childTnLst>
                                </p:cTn>
                              </p:par>
                              <p:par>
                                <p:cTn id="69" presetID="19" presetClass="entr" presetSubtype="5" fill="hold"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p:cTn id="71" dur="4000" fill="hold"/>
                                        <p:tgtEl>
                                          <p:spTgt spid="24"/>
                                        </p:tgtEl>
                                        <p:attrNameLst>
                                          <p:attrName>ppt_w</p:attrName>
                                        </p:attrNameLst>
                                      </p:cBhvr>
                                      <p:tavLst>
                                        <p:tav tm="0">
                                          <p:val>
                                            <p:strVal val="#ppt_w"/>
                                          </p:val>
                                        </p:tav>
                                        <p:tav tm="100000">
                                          <p:val>
                                            <p:strVal val="#ppt_w"/>
                                          </p:val>
                                        </p:tav>
                                      </p:tavLst>
                                    </p:anim>
                                    <p:anim calcmode="lin" valueType="num">
                                      <p:cBhvr>
                                        <p:cTn id="72" dur="4000" fill="hold"/>
                                        <p:tgtEl>
                                          <p:spTgt spid="24"/>
                                        </p:tgtEl>
                                        <p:attrNameLst>
                                          <p:attrName>ppt_h</p:attrName>
                                        </p:attrNameLst>
                                      </p:cBhvr>
                                      <p:tavLst>
                                        <p:tav tm="0" fmla="#ppt_h*sin(2.5*pi*$)">
                                          <p:val>
                                            <p:fltVal val="0"/>
                                          </p:val>
                                        </p:tav>
                                        <p:tav tm="100000">
                                          <p:val>
                                            <p:fltVal val="1"/>
                                          </p:val>
                                        </p:tav>
                                      </p:tavLst>
                                    </p:anim>
                                  </p:childTnLst>
                                </p:cTn>
                              </p:par>
                              <p:par>
                                <p:cTn id="73" presetID="2" presetClass="exit" presetSubtype="1" fill="hold" nodeType="withEffect">
                                  <p:stCondLst>
                                    <p:cond delay="0"/>
                                  </p:stCondLst>
                                  <p:childTnLst>
                                    <p:anim calcmode="lin" valueType="num">
                                      <p:cBhvr additive="base">
                                        <p:cTn id="74" dur="4000"/>
                                        <p:tgtEl>
                                          <p:spTgt spid="24"/>
                                        </p:tgtEl>
                                        <p:attrNameLst>
                                          <p:attrName>ppt_x</p:attrName>
                                        </p:attrNameLst>
                                      </p:cBhvr>
                                      <p:tavLst>
                                        <p:tav tm="0">
                                          <p:val>
                                            <p:strVal val="ppt_x"/>
                                          </p:val>
                                        </p:tav>
                                        <p:tav tm="100000">
                                          <p:val>
                                            <p:strVal val="ppt_x"/>
                                          </p:val>
                                        </p:tav>
                                      </p:tavLst>
                                    </p:anim>
                                    <p:anim calcmode="lin" valueType="num">
                                      <p:cBhvr additive="base">
                                        <p:cTn id="75" dur="4000"/>
                                        <p:tgtEl>
                                          <p:spTgt spid="24"/>
                                        </p:tgtEl>
                                        <p:attrNameLst>
                                          <p:attrName>ppt_y</p:attrName>
                                        </p:attrNameLst>
                                      </p:cBhvr>
                                      <p:tavLst>
                                        <p:tav tm="0">
                                          <p:val>
                                            <p:strVal val="ppt_y"/>
                                          </p:val>
                                        </p:tav>
                                        <p:tav tm="100000">
                                          <p:val>
                                            <p:strVal val="0-ppt_h/2"/>
                                          </p:val>
                                        </p:tav>
                                      </p:tavLst>
                                    </p:anim>
                                    <p:set>
                                      <p:cBhvr>
                                        <p:cTn id="76" dur="1" fill="hold">
                                          <p:stCondLst>
                                            <p:cond delay="3999"/>
                                          </p:stCondLst>
                                        </p:cTn>
                                        <p:tgtEl>
                                          <p:spTgt spid="24"/>
                                        </p:tgtEl>
                                        <p:attrNameLst>
                                          <p:attrName>style.visibility</p:attrName>
                                        </p:attrNameLst>
                                      </p:cBhvr>
                                      <p:to>
                                        <p:strVal val="hidden"/>
                                      </p:to>
                                    </p:set>
                                  </p:childTnLst>
                                </p:cTn>
                              </p:par>
                              <p:par>
                                <p:cTn id="77" presetID="23" presetClass="entr" presetSubtype="288" fill="hold" nodeType="withEffect">
                                  <p:stCondLst>
                                    <p:cond delay="1000"/>
                                  </p:stCondLst>
                                  <p:childTnLst>
                                    <p:set>
                                      <p:cBhvr>
                                        <p:cTn id="78" dur="1" fill="hold">
                                          <p:stCondLst>
                                            <p:cond delay="0"/>
                                          </p:stCondLst>
                                        </p:cTn>
                                        <p:tgtEl>
                                          <p:spTgt spid="3"/>
                                        </p:tgtEl>
                                        <p:attrNameLst>
                                          <p:attrName>style.visibility</p:attrName>
                                        </p:attrNameLst>
                                      </p:cBhvr>
                                      <p:to>
                                        <p:strVal val="visible"/>
                                      </p:to>
                                    </p:set>
                                    <p:anim calcmode="lin" valueType="num">
                                      <p:cBhvr>
                                        <p:cTn id="79" dur="3000" fill="hold"/>
                                        <p:tgtEl>
                                          <p:spTgt spid="3"/>
                                        </p:tgtEl>
                                        <p:attrNameLst>
                                          <p:attrName>ppt_w</p:attrName>
                                        </p:attrNameLst>
                                      </p:cBhvr>
                                      <p:tavLst>
                                        <p:tav tm="0">
                                          <p:val>
                                            <p:strVal val="4/3*#ppt_w"/>
                                          </p:val>
                                        </p:tav>
                                        <p:tav tm="100000">
                                          <p:val>
                                            <p:strVal val="#ppt_w"/>
                                          </p:val>
                                        </p:tav>
                                      </p:tavLst>
                                    </p:anim>
                                    <p:anim calcmode="lin" valueType="num">
                                      <p:cBhvr>
                                        <p:cTn id="80" dur="3000" fill="hold"/>
                                        <p:tgtEl>
                                          <p:spTgt spid="3"/>
                                        </p:tgtEl>
                                        <p:attrNameLst>
                                          <p:attrName>ppt_h</p:attrName>
                                        </p:attrNameLst>
                                      </p:cBhvr>
                                      <p:tavLst>
                                        <p:tav tm="0">
                                          <p:val>
                                            <p:strVal val="4/3*#ppt_h"/>
                                          </p:val>
                                        </p:tav>
                                        <p:tav tm="100000">
                                          <p:val>
                                            <p:strVal val="#ppt_h"/>
                                          </p:val>
                                        </p:tav>
                                      </p:tavLst>
                                    </p:anim>
                                  </p:childTnLst>
                                </p:cTn>
                              </p:par>
                              <p:par>
                                <p:cTn id="81" presetID="16" presetClass="entr" presetSubtype="42" fill="hold" nodeType="withEffect">
                                  <p:stCondLst>
                                    <p:cond delay="1000"/>
                                  </p:stCondLst>
                                  <p:childTnLst>
                                    <p:set>
                                      <p:cBhvr>
                                        <p:cTn id="82" dur="1" fill="hold">
                                          <p:stCondLst>
                                            <p:cond delay="0"/>
                                          </p:stCondLst>
                                        </p:cTn>
                                        <p:tgtEl>
                                          <p:spTgt spid="3"/>
                                        </p:tgtEl>
                                        <p:attrNameLst>
                                          <p:attrName>style.visibility</p:attrName>
                                        </p:attrNameLst>
                                      </p:cBhvr>
                                      <p:to>
                                        <p:strVal val="visible"/>
                                      </p:to>
                                    </p:set>
                                    <p:animEffect transition="in" filter="barn(outHorizontal)">
                                      <p:cBhvr>
                                        <p:cTn id="83" dur="3000"/>
                                        <p:tgtEl>
                                          <p:spTgt spid="3"/>
                                        </p:tgtEl>
                                      </p:cBhvr>
                                    </p:animEffect>
                                  </p:childTnLst>
                                </p:cTn>
                              </p:par>
                              <p:par>
                                <p:cTn id="84" presetID="9" presetClass="emph" presetSubtype="0" grpId="0" nodeType="withEffect">
                                  <p:stCondLst>
                                    <p:cond delay="0"/>
                                  </p:stCondLst>
                                  <p:childTnLst>
                                    <p:set>
                                      <p:cBhvr rctx="PPT">
                                        <p:cTn id="85" dur="indefinite"/>
                                        <p:tgtEl>
                                          <p:spTgt spid="15"/>
                                        </p:tgtEl>
                                        <p:attrNameLst>
                                          <p:attrName>style.opacity</p:attrName>
                                        </p:attrNameLst>
                                      </p:cBhvr>
                                      <p:to>
                                        <p:strVal val="0"/>
                                      </p:to>
                                    </p:set>
                                    <p:animEffect filter="image" prLst="opacity: 0">
                                      <p:cBhvr rctx="IE">
                                        <p:cTn id="86" dur="indefinite"/>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176 Grupo"/>
          <p:cNvGrpSpPr/>
          <p:nvPr/>
        </p:nvGrpSpPr>
        <p:grpSpPr>
          <a:xfrm>
            <a:off x="-35296" y="0"/>
            <a:ext cx="9144000" cy="5143500"/>
            <a:chOff x="0" y="0"/>
            <a:chExt cx="9144000" cy="5143500"/>
          </a:xfrm>
        </p:grpSpPr>
        <p:sp>
          <p:nvSpPr>
            <p:cNvPr id="239" name="238 Rectángulo"/>
            <p:cNvSpPr/>
            <p:nvPr/>
          </p:nvSpPr>
          <p:spPr>
            <a:xfrm rot="10800000">
              <a:off x="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Rectángulo"/>
            <p:cNvSpPr/>
            <p:nvPr/>
          </p:nvSpPr>
          <p:spPr>
            <a:xfrm>
              <a:off x="457200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1" name="240 Rectángulo"/>
            <p:cNvSpPr/>
            <p:nvPr/>
          </p:nvSpPr>
          <p:spPr>
            <a:xfrm rot="10800000" flipH="1">
              <a:off x="4572000" y="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2" name="241 Rectángulo"/>
            <p:cNvSpPr/>
            <p:nvPr/>
          </p:nvSpPr>
          <p:spPr>
            <a:xfrm flipH="1">
              <a:off x="0" y="2571750"/>
              <a:ext cx="4572000" cy="2571750"/>
            </a:xfrm>
            <a:prstGeom prst="rect">
              <a:avLst/>
            </a:prstGeom>
            <a:gradFill>
              <a:gsLst>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43" name="24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6000" y="0"/>
            <a:ext cx="9144000" cy="5143500"/>
          </a:xfrm>
          <a:prstGeom prst="rect">
            <a:avLst/>
          </a:prstGeom>
        </p:spPr>
      </p:pic>
      <p:sp>
        <p:nvSpPr>
          <p:cNvPr id="3" name="2 Rectángulo"/>
          <p:cNvSpPr/>
          <p:nvPr/>
        </p:nvSpPr>
        <p:spPr>
          <a:xfrm rot="10800000">
            <a:off x="39839" y="-32578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Rectángulo"/>
          <p:cNvSpPr/>
          <p:nvPr/>
        </p:nvSpPr>
        <p:spPr>
          <a:xfrm rot="10800000">
            <a:off x="682749" y="-32578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Rectángulo"/>
          <p:cNvSpPr/>
          <p:nvPr/>
        </p:nvSpPr>
        <p:spPr>
          <a:xfrm rot="10800000">
            <a:off x="39841" y="53147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Rectángulo"/>
          <p:cNvSpPr/>
          <p:nvPr/>
        </p:nvSpPr>
        <p:spPr>
          <a:xfrm rot="10800000">
            <a:off x="682751" y="53147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Rectángulo"/>
          <p:cNvSpPr/>
          <p:nvPr/>
        </p:nvSpPr>
        <p:spPr>
          <a:xfrm rot="10800000">
            <a:off x="39840" y="1388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Rectángulo"/>
          <p:cNvSpPr/>
          <p:nvPr/>
        </p:nvSpPr>
        <p:spPr>
          <a:xfrm rot="10800000">
            <a:off x="682750" y="1388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Rectángulo"/>
          <p:cNvSpPr/>
          <p:nvPr/>
        </p:nvSpPr>
        <p:spPr>
          <a:xfrm rot="10800000">
            <a:off x="1335984" y="-34114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Rectángulo"/>
          <p:cNvSpPr/>
          <p:nvPr/>
        </p:nvSpPr>
        <p:spPr>
          <a:xfrm rot="10800000">
            <a:off x="1978894" y="-34114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Rectángulo"/>
          <p:cNvSpPr/>
          <p:nvPr/>
        </p:nvSpPr>
        <p:spPr>
          <a:xfrm rot="10800000">
            <a:off x="1335986" y="51610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Rectángulo"/>
          <p:cNvSpPr/>
          <p:nvPr/>
        </p:nvSpPr>
        <p:spPr>
          <a:xfrm rot="10800000">
            <a:off x="1978896" y="51610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Rectángulo"/>
          <p:cNvSpPr/>
          <p:nvPr/>
        </p:nvSpPr>
        <p:spPr>
          <a:xfrm rot="10800000">
            <a:off x="1335985" y="1373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Rectángulo"/>
          <p:cNvSpPr/>
          <p:nvPr/>
        </p:nvSpPr>
        <p:spPr>
          <a:xfrm rot="10800000">
            <a:off x="1978895" y="1373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Rectángulo"/>
          <p:cNvSpPr/>
          <p:nvPr/>
        </p:nvSpPr>
        <p:spPr>
          <a:xfrm rot="10800000">
            <a:off x="2626967" y="-33416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Rectángulo"/>
          <p:cNvSpPr/>
          <p:nvPr/>
        </p:nvSpPr>
        <p:spPr>
          <a:xfrm rot="10800000">
            <a:off x="3269877" y="-33416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Rectángulo"/>
          <p:cNvSpPr/>
          <p:nvPr/>
        </p:nvSpPr>
        <p:spPr>
          <a:xfrm rot="10800000">
            <a:off x="2626969" y="5230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Rectángulo"/>
          <p:cNvSpPr/>
          <p:nvPr/>
        </p:nvSpPr>
        <p:spPr>
          <a:xfrm rot="10800000">
            <a:off x="3269879" y="5230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Rectángulo"/>
          <p:cNvSpPr/>
          <p:nvPr/>
        </p:nvSpPr>
        <p:spPr>
          <a:xfrm rot="10800000">
            <a:off x="2626968" y="1380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Rectángulo"/>
          <p:cNvSpPr/>
          <p:nvPr/>
        </p:nvSpPr>
        <p:spPr>
          <a:xfrm rot="10800000">
            <a:off x="3269878" y="1380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Rectángulo"/>
          <p:cNvSpPr/>
          <p:nvPr/>
        </p:nvSpPr>
        <p:spPr>
          <a:xfrm rot="10800000">
            <a:off x="3923112" y="-349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Rectángulo"/>
          <p:cNvSpPr/>
          <p:nvPr/>
        </p:nvSpPr>
        <p:spPr>
          <a:xfrm rot="10800000">
            <a:off x="4566022" y="-349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Rectángulo"/>
          <p:cNvSpPr/>
          <p:nvPr/>
        </p:nvSpPr>
        <p:spPr>
          <a:xfrm rot="10800000">
            <a:off x="3923114" y="50772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Rectángulo"/>
          <p:cNvSpPr/>
          <p:nvPr/>
        </p:nvSpPr>
        <p:spPr>
          <a:xfrm rot="10800000">
            <a:off x="4566024" y="50772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Rectángulo"/>
          <p:cNvSpPr/>
          <p:nvPr/>
        </p:nvSpPr>
        <p:spPr>
          <a:xfrm rot="10800000">
            <a:off x="3923113" y="1364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Rectángulo"/>
          <p:cNvSpPr/>
          <p:nvPr/>
        </p:nvSpPr>
        <p:spPr>
          <a:xfrm rot="10800000">
            <a:off x="4566023" y="1364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rot="10800000">
            <a:off x="5219255" y="-33416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a:off x="5862165" y="-33416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rot="10800000">
            <a:off x="5219257" y="5230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Rectángulo"/>
          <p:cNvSpPr/>
          <p:nvPr/>
        </p:nvSpPr>
        <p:spPr>
          <a:xfrm rot="10800000">
            <a:off x="5862167" y="5230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Rectángulo"/>
          <p:cNvSpPr/>
          <p:nvPr/>
        </p:nvSpPr>
        <p:spPr>
          <a:xfrm rot="10800000">
            <a:off x="5219256" y="1380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Rectángulo"/>
          <p:cNvSpPr/>
          <p:nvPr/>
        </p:nvSpPr>
        <p:spPr>
          <a:xfrm rot="10800000">
            <a:off x="5862166" y="1380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Rectángulo"/>
          <p:cNvSpPr/>
          <p:nvPr/>
        </p:nvSpPr>
        <p:spPr>
          <a:xfrm rot="10800000">
            <a:off x="6515400" y="-349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Rectángulo"/>
          <p:cNvSpPr/>
          <p:nvPr/>
        </p:nvSpPr>
        <p:spPr>
          <a:xfrm rot="10800000">
            <a:off x="7158310" y="-349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Rectángulo"/>
          <p:cNvSpPr/>
          <p:nvPr/>
        </p:nvSpPr>
        <p:spPr>
          <a:xfrm rot="10800000">
            <a:off x="6515402" y="50772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Rectángulo"/>
          <p:cNvSpPr/>
          <p:nvPr/>
        </p:nvSpPr>
        <p:spPr>
          <a:xfrm rot="10800000">
            <a:off x="7158312" y="50772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Rectángulo"/>
          <p:cNvSpPr/>
          <p:nvPr/>
        </p:nvSpPr>
        <p:spPr>
          <a:xfrm rot="10800000">
            <a:off x="6515401" y="1364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Rectángulo"/>
          <p:cNvSpPr/>
          <p:nvPr/>
        </p:nvSpPr>
        <p:spPr>
          <a:xfrm rot="10800000">
            <a:off x="7158311" y="1364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Rectángulo"/>
          <p:cNvSpPr/>
          <p:nvPr/>
        </p:nvSpPr>
        <p:spPr>
          <a:xfrm rot="10800000">
            <a:off x="7816703" y="-33004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Rectángulo"/>
          <p:cNvSpPr/>
          <p:nvPr/>
        </p:nvSpPr>
        <p:spPr>
          <a:xfrm rot="10800000">
            <a:off x="8459613" y="-33004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Rectángulo"/>
          <p:cNvSpPr/>
          <p:nvPr/>
        </p:nvSpPr>
        <p:spPr>
          <a:xfrm rot="10800000">
            <a:off x="7816705" y="5272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Rectángulo"/>
          <p:cNvSpPr/>
          <p:nvPr/>
        </p:nvSpPr>
        <p:spPr>
          <a:xfrm rot="10800000">
            <a:off x="8459615" y="5272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Rectángulo"/>
          <p:cNvSpPr/>
          <p:nvPr/>
        </p:nvSpPr>
        <p:spPr>
          <a:xfrm rot="10800000">
            <a:off x="7816704" y="138446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Rectángulo"/>
          <p:cNvSpPr/>
          <p:nvPr/>
        </p:nvSpPr>
        <p:spPr>
          <a:xfrm rot="10800000">
            <a:off x="8459614" y="138446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Rectángulo"/>
          <p:cNvSpPr/>
          <p:nvPr/>
        </p:nvSpPr>
        <p:spPr>
          <a:xfrm rot="10800000">
            <a:off x="8454943" y="4388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Rectángulo"/>
          <p:cNvSpPr/>
          <p:nvPr/>
        </p:nvSpPr>
        <p:spPr>
          <a:xfrm rot="10800000">
            <a:off x="7812033" y="43889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Rectángulo"/>
          <p:cNvSpPr/>
          <p:nvPr/>
        </p:nvSpPr>
        <p:spPr>
          <a:xfrm rot="10800000">
            <a:off x="8454941" y="353172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Rectángulo"/>
          <p:cNvSpPr/>
          <p:nvPr/>
        </p:nvSpPr>
        <p:spPr>
          <a:xfrm rot="10800000">
            <a:off x="7812031" y="353172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Rectángulo"/>
          <p:cNvSpPr/>
          <p:nvPr/>
        </p:nvSpPr>
        <p:spPr>
          <a:xfrm rot="10800000">
            <a:off x="8454942" y="267447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Rectángulo"/>
          <p:cNvSpPr/>
          <p:nvPr/>
        </p:nvSpPr>
        <p:spPr>
          <a:xfrm rot="10800000">
            <a:off x="7812032" y="267447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Rectángulo"/>
          <p:cNvSpPr/>
          <p:nvPr/>
        </p:nvSpPr>
        <p:spPr>
          <a:xfrm rot="10800000">
            <a:off x="7158798" y="4404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Rectángulo"/>
          <p:cNvSpPr/>
          <p:nvPr/>
        </p:nvSpPr>
        <p:spPr>
          <a:xfrm rot="10800000">
            <a:off x="6515888" y="44043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Rectángulo"/>
          <p:cNvSpPr/>
          <p:nvPr/>
        </p:nvSpPr>
        <p:spPr>
          <a:xfrm rot="10800000">
            <a:off x="7158796" y="354709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Rectángulo"/>
          <p:cNvSpPr/>
          <p:nvPr/>
        </p:nvSpPr>
        <p:spPr>
          <a:xfrm rot="10800000">
            <a:off x="6515886" y="354709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Rectángulo"/>
          <p:cNvSpPr/>
          <p:nvPr/>
        </p:nvSpPr>
        <p:spPr>
          <a:xfrm rot="10800000">
            <a:off x="7158797" y="268983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Rectángulo"/>
          <p:cNvSpPr/>
          <p:nvPr/>
        </p:nvSpPr>
        <p:spPr>
          <a:xfrm rot="10800000">
            <a:off x="6515887" y="2689837"/>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Rectángulo"/>
          <p:cNvSpPr/>
          <p:nvPr/>
        </p:nvSpPr>
        <p:spPr>
          <a:xfrm rot="10800000">
            <a:off x="5867815" y="4397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Rectángulo"/>
          <p:cNvSpPr/>
          <p:nvPr/>
        </p:nvSpPr>
        <p:spPr>
          <a:xfrm rot="10800000">
            <a:off x="5224905" y="4397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1" name="210 Rectángulo"/>
          <p:cNvSpPr/>
          <p:nvPr/>
        </p:nvSpPr>
        <p:spPr>
          <a:xfrm rot="10800000">
            <a:off x="5867813" y="35401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2" name="211 Rectángulo"/>
          <p:cNvSpPr/>
          <p:nvPr/>
        </p:nvSpPr>
        <p:spPr>
          <a:xfrm rot="10800000">
            <a:off x="5224903" y="35401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Rectángulo"/>
          <p:cNvSpPr/>
          <p:nvPr/>
        </p:nvSpPr>
        <p:spPr>
          <a:xfrm rot="10800000">
            <a:off x="5867814" y="268285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rot="10800000">
            <a:off x="5224904" y="268285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a:off x="4571670" y="4412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rot="10800000">
            <a:off x="3928760" y="4412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7" name="216 Rectángulo"/>
          <p:cNvSpPr/>
          <p:nvPr/>
        </p:nvSpPr>
        <p:spPr>
          <a:xfrm rot="10800000">
            <a:off x="4571668" y="355547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8" name="217 Rectángulo"/>
          <p:cNvSpPr/>
          <p:nvPr/>
        </p:nvSpPr>
        <p:spPr>
          <a:xfrm rot="10800000">
            <a:off x="3928758" y="355547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Rectángulo"/>
          <p:cNvSpPr/>
          <p:nvPr/>
        </p:nvSpPr>
        <p:spPr>
          <a:xfrm rot="10800000">
            <a:off x="4571669" y="269821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rot="10800000">
            <a:off x="3928759" y="269821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1" name="220 Rectángulo"/>
          <p:cNvSpPr/>
          <p:nvPr/>
        </p:nvSpPr>
        <p:spPr>
          <a:xfrm rot="10800000">
            <a:off x="3275527" y="4397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Rectángulo"/>
          <p:cNvSpPr/>
          <p:nvPr/>
        </p:nvSpPr>
        <p:spPr>
          <a:xfrm rot="10800000">
            <a:off x="2632617" y="43973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3" name="222 Rectángulo"/>
          <p:cNvSpPr/>
          <p:nvPr/>
        </p:nvSpPr>
        <p:spPr>
          <a:xfrm rot="10800000">
            <a:off x="3275525" y="35401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4" name="223 Rectángulo"/>
          <p:cNvSpPr/>
          <p:nvPr/>
        </p:nvSpPr>
        <p:spPr>
          <a:xfrm rot="10800000">
            <a:off x="2632615" y="35401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Rectángulo"/>
          <p:cNvSpPr/>
          <p:nvPr/>
        </p:nvSpPr>
        <p:spPr>
          <a:xfrm rot="10800000">
            <a:off x="3275526" y="268285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6" name="225 Rectángulo"/>
          <p:cNvSpPr/>
          <p:nvPr/>
        </p:nvSpPr>
        <p:spPr>
          <a:xfrm rot="10800000">
            <a:off x="2632616" y="2682852"/>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7" name="226 Rectángulo"/>
          <p:cNvSpPr/>
          <p:nvPr/>
        </p:nvSpPr>
        <p:spPr>
          <a:xfrm rot="10800000">
            <a:off x="1979382" y="4412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Rectángulo"/>
          <p:cNvSpPr/>
          <p:nvPr/>
        </p:nvSpPr>
        <p:spPr>
          <a:xfrm rot="10800000">
            <a:off x="1336472" y="441273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9" name="228 Rectángulo"/>
          <p:cNvSpPr/>
          <p:nvPr/>
        </p:nvSpPr>
        <p:spPr>
          <a:xfrm rot="10800000">
            <a:off x="1979380" y="355547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0" name="229 Rectángulo"/>
          <p:cNvSpPr/>
          <p:nvPr/>
        </p:nvSpPr>
        <p:spPr>
          <a:xfrm rot="10800000">
            <a:off x="1336470" y="355547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Rectángulo"/>
          <p:cNvSpPr/>
          <p:nvPr/>
        </p:nvSpPr>
        <p:spPr>
          <a:xfrm rot="10800000">
            <a:off x="1979381" y="269821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2" name="231 Rectángulo"/>
          <p:cNvSpPr/>
          <p:nvPr/>
        </p:nvSpPr>
        <p:spPr>
          <a:xfrm rot="10800000">
            <a:off x="1336471" y="269821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3" name="232 Rectángulo"/>
          <p:cNvSpPr/>
          <p:nvPr/>
        </p:nvSpPr>
        <p:spPr>
          <a:xfrm rot="10800000">
            <a:off x="678079" y="439324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Rectángulo"/>
          <p:cNvSpPr/>
          <p:nvPr/>
        </p:nvSpPr>
        <p:spPr>
          <a:xfrm rot="10800000">
            <a:off x="35169" y="439324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5" name="234 Rectángulo"/>
          <p:cNvSpPr/>
          <p:nvPr/>
        </p:nvSpPr>
        <p:spPr>
          <a:xfrm rot="10800000">
            <a:off x="678077" y="35359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6" name="235 Rectángulo"/>
          <p:cNvSpPr/>
          <p:nvPr/>
        </p:nvSpPr>
        <p:spPr>
          <a:xfrm rot="10800000">
            <a:off x="35167" y="353599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Rectángulo"/>
          <p:cNvSpPr/>
          <p:nvPr/>
        </p:nvSpPr>
        <p:spPr>
          <a:xfrm rot="10800000">
            <a:off x="678078" y="267873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8" name="237 Rectángulo"/>
          <p:cNvSpPr/>
          <p:nvPr/>
        </p:nvSpPr>
        <p:spPr>
          <a:xfrm rot="10800000">
            <a:off x="35168" y="267873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Rectángulo"/>
          <p:cNvSpPr/>
          <p:nvPr/>
        </p:nvSpPr>
        <p:spPr>
          <a:xfrm rot="10800000">
            <a:off x="39840" y="-116840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Rectángulo"/>
          <p:cNvSpPr/>
          <p:nvPr/>
        </p:nvSpPr>
        <p:spPr>
          <a:xfrm rot="10800000">
            <a:off x="682750" y="-116840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Rectángulo"/>
          <p:cNvSpPr/>
          <p:nvPr/>
        </p:nvSpPr>
        <p:spPr>
          <a:xfrm rot="10800000">
            <a:off x="1335985" y="-118376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Rectángulo"/>
          <p:cNvSpPr/>
          <p:nvPr/>
        </p:nvSpPr>
        <p:spPr>
          <a:xfrm rot="10800000">
            <a:off x="1978895" y="-118376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Rectángulo"/>
          <p:cNvSpPr/>
          <p:nvPr/>
        </p:nvSpPr>
        <p:spPr>
          <a:xfrm rot="10800000">
            <a:off x="2626968" y="-11767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Rectángulo"/>
          <p:cNvSpPr/>
          <p:nvPr/>
        </p:nvSpPr>
        <p:spPr>
          <a:xfrm rot="10800000">
            <a:off x="3269878" y="-11767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Rectángulo"/>
          <p:cNvSpPr/>
          <p:nvPr/>
        </p:nvSpPr>
        <p:spPr>
          <a:xfrm rot="10800000">
            <a:off x="3923113" y="-11921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Rectángulo"/>
          <p:cNvSpPr/>
          <p:nvPr/>
        </p:nvSpPr>
        <p:spPr>
          <a:xfrm rot="10800000">
            <a:off x="4566023" y="-11921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Rectángulo"/>
          <p:cNvSpPr/>
          <p:nvPr/>
        </p:nvSpPr>
        <p:spPr>
          <a:xfrm rot="10800000">
            <a:off x="5219256" y="-11767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Rectángulo"/>
          <p:cNvSpPr/>
          <p:nvPr/>
        </p:nvSpPr>
        <p:spPr>
          <a:xfrm rot="10800000">
            <a:off x="5862166" y="-117678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Rectángulo"/>
          <p:cNvSpPr/>
          <p:nvPr/>
        </p:nvSpPr>
        <p:spPr>
          <a:xfrm rot="10800000">
            <a:off x="6515401" y="-11921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Rectángulo"/>
          <p:cNvSpPr/>
          <p:nvPr/>
        </p:nvSpPr>
        <p:spPr>
          <a:xfrm rot="10800000">
            <a:off x="7158311" y="-119215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Rectángulo"/>
          <p:cNvSpPr/>
          <p:nvPr/>
        </p:nvSpPr>
        <p:spPr>
          <a:xfrm rot="10800000">
            <a:off x="7816704" y="-117266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Rectángulo"/>
          <p:cNvSpPr/>
          <p:nvPr/>
        </p:nvSpPr>
        <p:spPr>
          <a:xfrm rot="10800000">
            <a:off x="8459614" y="-117266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Rectángulo"/>
          <p:cNvSpPr/>
          <p:nvPr/>
        </p:nvSpPr>
        <p:spPr>
          <a:xfrm rot="10800000">
            <a:off x="39840" y="-203249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Rectángulo"/>
          <p:cNvSpPr/>
          <p:nvPr/>
        </p:nvSpPr>
        <p:spPr>
          <a:xfrm rot="10800000">
            <a:off x="682750" y="-203249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Rectángulo"/>
          <p:cNvSpPr/>
          <p:nvPr/>
        </p:nvSpPr>
        <p:spPr>
          <a:xfrm rot="10800000">
            <a:off x="1335985" y="-20478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Rectángulo"/>
          <p:cNvSpPr/>
          <p:nvPr/>
        </p:nvSpPr>
        <p:spPr>
          <a:xfrm rot="10800000">
            <a:off x="1978895" y="-204786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Rectángulo"/>
          <p:cNvSpPr/>
          <p:nvPr/>
        </p:nvSpPr>
        <p:spPr>
          <a:xfrm rot="10800000">
            <a:off x="2626968" y="-204088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Rectángulo"/>
          <p:cNvSpPr/>
          <p:nvPr/>
        </p:nvSpPr>
        <p:spPr>
          <a:xfrm rot="10800000">
            <a:off x="3269878" y="-204088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Rectángulo"/>
          <p:cNvSpPr/>
          <p:nvPr/>
        </p:nvSpPr>
        <p:spPr>
          <a:xfrm rot="10800000">
            <a:off x="3923113" y="-205624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Rectángulo"/>
          <p:cNvSpPr/>
          <p:nvPr/>
        </p:nvSpPr>
        <p:spPr>
          <a:xfrm rot="10800000">
            <a:off x="4566023" y="-205624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Rectángulo"/>
          <p:cNvSpPr/>
          <p:nvPr/>
        </p:nvSpPr>
        <p:spPr>
          <a:xfrm rot="10800000">
            <a:off x="5219256" y="-204088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Rectángulo"/>
          <p:cNvSpPr/>
          <p:nvPr/>
        </p:nvSpPr>
        <p:spPr>
          <a:xfrm rot="10800000">
            <a:off x="5862166" y="-204088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Rectángulo"/>
          <p:cNvSpPr/>
          <p:nvPr/>
        </p:nvSpPr>
        <p:spPr>
          <a:xfrm rot="10800000">
            <a:off x="6515401" y="-205624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Rectángulo"/>
          <p:cNvSpPr/>
          <p:nvPr/>
        </p:nvSpPr>
        <p:spPr>
          <a:xfrm rot="10800000">
            <a:off x="7158311" y="-2056246"/>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Rectángulo"/>
          <p:cNvSpPr/>
          <p:nvPr/>
        </p:nvSpPr>
        <p:spPr>
          <a:xfrm rot="10800000">
            <a:off x="7816704" y="-203676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Rectángulo"/>
          <p:cNvSpPr/>
          <p:nvPr/>
        </p:nvSpPr>
        <p:spPr>
          <a:xfrm rot="10800000">
            <a:off x="8459614" y="-203676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Rectángulo"/>
          <p:cNvSpPr/>
          <p:nvPr/>
        </p:nvSpPr>
        <p:spPr>
          <a:xfrm rot="10800000">
            <a:off x="8459614" y="523604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Rectángulo"/>
          <p:cNvSpPr/>
          <p:nvPr/>
        </p:nvSpPr>
        <p:spPr>
          <a:xfrm rot="10800000">
            <a:off x="7816704" y="523604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Rectángulo"/>
          <p:cNvSpPr/>
          <p:nvPr/>
        </p:nvSpPr>
        <p:spPr>
          <a:xfrm rot="10800000">
            <a:off x="7163469" y="525141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Rectángulo"/>
          <p:cNvSpPr/>
          <p:nvPr/>
        </p:nvSpPr>
        <p:spPr>
          <a:xfrm rot="10800000">
            <a:off x="6520559" y="5251410"/>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Rectángulo"/>
          <p:cNvSpPr/>
          <p:nvPr/>
        </p:nvSpPr>
        <p:spPr>
          <a:xfrm rot="10800000">
            <a:off x="5872486" y="524442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Rectángulo"/>
          <p:cNvSpPr/>
          <p:nvPr/>
        </p:nvSpPr>
        <p:spPr>
          <a:xfrm rot="10800000">
            <a:off x="5229576" y="524442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Rectángulo"/>
          <p:cNvSpPr/>
          <p:nvPr/>
        </p:nvSpPr>
        <p:spPr>
          <a:xfrm rot="10800000">
            <a:off x="4576341" y="525979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Rectángulo"/>
          <p:cNvSpPr/>
          <p:nvPr/>
        </p:nvSpPr>
        <p:spPr>
          <a:xfrm rot="10800000">
            <a:off x="3933431" y="525979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Rectángulo"/>
          <p:cNvSpPr/>
          <p:nvPr/>
        </p:nvSpPr>
        <p:spPr>
          <a:xfrm rot="10800000">
            <a:off x="3280198" y="524442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Rectángulo"/>
          <p:cNvSpPr/>
          <p:nvPr/>
        </p:nvSpPr>
        <p:spPr>
          <a:xfrm rot="10800000">
            <a:off x="2637288" y="524442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Rectángulo"/>
          <p:cNvSpPr/>
          <p:nvPr/>
        </p:nvSpPr>
        <p:spPr>
          <a:xfrm rot="10800000">
            <a:off x="1984053" y="525979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Rectángulo"/>
          <p:cNvSpPr/>
          <p:nvPr/>
        </p:nvSpPr>
        <p:spPr>
          <a:xfrm rot="10800000">
            <a:off x="1341143" y="5259791"/>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Rectángulo"/>
          <p:cNvSpPr/>
          <p:nvPr/>
        </p:nvSpPr>
        <p:spPr>
          <a:xfrm rot="10800000">
            <a:off x="682750" y="52403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Rectángulo"/>
          <p:cNvSpPr/>
          <p:nvPr/>
        </p:nvSpPr>
        <p:spPr>
          <a:xfrm rot="10800000">
            <a:off x="39840" y="524030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Rectángulo"/>
          <p:cNvSpPr/>
          <p:nvPr/>
        </p:nvSpPr>
        <p:spPr>
          <a:xfrm rot="10800000">
            <a:off x="8459614" y="617214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Rectángulo"/>
          <p:cNvSpPr/>
          <p:nvPr/>
        </p:nvSpPr>
        <p:spPr>
          <a:xfrm rot="10800000">
            <a:off x="7816704" y="6172148"/>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Rectángulo"/>
          <p:cNvSpPr/>
          <p:nvPr/>
        </p:nvSpPr>
        <p:spPr>
          <a:xfrm rot="10800000">
            <a:off x="7163469" y="618751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Rectángulo"/>
          <p:cNvSpPr/>
          <p:nvPr/>
        </p:nvSpPr>
        <p:spPr>
          <a:xfrm rot="10800000">
            <a:off x="6520559" y="6187514"/>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Rectángulo"/>
          <p:cNvSpPr/>
          <p:nvPr/>
        </p:nvSpPr>
        <p:spPr>
          <a:xfrm rot="10800000">
            <a:off x="5872486" y="6180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Rectángulo"/>
          <p:cNvSpPr/>
          <p:nvPr/>
        </p:nvSpPr>
        <p:spPr>
          <a:xfrm rot="10800000">
            <a:off x="5229576" y="6180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Rectángulo"/>
          <p:cNvSpPr/>
          <p:nvPr/>
        </p:nvSpPr>
        <p:spPr>
          <a:xfrm rot="10800000">
            <a:off x="4576341" y="619589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Rectángulo"/>
          <p:cNvSpPr/>
          <p:nvPr/>
        </p:nvSpPr>
        <p:spPr>
          <a:xfrm rot="10800000">
            <a:off x="3933431" y="619589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Rectángulo"/>
          <p:cNvSpPr/>
          <p:nvPr/>
        </p:nvSpPr>
        <p:spPr>
          <a:xfrm rot="10800000">
            <a:off x="3280198" y="6180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Rectángulo"/>
          <p:cNvSpPr/>
          <p:nvPr/>
        </p:nvSpPr>
        <p:spPr>
          <a:xfrm rot="10800000">
            <a:off x="2637288" y="6180529"/>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Rectángulo"/>
          <p:cNvSpPr/>
          <p:nvPr/>
        </p:nvSpPr>
        <p:spPr>
          <a:xfrm rot="10800000">
            <a:off x="1984053" y="619589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Rectángulo"/>
          <p:cNvSpPr/>
          <p:nvPr/>
        </p:nvSpPr>
        <p:spPr>
          <a:xfrm rot="10800000">
            <a:off x="1341143" y="6195895"/>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Rectángulo"/>
          <p:cNvSpPr/>
          <p:nvPr/>
        </p:nvSpPr>
        <p:spPr>
          <a:xfrm rot="10800000">
            <a:off x="682750" y="617641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Rectángulo"/>
          <p:cNvSpPr/>
          <p:nvPr/>
        </p:nvSpPr>
        <p:spPr>
          <a:xfrm rot="10800000">
            <a:off x="39840" y="6176413"/>
            <a:ext cx="684385" cy="1002953"/>
          </a:xfrm>
          <a:prstGeom prst="rect">
            <a:avLst/>
          </a:prstGeom>
          <a:gradFill flip="none" rotWithShape="1">
            <a:gsLst>
              <a:gs pos="43000">
                <a:srgbClr val="B2A5AC">
                  <a:alpha val="0"/>
                </a:srgbClr>
              </a:gs>
              <a:gs pos="0">
                <a:srgbClr val="DCF20E"/>
              </a:gs>
              <a:gs pos="29000">
                <a:schemeClr val="accent1">
                  <a:tint val="66000"/>
                  <a:satMod val="160000"/>
                  <a:alpha val="0"/>
                </a:schemeClr>
              </a:gs>
              <a:gs pos="45000">
                <a:srgbClr val="FF0000"/>
              </a:gs>
              <a:gs pos="49000">
                <a:schemeClr val="accent1">
                  <a:tint val="23500"/>
                  <a:satMod val="160000"/>
                  <a:alpha val="0"/>
                </a:schemeClr>
              </a:gs>
            </a:gsLst>
            <a:path path="circle">
              <a:fillToRect l="100000" b="100000"/>
            </a:path>
            <a:tileRect t="-100000" r="-100000"/>
          </a:gradFill>
          <a:ln>
            <a:noFill/>
          </a:ln>
          <a:effectLst/>
          <a:scene3d>
            <a:camera prst="obliqueBottomLeft"/>
            <a:lightRig rig="fla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Rectángulo"/>
          <p:cNvSpPr/>
          <p:nvPr/>
        </p:nvSpPr>
        <p:spPr>
          <a:xfrm flipH="1">
            <a:off x="-400992" y="-1892746"/>
            <a:ext cx="9577064" cy="9289032"/>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658680601"/>
      </p:ext>
    </p:extLst>
  </p:cSld>
  <p:clrMapOvr>
    <a:masterClrMapping/>
  </p:clrMapOvr>
  <mc:AlternateContent xmlns:mc="http://schemas.openxmlformats.org/markup-compatibility/2006" xmlns:p14="http://schemas.microsoft.com/office/powerpoint/2010/main">
    <mc:Choice Requires="p14">
      <p:transition spd="slow" p14:dur="25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3500" fill="hold"/>
                                        <p:tgtEl>
                                          <p:spTgt spid="197"/>
                                        </p:tgtEl>
                                        <p:attrNameLst>
                                          <p:attrName>ppt_x</p:attrName>
                                        </p:attrNameLst>
                                      </p:cBhvr>
                                      <p:tavLst>
                                        <p:tav tm="0">
                                          <p:val>
                                            <p:strVal val="#ppt_x"/>
                                          </p:val>
                                        </p:tav>
                                        <p:tav tm="100000">
                                          <p:val>
                                            <p:strVal val="#ppt_x"/>
                                          </p:val>
                                        </p:tav>
                                      </p:tavLst>
                                    </p:anim>
                                    <p:anim calcmode="lin" valueType="num">
                                      <p:cBhvr additive="base">
                                        <p:cTn id="8" dur="3500" fill="hold"/>
                                        <p:tgtEl>
                                          <p:spTgt spid="19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98"/>
                                        </p:tgtEl>
                                        <p:attrNameLst>
                                          <p:attrName>style.visibility</p:attrName>
                                        </p:attrNameLst>
                                      </p:cBhvr>
                                      <p:to>
                                        <p:strVal val="visible"/>
                                      </p:to>
                                    </p:set>
                                    <p:anim calcmode="lin" valueType="num">
                                      <p:cBhvr additive="base">
                                        <p:cTn id="11" dur="3500" fill="hold"/>
                                        <p:tgtEl>
                                          <p:spTgt spid="198"/>
                                        </p:tgtEl>
                                        <p:attrNameLst>
                                          <p:attrName>ppt_x</p:attrName>
                                        </p:attrNameLst>
                                      </p:cBhvr>
                                      <p:tavLst>
                                        <p:tav tm="0">
                                          <p:val>
                                            <p:strVal val="#ppt_x"/>
                                          </p:val>
                                        </p:tav>
                                        <p:tav tm="100000">
                                          <p:val>
                                            <p:strVal val="#ppt_x"/>
                                          </p:val>
                                        </p:tav>
                                      </p:tavLst>
                                    </p:anim>
                                    <p:anim calcmode="lin" valueType="num">
                                      <p:cBhvr additive="base">
                                        <p:cTn id="12" dur="3500" fill="hold"/>
                                        <p:tgtEl>
                                          <p:spTgt spid="19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9"/>
                                        </p:tgtEl>
                                        <p:attrNameLst>
                                          <p:attrName>style.visibility</p:attrName>
                                        </p:attrNameLst>
                                      </p:cBhvr>
                                      <p:to>
                                        <p:strVal val="visible"/>
                                      </p:to>
                                    </p:set>
                                    <p:anim calcmode="lin" valueType="num">
                                      <p:cBhvr additive="base">
                                        <p:cTn id="15" dur="3500" fill="hold"/>
                                        <p:tgtEl>
                                          <p:spTgt spid="199"/>
                                        </p:tgtEl>
                                        <p:attrNameLst>
                                          <p:attrName>ppt_x</p:attrName>
                                        </p:attrNameLst>
                                      </p:cBhvr>
                                      <p:tavLst>
                                        <p:tav tm="0">
                                          <p:val>
                                            <p:strVal val="#ppt_x"/>
                                          </p:val>
                                        </p:tav>
                                        <p:tav tm="100000">
                                          <p:val>
                                            <p:strVal val="#ppt_x"/>
                                          </p:val>
                                        </p:tav>
                                      </p:tavLst>
                                    </p:anim>
                                    <p:anim calcmode="lin" valueType="num">
                                      <p:cBhvr additive="base">
                                        <p:cTn id="16" dur="3500" fill="hold"/>
                                        <p:tgtEl>
                                          <p:spTgt spid="19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3500" fill="hold"/>
                                        <p:tgtEl>
                                          <p:spTgt spid="200"/>
                                        </p:tgtEl>
                                        <p:attrNameLst>
                                          <p:attrName>ppt_x</p:attrName>
                                        </p:attrNameLst>
                                      </p:cBhvr>
                                      <p:tavLst>
                                        <p:tav tm="0">
                                          <p:val>
                                            <p:strVal val="#ppt_x"/>
                                          </p:val>
                                        </p:tav>
                                        <p:tav tm="100000">
                                          <p:val>
                                            <p:strVal val="#ppt_x"/>
                                          </p:val>
                                        </p:tav>
                                      </p:tavLst>
                                    </p:anim>
                                    <p:anim calcmode="lin" valueType="num">
                                      <p:cBhvr additive="base">
                                        <p:cTn id="20" dur="3500" fill="hold"/>
                                        <p:tgtEl>
                                          <p:spTgt spid="20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01"/>
                                        </p:tgtEl>
                                        <p:attrNameLst>
                                          <p:attrName>style.visibility</p:attrName>
                                        </p:attrNameLst>
                                      </p:cBhvr>
                                      <p:to>
                                        <p:strVal val="visible"/>
                                      </p:to>
                                    </p:set>
                                    <p:anim calcmode="lin" valueType="num">
                                      <p:cBhvr additive="base">
                                        <p:cTn id="23" dur="3500" fill="hold"/>
                                        <p:tgtEl>
                                          <p:spTgt spid="201"/>
                                        </p:tgtEl>
                                        <p:attrNameLst>
                                          <p:attrName>ppt_x</p:attrName>
                                        </p:attrNameLst>
                                      </p:cBhvr>
                                      <p:tavLst>
                                        <p:tav tm="0">
                                          <p:val>
                                            <p:strVal val="#ppt_x"/>
                                          </p:val>
                                        </p:tav>
                                        <p:tav tm="100000">
                                          <p:val>
                                            <p:strVal val="#ppt_x"/>
                                          </p:val>
                                        </p:tav>
                                      </p:tavLst>
                                    </p:anim>
                                    <p:anim calcmode="lin" valueType="num">
                                      <p:cBhvr additive="base">
                                        <p:cTn id="24" dur="3500" fill="hold"/>
                                        <p:tgtEl>
                                          <p:spTgt spid="20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02"/>
                                        </p:tgtEl>
                                        <p:attrNameLst>
                                          <p:attrName>style.visibility</p:attrName>
                                        </p:attrNameLst>
                                      </p:cBhvr>
                                      <p:to>
                                        <p:strVal val="visible"/>
                                      </p:to>
                                    </p:set>
                                    <p:anim calcmode="lin" valueType="num">
                                      <p:cBhvr additive="base">
                                        <p:cTn id="27" dur="3500" fill="hold"/>
                                        <p:tgtEl>
                                          <p:spTgt spid="202"/>
                                        </p:tgtEl>
                                        <p:attrNameLst>
                                          <p:attrName>ppt_x</p:attrName>
                                        </p:attrNameLst>
                                      </p:cBhvr>
                                      <p:tavLst>
                                        <p:tav tm="0">
                                          <p:val>
                                            <p:strVal val="#ppt_x"/>
                                          </p:val>
                                        </p:tav>
                                        <p:tav tm="100000">
                                          <p:val>
                                            <p:strVal val="#ppt_x"/>
                                          </p:val>
                                        </p:tav>
                                      </p:tavLst>
                                    </p:anim>
                                    <p:anim calcmode="lin" valueType="num">
                                      <p:cBhvr additive="base">
                                        <p:cTn id="28" dur="3500" fill="hold"/>
                                        <p:tgtEl>
                                          <p:spTgt spid="20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03"/>
                                        </p:tgtEl>
                                        <p:attrNameLst>
                                          <p:attrName>style.visibility</p:attrName>
                                        </p:attrNameLst>
                                      </p:cBhvr>
                                      <p:to>
                                        <p:strVal val="visible"/>
                                      </p:to>
                                    </p:set>
                                    <p:anim calcmode="lin" valueType="num">
                                      <p:cBhvr additive="base">
                                        <p:cTn id="31" dur="3500" fill="hold"/>
                                        <p:tgtEl>
                                          <p:spTgt spid="203"/>
                                        </p:tgtEl>
                                        <p:attrNameLst>
                                          <p:attrName>ppt_x</p:attrName>
                                        </p:attrNameLst>
                                      </p:cBhvr>
                                      <p:tavLst>
                                        <p:tav tm="0">
                                          <p:val>
                                            <p:strVal val="#ppt_x"/>
                                          </p:val>
                                        </p:tav>
                                        <p:tav tm="100000">
                                          <p:val>
                                            <p:strVal val="#ppt_x"/>
                                          </p:val>
                                        </p:tav>
                                      </p:tavLst>
                                    </p:anim>
                                    <p:anim calcmode="lin" valueType="num">
                                      <p:cBhvr additive="base">
                                        <p:cTn id="32" dur="3500" fill="hold"/>
                                        <p:tgtEl>
                                          <p:spTgt spid="20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4"/>
                                        </p:tgtEl>
                                        <p:attrNameLst>
                                          <p:attrName>style.visibility</p:attrName>
                                        </p:attrNameLst>
                                      </p:cBhvr>
                                      <p:to>
                                        <p:strVal val="visible"/>
                                      </p:to>
                                    </p:set>
                                    <p:anim calcmode="lin" valueType="num">
                                      <p:cBhvr additive="base">
                                        <p:cTn id="35" dur="3500" fill="hold"/>
                                        <p:tgtEl>
                                          <p:spTgt spid="204"/>
                                        </p:tgtEl>
                                        <p:attrNameLst>
                                          <p:attrName>ppt_x</p:attrName>
                                        </p:attrNameLst>
                                      </p:cBhvr>
                                      <p:tavLst>
                                        <p:tav tm="0">
                                          <p:val>
                                            <p:strVal val="#ppt_x"/>
                                          </p:val>
                                        </p:tav>
                                        <p:tav tm="100000">
                                          <p:val>
                                            <p:strVal val="#ppt_x"/>
                                          </p:val>
                                        </p:tav>
                                      </p:tavLst>
                                    </p:anim>
                                    <p:anim calcmode="lin" valueType="num">
                                      <p:cBhvr additive="base">
                                        <p:cTn id="36" dur="3500" fill="hold"/>
                                        <p:tgtEl>
                                          <p:spTgt spid="20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05"/>
                                        </p:tgtEl>
                                        <p:attrNameLst>
                                          <p:attrName>style.visibility</p:attrName>
                                        </p:attrNameLst>
                                      </p:cBhvr>
                                      <p:to>
                                        <p:strVal val="visible"/>
                                      </p:to>
                                    </p:set>
                                    <p:anim calcmode="lin" valueType="num">
                                      <p:cBhvr additive="base">
                                        <p:cTn id="39" dur="3500" fill="hold"/>
                                        <p:tgtEl>
                                          <p:spTgt spid="205"/>
                                        </p:tgtEl>
                                        <p:attrNameLst>
                                          <p:attrName>ppt_x</p:attrName>
                                        </p:attrNameLst>
                                      </p:cBhvr>
                                      <p:tavLst>
                                        <p:tav tm="0">
                                          <p:val>
                                            <p:strVal val="#ppt_x"/>
                                          </p:val>
                                        </p:tav>
                                        <p:tav tm="100000">
                                          <p:val>
                                            <p:strVal val="#ppt_x"/>
                                          </p:val>
                                        </p:tav>
                                      </p:tavLst>
                                    </p:anim>
                                    <p:anim calcmode="lin" valueType="num">
                                      <p:cBhvr additive="base">
                                        <p:cTn id="40" dur="3500" fill="hold"/>
                                        <p:tgtEl>
                                          <p:spTgt spid="20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06"/>
                                        </p:tgtEl>
                                        <p:attrNameLst>
                                          <p:attrName>style.visibility</p:attrName>
                                        </p:attrNameLst>
                                      </p:cBhvr>
                                      <p:to>
                                        <p:strVal val="visible"/>
                                      </p:to>
                                    </p:set>
                                    <p:anim calcmode="lin" valueType="num">
                                      <p:cBhvr additive="base">
                                        <p:cTn id="43" dur="3500" fill="hold"/>
                                        <p:tgtEl>
                                          <p:spTgt spid="206"/>
                                        </p:tgtEl>
                                        <p:attrNameLst>
                                          <p:attrName>ppt_x</p:attrName>
                                        </p:attrNameLst>
                                      </p:cBhvr>
                                      <p:tavLst>
                                        <p:tav tm="0">
                                          <p:val>
                                            <p:strVal val="#ppt_x"/>
                                          </p:val>
                                        </p:tav>
                                        <p:tav tm="100000">
                                          <p:val>
                                            <p:strVal val="#ppt_x"/>
                                          </p:val>
                                        </p:tav>
                                      </p:tavLst>
                                    </p:anim>
                                    <p:anim calcmode="lin" valueType="num">
                                      <p:cBhvr additive="base">
                                        <p:cTn id="44" dur="3500" fill="hold"/>
                                        <p:tgtEl>
                                          <p:spTgt spid="20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7"/>
                                        </p:tgtEl>
                                        <p:attrNameLst>
                                          <p:attrName>style.visibility</p:attrName>
                                        </p:attrNameLst>
                                      </p:cBhvr>
                                      <p:to>
                                        <p:strVal val="visible"/>
                                      </p:to>
                                    </p:set>
                                    <p:anim calcmode="lin" valueType="num">
                                      <p:cBhvr additive="base">
                                        <p:cTn id="47" dur="3500" fill="hold"/>
                                        <p:tgtEl>
                                          <p:spTgt spid="207"/>
                                        </p:tgtEl>
                                        <p:attrNameLst>
                                          <p:attrName>ppt_x</p:attrName>
                                        </p:attrNameLst>
                                      </p:cBhvr>
                                      <p:tavLst>
                                        <p:tav tm="0">
                                          <p:val>
                                            <p:strVal val="#ppt_x"/>
                                          </p:val>
                                        </p:tav>
                                        <p:tav tm="100000">
                                          <p:val>
                                            <p:strVal val="#ppt_x"/>
                                          </p:val>
                                        </p:tav>
                                      </p:tavLst>
                                    </p:anim>
                                    <p:anim calcmode="lin" valueType="num">
                                      <p:cBhvr additive="base">
                                        <p:cTn id="48" dur="3500" fill="hold"/>
                                        <p:tgtEl>
                                          <p:spTgt spid="20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3500" fill="hold"/>
                                        <p:tgtEl>
                                          <p:spTgt spid="208"/>
                                        </p:tgtEl>
                                        <p:attrNameLst>
                                          <p:attrName>ppt_x</p:attrName>
                                        </p:attrNameLst>
                                      </p:cBhvr>
                                      <p:tavLst>
                                        <p:tav tm="0">
                                          <p:val>
                                            <p:strVal val="#ppt_x"/>
                                          </p:val>
                                        </p:tav>
                                        <p:tav tm="100000">
                                          <p:val>
                                            <p:strVal val="#ppt_x"/>
                                          </p:val>
                                        </p:tav>
                                      </p:tavLst>
                                    </p:anim>
                                    <p:anim calcmode="lin" valueType="num">
                                      <p:cBhvr additive="base">
                                        <p:cTn id="52" dur="35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09"/>
                                        </p:tgtEl>
                                        <p:attrNameLst>
                                          <p:attrName>style.visibility</p:attrName>
                                        </p:attrNameLst>
                                      </p:cBhvr>
                                      <p:to>
                                        <p:strVal val="visible"/>
                                      </p:to>
                                    </p:set>
                                    <p:anim calcmode="lin" valueType="num">
                                      <p:cBhvr additive="base">
                                        <p:cTn id="55" dur="3500" fill="hold"/>
                                        <p:tgtEl>
                                          <p:spTgt spid="209"/>
                                        </p:tgtEl>
                                        <p:attrNameLst>
                                          <p:attrName>ppt_x</p:attrName>
                                        </p:attrNameLst>
                                      </p:cBhvr>
                                      <p:tavLst>
                                        <p:tav tm="0">
                                          <p:val>
                                            <p:strVal val="#ppt_x"/>
                                          </p:val>
                                        </p:tav>
                                        <p:tav tm="100000">
                                          <p:val>
                                            <p:strVal val="#ppt_x"/>
                                          </p:val>
                                        </p:tav>
                                      </p:tavLst>
                                    </p:anim>
                                    <p:anim calcmode="lin" valueType="num">
                                      <p:cBhvr additive="base">
                                        <p:cTn id="56" dur="3500" fill="hold"/>
                                        <p:tgtEl>
                                          <p:spTgt spid="20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10"/>
                                        </p:tgtEl>
                                        <p:attrNameLst>
                                          <p:attrName>style.visibility</p:attrName>
                                        </p:attrNameLst>
                                      </p:cBhvr>
                                      <p:to>
                                        <p:strVal val="visible"/>
                                      </p:to>
                                    </p:set>
                                    <p:anim calcmode="lin" valueType="num">
                                      <p:cBhvr additive="base">
                                        <p:cTn id="59" dur="3500" fill="hold"/>
                                        <p:tgtEl>
                                          <p:spTgt spid="210"/>
                                        </p:tgtEl>
                                        <p:attrNameLst>
                                          <p:attrName>ppt_x</p:attrName>
                                        </p:attrNameLst>
                                      </p:cBhvr>
                                      <p:tavLst>
                                        <p:tav tm="0">
                                          <p:val>
                                            <p:strVal val="#ppt_x"/>
                                          </p:val>
                                        </p:tav>
                                        <p:tav tm="100000">
                                          <p:val>
                                            <p:strVal val="#ppt_x"/>
                                          </p:val>
                                        </p:tav>
                                      </p:tavLst>
                                    </p:anim>
                                    <p:anim calcmode="lin" valueType="num">
                                      <p:cBhvr additive="base">
                                        <p:cTn id="60" dur="3500" fill="hold"/>
                                        <p:tgtEl>
                                          <p:spTgt spid="21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11"/>
                                        </p:tgtEl>
                                        <p:attrNameLst>
                                          <p:attrName>style.visibility</p:attrName>
                                        </p:attrNameLst>
                                      </p:cBhvr>
                                      <p:to>
                                        <p:strVal val="visible"/>
                                      </p:to>
                                    </p:set>
                                    <p:anim calcmode="lin" valueType="num">
                                      <p:cBhvr additive="base">
                                        <p:cTn id="63" dur="3500" fill="hold"/>
                                        <p:tgtEl>
                                          <p:spTgt spid="211"/>
                                        </p:tgtEl>
                                        <p:attrNameLst>
                                          <p:attrName>ppt_x</p:attrName>
                                        </p:attrNameLst>
                                      </p:cBhvr>
                                      <p:tavLst>
                                        <p:tav tm="0">
                                          <p:val>
                                            <p:strVal val="#ppt_x"/>
                                          </p:val>
                                        </p:tav>
                                        <p:tav tm="100000">
                                          <p:val>
                                            <p:strVal val="#ppt_x"/>
                                          </p:val>
                                        </p:tav>
                                      </p:tavLst>
                                    </p:anim>
                                    <p:anim calcmode="lin" valueType="num">
                                      <p:cBhvr additive="base">
                                        <p:cTn id="64" dur="3500" fill="hold"/>
                                        <p:tgtEl>
                                          <p:spTgt spid="211"/>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12"/>
                                        </p:tgtEl>
                                        <p:attrNameLst>
                                          <p:attrName>style.visibility</p:attrName>
                                        </p:attrNameLst>
                                      </p:cBhvr>
                                      <p:to>
                                        <p:strVal val="visible"/>
                                      </p:to>
                                    </p:set>
                                    <p:anim calcmode="lin" valueType="num">
                                      <p:cBhvr additive="base">
                                        <p:cTn id="67" dur="3500" fill="hold"/>
                                        <p:tgtEl>
                                          <p:spTgt spid="212"/>
                                        </p:tgtEl>
                                        <p:attrNameLst>
                                          <p:attrName>ppt_x</p:attrName>
                                        </p:attrNameLst>
                                      </p:cBhvr>
                                      <p:tavLst>
                                        <p:tav tm="0">
                                          <p:val>
                                            <p:strVal val="#ppt_x"/>
                                          </p:val>
                                        </p:tav>
                                        <p:tav tm="100000">
                                          <p:val>
                                            <p:strVal val="#ppt_x"/>
                                          </p:val>
                                        </p:tav>
                                      </p:tavLst>
                                    </p:anim>
                                    <p:anim calcmode="lin" valueType="num">
                                      <p:cBhvr additive="base">
                                        <p:cTn id="68" dur="3500" fill="hold"/>
                                        <p:tgtEl>
                                          <p:spTgt spid="212"/>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3"/>
                                        </p:tgtEl>
                                        <p:attrNameLst>
                                          <p:attrName>style.visibility</p:attrName>
                                        </p:attrNameLst>
                                      </p:cBhvr>
                                      <p:to>
                                        <p:strVal val="visible"/>
                                      </p:to>
                                    </p:set>
                                    <p:anim calcmode="lin" valueType="num">
                                      <p:cBhvr additive="base">
                                        <p:cTn id="71" dur="3500" fill="hold"/>
                                        <p:tgtEl>
                                          <p:spTgt spid="213"/>
                                        </p:tgtEl>
                                        <p:attrNameLst>
                                          <p:attrName>ppt_x</p:attrName>
                                        </p:attrNameLst>
                                      </p:cBhvr>
                                      <p:tavLst>
                                        <p:tav tm="0">
                                          <p:val>
                                            <p:strVal val="#ppt_x"/>
                                          </p:val>
                                        </p:tav>
                                        <p:tav tm="100000">
                                          <p:val>
                                            <p:strVal val="#ppt_x"/>
                                          </p:val>
                                        </p:tav>
                                      </p:tavLst>
                                    </p:anim>
                                    <p:anim calcmode="lin" valueType="num">
                                      <p:cBhvr additive="base">
                                        <p:cTn id="72" dur="3500" fill="hold"/>
                                        <p:tgtEl>
                                          <p:spTgt spid="213"/>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14"/>
                                        </p:tgtEl>
                                        <p:attrNameLst>
                                          <p:attrName>style.visibility</p:attrName>
                                        </p:attrNameLst>
                                      </p:cBhvr>
                                      <p:to>
                                        <p:strVal val="visible"/>
                                      </p:to>
                                    </p:set>
                                    <p:anim calcmode="lin" valueType="num">
                                      <p:cBhvr additive="base">
                                        <p:cTn id="75" dur="3500" fill="hold"/>
                                        <p:tgtEl>
                                          <p:spTgt spid="214"/>
                                        </p:tgtEl>
                                        <p:attrNameLst>
                                          <p:attrName>ppt_x</p:attrName>
                                        </p:attrNameLst>
                                      </p:cBhvr>
                                      <p:tavLst>
                                        <p:tav tm="0">
                                          <p:val>
                                            <p:strVal val="#ppt_x"/>
                                          </p:val>
                                        </p:tav>
                                        <p:tav tm="100000">
                                          <p:val>
                                            <p:strVal val="#ppt_x"/>
                                          </p:val>
                                        </p:tav>
                                      </p:tavLst>
                                    </p:anim>
                                    <p:anim calcmode="lin" valueType="num">
                                      <p:cBhvr additive="base">
                                        <p:cTn id="76" dur="3500" fill="hold"/>
                                        <p:tgtEl>
                                          <p:spTgt spid="214"/>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15"/>
                                        </p:tgtEl>
                                        <p:attrNameLst>
                                          <p:attrName>style.visibility</p:attrName>
                                        </p:attrNameLst>
                                      </p:cBhvr>
                                      <p:to>
                                        <p:strVal val="visible"/>
                                      </p:to>
                                    </p:set>
                                    <p:anim calcmode="lin" valueType="num">
                                      <p:cBhvr additive="base">
                                        <p:cTn id="79" dur="3500" fill="hold"/>
                                        <p:tgtEl>
                                          <p:spTgt spid="215"/>
                                        </p:tgtEl>
                                        <p:attrNameLst>
                                          <p:attrName>ppt_x</p:attrName>
                                        </p:attrNameLst>
                                      </p:cBhvr>
                                      <p:tavLst>
                                        <p:tav tm="0">
                                          <p:val>
                                            <p:strVal val="#ppt_x"/>
                                          </p:val>
                                        </p:tav>
                                        <p:tav tm="100000">
                                          <p:val>
                                            <p:strVal val="#ppt_x"/>
                                          </p:val>
                                        </p:tav>
                                      </p:tavLst>
                                    </p:anim>
                                    <p:anim calcmode="lin" valueType="num">
                                      <p:cBhvr additive="base">
                                        <p:cTn id="80" dur="3500" fill="hold"/>
                                        <p:tgtEl>
                                          <p:spTgt spid="215"/>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216"/>
                                        </p:tgtEl>
                                        <p:attrNameLst>
                                          <p:attrName>style.visibility</p:attrName>
                                        </p:attrNameLst>
                                      </p:cBhvr>
                                      <p:to>
                                        <p:strVal val="visible"/>
                                      </p:to>
                                    </p:set>
                                    <p:anim calcmode="lin" valueType="num">
                                      <p:cBhvr additive="base">
                                        <p:cTn id="83" dur="3500" fill="hold"/>
                                        <p:tgtEl>
                                          <p:spTgt spid="216"/>
                                        </p:tgtEl>
                                        <p:attrNameLst>
                                          <p:attrName>ppt_x</p:attrName>
                                        </p:attrNameLst>
                                      </p:cBhvr>
                                      <p:tavLst>
                                        <p:tav tm="0">
                                          <p:val>
                                            <p:strVal val="#ppt_x"/>
                                          </p:val>
                                        </p:tav>
                                        <p:tav tm="100000">
                                          <p:val>
                                            <p:strVal val="#ppt_x"/>
                                          </p:val>
                                        </p:tav>
                                      </p:tavLst>
                                    </p:anim>
                                    <p:anim calcmode="lin" valueType="num">
                                      <p:cBhvr additive="base">
                                        <p:cTn id="84" dur="3500" fill="hold"/>
                                        <p:tgtEl>
                                          <p:spTgt spid="216"/>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17"/>
                                        </p:tgtEl>
                                        <p:attrNameLst>
                                          <p:attrName>style.visibility</p:attrName>
                                        </p:attrNameLst>
                                      </p:cBhvr>
                                      <p:to>
                                        <p:strVal val="visible"/>
                                      </p:to>
                                    </p:set>
                                    <p:anim calcmode="lin" valueType="num">
                                      <p:cBhvr additive="base">
                                        <p:cTn id="87" dur="3500" fill="hold"/>
                                        <p:tgtEl>
                                          <p:spTgt spid="217"/>
                                        </p:tgtEl>
                                        <p:attrNameLst>
                                          <p:attrName>ppt_x</p:attrName>
                                        </p:attrNameLst>
                                      </p:cBhvr>
                                      <p:tavLst>
                                        <p:tav tm="0">
                                          <p:val>
                                            <p:strVal val="#ppt_x"/>
                                          </p:val>
                                        </p:tav>
                                        <p:tav tm="100000">
                                          <p:val>
                                            <p:strVal val="#ppt_x"/>
                                          </p:val>
                                        </p:tav>
                                      </p:tavLst>
                                    </p:anim>
                                    <p:anim calcmode="lin" valueType="num">
                                      <p:cBhvr additive="base">
                                        <p:cTn id="88" dur="3500" fill="hold"/>
                                        <p:tgtEl>
                                          <p:spTgt spid="217"/>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18"/>
                                        </p:tgtEl>
                                        <p:attrNameLst>
                                          <p:attrName>style.visibility</p:attrName>
                                        </p:attrNameLst>
                                      </p:cBhvr>
                                      <p:to>
                                        <p:strVal val="visible"/>
                                      </p:to>
                                    </p:set>
                                    <p:anim calcmode="lin" valueType="num">
                                      <p:cBhvr additive="base">
                                        <p:cTn id="91" dur="3500" fill="hold"/>
                                        <p:tgtEl>
                                          <p:spTgt spid="218"/>
                                        </p:tgtEl>
                                        <p:attrNameLst>
                                          <p:attrName>ppt_x</p:attrName>
                                        </p:attrNameLst>
                                      </p:cBhvr>
                                      <p:tavLst>
                                        <p:tav tm="0">
                                          <p:val>
                                            <p:strVal val="#ppt_x"/>
                                          </p:val>
                                        </p:tav>
                                        <p:tav tm="100000">
                                          <p:val>
                                            <p:strVal val="#ppt_x"/>
                                          </p:val>
                                        </p:tav>
                                      </p:tavLst>
                                    </p:anim>
                                    <p:anim calcmode="lin" valueType="num">
                                      <p:cBhvr additive="base">
                                        <p:cTn id="92" dur="3500" fill="hold"/>
                                        <p:tgtEl>
                                          <p:spTgt spid="21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19"/>
                                        </p:tgtEl>
                                        <p:attrNameLst>
                                          <p:attrName>style.visibility</p:attrName>
                                        </p:attrNameLst>
                                      </p:cBhvr>
                                      <p:to>
                                        <p:strVal val="visible"/>
                                      </p:to>
                                    </p:set>
                                    <p:anim calcmode="lin" valueType="num">
                                      <p:cBhvr additive="base">
                                        <p:cTn id="95" dur="3500" fill="hold"/>
                                        <p:tgtEl>
                                          <p:spTgt spid="219"/>
                                        </p:tgtEl>
                                        <p:attrNameLst>
                                          <p:attrName>ppt_x</p:attrName>
                                        </p:attrNameLst>
                                      </p:cBhvr>
                                      <p:tavLst>
                                        <p:tav tm="0">
                                          <p:val>
                                            <p:strVal val="#ppt_x"/>
                                          </p:val>
                                        </p:tav>
                                        <p:tav tm="100000">
                                          <p:val>
                                            <p:strVal val="#ppt_x"/>
                                          </p:val>
                                        </p:tav>
                                      </p:tavLst>
                                    </p:anim>
                                    <p:anim calcmode="lin" valueType="num">
                                      <p:cBhvr additive="base">
                                        <p:cTn id="96" dur="3500" fill="hold"/>
                                        <p:tgtEl>
                                          <p:spTgt spid="219"/>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220"/>
                                        </p:tgtEl>
                                        <p:attrNameLst>
                                          <p:attrName>style.visibility</p:attrName>
                                        </p:attrNameLst>
                                      </p:cBhvr>
                                      <p:to>
                                        <p:strVal val="visible"/>
                                      </p:to>
                                    </p:set>
                                    <p:anim calcmode="lin" valueType="num">
                                      <p:cBhvr additive="base">
                                        <p:cTn id="99" dur="3500" fill="hold"/>
                                        <p:tgtEl>
                                          <p:spTgt spid="220"/>
                                        </p:tgtEl>
                                        <p:attrNameLst>
                                          <p:attrName>ppt_x</p:attrName>
                                        </p:attrNameLst>
                                      </p:cBhvr>
                                      <p:tavLst>
                                        <p:tav tm="0">
                                          <p:val>
                                            <p:strVal val="#ppt_x"/>
                                          </p:val>
                                        </p:tav>
                                        <p:tav tm="100000">
                                          <p:val>
                                            <p:strVal val="#ppt_x"/>
                                          </p:val>
                                        </p:tav>
                                      </p:tavLst>
                                    </p:anim>
                                    <p:anim calcmode="lin" valueType="num">
                                      <p:cBhvr additive="base">
                                        <p:cTn id="100" dur="3500" fill="hold"/>
                                        <p:tgtEl>
                                          <p:spTgt spid="220"/>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221"/>
                                        </p:tgtEl>
                                        <p:attrNameLst>
                                          <p:attrName>style.visibility</p:attrName>
                                        </p:attrNameLst>
                                      </p:cBhvr>
                                      <p:to>
                                        <p:strVal val="visible"/>
                                      </p:to>
                                    </p:set>
                                    <p:anim calcmode="lin" valueType="num">
                                      <p:cBhvr additive="base">
                                        <p:cTn id="103" dur="3500" fill="hold"/>
                                        <p:tgtEl>
                                          <p:spTgt spid="221"/>
                                        </p:tgtEl>
                                        <p:attrNameLst>
                                          <p:attrName>ppt_x</p:attrName>
                                        </p:attrNameLst>
                                      </p:cBhvr>
                                      <p:tavLst>
                                        <p:tav tm="0">
                                          <p:val>
                                            <p:strVal val="#ppt_x"/>
                                          </p:val>
                                        </p:tav>
                                        <p:tav tm="100000">
                                          <p:val>
                                            <p:strVal val="#ppt_x"/>
                                          </p:val>
                                        </p:tav>
                                      </p:tavLst>
                                    </p:anim>
                                    <p:anim calcmode="lin" valueType="num">
                                      <p:cBhvr additive="base">
                                        <p:cTn id="104" dur="3500" fill="hold"/>
                                        <p:tgtEl>
                                          <p:spTgt spid="221"/>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3500" fill="hold"/>
                                        <p:tgtEl>
                                          <p:spTgt spid="222"/>
                                        </p:tgtEl>
                                        <p:attrNameLst>
                                          <p:attrName>ppt_x</p:attrName>
                                        </p:attrNameLst>
                                      </p:cBhvr>
                                      <p:tavLst>
                                        <p:tav tm="0">
                                          <p:val>
                                            <p:strVal val="#ppt_x"/>
                                          </p:val>
                                        </p:tav>
                                        <p:tav tm="100000">
                                          <p:val>
                                            <p:strVal val="#ppt_x"/>
                                          </p:val>
                                        </p:tav>
                                      </p:tavLst>
                                    </p:anim>
                                    <p:anim calcmode="lin" valueType="num">
                                      <p:cBhvr additive="base">
                                        <p:cTn id="108" dur="3500" fill="hold"/>
                                        <p:tgtEl>
                                          <p:spTgt spid="222"/>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23"/>
                                        </p:tgtEl>
                                        <p:attrNameLst>
                                          <p:attrName>style.visibility</p:attrName>
                                        </p:attrNameLst>
                                      </p:cBhvr>
                                      <p:to>
                                        <p:strVal val="visible"/>
                                      </p:to>
                                    </p:set>
                                    <p:anim calcmode="lin" valueType="num">
                                      <p:cBhvr additive="base">
                                        <p:cTn id="111" dur="3500" fill="hold"/>
                                        <p:tgtEl>
                                          <p:spTgt spid="223"/>
                                        </p:tgtEl>
                                        <p:attrNameLst>
                                          <p:attrName>ppt_x</p:attrName>
                                        </p:attrNameLst>
                                      </p:cBhvr>
                                      <p:tavLst>
                                        <p:tav tm="0">
                                          <p:val>
                                            <p:strVal val="#ppt_x"/>
                                          </p:val>
                                        </p:tav>
                                        <p:tav tm="100000">
                                          <p:val>
                                            <p:strVal val="#ppt_x"/>
                                          </p:val>
                                        </p:tav>
                                      </p:tavLst>
                                    </p:anim>
                                    <p:anim calcmode="lin" valueType="num">
                                      <p:cBhvr additive="base">
                                        <p:cTn id="112" dur="3500" fill="hold"/>
                                        <p:tgtEl>
                                          <p:spTgt spid="22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4"/>
                                        </p:tgtEl>
                                        <p:attrNameLst>
                                          <p:attrName>style.visibility</p:attrName>
                                        </p:attrNameLst>
                                      </p:cBhvr>
                                      <p:to>
                                        <p:strVal val="visible"/>
                                      </p:to>
                                    </p:set>
                                    <p:anim calcmode="lin" valueType="num">
                                      <p:cBhvr additive="base">
                                        <p:cTn id="115" dur="3500" fill="hold"/>
                                        <p:tgtEl>
                                          <p:spTgt spid="224"/>
                                        </p:tgtEl>
                                        <p:attrNameLst>
                                          <p:attrName>ppt_x</p:attrName>
                                        </p:attrNameLst>
                                      </p:cBhvr>
                                      <p:tavLst>
                                        <p:tav tm="0">
                                          <p:val>
                                            <p:strVal val="#ppt_x"/>
                                          </p:val>
                                        </p:tav>
                                        <p:tav tm="100000">
                                          <p:val>
                                            <p:strVal val="#ppt_x"/>
                                          </p:val>
                                        </p:tav>
                                      </p:tavLst>
                                    </p:anim>
                                    <p:anim calcmode="lin" valueType="num">
                                      <p:cBhvr additive="base">
                                        <p:cTn id="116" dur="3500" fill="hold"/>
                                        <p:tgtEl>
                                          <p:spTgt spid="224"/>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225"/>
                                        </p:tgtEl>
                                        <p:attrNameLst>
                                          <p:attrName>style.visibility</p:attrName>
                                        </p:attrNameLst>
                                      </p:cBhvr>
                                      <p:to>
                                        <p:strVal val="visible"/>
                                      </p:to>
                                    </p:set>
                                    <p:anim calcmode="lin" valueType="num">
                                      <p:cBhvr additive="base">
                                        <p:cTn id="119" dur="3500" fill="hold"/>
                                        <p:tgtEl>
                                          <p:spTgt spid="225"/>
                                        </p:tgtEl>
                                        <p:attrNameLst>
                                          <p:attrName>ppt_x</p:attrName>
                                        </p:attrNameLst>
                                      </p:cBhvr>
                                      <p:tavLst>
                                        <p:tav tm="0">
                                          <p:val>
                                            <p:strVal val="#ppt_x"/>
                                          </p:val>
                                        </p:tav>
                                        <p:tav tm="100000">
                                          <p:val>
                                            <p:strVal val="#ppt_x"/>
                                          </p:val>
                                        </p:tav>
                                      </p:tavLst>
                                    </p:anim>
                                    <p:anim calcmode="lin" valueType="num">
                                      <p:cBhvr additive="base">
                                        <p:cTn id="120" dur="3500" fill="hold"/>
                                        <p:tgtEl>
                                          <p:spTgt spid="225"/>
                                        </p:tgtEl>
                                        <p:attrNameLst>
                                          <p:attrName>ppt_y</p:attrName>
                                        </p:attrNameLst>
                                      </p:cBhvr>
                                      <p:tavLst>
                                        <p:tav tm="0">
                                          <p:val>
                                            <p:strVal val="1+#ppt_h/2"/>
                                          </p:val>
                                        </p:tav>
                                        <p:tav tm="100000">
                                          <p:val>
                                            <p:strVal val="#ppt_y"/>
                                          </p:val>
                                        </p:tav>
                                      </p:tavLst>
                                    </p:anim>
                                  </p:childTnLst>
                                </p:cTn>
                              </p:par>
                              <p:par>
                                <p:cTn id="121" presetID="2" presetClass="entr" presetSubtype="4" fill="hold" grpId="0" nodeType="withEffect">
                                  <p:stCondLst>
                                    <p:cond delay="0"/>
                                  </p:stCondLst>
                                  <p:childTnLst>
                                    <p:set>
                                      <p:cBhvr>
                                        <p:cTn id="122" dur="1" fill="hold">
                                          <p:stCondLst>
                                            <p:cond delay="0"/>
                                          </p:stCondLst>
                                        </p:cTn>
                                        <p:tgtEl>
                                          <p:spTgt spid="226"/>
                                        </p:tgtEl>
                                        <p:attrNameLst>
                                          <p:attrName>style.visibility</p:attrName>
                                        </p:attrNameLst>
                                      </p:cBhvr>
                                      <p:to>
                                        <p:strVal val="visible"/>
                                      </p:to>
                                    </p:set>
                                    <p:anim calcmode="lin" valueType="num">
                                      <p:cBhvr additive="base">
                                        <p:cTn id="123" dur="3500" fill="hold"/>
                                        <p:tgtEl>
                                          <p:spTgt spid="226"/>
                                        </p:tgtEl>
                                        <p:attrNameLst>
                                          <p:attrName>ppt_x</p:attrName>
                                        </p:attrNameLst>
                                      </p:cBhvr>
                                      <p:tavLst>
                                        <p:tav tm="0">
                                          <p:val>
                                            <p:strVal val="#ppt_x"/>
                                          </p:val>
                                        </p:tav>
                                        <p:tav tm="100000">
                                          <p:val>
                                            <p:strVal val="#ppt_x"/>
                                          </p:val>
                                        </p:tav>
                                      </p:tavLst>
                                    </p:anim>
                                    <p:anim calcmode="lin" valueType="num">
                                      <p:cBhvr additive="base">
                                        <p:cTn id="124" dur="3500" fill="hold"/>
                                        <p:tgtEl>
                                          <p:spTgt spid="226"/>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227"/>
                                        </p:tgtEl>
                                        <p:attrNameLst>
                                          <p:attrName>style.visibility</p:attrName>
                                        </p:attrNameLst>
                                      </p:cBhvr>
                                      <p:to>
                                        <p:strVal val="visible"/>
                                      </p:to>
                                    </p:set>
                                    <p:anim calcmode="lin" valueType="num">
                                      <p:cBhvr additive="base">
                                        <p:cTn id="127" dur="3500" fill="hold"/>
                                        <p:tgtEl>
                                          <p:spTgt spid="227"/>
                                        </p:tgtEl>
                                        <p:attrNameLst>
                                          <p:attrName>ppt_x</p:attrName>
                                        </p:attrNameLst>
                                      </p:cBhvr>
                                      <p:tavLst>
                                        <p:tav tm="0">
                                          <p:val>
                                            <p:strVal val="#ppt_x"/>
                                          </p:val>
                                        </p:tav>
                                        <p:tav tm="100000">
                                          <p:val>
                                            <p:strVal val="#ppt_x"/>
                                          </p:val>
                                        </p:tav>
                                      </p:tavLst>
                                    </p:anim>
                                    <p:anim calcmode="lin" valueType="num">
                                      <p:cBhvr additive="base">
                                        <p:cTn id="128" dur="3500" fill="hold"/>
                                        <p:tgtEl>
                                          <p:spTgt spid="22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28"/>
                                        </p:tgtEl>
                                        <p:attrNameLst>
                                          <p:attrName>style.visibility</p:attrName>
                                        </p:attrNameLst>
                                      </p:cBhvr>
                                      <p:to>
                                        <p:strVal val="visible"/>
                                      </p:to>
                                    </p:set>
                                    <p:anim calcmode="lin" valueType="num">
                                      <p:cBhvr additive="base">
                                        <p:cTn id="131" dur="3500" fill="hold"/>
                                        <p:tgtEl>
                                          <p:spTgt spid="228"/>
                                        </p:tgtEl>
                                        <p:attrNameLst>
                                          <p:attrName>ppt_x</p:attrName>
                                        </p:attrNameLst>
                                      </p:cBhvr>
                                      <p:tavLst>
                                        <p:tav tm="0">
                                          <p:val>
                                            <p:strVal val="#ppt_x"/>
                                          </p:val>
                                        </p:tav>
                                        <p:tav tm="100000">
                                          <p:val>
                                            <p:strVal val="#ppt_x"/>
                                          </p:val>
                                        </p:tav>
                                      </p:tavLst>
                                    </p:anim>
                                    <p:anim calcmode="lin" valueType="num">
                                      <p:cBhvr additive="base">
                                        <p:cTn id="132" dur="3500" fill="hold"/>
                                        <p:tgtEl>
                                          <p:spTgt spid="22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229"/>
                                        </p:tgtEl>
                                        <p:attrNameLst>
                                          <p:attrName>style.visibility</p:attrName>
                                        </p:attrNameLst>
                                      </p:cBhvr>
                                      <p:to>
                                        <p:strVal val="visible"/>
                                      </p:to>
                                    </p:set>
                                    <p:anim calcmode="lin" valueType="num">
                                      <p:cBhvr additive="base">
                                        <p:cTn id="135" dur="3500" fill="hold"/>
                                        <p:tgtEl>
                                          <p:spTgt spid="229"/>
                                        </p:tgtEl>
                                        <p:attrNameLst>
                                          <p:attrName>ppt_x</p:attrName>
                                        </p:attrNameLst>
                                      </p:cBhvr>
                                      <p:tavLst>
                                        <p:tav tm="0">
                                          <p:val>
                                            <p:strVal val="#ppt_x"/>
                                          </p:val>
                                        </p:tav>
                                        <p:tav tm="100000">
                                          <p:val>
                                            <p:strVal val="#ppt_x"/>
                                          </p:val>
                                        </p:tav>
                                      </p:tavLst>
                                    </p:anim>
                                    <p:anim calcmode="lin" valueType="num">
                                      <p:cBhvr additive="base">
                                        <p:cTn id="136" dur="3500" fill="hold"/>
                                        <p:tgtEl>
                                          <p:spTgt spid="22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230"/>
                                        </p:tgtEl>
                                        <p:attrNameLst>
                                          <p:attrName>style.visibility</p:attrName>
                                        </p:attrNameLst>
                                      </p:cBhvr>
                                      <p:to>
                                        <p:strVal val="visible"/>
                                      </p:to>
                                    </p:set>
                                    <p:anim calcmode="lin" valueType="num">
                                      <p:cBhvr additive="base">
                                        <p:cTn id="139" dur="3500" fill="hold"/>
                                        <p:tgtEl>
                                          <p:spTgt spid="230"/>
                                        </p:tgtEl>
                                        <p:attrNameLst>
                                          <p:attrName>ppt_x</p:attrName>
                                        </p:attrNameLst>
                                      </p:cBhvr>
                                      <p:tavLst>
                                        <p:tav tm="0">
                                          <p:val>
                                            <p:strVal val="#ppt_x"/>
                                          </p:val>
                                        </p:tav>
                                        <p:tav tm="100000">
                                          <p:val>
                                            <p:strVal val="#ppt_x"/>
                                          </p:val>
                                        </p:tav>
                                      </p:tavLst>
                                    </p:anim>
                                    <p:anim calcmode="lin" valueType="num">
                                      <p:cBhvr additive="base">
                                        <p:cTn id="140" dur="3500" fill="hold"/>
                                        <p:tgtEl>
                                          <p:spTgt spid="23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231"/>
                                        </p:tgtEl>
                                        <p:attrNameLst>
                                          <p:attrName>style.visibility</p:attrName>
                                        </p:attrNameLst>
                                      </p:cBhvr>
                                      <p:to>
                                        <p:strVal val="visible"/>
                                      </p:to>
                                    </p:set>
                                    <p:anim calcmode="lin" valueType="num">
                                      <p:cBhvr additive="base">
                                        <p:cTn id="143" dur="3500" fill="hold"/>
                                        <p:tgtEl>
                                          <p:spTgt spid="231"/>
                                        </p:tgtEl>
                                        <p:attrNameLst>
                                          <p:attrName>ppt_x</p:attrName>
                                        </p:attrNameLst>
                                      </p:cBhvr>
                                      <p:tavLst>
                                        <p:tav tm="0">
                                          <p:val>
                                            <p:strVal val="#ppt_x"/>
                                          </p:val>
                                        </p:tav>
                                        <p:tav tm="100000">
                                          <p:val>
                                            <p:strVal val="#ppt_x"/>
                                          </p:val>
                                        </p:tav>
                                      </p:tavLst>
                                    </p:anim>
                                    <p:anim calcmode="lin" valueType="num">
                                      <p:cBhvr additive="base">
                                        <p:cTn id="144" dur="3500" fill="hold"/>
                                        <p:tgtEl>
                                          <p:spTgt spid="23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232"/>
                                        </p:tgtEl>
                                        <p:attrNameLst>
                                          <p:attrName>style.visibility</p:attrName>
                                        </p:attrNameLst>
                                      </p:cBhvr>
                                      <p:to>
                                        <p:strVal val="visible"/>
                                      </p:to>
                                    </p:set>
                                    <p:anim calcmode="lin" valueType="num">
                                      <p:cBhvr additive="base">
                                        <p:cTn id="147" dur="3500" fill="hold"/>
                                        <p:tgtEl>
                                          <p:spTgt spid="232"/>
                                        </p:tgtEl>
                                        <p:attrNameLst>
                                          <p:attrName>ppt_x</p:attrName>
                                        </p:attrNameLst>
                                      </p:cBhvr>
                                      <p:tavLst>
                                        <p:tav tm="0">
                                          <p:val>
                                            <p:strVal val="#ppt_x"/>
                                          </p:val>
                                        </p:tav>
                                        <p:tav tm="100000">
                                          <p:val>
                                            <p:strVal val="#ppt_x"/>
                                          </p:val>
                                        </p:tav>
                                      </p:tavLst>
                                    </p:anim>
                                    <p:anim calcmode="lin" valueType="num">
                                      <p:cBhvr additive="base">
                                        <p:cTn id="148" dur="3500" fill="hold"/>
                                        <p:tgtEl>
                                          <p:spTgt spid="232"/>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233"/>
                                        </p:tgtEl>
                                        <p:attrNameLst>
                                          <p:attrName>style.visibility</p:attrName>
                                        </p:attrNameLst>
                                      </p:cBhvr>
                                      <p:to>
                                        <p:strVal val="visible"/>
                                      </p:to>
                                    </p:set>
                                    <p:anim calcmode="lin" valueType="num">
                                      <p:cBhvr additive="base">
                                        <p:cTn id="151" dur="3500" fill="hold"/>
                                        <p:tgtEl>
                                          <p:spTgt spid="233"/>
                                        </p:tgtEl>
                                        <p:attrNameLst>
                                          <p:attrName>ppt_x</p:attrName>
                                        </p:attrNameLst>
                                      </p:cBhvr>
                                      <p:tavLst>
                                        <p:tav tm="0">
                                          <p:val>
                                            <p:strVal val="#ppt_x"/>
                                          </p:val>
                                        </p:tav>
                                        <p:tav tm="100000">
                                          <p:val>
                                            <p:strVal val="#ppt_x"/>
                                          </p:val>
                                        </p:tav>
                                      </p:tavLst>
                                    </p:anim>
                                    <p:anim calcmode="lin" valueType="num">
                                      <p:cBhvr additive="base">
                                        <p:cTn id="152" dur="3500" fill="hold"/>
                                        <p:tgtEl>
                                          <p:spTgt spid="233"/>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3500" fill="hold"/>
                                        <p:tgtEl>
                                          <p:spTgt spid="234"/>
                                        </p:tgtEl>
                                        <p:attrNameLst>
                                          <p:attrName>ppt_x</p:attrName>
                                        </p:attrNameLst>
                                      </p:cBhvr>
                                      <p:tavLst>
                                        <p:tav tm="0">
                                          <p:val>
                                            <p:strVal val="#ppt_x"/>
                                          </p:val>
                                        </p:tav>
                                        <p:tav tm="100000">
                                          <p:val>
                                            <p:strVal val="#ppt_x"/>
                                          </p:val>
                                        </p:tav>
                                      </p:tavLst>
                                    </p:anim>
                                    <p:anim calcmode="lin" valueType="num">
                                      <p:cBhvr additive="base">
                                        <p:cTn id="156" dur="3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35"/>
                                        </p:tgtEl>
                                        <p:attrNameLst>
                                          <p:attrName>style.visibility</p:attrName>
                                        </p:attrNameLst>
                                      </p:cBhvr>
                                      <p:to>
                                        <p:strVal val="visible"/>
                                      </p:to>
                                    </p:set>
                                    <p:anim calcmode="lin" valueType="num">
                                      <p:cBhvr additive="base">
                                        <p:cTn id="159" dur="3500" fill="hold"/>
                                        <p:tgtEl>
                                          <p:spTgt spid="235"/>
                                        </p:tgtEl>
                                        <p:attrNameLst>
                                          <p:attrName>ppt_x</p:attrName>
                                        </p:attrNameLst>
                                      </p:cBhvr>
                                      <p:tavLst>
                                        <p:tav tm="0">
                                          <p:val>
                                            <p:strVal val="#ppt_x"/>
                                          </p:val>
                                        </p:tav>
                                        <p:tav tm="100000">
                                          <p:val>
                                            <p:strVal val="#ppt_x"/>
                                          </p:val>
                                        </p:tav>
                                      </p:tavLst>
                                    </p:anim>
                                    <p:anim calcmode="lin" valueType="num">
                                      <p:cBhvr additive="base">
                                        <p:cTn id="160" dur="3500" fill="hold"/>
                                        <p:tgtEl>
                                          <p:spTgt spid="235"/>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36"/>
                                        </p:tgtEl>
                                        <p:attrNameLst>
                                          <p:attrName>style.visibility</p:attrName>
                                        </p:attrNameLst>
                                      </p:cBhvr>
                                      <p:to>
                                        <p:strVal val="visible"/>
                                      </p:to>
                                    </p:set>
                                    <p:anim calcmode="lin" valueType="num">
                                      <p:cBhvr additive="base">
                                        <p:cTn id="163" dur="3500" fill="hold"/>
                                        <p:tgtEl>
                                          <p:spTgt spid="236"/>
                                        </p:tgtEl>
                                        <p:attrNameLst>
                                          <p:attrName>ppt_x</p:attrName>
                                        </p:attrNameLst>
                                      </p:cBhvr>
                                      <p:tavLst>
                                        <p:tav tm="0">
                                          <p:val>
                                            <p:strVal val="#ppt_x"/>
                                          </p:val>
                                        </p:tav>
                                        <p:tav tm="100000">
                                          <p:val>
                                            <p:strVal val="#ppt_x"/>
                                          </p:val>
                                        </p:tav>
                                      </p:tavLst>
                                    </p:anim>
                                    <p:anim calcmode="lin" valueType="num">
                                      <p:cBhvr additive="base">
                                        <p:cTn id="164" dur="3500" fill="hold"/>
                                        <p:tgtEl>
                                          <p:spTgt spid="236"/>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237"/>
                                        </p:tgtEl>
                                        <p:attrNameLst>
                                          <p:attrName>style.visibility</p:attrName>
                                        </p:attrNameLst>
                                      </p:cBhvr>
                                      <p:to>
                                        <p:strVal val="visible"/>
                                      </p:to>
                                    </p:set>
                                    <p:anim calcmode="lin" valueType="num">
                                      <p:cBhvr additive="base">
                                        <p:cTn id="167" dur="3500" fill="hold"/>
                                        <p:tgtEl>
                                          <p:spTgt spid="237"/>
                                        </p:tgtEl>
                                        <p:attrNameLst>
                                          <p:attrName>ppt_x</p:attrName>
                                        </p:attrNameLst>
                                      </p:cBhvr>
                                      <p:tavLst>
                                        <p:tav tm="0">
                                          <p:val>
                                            <p:strVal val="#ppt_x"/>
                                          </p:val>
                                        </p:tav>
                                        <p:tav tm="100000">
                                          <p:val>
                                            <p:strVal val="#ppt_x"/>
                                          </p:val>
                                        </p:tav>
                                      </p:tavLst>
                                    </p:anim>
                                    <p:anim calcmode="lin" valueType="num">
                                      <p:cBhvr additive="base">
                                        <p:cTn id="168" dur="3500" fill="hold"/>
                                        <p:tgtEl>
                                          <p:spTgt spid="23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238"/>
                                        </p:tgtEl>
                                        <p:attrNameLst>
                                          <p:attrName>style.visibility</p:attrName>
                                        </p:attrNameLst>
                                      </p:cBhvr>
                                      <p:to>
                                        <p:strVal val="visible"/>
                                      </p:to>
                                    </p:set>
                                    <p:anim calcmode="lin" valueType="num">
                                      <p:cBhvr additive="base">
                                        <p:cTn id="171" dur="3500" fill="hold"/>
                                        <p:tgtEl>
                                          <p:spTgt spid="238"/>
                                        </p:tgtEl>
                                        <p:attrNameLst>
                                          <p:attrName>ppt_x</p:attrName>
                                        </p:attrNameLst>
                                      </p:cBhvr>
                                      <p:tavLst>
                                        <p:tav tm="0">
                                          <p:val>
                                            <p:strVal val="#ppt_x"/>
                                          </p:val>
                                        </p:tav>
                                        <p:tav tm="100000">
                                          <p:val>
                                            <p:strVal val="#ppt_x"/>
                                          </p:val>
                                        </p:tav>
                                      </p:tavLst>
                                    </p:anim>
                                    <p:anim calcmode="lin" valueType="num">
                                      <p:cBhvr additive="base">
                                        <p:cTn id="172" dur="3500" fill="hold"/>
                                        <p:tgtEl>
                                          <p:spTgt spid="238"/>
                                        </p:tgtEl>
                                        <p:attrNameLst>
                                          <p:attrName>ppt_y</p:attrName>
                                        </p:attrNameLst>
                                      </p:cBhvr>
                                      <p:tavLst>
                                        <p:tav tm="0">
                                          <p:val>
                                            <p:strVal val="1+#ppt_h/2"/>
                                          </p:val>
                                        </p:tav>
                                        <p:tav tm="100000">
                                          <p:val>
                                            <p:strVal val="#ppt_y"/>
                                          </p:val>
                                        </p:tav>
                                      </p:tavLst>
                                    </p:anim>
                                  </p:childTnLst>
                                </p:cTn>
                              </p:par>
                              <p:par>
                                <p:cTn id="173" presetID="2" presetClass="entr" presetSubtype="1" fill="hold" grpId="0" nodeType="withEffect">
                                  <p:stCondLst>
                                    <p:cond delay="0"/>
                                  </p:stCondLst>
                                  <p:childTnLst>
                                    <p:set>
                                      <p:cBhvr>
                                        <p:cTn id="174" dur="1" fill="hold">
                                          <p:stCondLst>
                                            <p:cond delay="0"/>
                                          </p:stCondLst>
                                        </p:cTn>
                                        <p:tgtEl>
                                          <p:spTgt spid="3"/>
                                        </p:tgtEl>
                                        <p:attrNameLst>
                                          <p:attrName>style.visibility</p:attrName>
                                        </p:attrNameLst>
                                      </p:cBhvr>
                                      <p:to>
                                        <p:strVal val="visible"/>
                                      </p:to>
                                    </p:set>
                                    <p:anim calcmode="lin" valueType="num">
                                      <p:cBhvr additive="base">
                                        <p:cTn id="175" dur="3500" fill="hold"/>
                                        <p:tgtEl>
                                          <p:spTgt spid="3"/>
                                        </p:tgtEl>
                                        <p:attrNameLst>
                                          <p:attrName>ppt_x</p:attrName>
                                        </p:attrNameLst>
                                      </p:cBhvr>
                                      <p:tavLst>
                                        <p:tav tm="0">
                                          <p:val>
                                            <p:strVal val="#ppt_x"/>
                                          </p:val>
                                        </p:tav>
                                        <p:tav tm="100000">
                                          <p:val>
                                            <p:strVal val="#ppt_x"/>
                                          </p:val>
                                        </p:tav>
                                      </p:tavLst>
                                    </p:anim>
                                    <p:anim calcmode="lin" valueType="num">
                                      <p:cBhvr additive="base">
                                        <p:cTn id="176" dur="3500" fill="hold"/>
                                        <p:tgtEl>
                                          <p:spTgt spid="3"/>
                                        </p:tgtEl>
                                        <p:attrNameLst>
                                          <p:attrName>ppt_y</p:attrName>
                                        </p:attrNameLst>
                                      </p:cBhvr>
                                      <p:tavLst>
                                        <p:tav tm="0">
                                          <p:val>
                                            <p:strVal val="0-#ppt_h/2"/>
                                          </p:val>
                                        </p:tav>
                                        <p:tav tm="100000">
                                          <p:val>
                                            <p:strVal val="#ppt_y"/>
                                          </p:val>
                                        </p:tav>
                                      </p:tavLst>
                                    </p:anim>
                                  </p:childTnLst>
                                </p:cTn>
                              </p:par>
                              <p:par>
                                <p:cTn id="177" presetID="2" presetClass="entr" presetSubtype="1" fill="hold" grpId="0" nodeType="withEffect">
                                  <p:stCondLst>
                                    <p:cond delay="0"/>
                                  </p:stCondLst>
                                  <p:childTnLst>
                                    <p:set>
                                      <p:cBhvr>
                                        <p:cTn id="178" dur="1" fill="hold">
                                          <p:stCondLst>
                                            <p:cond delay="0"/>
                                          </p:stCondLst>
                                        </p:cTn>
                                        <p:tgtEl>
                                          <p:spTgt spid="4"/>
                                        </p:tgtEl>
                                        <p:attrNameLst>
                                          <p:attrName>style.visibility</p:attrName>
                                        </p:attrNameLst>
                                      </p:cBhvr>
                                      <p:to>
                                        <p:strVal val="visible"/>
                                      </p:to>
                                    </p:set>
                                    <p:anim calcmode="lin" valueType="num">
                                      <p:cBhvr additive="base">
                                        <p:cTn id="179" dur="3500" fill="hold"/>
                                        <p:tgtEl>
                                          <p:spTgt spid="4"/>
                                        </p:tgtEl>
                                        <p:attrNameLst>
                                          <p:attrName>ppt_x</p:attrName>
                                        </p:attrNameLst>
                                      </p:cBhvr>
                                      <p:tavLst>
                                        <p:tav tm="0">
                                          <p:val>
                                            <p:strVal val="#ppt_x"/>
                                          </p:val>
                                        </p:tav>
                                        <p:tav tm="100000">
                                          <p:val>
                                            <p:strVal val="#ppt_x"/>
                                          </p:val>
                                        </p:tav>
                                      </p:tavLst>
                                    </p:anim>
                                    <p:anim calcmode="lin" valueType="num">
                                      <p:cBhvr additive="base">
                                        <p:cTn id="180" dur="3500" fill="hold"/>
                                        <p:tgtEl>
                                          <p:spTgt spid="4"/>
                                        </p:tgtEl>
                                        <p:attrNameLst>
                                          <p:attrName>ppt_y</p:attrName>
                                        </p:attrNameLst>
                                      </p:cBhvr>
                                      <p:tavLst>
                                        <p:tav tm="0">
                                          <p:val>
                                            <p:strVal val="0-#ppt_h/2"/>
                                          </p:val>
                                        </p:tav>
                                        <p:tav tm="100000">
                                          <p:val>
                                            <p:strVal val="#ppt_y"/>
                                          </p:val>
                                        </p:tav>
                                      </p:tavLst>
                                    </p:anim>
                                  </p:childTnLst>
                                </p:cTn>
                              </p:par>
                              <p:par>
                                <p:cTn id="181" presetID="2" presetClass="entr" presetSubtype="1" fill="hold" grpId="0" nodeType="withEffect">
                                  <p:stCondLst>
                                    <p:cond delay="0"/>
                                  </p:stCondLst>
                                  <p:childTnLst>
                                    <p:set>
                                      <p:cBhvr>
                                        <p:cTn id="182" dur="1" fill="hold">
                                          <p:stCondLst>
                                            <p:cond delay="0"/>
                                          </p:stCondLst>
                                        </p:cTn>
                                        <p:tgtEl>
                                          <p:spTgt spid="16"/>
                                        </p:tgtEl>
                                        <p:attrNameLst>
                                          <p:attrName>style.visibility</p:attrName>
                                        </p:attrNameLst>
                                      </p:cBhvr>
                                      <p:to>
                                        <p:strVal val="visible"/>
                                      </p:to>
                                    </p:set>
                                    <p:anim calcmode="lin" valueType="num">
                                      <p:cBhvr additive="base">
                                        <p:cTn id="183" dur="3500" fill="hold"/>
                                        <p:tgtEl>
                                          <p:spTgt spid="16"/>
                                        </p:tgtEl>
                                        <p:attrNameLst>
                                          <p:attrName>ppt_x</p:attrName>
                                        </p:attrNameLst>
                                      </p:cBhvr>
                                      <p:tavLst>
                                        <p:tav tm="0">
                                          <p:val>
                                            <p:strVal val="#ppt_x"/>
                                          </p:val>
                                        </p:tav>
                                        <p:tav tm="100000">
                                          <p:val>
                                            <p:strVal val="#ppt_x"/>
                                          </p:val>
                                        </p:tav>
                                      </p:tavLst>
                                    </p:anim>
                                    <p:anim calcmode="lin" valueType="num">
                                      <p:cBhvr additive="base">
                                        <p:cTn id="184" dur="3500" fill="hold"/>
                                        <p:tgtEl>
                                          <p:spTgt spid="16"/>
                                        </p:tgtEl>
                                        <p:attrNameLst>
                                          <p:attrName>ppt_y</p:attrName>
                                        </p:attrNameLst>
                                      </p:cBhvr>
                                      <p:tavLst>
                                        <p:tav tm="0">
                                          <p:val>
                                            <p:strVal val="0-#ppt_h/2"/>
                                          </p:val>
                                        </p:tav>
                                        <p:tav tm="100000">
                                          <p:val>
                                            <p:strVal val="#ppt_y"/>
                                          </p:val>
                                        </p:tav>
                                      </p:tavLst>
                                    </p:anim>
                                  </p:childTnLst>
                                </p:cTn>
                              </p:par>
                              <p:par>
                                <p:cTn id="185" presetID="2" presetClass="entr" presetSubtype="1" fill="hold" grpId="0" nodeType="withEffect">
                                  <p:stCondLst>
                                    <p:cond delay="0"/>
                                  </p:stCondLst>
                                  <p:childTnLst>
                                    <p:set>
                                      <p:cBhvr>
                                        <p:cTn id="186" dur="1" fill="hold">
                                          <p:stCondLst>
                                            <p:cond delay="0"/>
                                          </p:stCondLst>
                                        </p:cTn>
                                        <p:tgtEl>
                                          <p:spTgt spid="17"/>
                                        </p:tgtEl>
                                        <p:attrNameLst>
                                          <p:attrName>style.visibility</p:attrName>
                                        </p:attrNameLst>
                                      </p:cBhvr>
                                      <p:to>
                                        <p:strVal val="visible"/>
                                      </p:to>
                                    </p:set>
                                    <p:anim calcmode="lin" valueType="num">
                                      <p:cBhvr additive="base">
                                        <p:cTn id="187" dur="3500" fill="hold"/>
                                        <p:tgtEl>
                                          <p:spTgt spid="17"/>
                                        </p:tgtEl>
                                        <p:attrNameLst>
                                          <p:attrName>ppt_x</p:attrName>
                                        </p:attrNameLst>
                                      </p:cBhvr>
                                      <p:tavLst>
                                        <p:tav tm="0">
                                          <p:val>
                                            <p:strVal val="#ppt_x"/>
                                          </p:val>
                                        </p:tav>
                                        <p:tav tm="100000">
                                          <p:val>
                                            <p:strVal val="#ppt_x"/>
                                          </p:val>
                                        </p:tav>
                                      </p:tavLst>
                                    </p:anim>
                                    <p:anim calcmode="lin" valueType="num">
                                      <p:cBhvr additive="base">
                                        <p:cTn id="188" dur="3500" fill="hold"/>
                                        <p:tgtEl>
                                          <p:spTgt spid="17"/>
                                        </p:tgtEl>
                                        <p:attrNameLst>
                                          <p:attrName>ppt_y</p:attrName>
                                        </p:attrNameLst>
                                      </p:cBhvr>
                                      <p:tavLst>
                                        <p:tav tm="0">
                                          <p:val>
                                            <p:strVal val="0-#ppt_h/2"/>
                                          </p:val>
                                        </p:tav>
                                        <p:tav tm="100000">
                                          <p:val>
                                            <p:strVal val="#ppt_y"/>
                                          </p:val>
                                        </p:tav>
                                      </p:tavLst>
                                    </p:anim>
                                  </p:childTnLst>
                                </p:cTn>
                              </p:par>
                              <p:par>
                                <p:cTn id="189" presetID="2" presetClass="entr" presetSubtype="1" fill="hold" grpId="0" nodeType="withEffect">
                                  <p:stCondLst>
                                    <p:cond delay="0"/>
                                  </p:stCondLst>
                                  <p:childTnLst>
                                    <p:set>
                                      <p:cBhvr>
                                        <p:cTn id="190" dur="1" fill="hold">
                                          <p:stCondLst>
                                            <p:cond delay="0"/>
                                          </p:stCondLst>
                                        </p:cTn>
                                        <p:tgtEl>
                                          <p:spTgt spid="29"/>
                                        </p:tgtEl>
                                        <p:attrNameLst>
                                          <p:attrName>style.visibility</p:attrName>
                                        </p:attrNameLst>
                                      </p:cBhvr>
                                      <p:to>
                                        <p:strVal val="visible"/>
                                      </p:to>
                                    </p:set>
                                    <p:anim calcmode="lin" valueType="num">
                                      <p:cBhvr additive="base">
                                        <p:cTn id="191" dur="3500" fill="hold"/>
                                        <p:tgtEl>
                                          <p:spTgt spid="29"/>
                                        </p:tgtEl>
                                        <p:attrNameLst>
                                          <p:attrName>ppt_x</p:attrName>
                                        </p:attrNameLst>
                                      </p:cBhvr>
                                      <p:tavLst>
                                        <p:tav tm="0">
                                          <p:val>
                                            <p:strVal val="#ppt_x"/>
                                          </p:val>
                                        </p:tav>
                                        <p:tav tm="100000">
                                          <p:val>
                                            <p:strVal val="#ppt_x"/>
                                          </p:val>
                                        </p:tav>
                                      </p:tavLst>
                                    </p:anim>
                                    <p:anim calcmode="lin" valueType="num">
                                      <p:cBhvr additive="base">
                                        <p:cTn id="192" dur="3500" fill="hold"/>
                                        <p:tgtEl>
                                          <p:spTgt spid="29"/>
                                        </p:tgtEl>
                                        <p:attrNameLst>
                                          <p:attrName>ppt_y</p:attrName>
                                        </p:attrNameLst>
                                      </p:cBhvr>
                                      <p:tavLst>
                                        <p:tav tm="0">
                                          <p:val>
                                            <p:strVal val="0-#ppt_h/2"/>
                                          </p:val>
                                        </p:tav>
                                        <p:tav tm="100000">
                                          <p:val>
                                            <p:strVal val="#ppt_y"/>
                                          </p:val>
                                        </p:tav>
                                      </p:tavLst>
                                    </p:anim>
                                  </p:childTnLst>
                                </p:cTn>
                              </p:par>
                              <p:par>
                                <p:cTn id="193" presetID="2" presetClass="entr" presetSubtype="1" fill="hold" grpId="0" nodeType="withEffect">
                                  <p:stCondLst>
                                    <p:cond delay="0"/>
                                  </p:stCondLst>
                                  <p:childTnLst>
                                    <p:set>
                                      <p:cBhvr>
                                        <p:cTn id="194" dur="1" fill="hold">
                                          <p:stCondLst>
                                            <p:cond delay="0"/>
                                          </p:stCondLst>
                                        </p:cTn>
                                        <p:tgtEl>
                                          <p:spTgt spid="30"/>
                                        </p:tgtEl>
                                        <p:attrNameLst>
                                          <p:attrName>style.visibility</p:attrName>
                                        </p:attrNameLst>
                                      </p:cBhvr>
                                      <p:to>
                                        <p:strVal val="visible"/>
                                      </p:to>
                                    </p:set>
                                    <p:anim calcmode="lin" valueType="num">
                                      <p:cBhvr additive="base">
                                        <p:cTn id="195" dur="3500" fill="hold"/>
                                        <p:tgtEl>
                                          <p:spTgt spid="30"/>
                                        </p:tgtEl>
                                        <p:attrNameLst>
                                          <p:attrName>ppt_x</p:attrName>
                                        </p:attrNameLst>
                                      </p:cBhvr>
                                      <p:tavLst>
                                        <p:tav tm="0">
                                          <p:val>
                                            <p:strVal val="#ppt_x"/>
                                          </p:val>
                                        </p:tav>
                                        <p:tav tm="100000">
                                          <p:val>
                                            <p:strVal val="#ppt_x"/>
                                          </p:val>
                                        </p:tav>
                                      </p:tavLst>
                                    </p:anim>
                                    <p:anim calcmode="lin" valueType="num">
                                      <p:cBhvr additive="base">
                                        <p:cTn id="196" dur="3500" fill="hold"/>
                                        <p:tgtEl>
                                          <p:spTgt spid="30"/>
                                        </p:tgtEl>
                                        <p:attrNameLst>
                                          <p:attrName>ppt_y</p:attrName>
                                        </p:attrNameLst>
                                      </p:cBhvr>
                                      <p:tavLst>
                                        <p:tav tm="0">
                                          <p:val>
                                            <p:strVal val="0-#ppt_h/2"/>
                                          </p:val>
                                        </p:tav>
                                        <p:tav tm="100000">
                                          <p:val>
                                            <p:strVal val="#ppt_y"/>
                                          </p:val>
                                        </p:tav>
                                      </p:tavLst>
                                    </p:anim>
                                  </p:childTnLst>
                                </p:cTn>
                              </p:par>
                              <p:par>
                                <p:cTn id="197" presetID="2" presetClass="entr" presetSubtype="1" fill="hold" grpId="0" nodeType="withEffect">
                                  <p:stCondLst>
                                    <p:cond delay="0"/>
                                  </p:stCondLst>
                                  <p:childTnLst>
                                    <p:set>
                                      <p:cBhvr>
                                        <p:cTn id="198" dur="1" fill="hold">
                                          <p:stCondLst>
                                            <p:cond delay="0"/>
                                          </p:stCondLst>
                                        </p:cTn>
                                        <p:tgtEl>
                                          <p:spTgt spid="123"/>
                                        </p:tgtEl>
                                        <p:attrNameLst>
                                          <p:attrName>style.visibility</p:attrName>
                                        </p:attrNameLst>
                                      </p:cBhvr>
                                      <p:to>
                                        <p:strVal val="visible"/>
                                      </p:to>
                                    </p:set>
                                    <p:anim calcmode="lin" valueType="num">
                                      <p:cBhvr additive="base">
                                        <p:cTn id="199" dur="3500" fill="hold"/>
                                        <p:tgtEl>
                                          <p:spTgt spid="123"/>
                                        </p:tgtEl>
                                        <p:attrNameLst>
                                          <p:attrName>ppt_x</p:attrName>
                                        </p:attrNameLst>
                                      </p:cBhvr>
                                      <p:tavLst>
                                        <p:tav tm="0">
                                          <p:val>
                                            <p:strVal val="#ppt_x"/>
                                          </p:val>
                                        </p:tav>
                                        <p:tav tm="100000">
                                          <p:val>
                                            <p:strVal val="#ppt_x"/>
                                          </p:val>
                                        </p:tav>
                                      </p:tavLst>
                                    </p:anim>
                                    <p:anim calcmode="lin" valueType="num">
                                      <p:cBhvr additive="base">
                                        <p:cTn id="200" dur="3500" fill="hold"/>
                                        <p:tgtEl>
                                          <p:spTgt spid="123"/>
                                        </p:tgtEl>
                                        <p:attrNameLst>
                                          <p:attrName>ppt_y</p:attrName>
                                        </p:attrNameLst>
                                      </p:cBhvr>
                                      <p:tavLst>
                                        <p:tav tm="0">
                                          <p:val>
                                            <p:strVal val="0-#ppt_h/2"/>
                                          </p:val>
                                        </p:tav>
                                        <p:tav tm="100000">
                                          <p:val>
                                            <p:strVal val="#ppt_y"/>
                                          </p:val>
                                        </p:tav>
                                      </p:tavLst>
                                    </p:anim>
                                  </p:childTnLst>
                                </p:cTn>
                              </p:par>
                              <p:par>
                                <p:cTn id="201" presetID="2" presetClass="entr" presetSubtype="1" fill="hold" grpId="0" nodeType="withEffect">
                                  <p:stCondLst>
                                    <p:cond delay="0"/>
                                  </p:stCondLst>
                                  <p:childTnLst>
                                    <p:set>
                                      <p:cBhvr>
                                        <p:cTn id="202" dur="1" fill="hold">
                                          <p:stCondLst>
                                            <p:cond delay="0"/>
                                          </p:stCondLst>
                                        </p:cTn>
                                        <p:tgtEl>
                                          <p:spTgt spid="124"/>
                                        </p:tgtEl>
                                        <p:attrNameLst>
                                          <p:attrName>style.visibility</p:attrName>
                                        </p:attrNameLst>
                                      </p:cBhvr>
                                      <p:to>
                                        <p:strVal val="visible"/>
                                      </p:to>
                                    </p:set>
                                    <p:anim calcmode="lin" valueType="num">
                                      <p:cBhvr additive="base">
                                        <p:cTn id="203" dur="3500" fill="hold"/>
                                        <p:tgtEl>
                                          <p:spTgt spid="124"/>
                                        </p:tgtEl>
                                        <p:attrNameLst>
                                          <p:attrName>ppt_x</p:attrName>
                                        </p:attrNameLst>
                                      </p:cBhvr>
                                      <p:tavLst>
                                        <p:tav tm="0">
                                          <p:val>
                                            <p:strVal val="#ppt_x"/>
                                          </p:val>
                                        </p:tav>
                                        <p:tav tm="100000">
                                          <p:val>
                                            <p:strVal val="#ppt_x"/>
                                          </p:val>
                                        </p:tav>
                                      </p:tavLst>
                                    </p:anim>
                                    <p:anim calcmode="lin" valueType="num">
                                      <p:cBhvr additive="base">
                                        <p:cTn id="204" dur="3500" fill="hold"/>
                                        <p:tgtEl>
                                          <p:spTgt spid="124"/>
                                        </p:tgtEl>
                                        <p:attrNameLst>
                                          <p:attrName>ppt_y</p:attrName>
                                        </p:attrNameLst>
                                      </p:cBhvr>
                                      <p:tavLst>
                                        <p:tav tm="0">
                                          <p:val>
                                            <p:strVal val="0-#ppt_h/2"/>
                                          </p:val>
                                        </p:tav>
                                        <p:tav tm="100000">
                                          <p:val>
                                            <p:strVal val="#ppt_y"/>
                                          </p:val>
                                        </p:tav>
                                      </p:tavLst>
                                    </p:anim>
                                  </p:childTnLst>
                                </p:cTn>
                              </p:par>
                              <p:par>
                                <p:cTn id="205" presetID="2" presetClass="entr" presetSubtype="1" fill="hold" grpId="0" nodeType="with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3500" fill="hold"/>
                                        <p:tgtEl>
                                          <p:spTgt spid="125"/>
                                        </p:tgtEl>
                                        <p:attrNameLst>
                                          <p:attrName>ppt_x</p:attrName>
                                        </p:attrNameLst>
                                      </p:cBhvr>
                                      <p:tavLst>
                                        <p:tav tm="0">
                                          <p:val>
                                            <p:strVal val="#ppt_x"/>
                                          </p:val>
                                        </p:tav>
                                        <p:tav tm="100000">
                                          <p:val>
                                            <p:strVal val="#ppt_x"/>
                                          </p:val>
                                        </p:tav>
                                      </p:tavLst>
                                    </p:anim>
                                    <p:anim calcmode="lin" valueType="num">
                                      <p:cBhvr additive="base">
                                        <p:cTn id="208" dur="3500" fill="hold"/>
                                        <p:tgtEl>
                                          <p:spTgt spid="125"/>
                                        </p:tgtEl>
                                        <p:attrNameLst>
                                          <p:attrName>ppt_y</p:attrName>
                                        </p:attrNameLst>
                                      </p:cBhvr>
                                      <p:tavLst>
                                        <p:tav tm="0">
                                          <p:val>
                                            <p:strVal val="0-#ppt_h/2"/>
                                          </p:val>
                                        </p:tav>
                                        <p:tav tm="100000">
                                          <p:val>
                                            <p:strVal val="#ppt_y"/>
                                          </p:val>
                                        </p:tav>
                                      </p:tavLst>
                                    </p:anim>
                                  </p:childTnLst>
                                </p:cTn>
                              </p:par>
                              <p:par>
                                <p:cTn id="209" presetID="2" presetClass="entr" presetSubtype="1" fill="hold" grpId="0" nodeType="withEffect">
                                  <p:stCondLst>
                                    <p:cond delay="0"/>
                                  </p:stCondLst>
                                  <p:childTnLst>
                                    <p:set>
                                      <p:cBhvr>
                                        <p:cTn id="210" dur="1" fill="hold">
                                          <p:stCondLst>
                                            <p:cond delay="0"/>
                                          </p:stCondLst>
                                        </p:cTn>
                                        <p:tgtEl>
                                          <p:spTgt spid="126"/>
                                        </p:tgtEl>
                                        <p:attrNameLst>
                                          <p:attrName>style.visibility</p:attrName>
                                        </p:attrNameLst>
                                      </p:cBhvr>
                                      <p:to>
                                        <p:strVal val="visible"/>
                                      </p:to>
                                    </p:set>
                                    <p:anim calcmode="lin" valueType="num">
                                      <p:cBhvr additive="base">
                                        <p:cTn id="211" dur="3500" fill="hold"/>
                                        <p:tgtEl>
                                          <p:spTgt spid="126"/>
                                        </p:tgtEl>
                                        <p:attrNameLst>
                                          <p:attrName>ppt_x</p:attrName>
                                        </p:attrNameLst>
                                      </p:cBhvr>
                                      <p:tavLst>
                                        <p:tav tm="0">
                                          <p:val>
                                            <p:strVal val="#ppt_x"/>
                                          </p:val>
                                        </p:tav>
                                        <p:tav tm="100000">
                                          <p:val>
                                            <p:strVal val="#ppt_x"/>
                                          </p:val>
                                        </p:tav>
                                      </p:tavLst>
                                    </p:anim>
                                    <p:anim calcmode="lin" valueType="num">
                                      <p:cBhvr additive="base">
                                        <p:cTn id="212" dur="3500" fill="hold"/>
                                        <p:tgtEl>
                                          <p:spTgt spid="126"/>
                                        </p:tgtEl>
                                        <p:attrNameLst>
                                          <p:attrName>ppt_y</p:attrName>
                                        </p:attrNameLst>
                                      </p:cBhvr>
                                      <p:tavLst>
                                        <p:tav tm="0">
                                          <p:val>
                                            <p:strVal val="0-#ppt_h/2"/>
                                          </p:val>
                                        </p:tav>
                                        <p:tav tm="100000">
                                          <p:val>
                                            <p:strVal val="#ppt_y"/>
                                          </p:val>
                                        </p:tav>
                                      </p:tavLst>
                                    </p:anim>
                                  </p:childTnLst>
                                </p:cTn>
                              </p:par>
                              <p:par>
                                <p:cTn id="213" presetID="2" presetClass="entr" presetSubtype="1" fill="hold" grpId="0" nodeType="withEffect">
                                  <p:stCondLst>
                                    <p:cond delay="0"/>
                                  </p:stCondLst>
                                  <p:childTnLst>
                                    <p:set>
                                      <p:cBhvr>
                                        <p:cTn id="214" dur="1" fill="hold">
                                          <p:stCondLst>
                                            <p:cond delay="0"/>
                                          </p:stCondLst>
                                        </p:cTn>
                                        <p:tgtEl>
                                          <p:spTgt spid="127"/>
                                        </p:tgtEl>
                                        <p:attrNameLst>
                                          <p:attrName>style.visibility</p:attrName>
                                        </p:attrNameLst>
                                      </p:cBhvr>
                                      <p:to>
                                        <p:strVal val="visible"/>
                                      </p:to>
                                    </p:set>
                                    <p:anim calcmode="lin" valueType="num">
                                      <p:cBhvr additive="base">
                                        <p:cTn id="215" dur="3500" fill="hold"/>
                                        <p:tgtEl>
                                          <p:spTgt spid="127"/>
                                        </p:tgtEl>
                                        <p:attrNameLst>
                                          <p:attrName>ppt_x</p:attrName>
                                        </p:attrNameLst>
                                      </p:cBhvr>
                                      <p:tavLst>
                                        <p:tav tm="0">
                                          <p:val>
                                            <p:strVal val="#ppt_x"/>
                                          </p:val>
                                        </p:tav>
                                        <p:tav tm="100000">
                                          <p:val>
                                            <p:strVal val="#ppt_x"/>
                                          </p:val>
                                        </p:tav>
                                      </p:tavLst>
                                    </p:anim>
                                    <p:anim calcmode="lin" valueType="num">
                                      <p:cBhvr additive="base">
                                        <p:cTn id="216" dur="3500" fill="hold"/>
                                        <p:tgtEl>
                                          <p:spTgt spid="127"/>
                                        </p:tgtEl>
                                        <p:attrNameLst>
                                          <p:attrName>ppt_y</p:attrName>
                                        </p:attrNameLst>
                                      </p:cBhvr>
                                      <p:tavLst>
                                        <p:tav tm="0">
                                          <p:val>
                                            <p:strVal val="0-#ppt_h/2"/>
                                          </p:val>
                                        </p:tav>
                                        <p:tav tm="100000">
                                          <p:val>
                                            <p:strVal val="#ppt_y"/>
                                          </p:val>
                                        </p:tav>
                                      </p:tavLst>
                                    </p:anim>
                                  </p:childTnLst>
                                </p:cTn>
                              </p:par>
                              <p:par>
                                <p:cTn id="217" presetID="2" presetClass="entr" presetSubtype="1" fill="hold" grpId="0" nodeType="withEffect">
                                  <p:stCondLst>
                                    <p:cond delay="0"/>
                                  </p:stCondLst>
                                  <p:childTnLst>
                                    <p:set>
                                      <p:cBhvr>
                                        <p:cTn id="218" dur="1" fill="hold">
                                          <p:stCondLst>
                                            <p:cond delay="0"/>
                                          </p:stCondLst>
                                        </p:cTn>
                                        <p:tgtEl>
                                          <p:spTgt spid="128"/>
                                        </p:tgtEl>
                                        <p:attrNameLst>
                                          <p:attrName>style.visibility</p:attrName>
                                        </p:attrNameLst>
                                      </p:cBhvr>
                                      <p:to>
                                        <p:strVal val="visible"/>
                                      </p:to>
                                    </p:set>
                                    <p:anim calcmode="lin" valueType="num">
                                      <p:cBhvr additive="base">
                                        <p:cTn id="219" dur="3500" fill="hold"/>
                                        <p:tgtEl>
                                          <p:spTgt spid="128"/>
                                        </p:tgtEl>
                                        <p:attrNameLst>
                                          <p:attrName>ppt_x</p:attrName>
                                        </p:attrNameLst>
                                      </p:cBhvr>
                                      <p:tavLst>
                                        <p:tav tm="0">
                                          <p:val>
                                            <p:strVal val="#ppt_x"/>
                                          </p:val>
                                        </p:tav>
                                        <p:tav tm="100000">
                                          <p:val>
                                            <p:strVal val="#ppt_x"/>
                                          </p:val>
                                        </p:tav>
                                      </p:tavLst>
                                    </p:anim>
                                    <p:anim calcmode="lin" valueType="num">
                                      <p:cBhvr additive="base">
                                        <p:cTn id="220" dur="3500" fill="hold"/>
                                        <p:tgtEl>
                                          <p:spTgt spid="128"/>
                                        </p:tgtEl>
                                        <p:attrNameLst>
                                          <p:attrName>ppt_y</p:attrName>
                                        </p:attrNameLst>
                                      </p:cBhvr>
                                      <p:tavLst>
                                        <p:tav tm="0">
                                          <p:val>
                                            <p:strVal val="0-#ppt_h/2"/>
                                          </p:val>
                                        </p:tav>
                                        <p:tav tm="100000">
                                          <p:val>
                                            <p:strVal val="#ppt_y"/>
                                          </p:val>
                                        </p:tav>
                                      </p:tavLst>
                                    </p:anim>
                                  </p:childTnLst>
                                </p:cTn>
                              </p:par>
                              <p:par>
                                <p:cTn id="221" presetID="2" presetClass="entr" presetSubtype="1" fill="hold" grpId="0" nodeType="withEffect">
                                  <p:stCondLst>
                                    <p:cond delay="0"/>
                                  </p:stCondLst>
                                  <p:childTnLst>
                                    <p:set>
                                      <p:cBhvr>
                                        <p:cTn id="222" dur="1" fill="hold">
                                          <p:stCondLst>
                                            <p:cond delay="0"/>
                                          </p:stCondLst>
                                        </p:cTn>
                                        <p:tgtEl>
                                          <p:spTgt spid="165"/>
                                        </p:tgtEl>
                                        <p:attrNameLst>
                                          <p:attrName>style.visibility</p:attrName>
                                        </p:attrNameLst>
                                      </p:cBhvr>
                                      <p:to>
                                        <p:strVal val="visible"/>
                                      </p:to>
                                    </p:set>
                                    <p:anim calcmode="lin" valueType="num">
                                      <p:cBhvr additive="base">
                                        <p:cTn id="223" dur="3500" fill="hold"/>
                                        <p:tgtEl>
                                          <p:spTgt spid="165"/>
                                        </p:tgtEl>
                                        <p:attrNameLst>
                                          <p:attrName>ppt_x</p:attrName>
                                        </p:attrNameLst>
                                      </p:cBhvr>
                                      <p:tavLst>
                                        <p:tav tm="0">
                                          <p:val>
                                            <p:strVal val="#ppt_x"/>
                                          </p:val>
                                        </p:tav>
                                        <p:tav tm="100000">
                                          <p:val>
                                            <p:strVal val="#ppt_x"/>
                                          </p:val>
                                        </p:tav>
                                      </p:tavLst>
                                    </p:anim>
                                    <p:anim calcmode="lin" valueType="num">
                                      <p:cBhvr additive="base">
                                        <p:cTn id="224" dur="3500" fill="hold"/>
                                        <p:tgtEl>
                                          <p:spTgt spid="165"/>
                                        </p:tgtEl>
                                        <p:attrNameLst>
                                          <p:attrName>ppt_y</p:attrName>
                                        </p:attrNameLst>
                                      </p:cBhvr>
                                      <p:tavLst>
                                        <p:tav tm="0">
                                          <p:val>
                                            <p:strVal val="0-#ppt_h/2"/>
                                          </p:val>
                                        </p:tav>
                                        <p:tav tm="100000">
                                          <p:val>
                                            <p:strVal val="#ppt_y"/>
                                          </p:val>
                                        </p:tav>
                                      </p:tavLst>
                                    </p:anim>
                                  </p:childTnLst>
                                </p:cTn>
                              </p:par>
                              <p:par>
                                <p:cTn id="225" presetID="2" presetClass="entr" presetSubtype="1" fill="hold" grpId="0" nodeType="withEffect">
                                  <p:stCondLst>
                                    <p:cond delay="0"/>
                                  </p:stCondLst>
                                  <p:childTnLst>
                                    <p:set>
                                      <p:cBhvr>
                                        <p:cTn id="226" dur="1" fill="hold">
                                          <p:stCondLst>
                                            <p:cond delay="0"/>
                                          </p:stCondLst>
                                        </p:cTn>
                                        <p:tgtEl>
                                          <p:spTgt spid="166"/>
                                        </p:tgtEl>
                                        <p:attrNameLst>
                                          <p:attrName>style.visibility</p:attrName>
                                        </p:attrNameLst>
                                      </p:cBhvr>
                                      <p:to>
                                        <p:strVal val="visible"/>
                                      </p:to>
                                    </p:set>
                                    <p:anim calcmode="lin" valueType="num">
                                      <p:cBhvr additive="base">
                                        <p:cTn id="227" dur="3500" fill="hold"/>
                                        <p:tgtEl>
                                          <p:spTgt spid="166"/>
                                        </p:tgtEl>
                                        <p:attrNameLst>
                                          <p:attrName>ppt_x</p:attrName>
                                        </p:attrNameLst>
                                      </p:cBhvr>
                                      <p:tavLst>
                                        <p:tav tm="0">
                                          <p:val>
                                            <p:strVal val="#ppt_x"/>
                                          </p:val>
                                        </p:tav>
                                        <p:tav tm="100000">
                                          <p:val>
                                            <p:strVal val="#ppt_x"/>
                                          </p:val>
                                        </p:tav>
                                      </p:tavLst>
                                    </p:anim>
                                    <p:anim calcmode="lin" valueType="num">
                                      <p:cBhvr additive="base">
                                        <p:cTn id="228" dur="3500" fill="hold"/>
                                        <p:tgtEl>
                                          <p:spTgt spid="166"/>
                                        </p:tgtEl>
                                        <p:attrNameLst>
                                          <p:attrName>ppt_y</p:attrName>
                                        </p:attrNameLst>
                                      </p:cBhvr>
                                      <p:tavLst>
                                        <p:tav tm="0">
                                          <p:val>
                                            <p:strVal val="0-#ppt_h/2"/>
                                          </p:val>
                                        </p:tav>
                                        <p:tav tm="100000">
                                          <p:val>
                                            <p:strVal val="#ppt_y"/>
                                          </p:val>
                                        </p:tav>
                                      </p:tavLst>
                                    </p:anim>
                                  </p:childTnLst>
                                </p:cTn>
                              </p:par>
                              <p:par>
                                <p:cTn id="229" presetID="2" presetClass="entr" presetSubtype="1" fill="hold" grpId="0" nodeType="withEffect">
                                  <p:stCondLst>
                                    <p:cond delay="0"/>
                                  </p:stCondLst>
                                  <p:childTnLst>
                                    <p:set>
                                      <p:cBhvr>
                                        <p:cTn id="230" dur="1" fill="hold">
                                          <p:stCondLst>
                                            <p:cond delay="0"/>
                                          </p:stCondLst>
                                        </p:cTn>
                                        <p:tgtEl>
                                          <p:spTgt spid="167"/>
                                        </p:tgtEl>
                                        <p:attrNameLst>
                                          <p:attrName>style.visibility</p:attrName>
                                        </p:attrNameLst>
                                      </p:cBhvr>
                                      <p:to>
                                        <p:strVal val="visible"/>
                                      </p:to>
                                    </p:set>
                                    <p:anim calcmode="lin" valueType="num">
                                      <p:cBhvr additive="base">
                                        <p:cTn id="231" dur="3500" fill="hold"/>
                                        <p:tgtEl>
                                          <p:spTgt spid="167"/>
                                        </p:tgtEl>
                                        <p:attrNameLst>
                                          <p:attrName>ppt_x</p:attrName>
                                        </p:attrNameLst>
                                      </p:cBhvr>
                                      <p:tavLst>
                                        <p:tav tm="0">
                                          <p:val>
                                            <p:strVal val="#ppt_x"/>
                                          </p:val>
                                        </p:tav>
                                        <p:tav tm="100000">
                                          <p:val>
                                            <p:strVal val="#ppt_x"/>
                                          </p:val>
                                        </p:tav>
                                      </p:tavLst>
                                    </p:anim>
                                    <p:anim calcmode="lin" valueType="num">
                                      <p:cBhvr additive="base">
                                        <p:cTn id="232" dur="3500" fill="hold"/>
                                        <p:tgtEl>
                                          <p:spTgt spid="167"/>
                                        </p:tgtEl>
                                        <p:attrNameLst>
                                          <p:attrName>ppt_y</p:attrName>
                                        </p:attrNameLst>
                                      </p:cBhvr>
                                      <p:tavLst>
                                        <p:tav tm="0">
                                          <p:val>
                                            <p:strVal val="0-#ppt_h/2"/>
                                          </p:val>
                                        </p:tav>
                                        <p:tav tm="100000">
                                          <p:val>
                                            <p:strVal val="#ppt_y"/>
                                          </p:val>
                                        </p:tav>
                                      </p:tavLst>
                                    </p:anim>
                                  </p:childTnLst>
                                </p:cTn>
                              </p:par>
                              <p:par>
                                <p:cTn id="233" presetID="2" presetClass="entr" presetSubtype="1" fill="hold" grpId="0" nodeType="withEffect">
                                  <p:stCondLst>
                                    <p:cond delay="0"/>
                                  </p:stCondLst>
                                  <p:childTnLst>
                                    <p:set>
                                      <p:cBhvr>
                                        <p:cTn id="234" dur="1" fill="hold">
                                          <p:stCondLst>
                                            <p:cond delay="0"/>
                                          </p:stCondLst>
                                        </p:cTn>
                                        <p:tgtEl>
                                          <p:spTgt spid="168"/>
                                        </p:tgtEl>
                                        <p:attrNameLst>
                                          <p:attrName>style.visibility</p:attrName>
                                        </p:attrNameLst>
                                      </p:cBhvr>
                                      <p:to>
                                        <p:strVal val="visible"/>
                                      </p:to>
                                    </p:set>
                                    <p:anim calcmode="lin" valueType="num">
                                      <p:cBhvr additive="base">
                                        <p:cTn id="235" dur="3500" fill="hold"/>
                                        <p:tgtEl>
                                          <p:spTgt spid="168"/>
                                        </p:tgtEl>
                                        <p:attrNameLst>
                                          <p:attrName>ppt_x</p:attrName>
                                        </p:attrNameLst>
                                      </p:cBhvr>
                                      <p:tavLst>
                                        <p:tav tm="0">
                                          <p:val>
                                            <p:strVal val="#ppt_x"/>
                                          </p:val>
                                        </p:tav>
                                        <p:tav tm="100000">
                                          <p:val>
                                            <p:strVal val="#ppt_x"/>
                                          </p:val>
                                        </p:tav>
                                      </p:tavLst>
                                    </p:anim>
                                    <p:anim calcmode="lin" valueType="num">
                                      <p:cBhvr additive="base">
                                        <p:cTn id="236" dur="3500" fill="hold"/>
                                        <p:tgtEl>
                                          <p:spTgt spid="168"/>
                                        </p:tgtEl>
                                        <p:attrNameLst>
                                          <p:attrName>ppt_y</p:attrName>
                                        </p:attrNameLst>
                                      </p:cBhvr>
                                      <p:tavLst>
                                        <p:tav tm="0">
                                          <p:val>
                                            <p:strVal val="0-#ppt_h/2"/>
                                          </p:val>
                                        </p:tav>
                                        <p:tav tm="100000">
                                          <p:val>
                                            <p:strVal val="#ppt_y"/>
                                          </p:val>
                                        </p:tav>
                                      </p:tavLst>
                                    </p:anim>
                                  </p:childTnLst>
                                </p:cTn>
                              </p:par>
                              <p:par>
                                <p:cTn id="237" presetID="2" presetClass="entr" presetSubtype="1" fill="hold" grpId="0" nodeType="withEffect">
                                  <p:stCondLst>
                                    <p:cond delay="0"/>
                                  </p:stCondLst>
                                  <p:childTnLst>
                                    <p:set>
                                      <p:cBhvr>
                                        <p:cTn id="238" dur="1" fill="hold">
                                          <p:stCondLst>
                                            <p:cond delay="0"/>
                                          </p:stCondLst>
                                        </p:cTn>
                                        <p:tgtEl>
                                          <p:spTgt spid="169"/>
                                        </p:tgtEl>
                                        <p:attrNameLst>
                                          <p:attrName>style.visibility</p:attrName>
                                        </p:attrNameLst>
                                      </p:cBhvr>
                                      <p:to>
                                        <p:strVal val="visible"/>
                                      </p:to>
                                    </p:set>
                                    <p:anim calcmode="lin" valueType="num">
                                      <p:cBhvr additive="base">
                                        <p:cTn id="239" dur="3500" fill="hold"/>
                                        <p:tgtEl>
                                          <p:spTgt spid="169"/>
                                        </p:tgtEl>
                                        <p:attrNameLst>
                                          <p:attrName>ppt_x</p:attrName>
                                        </p:attrNameLst>
                                      </p:cBhvr>
                                      <p:tavLst>
                                        <p:tav tm="0">
                                          <p:val>
                                            <p:strVal val="#ppt_x"/>
                                          </p:val>
                                        </p:tav>
                                        <p:tav tm="100000">
                                          <p:val>
                                            <p:strVal val="#ppt_x"/>
                                          </p:val>
                                        </p:tav>
                                      </p:tavLst>
                                    </p:anim>
                                    <p:anim calcmode="lin" valueType="num">
                                      <p:cBhvr additive="base">
                                        <p:cTn id="240" dur="3500" fill="hold"/>
                                        <p:tgtEl>
                                          <p:spTgt spid="169"/>
                                        </p:tgtEl>
                                        <p:attrNameLst>
                                          <p:attrName>ppt_y</p:attrName>
                                        </p:attrNameLst>
                                      </p:cBhvr>
                                      <p:tavLst>
                                        <p:tav tm="0">
                                          <p:val>
                                            <p:strVal val="0-#ppt_h/2"/>
                                          </p:val>
                                        </p:tav>
                                        <p:tav tm="100000">
                                          <p:val>
                                            <p:strVal val="#ppt_y"/>
                                          </p:val>
                                        </p:tav>
                                      </p:tavLst>
                                    </p:anim>
                                  </p:childTnLst>
                                </p:cTn>
                              </p:par>
                              <p:par>
                                <p:cTn id="241" presetID="2" presetClass="entr" presetSubtype="1" fill="hold" grpId="0" nodeType="withEffect">
                                  <p:stCondLst>
                                    <p:cond delay="0"/>
                                  </p:stCondLst>
                                  <p:childTnLst>
                                    <p:set>
                                      <p:cBhvr>
                                        <p:cTn id="242" dur="1" fill="hold">
                                          <p:stCondLst>
                                            <p:cond delay="0"/>
                                          </p:stCondLst>
                                        </p:cTn>
                                        <p:tgtEl>
                                          <p:spTgt spid="170"/>
                                        </p:tgtEl>
                                        <p:attrNameLst>
                                          <p:attrName>style.visibility</p:attrName>
                                        </p:attrNameLst>
                                      </p:cBhvr>
                                      <p:to>
                                        <p:strVal val="visible"/>
                                      </p:to>
                                    </p:set>
                                    <p:anim calcmode="lin" valueType="num">
                                      <p:cBhvr additive="base">
                                        <p:cTn id="243" dur="3500" fill="hold"/>
                                        <p:tgtEl>
                                          <p:spTgt spid="170"/>
                                        </p:tgtEl>
                                        <p:attrNameLst>
                                          <p:attrName>ppt_x</p:attrName>
                                        </p:attrNameLst>
                                      </p:cBhvr>
                                      <p:tavLst>
                                        <p:tav tm="0">
                                          <p:val>
                                            <p:strVal val="#ppt_x"/>
                                          </p:val>
                                        </p:tav>
                                        <p:tav tm="100000">
                                          <p:val>
                                            <p:strVal val="#ppt_x"/>
                                          </p:val>
                                        </p:tav>
                                      </p:tavLst>
                                    </p:anim>
                                    <p:anim calcmode="lin" valueType="num">
                                      <p:cBhvr additive="base">
                                        <p:cTn id="244" dur="3500" fill="hold"/>
                                        <p:tgtEl>
                                          <p:spTgt spid="170"/>
                                        </p:tgtEl>
                                        <p:attrNameLst>
                                          <p:attrName>ppt_y</p:attrName>
                                        </p:attrNameLst>
                                      </p:cBhvr>
                                      <p:tavLst>
                                        <p:tav tm="0">
                                          <p:val>
                                            <p:strVal val="0-#ppt_h/2"/>
                                          </p:val>
                                        </p:tav>
                                        <p:tav tm="100000">
                                          <p:val>
                                            <p:strVal val="#ppt_y"/>
                                          </p:val>
                                        </p:tav>
                                      </p:tavLst>
                                    </p:anim>
                                  </p:childTnLst>
                                </p:cTn>
                              </p:par>
                              <p:par>
                                <p:cTn id="245" presetID="2" presetClass="entr" presetSubtype="1" fill="hold" grpId="0" nodeType="withEffect">
                                  <p:stCondLst>
                                    <p:cond delay="0"/>
                                  </p:stCondLst>
                                  <p:childTnLst>
                                    <p:set>
                                      <p:cBhvr>
                                        <p:cTn id="246" dur="1" fill="hold">
                                          <p:stCondLst>
                                            <p:cond delay="0"/>
                                          </p:stCondLst>
                                        </p:cTn>
                                        <p:tgtEl>
                                          <p:spTgt spid="171"/>
                                        </p:tgtEl>
                                        <p:attrNameLst>
                                          <p:attrName>style.visibility</p:attrName>
                                        </p:attrNameLst>
                                      </p:cBhvr>
                                      <p:to>
                                        <p:strVal val="visible"/>
                                      </p:to>
                                    </p:set>
                                    <p:anim calcmode="lin" valueType="num">
                                      <p:cBhvr additive="base">
                                        <p:cTn id="247" dur="3500" fill="hold"/>
                                        <p:tgtEl>
                                          <p:spTgt spid="171"/>
                                        </p:tgtEl>
                                        <p:attrNameLst>
                                          <p:attrName>ppt_x</p:attrName>
                                        </p:attrNameLst>
                                      </p:cBhvr>
                                      <p:tavLst>
                                        <p:tav tm="0">
                                          <p:val>
                                            <p:strVal val="#ppt_x"/>
                                          </p:val>
                                        </p:tav>
                                        <p:tav tm="100000">
                                          <p:val>
                                            <p:strVal val="#ppt_x"/>
                                          </p:val>
                                        </p:tav>
                                      </p:tavLst>
                                    </p:anim>
                                    <p:anim calcmode="lin" valueType="num">
                                      <p:cBhvr additive="base">
                                        <p:cTn id="248" dur="3500" fill="hold"/>
                                        <p:tgtEl>
                                          <p:spTgt spid="171"/>
                                        </p:tgtEl>
                                        <p:attrNameLst>
                                          <p:attrName>ppt_y</p:attrName>
                                        </p:attrNameLst>
                                      </p:cBhvr>
                                      <p:tavLst>
                                        <p:tav tm="0">
                                          <p:val>
                                            <p:strVal val="0-#ppt_h/2"/>
                                          </p:val>
                                        </p:tav>
                                        <p:tav tm="100000">
                                          <p:val>
                                            <p:strVal val="#ppt_y"/>
                                          </p:val>
                                        </p:tav>
                                      </p:tavLst>
                                    </p:anim>
                                  </p:childTnLst>
                                </p:cTn>
                              </p:par>
                              <p:par>
                                <p:cTn id="249" presetID="2" presetClass="entr" presetSubtype="1" fill="hold" grpId="0" nodeType="withEffect">
                                  <p:stCondLst>
                                    <p:cond delay="0"/>
                                  </p:stCondLst>
                                  <p:childTnLst>
                                    <p:set>
                                      <p:cBhvr>
                                        <p:cTn id="250" dur="1" fill="hold">
                                          <p:stCondLst>
                                            <p:cond delay="0"/>
                                          </p:stCondLst>
                                        </p:cTn>
                                        <p:tgtEl>
                                          <p:spTgt spid="172"/>
                                        </p:tgtEl>
                                        <p:attrNameLst>
                                          <p:attrName>style.visibility</p:attrName>
                                        </p:attrNameLst>
                                      </p:cBhvr>
                                      <p:to>
                                        <p:strVal val="visible"/>
                                      </p:to>
                                    </p:set>
                                    <p:anim calcmode="lin" valueType="num">
                                      <p:cBhvr additive="base">
                                        <p:cTn id="251" dur="3500" fill="hold"/>
                                        <p:tgtEl>
                                          <p:spTgt spid="172"/>
                                        </p:tgtEl>
                                        <p:attrNameLst>
                                          <p:attrName>ppt_x</p:attrName>
                                        </p:attrNameLst>
                                      </p:cBhvr>
                                      <p:tavLst>
                                        <p:tav tm="0">
                                          <p:val>
                                            <p:strVal val="#ppt_x"/>
                                          </p:val>
                                        </p:tav>
                                        <p:tav tm="100000">
                                          <p:val>
                                            <p:strVal val="#ppt_x"/>
                                          </p:val>
                                        </p:tav>
                                      </p:tavLst>
                                    </p:anim>
                                    <p:anim calcmode="lin" valueType="num">
                                      <p:cBhvr additive="base">
                                        <p:cTn id="252" dur="3500" fill="hold"/>
                                        <p:tgtEl>
                                          <p:spTgt spid="172"/>
                                        </p:tgtEl>
                                        <p:attrNameLst>
                                          <p:attrName>ppt_y</p:attrName>
                                        </p:attrNameLst>
                                      </p:cBhvr>
                                      <p:tavLst>
                                        <p:tav tm="0">
                                          <p:val>
                                            <p:strVal val="0-#ppt_h/2"/>
                                          </p:val>
                                        </p:tav>
                                        <p:tav tm="100000">
                                          <p:val>
                                            <p:strVal val="#ppt_y"/>
                                          </p:val>
                                        </p:tav>
                                      </p:tavLst>
                                    </p:anim>
                                  </p:childTnLst>
                                </p:cTn>
                              </p:par>
                              <p:par>
                                <p:cTn id="253" presetID="2" presetClass="entr" presetSubtype="1" fill="hold" grpId="0" nodeType="withEffect">
                                  <p:stCondLst>
                                    <p:cond delay="0"/>
                                  </p:stCondLst>
                                  <p:childTnLst>
                                    <p:set>
                                      <p:cBhvr>
                                        <p:cTn id="254" dur="1" fill="hold">
                                          <p:stCondLst>
                                            <p:cond delay="0"/>
                                          </p:stCondLst>
                                        </p:cTn>
                                        <p:tgtEl>
                                          <p:spTgt spid="173"/>
                                        </p:tgtEl>
                                        <p:attrNameLst>
                                          <p:attrName>style.visibility</p:attrName>
                                        </p:attrNameLst>
                                      </p:cBhvr>
                                      <p:to>
                                        <p:strVal val="visible"/>
                                      </p:to>
                                    </p:set>
                                    <p:anim calcmode="lin" valueType="num">
                                      <p:cBhvr additive="base">
                                        <p:cTn id="255" dur="3500" fill="hold"/>
                                        <p:tgtEl>
                                          <p:spTgt spid="173"/>
                                        </p:tgtEl>
                                        <p:attrNameLst>
                                          <p:attrName>ppt_x</p:attrName>
                                        </p:attrNameLst>
                                      </p:cBhvr>
                                      <p:tavLst>
                                        <p:tav tm="0">
                                          <p:val>
                                            <p:strVal val="#ppt_x"/>
                                          </p:val>
                                        </p:tav>
                                        <p:tav tm="100000">
                                          <p:val>
                                            <p:strVal val="#ppt_x"/>
                                          </p:val>
                                        </p:tav>
                                      </p:tavLst>
                                    </p:anim>
                                    <p:anim calcmode="lin" valueType="num">
                                      <p:cBhvr additive="base">
                                        <p:cTn id="256" dur="3500" fill="hold"/>
                                        <p:tgtEl>
                                          <p:spTgt spid="173"/>
                                        </p:tgtEl>
                                        <p:attrNameLst>
                                          <p:attrName>ppt_y</p:attrName>
                                        </p:attrNameLst>
                                      </p:cBhvr>
                                      <p:tavLst>
                                        <p:tav tm="0">
                                          <p:val>
                                            <p:strVal val="0-#ppt_h/2"/>
                                          </p:val>
                                        </p:tav>
                                        <p:tav tm="100000">
                                          <p:val>
                                            <p:strVal val="#ppt_y"/>
                                          </p:val>
                                        </p:tav>
                                      </p:tavLst>
                                    </p:anim>
                                  </p:childTnLst>
                                </p:cTn>
                              </p:par>
                              <p:par>
                                <p:cTn id="257" presetID="2" presetClass="entr" presetSubtype="1" fill="hold" grpId="0" nodeType="withEffect">
                                  <p:stCondLst>
                                    <p:cond delay="0"/>
                                  </p:stCondLst>
                                  <p:childTnLst>
                                    <p:set>
                                      <p:cBhvr>
                                        <p:cTn id="258" dur="1" fill="hold">
                                          <p:stCondLst>
                                            <p:cond delay="0"/>
                                          </p:stCondLst>
                                        </p:cTn>
                                        <p:tgtEl>
                                          <p:spTgt spid="174"/>
                                        </p:tgtEl>
                                        <p:attrNameLst>
                                          <p:attrName>style.visibility</p:attrName>
                                        </p:attrNameLst>
                                      </p:cBhvr>
                                      <p:to>
                                        <p:strVal val="visible"/>
                                      </p:to>
                                    </p:set>
                                    <p:anim calcmode="lin" valueType="num">
                                      <p:cBhvr additive="base">
                                        <p:cTn id="259" dur="3500" fill="hold"/>
                                        <p:tgtEl>
                                          <p:spTgt spid="174"/>
                                        </p:tgtEl>
                                        <p:attrNameLst>
                                          <p:attrName>ppt_x</p:attrName>
                                        </p:attrNameLst>
                                      </p:cBhvr>
                                      <p:tavLst>
                                        <p:tav tm="0">
                                          <p:val>
                                            <p:strVal val="#ppt_x"/>
                                          </p:val>
                                        </p:tav>
                                        <p:tav tm="100000">
                                          <p:val>
                                            <p:strVal val="#ppt_x"/>
                                          </p:val>
                                        </p:tav>
                                      </p:tavLst>
                                    </p:anim>
                                    <p:anim calcmode="lin" valueType="num">
                                      <p:cBhvr additive="base">
                                        <p:cTn id="260" dur="3500" fill="hold"/>
                                        <p:tgtEl>
                                          <p:spTgt spid="174"/>
                                        </p:tgtEl>
                                        <p:attrNameLst>
                                          <p:attrName>ppt_y</p:attrName>
                                        </p:attrNameLst>
                                      </p:cBhvr>
                                      <p:tavLst>
                                        <p:tav tm="0">
                                          <p:val>
                                            <p:strVal val="0-#ppt_h/2"/>
                                          </p:val>
                                        </p:tav>
                                        <p:tav tm="100000">
                                          <p:val>
                                            <p:strVal val="#ppt_y"/>
                                          </p:val>
                                        </p:tav>
                                      </p:tavLst>
                                    </p:anim>
                                  </p:childTnLst>
                                </p:cTn>
                              </p:par>
                              <p:par>
                                <p:cTn id="261" presetID="2" presetClass="entr" presetSubtype="1" fill="hold" grpId="0" nodeType="withEffect">
                                  <p:stCondLst>
                                    <p:cond delay="0"/>
                                  </p:stCondLst>
                                  <p:childTnLst>
                                    <p:set>
                                      <p:cBhvr>
                                        <p:cTn id="262" dur="1" fill="hold">
                                          <p:stCondLst>
                                            <p:cond delay="0"/>
                                          </p:stCondLst>
                                        </p:cTn>
                                        <p:tgtEl>
                                          <p:spTgt spid="175"/>
                                        </p:tgtEl>
                                        <p:attrNameLst>
                                          <p:attrName>style.visibility</p:attrName>
                                        </p:attrNameLst>
                                      </p:cBhvr>
                                      <p:to>
                                        <p:strVal val="visible"/>
                                      </p:to>
                                    </p:set>
                                    <p:anim calcmode="lin" valueType="num">
                                      <p:cBhvr additive="base">
                                        <p:cTn id="263" dur="3500" fill="hold"/>
                                        <p:tgtEl>
                                          <p:spTgt spid="175"/>
                                        </p:tgtEl>
                                        <p:attrNameLst>
                                          <p:attrName>ppt_x</p:attrName>
                                        </p:attrNameLst>
                                      </p:cBhvr>
                                      <p:tavLst>
                                        <p:tav tm="0">
                                          <p:val>
                                            <p:strVal val="#ppt_x"/>
                                          </p:val>
                                        </p:tav>
                                        <p:tav tm="100000">
                                          <p:val>
                                            <p:strVal val="#ppt_x"/>
                                          </p:val>
                                        </p:tav>
                                      </p:tavLst>
                                    </p:anim>
                                    <p:anim calcmode="lin" valueType="num">
                                      <p:cBhvr additive="base">
                                        <p:cTn id="264" dur="3500" fill="hold"/>
                                        <p:tgtEl>
                                          <p:spTgt spid="175"/>
                                        </p:tgtEl>
                                        <p:attrNameLst>
                                          <p:attrName>ppt_y</p:attrName>
                                        </p:attrNameLst>
                                      </p:cBhvr>
                                      <p:tavLst>
                                        <p:tav tm="0">
                                          <p:val>
                                            <p:strVal val="0-#ppt_h/2"/>
                                          </p:val>
                                        </p:tav>
                                        <p:tav tm="100000">
                                          <p:val>
                                            <p:strVal val="#ppt_y"/>
                                          </p:val>
                                        </p:tav>
                                      </p:tavLst>
                                    </p:anim>
                                  </p:childTnLst>
                                </p:cTn>
                              </p:par>
                              <p:par>
                                <p:cTn id="265" presetID="2" presetClass="entr" presetSubtype="1" fill="hold" grpId="0" nodeType="withEffect">
                                  <p:stCondLst>
                                    <p:cond delay="0"/>
                                  </p:stCondLst>
                                  <p:childTnLst>
                                    <p:set>
                                      <p:cBhvr>
                                        <p:cTn id="266" dur="1" fill="hold">
                                          <p:stCondLst>
                                            <p:cond delay="0"/>
                                          </p:stCondLst>
                                        </p:cTn>
                                        <p:tgtEl>
                                          <p:spTgt spid="176"/>
                                        </p:tgtEl>
                                        <p:attrNameLst>
                                          <p:attrName>style.visibility</p:attrName>
                                        </p:attrNameLst>
                                      </p:cBhvr>
                                      <p:to>
                                        <p:strVal val="visible"/>
                                      </p:to>
                                    </p:set>
                                    <p:anim calcmode="lin" valueType="num">
                                      <p:cBhvr additive="base">
                                        <p:cTn id="267" dur="3500" fill="hold"/>
                                        <p:tgtEl>
                                          <p:spTgt spid="176"/>
                                        </p:tgtEl>
                                        <p:attrNameLst>
                                          <p:attrName>ppt_x</p:attrName>
                                        </p:attrNameLst>
                                      </p:cBhvr>
                                      <p:tavLst>
                                        <p:tav tm="0">
                                          <p:val>
                                            <p:strVal val="#ppt_x"/>
                                          </p:val>
                                        </p:tav>
                                        <p:tav tm="100000">
                                          <p:val>
                                            <p:strVal val="#ppt_x"/>
                                          </p:val>
                                        </p:tav>
                                      </p:tavLst>
                                    </p:anim>
                                    <p:anim calcmode="lin" valueType="num">
                                      <p:cBhvr additive="base">
                                        <p:cTn id="268" dur="3500" fill="hold"/>
                                        <p:tgtEl>
                                          <p:spTgt spid="176"/>
                                        </p:tgtEl>
                                        <p:attrNameLst>
                                          <p:attrName>ppt_y</p:attrName>
                                        </p:attrNameLst>
                                      </p:cBhvr>
                                      <p:tavLst>
                                        <p:tav tm="0">
                                          <p:val>
                                            <p:strVal val="0-#ppt_h/2"/>
                                          </p:val>
                                        </p:tav>
                                        <p:tav tm="100000">
                                          <p:val>
                                            <p:strVal val="#ppt_y"/>
                                          </p:val>
                                        </p:tav>
                                      </p:tavLst>
                                    </p:anim>
                                  </p:childTnLst>
                                </p:cTn>
                              </p:par>
                              <p:par>
                                <p:cTn id="269" presetID="2" presetClass="entr" presetSubtype="1" fill="hold" grpId="0" nodeType="withEffect">
                                  <p:stCondLst>
                                    <p:cond delay="0"/>
                                  </p:stCondLst>
                                  <p:childTnLst>
                                    <p:set>
                                      <p:cBhvr>
                                        <p:cTn id="270" dur="1" fill="hold">
                                          <p:stCondLst>
                                            <p:cond delay="0"/>
                                          </p:stCondLst>
                                        </p:cTn>
                                        <p:tgtEl>
                                          <p:spTgt spid="179"/>
                                        </p:tgtEl>
                                        <p:attrNameLst>
                                          <p:attrName>style.visibility</p:attrName>
                                        </p:attrNameLst>
                                      </p:cBhvr>
                                      <p:to>
                                        <p:strVal val="visible"/>
                                      </p:to>
                                    </p:set>
                                    <p:anim calcmode="lin" valueType="num">
                                      <p:cBhvr additive="base">
                                        <p:cTn id="271" dur="3500" fill="hold"/>
                                        <p:tgtEl>
                                          <p:spTgt spid="179"/>
                                        </p:tgtEl>
                                        <p:attrNameLst>
                                          <p:attrName>ppt_x</p:attrName>
                                        </p:attrNameLst>
                                      </p:cBhvr>
                                      <p:tavLst>
                                        <p:tav tm="0">
                                          <p:val>
                                            <p:strVal val="#ppt_x"/>
                                          </p:val>
                                        </p:tav>
                                        <p:tav tm="100000">
                                          <p:val>
                                            <p:strVal val="#ppt_x"/>
                                          </p:val>
                                        </p:tav>
                                      </p:tavLst>
                                    </p:anim>
                                    <p:anim calcmode="lin" valueType="num">
                                      <p:cBhvr additive="base">
                                        <p:cTn id="272" dur="3500" fill="hold"/>
                                        <p:tgtEl>
                                          <p:spTgt spid="179"/>
                                        </p:tgtEl>
                                        <p:attrNameLst>
                                          <p:attrName>ppt_y</p:attrName>
                                        </p:attrNameLst>
                                      </p:cBhvr>
                                      <p:tavLst>
                                        <p:tav tm="0">
                                          <p:val>
                                            <p:strVal val="0-#ppt_h/2"/>
                                          </p:val>
                                        </p:tav>
                                        <p:tav tm="100000">
                                          <p:val>
                                            <p:strVal val="#ppt_y"/>
                                          </p:val>
                                        </p:tav>
                                      </p:tavLst>
                                    </p:anim>
                                  </p:childTnLst>
                                </p:cTn>
                              </p:par>
                              <p:par>
                                <p:cTn id="273" presetID="2" presetClass="entr" presetSubtype="1" fill="hold" grpId="0" nodeType="withEffect">
                                  <p:stCondLst>
                                    <p:cond delay="0"/>
                                  </p:stCondLst>
                                  <p:childTnLst>
                                    <p:set>
                                      <p:cBhvr>
                                        <p:cTn id="274" dur="1" fill="hold">
                                          <p:stCondLst>
                                            <p:cond delay="0"/>
                                          </p:stCondLst>
                                        </p:cTn>
                                        <p:tgtEl>
                                          <p:spTgt spid="180"/>
                                        </p:tgtEl>
                                        <p:attrNameLst>
                                          <p:attrName>style.visibility</p:attrName>
                                        </p:attrNameLst>
                                      </p:cBhvr>
                                      <p:to>
                                        <p:strVal val="visible"/>
                                      </p:to>
                                    </p:set>
                                    <p:anim calcmode="lin" valueType="num">
                                      <p:cBhvr additive="base">
                                        <p:cTn id="275" dur="3500" fill="hold"/>
                                        <p:tgtEl>
                                          <p:spTgt spid="180"/>
                                        </p:tgtEl>
                                        <p:attrNameLst>
                                          <p:attrName>ppt_x</p:attrName>
                                        </p:attrNameLst>
                                      </p:cBhvr>
                                      <p:tavLst>
                                        <p:tav tm="0">
                                          <p:val>
                                            <p:strVal val="#ppt_x"/>
                                          </p:val>
                                        </p:tav>
                                        <p:tav tm="100000">
                                          <p:val>
                                            <p:strVal val="#ppt_x"/>
                                          </p:val>
                                        </p:tav>
                                      </p:tavLst>
                                    </p:anim>
                                    <p:anim calcmode="lin" valueType="num">
                                      <p:cBhvr additive="base">
                                        <p:cTn id="276" dur="3500" fill="hold"/>
                                        <p:tgtEl>
                                          <p:spTgt spid="180"/>
                                        </p:tgtEl>
                                        <p:attrNameLst>
                                          <p:attrName>ppt_y</p:attrName>
                                        </p:attrNameLst>
                                      </p:cBhvr>
                                      <p:tavLst>
                                        <p:tav tm="0">
                                          <p:val>
                                            <p:strVal val="0-#ppt_h/2"/>
                                          </p:val>
                                        </p:tav>
                                        <p:tav tm="100000">
                                          <p:val>
                                            <p:strVal val="#ppt_y"/>
                                          </p:val>
                                        </p:tav>
                                      </p:tavLst>
                                    </p:anim>
                                  </p:childTnLst>
                                </p:cTn>
                              </p:par>
                              <p:par>
                                <p:cTn id="277" presetID="2" presetClass="entr" presetSubtype="1" fill="hold" grpId="0" nodeType="withEffect">
                                  <p:stCondLst>
                                    <p:cond delay="0"/>
                                  </p:stCondLst>
                                  <p:childTnLst>
                                    <p:set>
                                      <p:cBhvr>
                                        <p:cTn id="278" dur="1" fill="hold">
                                          <p:stCondLst>
                                            <p:cond delay="0"/>
                                          </p:stCondLst>
                                        </p:cTn>
                                        <p:tgtEl>
                                          <p:spTgt spid="181"/>
                                        </p:tgtEl>
                                        <p:attrNameLst>
                                          <p:attrName>style.visibility</p:attrName>
                                        </p:attrNameLst>
                                      </p:cBhvr>
                                      <p:to>
                                        <p:strVal val="visible"/>
                                      </p:to>
                                    </p:set>
                                    <p:anim calcmode="lin" valueType="num">
                                      <p:cBhvr additive="base">
                                        <p:cTn id="279" dur="3500" fill="hold"/>
                                        <p:tgtEl>
                                          <p:spTgt spid="181"/>
                                        </p:tgtEl>
                                        <p:attrNameLst>
                                          <p:attrName>ppt_x</p:attrName>
                                        </p:attrNameLst>
                                      </p:cBhvr>
                                      <p:tavLst>
                                        <p:tav tm="0">
                                          <p:val>
                                            <p:strVal val="#ppt_x"/>
                                          </p:val>
                                        </p:tav>
                                        <p:tav tm="100000">
                                          <p:val>
                                            <p:strVal val="#ppt_x"/>
                                          </p:val>
                                        </p:tav>
                                      </p:tavLst>
                                    </p:anim>
                                    <p:anim calcmode="lin" valueType="num">
                                      <p:cBhvr additive="base">
                                        <p:cTn id="280" dur="3500" fill="hold"/>
                                        <p:tgtEl>
                                          <p:spTgt spid="181"/>
                                        </p:tgtEl>
                                        <p:attrNameLst>
                                          <p:attrName>ppt_y</p:attrName>
                                        </p:attrNameLst>
                                      </p:cBhvr>
                                      <p:tavLst>
                                        <p:tav tm="0">
                                          <p:val>
                                            <p:strVal val="0-#ppt_h/2"/>
                                          </p:val>
                                        </p:tav>
                                        <p:tav tm="100000">
                                          <p:val>
                                            <p:strVal val="#ppt_y"/>
                                          </p:val>
                                        </p:tav>
                                      </p:tavLst>
                                    </p:anim>
                                  </p:childTnLst>
                                </p:cTn>
                              </p:par>
                              <p:par>
                                <p:cTn id="281" presetID="2" presetClass="entr" presetSubtype="1" fill="hold" grpId="0" nodeType="withEffect">
                                  <p:stCondLst>
                                    <p:cond delay="0"/>
                                  </p:stCondLst>
                                  <p:childTnLst>
                                    <p:set>
                                      <p:cBhvr>
                                        <p:cTn id="282" dur="1" fill="hold">
                                          <p:stCondLst>
                                            <p:cond delay="0"/>
                                          </p:stCondLst>
                                        </p:cTn>
                                        <p:tgtEl>
                                          <p:spTgt spid="182"/>
                                        </p:tgtEl>
                                        <p:attrNameLst>
                                          <p:attrName>style.visibility</p:attrName>
                                        </p:attrNameLst>
                                      </p:cBhvr>
                                      <p:to>
                                        <p:strVal val="visible"/>
                                      </p:to>
                                    </p:set>
                                    <p:anim calcmode="lin" valueType="num">
                                      <p:cBhvr additive="base">
                                        <p:cTn id="283" dur="3500" fill="hold"/>
                                        <p:tgtEl>
                                          <p:spTgt spid="182"/>
                                        </p:tgtEl>
                                        <p:attrNameLst>
                                          <p:attrName>ppt_x</p:attrName>
                                        </p:attrNameLst>
                                      </p:cBhvr>
                                      <p:tavLst>
                                        <p:tav tm="0">
                                          <p:val>
                                            <p:strVal val="#ppt_x"/>
                                          </p:val>
                                        </p:tav>
                                        <p:tav tm="100000">
                                          <p:val>
                                            <p:strVal val="#ppt_x"/>
                                          </p:val>
                                        </p:tav>
                                      </p:tavLst>
                                    </p:anim>
                                    <p:anim calcmode="lin" valueType="num">
                                      <p:cBhvr additive="base">
                                        <p:cTn id="284" dur="3500" fill="hold"/>
                                        <p:tgtEl>
                                          <p:spTgt spid="182"/>
                                        </p:tgtEl>
                                        <p:attrNameLst>
                                          <p:attrName>ppt_y</p:attrName>
                                        </p:attrNameLst>
                                      </p:cBhvr>
                                      <p:tavLst>
                                        <p:tav tm="0">
                                          <p:val>
                                            <p:strVal val="0-#ppt_h/2"/>
                                          </p:val>
                                        </p:tav>
                                        <p:tav tm="100000">
                                          <p:val>
                                            <p:strVal val="#ppt_y"/>
                                          </p:val>
                                        </p:tav>
                                      </p:tavLst>
                                    </p:anim>
                                  </p:childTnLst>
                                </p:cTn>
                              </p:par>
                              <p:par>
                                <p:cTn id="285" presetID="2" presetClass="entr" presetSubtype="1" fill="hold" grpId="0" nodeType="withEffect">
                                  <p:stCondLst>
                                    <p:cond delay="0"/>
                                  </p:stCondLst>
                                  <p:childTnLst>
                                    <p:set>
                                      <p:cBhvr>
                                        <p:cTn id="286" dur="1" fill="hold">
                                          <p:stCondLst>
                                            <p:cond delay="0"/>
                                          </p:stCondLst>
                                        </p:cTn>
                                        <p:tgtEl>
                                          <p:spTgt spid="183"/>
                                        </p:tgtEl>
                                        <p:attrNameLst>
                                          <p:attrName>style.visibility</p:attrName>
                                        </p:attrNameLst>
                                      </p:cBhvr>
                                      <p:to>
                                        <p:strVal val="visible"/>
                                      </p:to>
                                    </p:set>
                                    <p:anim calcmode="lin" valueType="num">
                                      <p:cBhvr additive="base">
                                        <p:cTn id="287" dur="3500" fill="hold"/>
                                        <p:tgtEl>
                                          <p:spTgt spid="183"/>
                                        </p:tgtEl>
                                        <p:attrNameLst>
                                          <p:attrName>ppt_x</p:attrName>
                                        </p:attrNameLst>
                                      </p:cBhvr>
                                      <p:tavLst>
                                        <p:tav tm="0">
                                          <p:val>
                                            <p:strVal val="#ppt_x"/>
                                          </p:val>
                                        </p:tav>
                                        <p:tav tm="100000">
                                          <p:val>
                                            <p:strVal val="#ppt_x"/>
                                          </p:val>
                                        </p:tav>
                                      </p:tavLst>
                                    </p:anim>
                                    <p:anim calcmode="lin" valueType="num">
                                      <p:cBhvr additive="base">
                                        <p:cTn id="288" dur="3500" fill="hold"/>
                                        <p:tgtEl>
                                          <p:spTgt spid="183"/>
                                        </p:tgtEl>
                                        <p:attrNameLst>
                                          <p:attrName>ppt_y</p:attrName>
                                        </p:attrNameLst>
                                      </p:cBhvr>
                                      <p:tavLst>
                                        <p:tav tm="0">
                                          <p:val>
                                            <p:strVal val="0-#ppt_h/2"/>
                                          </p:val>
                                        </p:tav>
                                        <p:tav tm="100000">
                                          <p:val>
                                            <p:strVal val="#ppt_y"/>
                                          </p:val>
                                        </p:tav>
                                      </p:tavLst>
                                    </p:anim>
                                  </p:childTnLst>
                                </p:cTn>
                              </p:par>
                              <p:par>
                                <p:cTn id="289" presetID="2" presetClass="entr" presetSubtype="1" fill="hold" grpId="0" nodeType="withEffect">
                                  <p:stCondLst>
                                    <p:cond delay="0"/>
                                  </p:stCondLst>
                                  <p:childTnLst>
                                    <p:set>
                                      <p:cBhvr>
                                        <p:cTn id="290" dur="1" fill="hold">
                                          <p:stCondLst>
                                            <p:cond delay="0"/>
                                          </p:stCondLst>
                                        </p:cTn>
                                        <p:tgtEl>
                                          <p:spTgt spid="184"/>
                                        </p:tgtEl>
                                        <p:attrNameLst>
                                          <p:attrName>style.visibility</p:attrName>
                                        </p:attrNameLst>
                                      </p:cBhvr>
                                      <p:to>
                                        <p:strVal val="visible"/>
                                      </p:to>
                                    </p:set>
                                    <p:anim calcmode="lin" valueType="num">
                                      <p:cBhvr additive="base">
                                        <p:cTn id="291" dur="3500" fill="hold"/>
                                        <p:tgtEl>
                                          <p:spTgt spid="184"/>
                                        </p:tgtEl>
                                        <p:attrNameLst>
                                          <p:attrName>ppt_x</p:attrName>
                                        </p:attrNameLst>
                                      </p:cBhvr>
                                      <p:tavLst>
                                        <p:tav tm="0">
                                          <p:val>
                                            <p:strVal val="#ppt_x"/>
                                          </p:val>
                                        </p:tav>
                                        <p:tav tm="100000">
                                          <p:val>
                                            <p:strVal val="#ppt_x"/>
                                          </p:val>
                                        </p:tav>
                                      </p:tavLst>
                                    </p:anim>
                                    <p:anim calcmode="lin" valueType="num">
                                      <p:cBhvr additive="base">
                                        <p:cTn id="292" dur="3500" fill="hold"/>
                                        <p:tgtEl>
                                          <p:spTgt spid="184"/>
                                        </p:tgtEl>
                                        <p:attrNameLst>
                                          <p:attrName>ppt_y</p:attrName>
                                        </p:attrNameLst>
                                      </p:cBhvr>
                                      <p:tavLst>
                                        <p:tav tm="0">
                                          <p:val>
                                            <p:strVal val="0-#ppt_h/2"/>
                                          </p:val>
                                        </p:tav>
                                        <p:tav tm="100000">
                                          <p:val>
                                            <p:strVal val="#ppt_y"/>
                                          </p:val>
                                        </p:tav>
                                      </p:tavLst>
                                    </p:anim>
                                  </p:childTnLst>
                                </p:cTn>
                              </p:par>
                              <p:par>
                                <p:cTn id="293" presetID="2" presetClass="entr" presetSubtype="1" fill="hold" grpId="0" nodeType="withEffect">
                                  <p:stCondLst>
                                    <p:cond delay="0"/>
                                  </p:stCondLst>
                                  <p:childTnLst>
                                    <p:set>
                                      <p:cBhvr>
                                        <p:cTn id="294" dur="1" fill="hold">
                                          <p:stCondLst>
                                            <p:cond delay="0"/>
                                          </p:stCondLst>
                                        </p:cTn>
                                        <p:tgtEl>
                                          <p:spTgt spid="185"/>
                                        </p:tgtEl>
                                        <p:attrNameLst>
                                          <p:attrName>style.visibility</p:attrName>
                                        </p:attrNameLst>
                                      </p:cBhvr>
                                      <p:to>
                                        <p:strVal val="visible"/>
                                      </p:to>
                                    </p:set>
                                    <p:anim calcmode="lin" valueType="num">
                                      <p:cBhvr additive="base">
                                        <p:cTn id="295" dur="3500" fill="hold"/>
                                        <p:tgtEl>
                                          <p:spTgt spid="185"/>
                                        </p:tgtEl>
                                        <p:attrNameLst>
                                          <p:attrName>ppt_x</p:attrName>
                                        </p:attrNameLst>
                                      </p:cBhvr>
                                      <p:tavLst>
                                        <p:tav tm="0">
                                          <p:val>
                                            <p:strVal val="#ppt_x"/>
                                          </p:val>
                                        </p:tav>
                                        <p:tav tm="100000">
                                          <p:val>
                                            <p:strVal val="#ppt_x"/>
                                          </p:val>
                                        </p:tav>
                                      </p:tavLst>
                                    </p:anim>
                                    <p:anim calcmode="lin" valueType="num">
                                      <p:cBhvr additive="base">
                                        <p:cTn id="296" dur="3500" fill="hold"/>
                                        <p:tgtEl>
                                          <p:spTgt spid="185"/>
                                        </p:tgtEl>
                                        <p:attrNameLst>
                                          <p:attrName>ppt_y</p:attrName>
                                        </p:attrNameLst>
                                      </p:cBhvr>
                                      <p:tavLst>
                                        <p:tav tm="0">
                                          <p:val>
                                            <p:strVal val="0-#ppt_h/2"/>
                                          </p:val>
                                        </p:tav>
                                        <p:tav tm="100000">
                                          <p:val>
                                            <p:strVal val="#ppt_y"/>
                                          </p:val>
                                        </p:tav>
                                      </p:tavLst>
                                    </p:anim>
                                  </p:childTnLst>
                                </p:cTn>
                              </p:par>
                              <p:par>
                                <p:cTn id="297" presetID="2" presetClass="entr" presetSubtype="1" fill="hold" grpId="0" nodeType="withEffect">
                                  <p:stCondLst>
                                    <p:cond delay="0"/>
                                  </p:stCondLst>
                                  <p:childTnLst>
                                    <p:set>
                                      <p:cBhvr>
                                        <p:cTn id="298" dur="1" fill="hold">
                                          <p:stCondLst>
                                            <p:cond delay="0"/>
                                          </p:stCondLst>
                                        </p:cTn>
                                        <p:tgtEl>
                                          <p:spTgt spid="186"/>
                                        </p:tgtEl>
                                        <p:attrNameLst>
                                          <p:attrName>style.visibility</p:attrName>
                                        </p:attrNameLst>
                                      </p:cBhvr>
                                      <p:to>
                                        <p:strVal val="visible"/>
                                      </p:to>
                                    </p:set>
                                    <p:anim calcmode="lin" valueType="num">
                                      <p:cBhvr additive="base">
                                        <p:cTn id="299" dur="3500" fill="hold"/>
                                        <p:tgtEl>
                                          <p:spTgt spid="186"/>
                                        </p:tgtEl>
                                        <p:attrNameLst>
                                          <p:attrName>ppt_x</p:attrName>
                                        </p:attrNameLst>
                                      </p:cBhvr>
                                      <p:tavLst>
                                        <p:tav tm="0">
                                          <p:val>
                                            <p:strVal val="#ppt_x"/>
                                          </p:val>
                                        </p:tav>
                                        <p:tav tm="100000">
                                          <p:val>
                                            <p:strVal val="#ppt_x"/>
                                          </p:val>
                                        </p:tav>
                                      </p:tavLst>
                                    </p:anim>
                                    <p:anim calcmode="lin" valueType="num">
                                      <p:cBhvr additive="base">
                                        <p:cTn id="300" dur="3500" fill="hold"/>
                                        <p:tgtEl>
                                          <p:spTgt spid="186"/>
                                        </p:tgtEl>
                                        <p:attrNameLst>
                                          <p:attrName>ppt_y</p:attrName>
                                        </p:attrNameLst>
                                      </p:cBhvr>
                                      <p:tavLst>
                                        <p:tav tm="0">
                                          <p:val>
                                            <p:strVal val="0-#ppt_h/2"/>
                                          </p:val>
                                        </p:tav>
                                        <p:tav tm="100000">
                                          <p:val>
                                            <p:strVal val="#ppt_y"/>
                                          </p:val>
                                        </p:tav>
                                      </p:tavLst>
                                    </p:anim>
                                  </p:childTnLst>
                                </p:cTn>
                              </p:par>
                              <p:par>
                                <p:cTn id="301" presetID="2" presetClass="entr" presetSubtype="1" fill="hold" grpId="0" nodeType="withEffect">
                                  <p:stCondLst>
                                    <p:cond delay="0"/>
                                  </p:stCondLst>
                                  <p:childTnLst>
                                    <p:set>
                                      <p:cBhvr>
                                        <p:cTn id="302" dur="1" fill="hold">
                                          <p:stCondLst>
                                            <p:cond delay="0"/>
                                          </p:stCondLst>
                                        </p:cTn>
                                        <p:tgtEl>
                                          <p:spTgt spid="187"/>
                                        </p:tgtEl>
                                        <p:attrNameLst>
                                          <p:attrName>style.visibility</p:attrName>
                                        </p:attrNameLst>
                                      </p:cBhvr>
                                      <p:to>
                                        <p:strVal val="visible"/>
                                      </p:to>
                                    </p:set>
                                    <p:anim calcmode="lin" valueType="num">
                                      <p:cBhvr additive="base">
                                        <p:cTn id="303" dur="3500" fill="hold"/>
                                        <p:tgtEl>
                                          <p:spTgt spid="187"/>
                                        </p:tgtEl>
                                        <p:attrNameLst>
                                          <p:attrName>ppt_x</p:attrName>
                                        </p:attrNameLst>
                                      </p:cBhvr>
                                      <p:tavLst>
                                        <p:tav tm="0">
                                          <p:val>
                                            <p:strVal val="#ppt_x"/>
                                          </p:val>
                                        </p:tav>
                                        <p:tav tm="100000">
                                          <p:val>
                                            <p:strVal val="#ppt_x"/>
                                          </p:val>
                                        </p:tav>
                                      </p:tavLst>
                                    </p:anim>
                                    <p:anim calcmode="lin" valueType="num">
                                      <p:cBhvr additive="base">
                                        <p:cTn id="304" dur="3500" fill="hold"/>
                                        <p:tgtEl>
                                          <p:spTgt spid="187"/>
                                        </p:tgtEl>
                                        <p:attrNameLst>
                                          <p:attrName>ppt_y</p:attrName>
                                        </p:attrNameLst>
                                      </p:cBhvr>
                                      <p:tavLst>
                                        <p:tav tm="0">
                                          <p:val>
                                            <p:strVal val="0-#ppt_h/2"/>
                                          </p:val>
                                        </p:tav>
                                        <p:tav tm="100000">
                                          <p:val>
                                            <p:strVal val="#ppt_y"/>
                                          </p:val>
                                        </p:tav>
                                      </p:tavLst>
                                    </p:anim>
                                  </p:childTnLst>
                                </p:cTn>
                              </p:par>
                              <p:par>
                                <p:cTn id="305" presetID="2" presetClass="entr" presetSubtype="1" fill="hold" grpId="0" nodeType="withEffect">
                                  <p:stCondLst>
                                    <p:cond delay="0"/>
                                  </p:stCondLst>
                                  <p:childTnLst>
                                    <p:set>
                                      <p:cBhvr>
                                        <p:cTn id="306" dur="1" fill="hold">
                                          <p:stCondLst>
                                            <p:cond delay="0"/>
                                          </p:stCondLst>
                                        </p:cTn>
                                        <p:tgtEl>
                                          <p:spTgt spid="188"/>
                                        </p:tgtEl>
                                        <p:attrNameLst>
                                          <p:attrName>style.visibility</p:attrName>
                                        </p:attrNameLst>
                                      </p:cBhvr>
                                      <p:to>
                                        <p:strVal val="visible"/>
                                      </p:to>
                                    </p:set>
                                    <p:anim calcmode="lin" valueType="num">
                                      <p:cBhvr additive="base">
                                        <p:cTn id="307" dur="3500" fill="hold"/>
                                        <p:tgtEl>
                                          <p:spTgt spid="188"/>
                                        </p:tgtEl>
                                        <p:attrNameLst>
                                          <p:attrName>ppt_x</p:attrName>
                                        </p:attrNameLst>
                                      </p:cBhvr>
                                      <p:tavLst>
                                        <p:tav tm="0">
                                          <p:val>
                                            <p:strVal val="#ppt_x"/>
                                          </p:val>
                                        </p:tav>
                                        <p:tav tm="100000">
                                          <p:val>
                                            <p:strVal val="#ppt_x"/>
                                          </p:val>
                                        </p:tav>
                                      </p:tavLst>
                                    </p:anim>
                                    <p:anim calcmode="lin" valueType="num">
                                      <p:cBhvr additive="base">
                                        <p:cTn id="308" dur="3500" fill="hold"/>
                                        <p:tgtEl>
                                          <p:spTgt spid="188"/>
                                        </p:tgtEl>
                                        <p:attrNameLst>
                                          <p:attrName>ppt_y</p:attrName>
                                        </p:attrNameLst>
                                      </p:cBhvr>
                                      <p:tavLst>
                                        <p:tav tm="0">
                                          <p:val>
                                            <p:strVal val="0-#ppt_h/2"/>
                                          </p:val>
                                        </p:tav>
                                        <p:tav tm="100000">
                                          <p:val>
                                            <p:strVal val="#ppt_y"/>
                                          </p:val>
                                        </p:tav>
                                      </p:tavLst>
                                    </p:anim>
                                  </p:childTnLst>
                                </p:cTn>
                              </p:par>
                              <p:par>
                                <p:cTn id="309" presetID="2" presetClass="entr" presetSubtype="1" fill="hold" grpId="0" nodeType="withEffect">
                                  <p:stCondLst>
                                    <p:cond delay="0"/>
                                  </p:stCondLst>
                                  <p:childTnLst>
                                    <p:set>
                                      <p:cBhvr>
                                        <p:cTn id="310" dur="1" fill="hold">
                                          <p:stCondLst>
                                            <p:cond delay="0"/>
                                          </p:stCondLst>
                                        </p:cTn>
                                        <p:tgtEl>
                                          <p:spTgt spid="189"/>
                                        </p:tgtEl>
                                        <p:attrNameLst>
                                          <p:attrName>style.visibility</p:attrName>
                                        </p:attrNameLst>
                                      </p:cBhvr>
                                      <p:to>
                                        <p:strVal val="visible"/>
                                      </p:to>
                                    </p:set>
                                    <p:anim calcmode="lin" valueType="num">
                                      <p:cBhvr additive="base">
                                        <p:cTn id="311" dur="3500" fill="hold"/>
                                        <p:tgtEl>
                                          <p:spTgt spid="189"/>
                                        </p:tgtEl>
                                        <p:attrNameLst>
                                          <p:attrName>ppt_x</p:attrName>
                                        </p:attrNameLst>
                                      </p:cBhvr>
                                      <p:tavLst>
                                        <p:tav tm="0">
                                          <p:val>
                                            <p:strVal val="#ppt_x"/>
                                          </p:val>
                                        </p:tav>
                                        <p:tav tm="100000">
                                          <p:val>
                                            <p:strVal val="#ppt_x"/>
                                          </p:val>
                                        </p:tav>
                                      </p:tavLst>
                                    </p:anim>
                                    <p:anim calcmode="lin" valueType="num">
                                      <p:cBhvr additive="base">
                                        <p:cTn id="312" dur="3500" fill="hold"/>
                                        <p:tgtEl>
                                          <p:spTgt spid="189"/>
                                        </p:tgtEl>
                                        <p:attrNameLst>
                                          <p:attrName>ppt_y</p:attrName>
                                        </p:attrNameLst>
                                      </p:cBhvr>
                                      <p:tavLst>
                                        <p:tav tm="0">
                                          <p:val>
                                            <p:strVal val="0-#ppt_h/2"/>
                                          </p:val>
                                        </p:tav>
                                        <p:tav tm="100000">
                                          <p:val>
                                            <p:strVal val="#ppt_y"/>
                                          </p:val>
                                        </p:tav>
                                      </p:tavLst>
                                    </p:anim>
                                  </p:childTnLst>
                                </p:cTn>
                              </p:par>
                              <p:par>
                                <p:cTn id="313" presetID="2" presetClass="entr" presetSubtype="1" fill="hold" grpId="0" nodeType="withEffect">
                                  <p:stCondLst>
                                    <p:cond delay="0"/>
                                  </p:stCondLst>
                                  <p:childTnLst>
                                    <p:set>
                                      <p:cBhvr>
                                        <p:cTn id="314" dur="1" fill="hold">
                                          <p:stCondLst>
                                            <p:cond delay="0"/>
                                          </p:stCondLst>
                                        </p:cTn>
                                        <p:tgtEl>
                                          <p:spTgt spid="190"/>
                                        </p:tgtEl>
                                        <p:attrNameLst>
                                          <p:attrName>style.visibility</p:attrName>
                                        </p:attrNameLst>
                                      </p:cBhvr>
                                      <p:to>
                                        <p:strVal val="visible"/>
                                      </p:to>
                                    </p:set>
                                    <p:anim calcmode="lin" valueType="num">
                                      <p:cBhvr additive="base">
                                        <p:cTn id="315" dur="3500" fill="hold"/>
                                        <p:tgtEl>
                                          <p:spTgt spid="190"/>
                                        </p:tgtEl>
                                        <p:attrNameLst>
                                          <p:attrName>ppt_x</p:attrName>
                                        </p:attrNameLst>
                                      </p:cBhvr>
                                      <p:tavLst>
                                        <p:tav tm="0">
                                          <p:val>
                                            <p:strVal val="#ppt_x"/>
                                          </p:val>
                                        </p:tav>
                                        <p:tav tm="100000">
                                          <p:val>
                                            <p:strVal val="#ppt_x"/>
                                          </p:val>
                                        </p:tav>
                                      </p:tavLst>
                                    </p:anim>
                                    <p:anim calcmode="lin" valueType="num">
                                      <p:cBhvr additive="base">
                                        <p:cTn id="316" dur="3500" fill="hold"/>
                                        <p:tgtEl>
                                          <p:spTgt spid="190"/>
                                        </p:tgtEl>
                                        <p:attrNameLst>
                                          <p:attrName>ppt_y</p:attrName>
                                        </p:attrNameLst>
                                      </p:cBhvr>
                                      <p:tavLst>
                                        <p:tav tm="0">
                                          <p:val>
                                            <p:strVal val="0-#ppt_h/2"/>
                                          </p:val>
                                        </p:tav>
                                        <p:tav tm="100000">
                                          <p:val>
                                            <p:strVal val="#ppt_y"/>
                                          </p:val>
                                        </p:tav>
                                      </p:tavLst>
                                    </p:anim>
                                  </p:childTnLst>
                                </p:cTn>
                              </p:par>
                              <p:par>
                                <p:cTn id="317" presetID="2" presetClass="entr" presetSubtype="1" fill="hold" grpId="0" nodeType="withEffect">
                                  <p:stCondLst>
                                    <p:cond delay="0"/>
                                  </p:stCondLst>
                                  <p:childTnLst>
                                    <p:set>
                                      <p:cBhvr>
                                        <p:cTn id="318" dur="1" fill="hold">
                                          <p:stCondLst>
                                            <p:cond delay="0"/>
                                          </p:stCondLst>
                                        </p:cTn>
                                        <p:tgtEl>
                                          <p:spTgt spid="191"/>
                                        </p:tgtEl>
                                        <p:attrNameLst>
                                          <p:attrName>style.visibility</p:attrName>
                                        </p:attrNameLst>
                                      </p:cBhvr>
                                      <p:to>
                                        <p:strVal val="visible"/>
                                      </p:to>
                                    </p:set>
                                    <p:anim calcmode="lin" valueType="num">
                                      <p:cBhvr additive="base">
                                        <p:cTn id="319" dur="3500" fill="hold"/>
                                        <p:tgtEl>
                                          <p:spTgt spid="191"/>
                                        </p:tgtEl>
                                        <p:attrNameLst>
                                          <p:attrName>ppt_x</p:attrName>
                                        </p:attrNameLst>
                                      </p:cBhvr>
                                      <p:tavLst>
                                        <p:tav tm="0">
                                          <p:val>
                                            <p:strVal val="#ppt_x"/>
                                          </p:val>
                                        </p:tav>
                                        <p:tav tm="100000">
                                          <p:val>
                                            <p:strVal val="#ppt_x"/>
                                          </p:val>
                                        </p:tav>
                                      </p:tavLst>
                                    </p:anim>
                                    <p:anim calcmode="lin" valueType="num">
                                      <p:cBhvr additive="base">
                                        <p:cTn id="320" dur="3500" fill="hold"/>
                                        <p:tgtEl>
                                          <p:spTgt spid="191"/>
                                        </p:tgtEl>
                                        <p:attrNameLst>
                                          <p:attrName>ppt_y</p:attrName>
                                        </p:attrNameLst>
                                      </p:cBhvr>
                                      <p:tavLst>
                                        <p:tav tm="0">
                                          <p:val>
                                            <p:strVal val="0-#ppt_h/2"/>
                                          </p:val>
                                        </p:tav>
                                        <p:tav tm="100000">
                                          <p:val>
                                            <p:strVal val="#ppt_y"/>
                                          </p:val>
                                        </p:tav>
                                      </p:tavLst>
                                    </p:anim>
                                  </p:childTnLst>
                                </p:cTn>
                              </p:par>
                              <p:par>
                                <p:cTn id="321" presetID="2" presetClass="entr" presetSubtype="1" fill="hold" grpId="0" nodeType="withEffect">
                                  <p:stCondLst>
                                    <p:cond delay="0"/>
                                  </p:stCondLst>
                                  <p:childTnLst>
                                    <p:set>
                                      <p:cBhvr>
                                        <p:cTn id="322" dur="1" fill="hold">
                                          <p:stCondLst>
                                            <p:cond delay="0"/>
                                          </p:stCondLst>
                                        </p:cTn>
                                        <p:tgtEl>
                                          <p:spTgt spid="192"/>
                                        </p:tgtEl>
                                        <p:attrNameLst>
                                          <p:attrName>style.visibility</p:attrName>
                                        </p:attrNameLst>
                                      </p:cBhvr>
                                      <p:to>
                                        <p:strVal val="visible"/>
                                      </p:to>
                                    </p:set>
                                    <p:anim calcmode="lin" valueType="num">
                                      <p:cBhvr additive="base">
                                        <p:cTn id="323" dur="3500" fill="hold"/>
                                        <p:tgtEl>
                                          <p:spTgt spid="192"/>
                                        </p:tgtEl>
                                        <p:attrNameLst>
                                          <p:attrName>ppt_x</p:attrName>
                                        </p:attrNameLst>
                                      </p:cBhvr>
                                      <p:tavLst>
                                        <p:tav tm="0">
                                          <p:val>
                                            <p:strVal val="#ppt_x"/>
                                          </p:val>
                                        </p:tav>
                                        <p:tav tm="100000">
                                          <p:val>
                                            <p:strVal val="#ppt_x"/>
                                          </p:val>
                                        </p:tav>
                                      </p:tavLst>
                                    </p:anim>
                                    <p:anim calcmode="lin" valueType="num">
                                      <p:cBhvr additive="base">
                                        <p:cTn id="324" dur="3500" fill="hold"/>
                                        <p:tgtEl>
                                          <p:spTgt spid="192"/>
                                        </p:tgtEl>
                                        <p:attrNameLst>
                                          <p:attrName>ppt_y</p:attrName>
                                        </p:attrNameLst>
                                      </p:cBhvr>
                                      <p:tavLst>
                                        <p:tav tm="0">
                                          <p:val>
                                            <p:strVal val="0-#ppt_h/2"/>
                                          </p:val>
                                        </p:tav>
                                        <p:tav tm="100000">
                                          <p:val>
                                            <p:strVal val="#ppt_y"/>
                                          </p:val>
                                        </p:tav>
                                      </p:tavLst>
                                    </p:anim>
                                  </p:childTnLst>
                                </p:cTn>
                              </p:par>
                              <p:par>
                                <p:cTn id="325" presetID="2" presetClass="entr" presetSubtype="1" fill="hold" grpId="0" nodeType="withEffect">
                                  <p:stCondLst>
                                    <p:cond delay="0"/>
                                  </p:stCondLst>
                                  <p:childTnLst>
                                    <p:set>
                                      <p:cBhvr>
                                        <p:cTn id="326" dur="1" fill="hold">
                                          <p:stCondLst>
                                            <p:cond delay="0"/>
                                          </p:stCondLst>
                                        </p:cTn>
                                        <p:tgtEl>
                                          <p:spTgt spid="193"/>
                                        </p:tgtEl>
                                        <p:attrNameLst>
                                          <p:attrName>style.visibility</p:attrName>
                                        </p:attrNameLst>
                                      </p:cBhvr>
                                      <p:to>
                                        <p:strVal val="visible"/>
                                      </p:to>
                                    </p:set>
                                    <p:anim calcmode="lin" valueType="num">
                                      <p:cBhvr additive="base">
                                        <p:cTn id="327" dur="3500" fill="hold"/>
                                        <p:tgtEl>
                                          <p:spTgt spid="193"/>
                                        </p:tgtEl>
                                        <p:attrNameLst>
                                          <p:attrName>ppt_x</p:attrName>
                                        </p:attrNameLst>
                                      </p:cBhvr>
                                      <p:tavLst>
                                        <p:tav tm="0">
                                          <p:val>
                                            <p:strVal val="#ppt_x"/>
                                          </p:val>
                                        </p:tav>
                                        <p:tav tm="100000">
                                          <p:val>
                                            <p:strVal val="#ppt_x"/>
                                          </p:val>
                                        </p:tav>
                                      </p:tavLst>
                                    </p:anim>
                                    <p:anim calcmode="lin" valueType="num">
                                      <p:cBhvr additive="base">
                                        <p:cTn id="328" dur="3500" fill="hold"/>
                                        <p:tgtEl>
                                          <p:spTgt spid="193"/>
                                        </p:tgtEl>
                                        <p:attrNameLst>
                                          <p:attrName>ppt_y</p:attrName>
                                        </p:attrNameLst>
                                      </p:cBhvr>
                                      <p:tavLst>
                                        <p:tav tm="0">
                                          <p:val>
                                            <p:strVal val="0-#ppt_h/2"/>
                                          </p:val>
                                        </p:tav>
                                        <p:tav tm="100000">
                                          <p:val>
                                            <p:strVal val="#ppt_y"/>
                                          </p:val>
                                        </p:tav>
                                      </p:tavLst>
                                    </p:anim>
                                  </p:childTnLst>
                                </p:cTn>
                              </p:par>
                              <p:par>
                                <p:cTn id="329" presetID="2" presetClass="entr" presetSubtype="1" fill="hold" grpId="0" nodeType="withEffect">
                                  <p:stCondLst>
                                    <p:cond delay="0"/>
                                  </p:stCondLst>
                                  <p:childTnLst>
                                    <p:set>
                                      <p:cBhvr>
                                        <p:cTn id="330" dur="1" fill="hold">
                                          <p:stCondLst>
                                            <p:cond delay="0"/>
                                          </p:stCondLst>
                                        </p:cTn>
                                        <p:tgtEl>
                                          <p:spTgt spid="194"/>
                                        </p:tgtEl>
                                        <p:attrNameLst>
                                          <p:attrName>style.visibility</p:attrName>
                                        </p:attrNameLst>
                                      </p:cBhvr>
                                      <p:to>
                                        <p:strVal val="visible"/>
                                      </p:to>
                                    </p:set>
                                    <p:anim calcmode="lin" valueType="num">
                                      <p:cBhvr additive="base">
                                        <p:cTn id="331" dur="3500" fill="hold"/>
                                        <p:tgtEl>
                                          <p:spTgt spid="194"/>
                                        </p:tgtEl>
                                        <p:attrNameLst>
                                          <p:attrName>ppt_x</p:attrName>
                                        </p:attrNameLst>
                                      </p:cBhvr>
                                      <p:tavLst>
                                        <p:tav tm="0">
                                          <p:val>
                                            <p:strVal val="#ppt_x"/>
                                          </p:val>
                                        </p:tav>
                                        <p:tav tm="100000">
                                          <p:val>
                                            <p:strVal val="#ppt_x"/>
                                          </p:val>
                                        </p:tav>
                                      </p:tavLst>
                                    </p:anim>
                                    <p:anim calcmode="lin" valueType="num">
                                      <p:cBhvr additive="base">
                                        <p:cTn id="332" dur="3500" fill="hold"/>
                                        <p:tgtEl>
                                          <p:spTgt spid="194"/>
                                        </p:tgtEl>
                                        <p:attrNameLst>
                                          <p:attrName>ppt_y</p:attrName>
                                        </p:attrNameLst>
                                      </p:cBhvr>
                                      <p:tavLst>
                                        <p:tav tm="0">
                                          <p:val>
                                            <p:strVal val="0-#ppt_h/2"/>
                                          </p:val>
                                        </p:tav>
                                        <p:tav tm="100000">
                                          <p:val>
                                            <p:strVal val="#ppt_y"/>
                                          </p:val>
                                        </p:tav>
                                      </p:tavLst>
                                    </p:anim>
                                  </p:childTnLst>
                                </p:cTn>
                              </p:par>
                              <p:par>
                                <p:cTn id="333" presetID="2" presetClass="entr" presetSubtype="1" fill="hold" grpId="0" nodeType="withEffect">
                                  <p:stCondLst>
                                    <p:cond delay="0"/>
                                  </p:stCondLst>
                                  <p:childTnLst>
                                    <p:set>
                                      <p:cBhvr>
                                        <p:cTn id="334" dur="1" fill="hold">
                                          <p:stCondLst>
                                            <p:cond delay="0"/>
                                          </p:stCondLst>
                                        </p:cTn>
                                        <p:tgtEl>
                                          <p:spTgt spid="195"/>
                                        </p:tgtEl>
                                        <p:attrNameLst>
                                          <p:attrName>style.visibility</p:attrName>
                                        </p:attrNameLst>
                                      </p:cBhvr>
                                      <p:to>
                                        <p:strVal val="visible"/>
                                      </p:to>
                                    </p:set>
                                    <p:anim calcmode="lin" valueType="num">
                                      <p:cBhvr additive="base">
                                        <p:cTn id="335" dur="3500" fill="hold"/>
                                        <p:tgtEl>
                                          <p:spTgt spid="195"/>
                                        </p:tgtEl>
                                        <p:attrNameLst>
                                          <p:attrName>ppt_x</p:attrName>
                                        </p:attrNameLst>
                                      </p:cBhvr>
                                      <p:tavLst>
                                        <p:tav tm="0">
                                          <p:val>
                                            <p:strVal val="#ppt_x"/>
                                          </p:val>
                                        </p:tav>
                                        <p:tav tm="100000">
                                          <p:val>
                                            <p:strVal val="#ppt_x"/>
                                          </p:val>
                                        </p:tav>
                                      </p:tavLst>
                                    </p:anim>
                                    <p:anim calcmode="lin" valueType="num">
                                      <p:cBhvr additive="base">
                                        <p:cTn id="336" dur="3500" fill="hold"/>
                                        <p:tgtEl>
                                          <p:spTgt spid="195"/>
                                        </p:tgtEl>
                                        <p:attrNameLst>
                                          <p:attrName>ppt_y</p:attrName>
                                        </p:attrNameLst>
                                      </p:cBhvr>
                                      <p:tavLst>
                                        <p:tav tm="0">
                                          <p:val>
                                            <p:strVal val="0-#ppt_h/2"/>
                                          </p:val>
                                        </p:tav>
                                        <p:tav tm="100000">
                                          <p:val>
                                            <p:strVal val="#ppt_y"/>
                                          </p:val>
                                        </p:tav>
                                      </p:tavLst>
                                    </p:anim>
                                  </p:childTnLst>
                                </p:cTn>
                              </p:par>
                              <p:par>
                                <p:cTn id="337" presetID="2" presetClass="entr" presetSubtype="1" fill="hold" grpId="0" nodeType="withEffect">
                                  <p:stCondLst>
                                    <p:cond delay="0"/>
                                  </p:stCondLst>
                                  <p:childTnLst>
                                    <p:set>
                                      <p:cBhvr>
                                        <p:cTn id="338" dur="1" fill="hold">
                                          <p:stCondLst>
                                            <p:cond delay="0"/>
                                          </p:stCondLst>
                                        </p:cTn>
                                        <p:tgtEl>
                                          <p:spTgt spid="196"/>
                                        </p:tgtEl>
                                        <p:attrNameLst>
                                          <p:attrName>style.visibility</p:attrName>
                                        </p:attrNameLst>
                                      </p:cBhvr>
                                      <p:to>
                                        <p:strVal val="visible"/>
                                      </p:to>
                                    </p:set>
                                    <p:anim calcmode="lin" valueType="num">
                                      <p:cBhvr additive="base">
                                        <p:cTn id="339" dur="3500" fill="hold"/>
                                        <p:tgtEl>
                                          <p:spTgt spid="196"/>
                                        </p:tgtEl>
                                        <p:attrNameLst>
                                          <p:attrName>ppt_x</p:attrName>
                                        </p:attrNameLst>
                                      </p:cBhvr>
                                      <p:tavLst>
                                        <p:tav tm="0">
                                          <p:val>
                                            <p:strVal val="#ppt_x"/>
                                          </p:val>
                                        </p:tav>
                                        <p:tav tm="100000">
                                          <p:val>
                                            <p:strVal val="#ppt_x"/>
                                          </p:val>
                                        </p:tav>
                                      </p:tavLst>
                                    </p:anim>
                                    <p:anim calcmode="lin" valueType="num">
                                      <p:cBhvr additive="base">
                                        <p:cTn id="340" dur="3500" fill="hold"/>
                                        <p:tgtEl>
                                          <p:spTgt spid="196"/>
                                        </p:tgtEl>
                                        <p:attrNameLst>
                                          <p:attrName>ppt_y</p:attrName>
                                        </p:attrNameLst>
                                      </p:cBhvr>
                                      <p:tavLst>
                                        <p:tav tm="0">
                                          <p:val>
                                            <p:strVal val="0-#ppt_h/2"/>
                                          </p:val>
                                        </p:tav>
                                        <p:tav tm="100000">
                                          <p:val>
                                            <p:strVal val="#ppt_y"/>
                                          </p:val>
                                        </p:tav>
                                      </p:tavLst>
                                    </p:anim>
                                  </p:childTnLst>
                                </p:cTn>
                              </p:par>
                              <p:par>
                                <p:cTn id="341" presetID="8" presetClass="emph" presetSubtype="0" fill="hold" grpId="1" nodeType="withEffect">
                                  <p:stCondLst>
                                    <p:cond delay="0"/>
                                  </p:stCondLst>
                                  <p:childTnLst>
                                    <p:animRot by="21600000">
                                      <p:cBhvr>
                                        <p:cTn id="342" dur="3500" fill="hold"/>
                                        <p:tgtEl>
                                          <p:spTgt spid="197"/>
                                        </p:tgtEl>
                                        <p:attrNameLst>
                                          <p:attrName>r</p:attrName>
                                        </p:attrNameLst>
                                      </p:cBhvr>
                                    </p:animRot>
                                  </p:childTnLst>
                                </p:cTn>
                              </p:par>
                              <p:par>
                                <p:cTn id="343" presetID="8" presetClass="emph" presetSubtype="0" fill="hold" grpId="1" nodeType="withEffect">
                                  <p:stCondLst>
                                    <p:cond delay="0"/>
                                  </p:stCondLst>
                                  <p:childTnLst>
                                    <p:animRot by="21600000">
                                      <p:cBhvr>
                                        <p:cTn id="344" dur="3500" fill="hold"/>
                                        <p:tgtEl>
                                          <p:spTgt spid="198"/>
                                        </p:tgtEl>
                                        <p:attrNameLst>
                                          <p:attrName>r</p:attrName>
                                        </p:attrNameLst>
                                      </p:cBhvr>
                                    </p:animRot>
                                  </p:childTnLst>
                                </p:cTn>
                              </p:par>
                              <p:par>
                                <p:cTn id="345" presetID="8" presetClass="emph" presetSubtype="0" fill="hold" grpId="1" nodeType="withEffect">
                                  <p:stCondLst>
                                    <p:cond delay="0"/>
                                  </p:stCondLst>
                                  <p:childTnLst>
                                    <p:animRot by="21600000">
                                      <p:cBhvr>
                                        <p:cTn id="346" dur="3500" fill="hold"/>
                                        <p:tgtEl>
                                          <p:spTgt spid="199"/>
                                        </p:tgtEl>
                                        <p:attrNameLst>
                                          <p:attrName>r</p:attrName>
                                        </p:attrNameLst>
                                      </p:cBhvr>
                                    </p:animRot>
                                  </p:childTnLst>
                                </p:cTn>
                              </p:par>
                              <p:par>
                                <p:cTn id="347" presetID="8" presetClass="emph" presetSubtype="0" fill="hold" grpId="1" nodeType="withEffect">
                                  <p:stCondLst>
                                    <p:cond delay="0"/>
                                  </p:stCondLst>
                                  <p:childTnLst>
                                    <p:animRot by="21600000">
                                      <p:cBhvr>
                                        <p:cTn id="348" dur="3500" fill="hold"/>
                                        <p:tgtEl>
                                          <p:spTgt spid="200"/>
                                        </p:tgtEl>
                                        <p:attrNameLst>
                                          <p:attrName>r</p:attrName>
                                        </p:attrNameLst>
                                      </p:cBhvr>
                                    </p:animRot>
                                  </p:childTnLst>
                                </p:cTn>
                              </p:par>
                              <p:par>
                                <p:cTn id="349" presetID="8" presetClass="emph" presetSubtype="0" fill="hold" grpId="1" nodeType="withEffect">
                                  <p:stCondLst>
                                    <p:cond delay="0"/>
                                  </p:stCondLst>
                                  <p:childTnLst>
                                    <p:animRot by="21600000">
                                      <p:cBhvr>
                                        <p:cTn id="350" dur="3500" fill="hold"/>
                                        <p:tgtEl>
                                          <p:spTgt spid="201"/>
                                        </p:tgtEl>
                                        <p:attrNameLst>
                                          <p:attrName>r</p:attrName>
                                        </p:attrNameLst>
                                      </p:cBhvr>
                                    </p:animRot>
                                  </p:childTnLst>
                                </p:cTn>
                              </p:par>
                              <p:par>
                                <p:cTn id="351" presetID="8" presetClass="emph" presetSubtype="0" fill="hold" grpId="1" nodeType="withEffect">
                                  <p:stCondLst>
                                    <p:cond delay="0"/>
                                  </p:stCondLst>
                                  <p:childTnLst>
                                    <p:animRot by="21600000">
                                      <p:cBhvr>
                                        <p:cTn id="352" dur="3500" fill="hold"/>
                                        <p:tgtEl>
                                          <p:spTgt spid="202"/>
                                        </p:tgtEl>
                                        <p:attrNameLst>
                                          <p:attrName>r</p:attrName>
                                        </p:attrNameLst>
                                      </p:cBhvr>
                                    </p:animRot>
                                  </p:childTnLst>
                                </p:cTn>
                              </p:par>
                              <p:par>
                                <p:cTn id="353" presetID="8" presetClass="emph" presetSubtype="0" fill="hold" grpId="1" nodeType="withEffect">
                                  <p:stCondLst>
                                    <p:cond delay="0"/>
                                  </p:stCondLst>
                                  <p:childTnLst>
                                    <p:animRot by="21600000">
                                      <p:cBhvr>
                                        <p:cTn id="354" dur="3500" fill="hold"/>
                                        <p:tgtEl>
                                          <p:spTgt spid="203"/>
                                        </p:tgtEl>
                                        <p:attrNameLst>
                                          <p:attrName>r</p:attrName>
                                        </p:attrNameLst>
                                      </p:cBhvr>
                                    </p:animRot>
                                  </p:childTnLst>
                                </p:cTn>
                              </p:par>
                              <p:par>
                                <p:cTn id="355" presetID="8" presetClass="emph" presetSubtype="0" fill="hold" grpId="1" nodeType="withEffect">
                                  <p:stCondLst>
                                    <p:cond delay="0"/>
                                  </p:stCondLst>
                                  <p:childTnLst>
                                    <p:animRot by="21600000">
                                      <p:cBhvr>
                                        <p:cTn id="356" dur="3500" fill="hold"/>
                                        <p:tgtEl>
                                          <p:spTgt spid="204"/>
                                        </p:tgtEl>
                                        <p:attrNameLst>
                                          <p:attrName>r</p:attrName>
                                        </p:attrNameLst>
                                      </p:cBhvr>
                                    </p:animRot>
                                  </p:childTnLst>
                                </p:cTn>
                              </p:par>
                              <p:par>
                                <p:cTn id="357" presetID="8" presetClass="emph" presetSubtype="0" fill="hold" grpId="1" nodeType="withEffect">
                                  <p:stCondLst>
                                    <p:cond delay="0"/>
                                  </p:stCondLst>
                                  <p:childTnLst>
                                    <p:animRot by="21600000">
                                      <p:cBhvr>
                                        <p:cTn id="358" dur="3500" fill="hold"/>
                                        <p:tgtEl>
                                          <p:spTgt spid="205"/>
                                        </p:tgtEl>
                                        <p:attrNameLst>
                                          <p:attrName>r</p:attrName>
                                        </p:attrNameLst>
                                      </p:cBhvr>
                                    </p:animRot>
                                  </p:childTnLst>
                                </p:cTn>
                              </p:par>
                              <p:par>
                                <p:cTn id="359" presetID="8" presetClass="emph" presetSubtype="0" fill="hold" grpId="1" nodeType="withEffect">
                                  <p:stCondLst>
                                    <p:cond delay="0"/>
                                  </p:stCondLst>
                                  <p:childTnLst>
                                    <p:animRot by="21600000">
                                      <p:cBhvr>
                                        <p:cTn id="360" dur="3500" fill="hold"/>
                                        <p:tgtEl>
                                          <p:spTgt spid="206"/>
                                        </p:tgtEl>
                                        <p:attrNameLst>
                                          <p:attrName>r</p:attrName>
                                        </p:attrNameLst>
                                      </p:cBhvr>
                                    </p:animRot>
                                  </p:childTnLst>
                                </p:cTn>
                              </p:par>
                              <p:par>
                                <p:cTn id="361" presetID="8" presetClass="emph" presetSubtype="0" fill="hold" grpId="1" nodeType="withEffect">
                                  <p:stCondLst>
                                    <p:cond delay="0"/>
                                  </p:stCondLst>
                                  <p:childTnLst>
                                    <p:animRot by="21600000">
                                      <p:cBhvr>
                                        <p:cTn id="362" dur="3500" fill="hold"/>
                                        <p:tgtEl>
                                          <p:spTgt spid="207"/>
                                        </p:tgtEl>
                                        <p:attrNameLst>
                                          <p:attrName>r</p:attrName>
                                        </p:attrNameLst>
                                      </p:cBhvr>
                                    </p:animRot>
                                  </p:childTnLst>
                                </p:cTn>
                              </p:par>
                              <p:par>
                                <p:cTn id="363" presetID="8" presetClass="emph" presetSubtype="0" fill="hold" grpId="1" nodeType="withEffect">
                                  <p:stCondLst>
                                    <p:cond delay="0"/>
                                  </p:stCondLst>
                                  <p:childTnLst>
                                    <p:animRot by="21600000">
                                      <p:cBhvr>
                                        <p:cTn id="364" dur="3500" fill="hold"/>
                                        <p:tgtEl>
                                          <p:spTgt spid="208"/>
                                        </p:tgtEl>
                                        <p:attrNameLst>
                                          <p:attrName>r</p:attrName>
                                        </p:attrNameLst>
                                      </p:cBhvr>
                                    </p:animRot>
                                  </p:childTnLst>
                                </p:cTn>
                              </p:par>
                              <p:par>
                                <p:cTn id="365" presetID="8" presetClass="emph" presetSubtype="0" fill="hold" grpId="1" nodeType="withEffect">
                                  <p:stCondLst>
                                    <p:cond delay="0"/>
                                  </p:stCondLst>
                                  <p:childTnLst>
                                    <p:animRot by="21600000">
                                      <p:cBhvr>
                                        <p:cTn id="366" dur="3500" fill="hold"/>
                                        <p:tgtEl>
                                          <p:spTgt spid="209"/>
                                        </p:tgtEl>
                                        <p:attrNameLst>
                                          <p:attrName>r</p:attrName>
                                        </p:attrNameLst>
                                      </p:cBhvr>
                                    </p:animRot>
                                  </p:childTnLst>
                                </p:cTn>
                              </p:par>
                              <p:par>
                                <p:cTn id="367" presetID="8" presetClass="emph" presetSubtype="0" fill="hold" grpId="1" nodeType="withEffect">
                                  <p:stCondLst>
                                    <p:cond delay="0"/>
                                  </p:stCondLst>
                                  <p:childTnLst>
                                    <p:animRot by="21600000">
                                      <p:cBhvr>
                                        <p:cTn id="368" dur="3500" fill="hold"/>
                                        <p:tgtEl>
                                          <p:spTgt spid="210"/>
                                        </p:tgtEl>
                                        <p:attrNameLst>
                                          <p:attrName>r</p:attrName>
                                        </p:attrNameLst>
                                      </p:cBhvr>
                                    </p:animRot>
                                  </p:childTnLst>
                                </p:cTn>
                              </p:par>
                              <p:par>
                                <p:cTn id="369" presetID="8" presetClass="emph" presetSubtype="0" fill="hold" grpId="1" nodeType="withEffect">
                                  <p:stCondLst>
                                    <p:cond delay="0"/>
                                  </p:stCondLst>
                                  <p:childTnLst>
                                    <p:animRot by="21600000">
                                      <p:cBhvr>
                                        <p:cTn id="370" dur="3500" fill="hold"/>
                                        <p:tgtEl>
                                          <p:spTgt spid="211"/>
                                        </p:tgtEl>
                                        <p:attrNameLst>
                                          <p:attrName>r</p:attrName>
                                        </p:attrNameLst>
                                      </p:cBhvr>
                                    </p:animRot>
                                  </p:childTnLst>
                                </p:cTn>
                              </p:par>
                              <p:par>
                                <p:cTn id="371" presetID="8" presetClass="emph" presetSubtype="0" fill="hold" grpId="1" nodeType="withEffect">
                                  <p:stCondLst>
                                    <p:cond delay="0"/>
                                  </p:stCondLst>
                                  <p:childTnLst>
                                    <p:animRot by="21600000">
                                      <p:cBhvr>
                                        <p:cTn id="372" dur="3500" fill="hold"/>
                                        <p:tgtEl>
                                          <p:spTgt spid="212"/>
                                        </p:tgtEl>
                                        <p:attrNameLst>
                                          <p:attrName>r</p:attrName>
                                        </p:attrNameLst>
                                      </p:cBhvr>
                                    </p:animRot>
                                  </p:childTnLst>
                                </p:cTn>
                              </p:par>
                              <p:par>
                                <p:cTn id="373" presetID="8" presetClass="emph" presetSubtype="0" fill="hold" grpId="1" nodeType="withEffect">
                                  <p:stCondLst>
                                    <p:cond delay="0"/>
                                  </p:stCondLst>
                                  <p:childTnLst>
                                    <p:animRot by="21600000">
                                      <p:cBhvr>
                                        <p:cTn id="374" dur="3500" fill="hold"/>
                                        <p:tgtEl>
                                          <p:spTgt spid="213"/>
                                        </p:tgtEl>
                                        <p:attrNameLst>
                                          <p:attrName>r</p:attrName>
                                        </p:attrNameLst>
                                      </p:cBhvr>
                                    </p:animRot>
                                  </p:childTnLst>
                                </p:cTn>
                              </p:par>
                              <p:par>
                                <p:cTn id="375" presetID="8" presetClass="emph" presetSubtype="0" fill="hold" grpId="1" nodeType="withEffect">
                                  <p:stCondLst>
                                    <p:cond delay="0"/>
                                  </p:stCondLst>
                                  <p:childTnLst>
                                    <p:animRot by="21600000">
                                      <p:cBhvr>
                                        <p:cTn id="376" dur="3500" fill="hold"/>
                                        <p:tgtEl>
                                          <p:spTgt spid="214"/>
                                        </p:tgtEl>
                                        <p:attrNameLst>
                                          <p:attrName>r</p:attrName>
                                        </p:attrNameLst>
                                      </p:cBhvr>
                                    </p:animRot>
                                  </p:childTnLst>
                                </p:cTn>
                              </p:par>
                              <p:par>
                                <p:cTn id="377" presetID="8" presetClass="emph" presetSubtype="0" fill="hold" grpId="1" nodeType="withEffect">
                                  <p:stCondLst>
                                    <p:cond delay="0"/>
                                  </p:stCondLst>
                                  <p:childTnLst>
                                    <p:animRot by="21600000">
                                      <p:cBhvr>
                                        <p:cTn id="378" dur="3500" fill="hold"/>
                                        <p:tgtEl>
                                          <p:spTgt spid="215"/>
                                        </p:tgtEl>
                                        <p:attrNameLst>
                                          <p:attrName>r</p:attrName>
                                        </p:attrNameLst>
                                      </p:cBhvr>
                                    </p:animRot>
                                  </p:childTnLst>
                                </p:cTn>
                              </p:par>
                              <p:par>
                                <p:cTn id="379" presetID="8" presetClass="emph" presetSubtype="0" fill="hold" grpId="1" nodeType="withEffect">
                                  <p:stCondLst>
                                    <p:cond delay="0"/>
                                  </p:stCondLst>
                                  <p:childTnLst>
                                    <p:animRot by="21600000">
                                      <p:cBhvr>
                                        <p:cTn id="380" dur="3500" fill="hold"/>
                                        <p:tgtEl>
                                          <p:spTgt spid="216"/>
                                        </p:tgtEl>
                                        <p:attrNameLst>
                                          <p:attrName>r</p:attrName>
                                        </p:attrNameLst>
                                      </p:cBhvr>
                                    </p:animRot>
                                  </p:childTnLst>
                                </p:cTn>
                              </p:par>
                              <p:par>
                                <p:cTn id="381" presetID="8" presetClass="emph" presetSubtype="0" fill="hold" grpId="1" nodeType="withEffect">
                                  <p:stCondLst>
                                    <p:cond delay="0"/>
                                  </p:stCondLst>
                                  <p:childTnLst>
                                    <p:animRot by="21600000">
                                      <p:cBhvr>
                                        <p:cTn id="382" dur="3500" fill="hold"/>
                                        <p:tgtEl>
                                          <p:spTgt spid="217"/>
                                        </p:tgtEl>
                                        <p:attrNameLst>
                                          <p:attrName>r</p:attrName>
                                        </p:attrNameLst>
                                      </p:cBhvr>
                                    </p:animRot>
                                  </p:childTnLst>
                                </p:cTn>
                              </p:par>
                              <p:par>
                                <p:cTn id="383" presetID="8" presetClass="emph" presetSubtype="0" fill="hold" grpId="1" nodeType="withEffect">
                                  <p:stCondLst>
                                    <p:cond delay="0"/>
                                  </p:stCondLst>
                                  <p:childTnLst>
                                    <p:animRot by="21600000">
                                      <p:cBhvr>
                                        <p:cTn id="384" dur="3500" fill="hold"/>
                                        <p:tgtEl>
                                          <p:spTgt spid="218"/>
                                        </p:tgtEl>
                                        <p:attrNameLst>
                                          <p:attrName>r</p:attrName>
                                        </p:attrNameLst>
                                      </p:cBhvr>
                                    </p:animRot>
                                  </p:childTnLst>
                                </p:cTn>
                              </p:par>
                              <p:par>
                                <p:cTn id="385" presetID="8" presetClass="emph" presetSubtype="0" fill="hold" grpId="1" nodeType="withEffect">
                                  <p:stCondLst>
                                    <p:cond delay="0"/>
                                  </p:stCondLst>
                                  <p:childTnLst>
                                    <p:animRot by="21600000">
                                      <p:cBhvr>
                                        <p:cTn id="386" dur="3500" fill="hold"/>
                                        <p:tgtEl>
                                          <p:spTgt spid="219"/>
                                        </p:tgtEl>
                                        <p:attrNameLst>
                                          <p:attrName>r</p:attrName>
                                        </p:attrNameLst>
                                      </p:cBhvr>
                                    </p:animRot>
                                  </p:childTnLst>
                                </p:cTn>
                              </p:par>
                              <p:par>
                                <p:cTn id="387" presetID="8" presetClass="emph" presetSubtype="0" fill="hold" grpId="1" nodeType="withEffect">
                                  <p:stCondLst>
                                    <p:cond delay="0"/>
                                  </p:stCondLst>
                                  <p:childTnLst>
                                    <p:animRot by="21600000">
                                      <p:cBhvr>
                                        <p:cTn id="388" dur="3500" fill="hold"/>
                                        <p:tgtEl>
                                          <p:spTgt spid="220"/>
                                        </p:tgtEl>
                                        <p:attrNameLst>
                                          <p:attrName>r</p:attrName>
                                        </p:attrNameLst>
                                      </p:cBhvr>
                                    </p:animRot>
                                  </p:childTnLst>
                                </p:cTn>
                              </p:par>
                              <p:par>
                                <p:cTn id="389" presetID="8" presetClass="emph" presetSubtype="0" fill="hold" grpId="1" nodeType="withEffect">
                                  <p:stCondLst>
                                    <p:cond delay="0"/>
                                  </p:stCondLst>
                                  <p:childTnLst>
                                    <p:animRot by="21600000">
                                      <p:cBhvr>
                                        <p:cTn id="390" dur="3500" fill="hold"/>
                                        <p:tgtEl>
                                          <p:spTgt spid="221"/>
                                        </p:tgtEl>
                                        <p:attrNameLst>
                                          <p:attrName>r</p:attrName>
                                        </p:attrNameLst>
                                      </p:cBhvr>
                                    </p:animRot>
                                  </p:childTnLst>
                                </p:cTn>
                              </p:par>
                              <p:par>
                                <p:cTn id="391" presetID="8" presetClass="emph" presetSubtype="0" fill="hold" grpId="1" nodeType="withEffect">
                                  <p:stCondLst>
                                    <p:cond delay="0"/>
                                  </p:stCondLst>
                                  <p:childTnLst>
                                    <p:animRot by="21600000">
                                      <p:cBhvr>
                                        <p:cTn id="392" dur="3500" fill="hold"/>
                                        <p:tgtEl>
                                          <p:spTgt spid="222"/>
                                        </p:tgtEl>
                                        <p:attrNameLst>
                                          <p:attrName>r</p:attrName>
                                        </p:attrNameLst>
                                      </p:cBhvr>
                                    </p:animRot>
                                  </p:childTnLst>
                                </p:cTn>
                              </p:par>
                              <p:par>
                                <p:cTn id="393" presetID="8" presetClass="emph" presetSubtype="0" fill="hold" grpId="1" nodeType="withEffect">
                                  <p:stCondLst>
                                    <p:cond delay="0"/>
                                  </p:stCondLst>
                                  <p:childTnLst>
                                    <p:animRot by="21600000">
                                      <p:cBhvr>
                                        <p:cTn id="394" dur="3500" fill="hold"/>
                                        <p:tgtEl>
                                          <p:spTgt spid="223"/>
                                        </p:tgtEl>
                                        <p:attrNameLst>
                                          <p:attrName>r</p:attrName>
                                        </p:attrNameLst>
                                      </p:cBhvr>
                                    </p:animRot>
                                  </p:childTnLst>
                                </p:cTn>
                              </p:par>
                              <p:par>
                                <p:cTn id="395" presetID="8" presetClass="emph" presetSubtype="0" fill="hold" grpId="1" nodeType="withEffect">
                                  <p:stCondLst>
                                    <p:cond delay="0"/>
                                  </p:stCondLst>
                                  <p:childTnLst>
                                    <p:animRot by="21600000">
                                      <p:cBhvr>
                                        <p:cTn id="396" dur="3500" fill="hold"/>
                                        <p:tgtEl>
                                          <p:spTgt spid="224"/>
                                        </p:tgtEl>
                                        <p:attrNameLst>
                                          <p:attrName>r</p:attrName>
                                        </p:attrNameLst>
                                      </p:cBhvr>
                                    </p:animRot>
                                  </p:childTnLst>
                                </p:cTn>
                              </p:par>
                              <p:par>
                                <p:cTn id="397" presetID="8" presetClass="emph" presetSubtype="0" fill="hold" grpId="1" nodeType="withEffect">
                                  <p:stCondLst>
                                    <p:cond delay="0"/>
                                  </p:stCondLst>
                                  <p:childTnLst>
                                    <p:animRot by="21600000">
                                      <p:cBhvr>
                                        <p:cTn id="398" dur="3500" fill="hold"/>
                                        <p:tgtEl>
                                          <p:spTgt spid="225"/>
                                        </p:tgtEl>
                                        <p:attrNameLst>
                                          <p:attrName>r</p:attrName>
                                        </p:attrNameLst>
                                      </p:cBhvr>
                                    </p:animRot>
                                  </p:childTnLst>
                                </p:cTn>
                              </p:par>
                              <p:par>
                                <p:cTn id="399" presetID="8" presetClass="emph" presetSubtype="0" fill="hold" grpId="1" nodeType="withEffect">
                                  <p:stCondLst>
                                    <p:cond delay="0"/>
                                  </p:stCondLst>
                                  <p:childTnLst>
                                    <p:animRot by="21600000">
                                      <p:cBhvr>
                                        <p:cTn id="400" dur="3500" fill="hold"/>
                                        <p:tgtEl>
                                          <p:spTgt spid="226"/>
                                        </p:tgtEl>
                                        <p:attrNameLst>
                                          <p:attrName>r</p:attrName>
                                        </p:attrNameLst>
                                      </p:cBhvr>
                                    </p:animRot>
                                  </p:childTnLst>
                                </p:cTn>
                              </p:par>
                              <p:par>
                                <p:cTn id="401" presetID="8" presetClass="emph" presetSubtype="0" fill="hold" grpId="1" nodeType="withEffect">
                                  <p:stCondLst>
                                    <p:cond delay="0"/>
                                  </p:stCondLst>
                                  <p:childTnLst>
                                    <p:animRot by="21600000">
                                      <p:cBhvr>
                                        <p:cTn id="402" dur="3500" fill="hold"/>
                                        <p:tgtEl>
                                          <p:spTgt spid="227"/>
                                        </p:tgtEl>
                                        <p:attrNameLst>
                                          <p:attrName>r</p:attrName>
                                        </p:attrNameLst>
                                      </p:cBhvr>
                                    </p:animRot>
                                  </p:childTnLst>
                                </p:cTn>
                              </p:par>
                              <p:par>
                                <p:cTn id="403" presetID="8" presetClass="emph" presetSubtype="0" fill="hold" grpId="1" nodeType="withEffect">
                                  <p:stCondLst>
                                    <p:cond delay="0"/>
                                  </p:stCondLst>
                                  <p:childTnLst>
                                    <p:animRot by="21600000">
                                      <p:cBhvr>
                                        <p:cTn id="404" dur="3500" fill="hold"/>
                                        <p:tgtEl>
                                          <p:spTgt spid="228"/>
                                        </p:tgtEl>
                                        <p:attrNameLst>
                                          <p:attrName>r</p:attrName>
                                        </p:attrNameLst>
                                      </p:cBhvr>
                                    </p:animRot>
                                  </p:childTnLst>
                                </p:cTn>
                              </p:par>
                              <p:par>
                                <p:cTn id="405" presetID="8" presetClass="emph" presetSubtype="0" fill="hold" grpId="1" nodeType="withEffect">
                                  <p:stCondLst>
                                    <p:cond delay="0"/>
                                  </p:stCondLst>
                                  <p:childTnLst>
                                    <p:animRot by="21600000">
                                      <p:cBhvr>
                                        <p:cTn id="406" dur="3500" fill="hold"/>
                                        <p:tgtEl>
                                          <p:spTgt spid="229"/>
                                        </p:tgtEl>
                                        <p:attrNameLst>
                                          <p:attrName>r</p:attrName>
                                        </p:attrNameLst>
                                      </p:cBhvr>
                                    </p:animRot>
                                  </p:childTnLst>
                                </p:cTn>
                              </p:par>
                              <p:par>
                                <p:cTn id="407" presetID="8" presetClass="emph" presetSubtype="0" fill="hold" grpId="1" nodeType="withEffect">
                                  <p:stCondLst>
                                    <p:cond delay="0"/>
                                  </p:stCondLst>
                                  <p:childTnLst>
                                    <p:animRot by="21600000">
                                      <p:cBhvr>
                                        <p:cTn id="408" dur="3500" fill="hold"/>
                                        <p:tgtEl>
                                          <p:spTgt spid="230"/>
                                        </p:tgtEl>
                                        <p:attrNameLst>
                                          <p:attrName>r</p:attrName>
                                        </p:attrNameLst>
                                      </p:cBhvr>
                                    </p:animRot>
                                  </p:childTnLst>
                                </p:cTn>
                              </p:par>
                              <p:par>
                                <p:cTn id="409" presetID="8" presetClass="emph" presetSubtype="0" fill="hold" grpId="1" nodeType="withEffect">
                                  <p:stCondLst>
                                    <p:cond delay="0"/>
                                  </p:stCondLst>
                                  <p:childTnLst>
                                    <p:animRot by="21600000">
                                      <p:cBhvr>
                                        <p:cTn id="410" dur="3500" fill="hold"/>
                                        <p:tgtEl>
                                          <p:spTgt spid="231"/>
                                        </p:tgtEl>
                                        <p:attrNameLst>
                                          <p:attrName>r</p:attrName>
                                        </p:attrNameLst>
                                      </p:cBhvr>
                                    </p:animRot>
                                  </p:childTnLst>
                                </p:cTn>
                              </p:par>
                              <p:par>
                                <p:cTn id="411" presetID="8" presetClass="emph" presetSubtype="0" fill="hold" grpId="1" nodeType="withEffect">
                                  <p:stCondLst>
                                    <p:cond delay="0"/>
                                  </p:stCondLst>
                                  <p:childTnLst>
                                    <p:animRot by="21600000">
                                      <p:cBhvr>
                                        <p:cTn id="412" dur="3500" fill="hold"/>
                                        <p:tgtEl>
                                          <p:spTgt spid="232"/>
                                        </p:tgtEl>
                                        <p:attrNameLst>
                                          <p:attrName>r</p:attrName>
                                        </p:attrNameLst>
                                      </p:cBhvr>
                                    </p:animRot>
                                  </p:childTnLst>
                                </p:cTn>
                              </p:par>
                              <p:par>
                                <p:cTn id="413" presetID="8" presetClass="emph" presetSubtype="0" fill="hold" grpId="1" nodeType="withEffect">
                                  <p:stCondLst>
                                    <p:cond delay="0"/>
                                  </p:stCondLst>
                                  <p:childTnLst>
                                    <p:animRot by="21600000">
                                      <p:cBhvr>
                                        <p:cTn id="414" dur="3500" fill="hold"/>
                                        <p:tgtEl>
                                          <p:spTgt spid="233"/>
                                        </p:tgtEl>
                                        <p:attrNameLst>
                                          <p:attrName>r</p:attrName>
                                        </p:attrNameLst>
                                      </p:cBhvr>
                                    </p:animRot>
                                  </p:childTnLst>
                                </p:cTn>
                              </p:par>
                              <p:par>
                                <p:cTn id="415" presetID="8" presetClass="emph" presetSubtype="0" fill="hold" grpId="1" nodeType="withEffect">
                                  <p:stCondLst>
                                    <p:cond delay="0"/>
                                  </p:stCondLst>
                                  <p:childTnLst>
                                    <p:animRot by="21600000">
                                      <p:cBhvr>
                                        <p:cTn id="416" dur="3500" fill="hold"/>
                                        <p:tgtEl>
                                          <p:spTgt spid="234"/>
                                        </p:tgtEl>
                                        <p:attrNameLst>
                                          <p:attrName>r</p:attrName>
                                        </p:attrNameLst>
                                      </p:cBhvr>
                                    </p:animRot>
                                  </p:childTnLst>
                                </p:cTn>
                              </p:par>
                              <p:par>
                                <p:cTn id="417" presetID="8" presetClass="emph" presetSubtype="0" fill="hold" grpId="1" nodeType="withEffect">
                                  <p:stCondLst>
                                    <p:cond delay="0"/>
                                  </p:stCondLst>
                                  <p:childTnLst>
                                    <p:animRot by="21600000">
                                      <p:cBhvr>
                                        <p:cTn id="418" dur="3500" fill="hold"/>
                                        <p:tgtEl>
                                          <p:spTgt spid="235"/>
                                        </p:tgtEl>
                                        <p:attrNameLst>
                                          <p:attrName>r</p:attrName>
                                        </p:attrNameLst>
                                      </p:cBhvr>
                                    </p:animRot>
                                  </p:childTnLst>
                                </p:cTn>
                              </p:par>
                              <p:par>
                                <p:cTn id="419" presetID="8" presetClass="emph" presetSubtype="0" fill="hold" grpId="1" nodeType="withEffect">
                                  <p:stCondLst>
                                    <p:cond delay="0"/>
                                  </p:stCondLst>
                                  <p:childTnLst>
                                    <p:animRot by="21600000">
                                      <p:cBhvr>
                                        <p:cTn id="420" dur="3500" fill="hold"/>
                                        <p:tgtEl>
                                          <p:spTgt spid="236"/>
                                        </p:tgtEl>
                                        <p:attrNameLst>
                                          <p:attrName>r</p:attrName>
                                        </p:attrNameLst>
                                      </p:cBhvr>
                                    </p:animRot>
                                  </p:childTnLst>
                                </p:cTn>
                              </p:par>
                              <p:par>
                                <p:cTn id="421" presetID="8" presetClass="emph" presetSubtype="0" fill="hold" grpId="1" nodeType="withEffect">
                                  <p:stCondLst>
                                    <p:cond delay="0"/>
                                  </p:stCondLst>
                                  <p:childTnLst>
                                    <p:animRot by="21600000">
                                      <p:cBhvr>
                                        <p:cTn id="422" dur="3500" fill="hold"/>
                                        <p:tgtEl>
                                          <p:spTgt spid="237"/>
                                        </p:tgtEl>
                                        <p:attrNameLst>
                                          <p:attrName>r</p:attrName>
                                        </p:attrNameLst>
                                      </p:cBhvr>
                                    </p:animRot>
                                  </p:childTnLst>
                                </p:cTn>
                              </p:par>
                              <p:par>
                                <p:cTn id="423" presetID="8" presetClass="emph" presetSubtype="0" fill="hold" grpId="1" nodeType="withEffect">
                                  <p:stCondLst>
                                    <p:cond delay="0"/>
                                  </p:stCondLst>
                                  <p:childTnLst>
                                    <p:animRot by="21600000">
                                      <p:cBhvr>
                                        <p:cTn id="424" dur="3500" fill="hold"/>
                                        <p:tgtEl>
                                          <p:spTgt spid="238"/>
                                        </p:tgtEl>
                                        <p:attrNameLst>
                                          <p:attrName>r</p:attrName>
                                        </p:attrNameLst>
                                      </p:cBhvr>
                                    </p:animRot>
                                  </p:childTnLst>
                                </p:cTn>
                              </p:par>
                              <p:par>
                                <p:cTn id="425" presetID="8" presetClass="emph" presetSubtype="0" fill="hold" grpId="1" nodeType="withEffect">
                                  <p:stCondLst>
                                    <p:cond delay="0"/>
                                  </p:stCondLst>
                                  <p:childTnLst>
                                    <p:animRot by="21600000">
                                      <p:cBhvr>
                                        <p:cTn id="426" dur="3500" fill="hold"/>
                                        <p:tgtEl>
                                          <p:spTgt spid="3"/>
                                        </p:tgtEl>
                                        <p:attrNameLst>
                                          <p:attrName>r</p:attrName>
                                        </p:attrNameLst>
                                      </p:cBhvr>
                                    </p:animRot>
                                  </p:childTnLst>
                                </p:cTn>
                              </p:par>
                              <p:par>
                                <p:cTn id="427" presetID="8" presetClass="emph" presetSubtype="0" fill="hold" grpId="1" nodeType="withEffect">
                                  <p:stCondLst>
                                    <p:cond delay="0"/>
                                  </p:stCondLst>
                                  <p:childTnLst>
                                    <p:animRot by="21600000">
                                      <p:cBhvr>
                                        <p:cTn id="428" dur="3500" fill="hold"/>
                                        <p:tgtEl>
                                          <p:spTgt spid="4"/>
                                        </p:tgtEl>
                                        <p:attrNameLst>
                                          <p:attrName>r</p:attrName>
                                        </p:attrNameLst>
                                      </p:cBhvr>
                                    </p:animRot>
                                  </p:childTnLst>
                                </p:cTn>
                              </p:par>
                              <p:par>
                                <p:cTn id="429" presetID="8" presetClass="emph" presetSubtype="0" fill="hold" grpId="1" nodeType="withEffect">
                                  <p:stCondLst>
                                    <p:cond delay="0"/>
                                  </p:stCondLst>
                                  <p:childTnLst>
                                    <p:animRot by="21600000">
                                      <p:cBhvr>
                                        <p:cTn id="430" dur="3500" fill="hold"/>
                                        <p:tgtEl>
                                          <p:spTgt spid="16"/>
                                        </p:tgtEl>
                                        <p:attrNameLst>
                                          <p:attrName>r</p:attrName>
                                        </p:attrNameLst>
                                      </p:cBhvr>
                                    </p:animRot>
                                  </p:childTnLst>
                                </p:cTn>
                              </p:par>
                              <p:par>
                                <p:cTn id="431" presetID="8" presetClass="emph" presetSubtype="0" fill="hold" grpId="1" nodeType="withEffect">
                                  <p:stCondLst>
                                    <p:cond delay="0"/>
                                  </p:stCondLst>
                                  <p:childTnLst>
                                    <p:animRot by="21600000">
                                      <p:cBhvr>
                                        <p:cTn id="432" dur="3500" fill="hold"/>
                                        <p:tgtEl>
                                          <p:spTgt spid="17"/>
                                        </p:tgtEl>
                                        <p:attrNameLst>
                                          <p:attrName>r</p:attrName>
                                        </p:attrNameLst>
                                      </p:cBhvr>
                                    </p:animRot>
                                  </p:childTnLst>
                                </p:cTn>
                              </p:par>
                              <p:par>
                                <p:cTn id="433" presetID="8" presetClass="emph" presetSubtype="0" fill="hold" grpId="1" nodeType="withEffect">
                                  <p:stCondLst>
                                    <p:cond delay="0"/>
                                  </p:stCondLst>
                                  <p:childTnLst>
                                    <p:animRot by="21600000">
                                      <p:cBhvr>
                                        <p:cTn id="434" dur="3500" fill="hold"/>
                                        <p:tgtEl>
                                          <p:spTgt spid="29"/>
                                        </p:tgtEl>
                                        <p:attrNameLst>
                                          <p:attrName>r</p:attrName>
                                        </p:attrNameLst>
                                      </p:cBhvr>
                                    </p:animRot>
                                  </p:childTnLst>
                                </p:cTn>
                              </p:par>
                              <p:par>
                                <p:cTn id="435" presetID="8" presetClass="emph" presetSubtype="0" fill="hold" grpId="1" nodeType="withEffect">
                                  <p:stCondLst>
                                    <p:cond delay="0"/>
                                  </p:stCondLst>
                                  <p:childTnLst>
                                    <p:animRot by="21600000">
                                      <p:cBhvr>
                                        <p:cTn id="436" dur="3500" fill="hold"/>
                                        <p:tgtEl>
                                          <p:spTgt spid="30"/>
                                        </p:tgtEl>
                                        <p:attrNameLst>
                                          <p:attrName>r</p:attrName>
                                        </p:attrNameLst>
                                      </p:cBhvr>
                                    </p:animRot>
                                  </p:childTnLst>
                                </p:cTn>
                              </p:par>
                              <p:par>
                                <p:cTn id="437" presetID="8" presetClass="emph" presetSubtype="0" fill="hold" grpId="1" nodeType="withEffect">
                                  <p:stCondLst>
                                    <p:cond delay="0"/>
                                  </p:stCondLst>
                                  <p:childTnLst>
                                    <p:animRot by="21600000">
                                      <p:cBhvr>
                                        <p:cTn id="438" dur="3500" fill="hold"/>
                                        <p:tgtEl>
                                          <p:spTgt spid="123"/>
                                        </p:tgtEl>
                                        <p:attrNameLst>
                                          <p:attrName>r</p:attrName>
                                        </p:attrNameLst>
                                      </p:cBhvr>
                                    </p:animRot>
                                  </p:childTnLst>
                                </p:cTn>
                              </p:par>
                              <p:par>
                                <p:cTn id="439" presetID="8" presetClass="emph" presetSubtype="0" fill="hold" grpId="1" nodeType="withEffect">
                                  <p:stCondLst>
                                    <p:cond delay="0"/>
                                  </p:stCondLst>
                                  <p:childTnLst>
                                    <p:animRot by="21600000">
                                      <p:cBhvr>
                                        <p:cTn id="440" dur="3500" fill="hold"/>
                                        <p:tgtEl>
                                          <p:spTgt spid="124"/>
                                        </p:tgtEl>
                                        <p:attrNameLst>
                                          <p:attrName>r</p:attrName>
                                        </p:attrNameLst>
                                      </p:cBhvr>
                                    </p:animRot>
                                  </p:childTnLst>
                                </p:cTn>
                              </p:par>
                              <p:par>
                                <p:cTn id="441" presetID="8" presetClass="emph" presetSubtype="0" fill="hold" grpId="1" nodeType="withEffect">
                                  <p:stCondLst>
                                    <p:cond delay="0"/>
                                  </p:stCondLst>
                                  <p:childTnLst>
                                    <p:animRot by="21600000">
                                      <p:cBhvr>
                                        <p:cTn id="442" dur="3500" fill="hold"/>
                                        <p:tgtEl>
                                          <p:spTgt spid="125"/>
                                        </p:tgtEl>
                                        <p:attrNameLst>
                                          <p:attrName>r</p:attrName>
                                        </p:attrNameLst>
                                      </p:cBhvr>
                                    </p:animRot>
                                  </p:childTnLst>
                                </p:cTn>
                              </p:par>
                              <p:par>
                                <p:cTn id="443" presetID="8" presetClass="emph" presetSubtype="0" fill="hold" grpId="1" nodeType="withEffect">
                                  <p:stCondLst>
                                    <p:cond delay="0"/>
                                  </p:stCondLst>
                                  <p:childTnLst>
                                    <p:animRot by="21600000">
                                      <p:cBhvr>
                                        <p:cTn id="444" dur="3500" fill="hold"/>
                                        <p:tgtEl>
                                          <p:spTgt spid="126"/>
                                        </p:tgtEl>
                                        <p:attrNameLst>
                                          <p:attrName>r</p:attrName>
                                        </p:attrNameLst>
                                      </p:cBhvr>
                                    </p:animRot>
                                  </p:childTnLst>
                                </p:cTn>
                              </p:par>
                              <p:par>
                                <p:cTn id="445" presetID="8" presetClass="emph" presetSubtype="0" fill="hold" grpId="1" nodeType="withEffect">
                                  <p:stCondLst>
                                    <p:cond delay="0"/>
                                  </p:stCondLst>
                                  <p:childTnLst>
                                    <p:animRot by="21600000">
                                      <p:cBhvr>
                                        <p:cTn id="446" dur="3500" fill="hold"/>
                                        <p:tgtEl>
                                          <p:spTgt spid="127"/>
                                        </p:tgtEl>
                                        <p:attrNameLst>
                                          <p:attrName>r</p:attrName>
                                        </p:attrNameLst>
                                      </p:cBhvr>
                                    </p:animRot>
                                  </p:childTnLst>
                                </p:cTn>
                              </p:par>
                              <p:par>
                                <p:cTn id="447" presetID="8" presetClass="emph" presetSubtype="0" fill="hold" grpId="1" nodeType="withEffect">
                                  <p:stCondLst>
                                    <p:cond delay="0"/>
                                  </p:stCondLst>
                                  <p:childTnLst>
                                    <p:animRot by="21600000">
                                      <p:cBhvr>
                                        <p:cTn id="448" dur="3500" fill="hold"/>
                                        <p:tgtEl>
                                          <p:spTgt spid="128"/>
                                        </p:tgtEl>
                                        <p:attrNameLst>
                                          <p:attrName>r</p:attrName>
                                        </p:attrNameLst>
                                      </p:cBhvr>
                                    </p:animRot>
                                  </p:childTnLst>
                                </p:cTn>
                              </p:par>
                              <p:par>
                                <p:cTn id="449" presetID="8" presetClass="emph" presetSubtype="0" fill="hold" grpId="1" nodeType="withEffect">
                                  <p:stCondLst>
                                    <p:cond delay="0"/>
                                  </p:stCondLst>
                                  <p:childTnLst>
                                    <p:animRot by="21600000">
                                      <p:cBhvr>
                                        <p:cTn id="450" dur="3500" fill="hold"/>
                                        <p:tgtEl>
                                          <p:spTgt spid="165"/>
                                        </p:tgtEl>
                                        <p:attrNameLst>
                                          <p:attrName>r</p:attrName>
                                        </p:attrNameLst>
                                      </p:cBhvr>
                                    </p:animRot>
                                  </p:childTnLst>
                                </p:cTn>
                              </p:par>
                              <p:par>
                                <p:cTn id="451" presetID="8" presetClass="emph" presetSubtype="0" fill="hold" grpId="1" nodeType="withEffect">
                                  <p:stCondLst>
                                    <p:cond delay="0"/>
                                  </p:stCondLst>
                                  <p:childTnLst>
                                    <p:animRot by="21600000">
                                      <p:cBhvr>
                                        <p:cTn id="452" dur="3500" fill="hold"/>
                                        <p:tgtEl>
                                          <p:spTgt spid="166"/>
                                        </p:tgtEl>
                                        <p:attrNameLst>
                                          <p:attrName>r</p:attrName>
                                        </p:attrNameLst>
                                      </p:cBhvr>
                                    </p:animRot>
                                  </p:childTnLst>
                                </p:cTn>
                              </p:par>
                              <p:par>
                                <p:cTn id="453" presetID="8" presetClass="emph" presetSubtype="0" fill="hold" grpId="1" nodeType="withEffect">
                                  <p:stCondLst>
                                    <p:cond delay="0"/>
                                  </p:stCondLst>
                                  <p:childTnLst>
                                    <p:animRot by="21600000">
                                      <p:cBhvr>
                                        <p:cTn id="454" dur="3500" fill="hold"/>
                                        <p:tgtEl>
                                          <p:spTgt spid="167"/>
                                        </p:tgtEl>
                                        <p:attrNameLst>
                                          <p:attrName>r</p:attrName>
                                        </p:attrNameLst>
                                      </p:cBhvr>
                                    </p:animRot>
                                  </p:childTnLst>
                                </p:cTn>
                              </p:par>
                              <p:par>
                                <p:cTn id="455" presetID="8" presetClass="emph" presetSubtype="0" fill="hold" grpId="1" nodeType="withEffect">
                                  <p:stCondLst>
                                    <p:cond delay="0"/>
                                  </p:stCondLst>
                                  <p:childTnLst>
                                    <p:animRot by="21600000">
                                      <p:cBhvr>
                                        <p:cTn id="456" dur="3500" fill="hold"/>
                                        <p:tgtEl>
                                          <p:spTgt spid="168"/>
                                        </p:tgtEl>
                                        <p:attrNameLst>
                                          <p:attrName>r</p:attrName>
                                        </p:attrNameLst>
                                      </p:cBhvr>
                                    </p:animRot>
                                  </p:childTnLst>
                                </p:cTn>
                              </p:par>
                              <p:par>
                                <p:cTn id="457" presetID="8" presetClass="emph" presetSubtype="0" fill="hold" grpId="1" nodeType="withEffect">
                                  <p:stCondLst>
                                    <p:cond delay="0"/>
                                  </p:stCondLst>
                                  <p:childTnLst>
                                    <p:animRot by="21600000">
                                      <p:cBhvr>
                                        <p:cTn id="458" dur="3500" fill="hold"/>
                                        <p:tgtEl>
                                          <p:spTgt spid="169"/>
                                        </p:tgtEl>
                                        <p:attrNameLst>
                                          <p:attrName>r</p:attrName>
                                        </p:attrNameLst>
                                      </p:cBhvr>
                                    </p:animRot>
                                  </p:childTnLst>
                                </p:cTn>
                              </p:par>
                              <p:par>
                                <p:cTn id="459" presetID="8" presetClass="emph" presetSubtype="0" fill="hold" grpId="1" nodeType="withEffect">
                                  <p:stCondLst>
                                    <p:cond delay="0"/>
                                  </p:stCondLst>
                                  <p:childTnLst>
                                    <p:animRot by="21600000">
                                      <p:cBhvr>
                                        <p:cTn id="460" dur="3500" fill="hold"/>
                                        <p:tgtEl>
                                          <p:spTgt spid="170"/>
                                        </p:tgtEl>
                                        <p:attrNameLst>
                                          <p:attrName>r</p:attrName>
                                        </p:attrNameLst>
                                      </p:cBhvr>
                                    </p:animRot>
                                  </p:childTnLst>
                                </p:cTn>
                              </p:par>
                              <p:par>
                                <p:cTn id="461" presetID="8" presetClass="emph" presetSubtype="0" fill="hold" grpId="1" nodeType="withEffect">
                                  <p:stCondLst>
                                    <p:cond delay="0"/>
                                  </p:stCondLst>
                                  <p:childTnLst>
                                    <p:animRot by="21600000">
                                      <p:cBhvr>
                                        <p:cTn id="462" dur="3500" fill="hold"/>
                                        <p:tgtEl>
                                          <p:spTgt spid="171"/>
                                        </p:tgtEl>
                                        <p:attrNameLst>
                                          <p:attrName>r</p:attrName>
                                        </p:attrNameLst>
                                      </p:cBhvr>
                                    </p:animRot>
                                  </p:childTnLst>
                                </p:cTn>
                              </p:par>
                              <p:par>
                                <p:cTn id="463" presetID="8" presetClass="emph" presetSubtype="0" fill="hold" grpId="1" nodeType="withEffect">
                                  <p:stCondLst>
                                    <p:cond delay="0"/>
                                  </p:stCondLst>
                                  <p:childTnLst>
                                    <p:animRot by="21600000">
                                      <p:cBhvr>
                                        <p:cTn id="464" dur="3500" fill="hold"/>
                                        <p:tgtEl>
                                          <p:spTgt spid="172"/>
                                        </p:tgtEl>
                                        <p:attrNameLst>
                                          <p:attrName>r</p:attrName>
                                        </p:attrNameLst>
                                      </p:cBhvr>
                                    </p:animRot>
                                  </p:childTnLst>
                                </p:cTn>
                              </p:par>
                              <p:par>
                                <p:cTn id="465" presetID="8" presetClass="emph" presetSubtype="0" fill="hold" grpId="1" nodeType="withEffect">
                                  <p:stCondLst>
                                    <p:cond delay="0"/>
                                  </p:stCondLst>
                                  <p:childTnLst>
                                    <p:animRot by="21600000">
                                      <p:cBhvr>
                                        <p:cTn id="466" dur="3500" fill="hold"/>
                                        <p:tgtEl>
                                          <p:spTgt spid="173"/>
                                        </p:tgtEl>
                                        <p:attrNameLst>
                                          <p:attrName>r</p:attrName>
                                        </p:attrNameLst>
                                      </p:cBhvr>
                                    </p:animRot>
                                  </p:childTnLst>
                                </p:cTn>
                              </p:par>
                              <p:par>
                                <p:cTn id="467" presetID="8" presetClass="emph" presetSubtype="0" fill="hold" grpId="1" nodeType="withEffect">
                                  <p:stCondLst>
                                    <p:cond delay="0"/>
                                  </p:stCondLst>
                                  <p:childTnLst>
                                    <p:animRot by="21600000">
                                      <p:cBhvr>
                                        <p:cTn id="468" dur="3500" fill="hold"/>
                                        <p:tgtEl>
                                          <p:spTgt spid="174"/>
                                        </p:tgtEl>
                                        <p:attrNameLst>
                                          <p:attrName>r</p:attrName>
                                        </p:attrNameLst>
                                      </p:cBhvr>
                                    </p:animRot>
                                  </p:childTnLst>
                                </p:cTn>
                              </p:par>
                              <p:par>
                                <p:cTn id="469" presetID="8" presetClass="emph" presetSubtype="0" fill="hold" grpId="1" nodeType="withEffect">
                                  <p:stCondLst>
                                    <p:cond delay="0"/>
                                  </p:stCondLst>
                                  <p:childTnLst>
                                    <p:animRot by="21600000">
                                      <p:cBhvr>
                                        <p:cTn id="470" dur="3500" fill="hold"/>
                                        <p:tgtEl>
                                          <p:spTgt spid="175"/>
                                        </p:tgtEl>
                                        <p:attrNameLst>
                                          <p:attrName>r</p:attrName>
                                        </p:attrNameLst>
                                      </p:cBhvr>
                                    </p:animRot>
                                  </p:childTnLst>
                                </p:cTn>
                              </p:par>
                              <p:par>
                                <p:cTn id="471" presetID="8" presetClass="emph" presetSubtype="0" fill="hold" grpId="1" nodeType="withEffect">
                                  <p:stCondLst>
                                    <p:cond delay="0"/>
                                  </p:stCondLst>
                                  <p:childTnLst>
                                    <p:animRot by="21600000">
                                      <p:cBhvr>
                                        <p:cTn id="472" dur="3500" fill="hold"/>
                                        <p:tgtEl>
                                          <p:spTgt spid="176"/>
                                        </p:tgtEl>
                                        <p:attrNameLst>
                                          <p:attrName>r</p:attrName>
                                        </p:attrNameLst>
                                      </p:cBhvr>
                                    </p:animRot>
                                  </p:childTnLst>
                                </p:cTn>
                              </p:par>
                              <p:par>
                                <p:cTn id="473" presetID="8" presetClass="emph" presetSubtype="0" fill="hold" grpId="1" nodeType="withEffect">
                                  <p:stCondLst>
                                    <p:cond delay="0"/>
                                  </p:stCondLst>
                                  <p:childTnLst>
                                    <p:animRot by="21600000">
                                      <p:cBhvr>
                                        <p:cTn id="474" dur="3500" fill="hold"/>
                                        <p:tgtEl>
                                          <p:spTgt spid="179"/>
                                        </p:tgtEl>
                                        <p:attrNameLst>
                                          <p:attrName>r</p:attrName>
                                        </p:attrNameLst>
                                      </p:cBhvr>
                                    </p:animRot>
                                  </p:childTnLst>
                                </p:cTn>
                              </p:par>
                              <p:par>
                                <p:cTn id="475" presetID="8" presetClass="emph" presetSubtype="0" fill="hold" grpId="1" nodeType="withEffect">
                                  <p:stCondLst>
                                    <p:cond delay="0"/>
                                  </p:stCondLst>
                                  <p:childTnLst>
                                    <p:animRot by="21600000">
                                      <p:cBhvr>
                                        <p:cTn id="476" dur="3500" fill="hold"/>
                                        <p:tgtEl>
                                          <p:spTgt spid="180"/>
                                        </p:tgtEl>
                                        <p:attrNameLst>
                                          <p:attrName>r</p:attrName>
                                        </p:attrNameLst>
                                      </p:cBhvr>
                                    </p:animRot>
                                  </p:childTnLst>
                                </p:cTn>
                              </p:par>
                              <p:par>
                                <p:cTn id="477" presetID="8" presetClass="emph" presetSubtype="0" fill="hold" grpId="1" nodeType="withEffect">
                                  <p:stCondLst>
                                    <p:cond delay="0"/>
                                  </p:stCondLst>
                                  <p:childTnLst>
                                    <p:animRot by="21600000">
                                      <p:cBhvr>
                                        <p:cTn id="478" dur="3500" fill="hold"/>
                                        <p:tgtEl>
                                          <p:spTgt spid="181"/>
                                        </p:tgtEl>
                                        <p:attrNameLst>
                                          <p:attrName>r</p:attrName>
                                        </p:attrNameLst>
                                      </p:cBhvr>
                                    </p:animRot>
                                  </p:childTnLst>
                                </p:cTn>
                              </p:par>
                              <p:par>
                                <p:cTn id="479" presetID="8" presetClass="emph" presetSubtype="0" fill="hold" grpId="1" nodeType="withEffect">
                                  <p:stCondLst>
                                    <p:cond delay="0"/>
                                  </p:stCondLst>
                                  <p:childTnLst>
                                    <p:animRot by="21600000">
                                      <p:cBhvr>
                                        <p:cTn id="480" dur="3500" fill="hold"/>
                                        <p:tgtEl>
                                          <p:spTgt spid="182"/>
                                        </p:tgtEl>
                                        <p:attrNameLst>
                                          <p:attrName>r</p:attrName>
                                        </p:attrNameLst>
                                      </p:cBhvr>
                                    </p:animRot>
                                  </p:childTnLst>
                                </p:cTn>
                              </p:par>
                              <p:par>
                                <p:cTn id="481" presetID="8" presetClass="emph" presetSubtype="0" fill="hold" grpId="1" nodeType="withEffect">
                                  <p:stCondLst>
                                    <p:cond delay="0"/>
                                  </p:stCondLst>
                                  <p:childTnLst>
                                    <p:animRot by="21600000">
                                      <p:cBhvr>
                                        <p:cTn id="482" dur="3500" fill="hold"/>
                                        <p:tgtEl>
                                          <p:spTgt spid="183"/>
                                        </p:tgtEl>
                                        <p:attrNameLst>
                                          <p:attrName>r</p:attrName>
                                        </p:attrNameLst>
                                      </p:cBhvr>
                                    </p:animRot>
                                  </p:childTnLst>
                                </p:cTn>
                              </p:par>
                              <p:par>
                                <p:cTn id="483" presetID="8" presetClass="emph" presetSubtype="0" fill="hold" grpId="1" nodeType="withEffect">
                                  <p:stCondLst>
                                    <p:cond delay="0"/>
                                  </p:stCondLst>
                                  <p:childTnLst>
                                    <p:animRot by="21600000">
                                      <p:cBhvr>
                                        <p:cTn id="484" dur="3500" fill="hold"/>
                                        <p:tgtEl>
                                          <p:spTgt spid="184"/>
                                        </p:tgtEl>
                                        <p:attrNameLst>
                                          <p:attrName>r</p:attrName>
                                        </p:attrNameLst>
                                      </p:cBhvr>
                                    </p:animRot>
                                  </p:childTnLst>
                                </p:cTn>
                              </p:par>
                              <p:par>
                                <p:cTn id="485" presetID="8" presetClass="emph" presetSubtype="0" fill="hold" grpId="1" nodeType="withEffect">
                                  <p:stCondLst>
                                    <p:cond delay="0"/>
                                  </p:stCondLst>
                                  <p:childTnLst>
                                    <p:animRot by="21600000">
                                      <p:cBhvr>
                                        <p:cTn id="486" dur="3500" fill="hold"/>
                                        <p:tgtEl>
                                          <p:spTgt spid="185"/>
                                        </p:tgtEl>
                                        <p:attrNameLst>
                                          <p:attrName>r</p:attrName>
                                        </p:attrNameLst>
                                      </p:cBhvr>
                                    </p:animRot>
                                  </p:childTnLst>
                                </p:cTn>
                              </p:par>
                              <p:par>
                                <p:cTn id="487" presetID="8" presetClass="emph" presetSubtype="0" fill="hold" grpId="1" nodeType="withEffect">
                                  <p:stCondLst>
                                    <p:cond delay="0"/>
                                  </p:stCondLst>
                                  <p:childTnLst>
                                    <p:animRot by="21600000">
                                      <p:cBhvr>
                                        <p:cTn id="488" dur="3500" fill="hold"/>
                                        <p:tgtEl>
                                          <p:spTgt spid="186"/>
                                        </p:tgtEl>
                                        <p:attrNameLst>
                                          <p:attrName>r</p:attrName>
                                        </p:attrNameLst>
                                      </p:cBhvr>
                                    </p:animRot>
                                  </p:childTnLst>
                                </p:cTn>
                              </p:par>
                              <p:par>
                                <p:cTn id="489" presetID="8" presetClass="emph" presetSubtype="0" fill="hold" grpId="1" nodeType="withEffect">
                                  <p:stCondLst>
                                    <p:cond delay="0"/>
                                  </p:stCondLst>
                                  <p:childTnLst>
                                    <p:animRot by="21600000">
                                      <p:cBhvr>
                                        <p:cTn id="490" dur="3500" fill="hold"/>
                                        <p:tgtEl>
                                          <p:spTgt spid="187"/>
                                        </p:tgtEl>
                                        <p:attrNameLst>
                                          <p:attrName>r</p:attrName>
                                        </p:attrNameLst>
                                      </p:cBhvr>
                                    </p:animRot>
                                  </p:childTnLst>
                                </p:cTn>
                              </p:par>
                              <p:par>
                                <p:cTn id="491" presetID="8" presetClass="emph" presetSubtype="0" fill="hold" grpId="1" nodeType="withEffect">
                                  <p:stCondLst>
                                    <p:cond delay="0"/>
                                  </p:stCondLst>
                                  <p:childTnLst>
                                    <p:animRot by="21600000">
                                      <p:cBhvr>
                                        <p:cTn id="492" dur="3500" fill="hold"/>
                                        <p:tgtEl>
                                          <p:spTgt spid="188"/>
                                        </p:tgtEl>
                                        <p:attrNameLst>
                                          <p:attrName>r</p:attrName>
                                        </p:attrNameLst>
                                      </p:cBhvr>
                                    </p:animRot>
                                  </p:childTnLst>
                                </p:cTn>
                              </p:par>
                              <p:par>
                                <p:cTn id="493" presetID="8" presetClass="emph" presetSubtype="0" fill="hold" grpId="1" nodeType="withEffect">
                                  <p:stCondLst>
                                    <p:cond delay="0"/>
                                  </p:stCondLst>
                                  <p:childTnLst>
                                    <p:animRot by="21600000">
                                      <p:cBhvr>
                                        <p:cTn id="494" dur="3500" fill="hold"/>
                                        <p:tgtEl>
                                          <p:spTgt spid="189"/>
                                        </p:tgtEl>
                                        <p:attrNameLst>
                                          <p:attrName>r</p:attrName>
                                        </p:attrNameLst>
                                      </p:cBhvr>
                                    </p:animRot>
                                  </p:childTnLst>
                                </p:cTn>
                              </p:par>
                              <p:par>
                                <p:cTn id="495" presetID="8" presetClass="emph" presetSubtype="0" fill="hold" grpId="1" nodeType="withEffect">
                                  <p:stCondLst>
                                    <p:cond delay="0"/>
                                  </p:stCondLst>
                                  <p:childTnLst>
                                    <p:animRot by="21600000">
                                      <p:cBhvr>
                                        <p:cTn id="496" dur="3500" fill="hold"/>
                                        <p:tgtEl>
                                          <p:spTgt spid="190"/>
                                        </p:tgtEl>
                                        <p:attrNameLst>
                                          <p:attrName>r</p:attrName>
                                        </p:attrNameLst>
                                      </p:cBhvr>
                                    </p:animRot>
                                  </p:childTnLst>
                                </p:cTn>
                              </p:par>
                              <p:par>
                                <p:cTn id="497" presetID="8" presetClass="emph" presetSubtype="0" fill="hold" grpId="1" nodeType="withEffect">
                                  <p:stCondLst>
                                    <p:cond delay="0"/>
                                  </p:stCondLst>
                                  <p:childTnLst>
                                    <p:animRot by="21600000">
                                      <p:cBhvr>
                                        <p:cTn id="498" dur="3500" fill="hold"/>
                                        <p:tgtEl>
                                          <p:spTgt spid="191"/>
                                        </p:tgtEl>
                                        <p:attrNameLst>
                                          <p:attrName>r</p:attrName>
                                        </p:attrNameLst>
                                      </p:cBhvr>
                                    </p:animRot>
                                  </p:childTnLst>
                                </p:cTn>
                              </p:par>
                              <p:par>
                                <p:cTn id="499" presetID="8" presetClass="emph" presetSubtype="0" fill="hold" grpId="1" nodeType="withEffect">
                                  <p:stCondLst>
                                    <p:cond delay="0"/>
                                  </p:stCondLst>
                                  <p:childTnLst>
                                    <p:animRot by="21600000">
                                      <p:cBhvr>
                                        <p:cTn id="500" dur="3500" fill="hold"/>
                                        <p:tgtEl>
                                          <p:spTgt spid="192"/>
                                        </p:tgtEl>
                                        <p:attrNameLst>
                                          <p:attrName>r</p:attrName>
                                        </p:attrNameLst>
                                      </p:cBhvr>
                                    </p:animRot>
                                  </p:childTnLst>
                                </p:cTn>
                              </p:par>
                              <p:par>
                                <p:cTn id="501" presetID="8" presetClass="emph" presetSubtype="0" fill="hold" grpId="1" nodeType="withEffect">
                                  <p:stCondLst>
                                    <p:cond delay="0"/>
                                  </p:stCondLst>
                                  <p:childTnLst>
                                    <p:animRot by="21600000">
                                      <p:cBhvr>
                                        <p:cTn id="502" dur="3500" fill="hold"/>
                                        <p:tgtEl>
                                          <p:spTgt spid="193"/>
                                        </p:tgtEl>
                                        <p:attrNameLst>
                                          <p:attrName>r</p:attrName>
                                        </p:attrNameLst>
                                      </p:cBhvr>
                                    </p:animRot>
                                  </p:childTnLst>
                                </p:cTn>
                              </p:par>
                              <p:par>
                                <p:cTn id="503" presetID="8" presetClass="emph" presetSubtype="0" fill="hold" grpId="1" nodeType="withEffect">
                                  <p:stCondLst>
                                    <p:cond delay="0"/>
                                  </p:stCondLst>
                                  <p:childTnLst>
                                    <p:animRot by="21600000">
                                      <p:cBhvr>
                                        <p:cTn id="504" dur="3500" fill="hold"/>
                                        <p:tgtEl>
                                          <p:spTgt spid="194"/>
                                        </p:tgtEl>
                                        <p:attrNameLst>
                                          <p:attrName>r</p:attrName>
                                        </p:attrNameLst>
                                      </p:cBhvr>
                                    </p:animRot>
                                  </p:childTnLst>
                                </p:cTn>
                              </p:par>
                              <p:par>
                                <p:cTn id="505" presetID="8" presetClass="emph" presetSubtype="0" fill="hold" grpId="1" nodeType="withEffect">
                                  <p:stCondLst>
                                    <p:cond delay="0"/>
                                  </p:stCondLst>
                                  <p:childTnLst>
                                    <p:animRot by="21600000">
                                      <p:cBhvr>
                                        <p:cTn id="506" dur="3500" fill="hold"/>
                                        <p:tgtEl>
                                          <p:spTgt spid="195"/>
                                        </p:tgtEl>
                                        <p:attrNameLst>
                                          <p:attrName>r</p:attrName>
                                        </p:attrNameLst>
                                      </p:cBhvr>
                                    </p:animRot>
                                  </p:childTnLst>
                                </p:cTn>
                              </p:par>
                              <p:par>
                                <p:cTn id="507" presetID="8" presetClass="emph" presetSubtype="0" fill="hold" grpId="1" nodeType="withEffect">
                                  <p:stCondLst>
                                    <p:cond delay="0"/>
                                  </p:stCondLst>
                                  <p:childTnLst>
                                    <p:animRot by="21600000">
                                      <p:cBhvr>
                                        <p:cTn id="508" dur="3500" fill="hold"/>
                                        <p:tgtEl>
                                          <p:spTgt spid="196"/>
                                        </p:tgtEl>
                                        <p:attrNameLst>
                                          <p:attrName>r</p:attrName>
                                        </p:attrNameLst>
                                      </p:cBhvr>
                                    </p:animRot>
                                  </p:childTnLst>
                                </p:cTn>
                              </p:par>
                              <p:par>
                                <p:cTn id="509" presetID="2" presetClass="exit" presetSubtype="4" fill="hold" grpId="2" nodeType="withEffect">
                                  <p:stCondLst>
                                    <p:cond delay="0"/>
                                  </p:stCondLst>
                                  <p:childTnLst>
                                    <p:anim calcmode="lin" valueType="num">
                                      <p:cBhvr additive="base">
                                        <p:cTn id="510" dur="3500"/>
                                        <p:tgtEl>
                                          <p:spTgt spid="3"/>
                                        </p:tgtEl>
                                        <p:attrNameLst>
                                          <p:attrName>ppt_x</p:attrName>
                                        </p:attrNameLst>
                                      </p:cBhvr>
                                      <p:tavLst>
                                        <p:tav tm="0">
                                          <p:val>
                                            <p:strVal val="ppt_x"/>
                                          </p:val>
                                        </p:tav>
                                        <p:tav tm="100000">
                                          <p:val>
                                            <p:strVal val="ppt_x"/>
                                          </p:val>
                                        </p:tav>
                                      </p:tavLst>
                                    </p:anim>
                                    <p:anim calcmode="lin" valueType="num">
                                      <p:cBhvr additive="base">
                                        <p:cTn id="511" dur="3500"/>
                                        <p:tgtEl>
                                          <p:spTgt spid="3"/>
                                        </p:tgtEl>
                                        <p:attrNameLst>
                                          <p:attrName>ppt_y</p:attrName>
                                        </p:attrNameLst>
                                      </p:cBhvr>
                                      <p:tavLst>
                                        <p:tav tm="0">
                                          <p:val>
                                            <p:strVal val="ppt_y"/>
                                          </p:val>
                                        </p:tav>
                                        <p:tav tm="100000">
                                          <p:val>
                                            <p:strVal val="1+ppt_h/2"/>
                                          </p:val>
                                        </p:tav>
                                      </p:tavLst>
                                    </p:anim>
                                    <p:set>
                                      <p:cBhvr>
                                        <p:cTn id="512" dur="1" fill="hold">
                                          <p:stCondLst>
                                            <p:cond delay="3499"/>
                                          </p:stCondLst>
                                        </p:cTn>
                                        <p:tgtEl>
                                          <p:spTgt spid="3"/>
                                        </p:tgtEl>
                                        <p:attrNameLst>
                                          <p:attrName>style.visibility</p:attrName>
                                        </p:attrNameLst>
                                      </p:cBhvr>
                                      <p:to>
                                        <p:strVal val="hidden"/>
                                      </p:to>
                                    </p:set>
                                  </p:childTnLst>
                                </p:cTn>
                              </p:par>
                              <p:par>
                                <p:cTn id="513" presetID="2" presetClass="exit" presetSubtype="4" fill="hold" grpId="2" nodeType="withEffect">
                                  <p:stCondLst>
                                    <p:cond delay="0"/>
                                  </p:stCondLst>
                                  <p:childTnLst>
                                    <p:anim calcmode="lin" valueType="num">
                                      <p:cBhvr additive="base">
                                        <p:cTn id="514" dur="3500"/>
                                        <p:tgtEl>
                                          <p:spTgt spid="4"/>
                                        </p:tgtEl>
                                        <p:attrNameLst>
                                          <p:attrName>ppt_x</p:attrName>
                                        </p:attrNameLst>
                                      </p:cBhvr>
                                      <p:tavLst>
                                        <p:tav tm="0">
                                          <p:val>
                                            <p:strVal val="ppt_x"/>
                                          </p:val>
                                        </p:tav>
                                        <p:tav tm="100000">
                                          <p:val>
                                            <p:strVal val="ppt_x"/>
                                          </p:val>
                                        </p:tav>
                                      </p:tavLst>
                                    </p:anim>
                                    <p:anim calcmode="lin" valueType="num">
                                      <p:cBhvr additive="base">
                                        <p:cTn id="515" dur="3500"/>
                                        <p:tgtEl>
                                          <p:spTgt spid="4"/>
                                        </p:tgtEl>
                                        <p:attrNameLst>
                                          <p:attrName>ppt_y</p:attrName>
                                        </p:attrNameLst>
                                      </p:cBhvr>
                                      <p:tavLst>
                                        <p:tav tm="0">
                                          <p:val>
                                            <p:strVal val="ppt_y"/>
                                          </p:val>
                                        </p:tav>
                                        <p:tav tm="100000">
                                          <p:val>
                                            <p:strVal val="1+ppt_h/2"/>
                                          </p:val>
                                        </p:tav>
                                      </p:tavLst>
                                    </p:anim>
                                    <p:set>
                                      <p:cBhvr>
                                        <p:cTn id="516" dur="1" fill="hold">
                                          <p:stCondLst>
                                            <p:cond delay="3499"/>
                                          </p:stCondLst>
                                        </p:cTn>
                                        <p:tgtEl>
                                          <p:spTgt spid="4"/>
                                        </p:tgtEl>
                                        <p:attrNameLst>
                                          <p:attrName>style.visibility</p:attrName>
                                        </p:attrNameLst>
                                      </p:cBhvr>
                                      <p:to>
                                        <p:strVal val="hidden"/>
                                      </p:to>
                                    </p:set>
                                  </p:childTnLst>
                                </p:cTn>
                              </p:par>
                              <p:par>
                                <p:cTn id="517" presetID="2" presetClass="exit" presetSubtype="4" fill="hold" grpId="2" nodeType="withEffect">
                                  <p:stCondLst>
                                    <p:cond delay="0"/>
                                  </p:stCondLst>
                                  <p:childTnLst>
                                    <p:anim calcmode="lin" valueType="num">
                                      <p:cBhvr additive="base">
                                        <p:cTn id="518" dur="3500"/>
                                        <p:tgtEl>
                                          <p:spTgt spid="16"/>
                                        </p:tgtEl>
                                        <p:attrNameLst>
                                          <p:attrName>ppt_x</p:attrName>
                                        </p:attrNameLst>
                                      </p:cBhvr>
                                      <p:tavLst>
                                        <p:tav tm="0">
                                          <p:val>
                                            <p:strVal val="ppt_x"/>
                                          </p:val>
                                        </p:tav>
                                        <p:tav tm="100000">
                                          <p:val>
                                            <p:strVal val="ppt_x"/>
                                          </p:val>
                                        </p:tav>
                                      </p:tavLst>
                                    </p:anim>
                                    <p:anim calcmode="lin" valueType="num">
                                      <p:cBhvr additive="base">
                                        <p:cTn id="519" dur="3500"/>
                                        <p:tgtEl>
                                          <p:spTgt spid="16"/>
                                        </p:tgtEl>
                                        <p:attrNameLst>
                                          <p:attrName>ppt_y</p:attrName>
                                        </p:attrNameLst>
                                      </p:cBhvr>
                                      <p:tavLst>
                                        <p:tav tm="0">
                                          <p:val>
                                            <p:strVal val="ppt_y"/>
                                          </p:val>
                                        </p:tav>
                                        <p:tav tm="100000">
                                          <p:val>
                                            <p:strVal val="1+ppt_h/2"/>
                                          </p:val>
                                        </p:tav>
                                      </p:tavLst>
                                    </p:anim>
                                    <p:set>
                                      <p:cBhvr>
                                        <p:cTn id="520" dur="1" fill="hold">
                                          <p:stCondLst>
                                            <p:cond delay="3499"/>
                                          </p:stCondLst>
                                        </p:cTn>
                                        <p:tgtEl>
                                          <p:spTgt spid="16"/>
                                        </p:tgtEl>
                                        <p:attrNameLst>
                                          <p:attrName>style.visibility</p:attrName>
                                        </p:attrNameLst>
                                      </p:cBhvr>
                                      <p:to>
                                        <p:strVal val="hidden"/>
                                      </p:to>
                                    </p:set>
                                  </p:childTnLst>
                                </p:cTn>
                              </p:par>
                              <p:par>
                                <p:cTn id="521" presetID="2" presetClass="exit" presetSubtype="4" fill="hold" grpId="2" nodeType="withEffect">
                                  <p:stCondLst>
                                    <p:cond delay="0"/>
                                  </p:stCondLst>
                                  <p:childTnLst>
                                    <p:anim calcmode="lin" valueType="num">
                                      <p:cBhvr additive="base">
                                        <p:cTn id="522" dur="3500"/>
                                        <p:tgtEl>
                                          <p:spTgt spid="17"/>
                                        </p:tgtEl>
                                        <p:attrNameLst>
                                          <p:attrName>ppt_x</p:attrName>
                                        </p:attrNameLst>
                                      </p:cBhvr>
                                      <p:tavLst>
                                        <p:tav tm="0">
                                          <p:val>
                                            <p:strVal val="ppt_x"/>
                                          </p:val>
                                        </p:tav>
                                        <p:tav tm="100000">
                                          <p:val>
                                            <p:strVal val="ppt_x"/>
                                          </p:val>
                                        </p:tav>
                                      </p:tavLst>
                                    </p:anim>
                                    <p:anim calcmode="lin" valueType="num">
                                      <p:cBhvr additive="base">
                                        <p:cTn id="523" dur="3500"/>
                                        <p:tgtEl>
                                          <p:spTgt spid="17"/>
                                        </p:tgtEl>
                                        <p:attrNameLst>
                                          <p:attrName>ppt_y</p:attrName>
                                        </p:attrNameLst>
                                      </p:cBhvr>
                                      <p:tavLst>
                                        <p:tav tm="0">
                                          <p:val>
                                            <p:strVal val="ppt_y"/>
                                          </p:val>
                                        </p:tav>
                                        <p:tav tm="100000">
                                          <p:val>
                                            <p:strVal val="1+ppt_h/2"/>
                                          </p:val>
                                        </p:tav>
                                      </p:tavLst>
                                    </p:anim>
                                    <p:set>
                                      <p:cBhvr>
                                        <p:cTn id="524" dur="1" fill="hold">
                                          <p:stCondLst>
                                            <p:cond delay="3499"/>
                                          </p:stCondLst>
                                        </p:cTn>
                                        <p:tgtEl>
                                          <p:spTgt spid="17"/>
                                        </p:tgtEl>
                                        <p:attrNameLst>
                                          <p:attrName>style.visibility</p:attrName>
                                        </p:attrNameLst>
                                      </p:cBhvr>
                                      <p:to>
                                        <p:strVal val="hidden"/>
                                      </p:to>
                                    </p:set>
                                  </p:childTnLst>
                                </p:cTn>
                              </p:par>
                              <p:par>
                                <p:cTn id="525" presetID="2" presetClass="exit" presetSubtype="4" fill="hold" grpId="2" nodeType="withEffect">
                                  <p:stCondLst>
                                    <p:cond delay="0"/>
                                  </p:stCondLst>
                                  <p:childTnLst>
                                    <p:anim calcmode="lin" valueType="num">
                                      <p:cBhvr additive="base">
                                        <p:cTn id="526" dur="3500"/>
                                        <p:tgtEl>
                                          <p:spTgt spid="29"/>
                                        </p:tgtEl>
                                        <p:attrNameLst>
                                          <p:attrName>ppt_x</p:attrName>
                                        </p:attrNameLst>
                                      </p:cBhvr>
                                      <p:tavLst>
                                        <p:tav tm="0">
                                          <p:val>
                                            <p:strVal val="ppt_x"/>
                                          </p:val>
                                        </p:tav>
                                        <p:tav tm="100000">
                                          <p:val>
                                            <p:strVal val="ppt_x"/>
                                          </p:val>
                                        </p:tav>
                                      </p:tavLst>
                                    </p:anim>
                                    <p:anim calcmode="lin" valueType="num">
                                      <p:cBhvr additive="base">
                                        <p:cTn id="527" dur="3500"/>
                                        <p:tgtEl>
                                          <p:spTgt spid="29"/>
                                        </p:tgtEl>
                                        <p:attrNameLst>
                                          <p:attrName>ppt_y</p:attrName>
                                        </p:attrNameLst>
                                      </p:cBhvr>
                                      <p:tavLst>
                                        <p:tav tm="0">
                                          <p:val>
                                            <p:strVal val="ppt_y"/>
                                          </p:val>
                                        </p:tav>
                                        <p:tav tm="100000">
                                          <p:val>
                                            <p:strVal val="1+ppt_h/2"/>
                                          </p:val>
                                        </p:tav>
                                      </p:tavLst>
                                    </p:anim>
                                    <p:set>
                                      <p:cBhvr>
                                        <p:cTn id="528" dur="1" fill="hold">
                                          <p:stCondLst>
                                            <p:cond delay="3499"/>
                                          </p:stCondLst>
                                        </p:cTn>
                                        <p:tgtEl>
                                          <p:spTgt spid="29"/>
                                        </p:tgtEl>
                                        <p:attrNameLst>
                                          <p:attrName>style.visibility</p:attrName>
                                        </p:attrNameLst>
                                      </p:cBhvr>
                                      <p:to>
                                        <p:strVal val="hidden"/>
                                      </p:to>
                                    </p:set>
                                  </p:childTnLst>
                                </p:cTn>
                              </p:par>
                              <p:par>
                                <p:cTn id="529" presetID="2" presetClass="exit" presetSubtype="4" fill="hold" grpId="2" nodeType="withEffect">
                                  <p:stCondLst>
                                    <p:cond delay="0"/>
                                  </p:stCondLst>
                                  <p:childTnLst>
                                    <p:anim calcmode="lin" valueType="num">
                                      <p:cBhvr additive="base">
                                        <p:cTn id="530" dur="3500"/>
                                        <p:tgtEl>
                                          <p:spTgt spid="30"/>
                                        </p:tgtEl>
                                        <p:attrNameLst>
                                          <p:attrName>ppt_x</p:attrName>
                                        </p:attrNameLst>
                                      </p:cBhvr>
                                      <p:tavLst>
                                        <p:tav tm="0">
                                          <p:val>
                                            <p:strVal val="ppt_x"/>
                                          </p:val>
                                        </p:tav>
                                        <p:tav tm="100000">
                                          <p:val>
                                            <p:strVal val="ppt_x"/>
                                          </p:val>
                                        </p:tav>
                                      </p:tavLst>
                                    </p:anim>
                                    <p:anim calcmode="lin" valueType="num">
                                      <p:cBhvr additive="base">
                                        <p:cTn id="531" dur="3500"/>
                                        <p:tgtEl>
                                          <p:spTgt spid="30"/>
                                        </p:tgtEl>
                                        <p:attrNameLst>
                                          <p:attrName>ppt_y</p:attrName>
                                        </p:attrNameLst>
                                      </p:cBhvr>
                                      <p:tavLst>
                                        <p:tav tm="0">
                                          <p:val>
                                            <p:strVal val="ppt_y"/>
                                          </p:val>
                                        </p:tav>
                                        <p:tav tm="100000">
                                          <p:val>
                                            <p:strVal val="1+ppt_h/2"/>
                                          </p:val>
                                        </p:tav>
                                      </p:tavLst>
                                    </p:anim>
                                    <p:set>
                                      <p:cBhvr>
                                        <p:cTn id="532" dur="1" fill="hold">
                                          <p:stCondLst>
                                            <p:cond delay="3499"/>
                                          </p:stCondLst>
                                        </p:cTn>
                                        <p:tgtEl>
                                          <p:spTgt spid="30"/>
                                        </p:tgtEl>
                                        <p:attrNameLst>
                                          <p:attrName>style.visibility</p:attrName>
                                        </p:attrNameLst>
                                      </p:cBhvr>
                                      <p:to>
                                        <p:strVal val="hidden"/>
                                      </p:to>
                                    </p:set>
                                  </p:childTnLst>
                                </p:cTn>
                              </p:par>
                              <p:par>
                                <p:cTn id="533" presetID="2" presetClass="exit" presetSubtype="4" fill="hold" grpId="2" nodeType="withEffect">
                                  <p:stCondLst>
                                    <p:cond delay="0"/>
                                  </p:stCondLst>
                                  <p:childTnLst>
                                    <p:anim calcmode="lin" valueType="num">
                                      <p:cBhvr additive="base">
                                        <p:cTn id="534" dur="3500"/>
                                        <p:tgtEl>
                                          <p:spTgt spid="123"/>
                                        </p:tgtEl>
                                        <p:attrNameLst>
                                          <p:attrName>ppt_x</p:attrName>
                                        </p:attrNameLst>
                                      </p:cBhvr>
                                      <p:tavLst>
                                        <p:tav tm="0">
                                          <p:val>
                                            <p:strVal val="ppt_x"/>
                                          </p:val>
                                        </p:tav>
                                        <p:tav tm="100000">
                                          <p:val>
                                            <p:strVal val="ppt_x"/>
                                          </p:val>
                                        </p:tav>
                                      </p:tavLst>
                                    </p:anim>
                                    <p:anim calcmode="lin" valueType="num">
                                      <p:cBhvr additive="base">
                                        <p:cTn id="535" dur="3500"/>
                                        <p:tgtEl>
                                          <p:spTgt spid="123"/>
                                        </p:tgtEl>
                                        <p:attrNameLst>
                                          <p:attrName>ppt_y</p:attrName>
                                        </p:attrNameLst>
                                      </p:cBhvr>
                                      <p:tavLst>
                                        <p:tav tm="0">
                                          <p:val>
                                            <p:strVal val="ppt_y"/>
                                          </p:val>
                                        </p:tav>
                                        <p:tav tm="100000">
                                          <p:val>
                                            <p:strVal val="1+ppt_h/2"/>
                                          </p:val>
                                        </p:tav>
                                      </p:tavLst>
                                    </p:anim>
                                    <p:set>
                                      <p:cBhvr>
                                        <p:cTn id="536" dur="1" fill="hold">
                                          <p:stCondLst>
                                            <p:cond delay="3499"/>
                                          </p:stCondLst>
                                        </p:cTn>
                                        <p:tgtEl>
                                          <p:spTgt spid="123"/>
                                        </p:tgtEl>
                                        <p:attrNameLst>
                                          <p:attrName>style.visibility</p:attrName>
                                        </p:attrNameLst>
                                      </p:cBhvr>
                                      <p:to>
                                        <p:strVal val="hidden"/>
                                      </p:to>
                                    </p:set>
                                  </p:childTnLst>
                                </p:cTn>
                              </p:par>
                              <p:par>
                                <p:cTn id="537" presetID="2" presetClass="exit" presetSubtype="4" fill="hold" grpId="2" nodeType="withEffect">
                                  <p:stCondLst>
                                    <p:cond delay="0"/>
                                  </p:stCondLst>
                                  <p:childTnLst>
                                    <p:anim calcmode="lin" valueType="num">
                                      <p:cBhvr additive="base">
                                        <p:cTn id="538" dur="3500"/>
                                        <p:tgtEl>
                                          <p:spTgt spid="124"/>
                                        </p:tgtEl>
                                        <p:attrNameLst>
                                          <p:attrName>ppt_x</p:attrName>
                                        </p:attrNameLst>
                                      </p:cBhvr>
                                      <p:tavLst>
                                        <p:tav tm="0">
                                          <p:val>
                                            <p:strVal val="ppt_x"/>
                                          </p:val>
                                        </p:tav>
                                        <p:tav tm="100000">
                                          <p:val>
                                            <p:strVal val="ppt_x"/>
                                          </p:val>
                                        </p:tav>
                                      </p:tavLst>
                                    </p:anim>
                                    <p:anim calcmode="lin" valueType="num">
                                      <p:cBhvr additive="base">
                                        <p:cTn id="539" dur="3500"/>
                                        <p:tgtEl>
                                          <p:spTgt spid="124"/>
                                        </p:tgtEl>
                                        <p:attrNameLst>
                                          <p:attrName>ppt_y</p:attrName>
                                        </p:attrNameLst>
                                      </p:cBhvr>
                                      <p:tavLst>
                                        <p:tav tm="0">
                                          <p:val>
                                            <p:strVal val="ppt_y"/>
                                          </p:val>
                                        </p:tav>
                                        <p:tav tm="100000">
                                          <p:val>
                                            <p:strVal val="1+ppt_h/2"/>
                                          </p:val>
                                        </p:tav>
                                      </p:tavLst>
                                    </p:anim>
                                    <p:set>
                                      <p:cBhvr>
                                        <p:cTn id="540" dur="1" fill="hold">
                                          <p:stCondLst>
                                            <p:cond delay="3499"/>
                                          </p:stCondLst>
                                        </p:cTn>
                                        <p:tgtEl>
                                          <p:spTgt spid="124"/>
                                        </p:tgtEl>
                                        <p:attrNameLst>
                                          <p:attrName>style.visibility</p:attrName>
                                        </p:attrNameLst>
                                      </p:cBhvr>
                                      <p:to>
                                        <p:strVal val="hidden"/>
                                      </p:to>
                                    </p:set>
                                  </p:childTnLst>
                                </p:cTn>
                              </p:par>
                              <p:par>
                                <p:cTn id="541" presetID="2" presetClass="exit" presetSubtype="4" fill="hold" grpId="2" nodeType="withEffect">
                                  <p:stCondLst>
                                    <p:cond delay="0"/>
                                  </p:stCondLst>
                                  <p:childTnLst>
                                    <p:anim calcmode="lin" valueType="num">
                                      <p:cBhvr additive="base">
                                        <p:cTn id="542" dur="3500"/>
                                        <p:tgtEl>
                                          <p:spTgt spid="125"/>
                                        </p:tgtEl>
                                        <p:attrNameLst>
                                          <p:attrName>ppt_x</p:attrName>
                                        </p:attrNameLst>
                                      </p:cBhvr>
                                      <p:tavLst>
                                        <p:tav tm="0">
                                          <p:val>
                                            <p:strVal val="ppt_x"/>
                                          </p:val>
                                        </p:tav>
                                        <p:tav tm="100000">
                                          <p:val>
                                            <p:strVal val="ppt_x"/>
                                          </p:val>
                                        </p:tav>
                                      </p:tavLst>
                                    </p:anim>
                                    <p:anim calcmode="lin" valueType="num">
                                      <p:cBhvr additive="base">
                                        <p:cTn id="543" dur="3500"/>
                                        <p:tgtEl>
                                          <p:spTgt spid="125"/>
                                        </p:tgtEl>
                                        <p:attrNameLst>
                                          <p:attrName>ppt_y</p:attrName>
                                        </p:attrNameLst>
                                      </p:cBhvr>
                                      <p:tavLst>
                                        <p:tav tm="0">
                                          <p:val>
                                            <p:strVal val="ppt_y"/>
                                          </p:val>
                                        </p:tav>
                                        <p:tav tm="100000">
                                          <p:val>
                                            <p:strVal val="1+ppt_h/2"/>
                                          </p:val>
                                        </p:tav>
                                      </p:tavLst>
                                    </p:anim>
                                    <p:set>
                                      <p:cBhvr>
                                        <p:cTn id="544" dur="1" fill="hold">
                                          <p:stCondLst>
                                            <p:cond delay="3499"/>
                                          </p:stCondLst>
                                        </p:cTn>
                                        <p:tgtEl>
                                          <p:spTgt spid="125"/>
                                        </p:tgtEl>
                                        <p:attrNameLst>
                                          <p:attrName>style.visibility</p:attrName>
                                        </p:attrNameLst>
                                      </p:cBhvr>
                                      <p:to>
                                        <p:strVal val="hidden"/>
                                      </p:to>
                                    </p:set>
                                  </p:childTnLst>
                                </p:cTn>
                              </p:par>
                              <p:par>
                                <p:cTn id="545" presetID="2" presetClass="exit" presetSubtype="4" fill="hold" grpId="2" nodeType="withEffect">
                                  <p:stCondLst>
                                    <p:cond delay="0"/>
                                  </p:stCondLst>
                                  <p:childTnLst>
                                    <p:anim calcmode="lin" valueType="num">
                                      <p:cBhvr additive="base">
                                        <p:cTn id="546" dur="3500"/>
                                        <p:tgtEl>
                                          <p:spTgt spid="126"/>
                                        </p:tgtEl>
                                        <p:attrNameLst>
                                          <p:attrName>ppt_x</p:attrName>
                                        </p:attrNameLst>
                                      </p:cBhvr>
                                      <p:tavLst>
                                        <p:tav tm="0">
                                          <p:val>
                                            <p:strVal val="ppt_x"/>
                                          </p:val>
                                        </p:tav>
                                        <p:tav tm="100000">
                                          <p:val>
                                            <p:strVal val="ppt_x"/>
                                          </p:val>
                                        </p:tav>
                                      </p:tavLst>
                                    </p:anim>
                                    <p:anim calcmode="lin" valueType="num">
                                      <p:cBhvr additive="base">
                                        <p:cTn id="547" dur="3500"/>
                                        <p:tgtEl>
                                          <p:spTgt spid="126"/>
                                        </p:tgtEl>
                                        <p:attrNameLst>
                                          <p:attrName>ppt_y</p:attrName>
                                        </p:attrNameLst>
                                      </p:cBhvr>
                                      <p:tavLst>
                                        <p:tav tm="0">
                                          <p:val>
                                            <p:strVal val="ppt_y"/>
                                          </p:val>
                                        </p:tav>
                                        <p:tav tm="100000">
                                          <p:val>
                                            <p:strVal val="1+ppt_h/2"/>
                                          </p:val>
                                        </p:tav>
                                      </p:tavLst>
                                    </p:anim>
                                    <p:set>
                                      <p:cBhvr>
                                        <p:cTn id="548" dur="1" fill="hold">
                                          <p:stCondLst>
                                            <p:cond delay="3499"/>
                                          </p:stCondLst>
                                        </p:cTn>
                                        <p:tgtEl>
                                          <p:spTgt spid="126"/>
                                        </p:tgtEl>
                                        <p:attrNameLst>
                                          <p:attrName>style.visibility</p:attrName>
                                        </p:attrNameLst>
                                      </p:cBhvr>
                                      <p:to>
                                        <p:strVal val="hidden"/>
                                      </p:to>
                                    </p:set>
                                  </p:childTnLst>
                                </p:cTn>
                              </p:par>
                              <p:par>
                                <p:cTn id="549" presetID="2" presetClass="exit" presetSubtype="4" fill="hold" grpId="2" nodeType="withEffect">
                                  <p:stCondLst>
                                    <p:cond delay="0"/>
                                  </p:stCondLst>
                                  <p:childTnLst>
                                    <p:anim calcmode="lin" valueType="num">
                                      <p:cBhvr additive="base">
                                        <p:cTn id="550" dur="3500"/>
                                        <p:tgtEl>
                                          <p:spTgt spid="127"/>
                                        </p:tgtEl>
                                        <p:attrNameLst>
                                          <p:attrName>ppt_x</p:attrName>
                                        </p:attrNameLst>
                                      </p:cBhvr>
                                      <p:tavLst>
                                        <p:tav tm="0">
                                          <p:val>
                                            <p:strVal val="ppt_x"/>
                                          </p:val>
                                        </p:tav>
                                        <p:tav tm="100000">
                                          <p:val>
                                            <p:strVal val="ppt_x"/>
                                          </p:val>
                                        </p:tav>
                                      </p:tavLst>
                                    </p:anim>
                                    <p:anim calcmode="lin" valueType="num">
                                      <p:cBhvr additive="base">
                                        <p:cTn id="551" dur="3500"/>
                                        <p:tgtEl>
                                          <p:spTgt spid="127"/>
                                        </p:tgtEl>
                                        <p:attrNameLst>
                                          <p:attrName>ppt_y</p:attrName>
                                        </p:attrNameLst>
                                      </p:cBhvr>
                                      <p:tavLst>
                                        <p:tav tm="0">
                                          <p:val>
                                            <p:strVal val="ppt_y"/>
                                          </p:val>
                                        </p:tav>
                                        <p:tav tm="100000">
                                          <p:val>
                                            <p:strVal val="1+ppt_h/2"/>
                                          </p:val>
                                        </p:tav>
                                      </p:tavLst>
                                    </p:anim>
                                    <p:set>
                                      <p:cBhvr>
                                        <p:cTn id="552" dur="1" fill="hold">
                                          <p:stCondLst>
                                            <p:cond delay="3499"/>
                                          </p:stCondLst>
                                        </p:cTn>
                                        <p:tgtEl>
                                          <p:spTgt spid="127"/>
                                        </p:tgtEl>
                                        <p:attrNameLst>
                                          <p:attrName>style.visibility</p:attrName>
                                        </p:attrNameLst>
                                      </p:cBhvr>
                                      <p:to>
                                        <p:strVal val="hidden"/>
                                      </p:to>
                                    </p:set>
                                  </p:childTnLst>
                                </p:cTn>
                              </p:par>
                              <p:par>
                                <p:cTn id="553" presetID="2" presetClass="exit" presetSubtype="4" fill="hold" grpId="2" nodeType="withEffect">
                                  <p:stCondLst>
                                    <p:cond delay="0"/>
                                  </p:stCondLst>
                                  <p:childTnLst>
                                    <p:anim calcmode="lin" valueType="num">
                                      <p:cBhvr additive="base">
                                        <p:cTn id="554" dur="3500"/>
                                        <p:tgtEl>
                                          <p:spTgt spid="128"/>
                                        </p:tgtEl>
                                        <p:attrNameLst>
                                          <p:attrName>ppt_x</p:attrName>
                                        </p:attrNameLst>
                                      </p:cBhvr>
                                      <p:tavLst>
                                        <p:tav tm="0">
                                          <p:val>
                                            <p:strVal val="ppt_x"/>
                                          </p:val>
                                        </p:tav>
                                        <p:tav tm="100000">
                                          <p:val>
                                            <p:strVal val="ppt_x"/>
                                          </p:val>
                                        </p:tav>
                                      </p:tavLst>
                                    </p:anim>
                                    <p:anim calcmode="lin" valueType="num">
                                      <p:cBhvr additive="base">
                                        <p:cTn id="555" dur="3500"/>
                                        <p:tgtEl>
                                          <p:spTgt spid="128"/>
                                        </p:tgtEl>
                                        <p:attrNameLst>
                                          <p:attrName>ppt_y</p:attrName>
                                        </p:attrNameLst>
                                      </p:cBhvr>
                                      <p:tavLst>
                                        <p:tav tm="0">
                                          <p:val>
                                            <p:strVal val="ppt_y"/>
                                          </p:val>
                                        </p:tav>
                                        <p:tav tm="100000">
                                          <p:val>
                                            <p:strVal val="1+ppt_h/2"/>
                                          </p:val>
                                        </p:tav>
                                      </p:tavLst>
                                    </p:anim>
                                    <p:set>
                                      <p:cBhvr>
                                        <p:cTn id="556" dur="1" fill="hold">
                                          <p:stCondLst>
                                            <p:cond delay="3499"/>
                                          </p:stCondLst>
                                        </p:cTn>
                                        <p:tgtEl>
                                          <p:spTgt spid="128"/>
                                        </p:tgtEl>
                                        <p:attrNameLst>
                                          <p:attrName>style.visibility</p:attrName>
                                        </p:attrNameLst>
                                      </p:cBhvr>
                                      <p:to>
                                        <p:strVal val="hidden"/>
                                      </p:to>
                                    </p:set>
                                  </p:childTnLst>
                                </p:cTn>
                              </p:par>
                              <p:par>
                                <p:cTn id="557" presetID="2" presetClass="exit" presetSubtype="4" fill="hold" grpId="2" nodeType="withEffect">
                                  <p:stCondLst>
                                    <p:cond delay="0"/>
                                  </p:stCondLst>
                                  <p:childTnLst>
                                    <p:anim calcmode="lin" valueType="num">
                                      <p:cBhvr additive="base">
                                        <p:cTn id="558" dur="3500"/>
                                        <p:tgtEl>
                                          <p:spTgt spid="165"/>
                                        </p:tgtEl>
                                        <p:attrNameLst>
                                          <p:attrName>ppt_x</p:attrName>
                                        </p:attrNameLst>
                                      </p:cBhvr>
                                      <p:tavLst>
                                        <p:tav tm="0">
                                          <p:val>
                                            <p:strVal val="ppt_x"/>
                                          </p:val>
                                        </p:tav>
                                        <p:tav tm="100000">
                                          <p:val>
                                            <p:strVal val="ppt_x"/>
                                          </p:val>
                                        </p:tav>
                                      </p:tavLst>
                                    </p:anim>
                                    <p:anim calcmode="lin" valueType="num">
                                      <p:cBhvr additive="base">
                                        <p:cTn id="559" dur="3500"/>
                                        <p:tgtEl>
                                          <p:spTgt spid="165"/>
                                        </p:tgtEl>
                                        <p:attrNameLst>
                                          <p:attrName>ppt_y</p:attrName>
                                        </p:attrNameLst>
                                      </p:cBhvr>
                                      <p:tavLst>
                                        <p:tav tm="0">
                                          <p:val>
                                            <p:strVal val="ppt_y"/>
                                          </p:val>
                                        </p:tav>
                                        <p:tav tm="100000">
                                          <p:val>
                                            <p:strVal val="1+ppt_h/2"/>
                                          </p:val>
                                        </p:tav>
                                      </p:tavLst>
                                    </p:anim>
                                    <p:set>
                                      <p:cBhvr>
                                        <p:cTn id="560" dur="1" fill="hold">
                                          <p:stCondLst>
                                            <p:cond delay="3499"/>
                                          </p:stCondLst>
                                        </p:cTn>
                                        <p:tgtEl>
                                          <p:spTgt spid="165"/>
                                        </p:tgtEl>
                                        <p:attrNameLst>
                                          <p:attrName>style.visibility</p:attrName>
                                        </p:attrNameLst>
                                      </p:cBhvr>
                                      <p:to>
                                        <p:strVal val="hidden"/>
                                      </p:to>
                                    </p:set>
                                  </p:childTnLst>
                                </p:cTn>
                              </p:par>
                              <p:par>
                                <p:cTn id="561" presetID="2" presetClass="exit" presetSubtype="4" fill="hold" grpId="2" nodeType="withEffect">
                                  <p:stCondLst>
                                    <p:cond delay="0"/>
                                  </p:stCondLst>
                                  <p:childTnLst>
                                    <p:anim calcmode="lin" valueType="num">
                                      <p:cBhvr additive="base">
                                        <p:cTn id="562" dur="3500"/>
                                        <p:tgtEl>
                                          <p:spTgt spid="166"/>
                                        </p:tgtEl>
                                        <p:attrNameLst>
                                          <p:attrName>ppt_x</p:attrName>
                                        </p:attrNameLst>
                                      </p:cBhvr>
                                      <p:tavLst>
                                        <p:tav tm="0">
                                          <p:val>
                                            <p:strVal val="ppt_x"/>
                                          </p:val>
                                        </p:tav>
                                        <p:tav tm="100000">
                                          <p:val>
                                            <p:strVal val="ppt_x"/>
                                          </p:val>
                                        </p:tav>
                                      </p:tavLst>
                                    </p:anim>
                                    <p:anim calcmode="lin" valueType="num">
                                      <p:cBhvr additive="base">
                                        <p:cTn id="563" dur="3500"/>
                                        <p:tgtEl>
                                          <p:spTgt spid="166"/>
                                        </p:tgtEl>
                                        <p:attrNameLst>
                                          <p:attrName>ppt_y</p:attrName>
                                        </p:attrNameLst>
                                      </p:cBhvr>
                                      <p:tavLst>
                                        <p:tav tm="0">
                                          <p:val>
                                            <p:strVal val="ppt_y"/>
                                          </p:val>
                                        </p:tav>
                                        <p:tav tm="100000">
                                          <p:val>
                                            <p:strVal val="1+ppt_h/2"/>
                                          </p:val>
                                        </p:tav>
                                      </p:tavLst>
                                    </p:anim>
                                    <p:set>
                                      <p:cBhvr>
                                        <p:cTn id="564" dur="1" fill="hold">
                                          <p:stCondLst>
                                            <p:cond delay="3499"/>
                                          </p:stCondLst>
                                        </p:cTn>
                                        <p:tgtEl>
                                          <p:spTgt spid="166"/>
                                        </p:tgtEl>
                                        <p:attrNameLst>
                                          <p:attrName>style.visibility</p:attrName>
                                        </p:attrNameLst>
                                      </p:cBhvr>
                                      <p:to>
                                        <p:strVal val="hidden"/>
                                      </p:to>
                                    </p:set>
                                  </p:childTnLst>
                                </p:cTn>
                              </p:par>
                              <p:par>
                                <p:cTn id="565" presetID="2" presetClass="exit" presetSubtype="4" fill="hold" grpId="2" nodeType="withEffect">
                                  <p:stCondLst>
                                    <p:cond delay="0"/>
                                  </p:stCondLst>
                                  <p:childTnLst>
                                    <p:anim calcmode="lin" valueType="num">
                                      <p:cBhvr additive="base">
                                        <p:cTn id="566" dur="3500"/>
                                        <p:tgtEl>
                                          <p:spTgt spid="167"/>
                                        </p:tgtEl>
                                        <p:attrNameLst>
                                          <p:attrName>ppt_x</p:attrName>
                                        </p:attrNameLst>
                                      </p:cBhvr>
                                      <p:tavLst>
                                        <p:tav tm="0">
                                          <p:val>
                                            <p:strVal val="ppt_x"/>
                                          </p:val>
                                        </p:tav>
                                        <p:tav tm="100000">
                                          <p:val>
                                            <p:strVal val="ppt_x"/>
                                          </p:val>
                                        </p:tav>
                                      </p:tavLst>
                                    </p:anim>
                                    <p:anim calcmode="lin" valueType="num">
                                      <p:cBhvr additive="base">
                                        <p:cTn id="567" dur="3500"/>
                                        <p:tgtEl>
                                          <p:spTgt spid="167"/>
                                        </p:tgtEl>
                                        <p:attrNameLst>
                                          <p:attrName>ppt_y</p:attrName>
                                        </p:attrNameLst>
                                      </p:cBhvr>
                                      <p:tavLst>
                                        <p:tav tm="0">
                                          <p:val>
                                            <p:strVal val="ppt_y"/>
                                          </p:val>
                                        </p:tav>
                                        <p:tav tm="100000">
                                          <p:val>
                                            <p:strVal val="1+ppt_h/2"/>
                                          </p:val>
                                        </p:tav>
                                      </p:tavLst>
                                    </p:anim>
                                    <p:set>
                                      <p:cBhvr>
                                        <p:cTn id="568" dur="1" fill="hold">
                                          <p:stCondLst>
                                            <p:cond delay="3499"/>
                                          </p:stCondLst>
                                        </p:cTn>
                                        <p:tgtEl>
                                          <p:spTgt spid="167"/>
                                        </p:tgtEl>
                                        <p:attrNameLst>
                                          <p:attrName>style.visibility</p:attrName>
                                        </p:attrNameLst>
                                      </p:cBhvr>
                                      <p:to>
                                        <p:strVal val="hidden"/>
                                      </p:to>
                                    </p:set>
                                  </p:childTnLst>
                                </p:cTn>
                              </p:par>
                              <p:par>
                                <p:cTn id="569" presetID="2" presetClass="exit" presetSubtype="4" fill="hold" grpId="2" nodeType="withEffect">
                                  <p:stCondLst>
                                    <p:cond delay="0"/>
                                  </p:stCondLst>
                                  <p:childTnLst>
                                    <p:anim calcmode="lin" valueType="num">
                                      <p:cBhvr additive="base">
                                        <p:cTn id="570" dur="3500"/>
                                        <p:tgtEl>
                                          <p:spTgt spid="168"/>
                                        </p:tgtEl>
                                        <p:attrNameLst>
                                          <p:attrName>ppt_x</p:attrName>
                                        </p:attrNameLst>
                                      </p:cBhvr>
                                      <p:tavLst>
                                        <p:tav tm="0">
                                          <p:val>
                                            <p:strVal val="ppt_x"/>
                                          </p:val>
                                        </p:tav>
                                        <p:tav tm="100000">
                                          <p:val>
                                            <p:strVal val="ppt_x"/>
                                          </p:val>
                                        </p:tav>
                                      </p:tavLst>
                                    </p:anim>
                                    <p:anim calcmode="lin" valueType="num">
                                      <p:cBhvr additive="base">
                                        <p:cTn id="571" dur="3500"/>
                                        <p:tgtEl>
                                          <p:spTgt spid="168"/>
                                        </p:tgtEl>
                                        <p:attrNameLst>
                                          <p:attrName>ppt_y</p:attrName>
                                        </p:attrNameLst>
                                      </p:cBhvr>
                                      <p:tavLst>
                                        <p:tav tm="0">
                                          <p:val>
                                            <p:strVal val="ppt_y"/>
                                          </p:val>
                                        </p:tav>
                                        <p:tav tm="100000">
                                          <p:val>
                                            <p:strVal val="1+ppt_h/2"/>
                                          </p:val>
                                        </p:tav>
                                      </p:tavLst>
                                    </p:anim>
                                    <p:set>
                                      <p:cBhvr>
                                        <p:cTn id="572" dur="1" fill="hold">
                                          <p:stCondLst>
                                            <p:cond delay="3499"/>
                                          </p:stCondLst>
                                        </p:cTn>
                                        <p:tgtEl>
                                          <p:spTgt spid="168"/>
                                        </p:tgtEl>
                                        <p:attrNameLst>
                                          <p:attrName>style.visibility</p:attrName>
                                        </p:attrNameLst>
                                      </p:cBhvr>
                                      <p:to>
                                        <p:strVal val="hidden"/>
                                      </p:to>
                                    </p:set>
                                  </p:childTnLst>
                                </p:cTn>
                              </p:par>
                              <p:par>
                                <p:cTn id="573" presetID="2" presetClass="exit" presetSubtype="4" fill="hold" grpId="2" nodeType="withEffect">
                                  <p:stCondLst>
                                    <p:cond delay="0"/>
                                  </p:stCondLst>
                                  <p:childTnLst>
                                    <p:anim calcmode="lin" valueType="num">
                                      <p:cBhvr additive="base">
                                        <p:cTn id="574" dur="3500"/>
                                        <p:tgtEl>
                                          <p:spTgt spid="169"/>
                                        </p:tgtEl>
                                        <p:attrNameLst>
                                          <p:attrName>ppt_x</p:attrName>
                                        </p:attrNameLst>
                                      </p:cBhvr>
                                      <p:tavLst>
                                        <p:tav tm="0">
                                          <p:val>
                                            <p:strVal val="ppt_x"/>
                                          </p:val>
                                        </p:tav>
                                        <p:tav tm="100000">
                                          <p:val>
                                            <p:strVal val="ppt_x"/>
                                          </p:val>
                                        </p:tav>
                                      </p:tavLst>
                                    </p:anim>
                                    <p:anim calcmode="lin" valueType="num">
                                      <p:cBhvr additive="base">
                                        <p:cTn id="575" dur="3500"/>
                                        <p:tgtEl>
                                          <p:spTgt spid="169"/>
                                        </p:tgtEl>
                                        <p:attrNameLst>
                                          <p:attrName>ppt_y</p:attrName>
                                        </p:attrNameLst>
                                      </p:cBhvr>
                                      <p:tavLst>
                                        <p:tav tm="0">
                                          <p:val>
                                            <p:strVal val="ppt_y"/>
                                          </p:val>
                                        </p:tav>
                                        <p:tav tm="100000">
                                          <p:val>
                                            <p:strVal val="1+ppt_h/2"/>
                                          </p:val>
                                        </p:tav>
                                      </p:tavLst>
                                    </p:anim>
                                    <p:set>
                                      <p:cBhvr>
                                        <p:cTn id="576" dur="1" fill="hold">
                                          <p:stCondLst>
                                            <p:cond delay="3499"/>
                                          </p:stCondLst>
                                        </p:cTn>
                                        <p:tgtEl>
                                          <p:spTgt spid="169"/>
                                        </p:tgtEl>
                                        <p:attrNameLst>
                                          <p:attrName>style.visibility</p:attrName>
                                        </p:attrNameLst>
                                      </p:cBhvr>
                                      <p:to>
                                        <p:strVal val="hidden"/>
                                      </p:to>
                                    </p:set>
                                  </p:childTnLst>
                                </p:cTn>
                              </p:par>
                              <p:par>
                                <p:cTn id="577" presetID="2" presetClass="exit" presetSubtype="4" fill="hold" grpId="2" nodeType="withEffect">
                                  <p:stCondLst>
                                    <p:cond delay="0"/>
                                  </p:stCondLst>
                                  <p:childTnLst>
                                    <p:anim calcmode="lin" valueType="num">
                                      <p:cBhvr additive="base">
                                        <p:cTn id="578" dur="3500"/>
                                        <p:tgtEl>
                                          <p:spTgt spid="170"/>
                                        </p:tgtEl>
                                        <p:attrNameLst>
                                          <p:attrName>ppt_x</p:attrName>
                                        </p:attrNameLst>
                                      </p:cBhvr>
                                      <p:tavLst>
                                        <p:tav tm="0">
                                          <p:val>
                                            <p:strVal val="ppt_x"/>
                                          </p:val>
                                        </p:tav>
                                        <p:tav tm="100000">
                                          <p:val>
                                            <p:strVal val="ppt_x"/>
                                          </p:val>
                                        </p:tav>
                                      </p:tavLst>
                                    </p:anim>
                                    <p:anim calcmode="lin" valueType="num">
                                      <p:cBhvr additive="base">
                                        <p:cTn id="579" dur="3500"/>
                                        <p:tgtEl>
                                          <p:spTgt spid="170"/>
                                        </p:tgtEl>
                                        <p:attrNameLst>
                                          <p:attrName>ppt_y</p:attrName>
                                        </p:attrNameLst>
                                      </p:cBhvr>
                                      <p:tavLst>
                                        <p:tav tm="0">
                                          <p:val>
                                            <p:strVal val="ppt_y"/>
                                          </p:val>
                                        </p:tav>
                                        <p:tav tm="100000">
                                          <p:val>
                                            <p:strVal val="1+ppt_h/2"/>
                                          </p:val>
                                        </p:tav>
                                      </p:tavLst>
                                    </p:anim>
                                    <p:set>
                                      <p:cBhvr>
                                        <p:cTn id="580" dur="1" fill="hold">
                                          <p:stCondLst>
                                            <p:cond delay="3499"/>
                                          </p:stCondLst>
                                        </p:cTn>
                                        <p:tgtEl>
                                          <p:spTgt spid="170"/>
                                        </p:tgtEl>
                                        <p:attrNameLst>
                                          <p:attrName>style.visibility</p:attrName>
                                        </p:attrNameLst>
                                      </p:cBhvr>
                                      <p:to>
                                        <p:strVal val="hidden"/>
                                      </p:to>
                                    </p:set>
                                  </p:childTnLst>
                                </p:cTn>
                              </p:par>
                              <p:par>
                                <p:cTn id="581" presetID="2" presetClass="exit" presetSubtype="4" fill="hold" grpId="2" nodeType="withEffect">
                                  <p:stCondLst>
                                    <p:cond delay="0"/>
                                  </p:stCondLst>
                                  <p:childTnLst>
                                    <p:anim calcmode="lin" valueType="num">
                                      <p:cBhvr additive="base">
                                        <p:cTn id="582" dur="3500"/>
                                        <p:tgtEl>
                                          <p:spTgt spid="171"/>
                                        </p:tgtEl>
                                        <p:attrNameLst>
                                          <p:attrName>ppt_x</p:attrName>
                                        </p:attrNameLst>
                                      </p:cBhvr>
                                      <p:tavLst>
                                        <p:tav tm="0">
                                          <p:val>
                                            <p:strVal val="ppt_x"/>
                                          </p:val>
                                        </p:tav>
                                        <p:tav tm="100000">
                                          <p:val>
                                            <p:strVal val="ppt_x"/>
                                          </p:val>
                                        </p:tav>
                                      </p:tavLst>
                                    </p:anim>
                                    <p:anim calcmode="lin" valueType="num">
                                      <p:cBhvr additive="base">
                                        <p:cTn id="583" dur="3500"/>
                                        <p:tgtEl>
                                          <p:spTgt spid="171"/>
                                        </p:tgtEl>
                                        <p:attrNameLst>
                                          <p:attrName>ppt_y</p:attrName>
                                        </p:attrNameLst>
                                      </p:cBhvr>
                                      <p:tavLst>
                                        <p:tav tm="0">
                                          <p:val>
                                            <p:strVal val="ppt_y"/>
                                          </p:val>
                                        </p:tav>
                                        <p:tav tm="100000">
                                          <p:val>
                                            <p:strVal val="1+ppt_h/2"/>
                                          </p:val>
                                        </p:tav>
                                      </p:tavLst>
                                    </p:anim>
                                    <p:set>
                                      <p:cBhvr>
                                        <p:cTn id="584" dur="1" fill="hold">
                                          <p:stCondLst>
                                            <p:cond delay="3499"/>
                                          </p:stCondLst>
                                        </p:cTn>
                                        <p:tgtEl>
                                          <p:spTgt spid="171"/>
                                        </p:tgtEl>
                                        <p:attrNameLst>
                                          <p:attrName>style.visibility</p:attrName>
                                        </p:attrNameLst>
                                      </p:cBhvr>
                                      <p:to>
                                        <p:strVal val="hidden"/>
                                      </p:to>
                                    </p:set>
                                  </p:childTnLst>
                                </p:cTn>
                              </p:par>
                              <p:par>
                                <p:cTn id="585" presetID="2" presetClass="exit" presetSubtype="4" fill="hold" grpId="2" nodeType="withEffect">
                                  <p:stCondLst>
                                    <p:cond delay="0"/>
                                  </p:stCondLst>
                                  <p:childTnLst>
                                    <p:anim calcmode="lin" valueType="num">
                                      <p:cBhvr additive="base">
                                        <p:cTn id="586" dur="3500"/>
                                        <p:tgtEl>
                                          <p:spTgt spid="172"/>
                                        </p:tgtEl>
                                        <p:attrNameLst>
                                          <p:attrName>ppt_x</p:attrName>
                                        </p:attrNameLst>
                                      </p:cBhvr>
                                      <p:tavLst>
                                        <p:tav tm="0">
                                          <p:val>
                                            <p:strVal val="ppt_x"/>
                                          </p:val>
                                        </p:tav>
                                        <p:tav tm="100000">
                                          <p:val>
                                            <p:strVal val="ppt_x"/>
                                          </p:val>
                                        </p:tav>
                                      </p:tavLst>
                                    </p:anim>
                                    <p:anim calcmode="lin" valueType="num">
                                      <p:cBhvr additive="base">
                                        <p:cTn id="587" dur="3500"/>
                                        <p:tgtEl>
                                          <p:spTgt spid="172"/>
                                        </p:tgtEl>
                                        <p:attrNameLst>
                                          <p:attrName>ppt_y</p:attrName>
                                        </p:attrNameLst>
                                      </p:cBhvr>
                                      <p:tavLst>
                                        <p:tav tm="0">
                                          <p:val>
                                            <p:strVal val="ppt_y"/>
                                          </p:val>
                                        </p:tav>
                                        <p:tav tm="100000">
                                          <p:val>
                                            <p:strVal val="1+ppt_h/2"/>
                                          </p:val>
                                        </p:tav>
                                      </p:tavLst>
                                    </p:anim>
                                    <p:set>
                                      <p:cBhvr>
                                        <p:cTn id="588" dur="1" fill="hold">
                                          <p:stCondLst>
                                            <p:cond delay="3499"/>
                                          </p:stCondLst>
                                        </p:cTn>
                                        <p:tgtEl>
                                          <p:spTgt spid="172"/>
                                        </p:tgtEl>
                                        <p:attrNameLst>
                                          <p:attrName>style.visibility</p:attrName>
                                        </p:attrNameLst>
                                      </p:cBhvr>
                                      <p:to>
                                        <p:strVal val="hidden"/>
                                      </p:to>
                                    </p:set>
                                  </p:childTnLst>
                                </p:cTn>
                              </p:par>
                              <p:par>
                                <p:cTn id="589" presetID="2" presetClass="exit" presetSubtype="4" fill="hold" grpId="2" nodeType="withEffect">
                                  <p:stCondLst>
                                    <p:cond delay="0"/>
                                  </p:stCondLst>
                                  <p:childTnLst>
                                    <p:anim calcmode="lin" valueType="num">
                                      <p:cBhvr additive="base">
                                        <p:cTn id="590" dur="3500"/>
                                        <p:tgtEl>
                                          <p:spTgt spid="173"/>
                                        </p:tgtEl>
                                        <p:attrNameLst>
                                          <p:attrName>ppt_x</p:attrName>
                                        </p:attrNameLst>
                                      </p:cBhvr>
                                      <p:tavLst>
                                        <p:tav tm="0">
                                          <p:val>
                                            <p:strVal val="ppt_x"/>
                                          </p:val>
                                        </p:tav>
                                        <p:tav tm="100000">
                                          <p:val>
                                            <p:strVal val="ppt_x"/>
                                          </p:val>
                                        </p:tav>
                                      </p:tavLst>
                                    </p:anim>
                                    <p:anim calcmode="lin" valueType="num">
                                      <p:cBhvr additive="base">
                                        <p:cTn id="591" dur="3500"/>
                                        <p:tgtEl>
                                          <p:spTgt spid="173"/>
                                        </p:tgtEl>
                                        <p:attrNameLst>
                                          <p:attrName>ppt_y</p:attrName>
                                        </p:attrNameLst>
                                      </p:cBhvr>
                                      <p:tavLst>
                                        <p:tav tm="0">
                                          <p:val>
                                            <p:strVal val="ppt_y"/>
                                          </p:val>
                                        </p:tav>
                                        <p:tav tm="100000">
                                          <p:val>
                                            <p:strVal val="1+ppt_h/2"/>
                                          </p:val>
                                        </p:tav>
                                      </p:tavLst>
                                    </p:anim>
                                    <p:set>
                                      <p:cBhvr>
                                        <p:cTn id="592" dur="1" fill="hold">
                                          <p:stCondLst>
                                            <p:cond delay="3499"/>
                                          </p:stCondLst>
                                        </p:cTn>
                                        <p:tgtEl>
                                          <p:spTgt spid="173"/>
                                        </p:tgtEl>
                                        <p:attrNameLst>
                                          <p:attrName>style.visibility</p:attrName>
                                        </p:attrNameLst>
                                      </p:cBhvr>
                                      <p:to>
                                        <p:strVal val="hidden"/>
                                      </p:to>
                                    </p:set>
                                  </p:childTnLst>
                                </p:cTn>
                              </p:par>
                              <p:par>
                                <p:cTn id="593" presetID="2" presetClass="exit" presetSubtype="4" fill="hold" grpId="2" nodeType="withEffect">
                                  <p:stCondLst>
                                    <p:cond delay="0"/>
                                  </p:stCondLst>
                                  <p:childTnLst>
                                    <p:anim calcmode="lin" valueType="num">
                                      <p:cBhvr additive="base">
                                        <p:cTn id="594" dur="3500"/>
                                        <p:tgtEl>
                                          <p:spTgt spid="174"/>
                                        </p:tgtEl>
                                        <p:attrNameLst>
                                          <p:attrName>ppt_x</p:attrName>
                                        </p:attrNameLst>
                                      </p:cBhvr>
                                      <p:tavLst>
                                        <p:tav tm="0">
                                          <p:val>
                                            <p:strVal val="ppt_x"/>
                                          </p:val>
                                        </p:tav>
                                        <p:tav tm="100000">
                                          <p:val>
                                            <p:strVal val="ppt_x"/>
                                          </p:val>
                                        </p:tav>
                                      </p:tavLst>
                                    </p:anim>
                                    <p:anim calcmode="lin" valueType="num">
                                      <p:cBhvr additive="base">
                                        <p:cTn id="595" dur="3500"/>
                                        <p:tgtEl>
                                          <p:spTgt spid="174"/>
                                        </p:tgtEl>
                                        <p:attrNameLst>
                                          <p:attrName>ppt_y</p:attrName>
                                        </p:attrNameLst>
                                      </p:cBhvr>
                                      <p:tavLst>
                                        <p:tav tm="0">
                                          <p:val>
                                            <p:strVal val="ppt_y"/>
                                          </p:val>
                                        </p:tav>
                                        <p:tav tm="100000">
                                          <p:val>
                                            <p:strVal val="1+ppt_h/2"/>
                                          </p:val>
                                        </p:tav>
                                      </p:tavLst>
                                    </p:anim>
                                    <p:set>
                                      <p:cBhvr>
                                        <p:cTn id="596" dur="1" fill="hold">
                                          <p:stCondLst>
                                            <p:cond delay="3499"/>
                                          </p:stCondLst>
                                        </p:cTn>
                                        <p:tgtEl>
                                          <p:spTgt spid="174"/>
                                        </p:tgtEl>
                                        <p:attrNameLst>
                                          <p:attrName>style.visibility</p:attrName>
                                        </p:attrNameLst>
                                      </p:cBhvr>
                                      <p:to>
                                        <p:strVal val="hidden"/>
                                      </p:to>
                                    </p:set>
                                  </p:childTnLst>
                                </p:cTn>
                              </p:par>
                              <p:par>
                                <p:cTn id="597" presetID="2" presetClass="exit" presetSubtype="4" fill="hold" grpId="2" nodeType="withEffect">
                                  <p:stCondLst>
                                    <p:cond delay="0"/>
                                  </p:stCondLst>
                                  <p:childTnLst>
                                    <p:anim calcmode="lin" valueType="num">
                                      <p:cBhvr additive="base">
                                        <p:cTn id="598" dur="3500"/>
                                        <p:tgtEl>
                                          <p:spTgt spid="175"/>
                                        </p:tgtEl>
                                        <p:attrNameLst>
                                          <p:attrName>ppt_x</p:attrName>
                                        </p:attrNameLst>
                                      </p:cBhvr>
                                      <p:tavLst>
                                        <p:tav tm="0">
                                          <p:val>
                                            <p:strVal val="ppt_x"/>
                                          </p:val>
                                        </p:tav>
                                        <p:tav tm="100000">
                                          <p:val>
                                            <p:strVal val="ppt_x"/>
                                          </p:val>
                                        </p:tav>
                                      </p:tavLst>
                                    </p:anim>
                                    <p:anim calcmode="lin" valueType="num">
                                      <p:cBhvr additive="base">
                                        <p:cTn id="599" dur="3500"/>
                                        <p:tgtEl>
                                          <p:spTgt spid="175"/>
                                        </p:tgtEl>
                                        <p:attrNameLst>
                                          <p:attrName>ppt_y</p:attrName>
                                        </p:attrNameLst>
                                      </p:cBhvr>
                                      <p:tavLst>
                                        <p:tav tm="0">
                                          <p:val>
                                            <p:strVal val="ppt_y"/>
                                          </p:val>
                                        </p:tav>
                                        <p:tav tm="100000">
                                          <p:val>
                                            <p:strVal val="1+ppt_h/2"/>
                                          </p:val>
                                        </p:tav>
                                      </p:tavLst>
                                    </p:anim>
                                    <p:set>
                                      <p:cBhvr>
                                        <p:cTn id="600" dur="1" fill="hold">
                                          <p:stCondLst>
                                            <p:cond delay="3499"/>
                                          </p:stCondLst>
                                        </p:cTn>
                                        <p:tgtEl>
                                          <p:spTgt spid="175"/>
                                        </p:tgtEl>
                                        <p:attrNameLst>
                                          <p:attrName>style.visibility</p:attrName>
                                        </p:attrNameLst>
                                      </p:cBhvr>
                                      <p:to>
                                        <p:strVal val="hidden"/>
                                      </p:to>
                                    </p:set>
                                  </p:childTnLst>
                                </p:cTn>
                              </p:par>
                              <p:par>
                                <p:cTn id="601" presetID="2" presetClass="exit" presetSubtype="4" fill="hold" grpId="2" nodeType="withEffect">
                                  <p:stCondLst>
                                    <p:cond delay="0"/>
                                  </p:stCondLst>
                                  <p:childTnLst>
                                    <p:anim calcmode="lin" valueType="num">
                                      <p:cBhvr additive="base">
                                        <p:cTn id="602" dur="3500"/>
                                        <p:tgtEl>
                                          <p:spTgt spid="176"/>
                                        </p:tgtEl>
                                        <p:attrNameLst>
                                          <p:attrName>ppt_x</p:attrName>
                                        </p:attrNameLst>
                                      </p:cBhvr>
                                      <p:tavLst>
                                        <p:tav tm="0">
                                          <p:val>
                                            <p:strVal val="ppt_x"/>
                                          </p:val>
                                        </p:tav>
                                        <p:tav tm="100000">
                                          <p:val>
                                            <p:strVal val="ppt_x"/>
                                          </p:val>
                                        </p:tav>
                                      </p:tavLst>
                                    </p:anim>
                                    <p:anim calcmode="lin" valueType="num">
                                      <p:cBhvr additive="base">
                                        <p:cTn id="603" dur="3500"/>
                                        <p:tgtEl>
                                          <p:spTgt spid="176"/>
                                        </p:tgtEl>
                                        <p:attrNameLst>
                                          <p:attrName>ppt_y</p:attrName>
                                        </p:attrNameLst>
                                      </p:cBhvr>
                                      <p:tavLst>
                                        <p:tav tm="0">
                                          <p:val>
                                            <p:strVal val="ppt_y"/>
                                          </p:val>
                                        </p:tav>
                                        <p:tav tm="100000">
                                          <p:val>
                                            <p:strVal val="1+ppt_h/2"/>
                                          </p:val>
                                        </p:tav>
                                      </p:tavLst>
                                    </p:anim>
                                    <p:set>
                                      <p:cBhvr>
                                        <p:cTn id="604" dur="1" fill="hold">
                                          <p:stCondLst>
                                            <p:cond delay="3499"/>
                                          </p:stCondLst>
                                        </p:cTn>
                                        <p:tgtEl>
                                          <p:spTgt spid="176"/>
                                        </p:tgtEl>
                                        <p:attrNameLst>
                                          <p:attrName>style.visibility</p:attrName>
                                        </p:attrNameLst>
                                      </p:cBhvr>
                                      <p:to>
                                        <p:strVal val="hidden"/>
                                      </p:to>
                                    </p:set>
                                  </p:childTnLst>
                                </p:cTn>
                              </p:par>
                              <p:par>
                                <p:cTn id="605" presetID="2" presetClass="exit" presetSubtype="4" fill="hold" grpId="2" nodeType="withEffect">
                                  <p:stCondLst>
                                    <p:cond delay="0"/>
                                  </p:stCondLst>
                                  <p:childTnLst>
                                    <p:anim calcmode="lin" valueType="num">
                                      <p:cBhvr additive="base">
                                        <p:cTn id="606" dur="3500"/>
                                        <p:tgtEl>
                                          <p:spTgt spid="179"/>
                                        </p:tgtEl>
                                        <p:attrNameLst>
                                          <p:attrName>ppt_x</p:attrName>
                                        </p:attrNameLst>
                                      </p:cBhvr>
                                      <p:tavLst>
                                        <p:tav tm="0">
                                          <p:val>
                                            <p:strVal val="ppt_x"/>
                                          </p:val>
                                        </p:tav>
                                        <p:tav tm="100000">
                                          <p:val>
                                            <p:strVal val="ppt_x"/>
                                          </p:val>
                                        </p:tav>
                                      </p:tavLst>
                                    </p:anim>
                                    <p:anim calcmode="lin" valueType="num">
                                      <p:cBhvr additive="base">
                                        <p:cTn id="607" dur="3500"/>
                                        <p:tgtEl>
                                          <p:spTgt spid="179"/>
                                        </p:tgtEl>
                                        <p:attrNameLst>
                                          <p:attrName>ppt_y</p:attrName>
                                        </p:attrNameLst>
                                      </p:cBhvr>
                                      <p:tavLst>
                                        <p:tav tm="0">
                                          <p:val>
                                            <p:strVal val="ppt_y"/>
                                          </p:val>
                                        </p:tav>
                                        <p:tav tm="100000">
                                          <p:val>
                                            <p:strVal val="1+ppt_h/2"/>
                                          </p:val>
                                        </p:tav>
                                      </p:tavLst>
                                    </p:anim>
                                    <p:set>
                                      <p:cBhvr>
                                        <p:cTn id="608" dur="1" fill="hold">
                                          <p:stCondLst>
                                            <p:cond delay="3499"/>
                                          </p:stCondLst>
                                        </p:cTn>
                                        <p:tgtEl>
                                          <p:spTgt spid="179"/>
                                        </p:tgtEl>
                                        <p:attrNameLst>
                                          <p:attrName>style.visibility</p:attrName>
                                        </p:attrNameLst>
                                      </p:cBhvr>
                                      <p:to>
                                        <p:strVal val="hidden"/>
                                      </p:to>
                                    </p:set>
                                  </p:childTnLst>
                                </p:cTn>
                              </p:par>
                              <p:par>
                                <p:cTn id="609" presetID="2" presetClass="exit" presetSubtype="4" fill="hold" grpId="2" nodeType="withEffect">
                                  <p:stCondLst>
                                    <p:cond delay="0"/>
                                  </p:stCondLst>
                                  <p:childTnLst>
                                    <p:anim calcmode="lin" valueType="num">
                                      <p:cBhvr additive="base">
                                        <p:cTn id="610" dur="3500"/>
                                        <p:tgtEl>
                                          <p:spTgt spid="180"/>
                                        </p:tgtEl>
                                        <p:attrNameLst>
                                          <p:attrName>ppt_x</p:attrName>
                                        </p:attrNameLst>
                                      </p:cBhvr>
                                      <p:tavLst>
                                        <p:tav tm="0">
                                          <p:val>
                                            <p:strVal val="ppt_x"/>
                                          </p:val>
                                        </p:tav>
                                        <p:tav tm="100000">
                                          <p:val>
                                            <p:strVal val="ppt_x"/>
                                          </p:val>
                                        </p:tav>
                                      </p:tavLst>
                                    </p:anim>
                                    <p:anim calcmode="lin" valueType="num">
                                      <p:cBhvr additive="base">
                                        <p:cTn id="611" dur="3500"/>
                                        <p:tgtEl>
                                          <p:spTgt spid="180"/>
                                        </p:tgtEl>
                                        <p:attrNameLst>
                                          <p:attrName>ppt_y</p:attrName>
                                        </p:attrNameLst>
                                      </p:cBhvr>
                                      <p:tavLst>
                                        <p:tav tm="0">
                                          <p:val>
                                            <p:strVal val="ppt_y"/>
                                          </p:val>
                                        </p:tav>
                                        <p:tav tm="100000">
                                          <p:val>
                                            <p:strVal val="1+ppt_h/2"/>
                                          </p:val>
                                        </p:tav>
                                      </p:tavLst>
                                    </p:anim>
                                    <p:set>
                                      <p:cBhvr>
                                        <p:cTn id="612" dur="1" fill="hold">
                                          <p:stCondLst>
                                            <p:cond delay="3499"/>
                                          </p:stCondLst>
                                        </p:cTn>
                                        <p:tgtEl>
                                          <p:spTgt spid="180"/>
                                        </p:tgtEl>
                                        <p:attrNameLst>
                                          <p:attrName>style.visibility</p:attrName>
                                        </p:attrNameLst>
                                      </p:cBhvr>
                                      <p:to>
                                        <p:strVal val="hidden"/>
                                      </p:to>
                                    </p:set>
                                  </p:childTnLst>
                                </p:cTn>
                              </p:par>
                              <p:par>
                                <p:cTn id="613" presetID="2" presetClass="exit" presetSubtype="4" fill="hold" grpId="2" nodeType="withEffect">
                                  <p:stCondLst>
                                    <p:cond delay="0"/>
                                  </p:stCondLst>
                                  <p:childTnLst>
                                    <p:anim calcmode="lin" valueType="num">
                                      <p:cBhvr additive="base">
                                        <p:cTn id="614" dur="3500"/>
                                        <p:tgtEl>
                                          <p:spTgt spid="181"/>
                                        </p:tgtEl>
                                        <p:attrNameLst>
                                          <p:attrName>ppt_x</p:attrName>
                                        </p:attrNameLst>
                                      </p:cBhvr>
                                      <p:tavLst>
                                        <p:tav tm="0">
                                          <p:val>
                                            <p:strVal val="ppt_x"/>
                                          </p:val>
                                        </p:tav>
                                        <p:tav tm="100000">
                                          <p:val>
                                            <p:strVal val="ppt_x"/>
                                          </p:val>
                                        </p:tav>
                                      </p:tavLst>
                                    </p:anim>
                                    <p:anim calcmode="lin" valueType="num">
                                      <p:cBhvr additive="base">
                                        <p:cTn id="615" dur="3500"/>
                                        <p:tgtEl>
                                          <p:spTgt spid="181"/>
                                        </p:tgtEl>
                                        <p:attrNameLst>
                                          <p:attrName>ppt_y</p:attrName>
                                        </p:attrNameLst>
                                      </p:cBhvr>
                                      <p:tavLst>
                                        <p:tav tm="0">
                                          <p:val>
                                            <p:strVal val="ppt_y"/>
                                          </p:val>
                                        </p:tav>
                                        <p:tav tm="100000">
                                          <p:val>
                                            <p:strVal val="1+ppt_h/2"/>
                                          </p:val>
                                        </p:tav>
                                      </p:tavLst>
                                    </p:anim>
                                    <p:set>
                                      <p:cBhvr>
                                        <p:cTn id="616" dur="1" fill="hold">
                                          <p:stCondLst>
                                            <p:cond delay="3499"/>
                                          </p:stCondLst>
                                        </p:cTn>
                                        <p:tgtEl>
                                          <p:spTgt spid="181"/>
                                        </p:tgtEl>
                                        <p:attrNameLst>
                                          <p:attrName>style.visibility</p:attrName>
                                        </p:attrNameLst>
                                      </p:cBhvr>
                                      <p:to>
                                        <p:strVal val="hidden"/>
                                      </p:to>
                                    </p:set>
                                  </p:childTnLst>
                                </p:cTn>
                              </p:par>
                              <p:par>
                                <p:cTn id="617" presetID="2" presetClass="exit" presetSubtype="4" fill="hold" grpId="2" nodeType="withEffect">
                                  <p:stCondLst>
                                    <p:cond delay="0"/>
                                  </p:stCondLst>
                                  <p:childTnLst>
                                    <p:anim calcmode="lin" valueType="num">
                                      <p:cBhvr additive="base">
                                        <p:cTn id="618" dur="3500"/>
                                        <p:tgtEl>
                                          <p:spTgt spid="182"/>
                                        </p:tgtEl>
                                        <p:attrNameLst>
                                          <p:attrName>ppt_x</p:attrName>
                                        </p:attrNameLst>
                                      </p:cBhvr>
                                      <p:tavLst>
                                        <p:tav tm="0">
                                          <p:val>
                                            <p:strVal val="ppt_x"/>
                                          </p:val>
                                        </p:tav>
                                        <p:tav tm="100000">
                                          <p:val>
                                            <p:strVal val="ppt_x"/>
                                          </p:val>
                                        </p:tav>
                                      </p:tavLst>
                                    </p:anim>
                                    <p:anim calcmode="lin" valueType="num">
                                      <p:cBhvr additive="base">
                                        <p:cTn id="619" dur="3500"/>
                                        <p:tgtEl>
                                          <p:spTgt spid="182"/>
                                        </p:tgtEl>
                                        <p:attrNameLst>
                                          <p:attrName>ppt_y</p:attrName>
                                        </p:attrNameLst>
                                      </p:cBhvr>
                                      <p:tavLst>
                                        <p:tav tm="0">
                                          <p:val>
                                            <p:strVal val="ppt_y"/>
                                          </p:val>
                                        </p:tav>
                                        <p:tav tm="100000">
                                          <p:val>
                                            <p:strVal val="1+ppt_h/2"/>
                                          </p:val>
                                        </p:tav>
                                      </p:tavLst>
                                    </p:anim>
                                    <p:set>
                                      <p:cBhvr>
                                        <p:cTn id="620" dur="1" fill="hold">
                                          <p:stCondLst>
                                            <p:cond delay="3499"/>
                                          </p:stCondLst>
                                        </p:cTn>
                                        <p:tgtEl>
                                          <p:spTgt spid="182"/>
                                        </p:tgtEl>
                                        <p:attrNameLst>
                                          <p:attrName>style.visibility</p:attrName>
                                        </p:attrNameLst>
                                      </p:cBhvr>
                                      <p:to>
                                        <p:strVal val="hidden"/>
                                      </p:to>
                                    </p:set>
                                  </p:childTnLst>
                                </p:cTn>
                              </p:par>
                              <p:par>
                                <p:cTn id="621" presetID="2" presetClass="exit" presetSubtype="4" fill="hold" grpId="2" nodeType="withEffect">
                                  <p:stCondLst>
                                    <p:cond delay="0"/>
                                  </p:stCondLst>
                                  <p:childTnLst>
                                    <p:anim calcmode="lin" valueType="num">
                                      <p:cBhvr additive="base">
                                        <p:cTn id="622" dur="3500"/>
                                        <p:tgtEl>
                                          <p:spTgt spid="183"/>
                                        </p:tgtEl>
                                        <p:attrNameLst>
                                          <p:attrName>ppt_x</p:attrName>
                                        </p:attrNameLst>
                                      </p:cBhvr>
                                      <p:tavLst>
                                        <p:tav tm="0">
                                          <p:val>
                                            <p:strVal val="ppt_x"/>
                                          </p:val>
                                        </p:tav>
                                        <p:tav tm="100000">
                                          <p:val>
                                            <p:strVal val="ppt_x"/>
                                          </p:val>
                                        </p:tav>
                                      </p:tavLst>
                                    </p:anim>
                                    <p:anim calcmode="lin" valueType="num">
                                      <p:cBhvr additive="base">
                                        <p:cTn id="623" dur="3500"/>
                                        <p:tgtEl>
                                          <p:spTgt spid="183"/>
                                        </p:tgtEl>
                                        <p:attrNameLst>
                                          <p:attrName>ppt_y</p:attrName>
                                        </p:attrNameLst>
                                      </p:cBhvr>
                                      <p:tavLst>
                                        <p:tav tm="0">
                                          <p:val>
                                            <p:strVal val="ppt_y"/>
                                          </p:val>
                                        </p:tav>
                                        <p:tav tm="100000">
                                          <p:val>
                                            <p:strVal val="1+ppt_h/2"/>
                                          </p:val>
                                        </p:tav>
                                      </p:tavLst>
                                    </p:anim>
                                    <p:set>
                                      <p:cBhvr>
                                        <p:cTn id="624" dur="1" fill="hold">
                                          <p:stCondLst>
                                            <p:cond delay="3499"/>
                                          </p:stCondLst>
                                        </p:cTn>
                                        <p:tgtEl>
                                          <p:spTgt spid="183"/>
                                        </p:tgtEl>
                                        <p:attrNameLst>
                                          <p:attrName>style.visibility</p:attrName>
                                        </p:attrNameLst>
                                      </p:cBhvr>
                                      <p:to>
                                        <p:strVal val="hidden"/>
                                      </p:to>
                                    </p:set>
                                  </p:childTnLst>
                                </p:cTn>
                              </p:par>
                              <p:par>
                                <p:cTn id="625" presetID="2" presetClass="exit" presetSubtype="4" fill="hold" grpId="2" nodeType="withEffect">
                                  <p:stCondLst>
                                    <p:cond delay="0"/>
                                  </p:stCondLst>
                                  <p:childTnLst>
                                    <p:anim calcmode="lin" valueType="num">
                                      <p:cBhvr additive="base">
                                        <p:cTn id="626" dur="3500"/>
                                        <p:tgtEl>
                                          <p:spTgt spid="184"/>
                                        </p:tgtEl>
                                        <p:attrNameLst>
                                          <p:attrName>ppt_x</p:attrName>
                                        </p:attrNameLst>
                                      </p:cBhvr>
                                      <p:tavLst>
                                        <p:tav tm="0">
                                          <p:val>
                                            <p:strVal val="ppt_x"/>
                                          </p:val>
                                        </p:tav>
                                        <p:tav tm="100000">
                                          <p:val>
                                            <p:strVal val="ppt_x"/>
                                          </p:val>
                                        </p:tav>
                                      </p:tavLst>
                                    </p:anim>
                                    <p:anim calcmode="lin" valueType="num">
                                      <p:cBhvr additive="base">
                                        <p:cTn id="627" dur="3500"/>
                                        <p:tgtEl>
                                          <p:spTgt spid="184"/>
                                        </p:tgtEl>
                                        <p:attrNameLst>
                                          <p:attrName>ppt_y</p:attrName>
                                        </p:attrNameLst>
                                      </p:cBhvr>
                                      <p:tavLst>
                                        <p:tav tm="0">
                                          <p:val>
                                            <p:strVal val="ppt_y"/>
                                          </p:val>
                                        </p:tav>
                                        <p:tav tm="100000">
                                          <p:val>
                                            <p:strVal val="1+ppt_h/2"/>
                                          </p:val>
                                        </p:tav>
                                      </p:tavLst>
                                    </p:anim>
                                    <p:set>
                                      <p:cBhvr>
                                        <p:cTn id="628" dur="1" fill="hold">
                                          <p:stCondLst>
                                            <p:cond delay="3499"/>
                                          </p:stCondLst>
                                        </p:cTn>
                                        <p:tgtEl>
                                          <p:spTgt spid="184"/>
                                        </p:tgtEl>
                                        <p:attrNameLst>
                                          <p:attrName>style.visibility</p:attrName>
                                        </p:attrNameLst>
                                      </p:cBhvr>
                                      <p:to>
                                        <p:strVal val="hidden"/>
                                      </p:to>
                                    </p:set>
                                  </p:childTnLst>
                                </p:cTn>
                              </p:par>
                              <p:par>
                                <p:cTn id="629" presetID="2" presetClass="exit" presetSubtype="4" fill="hold" grpId="2" nodeType="withEffect">
                                  <p:stCondLst>
                                    <p:cond delay="0"/>
                                  </p:stCondLst>
                                  <p:childTnLst>
                                    <p:anim calcmode="lin" valueType="num">
                                      <p:cBhvr additive="base">
                                        <p:cTn id="630" dur="3500"/>
                                        <p:tgtEl>
                                          <p:spTgt spid="185"/>
                                        </p:tgtEl>
                                        <p:attrNameLst>
                                          <p:attrName>ppt_x</p:attrName>
                                        </p:attrNameLst>
                                      </p:cBhvr>
                                      <p:tavLst>
                                        <p:tav tm="0">
                                          <p:val>
                                            <p:strVal val="ppt_x"/>
                                          </p:val>
                                        </p:tav>
                                        <p:tav tm="100000">
                                          <p:val>
                                            <p:strVal val="ppt_x"/>
                                          </p:val>
                                        </p:tav>
                                      </p:tavLst>
                                    </p:anim>
                                    <p:anim calcmode="lin" valueType="num">
                                      <p:cBhvr additive="base">
                                        <p:cTn id="631" dur="3500"/>
                                        <p:tgtEl>
                                          <p:spTgt spid="185"/>
                                        </p:tgtEl>
                                        <p:attrNameLst>
                                          <p:attrName>ppt_y</p:attrName>
                                        </p:attrNameLst>
                                      </p:cBhvr>
                                      <p:tavLst>
                                        <p:tav tm="0">
                                          <p:val>
                                            <p:strVal val="ppt_y"/>
                                          </p:val>
                                        </p:tav>
                                        <p:tav tm="100000">
                                          <p:val>
                                            <p:strVal val="1+ppt_h/2"/>
                                          </p:val>
                                        </p:tav>
                                      </p:tavLst>
                                    </p:anim>
                                    <p:set>
                                      <p:cBhvr>
                                        <p:cTn id="632" dur="1" fill="hold">
                                          <p:stCondLst>
                                            <p:cond delay="3499"/>
                                          </p:stCondLst>
                                        </p:cTn>
                                        <p:tgtEl>
                                          <p:spTgt spid="185"/>
                                        </p:tgtEl>
                                        <p:attrNameLst>
                                          <p:attrName>style.visibility</p:attrName>
                                        </p:attrNameLst>
                                      </p:cBhvr>
                                      <p:to>
                                        <p:strVal val="hidden"/>
                                      </p:to>
                                    </p:set>
                                  </p:childTnLst>
                                </p:cTn>
                              </p:par>
                              <p:par>
                                <p:cTn id="633" presetID="2" presetClass="exit" presetSubtype="4" fill="hold" grpId="2" nodeType="withEffect">
                                  <p:stCondLst>
                                    <p:cond delay="0"/>
                                  </p:stCondLst>
                                  <p:childTnLst>
                                    <p:anim calcmode="lin" valueType="num">
                                      <p:cBhvr additive="base">
                                        <p:cTn id="634" dur="3500"/>
                                        <p:tgtEl>
                                          <p:spTgt spid="186"/>
                                        </p:tgtEl>
                                        <p:attrNameLst>
                                          <p:attrName>ppt_x</p:attrName>
                                        </p:attrNameLst>
                                      </p:cBhvr>
                                      <p:tavLst>
                                        <p:tav tm="0">
                                          <p:val>
                                            <p:strVal val="ppt_x"/>
                                          </p:val>
                                        </p:tav>
                                        <p:tav tm="100000">
                                          <p:val>
                                            <p:strVal val="ppt_x"/>
                                          </p:val>
                                        </p:tav>
                                      </p:tavLst>
                                    </p:anim>
                                    <p:anim calcmode="lin" valueType="num">
                                      <p:cBhvr additive="base">
                                        <p:cTn id="635" dur="3500"/>
                                        <p:tgtEl>
                                          <p:spTgt spid="186"/>
                                        </p:tgtEl>
                                        <p:attrNameLst>
                                          <p:attrName>ppt_y</p:attrName>
                                        </p:attrNameLst>
                                      </p:cBhvr>
                                      <p:tavLst>
                                        <p:tav tm="0">
                                          <p:val>
                                            <p:strVal val="ppt_y"/>
                                          </p:val>
                                        </p:tav>
                                        <p:tav tm="100000">
                                          <p:val>
                                            <p:strVal val="1+ppt_h/2"/>
                                          </p:val>
                                        </p:tav>
                                      </p:tavLst>
                                    </p:anim>
                                    <p:set>
                                      <p:cBhvr>
                                        <p:cTn id="636" dur="1" fill="hold">
                                          <p:stCondLst>
                                            <p:cond delay="3499"/>
                                          </p:stCondLst>
                                        </p:cTn>
                                        <p:tgtEl>
                                          <p:spTgt spid="186"/>
                                        </p:tgtEl>
                                        <p:attrNameLst>
                                          <p:attrName>style.visibility</p:attrName>
                                        </p:attrNameLst>
                                      </p:cBhvr>
                                      <p:to>
                                        <p:strVal val="hidden"/>
                                      </p:to>
                                    </p:set>
                                  </p:childTnLst>
                                </p:cTn>
                              </p:par>
                              <p:par>
                                <p:cTn id="637" presetID="2" presetClass="exit" presetSubtype="4" fill="hold" grpId="2" nodeType="withEffect">
                                  <p:stCondLst>
                                    <p:cond delay="0"/>
                                  </p:stCondLst>
                                  <p:childTnLst>
                                    <p:anim calcmode="lin" valueType="num">
                                      <p:cBhvr additive="base">
                                        <p:cTn id="638" dur="3500"/>
                                        <p:tgtEl>
                                          <p:spTgt spid="187"/>
                                        </p:tgtEl>
                                        <p:attrNameLst>
                                          <p:attrName>ppt_x</p:attrName>
                                        </p:attrNameLst>
                                      </p:cBhvr>
                                      <p:tavLst>
                                        <p:tav tm="0">
                                          <p:val>
                                            <p:strVal val="ppt_x"/>
                                          </p:val>
                                        </p:tav>
                                        <p:tav tm="100000">
                                          <p:val>
                                            <p:strVal val="ppt_x"/>
                                          </p:val>
                                        </p:tav>
                                      </p:tavLst>
                                    </p:anim>
                                    <p:anim calcmode="lin" valueType="num">
                                      <p:cBhvr additive="base">
                                        <p:cTn id="639" dur="3500"/>
                                        <p:tgtEl>
                                          <p:spTgt spid="187"/>
                                        </p:tgtEl>
                                        <p:attrNameLst>
                                          <p:attrName>ppt_y</p:attrName>
                                        </p:attrNameLst>
                                      </p:cBhvr>
                                      <p:tavLst>
                                        <p:tav tm="0">
                                          <p:val>
                                            <p:strVal val="ppt_y"/>
                                          </p:val>
                                        </p:tav>
                                        <p:tav tm="100000">
                                          <p:val>
                                            <p:strVal val="1+ppt_h/2"/>
                                          </p:val>
                                        </p:tav>
                                      </p:tavLst>
                                    </p:anim>
                                    <p:set>
                                      <p:cBhvr>
                                        <p:cTn id="640" dur="1" fill="hold">
                                          <p:stCondLst>
                                            <p:cond delay="3499"/>
                                          </p:stCondLst>
                                        </p:cTn>
                                        <p:tgtEl>
                                          <p:spTgt spid="187"/>
                                        </p:tgtEl>
                                        <p:attrNameLst>
                                          <p:attrName>style.visibility</p:attrName>
                                        </p:attrNameLst>
                                      </p:cBhvr>
                                      <p:to>
                                        <p:strVal val="hidden"/>
                                      </p:to>
                                    </p:set>
                                  </p:childTnLst>
                                </p:cTn>
                              </p:par>
                              <p:par>
                                <p:cTn id="641" presetID="2" presetClass="exit" presetSubtype="4" fill="hold" grpId="2" nodeType="withEffect">
                                  <p:stCondLst>
                                    <p:cond delay="0"/>
                                  </p:stCondLst>
                                  <p:childTnLst>
                                    <p:anim calcmode="lin" valueType="num">
                                      <p:cBhvr additive="base">
                                        <p:cTn id="642" dur="3500"/>
                                        <p:tgtEl>
                                          <p:spTgt spid="188"/>
                                        </p:tgtEl>
                                        <p:attrNameLst>
                                          <p:attrName>ppt_x</p:attrName>
                                        </p:attrNameLst>
                                      </p:cBhvr>
                                      <p:tavLst>
                                        <p:tav tm="0">
                                          <p:val>
                                            <p:strVal val="ppt_x"/>
                                          </p:val>
                                        </p:tav>
                                        <p:tav tm="100000">
                                          <p:val>
                                            <p:strVal val="ppt_x"/>
                                          </p:val>
                                        </p:tav>
                                      </p:tavLst>
                                    </p:anim>
                                    <p:anim calcmode="lin" valueType="num">
                                      <p:cBhvr additive="base">
                                        <p:cTn id="643" dur="3500"/>
                                        <p:tgtEl>
                                          <p:spTgt spid="188"/>
                                        </p:tgtEl>
                                        <p:attrNameLst>
                                          <p:attrName>ppt_y</p:attrName>
                                        </p:attrNameLst>
                                      </p:cBhvr>
                                      <p:tavLst>
                                        <p:tav tm="0">
                                          <p:val>
                                            <p:strVal val="ppt_y"/>
                                          </p:val>
                                        </p:tav>
                                        <p:tav tm="100000">
                                          <p:val>
                                            <p:strVal val="1+ppt_h/2"/>
                                          </p:val>
                                        </p:tav>
                                      </p:tavLst>
                                    </p:anim>
                                    <p:set>
                                      <p:cBhvr>
                                        <p:cTn id="644" dur="1" fill="hold">
                                          <p:stCondLst>
                                            <p:cond delay="3499"/>
                                          </p:stCondLst>
                                        </p:cTn>
                                        <p:tgtEl>
                                          <p:spTgt spid="188"/>
                                        </p:tgtEl>
                                        <p:attrNameLst>
                                          <p:attrName>style.visibility</p:attrName>
                                        </p:attrNameLst>
                                      </p:cBhvr>
                                      <p:to>
                                        <p:strVal val="hidden"/>
                                      </p:to>
                                    </p:set>
                                  </p:childTnLst>
                                </p:cTn>
                              </p:par>
                              <p:par>
                                <p:cTn id="645" presetID="2" presetClass="exit" presetSubtype="4" fill="hold" grpId="2" nodeType="withEffect">
                                  <p:stCondLst>
                                    <p:cond delay="0"/>
                                  </p:stCondLst>
                                  <p:childTnLst>
                                    <p:anim calcmode="lin" valueType="num">
                                      <p:cBhvr additive="base">
                                        <p:cTn id="646" dur="3500"/>
                                        <p:tgtEl>
                                          <p:spTgt spid="189"/>
                                        </p:tgtEl>
                                        <p:attrNameLst>
                                          <p:attrName>ppt_x</p:attrName>
                                        </p:attrNameLst>
                                      </p:cBhvr>
                                      <p:tavLst>
                                        <p:tav tm="0">
                                          <p:val>
                                            <p:strVal val="ppt_x"/>
                                          </p:val>
                                        </p:tav>
                                        <p:tav tm="100000">
                                          <p:val>
                                            <p:strVal val="ppt_x"/>
                                          </p:val>
                                        </p:tav>
                                      </p:tavLst>
                                    </p:anim>
                                    <p:anim calcmode="lin" valueType="num">
                                      <p:cBhvr additive="base">
                                        <p:cTn id="647" dur="3500"/>
                                        <p:tgtEl>
                                          <p:spTgt spid="189"/>
                                        </p:tgtEl>
                                        <p:attrNameLst>
                                          <p:attrName>ppt_y</p:attrName>
                                        </p:attrNameLst>
                                      </p:cBhvr>
                                      <p:tavLst>
                                        <p:tav tm="0">
                                          <p:val>
                                            <p:strVal val="ppt_y"/>
                                          </p:val>
                                        </p:tav>
                                        <p:tav tm="100000">
                                          <p:val>
                                            <p:strVal val="1+ppt_h/2"/>
                                          </p:val>
                                        </p:tav>
                                      </p:tavLst>
                                    </p:anim>
                                    <p:set>
                                      <p:cBhvr>
                                        <p:cTn id="648" dur="1" fill="hold">
                                          <p:stCondLst>
                                            <p:cond delay="3499"/>
                                          </p:stCondLst>
                                        </p:cTn>
                                        <p:tgtEl>
                                          <p:spTgt spid="189"/>
                                        </p:tgtEl>
                                        <p:attrNameLst>
                                          <p:attrName>style.visibility</p:attrName>
                                        </p:attrNameLst>
                                      </p:cBhvr>
                                      <p:to>
                                        <p:strVal val="hidden"/>
                                      </p:to>
                                    </p:set>
                                  </p:childTnLst>
                                </p:cTn>
                              </p:par>
                              <p:par>
                                <p:cTn id="649" presetID="2" presetClass="exit" presetSubtype="4" fill="hold" grpId="2" nodeType="withEffect">
                                  <p:stCondLst>
                                    <p:cond delay="0"/>
                                  </p:stCondLst>
                                  <p:childTnLst>
                                    <p:anim calcmode="lin" valueType="num">
                                      <p:cBhvr additive="base">
                                        <p:cTn id="650" dur="3500"/>
                                        <p:tgtEl>
                                          <p:spTgt spid="190"/>
                                        </p:tgtEl>
                                        <p:attrNameLst>
                                          <p:attrName>ppt_x</p:attrName>
                                        </p:attrNameLst>
                                      </p:cBhvr>
                                      <p:tavLst>
                                        <p:tav tm="0">
                                          <p:val>
                                            <p:strVal val="ppt_x"/>
                                          </p:val>
                                        </p:tav>
                                        <p:tav tm="100000">
                                          <p:val>
                                            <p:strVal val="ppt_x"/>
                                          </p:val>
                                        </p:tav>
                                      </p:tavLst>
                                    </p:anim>
                                    <p:anim calcmode="lin" valueType="num">
                                      <p:cBhvr additive="base">
                                        <p:cTn id="651" dur="3500"/>
                                        <p:tgtEl>
                                          <p:spTgt spid="190"/>
                                        </p:tgtEl>
                                        <p:attrNameLst>
                                          <p:attrName>ppt_y</p:attrName>
                                        </p:attrNameLst>
                                      </p:cBhvr>
                                      <p:tavLst>
                                        <p:tav tm="0">
                                          <p:val>
                                            <p:strVal val="ppt_y"/>
                                          </p:val>
                                        </p:tav>
                                        <p:tav tm="100000">
                                          <p:val>
                                            <p:strVal val="1+ppt_h/2"/>
                                          </p:val>
                                        </p:tav>
                                      </p:tavLst>
                                    </p:anim>
                                    <p:set>
                                      <p:cBhvr>
                                        <p:cTn id="652" dur="1" fill="hold">
                                          <p:stCondLst>
                                            <p:cond delay="3499"/>
                                          </p:stCondLst>
                                        </p:cTn>
                                        <p:tgtEl>
                                          <p:spTgt spid="190"/>
                                        </p:tgtEl>
                                        <p:attrNameLst>
                                          <p:attrName>style.visibility</p:attrName>
                                        </p:attrNameLst>
                                      </p:cBhvr>
                                      <p:to>
                                        <p:strVal val="hidden"/>
                                      </p:to>
                                    </p:set>
                                  </p:childTnLst>
                                </p:cTn>
                              </p:par>
                              <p:par>
                                <p:cTn id="653" presetID="2" presetClass="exit" presetSubtype="4" fill="hold" grpId="2" nodeType="withEffect">
                                  <p:stCondLst>
                                    <p:cond delay="0"/>
                                  </p:stCondLst>
                                  <p:childTnLst>
                                    <p:anim calcmode="lin" valueType="num">
                                      <p:cBhvr additive="base">
                                        <p:cTn id="654" dur="3500"/>
                                        <p:tgtEl>
                                          <p:spTgt spid="191"/>
                                        </p:tgtEl>
                                        <p:attrNameLst>
                                          <p:attrName>ppt_x</p:attrName>
                                        </p:attrNameLst>
                                      </p:cBhvr>
                                      <p:tavLst>
                                        <p:tav tm="0">
                                          <p:val>
                                            <p:strVal val="ppt_x"/>
                                          </p:val>
                                        </p:tav>
                                        <p:tav tm="100000">
                                          <p:val>
                                            <p:strVal val="ppt_x"/>
                                          </p:val>
                                        </p:tav>
                                      </p:tavLst>
                                    </p:anim>
                                    <p:anim calcmode="lin" valueType="num">
                                      <p:cBhvr additive="base">
                                        <p:cTn id="655" dur="3500"/>
                                        <p:tgtEl>
                                          <p:spTgt spid="191"/>
                                        </p:tgtEl>
                                        <p:attrNameLst>
                                          <p:attrName>ppt_y</p:attrName>
                                        </p:attrNameLst>
                                      </p:cBhvr>
                                      <p:tavLst>
                                        <p:tav tm="0">
                                          <p:val>
                                            <p:strVal val="ppt_y"/>
                                          </p:val>
                                        </p:tav>
                                        <p:tav tm="100000">
                                          <p:val>
                                            <p:strVal val="1+ppt_h/2"/>
                                          </p:val>
                                        </p:tav>
                                      </p:tavLst>
                                    </p:anim>
                                    <p:set>
                                      <p:cBhvr>
                                        <p:cTn id="656" dur="1" fill="hold">
                                          <p:stCondLst>
                                            <p:cond delay="3499"/>
                                          </p:stCondLst>
                                        </p:cTn>
                                        <p:tgtEl>
                                          <p:spTgt spid="191"/>
                                        </p:tgtEl>
                                        <p:attrNameLst>
                                          <p:attrName>style.visibility</p:attrName>
                                        </p:attrNameLst>
                                      </p:cBhvr>
                                      <p:to>
                                        <p:strVal val="hidden"/>
                                      </p:to>
                                    </p:set>
                                  </p:childTnLst>
                                </p:cTn>
                              </p:par>
                              <p:par>
                                <p:cTn id="657" presetID="2" presetClass="exit" presetSubtype="4" fill="hold" grpId="2" nodeType="withEffect">
                                  <p:stCondLst>
                                    <p:cond delay="0"/>
                                  </p:stCondLst>
                                  <p:childTnLst>
                                    <p:anim calcmode="lin" valueType="num">
                                      <p:cBhvr additive="base">
                                        <p:cTn id="658" dur="3500"/>
                                        <p:tgtEl>
                                          <p:spTgt spid="192"/>
                                        </p:tgtEl>
                                        <p:attrNameLst>
                                          <p:attrName>ppt_x</p:attrName>
                                        </p:attrNameLst>
                                      </p:cBhvr>
                                      <p:tavLst>
                                        <p:tav tm="0">
                                          <p:val>
                                            <p:strVal val="ppt_x"/>
                                          </p:val>
                                        </p:tav>
                                        <p:tav tm="100000">
                                          <p:val>
                                            <p:strVal val="ppt_x"/>
                                          </p:val>
                                        </p:tav>
                                      </p:tavLst>
                                    </p:anim>
                                    <p:anim calcmode="lin" valueType="num">
                                      <p:cBhvr additive="base">
                                        <p:cTn id="659" dur="3500"/>
                                        <p:tgtEl>
                                          <p:spTgt spid="192"/>
                                        </p:tgtEl>
                                        <p:attrNameLst>
                                          <p:attrName>ppt_y</p:attrName>
                                        </p:attrNameLst>
                                      </p:cBhvr>
                                      <p:tavLst>
                                        <p:tav tm="0">
                                          <p:val>
                                            <p:strVal val="ppt_y"/>
                                          </p:val>
                                        </p:tav>
                                        <p:tav tm="100000">
                                          <p:val>
                                            <p:strVal val="1+ppt_h/2"/>
                                          </p:val>
                                        </p:tav>
                                      </p:tavLst>
                                    </p:anim>
                                    <p:set>
                                      <p:cBhvr>
                                        <p:cTn id="660" dur="1" fill="hold">
                                          <p:stCondLst>
                                            <p:cond delay="3499"/>
                                          </p:stCondLst>
                                        </p:cTn>
                                        <p:tgtEl>
                                          <p:spTgt spid="192"/>
                                        </p:tgtEl>
                                        <p:attrNameLst>
                                          <p:attrName>style.visibility</p:attrName>
                                        </p:attrNameLst>
                                      </p:cBhvr>
                                      <p:to>
                                        <p:strVal val="hidden"/>
                                      </p:to>
                                    </p:set>
                                  </p:childTnLst>
                                </p:cTn>
                              </p:par>
                              <p:par>
                                <p:cTn id="661" presetID="2" presetClass="exit" presetSubtype="4" fill="hold" grpId="2" nodeType="withEffect">
                                  <p:stCondLst>
                                    <p:cond delay="0"/>
                                  </p:stCondLst>
                                  <p:childTnLst>
                                    <p:anim calcmode="lin" valueType="num">
                                      <p:cBhvr additive="base">
                                        <p:cTn id="662" dur="3500"/>
                                        <p:tgtEl>
                                          <p:spTgt spid="193"/>
                                        </p:tgtEl>
                                        <p:attrNameLst>
                                          <p:attrName>ppt_x</p:attrName>
                                        </p:attrNameLst>
                                      </p:cBhvr>
                                      <p:tavLst>
                                        <p:tav tm="0">
                                          <p:val>
                                            <p:strVal val="ppt_x"/>
                                          </p:val>
                                        </p:tav>
                                        <p:tav tm="100000">
                                          <p:val>
                                            <p:strVal val="ppt_x"/>
                                          </p:val>
                                        </p:tav>
                                      </p:tavLst>
                                    </p:anim>
                                    <p:anim calcmode="lin" valueType="num">
                                      <p:cBhvr additive="base">
                                        <p:cTn id="663" dur="3500"/>
                                        <p:tgtEl>
                                          <p:spTgt spid="193"/>
                                        </p:tgtEl>
                                        <p:attrNameLst>
                                          <p:attrName>ppt_y</p:attrName>
                                        </p:attrNameLst>
                                      </p:cBhvr>
                                      <p:tavLst>
                                        <p:tav tm="0">
                                          <p:val>
                                            <p:strVal val="ppt_y"/>
                                          </p:val>
                                        </p:tav>
                                        <p:tav tm="100000">
                                          <p:val>
                                            <p:strVal val="1+ppt_h/2"/>
                                          </p:val>
                                        </p:tav>
                                      </p:tavLst>
                                    </p:anim>
                                    <p:set>
                                      <p:cBhvr>
                                        <p:cTn id="664" dur="1" fill="hold">
                                          <p:stCondLst>
                                            <p:cond delay="3499"/>
                                          </p:stCondLst>
                                        </p:cTn>
                                        <p:tgtEl>
                                          <p:spTgt spid="193"/>
                                        </p:tgtEl>
                                        <p:attrNameLst>
                                          <p:attrName>style.visibility</p:attrName>
                                        </p:attrNameLst>
                                      </p:cBhvr>
                                      <p:to>
                                        <p:strVal val="hidden"/>
                                      </p:to>
                                    </p:set>
                                  </p:childTnLst>
                                </p:cTn>
                              </p:par>
                              <p:par>
                                <p:cTn id="665" presetID="2" presetClass="exit" presetSubtype="4" fill="hold" grpId="2" nodeType="withEffect">
                                  <p:stCondLst>
                                    <p:cond delay="0"/>
                                  </p:stCondLst>
                                  <p:childTnLst>
                                    <p:anim calcmode="lin" valueType="num">
                                      <p:cBhvr additive="base">
                                        <p:cTn id="666" dur="3500"/>
                                        <p:tgtEl>
                                          <p:spTgt spid="194"/>
                                        </p:tgtEl>
                                        <p:attrNameLst>
                                          <p:attrName>ppt_x</p:attrName>
                                        </p:attrNameLst>
                                      </p:cBhvr>
                                      <p:tavLst>
                                        <p:tav tm="0">
                                          <p:val>
                                            <p:strVal val="ppt_x"/>
                                          </p:val>
                                        </p:tav>
                                        <p:tav tm="100000">
                                          <p:val>
                                            <p:strVal val="ppt_x"/>
                                          </p:val>
                                        </p:tav>
                                      </p:tavLst>
                                    </p:anim>
                                    <p:anim calcmode="lin" valueType="num">
                                      <p:cBhvr additive="base">
                                        <p:cTn id="667" dur="3500"/>
                                        <p:tgtEl>
                                          <p:spTgt spid="194"/>
                                        </p:tgtEl>
                                        <p:attrNameLst>
                                          <p:attrName>ppt_y</p:attrName>
                                        </p:attrNameLst>
                                      </p:cBhvr>
                                      <p:tavLst>
                                        <p:tav tm="0">
                                          <p:val>
                                            <p:strVal val="ppt_y"/>
                                          </p:val>
                                        </p:tav>
                                        <p:tav tm="100000">
                                          <p:val>
                                            <p:strVal val="1+ppt_h/2"/>
                                          </p:val>
                                        </p:tav>
                                      </p:tavLst>
                                    </p:anim>
                                    <p:set>
                                      <p:cBhvr>
                                        <p:cTn id="668" dur="1" fill="hold">
                                          <p:stCondLst>
                                            <p:cond delay="3499"/>
                                          </p:stCondLst>
                                        </p:cTn>
                                        <p:tgtEl>
                                          <p:spTgt spid="194"/>
                                        </p:tgtEl>
                                        <p:attrNameLst>
                                          <p:attrName>style.visibility</p:attrName>
                                        </p:attrNameLst>
                                      </p:cBhvr>
                                      <p:to>
                                        <p:strVal val="hidden"/>
                                      </p:to>
                                    </p:set>
                                  </p:childTnLst>
                                </p:cTn>
                              </p:par>
                              <p:par>
                                <p:cTn id="669" presetID="2" presetClass="exit" presetSubtype="4" fill="hold" grpId="2" nodeType="withEffect">
                                  <p:stCondLst>
                                    <p:cond delay="0"/>
                                  </p:stCondLst>
                                  <p:childTnLst>
                                    <p:anim calcmode="lin" valueType="num">
                                      <p:cBhvr additive="base">
                                        <p:cTn id="670" dur="3500"/>
                                        <p:tgtEl>
                                          <p:spTgt spid="195"/>
                                        </p:tgtEl>
                                        <p:attrNameLst>
                                          <p:attrName>ppt_x</p:attrName>
                                        </p:attrNameLst>
                                      </p:cBhvr>
                                      <p:tavLst>
                                        <p:tav tm="0">
                                          <p:val>
                                            <p:strVal val="ppt_x"/>
                                          </p:val>
                                        </p:tav>
                                        <p:tav tm="100000">
                                          <p:val>
                                            <p:strVal val="ppt_x"/>
                                          </p:val>
                                        </p:tav>
                                      </p:tavLst>
                                    </p:anim>
                                    <p:anim calcmode="lin" valueType="num">
                                      <p:cBhvr additive="base">
                                        <p:cTn id="671" dur="3500"/>
                                        <p:tgtEl>
                                          <p:spTgt spid="195"/>
                                        </p:tgtEl>
                                        <p:attrNameLst>
                                          <p:attrName>ppt_y</p:attrName>
                                        </p:attrNameLst>
                                      </p:cBhvr>
                                      <p:tavLst>
                                        <p:tav tm="0">
                                          <p:val>
                                            <p:strVal val="ppt_y"/>
                                          </p:val>
                                        </p:tav>
                                        <p:tav tm="100000">
                                          <p:val>
                                            <p:strVal val="1+ppt_h/2"/>
                                          </p:val>
                                        </p:tav>
                                      </p:tavLst>
                                    </p:anim>
                                    <p:set>
                                      <p:cBhvr>
                                        <p:cTn id="672" dur="1" fill="hold">
                                          <p:stCondLst>
                                            <p:cond delay="3499"/>
                                          </p:stCondLst>
                                        </p:cTn>
                                        <p:tgtEl>
                                          <p:spTgt spid="195"/>
                                        </p:tgtEl>
                                        <p:attrNameLst>
                                          <p:attrName>style.visibility</p:attrName>
                                        </p:attrNameLst>
                                      </p:cBhvr>
                                      <p:to>
                                        <p:strVal val="hidden"/>
                                      </p:to>
                                    </p:set>
                                  </p:childTnLst>
                                </p:cTn>
                              </p:par>
                              <p:par>
                                <p:cTn id="673" presetID="2" presetClass="exit" presetSubtype="4" fill="hold" grpId="2" nodeType="withEffect">
                                  <p:stCondLst>
                                    <p:cond delay="0"/>
                                  </p:stCondLst>
                                  <p:childTnLst>
                                    <p:anim calcmode="lin" valueType="num">
                                      <p:cBhvr additive="base">
                                        <p:cTn id="674" dur="3500"/>
                                        <p:tgtEl>
                                          <p:spTgt spid="196"/>
                                        </p:tgtEl>
                                        <p:attrNameLst>
                                          <p:attrName>ppt_x</p:attrName>
                                        </p:attrNameLst>
                                      </p:cBhvr>
                                      <p:tavLst>
                                        <p:tav tm="0">
                                          <p:val>
                                            <p:strVal val="ppt_x"/>
                                          </p:val>
                                        </p:tav>
                                        <p:tav tm="100000">
                                          <p:val>
                                            <p:strVal val="ppt_x"/>
                                          </p:val>
                                        </p:tav>
                                      </p:tavLst>
                                    </p:anim>
                                    <p:anim calcmode="lin" valueType="num">
                                      <p:cBhvr additive="base">
                                        <p:cTn id="675" dur="3500"/>
                                        <p:tgtEl>
                                          <p:spTgt spid="196"/>
                                        </p:tgtEl>
                                        <p:attrNameLst>
                                          <p:attrName>ppt_y</p:attrName>
                                        </p:attrNameLst>
                                      </p:cBhvr>
                                      <p:tavLst>
                                        <p:tav tm="0">
                                          <p:val>
                                            <p:strVal val="ppt_y"/>
                                          </p:val>
                                        </p:tav>
                                        <p:tav tm="100000">
                                          <p:val>
                                            <p:strVal val="1+ppt_h/2"/>
                                          </p:val>
                                        </p:tav>
                                      </p:tavLst>
                                    </p:anim>
                                    <p:set>
                                      <p:cBhvr>
                                        <p:cTn id="676" dur="1" fill="hold">
                                          <p:stCondLst>
                                            <p:cond delay="3499"/>
                                          </p:stCondLst>
                                        </p:cTn>
                                        <p:tgtEl>
                                          <p:spTgt spid="196"/>
                                        </p:tgtEl>
                                        <p:attrNameLst>
                                          <p:attrName>style.visibility</p:attrName>
                                        </p:attrNameLst>
                                      </p:cBhvr>
                                      <p:to>
                                        <p:strVal val="hidden"/>
                                      </p:to>
                                    </p:set>
                                  </p:childTnLst>
                                </p:cTn>
                              </p:par>
                              <p:par>
                                <p:cTn id="677" presetID="2" presetClass="exit" presetSubtype="1" fill="hold" grpId="2" nodeType="withEffect">
                                  <p:stCondLst>
                                    <p:cond delay="0"/>
                                  </p:stCondLst>
                                  <p:childTnLst>
                                    <p:anim calcmode="lin" valueType="num">
                                      <p:cBhvr additive="base">
                                        <p:cTn id="678" dur="3500"/>
                                        <p:tgtEl>
                                          <p:spTgt spid="197"/>
                                        </p:tgtEl>
                                        <p:attrNameLst>
                                          <p:attrName>ppt_x</p:attrName>
                                        </p:attrNameLst>
                                      </p:cBhvr>
                                      <p:tavLst>
                                        <p:tav tm="0">
                                          <p:val>
                                            <p:strVal val="ppt_x"/>
                                          </p:val>
                                        </p:tav>
                                        <p:tav tm="100000">
                                          <p:val>
                                            <p:strVal val="ppt_x"/>
                                          </p:val>
                                        </p:tav>
                                      </p:tavLst>
                                    </p:anim>
                                    <p:anim calcmode="lin" valueType="num">
                                      <p:cBhvr additive="base">
                                        <p:cTn id="679" dur="3500"/>
                                        <p:tgtEl>
                                          <p:spTgt spid="197"/>
                                        </p:tgtEl>
                                        <p:attrNameLst>
                                          <p:attrName>ppt_y</p:attrName>
                                        </p:attrNameLst>
                                      </p:cBhvr>
                                      <p:tavLst>
                                        <p:tav tm="0">
                                          <p:val>
                                            <p:strVal val="ppt_y"/>
                                          </p:val>
                                        </p:tav>
                                        <p:tav tm="100000">
                                          <p:val>
                                            <p:strVal val="0-ppt_h/2"/>
                                          </p:val>
                                        </p:tav>
                                      </p:tavLst>
                                    </p:anim>
                                    <p:set>
                                      <p:cBhvr>
                                        <p:cTn id="680" dur="1" fill="hold">
                                          <p:stCondLst>
                                            <p:cond delay="3499"/>
                                          </p:stCondLst>
                                        </p:cTn>
                                        <p:tgtEl>
                                          <p:spTgt spid="197"/>
                                        </p:tgtEl>
                                        <p:attrNameLst>
                                          <p:attrName>style.visibility</p:attrName>
                                        </p:attrNameLst>
                                      </p:cBhvr>
                                      <p:to>
                                        <p:strVal val="hidden"/>
                                      </p:to>
                                    </p:set>
                                  </p:childTnLst>
                                </p:cTn>
                              </p:par>
                              <p:par>
                                <p:cTn id="681" presetID="2" presetClass="exit" presetSubtype="1" fill="hold" grpId="2" nodeType="withEffect">
                                  <p:stCondLst>
                                    <p:cond delay="0"/>
                                  </p:stCondLst>
                                  <p:childTnLst>
                                    <p:anim calcmode="lin" valueType="num">
                                      <p:cBhvr additive="base">
                                        <p:cTn id="682" dur="3500"/>
                                        <p:tgtEl>
                                          <p:spTgt spid="198"/>
                                        </p:tgtEl>
                                        <p:attrNameLst>
                                          <p:attrName>ppt_x</p:attrName>
                                        </p:attrNameLst>
                                      </p:cBhvr>
                                      <p:tavLst>
                                        <p:tav tm="0">
                                          <p:val>
                                            <p:strVal val="ppt_x"/>
                                          </p:val>
                                        </p:tav>
                                        <p:tav tm="100000">
                                          <p:val>
                                            <p:strVal val="ppt_x"/>
                                          </p:val>
                                        </p:tav>
                                      </p:tavLst>
                                    </p:anim>
                                    <p:anim calcmode="lin" valueType="num">
                                      <p:cBhvr additive="base">
                                        <p:cTn id="683" dur="3500"/>
                                        <p:tgtEl>
                                          <p:spTgt spid="198"/>
                                        </p:tgtEl>
                                        <p:attrNameLst>
                                          <p:attrName>ppt_y</p:attrName>
                                        </p:attrNameLst>
                                      </p:cBhvr>
                                      <p:tavLst>
                                        <p:tav tm="0">
                                          <p:val>
                                            <p:strVal val="ppt_y"/>
                                          </p:val>
                                        </p:tav>
                                        <p:tav tm="100000">
                                          <p:val>
                                            <p:strVal val="0-ppt_h/2"/>
                                          </p:val>
                                        </p:tav>
                                      </p:tavLst>
                                    </p:anim>
                                    <p:set>
                                      <p:cBhvr>
                                        <p:cTn id="684" dur="1" fill="hold">
                                          <p:stCondLst>
                                            <p:cond delay="3499"/>
                                          </p:stCondLst>
                                        </p:cTn>
                                        <p:tgtEl>
                                          <p:spTgt spid="198"/>
                                        </p:tgtEl>
                                        <p:attrNameLst>
                                          <p:attrName>style.visibility</p:attrName>
                                        </p:attrNameLst>
                                      </p:cBhvr>
                                      <p:to>
                                        <p:strVal val="hidden"/>
                                      </p:to>
                                    </p:set>
                                  </p:childTnLst>
                                </p:cTn>
                              </p:par>
                              <p:par>
                                <p:cTn id="685" presetID="2" presetClass="exit" presetSubtype="1" fill="hold" grpId="2" nodeType="withEffect">
                                  <p:stCondLst>
                                    <p:cond delay="0"/>
                                  </p:stCondLst>
                                  <p:childTnLst>
                                    <p:anim calcmode="lin" valueType="num">
                                      <p:cBhvr additive="base">
                                        <p:cTn id="686" dur="3500"/>
                                        <p:tgtEl>
                                          <p:spTgt spid="199"/>
                                        </p:tgtEl>
                                        <p:attrNameLst>
                                          <p:attrName>ppt_x</p:attrName>
                                        </p:attrNameLst>
                                      </p:cBhvr>
                                      <p:tavLst>
                                        <p:tav tm="0">
                                          <p:val>
                                            <p:strVal val="ppt_x"/>
                                          </p:val>
                                        </p:tav>
                                        <p:tav tm="100000">
                                          <p:val>
                                            <p:strVal val="ppt_x"/>
                                          </p:val>
                                        </p:tav>
                                      </p:tavLst>
                                    </p:anim>
                                    <p:anim calcmode="lin" valueType="num">
                                      <p:cBhvr additive="base">
                                        <p:cTn id="687" dur="3500"/>
                                        <p:tgtEl>
                                          <p:spTgt spid="199"/>
                                        </p:tgtEl>
                                        <p:attrNameLst>
                                          <p:attrName>ppt_y</p:attrName>
                                        </p:attrNameLst>
                                      </p:cBhvr>
                                      <p:tavLst>
                                        <p:tav tm="0">
                                          <p:val>
                                            <p:strVal val="ppt_y"/>
                                          </p:val>
                                        </p:tav>
                                        <p:tav tm="100000">
                                          <p:val>
                                            <p:strVal val="0-ppt_h/2"/>
                                          </p:val>
                                        </p:tav>
                                      </p:tavLst>
                                    </p:anim>
                                    <p:set>
                                      <p:cBhvr>
                                        <p:cTn id="688" dur="1" fill="hold">
                                          <p:stCondLst>
                                            <p:cond delay="3499"/>
                                          </p:stCondLst>
                                        </p:cTn>
                                        <p:tgtEl>
                                          <p:spTgt spid="199"/>
                                        </p:tgtEl>
                                        <p:attrNameLst>
                                          <p:attrName>style.visibility</p:attrName>
                                        </p:attrNameLst>
                                      </p:cBhvr>
                                      <p:to>
                                        <p:strVal val="hidden"/>
                                      </p:to>
                                    </p:set>
                                  </p:childTnLst>
                                </p:cTn>
                              </p:par>
                              <p:par>
                                <p:cTn id="689" presetID="2" presetClass="exit" presetSubtype="1" fill="hold" grpId="2" nodeType="withEffect">
                                  <p:stCondLst>
                                    <p:cond delay="0"/>
                                  </p:stCondLst>
                                  <p:childTnLst>
                                    <p:anim calcmode="lin" valueType="num">
                                      <p:cBhvr additive="base">
                                        <p:cTn id="690" dur="3500"/>
                                        <p:tgtEl>
                                          <p:spTgt spid="200"/>
                                        </p:tgtEl>
                                        <p:attrNameLst>
                                          <p:attrName>ppt_x</p:attrName>
                                        </p:attrNameLst>
                                      </p:cBhvr>
                                      <p:tavLst>
                                        <p:tav tm="0">
                                          <p:val>
                                            <p:strVal val="ppt_x"/>
                                          </p:val>
                                        </p:tav>
                                        <p:tav tm="100000">
                                          <p:val>
                                            <p:strVal val="ppt_x"/>
                                          </p:val>
                                        </p:tav>
                                      </p:tavLst>
                                    </p:anim>
                                    <p:anim calcmode="lin" valueType="num">
                                      <p:cBhvr additive="base">
                                        <p:cTn id="691" dur="3500"/>
                                        <p:tgtEl>
                                          <p:spTgt spid="200"/>
                                        </p:tgtEl>
                                        <p:attrNameLst>
                                          <p:attrName>ppt_y</p:attrName>
                                        </p:attrNameLst>
                                      </p:cBhvr>
                                      <p:tavLst>
                                        <p:tav tm="0">
                                          <p:val>
                                            <p:strVal val="ppt_y"/>
                                          </p:val>
                                        </p:tav>
                                        <p:tav tm="100000">
                                          <p:val>
                                            <p:strVal val="0-ppt_h/2"/>
                                          </p:val>
                                        </p:tav>
                                      </p:tavLst>
                                    </p:anim>
                                    <p:set>
                                      <p:cBhvr>
                                        <p:cTn id="692" dur="1" fill="hold">
                                          <p:stCondLst>
                                            <p:cond delay="3499"/>
                                          </p:stCondLst>
                                        </p:cTn>
                                        <p:tgtEl>
                                          <p:spTgt spid="200"/>
                                        </p:tgtEl>
                                        <p:attrNameLst>
                                          <p:attrName>style.visibility</p:attrName>
                                        </p:attrNameLst>
                                      </p:cBhvr>
                                      <p:to>
                                        <p:strVal val="hidden"/>
                                      </p:to>
                                    </p:set>
                                  </p:childTnLst>
                                </p:cTn>
                              </p:par>
                              <p:par>
                                <p:cTn id="693" presetID="2" presetClass="exit" presetSubtype="1" fill="hold" grpId="2" nodeType="withEffect">
                                  <p:stCondLst>
                                    <p:cond delay="0"/>
                                  </p:stCondLst>
                                  <p:childTnLst>
                                    <p:anim calcmode="lin" valueType="num">
                                      <p:cBhvr additive="base">
                                        <p:cTn id="694" dur="3500"/>
                                        <p:tgtEl>
                                          <p:spTgt spid="201"/>
                                        </p:tgtEl>
                                        <p:attrNameLst>
                                          <p:attrName>ppt_x</p:attrName>
                                        </p:attrNameLst>
                                      </p:cBhvr>
                                      <p:tavLst>
                                        <p:tav tm="0">
                                          <p:val>
                                            <p:strVal val="ppt_x"/>
                                          </p:val>
                                        </p:tav>
                                        <p:tav tm="100000">
                                          <p:val>
                                            <p:strVal val="ppt_x"/>
                                          </p:val>
                                        </p:tav>
                                      </p:tavLst>
                                    </p:anim>
                                    <p:anim calcmode="lin" valueType="num">
                                      <p:cBhvr additive="base">
                                        <p:cTn id="695" dur="3500"/>
                                        <p:tgtEl>
                                          <p:spTgt spid="201"/>
                                        </p:tgtEl>
                                        <p:attrNameLst>
                                          <p:attrName>ppt_y</p:attrName>
                                        </p:attrNameLst>
                                      </p:cBhvr>
                                      <p:tavLst>
                                        <p:tav tm="0">
                                          <p:val>
                                            <p:strVal val="ppt_y"/>
                                          </p:val>
                                        </p:tav>
                                        <p:tav tm="100000">
                                          <p:val>
                                            <p:strVal val="0-ppt_h/2"/>
                                          </p:val>
                                        </p:tav>
                                      </p:tavLst>
                                    </p:anim>
                                    <p:set>
                                      <p:cBhvr>
                                        <p:cTn id="696" dur="1" fill="hold">
                                          <p:stCondLst>
                                            <p:cond delay="3499"/>
                                          </p:stCondLst>
                                        </p:cTn>
                                        <p:tgtEl>
                                          <p:spTgt spid="201"/>
                                        </p:tgtEl>
                                        <p:attrNameLst>
                                          <p:attrName>style.visibility</p:attrName>
                                        </p:attrNameLst>
                                      </p:cBhvr>
                                      <p:to>
                                        <p:strVal val="hidden"/>
                                      </p:to>
                                    </p:set>
                                  </p:childTnLst>
                                </p:cTn>
                              </p:par>
                              <p:par>
                                <p:cTn id="697" presetID="2" presetClass="exit" presetSubtype="1" fill="hold" grpId="2" nodeType="withEffect">
                                  <p:stCondLst>
                                    <p:cond delay="0"/>
                                  </p:stCondLst>
                                  <p:childTnLst>
                                    <p:anim calcmode="lin" valueType="num">
                                      <p:cBhvr additive="base">
                                        <p:cTn id="698" dur="3500"/>
                                        <p:tgtEl>
                                          <p:spTgt spid="202"/>
                                        </p:tgtEl>
                                        <p:attrNameLst>
                                          <p:attrName>ppt_x</p:attrName>
                                        </p:attrNameLst>
                                      </p:cBhvr>
                                      <p:tavLst>
                                        <p:tav tm="0">
                                          <p:val>
                                            <p:strVal val="ppt_x"/>
                                          </p:val>
                                        </p:tav>
                                        <p:tav tm="100000">
                                          <p:val>
                                            <p:strVal val="ppt_x"/>
                                          </p:val>
                                        </p:tav>
                                      </p:tavLst>
                                    </p:anim>
                                    <p:anim calcmode="lin" valueType="num">
                                      <p:cBhvr additive="base">
                                        <p:cTn id="699" dur="3500"/>
                                        <p:tgtEl>
                                          <p:spTgt spid="202"/>
                                        </p:tgtEl>
                                        <p:attrNameLst>
                                          <p:attrName>ppt_y</p:attrName>
                                        </p:attrNameLst>
                                      </p:cBhvr>
                                      <p:tavLst>
                                        <p:tav tm="0">
                                          <p:val>
                                            <p:strVal val="ppt_y"/>
                                          </p:val>
                                        </p:tav>
                                        <p:tav tm="100000">
                                          <p:val>
                                            <p:strVal val="0-ppt_h/2"/>
                                          </p:val>
                                        </p:tav>
                                      </p:tavLst>
                                    </p:anim>
                                    <p:set>
                                      <p:cBhvr>
                                        <p:cTn id="700" dur="1" fill="hold">
                                          <p:stCondLst>
                                            <p:cond delay="3499"/>
                                          </p:stCondLst>
                                        </p:cTn>
                                        <p:tgtEl>
                                          <p:spTgt spid="202"/>
                                        </p:tgtEl>
                                        <p:attrNameLst>
                                          <p:attrName>style.visibility</p:attrName>
                                        </p:attrNameLst>
                                      </p:cBhvr>
                                      <p:to>
                                        <p:strVal val="hidden"/>
                                      </p:to>
                                    </p:set>
                                  </p:childTnLst>
                                </p:cTn>
                              </p:par>
                              <p:par>
                                <p:cTn id="701" presetID="2" presetClass="exit" presetSubtype="1" fill="hold" grpId="2" nodeType="withEffect">
                                  <p:stCondLst>
                                    <p:cond delay="0"/>
                                  </p:stCondLst>
                                  <p:childTnLst>
                                    <p:anim calcmode="lin" valueType="num">
                                      <p:cBhvr additive="base">
                                        <p:cTn id="702" dur="3500"/>
                                        <p:tgtEl>
                                          <p:spTgt spid="203"/>
                                        </p:tgtEl>
                                        <p:attrNameLst>
                                          <p:attrName>ppt_x</p:attrName>
                                        </p:attrNameLst>
                                      </p:cBhvr>
                                      <p:tavLst>
                                        <p:tav tm="0">
                                          <p:val>
                                            <p:strVal val="ppt_x"/>
                                          </p:val>
                                        </p:tav>
                                        <p:tav tm="100000">
                                          <p:val>
                                            <p:strVal val="ppt_x"/>
                                          </p:val>
                                        </p:tav>
                                      </p:tavLst>
                                    </p:anim>
                                    <p:anim calcmode="lin" valueType="num">
                                      <p:cBhvr additive="base">
                                        <p:cTn id="703" dur="3500"/>
                                        <p:tgtEl>
                                          <p:spTgt spid="203"/>
                                        </p:tgtEl>
                                        <p:attrNameLst>
                                          <p:attrName>ppt_y</p:attrName>
                                        </p:attrNameLst>
                                      </p:cBhvr>
                                      <p:tavLst>
                                        <p:tav tm="0">
                                          <p:val>
                                            <p:strVal val="ppt_y"/>
                                          </p:val>
                                        </p:tav>
                                        <p:tav tm="100000">
                                          <p:val>
                                            <p:strVal val="0-ppt_h/2"/>
                                          </p:val>
                                        </p:tav>
                                      </p:tavLst>
                                    </p:anim>
                                    <p:set>
                                      <p:cBhvr>
                                        <p:cTn id="704" dur="1" fill="hold">
                                          <p:stCondLst>
                                            <p:cond delay="3499"/>
                                          </p:stCondLst>
                                        </p:cTn>
                                        <p:tgtEl>
                                          <p:spTgt spid="203"/>
                                        </p:tgtEl>
                                        <p:attrNameLst>
                                          <p:attrName>style.visibility</p:attrName>
                                        </p:attrNameLst>
                                      </p:cBhvr>
                                      <p:to>
                                        <p:strVal val="hidden"/>
                                      </p:to>
                                    </p:set>
                                  </p:childTnLst>
                                </p:cTn>
                              </p:par>
                              <p:par>
                                <p:cTn id="705" presetID="2" presetClass="exit" presetSubtype="1" fill="hold" grpId="2" nodeType="withEffect">
                                  <p:stCondLst>
                                    <p:cond delay="0"/>
                                  </p:stCondLst>
                                  <p:childTnLst>
                                    <p:anim calcmode="lin" valueType="num">
                                      <p:cBhvr additive="base">
                                        <p:cTn id="706" dur="3500"/>
                                        <p:tgtEl>
                                          <p:spTgt spid="204"/>
                                        </p:tgtEl>
                                        <p:attrNameLst>
                                          <p:attrName>ppt_x</p:attrName>
                                        </p:attrNameLst>
                                      </p:cBhvr>
                                      <p:tavLst>
                                        <p:tav tm="0">
                                          <p:val>
                                            <p:strVal val="ppt_x"/>
                                          </p:val>
                                        </p:tav>
                                        <p:tav tm="100000">
                                          <p:val>
                                            <p:strVal val="ppt_x"/>
                                          </p:val>
                                        </p:tav>
                                      </p:tavLst>
                                    </p:anim>
                                    <p:anim calcmode="lin" valueType="num">
                                      <p:cBhvr additive="base">
                                        <p:cTn id="707" dur="3500"/>
                                        <p:tgtEl>
                                          <p:spTgt spid="204"/>
                                        </p:tgtEl>
                                        <p:attrNameLst>
                                          <p:attrName>ppt_y</p:attrName>
                                        </p:attrNameLst>
                                      </p:cBhvr>
                                      <p:tavLst>
                                        <p:tav tm="0">
                                          <p:val>
                                            <p:strVal val="ppt_y"/>
                                          </p:val>
                                        </p:tav>
                                        <p:tav tm="100000">
                                          <p:val>
                                            <p:strVal val="0-ppt_h/2"/>
                                          </p:val>
                                        </p:tav>
                                      </p:tavLst>
                                    </p:anim>
                                    <p:set>
                                      <p:cBhvr>
                                        <p:cTn id="708" dur="1" fill="hold">
                                          <p:stCondLst>
                                            <p:cond delay="3499"/>
                                          </p:stCondLst>
                                        </p:cTn>
                                        <p:tgtEl>
                                          <p:spTgt spid="204"/>
                                        </p:tgtEl>
                                        <p:attrNameLst>
                                          <p:attrName>style.visibility</p:attrName>
                                        </p:attrNameLst>
                                      </p:cBhvr>
                                      <p:to>
                                        <p:strVal val="hidden"/>
                                      </p:to>
                                    </p:set>
                                  </p:childTnLst>
                                </p:cTn>
                              </p:par>
                              <p:par>
                                <p:cTn id="709" presetID="2" presetClass="exit" presetSubtype="1" fill="hold" grpId="2" nodeType="withEffect">
                                  <p:stCondLst>
                                    <p:cond delay="0"/>
                                  </p:stCondLst>
                                  <p:childTnLst>
                                    <p:anim calcmode="lin" valueType="num">
                                      <p:cBhvr additive="base">
                                        <p:cTn id="710" dur="3500"/>
                                        <p:tgtEl>
                                          <p:spTgt spid="205"/>
                                        </p:tgtEl>
                                        <p:attrNameLst>
                                          <p:attrName>ppt_x</p:attrName>
                                        </p:attrNameLst>
                                      </p:cBhvr>
                                      <p:tavLst>
                                        <p:tav tm="0">
                                          <p:val>
                                            <p:strVal val="ppt_x"/>
                                          </p:val>
                                        </p:tav>
                                        <p:tav tm="100000">
                                          <p:val>
                                            <p:strVal val="ppt_x"/>
                                          </p:val>
                                        </p:tav>
                                      </p:tavLst>
                                    </p:anim>
                                    <p:anim calcmode="lin" valueType="num">
                                      <p:cBhvr additive="base">
                                        <p:cTn id="711" dur="3500"/>
                                        <p:tgtEl>
                                          <p:spTgt spid="205"/>
                                        </p:tgtEl>
                                        <p:attrNameLst>
                                          <p:attrName>ppt_y</p:attrName>
                                        </p:attrNameLst>
                                      </p:cBhvr>
                                      <p:tavLst>
                                        <p:tav tm="0">
                                          <p:val>
                                            <p:strVal val="ppt_y"/>
                                          </p:val>
                                        </p:tav>
                                        <p:tav tm="100000">
                                          <p:val>
                                            <p:strVal val="0-ppt_h/2"/>
                                          </p:val>
                                        </p:tav>
                                      </p:tavLst>
                                    </p:anim>
                                    <p:set>
                                      <p:cBhvr>
                                        <p:cTn id="712" dur="1" fill="hold">
                                          <p:stCondLst>
                                            <p:cond delay="3499"/>
                                          </p:stCondLst>
                                        </p:cTn>
                                        <p:tgtEl>
                                          <p:spTgt spid="205"/>
                                        </p:tgtEl>
                                        <p:attrNameLst>
                                          <p:attrName>style.visibility</p:attrName>
                                        </p:attrNameLst>
                                      </p:cBhvr>
                                      <p:to>
                                        <p:strVal val="hidden"/>
                                      </p:to>
                                    </p:set>
                                  </p:childTnLst>
                                </p:cTn>
                              </p:par>
                              <p:par>
                                <p:cTn id="713" presetID="2" presetClass="exit" presetSubtype="1" fill="hold" grpId="2" nodeType="withEffect">
                                  <p:stCondLst>
                                    <p:cond delay="0"/>
                                  </p:stCondLst>
                                  <p:childTnLst>
                                    <p:anim calcmode="lin" valueType="num">
                                      <p:cBhvr additive="base">
                                        <p:cTn id="714" dur="3500"/>
                                        <p:tgtEl>
                                          <p:spTgt spid="206"/>
                                        </p:tgtEl>
                                        <p:attrNameLst>
                                          <p:attrName>ppt_x</p:attrName>
                                        </p:attrNameLst>
                                      </p:cBhvr>
                                      <p:tavLst>
                                        <p:tav tm="0">
                                          <p:val>
                                            <p:strVal val="ppt_x"/>
                                          </p:val>
                                        </p:tav>
                                        <p:tav tm="100000">
                                          <p:val>
                                            <p:strVal val="ppt_x"/>
                                          </p:val>
                                        </p:tav>
                                      </p:tavLst>
                                    </p:anim>
                                    <p:anim calcmode="lin" valueType="num">
                                      <p:cBhvr additive="base">
                                        <p:cTn id="715" dur="3500"/>
                                        <p:tgtEl>
                                          <p:spTgt spid="206"/>
                                        </p:tgtEl>
                                        <p:attrNameLst>
                                          <p:attrName>ppt_y</p:attrName>
                                        </p:attrNameLst>
                                      </p:cBhvr>
                                      <p:tavLst>
                                        <p:tav tm="0">
                                          <p:val>
                                            <p:strVal val="ppt_y"/>
                                          </p:val>
                                        </p:tav>
                                        <p:tav tm="100000">
                                          <p:val>
                                            <p:strVal val="0-ppt_h/2"/>
                                          </p:val>
                                        </p:tav>
                                      </p:tavLst>
                                    </p:anim>
                                    <p:set>
                                      <p:cBhvr>
                                        <p:cTn id="716" dur="1" fill="hold">
                                          <p:stCondLst>
                                            <p:cond delay="3499"/>
                                          </p:stCondLst>
                                        </p:cTn>
                                        <p:tgtEl>
                                          <p:spTgt spid="206"/>
                                        </p:tgtEl>
                                        <p:attrNameLst>
                                          <p:attrName>style.visibility</p:attrName>
                                        </p:attrNameLst>
                                      </p:cBhvr>
                                      <p:to>
                                        <p:strVal val="hidden"/>
                                      </p:to>
                                    </p:set>
                                  </p:childTnLst>
                                </p:cTn>
                              </p:par>
                              <p:par>
                                <p:cTn id="717" presetID="2" presetClass="exit" presetSubtype="1" fill="hold" grpId="2" nodeType="withEffect">
                                  <p:stCondLst>
                                    <p:cond delay="0"/>
                                  </p:stCondLst>
                                  <p:childTnLst>
                                    <p:anim calcmode="lin" valueType="num">
                                      <p:cBhvr additive="base">
                                        <p:cTn id="718" dur="3500"/>
                                        <p:tgtEl>
                                          <p:spTgt spid="207"/>
                                        </p:tgtEl>
                                        <p:attrNameLst>
                                          <p:attrName>ppt_x</p:attrName>
                                        </p:attrNameLst>
                                      </p:cBhvr>
                                      <p:tavLst>
                                        <p:tav tm="0">
                                          <p:val>
                                            <p:strVal val="ppt_x"/>
                                          </p:val>
                                        </p:tav>
                                        <p:tav tm="100000">
                                          <p:val>
                                            <p:strVal val="ppt_x"/>
                                          </p:val>
                                        </p:tav>
                                      </p:tavLst>
                                    </p:anim>
                                    <p:anim calcmode="lin" valueType="num">
                                      <p:cBhvr additive="base">
                                        <p:cTn id="719" dur="3500"/>
                                        <p:tgtEl>
                                          <p:spTgt spid="207"/>
                                        </p:tgtEl>
                                        <p:attrNameLst>
                                          <p:attrName>ppt_y</p:attrName>
                                        </p:attrNameLst>
                                      </p:cBhvr>
                                      <p:tavLst>
                                        <p:tav tm="0">
                                          <p:val>
                                            <p:strVal val="ppt_y"/>
                                          </p:val>
                                        </p:tav>
                                        <p:tav tm="100000">
                                          <p:val>
                                            <p:strVal val="0-ppt_h/2"/>
                                          </p:val>
                                        </p:tav>
                                      </p:tavLst>
                                    </p:anim>
                                    <p:set>
                                      <p:cBhvr>
                                        <p:cTn id="720" dur="1" fill="hold">
                                          <p:stCondLst>
                                            <p:cond delay="3499"/>
                                          </p:stCondLst>
                                        </p:cTn>
                                        <p:tgtEl>
                                          <p:spTgt spid="207"/>
                                        </p:tgtEl>
                                        <p:attrNameLst>
                                          <p:attrName>style.visibility</p:attrName>
                                        </p:attrNameLst>
                                      </p:cBhvr>
                                      <p:to>
                                        <p:strVal val="hidden"/>
                                      </p:to>
                                    </p:set>
                                  </p:childTnLst>
                                </p:cTn>
                              </p:par>
                              <p:par>
                                <p:cTn id="721" presetID="2" presetClass="exit" presetSubtype="1" fill="hold" grpId="2" nodeType="withEffect">
                                  <p:stCondLst>
                                    <p:cond delay="0"/>
                                  </p:stCondLst>
                                  <p:childTnLst>
                                    <p:anim calcmode="lin" valueType="num">
                                      <p:cBhvr additive="base">
                                        <p:cTn id="722" dur="3500"/>
                                        <p:tgtEl>
                                          <p:spTgt spid="208"/>
                                        </p:tgtEl>
                                        <p:attrNameLst>
                                          <p:attrName>ppt_x</p:attrName>
                                        </p:attrNameLst>
                                      </p:cBhvr>
                                      <p:tavLst>
                                        <p:tav tm="0">
                                          <p:val>
                                            <p:strVal val="ppt_x"/>
                                          </p:val>
                                        </p:tav>
                                        <p:tav tm="100000">
                                          <p:val>
                                            <p:strVal val="ppt_x"/>
                                          </p:val>
                                        </p:tav>
                                      </p:tavLst>
                                    </p:anim>
                                    <p:anim calcmode="lin" valueType="num">
                                      <p:cBhvr additive="base">
                                        <p:cTn id="723" dur="3500"/>
                                        <p:tgtEl>
                                          <p:spTgt spid="208"/>
                                        </p:tgtEl>
                                        <p:attrNameLst>
                                          <p:attrName>ppt_y</p:attrName>
                                        </p:attrNameLst>
                                      </p:cBhvr>
                                      <p:tavLst>
                                        <p:tav tm="0">
                                          <p:val>
                                            <p:strVal val="ppt_y"/>
                                          </p:val>
                                        </p:tav>
                                        <p:tav tm="100000">
                                          <p:val>
                                            <p:strVal val="0-ppt_h/2"/>
                                          </p:val>
                                        </p:tav>
                                      </p:tavLst>
                                    </p:anim>
                                    <p:set>
                                      <p:cBhvr>
                                        <p:cTn id="724" dur="1" fill="hold">
                                          <p:stCondLst>
                                            <p:cond delay="3499"/>
                                          </p:stCondLst>
                                        </p:cTn>
                                        <p:tgtEl>
                                          <p:spTgt spid="208"/>
                                        </p:tgtEl>
                                        <p:attrNameLst>
                                          <p:attrName>style.visibility</p:attrName>
                                        </p:attrNameLst>
                                      </p:cBhvr>
                                      <p:to>
                                        <p:strVal val="hidden"/>
                                      </p:to>
                                    </p:set>
                                  </p:childTnLst>
                                </p:cTn>
                              </p:par>
                              <p:par>
                                <p:cTn id="725" presetID="2" presetClass="exit" presetSubtype="1" fill="hold" grpId="2" nodeType="withEffect">
                                  <p:stCondLst>
                                    <p:cond delay="0"/>
                                  </p:stCondLst>
                                  <p:childTnLst>
                                    <p:anim calcmode="lin" valueType="num">
                                      <p:cBhvr additive="base">
                                        <p:cTn id="726" dur="3500"/>
                                        <p:tgtEl>
                                          <p:spTgt spid="209"/>
                                        </p:tgtEl>
                                        <p:attrNameLst>
                                          <p:attrName>ppt_x</p:attrName>
                                        </p:attrNameLst>
                                      </p:cBhvr>
                                      <p:tavLst>
                                        <p:tav tm="0">
                                          <p:val>
                                            <p:strVal val="ppt_x"/>
                                          </p:val>
                                        </p:tav>
                                        <p:tav tm="100000">
                                          <p:val>
                                            <p:strVal val="ppt_x"/>
                                          </p:val>
                                        </p:tav>
                                      </p:tavLst>
                                    </p:anim>
                                    <p:anim calcmode="lin" valueType="num">
                                      <p:cBhvr additive="base">
                                        <p:cTn id="727" dur="3500"/>
                                        <p:tgtEl>
                                          <p:spTgt spid="209"/>
                                        </p:tgtEl>
                                        <p:attrNameLst>
                                          <p:attrName>ppt_y</p:attrName>
                                        </p:attrNameLst>
                                      </p:cBhvr>
                                      <p:tavLst>
                                        <p:tav tm="0">
                                          <p:val>
                                            <p:strVal val="ppt_y"/>
                                          </p:val>
                                        </p:tav>
                                        <p:tav tm="100000">
                                          <p:val>
                                            <p:strVal val="0-ppt_h/2"/>
                                          </p:val>
                                        </p:tav>
                                      </p:tavLst>
                                    </p:anim>
                                    <p:set>
                                      <p:cBhvr>
                                        <p:cTn id="728" dur="1" fill="hold">
                                          <p:stCondLst>
                                            <p:cond delay="3499"/>
                                          </p:stCondLst>
                                        </p:cTn>
                                        <p:tgtEl>
                                          <p:spTgt spid="209"/>
                                        </p:tgtEl>
                                        <p:attrNameLst>
                                          <p:attrName>style.visibility</p:attrName>
                                        </p:attrNameLst>
                                      </p:cBhvr>
                                      <p:to>
                                        <p:strVal val="hidden"/>
                                      </p:to>
                                    </p:set>
                                  </p:childTnLst>
                                </p:cTn>
                              </p:par>
                              <p:par>
                                <p:cTn id="729" presetID="2" presetClass="exit" presetSubtype="1" fill="hold" grpId="2" nodeType="withEffect">
                                  <p:stCondLst>
                                    <p:cond delay="0"/>
                                  </p:stCondLst>
                                  <p:childTnLst>
                                    <p:anim calcmode="lin" valueType="num">
                                      <p:cBhvr additive="base">
                                        <p:cTn id="730" dur="3500"/>
                                        <p:tgtEl>
                                          <p:spTgt spid="210"/>
                                        </p:tgtEl>
                                        <p:attrNameLst>
                                          <p:attrName>ppt_x</p:attrName>
                                        </p:attrNameLst>
                                      </p:cBhvr>
                                      <p:tavLst>
                                        <p:tav tm="0">
                                          <p:val>
                                            <p:strVal val="ppt_x"/>
                                          </p:val>
                                        </p:tav>
                                        <p:tav tm="100000">
                                          <p:val>
                                            <p:strVal val="ppt_x"/>
                                          </p:val>
                                        </p:tav>
                                      </p:tavLst>
                                    </p:anim>
                                    <p:anim calcmode="lin" valueType="num">
                                      <p:cBhvr additive="base">
                                        <p:cTn id="731" dur="3500"/>
                                        <p:tgtEl>
                                          <p:spTgt spid="210"/>
                                        </p:tgtEl>
                                        <p:attrNameLst>
                                          <p:attrName>ppt_y</p:attrName>
                                        </p:attrNameLst>
                                      </p:cBhvr>
                                      <p:tavLst>
                                        <p:tav tm="0">
                                          <p:val>
                                            <p:strVal val="ppt_y"/>
                                          </p:val>
                                        </p:tav>
                                        <p:tav tm="100000">
                                          <p:val>
                                            <p:strVal val="0-ppt_h/2"/>
                                          </p:val>
                                        </p:tav>
                                      </p:tavLst>
                                    </p:anim>
                                    <p:set>
                                      <p:cBhvr>
                                        <p:cTn id="732" dur="1" fill="hold">
                                          <p:stCondLst>
                                            <p:cond delay="3499"/>
                                          </p:stCondLst>
                                        </p:cTn>
                                        <p:tgtEl>
                                          <p:spTgt spid="210"/>
                                        </p:tgtEl>
                                        <p:attrNameLst>
                                          <p:attrName>style.visibility</p:attrName>
                                        </p:attrNameLst>
                                      </p:cBhvr>
                                      <p:to>
                                        <p:strVal val="hidden"/>
                                      </p:to>
                                    </p:set>
                                  </p:childTnLst>
                                </p:cTn>
                              </p:par>
                              <p:par>
                                <p:cTn id="733" presetID="2" presetClass="exit" presetSubtype="1" fill="hold" grpId="2" nodeType="withEffect">
                                  <p:stCondLst>
                                    <p:cond delay="0"/>
                                  </p:stCondLst>
                                  <p:childTnLst>
                                    <p:anim calcmode="lin" valueType="num">
                                      <p:cBhvr additive="base">
                                        <p:cTn id="734" dur="3500"/>
                                        <p:tgtEl>
                                          <p:spTgt spid="211"/>
                                        </p:tgtEl>
                                        <p:attrNameLst>
                                          <p:attrName>ppt_x</p:attrName>
                                        </p:attrNameLst>
                                      </p:cBhvr>
                                      <p:tavLst>
                                        <p:tav tm="0">
                                          <p:val>
                                            <p:strVal val="ppt_x"/>
                                          </p:val>
                                        </p:tav>
                                        <p:tav tm="100000">
                                          <p:val>
                                            <p:strVal val="ppt_x"/>
                                          </p:val>
                                        </p:tav>
                                      </p:tavLst>
                                    </p:anim>
                                    <p:anim calcmode="lin" valueType="num">
                                      <p:cBhvr additive="base">
                                        <p:cTn id="735" dur="3500"/>
                                        <p:tgtEl>
                                          <p:spTgt spid="211"/>
                                        </p:tgtEl>
                                        <p:attrNameLst>
                                          <p:attrName>ppt_y</p:attrName>
                                        </p:attrNameLst>
                                      </p:cBhvr>
                                      <p:tavLst>
                                        <p:tav tm="0">
                                          <p:val>
                                            <p:strVal val="ppt_y"/>
                                          </p:val>
                                        </p:tav>
                                        <p:tav tm="100000">
                                          <p:val>
                                            <p:strVal val="0-ppt_h/2"/>
                                          </p:val>
                                        </p:tav>
                                      </p:tavLst>
                                    </p:anim>
                                    <p:set>
                                      <p:cBhvr>
                                        <p:cTn id="736" dur="1" fill="hold">
                                          <p:stCondLst>
                                            <p:cond delay="3499"/>
                                          </p:stCondLst>
                                        </p:cTn>
                                        <p:tgtEl>
                                          <p:spTgt spid="211"/>
                                        </p:tgtEl>
                                        <p:attrNameLst>
                                          <p:attrName>style.visibility</p:attrName>
                                        </p:attrNameLst>
                                      </p:cBhvr>
                                      <p:to>
                                        <p:strVal val="hidden"/>
                                      </p:to>
                                    </p:set>
                                  </p:childTnLst>
                                </p:cTn>
                              </p:par>
                              <p:par>
                                <p:cTn id="737" presetID="2" presetClass="exit" presetSubtype="1" fill="hold" grpId="2" nodeType="withEffect">
                                  <p:stCondLst>
                                    <p:cond delay="0"/>
                                  </p:stCondLst>
                                  <p:childTnLst>
                                    <p:anim calcmode="lin" valueType="num">
                                      <p:cBhvr additive="base">
                                        <p:cTn id="738" dur="3500"/>
                                        <p:tgtEl>
                                          <p:spTgt spid="212"/>
                                        </p:tgtEl>
                                        <p:attrNameLst>
                                          <p:attrName>ppt_x</p:attrName>
                                        </p:attrNameLst>
                                      </p:cBhvr>
                                      <p:tavLst>
                                        <p:tav tm="0">
                                          <p:val>
                                            <p:strVal val="ppt_x"/>
                                          </p:val>
                                        </p:tav>
                                        <p:tav tm="100000">
                                          <p:val>
                                            <p:strVal val="ppt_x"/>
                                          </p:val>
                                        </p:tav>
                                      </p:tavLst>
                                    </p:anim>
                                    <p:anim calcmode="lin" valueType="num">
                                      <p:cBhvr additive="base">
                                        <p:cTn id="739" dur="3500"/>
                                        <p:tgtEl>
                                          <p:spTgt spid="212"/>
                                        </p:tgtEl>
                                        <p:attrNameLst>
                                          <p:attrName>ppt_y</p:attrName>
                                        </p:attrNameLst>
                                      </p:cBhvr>
                                      <p:tavLst>
                                        <p:tav tm="0">
                                          <p:val>
                                            <p:strVal val="ppt_y"/>
                                          </p:val>
                                        </p:tav>
                                        <p:tav tm="100000">
                                          <p:val>
                                            <p:strVal val="0-ppt_h/2"/>
                                          </p:val>
                                        </p:tav>
                                      </p:tavLst>
                                    </p:anim>
                                    <p:set>
                                      <p:cBhvr>
                                        <p:cTn id="740" dur="1" fill="hold">
                                          <p:stCondLst>
                                            <p:cond delay="3499"/>
                                          </p:stCondLst>
                                        </p:cTn>
                                        <p:tgtEl>
                                          <p:spTgt spid="212"/>
                                        </p:tgtEl>
                                        <p:attrNameLst>
                                          <p:attrName>style.visibility</p:attrName>
                                        </p:attrNameLst>
                                      </p:cBhvr>
                                      <p:to>
                                        <p:strVal val="hidden"/>
                                      </p:to>
                                    </p:set>
                                  </p:childTnLst>
                                </p:cTn>
                              </p:par>
                              <p:par>
                                <p:cTn id="741" presetID="2" presetClass="exit" presetSubtype="1" fill="hold" grpId="2" nodeType="withEffect">
                                  <p:stCondLst>
                                    <p:cond delay="0"/>
                                  </p:stCondLst>
                                  <p:childTnLst>
                                    <p:anim calcmode="lin" valueType="num">
                                      <p:cBhvr additive="base">
                                        <p:cTn id="742" dur="3500"/>
                                        <p:tgtEl>
                                          <p:spTgt spid="213"/>
                                        </p:tgtEl>
                                        <p:attrNameLst>
                                          <p:attrName>ppt_x</p:attrName>
                                        </p:attrNameLst>
                                      </p:cBhvr>
                                      <p:tavLst>
                                        <p:tav tm="0">
                                          <p:val>
                                            <p:strVal val="ppt_x"/>
                                          </p:val>
                                        </p:tav>
                                        <p:tav tm="100000">
                                          <p:val>
                                            <p:strVal val="ppt_x"/>
                                          </p:val>
                                        </p:tav>
                                      </p:tavLst>
                                    </p:anim>
                                    <p:anim calcmode="lin" valueType="num">
                                      <p:cBhvr additive="base">
                                        <p:cTn id="743" dur="3500"/>
                                        <p:tgtEl>
                                          <p:spTgt spid="213"/>
                                        </p:tgtEl>
                                        <p:attrNameLst>
                                          <p:attrName>ppt_y</p:attrName>
                                        </p:attrNameLst>
                                      </p:cBhvr>
                                      <p:tavLst>
                                        <p:tav tm="0">
                                          <p:val>
                                            <p:strVal val="ppt_y"/>
                                          </p:val>
                                        </p:tav>
                                        <p:tav tm="100000">
                                          <p:val>
                                            <p:strVal val="0-ppt_h/2"/>
                                          </p:val>
                                        </p:tav>
                                      </p:tavLst>
                                    </p:anim>
                                    <p:set>
                                      <p:cBhvr>
                                        <p:cTn id="744" dur="1" fill="hold">
                                          <p:stCondLst>
                                            <p:cond delay="3499"/>
                                          </p:stCondLst>
                                        </p:cTn>
                                        <p:tgtEl>
                                          <p:spTgt spid="213"/>
                                        </p:tgtEl>
                                        <p:attrNameLst>
                                          <p:attrName>style.visibility</p:attrName>
                                        </p:attrNameLst>
                                      </p:cBhvr>
                                      <p:to>
                                        <p:strVal val="hidden"/>
                                      </p:to>
                                    </p:set>
                                  </p:childTnLst>
                                </p:cTn>
                              </p:par>
                              <p:par>
                                <p:cTn id="745" presetID="2" presetClass="exit" presetSubtype="1" fill="hold" grpId="2" nodeType="withEffect">
                                  <p:stCondLst>
                                    <p:cond delay="0"/>
                                  </p:stCondLst>
                                  <p:childTnLst>
                                    <p:anim calcmode="lin" valueType="num">
                                      <p:cBhvr additive="base">
                                        <p:cTn id="746" dur="3500"/>
                                        <p:tgtEl>
                                          <p:spTgt spid="214"/>
                                        </p:tgtEl>
                                        <p:attrNameLst>
                                          <p:attrName>ppt_x</p:attrName>
                                        </p:attrNameLst>
                                      </p:cBhvr>
                                      <p:tavLst>
                                        <p:tav tm="0">
                                          <p:val>
                                            <p:strVal val="ppt_x"/>
                                          </p:val>
                                        </p:tav>
                                        <p:tav tm="100000">
                                          <p:val>
                                            <p:strVal val="ppt_x"/>
                                          </p:val>
                                        </p:tav>
                                      </p:tavLst>
                                    </p:anim>
                                    <p:anim calcmode="lin" valueType="num">
                                      <p:cBhvr additive="base">
                                        <p:cTn id="747" dur="3500"/>
                                        <p:tgtEl>
                                          <p:spTgt spid="214"/>
                                        </p:tgtEl>
                                        <p:attrNameLst>
                                          <p:attrName>ppt_y</p:attrName>
                                        </p:attrNameLst>
                                      </p:cBhvr>
                                      <p:tavLst>
                                        <p:tav tm="0">
                                          <p:val>
                                            <p:strVal val="ppt_y"/>
                                          </p:val>
                                        </p:tav>
                                        <p:tav tm="100000">
                                          <p:val>
                                            <p:strVal val="0-ppt_h/2"/>
                                          </p:val>
                                        </p:tav>
                                      </p:tavLst>
                                    </p:anim>
                                    <p:set>
                                      <p:cBhvr>
                                        <p:cTn id="748" dur="1" fill="hold">
                                          <p:stCondLst>
                                            <p:cond delay="3499"/>
                                          </p:stCondLst>
                                        </p:cTn>
                                        <p:tgtEl>
                                          <p:spTgt spid="214"/>
                                        </p:tgtEl>
                                        <p:attrNameLst>
                                          <p:attrName>style.visibility</p:attrName>
                                        </p:attrNameLst>
                                      </p:cBhvr>
                                      <p:to>
                                        <p:strVal val="hidden"/>
                                      </p:to>
                                    </p:set>
                                  </p:childTnLst>
                                </p:cTn>
                              </p:par>
                              <p:par>
                                <p:cTn id="749" presetID="2" presetClass="exit" presetSubtype="1" fill="hold" grpId="2" nodeType="withEffect">
                                  <p:stCondLst>
                                    <p:cond delay="0"/>
                                  </p:stCondLst>
                                  <p:childTnLst>
                                    <p:anim calcmode="lin" valueType="num">
                                      <p:cBhvr additive="base">
                                        <p:cTn id="750" dur="3500"/>
                                        <p:tgtEl>
                                          <p:spTgt spid="215"/>
                                        </p:tgtEl>
                                        <p:attrNameLst>
                                          <p:attrName>ppt_x</p:attrName>
                                        </p:attrNameLst>
                                      </p:cBhvr>
                                      <p:tavLst>
                                        <p:tav tm="0">
                                          <p:val>
                                            <p:strVal val="ppt_x"/>
                                          </p:val>
                                        </p:tav>
                                        <p:tav tm="100000">
                                          <p:val>
                                            <p:strVal val="ppt_x"/>
                                          </p:val>
                                        </p:tav>
                                      </p:tavLst>
                                    </p:anim>
                                    <p:anim calcmode="lin" valueType="num">
                                      <p:cBhvr additive="base">
                                        <p:cTn id="751" dur="3500"/>
                                        <p:tgtEl>
                                          <p:spTgt spid="215"/>
                                        </p:tgtEl>
                                        <p:attrNameLst>
                                          <p:attrName>ppt_y</p:attrName>
                                        </p:attrNameLst>
                                      </p:cBhvr>
                                      <p:tavLst>
                                        <p:tav tm="0">
                                          <p:val>
                                            <p:strVal val="ppt_y"/>
                                          </p:val>
                                        </p:tav>
                                        <p:tav tm="100000">
                                          <p:val>
                                            <p:strVal val="0-ppt_h/2"/>
                                          </p:val>
                                        </p:tav>
                                      </p:tavLst>
                                    </p:anim>
                                    <p:set>
                                      <p:cBhvr>
                                        <p:cTn id="752" dur="1" fill="hold">
                                          <p:stCondLst>
                                            <p:cond delay="3499"/>
                                          </p:stCondLst>
                                        </p:cTn>
                                        <p:tgtEl>
                                          <p:spTgt spid="215"/>
                                        </p:tgtEl>
                                        <p:attrNameLst>
                                          <p:attrName>style.visibility</p:attrName>
                                        </p:attrNameLst>
                                      </p:cBhvr>
                                      <p:to>
                                        <p:strVal val="hidden"/>
                                      </p:to>
                                    </p:set>
                                  </p:childTnLst>
                                </p:cTn>
                              </p:par>
                              <p:par>
                                <p:cTn id="753" presetID="2" presetClass="exit" presetSubtype="1" fill="hold" grpId="2" nodeType="withEffect">
                                  <p:stCondLst>
                                    <p:cond delay="0"/>
                                  </p:stCondLst>
                                  <p:childTnLst>
                                    <p:anim calcmode="lin" valueType="num">
                                      <p:cBhvr additive="base">
                                        <p:cTn id="754" dur="3500"/>
                                        <p:tgtEl>
                                          <p:spTgt spid="216"/>
                                        </p:tgtEl>
                                        <p:attrNameLst>
                                          <p:attrName>ppt_x</p:attrName>
                                        </p:attrNameLst>
                                      </p:cBhvr>
                                      <p:tavLst>
                                        <p:tav tm="0">
                                          <p:val>
                                            <p:strVal val="ppt_x"/>
                                          </p:val>
                                        </p:tav>
                                        <p:tav tm="100000">
                                          <p:val>
                                            <p:strVal val="ppt_x"/>
                                          </p:val>
                                        </p:tav>
                                      </p:tavLst>
                                    </p:anim>
                                    <p:anim calcmode="lin" valueType="num">
                                      <p:cBhvr additive="base">
                                        <p:cTn id="755" dur="3500"/>
                                        <p:tgtEl>
                                          <p:spTgt spid="216"/>
                                        </p:tgtEl>
                                        <p:attrNameLst>
                                          <p:attrName>ppt_y</p:attrName>
                                        </p:attrNameLst>
                                      </p:cBhvr>
                                      <p:tavLst>
                                        <p:tav tm="0">
                                          <p:val>
                                            <p:strVal val="ppt_y"/>
                                          </p:val>
                                        </p:tav>
                                        <p:tav tm="100000">
                                          <p:val>
                                            <p:strVal val="0-ppt_h/2"/>
                                          </p:val>
                                        </p:tav>
                                      </p:tavLst>
                                    </p:anim>
                                    <p:set>
                                      <p:cBhvr>
                                        <p:cTn id="756" dur="1" fill="hold">
                                          <p:stCondLst>
                                            <p:cond delay="3499"/>
                                          </p:stCondLst>
                                        </p:cTn>
                                        <p:tgtEl>
                                          <p:spTgt spid="216"/>
                                        </p:tgtEl>
                                        <p:attrNameLst>
                                          <p:attrName>style.visibility</p:attrName>
                                        </p:attrNameLst>
                                      </p:cBhvr>
                                      <p:to>
                                        <p:strVal val="hidden"/>
                                      </p:to>
                                    </p:set>
                                  </p:childTnLst>
                                </p:cTn>
                              </p:par>
                              <p:par>
                                <p:cTn id="757" presetID="2" presetClass="exit" presetSubtype="1" fill="hold" grpId="2" nodeType="withEffect">
                                  <p:stCondLst>
                                    <p:cond delay="0"/>
                                  </p:stCondLst>
                                  <p:childTnLst>
                                    <p:anim calcmode="lin" valueType="num">
                                      <p:cBhvr additive="base">
                                        <p:cTn id="758" dur="3500"/>
                                        <p:tgtEl>
                                          <p:spTgt spid="217"/>
                                        </p:tgtEl>
                                        <p:attrNameLst>
                                          <p:attrName>ppt_x</p:attrName>
                                        </p:attrNameLst>
                                      </p:cBhvr>
                                      <p:tavLst>
                                        <p:tav tm="0">
                                          <p:val>
                                            <p:strVal val="ppt_x"/>
                                          </p:val>
                                        </p:tav>
                                        <p:tav tm="100000">
                                          <p:val>
                                            <p:strVal val="ppt_x"/>
                                          </p:val>
                                        </p:tav>
                                      </p:tavLst>
                                    </p:anim>
                                    <p:anim calcmode="lin" valueType="num">
                                      <p:cBhvr additive="base">
                                        <p:cTn id="759" dur="3500"/>
                                        <p:tgtEl>
                                          <p:spTgt spid="217"/>
                                        </p:tgtEl>
                                        <p:attrNameLst>
                                          <p:attrName>ppt_y</p:attrName>
                                        </p:attrNameLst>
                                      </p:cBhvr>
                                      <p:tavLst>
                                        <p:tav tm="0">
                                          <p:val>
                                            <p:strVal val="ppt_y"/>
                                          </p:val>
                                        </p:tav>
                                        <p:tav tm="100000">
                                          <p:val>
                                            <p:strVal val="0-ppt_h/2"/>
                                          </p:val>
                                        </p:tav>
                                      </p:tavLst>
                                    </p:anim>
                                    <p:set>
                                      <p:cBhvr>
                                        <p:cTn id="760" dur="1" fill="hold">
                                          <p:stCondLst>
                                            <p:cond delay="3499"/>
                                          </p:stCondLst>
                                        </p:cTn>
                                        <p:tgtEl>
                                          <p:spTgt spid="217"/>
                                        </p:tgtEl>
                                        <p:attrNameLst>
                                          <p:attrName>style.visibility</p:attrName>
                                        </p:attrNameLst>
                                      </p:cBhvr>
                                      <p:to>
                                        <p:strVal val="hidden"/>
                                      </p:to>
                                    </p:set>
                                  </p:childTnLst>
                                </p:cTn>
                              </p:par>
                              <p:par>
                                <p:cTn id="761" presetID="2" presetClass="exit" presetSubtype="1" fill="hold" grpId="2" nodeType="withEffect">
                                  <p:stCondLst>
                                    <p:cond delay="0"/>
                                  </p:stCondLst>
                                  <p:childTnLst>
                                    <p:anim calcmode="lin" valueType="num">
                                      <p:cBhvr additive="base">
                                        <p:cTn id="762" dur="3500"/>
                                        <p:tgtEl>
                                          <p:spTgt spid="218"/>
                                        </p:tgtEl>
                                        <p:attrNameLst>
                                          <p:attrName>ppt_x</p:attrName>
                                        </p:attrNameLst>
                                      </p:cBhvr>
                                      <p:tavLst>
                                        <p:tav tm="0">
                                          <p:val>
                                            <p:strVal val="ppt_x"/>
                                          </p:val>
                                        </p:tav>
                                        <p:tav tm="100000">
                                          <p:val>
                                            <p:strVal val="ppt_x"/>
                                          </p:val>
                                        </p:tav>
                                      </p:tavLst>
                                    </p:anim>
                                    <p:anim calcmode="lin" valueType="num">
                                      <p:cBhvr additive="base">
                                        <p:cTn id="763" dur="3500"/>
                                        <p:tgtEl>
                                          <p:spTgt spid="218"/>
                                        </p:tgtEl>
                                        <p:attrNameLst>
                                          <p:attrName>ppt_y</p:attrName>
                                        </p:attrNameLst>
                                      </p:cBhvr>
                                      <p:tavLst>
                                        <p:tav tm="0">
                                          <p:val>
                                            <p:strVal val="ppt_y"/>
                                          </p:val>
                                        </p:tav>
                                        <p:tav tm="100000">
                                          <p:val>
                                            <p:strVal val="0-ppt_h/2"/>
                                          </p:val>
                                        </p:tav>
                                      </p:tavLst>
                                    </p:anim>
                                    <p:set>
                                      <p:cBhvr>
                                        <p:cTn id="764" dur="1" fill="hold">
                                          <p:stCondLst>
                                            <p:cond delay="3499"/>
                                          </p:stCondLst>
                                        </p:cTn>
                                        <p:tgtEl>
                                          <p:spTgt spid="218"/>
                                        </p:tgtEl>
                                        <p:attrNameLst>
                                          <p:attrName>style.visibility</p:attrName>
                                        </p:attrNameLst>
                                      </p:cBhvr>
                                      <p:to>
                                        <p:strVal val="hidden"/>
                                      </p:to>
                                    </p:set>
                                  </p:childTnLst>
                                </p:cTn>
                              </p:par>
                              <p:par>
                                <p:cTn id="765" presetID="2" presetClass="exit" presetSubtype="1" fill="hold" grpId="2" nodeType="withEffect">
                                  <p:stCondLst>
                                    <p:cond delay="0"/>
                                  </p:stCondLst>
                                  <p:childTnLst>
                                    <p:anim calcmode="lin" valueType="num">
                                      <p:cBhvr additive="base">
                                        <p:cTn id="766" dur="3500"/>
                                        <p:tgtEl>
                                          <p:spTgt spid="219"/>
                                        </p:tgtEl>
                                        <p:attrNameLst>
                                          <p:attrName>ppt_x</p:attrName>
                                        </p:attrNameLst>
                                      </p:cBhvr>
                                      <p:tavLst>
                                        <p:tav tm="0">
                                          <p:val>
                                            <p:strVal val="ppt_x"/>
                                          </p:val>
                                        </p:tav>
                                        <p:tav tm="100000">
                                          <p:val>
                                            <p:strVal val="ppt_x"/>
                                          </p:val>
                                        </p:tav>
                                      </p:tavLst>
                                    </p:anim>
                                    <p:anim calcmode="lin" valueType="num">
                                      <p:cBhvr additive="base">
                                        <p:cTn id="767" dur="3500"/>
                                        <p:tgtEl>
                                          <p:spTgt spid="219"/>
                                        </p:tgtEl>
                                        <p:attrNameLst>
                                          <p:attrName>ppt_y</p:attrName>
                                        </p:attrNameLst>
                                      </p:cBhvr>
                                      <p:tavLst>
                                        <p:tav tm="0">
                                          <p:val>
                                            <p:strVal val="ppt_y"/>
                                          </p:val>
                                        </p:tav>
                                        <p:tav tm="100000">
                                          <p:val>
                                            <p:strVal val="0-ppt_h/2"/>
                                          </p:val>
                                        </p:tav>
                                      </p:tavLst>
                                    </p:anim>
                                    <p:set>
                                      <p:cBhvr>
                                        <p:cTn id="768" dur="1" fill="hold">
                                          <p:stCondLst>
                                            <p:cond delay="3499"/>
                                          </p:stCondLst>
                                        </p:cTn>
                                        <p:tgtEl>
                                          <p:spTgt spid="219"/>
                                        </p:tgtEl>
                                        <p:attrNameLst>
                                          <p:attrName>style.visibility</p:attrName>
                                        </p:attrNameLst>
                                      </p:cBhvr>
                                      <p:to>
                                        <p:strVal val="hidden"/>
                                      </p:to>
                                    </p:set>
                                  </p:childTnLst>
                                </p:cTn>
                              </p:par>
                              <p:par>
                                <p:cTn id="769" presetID="2" presetClass="exit" presetSubtype="1" fill="hold" grpId="2" nodeType="withEffect">
                                  <p:stCondLst>
                                    <p:cond delay="0"/>
                                  </p:stCondLst>
                                  <p:childTnLst>
                                    <p:anim calcmode="lin" valueType="num">
                                      <p:cBhvr additive="base">
                                        <p:cTn id="770" dur="3500"/>
                                        <p:tgtEl>
                                          <p:spTgt spid="220"/>
                                        </p:tgtEl>
                                        <p:attrNameLst>
                                          <p:attrName>ppt_x</p:attrName>
                                        </p:attrNameLst>
                                      </p:cBhvr>
                                      <p:tavLst>
                                        <p:tav tm="0">
                                          <p:val>
                                            <p:strVal val="ppt_x"/>
                                          </p:val>
                                        </p:tav>
                                        <p:tav tm="100000">
                                          <p:val>
                                            <p:strVal val="ppt_x"/>
                                          </p:val>
                                        </p:tav>
                                      </p:tavLst>
                                    </p:anim>
                                    <p:anim calcmode="lin" valueType="num">
                                      <p:cBhvr additive="base">
                                        <p:cTn id="771" dur="3500"/>
                                        <p:tgtEl>
                                          <p:spTgt spid="220"/>
                                        </p:tgtEl>
                                        <p:attrNameLst>
                                          <p:attrName>ppt_y</p:attrName>
                                        </p:attrNameLst>
                                      </p:cBhvr>
                                      <p:tavLst>
                                        <p:tav tm="0">
                                          <p:val>
                                            <p:strVal val="ppt_y"/>
                                          </p:val>
                                        </p:tav>
                                        <p:tav tm="100000">
                                          <p:val>
                                            <p:strVal val="0-ppt_h/2"/>
                                          </p:val>
                                        </p:tav>
                                      </p:tavLst>
                                    </p:anim>
                                    <p:set>
                                      <p:cBhvr>
                                        <p:cTn id="772" dur="1" fill="hold">
                                          <p:stCondLst>
                                            <p:cond delay="3499"/>
                                          </p:stCondLst>
                                        </p:cTn>
                                        <p:tgtEl>
                                          <p:spTgt spid="220"/>
                                        </p:tgtEl>
                                        <p:attrNameLst>
                                          <p:attrName>style.visibility</p:attrName>
                                        </p:attrNameLst>
                                      </p:cBhvr>
                                      <p:to>
                                        <p:strVal val="hidden"/>
                                      </p:to>
                                    </p:set>
                                  </p:childTnLst>
                                </p:cTn>
                              </p:par>
                              <p:par>
                                <p:cTn id="773" presetID="2" presetClass="exit" presetSubtype="1" fill="hold" grpId="2" nodeType="withEffect">
                                  <p:stCondLst>
                                    <p:cond delay="0"/>
                                  </p:stCondLst>
                                  <p:childTnLst>
                                    <p:anim calcmode="lin" valueType="num">
                                      <p:cBhvr additive="base">
                                        <p:cTn id="774" dur="3500"/>
                                        <p:tgtEl>
                                          <p:spTgt spid="221"/>
                                        </p:tgtEl>
                                        <p:attrNameLst>
                                          <p:attrName>ppt_x</p:attrName>
                                        </p:attrNameLst>
                                      </p:cBhvr>
                                      <p:tavLst>
                                        <p:tav tm="0">
                                          <p:val>
                                            <p:strVal val="ppt_x"/>
                                          </p:val>
                                        </p:tav>
                                        <p:tav tm="100000">
                                          <p:val>
                                            <p:strVal val="ppt_x"/>
                                          </p:val>
                                        </p:tav>
                                      </p:tavLst>
                                    </p:anim>
                                    <p:anim calcmode="lin" valueType="num">
                                      <p:cBhvr additive="base">
                                        <p:cTn id="775" dur="3500"/>
                                        <p:tgtEl>
                                          <p:spTgt spid="221"/>
                                        </p:tgtEl>
                                        <p:attrNameLst>
                                          <p:attrName>ppt_y</p:attrName>
                                        </p:attrNameLst>
                                      </p:cBhvr>
                                      <p:tavLst>
                                        <p:tav tm="0">
                                          <p:val>
                                            <p:strVal val="ppt_y"/>
                                          </p:val>
                                        </p:tav>
                                        <p:tav tm="100000">
                                          <p:val>
                                            <p:strVal val="0-ppt_h/2"/>
                                          </p:val>
                                        </p:tav>
                                      </p:tavLst>
                                    </p:anim>
                                    <p:set>
                                      <p:cBhvr>
                                        <p:cTn id="776" dur="1" fill="hold">
                                          <p:stCondLst>
                                            <p:cond delay="3499"/>
                                          </p:stCondLst>
                                        </p:cTn>
                                        <p:tgtEl>
                                          <p:spTgt spid="221"/>
                                        </p:tgtEl>
                                        <p:attrNameLst>
                                          <p:attrName>style.visibility</p:attrName>
                                        </p:attrNameLst>
                                      </p:cBhvr>
                                      <p:to>
                                        <p:strVal val="hidden"/>
                                      </p:to>
                                    </p:set>
                                  </p:childTnLst>
                                </p:cTn>
                              </p:par>
                              <p:par>
                                <p:cTn id="777" presetID="2" presetClass="exit" presetSubtype="1" fill="hold" grpId="2" nodeType="withEffect">
                                  <p:stCondLst>
                                    <p:cond delay="0"/>
                                  </p:stCondLst>
                                  <p:childTnLst>
                                    <p:anim calcmode="lin" valueType="num">
                                      <p:cBhvr additive="base">
                                        <p:cTn id="778" dur="3500"/>
                                        <p:tgtEl>
                                          <p:spTgt spid="222"/>
                                        </p:tgtEl>
                                        <p:attrNameLst>
                                          <p:attrName>ppt_x</p:attrName>
                                        </p:attrNameLst>
                                      </p:cBhvr>
                                      <p:tavLst>
                                        <p:tav tm="0">
                                          <p:val>
                                            <p:strVal val="ppt_x"/>
                                          </p:val>
                                        </p:tav>
                                        <p:tav tm="100000">
                                          <p:val>
                                            <p:strVal val="ppt_x"/>
                                          </p:val>
                                        </p:tav>
                                      </p:tavLst>
                                    </p:anim>
                                    <p:anim calcmode="lin" valueType="num">
                                      <p:cBhvr additive="base">
                                        <p:cTn id="779" dur="3500"/>
                                        <p:tgtEl>
                                          <p:spTgt spid="222"/>
                                        </p:tgtEl>
                                        <p:attrNameLst>
                                          <p:attrName>ppt_y</p:attrName>
                                        </p:attrNameLst>
                                      </p:cBhvr>
                                      <p:tavLst>
                                        <p:tav tm="0">
                                          <p:val>
                                            <p:strVal val="ppt_y"/>
                                          </p:val>
                                        </p:tav>
                                        <p:tav tm="100000">
                                          <p:val>
                                            <p:strVal val="0-ppt_h/2"/>
                                          </p:val>
                                        </p:tav>
                                      </p:tavLst>
                                    </p:anim>
                                    <p:set>
                                      <p:cBhvr>
                                        <p:cTn id="780" dur="1" fill="hold">
                                          <p:stCondLst>
                                            <p:cond delay="3499"/>
                                          </p:stCondLst>
                                        </p:cTn>
                                        <p:tgtEl>
                                          <p:spTgt spid="222"/>
                                        </p:tgtEl>
                                        <p:attrNameLst>
                                          <p:attrName>style.visibility</p:attrName>
                                        </p:attrNameLst>
                                      </p:cBhvr>
                                      <p:to>
                                        <p:strVal val="hidden"/>
                                      </p:to>
                                    </p:set>
                                  </p:childTnLst>
                                </p:cTn>
                              </p:par>
                              <p:par>
                                <p:cTn id="781" presetID="2" presetClass="exit" presetSubtype="1" fill="hold" grpId="2" nodeType="withEffect">
                                  <p:stCondLst>
                                    <p:cond delay="0"/>
                                  </p:stCondLst>
                                  <p:childTnLst>
                                    <p:anim calcmode="lin" valueType="num">
                                      <p:cBhvr additive="base">
                                        <p:cTn id="782" dur="3500"/>
                                        <p:tgtEl>
                                          <p:spTgt spid="223"/>
                                        </p:tgtEl>
                                        <p:attrNameLst>
                                          <p:attrName>ppt_x</p:attrName>
                                        </p:attrNameLst>
                                      </p:cBhvr>
                                      <p:tavLst>
                                        <p:tav tm="0">
                                          <p:val>
                                            <p:strVal val="ppt_x"/>
                                          </p:val>
                                        </p:tav>
                                        <p:tav tm="100000">
                                          <p:val>
                                            <p:strVal val="ppt_x"/>
                                          </p:val>
                                        </p:tav>
                                      </p:tavLst>
                                    </p:anim>
                                    <p:anim calcmode="lin" valueType="num">
                                      <p:cBhvr additive="base">
                                        <p:cTn id="783" dur="3500"/>
                                        <p:tgtEl>
                                          <p:spTgt spid="223"/>
                                        </p:tgtEl>
                                        <p:attrNameLst>
                                          <p:attrName>ppt_y</p:attrName>
                                        </p:attrNameLst>
                                      </p:cBhvr>
                                      <p:tavLst>
                                        <p:tav tm="0">
                                          <p:val>
                                            <p:strVal val="ppt_y"/>
                                          </p:val>
                                        </p:tav>
                                        <p:tav tm="100000">
                                          <p:val>
                                            <p:strVal val="0-ppt_h/2"/>
                                          </p:val>
                                        </p:tav>
                                      </p:tavLst>
                                    </p:anim>
                                    <p:set>
                                      <p:cBhvr>
                                        <p:cTn id="784" dur="1" fill="hold">
                                          <p:stCondLst>
                                            <p:cond delay="3499"/>
                                          </p:stCondLst>
                                        </p:cTn>
                                        <p:tgtEl>
                                          <p:spTgt spid="223"/>
                                        </p:tgtEl>
                                        <p:attrNameLst>
                                          <p:attrName>style.visibility</p:attrName>
                                        </p:attrNameLst>
                                      </p:cBhvr>
                                      <p:to>
                                        <p:strVal val="hidden"/>
                                      </p:to>
                                    </p:set>
                                  </p:childTnLst>
                                </p:cTn>
                              </p:par>
                              <p:par>
                                <p:cTn id="785" presetID="2" presetClass="exit" presetSubtype="1" fill="hold" grpId="2" nodeType="withEffect">
                                  <p:stCondLst>
                                    <p:cond delay="0"/>
                                  </p:stCondLst>
                                  <p:childTnLst>
                                    <p:anim calcmode="lin" valueType="num">
                                      <p:cBhvr additive="base">
                                        <p:cTn id="786" dur="3500"/>
                                        <p:tgtEl>
                                          <p:spTgt spid="224"/>
                                        </p:tgtEl>
                                        <p:attrNameLst>
                                          <p:attrName>ppt_x</p:attrName>
                                        </p:attrNameLst>
                                      </p:cBhvr>
                                      <p:tavLst>
                                        <p:tav tm="0">
                                          <p:val>
                                            <p:strVal val="ppt_x"/>
                                          </p:val>
                                        </p:tav>
                                        <p:tav tm="100000">
                                          <p:val>
                                            <p:strVal val="ppt_x"/>
                                          </p:val>
                                        </p:tav>
                                      </p:tavLst>
                                    </p:anim>
                                    <p:anim calcmode="lin" valueType="num">
                                      <p:cBhvr additive="base">
                                        <p:cTn id="787" dur="3500"/>
                                        <p:tgtEl>
                                          <p:spTgt spid="224"/>
                                        </p:tgtEl>
                                        <p:attrNameLst>
                                          <p:attrName>ppt_y</p:attrName>
                                        </p:attrNameLst>
                                      </p:cBhvr>
                                      <p:tavLst>
                                        <p:tav tm="0">
                                          <p:val>
                                            <p:strVal val="ppt_y"/>
                                          </p:val>
                                        </p:tav>
                                        <p:tav tm="100000">
                                          <p:val>
                                            <p:strVal val="0-ppt_h/2"/>
                                          </p:val>
                                        </p:tav>
                                      </p:tavLst>
                                    </p:anim>
                                    <p:set>
                                      <p:cBhvr>
                                        <p:cTn id="788" dur="1" fill="hold">
                                          <p:stCondLst>
                                            <p:cond delay="3499"/>
                                          </p:stCondLst>
                                        </p:cTn>
                                        <p:tgtEl>
                                          <p:spTgt spid="224"/>
                                        </p:tgtEl>
                                        <p:attrNameLst>
                                          <p:attrName>style.visibility</p:attrName>
                                        </p:attrNameLst>
                                      </p:cBhvr>
                                      <p:to>
                                        <p:strVal val="hidden"/>
                                      </p:to>
                                    </p:set>
                                  </p:childTnLst>
                                </p:cTn>
                              </p:par>
                              <p:par>
                                <p:cTn id="789" presetID="2" presetClass="exit" presetSubtype="1" fill="hold" grpId="2" nodeType="withEffect">
                                  <p:stCondLst>
                                    <p:cond delay="0"/>
                                  </p:stCondLst>
                                  <p:childTnLst>
                                    <p:anim calcmode="lin" valueType="num">
                                      <p:cBhvr additive="base">
                                        <p:cTn id="790" dur="3500"/>
                                        <p:tgtEl>
                                          <p:spTgt spid="225"/>
                                        </p:tgtEl>
                                        <p:attrNameLst>
                                          <p:attrName>ppt_x</p:attrName>
                                        </p:attrNameLst>
                                      </p:cBhvr>
                                      <p:tavLst>
                                        <p:tav tm="0">
                                          <p:val>
                                            <p:strVal val="ppt_x"/>
                                          </p:val>
                                        </p:tav>
                                        <p:tav tm="100000">
                                          <p:val>
                                            <p:strVal val="ppt_x"/>
                                          </p:val>
                                        </p:tav>
                                      </p:tavLst>
                                    </p:anim>
                                    <p:anim calcmode="lin" valueType="num">
                                      <p:cBhvr additive="base">
                                        <p:cTn id="791" dur="3500"/>
                                        <p:tgtEl>
                                          <p:spTgt spid="225"/>
                                        </p:tgtEl>
                                        <p:attrNameLst>
                                          <p:attrName>ppt_y</p:attrName>
                                        </p:attrNameLst>
                                      </p:cBhvr>
                                      <p:tavLst>
                                        <p:tav tm="0">
                                          <p:val>
                                            <p:strVal val="ppt_y"/>
                                          </p:val>
                                        </p:tav>
                                        <p:tav tm="100000">
                                          <p:val>
                                            <p:strVal val="0-ppt_h/2"/>
                                          </p:val>
                                        </p:tav>
                                      </p:tavLst>
                                    </p:anim>
                                    <p:set>
                                      <p:cBhvr>
                                        <p:cTn id="792" dur="1" fill="hold">
                                          <p:stCondLst>
                                            <p:cond delay="3499"/>
                                          </p:stCondLst>
                                        </p:cTn>
                                        <p:tgtEl>
                                          <p:spTgt spid="225"/>
                                        </p:tgtEl>
                                        <p:attrNameLst>
                                          <p:attrName>style.visibility</p:attrName>
                                        </p:attrNameLst>
                                      </p:cBhvr>
                                      <p:to>
                                        <p:strVal val="hidden"/>
                                      </p:to>
                                    </p:set>
                                  </p:childTnLst>
                                </p:cTn>
                              </p:par>
                              <p:par>
                                <p:cTn id="793" presetID="2" presetClass="exit" presetSubtype="1" fill="hold" grpId="2" nodeType="withEffect">
                                  <p:stCondLst>
                                    <p:cond delay="0"/>
                                  </p:stCondLst>
                                  <p:childTnLst>
                                    <p:anim calcmode="lin" valueType="num">
                                      <p:cBhvr additive="base">
                                        <p:cTn id="794" dur="3500"/>
                                        <p:tgtEl>
                                          <p:spTgt spid="226"/>
                                        </p:tgtEl>
                                        <p:attrNameLst>
                                          <p:attrName>ppt_x</p:attrName>
                                        </p:attrNameLst>
                                      </p:cBhvr>
                                      <p:tavLst>
                                        <p:tav tm="0">
                                          <p:val>
                                            <p:strVal val="ppt_x"/>
                                          </p:val>
                                        </p:tav>
                                        <p:tav tm="100000">
                                          <p:val>
                                            <p:strVal val="ppt_x"/>
                                          </p:val>
                                        </p:tav>
                                      </p:tavLst>
                                    </p:anim>
                                    <p:anim calcmode="lin" valueType="num">
                                      <p:cBhvr additive="base">
                                        <p:cTn id="795" dur="3500"/>
                                        <p:tgtEl>
                                          <p:spTgt spid="226"/>
                                        </p:tgtEl>
                                        <p:attrNameLst>
                                          <p:attrName>ppt_y</p:attrName>
                                        </p:attrNameLst>
                                      </p:cBhvr>
                                      <p:tavLst>
                                        <p:tav tm="0">
                                          <p:val>
                                            <p:strVal val="ppt_y"/>
                                          </p:val>
                                        </p:tav>
                                        <p:tav tm="100000">
                                          <p:val>
                                            <p:strVal val="0-ppt_h/2"/>
                                          </p:val>
                                        </p:tav>
                                      </p:tavLst>
                                    </p:anim>
                                    <p:set>
                                      <p:cBhvr>
                                        <p:cTn id="796" dur="1" fill="hold">
                                          <p:stCondLst>
                                            <p:cond delay="3499"/>
                                          </p:stCondLst>
                                        </p:cTn>
                                        <p:tgtEl>
                                          <p:spTgt spid="226"/>
                                        </p:tgtEl>
                                        <p:attrNameLst>
                                          <p:attrName>style.visibility</p:attrName>
                                        </p:attrNameLst>
                                      </p:cBhvr>
                                      <p:to>
                                        <p:strVal val="hidden"/>
                                      </p:to>
                                    </p:set>
                                  </p:childTnLst>
                                </p:cTn>
                              </p:par>
                              <p:par>
                                <p:cTn id="797" presetID="2" presetClass="exit" presetSubtype="1" fill="hold" grpId="2" nodeType="withEffect">
                                  <p:stCondLst>
                                    <p:cond delay="0"/>
                                  </p:stCondLst>
                                  <p:childTnLst>
                                    <p:anim calcmode="lin" valueType="num">
                                      <p:cBhvr additive="base">
                                        <p:cTn id="798" dur="3500"/>
                                        <p:tgtEl>
                                          <p:spTgt spid="227"/>
                                        </p:tgtEl>
                                        <p:attrNameLst>
                                          <p:attrName>ppt_x</p:attrName>
                                        </p:attrNameLst>
                                      </p:cBhvr>
                                      <p:tavLst>
                                        <p:tav tm="0">
                                          <p:val>
                                            <p:strVal val="ppt_x"/>
                                          </p:val>
                                        </p:tav>
                                        <p:tav tm="100000">
                                          <p:val>
                                            <p:strVal val="ppt_x"/>
                                          </p:val>
                                        </p:tav>
                                      </p:tavLst>
                                    </p:anim>
                                    <p:anim calcmode="lin" valueType="num">
                                      <p:cBhvr additive="base">
                                        <p:cTn id="799" dur="3500"/>
                                        <p:tgtEl>
                                          <p:spTgt spid="227"/>
                                        </p:tgtEl>
                                        <p:attrNameLst>
                                          <p:attrName>ppt_y</p:attrName>
                                        </p:attrNameLst>
                                      </p:cBhvr>
                                      <p:tavLst>
                                        <p:tav tm="0">
                                          <p:val>
                                            <p:strVal val="ppt_y"/>
                                          </p:val>
                                        </p:tav>
                                        <p:tav tm="100000">
                                          <p:val>
                                            <p:strVal val="0-ppt_h/2"/>
                                          </p:val>
                                        </p:tav>
                                      </p:tavLst>
                                    </p:anim>
                                    <p:set>
                                      <p:cBhvr>
                                        <p:cTn id="800" dur="1" fill="hold">
                                          <p:stCondLst>
                                            <p:cond delay="3499"/>
                                          </p:stCondLst>
                                        </p:cTn>
                                        <p:tgtEl>
                                          <p:spTgt spid="227"/>
                                        </p:tgtEl>
                                        <p:attrNameLst>
                                          <p:attrName>style.visibility</p:attrName>
                                        </p:attrNameLst>
                                      </p:cBhvr>
                                      <p:to>
                                        <p:strVal val="hidden"/>
                                      </p:to>
                                    </p:set>
                                  </p:childTnLst>
                                </p:cTn>
                              </p:par>
                              <p:par>
                                <p:cTn id="801" presetID="2" presetClass="exit" presetSubtype="1" fill="hold" grpId="2" nodeType="withEffect">
                                  <p:stCondLst>
                                    <p:cond delay="0"/>
                                  </p:stCondLst>
                                  <p:childTnLst>
                                    <p:anim calcmode="lin" valueType="num">
                                      <p:cBhvr additive="base">
                                        <p:cTn id="802" dur="3500"/>
                                        <p:tgtEl>
                                          <p:spTgt spid="228"/>
                                        </p:tgtEl>
                                        <p:attrNameLst>
                                          <p:attrName>ppt_x</p:attrName>
                                        </p:attrNameLst>
                                      </p:cBhvr>
                                      <p:tavLst>
                                        <p:tav tm="0">
                                          <p:val>
                                            <p:strVal val="ppt_x"/>
                                          </p:val>
                                        </p:tav>
                                        <p:tav tm="100000">
                                          <p:val>
                                            <p:strVal val="ppt_x"/>
                                          </p:val>
                                        </p:tav>
                                      </p:tavLst>
                                    </p:anim>
                                    <p:anim calcmode="lin" valueType="num">
                                      <p:cBhvr additive="base">
                                        <p:cTn id="803" dur="3500"/>
                                        <p:tgtEl>
                                          <p:spTgt spid="228"/>
                                        </p:tgtEl>
                                        <p:attrNameLst>
                                          <p:attrName>ppt_y</p:attrName>
                                        </p:attrNameLst>
                                      </p:cBhvr>
                                      <p:tavLst>
                                        <p:tav tm="0">
                                          <p:val>
                                            <p:strVal val="ppt_y"/>
                                          </p:val>
                                        </p:tav>
                                        <p:tav tm="100000">
                                          <p:val>
                                            <p:strVal val="0-ppt_h/2"/>
                                          </p:val>
                                        </p:tav>
                                      </p:tavLst>
                                    </p:anim>
                                    <p:set>
                                      <p:cBhvr>
                                        <p:cTn id="804" dur="1" fill="hold">
                                          <p:stCondLst>
                                            <p:cond delay="3499"/>
                                          </p:stCondLst>
                                        </p:cTn>
                                        <p:tgtEl>
                                          <p:spTgt spid="228"/>
                                        </p:tgtEl>
                                        <p:attrNameLst>
                                          <p:attrName>style.visibility</p:attrName>
                                        </p:attrNameLst>
                                      </p:cBhvr>
                                      <p:to>
                                        <p:strVal val="hidden"/>
                                      </p:to>
                                    </p:set>
                                  </p:childTnLst>
                                </p:cTn>
                              </p:par>
                              <p:par>
                                <p:cTn id="805" presetID="2" presetClass="exit" presetSubtype="1" fill="hold" grpId="2" nodeType="withEffect">
                                  <p:stCondLst>
                                    <p:cond delay="0"/>
                                  </p:stCondLst>
                                  <p:childTnLst>
                                    <p:anim calcmode="lin" valueType="num">
                                      <p:cBhvr additive="base">
                                        <p:cTn id="806" dur="3500"/>
                                        <p:tgtEl>
                                          <p:spTgt spid="229"/>
                                        </p:tgtEl>
                                        <p:attrNameLst>
                                          <p:attrName>ppt_x</p:attrName>
                                        </p:attrNameLst>
                                      </p:cBhvr>
                                      <p:tavLst>
                                        <p:tav tm="0">
                                          <p:val>
                                            <p:strVal val="ppt_x"/>
                                          </p:val>
                                        </p:tav>
                                        <p:tav tm="100000">
                                          <p:val>
                                            <p:strVal val="ppt_x"/>
                                          </p:val>
                                        </p:tav>
                                      </p:tavLst>
                                    </p:anim>
                                    <p:anim calcmode="lin" valueType="num">
                                      <p:cBhvr additive="base">
                                        <p:cTn id="807" dur="3500"/>
                                        <p:tgtEl>
                                          <p:spTgt spid="229"/>
                                        </p:tgtEl>
                                        <p:attrNameLst>
                                          <p:attrName>ppt_y</p:attrName>
                                        </p:attrNameLst>
                                      </p:cBhvr>
                                      <p:tavLst>
                                        <p:tav tm="0">
                                          <p:val>
                                            <p:strVal val="ppt_y"/>
                                          </p:val>
                                        </p:tav>
                                        <p:tav tm="100000">
                                          <p:val>
                                            <p:strVal val="0-ppt_h/2"/>
                                          </p:val>
                                        </p:tav>
                                      </p:tavLst>
                                    </p:anim>
                                    <p:set>
                                      <p:cBhvr>
                                        <p:cTn id="808" dur="1" fill="hold">
                                          <p:stCondLst>
                                            <p:cond delay="3499"/>
                                          </p:stCondLst>
                                        </p:cTn>
                                        <p:tgtEl>
                                          <p:spTgt spid="229"/>
                                        </p:tgtEl>
                                        <p:attrNameLst>
                                          <p:attrName>style.visibility</p:attrName>
                                        </p:attrNameLst>
                                      </p:cBhvr>
                                      <p:to>
                                        <p:strVal val="hidden"/>
                                      </p:to>
                                    </p:set>
                                  </p:childTnLst>
                                </p:cTn>
                              </p:par>
                              <p:par>
                                <p:cTn id="809" presetID="2" presetClass="exit" presetSubtype="1" fill="hold" grpId="2" nodeType="withEffect">
                                  <p:stCondLst>
                                    <p:cond delay="0"/>
                                  </p:stCondLst>
                                  <p:childTnLst>
                                    <p:anim calcmode="lin" valueType="num">
                                      <p:cBhvr additive="base">
                                        <p:cTn id="810" dur="3500"/>
                                        <p:tgtEl>
                                          <p:spTgt spid="230"/>
                                        </p:tgtEl>
                                        <p:attrNameLst>
                                          <p:attrName>ppt_x</p:attrName>
                                        </p:attrNameLst>
                                      </p:cBhvr>
                                      <p:tavLst>
                                        <p:tav tm="0">
                                          <p:val>
                                            <p:strVal val="ppt_x"/>
                                          </p:val>
                                        </p:tav>
                                        <p:tav tm="100000">
                                          <p:val>
                                            <p:strVal val="ppt_x"/>
                                          </p:val>
                                        </p:tav>
                                      </p:tavLst>
                                    </p:anim>
                                    <p:anim calcmode="lin" valueType="num">
                                      <p:cBhvr additive="base">
                                        <p:cTn id="811" dur="3500"/>
                                        <p:tgtEl>
                                          <p:spTgt spid="230"/>
                                        </p:tgtEl>
                                        <p:attrNameLst>
                                          <p:attrName>ppt_y</p:attrName>
                                        </p:attrNameLst>
                                      </p:cBhvr>
                                      <p:tavLst>
                                        <p:tav tm="0">
                                          <p:val>
                                            <p:strVal val="ppt_y"/>
                                          </p:val>
                                        </p:tav>
                                        <p:tav tm="100000">
                                          <p:val>
                                            <p:strVal val="0-ppt_h/2"/>
                                          </p:val>
                                        </p:tav>
                                      </p:tavLst>
                                    </p:anim>
                                    <p:set>
                                      <p:cBhvr>
                                        <p:cTn id="812" dur="1" fill="hold">
                                          <p:stCondLst>
                                            <p:cond delay="3499"/>
                                          </p:stCondLst>
                                        </p:cTn>
                                        <p:tgtEl>
                                          <p:spTgt spid="230"/>
                                        </p:tgtEl>
                                        <p:attrNameLst>
                                          <p:attrName>style.visibility</p:attrName>
                                        </p:attrNameLst>
                                      </p:cBhvr>
                                      <p:to>
                                        <p:strVal val="hidden"/>
                                      </p:to>
                                    </p:set>
                                  </p:childTnLst>
                                </p:cTn>
                              </p:par>
                              <p:par>
                                <p:cTn id="813" presetID="2" presetClass="exit" presetSubtype="1" fill="hold" grpId="2" nodeType="withEffect">
                                  <p:stCondLst>
                                    <p:cond delay="0"/>
                                  </p:stCondLst>
                                  <p:childTnLst>
                                    <p:anim calcmode="lin" valueType="num">
                                      <p:cBhvr additive="base">
                                        <p:cTn id="814" dur="3500"/>
                                        <p:tgtEl>
                                          <p:spTgt spid="231"/>
                                        </p:tgtEl>
                                        <p:attrNameLst>
                                          <p:attrName>ppt_x</p:attrName>
                                        </p:attrNameLst>
                                      </p:cBhvr>
                                      <p:tavLst>
                                        <p:tav tm="0">
                                          <p:val>
                                            <p:strVal val="ppt_x"/>
                                          </p:val>
                                        </p:tav>
                                        <p:tav tm="100000">
                                          <p:val>
                                            <p:strVal val="ppt_x"/>
                                          </p:val>
                                        </p:tav>
                                      </p:tavLst>
                                    </p:anim>
                                    <p:anim calcmode="lin" valueType="num">
                                      <p:cBhvr additive="base">
                                        <p:cTn id="815" dur="3500"/>
                                        <p:tgtEl>
                                          <p:spTgt spid="231"/>
                                        </p:tgtEl>
                                        <p:attrNameLst>
                                          <p:attrName>ppt_y</p:attrName>
                                        </p:attrNameLst>
                                      </p:cBhvr>
                                      <p:tavLst>
                                        <p:tav tm="0">
                                          <p:val>
                                            <p:strVal val="ppt_y"/>
                                          </p:val>
                                        </p:tav>
                                        <p:tav tm="100000">
                                          <p:val>
                                            <p:strVal val="0-ppt_h/2"/>
                                          </p:val>
                                        </p:tav>
                                      </p:tavLst>
                                    </p:anim>
                                    <p:set>
                                      <p:cBhvr>
                                        <p:cTn id="816" dur="1" fill="hold">
                                          <p:stCondLst>
                                            <p:cond delay="3499"/>
                                          </p:stCondLst>
                                        </p:cTn>
                                        <p:tgtEl>
                                          <p:spTgt spid="231"/>
                                        </p:tgtEl>
                                        <p:attrNameLst>
                                          <p:attrName>style.visibility</p:attrName>
                                        </p:attrNameLst>
                                      </p:cBhvr>
                                      <p:to>
                                        <p:strVal val="hidden"/>
                                      </p:to>
                                    </p:set>
                                  </p:childTnLst>
                                </p:cTn>
                              </p:par>
                              <p:par>
                                <p:cTn id="817" presetID="2" presetClass="exit" presetSubtype="1" fill="hold" grpId="2" nodeType="withEffect">
                                  <p:stCondLst>
                                    <p:cond delay="0"/>
                                  </p:stCondLst>
                                  <p:childTnLst>
                                    <p:anim calcmode="lin" valueType="num">
                                      <p:cBhvr additive="base">
                                        <p:cTn id="818" dur="3500"/>
                                        <p:tgtEl>
                                          <p:spTgt spid="232"/>
                                        </p:tgtEl>
                                        <p:attrNameLst>
                                          <p:attrName>ppt_x</p:attrName>
                                        </p:attrNameLst>
                                      </p:cBhvr>
                                      <p:tavLst>
                                        <p:tav tm="0">
                                          <p:val>
                                            <p:strVal val="ppt_x"/>
                                          </p:val>
                                        </p:tav>
                                        <p:tav tm="100000">
                                          <p:val>
                                            <p:strVal val="ppt_x"/>
                                          </p:val>
                                        </p:tav>
                                      </p:tavLst>
                                    </p:anim>
                                    <p:anim calcmode="lin" valueType="num">
                                      <p:cBhvr additive="base">
                                        <p:cTn id="819" dur="3500"/>
                                        <p:tgtEl>
                                          <p:spTgt spid="232"/>
                                        </p:tgtEl>
                                        <p:attrNameLst>
                                          <p:attrName>ppt_y</p:attrName>
                                        </p:attrNameLst>
                                      </p:cBhvr>
                                      <p:tavLst>
                                        <p:tav tm="0">
                                          <p:val>
                                            <p:strVal val="ppt_y"/>
                                          </p:val>
                                        </p:tav>
                                        <p:tav tm="100000">
                                          <p:val>
                                            <p:strVal val="0-ppt_h/2"/>
                                          </p:val>
                                        </p:tav>
                                      </p:tavLst>
                                    </p:anim>
                                    <p:set>
                                      <p:cBhvr>
                                        <p:cTn id="820" dur="1" fill="hold">
                                          <p:stCondLst>
                                            <p:cond delay="3499"/>
                                          </p:stCondLst>
                                        </p:cTn>
                                        <p:tgtEl>
                                          <p:spTgt spid="232"/>
                                        </p:tgtEl>
                                        <p:attrNameLst>
                                          <p:attrName>style.visibility</p:attrName>
                                        </p:attrNameLst>
                                      </p:cBhvr>
                                      <p:to>
                                        <p:strVal val="hidden"/>
                                      </p:to>
                                    </p:set>
                                  </p:childTnLst>
                                </p:cTn>
                              </p:par>
                              <p:par>
                                <p:cTn id="821" presetID="2" presetClass="exit" presetSubtype="1" fill="hold" grpId="2" nodeType="withEffect">
                                  <p:stCondLst>
                                    <p:cond delay="0"/>
                                  </p:stCondLst>
                                  <p:childTnLst>
                                    <p:anim calcmode="lin" valueType="num">
                                      <p:cBhvr additive="base">
                                        <p:cTn id="822" dur="3500"/>
                                        <p:tgtEl>
                                          <p:spTgt spid="233"/>
                                        </p:tgtEl>
                                        <p:attrNameLst>
                                          <p:attrName>ppt_x</p:attrName>
                                        </p:attrNameLst>
                                      </p:cBhvr>
                                      <p:tavLst>
                                        <p:tav tm="0">
                                          <p:val>
                                            <p:strVal val="ppt_x"/>
                                          </p:val>
                                        </p:tav>
                                        <p:tav tm="100000">
                                          <p:val>
                                            <p:strVal val="ppt_x"/>
                                          </p:val>
                                        </p:tav>
                                      </p:tavLst>
                                    </p:anim>
                                    <p:anim calcmode="lin" valueType="num">
                                      <p:cBhvr additive="base">
                                        <p:cTn id="823" dur="3500"/>
                                        <p:tgtEl>
                                          <p:spTgt spid="233"/>
                                        </p:tgtEl>
                                        <p:attrNameLst>
                                          <p:attrName>ppt_y</p:attrName>
                                        </p:attrNameLst>
                                      </p:cBhvr>
                                      <p:tavLst>
                                        <p:tav tm="0">
                                          <p:val>
                                            <p:strVal val="ppt_y"/>
                                          </p:val>
                                        </p:tav>
                                        <p:tav tm="100000">
                                          <p:val>
                                            <p:strVal val="0-ppt_h/2"/>
                                          </p:val>
                                        </p:tav>
                                      </p:tavLst>
                                    </p:anim>
                                    <p:set>
                                      <p:cBhvr>
                                        <p:cTn id="824" dur="1" fill="hold">
                                          <p:stCondLst>
                                            <p:cond delay="3499"/>
                                          </p:stCondLst>
                                        </p:cTn>
                                        <p:tgtEl>
                                          <p:spTgt spid="233"/>
                                        </p:tgtEl>
                                        <p:attrNameLst>
                                          <p:attrName>style.visibility</p:attrName>
                                        </p:attrNameLst>
                                      </p:cBhvr>
                                      <p:to>
                                        <p:strVal val="hidden"/>
                                      </p:to>
                                    </p:set>
                                  </p:childTnLst>
                                </p:cTn>
                              </p:par>
                              <p:par>
                                <p:cTn id="825" presetID="2" presetClass="exit" presetSubtype="1" fill="hold" grpId="2" nodeType="withEffect">
                                  <p:stCondLst>
                                    <p:cond delay="0"/>
                                  </p:stCondLst>
                                  <p:childTnLst>
                                    <p:anim calcmode="lin" valueType="num">
                                      <p:cBhvr additive="base">
                                        <p:cTn id="826" dur="3500"/>
                                        <p:tgtEl>
                                          <p:spTgt spid="234"/>
                                        </p:tgtEl>
                                        <p:attrNameLst>
                                          <p:attrName>ppt_x</p:attrName>
                                        </p:attrNameLst>
                                      </p:cBhvr>
                                      <p:tavLst>
                                        <p:tav tm="0">
                                          <p:val>
                                            <p:strVal val="ppt_x"/>
                                          </p:val>
                                        </p:tav>
                                        <p:tav tm="100000">
                                          <p:val>
                                            <p:strVal val="ppt_x"/>
                                          </p:val>
                                        </p:tav>
                                      </p:tavLst>
                                    </p:anim>
                                    <p:anim calcmode="lin" valueType="num">
                                      <p:cBhvr additive="base">
                                        <p:cTn id="827" dur="3500"/>
                                        <p:tgtEl>
                                          <p:spTgt spid="234"/>
                                        </p:tgtEl>
                                        <p:attrNameLst>
                                          <p:attrName>ppt_y</p:attrName>
                                        </p:attrNameLst>
                                      </p:cBhvr>
                                      <p:tavLst>
                                        <p:tav tm="0">
                                          <p:val>
                                            <p:strVal val="ppt_y"/>
                                          </p:val>
                                        </p:tav>
                                        <p:tav tm="100000">
                                          <p:val>
                                            <p:strVal val="0-ppt_h/2"/>
                                          </p:val>
                                        </p:tav>
                                      </p:tavLst>
                                    </p:anim>
                                    <p:set>
                                      <p:cBhvr>
                                        <p:cTn id="828" dur="1" fill="hold">
                                          <p:stCondLst>
                                            <p:cond delay="3499"/>
                                          </p:stCondLst>
                                        </p:cTn>
                                        <p:tgtEl>
                                          <p:spTgt spid="234"/>
                                        </p:tgtEl>
                                        <p:attrNameLst>
                                          <p:attrName>style.visibility</p:attrName>
                                        </p:attrNameLst>
                                      </p:cBhvr>
                                      <p:to>
                                        <p:strVal val="hidden"/>
                                      </p:to>
                                    </p:set>
                                  </p:childTnLst>
                                </p:cTn>
                              </p:par>
                              <p:par>
                                <p:cTn id="829" presetID="2" presetClass="exit" presetSubtype="1" fill="hold" grpId="2" nodeType="withEffect">
                                  <p:stCondLst>
                                    <p:cond delay="0"/>
                                  </p:stCondLst>
                                  <p:childTnLst>
                                    <p:anim calcmode="lin" valueType="num">
                                      <p:cBhvr additive="base">
                                        <p:cTn id="830" dur="3500"/>
                                        <p:tgtEl>
                                          <p:spTgt spid="235"/>
                                        </p:tgtEl>
                                        <p:attrNameLst>
                                          <p:attrName>ppt_x</p:attrName>
                                        </p:attrNameLst>
                                      </p:cBhvr>
                                      <p:tavLst>
                                        <p:tav tm="0">
                                          <p:val>
                                            <p:strVal val="ppt_x"/>
                                          </p:val>
                                        </p:tav>
                                        <p:tav tm="100000">
                                          <p:val>
                                            <p:strVal val="ppt_x"/>
                                          </p:val>
                                        </p:tav>
                                      </p:tavLst>
                                    </p:anim>
                                    <p:anim calcmode="lin" valueType="num">
                                      <p:cBhvr additive="base">
                                        <p:cTn id="831" dur="3500"/>
                                        <p:tgtEl>
                                          <p:spTgt spid="235"/>
                                        </p:tgtEl>
                                        <p:attrNameLst>
                                          <p:attrName>ppt_y</p:attrName>
                                        </p:attrNameLst>
                                      </p:cBhvr>
                                      <p:tavLst>
                                        <p:tav tm="0">
                                          <p:val>
                                            <p:strVal val="ppt_y"/>
                                          </p:val>
                                        </p:tav>
                                        <p:tav tm="100000">
                                          <p:val>
                                            <p:strVal val="0-ppt_h/2"/>
                                          </p:val>
                                        </p:tav>
                                      </p:tavLst>
                                    </p:anim>
                                    <p:set>
                                      <p:cBhvr>
                                        <p:cTn id="832" dur="1" fill="hold">
                                          <p:stCondLst>
                                            <p:cond delay="3499"/>
                                          </p:stCondLst>
                                        </p:cTn>
                                        <p:tgtEl>
                                          <p:spTgt spid="235"/>
                                        </p:tgtEl>
                                        <p:attrNameLst>
                                          <p:attrName>style.visibility</p:attrName>
                                        </p:attrNameLst>
                                      </p:cBhvr>
                                      <p:to>
                                        <p:strVal val="hidden"/>
                                      </p:to>
                                    </p:set>
                                  </p:childTnLst>
                                </p:cTn>
                              </p:par>
                              <p:par>
                                <p:cTn id="833" presetID="2" presetClass="exit" presetSubtype="1" fill="hold" grpId="2" nodeType="withEffect">
                                  <p:stCondLst>
                                    <p:cond delay="0"/>
                                  </p:stCondLst>
                                  <p:childTnLst>
                                    <p:anim calcmode="lin" valueType="num">
                                      <p:cBhvr additive="base">
                                        <p:cTn id="834" dur="3500"/>
                                        <p:tgtEl>
                                          <p:spTgt spid="236"/>
                                        </p:tgtEl>
                                        <p:attrNameLst>
                                          <p:attrName>ppt_x</p:attrName>
                                        </p:attrNameLst>
                                      </p:cBhvr>
                                      <p:tavLst>
                                        <p:tav tm="0">
                                          <p:val>
                                            <p:strVal val="ppt_x"/>
                                          </p:val>
                                        </p:tav>
                                        <p:tav tm="100000">
                                          <p:val>
                                            <p:strVal val="ppt_x"/>
                                          </p:val>
                                        </p:tav>
                                      </p:tavLst>
                                    </p:anim>
                                    <p:anim calcmode="lin" valueType="num">
                                      <p:cBhvr additive="base">
                                        <p:cTn id="835" dur="3500"/>
                                        <p:tgtEl>
                                          <p:spTgt spid="236"/>
                                        </p:tgtEl>
                                        <p:attrNameLst>
                                          <p:attrName>ppt_y</p:attrName>
                                        </p:attrNameLst>
                                      </p:cBhvr>
                                      <p:tavLst>
                                        <p:tav tm="0">
                                          <p:val>
                                            <p:strVal val="ppt_y"/>
                                          </p:val>
                                        </p:tav>
                                        <p:tav tm="100000">
                                          <p:val>
                                            <p:strVal val="0-ppt_h/2"/>
                                          </p:val>
                                        </p:tav>
                                      </p:tavLst>
                                    </p:anim>
                                    <p:set>
                                      <p:cBhvr>
                                        <p:cTn id="836" dur="1" fill="hold">
                                          <p:stCondLst>
                                            <p:cond delay="3499"/>
                                          </p:stCondLst>
                                        </p:cTn>
                                        <p:tgtEl>
                                          <p:spTgt spid="236"/>
                                        </p:tgtEl>
                                        <p:attrNameLst>
                                          <p:attrName>style.visibility</p:attrName>
                                        </p:attrNameLst>
                                      </p:cBhvr>
                                      <p:to>
                                        <p:strVal val="hidden"/>
                                      </p:to>
                                    </p:set>
                                  </p:childTnLst>
                                </p:cTn>
                              </p:par>
                              <p:par>
                                <p:cTn id="837" presetID="2" presetClass="exit" presetSubtype="1" fill="hold" grpId="2" nodeType="withEffect">
                                  <p:stCondLst>
                                    <p:cond delay="0"/>
                                  </p:stCondLst>
                                  <p:childTnLst>
                                    <p:anim calcmode="lin" valueType="num">
                                      <p:cBhvr additive="base">
                                        <p:cTn id="838" dur="3500"/>
                                        <p:tgtEl>
                                          <p:spTgt spid="237"/>
                                        </p:tgtEl>
                                        <p:attrNameLst>
                                          <p:attrName>ppt_x</p:attrName>
                                        </p:attrNameLst>
                                      </p:cBhvr>
                                      <p:tavLst>
                                        <p:tav tm="0">
                                          <p:val>
                                            <p:strVal val="ppt_x"/>
                                          </p:val>
                                        </p:tav>
                                        <p:tav tm="100000">
                                          <p:val>
                                            <p:strVal val="ppt_x"/>
                                          </p:val>
                                        </p:tav>
                                      </p:tavLst>
                                    </p:anim>
                                    <p:anim calcmode="lin" valueType="num">
                                      <p:cBhvr additive="base">
                                        <p:cTn id="839" dur="3500"/>
                                        <p:tgtEl>
                                          <p:spTgt spid="237"/>
                                        </p:tgtEl>
                                        <p:attrNameLst>
                                          <p:attrName>ppt_y</p:attrName>
                                        </p:attrNameLst>
                                      </p:cBhvr>
                                      <p:tavLst>
                                        <p:tav tm="0">
                                          <p:val>
                                            <p:strVal val="ppt_y"/>
                                          </p:val>
                                        </p:tav>
                                        <p:tav tm="100000">
                                          <p:val>
                                            <p:strVal val="0-ppt_h/2"/>
                                          </p:val>
                                        </p:tav>
                                      </p:tavLst>
                                    </p:anim>
                                    <p:set>
                                      <p:cBhvr>
                                        <p:cTn id="840" dur="1" fill="hold">
                                          <p:stCondLst>
                                            <p:cond delay="3499"/>
                                          </p:stCondLst>
                                        </p:cTn>
                                        <p:tgtEl>
                                          <p:spTgt spid="237"/>
                                        </p:tgtEl>
                                        <p:attrNameLst>
                                          <p:attrName>style.visibility</p:attrName>
                                        </p:attrNameLst>
                                      </p:cBhvr>
                                      <p:to>
                                        <p:strVal val="hidden"/>
                                      </p:to>
                                    </p:set>
                                  </p:childTnLst>
                                </p:cTn>
                              </p:par>
                              <p:par>
                                <p:cTn id="841" presetID="2" presetClass="exit" presetSubtype="1" fill="hold" grpId="2" nodeType="withEffect">
                                  <p:stCondLst>
                                    <p:cond delay="0"/>
                                  </p:stCondLst>
                                  <p:childTnLst>
                                    <p:anim calcmode="lin" valueType="num">
                                      <p:cBhvr additive="base">
                                        <p:cTn id="842" dur="3500"/>
                                        <p:tgtEl>
                                          <p:spTgt spid="238"/>
                                        </p:tgtEl>
                                        <p:attrNameLst>
                                          <p:attrName>ppt_x</p:attrName>
                                        </p:attrNameLst>
                                      </p:cBhvr>
                                      <p:tavLst>
                                        <p:tav tm="0">
                                          <p:val>
                                            <p:strVal val="ppt_x"/>
                                          </p:val>
                                        </p:tav>
                                        <p:tav tm="100000">
                                          <p:val>
                                            <p:strVal val="ppt_x"/>
                                          </p:val>
                                        </p:tav>
                                      </p:tavLst>
                                    </p:anim>
                                    <p:anim calcmode="lin" valueType="num">
                                      <p:cBhvr additive="base">
                                        <p:cTn id="843" dur="3500"/>
                                        <p:tgtEl>
                                          <p:spTgt spid="238"/>
                                        </p:tgtEl>
                                        <p:attrNameLst>
                                          <p:attrName>ppt_y</p:attrName>
                                        </p:attrNameLst>
                                      </p:cBhvr>
                                      <p:tavLst>
                                        <p:tav tm="0">
                                          <p:val>
                                            <p:strVal val="ppt_y"/>
                                          </p:val>
                                        </p:tav>
                                        <p:tav tm="100000">
                                          <p:val>
                                            <p:strVal val="0-ppt_h/2"/>
                                          </p:val>
                                        </p:tav>
                                      </p:tavLst>
                                    </p:anim>
                                    <p:set>
                                      <p:cBhvr>
                                        <p:cTn id="844" dur="1" fill="hold">
                                          <p:stCondLst>
                                            <p:cond delay="3499"/>
                                          </p:stCondLst>
                                        </p:cTn>
                                        <p:tgtEl>
                                          <p:spTgt spid="238"/>
                                        </p:tgtEl>
                                        <p:attrNameLst>
                                          <p:attrName>style.visibility</p:attrName>
                                        </p:attrNameLst>
                                      </p:cBhvr>
                                      <p:to>
                                        <p:strVal val="hidden"/>
                                      </p:to>
                                    </p:set>
                                  </p:childTnLst>
                                </p:cTn>
                              </p:par>
                              <p:par>
                                <p:cTn id="845" presetID="13" presetClass="exit" presetSubtype="32" fill="hold" grpId="3" nodeType="withEffect">
                                  <p:stCondLst>
                                    <p:cond delay="0"/>
                                  </p:stCondLst>
                                  <p:childTnLst>
                                    <p:animEffect transition="out" filter="plus(out)">
                                      <p:cBhvr>
                                        <p:cTn id="846" dur="7000"/>
                                        <p:tgtEl>
                                          <p:spTgt spid="197"/>
                                        </p:tgtEl>
                                      </p:cBhvr>
                                    </p:animEffect>
                                    <p:set>
                                      <p:cBhvr>
                                        <p:cTn id="847" dur="1" fill="hold">
                                          <p:stCondLst>
                                            <p:cond delay="6999"/>
                                          </p:stCondLst>
                                        </p:cTn>
                                        <p:tgtEl>
                                          <p:spTgt spid="197"/>
                                        </p:tgtEl>
                                        <p:attrNameLst>
                                          <p:attrName>style.visibility</p:attrName>
                                        </p:attrNameLst>
                                      </p:cBhvr>
                                      <p:to>
                                        <p:strVal val="hidden"/>
                                      </p:to>
                                    </p:set>
                                  </p:childTnLst>
                                </p:cTn>
                              </p:par>
                              <p:par>
                                <p:cTn id="848" presetID="13" presetClass="exit" presetSubtype="32" fill="hold" grpId="3" nodeType="withEffect">
                                  <p:stCondLst>
                                    <p:cond delay="0"/>
                                  </p:stCondLst>
                                  <p:childTnLst>
                                    <p:animEffect transition="out" filter="plus(out)">
                                      <p:cBhvr>
                                        <p:cTn id="849" dur="7000"/>
                                        <p:tgtEl>
                                          <p:spTgt spid="198"/>
                                        </p:tgtEl>
                                      </p:cBhvr>
                                    </p:animEffect>
                                    <p:set>
                                      <p:cBhvr>
                                        <p:cTn id="850" dur="1" fill="hold">
                                          <p:stCondLst>
                                            <p:cond delay="6999"/>
                                          </p:stCondLst>
                                        </p:cTn>
                                        <p:tgtEl>
                                          <p:spTgt spid="198"/>
                                        </p:tgtEl>
                                        <p:attrNameLst>
                                          <p:attrName>style.visibility</p:attrName>
                                        </p:attrNameLst>
                                      </p:cBhvr>
                                      <p:to>
                                        <p:strVal val="hidden"/>
                                      </p:to>
                                    </p:set>
                                  </p:childTnLst>
                                </p:cTn>
                              </p:par>
                              <p:par>
                                <p:cTn id="851" presetID="13" presetClass="exit" presetSubtype="32" fill="hold" grpId="3" nodeType="withEffect">
                                  <p:stCondLst>
                                    <p:cond delay="0"/>
                                  </p:stCondLst>
                                  <p:childTnLst>
                                    <p:animEffect transition="out" filter="plus(out)">
                                      <p:cBhvr>
                                        <p:cTn id="852" dur="7000"/>
                                        <p:tgtEl>
                                          <p:spTgt spid="199"/>
                                        </p:tgtEl>
                                      </p:cBhvr>
                                    </p:animEffect>
                                    <p:set>
                                      <p:cBhvr>
                                        <p:cTn id="853" dur="1" fill="hold">
                                          <p:stCondLst>
                                            <p:cond delay="6999"/>
                                          </p:stCondLst>
                                        </p:cTn>
                                        <p:tgtEl>
                                          <p:spTgt spid="199"/>
                                        </p:tgtEl>
                                        <p:attrNameLst>
                                          <p:attrName>style.visibility</p:attrName>
                                        </p:attrNameLst>
                                      </p:cBhvr>
                                      <p:to>
                                        <p:strVal val="hidden"/>
                                      </p:to>
                                    </p:set>
                                  </p:childTnLst>
                                </p:cTn>
                              </p:par>
                              <p:par>
                                <p:cTn id="854" presetID="13" presetClass="exit" presetSubtype="32" fill="hold" grpId="3" nodeType="withEffect">
                                  <p:stCondLst>
                                    <p:cond delay="0"/>
                                  </p:stCondLst>
                                  <p:childTnLst>
                                    <p:animEffect transition="out" filter="plus(out)">
                                      <p:cBhvr>
                                        <p:cTn id="855" dur="7000"/>
                                        <p:tgtEl>
                                          <p:spTgt spid="200"/>
                                        </p:tgtEl>
                                      </p:cBhvr>
                                    </p:animEffect>
                                    <p:set>
                                      <p:cBhvr>
                                        <p:cTn id="856" dur="1" fill="hold">
                                          <p:stCondLst>
                                            <p:cond delay="6999"/>
                                          </p:stCondLst>
                                        </p:cTn>
                                        <p:tgtEl>
                                          <p:spTgt spid="200"/>
                                        </p:tgtEl>
                                        <p:attrNameLst>
                                          <p:attrName>style.visibility</p:attrName>
                                        </p:attrNameLst>
                                      </p:cBhvr>
                                      <p:to>
                                        <p:strVal val="hidden"/>
                                      </p:to>
                                    </p:set>
                                  </p:childTnLst>
                                </p:cTn>
                              </p:par>
                              <p:par>
                                <p:cTn id="857" presetID="13" presetClass="exit" presetSubtype="32" fill="hold" grpId="3" nodeType="withEffect">
                                  <p:stCondLst>
                                    <p:cond delay="0"/>
                                  </p:stCondLst>
                                  <p:childTnLst>
                                    <p:animEffect transition="out" filter="plus(out)">
                                      <p:cBhvr>
                                        <p:cTn id="858" dur="7000"/>
                                        <p:tgtEl>
                                          <p:spTgt spid="201"/>
                                        </p:tgtEl>
                                      </p:cBhvr>
                                    </p:animEffect>
                                    <p:set>
                                      <p:cBhvr>
                                        <p:cTn id="859" dur="1" fill="hold">
                                          <p:stCondLst>
                                            <p:cond delay="6999"/>
                                          </p:stCondLst>
                                        </p:cTn>
                                        <p:tgtEl>
                                          <p:spTgt spid="201"/>
                                        </p:tgtEl>
                                        <p:attrNameLst>
                                          <p:attrName>style.visibility</p:attrName>
                                        </p:attrNameLst>
                                      </p:cBhvr>
                                      <p:to>
                                        <p:strVal val="hidden"/>
                                      </p:to>
                                    </p:set>
                                  </p:childTnLst>
                                </p:cTn>
                              </p:par>
                              <p:par>
                                <p:cTn id="860" presetID="13" presetClass="exit" presetSubtype="32" fill="hold" grpId="3" nodeType="withEffect">
                                  <p:stCondLst>
                                    <p:cond delay="0"/>
                                  </p:stCondLst>
                                  <p:childTnLst>
                                    <p:animEffect transition="out" filter="plus(out)">
                                      <p:cBhvr>
                                        <p:cTn id="861" dur="7000"/>
                                        <p:tgtEl>
                                          <p:spTgt spid="202"/>
                                        </p:tgtEl>
                                      </p:cBhvr>
                                    </p:animEffect>
                                    <p:set>
                                      <p:cBhvr>
                                        <p:cTn id="862" dur="1" fill="hold">
                                          <p:stCondLst>
                                            <p:cond delay="6999"/>
                                          </p:stCondLst>
                                        </p:cTn>
                                        <p:tgtEl>
                                          <p:spTgt spid="202"/>
                                        </p:tgtEl>
                                        <p:attrNameLst>
                                          <p:attrName>style.visibility</p:attrName>
                                        </p:attrNameLst>
                                      </p:cBhvr>
                                      <p:to>
                                        <p:strVal val="hidden"/>
                                      </p:to>
                                    </p:set>
                                  </p:childTnLst>
                                </p:cTn>
                              </p:par>
                              <p:par>
                                <p:cTn id="863" presetID="13" presetClass="exit" presetSubtype="32" fill="hold" grpId="3" nodeType="withEffect">
                                  <p:stCondLst>
                                    <p:cond delay="0"/>
                                  </p:stCondLst>
                                  <p:childTnLst>
                                    <p:animEffect transition="out" filter="plus(out)">
                                      <p:cBhvr>
                                        <p:cTn id="864" dur="7000"/>
                                        <p:tgtEl>
                                          <p:spTgt spid="203"/>
                                        </p:tgtEl>
                                      </p:cBhvr>
                                    </p:animEffect>
                                    <p:set>
                                      <p:cBhvr>
                                        <p:cTn id="865" dur="1" fill="hold">
                                          <p:stCondLst>
                                            <p:cond delay="6999"/>
                                          </p:stCondLst>
                                        </p:cTn>
                                        <p:tgtEl>
                                          <p:spTgt spid="203"/>
                                        </p:tgtEl>
                                        <p:attrNameLst>
                                          <p:attrName>style.visibility</p:attrName>
                                        </p:attrNameLst>
                                      </p:cBhvr>
                                      <p:to>
                                        <p:strVal val="hidden"/>
                                      </p:to>
                                    </p:set>
                                  </p:childTnLst>
                                </p:cTn>
                              </p:par>
                              <p:par>
                                <p:cTn id="866" presetID="13" presetClass="exit" presetSubtype="32" fill="hold" grpId="3" nodeType="withEffect">
                                  <p:stCondLst>
                                    <p:cond delay="0"/>
                                  </p:stCondLst>
                                  <p:childTnLst>
                                    <p:animEffect transition="out" filter="plus(out)">
                                      <p:cBhvr>
                                        <p:cTn id="867" dur="7000"/>
                                        <p:tgtEl>
                                          <p:spTgt spid="204"/>
                                        </p:tgtEl>
                                      </p:cBhvr>
                                    </p:animEffect>
                                    <p:set>
                                      <p:cBhvr>
                                        <p:cTn id="868" dur="1" fill="hold">
                                          <p:stCondLst>
                                            <p:cond delay="6999"/>
                                          </p:stCondLst>
                                        </p:cTn>
                                        <p:tgtEl>
                                          <p:spTgt spid="204"/>
                                        </p:tgtEl>
                                        <p:attrNameLst>
                                          <p:attrName>style.visibility</p:attrName>
                                        </p:attrNameLst>
                                      </p:cBhvr>
                                      <p:to>
                                        <p:strVal val="hidden"/>
                                      </p:to>
                                    </p:set>
                                  </p:childTnLst>
                                </p:cTn>
                              </p:par>
                              <p:par>
                                <p:cTn id="869" presetID="13" presetClass="exit" presetSubtype="32" fill="hold" grpId="3" nodeType="withEffect">
                                  <p:stCondLst>
                                    <p:cond delay="0"/>
                                  </p:stCondLst>
                                  <p:childTnLst>
                                    <p:animEffect transition="out" filter="plus(out)">
                                      <p:cBhvr>
                                        <p:cTn id="870" dur="7000"/>
                                        <p:tgtEl>
                                          <p:spTgt spid="205"/>
                                        </p:tgtEl>
                                      </p:cBhvr>
                                    </p:animEffect>
                                    <p:set>
                                      <p:cBhvr>
                                        <p:cTn id="871" dur="1" fill="hold">
                                          <p:stCondLst>
                                            <p:cond delay="6999"/>
                                          </p:stCondLst>
                                        </p:cTn>
                                        <p:tgtEl>
                                          <p:spTgt spid="205"/>
                                        </p:tgtEl>
                                        <p:attrNameLst>
                                          <p:attrName>style.visibility</p:attrName>
                                        </p:attrNameLst>
                                      </p:cBhvr>
                                      <p:to>
                                        <p:strVal val="hidden"/>
                                      </p:to>
                                    </p:set>
                                  </p:childTnLst>
                                </p:cTn>
                              </p:par>
                              <p:par>
                                <p:cTn id="872" presetID="13" presetClass="exit" presetSubtype="32" fill="hold" grpId="3" nodeType="withEffect">
                                  <p:stCondLst>
                                    <p:cond delay="0"/>
                                  </p:stCondLst>
                                  <p:childTnLst>
                                    <p:animEffect transition="out" filter="plus(out)">
                                      <p:cBhvr>
                                        <p:cTn id="873" dur="7000"/>
                                        <p:tgtEl>
                                          <p:spTgt spid="206"/>
                                        </p:tgtEl>
                                      </p:cBhvr>
                                    </p:animEffect>
                                    <p:set>
                                      <p:cBhvr>
                                        <p:cTn id="874" dur="1" fill="hold">
                                          <p:stCondLst>
                                            <p:cond delay="6999"/>
                                          </p:stCondLst>
                                        </p:cTn>
                                        <p:tgtEl>
                                          <p:spTgt spid="206"/>
                                        </p:tgtEl>
                                        <p:attrNameLst>
                                          <p:attrName>style.visibility</p:attrName>
                                        </p:attrNameLst>
                                      </p:cBhvr>
                                      <p:to>
                                        <p:strVal val="hidden"/>
                                      </p:to>
                                    </p:set>
                                  </p:childTnLst>
                                </p:cTn>
                              </p:par>
                              <p:par>
                                <p:cTn id="875" presetID="13" presetClass="exit" presetSubtype="32" fill="hold" grpId="3" nodeType="withEffect">
                                  <p:stCondLst>
                                    <p:cond delay="0"/>
                                  </p:stCondLst>
                                  <p:childTnLst>
                                    <p:animEffect transition="out" filter="plus(out)">
                                      <p:cBhvr>
                                        <p:cTn id="876" dur="7000"/>
                                        <p:tgtEl>
                                          <p:spTgt spid="207"/>
                                        </p:tgtEl>
                                      </p:cBhvr>
                                    </p:animEffect>
                                    <p:set>
                                      <p:cBhvr>
                                        <p:cTn id="877" dur="1" fill="hold">
                                          <p:stCondLst>
                                            <p:cond delay="6999"/>
                                          </p:stCondLst>
                                        </p:cTn>
                                        <p:tgtEl>
                                          <p:spTgt spid="207"/>
                                        </p:tgtEl>
                                        <p:attrNameLst>
                                          <p:attrName>style.visibility</p:attrName>
                                        </p:attrNameLst>
                                      </p:cBhvr>
                                      <p:to>
                                        <p:strVal val="hidden"/>
                                      </p:to>
                                    </p:set>
                                  </p:childTnLst>
                                </p:cTn>
                              </p:par>
                              <p:par>
                                <p:cTn id="878" presetID="13" presetClass="exit" presetSubtype="32" fill="hold" grpId="3" nodeType="withEffect">
                                  <p:stCondLst>
                                    <p:cond delay="0"/>
                                  </p:stCondLst>
                                  <p:childTnLst>
                                    <p:animEffect transition="out" filter="plus(out)">
                                      <p:cBhvr>
                                        <p:cTn id="879" dur="7000"/>
                                        <p:tgtEl>
                                          <p:spTgt spid="208"/>
                                        </p:tgtEl>
                                      </p:cBhvr>
                                    </p:animEffect>
                                    <p:set>
                                      <p:cBhvr>
                                        <p:cTn id="880" dur="1" fill="hold">
                                          <p:stCondLst>
                                            <p:cond delay="6999"/>
                                          </p:stCondLst>
                                        </p:cTn>
                                        <p:tgtEl>
                                          <p:spTgt spid="208"/>
                                        </p:tgtEl>
                                        <p:attrNameLst>
                                          <p:attrName>style.visibility</p:attrName>
                                        </p:attrNameLst>
                                      </p:cBhvr>
                                      <p:to>
                                        <p:strVal val="hidden"/>
                                      </p:to>
                                    </p:set>
                                  </p:childTnLst>
                                </p:cTn>
                              </p:par>
                              <p:par>
                                <p:cTn id="881" presetID="13" presetClass="exit" presetSubtype="32" fill="hold" grpId="3" nodeType="withEffect">
                                  <p:stCondLst>
                                    <p:cond delay="0"/>
                                  </p:stCondLst>
                                  <p:childTnLst>
                                    <p:animEffect transition="out" filter="plus(out)">
                                      <p:cBhvr>
                                        <p:cTn id="882" dur="7000"/>
                                        <p:tgtEl>
                                          <p:spTgt spid="209"/>
                                        </p:tgtEl>
                                      </p:cBhvr>
                                    </p:animEffect>
                                    <p:set>
                                      <p:cBhvr>
                                        <p:cTn id="883" dur="1" fill="hold">
                                          <p:stCondLst>
                                            <p:cond delay="6999"/>
                                          </p:stCondLst>
                                        </p:cTn>
                                        <p:tgtEl>
                                          <p:spTgt spid="209"/>
                                        </p:tgtEl>
                                        <p:attrNameLst>
                                          <p:attrName>style.visibility</p:attrName>
                                        </p:attrNameLst>
                                      </p:cBhvr>
                                      <p:to>
                                        <p:strVal val="hidden"/>
                                      </p:to>
                                    </p:set>
                                  </p:childTnLst>
                                </p:cTn>
                              </p:par>
                              <p:par>
                                <p:cTn id="884" presetID="13" presetClass="exit" presetSubtype="32" fill="hold" grpId="3" nodeType="withEffect">
                                  <p:stCondLst>
                                    <p:cond delay="0"/>
                                  </p:stCondLst>
                                  <p:childTnLst>
                                    <p:animEffect transition="out" filter="plus(out)">
                                      <p:cBhvr>
                                        <p:cTn id="885" dur="7000"/>
                                        <p:tgtEl>
                                          <p:spTgt spid="210"/>
                                        </p:tgtEl>
                                      </p:cBhvr>
                                    </p:animEffect>
                                    <p:set>
                                      <p:cBhvr>
                                        <p:cTn id="886" dur="1" fill="hold">
                                          <p:stCondLst>
                                            <p:cond delay="6999"/>
                                          </p:stCondLst>
                                        </p:cTn>
                                        <p:tgtEl>
                                          <p:spTgt spid="210"/>
                                        </p:tgtEl>
                                        <p:attrNameLst>
                                          <p:attrName>style.visibility</p:attrName>
                                        </p:attrNameLst>
                                      </p:cBhvr>
                                      <p:to>
                                        <p:strVal val="hidden"/>
                                      </p:to>
                                    </p:set>
                                  </p:childTnLst>
                                </p:cTn>
                              </p:par>
                              <p:par>
                                <p:cTn id="887" presetID="13" presetClass="exit" presetSubtype="32" fill="hold" grpId="3" nodeType="withEffect">
                                  <p:stCondLst>
                                    <p:cond delay="0"/>
                                  </p:stCondLst>
                                  <p:childTnLst>
                                    <p:animEffect transition="out" filter="plus(out)">
                                      <p:cBhvr>
                                        <p:cTn id="888" dur="7000"/>
                                        <p:tgtEl>
                                          <p:spTgt spid="211"/>
                                        </p:tgtEl>
                                      </p:cBhvr>
                                    </p:animEffect>
                                    <p:set>
                                      <p:cBhvr>
                                        <p:cTn id="889" dur="1" fill="hold">
                                          <p:stCondLst>
                                            <p:cond delay="6999"/>
                                          </p:stCondLst>
                                        </p:cTn>
                                        <p:tgtEl>
                                          <p:spTgt spid="211"/>
                                        </p:tgtEl>
                                        <p:attrNameLst>
                                          <p:attrName>style.visibility</p:attrName>
                                        </p:attrNameLst>
                                      </p:cBhvr>
                                      <p:to>
                                        <p:strVal val="hidden"/>
                                      </p:to>
                                    </p:set>
                                  </p:childTnLst>
                                </p:cTn>
                              </p:par>
                              <p:par>
                                <p:cTn id="890" presetID="13" presetClass="exit" presetSubtype="32" fill="hold" grpId="3" nodeType="withEffect">
                                  <p:stCondLst>
                                    <p:cond delay="0"/>
                                  </p:stCondLst>
                                  <p:childTnLst>
                                    <p:animEffect transition="out" filter="plus(out)">
                                      <p:cBhvr>
                                        <p:cTn id="891" dur="7000"/>
                                        <p:tgtEl>
                                          <p:spTgt spid="212"/>
                                        </p:tgtEl>
                                      </p:cBhvr>
                                    </p:animEffect>
                                    <p:set>
                                      <p:cBhvr>
                                        <p:cTn id="892" dur="1" fill="hold">
                                          <p:stCondLst>
                                            <p:cond delay="6999"/>
                                          </p:stCondLst>
                                        </p:cTn>
                                        <p:tgtEl>
                                          <p:spTgt spid="212"/>
                                        </p:tgtEl>
                                        <p:attrNameLst>
                                          <p:attrName>style.visibility</p:attrName>
                                        </p:attrNameLst>
                                      </p:cBhvr>
                                      <p:to>
                                        <p:strVal val="hidden"/>
                                      </p:to>
                                    </p:set>
                                  </p:childTnLst>
                                </p:cTn>
                              </p:par>
                              <p:par>
                                <p:cTn id="893" presetID="13" presetClass="exit" presetSubtype="32" fill="hold" grpId="3" nodeType="withEffect">
                                  <p:stCondLst>
                                    <p:cond delay="0"/>
                                  </p:stCondLst>
                                  <p:childTnLst>
                                    <p:animEffect transition="out" filter="plus(out)">
                                      <p:cBhvr>
                                        <p:cTn id="894" dur="7000"/>
                                        <p:tgtEl>
                                          <p:spTgt spid="213"/>
                                        </p:tgtEl>
                                      </p:cBhvr>
                                    </p:animEffect>
                                    <p:set>
                                      <p:cBhvr>
                                        <p:cTn id="895" dur="1" fill="hold">
                                          <p:stCondLst>
                                            <p:cond delay="6999"/>
                                          </p:stCondLst>
                                        </p:cTn>
                                        <p:tgtEl>
                                          <p:spTgt spid="213"/>
                                        </p:tgtEl>
                                        <p:attrNameLst>
                                          <p:attrName>style.visibility</p:attrName>
                                        </p:attrNameLst>
                                      </p:cBhvr>
                                      <p:to>
                                        <p:strVal val="hidden"/>
                                      </p:to>
                                    </p:set>
                                  </p:childTnLst>
                                </p:cTn>
                              </p:par>
                              <p:par>
                                <p:cTn id="896" presetID="13" presetClass="exit" presetSubtype="32" fill="hold" grpId="3" nodeType="withEffect">
                                  <p:stCondLst>
                                    <p:cond delay="0"/>
                                  </p:stCondLst>
                                  <p:childTnLst>
                                    <p:animEffect transition="out" filter="plus(out)">
                                      <p:cBhvr>
                                        <p:cTn id="897" dur="7000"/>
                                        <p:tgtEl>
                                          <p:spTgt spid="214"/>
                                        </p:tgtEl>
                                      </p:cBhvr>
                                    </p:animEffect>
                                    <p:set>
                                      <p:cBhvr>
                                        <p:cTn id="898" dur="1" fill="hold">
                                          <p:stCondLst>
                                            <p:cond delay="6999"/>
                                          </p:stCondLst>
                                        </p:cTn>
                                        <p:tgtEl>
                                          <p:spTgt spid="214"/>
                                        </p:tgtEl>
                                        <p:attrNameLst>
                                          <p:attrName>style.visibility</p:attrName>
                                        </p:attrNameLst>
                                      </p:cBhvr>
                                      <p:to>
                                        <p:strVal val="hidden"/>
                                      </p:to>
                                    </p:set>
                                  </p:childTnLst>
                                </p:cTn>
                              </p:par>
                              <p:par>
                                <p:cTn id="899" presetID="13" presetClass="exit" presetSubtype="32" fill="hold" grpId="3" nodeType="withEffect">
                                  <p:stCondLst>
                                    <p:cond delay="0"/>
                                  </p:stCondLst>
                                  <p:childTnLst>
                                    <p:animEffect transition="out" filter="plus(out)">
                                      <p:cBhvr>
                                        <p:cTn id="900" dur="7000"/>
                                        <p:tgtEl>
                                          <p:spTgt spid="215"/>
                                        </p:tgtEl>
                                      </p:cBhvr>
                                    </p:animEffect>
                                    <p:set>
                                      <p:cBhvr>
                                        <p:cTn id="901" dur="1" fill="hold">
                                          <p:stCondLst>
                                            <p:cond delay="6999"/>
                                          </p:stCondLst>
                                        </p:cTn>
                                        <p:tgtEl>
                                          <p:spTgt spid="215"/>
                                        </p:tgtEl>
                                        <p:attrNameLst>
                                          <p:attrName>style.visibility</p:attrName>
                                        </p:attrNameLst>
                                      </p:cBhvr>
                                      <p:to>
                                        <p:strVal val="hidden"/>
                                      </p:to>
                                    </p:set>
                                  </p:childTnLst>
                                </p:cTn>
                              </p:par>
                              <p:par>
                                <p:cTn id="902" presetID="13" presetClass="exit" presetSubtype="32" fill="hold" grpId="3" nodeType="withEffect">
                                  <p:stCondLst>
                                    <p:cond delay="0"/>
                                  </p:stCondLst>
                                  <p:childTnLst>
                                    <p:animEffect transition="out" filter="plus(out)">
                                      <p:cBhvr>
                                        <p:cTn id="903" dur="7000"/>
                                        <p:tgtEl>
                                          <p:spTgt spid="216"/>
                                        </p:tgtEl>
                                      </p:cBhvr>
                                    </p:animEffect>
                                    <p:set>
                                      <p:cBhvr>
                                        <p:cTn id="904" dur="1" fill="hold">
                                          <p:stCondLst>
                                            <p:cond delay="6999"/>
                                          </p:stCondLst>
                                        </p:cTn>
                                        <p:tgtEl>
                                          <p:spTgt spid="216"/>
                                        </p:tgtEl>
                                        <p:attrNameLst>
                                          <p:attrName>style.visibility</p:attrName>
                                        </p:attrNameLst>
                                      </p:cBhvr>
                                      <p:to>
                                        <p:strVal val="hidden"/>
                                      </p:to>
                                    </p:set>
                                  </p:childTnLst>
                                </p:cTn>
                              </p:par>
                              <p:par>
                                <p:cTn id="905" presetID="13" presetClass="exit" presetSubtype="32" fill="hold" grpId="3" nodeType="withEffect">
                                  <p:stCondLst>
                                    <p:cond delay="0"/>
                                  </p:stCondLst>
                                  <p:childTnLst>
                                    <p:animEffect transition="out" filter="plus(out)">
                                      <p:cBhvr>
                                        <p:cTn id="906" dur="7000"/>
                                        <p:tgtEl>
                                          <p:spTgt spid="217"/>
                                        </p:tgtEl>
                                      </p:cBhvr>
                                    </p:animEffect>
                                    <p:set>
                                      <p:cBhvr>
                                        <p:cTn id="907" dur="1" fill="hold">
                                          <p:stCondLst>
                                            <p:cond delay="6999"/>
                                          </p:stCondLst>
                                        </p:cTn>
                                        <p:tgtEl>
                                          <p:spTgt spid="217"/>
                                        </p:tgtEl>
                                        <p:attrNameLst>
                                          <p:attrName>style.visibility</p:attrName>
                                        </p:attrNameLst>
                                      </p:cBhvr>
                                      <p:to>
                                        <p:strVal val="hidden"/>
                                      </p:to>
                                    </p:set>
                                  </p:childTnLst>
                                </p:cTn>
                              </p:par>
                              <p:par>
                                <p:cTn id="908" presetID="13" presetClass="exit" presetSubtype="32" fill="hold" grpId="3" nodeType="withEffect">
                                  <p:stCondLst>
                                    <p:cond delay="0"/>
                                  </p:stCondLst>
                                  <p:childTnLst>
                                    <p:animEffect transition="out" filter="plus(out)">
                                      <p:cBhvr>
                                        <p:cTn id="909" dur="7000"/>
                                        <p:tgtEl>
                                          <p:spTgt spid="218"/>
                                        </p:tgtEl>
                                      </p:cBhvr>
                                    </p:animEffect>
                                    <p:set>
                                      <p:cBhvr>
                                        <p:cTn id="910" dur="1" fill="hold">
                                          <p:stCondLst>
                                            <p:cond delay="6999"/>
                                          </p:stCondLst>
                                        </p:cTn>
                                        <p:tgtEl>
                                          <p:spTgt spid="218"/>
                                        </p:tgtEl>
                                        <p:attrNameLst>
                                          <p:attrName>style.visibility</p:attrName>
                                        </p:attrNameLst>
                                      </p:cBhvr>
                                      <p:to>
                                        <p:strVal val="hidden"/>
                                      </p:to>
                                    </p:set>
                                  </p:childTnLst>
                                </p:cTn>
                              </p:par>
                              <p:par>
                                <p:cTn id="911" presetID="13" presetClass="exit" presetSubtype="32" fill="hold" grpId="3" nodeType="withEffect">
                                  <p:stCondLst>
                                    <p:cond delay="0"/>
                                  </p:stCondLst>
                                  <p:childTnLst>
                                    <p:animEffect transition="out" filter="plus(out)">
                                      <p:cBhvr>
                                        <p:cTn id="912" dur="7000"/>
                                        <p:tgtEl>
                                          <p:spTgt spid="219"/>
                                        </p:tgtEl>
                                      </p:cBhvr>
                                    </p:animEffect>
                                    <p:set>
                                      <p:cBhvr>
                                        <p:cTn id="913" dur="1" fill="hold">
                                          <p:stCondLst>
                                            <p:cond delay="6999"/>
                                          </p:stCondLst>
                                        </p:cTn>
                                        <p:tgtEl>
                                          <p:spTgt spid="219"/>
                                        </p:tgtEl>
                                        <p:attrNameLst>
                                          <p:attrName>style.visibility</p:attrName>
                                        </p:attrNameLst>
                                      </p:cBhvr>
                                      <p:to>
                                        <p:strVal val="hidden"/>
                                      </p:to>
                                    </p:set>
                                  </p:childTnLst>
                                </p:cTn>
                              </p:par>
                              <p:par>
                                <p:cTn id="914" presetID="13" presetClass="exit" presetSubtype="32" fill="hold" grpId="3" nodeType="withEffect">
                                  <p:stCondLst>
                                    <p:cond delay="0"/>
                                  </p:stCondLst>
                                  <p:childTnLst>
                                    <p:animEffect transition="out" filter="plus(out)">
                                      <p:cBhvr>
                                        <p:cTn id="915" dur="7000"/>
                                        <p:tgtEl>
                                          <p:spTgt spid="220"/>
                                        </p:tgtEl>
                                      </p:cBhvr>
                                    </p:animEffect>
                                    <p:set>
                                      <p:cBhvr>
                                        <p:cTn id="916" dur="1" fill="hold">
                                          <p:stCondLst>
                                            <p:cond delay="6999"/>
                                          </p:stCondLst>
                                        </p:cTn>
                                        <p:tgtEl>
                                          <p:spTgt spid="220"/>
                                        </p:tgtEl>
                                        <p:attrNameLst>
                                          <p:attrName>style.visibility</p:attrName>
                                        </p:attrNameLst>
                                      </p:cBhvr>
                                      <p:to>
                                        <p:strVal val="hidden"/>
                                      </p:to>
                                    </p:set>
                                  </p:childTnLst>
                                </p:cTn>
                              </p:par>
                              <p:par>
                                <p:cTn id="917" presetID="13" presetClass="exit" presetSubtype="32" fill="hold" grpId="3" nodeType="withEffect">
                                  <p:stCondLst>
                                    <p:cond delay="0"/>
                                  </p:stCondLst>
                                  <p:childTnLst>
                                    <p:animEffect transition="out" filter="plus(out)">
                                      <p:cBhvr>
                                        <p:cTn id="918" dur="7000"/>
                                        <p:tgtEl>
                                          <p:spTgt spid="221"/>
                                        </p:tgtEl>
                                      </p:cBhvr>
                                    </p:animEffect>
                                    <p:set>
                                      <p:cBhvr>
                                        <p:cTn id="919" dur="1" fill="hold">
                                          <p:stCondLst>
                                            <p:cond delay="6999"/>
                                          </p:stCondLst>
                                        </p:cTn>
                                        <p:tgtEl>
                                          <p:spTgt spid="221"/>
                                        </p:tgtEl>
                                        <p:attrNameLst>
                                          <p:attrName>style.visibility</p:attrName>
                                        </p:attrNameLst>
                                      </p:cBhvr>
                                      <p:to>
                                        <p:strVal val="hidden"/>
                                      </p:to>
                                    </p:set>
                                  </p:childTnLst>
                                </p:cTn>
                              </p:par>
                              <p:par>
                                <p:cTn id="920" presetID="13" presetClass="exit" presetSubtype="32" fill="hold" grpId="3" nodeType="withEffect">
                                  <p:stCondLst>
                                    <p:cond delay="0"/>
                                  </p:stCondLst>
                                  <p:childTnLst>
                                    <p:animEffect transition="out" filter="plus(out)">
                                      <p:cBhvr>
                                        <p:cTn id="921" dur="7000"/>
                                        <p:tgtEl>
                                          <p:spTgt spid="222"/>
                                        </p:tgtEl>
                                      </p:cBhvr>
                                    </p:animEffect>
                                    <p:set>
                                      <p:cBhvr>
                                        <p:cTn id="922" dur="1" fill="hold">
                                          <p:stCondLst>
                                            <p:cond delay="6999"/>
                                          </p:stCondLst>
                                        </p:cTn>
                                        <p:tgtEl>
                                          <p:spTgt spid="222"/>
                                        </p:tgtEl>
                                        <p:attrNameLst>
                                          <p:attrName>style.visibility</p:attrName>
                                        </p:attrNameLst>
                                      </p:cBhvr>
                                      <p:to>
                                        <p:strVal val="hidden"/>
                                      </p:to>
                                    </p:set>
                                  </p:childTnLst>
                                </p:cTn>
                              </p:par>
                              <p:par>
                                <p:cTn id="923" presetID="13" presetClass="exit" presetSubtype="32" fill="hold" grpId="3" nodeType="withEffect">
                                  <p:stCondLst>
                                    <p:cond delay="0"/>
                                  </p:stCondLst>
                                  <p:childTnLst>
                                    <p:animEffect transition="out" filter="plus(out)">
                                      <p:cBhvr>
                                        <p:cTn id="924" dur="7000"/>
                                        <p:tgtEl>
                                          <p:spTgt spid="223"/>
                                        </p:tgtEl>
                                      </p:cBhvr>
                                    </p:animEffect>
                                    <p:set>
                                      <p:cBhvr>
                                        <p:cTn id="925" dur="1" fill="hold">
                                          <p:stCondLst>
                                            <p:cond delay="6999"/>
                                          </p:stCondLst>
                                        </p:cTn>
                                        <p:tgtEl>
                                          <p:spTgt spid="223"/>
                                        </p:tgtEl>
                                        <p:attrNameLst>
                                          <p:attrName>style.visibility</p:attrName>
                                        </p:attrNameLst>
                                      </p:cBhvr>
                                      <p:to>
                                        <p:strVal val="hidden"/>
                                      </p:to>
                                    </p:set>
                                  </p:childTnLst>
                                </p:cTn>
                              </p:par>
                              <p:par>
                                <p:cTn id="926" presetID="13" presetClass="exit" presetSubtype="32" fill="hold" grpId="3" nodeType="withEffect">
                                  <p:stCondLst>
                                    <p:cond delay="0"/>
                                  </p:stCondLst>
                                  <p:childTnLst>
                                    <p:animEffect transition="out" filter="plus(out)">
                                      <p:cBhvr>
                                        <p:cTn id="927" dur="7000"/>
                                        <p:tgtEl>
                                          <p:spTgt spid="224"/>
                                        </p:tgtEl>
                                      </p:cBhvr>
                                    </p:animEffect>
                                    <p:set>
                                      <p:cBhvr>
                                        <p:cTn id="928" dur="1" fill="hold">
                                          <p:stCondLst>
                                            <p:cond delay="6999"/>
                                          </p:stCondLst>
                                        </p:cTn>
                                        <p:tgtEl>
                                          <p:spTgt spid="224"/>
                                        </p:tgtEl>
                                        <p:attrNameLst>
                                          <p:attrName>style.visibility</p:attrName>
                                        </p:attrNameLst>
                                      </p:cBhvr>
                                      <p:to>
                                        <p:strVal val="hidden"/>
                                      </p:to>
                                    </p:set>
                                  </p:childTnLst>
                                </p:cTn>
                              </p:par>
                              <p:par>
                                <p:cTn id="929" presetID="13" presetClass="exit" presetSubtype="32" fill="hold" grpId="3" nodeType="withEffect">
                                  <p:stCondLst>
                                    <p:cond delay="0"/>
                                  </p:stCondLst>
                                  <p:childTnLst>
                                    <p:animEffect transition="out" filter="plus(out)">
                                      <p:cBhvr>
                                        <p:cTn id="930" dur="7000"/>
                                        <p:tgtEl>
                                          <p:spTgt spid="225"/>
                                        </p:tgtEl>
                                      </p:cBhvr>
                                    </p:animEffect>
                                    <p:set>
                                      <p:cBhvr>
                                        <p:cTn id="931" dur="1" fill="hold">
                                          <p:stCondLst>
                                            <p:cond delay="6999"/>
                                          </p:stCondLst>
                                        </p:cTn>
                                        <p:tgtEl>
                                          <p:spTgt spid="225"/>
                                        </p:tgtEl>
                                        <p:attrNameLst>
                                          <p:attrName>style.visibility</p:attrName>
                                        </p:attrNameLst>
                                      </p:cBhvr>
                                      <p:to>
                                        <p:strVal val="hidden"/>
                                      </p:to>
                                    </p:set>
                                  </p:childTnLst>
                                </p:cTn>
                              </p:par>
                              <p:par>
                                <p:cTn id="932" presetID="13" presetClass="exit" presetSubtype="32" fill="hold" grpId="3" nodeType="withEffect">
                                  <p:stCondLst>
                                    <p:cond delay="0"/>
                                  </p:stCondLst>
                                  <p:childTnLst>
                                    <p:animEffect transition="out" filter="plus(out)">
                                      <p:cBhvr>
                                        <p:cTn id="933" dur="7000"/>
                                        <p:tgtEl>
                                          <p:spTgt spid="226"/>
                                        </p:tgtEl>
                                      </p:cBhvr>
                                    </p:animEffect>
                                    <p:set>
                                      <p:cBhvr>
                                        <p:cTn id="934" dur="1" fill="hold">
                                          <p:stCondLst>
                                            <p:cond delay="6999"/>
                                          </p:stCondLst>
                                        </p:cTn>
                                        <p:tgtEl>
                                          <p:spTgt spid="226"/>
                                        </p:tgtEl>
                                        <p:attrNameLst>
                                          <p:attrName>style.visibility</p:attrName>
                                        </p:attrNameLst>
                                      </p:cBhvr>
                                      <p:to>
                                        <p:strVal val="hidden"/>
                                      </p:to>
                                    </p:set>
                                  </p:childTnLst>
                                </p:cTn>
                              </p:par>
                              <p:par>
                                <p:cTn id="935" presetID="13" presetClass="exit" presetSubtype="32" fill="hold" grpId="3" nodeType="withEffect">
                                  <p:stCondLst>
                                    <p:cond delay="0"/>
                                  </p:stCondLst>
                                  <p:childTnLst>
                                    <p:animEffect transition="out" filter="plus(out)">
                                      <p:cBhvr>
                                        <p:cTn id="936" dur="7000"/>
                                        <p:tgtEl>
                                          <p:spTgt spid="227"/>
                                        </p:tgtEl>
                                      </p:cBhvr>
                                    </p:animEffect>
                                    <p:set>
                                      <p:cBhvr>
                                        <p:cTn id="937" dur="1" fill="hold">
                                          <p:stCondLst>
                                            <p:cond delay="6999"/>
                                          </p:stCondLst>
                                        </p:cTn>
                                        <p:tgtEl>
                                          <p:spTgt spid="227"/>
                                        </p:tgtEl>
                                        <p:attrNameLst>
                                          <p:attrName>style.visibility</p:attrName>
                                        </p:attrNameLst>
                                      </p:cBhvr>
                                      <p:to>
                                        <p:strVal val="hidden"/>
                                      </p:to>
                                    </p:set>
                                  </p:childTnLst>
                                </p:cTn>
                              </p:par>
                              <p:par>
                                <p:cTn id="938" presetID="13" presetClass="exit" presetSubtype="32" fill="hold" grpId="3" nodeType="withEffect">
                                  <p:stCondLst>
                                    <p:cond delay="0"/>
                                  </p:stCondLst>
                                  <p:childTnLst>
                                    <p:animEffect transition="out" filter="plus(out)">
                                      <p:cBhvr>
                                        <p:cTn id="939" dur="7000"/>
                                        <p:tgtEl>
                                          <p:spTgt spid="228"/>
                                        </p:tgtEl>
                                      </p:cBhvr>
                                    </p:animEffect>
                                    <p:set>
                                      <p:cBhvr>
                                        <p:cTn id="940" dur="1" fill="hold">
                                          <p:stCondLst>
                                            <p:cond delay="6999"/>
                                          </p:stCondLst>
                                        </p:cTn>
                                        <p:tgtEl>
                                          <p:spTgt spid="228"/>
                                        </p:tgtEl>
                                        <p:attrNameLst>
                                          <p:attrName>style.visibility</p:attrName>
                                        </p:attrNameLst>
                                      </p:cBhvr>
                                      <p:to>
                                        <p:strVal val="hidden"/>
                                      </p:to>
                                    </p:set>
                                  </p:childTnLst>
                                </p:cTn>
                              </p:par>
                              <p:par>
                                <p:cTn id="941" presetID="13" presetClass="exit" presetSubtype="32" fill="hold" grpId="3" nodeType="withEffect">
                                  <p:stCondLst>
                                    <p:cond delay="0"/>
                                  </p:stCondLst>
                                  <p:childTnLst>
                                    <p:animEffect transition="out" filter="plus(out)">
                                      <p:cBhvr>
                                        <p:cTn id="942" dur="7000"/>
                                        <p:tgtEl>
                                          <p:spTgt spid="229"/>
                                        </p:tgtEl>
                                      </p:cBhvr>
                                    </p:animEffect>
                                    <p:set>
                                      <p:cBhvr>
                                        <p:cTn id="943" dur="1" fill="hold">
                                          <p:stCondLst>
                                            <p:cond delay="6999"/>
                                          </p:stCondLst>
                                        </p:cTn>
                                        <p:tgtEl>
                                          <p:spTgt spid="229"/>
                                        </p:tgtEl>
                                        <p:attrNameLst>
                                          <p:attrName>style.visibility</p:attrName>
                                        </p:attrNameLst>
                                      </p:cBhvr>
                                      <p:to>
                                        <p:strVal val="hidden"/>
                                      </p:to>
                                    </p:set>
                                  </p:childTnLst>
                                </p:cTn>
                              </p:par>
                              <p:par>
                                <p:cTn id="944" presetID="13" presetClass="exit" presetSubtype="32" fill="hold" grpId="3" nodeType="withEffect">
                                  <p:stCondLst>
                                    <p:cond delay="0"/>
                                  </p:stCondLst>
                                  <p:childTnLst>
                                    <p:animEffect transition="out" filter="plus(out)">
                                      <p:cBhvr>
                                        <p:cTn id="945" dur="7000"/>
                                        <p:tgtEl>
                                          <p:spTgt spid="230"/>
                                        </p:tgtEl>
                                      </p:cBhvr>
                                    </p:animEffect>
                                    <p:set>
                                      <p:cBhvr>
                                        <p:cTn id="946" dur="1" fill="hold">
                                          <p:stCondLst>
                                            <p:cond delay="6999"/>
                                          </p:stCondLst>
                                        </p:cTn>
                                        <p:tgtEl>
                                          <p:spTgt spid="230"/>
                                        </p:tgtEl>
                                        <p:attrNameLst>
                                          <p:attrName>style.visibility</p:attrName>
                                        </p:attrNameLst>
                                      </p:cBhvr>
                                      <p:to>
                                        <p:strVal val="hidden"/>
                                      </p:to>
                                    </p:set>
                                  </p:childTnLst>
                                </p:cTn>
                              </p:par>
                              <p:par>
                                <p:cTn id="947" presetID="13" presetClass="exit" presetSubtype="32" fill="hold" grpId="3" nodeType="withEffect">
                                  <p:stCondLst>
                                    <p:cond delay="0"/>
                                  </p:stCondLst>
                                  <p:childTnLst>
                                    <p:animEffect transition="out" filter="plus(out)">
                                      <p:cBhvr>
                                        <p:cTn id="948" dur="7000"/>
                                        <p:tgtEl>
                                          <p:spTgt spid="231"/>
                                        </p:tgtEl>
                                      </p:cBhvr>
                                    </p:animEffect>
                                    <p:set>
                                      <p:cBhvr>
                                        <p:cTn id="949" dur="1" fill="hold">
                                          <p:stCondLst>
                                            <p:cond delay="6999"/>
                                          </p:stCondLst>
                                        </p:cTn>
                                        <p:tgtEl>
                                          <p:spTgt spid="231"/>
                                        </p:tgtEl>
                                        <p:attrNameLst>
                                          <p:attrName>style.visibility</p:attrName>
                                        </p:attrNameLst>
                                      </p:cBhvr>
                                      <p:to>
                                        <p:strVal val="hidden"/>
                                      </p:to>
                                    </p:set>
                                  </p:childTnLst>
                                </p:cTn>
                              </p:par>
                              <p:par>
                                <p:cTn id="950" presetID="13" presetClass="exit" presetSubtype="32" fill="hold" grpId="3" nodeType="withEffect">
                                  <p:stCondLst>
                                    <p:cond delay="0"/>
                                  </p:stCondLst>
                                  <p:childTnLst>
                                    <p:animEffect transition="out" filter="plus(out)">
                                      <p:cBhvr>
                                        <p:cTn id="951" dur="7000"/>
                                        <p:tgtEl>
                                          <p:spTgt spid="232"/>
                                        </p:tgtEl>
                                      </p:cBhvr>
                                    </p:animEffect>
                                    <p:set>
                                      <p:cBhvr>
                                        <p:cTn id="952" dur="1" fill="hold">
                                          <p:stCondLst>
                                            <p:cond delay="6999"/>
                                          </p:stCondLst>
                                        </p:cTn>
                                        <p:tgtEl>
                                          <p:spTgt spid="232"/>
                                        </p:tgtEl>
                                        <p:attrNameLst>
                                          <p:attrName>style.visibility</p:attrName>
                                        </p:attrNameLst>
                                      </p:cBhvr>
                                      <p:to>
                                        <p:strVal val="hidden"/>
                                      </p:to>
                                    </p:set>
                                  </p:childTnLst>
                                </p:cTn>
                              </p:par>
                              <p:par>
                                <p:cTn id="953" presetID="13" presetClass="exit" presetSubtype="32" fill="hold" grpId="3" nodeType="withEffect">
                                  <p:stCondLst>
                                    <p:cond delay="0"/>
                                  </p:stCondLst>
                                  <p:childTnLst>
                                    <p:animEffect transition="out" filter="plus(out)">
                                      <p:cBhvr>
                                        <p:cTn id="954" dur="7000"/>
                                        <p:tgtEl>
                                          <p:spTgt spid="233"/>
                                        </p:tgtEl>
                                      </p:cBhvr>
                                    </p:animEffect>
                                    <p:set>
                                      <p:cBhvr>
                                        <p:cTn id="955" dur="1" fill="hold">
                                          <p:stCondLst>
                                            <p:cond delay="6999"/>
                                          </p:stCondLst>
                                        </p:cTn>
                                        <p:tgtEl>
                                          <p:spTgt spid="233"/>
                                        </p:tgtEl>
                                        <p:attrNameLst>
                                          <p:attrName>style.visibility</p:attrName>
                                        </p:attrNameLst>
                                      </p:cBhvr>
                                      <p:to>
                                        <p:strVal val="hidden"/>
                                      </p:to>
                                    </p:set>
                                  </p:childTnLst>
                                </p:cTn>
                              </p:par>
                              <p:par>
                                <p:cTn id="956" presetID="13" presetClass="exit" presetSubtype="32" fill="hold" grpId="3" nodeType="withEffect">
                                  <p:stCondLst>
                                    <p:cond delay="0"/>
                                  </p:stCondLst>
                                  <p:childTnLst>
                                    <p:animEffect transition="out" filter="plus(out)">
                                      <p:cBhvr>
                                        <p:cTn id="957" dur="7000"/>
                                        <p:tgtEl>
                                          <p:spTgt spid="234"/>
                                        </p:tgtEl>
                                      </p:cBhvr>
                                    </p:animEffect>
                                    <p:set>
                                      <p:cBhvr>
                                        <p:cTn id="958" dur="1" fill="hold">
                                          <p:stCondLst>
                                            <p:cond delay="6999"/>
                                          </p:stCondLst>
                                        </p:cTn>
                                        <p:tgtEl>
                                          <p:spTgt spid="234"/>
                                        </p:tgtEl>
                                        <p:attrNameLst>
                                          <p:attrName>style.visibility</p:attrName>
                                        </p:attrNameLst>
                                      </p:cBhvr>
                                      <p:to>
                                        <p:strVal val="hidden"/>
                                      </p:to>
                                    </p:set>
                                  </p:childTnLst>
                                </p:cTn>
                              </p:par>
                              <p:par>
                                <p:cTn id="959" presetID="13" presetClass="exit" presetSubtype="32" fill="hold" grpId="3" nodeType="withEffect">
                                  <p:stCondLst>
                                    <p:cond delay="0"/>
                                  </p:stCondLst>
                                  <p:childTnLst>
                                    <p:animEffect transition="out" filter="plus(out)">
                                      <p:cBhvr>
                                        <p:cTn id="960" dur="7000"/>
                                        <p:tgtEl>
                                          <p:spTgt spid="235"/>
                                        </p:tgtEl>
                                      </p:cBhvr>
                                    </p:animEffect>
                                    <p:set>
                                      <p:cBhvr>
                                        <p:cTn id="961" dur="1" fill="hold">
                                          <p:stCondLst>
                                            <p:cond delay="6999"/>
                                          </p:stCondLst>
                                        </p:cTn>
                                        <p:tgtEl>
                                          <p:spTgt spid="235"/>
                                        </p:tgtEl>
                                        <p:attrNameLst>
                                          <p:attrName>style.visibility</p:attrName>
                                        </p:attrNameLst>
                                      </p:cBhvr>
                                      <p:to>
                                        <p:strVal val="hidden"/>
                                      </p:to>
                                    </p:set>
                                  </p:childTnLst>
                                </p:cTn>
                              </p:par>
                              <p:par>
                                <p:cTn id="962" presetID="13" presetClass="exit" presetSubtype="32" fill="hold" grpId="3" nodeType="withEffect">
                                  <p:stCondLst>
                                    <p:cond delay="0"/>
                                  </p:stCondLst>
                                  <p:childTnLst>
                                    <p:animEffect transition="out" filter="plus(out)">
                                      <p:cBhvr>
                                        <p:cTn id="963" dur="7000"/>
                                        <p:tgtEl>
                                          <p:spTgt spid="236"/>
                                        </p:tgtEl>
                                      </p:cBhvr>
                                    </p:animEffect>
                                    <p:set>
                                      <p:cBhvr>
                                        <p:cTn id="964" dur="1" fill="hold">
                                          <p:stCondLst>
                                            <p:cond delay="6999"/>
                                          </p:stCondLst>
                                        </p:cTn>
                                        <p:tgtEl>
                                          <p:spTgt spid="236"/>
                                        </p:tgtEl>
                                        <p:attrNameLst>
                                          <p:attrName>style.visibility</p:attrName>
                                        </p:attrNameLst>
                                      </p:cBhvr>
                                      <p:to>
                                        <p:strVal val="hidden"/>
                                      </p:to>
                                    </p:set>
                                  </p:childTnLst>
                                </p:cTn>
                              </p:par>
                              <p:par>
                                <p:cTn id="965" presetID="13" presetClass="exit" presetSubtype="32" fill="hold" grpId="3" nodeType="withEffect">
                                  <p:stCondLst>
                                    <p:cond delay="0"/>
                                  </p:stCondLst>
                                  <p:childTnLst>
                                    <p:animEffect transition="out" filter="plus(out)">
                                      <p:cBhvr>
                                        <p:cTn id="966" dur="7000"/>
                                        <p:tgtEl>
                                          <p:spTgt spid="237"/>
                                        </p:tgtEl>
                                      </p:cBhvr>
                                    </p:animEffect>
                                    <p:set>
                                      <p:cBhvr>
                                        <p:cTn id="967" dur="1" fill="hold">
                                          <p:stCondLst>
                                            <p:cond delay="6999"/>
                                          </p:stCondLst>
                                        </p:cTn>
                                        <p:tgtEl>
                                          <p:spTgt spid="237"/>
                                        </p:tgtEl>
                                        <p:attrNameLst>
                                          <p:attrName>style.visibility</p:attrName>
                                        </p:attrNameLst>
                                      </p:cBhvr>
                                      <p:to>
                                        <p:strVal val="hidden"/>
                                      </p:to>
                                    </p:set>
                                  </p:childTnLst>
                                </p:cTn>
                              </p:par>
                              <p:par>
                                <p:cTn id="968" presetID="13" presetClass="exit" presetSubtype="32" fill="hold" grpId="3" nodeType="withEffect">
                                  <p:stCondLst>
                                    <p:cond delay="0"/>
                                  </p:stCondLst>
                                  <p:childTnLst>
                                    <p:animEffect transition="out" filter="plus(out)">
                                      <p:cBhvr>
                                        <p:cTn id="969" dur="7000"/>
                                        <p:tgtEl>
                                          <p:spTgt spid="238"/>
                                        </p:tgtEl>
                                      </p:cBhvr>
                                    </p:animEffect>
                                    <p:set>
                                      <p:cBhvr>
                                        <p:cTn id="970" dur="1" fill="hold">
                                          <p:stCondLst>
                                            <p:cond delay="6999"/>
                                          </p:stCondLst>
                                        </p:cTn>
                                        <p:tgtEl>
                                          <p:spTgt spid="238"/>
                                        </p:tgtEl>
                                        <p:attrNameLst>
                                          <p:attrName>style.visibility</p:attrName>
                                        </p:attrNameLst>
                                      </p:cBhvr>
                                      <p:to>
                                        <p:strVal val="hidden"/>
                                      </p:to>
                                    </p:set>
                                  </p:childTnLst>
                                </p:cTn>
                              </p:par>
                              <p:par>
                                <p:cTn id="971" presetID="13" presetClass="exit" presetSubtype="32" fill="hold" grpId="3" nodeType="withEffect">
                                  <p:stCondLst>
                                    <p:cond delay="0"/>
                                  </p:stCondLst>
                                  <p:childTnLst>
                                    <p:animEffect transition="out" filter="plus(out)">
                                      <p:cBhvr>
                                        <p:cTn id="972" dur="7000"/>
                                        <p:tgtEl>
                                          <p:spTgt spid="3"/>
                                        </p:tgtEl>
                                      </p:cBhvr>
                                    </p:animEffect>
                                    <p:set>
                                      <p:cBhvr>
                                        <p:cTn id="973" dur="1" fill="hold">
                                          <p:stCondLst>
                                            <p:cond delay="6999"/>
                                          </p:stCondLst>
                                        </p:cTn>
                                        <p:tgtEl>
                                          <p:spTgt spid="3"/>
                                        </p:tgtEl>
                                        <p:attrNameLst>
                                          <p:attrName>style.visibility</p:attrName>
                                        </p:attrNameLst>
                                      </p:cBhvr>
                                      <p:to>
                                        <p:strVal val="hidden"/>
                                      </p:to>
                                    </p:set>
                                  </p:childTnLst>
                                </p:cTn>
                              </p:par>
                              <p:par>
                                <p:cTn id="974" presetID="13" presetClass="exit" presetSubtype="32" fill="hold" grpId="3" nodeType="withEffect">
                                  <p:stCondLst>
                                    <p:cond delay="0"/>
                                  </p:stCondLst>
                                  <p:childTnLst>
                                    <p:animEffect transition="out" filter="plus(out)">
                                      <p:cBhvr>
                                        <p:cTn id="975" dur="7000"/>
                                        <p:tgtEl>
                                          <p:spTgt spid="4"/>
                                        </p:tgtEl>
                                      </p:cBhvr>
                                    </p:animEffect>
                                    <p:set>
                                      <p:cBhvr>
                                        <p:cTn id="976" dur="1" fill="hold">
                                          <p:stCondLst>
                                            <p:cond delay="6999"/>
                                          </p:stCondLst>
                                        </p:cTn>
                                        <p:tgtEl>
                                          <p:spTgt spid="4"/>
                                        </p:tgtEl>
                                        <p:attrNameLst>
                                          <p:attrName>style.visibility</p:attrName>
                                        </p:attrNameLst>
                                      </p:cBhvr>
                                      <p:to>
                                        <p:strVal val="hidden"/>
                                      </p:to>
                                    </p:set>
                                  </p:childTnLst>
                                </p:cTn>
                              </p:par>
                              <p:par>
                                <p:cTn id="977" presetID="13" presetClass="exit" presetSubtype="32" fill="hold" grpId="3" nodeType="withEffect">
                                  <p:stCondLst>
                                    <p:cond delay="0"/>
                                  </p:stCondLst>
                                  <p:childTnLst>
                                    <p:animEffect transition="out" filter="plus(out)">
                                      <p:cBhvr>
                                        <p:cTn id="978" dur="7000"/>
                                        <p:tgtEl>
                                          <p:spTgt spid="16"/>
                                        </p:tgtEl>
                                      </p:cBhvr>
                                    </p:animEffect>
                                    <p:set>
                                      <p:cBhvr>
                                        <p:cTn id="979" dur="1" fill="hold">
                                          <p:stCondLst>
                                            <p:cond delay="6999"/>
                                          </p:stCondLst>
                                        </p:cTn>
                                        <p:tgtEl>
                                          <p:spTgt spid="16"/>
                                        </p:tgtEl>
                                        <p:attrNameLst>
                                          <p:attrName>style.visibility</p:attrName>
                                        </p:attrNameLst>
                                      </p:cBhvr>
                                      <p:to>
                                        <p:strVal val="hidden"/>
                                      </p:to>
                                    </p:set>
                                  </p:childTnLst>
                                </p:cTn>
                              </p:par>
                              <p:par>
                                <p:cTn id="980" presetID="13" presetClass="exit" presetSubtype="32" fill="hold" grpId="3" nodeType="withEffect">
                                  <p:stCondLst>
                                    <p:cond delay="0"/>
                                  </p:stCondLst>
                                  <p:childTnLst>
                                    <p:animEffect transition="out" filter="plus(out)">
                                      <p:cBhvr>
                                        <p:cTn id="981" dur="7000"/>
                                        <p:tgtEl>
                                          <p:spTgt spid="17"/>
                                        </p:tgtEl>
                                      </p:cBhvr>
                                    </p:animEffect>
                                    <p:set>
                                      <p:cBhvr>
                                        <p:cTn id="982" dur="1" fill="hold">
                                          <p:stCondLst>
                                            <p:cond delay="6999"/>
                                          </p:stCondLst>
                                        </p:cTn>
                                        <p:tgtEl>
                                          <p:spTgt spid="17"/>
                                        </p:tgtEl>
                                        <p:attrNameLst>
                                          <p:attrName>style.visibility</p:attrName>
                                        </p:attrNameLst>
                                      </p:cBhvr>
                                      <p:to>
                                        <p:strVal val="hidden"/>
                                      </p:to>
                                    </p:set>
                                  </p:childTnLst>
                                </p:cTn>
                              </p:par>
                              <p:par>
                                <p:cTn id="983" presetID="13" presetClass="exit" presetSubtype="32" fill="hold" grpId="3" nodeType="withEffect">
                                  <p:stCondLst>
                                    <p:cond delay="0"/>
                                  </p:stCondLst>
                                  <p:childTnLst>
                                    <p:animEffect transition="out" filter="plus(out)">
                                      <p:cBhvr>
                                        <p:cTn id="984" dur="7000"/>
                                        <p:tgtEl>
                                          <p:spTgt spid="29"/>
                                        </p:tgtEl>
                                      </p:cBhvr>
                                    </p:animEffect>
                                    <p:set>
                                      <p:cBhvr>
                                        <p:cTn id="985" dur="1" fill="hold">
                                          <p:stCondLst>
                                            <p:cond delay="6999"/>
                                          </p:stCondLst>
                                        </p:cTn>
                                        <p:tgtEl>
                                          <p:spTgt spid="29"/>
                                        </p:tgtEl>
                                        <p:attrNameLst>
                                          <p:attrName>style.visibility</p:attrName>
                                        </p:attrNameLst>
                                      </p:cBhvr>
                                      <p:to>
                                        <p:strVal val="hidden"/>
                                      </p:to>
                                    </p:set>
                                  </p:childTnLst>
                                </p:cTn>
                              </p:par>
                              <p:par>
                                <p:cTn id="986" presetID="13" presetClass="exit" presetSubtype="32" fill="hold" grpId="3" nodeType="withEffect">
                                  <p:stCondLst>
                                    <p:cond delay="0"/>
                                  </p:stCondLst>
                                  <p:childTnLst>
                                    <p:animEffect transition="out" filter="plus(out)">
                                      <p:cBhvr>
                                        <p:cTn id="987" dur="7000"/>
                                        <p:tgtEl>
                                          <p:spTgt spid="30"/>
                                        </p:tgtEl>
                                      </p:cBhvr>
                                    </p:animEffect>
                                    <p:set>
                                      <p:cBhvr>
                                        <p:cTn id="988" dur="1" fill="hold">
                                          <p:stCondLst>
                                            <p:cond delay="6999"/>
                                          </p:stCondLst>
                                        </p:cTn>
                                        <p:tgtEl>
                                          <p:spTgt spid="30"/>
                                        </p:tgtEl>
                                        <p:attrNameLst>
                                          <p:attrName>style.visibility</p:attrName>
                                        </p:attrNameLst>
                                      </p:cBhvr>
                                      <p:to>
                                        <p:strVal val="hidden"/>
                                      </p:to>
                                    </p:set>
                                  </p:childTnLst>
                                </p:cTn>
                              </p:par>
                              <p:par>
                                <p:cTn id="989" presetID="13" presetClass="exit" presetSubtype="32" fill="hold" grpId="3" nodeType="withEffect">
                                  <p:stCondLst>
                                    <p:cond delay="0"/>
                                  </p:stCondLst>
                                  <p:childTnLst>
                                    <p:animEffect transition="out" filter="plus(out)">
                                      <p:cBhvr>
                                        <p:cTn id="990" dur="7000"/>
                                        <p:tgtEl>
                                          <p:spTgt spid="123"/>
                                        </p:tgtEl>
                                      </p:cBhvr>
                                    </p:animEffect>
                                    <p:set>
                                      <p:cBhvr>
                                        <p:cTn id="991" dur="1" fill="hold">
                                          <p:stCondLst>
                                            <p:cond delay="6999"/>
                                          </p:stCondLst>
                                        </p:cTn>
                                        <p:tgtEl>
                                          <p:spTgt spid="123"/>
                                        </p:tgtEl>
                                        <p:attrNameLst>
                                          <p:attrName>style.visibility</p:attrName>
                                        </p:attrNameLst>
                                      </p:cBhvr>
                                      <p:to>
                                        <p:strVal val="hidden"/>
                                      </p:to>
                                    </p:set>
                                  </p:childTnLst>
                                </p:cTn>
                              </p:par>
                              <p:par>
                                <p:cTn id="992" presetID="13" presetClass="exit" presetSubtype="32" fill="hold" grpId="3" nodeType="withEffect">
                                  <p:stCondLst>
                                    <p:cond delay="0"/>
                                  </p:stCondLst>
                                  <p:childTnLst>
                                    <p:animEffect transition="out" filter="plus(out)">
                                      <p:cBhvr>
                                        <p:cTn id="993" dur="7000"/>
                                        <p:tgtEl>
                                          <p:spTgt spid="124"/>
                                        </p:tgtEl>
                                      </p:cBhvr>
                                    </p:animEffect>
                                    <p:set>
                                      <p:cBhvr>
                                        <p:cTn id="994" dur="1" fill="hold">
                                          <p:stCondLst>
                                            <p:cond delay="6999"/>
                                          </p:stCondLst>
                                        </p:cTn>
                                        <p:tgtEl>
                                          <p:spTgt spid="124"/>
                                        </p:tgtEl>
                                        <p:attrNameLst>
                                          <p:attrName>style.visibility</p:attrName>
                                        </p:attrNameLst>
                                      </p:cBhvr>
                                      <p:to>
                                        <p:strVal val="hidden"/>
                                      </p:to>
                                    </p:set>
                                  </p:childTnLst>
                                </p:cTn>
                              </p:par>
                              <p:par>
                                <p:cTn id="995" presetID="13" presetClass="exit" presetSubtype="32" fill="hold" grpId="3" nodeType="withEffect">
                                  <p:stCondLst>
                                    <p:cond delay="0"/>
                                  </p:stCondLst>
                                  <p:childTnLst>
                                    <p:animEffect transition="out" filter="plus(out)">
                                      <p:cBhvr>
                                        <p:cTn id="996" dur="7000"/>
                                        <p:tgtEl>
                                          <p:spTgt spid="125"/>
                                        </p:tgtEl>
                                      </p:cBhvr>
                                    </p:animEffect>
                                    <p:set>
                                      <p:cBhvr>
                                        <p:cTn id="997" dur="1" fill="hold">
                                          <p:stCondLst>
                                            <p:cond delay="6999"/>
                                          </p:stCondLst>
                                        </p:cTn>
                                        <p:tgtEl>
                                          <p:spTgt spid="125"/>
                                        </p:tgtEl>
                                        <p:attrNameLst>
                                          <p:attrName>style.visibility</p:attrName>
                                        </p:attrNameLst>
                                      </p:cBhvr>
                                      <p:to>
                                        <p:strVal val="hidden"/>
                                      </p:to>
                                    </p:set>
                                  </p:childTnLst>
                                </p:cTn>
                              </p:par>
                              <p:par>
                                <p:cTn id="998" presetID="13" presetClass="exit" presetSubtype="32" fill="hold" grpId="3" nodeType="withEffect">
                                  <p:stCondLst>
                                    <p:cond delay="0"/>
                                  </p:stCondLst>
                                  <p:childTnLst>
                                    <p:animEffect transition="out" filter="plus(out)">
                                      <p:cBhvr>
                                        <p:cTn id="999" dur="7000"/>
                                        <p:tgtEl>
                                          <p:spTgt spid="126"/>
                                        </p:tgtEl>
                                      </p:cBhvr>
                                    </p:animEffect>
                                    <p:set>
                                      <p:cBhvr>
                                        <p:cTn id="1000" dur="1" fill="hold">
                                          <p:stCondLst>
                                            <p:cond delay="6999"/>
                                          </p:stCondLst>
                                        </p:cTn>
                                        <p:tgtEl>
                                          <p:spTgt spid="126"/>
                                        </p:tgtEl>
                                        <p:attrNameLst>
                                          <p:attrName>style.visibility</p:attrName>
                                        </p:attrNameLst>
                                      </p:cBhvr>
                                      <p:to>
                                        <p:strVal val="hidden"/>
                                      </p:to>
                                    </p:set>
                                  </p:childTnLst>
                                </p:cTn>
                              </p:par>
                              <p:par>
                                <p:cTn id="1001" presetID="13" presetClass="exit" presetSubtype="32" fill="hold" grpId="3" nodeType="withEffect">
                                  <p:stCondLst>
                                    <p:cond delay="0"/>
                                  </p:stCondLst>
                                  <p:childTnLst>
                                    <p:animEffect transition="out" filter="plus(out)">
                                      <p:cBhvr>
                                        <p:cTn id="1002" dur="7000"/>
                                        <p:tgtEl>
                                          <p:spTgt spid="127"/>
                                        </p:tgtEl>
                                      </p:cBhvr>
                                    </p:animEffect>
                                    <p:set>
                                      <p:cBhvr>
                                        <p:cTn id="1003" dur="1" fill="hold">
                                          <p:stCondLst>
                                            <p:cond delay="6999"/>
                                          </p:stCondLst>
                                        </p:cTn>
                                        <p:tgtEl>
                                          <p:spTgt spid="127"/>
                                        </p:tgtEl>
                                        <p:attrNameLst>
                                          <p:attrName>style.visibility</p:attrName>
                                        </p:attrNameLst>
                                      </p:cBhvr>
                                      <p:to>
                                        <p:strVal val="hidden"/>
                                      </p:to>
                                    </p:set>
                                  </p:childTnLst>
                                </p:cTn>
                              </p:par>
                              <p:par>
                                <p:cTn id="1004" presetID="13" presetClass="exit" presetSubtype="32" fill="hold" grpId="3" nodeType="withEffect">
                                  <p:stCondLst>
                                    <p:cond delay="0"/>
                                  </p:stCondLst>
                                  <p:childTnLst>
                                    <p:animEffect transition="out" filter="plus(out)">
                                      <p:cBhvr>
                                        <p:cTn id="1005" dur="7000"/>
                                        <p:tgtEl>
                                          <p:spTgt spid="128"/>
                                        </p:tgtEl>
                                      </p:cBhvr>
                                    </p:animEffect>
                                    <p:set>
                                      <p:cBhvr>
                                        <p:cTn id="1006" dur="1" fill="hold">
                                          <p:stCondLst>
                                            <p:cond delay="6999"/>
                                          </p:stCondLst>
                                        </p:cTn>
                                        <p:tgtEl>
                                          <p:spTgt spid="128"/>
                                        </p:tgtEl>
                                        <p:attrNameLst>
                                          <p:attrName>style.visibility</p:attrName>
                                        </p:attrNameLst>
                                      </p:cBhvr>
                                      <p:to>
                                        <p:strVal val="hidden"/>
                                      </p:to>
                                    </p:set>
                                  </p:childTnLst>
                                </p:cTn>
                              </p:par>
                              <p:par>
                                <p:cTn id="1007" presetID="13" presetClass="exit" presetSubtype="32" fill="hold" grpId="3" nodeType="withEffect">
                                  <p:stCondLst>
                                    <p:cond delay="0"/>
                                  </p:stCondLst>
                                  <p:childTnLst>
                                    <p:animEffect transition="out" filter="plus(out)">
                                      <p:cBhvr>
                                        <p:cTn id="1008" dur="7000"/>
                                        <p:tgtEl>
                                          <p:spTgt spid="165"/>
                                        </p:tgtEl>
                                      </p:cBhvr>
                                    </p:animEffect>
                                    <p:set>
                                      <p:cBhvr>
                                        <p:cTn id="1009" dur="1" fill="hold">
                                          <p:stCondLst>
                                            <p:cond delay="6999"/>
                                          </p:stCondLst>
                                        </p:cTn>
                                        <p:tgtEl>
                                          <p:spTgt spid="165"/>
                                        </p:tgtEl>
                                        <p:attrNameLst>
                                          <p:attrName>style.visibility</p:attrName>
                                        </p:attrNameLst>
                                      </p:cBhvr>
                                      <p:to>
                                        <p:strVal val="hidden"/>
                                      </p:to>
                                    </p:set>
                                  </p:childTnLst>
                                </p:cTn>
                              </p:par>
                              <p:par>
                                <p:cTn id="1010" presetID="13" presetClass="exit" presetSubtype="32" fill="hold" grpId="3" nodeType="withEffect">
                                  <p:stCondLst>
                                    <p:cond delay="0"/>
                                  </p:stCondLst>
                                  <p:childTnLst>
                                    <p:animEffect transition="out" filter="plus(out)">
                                      <p:cBhvr>
                                        <p:cTn id="1011" dur="7000"/>
                                        <p:tgtEl>
                                          <p:spTgt spid="166"/>
                                        </p:tgtEl>
                                      </p:cBhvr>
                                    </p:animEffect>
                                    <p:set>
                                      <p:cBhvr>
                                        <p:cTn id="1012" dur="1" fill="hold">
                                          <p:stCondLst>
                                            <p:cond delay="6999"/>
                                          </p:stCondLst>
                                        </p:cTn>
                                        <p:tgtEl>
                                          <p:spTgt spid="166"/>
                                        </p:tgtEl>
                                        <p:attrNameLst>
                                          <p:attrName>style.visibility</p:attrName>
                                        </p:attrNameLst>
                                      </p:cBhvr>
                                      <p:to>
                                        <p:strVal val="hidden"/>
                                      </p:to>
                                    </p:set>
                                  </p:childTnLst>
                                </p:cTn>
                              </p:par>
                              <p:par>
                                <p:cTn id="1013" presetID="13" presetClass="exit" presetSubtype="32" fill="hold" grpId="3" nodeType="withEffect">
                                  <p:stCondLst>
                                    <p:cond delay="0"/>
                                  </p:stCondLst>
                                  <p:childTnLst>
                                    <p:animEffect transition="out" filter="plus(out)">
                                      <p:cBhvr>
                                        <p:cTn id="1014" dur="7000"/>
                                        <p:tgtEl>
                                          <p:spTgt spid="167"/>
                                        </p:tgtEl>
                                      </p:cBhvr>
                                    </p:animEffect>
                                    <p:set>
                                      <p:cBhvr>
                                        <p:cTn id="1015" dur="1" fill="hold">
                                          <p:stCondLst>
                                            <p:cond delay="6999"/>
                                          </p:stCondLst>
                                        </p:cTn>
                                        <p:tgtEl>
                                          <p:spTgt spid="167"/>
                                        </p:tgtEl>
                                        <p:attrNameLst>
                                          <p:attrName>style.visibility</p:attrName>
                                        </p:attrNameLst>
                                      </p:cBhvr>
                                      <p:to>
                                        <p:strVal val="hidden"/>
                                      </p:to>
                                    </p:set>
                                  </p:childTnLst>
                                </p:cTn>
                              </p:par>
                              <p:par>
                                <p:cTn id="1016" presetID="13" presetClass="exit" presetSubtype="32" fill="hold" grpId="3" nodeType="withEffect">
                                  <p:stCondLst>
                                    <p:cond delay="0"/>
                                  </p:stCondLst>
                                  <p:childTnLst>
                                    <p:animEffect transition="out" filter="plus(out)">
                                      <p:cBhvr>
                                        <p:cTn id="1017" dur="7000"/>
                                        <p:tgtEl>
                                          <p:spTgt spid="168"/>
                                        </p:tgtEl>
                                      </p:cBhvr>
                                    </p:animEffect>
                                    <p:set>
                                      <p:cBhvr>
                                        <p:cTn id="1018" dur="1" fill="hold">
                                          <p:stCondLst>
                                            <p:cond delay="6999"/>
                                          </p:stCondLst>
                                        </p:cTn>
                                        <p:tgtEl>
                                          <p:spTgt spid="168"/>
                                        </p:tgtEl>
                                        <p:attrNameLst>
                                          <p:attrName>style.visibility</p:attrName>
                                        </p:attrNameLst>
                                      </p:cBhvr>
                                      <p:to>
                                        <p:strVal val="hidden"/>
                                      </p:to>
                                    </p:set>
                                  </p:childTnLst>
                                </p:cTn>
                              </p:par>
                              <p:par>
                                <p:cTn id="1019" presetID="13" presetClass="exit" presetSubtype="32" fill="hold" grpId="3" nodeType="withEffect">
                                  <p:stCondLst>
                                    <p:cond delay="0"/>
                                  </p:stCondLst>
                                  <p:childTnLst>
                                    <p:animEffect transition="out" filter="plus(out)">
                                      <p:cBhvr>
                                        <p:cTn id="1020" dur="7000"/>
                                        <p:tgtEl>
                                          <p:spTgt spid="169"/>
                                        </p:tgtEl>
                                      </p:cBhvr>
                                    </p:animEffect>
                                    <p:set>
                                      <p:cBhvr>
                                        <p:cTn id="1021" dur="1" fill="hold">
                                          <p:stCondLst>
                                            <p:cond delay="6999"/>
                                          </p:stCondLst>
                                        </p:cTn>
                                        <p:tgtEl>
                                          <p:spTgt spid="169"/>
                                        </p:tgtEl>
                                        <p:attrNameLst>
                                          <p:attrName>style.visibility</p:attrName>
                                        </p:attrNameLst>
                                      </p:cBhvr>
                                      <p:to>
                                        <p:strVal val="hidden"/>
                                      </p:to>
                                    </p:set>
                                  </p:childTnLst>
                                </p:cTn>
                              </p:par>
                              <p:par>
                                <p:cTn id="1022" presetID="13" presetClass="exit" presetSubtype="32" fill="hold" grpId="3" nodeType="withEffect">
                                  <p:stCondLst>
                                    <p:cond delay="0"/>
                                  </p:stCondLst>
                                  <p:childTnLst>
                                    <p:animEffect transition="out" filter="plus(out)">
                                      <p:cBhvr>
                                        <p:cTn id="1023" dur="7000"/>
                                        <p:tgtEl>
                                          <p:spTgt spid="170"/>
                                        </p:tgtEl>
                                      </p:cBhvr>
                                    </p:animEffect>
                                    <p:set>
                                      <p:cBhvr>
                                        <p:cTn id="1024" dur="1" fill="hold">
                                          <p:stCondLst>
                                            <p:cond delay="6999"/>
                                          </p:stCondLst>
                                        </p:cTn>
                                        <p:tgtEl>
                                          <p:spTgt spid="170"/>
                                        </p:tgtEl>
                                        <p:attrNameLst>
                                          <p:attrName>style.visibility</p:attrName>
                                        </p:attrNameLst>
                                      </p:cBhvr>
                                      <p:to>
                                        <p:strVal val="hidden"/>
                                      </p:to>
                                    </p:set>
                                  </p:childTnLst>
                                </p:cTn>
                              </p:par>
                              <p:par>
                                <p:cTn id="1025" presetID="13" presetClass="exit" presetSubtype="32" fill="hold" grpId="3" nodeType="withEffect">
                                  <p:stCondLst>
                                    <p:cond delay="0"/>
                                  </p:stCondLst>
                                  <p:childTnLst>
                                    <p:animEffect transition="out" filter="plus(out)">
                                      <p:cBhvr>
                                        <p:cTn id="1026" dur="7000"/>
                                        <p:tgtEl>
                                          <p:spTgt spid="171"/>
                                        </p:tgtEl>
                                      </p:cBhvr>
                                    </p:animEffect>
                                    <p:set>
                                      <p:cBhvr>
                                        <p:cTn id="1027" dur="1" fill="hold">
                                          <p:stCondLst>
                                            <p:cond delay="6999"/>
                                          </p:stCondLst>
                                        </p:cTn>
                                        <p:tgtEl>
                                          <p:spTgt spid="171"/>
                                        </p:tgtEl>
                                        <p:attrNameLst>
                                          <p:attrName>style.visibility</p:attrName>
                                        </p:attrNameLst>
                                      </p:cBhvr>
                                      <p:to>
                                        <p:strVal val="hidden"/>
                                      </p:to>
                                    </p:set>
                                  </p:childTnLst>
                                </p:cTn>
                              </p:par>
                              <p:par>
                                <p:cTn id="1028" presetID="13" presetClass="exit" presetSubtype="32" fill="hold" grpId="3" nodeType="withEffect">
                                  <p:stCondLst>
                                    <p:cond delay="0"/>
                                  </p:stCondLst>
                                  <p:childTnLst>
                                    <p:animEffect transition="out" filter="plus(out)">
                                      <p:cBhvr>
                                        <p:cTn id="1029" dur="7000"/>
                                        <p:tgtEl>
                                          <p:spTgt spid="172"/>
                                        </p:tgtEl>
                                      </p:cBhvr>
                                    </p:animEffect>
                                    <p:set>
                                      <p:cBhvr>
                                        <p:cTn id="1030" dur="1" fill="hold">
                                          <p:stCondLst>
                                            <p:cond delay="6999"/>
                                          </p:stCondLst>
                                        </p:cTn>
                                        <p:tgtEl>
                                          <p:spTgt spid="172"/>
                                        </p:tgtEl>
                                        <p:attrNameLst>
                                          <p:attrName>style.visibility</p:attrName>
                                        </p:attrNameLst>
                                      </p:cBhvr>
                                      <p:to>
                                        <p:strVal val="hidden"/>
                                      </p:to>
                                    </p:set>
                                  </p:childTnLst>
                                </p:cTn>
                              </p:par>
                              <p:par>
                                <p:cTn id="1031" presetID="13" presetClass="exit" presetSubtype="32" fill="hold" grpId="3" nodeType="withEffect">
                                  <p:stCondLst>
                                    <p:cond delay="0"/>
                                  </p:stCondLst>
                                  <p:childTnLst>
                                    <p:animEffect transition="out" filter="plus(out)">
                                      <p:cBhvr>
                                        <p:cTn id="1032" dur="7000"/>
                                        <p:tgtEl>
                                          <p:spTgt spid="173"/>
                                        </p:tgtEl>
                                      </p:cBhvr>
                                    </p:animEffect>
                                    <p:set>
                                      <p:cBhvr>
                                        <p:cTn id="1033" dur="1" fill="hold">
                                          <p:stCondLst>
                                            <p:cond delay="6999"/>
                                          </p:stCondLst>
                                        </p:cTn>
                                        <p:tgtEl>
                                          <p:spTgt spid="173"/>
                                        </p:tgtEl>
                                        <p:attrNameLst>
                                          <p:attrName>style.visibility</p:attrName>
                                        </p:attrNameLst>
                                      </p:cBhvr>
                                      <p:to>
                                        <p:strVal val="hidden"/>
                                      </p:to>
                                    </p:set>
                                  </p:childTnLst>
                                </p:cTn>
                              </p:par>
                              <p:par>
                                <p:cTn id="1034" presetID="13" presetClass="exit" presetSubtype="32" fill="hold" grpId="3" nodeType="withEffect">
                                  <p:stCondLst>
                                    <p:cond delay="0"/>
                                  </p:stCondLst>
                                  <p:childTnLst>
                                    <p:animEffect transition="out" filter="plus(out)">
                                      <p:cBhvr>
                                        <p:cTn id="1035" dur="7000"/>
                                        <p:tgtEl>
                                          <p:spTgt spid="174"/>
                                        </p:tgtEl>
                                      </p:cBhvr>
                                    </p:animEffect>
                                    <p:set>
                                      <p:cBhvr>
                                        <p:cTn id="1036" dur="1" fill="hold">
                                          <p:stCondLst>
                                            <p:cond delay="6999"/>
                                          </p:stCondLst>
                                        </p:cTn>
                                        <p:tgtEl>
                                          <p:spTgt spid="174"/>
                                        </p:tgtEl>
                                        <p:attrNameLst>
                                          <p:attrName>style.visibility</p:attrName>
                                        </p:attrNameLst>
                                      </p:cBhvr>
                                      <p:to>
                                        <p:strVal val="hidden"/>
                                      </p:to>
                                    </p:set>
                                  </p:childTnLst>
                                </p:cTn>
                              </p:par>
                              <p:par>
                                <p:cTn id="1037" presetID="13" presetClass="exit" presetSubtype="32" fill="hold" grpId="3" nodeType="withEffect">
                                  <p:stCondLst>
                                    <p:cond delay="0"/>
                                  </p:stCondLst>
                                  <p:childTnLst>
                                    <p:animEffect transition="out" filter="plus(out)">
                                      <p:cBhvr>
                                        <p:cTn id="1038" dur="7000"/>
                                        <p:tgtEl>
                                          <p:spTgt spid="175"/>
                                        </p:tgtEl>
                                      </p:cBhvr>
                                    </p:animEffect>
                                    <p:set>
                                      <p:cBhvr>
                                        <p:cTn id="1039" dur="1" fill="hold">
                                          <p:stCondLst>
                                            <p:cond delay="6999"/>
                                          </p:stCondLst>
                                        </p:cTn>
                                        <p:tgtEl>
                                          <p:spTgt spid="175"/>
                                        </p:tgtEl>
                                        <p:attrNameLst>
                                          <p:attrName>style.visibility</p:attrName>
                                        </p:attrNameLst>
                                      </p:cBhvr>
                                      <p:to>
                                        <p:strVal val="hidden"/>
                                      </p:to>
                                    </p:set>
                                  </p:childTnLst>
                                </p:cTn>
                              </p:par>
                              <p:par>
                                <p:cTn id="1040" presetID="13" presetClass="exit" presetSubtype="32" fill="hold" grpId="3" nodeType="withEffect">
                                  <p:stCondLst>
                                    <p:cond delay="0"/>
                                  </p:stCondLst>
                                  <p:childTnLst>
                                    <p:animEffect transition="out" filter="plus(out)">
                                      <p:cBhvr>
                                        <p:cTn id="1041" dur="7000"/>
                                        <p:tgtEl>
                                          <p:spTgt spid="176"/>
                                        </p:tgtEl>
                                      </p:cBhvr>
                                    </p:animEffect>
                                    <p:set>
                                      <p:cBhvr>
                                        <p:cTn id="1042" dur="1" fill="hold">
                                          <p:stCondLst>
                                            <p:cond delay="6999"/>
                                          </p:stCondLst>
                                        </p:cTn>
                                        <p:tgtEl>
                                          <p:spTgt spid="176"/>
                                        </p:tgtEl>
                                        <p:attrNameLst>
                                          <p:attrName>style.visibility</p:attrName>
                                        </p:attrNameLst>
                                      </p:cBhvr>
                                      <p:to>
                                        <p:strVal val="hidden"/>
                                      </p:to>
                                    </p:set>
                                  </p:childTnLst>
                                </p:cTn>
                              </p:par>
                              <p:par>
                                <p:cTn id="1043" presetID="13" presetClass="exit" presetSubtype="32" fill="hold" grpId="3" nodeType="withEffect">
                                  <p:stCondLst>
                                    <p:cond delay="0"/>
                                  </p:stCondLst>
                                  <p:childTnLst>
                                    <p:animEffect transition="out" filter="plus(out)">
                                      <p:cBhvr>
                                        <p:cTn id="1044" dur="7000"/>
                                        <p:tgtEl>
                                          <p:spTgt spid="179"/>
                                        </p:tgtEl>
                                      </p:cBhvr>
                                    </p:animEffect>
                                    <p:set>
                                      <p:cBhvr>
                                        <p:cTn id="1045" dur="1" fill="hold">
                                          <p:stCondLst>
                                            <p:cond delay="6999"/>
                                          </p:stCondLst>
                                        </p:cTn>
                                        <p:tgtEl>
                                          <p:spTgt spid="179"/>
                                        </p:tgtEl>
                                        <p:attrNameLst>
                                          <p:attrName>style.visibility</p:attrName>
                                        </p:attrNameLst>
                                      </p:cBhvr>
                                      <p:to>
                                        <p:strVal val="hidden"/>
                                      </p:to>
                                    </p:set>
                                  </p:childTnLst>
                                </p:cTn>
                              </p:par>
                              <p:par>
                                <p:cTn id="1046" presetID="13" presetClass="exit" presetSubtype="32" fill="hold" grpId="3" nodeType="withEffect">
                                  <p:stCondLst>
                                    <p:cond delay="0"/>
                                  </p:stCondLst>
                                  <p:childTnLst>
                                    <p:animEffect transition="out" filter="plus(out)">
                                      <p:cBhvr>
                                        <p:cTn id="1047" dur="7000"/>
                                        <p:tgtEl>
                                          <p:spTgt spid="180"/>
                                        </p:tgtEl>
                                      </p:cBhvr>
                                    </p:animEffect>
                                    <p:set>
                                      <p:cBhvr>
                                        <p:cTn id="1048" dur="1" fill="hold">
                                          <p:stCondLst>
                                            <p:cond delay="6999"/>
                                          </p:stCondLst>
                                        </p:cTn>
                                        <p:tgtEl>
                                          <p:spTgt spid="180"/>
                                        </p:tgtEl>
                                        <p:attrNameLst>
                                          <p:attrName>style.visibility</p:attrName>
                                        </p:attrNameLst>
                                      </p:cBhvr>
                                      <p:to>
                                        <p:strVal val="hidden"/>
                                      </p:to>
                                    </p:set>
                                  </p:childTnLst>
                                </p:cTn>
                              </p:par>
                              <p:par>
                                <p:cTn id="1049" presetID="13" presetClass="exit" presetSubtype="32" fill="hold" grpId="3" nodeType="withEffect">
                                  <p:stCondLst>
                                    <p:cond delay="0"/>
                                  </p:stCondLst>
                                  <p:childTnLst>
                                    <p:animEffect transition="out" filter="plus(out)">
                                      <p:cBhvr>
                                        <p:cTn id="1050" dur="7000"/>
                                        <p:tgtEl>
                                          <p:spTgt spid="181"/>
                                        </p:tgtEl>
                                      </p:cBhvr>
                                    </p:animEffect>
                                    <p:set>
                                      <p:cBhvr>
                                        <p:cTn id="1051" dur="1" fill="hold">
                                          <p:stCondLst>
                                            <p:cond delay="6999"/>
                                          </p:stCondLst>
                                        </p:cTn>
                                        <p:tgtEl>
                                          <p:spTgt spid="181"/>
                                        </p:tgtEl>
                                        <p:attrNameLst>
                                          <p:attrName>style.visibility</p:attrName>
                                        </p:attrNameLst>
                                      </p:cBhvr>
                                      <p:to>
                                        <p:strVal val="hidden"/>
                                      </p:to>
                                    </p:set>
                                  </p:childTnLst>
                                </p:cTn>
                              </p:par>
                              <p:par>
                                <p:cTn id="1052" presetID="13" presetClass="exit" presetSubtype="32" fill="hold" grpId="3" nodeType="withEffect">
                                  <p:stCondLst>
                                    <p:cond delay="0"/>
                                  </p:stCondLst>
                                  <p:childTnLst>
                                    <p:animEffect transition="out" filter="plus(out)">
                                      <p:cBhvr>
                                        <p:cTn id="1053" dur="7000"/>
                                        <p:tgtEl>
                                          <p:spTgt spid="182"/>
                                        </p:tgtEl>
                                      </p:cBhvr>
                                    </p:animEffect>
                                    <p:set>
                                      <p:cBhvr>
                                        <p:cTn id="1054" dur="1" fill="hold">
                                          <p:stCondLst>
                                            <p:cond delay="6999"/>
                                          </p:stCondLst>
                                        </p:cTn>
                                        <p:tgtEl>
                                          <p:spTgt spid="182"/>
                                        </p:tgtEl>
                                        <p:attrNameLst>
                                          <p:attrName>style.visibility</p:attrName>
                                        </p:attrNameLst>
                                      </p:cBhvr>
                                      <p:to>
                                        <p:strVal val="hidden"/>
                                      </p:to>
                                    </p:set>
                                  </p:childTnLst>
                                </p:cTn>
                              </p:par>
                              <p:par>
                                <p:cTn id="1055" presetID="13" presetClass="exit" presetSubtype="32" fill="hold" grpId="3" nodeType="withEffect">
                                  <p:stCondLst>
                                    <p:cond delay="0"/>
                                  </p:stCondLst>
                                  <p:childTnLst>
                                    <p:animEffect transition="out" filter="plus(out)">
                                      <p:cBhvr>
                                        <p:cTn id="1056" dur="7000"/>
                                        <p:tgtEl>
                                          <p:spTgt spid="183"/>
                                        </p:tgtEl>
                                      </p:cBhvr>
                                    </p:animEffect>
                                    <p:set>
                                      <p:cBhvr>
                                        <p:cTn id="1057" dur="1" fill="hold">
                                          <p:stCondLst>
                                            <p:cond delay="6999"/>
                                          </p:stCondLst>
                                        </p:cTn>
                                        <p:tgtEl>
                                          <p:spTgt spid="183"/>
                                        </p:tgtEl>
                                        <p:attrNameLst>
                                          <p:attrName>style.visibility</p:attrName>
                                        </p:attrNameLst>
                                      </p:cBhvr>
                                      <p:to>
                                        <p:strVal val="hidden"/>
                                      </p:to>
                                    </p:set>
                                  </p:childTnLst>
                                </p:cTn>
                              </p:par>
                              <p:par>
                                <p:cTn id="1058" presetID="13" presetClass="exit" presetSubtype="32" fill="hold" grpId="3" nodeType="withEffect">
                                  <p:stCondLst>
                                    <p:cond delay="0"/>
                                  </p:stCondLst>
                                  <p:childTnLst>
                                    <p:animEffect transition="out" filter="plus(out)">
                                      <p:cBhvr>
                                        <p:cTn id="1059" dur="7000"/>
                                        <p:tgtEl>
                                          <p:spTgt spid="184"/>
                                        </p:tgtEl>
                                      </p:cBhvr>
                                    </p:animEffect>
                                    <p:set>
                                      <p:cBhvr>
                                        <p:cTn id="1060" dur="1" fill="hold">
                                          <p:stCondLst>
                                            <p:cond delay="6999"/>
                                          </p:stCondLst>
                                        </p:cTn>
                                        <p:tgtEl>
                                          <p:spTgt spid="184"/>
                                        </p:tgtEl>
                                        <p:attrNameLst>
                                          <p:attrName>style.visibility</p:attrName>
                                        </p:attrNameLst>
                                      </p:cBhvr>
                                      <p:to>
                                        <p:strVal val="hidden"/>
                                      </p:to>
                                    </p:set>
                                  </p:childTnLst>
                                </p:cTn>
                              </p:par>
                              <p:par>
                                <p:cTn id="1061" presetID="13" presetClass="exit" presetSubtype="32" fill="hold" grpId="3" nodeType="withEffect">
                                  <p:stCondLst>
                                    <p:cond delay="0"/>
                                  </p:stCondLst>
                                  <p:childTnLst>
                                    <p:animEffect transition="out" filter="plus(out)">
                                      <p:cBhvr>
                                        <p:cTn id="1062" dur="7000"/>
                                        <p:tgtEl>
                                          <p:spTgt spid="185"/>
                                        </p:tgtEl>
                                      </p:cBhvr>
                                    </p:animEffect>
                                    <p:set>
                                      <p:cBhvr>
                                        <p:cTn id="1063" dur="1" fill="hold">
                                          <p:stCondLst>
                                            <p:cond delay="6999"/>
                                          </p:stCondLst>
                                        </p:cTn>
                                        <p:tgtEl>
                                          <p:spTgt spid="185"/>
                                        </p:tgtEl>
                                        <p:attrNameLst>
                                          <p:attrName>style.visibility</p:attrName>
                                        </p:attrNameLst>
                                      </p:cBhvr>
                                      <p:to>
                                        <p:strVal val="hidden"/>
                                      </p:to>
                                    </p:set>
                                  </p:childTnLst>
                                </p:cTn>
                              </p:par>
                              <p:par>
                                <p:cTn id="1064" presetID="13" presetClass="exit" presetSubtype="32" fill="hold" grpId="3" nodeType="withEffect">
                                  <p:stCondLst>
                                    <p:cond delay="0"/>
                                  </p:stCondLst>
                                  <p:childTnLst>
                                    <p:animEffect transition="out" filter="plus(out)">
                                      <p:cBhvr>
                                        <p:cTn id="1065" dur="7000"/>
                                        <p:tgtEl>
                                          <p:spTgt spid="186"/>
                                        </p:tgtEl>
                                      </p:cBhvr>
                                    </p:animEffect>
                                    <p:set>
                                      <p:cBhvr>
                                        <p:cTn id="1066" dur="1" fill="hold">
                                          <p:stCondLst>
                                            <p:cond delay="6999"/>
                                          </p:stCondLst>
                                        </p:cTn>
                                        <p:tgtEl>
                                          <p:spTgt spid="186"/>
                                        </p:tgtEl>
                                        <p:attrNameLst>
                                          <p:attrName>style.visibility</p:attrName>
                                        </p:attrNameLst>
                                      </p:cBhvr>
                                      <p:to>
                                        <p:strVal val="hidden"/>
                                      </p:to>
                                    </p:set>
                                  </p:childTnLst>
                                </p:cTn>
                              </p:par>
                              <p:par>
                                <p:cTn id="1067" presetID="13" presetClass="exit" presetSubtype="32" fill="hold" grpId="3" nodeType="withEffect">
                                  <p:stCondLst>
                                    <p:cond delay="0"/>
                                  </p:stCondLst>
                                  <p:childTnLst>
                                    <p:animEffect transition="out" filter="plus(out)">
                                      <p:cBhvr>
                                        <p:cTn id="1068" dur="7000"/>
                                        <p:tgtEl>
                                          <p:spTgt spid="187"/>
                                        </p:tgtEl>
                                      </p:cBhvr>
                                    </p:animEffect>
                                    <p:set>
                                      <p:cBhvr>
                                        <p:cTn id="1069" dur="1" fill="hold">
                                          <p:stCondLst>
                                            <p:cond delay="6999"/>
                                          </p:stCondLst>
                                        </p:cTn>
                                        <p:tgtEl>
                                          <p:spTgt spid="187"/>
                                        </p:tgtEl>
                                        <p:attrNameLst>
                                          <p:attrName>style.visibility</p:attrName>
                                        </p:attrNameLst>
                                      </p:cBhvr>
                                      <p:to>
                                        <p:strVal val="hidden"/>
                                      </p:to>
                                    </p:set>
                                  </p:childTnLst>
                                </p:cTn>
                              </p:par>
                              <p:par>
                                <p:cTn id="1070" presetID="13" presetClass="exit" presetSubtype="32" fill="hold" grpId="3" nodeType="withEffect">
                                  <p:stCondLst>
                                    <p:cond delay="0"/>
                                  </p:stCondLst>
                                  <p:childTnLst>
                                    <p:animEffect transition="out" filter="plus(out)">
                                      <p:cBhvr>
                                        <p:cTn id="1071" dur="7000"/>
                                        <p:tgtEl>
                                          <p:spTgt spid="188"/>
                                        </p:tgtEl>
                                      </p:cBhvr>
                                    </p:animEffect>
                                    <p:set>
                                      <p:cBhvr>
                                        <p:cTn id="1072" dur="1" fill="hold">
                                          <p:stCondLst>
                                            <p:cond delay="6999"/>
                                          </p:stCondLst>
                                        </p:cTn>
                                        <p:tgtEl>
                                          <p:spTgt spid="188"/>
                                        </p:tgtEl>
                                        <p:attrNameLst>
                                          <p:attrName>style.visibility</p:attrName>
                                        </p:attrNameLst>
                                      </p:cBhvr>
                                      <p:to>
                                        <p:strVal val="hidden"/>
                                      </p:to>
                                    </p:set>
                                  </p:childTnLst>
                                </p:cTn>
                              </p:par>
                              <p:par>
                                <p:cTn id="1073" presetID="13" presetClass="exit" presetSubtype="32" fill="hold" grpId="3" nodeType="withEffect">
                                  <p:stCondLst>
                                    <p:cond delay="0"/>
                                  </p:stCondLst>
                                  <p:childTnLst>
                                    <p:animEffect transition="out" filter="plus(out)">
                                      <p:cBhvr>
                                        <p:cTn id="1074" dur="7000"/>
                                        <p:tgtEl>
                                          <p:spTgt spid="189"/>
                                        </p:tgtEl>
                                      </p:cBhvr>
                                    </p:animEffect>
                                    <p:set>
                                      <p:cBhvr>
                                        <p:cTn id="1075" dur="1" fill="hold">
                                          <p:stCondLst>
                                            <p:cond delay="6999"/>
                                          </p:stCondLst>
                                        </p:cTn>
                                        <p:tgtEl>
                                          <p:spTgt spid="189"/>
                                        </p:tgtEl>
                                        <p:attrNameLst>
                                          <p:attrName>style.visibility</p:attrName>
                                        </p:attrNameLst>
                                      </p:cBhvr>
                                      <p:to>
                                        <p:strVal val="hidden"/>
                                      </p:to>
                                    </p:set>
                                  </p:childTnLst>
                                </p:cTn>
                              </p:par>
                              <p:par>
                                <p:cTn id="1076" presetID="13" presetClass="exit" presetSubtype="32" fill="hold" grpId="3" nodeType="withEffect">
                                  <p:stCondLst>
                                    <p:cond delay="0"/>
                                  </p:stCondLst>
                                  <p:childTnLst>
                                    <p:animEffect transition="out" filter="plus(out)">
                                      <p:cBhvr>
                                        <p:cTn id="1077" dur="7000"/>
                                        <p:tgtEl>
                                          <p:spTgt spid="190"/>
                                        </p:tgtEl>
                                      </p:cBhvr>
                                    </p:animEffect>
                                    <p:set>
                                      <p:cBhvr>
                                        <p:cTn id="1078" dur="1" fill="hold">
                                          <p:stCondLst>
                                            <p:cond delay="6999"/>
                                          </p:stCondLst>
                                        </p:cTn>
                                        <p:tgtEl>
                                          <p:spTgt spid="190"/>
                                        </p:tgtEl>
                                        <p:attrNameLst>
                                          <p:attrName>style.visibility</p:attrName>
                                        </p:attrNameLst>
                                      </p:cBhvr>
                                      <p:to>
                                        <p:strVal val="hidden"/>
                                      </p:to>
                                    </p:set>
                                  </p:childTnLst>
                                </p:cTn>
                              </p:par>
                              <p:par>
                                <p:cTn id="1079" presetID="13" presetClass="exit" presetSubtype="32" fill="hold" grpId="3" nodeType="withEffect">
                                  <p:stCondLst>
                                    <p:cond delay="0"/>
                                  </p:stCondLst>
                                  <p:childTnLst>
                                    <p:animEffect transition="out" filter="plus(out)">
                                      <p:cBhvr>
                                        <p:cTn id="1080" dur="7000"/>
                                        <p:tgtEl>
                                          <p:spTgt spid="191"/>
                                        </p:tgtEl>
                                      </p:cBhvr>
                                    </p:animEffect>
                                    <p:set>
                                      <p:cBhvr>
                                        <p:cTn id="1081" dur="1" fill="hold">
                                          <p:stCondLst>
                                            <p:cond delay="6999"/>
                                          </p:stCondLst>
                                        </p:cTn>
                                        <p:tgtEl>
                                          <p:spTgt spid="191"/>
                                        </p:tgtEl>
                                        <p:attrNameLst>
                                          <p:attrName>style.visibility</p:attrName>
                                        </p:attrNameLst>
                                      </p:cBhvr>
                                      <p:to>
                                        <p:strVal val="hidden"/>
                                      </p:to>
                                    </p:set>
                                  </p:childTnLst>
                                </p:cTn>
                              </p:par>
                              <p:par>
                                <p:cTn id="1082" presetID="13" presetClass="exit" presetSubtype="32" fill="hold" grpId="3" nodeType="withEffect">
                                  <p:stCondLst>
                                    <p:cond delay="0"/>
                                  </p:stCondLst>
                                  <p:childTnLst>
                                    <p:animEffect transition="out" filter="plus(out)">
                                      <p:cBhvr>
                                        <p:cTn id="1083" dur="7000"/>
                                        <p:tgtEl>
                                          <p:spTgt spid="192"/>
                                        </p:tgtEl>
                                      </p:cBhvr>
                                    </p:animEffect>
                                    <p:set>
                                      <p:cBhvr>
                                        <p:cTn id="1084" dur="1" fill="hold">
                                          <p:stCondLst>
                                            <p:cond delay="6999"/>
                                          </p:stCondLst>
                                        </p:cTn>
                                        <p:tgtEl>
                                          <p:spTgt spid="192"/>
                                        </p:tgtEl>
                                        <p:attrNameLst>
                                          <p:attrName>style.visibility</p:attrName>
                                        </p:attrNameLst>
                                      </p:cBhvr>
                                      <p:to>
                                        <p:strVal val="hidden"/>
                                      </p:to>
                                    </p:set>
                                  </p:childTnLst>
                                </p:cTn>
                              </p:par>
                              <p:par>
                                <p:cTn id="1085" presetID="13" presetClass="exit" presetSubtype="32" fill="hold" grpId="3" nodeType="withEffect">
                                  <p:stCondLst>
                                    <p:cond delay="0"/>
                                  </p:stCondLst>
                                  <p:childTnLst>
                                    <p:animEffect transition="out" filter="plus(out)">
                                      <p:cBhvr>
                                        <p:cTn id="1086" dur="7000"/>
                                        <p:tgtEl>
                                          <p:spTgt spid="193"/>
                                        </p:tgtEl>
                                      </p:cBhvr>
                                    </p:animEffect>
                                    <p:set>
                                      <p:cBhvr>
                                        <p:cTn id="1087" dur="1" fill="hold">
                                          <p:stCondLst>
                                            <p:cond delay="6999"/>
                                          </p:stCondLst>
                                        </p:cTn>
                                        <p:tgtEl>
                                          <p:spTgt spid="193"/>
                                        </p:tgtEl>
                                        <p:attrNameLst>
                                          <p:attrName>style.visibility</p:attrName>
                                        </p:attrNameLst>
                                      </p:cBhvr>
                                      <p:to>
                                        <p:strVal val="hidden"/>
                                      </p:to>
                                    </p:set>
                                  </p:childTnLst>
                                </p:cTn>
                              </p:par>
                              <p:par>
                                <p:cTn id="1088" presetID="13" presetClass="exit" presetSubtype="32" fill="hold" grpId="3" nodeType="withEffect">
                                  <p:stCondLst>
                                    <p:cond delay="0"/>
                                  </p:stCondLst>
                                  <p:childTnLst>
                                    <p:animEffect transition="out" filter="plus(out)">
                                      <p:cBhvr>
                                        <p:cTn id="1089" dur="7000"/>
                                        <p:tgtEl>
                                          <p:spTgt spid="194"/>
                                        </p:tgtEl>
                                      </p:cBhvr>
                                    </p:animEffect>
                                    <p:set>
                                      <p:cBhvr>
                                        <p:cTn id="1090" dur="1" fill="hold">
                                          <p:stCondLst>
                                            <p:cond delay="6999"/>
                                          </p:stCondLst>
                                        </p:cTn>
                                        <p:tgtEl>
                                          <p:spTgt spid="194"/>
                                        </p:tgtEl>
                                        <p:attrNameLst>
                                          <p:attrName>style.visibility</p:attrName>
                                        </p:attrNameLst>
                                      </p:cBhvr>
                                      <p:to>
                                        <p:strVal val="hidden"/>
                                      </p:to>
                                    </p:set>
                                  </p:childTnLst>
                                </p:cTn>
                              </p:par>
                              <p:par>
                                <p:cTn id="1091" presetID="13" presetClass="exit" presetSubtype="32" fill="hold" grpId="3" nodeType="withEffect">
                                  <p:stCondLst>
                                    <p:cond delay="0"/>
                                  </p:stCondLst>
                                  <p:childTnLst>
                                    <p:animEffect transition="out" filter="plus(out)">
                                      <p:cBhvr>
                                        <p:cTn id="1092" dur="7000"/>
                                        <p:tgtEl>
                                          <p:spTgt spid="195"/>
                                        </p:tgtEl>
                                      </p:cBhvr>
                                    </p:animEffect>
                                    <p:set>
                                      <p:cBhvr>
                                        <p:cTn id="1093" dur="1" fill="hold">
                                          <p:stCondLst>
                                            <p:cond delay="6999"/>
                                          </p:stCondLst>
                                        </p:cTn>
                                        <p:tgtEl>
                                          <p:spTgt spid="195"/>
                                        </p:tgtEl>
                                        <p:attrNameLst>
                                          <p:attrName>style.visibility</p:attrName>
                                        </p:attrNameLst>
                                      </p:cBhvr>
                                      <p:to>
                                        <p:strVal val="hidden"/>
                                      </p:to>
                                    </p:set>
                                  </p:childTnLst>
                                </p:cTn>
                              </p:par>
                              <p:par>
                                <p:cTn id="1094" presetID="13" presetClass="exit" presetSubtype="32" fill="hold" grpId="3" nodeType="withEffect">
                                  <p:stCondLst>
                                    <p:cond delay="0"/>
                                  </p:stCondLst>
                                  <p:childTnLst>
                                    <p:animEffect transition="out" filter="plus(out)">
                                      <p:cBhvr>
                                        <p:cTn id="1095" dur="7000"/>
                                        <p:tgtEl>
                                          <p:spTgt spid="196"/>
                                        </p:tgtEl>
                                      </p:cBhvr>
                                    </p:animEffect>
                                    <p:set>
                                      <p:cBhvr>
                                        <p:cTn id="1096" dur="1" fill="hold">
                                          <p:stCondLst>
                                            <p:cond delay="6999"/>
                                          </p:stCondLst>
                                        </p:cTn>
                                        <p:tgtEl>
                                          <p:spTgt spid="196"/>
                                        </p:tgtEl>
                                        <p:attrNameLst>
                                          <p:attrName>style.visibility</p:attrName>
                                        </p:attrNameLst>
                                      </p:cBhvr>
                                      <p:to>
                                        <p:strVal val="hidden"/>
                                      </p:to>
                                    </p:set>
                                  </p:childTnLst>
                                </p:cTn>
                              </p:par>
                              <p:par>
                                <p:cTn id="1097" presetID="2" presetClass="entr" presetSubtype="1" fill="hold" grpId="0" nodeType="withEffect">
                                  <p:stCondLst>
                                    <p:cond delay="0"/>
                                  </p:stCondLst>
                                  <p:childTnLst>
                                    <p:set>
                                      <p:cBhvr>
                                        <p:cTn id="1098" dur="1" fill="hold">
                                          <p:stCondLst>
                                            <p:cond delay="0"/>
                                          </p:stCondLst>
                                        </p:cTn>
                                        <p:tgtEl>
                                          <p:spTgt spid="88"/>
                                        </p:tgtEl>
                                        <p:attrNameLst>
                                          <p:attrName>style.visibility</p:attrName>
                                        </p:attrNameLst>
                                      </p:cBhvr>
                                      <p:to>
                                        <p:strVal val="visible"/>
                                      </p:to>
                                    </p:set>
                                    <p:anim calcmode="lin" valueType="num">
                                      <p:cBhvr additive="base">
                                        <p:cTn id="1099" dur="3500" fill="hold"/>
                                        <p:tgtEl>
                                          <p:spTgt spid="88"/>
                                        </p:tgtEl>
                                        <p:attrNameLst>
                                          <p:attrName>ppt_x</p:attrName>
                                        </p:attrNameLst>
                                      </p:cBhvr>
                                      <p:tavLst>
                                        <p:tav tm="0">
                                          <p:val>
                                            <p:strVal val="#ppt_x"/>
                                          </p:val>
                                        </p:tav>
                                        <p:tav tm="100000">
                                          <p:val>
                                            <p:strVal val="#ppt_x"/>
                                          </p:val>
                                        </p:tav>
                                      </p:tavLst>
                                    </p:anim>
                                    <p:anim calcmode="lin" valueType="num">
                                      <p:cBhvr additive="base">
                                        <p:cTn id="1100" dur="3500" fill="hold"/>
                                        <p:tgtEl>
                                          <p:spTgt spid="88"/>
                                        </p:tgtEl>
                                        <p:attrNameLst>
                                          <p:attrName>ppt_y</p:attrName>
                                        </p:attrNameLst>
                                      </p:cBhvr>
                                      <p:tavLst>
                                        <p:tav tm="0">
                                          <p:val>
                                            <p:strVal val="0-#ppt_h/2"/>
                                          </p:val>
                                        </p:tav>
                                        <p:tav tm="100000">
                                          <p:val>
                                            <p:strVal val="#ppt_y"/>
                                          </p:val>
                                        </p:tav>
                                      </p:tavLst>
                                    </p:anim>
                                  </p:childTnLst>
                                </p:cTn>
                              </p:par>
                              <p:par>
                                <p:cTn id="1101" presetID="2" presetClass="entr" presetSubtype="1" fill="hold" grpId="0" nodeType="withEffect">
                                  <p:stCondLst>
                                    <p:cond delay="0"/>
                                  </p:stCondLst>
                                  <p:childTnLst>
                                    <p:set>
                                      <p:cBhvr>
                                        <p:cTn id="1102" dur="1" fill="hold">
                                          <p:stCondLst>
                                            <p:cond delay="0"/>
                                          </p:stCondLst>
                                        </p:cTn>
                                        <p:tgtEl>
                                          <p:spTgt spid="89"/>
                                        </p:tgtEl>
                                        <p:attrNameLst>
                                          <p:attrName>style.visibility</p:attrName>
                                        </p:attrNameLst>
                                      </p:cBhvr>
                                      <p:to>
                                        <p:strVal val="visible"/>
                                      </p:to>
                                    </p:set>
                                    <p:anim calcmode="lin" valueType="num">
                                      <p:cBhvr additive="base">
                                        <p:cTn id="1103" dur="3500" fill="hold"/>
                                        <p:tgtEl>
                                          <p:spTgt spid="89"/>
                                        </p:tgtEl>
                                        <p:attrNameLst>
                                          <p:attrName>ppt_x</p:attrName>
                                        </p:attrNameLst>
                                      </p:cBhvr>
                                      <p:tavLst>
                                        <p:tav tm="0">
                                          <p:val>
                                            <p:strVal val="#ppt_x"/>
                                          </p:val>
                                        </p:tav>
                                        <p:tav tm="100000">
                                          <p:val>
                                            <p:strVal val="#ppt_x"/>
                                          </p:val>
                                        </p:tav>
                                      </p:tavLst>
                                    </p:anim>
                                    <p:anim calcmode="lin" valueType="num">
                                      <p:cBhvr additive="base">
                                        <p:cTn id="1104" dur="3500" fill="hold"/>
                                        <p:tgtEl>
                                          <p:spTgt spid="89"/>
                                        </p:tgtEl>
                                        <p:attrNameLst>
                                          <p:attrName>ppt_y</p:attrName>
                                        </p:attrNameLst>
                                      </p:cBhvr>
                                      <p:tavLst>
                                        <p:tav tm="0">
                                          <p:val>
                                            <p:strVal val="0-#ppt_h/2"/>
                                          </p:val>
                                        </p:tav>
                                        <p:tav tm="100000">
                                          <p:val>
                                            <p:strVal val="#ppt_y"/>
                                          </p:val>
                                        </p:tav>
                                      </p:tavLst>
                                    </p:anim>
                                  </p:childTnLst>
                                </p:cTn>
                              </p:par>
                              <p:par>
                                <p:cTn id="1105" presetID="2" presetClass="entr" presetSubtype="1" fill="hold" grpId="0" nodeType="withEffect">
                                  <p:stCondLst>
                                    <p:cond delay="0"/>
                                  </p:stCondLst>
                                  <p:childTnLst>
                                    <p:set>
                                      <p:cBhvr>
                                        <p:cTn id="1106" dur="1" fill="hold">
                                          <p:stCondLst>
                                            <p:cond delay="0"/>
                                          </p:stCondLst>
                                        </p:cTn>
                                        <p:tgtEl>
                                          <p:spTgt spid="90"/>
                                        </p:tgtEl>
                                        <p:attrNameLst>
                                          <p:attrName>style.visibility</p:attrName>
                                        </p:attrNameLst>
                                      </p:cBhvr>
                                      <p:to>
                                        <p:strVal val="visible"/>
                                      </p:to>
                                    </p:set>
                                    <p:anim calcmode="lin" valueType="num">
                                      <p:cBhvr additive="base">
                                        <p:cTn id="1107" dur="3500" fill="hold"/>
                                        <p:tgtEl>
                                          <p:spTgt spid="90"/>
                                        </p:tgtEl>
                                        <p:attrNameLst>
                                          <p:attrName>ppt_x</p:attrName>
                                        </p:attrNameLst>
                                      </p:cBhvr>
                                      <p:tavLst>
                                        <p:tav tm="0">
                                          <p:val>
                                            <p:strVal val="#ppt_x"/>
                                          </p:val>
                                        </p:tav>
                                        <p:tav tm="100000">
                                          <p:val>
                                            <p:strVal val="#ppt_x"/>
                                          </p:val>
                                        </p:tav>
                                      </p:tavLst>
                                    </p:anim>
                                    <p:anim calcmode="lin" valueType="num">
                                      <p:cBhvr additive="base">
                                        <p:cTn id="1108" dur="3500" fill="hold"/>
                                        <p:tgtEl>
                                          <p:spTgt spid="90"/>
                                        </p:tgtEl>
                                        <p:attrNameLst>
                                          <p:attrName>ppt_y</p:attrName>
                                        </p:attrNameLst>
                                      </p:cBhvr>
                                      <p:tavLst>
                                        <p:tav tm="0">
                                          <p:val>
                                            <p:strVal val="0-#ppt_h/2"/>
                                          </p:val>
                                        </p:tav>
                                        <p:tav tm="100000">
                                          <p:val>
                                            <p:strVal val="#ppt_y"/>
                                          </p:val>
                                        </p:tav>
                                      </p:tavLst>
                                    </p:anim>
                                  </p:childTnLst>
                                </p:cTn>
                              </p:par>
                              <p:par>
                                <p:cTn id="1109" presetID="2" presetClass="entr" presetSubtype="1" fill="hold" grpId="0" nodeType="withEffect">
                                  <p:stCondLst>
                                    <p:cond delay="0"/>
                                  </p:stCondLst>
                                  <p:childTnLst>
                                    <p:set>
                                      <p:cBhvr>
                                        <p:cTn id="1110" dur="1" fill="hold">
                                          <p:stCondLst>
                                            <p:cond delay="0"/>
                                          </p:stCondLst>
                                        </p:cTn>
                                        <p:tgtEl>
                                          <p:spTgt spid="91"/>
                                        </p:tgtEl>
                                        <p:attrNameLst>
                                          <p:attrName>style.visibility</p:attrName>
                                        </p:attrNameLst>
                                      </p:cBhvr>
                                      <p:to>
                                        <p:strVal val="visible"/>
                                      </p:to>
                                    </p:set>
                                    <p:anim calcmode="lin" valueType="num">
                                      <p:cBhvr additive="base">
                                        <p:cTn id="1111" dur="3500" fill="hold"/>
                                        <p:tgtEl>
                                          <p:spTgt spid="91"/>
                                        </p:tgtEl>
                                        <p:attrNameLst>
                                          <p:attrName>ppt_x</p:attrName>
                                        </p:attrNameLst>
                                      </p:cBhvr>
                                      <p:tavLst>
                                        <p:tav tm="0">
                                          <p:val>
                                            <p:strVal val="#ppt_x"/>
                                          </p:val>
                                        </p:tav>
                                        <p:tav tm="100000">
                                          <p:val>
                                            <p:strVal val="#ppt_x"/>
                                          </p:val>
                                        </p:tav>
                                      </p:tavLst>
                                    </p:anim>
                                    <p:anim calcmode="lin" valueType="num">
                                      <p:cBhvr additive="base">
                                        <p:cTn id="1112" dur="3500" fill="hold"/>
                                        <p:tgtEl>
                                          <p:spTgt spid="91"/>
                                        </p:tgtEl>
                                        <p:attrNameLst>
                                          <p:attrName>ppt_y</p:attrName>
                                        </p:attrNameLst>
                                      </p:cBhvr>
                                      <p:tavLst>
                                        <p:tav tm="0">
                                          <p:val>
                                            <p:strVal val="0-#ppt_h/2"/>
                                          </p:val>
                                        </p:tav>
                                        <p:tav tm="100000">
                                          <p:val>
                                            <p:strVal val="#ppt_y"/>
                                          </p:val>
                                        </p:tav>
                                      </p:tavLst>
                                    </p:anim>
                                  </p:childTnLst>
                                </p:cTn>
                              </p:par>
                              <p:par>
                                <p:cTn id="1113" presetID="2" presetClass="entr" presetSubtype="1" fill="hold" grpId="0" nodeType="withEffect">
                                  <p:stCondLst>
                                    <p:cond delay="0"/>
                                  </p:stCondLst>
                                  <p:childTnLst>
                                    <p:set>
                                      <p:cBhvr>
                                        <p:cTn id="1114" dur="1" fill="hold">
                                          <p:stCondLst>
                                            <p:cond delay="0"/>
                                          </p:stCondLst>
                                        </p:cTn>
                                        <p:tgtEl>
                                          <p:spTgt spid="92"/>
                                        </p:tgtEl>
                                        <p:attrNameLst>
                                          <p:attrName>style.visibility</p:attrName>
                                        </p:attrNameLst>
                                      </p:cBhvr>
                                      <p:to>
                                        <p:strVal val="visible"/>
                                      </p:to>
                                    </p:set>
                                    <p:anim calcmode="lin" valueType="num">
                                      <p:cBhvr additive="base">
                                        <p:cTn id="1115" dur="3500" fill="hold"/>
                                        <p:tgtEl>
                                          <p:spTgt spid="92"/>
                                        </p:tgtEl>
                                        <p:attrNameLst>
                                          <p:attrName>ppt_x</p:attrName>
                                        </p:attrNameLst>
                                      </p:cBhvr>
                                      <p:tavLst>
                                        <p:tav tm="0">
                                          <p:val>
                                            <p:strVal val="#ppt_x"/>
                                          </p:val>
                                        </p:tav>
                                        <p:tav tm="100000">
                                          <p:val>
                                            <p:strVal val="#ppt_x"/>
                                          </p:val>
                                        </p:tav>
                                      </p:tavLst>
                                    </p:anim>
                                    <p:anim calcmode="lin" valueType="num">
                                      <p:cBhvr additive="base">
                                        <p:cTn id="1116" dur="3500" fill="hold"/>
                                        <p:tgtEl>
                                          <p:spTgt spid="92"/>
                                        </p:tgtEl>
                                        <p:attrNameLst>
                                          <p:attrName>ppt_y</p:attrName>
                                        </p:attrNameLst>
                                      </p:cBhvr>
                                      <p:tavLst>
                                        <p:tav tm="0">
                                          <p:val>
                                            <p:strVal val="0-#ppt_h/2"/>
                                          </p:val>
                                        </p:tav>
                                        <p:tav tm="100000">
                                          <p:val>
                                            <p:strVal val="#ppt_y"/>
                                          </p:val>
                                        </p:tav>
                                      </p:tavLst>
                                    </p:anim>
                                  </p:childTnLst>
                                </p:cTn>
                              </p:par>
                              <p:par>
                                <p:cTn id="1117" presetID="2" presetClass="entr" presetSubtype="1" fill="hold" grpId="0" nodeType="withEffect">
                                  <p:stCondLst>
                                    <p:cond delay="0"/>
                                  </p:stCondLst>
                                  <p:childTnLst>
                                    <p:set>
                                      <p:cBhvr>
                                        <p:cTn id="1118" dur="1" fill="hold">
                                          <p:stCondLst>
                                            <p:cond delay="0"/>
                                          </p:stCondLst>
                                        </p:cTn>
                                        <p:tgtEl>
                                          <p:spTgt spid="93"/>
                                        </p:tgtEl>
                                        <p:attrNameLst>
                                          <p:attrName>style.visibility</p:attrName>
                                        </p:attrNameLst>
                                      </p:cBhvr>
                                      <p:to>
                                        <p:strVal val="visible"/>
                                      </p:to>
                                    </p:set>
                                    <p:anim calcmode="lin" valueType="num">
                                      <p:cBhvr additive="base">
                                        <p:cTn id="1119" dur="3500" fill="hold"/>
                                        <p:tgtEl>
                                          <p:spTgt spid="93"/>
                                        </p:tgtEl>
                                        <p:attrNameLst>
                                          <p:attrName>ppt_x</p:attrName>
                                        </p:attrNameLst>
                                      </p:cBhvr>
                                      <p:tavLst>
                                        <p:tav tm="0">
                                          <p:val>
                                            <p:strVal val="#ppt_x"/>
                                          </p:val>
                                        </p:tav>
                                        <p:tav tm="100000">
                                          <p:val>
                                            <p:strVal val="#ppt_x"/>
                                          </p:val>
                                        </p:tav>
                                      </p:tavLst>
                                    </p:anim>
                                    <p:anim calcmode="lin" valueType="num">
                                      <p:cBhvr additive="base">
                                        <p:cTn id="1120" dur="3500" fill="hold"/>
                                        <p:tgtEl>
                                          <p:spTgt spid="93"/>
                                        </p:tgtEl>
                                        <p:attrNameLst>
                                          <p:attrName>ppt_y</p:attrName>
                                        </p:attrNameLst>
                                      </p:cBhvr>
                                      <p:tavLst>
                                        <p:tav tm="0">
                                          <p:val>
                                            <p:strVal val="0-#ppt_h/2"/>
                                          </p:val>
                                        </p:tav>
                                        <p:tav tm="100000">
                                          <p:val>
                                            <p:strVal val="#ppt_y"/>
                                          </p:val>
                                        </p:tav>
                                      </p:tavLst>
                                    </p:anim>
                                  </p:childTnLst>
                                </p:cTn>
                              </p:par>
                              <p:par>
                                <p:cTn id="1121" presetID="2" presetClass="entr" presetSubtype="1" fill="hold" grpId="0" nodeType="withEffect">
                                  <p:stCondLst>
                                    <p:cond delay="0"/>
                                  </p:stCondLst>
                                  <p:childTnLst>
                                    <p:set>
                                      <p:cBhvr>
                                        <p:cTn id="1122" dur="1" fill="hold">
                                          <p:stCondLst>
                                            <p:cond delay="0"/>
                                          </p:stCondLst>
                                        </p:cTn>
                                        <p:tgtEl>
                                          <p:spTgt spid="94"/>
                                        </p:tgtEl>
                                        <p:attrNameLst>
                                          <p:attrName>style.visibility</p:attrName>
                                        </p:attrNameLst>
                                      </p:cBhvr>
                                      <p:to>
                                        <p:strVal val="visible"/>
                                      </p:to>
                                    </p:set>
                                    <p:anim calcmode="lin" valueType="num">
                                      <p:cBhvr additive="base">
                                        <p:cTn id="1123" dur="3500" fill="hold"/>
                                        <p:tgtEl>
                                          <p:spTgt spid="94"/>
                                        </p:tgtEl>
                                        <p:attrNameLst>
                                          <p:attrName>ppt_x</p:attrName>
                                        </p:attrNameLst>
                                      </p:cBhvr>
                                      <p:tavLst>
                                        <p:tav tm="0">
                                          <p:val>
                                            <p:strVal val="#ppt_x"/>
                                          </p:val>
                                        </p:tav>
                                        <p:tav tm="100000">
                                          <p:val>
                                            <p:strVal val="#ppt_x"/>
                                          </p:val>
                                        </p:tav>
                                      </p:tavLst>
                                    </p:anim>
                                    <p:anim calcmode="lin" valueType="num">
                                      <p:cBhvr additive="base">
                                        <p:cTn id="1124" dur="3500" fill="hold"/>
                                        <p:tgtEl>
                                          <p:spTgt spid="94"/>
                                        </p:tgtEl>
                                        <p:attrNameLst>
                                          <p:attrName>ppt_y</p:attrName>
                                        </p:attrNameLst>
                                      </p:cBhvr>
                                      <p:tavLst>
                                        <p:tav tm="0">
                                          <p:val>
                                            <p:strVal val="0-#ppt_h/2"/>
                                          </p:val>
                                        </p:tav>
                                        <p:tav tm="100000">
                                          <p:val>
                                            <p:strVal val="#ppt_y"/>
                                          </p:val>
                                        </p:tav>
                                      </p:tavLst>
                                    </p:anim>
                                  </p:childTnLst>
                                </p:cTn>
                              </p:par>
                              <p:par>
                                <p:cTn id="1125" presetID="2" presetClass="entr" presetSubtype="1" fill="hold" grpId="0" nodeType="withEffect">
                                  <p:stCondLst>
                                    <p:cond delay="0"/>
                                  </p:stCondLst>
                                  <p:childTnLst>
                                    <p:set>
                                      <p:cBhvr>
                                        <p:cTn id="1126" dur="1" fill="hold">
                                          <p:stCondLst>
                                            <p:cond delay="0"/>
                                          </p:stCondLst>
                                        </p:cTn>
                                        <p:tgtEl>
                                          <p:spTgt spid="95"/>
                                        </p:tgtEl>
                                        <p:attrNameLst>
                                          <p:attrName>style.visibility</p:attrName>
                                        </p:attrNameLst>
                                      </p:cBhvr>
                                      <p:to>
                                        <p:strVal val="visible"/>
                                      </p:to>
                                    </p:set>
                                    <p:anim calcmode="lin" valueType="num">
                                      <p:cBhvr additive="base">
                                        <p:cTn id="1127" dur="3500" fill="hold"/>
                                        <p:tgtEl>
                                          <p:spTgt spid="95"/>
                                        </p:tgtEl>
                                        <p:attrNameLst>
                                          <p:attrName>ppt_x</p:attrName>
                                        </p:attrNameLst>
                                      </p:cBhvr>
                                      <p:tavLst>
                                        <p:tav tm="0">
                                          <p:val>
                                            <p:strVal val="#ppt_x"/>
                                          </p:val>
                                        </p:tav>
                                        <p:tav tm="100000">
                                          <p:val>
                                            <p:strVal val="#ppt_x"/>
                                          </p:val>
                                        </p:tav>
                                      </p:tavLst>
                                    </p:anim>
                                    <p:anim calcmode="lin" valueType="num">
                                      <p:cBhvr additive="base">
                                        <p:cTn id="1128" dur="3500" fill="hold"/>
                                        <p:tgtEl>
                                          <p:spTgt spid="95"/>
                                        </p:tgtEl>
                                        <p:attrNameLst>
                                          <p:attrName>ppt_y</p:attrName>
                                        </p:attrNameLst>
                                      </p:cBhvr>
                                      <p:tavLst>
                                        <p:tav tm="0">
                                          <p:val>
                                            <p:strVal val="0-#ppt_h/2"/>
                                          </p:val>
                                        </p:tav>
                                        <p:tav tm="100000">
                                          <p:val>
                                            <p:strVal val="#ppt_y"/>
                                          </p:val>
                                        </p:tav>
                                      </p:tavLst>
                                    </p:anim>
                                  </p:childTnLst>
                                </p:cTn>
                              </p:par>
                              <p:par>
                                <p:cTn id="1129" presetID="2" presetClass="entr" presetSubtype="1" fill="hold" grpId="0" nodeType="withEffect">
                                  <p:stCondLst>
                                    <p:cond delay="0"/>
                                  </p:stCondLst>
                                  <p:childTnLst>
                                    <p:set>
                                      <p:cBhvr>
                                        <p:cTn id="1130" dur="1" fill="hold">
                                          <p:stCondLst>
                                            <p:cond delay="0"/>
                                          </p:stCondLst>
                                        </p:cTn>
                                        <p:tgtEl>
                                          <p:spTgt spid="96"/>
                                        </p:tgtEl>
                                        <p:attrNameLst>
                                          <p:attrName>style.visibility</p:attrName>
                                        </p:attrNameLst>
                                      </p:cBhvr>
                                      <p:to>
                                        <p:strVal val="visible"/>
                                      </p:to>
                                    </p:set>
                                    <p:anim calcmode="lin" valueType="num">
                                      <p:cBhvr additive="base">
                                        <p:cTn id="1131" dur="3500" fill="hold"/>
                                        <p:tgtEl>
                                          <p:spTgt spid="96"/>
                                        </p:tgtEl>
                                        <p:attrNameLst>
                                          <p:attrName>ppt_x</p:attrName>
                                        </p:attrNameLst>
                                      </p:cBhvr>
                                      <p:tavLst>
                                        <p:tav tm="0">
                                          <p:val>
                                            <p:strVal val="#ppt_x"/>
                                          </p:val>
                                        </p:tav>
                                        <p:tav tm="100000">
                                          <p:val>
                                            <p:strVal val="#ppt_x"/>
                                          </p:val>
                                        </p:tav>
                                      </p:tavLst>
                                    </p:anim>
                                    <p:anim calcmode="lin" valueType="num">
                                      <p:cBhvr additive="base">
                                        <p:cTn id="1132" dur="3500" fill="hold"/>
                                        <p:tgtEl>
                                          <p:spTgt spid="96"/>
                                        </p:tgtEl>
                                        <p:attrNameLst>
                                          <p:attrName>ppt_y</p:attrName>
                                        </p:attrNameLst>
                                      </p:cBhvr>
                                      <p:tavLst>
                                        <p:tav tm="0">
                                          <p:val>
                                            <p:strVal val="0-#ppt_h/2"/>
                                          </p:val>
                                        </p:tav>
                                        <p:tav tm="100000">
                                          <p:val>
                                            <p:strVal val="#ppt_y"/>
                                          </p:val>
                                        </p:tav>
                                      </p:tavLst>
                                    </p:anim>
                                  </p:childTnLst>
                                </p:cTn>
                              </p:par>
                              <p:par>
                                <p:cTn id="1133" presetID="2" presetClass="entr" presetSubtype="1" fill="hold" grpId="0" nodeType="withEffect">
                                  <p:stCondLst>
                                    <p:cond delay="0"/>
                                  </p:stCondLst>
                                  <p:childTnLst>
                                    <p:set>
                                      <p:cBhvr>
                                        <p:cTn id="1134" dur="1" fill="hold">
                                          <p:stCondLst>
                                            <p:cond delay="0"/>
                                          </p:stCondLst>
                                        </p:cTn>
                                        <p:tgtEl>
                                          <p:spTgt spid="97"/>
                                        </p:tgtEl>
                                        <p:attrNameLst>
                                          <p:attrName>style.visibility</p:attrName>
                                        </p:attrNameLst>
                                      </p:cBhvr>
                                      <p:to>
                                        <p:strVal val="visible"/>
                                      </p:to>
                                    </p:set>
                                    <p:anim calcmode="lin" valueType="num">
                                      <p:cBhvr additive="base">
                                        <p:cTn id="1135" dur="3500" fill="hold"/>
                                        <p:tgtEl>
                                          <p:spTgt spid="97"/>
                                        </p:tgtEl>
                                        <p:attrNameLst>
                                          <p:attrName>ppt_x</p:attrName>
                                        </p:attrNameLst>
                                      </p:cBhvr>
                                      <p:tavLst>
                                        <p:tav tm="0">
                                          <p:val>
                                            <p:strVal val="#ppt_x"/>
                                          </p:val>
                                        </p:tav>
                                        <p:tav tm="100000">
                                          <p:val>
                                            <p:strVal val="#ppt_x"/>
                                          </p:val>
                                        </p:tav>
                                      </p:tavLst>
                                    </p:anim>
                                    <p:anim calcmode="lin" valueType="num">
                                      <p:cBhvr additive="base">
                                        <p:cTn id="1136" dur="3500" fill="hold"/>
                                        <p:tgtEl>
                                          <p:spTgt spid="97"/>
                                        </p:tgtEl>
                                        <p:attrNameLst>
                                          <p:attrName>ppt_y</p:attrName>
                                        </p:attrNameLst>
                                      </p:cBhvr>
                                      <p:tavLst>
                                        <p:tav tm="0">
                                          <p:val>
                                            <p:strVal val="0-#ppt_h/2"/>
                                          </p:val>
                                        </p:tav>
                                        <p:tav tm="100000">
                                          <p:val>
                                            <p:strVal val="#ppt_y"/>
                                          </p:val>
                                        </p:tav>
                                      </p:tavLst>
                                    </p:anim>
                                  </p:childTnLst>
                                </p:cTn>
                              </p:par>
                              <p:par>
                                <p:cTn id="1137" presetID="2" presetClass="entr" presetSubtype="1" fill="hold" grpId="0" nodeType="withEffect">
                                  <p:stCondLst>
                                    <p:cond delay="0"/>
                                  </p:stCondLst>
                                  <p:childTnLst>
                                    <p:set>
                                      <p:cBhvr>
                                        <p:cTn id="1138" dur="1" fill="hold">
                                          <p:stCondLst>
                                            <p:cond delay="0"/>
                                          </p:stCondLst>
                                        </p:cTn>
                                        <p:tgtEl>
                                          <p:spTgt spid="98"/>
                                        </p:tgtEl>
                                        <p:attrNameLst>
                                          <p:attrName>style.visibility</p:attrName>
                                        </p:attrNameLst>
                                      </p:cBhvr>
                                      <p:to>
                                        <p:strVal val="visible"/>
                                      </p:to>
                                    </p:set>
                                    <p:anim calcmode="lin" valueType="num">
                                      <p:cBhvr additive="base">
                                        <p:cTn id="1139" dur="3500" fill="hold"/>
                                        <p:tgtEl>
                                          <p:spTgt spid="98"/>
                                        </p:tgtEl>
                                        <p:attrNameLst>
                                          <p:attrName>ppt_x</p:attrName>
                                        </p:attrNameLst>
                                      </p:cBhvr>
                                      <p:tavLst>
                                        <p:tav tm="0">
                                          <p:val>
                                            <p:strVal val="#ppt_x"/>
                                          </p:val>
                                        </p:tav>
                                        <p:tav tm="100000">
                                          <p:val>
                                            <p:strVal val="#ppt_x"/>
                                          </p:val>
                                        </p:tav>
                                      </p:tavLst>
                                    </p:anim>
                                    <p:anim calcmode="lin" valueType="num">
                                      <p:cBhvr additive="base">
                                        <p:cTn id="1140" dur="3500" fill="hold"/>
                                        <p:tgtEl>
                                          <p:spTgt spid="98"/>
                                        </p:tgtEl>
                                        <p:attrNameLst>
                                          <p:attrName>ppt_y</p:attrName>
                                        </p:attrNameLst>
                                      </p:cBhvr>
                                      <p:tavLst>
                                        <p:tav tm="0">
                                          <p:val>
                                            <p:strVal val="0-#ppt_h/2"/>
                                          </p:val>
                                        </p:tav>
                                        <p:tav tm="100000">
                                          <p:val>
                                            <p:strVal val="#ppt_y"/>
                                          </p:val>
                                        </p:tav>
                                      </p:tavLst>
                                    </p:anim>
                                  </p:childTnLst>
                                </p:cTn>
                              </p:par>
                              <p:par>
                                <p:cTn id="1141" presetID="2" presetClass="entr" presetSubtype="1" fill="hold" grpId="0" nodeType="withEffect">
                                  <p:stCondLst>
                                    <p:cond delay="0"/>
                                  </p:stCondLst>
                                  <p:childTnLst>
                                    <p:set>
                                      <p:cBhvr>
                                        <p:cTn id="1142" dur="1" fill="hold">
                                          <p:stCondLst>
                                            <p:cond delay="0"/>
                                          </p:stCondLst>
                                        </p:cTn>
                                        <p:tgtEl>
                                          <p:spTgt spid="99"/>
                                        </p:tgtEl>
                                        <p:attrNameLst>
                                          <p:attrName>style.visibility</p:attrName>
                                        </p:attrNameLst>
                                      </p:cBhvr>
                                      <p:to>
                                        <p:strVal val="visible"/>
                                      </p:to>
                                    </p:set>
                                    <p:anim calcmode="lin" valueType="num">
                                      <p:cBhvr additive="base">
                                        <p:cTn id="1143" dur="3500" fill="hold"/>
                                        <p:tgtEl>
                                          <p:spTgt spid="99"/>
                                        </p:tgtEl>
                                        <p:attrNameLst>
                                          <p:attrName>ppt_x</p:attrName>
                                        </p:attrNameLst>
                                      </p:cBhvr>
                                      <p:tavLst>
                                        <p:tav tm="0">
                                          <p:val>
                                            <p:strVal val="#ppt_x"/>
                                          </p:val>
                                        </p:tav>
                                        <p:tav tm="100000">
                                          <p:val>
                                            <p:strVal val="#ppt_x"/>
                                          </p:val>
                                        </p:tav>
                                      </p:tavLst>
                                    </p:anim>
                                    <p:anim calcmode="lin" valueType="num">
                                      <p:cBhvr additive="base">
                                        <p:cTn id="1144" dur="3500" fill="hold"/>
                                        <p:tgtEl>
                                          <p:spTgt spid="99"/>
                                        </p:tgtEl>
                                        <p:attrNameLst>
                                          <p:attrName>ppt_y</p:attrName>
                                        </p:attrNameLst>
                                      </p:cBhvr>
                                      <p:tavLst>
                                        <p:tav tm="0">
                                          <p:val>
                                            <p:strVal val="0-#ppt_h/2"/>
                                          </p:val>
                                        </p:tav>
                                        <p:tav tm="100000">
                                          <p:val>
                                            <p:strVal val="#ppt_y"/>
                                          </p:val>
                                        </p:tav>
                                      </p:tavLst>
                                    </p:anim>
                                  </p:childTnLst>
                                </p:cTn>
                              </p:par>
                              <p:par>
                                <p:cTn id="1145" presetID="2" presetClass="entr" presetSubtype="1" fill="hold" grpId="0" nodeType="withEffect">
                                  <p:stCondLst>
                                    <p:cond delay="0"/>
                                  </p:stCondLst>
                                  <p:childTnLst>
                                    <p:set>
                                      <p:cBhvr>
                                        <p:cTn id="1146" dur="1" fill="hold">
                                          <p:stCondLst>
                                            <p:cond delay="0"/>
                                          </p:stCondLst>
                                        </p:cTn>
                                        <p:tgtEl>
                                          <p:spTgt spid="100"/>
                                        </p:tgtEl>
                                        <p:attrNameLst>
                                          <p:attrName>style.visibility</p:attrName>
                                        </p:attrNameLst>
                                      </p:cBhvr>
                                      <p:to>
                                        <p:strVal val="visible"/>
                                      </p:to>
                                    </p:set>
                                    <p:anim calcmode="lin" valueType="num">
                                      <p:cBhvr additive="base">
                                        <p:cTn id="1147" dur="3500" fill="hold"/>
                                        <p:tgtEl>
                                          <p:spTgt spid="100"/>
                                        </p:tgtEl>
                                        <p:attrNameLst>
                                          <p:attrName>ppt_x</p:attrName>
                                        </p:attrNameLst>
                                      </p:cBhvr>
                                      <p:tavLst>
                                        <p:tav tm="0">
                                          <p:val>
                                            <p:strVal val="#ppt_x"/>
                                          </p:val>
                                        </p:tav>
                                        <p:tav tm="100000">
                                          <p:val>
                                            <p:strVal val="#ppt_x"/>
                                          </p:val>
                                        </p:tav>
                                      </p:tavLst>
                                    </p:anim>
                                    <p:anim calcmode="lin" valueType="num">
                                      <p:cBhvr additive="base">
                                        <p:cTn id="1148" dur="3500" fill="hold"/>
                                        <p:tgtEl>
                                          <p:spTgt spid="100"/>
                                        </p:tgtEl>
                                        <p:attrNameLst>
                                          <p:attrName>ppt_y</p:attrName>
                                        </p:attrNameLst>
                                      </p:cBhvr>
                                      <p:tavLst>
                                        <p:tav tm="0">
                                          <p:val>
                                            <p:strVal val="0-#ppt_h/2"/>
                                          </p:val>
                                        </p:tav>
                                        <p:tav tm="100000">
                                          <p:val>
                                            <p:strVal val="#ppt_y"/>
                                          </p:val>
                                        </p:tav>
                                      </p:tavLst>
                                    </p:anim>
                                  </p:childTnLst>
                                </p:cTn>
                              </p:par>
                              <p:par>
                                <p:cTn id="1149" presetID="2" presetClass="entr" presetSubtype="1" fill="hold" grpId="0" nodeType="withEffect">
                                  <p:stCondLst>
                                    <p:cond delay="0"/>
                                  </p:stCondLst>
                                  <p:childTnLst>
                                    <p:set>
                                      <p:cBhvr>
                                        <p:cTn id="1150" dur="1" fill="hold">
                                          <p:stCondLst>
                                            <p:cond delay="0"/>
                                          </p:stCondLst>
                                        </p:cTn>
                                        <p:tgtEl>
                                          <p:spTgt spid="101"/>
                                        </p:tgtEl>
                                        <p:attrNameLst>
                                          <p:attrName>style.visibility</p:attrName>
                                        </p:attrNameLst>
                                      </p:cBhvr>
                                      <p:to>
                                        <p:strVal val="visible"/>
                                      </p:to>
                                    </p:set>
                                    <p:anim calcmode="lin" valueType="num">
                                      <p:cBhvr additive="base">
                                        <p:cTn id="1151" dur="3500" fill="hold"/>
                                        <p:tgtEl>
                                          <p:spTgt spid="101"/>
                                        </p:tgtEl>
                                        <p:attrNameLst>
                                          <p:attrName>ppt_x</p:attrName>
                                        </p:attrNameLst>
                                      </p:cBhvr>
                                      <p:tavLst>
                                        <p:tav tm="0">
                                          <p:val>
                                            <p:strVal val="#ppt_x"/>
                                          </p:val>
                                        </p:tav>
                                        <p:tav tm="100000">
                                          <p:val>
                                            <p:strVal val="#ppt_x"/>
                                          </p:val>
                                        </p:tav>
                                      </p:tavLst>
                                    </p:anim>
                                    <p:anim calcmode="lin" valueType="num">
                                      <p:cBhvr additive="base">
                                        <p:cTn id="1152" dur="3500" fill="hold"/>
                                        <p:tgtEl>
                                          <p:spTgt spid="101"/>
                                        </p:tgtEl>
                                        <p:attrNameLst>
                                          <p:attrName>ppt_y</p:attrName>
                                        </p:attrNameLst>
                                      </p:cBhvr>
                                      <p:tavLst>
                                        <p:tav tm="0">
                                          <p:val>
                                            <p:strVal val="0-#ppt_h/2"/>
                                          </p:val>
                                        </p:tav>
                                        <p:tav tm="100000">
                                          <p:val>
                                            <p:strVal val="#ppt_y"/>
                                          </p:val>
                                        </p:tav>
                                      </p:tavLst>
                                    </p:anim>
                                  </p:childTnLst>
                                </p:cTn>
                              </p:par>
                              <p:par>
                                <p:cTn id="1153" presetID="8" presetClass="emph" presetSubtype="0" fill="hold" grpId="1" nodeType="withEffect">
                                  <p:stCondLst>
                                    <p:cond delay="0"/>
                                  </p:stCondLst>
                                  <p:childTnLst>
                                    <p:animRot by="21600000">
                                      <p:cBhvr>
                                        <p:cTn id="1154" dur="3500" fill="hold"/>
                                        <p:tgtEl>
                                          <p:spTgt spid="88"/>
                                        </p:tgtEl>
                                        <p:attrNameLst>
                                          <p:attrName>r</p:attrName>
                                        </p:attrNameLst>
                                      </p:cBhvr>
                                    </p:animRot>
                                  </p:childTnLst>
                                </p:cTn>
                              </p:par>
                              <p:par>
                                <p:cTn id="1155" presetID="8" presetClass="emph" presetSubtype="0" fill="hold" grpId="1" nodeType="withEffect">
                                  <p:stCondLst>
                                    <p:cond delay="0"/>
                                  </p:stCondLst>
                                  <p:childTnLst>
                                    <p:animRot by="21600000">
                                      <p:cBhvr>
                                        <p:cTn id="1156" dur="3500" fill="hold"/>
                                        <p:tgtEl>
                                          <p:spTgt spid="89"/>
                                        </p:tgtEl>
                                        <p:attrNameLst>
                                          <p:attrName>r</p:attrName>
                                        </p:attrNameLst>
                                      </p:cBhvr>
                                    </p:animRot>
                                  </p:childTnLst>
                                </p:cTn>
                              </p:par>
                              <p:par>
                                <p:cTn id="1157" presetID="8" presetClass="emph" presetSubtype="0" fill="hold" grpId="1" nodeType="withEffect">
                                  <p:stCondLst>
                                    <p:cond delay="0"/>
                                  </p:stCondLst>
                                  <p:childTnLst>
                                    <p:animRot by="21600000">
                                      <p:cBhvr>
                                        <p:cTn id="1158" dur="3500" fill="hold"/>
                                        <p:tgtEl>
                                          <p:spTgt spid="90"/>
                                        </p:tgtEl>
                                        <p:attrNameLst>
                                          <p:attrName>r</p:attrName>
                                        </p:attrNameLst>
                                      </p:cBhvr>
                                    </p:animRot>
                                  </p:childTnLst>
                                </p:cTn>
                              </p:par>
                              <p:par>
                                <p:cTn id="1159" presetID="8" presetClass="emph" presetSubtype="0" fill="hold" grpId="1" nodeType="withEffect">
                                  <p:stCondLst>
                                    <p:cond delay="0"/>
                                  </p:stCondLst>
                                  <p:childTnLst>
                                    <p:animRot by="21600000">
                                      <p:cBhvr>
                                        <p:cTn id="1160" dur="3500" fill="hold"/>
                                        <p:tgtEl>
                                          <p:spTgt spid="91"/>
                                        </p:tgtEl>
                                        <p:attrNameLst>
                                          <p:attrName>r</p:attrName>
                                        </p:attrNameLst>
                                      </p:cBhvr>
                                    </p:animRot>
                                  </p:childTnLst>
                                </p:cTn>
                              </p:par>
                              <p:par>
                                <p:cTn id="1161" presetID="8" presetClass="emph" presetSubtype="0" fill="hold" grpId="1" nodeType="withEffect">
                                  <p:stCondLst>
                                    <p:cond delay="0"/>
                                  </p:stCondLst>
                                  <p:childTnLst>
                                    <p:animRot by="21600000">
                                      <p:cBhvr>
                                        <p:cTn id="1162" dur="3500" fill="hold"/>
                                        <p:tgtEl>
                                          <p:spTgt spid="92"/>
                                        </p:tgtEl>
                                        <p:attrNameLst>
                                          <p:attrName>r</p:attrName>
                                        </p:attrNameLst>
                                      </p:cBhvr>
                                    </p:animRot>
                                  </p:childTnLst>
                                </p:cTn>
                              </p:par>
                              <p:par>
                                <p:cTn id="1163" presetID="8" presetClass="emph" presetSubtype="0" fill="hold" grpId="1" nodeType="withEffect">
                                  <p:stCondLst>
                                    <p:cond delay="0"/>
                                  </p:stCondLst>
                                  <p:childTnLst>
                                    <p:animRot by="21600000">
                                      <p:cBhvr>
                                        <p:cTn id="1164" dur="3500" fill="hold"/>
                                        <p:tgtEl>
                                          <p:spTgt spid="93"/>
                                        </p:tgtEl>
                                        <p:attrNameLst>
                                          <p:attrName>r</p:attrName>
                                        </p:attrNameLst>
                                      </p:cBhvr>
                                    </p:animRot>
                                  </p:childTnLst>
                                </p:cTn>
                              </p:par>
                              <p:par>
                                <p:cTn id="1165" presetID="8" presetClass="emph" presetSubtype="0" fill="hold" grpId="1" nodeType="withEffect">
                                  <p:stCondLst>
                                    <p:cond delay="0"/>
                                  </p:stCondLst>
                                  <p:childTnLst>
                                    <p:animRot by="21600000">
                                      <p:cBhvr>
                                        <p:cTn id="1166" dur="3500" fill="hold"/>
                                        <p:tgtEl>
                                          <p:spTgt spid="94"/>
                                        </p:tgtEl>
                                        <p:attrNameLst>
                                          <p:attrName>r</p:attrName>
                                        </p:attrNameLst>
                                      </p:cBhvr>
                                    </p:animRot>
                                  </p:childTnLst>
                                </p:cTn>
                              </p:par>
                              <p:par>
                                <p:cTn id="1167" presetID="8" presetClass="emph" presetSubtype="0" fill="hold" grpId="1" nodeType="withEffect">
                                  <p:stCondLst>
                                    <p:cond delay="0"/>
                                  </p:stCondLst>
                                  <p:childTnLst>
                                    <p:animRot by="21600000">
                                      <p:cBhvr>
                                        <p:cTn id="1168" dur="3500" fill="hold"/>
                                        <p:tgtEl>
                                          <p:spTgt spid="95"/>
                                        </p:tgtEl>
                                        <p:attrNameLst>
                                          <p:attrName>r</p:attrName>
                                        </p:attrNameLst>
                                      </p:cBhvr>
                                    </p:animRot>
                                  </p:childTnLst>
                                </p:cTn>
                              </p:par>
                              <p:par>
                                <p:cTn id="1169" presetID="8" presetClass="emph" presetSubtype="0" fill="hold" grpId="1" nodeType="withEffect">
                                  <p:stCondLst>
                                    <p:cond delay="0"/>
                                  </p:stCondLst>
                                  <p:childTnLst>
                                    <p:animRot by="21600000">
                                      <p:cBhvr>
                                        <p:cTn id="1170" dur="3500" fill="hold"/>
                                        <p:tgtEl>
                                          <p:spTgt spid="96"/>
                                        </p:tgtEl>
                                        <p:attrNameLst>
                                          <p:attrName>r</p:attrName>
                                        </p:attrNameLst>
                                      </p:cBhvr>
                                    </p:animRot>
                                  </p:childTnLst>
                                </p:cTn>
                              </p:par>
                              <p:par>
                                <p:cTn id="1171" presetID="8" presetClass="emph" presetSubtype="0" fill="hold" grpId="1" nodeType="withEffect">
                                  <p:stCondLst>
                                    <p:cond delay="0"/>
                                  </p:stCondLst>
                                  <p:childTnLst>
                                    <p:animRot by="21600000">
                                      <p:cBhvr>
                                        <p:cTn id="1172" dur="3500" fill="hold"/>
                                        <p:tgtEl>
                                          <p:spTgt spid="97"/>
                                        </p:tgtEl>
                                        <p:attrNameLst>
                                          <p:attrName>r</p:attrName>
                                        </p:attrNameLst>
                                      </p:cBhvr>
                                    </p:animRot>
                                  </p:childTnLst>
                                </p:cTn>
                              </p:par>
                              <p:par>
                                <p:cTn id="1173" presetID="8" presetClass="emph" presetSubtype="0" fill="hold" grpId="1" nodeType="withEffect">
                                  <p:stCondLst>
                                    <p:cond delay="0"/>
                                  </p:stCondLst>
                                  <p:childTnLst>
                                    <p:animRot by="21600000">
                                      <p:cBhvr>
                                        <p:cTn id="1174" dur="3500" fill="hold"/>
                                        <p:tgtEl>
                                          <p:spTgt spid="98"/>
                                        </p:tgtEl>
                                        <p:attrNameLst>
                                          <p:attrName>r</p:attrName>
                                        </p:attrNameLst>
                                      </p:cBhvr>
                                    </p:animRot>
                                  </p:childTnLst>
                                </p:cTn>
                              </p:par>
                              <p:par>
                                <p:cTn id="1175" presetID="8" presetClass="emph" presetSubtype="0" fill="hold" grpId="1" nodeType="withEffect">
                                  <p:stCondLst>
                                    <p:cond delay="0"/>
                                  </p:stCondLst>
                                  <p:childTnLst>
                                    <p:animRot by="21600000">
                                      <p:cBhvr>
                                        <p:cTn id="1176" dur="3500" fill="hold"/>
                                        <p:tgtEl>
                                          <p:spTgt spid="99"/>
                                        </p:tgtEl>
                                        <p:attrNameLst>
                                          <p:attrName>r</p:attrName>
                                        </p:attrNameLst>
                                      </p:cBhvr>
                                    </p:animRot>
                                  </p:childTnLst>
                                </p:cTn>
                              </p:par>
                              <p:par>
                                <p:cTn id="1177" presetID="8" presetClass="emph" presetSubtype="0" fill="hold" grpId="1" nodeType="withEffect">
                                  <p:stCondLst>
                                    <p:cond delay="0"/>
                                  </p:stCondLst>
                                  <p:childTnLst>
                                    <p:animRot by="21600000">
                                      <p:cBhvr>
                                        <p:cTn id="1178" dur="3500" fill="hold"/>
                                        <p:tgtEl>
                                          <p:spTgt spid="100"/>
                                        </p:tgtEl>
                                        <p:attrNameLst>
                                          <p:attrName>r</p:attrName>
                                        </p:attrNameLst>
                                      </p:cBhvr>
                                    </p:animRot>
                                  </p:childTnLst>
                                </p:cTn>
                              </p:par>
                              <p:par>
                                <p:cTn id="1179" presetID="8" presetClass="emph" presetSubtype="0" fill="hold" grpId="1" nodeType="withEffect">
                                  <p:stCondLst>
                                    <p:cond delay="0"/>
                                  </p:stCondLst>
                                  <p:childTnLst>
                                    <p:animRot by="21600000">
                                      <p:cBhvr>
                                        <p:cTn id="1180" dur="3500" fill="hold"/>
                                        <p:tgtEl>
                                          <p:spTgt spid="101"/>
                                        </p:tgtEl>
                                        <p:attrNameLst>
                                          <p:attrName>r</p:attrName>
                                        </p:attrNameLst>
                                      </p:cBhvr>
                                    </p:animRot>
                                  </p:childTnLst>
                                </p:cTn>
                              </p:par>
                              <p:par>
                                <p:cTn id="1181" presetID="2" presetClass="exit" presetSubtype="4" fill="hold" grpId="2" nodeType="withEffect">
                                  <p:stCondLst>
                                    <p:cond delay="0"/>
                                  </p:stCondLst>
                                  <p:childTnLst>
                                    <p:anim calcmode="lin" valueType="num">
                                      <p:cBhvr additive="base">
                                        <p:cTn id="1182" dur="3500"/>
                                        <p:tgtEl>
                                          <p:spTgt spid="88"/>
                                        </p:tgtEl>
                                        <p:attrNameLst>
                                          <p:attrName>ppt_x</p:attrName>
                                        </p:attrNameLst>
                                      </p:cBhvr>
                                      <p:tavLst>
                                        <p:tav tm="0">
                                          <p:val>
                                            <p:strVal val="ppt_x"/>
                                          </p:val>
                                        </p:tav>
                                        <p:tav tm="100000">
                                          <p:val>
                                            <p:strVal val="ppt_x"/>
                                          </p:val>
                                        </p:tav>
                                      </p:tavLst>
                                    </p:anim>
                                    <p:anim calcmode="lin" valueType="num">
                                      <p:cBhvr additive="base">
                                        <p:cTn id="1183" dur="3500"/>
                                        <p:tgtEl>
                                          <p:spTgt spid="88"/>
                                        </p:tgtEl>
                                        <p:attrNameLst>
                                          <p:attrName>ppt_y</p:attrName>
                                        </p:attrNameLst>
                                      </p:cBhvr>
                                      <p:tavLst>
                                        <p:tav tm="0">
                                          <p:val>
                                            <p:strVal val="ppt_y"/>
                                          </p:val>
                                        </p:tav>
                                        <p:tav tm="100000">
                                          <p:val>
                                            <p:strVal val="1+ppt_h/2"/>
                                          </p:val>
                                        </p:tav>
                                      </p:tavLst>
                                    </p:anim>
                                    <p:set>
                                      <p:cBhvr>
                                        <p:cTn id="1184" dur="1" fill="hold">
                                          <p:stCondLst>
                                            <p:cond delay="3499"/>
                                          </p:stCondLst>
                                        </p:cTn>
                                        <p:tgtEl>
                                          <p:spTgt spid="88"/>
                                        </p:tgtEl>
                                        <p:attrNameLst>
                                          <p:attrName>style.visibility</p:attrName>
                                        </p:attrNameLst>
                                      </p:cBhvr>
                                      <p:to>
                                        <p:strVal val="hidden"/>
                                      </p:to>
                                    </p:set>
                                  </p:childTnLst>
                                </p:cTn>
                              </p:par>
                              <p:par>
                                <p:cTn id="1185" presetID="2" presetClass="exit" presetSubtype="4" fill="hold" grpId="2" nodeType="withEffect">
                                  <p:stCondLst>
                                    <p:cond delay="0"/>
                                  </p:stCondLst>
                                  <p:childTnLst>
                                    <p:anim calcmode="lin" valueType="num">
                                      <p:cBhvr additive="base">
                                        <p:cTn id="1186" dur="3500"/>
                                        <p:tgtEl>
                                          <p:spTgt spid="89"/>
                                        </p:tgtEl>
                                        <p:attrNameLst>
                                          <p:attrName>ppt_x</p:attrName>
                                        </p:attrNameLst>
                                      </p:cBhvr>
                                      <p:tavLst>
                                        <p:tav tm="0">
                                          <p:val>
                                            <p:strVal val="ppt_x"/>
                                          </p:val>
                                        </p:tav>
                                        <p:tav tm="100000">
                                          <p:val>
                                            <p:strVal val="ppt_x"/>
                                          </p:val>
                                        </p:tav>
                                      </p:tavLst>
                                    </p:anim>
                                    <p:anim calcmode="lin" valueType="num">
                                      <p:cBhvr additive="base">
                                        <p:cTn id="1187" dur="3500"/>
                                        <p:tgtEl>
                                          <p:spTgt spid="89"/>
                                        </p:tgtEl>
                                        <p:attrNameLst>
                                          <p:attrName>ppt_y</p:attrName>
                                        </p:attrNameLst>
                                      </p:cBhvr>
                                      <p:tavLst>
                                        <p:tav tm="0">
                                          <p:val>
                                            <p:strVal val="ppt_y"/>
                                          </p:val>
                                        </p:tav>
                                        <p:tav tm="100000">
                                          <p:val>
                                            <p:strVal val="1+ppt_h/2"/>
                                          </p:val>
                                        </p:tav>
                                      </p:tavLst>
                                    </p:anim>
                                    <p:set>
                                      <p:cBhvr>
                                        <p:cTn id="1188" dur="1" fill="hold">
                                          <p:stCondLst>
                                            <p:cond delay="3499"/>
                                          </p:stCondLst>
                                        </p:cTn>
                                        <p:tgtEl>
                                          <p:spTgt spid="89"/>
                                        </p:tgtEl>
                                        <p:attrNameLst>
                                          <p:attrName>style.visibility</p:attrName>
                                        </p:attrNameLst>
                                      </p:cBhvr>
                                      <p:to>
                                        <p:strVal val="hidden"/>
                                      </p:to>
                                    </p:set>
                                  </p:childTnLst>
                                </p:cTn>
                              </p:par>
                              <p:par>
                                <p:cTn id="1189" presetID="2" presetClass="exit" presetSubtype="4" fill="hold" grpId="2" nodeType="withEffect">
                                  <p:stCondLst>
                                    <p:cond delay="0"/>
                                  </p:stCondLst>
                                  <p:childTnLst>
                                    <p:anim calcmode="lin" valueType="num">
                                      <p:cBhvr additive="base">
                                        <p:cTn id="1190" dur="3500"/>
                                        <p:tgtEl>
                                          <p:spTgt spid="90"/>
                                        </p:tgtEl>
                                        <p:attrNameLst>
                                          <p:attrName>ppt_x</p:attrName>
                                        </p:attrNameLst>
                                      </p:cBhvr>
                                      <p:tavLst>
                                        <p:tav tm="0">
                                          <p:val>
                                            <p:strVal val="ppt_x"/>
                                          </p:val>
                                        </p:tav>
                                        <p:tav tm="100000">
                                          <p:val>
                                            <p:strVal val="ppt_x"/>
                                          </p:val>
                                        </p:tav>
                                      </p:tavLst>
                                    </p:anim>
                                    <p:anim calcmode="lin" valueType="num">
                                      <p:cBhvr additive="base">
                                        <p:cTn id="1191" dur="3500"/>
                                        <p:tgtEl>
                                          <p:spTgt spid="90"/>
                                        </p:tgtEl>
                                        <p:attrNameLst>
                                          <p:attrName>ppt_y</p:attrName>
                                        </p:attrNameLst>
                                      </p:cBhvr>
                                      <p:tavLst>
                                        <p:tav tm="0">
                                          <p:val>
                                            <p:strVal val="ppt_y"/>
                                          </p:val>
                                        </p:tav>
                                        <p:tav tm="100000">
                                          <p:val>
                                            <p:strVal val="1+ppt_h/2"/>
                                          </p:val>
                                        </p:tav>
                                      </p:tavLst>
                                    </p:anim>
                                    <p:set>
                                      <p:cBhvr>
                                        <p:cTn id="1192" dur="1" fill="hold">
                                          <p:stCondLst>
                                            <p:cond delay="3499"/>
                                          </p:stCondLst>
                                        </p:cTn>
                                        <p:tgtEl>
                                          <p:spTgt spid="90"/>
                                        </p:tgtEl>
                                        <p:attrNameLst>
                                          <p:attrName>style.visibility</p:attrName>
                                        </p:attrNameLst>
                                      </p:cBhvr>
                                      <p:to>
                                        <p:strVal val="hidden"/>
                                      </p:to>
                                    </p:set>
                                  </p:childTnLst>
                                </p:cTn>
                              </p:par>
                              <p:par>
                                <p:cTn id="1193" presetID="2" presetClass="exit" presetSubtype="4" fill="hold" grpId="2" nodeType="withEffect">
                                  <p:stCondLst>
                                    <p:cond delay="0"/>
                                  </p:stCondLst>
                                  <p:childTnLst>
                                    <p:anim calcmode="lin" valueType="num">
                                      <p:cBhvr additive="base">
                                        <p:cTn id="1194" dur="3500"/>
                                        <p:tgtEl>
                                          <p:spTgt spid="91"/>
                                        </p:tgtEl>
                                        <p:attrNameLst>
                                          <p:attrName>ppt_x</p:attrName>
                                        </p:attrNameLst>
                                      </p:cBhvr>
                                      <p:tavLst>
                                        <p:tav tm="0">
                                          <p:val>
                                            <p:strVal val="ppt_x"/>
                                          </p:val>
                                        </p:tav>
                                        <p:tav tm="100000">
                                          <p:val>
                                            <p:strVal val="ppt_x"/>
                                          </p:val>
                                        </p:tav>
                                      </p:tavLst>
                                    </p:anim>
                                    <p:anim calcmode="lin" valueType="num">
                                      <p:cBhvr additive="base">
                                        <p:cTn id="1195" dur="3500"/>
                                        <p:tgtEl>
                                          <p:spTgt spid="91"/>
                                        </p:tgtEl>
                                        <p:attrNameLst>
                                          <p:attrName>ppt_y</p:attrName>
                                        </p:attrNameLst>
                                      </p:cBhvr>
                                      <p:tavLst>
                                        <p:tav tm="0">
                                          <p:val>
                                            <p:strVal val="ppt_y"/>
                                          </p:val>
                                        </p:tav>
                                        <p:tav tm="100000">
                                          <p:val>
                                            <p:strVal val="1+ppt_h/2"/>
                                          </p:val>
                                        </p:tav>
                                      </p:tavLst>
                                    </p:anim>
                                    <p:set>
                                      <p:cBhvr>
                                        <p:cTn id="1196" dur="1" fill="hold">
                                          <p:stCondLst>
                                            <p:cond delay="3499"/>
                                          </p:stCondLst>
                                        </p:cTn>
                                        <p:tgtEl>
                                          <p:spTgt spid="91"/>
                                        </p:tgtEl>
                                        <p:attrNameLst>
                                          <p:attrName>style.visibility</p:attrName>
                                        </p:attrNameLst>
                                      </p:cBhvr>
                                      <p:to>
                                        <p:strVal val="hidden"/>
                                      </p:to>
                                    </p:set>
                                  </p:childTnLst>
                                </p:cTn>
                              </p:par>
                              <p:par>
                                <p:cTn id="1197" presetID="2" presetClass="exit" presetSubtype="4" fill="hold" grpId="2" nodeType="withEffect">
                                  <p:stCondLst>
                                    <p:cond delay="0"/>
                                  </p:stCondLst>
                                  <p:childTnLst>
                                    <p:anim calcmode="lin" valueType="num">
                                      <p:cBhvr additive="base">
                                        <p:cTn id="1198" dur="3500"/>
                                        <p:tgtEl>
                                          <p:spTgt spid="92"/>
                                        </p:tgtEl>
                                        <p:attrNameLst>
                                          <p:attrName>ppt_x</p:attrName>
                                        </p:attrNameLst>
                                      </p:cBhvr>
                                      <p:tavLst>
                                        <p:tav tm="0">
                                          <p:val>
                                            <p:strVal val="ppt_x"/>
                                          </p:val>
                                        </p:tav>
                                        <p:tav tm="100000">
                                          <p:val>
                                            <p:strVal val="ppt_x"/>
                                          </p:val>
                                        </p:tav>
                                      </p:tavLst>
                                    </p:anim>
                                    <p:anim calcmode="lin" valueType="num">
                                      <p:cBhvr additive="base">
                                        <p:cTn id="1199" dur="3500"/>
                                        <p:tgtEl>
                                          <p:spTgt spid="92"/>
                                        </p:tgtEl>
                                        <p:attrNameLst>
                                          <p:attrName>ppt_y</p:attrName>
                                        </p:attrNameLst>
                                      </p:cBhvr>
                                      <p:tavLst>
                                        <p:tav tm="0">
                                          <p:val>
                                            <p:strVal val="ppt_y"/>
                                          </p:val>
                                        </p:tav>
                                        <p:tav tm="100000">
                                          <p:val>
                                            <p:strVal val="1+ppt_h/2"/>
                                          </p:val>
                                        </p:tav>
                                      </p:tavLst>
                                    </p:anim>
                                    <p:set>
                                      <p:cBhvr>
                                        <p:cTn id="1200" dur="1" fill="hold">
                                          <p:stCondLst>
                                            <p:cond delay="3499"/>
                                          </p:stCondLst>
                                        </p:cTn>
                                        <p:tgtEl>
                                          <p:spTgt spid="92"/>
                                        </p:tgtEl>
                                        <p:attrNameLst>
                                          <p:attrName>style.visibility</p:attrName>
                                        </p:attrNameLst>
                                      </p:cBhvr>
                                      <p:to>
                                        <p:strVal val="hidden"/>
                                      </p:to>
                                    </p:set>
                                  </p:childTnLst>
                                </p:cTn>
                              </p:par>
                              <p:par>
                                <p:cTn id="1201" presetID="2" presetClass="exit" presetSubtype="4" fill="hold" grpId="2" nodeType="withEffect">
                                  <p:stCondLst>
                                    <p:cond delay="0"/>
                                  </p:stCondLst>
                                  <p:childTnLst>
                                    <p:anim calcmode="lin" valueType="num">
                                      <p:cBhvr additive="base">
                                        <p:cTn id="1202" dur="3500"/>
                                        <p:tgtEl>
                                          <p:spTgt spid="93"/>
                                        </p:tgtEl>
                                        <p:attrNameLst>
                                          <p:attrName>ppt_x</p:attrName>
                                        </p:attrNameLst>
                                      </p:cBhvr>
                                      <p:tavLst>
                                        <p:tav tm="0">
                                          <p:val>
                                            <p:strVal val="ppt_x"/>
                                          </p:val>
                                        </p:tav>
                                        <p:tav tm="100000">
                                          <p:val>
                                            <p:strVal val="ppt_x"/>
                                          </p:val>
                                        </p:tav>
                                      </p:tavLst>
                                    </p:anim>
                                    <p:anim calcmode="lin" valueType="num">
                                      <p:cBhvr additive="base">
                                        <p:cTn id="1203" dur="3500"/>
                                        <p:tgtEl>
                                          <p:spTgt spid="93"/>
                                        </p:tgtEl>
                                        <p:attrNameLst>
                                          <p:attrName>ppt_y</p:attrName>
                                        </p:attrNameLst>
                                      </p:cBhvr>
                                      <p:tavLst>
                                        <p:tav tm="0">
                                          <p:val>
                                            <p:strVal val="ppt_y"/>
                                          </p:val>
                                        </p:tav>
                                        <p:tav tm="100000">
                                          <p:val>
                                            <p:strVal val="1+ppt_h/2"/>
                                          </p:val>
                                        </p:tav>
                                      </p:tavLst>
                                    </p:anim>
                                    <p:set>
                                      <p:cBhvr>
                                        <p:cTn id="1204" dur="1" fill="hold">
                                          <p:stCondLst>
                                            <p:cond delay="3499"/>
                                          </p:stCondLst>
                                        </p:cTn>
                                        <p:tgtEl>
                                          <p:spTgt spid="93"/>
                                        </p:tgtEl>
                                        <p:attrNameLst>
                                          <p:attrName>style.visibility</p:attrName>
                                        </p:attrNameLst>
                                      </p:cBhvr>
                                      <p:to>
                                        <p:strVal val="hidden"/>
                                      </p:to>
                                    </p:set>
                                  </p:childTnLst>
                                </p:cTn>
                              </p:par>
                              <p:par>
                                <p:cTn id="1205" presetID="2" presetClass="exit" presetSubtype="4" fill="hold" grpId="2" nodeType="withEffect">
                                  <p:stCondLst>
                                    <p:cond delay="0"/>
                                  </p:stCondLst>
                                  <p:childTnLst>
                                    <p:anim calcmode="lin" valueType="num">
                                      <p:cBhvr additive="base">
                                        <p:cTn id="1206" dur="3500"/>
                                        <p:tgtEl>
                                          <p:spTgt spid="94"/>
                                        </p:tgtEl>
                                        <p:attrNameLst>
                                          <p:attrName>ppt_x</p:attrName>
                                        </p:attrNameLst>
                                      </p:cBhvr>
                                      <p:tavLst>
                                        <p:tav tm="0">
                                          <p:val>
                                            <p:strVal val="ppt_x"/>
                                          </p:val>
                                        </p:tav>
                                        <p:tav tm="100000">
                                          <p:val>
                                            <p:strVal val="ppt_x"/>
                                          </p:val>
                                        </p:tav>
                                      </p:tavLst>
                                    </p:anim>
                                    <p:anim calcmode="lin" valueType="num">
                                      <p:cBhvr additive="base">
                                        <p:cTn id="1207" dur="3500"/>
                                        <p:tgtEl>
                                          <p:spTgt spid="94"/>
                                        </p:tgtEl>
                                        <p:attrNameLst>
                                          <p:attrName>ppt_y</p:attrName>
                                        </p:attrNameLst>
                                      </p:cBhvr>
                                      <p:tavLst>
                                        <p:tav tm="0">
                                          <p:val>
                                            <p:strVal val="ppt_y"/>
                                          </p:val>
                                        </p:tav>
                                        <p:tav tm="100000">
                                          <p:val>
                                            <p:strVal val="1+ppt_h/2"/>
                                          </p:val>
                                        </p:tav>
                                      </p:tavLst>
                                    </p:anim>
                                    <p:set>
                                      <p:cBhvr>
                                        <p:cTn id="1208" dur="1" fill="hold">
                                          <p:stCondLst>
                                            <p:cond delay="3499"/>
                                          </p:stCondLst>
                                        </p:cTn>
                                        <p:tgtEl>
                                          <p:spTgt spid="94"/>
                                        </p:tgtEl>
                                        <p:attrNameLst>
                                          <p:attrName>style.visibility</p:attrName>
                                        </p:attrNameLst>
                                      </p:cBhvr>
                                      <p:to>
                                        <p:strVal val="hidden"/>
                                      </p:to>
                                    </p:set>
                                  </p:childTnLst>
                                </p:cTn>
                              </p:par>
                              <p:par>
                                <p:cTn id="1209" presetID="2" presetClass="exit" presetSubtype="4" fill="hold" grpId="2" nodeType="withEffect">
                                  <p:stCondLst>
                                    <p:cond delay="0"/>
                                  </p:stCondLst>
                                  <p:childTnLst>
                                    <p:anim calcmode="lin" valueType="num">
                                      <p:cBhvr additive="base">
                                        <p:cTn id="1210" dur="3500"/>
                                        <p:tgtEl>
                                          <p:spTgt spid="95"/>
                                        </p:tgtEl>
                                        <p:attrNameLst>
                                          <p:attrName>ppt_x</p:attrName>
                                        </p:attrNameLst>
                                      </p:cBhvr>
                                      <p:tavLst>
                                        <p:tav tm="0">
                                          <p:val>
                                            <p:strVal val="ppt_x"/>
                                          </p:val>
                                        </p:tav>
                                        <p:tav tm="100000">
                                          <p:val>
                                            <p:strVal val="ppt_x"/>
                                          </p:val>
                                        </p:tav>
                                      </p:tavLst>
                                    </p:anim>
                                    <p:anim calcmode="lin" valueType="num">
                                      <p:cBhvr additive="base">
                                        <p:cTn id="1211" dur="3500"/>
                                        <p:tgtEl>
                                          <p:spTgt spid="95"/>
                                        </p:tgtEl>
                                        <p:attrNameLst>
                                          <p:attrName>ppt_y</p:attrName>
                                        </p:attrNameLst>
                                      </p:cBhvr>
                                      <p:tavLst>
                                        <p:tav tm="0">
                                          <p:val>
                                            <p:strVal val="ppt_y"/>
                                          </p:val>
                                        </p:tav>
                                        <p:tav tm="100000">
                                          <p:val>
                                            <p:strVal val="1+ppt_h/2"/>
                                          </p:val>
                                        </p:tav>
                                      </p:tavLst>
                                    </p:anim>
                                    <p:set>
                                      <p:cBhvr>
                                        <p:cTn id="1212" dur="1" fill="hold">
                                          <p:stCondLst>
                                            <p:cond delay="3499"/>
                                          </p:stCondLst>
                                        </p:cTn>
                                        <p:tgtEl>
                                          <p:spTgt spid="95"/>
                                        </p:tgtEl>
                                        <p:attrNameLst>
                                          <p:attrName>style.visibility</p:attrName>
                                        </p:attrNameLst>
                                      </p:cBhvr>
                                      <p:to>
                                        <p:strVal val="hidden"/>
                                      </p:to>
                                    </p:set>
                                  </p:childTnLst>
                                </p:cTn>
                              </p:par>
                              <p:par>
                                <p:cTn id="1213" presetID="2" presetClass="exit" presetSubtype="4" fill="hold" grpId="2" nodeType="withEffect">
                                  <p:stCondLst>
                                    <p:cond delay="0"/>
                                  </p:stCondLst>
                                  <p:childTnLst>
                                    <p:anim calcmode="lin" valueType="num">
                                      <p:cBhvr additive="base">
                                        <p:cTn id="1214" dur="3500"/>
                                        <p:tgtEl>
                                          <p:spTgt spid="96"/>
                                        </p:tgtEl>
                                        <p:attrNameLst>
                                          <p:attrName>ppt_x</p:attrName>
                                        </p:attrNameLst>
                                      </p:cBhvr>
                                      <p:tavLst>
                                        <p:tav tm="0">
                                          <p:val>
                                            <p:strVal val="ppt_x"/>
                                          </p:val>
                                        </p:tav>
                                        <p:tav tm="100000">
                                          <p:val>
                                            <p:strVal val="ppt_x"/>
                                          </p:val>
                                        </p:tav>
                                      </p:tavLst>
                                    </p:anim>
                                    <p:anim calcmode="lin" valueType="num">
                                      <p:cBhvr additive="base">
                                        <p:cTn id="1215" dur="3500"/>
                                        <p:tgtEl>
                                          <p:spTgt spid="96"/>
                                        </p:tgtEl>
                                        <p:attrNameLst>
                                          <p:attrName>ppt_y</p:attrName>
                                        </p:attrNameLst>
                                      </p:cBhvr>
                                      <p:tavLst>
                                        <p:tav tm="0">
                                          <p:val>
                                            <p:strVal val="ppt_y"/>
                                          </p:val>
                                        </p:tav>
                                        <p:tav tm="100000">
                                          <p:val>
                                            <p:strVal val="1+ppt_h/2"/>
                                          </p:val>
                                        </p:tav>
                                      </p:tavLst>
                                    </p:anim>
                                    <p:set>
                                      <p:cBhvr>
                                        <p:cTn id="1216" dur="1" fill="hold">
                                          <p:stCondLst>
                                            <p:cond delay="3499"/>
                                          </p:stCondLst>
                                        </p:cTn>
                                        <p:tgtEl>
                                          <p:spTgt spid="96"/>
                                        </p:tgtEl>
                                        <p:attrNameLst>
                                          <p:attrName>style.visibility</p:attrName>
                                        </p:attrNameLst>
                                      </p:cBhvr>
                                      <p:to>
                                        <p:strVal val="hidden"/>
                                      </p:to>
                                    </p:set>
                                  </p:childTnLst>
                                </p:cTn>
                              </p:par>
                              <p:par>
                                <p:cTn id="1217" presetID="2" presetClass="exit" presetSubtype="4" fill="hold" grpId="2" nodeType="withEffect">
                                  <p:stCondLst>
                                    <p:cond delay="0"/>
                                  </p:stCondLst>
                                  <p:childTnLst>
                                    <p:anim calcmode="lin" valueType="num">
                                      <p:cBhvr additive="base">
                                        <p:cTn id="1218" dur="3500"/>
                                        <p:tgtEl>
                                          <p:spTgt spid="97"/>
                                        </p:tgtEl>
                                        <p:attrNameLst>
                                          <p:attrName>ppt_x</p:attrName>
                                        </p:attrNameLst>
                                      </p:cBhvr>
                                      <p:tavLst>
                                        <p:tav tm="0">
                                          <p:val>
                                            <p:strVal val="ppt_x"/>
                                          </p:val>
                                        </p:tav>
                                        <p:tav tm="100000">
                                          <p:val>
                                            <p:strVal val="ppt_x"/>
                                          </p:val>
                                        </p:tav>
                                      </p:tavLst>
                                    </p:anim>
                                    <p:anim calcmode="lin" valueType="num">
                                      <p:cBhvr additive="base">
                                        <p:cTn id="1219" dur="3500"/>
                                        <p:tgtEl>
                                          <p:spTgt spid="97"/>
                                        </p:tgtEl>
                                        <p:attrNameLst>
                                          <p:attrName>ppt_y</p:attrName>
                                        </p:attrNameLst>
                                      </p:cBhvr>
                                      <p:tavLst>
                                        <p:tav tm="0">
                                          <p:val>
                                            <p:strVal val="ppt_y"/>
                                          </p:val>
                                        </p:tav>
                                        <p:tav tm="100000">
                                          <p:val>
                                            <p:strVal val="1+ppt_h/2"/>
                                          </p:val>
                                        </p:tav>
                                      </p:tavLst>
                                    </p:anim>
                                    <p:set>
                                      <p:cBhvr>
                                        <p:cTn id="1220" dur="1" fill="hold">
                                          <p:stCondLst>
                                            <p:cond delay="3499"/>
                                          </p:stCondLst>
                                        </p:cTn>
                                        <p:tgtEl>
                                          <p:spTgt spid="97"/>
                                        </p:tgtEl>
                                        <p:attrNameLst>
                                          <p:attrName>style.visibility</p:attrName>
                                        </p:attrNameLst>
                                      </p:cBhvr>
                                      <p:to>
                                        <p:strVal val="hidden"/>
                                      </p:to>
                                    </p:set>
                                  </p:childTnLst>
                                </p:cTn>
                              </p:par>
                              <p:par>
                                <p:cTn id="1221" presetID="2" presetClass="exit" presetSubtype="4" fill="hold" grpId="2" nodeType="withEffect">
                                  <p:stCondLst>
                                    <p:cond delay="0"/>
                                  </p:stCondLst>
                                  <p:childTnLst>
                                    <p:anim calcmode="lin" valueType="num">
                                      <p:cBhvr additive="base">
                                        <p:cTn id="1222" dur="3500"/>
                                        <p:tgtEl>
                                          <p:spTgt spid="98"/>
                                        </p:tgtEl>
                                        <p:attrNameLst>
                                          <p:attrName>ppt_x</p:attrName>
                                        </p:attrNameLst>
                                      </p:cBhvr>
                                      <p:tavLst>
                                        <p:tav tm="0">
                                          <p:val>
                                            <p:strVal val="ppt_x"/>
                                          </p:val>
                                        </p:tav>
                                        <p:tav tm="100000">
                                          <p:val>
                                            <p:strVal val="ppt_x"/>
                                          </p:val>
                                        </p:tav>
                                      </p:tavLst>
                                    </p:anim>
                                    <p:anim calcmode="lin" valueType="num">
                                      <p:cBhvr additive="base">
                                        <p:cTn id="1223" dur="3500"/>
                                        <p:tgtEl>
                                          <p:spTgt spid="98"/>
                                        </p:tgtEl>
                                        <p:attrNameLst>
                                          <p:attrName>ppt_y</p:attrName>
                                        </p:attrNameLst>
                                      </p:cBhvr>
                                      <p:tavLst>
                                        <p:tav tm="0">
                                          <p:val>
                                            <p:strVal val="ppt_y"/>
                                          </p:val>
                                        </p:tav>
                                        <p:tav tm="100000">
                                          <p:val>
                                            <p:strVal val="1+ppt_h/2"/>
                                          </p:val>
                                        </p:tav>
                                      </p:tavLst>
                                    </p:anim>
                                    <p:set>
                                      <p:cBhvr>
                                        <p:cTn id="1224" dur="1" fill="hold">
                                          <p:stCondLst>
                                            <p:cond delay="3499"/>
                                          </p:stCondLst>
                                        </p:cTn>
                                        <p:tgtEl>
                                          <p:spTgt spid="98"/>
                                        </p:tgtEl>
                                        <p:attrNameLst>
                                          <p:attrName>style.visibility</p:attrName>
                                        </p:attrNameLst>
                                      </p:cBhvr>
                                      <p:to>
                                        <p:strVal val="hidden"/>
                                      </p:to>
                                    </p:set>
                                  </p:childTnLst>
                                </p:cTn>
                              </p:par>
                              <p:par>
                                <p:cTn id="1225" presetID="2" presetClass="exit" presetSubtype="4" fill="hold" grpId="2" nodeType="withEffect">
                                  <p:stCondLst>
                                    <p:cond delay="0"/>
                                  </p:stCondLst>
                                  <p:childTnLst>
                                    <p:anim calcmode="lin" valueType="num">
                                      <p:cBhvr additive="base">
                                        <p:cTn id="1226" dur="3500"/>
                                        <p:tgtEl>
                                          <p:spTgt spid="99"/>
                                        </p:tgtEl>
                                        <p:attrNameLst>
                                          <p:attrName>ppt_x</p:attrName>
                                        </p:attrNameLst>
                                      </p:cBhvr>
                                      <p:tavLst>
                                        <p:tav tm="0">
                                          <p:val>
                                            <p:strVal val="ppt_x"/>
                                          </p:val>
                                        </p:tav>
                                        <p:tav tm="100000">
                                          <p:val>
                                            <p:strVal val="ppt_x"/>
                                          </p:val>
                                        </p:tav>
                                      </p:tavLst>
                                    </p:anim>
                                    <p:anim calcmode="lin" valueType="num">
                                      <p:cBhvr additive="base">
                                        <p:cTn id="1227" dur="3500"/>
                                        <p:tgtEl>
                                          <p:spTgt spid="99"/>
                                        </p:tgtEl>
                                        <p:attrNameLst>
                                          <p:attrName>ppt_y</p:attrName>
                                        </p:attrNameLst>
                                      </p:cBhvr>
                                      <p:tavLst>
                                        <p:tav tm="0">
                                          <p:val>
                                            <p:strVal val="ppt_y"/>
                                          </p:val>
                                        </p:tav>
                                        <p:tav tm="100000">
                                          <p:val>
                                            <p:strVal val="1+ppt_h/2"/>
                                          </p:val>
                                        </p:tav>
                                      </p:tavLst>
                                    </p:anim>
                                    <p:set>
                                      <p:cBhvr>
                                        <p:cTn id="1228" dur="1" fill="hold">
                                          <p:stCondLst>
                                            <p:cond delay="3499"/>
                                          </p:stCondLst>
                                        </p:cTn>
                                        <p:tgtEl>
                                          <p:spTgt spid="99"/>
                                        </p:tgtEl>
                                        <p:attrNameLst>
                                          <p:attrName>style.visibility</p:attrName>
                                        </p:attrNameLst>
                                      </p:cBhvr>
                                      <p:to>
                                        <p:strVal val="hidden"/>
                                      </p:to>
                                    </p:set>
                                  </p:childTnLst>
                                </p:cTn>
                              </p:par>
                              <p:par>
                                <p:cTn id="1229" presetID="2" presetClass="exit" presetSubtype="4" fill="hold" grpId="2" nodeType="withEffect">
                                  <p:stCondLst>
                                    <p:cond delay="0"/>
                                  </p:stCondLst>
                                  <p:childTnLst>
                                    <p:anim calcmode="lin" valueType="num">
                                      <p:cBhvr additive="base">
                                        <p:cTn id="1230" dur="3500"/>
                                        <p:tgtEl>
                                          <p:spTgt spid="100"/>
                                        </p:tgtEl>
                                        <p:attrNameLst>
                                          <p:attrName>ppt_x</p:attrName>
                                        </p:attrNameLst>
                                      </p:cBhvr>
                                      <p:tavLst>
                                        <p:tav tm="0">
                                          <p:val>
                                            <p:strVal val="ppt_x"/>
                                          </p:val>
                                        </p:tav>
                                        <p:tav tm="100000">
                                          <p:val>
                                            <p:strVal val="ppt_x"/>
                                          </p:val>
                                        </p:tav>
                                      </p:tavLst>
                                    </p:anim>
                                    <p:anim calcmode="lin" valueType="num">
                                      <p:cBhvr additive="base">
                                        <p:cTn id="1231" dur="3500"/>
                                        <p:tgtEl>
                                          <p:spTgt spid="100"/>
                                        </p:tgtEl>
                                        <p:attrNameLst>
                                          <p:attrName>ppt_y</p:attrName>
                                        </p:attrNameLst>
                                      </p:cBhvr>
                                      <p:tavLst>
                                        <p:tav tm="0">
                                          <p:val>
                                            <p:strVal val="ppt_y"/>
                                          </p:val>
                                        </p:tav>
                                        <p:tav tm="100000">
                                          <p:val>
                                            <p:strVal val="1+ppt_h/2"/>
                                          </p:val>
                                        </p:tav>
                                      </p:tavLst>
                                    </p:anim>
                                    <p:set>
                                      <p:cBhvr>
                                        <p:cTn id="1232" dur="1" fill="hold">
                                          <p:stCondLst>
                                            <p:cond delay="3499"/>
                                          </p:stCondLst>
                                        </p:cTn>
                                        <p:tgtEl>
                                          <p:spTgt spid="100"/>
                                        </p:tgtEl>
                                        <p:attrNameLst>
                                          <p:attrName>style.visibility</p:attrName>
                                        </p:attrNameLst>
                                      </p:cBhvr>
                                      <p:to>
                                        <p:strVal val="hidden"/>
                                      </p:to>
                                    </p:set>
                                  </p:childTnLst>
                                </p:cTn>
                              </p:par>
                              <p:par>
                                <p:cTn id="1233" presetID="2" presetClass="exit" presetSubtype="4" fill="hold" grpId="2" nodeType="withEffect">
                                  <p:stCondLst>
                                    <p:cond delay="0"/>
                                  </p:stCondLst>
                                  <p:childTnLst>
                                    <p:anim calcmode="lin" valueType="num">
                                      <p:cBhvr additive="base">
                                        <p:cTn id="1234" dur="3500"/>
                                        <p:tgtEl>
                                          <p:spTgt spid="101"/>
                                        </p:tgtEl>
                                        <p:attrNameLst>
                                          <p:attrName>ppt_x</p:attrName>
                                        </p:attrNameLst>
                                      </p:cBhvr>
                                      <p:tavLst>
                                        <p:tav tm="0">
                                          <p:val>
                                            <p:strVal val="ppt_x"/>
                                          </p:val>
                                        </p:tav>
                                        <p:tav tm="100000">
                                          <p:val>
                                            <p:strVal val="ppt_x"/>
                                          </p:val>
                                        </p:tav>
                                      </p:tavLst>
                                    </p:anim>
                                    <p:anim calcmode="lin" valueType="num">
                                      <p:cBhvr additive="base">
                                        <p:cTn id="1235" dur="3500"/>
                                        <p:tgtEl>
                                          <p:spTgt spid="101"/>
                                        </p:tgtEl>
                                        <p:attrNameLst>
                                          <p:attrName>ppt_y</p:attrName>
                                        </p:attrNameLst>
                                      </p:cBhvr>
                                      <p:tavLst>
                                        <p:tav tm="0">
                                          <p:val>
                                            <p:strVal val="ppt_y"/>
                                          </p:val>
                                        </p:tav>
                                        <p:tav tm="100000">
                                          <p:val>
                                            <p:strVal val="1+ppt_h/2"/>
                                          </p:val>
                                        </p:tav>
                                      </p:tavLst>
                                    </p:anim>
                                    <p:set>
                                      <p:cBhvr>
                                        <p:cTn id="1236" dur="1" fill="hold">
                                          <p:stCondLst>
                                            <p:cond delay="3499"/>
                                          </p:stCondLst>
                                        </p:cTn>
                                        <p:tgtEl>
                                          <p:spTgt spid="101"/>
                                        </p:tgtEl>
                                        <p:attrNameLst>
                                          <p:attrName>style.visibility</p:attrName>
                                        </p:attrNameLst>
                                      </p:cBhvr>
                                      <p:to>
                                        <p:strVal val="hidden"/>
                                      </p:to>
                                    </p:set>
                                  </p:childTnLst>
                                </p:cTn>
                              </p:par>
                              <p:par>
                                <p:cTn id="1237" presetID="13" presetClass="exit" presetSubtype="32" fill="hold" grpId="3" nodeType="withEffect">
                                  <p:stCondLst>
                                    <p:cond delay="0"/>
                                  </p:stCondLst>
                                  <p:childTnLst>
                                    <p:animEffect transition="out" filter="plus(out)">
                                      <p:cBhvr>
                                        <p:cTn id="1238" dur="7000"/>
                                        <p:tgtEl>
                                          <p:spTgt spid="88"/>
                                        </p:tgtEl>
                                      </p:cBhvr>
                                    </p:animEffect>
                                    <p:set>
                                      <p:cBhvr>
                                        <p:cTn id="1239" dur="1" fill="hold">
                                          <p:stCondLst>
                                            <p:cond delay="6999"/>
                                          </p:stCondLst>
                                        </p:cTn>
                                        <p:tgtEl>
                                          <p:spTgt spid="88"/>
                                        </p:tgtEl>
                                        <p:attrNameLst>
                                          <p:attrName>style.visibility</p:attrName>
                                        </p:attrNameLst>
                                      </p:cBhvr>
                                      <p:to>
                                        <p:strVal val="hidden"/>
                                      </p:to>
                                    </p:set>
                                  </p:childTnLst>
                                </p:cTn>
                              </p:par>
                              <p:par>
                                <p:cTn id="1240" presetID="13" presetClass="exit" presetSubtype="32" fill="hold" grpId="3" nodeType="withEffect">
                                  <p:stCondLst>
                                    <p:cond delay="0"/>
                                  </p:stCondLst>
                                  <p:childTnLst>
                                    <p:animEffect transition="out" filter="plus(out)">
                                      <p:cBhvr>
                                        <p:cTn id="1241" dur="7000"/>
                                        <p:tgtEl>
                                          <p:spTgt spid="89"/>
                                        </p:tgtEl>
                                      </p:cBhvr>
                                    </p:animEffect>
                                    <p:set>
                                      <p:cBhvr>
                                        <p:cTn id="1242" dur="1" fill="hold">
                                          <p:stCondLst>
                                            <p:cond delay="6999"/>
                                          </p:stCondLst>
                                        </p:cTn>
                                        <p:tgtEl>
                                          <p:spTgt spid="89"/>
                                        </p:tgtEl>
                                        <p:attrNameLst>
                                          <p:attrName>style.visibility</p:attrName>
                                        </p:attrNameLst>
                                      </p:cBhvr>
                                      <p:to>
                                        <p:strVal val="hidden"/>
                                      </p:to>
                                    </p:set>
                                  </p:childTnLst>
                                </p:cTn>
                              </p:par>
                              <p:par>
                                <p:cTn id="1243" presetID="13" presetClass="exit" presetSubtype="32" fill="hold" grpId="3" nodeType="withEffect">
                                  <p:stCondLst>
                                    <p:cond delay="0"/>
                                  </p:stCondLst>
                                  <p:childTnLst>
                                    <p:animEffect transition="out" filter="plus(out)">
                                      <p:cBhvr>
                                        <p:cTn id="1244" dur="7000"/>
                                        <p:tgtEl>
                                          <p:spTgt spid="90"/>
                                        </p:tgtEl>
                                      </p:cBhvr>
                                    </p:animEffect>
                                    <p:set>
                                      <p:cBhvr>
                                        <p:cTn id="1245" dur="1" fill="hold">
                                          <p:stCondLst>
                                            <p:cond delay="6999"/>
                                          </p:stCondLst>
                                        </p:cTn>
                                        <p:tgtEl>
                                          <p:spTgt spid="90"/>
                                        </p:tgtEl>
                                        <p:attrNameLst>
                                          <p:attrName>style.visibility</p:attrName>
                                        </p:attrNameLst>
                                      </p:cBhvr>
                                      <p:to>
                                        <p:strVal val="hidden"/>
                                      </p:to>
                                    </p:set>
                                  </p:childTnLst>
                                </p:cTn>
                              </p:par>
                              <p:par>
                                <p:cTn id="1246" presetID="13" presetClass="exit" presetSubtype="32" fill="hold" grpId="3" nodeType="withEffect">
                                  <p:stCondLst>
                                    <p:cond delay="0"/>
                                  </p:stCondLst>
                                  <p:childTnLst>
                                    <p:animEffect transition="out" filter="plus(out)">
                                      <p:cBhvr>
                                        <p:cTn id="1247" dur="7000"/>
                                        <p:tgtEl>
                                          <p:spTgt spid="91"/>
                                        </p:tgtEl>
                                      </p:cBhvr>
                                    </p:animEffect>
                                    <p:set>
                                      <p:cBhvr>
                                        <p:cTn id="1248" dur="1" fill="hold">
                                          <p:stCondLst>
                                            <p:cond delay="6999"/>
                                          </p:stCondLst>
                                        </p:cTn>
                                        <p:tgtEl>
                                          <p:spTgt spid="91"/>
                                        </p:tgtEl>
                                        <p:attrNameLst>
                                          <p:attrName>style.visibility</p:attrName>
                                        </p:attrNameLst>
                                      </p:cBhvr>
                                      <p:to>
                                        <p:strVal val="hidden"/>
                                      </p:to>
                                    </p:set>
                                  </p:childTnLst>
                                </p:cTn>
                              </p:par>
                              <p:par>
                                <p:cTn id="1249" presetID="13" presetClass="exit" presetSubtype="32" fill="hold" grpId="3" nodeType="withEffect">
                                  <p:stCondLst>
                                    <p:cond delay="0"/>
                                  </p:stCondLst>
                                  <p:childTnLst>
                                    <p:animEffect transition="out" filter="plus(out)">
                                      <p:cBhvr>
                                        <p:cTn id="1250" dur="7000"/>
                                        <p:tgtEl>
                                          <p:spTgt spid="92"/>
                                        </p:tgtEl>
                                      </p:cBhvr>
                                    </p:animEffect>
                                    <p:set>
                                      <p:cBhvr>
                                        <p:cTn id="1251" dur="1" fill="hold">
                                          <p:stCondLst>
                                            <p:cond delay="6999"/>
                                          </p:stCondLst>
                                        </p:cTn>
                                        <p:tgtEl>
                                          <p:spTgt spid="92"/>
                                        </p:tgtEl>
                                        <p:attrNameLst>
                                          <p:attrName>style.visibility</p:attrName>
                                        </p:attrNameLst>
                                      </p:cBhvr>
                                      <p:to>
                                        <p:strVal val="hidden"/>
                                      </p:to>
                                    </p:set>
                                  </p:childTnLst>
                                </p:cTn>
                              </p:par>
                              <p:par>
                                <p:cTn id="1252" presetID="13" presetClass="exit" presetSubtype="32" fill="hold" grpId="3" nodeType="withEffect">
                                  <p:stCondLst>
                                    <p:cond delay="0"/>
                                  </p:stCondLst>
                                  <p:childTnLst>
                                    <p:animEffect transition="out" filter="plus(out)">
                                      <p:cBhvr>
                                        <p:cTn id="1253" dur="7000"/>
                                        <p:tgtEl>
                                          <p:spTgt spid="93"/>
                                        </p:tgtEl>
                                      </p:cBhvr>
                                    </p:animEffect>
                                    <p:set>
                                      <p:cBhvr>
                                        <p:cTn id="1254" dur="1" fill="hold">
                                          <p:stCondLst>
                                            <p:cond delay="6999"/>
                                          </p:stCondLst>
                                        </p:cTn>
                                        <p:tgtEl>
                                          <p:spTgt spid="93"/>
                                        </p:tgtEl>
                                        <p:attrNameLst>
                                          <p:attrName>style.visibility</p:attrName>
                                        </p:attrNameLst>
                                      </p:cBhvr>
                                      <p:to>
                                        <p:strVal val="hidden"/>
                                      </p:to>
                                    </p:set>
                                  </p:childTnLst>
                                </p:cTn>
                              </p:par>
                              <p:par>
                                <p:cTn id="1255" presetID="13" presetClass="exit" presetSubtype="32" fill="hold" grpId="3" nodeType="withEffect">
                                  <p:stCondLst>
                                    <p:cond delay="0"/>
                                  </p:stCondLst>
                                  <p:childTnLst>
                                    <p:animEffect transition="out" filter="plus(out)">
                                      <p:cBhvr>
                                        <p:cTn id="1256" dur="7000"/>
                                        <p:tgtEl>
                                          <p:spTgt spid="94"/>
                                        </p:tgtEl>
                                      </p:cBhvr>
                                    </p:animEffect>
                                    <p:set>
                                      <p:cBhvr>
                                        <p:cTn id="1257" dur="1" fill="hold">
                                          <p:stCondLst>
                                            <p:cond delay="6999"/>
                                          </p:stCondLst>
                                        </p:cTn>
                                        <p:tgtEl>
                                          <p:spTgt spid="94"/>
                                        </p:tgtEl>
                                        <p:attrNameLst>
                                          <p:attrName>style.visibility</p:attrName>
                                        </p:attrNameLst>
                                      </p:cBhvr>
                                      <p:to>
                                        <p:strVal val="hidden"/>
                                      </p:to>
                                    </p:set>
                                  </p:childTnLst>
                                </p:cTn>
                              </p:par>
                              <p:par>
                                <p:cTn id="1258" presetID="13" presetClass="exit" presetSubtype="32" fill="hold" grpId="3" nodeType="withEffect">
                                  <p:stCondLst>
                                    <p:cond delay="0"/>
                                  </p:stCondLst>
                                  <p:childTnLst>
                                    <p:animEffect transition="out" filter="plus(out)">
                                      <p:cBhvr>
                                        <p:cTn id="1259" dur="7000"/>
                                        <p:tgtEl>
                                          <p:spTgt spid="95"/>
                                        </p:tgtEl>
                                      </p:cBhvr>
                                    </p:animEffect>
                                    <p:set>
                                      <p:cBhvr>
                                        <p:cTn id="1260" dur="1" fill="hold">
                                          <p:stCondLst>
                                            <p:cond delay="6999"/>
                                          </p:stCondLst>
                                        </p:cTn>
                                        <p:tgtEl>
                                          <p:spTgt spid="95"/>
                                        </p:tgtEl>
                                        <p:attrNameLst>
                                          <p:attrName>style.visibility</p:attrName>
                                        </p:attrNameLst>
                                      </p:cBhvr>
                                      <p:to>
                                        <p:strVal val="hidden"/>
                                      </p:to>
                                    </p:set>
                                  </p:childTnLst>
                                </p:cTn>
                              </p:par>
                              <p:par>
                                <p:cTn id="1261" presetID="13" presetClass="exit" presetSubtype="32" fill="hold" grpId="3" nodeType="withEffect">
                                  <p:stCondLst>
                                    <p:cond delay="0"/>
                                  </p:stCondLst>
                                  <p:childTnLst>
                                    <p:animEffect transition="out" filter="plus(out)">
                                      <p:cBhvr>
                                        <p:cTn id="1262" dur="7000"/>
                                        <p:tgtEl>
                                          <p:spTgt spid="96"/>
                                        </p:tgtEl>
                                      </p:cBhvr>
                                    </p:animEffect>
                                    <p:set>
                                      <p:cBhvr>
                                        <p:cTn id="1263" dur="1" fill="hold">
                                          <p:stCondLst>
                                            <p:cond delay="6999"/>
                                          </p:stCondLst>
                                        </p:cTn>
                                        <p:tgtEl>
                                          <p:spTgt spid="96"/>
                                        </p:tgtEl>
                                        <p:attrNameLst>
                                          <p:attrName>style.visibility</p:attrName>
                                        </p:attrNameLst>
                                      </p:cBhvr>
                                      <p:to>
                                        <p:strVal val="hidden"/>
                                      </p:to>
                                    </p:set>
                                  </p:childTnLst>
                                </p:cTn>
                              </p:par>
                              <p:par>
                                <p:cTn id="1264" presetID="13" presetClass="exit" presetSubtype="32" fill="hold" grpId="3" nodeType="withEffect">
                                  <p:stCondLst>
                                    <p:cond delay="0"/>
                                  </p:stCondLst>
                                  <p:childTnLst>
                                    <p:animEffect transition="out" filter="plus(out)">
                                      <p:cBhvr>
                                        <p:cTn id="1265" dur="7000"/>
                                        <p:tgtEl>
                                          <p:spTgt spid="97"/>
                                        </p:tgtEl>
                                      </p:cBhvr>
                                    </p:animEffect>
                                    <p:set>
                                      <p:cBhvr>
                                        <p:cTn id="1266" dur="1" fill="hold">
                                          <p:stCondLst>
                                            <p:cond delay="6999"/>
                                          </p:stCondLst>
                                        </p:cTn>
                                        <p:tgtEl>
                                          <p:spTgt spid="97"/>
                                        </p:tgtEl>
                                        <p:attrNameLst>
                                          <p:attrName>style.visibility</p:attrName>
                                        </p:attrNameLst>
                                      </p:cBhvr>
                                      <p:to>
                                        <p:strVal val="hidden"/>
                                      </p:to>
                                    </p:set>
                                  </p:childTnLst>
                                </p:cTn>
                              </p:par>
                              <p:par>
                                <p:cTn id="1267" presetID="13" presetClass="exit" presetSubtype="32" fill="hold" grpId="3" nodeType="withEffect">
                                  <p:stCondLst>
                                    <p:cond delay="0"/>
                                  </p:stCondLst>
                                  <p:childTnLst>
                                    <p:animEffect transition="out" filter="plus(out)">
                                      <p:cBhvr>
                                        <p:cTn id="1268" dur="7000"/>
                                        <p:tgtEl>
                                          <p:spTgt spid="98"/>
                                        </p:tgtEl>
                                      </p:cBhvr>
                                    </p:animEffect>
                                    <p:set>
                                      <p:cBhvr>
                                        <p:cTn id="1269" dur="1" fill="hold">
                                          <p:stCondLst>
                                            <p:cond delay="6999"/>
                                          </p:stCondLst>
                                        </p:cTn>
                                        <p:tgtEl>
                                          <p:spTgt spid="98"/>
                                        </p:tgtEl>
                                        <p:attrNameLst>
                                          <p:attrName>style.visibility</p:attrName>
                                        </p:attrNameLst>
                                      </p:cBhvr>
                                      <p:to>
                                        <p:strVal val="hidden"/>
                                      </p:to>
                                    </p:set>
                                  </p:childTnLst>
                                </p:cTn>
                              </p:par>
                              <p:par>
                                <p:cTn id="1270" presetID="13" presetClass="exit" presetSubtype="32" fill="hold" grpId="3" nodeType="withEffect">
                                  <p:stCondLst>
                                    <p:cond delay="0"/>
                                  </p:stCondLst>
                                  <p:childTnLst>
                                    <p:animEffect transition="out" filter="plus(out)">
                                      <p:cBhvr>
                                        <p:cTn id="1271" dur="7000"/>
                                        <p:tgtEl>
                                          <p:spTgt spid="99"/>
                                        </p:tgtEl>
                                      </p:cBhvr>
                                    </p:animEffect>
                                    <p:set>
                                      <p:cBhvr>
                                        <p:cTn id="1272" dur="1" fill="hold">
                                          <p:stCondLst>
                                            <p:cond delay="6999"/>
                                          </p:stCondLst>
                                        </p:cTn>
                                        <p:tgtEl>
                                          <p:spTgt spid="99"/>
                                        </p:tgtEl>
                                        <p:attrNameLst>
                                          <p:attrName>style.visibility</p:attrName>
                                        </p:attrNameLst>
                                      </p:cBhvr>
                                      <p:to>
                                        <p:strVal val="hidden"/>
                                      </p:to>
                                    </p:set>
                                  </p:childTnLst>
                                </p:cTn>
                              </p:par>
                              <p:par>
                                <p:cTn id="1273" presetID="13" presetClass="exit" presetSubtype="32" fill="hold" grpId="3" nodeType="withEffect">
                                  <p:stCondLst>
                                    <p:cond delay="0"/>
                                  </p:stCondLst>
                                  <p:childTnLst>
                                    <p:animEffect transition="out" filter="plus(out)">
                                      <p:cBhvr>
                                        <p:cTn id="1274" dur="7000"/>
                                        <p:tgtEl>
                                          <p:spTgt spid="100"/>
                                        </p:tgtEl>
                                      </p:cBhvr>
                                    </p:animEffect>
                                    <p:set>
                                      <p:cBhvr>
                                        <p:cTn id="1275" dur="1" fill="hold">
                                          <p:stCondLst>
                                            <p:cond delay="6999"/>
                                          </p:stCondLst>
                                        </p:cTn>
                                        <p:tgtEl>
                                          <p:spTgt spid="100"/>
                                        </p:tgtEl>
                                        <p:attrNameLst>
                                          <p:attrName>style.visibility</p:attrName>
                                        </p:attrNameLst>
                                      </p:cBhvr>
                                      <p:to>
                                        <p:strVal val="hidden"/>
                                      </p:to>
                                    </p:set>
                                  </p:childTnLst>
                                </p:cTn>
                              </p:par>
                              <p:par>
                                <p:cTn id="1276" presetID="13" presetClass="exit" presetSubtype="32" fill="hold" grpId="3" nodeType="withEffect">
                                  <p:stCondLst>
                                    <p:cond delay="0"/>
                                  </p:stCondLst>
                                  <p:childTnLst>
                                    <p:animEffect transition="out" filter="plus(out)">
                                      <p:cBhvr>
                                        <p:cTn id="1277" dur="7000"/>
                                        <p:tgtEl>
                                          <p:spTgt spid="101"/>
                                        </p:tgtEl>
                                      </p:cBhvr>
                                    </p:animEffect>
                                    <p:set>
                                      <p:cBhvr>
                                        <p:cTn id="1278" dur="1" fill="hold">
                                          <p:stCondLst>
                                            <p:cond delay="6999"/>
                                          </p:stCondLst>
                                        </p:cTn>
                                        <p:tgtEl>
                                          <p:spTgt spid="101"/>
                                        </p:tgtEl>
                                        <p:attrNameLst>
                                          <p:attrName>style.visibility</p:attrName>
                                        </p:attrNameLst>
                                      </p:cBhvr>
                                      <p:to>
                                        <p:strVal val="hidden"/>
                                      </p:to>
                                    </p:set>
                                  </p:childTnLst>
                                </p:cTn>
                              </p:par>
                              <p:par>
                                <p:cTn id="1279" presetID="2" presetClass="entr" presetSubtype="1" fill="hold" grpId="0" nodeType="withEffect">
                                  <p:stCondLst>
                                    <p:cond delay="0"/>
                                  </p:stCondLst>
                                  <p:childTnLst>
                                    <p:set>
                                      <p:cBhvr>
                                        <p:cTn id="1280" dur="1" fill="hold">
                                          <p:stCondLst>
                                            <p:cond delay="0"/>
                                          </p:stCondLst>
                                        </p:cTn>
                                        <p:tgtEl>
                                          <p:spTgt spid="116"/>
                                        </p:tgtEl>
                                        <p:attrNameLst>
                                          <p:attrName>style.visibility</p:attrName>
                                        </p:attrNameLst>
                                      </p:cBhvr>
                                      <p:to>
                                        <p:strVal val="visible"/>
                                      </p:to>
                                    </p:set>
                                    <p:anim calcmode="lin" valueType="num">
                                      <p:cBhvr additive="base">
                                        <p:cTn id="1281" dur="3500" fill="hold"/>
                                        <p:tgtEl>
                                          <p:spTgt spid="116"/>
                                        </p:tgtEl>
                                        <p:attrNameLst>
                                          <p:attrName>ppt_x</p:attrName>
                                        </p:attrNameLst>
                                      </p:cBhvr>
                                      <p:tavLst>
                                        <p:tav tm="0">
                                          <p:val>
                                            <p:strVal val="#ppt_x"/>
                                          </p:val>
                                        </p:tav>
                                        <p:tav tm="100000">
                                          <p:val>
                                            <p:strVal val="#ppt_x"/>
                                          </p:val>
                                        </p:tav>
                                      </p:tavLst>
                                    </p:anim>
                                    <p:anim calcmode="lin" valueType="num">
                                      <p:cBhvr additive="base">
                                        <p:cTn id="1282" dur="3500" fill="hold"/>
                                        <p:tgtEl>
                                          <p:spTgt spid="116"/>
                                        </p:tgtEl>
                                        <p:attrNameLst>
                                          <p:attrName>ppt_y</p:attrName>
                                        </p:attrNameLst>
                                      </p:cBhvr>
                                      <p:tavLst>
                                        <p:tav tm="0">
                                          <p:val>
                                            <p:strVal val="0-#ppt_h/2"/>
                                          </p:val>
                                        </p:tav>
                                        <p:tav tm="100000">
                                          <p:val>
                                            <p:strVal val="#ppt_y"/>
                                          </p:val>
                                        </p:tav>
                                      </p:tavLst>
                                    </p:anim>
                                  </p:childTnLst>
                                </p:cTn>
                              </p:par>
                              <p:par>
                                <p:cTn id="1283" presetID="2" presetClass="entr" presetSubtype="1" fill="hold" grpId="0" nodeType="withEffect">
                                  <p:stCondLst>
                                    <p:cond delay="0"/>
                                  </p:stCondLst>
                                  <p:childTnLst>
                                    <p:set>
                                      <p:cBhvr>
                                        <p:cTn id="1284" dur="1" fill="hold">
                                          <p:stCondLst>
                                            <p:cond delay="0"/>
                                          </p:stCondLst>
                                        </p:cTn>
                                        <p:tgtEl>
                                          <p:spTgt spid="117"/>
                                        </p:tgtEl>
                                        <p:attrNameLst>
                                          <p:attrName>style.visibility</p:attrName>
                                        </p:attrNameLst>
                                      </p:cBhvr>
                                      <p:to>
                                        <p:strVal val="visible"/>
                                      </p:to>
                                    </p:set>
                                    <p:anim calcmode="lin" valueType="num">
                                      <p:cBhvr additive="base">
                                        <p:cTn id="1285" dur="3500" fill="hold"/>
                                        <p:tgtEl>
                                          <p:spTgt spid="117"/>
                                        </p:tgtEl>
                                        <p:attrNameLst>
                                          <p:attrName>ppt_x</p:attrName>
                                        </p:attrNameLst>
                                      </p:cBhvr>
                                      <p:tavLst>
                                        <p:tav tm="0">
                                          <p:val>
                                            <p:strVal val="#ppt_x"/>
                                          </p:val>
                                        </p:tav>
                                        <p:tav tm="100000">
                                          <p:val>
                                            <p:strVal val="#ppt_x"/>
                                          </p:val>
                                        </p:tav>
                                      </p:tavLst>
                                    </p:anim>
                                    <p:anim calcmode="lin" valueType="num">
                                      <p:cBhvr additive="base">
                                        <p:cTn id="1286" dur="3500" fill="hold"/>
                                        <p:tgtEl>
                                          <p:spTgt spid="117"/>
                                        </p:tgtEl>
                                        <p:attrNameLst>
                                          <p:attrName>ppt_y</p:attrName>
                                        </p:attrNameLst>
                                      </p:cBhvr>
                                      <p:tavLst>
                                        <p:tav tm="0">
                                          <p:val>
                                            <p:strVal val="0-#ppt_h/2"/>
                                          </p:val>
                                        </p:tav>
                                        <p:tav tm="100000">
                                          <p:val>
                                            <p:strVal val="#ppt_y"/>
                                          </p:val>
                                        </p:tav>
                                      </p:tavLst>
                                    </p:anim>
                                  </p:childTnLst>
                                </p:cTn>
                              </p:par>
                              <p:par>
                                <p:cTn id="1287" presetID="2" presetClass="entr" presetSubtype="1" fill="hold" grpId="0" nodeType="withEffect">
                                  <p:stCondLst>
                                    <p:cond delay="0"/>
                                  </p:stCondLst>
                                  <p:childTnLst>
                                    <p:set>
                                      <p:cBhvr>
                                        <p:cTn id="1288" dur="1" fill="hold">
                                          <p:stCondLst>
                                            <p:cond delay="0"/>
                                          </p:stCondLst>
                                        </p:cTn>
                                        <p:tgtEl>
                                          <p:spTgt spid="118"/>
                                        </p:tgtEl>
                                        <p:attrNameLst>
                                          <p:attrName>style.visibility</p:attrName>
                                        </p:attrNameLst>
                                      </p:cBhvr>
                                      <p:to>
                                        <p:strVal val="visible"/>
                                      </p:to>
                                    </p:set>
                                    <p:anim calcmode="lin" valueType="num">
                                      <p:cBhvr additive="base">
                                        <p:cTn id="1289" dur="3500" fill="hold"/>
                                        <p:tgtEl>
                                          <p:spTgt spid="118"/>
                                        </p:tgtEl>
                                        <p:attrNameLst>
                                          <p:attrName>ppt_x</p:attrName>
                                        </p:attrNameLst>
                                      </p:cBhvr>
                                      <p:tavLst>
                                        <p:tav tm="0">
                                          <p:val>
                                            <p:strVal val="#ppt_x"/>
                                          </p:val>
                                        </p:tav>
                                        <p:tav tm="100000">
                                          <p:val>
                                            <p:strVal val="#ppt_x"/>
                                          </p:val>
                                        </p:tav>
                                      </p:tavLst>
                                    </p:anim>
                                    <p:anim calcmode="lin" valueType="num">
                                      <p:cBhvr additive="base">
                                        <p:cTn id="1290" dur="3500" fill="hold"/>
                                        <p:tgtEl>
                                          <p:spTgt spid="118"/>
                                        </p:tgtEl>
                                        <p:attrNameLst>
                                          <p:attrName>ppt_y</p:attrName>
                                        </p:attrNameLst>
                                      </p:cBhvr>
                                      <p:tavLst>
                                        <p:tav tm="0">
                                          <p:val>
                                            <p:strVal val="0-#ppt_h/2"/>
                                          </p:val>
                                        </p:tav>
                                        <p:tav tm="100000">
                                          <p:val>
                                            <p:strVal val="#ppt_y"/>
                                          </p:val>
                                        </p:tav>
                                      </p:tavLst>
                                    </p:anim>
                                  </p:childTnLst>
                                </p:cTn>
                              </p:par>
                              <p:par>
                                <p:cTn id="1291" presetID="2" presetClass="entr" presetSubtype="1" fill="hold" grpId="0" nodeType="withEffect">
                                  <p:stCondLst>
                                    <p:cond delay="0"/>
                                  </p:stCondLst>
                                  <p:childTnLst>
                                    <p:set>
                                      <p:cBhvr>
                                        <p:cTn id="1292" dur="1" fill="hold">
                                          <p:stCondLst>
                                            <p:cond delay="0"/>
                                          </p:stCondLst>
                                        </p:cTn>
                                        <p:tgtEl>
                                          <p:spTgt spid="119"/>
                                        </p:tgtEl>
                                        <p:attrNameLst>
                                          <p:attrName>style.visibility</p:attrName>
                                        </p:attrNameLst>
                                      </p:cBhvr>
                                      <p:to>
                                        <p:strVal val="visible"/>
                                      </p:to>
                                    </p:set>
                                    <p:anim calcmode="lin" valueType="num">
                                      <p:cBhvr additive="base">
                                        <p:cTn id="1293" dur="3500" fill="hold"/>
                                        <p:tgtEl>
                                          <p:spTgt spid="119"/>
                                        </p:tgtEl>
                                        <p:attrNameLst>
                                          <p:attrName>ppt_x</p:attrName>
                                        </p:attrNameLst>
                                      </p:cBhvr>
                                      <p:tavLst>
                                        <p:tav tm="0">
                                          <p:val>
                                            <p:strVal val="#ppt_x"/>
                                          </p:val>
                                        </p:tav>
                                        <p:tav tm="100000">
                                          <p:val>
                                            <p:strVal val="#ppt_x"/>
                                          </p:val>
                                        </p:tav>
                                      </p:tavLst>
                                    </p:anim>
                                    <p:anim calcmode="lin" valueType="num">
                                      <p:cBhvr additive="base">
                                        <p:cTn id="1294" dur="3500" fill="hold"/>
                                        <p:tgtEl>
                                          <p:spTgt spid="119"/>
                                        </p:tgtEl>
                                        <p:attrNameLst>
                                          <p:attrName>ppt_y</p:attrName>
                                        </p:attrNameLst>
                                      </p:cBhvr>
                                      <p:tavLst>
                                        <p:tav tm="0">
                                          <p:val>
                                            <p:strVal val="0-#ppt_h/2"/>
                                          </p:val>
                                        </p:tav>
                                        <p:tav tm="100000">
                                          <p:val>
                                            <p:strVal val="#ppt_y"/>
                                          </p:val>
                                        </p:tav>
                                      </p:tavLst>
                                    </p:anim>
                                  </p:childTnLst>
                                </p:cTn>
                              </p:par>
                              <p:par>
                                <p:cTn id="1295" presetID="2" presetClass="entr" presetSubtype="1" fill="hold" grpId="0" nodeType="withEffect">
                                  <p:stCondLst>
                                    <p:cond delay="0"/>
                                  </p:stCondLst>
                                  <p:childTnLst>
                                    <p:set>
                                      <p:cBhvr>
                                        <p:cTn id="1296" dur="1" fill="hold">
                                          <p:stCondLst>
                                            <p:cond delay="0"/>
                                          </p:stCondLst>
                                        </p:cTn>
                                        <p:tgtEl>
                                          <p:spTgt spid="120"/>
                                        </p:tgtEl>
                                        <p:attrNameLst>
                                          <p:attrName>style.visibility</p:attrName>
                                        </p:attrNameLst>
                                      </p:cBhvr>
                                      <p:to>
                                        <p:strVal val="visible"/>
                                      </p:to>
                                    </p:set>
                                    <p:anim calcmode="lin" valueType="num">
                                      <p:cBhvr additive="base">
                                        <p:cTn id="1297" dur="3500" fill="hold"/>
                                        <p:tgtEl>
                                          <p:spTgt spid="120"/>
                                        </p:tgtEl>
                                        <p:attrNameLst>
                                          <p:attrName>ppt_x</p:attrName>
                                        </p:attrNameLst>
                                      </p:cBhvr>
                                      <p:tavLst>
                                        <p:tav tm="0">
                                          <p:val>
                                            <p:strVal val="#ppt_x"/>
                                          </p:val>
                                        </p:tav>
                                        <p:tav tm="100000">
                                          <p:val>
                                            <p:strVal val="#ppt_x"/>
                                          </p:val>
                                        </p:tav>
                                      </p:tavLst>
                                    </p:anim>
                                    <p:anim calcmode="lin" valueType="num">
                                      <p:cBhvr additive="base">
                                        <p:cTn id="1298" dur="3500" fill="hold"/>
                                        <p:tgtEl>
                                          <p:spTgt spid="120"/>
                                        </p:tgtEl>
                                        <p:attrNameLst>
                                          <p:attrName>ppt_y</p:attrName>
                                        </p:attrNameLst>
                                      </p:cBhvr>
                                      <p:tavLst>
                                        <p:tav tm="0">
                                          <p:val>
                                            <p:strVal val="0-#ppt_h/2"/>
                                          </p:val>
                                        </p:tav>
                                        <p:tav tm="100000">
                                          <p:val>
                                            <p:strVal val="#ppt_y"/>
                                          </p:val>
                                        </p:tav>
                                      </p:tavLst>
                                    </p:anim>
                                  </p:childTnLst>
                                </p:cTn>
                              </p:par>
                              <p:par>
                                <p:cTn id="1299" presetID="2" presetClass="entr" presetSubtype="1" fill="hold" grpId="0" nodeType="withEffect">
                                  <p:stCondLst>
                                    <p:cond delay="0"/>
                                  </p:stCondLst>
                                  <p:childTnLst>
                                    <p:set>
                                      <p:cBhvr>
                                        <p:cTn id="1300" dur="1" fill="hold">
                                          <p:stCondLst>
                                            <p:cond delay="0"/>
                                          </p:stCondLst>
                                        </p:cTn>
                                        <p:tgtEl>
                                          <p:spTgt spid="121"/>
                                        </p:tgtEl>
                                        <p:attrNameLst>
                                          <p:attrName>style.visibility</p:attrName>
                                        </p:attrNameLst>
                                      </p:cBhvr>
                                      <p:to>
                                        <p:strVal val="visible"/>
                                      </p:to>
                                    </p:set>
                                    <p:anim calcmode="lin" valueType="num">
                                      <p:cBhvr additive="base">
                                        <p:cTn id="1301" dur="3500" fill="hold"/>
                                        <p:tgtEl>
                                          <p:spTgt spid="121"/>
                                        </p:tgtEl>
                                        <p:attrNameLst>
                                          <p:attrName>ppt_x</p:attrName>
                                        </p:attrNameLst>
                                      </p:cBhvr>
                                      <p:tavLst>
                                        <p:tav tm="0">
                                          <p:val>
                                            <p:strVal val="#ppt_x"/>
                                          </p:val>
                                        </p:tav>
                                        <p:tav tm="100000">
                                          <p:val>
                                            <p:strVal val="#ppt_x"/>
                                          </p:val>
                                        </p:tav>
                                      </p:tavLst>
                                    </p:anim>
                                    <p:anim calcmode="lin" valueType="num">
                                      <p:cBhvr additive="base">
                                        <p:cTn id="1302" dur="3500" fill="hold"/>
                                        <p:tgtEl>
                                          <p:spTgt spid="121"/>
                                        </p:tgtEl>
                                        <p:attrNameLst>
                                          <p:attrName>ppt_y</p:attrName>
                                        </p:attrNameLst>
                                      </p:cBhvr>
                                      <p:tavLst>
                                        <p:tav tm="0">
                                          <p:val>
                                            <p:strVal val="0-#ppt_h/2"/>
                                          </p:val>
                                        </p:tav>
                                        <p:tav tm="100000">
                                          <p:val>
                                            <p:strVal val="#ppt_y"/>
                                          </p:val>
                                        </p:tav>
                                      </p:tavLst>
                                    </p:anim>
                                  </p:childTnLst>
                                </p:cTn>
                              </p:par>
                              <p:par>
                                <p:cTn id="1303" presetID="2" presetClass="entr" presetSubtype="1" fill="hold" grpId="0" nodeType="withEffect">
                                  <p:stCondLst>
                                    <p:cond delay="0"/>
                                  </p:stCondLst>
                                  <p:childTnLst>
                                    <p:set>
                                      <p:cBhvr>
                                        <p:cTn id="1304" dur="1" fill="hold">
                                          <p:stCondLst>
                                            <p:cond delay="0"/>
                                          </p:stCondLst>
                                        </p:cTn>
                                        <p:tgtEl>
                                          <p:spTgt spid="122"/>
                                        </p:tgtEl>
                                        <p:attrNameLst>
                                          <p:attrName>style.visibility</p:attrName>
                                        </p:attrNameLst>
                                      </p:cBhvr>
                                      <p:to>
                                        <p:strVal val="visible"/>
                                      </p:to>
                                    </p:set>
                                    <p:anim calcmode="lin" valueType="num">
                                      <p:cBhvr additive="base">
                                        <p:cTn id="1305" dur="3500" fill="hold"/>
                                        <p:tgtEl>
                                          <p:spTgt spid="122"/>
                                        </p:tgtEl>
                                        <p:attrNameLst>
                                          <p:attrName>ppt_x</p:attrName>
                                        </p:attrNameLst>
                                      </p:cBhvr>
                                      <p:tavLst>
                                        <p:tav tm="0">
                                          <p:val>
                                            <p:strVal val="#ppt_x"/>
                                          </p:val>
                                        </p:tav>
                                        <p:tav tm="100000">
                                          <p:val>
                                            <p:strVal val="#ppt_x"/>
                                          </p:val>
                                        </p:tav>
                                      </p:tavLst>
                                    </p:anim>
                                    <p:anim calcmode="lin" valueType="num">
                                      <p:cBhvr additive="base">
                                        <p:cTn id="1306" dur="3500" fill="hold"/>
                                        <p:tgtEl>
                                          <p:spTgt spid="122"/>
                                        </p:tgtEl>
                                        <p:attrNameLst>
                                          <p:attrName>ppt_y</p:attrName>
                                        </p:attrNameLst>
                                      </p:cBhvr>
                                      <p:tavLst>
                                        <p:tav tm="0">
                                          <p:val>
                                            <p:strVal val="0-#ppt_h/2"/>
                                          </p:val>
                                        </p:tav>
                                        <p:tav tm="100000">
                                          <p:val>
                                            <p:strVal val="#ppt_y"/>
                                          </p:val>
                                        </p:tav>
                                      </p:tavLst>
                                    </p:anim>
                                  </p:childTnLst>
                                </p:cTn>
                              </p:par>
                              <p:par>
                                <p:cTn id="1307" presetID="2" presetClass="entr" presetSubtype="1" fill="hold" grpId="0" nodeType="withEffect">
                                  <p:stCondLst>
                                    <p:cond delay="0"/>
                                  </p:stCondLst>
                                  <p:childTnLst>
                                    <p:set>
                                      <p:cBhvr>
                                        <p:cTn id="1308" dur="1" fill="hold">
                                          <p:stCondLst>
                                            <p:cond delay="0"/>
                                          </p:stCondLst>
                                        </p:cTn>
                                        <p:tgtEl>
                                          <p:spTgt spid="129"/>
                                        </p:tgtEl>
                                        <p:attrNameLst>
                                          <p:attrName>style.visibility</p:attrName>
                                        </p:attrNameLst>
                                      </p:cBhvr>
                                      <p:to>
                                        <p:strVal val="visible"/>
                                      </p:to>
                                    </p:set>
                                    <p:anim calcmode="lin" valueType="num">
                                      <p:cBhvr additive="base">
                                        <p:cTn id="1309" dur="3500" fill="hold"/>
                                        <p:tgtEl>
                                          <p:spTgt spid="129"/>
                                        </p:tgtEl>
                                        <p:attrNameLst>
                                          <p:attrName>ppt_x</p:attrName>
                                        </p:attrNameLst>
                                      </p:cBhvr>
                                      <p:tavLst>
                                        <p:tav tm="0">
                                          <p:val>
                                            <p:strVal val="#ppt_x"/>
                                          </p:val>
                                        </p:tav>
                                        <p:tav tm="100000">
                                          <p:val>
                                            <p:strVal val="#ppt_x"/>
                                          </p:val>
                                        </p:tav>
                                      </p:tavLst>
                                    </p:anim>
                                    <p:anim calcmode="lin" valueType="num">
                                      <p:cBhvr additive="base">
                                        <p:cTn id="1310" dur="3500" fill="hold"/>
                                        <p:tgtEl>
                                          <p:spTgt spid="129"/>
                                        </p:tgtEl>
                                        <p:attrNameLst>
                                          <p:attrName>ppt_y</p:attrName>
                                        </p:attrNameLst>
                                      </p:cBhvr>
                                      <p:tavLst>
                                        <p:tav tm="0">
                                          <p:val>
                                            <p:strVal val="0-#ppt_h/2"/>
                                          </p:val>
                                        </p:tav>
                                        <p:tav tm="100000">
                                          <p:val>
                                            <p:strVal val="#ppt_y"/>
                                          </p:val>
                                        </p:tav>
                                      </p:tavLst>
                                    </p:anim>
                                  </p:childTnLst>
                                </p:cTn>
                              </p:par>
                              <p:par>
                                <p:cTn id="1311" presetID="2" presetClass="entr" presetSubtype="1" fill="hold" grpId="0" nodeType="withEffect">
                                  <p:stCondLst>
                                    <p:cond delay="0"/>
                                  </p:stCondLst>
                                  <p:childTnLst>
                                    <p:set>
                                      <p:cBhvr>
                                        <p:cTn id="1312" dur="1" fill="hold">
                                          <p:stCondLst>
                                            <p:cond delay="0"/>
                                          </p:stCondLst>
                                        </p:cTn>
                                        <p:tgtEl>
                                          <p:spTgt spid="130"/>
                                        </p:tgtEl>
                                        <p:attrNameLst>
                                          <p:attrName>style.visibility</p:attrName>
                                        </p:attrNameLst>
                                      </p:cBhvr>
                                      <p:to>
                                        <p:strVal val="visible"/>
                                      </p:to>
                                    </p:set>
                                    <p:anim calcmode="lin" valueType="num">
                                      <p:cBhvr additive="base">
                                        <p:cTn id="1313" dur="3500" fill="hold"/>
                                        <p:tgtEl>
                                          <p:spTgt spid="130"/>
                                        </p:tgtEl>
                                        <p:attrNameLst>
                                          <p:attrName>ppt_x</p:attrName>
                                        </p:attrNameLst>
                                      </p:cBhvr>
                                      <p:tavLst>
                                        <p:tav tm="0">
                                          <p:val>
                                            <p:strVal val="#ppt_x"/>
                                          </p:val>
                                        </p:tav>
                                        <p:tav tm="100000">
                                          <p:val>
                                            <p:strVal val="#ppt_x"/>
                                          </p:val>
                                        </p:tav>
                                      </p:tavLst>
                                    </p:anim>
                                    <p:anim calcmode="lin" valueType="num">
                                      <p:cBhvr additive="base">
                                        <p:cTn id="1314" dur="3500" fill="hold"/>
                                        <p:tgtEl>
                                          <p:spTgt spid="130"/>
                                        </p:tgtEl>
                                        <p:attrNameLst>
                                          <p:attrName>ppt_y</p:attrName>
                                        </p:attrNameLst>
                                      </p:cBhvr>
                                      <p:tavLst>
                                        <p:tav tm="0">
                                          <p:val>
                                            <p:strVal val="0-#ppt_h/2"/>
                                          </p:val>
                                        </p:tav>
                                        <p:tav tm="100000">
                                          <p:val>
                                            <p:strVal val="#ppt_y"/>
                                          </p:val>
                                        </p:tav>
                                      </p:tavLst>
                                    </p:anim>
                                  </p:childTnLst>
                                </p:cTn>
                              </p:par>
                              <p:par>
                                <p:cTn id="1315" presetID="2" presetClass="entr" presetSubtype="1" fill="hold" grpId="0" nodeType="withEffect">
                                  <p:stCondLst>
                                    <p:cond delay="0"/>
                                  </p:stCondLst>
                                  <p:childTnLst>
                                    <p:set>
                                      <p:cBhvr>
                                        <p:cTn id="1316" dur="1" fill="hold">
                                          <p:stCondLst>
                                            <p:cond delay="0"/>
                                          </p:stCondLst>
                                        </p:cTn>
                                        <p:tgtEl>
                                          <p:spTgt spid="131"/>
                                        </p:tgtEl>
                                        <p:attrNameLst>
                                          <p:attrName>style.visibility</p:attrName>
                                        </p:attrNameLst>
                                      </p:cBhvr>
                                      <p:to>
                                        <p:strVal val="visible"/>
                                      </p:to>
                                    </p:set>
                                    <p:anim calcmode="lin" valueType="num">
                                      <p:cBhvr additive="base">
                                        <p:cTn id="1317" dur="3500" fill="hold"/>
                                        <p:tgtEl>
                                          <p:spTgt spid="131"/>
                                        </p:tgtEl>
                                        <p:attrNameLst>
                                          <p:attrName>ppt_x</p:attrName>
                                        </p:attrNameLst>
                                      </p:cBhvr>
                                      <p:tavLst>
                                        <p:tav tm="0">
                                          <p:val>
                                            <p:strVal val="#ppt_x"/>
                                          </p:val>
                                        </p:tav>
                                        <p:tav tm="100000">
                                          <p:val>
                                            <p:strVal val="#ppt_x"/>
                                          </p:val>
                                        </p:tav>
                                      </p:tavLst>
                                    </p:anim>
                                    <p:anim calcmode="lin" valueType="num">
                                      <p:cBhvr additive="base">
                                        <p:cTn id="1318" dur="3500" fill="hold"/>
                                        <p:tgtEl>
                                          <p:spTgt spid="131"/>
                                        </p:tgtEl>
                                        <p:attrNameLst>
                                          <p:attrName>ppt_y</p:attrName>
                                        </p:attrNameLst>
                                      </p:cBhvr>
                                      <p:tavLst>
                                        <p:tav tm="0">
                                          <p:val>
                                            <p:strVal val="0-#ppt_h/2"/>
                                          </p:val>
                                        </p:tav>
                                        <p:tav tm="100000">
                                          <p:val>
                                            <p:strVal val="#ppt_y"/>
                                          </p:val>
                                        </p:tav>
                                      </p:tavLst>
                                    </p:anim>
                                  </p:childTnLst>
                                </p:cTn>
                              </p:par>
                              <p:par>
                                <p:cTn id="1319" presetID="2" presetClass="entr" presetSubtype="1" fill="hold" grpId="0" nodeType="withEffect">
                                  <p:stCondLst>
                                    <p:cond delay="0"/>
                                  </p:stCondLst>
                                  <p:childTnLst>
                                    <p:set>
                                      <p:cBhvr>
                                        <p:cTn id="1320" dur="1" fill="hold">
                                          <p:stCondLst>
                                            <p:cond delay="0"/>
                                          </p:stCondLst>
                                        </p:cTn>
                                        <p:tgtEl>
                                          <p:spTgt spid="132"/>
                                        </p:tgtEl>
                                        <p:attrNameLst>
                                          <p:attrName>style.visibility</p:attrName>
                                        </p:attrNameLst>
                                      </p:cBhvr>
                                      <p:to>
                                        <p:strVal val="visible"/>
                                      </p:to>
                                    </p:set>
                                    <p:anim calcmode="lin" valueType="num">
                                      <p:cBhvr additive="base">
                                        <p:cTn id="1321" dur="3500" fill="hold"/>
                                        <p:tgtEl>
                                          <p:spTgt spid="132"/>
                                        </p:tgtEl>
                                        <p:attrNameLst>
                                          <p:attrName>ppt_x</p:attrName>
                                        </p:attrNameLst>
                                      </p:cBhvr>
                                      <p:tavLst>
                                        <p:tav tm="0">
                                          <p:val>
                                            <p:strVal val="#ppt_x"/>
                                          </p:val>
                                        </p:tav>
                                        <p:tav tm="100000">
                                          <p:val>
                                            <p:strVal val="#ppt_x"/>
                                          </p:val>
                                        </p:tav>
                                      </p:tavLst>
                                    </p:anim>
                                    <p:anim calcmode="lin" valueType="num">
                                      <p:cBhvr additive="base">
                                        <p:cTn id="1322" dur="3500" fill="hold"/>
                                        <p:tgtEl>
                                          <p:spTgt spid="132"/>
                                        </p:tgtEl>
                                        <p:attrNameLst>
                                          <p:attrName>ppt_y</p:attrName>
                                        </p:attrNameLst>
                                      </p:cBhvr>
                                      <p:tavLst>
                                        <p:tav tm="0">
                                          <p:val>
                                            <p:strVal val="0-#ppt_h/2"/>
                                          </p:val>
                                        </p:tav>
                                        <p:tav tm="100000">
                                          <p:val>
                                            <p:strVal val="#ppt_y"/>
                                          </p:val>
                                        </p:tav>
                                      </p:tavLst>
                                    </p:anim>
                                  </p:childTnLst>
                                </p:cTn>
                              </p:par>
                              <p:par>
                                <p:cTn id="1323" presetID="2" presetClass="entr" presetSubtype="1" fill="hold" grpId="0" nodeType="withEffect">
                                  <p:stCondLst>
                                    <p:cond delay="0"/>
                                  </p:stCondLst>
                                  <p:childTnLst>
                                    <p:set>
                                      <p:cBhvr>
                                        <p:cTn id="1324" dur="1" fill="hold">
                                          <p:stCondLst>
                                            <p:cond delay="0"/>
                                          </p:stCondLst>
                                        </p:cTn>
                                        <p:tgtEl>
                                          <p:spTgt spid="133"/>
                                        </p:tgtEl>
                                        <p:attrNameLst>
                                          <p:attrName>style.visibility</p:attrName>
                                        </p:attrNameLst>
                                      </p:cBhvr>
                                      <p:to>
                                        <p:strVal val="visible"/>
                                      </p:to>
                                    </p:set>
                                    <p:anim calcmode="lin" valueType="num">
                                      <p:cBhvr additive="base">
                                        <p:cTn id="1325" dur="3500" fill="hold"/>
                                        <p:tgtEl>
                                          <p:spTgt spid="133"/>
                                        </p:tgtEl>
                                        <p:attrNameLst>
                                          <p:attrName>ppt_x</p:attrName>
                                        </p:attrNameLst>
                                      </p:cBhvr>
                                      <p:tavLst>
                                        <p:tav tm="0">
                                          <p:val>
                                            <p:strVal val="#ppt_x"/>
                                          </p:val>
                                        </p:tav>
                                        <p:tav tm="100000">
                                          <p:val>
                                            <p:strVal val="#ppt_x"/>
                                          </p:val>
                                        </p:tav>
                                      </p:tavLst>
                                    </p:anim>
                                    <p:anim calcmode="lin" valueType="num">
                                      <p:cBhvr additive="base">
                                        <p:cTn id="1326" dur="3500" fill="hold"/>
                                        <p:tgtEl>
                                          <p:spTgt spid="133"/>
                                        </p:tgtEl>
                                        <p:attrNameLst>
                                          <p:attrName>ppt_y</p:attrName>
                                        </p:attrNameLst>
                                      </p:cBhvr>
                                      <p:tavLst>
                                        <p:tav tm="0">
                                          <p:val>
                                            <p:strVal val="0-#ppt_h/2"/>
                                          </p:val>
                                        </p:tav>
                                        <p:tav tm="100000">
                                          <p:val>
                                            <p:strVal val="#ppt_y"/>
                                          </p:val>
                                        </p:tav>
                                      </p:tavLst>
                                    </p:anim>
                                  </p:childTnLst>
                                </p:cTn>
                              </p:par>
                              <p:par>
                                <p:cTn id="1327" presetID="2" presetClass="entr" presetSubtype="1" fill="hold" grpId="0" nodeType="withEffect">
                                  <p:stCondLst>
                                    <p:cond delay="0"/>
                                  </p:stCondLst>
                                  <p:childTnLst>
                                    <p:set>
                                      <p:cBhvr>
                                        <p:cTn id="1328" dur="1" fill="hold">
                                          <p:stCondLst>
                                            <p:cond delay="0"/>
                                          </p:stCondLst>
                                        </p:cTn>
                                        <p:tgtEl>
                                          <p:spTgt spid="134"/>
                                        </p:tgtEl>
                                        <p:attrNameLst>
                                          <p:attrName>style.visibility</p:attrName>
                                        </p:attrNameLst>
                                      </p:cBhvr>
                                      <p:to>
                                        <p:strVal val="visible"/>
                                      </p:to>
                                    </p:set>
                                    <p:anim calcmode="lin" valueType="num">
                                      <p:cBhvr additive="base">
                                        <p:cTn id="1329" dur="3500" fill="hold"/>
                                        <p:tgtEl>
                                          <p:spTgt spid="134"/>
                                        </p:tgtEl>
                                        <p:attrNameLst>
                                          <p:attrName>ppt_x</p:attrName>
                                        </p:attrNameLst>
                                      </p:cBhvr>
                                      <p:tavLst>
                                        <p:tav tm="0">
                                          <p:val>
                                            <p:strVal val="#ppt_x"/>
                                          </p:val>
                                        </p:tav>
                                        <p:tav tm="100000">
                                          <p:val>
                                            <p:strVal val="#ppt_x"/>
                                          </p:val>
                                        </p:tav>
                                      </p:tavLst>
                                    </p:anim>
                                    <p:anim calcmode="lin" valueType="num">
                                      <p:cBhvr additive="base">
                                        <p:cTn id="1330" dur="3500" fill="hold"/>
                                        <p:tgtEl>
                                          <p:spTgt spid="134"/>
                                        </p:tgtEl>
                                        <p:attrNameLst>
                                          <p:attrName>ppt_y</p:attrName>
                                        </p:attrNameLst>
                                      </p:cBhvr>
                                      <p:tavLst>
                                        <p:tav tm="0">
                                          <p:val>
                                            <p:strVal val="0-#ppt_h/2"/>
                                          </p:val>
                                        </p:tav>
                                        <p:tav tm="100000">
                                          <p:val>
                                            <p:strVal val="#ppt_y"/>
                                          </p:val>
                                        </p:tav>
                                      </p:tavLst>
                                    </p:anim>
                                  </p:childTnLst>
                                </p:cTn>
                              </p:par>
                              <p:par>
                                <p:cTn id="1331" presetID="2" presetClass="entr" presetSubtype="1" fill="hold" grpId="0" nodeType="withEffect">
                                  <p:stCondLst>
                                    <p:cond delay="0"/>
                                  </p:stCondLst>
                                  <p:childTnLst>
                                    <p:set>
                                      <p:cBhvr>
                                        <p:cTn id="1332" dur="1" fill="hold">
                                          <p:stCondLst>
                                            <p:cond delay="0"/>
                                          </p:stCondLst>
                                        </p:cTn>
                                        <p:tgtEl>
                                          <p:spTgt spid="135"/>
                                        </p:tgtEl>
                                        <p:attrNameLst>
                                          <p:attrName>style.visibility</p:attrName>
                                        </p:attrNameLst>
                                      </p:cBhvr>
                                      <p:to>
                                        <p:strVal val="visible"/>
                                      </p:to>
                                    </p:set>
                                    <p:anim calcmode="lin" valueType="num">
                                      <p:cBhvr additive="base">
                                        <p:cTn id="1333" dur="3500" fill="hold"/>
                                        <p:tgtEl>
                                          <p:spTgt spid="135"/>
                                        </p:tgtEl>
                                        <p:attrNameLst>
                                          <p:attrName>ppt_x</p:attrName>
                                        </p:attrNameLst>
                                      </p:cBhvr>
                                      <p:tavLst>
                                        <p:tav tm="0">
                                          <p:val>
                                            <p:strVal val="#ppt_x"/>
                                          </p:val>
                                        </p:tav>
                                        <p:tav tm="100000">
                                          <p:val>
                                            <p:strVal val="#ppt_x"/>
                                          </p:val>
                                        </p:tav>
                                      </p:tavLst>
                                    </p:anim>
                                    <p:anim calcmode="lin" valueType="num">
                                      <p:cBhvr additive="base">
                                        <p:cTn id="1334" dur="3500" fill="hold"/>
                                        <p:tgtEl>
                                          <p:spTgt spid="135"/>
                                        </p:tgtEl>
                                        <p:attrNameLst>
                                          <p:attrName>ppt_y</p:attrName>
                                        </p:attrNameLst>
                                      </p:cBhvr>
                                      <p:tavLst>
                                        <p:tav tm="0">
                                          <p:val>
                                            <p:strVal val="0-#ppt_h/2"/>
                                          </p:val>
                                        </p:tav>
                                        <p:tav tm="100000">
                                          <p:val>
                                            <p:strVal val="#ppt_y"/>
                                          </p:val>
                                        </p:tav>
                                      </p:tavLst>
                                    </p:anim>
                                  </p:childTnLst>
                                </p:cTn>
                              </p:par>
                              <p:par>
                                <p:cTn id="1335" presetID="8" presetClass="emph" presetSubtype="0" fill="hold" grpId="1" nodeType="withEffect">
                                  <p:stCondLst>
                                    <p:cond delay="0"/>
                                  </p:stCondLst>
                                  <p:childTnLst>
                                    <p:animRot by="21600000">
                                      <p:cBhvr>
                                        <p:cTn id="1336" dur="3500" fill="hold"/>
                                        <p:tgtEl>
                                          <p:spTgt spid="116"/>
                                        </p:tgtEl>
                                        <p:attrNameLst>
                                          <p:attrName>r</p:attrName>
                                        </p:attrNameLst>
                                      </p:cBhvr>
                                    </p:animRot>
                                  </p:childTnLst>
                                </p:cTn>
                              </p:par>
                              <p:par>
                                <p:cTn id="1337" presetID="8" presetClass="emph" presetSubtype="0" fill="hold" grpId="1" nodeType="withEffect">
                                  <p:stCondLst>
                                    <p:cond delay="0"/>
                                  </p:stCondLst>
                                  <p:childTnLst>
                                    <p:animRot by="21600000">
                                      <p:cBhvr>
                                        <p:cTn id="1338" dur="3500" fill="hold"/>
                                        <p:tgtEl>
                                          <p:spTgt spid="117"/>
                                        </p:tgtEl>
                                        <p:attrNameLst>
                                          <p:attrName>r</p:attrName>
                                        </p:attrNameLst>
                                      </p:cBhvr>
                                    </p:animRot>
                                  </p:childTnLst>
                                </p:cTn>
                              </p:par>
                              <p:par>
                                <p:cTn id="1339" presetID="8" presetClass="emph" presetSubtype="0" fill="hold" grpId="1" nodeType="withEffect">
                                  <p:stCondLst>
                                    <p:cond delay="0"/>
                                  </p:stCondLst>
                                  <p:childTnLst>
                                    <p:animRot by="21600000">
                                      <p:cBhvr>
                                        <p:cTn id="1340" dur="3500" fill="hold"/>
                                        <p:tgtEl>
                                          <p:spTgt spid="118"/>
                                        </p:tgtEl>
                                        <p:attrNameLst>
                                          <p:attrName>r</p:attrName>
                                        </p:attrNameLst>
                                      </p:cBhvr>
                                    </p:animRot>
                                  </p:childTnLst>
                                </p:cTn>
                              </p:par>
                              <p:par>
                                <p:cTn id="1341" presetID="8" presetClass="emph" presetSubtype="0" fill="hold" grpId="1" nodeType="withEffect">
                                  <p:stCondLst>
                                    <p:cond delay="0"/>
                                  </p:stCondLst>
                                  <p:childTnLst>
                                    <p:animRot by="21600000">
                                      <p:cBhvr>
                                        <p:cTn id="1342" dur="3500" fill="hold"/>
                                        <p:tgtEl>
                                          <p:spTgt spid="119"/>
                                        </p:tgtEl>
                                        <p:attrNameLst>
                                          <p:attrName>r</p:attrName>
                                        </p:attrNameLst>
                                      </p:cBhvr>
                                    </p:animRot>
                                  </p:childTnLst>
                                </p:cTn>
                              </p:par>
                              <p:par>
                                <p:cTn id="1343" presetID="8" presetClass="emph" presetSubtype="0" fill="hold" grpId="1" nodeType="withEffect">
                                  <p:stCondLst>
                                    <p:cond delay="0"/>
                                  </p:stCondLst>
                                  <p:childTnLst>
                                    <p:animRot by="21600000">
                                      <p:cBhvr>
                                        <p:cTn id="1344" dur="3500" fill="hold"/>
                                        <p:tgtEl>
                                          <p:spTgt spid="120"/>
                                        </p:tgtEl>
                                        <p:attrNameLst>
                                          <p:attrName>r</p:attrName>
                                        </p:attrNameLst>
                                      </p:cBhvr>
                                    </p:animRot>
                                  </p:childTnLst>
                                </p:cTn>
                              </p:par>
                              <p:par>
                                <p:cTn id="1345" presetID="8" presetClass="emph" presetSubtype="0" fill="hold" grpId="1" nodeType="withEffect">
                                  <p:stCondLst>
                                    <p:cond delay="0"/>
                                  </p:stCondLst>
                                  <p:childTnLst>
                                    <p:animRot by="21600000">
                                      <p:cBhvr>
                                        <p:cTn id="1346" dur="3500" fill="hold"/>
                                        <p:tgtEl>
                                          <p:spTgt spid="121"/>
                                        </p:tgtEl>
                                        <p:attrNameLst>
                                          <p:attrName>r</p:attrName>
                                        </p:attrNameLst>
                                      </p:cBhvr>
                                    </p:animRot>
                                  </p:childTnLst>
                                </p:cTn>
                              </p:par>
                              <p:par>
                                <p:cTn id="1347" presetID="8" presetClass="emph" presetSubtype="0" fill="hold" grpId="1" nodeType="withEffect">
                                  <p:stCondLst>
                                    <p:cond delay="0"/>
                                  </p:stCondLst>
                                  <p:childTnLst>
                                    <p:animRot by="21600000">
                                      <p:cBhvr>
                                        <p:cTn id="1348" dur="3500" fill="hold"/>
                                        <p:tgtEl>
                                          <p:spTgt spid="122"/>
                                        </p:tgtEl>
                                        <p:attrNameLst>
                                          <p:attrName>r</p:attrName>
                                        </p:attrNameLst>
                                      </p:cBhvr>
                                    </p:animRot>
                                  </p:childTnLst>
                                </p:cTn>
                              </p:par>
                              <p:par>
                                <p:cTn id="1349" presetID="8" presetClass="emph" presetSubtype="0" fill="hold" grpId="1" nodeType="withEffect">
                                  <p:stCondLst>
                                    <p:cond delay="0"/>
                                  </p:stCondLst>
                                  <p:childTnLst>
                                    <p:animRot by="21600000">
                                      <p:cBhvr>
                                        <p:cTn id="1350" dur="3500" fill="hold"/>
                                        <p:tgtEl>
                                          <p:spTgt spid="129"/>
                                        </p:tgtEl>
                                        <p:attrNameLst>
                                          <p:attrName>r</p:attrName>
                                        </p:attrNameLst>
                                      </p:cBhvr>
                                    </p:animRot>
                                  </p:childTnLst>
                                </p:cTn>
                              </p:par>
                              <p:par>
                                <p:cTn id="1351" presetID="8" presetClass="emph" presetSubtype="0" fill="hold" grpId="1" nodeType="withEffect">
                                  <p:stCondLst>
                                    <p:cond delay="0"/>
                                  </p:stCondLst>
                                  <p:childTnLst>
                                    <p:animRot by="21600000">
                                      <p:cBhvr>
                                        <p:cTn id="1352" dur="3500" fill="hold"/>
                                        <p:tgtEl>
                                          <p:spTgt spid="130"/>
                                        </p:tgtEl>
                                        <p:attrNameLst>
                                          <p:attrName>r</p:attrName>
                                        </p:attrNameLst>
                                      </p:cBhvr>
                                    </p:animRot>
                                  </p:childTnLst>
                                </p:cTn>
                              </p:par>
                              <p:par>
                                <p:cTn id="1353" presetID="8" presetClass="emph" presetSubtype="0" fill="hold" grpId="1" nodeType="withEffect">
                                  <p:stCondLst>
                                    <p:cond delay="0"/>
                                  </p:stCondLst>
                                  <p:childTnLst>
                                    <p:animRot by="21600000">
                                      <p:cBhvr>
                                        <p:cTn id="1354" dur="3500" fill="hold"/>
                                        <p:tgtEl>
                                          <p:spTgt spid="131"/>
                                        </p:tgtEl>
                                        <p:attrNameLst>
                                          <p:attrName>r</p:attrName>
                                        </p:attrNameLst>
                                      </p:cBhvr>
                                    </p:animRot>
                                  </p:childTnLst>
                                </p:cTn>
                              </p:par>
                              <p:par>
                                <p:cTn id="1355" presetID="8" presetClass="emph" presetSubtype="0" fill="hold" grpId="1" nodeType="withEffect">
                                  <p:stCondLst>
                                    <p:cond delay="0"/>
                                  </p:stCondLst>
                                  <p:childTnLst>
                                    <p:animRot by="21600000">
                                      <p:cBhvr>
                                        <p:cTn id="1356" dur="3500" fill="hold"/>
                                        <p:tgtEl>
                                          <p:spTgt spid="132"/>
                                        </p:tgtEl>
                                        <p:attrNameLst>
                                          <p:attrName>r</p:attrName>
                                        </p:attrNameLst>
                                      </p:cBhvr>
                                    </p:animRot>
                                  </p:childTnLst>
                                </p:cTn>
                              </p:par>
                              <p:par>
                                <p:cTn id="1357" presetID="8" presetClass="emph" presetSubtype="0" fill="hold" grpId="1" nodeType="withEffect">
                                  <p:stCondLst>
                                    <p:cond delay="0"/>
                                  </p:stCondLst>
                                  <p:childTnLst>
                                    <p:animRot by="21600000">
                                      <p:cBhvr>
                                        <p:cTn id="1358" dur="3500" fill="hold"/>
                                        <p:tgtEl>
                                          <p:spTgt spid="133"/>
                                        </p:tgtEl>
                                        <p:attrNameLst>
                                          <p:attrName>r</p:attrName>
                                        </p:attrNameLst>
                                      </p:cBhvr>
                                    </p:animRot>
                                  </p:childTnLst>
                                </p:cTn>
                              </p:par>
                              <p:par>
                                <p:cTn id="1359" presetID="8" presetClass="emph" presetSubtype="0" fill="hold" grpId="1" nodeType="withEffect">
                                  <p:stCondLst>
                                    <p:cond delay="0"/>
                                  </p:stCondLst>
                                  <p:childTnLst>
                                    <p:animRot by="21600000">
                                      <p:cBhvr>
                                        <p:cTn id="1360" dur="3500" fill="hold"/>
                                        <p:tgtEl>
                                          <p:spTgt spid="134"/>
                                        </p:tgtEl>
                                        <p:attrNameLst>
                                          <p:attrName>r</p:attrName>
                                        </p:attrNameLst>
                                      </p:cBhvr>
                                    </p:animRot>
                                  </p:childTnLst>
                                </p:cTn>
                              </p:par>
                              <p:par>
                                <p:cTn id="1361" presetID="8" presetClass="emph" presetSubtype="0" fill="hold" grpId="1" nodeType="withEffect">
                                  <p:stCondLst>
                                    <p:cond delay="0"/>
                                  </p:stCondLst>
                                  <p:childTnLst>
                                    <p:animRot by="21600000">
                                      <p:cBhvr>
                                        <p:cTn id="1362" dur="3500" fill="hold"/>
                                        <p:tgtEl>
                                          <p:spTgt spid="135"/>
                                        </p:tgtEl>
                                        <p:attrNameLst>
                                          <p:attrName>r</p:attrName>
                                        </p:attrNameLst>
                                      </p:cBhvr>
                                    </p:animRot>
                                  </p:childTnLst>
                                </p:cTn>
                              </p:par>
                              <p:par>
                                <p:cTn id="1363" presetID="2" presetClass="exit" presetSubtype="4" fill="hold" grpId="2" nodeType="withEffect">
                                  <p:stCondLst>
                                    <p:cond delay="0"/>
                                  </p:stCondLst>
                                  <p:childTnLst>
                                    <p:anim calcmode="lin" valueType="num">
                                      <p:cBhvr additive="base">
                                        <p:cTn id="1364" dur="3500"/>
                                        <p:tgtEl>
                                          <p:spTgt spid="116"/>
                                        </p:tgtEl>
                                        <p:attrNameLst>
                                          <p:attrName>ppt_x</p:attrName>
                                        </p:attrNameLst>
                                      </p:cBhvr>
                                      <p:tavLst>
                                        <p:tav tm="0">
                                          <p:val>
                                            <p:strVal val="ppt_x"/>
                                          </p:val>
                                        </p:tav>
                                        <p:tav tm="100000">
                                          <p:val>
                                            <p:strVal val="ppt_x"/>
                                          </p:val>
                                        </p:tav>
                                      </p:tavLst>
                                    </p:anim>
                                    <p:anim calcmode="lin" valueType="num">
                                      <p:cBhvr additive="base">
                                        <p:cTn id="1365" dur="3500"/>
                                        <p:tgtEl>
                                          <p:spTgt spid="116"/>
                                        </p:tgtEl>
                                        <p:attrNameLst>
                                          <p:attrName>ppt_y</p:attrName>
                                        </p:attrNameLst>
                                      </p:cBhvr>
                                      <p:tavLst>
                                        <p:tav tm="0">
                                          <p:val>
                                            <p:strVal val="ppt_y"/>
                                          </p:val>
                                        </p:tav>
                                        <p:tav tm="100000">
                                          <p:val>
                                            <p:strVal val="1+ppt_h/2"/>
                                          </p:val>
                                        </p:tav>
                                      </p:tavLst>
                                    </p:anim>
                                    <p:set>
                                      <p:cBhvr>
                                        <p:cTn id="1366" dur="1" fill="hold">
                                          <p:stCondLst>
                                            <p:cond delay="3499"/>
                                          </p:stCondLst>
                                        </p:cTn>
                                        <p:tgtEl>
                                          <p:spTgt spid="116"/>
                                        </p:tgtEl>
                                        <p:attrNameLst>
                                          <p:attrName>style.visibility</p:attrName>
                                        </p:attrNameLst>
                                      </p:cBhvr>
                                      <p:to>
                                        <p:strVal val="hidden"/>
                                      </p:to>
                                    </p:set>
                                  </p:childTnLst>
                                </p:cTn>
                              </p:par>
                              <p:par>
                                <p:cTn id="1367" presetID="2" presetClass="exit" presetSubtype="4" fill="hold" grpId="2" nodeType="withEffect">
                                  <p:stCondLst>
                                    <p:cond delay="0"/>
                                  </p:stCondLst>
                                  <p:childTnLst>
                                    <p:anim calcmode="lin" valueType="num">
                                      <p:cBhvr additive="base">
                                        <p:cTn id="1368" dur="3500"/>
                                        <p:tgtEl>
                                          <p:spTgt spid="117"/>
                                        </p:tgtEl>
                                        <p:attrNameLst>
                                          <p:attrName>ppt_x</p:attrName>
                                        </p:attrNameLst>
                                      </p:cBhvr>
                                      <p:tavLst>
                                        <p:tav tm="0">
                                          <p:val>
                                            <p:strVal val="ppt_x"/>
                                          </p:val>
                                        </p:tav>
                                        <p:tav tm="100000">
                                          <p:val>
                                            <p:strVal val="ppt_x"/>
                                          </p:val>
                                        </p:tav>
                                      </p:tavLst>
                                    </p:anim>
                                    <p:anim calcmode="lin" valueType="num">
                                      <p:cBhvr additive="base">
                                        <p:cTn id="1369" dur="3500"/>
                                        <p:tgtEl>
                                          <p:spTgt spid="117"/>
                                        </p:tgtEl>
                                        <p:attrNameLst>
                                          <p:attrName>ppt_y</p:attrName>
                                        </p:attrNameLst>
                                      </p:cBhvr>
                                      <p:tavLst>
                                        <p:tav tm="0">
                                          <p:val>
                                            <p:strVal val="ppt_y"/>
                                          </p:val>
                                        </p:tav>
                                        <p:tav tm="100000">
                                          <p:val>
                                            <p:strVal val="1+ppt_h/2"/>
                                          </p:val>
                                        </p:tav>
                                      </p:tavLst>
                                    </p:anim>
                                    <p:set>
                                      <p:cBhvr>
                                        <p:cTn id="1370" dur="1" fill="hold">
                                          <p:stCondLst>
                                            <p:cond delay="3499"/>
                                          </p:stCondLst>
                                        </p:cTn>
                                        <p:tgtEl>
                                          <p:spTgt spid="117"/>
                                        </p:tgtEl>
                                        <p:attrNameLst>
                                          <p:attrName>style.visibility</p:attrName>
                                        </p:attrNameLst>
                                      </p:cBhvr>
                                      <p:to>
                                        <p:strVal val="hidden"/>
                                      </p:to>
                                    </p:set>
                                  </p:childTnLst>
                                </p:cTn>
                              </p:par>
                              <p:par>
                                <p:cTn id="1371" presetID="2" presetClass="exit" presetSubtype="4" fill="hold" grpId="2" nodeType="withEffect">
                                  <p:stCondLst>
                                    <p:cond delay="0"/>
                                  </p:stCondLst>
                                  <p:childTnLst>
                                    <p:anim calcmode="lin" valueType="num">
                                      <p:cBhvr additive="base">
                                        <p:cTn id="1372" dur="3500"/>
                                        <p:tgtEl>
                                          <p:spTgt spid="118"/>
                                        </p:tgtEl>
                                        <p:attrNameLst>
                                          <p:attrName>ppt_x</p:attrName>
                                        </p:attrNameLst>
                                      </p:cBhvr>
                                      <p:tavLst>
                                        <p:tav tm="0">
                                          <p:val>
                                            <p:strVal val="ppt_x"/>
                                          </p:val>
                                        </p:tav>
                                        <p:tav tm="100000">
                                          <p:val>
                                            <p:strVal val="ppt_x"/>
                                          </p:val>
                                        </p:tav>
                                      </p:tavLst>
                                    </p:anim>
                                    <p:anim calcmode="lin" valueType="num">
                                      <p:cBhvr additive="base">
                                        <p:cTn id="1373" dur="3500"/>
                                        <p:tgtEl>
                                          <p:spTgt spid="118"/>
                                        </p:tgtEl>
                                        <p:attrNameLst>
                                          <p:attrName>ppt_y</p:attrName>
                                        </p:attrNameLst>
                                      </p:cBhvr>
                                      <p:tavLst>
                                        <p:tav tm="0">
                                          <p:val>
                                            <p:strVal val="ppt_y"/>
                                          </p:val>
                                        </p:tav>
                                        <p:tav tm="100000">
                                          <p:val>
                                            <p:strVal val="1+ppt_h/2"/>
                                          </p:val>
                                        </p:tav>
                                      </p:tavLst>
                                    </p:anim>
                                    <p:set>
                                      <p:cBhvr>
                                        <p:cTn id="1374" dur="1" fill="hold">
                                          <p:stCondLst>
                                            <p:cond delay="3499"/>
                                          </p:stCondLst>
                                        </p:cTn>
                                        <p:tgtEl>
                                          <p:spTgt spid="118"/>
                                        </p:tgtEl>
                                        <p:attrNameLst>
                                          <p:attrName>style.visibility</p:attrName>
                                        </p:attrNameLst>
                                      </p:cBhvr>
                                      <p:to>
                                        <p:strVal val="hidden"/>
                                      </p:to>
                                    </p:set>
                                  </p:childTnLst>
                                </p:cTn>
                              </p:par>
                              <p:par>
                                <p:cTn id="1375" presetID="2" presetClass="exit" presetSubtype="4" fill="hold" grpId="2" nodeType="withEffect">
                                  <p:stCondLst>
                                    <p:cond delay="0"/>
                                  </p:stCondLst>
                                  <p:childTnLst>
                                    <p:anim calcmode="lin" valueType="num">
                                      <p:cBhvr additive="base">
                                        <p:cTn id="1376" dur="3500"/>
                                        <p:tgtEl>
                                          <p:spTgt spid="119"/>
                                        </p:tgtEl>
                                        <p:attrNameLst>
                                          <p:attrName>ppt_x</p:attrName>
                                        </p:attrNameLst>
                                      </p:cBhvr>
                                      <p:tavLst>
                                        <p:tav tm="0">
                                          <p:val>
                                            <p:strVal val="ppt_x"/>
                                          </p:val>
                                        </p:tav>
                                        <p:tav tm="100000">
                                          <p:val>
                                            <p:strVal val="ppt_x"/>
                                          </p:val>
                                        </p:tav>
                                      </p:tavLst>
                                    </p:anim>
                                    <p:anim calcmode="lin" valueType="num">
                                      <p:cBhvr additive="base">
                                        <p:cTn id="1377" dur="3500"/>
                                        <p:tgtEl>
                                          <p:spTgt spid="119"/>
                                        </p:tgtEl>
                                        <p:attrNameLst>
                                          <p:attrName>ppt_y</p:attrName>
                                        </p:attrNameLst>
                                      </p:cBhvr>
                                      <p:tavLst>
                                        <p:tav tm="0">
                                          <p:val>
                                            <p:strVal val="ppt_y"/>
                                          </p:val>
                                        </p:tav>
                                        <p:tav tm="100000">
                                          <p:val>
                                            <p:strVal val="1+ppt_h/2"/>
                                          </p:val>
                                        </p:tav>
                                      </p:tavLst>
                                    </p:anim>
                                    <p:set>
                                      <p:cBhvr>
                                        <p:cTn id="1378" dur="1" fill="hold">
                                          <p:stCondLst>
                                            <p:cond delay="3499"/>
                                          </p:stCondLst>
                                        </p:cTn>
                                        <p:tgtEl>
                                          <p:spTgt spid="119"/>
                                        </p:tgtEl>
                                        <p:attrNameLst>
                                          <p:attrName>style.visibility</p:attrName>
                                        </p:attrNameLst>
                                      </p:cBhvr>
                                      <p:to>
                                        <p:strVal val="hidden"/>
                                      </p:to>
                                    </p:set>
                                  </p:childTnLst>
                                </p:cTn>
                              </p:par>
                              <p:par>
                                <p:cTn id="1379" presetID="2" presetClass="exit" presetSubtype="4" fill="hold" grpId="2" nodeType="withEffect">
                                  <p:stCondLst>
                                    <p:cond delay="0"/>
                                  </p:stCondLst>
                                  <p:childTnLst>
                                    <p:anim calcmode="lin" valueType="num">
                                      <p:cBhvr additive="base">
                                        <p:cTn id="1380" dur="3500"/>
                                        <p:tgtEl>
                                          <p:spTgt spid="120"/>
                                        </p:tgtEl>
                                        <p:attrNameLst>
                                          <p:attrName>ppt_x</p:attrName>
                                        </p:attrNameLst>
                                      </p:cBhvr>
                                      <p:tavLst>
                                        <p:tav tm="0">
                                          <p:val>
                                            <p:strVal val="ppt_x"/>
                                          </p:val>
                                        </p:tav>
                                        <p:tav tm="100000">
                                          <p:val>
                                            <p:strVal val="ppt_x"/>
                                          </p:val>
                                        </p:tav>
                                      </p:tavLst>
                                    </p:anim>
                                    <p:anim calcmode="lin" valueType="num">
                                      <p:cBhvr additive="base">
                                        <p:cTn id="1381" dur="3500"/>
                                        <p:tgtEl>
                                          <p:spTgt spid="120"/>
                                        </p:tgtEl>
                                        <p:attrNameLst>
                                          <p:attrName>ppt_y</p:attrName>
                                        </p:attrNameLst>
                                      </p:cBhvr>
                                      <p:tavLst>
                                        <p:tav tm="0">
                                          <p:val>
                                            <p:strVal val="ppt_y"/>
                                          </p:val>
                                        </p:tav>
                                        <p:tav tm="100000">
                                          <p:val>
                                            <p:strVal val="1+ppt_h/2"/>
                                          </p:val>
                                        </p:tav>
                                      </p:tavLst>
                                    </p:anim>
                                    <p:set>
                                      <p:cBhvr>
                                        <p:cTn id="1382" dur="1" fill="hold">
                                          <p:stCondLst>
                                            <p:cond delay="3499"/>
                                          </p:stCondLst>
                                        </p:cTn>
                                        <p:tgtEl>
                                          <p:spTgt spid="120"/>
                                        </p:tgtEl>
                                        <p:attrNameLst>
                                          <p:attrName>style.visibility</p:attrName>
                                        </p:attrNameLst>
                                      </p:cBhvr>
                                      <p:to>
                                        <p:strVal val="hidden"/>
                                      </p:to>
                                    </p:set>
                                  </p:childTnLst>
                                </p:cTn>
                              </p:par>
                              <p:par>
                                <p:cTn id="1383" presetID="2" presetClass="exit" presetSubtype="4" fill="hold" grpId="2" nodeType="withEffect">
                                  <p:stCondLst>
                                    <p:cond delay="0"/>
                                  </p:stCondLst>
                                  <p:childTnLst>
                                    <p:anim calcmode="lin" valueType="num">
                                      <p:cBhvr additive="base">
                                        <p:cTn id="1384" dur="3500"/>
                                        <p:tgtEl>
                                          <p:spTgt spid="121"/>
                                        </p:tgtEl>
                                        <p:attrNameLst>
                                          <p:attrName>ppt_x</p:attrName>
                                        </p:attrNameLst>
                                      </p:cBhvr>
                                      <p:tavLst>
                                        <p:tav tm="0">
                                          <p:val>
                                            <p:strVal val="ppt_x"/>
                                          </p:val>
                                        </p:tav>
                                        <p:tav tm="100000">
                                          <p:val>
                                            <p:strVal val="ppt_x"/>
                                          </p:val>
                                        </p:tav>
                                      </p:tavLst>
                                    </p:anim>
                                    <p:anim calcmode="lin" valueType="num">
                                      <p:cBhvr additive="base">
                                        <p:cTn id="1385" dur="3500"/>
                                        <p:tgtEl>
                                          <p:spTgt spid="121"/>
                                        </p:tgtEl>
                                        <p:attrNameLst>
                                          <p:attrName>ppt_y</p:attrName>
                                        </p:attrNameLst>
                                      </p:cBhvr>
                                      <p:tavLst>
                                        <p:tav tm="0">
                                          <p:val>
                                            <p:strVal val="ppt_y"/>
                                          </p:val>
                                        </p:tav>
                                        <p:tav tm="100000">
                                          <p:val>
                                            <p:strVal val="1+ppt_h/2"/>
                                          </p:val>
                                        </p:tav>
                                      </p:tavLst>
                                    </p:anim>
                                    <p:set>
                                      <p:cBhvr>
                                        <p:cTn id="1386" dur="1" fill="hold">
                                          <p:stCondLst>
                                            <p:cond delay="3499"/>
                                          </p:stCondLst>
                                        </p:cTn>
                                        <p:tgtEl>
                                          <p:spTgt spid="121"/>
                                        </p:tgtEl>
                                        <p:attrNameLst>
                                          <p:attrName>style.visibility</p:attrName>
                                        </p:attrNameLst>
                                      </p:cBhvr>
                                      <p:to>
                                        <p:strVal val="hidden"/>
                                      </p:to>
                                    </p:set>
                                  </p:childTnLst>
                                </p:cTn>
                              </p:par>
                              <p:par>
                                <p:cTn id="1387" presetID="2" presetClass="exit" presetSubtype="4" fill="hold" grpId="2" nodeType="withEffect">
                                  <p:stCondLst>
                                    <p:cond delay="0"/>
                                  </p:stCondLst>
                                  <p:childTnLst>
                                    <p:anim calcmode="lin" valueType="num">
                                      <p:cBhvr additive="base">
                                        <p:cTn id="1388" dur="3500"/>
                                        <p:tgtEl>
                                          <p:spTgt spid="122"/>
                                        </p:tgtEl>
                                        <p:attrNameLst>
                                          <p:attrName>ppt_x</p:attrName>
                                        </p:attrNameLst>
                                      </p:cBhvr>
                                      <p:tavLst>
                                        <p:tav tm="0">
                                          <p:val>
                                            <p:strVal val="ppt_x"/>
                                          </p:val>
                                        </p:tav>
                                        <p:tav tm="100000">
                                          <p:val>
                                            <p:strVal val="ppt_x"/>
                                          </p:val>
                                        </p:tav>
                                      </p:tavLst>
                                    </p:anim>
                                    <p:anim calcmode="lin" valueType="num">
                                      <p:cBhvr additive="base">
                                        <p:cTn id="1389" dur="3500"/>
                                        <p:tgtEl>
                                          <p:spTgt spid="122"/>
                                        </p:tgtEl>
                                        <p:attrNameLst>
                                          <p:attrName>ppt_y</p:attrName>
                                        </p:attrNameLst>
                                      </p:cBhvr>
                                      <p:tavLst>
                                        <p:tav tm="0">
                                          <p:val>
                                            <p:strVal val="ppt_y"/>
                                          </p:val>
                                        </p:tav>
                                        <p:tav tm="100000">
                                          <p:val>
                                            <p:strVal val="1+ppt_h/2"/>
                                          </p:val>
                                        </p:tav>
                                      </p:tavLst>
                                    </p:anim>
                                    <p:set>
                                      <p:cBhvr>
                                        <p:cTn id="1390" dur="1" fill="hold">
                                          <p:stCondLst>
                                            <p:cond delay="3499"/>
                                          </p:stCondLst>
                                        </p:cTn>
                                        <p:tgtEl>
                                          <p:spTgt spid="122"/>
                                        </p:tgtEl>
                                        <p:attrNameLst>
                                          <p:attrName>style.visibility</p:attrName>
                                        </p:attrNameLst>
                                      </p:cBhvr>
                                      <p:to>
                                        <p:strVal val="hidden"/>
                                      </p:to>
                                    </p:set>
                                  </p:childTnLst>
                                </p:cTn>
                              </p:par>
                              <p:par>
                                <p:cTn id="1391" presetID="2" presetClass="exit" presetSubtype="4" fill="hold" grpId="2" nodeType="withEffect">
                                  <p:stCondLst>
                                    <p:cond delay="0"/>
                                  </p:stCondLst>
                                  <p:childTnLst>
                                    <p:anim calcmode="lin" valueType="num">
                                      <p:cBhvr additive="base">
                                        <p:cTn id="1392" dur="3500"/>
                                        <p:tgtEl>
                                          <p:spTgt spid="129"/>
                                        </p:tgtEl>
                                        <p:attrNameLst>
                                          <p:attrName>ppt_x</p:attrName>
                                        </p:attrNameLst>
                                      </p:cBhvr>
                                      <p:tavLst>
                                        <p:tav tm="0">
                                          <p:val>
                                            <p:strVal val="ppt_x"/>
                                          </p:val>
                                        </p:tav>
                                        <p:tav tm="100000">
                                          <p:val>
                                            <p:strVal val="ppt_x"/>
                                          </p:val>
                                        </p:tav>
                                      </p:tavLst>
                                    </p:anim>
                                    <p:anim calcmode="lin" valueType="num">
                                      <p:cBhvr additive="base">
                                        <p:cTn id="1393" dur="3500"/>
                                        <p:tgtEl>
                                          <p:spTgt spid="129"/>
                                        </p:tgtEl>
                                        <p:attrNameLst>
                                          <p:attrName>ppt_y</p:attrName>
                                        </p:attrNameLst>
                                      </p:cBhvr>
                                      <p:tavLst>
                                        <p:tav tm="0">
                                          <p:val>
                                            <p:strVal val="ppt_y"/>
                                          </p:val>
                                        </p:tav>
                                        <p:tav tm="100000">
                                          <p:val>
                                            <p:strVal val="1+ppt_h/2"/>
                                          </p:val>
                                        </p:tav>
                                      </p:tavLst>
                                    </p:anim>
                                    <p:set>
                                      <p:cBhvr>
                                        <p:cTn id="1394" dur="1" fill="hold">
                                          <p:stCondLst>
                                            <p:cond delay="3499"/>
                                          </p:stCondLst>
                                        </p:cTn>
                                        <p:tgtEl>
                                          <p:spTgt spid="129"/>
                                        </p:tgtEl>
                                        <p:attrNameLst>
                                          <p:attrName>style.visibility</p:attrName>
                                        </p:attrNameLst>
                                      </p:cBhvr>
                                      <p:to>
                                        <p:strVal val="hidden"/>
                                      </p:to>
                                    </p:set>
                                  </p:childTnLst>
                                </p:cTn>
                              </p:par>
                              <p:par>
                                <p:cTn id="1395" presetID="2" presetClass="exit" presetSubtype="4" fill="hold" grpId="2" nodeType="withEffect">
                                  <p:stCondLst>
                                    <p:cond delay="0"/>
                                  </p:stCondLst>
                                  <p:childTnLst>
                                    <p:anim calcmode="lin" valueType="num">
                                      <p:cBhvr additive="base">
                                        <p:cTn id="1396" dur="3500"/>
                                        <p:tgtEl>
                                          <p:spTgt spid="130"/>
                                        </p:tgtEl>
                                        <p:attrNameLst>
                                          <p:attrName>ppt_x</p:attrName>
                                        </p:attrNameLst>
                                      </p:cBhvr>
                                      <p:tavLst>
                                        <p:tav tm="0">
                                          <p:val>
                                            <p:strVal val="ppt_x"/>
                                          </p:val>
                                        </p:tav>
                                        <p:tav tm="100000">
                                          <p:val>
                                            <p:strVal val="ppt_x"/>
                                          </p:val>
                                        </p:tav>
                                      </p:tavLst>
                                    </p:anim>
                                    <p:anim calcmode="lin" valueType="num">
                                      <p:cBhvr additive="base">
                                        <p:cTn id="1397" dur="3500"/>
                                        <p:tgtEl>
                                          <p:spTgt spid="130"/>
                                        </p:tgtEl>
                                        <p:attrNameLst>
                                          <p:attrName>ppt_y</p:attrName>
                                        </p:attrNameLst>
                                      </p:cBhvr>
                                      <p:tavLst>
                                        <p:tav tm="0">
                                          <p:val>
                                            <p:strVal val="ppt_y"/>
                                          </p:val>
                                        </p:tav>
                                        <p:tav tm="100000">
                                          <p:val>
                                            <p:strVal val="1+ppt_h/2"/>
                                          </p:val>
                                        </p:tav>
                                      </p:tavLst>
                                    </p:anim>
                                    <p:set>
                                      <p:cBhvr>
                                        <p:cTn id="1398" dur="1" fill="hold">
                                          <p:stCondLst>
                                            <p:cond delay="3499"/>
                                          </p:stCondLst>
                                        </p:cTn>
                                        <p:tgtEl>
                                          <p:spTgt spid="130"/>
                                        </p:tgtEl>
                                        <p:attrNameLst>
                                          <p:attrName>style.visibility</p:attrName>
                                        </p:attrNameLst>
                                      </p:cBhvr>
                                      <p:to>
                                        <p:strVal val="hidden"/>
                                      </p:to>
                                    </p:set>
                                  </p:childTnLst>
                                </p:cTn>
                              </p:par>
                              <p:par>
                                <p:cTn id="1399" presetID="2" presetClass="exit" presetSubtype="4" fill="hold" grpId="2" nodeType="withEffect">
                                  <p:stCondLst>
                                    <p:cond delay="0"/>
                                  </p:stCondLst>
                                  <p:childTnLst>
                                    <p:anim calcmode="lin" valueType="num">
                                      <p:cBhvr additive="base">
                                        <p:cTn id="1400" dur="3500"/>
                                        <p:tgtEl>
                                          <p:spTgt spid="131"/>
                                        </p:tgtEl>
                                        <p:attrNameLst>
                                          <p:attrName>ppt_x</p:attrName>
                                        </p:attrNameLst>
                                      </p:cBhvr>
                                      <p:tavLst>
                                        <p:tav tm="0">
                                          <p:val>
                                            <p:strVal val="ppt_x"/>
                                          </p:val>
                                        </p:tav>
                                        <p:tav tm="100000">
                                          <p:val>
                                            <p:strVal val="ppt_x"/>
                                          </p:val>
                                        </p:tav>
                                      </p:tavLst>
                                    </p:anim>
                                    <p:anim calcmode="lin" valueType="num">
                                      <p:cBhvr additive="base">
                                        <p:cTn id="1401" dur="3500"/>
                                        <p:tgtEl>
                                          <p:spTgt spid="131"/>
                                        </p:tgtEl>
                                        <p:attrNameLst>
                                          <p:attrName>ppt_y</p:attrName>
                                        </p:attrNameLst>
                                      </p:cBhvr>
                                      <p:tavLst>
                                        <p:tav tm="0">
                                          <p:val>
                                            <p:strVal val="ppt_y"/>
                                          </p:val>
                                        </p:tav>
                                        <p:tav tm="100000">
                                          <p:val>
                                            <p:strVal val="1+ppt_h/2"/>
                                          </p:val>
                                        </p:tav>
                                      </p:tavLst>
                                    </p:anim>
                                    <p:set>
                                      <p:cBhvr>
                                        <p:cTn id="1402" dur="1" fill="hold">
                                          <p:stCondLst>
                                            <p:cond delay="3499"/>
                                          </p:stCondLst>
                                        </p:cTn>
                                        <p:tgtEl>
                                          <p:spTgt spid="131"/>
                                        </p:tgtEl>
                                        <p:attrNameLst>
                                          <p:attrName>style.visibility</p:attrName>
                                        </p:attrNameLst>
                                      </p:cBhvr>
                                      <p:to>
                                        <p:strVal val="hidden"/>
                                      </p:to>
                                    </p:set>
                                  </p:childTnLst>
                                </p:cTn>
                              </p:par>
                              <p:par>
                                <p:cTn id="1403" presetID="2" presetClass="exit" presetSubtype="4" fill="hold" grpId="2" nodeType="withEffect">
                                  <p:stCondLst>
                                    <p:cond delay="0"/>
                                  </p:stCondLst>
                                  <p:childTnLst>
                                    <p:anim calcmode="lin" valueType="num">
                                      <p:cBhvr additive="base">
                                        <p:cTn id="1404" dur="3500"/>
                                        <p:tgtEl>
                                          <p:spTgt spid="132"/>
                                        </p:tgtEl>
                                        <p:attrNameLst>
                                          <p:attrName>ppt_x</p:attrName>
                                        </p:attrNameLst>
                                      </p:cBhvr>
                                      <p:tavLst>
                                        <p:tav tm="0">
                                          <p:val>
                                            <p:strVal val="ppt_x"/>
                                          </p:val>
                                        </p:tav>
                                        <p:tav tm="100000">
                                          <p:val>
                                            <p:strVal val="ppt_x"/>
                                          </p:val>
                                        </p:tav>
                                      </p:tavLst>
                                    </p:anim>
                                    <p:anim calcmode="lin" valueType="num">
                                      <p:cBhvr additive="base">
                                        <p:cTn id="1405" dur="3500"/>
                                        <p:tgtEl>
                                          <p:spTgt spid="132"/>
                                        </p:tgtEl>
                                        <p:attrNameLst>
                                          <p:attrName>ppt_y</p:attrName>
                                        </p:attrNameLst>
                                      </p:cBhvr>
                                      <p:tavLst>
                                        <p:tav tm="0">
                                          <p:val>
                                            <p:strVal val="ppt_y"/>
                                          </p:val>
                                        </p:tav>
                                        <p:tav tm="100000">
                                          <p:val>
                                            <p:strVal val="1+ppt_h/2"/>
                                          </p:val>
                                        </p:tav>
                                      </p:tavLst>
                                    </p:anim>
                                    <p:set>
                                      <p:cBhvr>
                                        <p:cTn id="1406" dur="1" fill="hold">
                                          <p:stCondLst>
                                            <p:cond delay="3499"/>
                                          </p:stCondLst>
                                        </p:cTn>
                                        <p:tgtEl>
                                          <p:spTgt spid="132"/>
                                        </p:tgtEl>
                                        <p:attrNameLst>
                                          <p:attrName>style.visibility</p:attrName>
                                        </p:attrNameLst>
                                      </p:cBhvr>
                                      <p:to>
                                        <p:strVal val="hidden"/>
                                      </p:to>
                                    </p:set>
                                  </p:childTnLst>
                                </p:cTn>
                              </p:par>
                              <p:par>
                                <p:cTn id="1407" presetID="2" presetClass="exit" presetSubtype="4" fill="hold" grpId="2" nodeType="withEffect">
                                  <p:stCondLst>
                                    <p:cond delay="0"/>
                                  </p:stCondLst>
                                  <p:childTnLst>
                                    <p:anim calcmode="lin" valueType="num">
                                      <p:cBhvr additive="base">
                                        <p:cTn id="1408" dur="3500"/>
                                        <p:tgtEl>
                                          <p:spTgt spid="133"/>
                                        </p:tgtEl>
                                        <p:attrNameLst>
                                          <p:attrName>ppt_x</p:attrName>
                                        </p:attrNameLst>
                                      </p:cBhvr>
                                      <p:tavLst>
                                        <p:tav tm="0">
                                          <p:val>
                                            <p:strVal val="ppt_x"/>
                                          </p:val>
                                        </p:tav>
                                        <p:tav tm="100000">
                                          <p:val>
                                            <p:strVal val="ppt_x"/>
                                          </p:val>
                                        </p:tav>
                                      </p:tavLst>
                                    </p:anim>
                                    <p:anim calcmode="lin" valueType="num">
                                      <p:cBhvr additive="base">
                                        <p:cTn id="1409" dur="3500"/>
                                        <p:tgtEl>
                                          <p:spTgt spid="133"/>
                                        </p:tgtEl>
                                        <p:attrNameLst>
                                          <p:attrName>ppt_y</p:attrName>
                                        </p:attrNameLst>
                                      </p:cBhvr>
                                      <p:tavLst>
                                        <p:tav tm="0">
                                          <p:val>
                                            <p:strVal val="ppt_y"/>
                                          </p:val>
                                        </p:tav>
                                        <p:tav tm="100000">
                                          <p:val>
                                            <p:strVal val="1+ppt_h/2"/>
                                          </p:val>
                                        </p:tav>
                                      </p:tavLst>
                                    </p:anim>
                                    <p:set>
                                      <p:cBhvr>
                                        <p:cTn id="1410" dur="1" fill="hold">
                                          <p:stCondLst>
                                            <p:cond delay="3499"/>
                                          </p:stCondLst>
                                        </p:cTn>
                                        <p:tgtEl>
                                          <p:spTgt spid="133"/>
                                        </p:tgtEl>
                                        <p:attrNameLst>
                                          <p:attrName>style.visibility</p:attrName>
                                        </p:attrNameLst>
                                      </p:cBhvr>
                                      <p:to>
                                        <p:strVal val="hidden"/>
                                      </p:to>
                                    </p:set>
                                  </p:childTnLst>
                                </p:cTn>
                              </p:par>
                              <p:par>
                                <p:cTn id="1411" presetID="2" presetClass="exit" presetSubtype="4" fill="hold" grpId="2" nodeType="withEffect">
                                  <p:stCondLst>
                                    <p:cond delay="0"/>
                                  </p:stCondLst>
                                  <p:childTnLst>
                                    <p:anim calcmode="lin" valueType="num">
                                      <p:cBhvr additive="base">
                                        <p:cTn id="1412" dur="3500"/>
                                        <p:tgtEl>
                                          <p:spTgt spid="134"/>
                                        </p:tgtEl>
                                        <p:attrNameLst>
                                          <p:attrName>ppt_x</p:attrName>
                                        </p:attrNameLst>
                                      </p:cBhvr>
                                      <p:tavLst>
                                        <p:tav tm="0">
                                          <p:val>
                                            <p:strVal val="ppt_x"/>
                                          </p:val>
                                        </p:tav>
                                        <p:tav tm="100000">
                                          <p:val>
                                            <p:strVal val="ppt_x"/>
                                          </p:val>
                                        </p:tav>
                                      </p:tavLst>
                                    </p:anim>
                                    <p:anim calcmode="lin" valueType="num">
                                      <p:cBhvr additive="base">
                                        <p:cTn id="1413" dur="3500"/>
                                        <p:tgtEl>
                                          <p:spTgt spid="134"/>
                                        </p:tgtEl>
                                        <p:attrNameLst>
                                          <p:attrName>ppt_y</p:attrName>
                                        </p:attrNameLst>
                                      </p:cBhvr>
                                      <p:tavLst>
                                        <p:tav tm="0">
                                          <p:val>
                                            <p:strVal val="ppt_y"/>
                                          </p:val>
                                        </p:tav>
                                        <p:tav tm="100000">
                                          <p:val>
                                            <p:strVal val="1+ppt_h/2"/>
                                          </p:val>
                                        </p:tav>
                                      </p:tavLst>
                                    </p:anim>
                                    <p:set>
                                      <p:cBhvr>
                                        <p:cTn id="1414" dur="1" fill="hold">
                                          <p:stCondLst>
                                            <p:cond delay="3499"/>
                                          </p:stCondLst>
                                        </p:cTn>
                                        <p:tgtEl>
                                          <p:spTgt spid="134"/>
                                        </p:tgtEl>
                                        <p:attrNameLst>
                                          <p:attrName>style.visibility</p:attrName>
                                        </p:attrNameLst>
                                      </p:cBhvr>
                                      <p:to>
                                        <p:strVal val="hidden"/>
                                      </p:to>
                                    </p:set>
                                  </p:childTnLst>
                                </p:cTn>
                              </p:par>
                              <p:par>
                                <p:cTn id="1415" presetID="2" presetClass="exit" presetSubtype="4" fill="hold" grpId="2" nodeType="withEffect">
                                  <p:stCondLst>
                                    <p:cond delay="0"/>
                                  </p:stCondLst>
                                  <p:childTnLst>
                                    <p:anim calcmode="lin" valueType="num">
                                      <p:cBhvr additive="base">
                                        <p:cTn id="1416" dur="3500"/>
                                        <p:tgtEl>
                                          <p:spTgt spid="135"/>
                                        </p:tgtEl>
                                        <p:attrNameLst>
                                          <p:attrName>ppt_x</p:attrName>
                                        </p:attrNameLst>
                                      </p:cBhvr>
                                      <p:tavLst>
                                        <p:tav tm="0">
                                          <p:val>
                                            <p:strVal val="ppt_x"/>
                                          </p:val>
                                        </p:tav>
                                        <p:tav tm="100000">
                                          <p:val>
                                            <p:strVal val="ppt_x"/>
                                          </p:val>
                                        </p:tav>
                                      </p:tavLst>
                                    </p:anim>
                                    <p:anim calcmode="lin" valueType="num">
                                      <p:cBhvr additive="base">
                                        <p:cTn id="1417" dur="3500"/>
                                        <p:tgtEl>
                                          <p:spTgt spid="135"/>
                                        </p:tgtEl>
                                        <p:attrNameLst>
                                          <p:attrName>ppt_y</p:attrName>
                                        </p:attrNameLst>
                                      </p:cBhvr>
                                      <p:tavLst>
                                        <p:tav tm="0">
                                          <p:val>
                                            <p:strVal val="ppt_y"/>
                                          </p:val>
                                        </p:tav>
                                        <p:tav tm="100000">
                                          <p:val>
                                            <p:strVal val="1+ppt_h/2"/>
                                          </p:val>
                                        </p:tav>
                                      </p:tavLst>
                                    </p:anim>
                                    <p:set>
                                      <p:cBhvr>
                                        <p:cTn id="1418" dur="1" fill="hold">
                                          <p:stCondLst>
                                            <p:cond delay="3499"/>
                                          </p:stCondLst>
                                        </p:cTn>
                                        <p:tgtEl>
                                          <p:spTgt spid="135"/>
                                        </p:tgtEl>
                                        <p:attrNameLst>
                                          <p:attrName>style.visibility</p:attrName>
                                        </p:attrNameLst>
                                      </p:cBhvr>
                                      <p:to>
                                        <p:strVal val="hidden"/>
                                      </p:to>
                                    </p:set>
                                  </p:childTnLst>
                                </p:cTn>
                              </p:par>
                              <p:par>
                                <p:cTn id="1419" presetID="13" presetClass="exit" presetSubtype="32" fill="hold" grpId="3" nodeType="withEffect">
                                  <p:stCondLst>
                                    <p:cond delay="0"/>
                                  </p:stCondLst>
                                  <p:childTnLst>
                                    <p:animEffect transition="out" filter="plus(out)">
                                      <p:cBhvr>
                                        <p:cTn id="1420" dur="7000"/>
                                        <p:tgtEl>
                                          <p:spTgt spid="116"/>
                                        </p:tgtEl>
                                      </p:cBhvr>
                                    </p:animEffect>
                                    <p:set>
                                      <p:cBhvr>
                                        <p:cTn id="1421" dur="1" fill="hold">
                                          <p:stCondLst>
                                            <p:cond delay="6999"/>
                                          </p:stCondLst>
                                        </p:cTn>
                                        <p:tgtEl>
                                          <p:spTgt spid="116"/>
                                        </p:tgtEl>
                                        <p:attrNameLst>
                                          <p:attrName>style.visibility</p:attrName>
                                        </p:attrNameLst>
                                      </p:cBhvr>
                                      <p:to>
                                        <p:strVal val="hidden"/>
                                      </p:to>
                                    </p:set>
                                  </p:childTnLst>
                                </p:cTn>
                              </p:par>
                              <p:par>
                                <p:cTn id="1422" presetID="13" presetClass="exit" presetSubtype="32" fill="hold" grpId="3" nodeType="withEffect">
                                  <p:stCondLst>
                                    <p:cond delay="0"/>
                                  </p:stCondLst>
                                  <p:childTnLst>
                                    <p:animEffect transition="out" filter="plus(out)">
                                      <p:cBhvr>
                                        <p:cTn id="1423" dur="7000"/>
                                        <p:tgtEl>
                                          <p:spTgt spid="117"/>
                                        </p:tgtEl>
                                      </p:cBhvr>
                                    </p:animEffect>
                                    <p:set>
                                      <p:cBhvr>
                                        <p:cTn id="1424" dur="1" fill="hold">
                                          <p:stCondLst>
                                            <p:cond delay="6999"/>
                                          </p:stCondLst>
                                        </p:cTn>
                                        <p:tgtEl>
                                          <p:spTgt spid="117"/>
                                        </p:tgtEl>
                                        <p:attrNameLst>
                                          <p:attrName>style.visibility</p:attrName>
                                        </p:attrNameLst>
                                      </p:cBhvr>
                                      <p:to>
                                        <p:strVal val="hidden"/>
                                      </p:to>
                                    </p:set>
                                  </p:childTnLst>
                                </p:cTn>
                              </p:par>
                              <p:par>
                                <p:cTn id="1425" presetID="13" presetClass="exit" presetSubtype="32" fill="hold" grpId="3" nodeType="withEffect">
                                  <p:stCondLst>
                                    <p:cond delay="0"/>
                                  </p:stCondLst>
                                  <p:childTnLst>
                                    <p:animEffect transition="out" filter="plus(out)">
                                      <p:cBhvr>
                                        <p:cTn id="1426" dur="7000"/>
                                        <p:tgtEl>
                                          <p:spTgt spid="118"/>
                                        </p:tgtEl>
                                      </p:cBhvr>
                                    </p:animEffect>
                                    <p:set>
                                      <p:cBhvr>
                                        <p:cTn id="1427" dur="1" fill="hold">
                                          <p:stCondLst>
                                            <p:cond delay="6999"/>
                                          </p:stCondLst>
                                        </p:cTn>
                                        <p:tgtEl>
                                          <p:spTgt spid="118"/>
                                        </p:tgtEl>
                                        <p:attrNameLst>
                                          <p:attrName>style.visibility</p:attrName>
                                        </p:attrNameLst>
                                      </p:cBhvr>
                                      <p:to>
                                        <p:strVal val="hidden"/>
                                      </p:to>
                                    </p:set>
                                  </p:childTnLst>
                                </p:cTn>
                              </p:par>
                              <p:par>
                                <p:cTn id="1428" presetID="13" presetClass="exit" presetSubtype="32" fill="hold" grpId="3" nodeType="withEffect">
                                  <p:stCondLst>
                                    <p:cond delay="0"/>
                                  </p:stCondLst>
                                  <p:childTnLst>
                                    <p:animEffect transition="out" filter="plus(out)">
                                      <p:cBhvr>
                                        <p:cTn id="1429" dur="7000"/>
                                        <p:tgtEl>
                                          <p:spTgt spid="119"/>
                                        </p:tgtEl>
                                      </p:cBhvr>
                                    </p:animEffect>
                                    <p:set>
                                      <p:cBhvr>
                                        <p:cTn id="1430" dur="1" fill="hold">
                                          <p:stCondLst>
                                            <p:cond delay="6999"/>
                                          </p:stCondLst>
                                        </p:cTn>
                                        <p:tgtEl>
                                          <p:spTgt spid="119"/>
                                        </p:tgtEl>
                                        <p:attrNameLst>
                                          <p:attrName>style.visibility</p:attrName>
                                        </p:attrNameLst>
                                      </p:cBhvr>
                                      <p:to>
                                        <p:strVal val="hidden"/>
                                      </p:to>
                                    </p:set>
                                  </p:childTnLst>
                                </p:cTn>
                              </p:par>
                              <p:par>
                                <p:cTn id="1431" presetID="13" presetClass="exit" presetSubtype="32" fill="hold" grpId="3" nodeType="withEffect">
                                  <p:stCondLst>
                                    <p:cond delay="0"/>
                                  </p:stCondLst>
                                  <p:childTnLst>
                                    <p:animEffect transition="out" filter="plus(out)">
                                      <p:cBhvr>
                                        <p:cTn id="1432" dur="7000"/>
                                        <p:tgtEl>
                                          <p:spTgt spid="120"/>
                                        </p:tgtEl>
                                      </p:cBhvr>
                                    </p:animEffect>
                                    <p:set>
                                      <p:cBhvr>
                                        <p:cTn id="1433" dur="1" fill="hold">
                                          <p:stCondLst>
                                            <p:cond delay="6999"/>
                                          </p:stCondLst>
                                        </p:cTn>
                                        <p:tgtEl>
                                          <p:spTgt spid="120"/>
                                        </p:tgtEl>
                                        <p:attrNameLst>
                                          <p:attrName>style.visibility</p:attrName>
                                        </p:attrNameLst>
                                      </p:cBhvr>
                                      <p:to>
                                        <p:strVal val="hidden"/>
                                      </p:to>
                                    </p:set>
                                  </p:childTnLst>
                                </p:cTn>
                              </p:par>
                              <p:par>
                                <p:cTn id="1434" presetID="13" presetClass="exit" presetSubtype="32" fill="hold" grpId="3" nodeType="withEffect">
                                  <p:stCondLst>
                                    <p:cond delay="0"/>
                                  </p:stCondLst>
                                  <p:childTnLst>
                                    <p:animEffect transition="out" filter="plus(out)">
                                      <p:cBhvr>
                                        <p:cTn id="1435" dur="7000"/>
                                        <p:tgtEl>
                                          <p:spTgt spid="121"/>
                                        </p:tgtEl>
                                      </p:cBhvr>
                                    </p:animEffect>
                                    <p:set>
                                      <p:cBhvr>
                                        <p:cTn id="1436" dur="1" fill="hold">
                                          <p:stCondLst>
                                            <p:cond delay="6999"/>
                                          </p:stCondLst>
                                        </p:cTn>
                                        <p:tgtEl>
                                          <p:spTgt spid="121"/>
                                        </p:tgtEl>
                                        <p:attrNameLst>
                                          <p:attrName>style.visibility</p:attrName>
                                        </p:attrNameLst>
                                      </p:cBhvr>
                                      <p:to>
                                        <p:strVal val="hidden"/>
                                      </p:to>
                                    </p:set>
                                  </p:childTnLst>
                                </p:cTn>
                              </p:par>
                              <p:par>
                                <p:cTn id="1437" presetID="13" presetClass="exit" presetSubtype="32" fill="hold" grpId="3" nodeType="withEffect">
                                  <p:stCondLst>
                                    <p:cond delay="0"/>
                                  </p:stCondLst>
                                  <p:childTnLst>
                                    <p:animEffect transition="out" filter="plus(out)">
                                      <p:cBhvr>
                                        <p:cTn id="1438" dur="7000"/>
                                        <p:tgtEl>
                                          <p:spTgt spid="122"/>
                                        </p:tgtEl>
                                      </p:cBhvr>
                                    </p:animEffect>
                                    <p:set>
                                      <p:cBhvr>
                                        <p:cTn id="1439" dur="1" fill="hold">
                                          <p:stCondLst>
                                            <p:cond delay="6999"/>
                                          </p:stCondLst>
                                        </p:cTn>
                                        <p:tgtEl>
                                          <p:spTgt spid="122"/>
                                        </p:tgtEl>
                                        <p:attrNameLst>
                                          <p:attrName>style.visibility</p:attrName>
                                        </p:attrNameLst>
                                      </p:cBhvr>
                                      <p:to>
                                        <p:strVal val="hidden"/>
                                      </p:to>
                                    </p:set>
                                  </p:childTnLst>
                                </p:cTn>
                              </p:par>
                              <p:par>
                                <p:cTn id="1440" presetID="13" presetClass="exit" presetSubtype="32" fill="hold" grpId="3" nodeType="withEffect">
                                  <p:stCondLst>
                                    <p:cond delay="0"/>
                                  </p:stCondLst>
                                  <p:childTnLst>
                                    <p:animEffect transition="out" filter="plus(out)">
                                      <p:cBhvr>
                                        <p:cTn id="1441" dur="7000"/>
                                        <p:tgtEl>
                                          <p:spTgt spid="129"/>
                                        </p:tgtEl>
                                      </p:cBhvr>
                                    </p:animEffect>
                                    <p:set>
                                      <p:cBhvr>
                                        <p:cTn id="1442" dur="1" fill="hold">
                                          <p:stCondLst>
                                            <p:cond delay="6999"/>
                                          </p:stCondLst>
                                        </p:cTn>
                                        <p:tgtEl>
                                          <p:spTgt spid="129"/>
                                        </p:tgtEl>
                                        <p:attrNameLst>
                                          <p:attrName>style.visibility</p:attrName>
                                        </p:attrNameLst>
                                      </p:cBhvr>
                                      <p:to>
                                        <p:strVal val="hidden"/>
                                      </p:to>
                                    </p:set>
                                  </p:childTnLst>
                                </p:cTn>
                              </p:par>
                              <p:par>
                                <p:cTn id="1443" presetID="13" presetClass="exit" presetSubtype="32" fill="hold" grpId="3" nodeType="withEffect">
                                  <p:stCondLst>
                                    <p:cond delay="0"/>
                                  </p:stCondLst>
                                  <p:childTnLst>
                                    <p:animEffect transition="out" filter="plus(out)">
                                      <p:cBhvr>
                                        <p:cTn id="1444" dur="7000"/>
                                        <p:tgtEl>
                                          <p:spTgt spid="130"/>
                                        </p:tgtEl>
                                      </p:cBhvr>
                                    </p:animEffect>
                                    <p:set>
                                      <p:cBhvr>
                                        <p:cTn id="1445" dur="1" fill="hold">
                                          <p:stCondLst>
                                            <p:cond delay="6999"/>
                                          </p:stCondLst>
                                        </p:cTn>
                                        <p:tgtEl>
                                          <p:spTgt spid="130"/>
                                        </p:tgtEl>
                                        <p:attrNameLst>
                                          <p:attrName>style.visibility</p:attrName>
                                        </p:attrNameLst>
                                      </p:cBhvr>
                                      <p:to>
                                        <p:strVal val="hidden"/>
                                      </p:to>
                                    </p:set>
                                  </p:childTnLst>
                                </p:cTn>
                              </p:par>
                              <p:par>
                                <p:cTn id="1446" presetID="13" presetClass="exit" presetSubtype="32" fill="hold" grpId="3" nodeType="withEffect">
                                  <p:stCondLst>
                                    <p:cond delay="0"/>
                                  </p:stCondLst>
                                  <p:childTnLst>
                                    <p:animEffect transition="out" filter="plus(out)">
                                      <p:cBhvr>
                                        <p:cTn id="1447" dur="7000"/>
                                        <p:tgtEl>
                                          <p:spTgt spid="131"/>
                                        </p:tgtEl>
                                      </p:cBhvr>
                                    </p:animEffect>
                                    <p:set>
                                      <p:cBhvr>
                                        <p:cTn id="1448" dur="1" fill="hold">
                                          <p:stCondLst>
                                            <p:cond delay="6999"/>
                                          </p:stCondLst>
                                        </p:cTn>
                                        <p:tgtEl>
                                          <p:spTgt spid="131"/>
                                        </p:tgtEl>
                                        <p:attrNameLst>
                                          <p:attrName>style.visibility</p:attrName>
                                        </p:attrNameLst>
                                      </p:cBhvr>
                                      <p:to>
                                        <p:strVal val="hidden"/>
                                      </p:to>
                                    </p:set>
                                  </p:childTnLst>
                                </p:cTn>
                              </p:par>
                              <p:par>
                                <p:cTn id="1449" presetID="13" presetClass="exit" presetSubtype="32" fill="hold" grpId="3" nodeType="withEffect">
                                  <p:stCondLst>
                                    <p:cond delay="0"/>
                                  </p:stCondLst>
                                  <p:childTnLst>
                                    <p:animEffect transition="out" filter="plus(out)">
                                      <p:cBhvr>
                                        <p:cTn id="1450" dur="7000"/>
                                        <p:tgtEl>
                                          <p:spTgt spid="132"/>
                                        </p:tgtEl>
                                      </p:cBhvr>
                                    </p:animEffect>
                                    <p:set>
                                      <p:cBhvr>
                                        <p:cTn id="1451" dur="1" fill="hold">
                                          <p:stCondLst>
                                            <p:cond delay="6999"/>
                                          </p:stCondLst>
                                        </p:cTn>
                                        <p:tgtEl>
                                          <p:spTgt spid="132"/>
                                        </p:tgtEl>
                                        <p:attrNameLst>
                                          <p:attrName>style.visibility</p:attrName>
                                        </p:attrNameLst>
                                      </p:cBhvr>
                                      <p:to>
                                        <p:strVal val="hidden"/>
                                      </p:to>
                                    </p:set>
                                  </p:childTnLst>
                                </p:cTn>
                              </p:par>
                              <p:par>
                                <p:cTn id="1452" presetID="13" presetClass="exit" presetSubtype="32" fill="hold" grpId="3" nodeType="withEffect">
                                  <p:stCondLst>
                                    <p:cond delay="0"/>
                                  </p:stCondLst>
                                  <p:childTnLst>
                                    <p:animEffect transition="out" filter="plus(out)">
                                      <p:cBhvr>
                                        <p:cTn id="1453" dur="7000"/>
                                        <p:tgtEl>
                                          <p:spTgt spid="133"/>
                                        </p:tgtEl>
                                      </p:cBhvr>
                                    </p:animEffect>
                                    <p:set>
                                      <p:cBhvr>
                                        <p:cTn id="1454" dur="1" fill="hold">
                                          <p:stCondLst>
                                            <p:cond delay="6999"/>
                                          </p:stCondLst>
                                        </p:cTn>
                                        <p:tgtEl>
                                          <p:spTgt spid="133"/>
                                        </p:tgtEl>
                                        <p:attrNameLst>
                                          <p:attrName>style.visibility</p:attrName>
                                        </p:attrNameLst>
                                      </p:cBhvr>
                                      <p:to>
                                        <p:strVal val="hidden"/>
                                      </p:to>
                                    </p:set>
                                  </p:childTnLst>
                                </p:cTn>
                              </p:par>
                              <p:par>
                                <p:cTn id="1455" presetID="13" presetClass="exit" presetSubtype="32" fill="hold" grpId="3" nodeType="withEffect">
                                  <p:stCondLst>
                                    <p:cond delay="0"/>
                                  </p:stCondLst>
                                  <p:childTnLst>
                                    <p:animEffect transition="out" filter="plus(out)">
                                      <p:cBhvr>
                                        <p:cTn id="1456" dur="7000"/>
                                        <p:tgtEl>
                                          <p:spTgt spid="134"/>
                                        </p:tgtEl>
                                      </p:cBhvr>
                                    </p:animEffect>
                                    <p:set>
                                      <p:cBhvr>
                                        <p:cTn id="1457" dur="1" fill="hold">
                                          <p:stCondLst>
                                            <p:cond delay="6999"/>
                                          </p:stCondLst>
                                        </p:cTn>
                                        <p:tgtEl>
                                          <p:spTgt spid="134"/>
                                        </p:tgtEl>
                                        <p:attrNameLst>
                                          <p:attrName>style.visibility</p:attrName>
                                        </p:attrNameLst>
                                      </p:cBhvr>
                                      <p:to>
                                        <p:strVal val="hidden"/>
                                      </p:to>
                                    </p:set>
                                  </p:childTnLst>
                                </p:cTn>
                              </p:par>
                              <p:par>
                                <p:cTn id="1458" presetID="13" presetClass="exit" presetSubtype="32" fill="hold" grpId="3" nodeType="withEffect">
                                  <p:stCondLst>
                                    <p:cond delay="0"/>
                                  </p:stCondLst>
                                  <p:childTnLst>
                                    <p:animEffect transition="out" filter="plus(out)">
                                      <p:cBhvr>
                                        <p:cTn id="1459" dur="7000"/>
                                        <p:tgtEl>
                                          <p:spTgt spid="135"/>
                                        </p:tgtEl>
                                      </p:cBhvr>
                                    </p:animEffect>
                                    <p:set>
                                      <p:cBhvr>
                                        <p:cTn id="1460" dur="1" fill="hold">
                                          <p:stCondLst>
                                            <p:cond delay="6999"/>
                                          </p:stCondLst>
                                        </p:cTn>
                                        <p:tgtEl>
                                          <p:spTgt spid="135"/>
                                        </p:tgtEl>
                                        <p:attrNameLst>
                                          <p:attrName>style.visibility</p:attrName>
                                        </p:attrNameLst>
                                      </p:cBhvr>
                                      <p:to>
                                        <p:strVal val="hidden"/>
                                      </p:to>
                                    </p:set>
                                  </p:childTnLst>
                                </p:cTn>
                              </p:par>
                              <p:par>
                                <p:cTn id="1461" presetID="2" presetClass="entr" presetSubtype="4" fill="hold" grpId="0" nodeType="withEffect">
                                  <p:stCondLst>
                                    <p:cond delay="0"/>
                                  </p:stCondLst>
                                  <p:childTnLst>
                                    <p:set>
                                      <p:cBhvr>
                                        <p:cTn id="1462" dur="1" fill="hold">
                                          <p:stCondLst>
                                            <p:cond delay="0"/>
                                          </p:stCondLst>
                                        </p:cTn>
                                        <p:tgtEl>
                                          <p:spTgt spid="136"/>
                                        </p:tgtEl>
                                        <p:attrNameLst>
                                          <p:attrName>style.visibility</p:attrName>
                                        </p:attrNameLst>
                                      </p:cBhvr>
                                      <p:to>
                                        <p:strVal val="visible"/>
                                      </p:to>
                                    </p:set>
                                    <p:anim calcmode="lin" valueType="num">
                                      <p:cBhvr additive="base">
                                        <p:cTn id="1463" dur="3500" fill="hold"/>
                                        <p:tgtEl>
                                          <p:spTgt spid="136"/>
                                        </p:tgtEl>
                                        <p:attrNameLst>
                                          <p:attrName>ppt_x</p:attrName>
                                        </p:attrNameLst>
                                      </p:cBhvr>
                                      <p:tavLst>
                                        <p:tav tm="0">
                                          <p:val>
                                            <p:strVal val="#ppt_x"/>
                                          </p:val>
                                        </p:tav>
                                        <p:tav tm="100000">
                                          <p:val>
                                            <p:strVal val="#ppt_x"/>
                                          </p:val>
                                        </p:tav>
                                      </p:tavLst>
                                    </p:anim>
                                    <p:anim calcmode="lin" valueType="num">
                                      <p:cBhvr additive="base">
                                        <p:cTn id="1464" dur="3500" fill="hold"/>
                                        <p:tgtEl>
                                          <p:spTgt spid="136"/>
                                        </p:tgtEl>
                                        <p:attrNameLst>
                                          <p:attrName>ppt_y</p:attrName>
                                        </p:attrNameLst>
                                      </p:cBhvr>
                                      <p:tavLst>
                                        <p:tav tm="0">
                                          <p:val>
                                            <p:strVal val="1+#ppt_h/2"/>
                                          </p:val>
                                        </p:tav>
                                        <p:tav tm="100000">
                                          <p:val>
                                            <p:strVal val="#ppt_y"/>
                                          </p:val>
                                        </p:tav>
                                      </p:tavLst>
                                    </p:anim>
                                  </p:childTnLst>
                                </p:cTn>
                              </p:par>
                              <p:par>
                                <p:cTn id="1465" presetID="2" presetClass="entr" presetSubtype="4" fill="hold" grpId="0" nodeType="withEffect">
                                  <p:stCondLst>
                                    <p:cond delay="0"/>
                                  </p:stCondLst>
                                  <p:childTnLst>
                                    <p:set>
                                      <p:cBhvr>
                                        <p:cTn id="1466" dur="1" fill="hold">
                                          <p:stCondLst>
                                            <p:cond delay="0"/>
                                          </p:stCondLst>
                                        </p:cTn>
                                        <p:tgtEl>
                                          <p:spTgt spid="137"/>
                                        </p:tgtEl>
                                        <p:attrNameLst>
                                          <p:attrName>style.visibility</p:attrName>
                                        </p:attrNameLst>
                                      </p:cBhvr>
                                      <p:to>
                                        <p:strVal val="visible"/>
                                      </p:to>
                                    </p:set>
                                    <p:anim calcmode="lin" valueType="num">
                                      <p:cBhvr additive="base">
                                        <p:cTn id="1467" dur="3500" fill="hold"/>
                                        <p:tgtEl>
                                          <p:spTgt spid="137"/>
                                        </p:tgtEl>
                                        <p:attrNameLst>
                                          <p:attrName>ppt_x</p:attrName>
                                        </p:attrNameLst>
                                      </p:cBhvr>
                                      <p:tavLst>
                                        <p:tav tm="0">
                                          <p:val>
                                            <p:strVal val="#ppt_x"/>
                                          </p:val>
                                        </p:tav>
                                        <p:tav tm="100000">
                                          <p:val>
                                            <p:strVal val="#ppt_x"/>
                                          </p:val>
                                        </p:tav>
                                      </p:tavLst>
                                    </p:anim>
                                    <p:anim calcmode="lin" valueType="num">
                                      <p:cBhvr additive="base">
                                        <p:cTn id="1468" dur="3500" fill="hold"/>
                                        <p:tgtEl>
                                          <p:spTgt spid="137"/>
                                        </p:tgtEl>
                                        <p:attrNameLst>
                                          <p:attrName>ppt_y</p:attrName>
                                        </p:attrNameLst>
                                      </p:cBhvr>
                                      <p:tavLst>
                                        <p:tav tm="0">
                                          <p:val>
                                            <p:strVal val="1+#ppt_h/2"/>
                                          </p:val>
                                        </p:tav>
                                        <p:tav tm="100000">
                                          <p:val>
                                            <p:strVal val="#ppt_y"/>
                                          </p:val>
                                        </p:tav>
                                      </p:tavLst>
                                    </p:anim>
                                  </p:childTnLst>
                                </p:cTn>
                              </p:par>
                              <p:par>
                                <p:cTn id="1469" presetID="2" presetClass="entr" presetSubtype="4" fill="hold" grpId="0" nodeType="withEffect">
                                  <p:stCondLst>
                                    <p:cond delay="0"/>
                                  </p:stCondLst>
                                  <p:childTnLst>
                                    <p:set>
                                      <p:cBhvr>
                                        <p:cTn id="1470" dur="1" fill="hold">
                                          <p:stCondLst>
                                            <p:cond delay="0"/>
                                          </p:stCondLst>
                                        </p:cTn>
                                        <p:tgtEl>
                                          <p:spTgt spid="138"/>
                                        </p:tgtEl>
                                        <p:attrNameLst>
                                          <p:attrName>style.visibility</p:attrName>
                                        </p:attrNameLst>
                                      </p:cBhvr>
                                      <p:to>
                                        <p:strVal val="visible"/>
                                      </p:to>
                                    </p:set>
                                    <p:anim calcmode="lin" valueType="num">
                                      <p:cBhvr additive="base">
                                        <p:cTn id="1471" dur="3500" fill="hold"/>
                                        <p:tgtEl>
                                          <p:spTgt spid="138"/>
                                        </p:tgtEl>
                                        <p:attrNameLst>
                                          <p:attrName>ppt_x</p:attrName>
                                        </p:attrNameLst>
                                      </p:cBhvr>
                                      <p:tavLst>
                                        <p:tav tm="0">
                                          <p:val>
                                            <p:strVal val="#ppt_x"/>
                                          </p:val>
                                        </p:tav>
                                        <p:tav tm="100000">
                                          <p:val>
                                            <p:strVal val="#ppt_x"/>
                                          </p:val>
                                        </p:tav>
                                      </p:tavLst>
                                    </p:anim>
                                    <p:anim calcmode="lin" valueType="num">
                                      <p:cBhvr additive="base">
                                        <p:cTn id="1472" dur="3500" fill="hold"/>
                                        <p:tgtEl>
                                          <p:spTgt spid="138"/>
                                        </p:tgtEl>
                                        <p:attrNameLst>
                                          <p:attrName>ppt_y</p:attrName>
                                        </p:attrNameLst>
                                      </p:cBhvr>
                                      <p:tavLst>
                                        <p:tav tm="0">
                                          <p:val>
                                            <p:strVal val="1+#ppt_h/2"/>
                                          </p:val>
                                        </p:tav>
                                        <p:tav tm="100000">
                                          <p:val>
                                            <p:strVal val="#ppt_y"/>
                                          </p:val>
                                        </p:tav>
                                      </p:tavLst>
                                    </p:anim>
                                  </p:childTnLst>
                                </p:cTn>
                              </p:par>
                              <p:par>
                                <p:cTn id="1473" presetID="2" presetClass="entr" presetSubtype="4" fill="hold" grpId="0" nodeType="withEffect">
                                  <p:stCondLst>
                                    <p:cond delay="0"/>
                                  </p:stCondLst>
                                  <p:childTnLst>
                                    <p:set>
                                      <p:cBhvr>
                                        <p:cTn id="1474" dur="1" fill="hold">
                                          <p:stCondLst>
                                            <p:cond delay="0"/>
                                          </p:stCondLst>
                                        </p:cTn>
                                        <p:tgtEl>
                                          <p:spTgt spid="139"/>
                                        </p:tgtEl>
                                        <p:attrNameLst>
                                          <p:attrName>style.visibility</p:attrName>
                                        </p:attrNameLst>
                                      </p:cBhvr>
                                      <p:to>
                                        <p:strVal val="visible"/>
                                      </p:to>
                                    </p:set>
                                    <p:anim calcmode="lin" valueType="num">
                                      <p:cBhvr additive="base">
                                        <p:cTn id="1475" dur="3500" fill="hold"/>
                                        <p:tgtEl>
                                          <p:spTgt spid="139"/>
                                        </p:tgtEl>
                                        <p:attrNameLst>
                                          <p:attrName>ppt_x</p:attrName>
                                        </p:attrNameLst>
                                      </p:cBhvr>
                                      <p:tavLst>
                                        <p:tav tm="0">
                                          <p:val>
                                            <p:strVal val="#ppt_x"/>
                                          </p:val>
                                        </p:tav>
                                        <p:tav tm="100000">
                                          <p:val>
                                            <p:strVal val="#ppt_x"/>
                                          </p:val>
                                        </p:tav>
                                      </p:tavLst>
                                    </p:anim>
                                    <p:anim calcmode="lin" valueType="num">
                                      <p:cBhvr additive="base">
                                        <p:cTn id="1476" dur="3500" fill="hold"/>
                                        <p:tgtEl>
                                          <p:spTgt spid="139"/>
                                        </p:tgtEl>
                                        <p:attrNameLst>
                                          <p:attrName>ppt_y</p:attrName>
                                        </p:attrNameLst>
                                      </p:cBhvr>
                                      <p:tavLst>
                                        <p:tav tm="0">
                                          <p:val>
                                            <p:strVal val="1+#ppt_h/2"/>
                                          </p:val>
                                        </p:tav>
                                        <p:tav tm="100000">
                                          <p:val>
                                            <p:strVal val="#ppt_y"/>
                                          </p:val>
                                        </p:tav>
                                      </p:tavLst>
                                    </p:anim>
                                  </p:childTnLst>
                                </p:cTn>
                              </p:par>
                              <p:par>
                                <p:cTn id="1477" presetID="2" presetClass="entr" presetSubtype="4" fill="hold" grpId="0" nodeType="withEffect">
                                  <p:stCondLst>
                                    <p:cond delay="0"/>
                                  </p:stCondLst>
                                  <p:childTnLst>
                                    <p:set>
                                      <p:cBhvr>
                                        <p:cTn id="1478" dur="1" fill="hold">
                                          <p:stCondLst>
                                            <p:cond delay="0"/>
                                          </p:stCondLst>
                                        </p:cTn>
                                        <p:tgtEl>
                                          <p:spTgt spid="140"/>
                                        </p:tgtEl>
                                        <p:attrNameLst>
                                          <p:attrName>style.visibility</p:attrName>
                                        </p:attrNameLst>
                                      </p:cBhvr>
                                      <p:to>
                                        <p:strVal val="visible"/>
                                      </p:to>
                                    </p:set>
                                    <p:anim calcmode="lin" valueType="num">
                                      <p:cBhvr additive="base">
                                        <p:cTn id="1479" dur="3500" fill="hold"/>
                                        <p:tgtEl>
                                          <p:spTgt spid="140"/>
                                        </p:tgtEl>
                                        <p:attrNameLst>
                                          <p:attrName>ppt_x</p:attrName>
                                        </p:attrNameLst>
                                      </p:cBhvr>
                                      <p:tavLst>
                                        <p:tav tm="0">
                                          <p:val>
                                            <p:strVal val="#ppt_x"/>
                                          </p:val>
                                        </p:tav>
                                        <p:tav tm="100000">
                                          <p:val>
                                            <p:strVal val="#ppt_x"/>
                                          </p:val>
                                        </p:tav>
                                      </p:tavLst>
                                    </p:anim>
                                    <p:anim calcmode="lin" valueType="num">
                                      <p:cBhvr additive="base">
                                        <p:cTn id="1480" dur="3500" fill="hold"/>
                                        <p:tgtEl>
                                          <p:spTgt spid="140"/>
                                        </p:tgtEl>
                                        <p:attrNameLst>
                                          <p:attrName>ppt_y</p:attrName>
                                        </p:attrNameLst>
                                      </p:cBhvr>
                                      <p:tavLst>
                                        <p:tav tm="0">
                                          <p:val>
                                            <p:strVal val="1+#ppt_h/2"/>
                                          </p:val>
                                        </p:tav>
                                        <p:tav tm="100000">
                                          <p:val>
                                            <p:strVal val="#ppt_y"/>
                                          </p:val>
                                        </p:tav>
                                      </p:tavLst>
                                    </p:anim>
                                  </p:childTnLst>
                                </p:cTn>
                              </p:par>
                              <p:par>
                                <p:cTn id="1481" presetID="2" presetClass="entr" presetSubtype="4" fill="hold" grpId="0" nodeType="withEffect">
                                  <p:stCondLst>
                                    <p:cond delay="0"/>
                                  </p:stCondLst>
                                  <p:childTnLst>
                                    <p:set>
                                      <p:cBhvr>
                                        <p:cTn id="1482" dur="1" fill="hold">
                                          <p:stCondLst>
                                            <p:cond delay="0"/>
                                          </p:stCondLst>
                                        </p:cTn>
                                        <p:tgtEl>
                                          <p:spTgt spid="141"/>
                                        </p:tgtEl>
                                        <p:attrNameLst>
                                          <p:attrName>style.visibility</p:attrName>
                                        </p:attrNameLst>
                                      </p:cBhvr>
                                      <p:to>
                                        <p:strVal val="visible"/>
                                      </p:to>
                                    </p:set>
                                    <p:anim calcmode="lin" valueType="num">
                                      <p:cBhvr additive="base">
                                        <p:cTn id="1483" dur="3500" fill="hold"/>
                                        <p:tgtEl>
                                          <p:spTgt spid="141"/>
                                        </p:tgtEl>
                                        <p:attrNameLst>
                                          <p:attrName>ppt_x</p:attrName>
                                        </p:attrNameLst>
                                      </p:cBhvr>
                                      <p:tavLst>
                                        <p:tav tm="0">
                                          <p:val>
                                            <p:strVal val="#ppt_x"/>
                                          </p:val>
                                        </p:tav>
                                        <p:tav tm="100000">
                                          <p:val>
                                            <p:strVal val="#ppt_x"/>
                                          </p:val>
                                        </p:tav>
                                      </p:tavLst>
                                    </p:anim>
                                    <p:anim calcmode="lin" valueType="num">
                                      <p:cBhvr additive="base">
                                        <p:cTn id="1484" dur="3500" fill="hold"/>
                                        <p:tgtEl>
                                          <p:spTgt spid="141"/>
                                        </p:tgtEl>
                                        <p:attrNameLst>
                                          <p:attrName>ppt_y</p:attrName>
                                        </p:attrNameLst>
                                      </p:cBhvr>
                                      <p:tavLst>
                                        <p:tav tm="0">
                                          <p:val>
                                            <p:strVal val="1+#ppt_h/2"/>
                                          </p:val>
                                        </p:tav>
                                        <p:tav tm="100000">
                                          <p:val>
                                            <p:strVal val="#ppt_y"/>
                                          </p:val>
                                        </p:tav>
                                      </p:tavLst>
                                    </p:anim>
                                  </p:childTnLst>
                                </p:cTn>
                              </p:par>
                              <p:par>
                                <p:cTn id="1485" presetID="2" presetClass="entr" presetSubtype="4" fill="hold" grpId="0" nodeType="withEffect">
                                  <p:stCondLst>
                                    <p:cond delay="0"/>
                                  </p:stCondLst>
                                  <p:childTnLst>
                                    <p:set>
                                      <p:cBhvr>
                                        <p:cTn id="1486" dur="1" fill="hold">
                                          <p:stCondLst>
                                            <p:cond delay="0"/>
                                          </p:stCondLst>
                                        </p:cTn>
                                        <p:tgtEl>
                                          <p:spTgt spid="142"/>
                                        </p:tgtEl>
                                        <p:attrNameLst>
                                          <p:attrName>style.visibility</p:attrName>
                                        </p:attrNameLst>
                                      </p:cBhvr>
                                      <p:to>
                                        <p:strVal val="visible"/>
                                      </p:to>
                                    </p:set>
                                    <p:anim calcmode="lin" valueType="num">
                                      <p:cBhvr additive="base">
                                        <p:cTn id="1487" dur="3500" fill="hold"/>
                                        <p:tgtEl>
                                          <p:spTgt spid="142"/>
                                        </p:tgtEl>
                                        <p:attrNameLst>
                                          <p:attrName>ppt_x</p:attrName>
                                        </p:attrNameLst>
                                      </p:cBhvr>
                                      <p:tavLst>
                                        <p:tav tm="0">
                                          <p:val>
                                            <p:strVal val="#ppt_x"/>
                                          </p:val>
                                        </p:tav>
                                        <p:tav tm="100000">
                                          <p:val>
                                            <p:strVal val="#ppt_x"/>
                                          </p:val>
                                        </p:tav>
                                      </p:tavLst>
                                    </p:anim>
                                    <p:anim calcmode="lin" valueType="num">
                                      <p:cBhvr additive="base">
                                        <p:cTn id="1488" dur="3500" fill="hold"/>
                                        <p:tgtEl>
                                          <p:spTgt spid="142"/>
                                        </p:tgtEl>
                                        <p:attrNameLst>
                                          <p:attrName>ppt_y</p:attrName>
                                        </p:attrNameLst>
                                      </p:cBhvr>
                                      <p:tavLst>
                                        <p:tav tm="0">
                                          <p:val>
                                            <p:strVal val="1+#ppt_h/2"/>
                                          </p:val>
                                        </p:tav>
                                        <p:tav tm="100000">
                                          <p:val>
                                            <p:strVal val="#ppt_y"/>
                                          </p:val>
                                        </p:tav>
                                      </p:tavLst>
                                    </p:anim>
                                  </p:childTnLst>
                                </p:cTn>
                              </p:par>
                              <p:par>
                                <p:cTn id="1489" presetID="2" presetClass="entr" presetSubtype="4" fill="hold" grpId="0" nodeType="withEffect">
                                  <p:stCondLst>
                                    <p:cond delay="0"/>
                                  </p:stCondLst>
                                  <p:childTnLst>
                                    <p:set>
                                      <p:cBhvr>
                                        <p:cTn id="1490" dur="1" fill="hold">
                                          <p:stCondLst>
                                            <p:cond delay="0"/>
                                          </p:stCondLst>
                                        </p:cTn>
                                        <p:tgtEl>
                                          <p:spTgt spid="143"/>
                                        </p:tgtEl>
                                        <p:attrNameLst>
                                          <p:attrName>style.visibility</p:attrName>
                                        </p:attrNameLst>
                                      </p:cBhvr>
                                      <p:to>
                                        <p:strVal val="visible"/>
                                      </p:to>
                                    </p:set>
                                    <p:anim calcmode="lin" valueType="num">
                                      <p:cBhvr additive="base">
                                        <p:cTn id="1491" dur="3500" fill="hold"/>
                                        <p:tgtEl>
                                          <p:spTgt spid="143"/>
                                        </p:tgtEl>
                                        <p:attrNameLst>
                                          <p:attrName>ppt_x</p:attrName>
                                        </p:attrNameLst>
                                      </p:cBhvr>
                                      <p:tavLst>
                                        <p:tav tm="0">
                                          <p:val>
                                            <p:strVal val="#ppt_x"/>
                                          </p:val>
                                        </p:tav>
                                        <p:tav tm="100000">
                                          <p:val>
                                            <p:strVal val="#ppt_x"/>
                                          </p:val>
                                        </p:tav>
                                      </p:tavLst>
                                    </p:anim>
                                    <p:anim calcmode="lin" valueType="num">
                                      <p:cBhvr additive="base">
                                        <p:cTn id="1492" dur="3500" fill="hold"/>
                                        <p:tgtEl>
                                          <p:spTgt spid="143"/>
                                        </p:tgtEl>
                                        <p:attrNameLst>
                                          <p:attrName>ppt_y</p:attrName>
                                        </p:attrNameLst>
                                      </p:cBhvr>
                                      <p:tavLst>
                                        <p:tav tm="0">
                                          <p:val>
                                            <p:strVal val="1+#ppt_h/2"/>
                                          </p:val>
                                        </p:tav>
                                        <p:tav tm="100000">
                                          <p:val>
                                            <p:strVal val="#ppt_y"/>
                                          </p:val>
                                        </p:tav>
                                      </p:tavLst>
                                    </p:anim>
                                  </p:childTnLst>
                                </p:cTn>
                              </p:par>
                              <p:par>
                                <p:cTn id="1493" presetID="2" presetClass="entr" presetSubtype="4" fill="hold" grpId="0" nodeType="withEffect">
                                  <p:stCondLst>
                                    <p:cond delay="0"/>
                                  </p:stCondLst>
                                  <p:childTnLst>
                                    <p:set>
                                      <p:cBhvr>
                                        <p:cTn id="1494" dur="1" fill="hold">
                                          <p:stCondLst>
                                            <p:cond delay="0"/>
                                          </p:stCondLst>
                                        </p:cTn>
                                        <p:tgtEl>
                                          <p:spTgt spid="144"/>
                                        </p:tgtEl>
                                        <p:attrNameLst>
                                          <p:attrName>style.visibility</p:attrName>
                                        </p:attrNameLst>
                                      </p:cBhvr>
                                      <p:to>
                                        <p:strVal val="visible"/>
                                      </p:to>
                                    </p:set>
                                    <p:anim calcmode="lin" valueType="num">
                                      <p:cBhvr additive="base">
                                        <p:cTn id="1495" dur="3500" fill="hold"/>
                                        <p:tgtEl>
                                          <p:spTgt spid="144"/>
                                        </p:tgtEl>
                                        <p:attrNameLst>
                                          <p:attrName>ppt_x</p:attrName>
                                        </p:attrNameLst>
                                      </p:cBhvr>
                                      <p:tavLst>
                                        <p:tav tm="0">
                                          <p:val>
                                            <p:strVal val="#ppt_x"/>
                                          </p:val>
                                        </p:tav>
                                        <p:tav tm="100000">
                                          <p:val>
                                            <p:strVal val="#ppt_x"/>
                                          </p:val>
                                        </p:tav>
                                      </p:tavLst>
                                    </p:anim>
                                    <p:anim calcmode="lin" valueType="num">
                                      <p:cBhvr additive="base">
                                        <p:cTn id="1496" dur="3500" fill="hold"/>
                                        <p:tgtEl>
                                          <p:spTgt spid="144"/>
                                        </p:tgtEl>
                                        <p:attrNameLst>
                                          <p:attrName>ppt_y</p:attrName>
                                        </p:attrNameLst>
                                      </p:cBhvr>
                                      <p:tavLst>
                                        <p:tav tm="0">
                                          <p:val>
                                            <p:strVal val="1+#ppt_h/2"/>
                                          </p:val>
                                        </p:tav>
                                        <p:tav tm="100000">
                                          <p:val>
                                            <p:strVal val="#ppt_y"/>
                                          </p:val>
                                        </p:tav>
                                      </p:tavLst>
                                    </p:anim>
                                  </p:childTnLst>
                                </p:cTn>
                              </p:par>
                              <p:par>
                                <p:cTn id="1497" presetID="2" presetClass="entr" presetSubtype="4" fill="hold" grpId="0" nodeType="withEffect">
                                  <p:stCondLst>
                                    <p:cond delay="0"/>
                                  </p:stCondLst>
                                  <p:childTnLst>
                                    <p:set>
                                      <p:cBhvr>
                                        <p:cTn id="1498" dur="1" fill="hold">
                                          <p:stCondLst>
                                            <p:cond delay="0"/>
                                          </p:stCondLst>
                                        </p:cTn>
                                        <p:tgtEl>
                                          <p:spTgt spid="145"/>
                                        </p:tgtEl>
                                        <p:attrNameLst>
                                          <p:attrName>style.visibility</p:attrName>
                                        </p:attrNameLst>
                                      </p:cBhvr>
                                      <p:to>
                                        <p:strVal val="visible"/>
                                      </p:to>
                                    </p:set>
                                    <p:anim calcmode="lin" valueType="num">
                                      <p:cBhvr additive="base">
                                        <p:cTn id="1499" dur="3500" fill="hold"/>
                                        <p:tgtEl>
                                          <p:spTgt spid="145"/>
                                        </p:tgtEl>
                                        <p:attrNameLst>
                                          <p:attrName>ppt_x</p:attrName>
                                        </p:attrNameLst>
                                      </p:cBhvr>
                                      <p:tavLst>
                                        <p:tav tm="0">
                                          <p:val>
                                            <p:strVal val="#ppt_x"/>
                                          </p:val>
                                        </p:tav>
                                        <p:tav tm="100000">
                                          <p:val>
                                            <p:strVal val="#ppt_x"/>
                                          </p:val>
                                        </p:tav>
                                      </p:tavLst>
                                    </p:anim>
                                    <p:anim calcmode="lin" valueType="num">
                                      <p:cBhvr additive="base">
                                        <p:cTn id="1500" dur="3500" fill="hold"/>
                                        <p:tgtEl>
                                          <p:spTgt spid="145"/>
                                        </p:tgtEl>
                                        <p:attrNameLst>
                                          <p:attrName>ppt_y</p:attrName>
                                        </p:attrNameLst>
                                      </p:cBhvr>
                                      <p:tavLst>
                                        <p:tav tm="0">
                                          <p:val>
                                            <p:strVal val="1+#ppt_h/2"/>
                                          </p:val>
                                        </p:tav>
                                        <p:tav tm="100000">
                                          <p:val>
                                            <p:strVal val="#ppt_y"/>
                                          </p:val>
                                        </p:tav>
                                      </p:tavLst>
                                    </p:anim>
                                  </p:childTnLst>
                                </p:cTn>
                              </p:par>
                              <p:par>
                                <p:cTn id="1501" presetID="2" presetClass="entr" presetSubtype="4" fill="hold" grpId="0" nodeType="withEffect">
                                  <p:stCondLst>
                                    <p:cond delay="0"/>
                                  </p:stCondLst>
                                  <p:childTnLst>
                                    <p:set>
                                      <p:cBhvr>
                                        <p:cTn id="1502" dur="1" fill="hold">
                                          <p:stCondLst>
                                            <p:cond delay="0"/>
                                          </p:stCondLst>
                                        </p:cTn>
                                        <p:tgtEl>
                                          <p:spTgt spid="146"/>
                                        </p:tgtEl>
                                        <p:attrNameLst>
                                          <p:attrName>style.visibility</p:attrName>
                                        </p:attrNameLst>
                                      </p:cBhvr>
                                      <p:to>
                                        <p:strVal val="visible"/>
                                      </p:to>
                                    </p:set>
                                    <p:anim calcmode="lin" valueType="num">
                                      <p:cBhvr additive="base">
                                        <p:cTn id="1503" dur="3500" fill="hold"/>
                                        <p:tgtEl>
                                          <p:spTgt spid="146"/>
                                        </p:tgtEl>
                                        <p:attrNameLst>
                                          <p:attrName>ppt_x</p:attrName>
                                        </p:attrNameLst>
                                      </p:cBhvr>
                                      <p:tavLst>
                                        <p:tav tm="0">
                                          <p:val>
                                            <p:strVal val="#ppt_x"/>
                                          </p:val>
                                        </p:tav>
                                        <p:tav tm="100000">
                                          <p:val>
                                            <p:strVal val="#ppt_x"/>
                                          </p:val>
                                        </p:tav>
                                      </p:tavLst>
                                    </p:anim>
                                    <p:anim calcmode="lin" valueType="num">
                                      <p:cBhvr additive="base">
                                        <p:cTn id="1504" dur="3500" fill="hold"/>
                                        <p:tgtEl>
                                          <p:spTgt spid="146"/>
                                        </p:tgtEl>
                                        <p:attrNameLst>
                                          <p:attrName>ppt_y</p:attrName>
                                        </p:attrNameLst>
                                      </p:cBhvr>
                                      <p:tavLst>
                                        <p:tav tm="0">
                                          <p:val>
                                            <p:strVal val="1+#ppt_h/2"/>
                                          </p:val>
                                        </p:tav>
                                        <p:tav tm="100000">
                                          <p:val>
                                            <p:strVal val="#ppt_y"/>
                                          </p:val>
                                        </p:tav>
                                      </p:tavLst>
                                    </p:anim>
                                  </p:childTnLst>
                                </p:cTn>
                              </p:par>
                              <p:par>
                                <p:cTn id="1505" presetID="2" presetClass="entr" presetSubtype="4" fill="hold" grpId="0" nodeType="withEffect">
                                  <p:stCondLst>
                                    <p:cond delay="0"/>
                                  </p:stCondLst>
                                  <p:childTnLst>
                                    <p:set>
                                      <p:cBhvr>
                                        <p:cTn id="1506" dur="1" fill="hold">
                                          <p:stCondLst>
                                            <p:cond delay="0"/>
                                          </p:stCondLst>
                                        </p:cTn>
                                        <p:tgtEl>
                                          <p:spTgt spid="147"/>
                                        </p:tgtEl>
                                        <p:attrNameLst>
                                          <p:attrName>style.visibility</p:attrName>
                                        </p:attrNameLst>
                                      </p:cBhvr>
                                      <p:to>
                                        <p:strVal val="visible"/>
                                      </p:to>
                                    </p:set>
                                    <p:anim calcmode="lin" valueType="num">
                                      <p:cBhvr additive="base">
                                        <p:cTn id="1507" dur="3500" fill="hold"/>
                                        <p:tgtEl>
                                          <p:spTgt spid="147"/>
                                        </p:tgtEl>
                                        <p:attrNameLst>
                                          <p:attrName>ppt_x</p:attrName>
                                        </p:attrNameLst>
                                      </p:cBhvr>
                                      <p:tavLst>
                                        <p:tav tm="0">
                                          <p:val>
                                            <p:strVal val="#ppt_x"/>
                                          </p:val>
                                        </p:tav>
                                        <p:tav tm="100000">
                                          <p:val>
                                            <p:strVal val="#ppt_x"/>
                                          </p:val>
                                        </p:tav>
                                      </p:tavLst>
                                    </p:anim>
                                    <p:anim calcmode="lin" valueType="num">
                                      <p:cBhvr additive="base">
                                        <p:cTn id="1508" dur="3500" fill="hold"/>
                                        <p:tgtEl>
                                          <p:spTgt spid="147"/>
                                        </p:tgtEl>
                                        <p:attrNameLst>
                                          <p:attrName>ppt_y</p:attrName>
                                        </p:attrNameLst>
                                      </p:cBhvr>
                                      <p:tavLst>
                                        <p:tav tm="0">
                                          <p:val>
                                            <p:strVal val="1+#ppt_h/2"/>
                                          </p:val>
                                        </p:tav>
                                        <p:tav tm="100000">
                                          <p:val>
                                            <p:strVal val="#ppt_y"/>
                                          </p:val>
                                        </p:tav>
                                      </p:tavLst>
                                    </p:anim>
                                  </p:childTnLst>
                                </p:cTn>
                              </p:par>
                              <p:par>
                                <p:cTn id="1509" presetID="2" presetClass="entr" presetSubtype="4" fill="hold" grpId="0" nodeType="withEffect">
                                  <p:stCondLst>
                                    <p:cond delay="0"/>
                                  </p:stCondLst>
                                  <p:childTnLst>
                                    <p:set>
                                      <p:cBhvr>
                                        <p:cTn id="1510" dur="1" fill="hold">
                                          <p:stCondLst>
                                            <p:cond delay="0"/>
                                          </p:stCondLst>
                                        </p:cTn>
                                        <p:tgtEl>
                                          <p:spTgt spid="148"/>
                                        </p:tgtEl>
                                        <p:attrNameLst>
                                          <p:attrName>style.visibility</p:attrName>
                                        </p:attrNameLst>
                                      </p:cBhvr>
                                      <p:to>
                                        <p:strVal val="visible"/>
                                      </p:to>
                                    </p:set>
                                    <p:anim calcmode="lin" valueType="num">
                                      <p:cBhvr additive="base">
                                        <p:cTn id="1511" dur="3500" fill="hold"/>
                                        <p:tgtEl>
                                          <p:spTgt spid="148"/>
                                        </p:tgtEl>
                                        <p:attrNameLst>
                                          <p:attrName>ppt_x</p:attrName>
                                        </p:attrNameLst>
                                      </p:cBhvr>
                                      <p:tavLst>
                                        <p:tav tm="0">
                                          <p:val>
                                            <p:strVal val="#ppt_x"/>
                                          </p:val>
                                        </p:tav>
                                        <p:tav tm="100000">
                                          <p:val>
                                            <p:strVal val="#ppt_x"/>
                                          </p:val>
                                        </p:tav>
                                      </p:tavLst>
                                    </p:anim>
                                    <p:anim calcmode="lin" valueType="num">
                                      <p:cBhvr additive="base">
                                        <p:cTn id="1512" dur="3500" fill="hold"/>
                                        <p:tgtEl>
                                          <p:spTgt spid="148"/>
                                        </p:tgtEl>
                                        <p:attrNameLst>
                                          <p:attrName>ppt_y</p:attrName>
                                        </p:attrNameLst>
                                      </p:cBhvr>
                                      <p:tavLst>
                                        <p:tav tm="0">
                                          <p:val>
                                            <p:strVal val="1+#ppt_h/2"/>
                                          </p:val>
                                        </p:tav>
                                        <p:tav tm="100000">
                                          <p:val>
                                            <p:strVal val="#ppt_y"/>
                                          </p:val>
                                        </p:tav>
                                      </p:tavLst>
                                    </p:anim>
                                  </p:childTnLst>
                                </p:cTn>
                              </p:par>
                              <p:par>
                                <p:cTn id="1513" presetID="2" presetClass="entr" presetSubtype="4" fill="hold" grpId="0" nodeType="withEffect">
                                  <p:stCondLst>
                                    <p:cond delay="0"/>
                                  </p:stCondLst>
                                  <p:childTnLst>
                                    <p:set>
                                      <p:cBhvr>
                                        <p:cTn id="1514" dur="1" fill="hold">
                                          <p:stCondLst>
                                            <p:cond delay="0"/>
                                          </p:stCondLst>
                                        </p:cTn>
                                        <p:tgtEl>
                                          <p:spTgt spid="149"/>
                                        </p:tgtEl>
                                        <p:attrNameLst>
                                          <p:attrName>style.visibility</p:attrName>
                                        </p:attrNameLst>
                                      </p:cBhvr>
                                      <p:to>
                                        <p:strVal val="visible"/>
                                      </p:to>
                                    </p:set>
                                    <p:anim calcmode="lin" valueType="num">
                                      <p:cBhvr additive="base">
                                        <p:cTn id="1515" dur="3500" fill="hold"/>
                                        <p:tgtEl>
                                          <p:spTgt spid="149"/>
                                        </p:tgtEl>
                                        <p:attrNameLst>
                                          <p:attrName>ppt_x</p:attrName>
                                        </p:attrNameLst>
                                      </p:cBhvr>
                                      <p:tavLst>
                                        <p:tav tm="0">
                                          <p:val>
                                            <p:strVal val="#ppt_x"/>
                                          </p:val>
                                        </p:tav>
                                        <p:tav tm="100000">
                                          <p:val>
                                            <p:strVal val="#ppt_x"/>
                                          </p:val>
                                        </p:tav>
                                      </p:tavLst>
                                    </p:anim>
                                    <p:anim calcmode="lin" valueType="num">
                                      <p:cBhvr additive="base">
                                        <p:cTn id="1516" dur="3500" fill="hold"/>
                                        <p:tgtEl>
                                          <p:spTgt spid="149"/>
                                        </p:tgtEl>
                                        <p:attrNameLst>
                                          <p:attrName>ppt_y</p:attrName>
                                        </p:attrNameLst>
                                      </p:cBhvr>
                                      <p:tavLst>
                                        <p:tav tm="0">
                                          <p:val>
                                            <p:strVal val="1+#ppt_h/2"/>
                                          </p:val>
                                        </p:tav>
                                        <p:tav tm="100000">
                                          <p:val>
                                            <p:strVal val="#ppt_y"/>
                                          </p:val>
                                        </p:tav>
                                      </p:tavLst>
                                    </p:anim>
                                  </p:childTnLst>
                                </p:cTn>
                              </p:par>
                              <p:par>
                                <p:cTn id="1517" presetID="8" presetClass="emph" presetSubtype="0" fill="hold" grpId="1" nodeType="withEffect">
                                  <p:stCondLst>
                                    <p:cond delay="0"/>
                                  </p:stCondLst>
                                  <p:childTnLst>
                                    <p:animRot by="21600000">
                                      <p:cBhvr>
                                        <p:cTn id="1518" dur="3500" fill="hold"/>
                                        <p:tgtEl>
                                          <p:spTgt spid="136"/>
                                        </p:tgtEl>
                                        <p:attrNameLst>
                                          <p:attrName>r</p:attrName>
                                        </p:attrNameLst>
                                      </p:cBhvr>
                                    </p:animRot>
                                  </p:childTnLst>
                                </p:cTn>
                              </p:par>
                              <p:par>
                                <p:cTn id="1519" presetID="8" presetClass="emph" presetSubtype="0" fill="hold" grpId="1" nodeType="withEffect">
                                  <p:stCondLst>
                                    <p:cond delay="0"/>
                                  </p:stCondLst>
                                  <p:childTnLst>
                                    <p:animRot by="21600000">
                                      <p:cBhvr>
                                        <p:cTn id="1520" dur="3500" fill="hold"/>
                                        <p:tgtEl>
                                          <p:spTgt spid="137"/>
                                        </p:tgtEl>
                                        <p:attrNameLst>
                                          <p:attrName>r</p:attrName>
                                        </p:attrNameLst>
                                      </p:cBhvr>
                                    </p:animRot>
                                  </p:childTnLst>
                                </p:cTn>
                              </p:par>
                              <p:par>
                                <p:cTn id="1521" presetID="8" presetClass="emph" presetSubtype="0" fill="hold" grpId="1" nodeType="withEffect">
                                  <p:stCondLst>
                                    <p:cond delay="0"/>
                                  </p:stCondLst>
                                  <p:childTnLst>
                                    <p:animRot by="21600000">
                                      <p:cBhvr>
                                        <p:cTn id="1522" dur="3500" fill="hold"/>
                                        <p:tgtEl>
                                          <p:spTgt spid="138"/>
                                        </p:tgtEl>
                                        <p:attrNameLst>
                                          <p:attrName>r</p:attrName>
                                        </p:attrNameLst>
                                      </p:cBhvr>
                                    </p:animRot>
                                  </p:childTnLst>
                                </p:cTn>
                              </p:par>
                              <p:par>
                                <p:cTn id="1523" presetID="8" presetClass="emph" presetSubtype="0" fill="hold" grpId="1" nodeType="withEffect">
                                  <p:stCondLst>
                                    <p:cond delay="0"/>
                                  </p:stCondLst>
                                  <p:childTnLst>
                                    <p:animRot by="21600000">
                                      <p:cBhvr>
                                        <p:cTn id="1524" dur="3500" fill="hold"/>
                                        <p:tgtEl>
                                          <p:spTgt spid="139"/>
                                        </p:tgtEl>
                                        <p:attrNameLst>
                                          <p:attrName>r</p:attrName>
                                        </p:attrNameLst>
                                      </p:cBhvr>
                                    </p:animRot>
                                  </p:childTnLst>
                                </p:cTn>
                              </p:par>
                              <p:par>
                                <p:cTn id="1525" presetID="8" presetClass="emph" presetSubtype="0" fill="hold" grpId="1" nodeType="withEffect">
                                  <p:stCondLst>
                                    <p:cond delay="0"/>
                                  </p:stCondLst>
                                  <p:childTnLst>
                                    <p:animRot by="21600000">
                                      <p:cBhvr>
                                        <p:cTn id="1526" dur="3500" fill="hold"/>
                                        <p:tgtEl>
                                          <p:spTgt spid="140"/>
                                        </p:tgtEl>
                                        <p:attrNameLst>
                                          <p:attrName>r</p:attrName>
                                        </p:attrNameLst>
                                      </p:cBhvr>
                                    </p:animRot>
                                  </p:childTnLst>
                                </p:cTn>
                              </p:par>
                              <p:par>
                                <p:cTn id="1527" presetID="8" presetClass="emph" presetSubtype="0" fill="hold" grpId="1" nodeType="withEffect">
                                  <p:stCondLst>
                                    <p:cond delay="0"/>
                                  </p:stCondLst>
                                  <p:childTnLst>
                                    <p:animRot by="21600000">
                                      <p:cBhvr>
                                        <p:cTn id="1528" dur="3500" fill="hold"/>
                                        <p:tgtEl>
                                          <p:spTgt spid="141"/>
                                        </p:tgtEl>
                                        <p:attrNameLst>
                                          <p:attrName>r</p:attrName>
                                        </p:attrNameLst>
                                      </p:cBhvr>
                                    </p:animRot>
                                  </p:childTnLst>
                                </p:cTn>
                              </p:par>
                              <p:par>
                                <p:cTn id="1529" presetID="8" presetClass="emph" presetSubtype="0" fill="hold" grpId="1" nodeType="withEffect">
                                  <p:stCondLst>
                                    <p:cond delay="0"/>
                                  </p:stCondLst>
                                  <p:childTnLst>
                                    <p:animRot by="21600000">
                                      <p:cBhvr>
                                        <p:cTn id="1530" dur="3500" fill="hold"/>
                                        <p:tgtEl>
                                          <p:spTgt spid="142"/>
                                        </p:tgtEl>
                                        <p:attrNameLst>
                                          <p:attrName>r</p:attrName>
                                        </p:attrNameLst>
                                      </p:cBhvr>
                                    </p:animRot>
                                  </p:childTnLst>
                                </p:cTn>
                              </p:par>
                              <p:par>
                                <p:cTn id="1531" presetID="8" presetClass="emph" presetSubtype="0" fill="hold" grpId="1" nodeType="withEffect">
                                  <p:stCondLst>
                                    <p:cond delay="0"/>
                                  </p:stCondLst>
                                  <p:childTnLst>
                                    <p:animRot by="21600000">
                                      <p:cBhvr>
                                        <p:cTn id="1532" dur="3500" fill="hold"/>
                                        <p:tgtEl>
                                          <p:spTgt spid="143"/>
                                        </p:tgtEl>
                                        <p:attrNameLst>
                                          <p:attrName>r</p:attrName>
                                        </p:attrNameLst>
                                      </p:cBhvr>
                                    </p:animRot>
                                  </p:childTnLst>
                                </p:cTn>
                              </p:par>
                              <p:par>
                                <p:cTn id="1533" presetID="8" presetClass="emph" presetSubtype="0" fill="hold" grpId="1" nodeType="withEffect">
                                  <p:stCondLst>
                                    <p:cond delay="0"/>
                                  </p:stCondLst>
                                  <p:childTnLst>
                                    <p:animRot by="21600000">
                                      <p:cBhvr>
                                        <p:cTn id="1534" dur="3500" fill="hold"/>
                                        <p:tgtEl>
                                          <p:spTgt spid="144"/>
                                        </p:tgtEl>
                                        <p:attrNameLst>
                                          <p:attrName>r</p:attrName>
                                        </p:attrNameLst>
                                      </p:cBhvr>
                                    </p:animRot>
                                  </p:childTnLst>
                                </p:cTn>
                              </p:par>
                              <p:par>
                                <p:cTn id="1535" presetID="8" presetClass="emph" presetSubtype="0" fill="hold" grpId="1" nodeType="withEffect">
                                  <p:stCondLst>
                                    <p:cond delay="0"/>
                                  </p:stCondLst>
                                  <p:childTnLst>
                                    <p:animRot by="21600000">
                                      <p:cBhvr>
                                        <p:cTn id="1536" dur="3500" fill="hold"/>
                                        <p:tgtEl>
                                          <p:spTgt spid="145"/>
                                        </p:tgtEl>
                                        <p:attrNameLst>
                                          <p:attrName>r</p:attrName>
                                        </p:attrNameLst>
                                      </p:cBhvr>
                                    </p:animRot>
                                  </p:childTnLst>
                                </p:cTn>
                              </p:par>
                              <p:par>
                                <p:cTn id="1537" presetID="8" presetClass="emph" presetSubtype="0" fill="hold" grpId="1" nodeType="withEffect">
                                  <p:stCondLst>
                                    <p:cond delay="0"/>
                                  </p:stCondLst>
                                  <p:childTnLst>
                                    <p:animRot by="21600000">
                                      <p:cBhvr>
                                        <p:cTn id="1538" dur="3500" fill="hold"/>
                                        <p:tgtEl>
                                          <p:spTgt spid="146"/>
                                        </p:tgtEl>
                                        <p:attrNameLst>
                                          <p:attrName>r</p:attrName>
                                        </p:attrNameLst>
                                      </p:cBhvr>
                                    </p:animRot>
                                  </p:childTnLst>
                                </p:cTn>
                              </p:par>
                              <p:par>
                                <p:cTn id="1539" presetID="8" presetClass="emph" presetSubtype="0" fill="hold" grpId="1" nodeType="withEffect">
                                  <p:stCondLst>
                                    <p:cond delay="0"/>
                                  </p:stCondLst>
                                  <p:childTnLst>
                                    <p:animRot by="21600000">
                                      <p:cBhvr>
                                        <p:cTn id="1540" dur="3500" fill="hold"/>
                                        <p:tgtEl>
                                          <p:spTgt spid="147"/>
                                        </p:tgtEl>
                                        <p:attrNameLst>
                                          <p:attrName>r</p:attrName>
                                        </p:attrNameLst>
                                      </p:cBhvr>
                                    </p:animRot>
                                  </p:childTnLst>
                                </p:cTn>
                              </p:par>
                              <p:par>
                                <p:cTn id="1541" presetID="8" presetClass="emph" presetSubtype="0" fill="hold" grpId="1" nodeType="withEffect">
                                  <p:stCondLst>
                                    <p:cond delay="0"/>
                                  </p:stCondLst>
                                  <p:childTnLst>
                                    <p:animRot by="21600000">
                                      <p:cBhvr>
                                        <p:cTn id="1542" dur="3500" fill="hold"/>
                                        <p:tgtEl>
                                          <p:spTgt spid="148"/>
                                        </p:tgtEl>
                                        <p:attrNameLst>
                                          <p:attrName>r</p:attrName>
                                        </p:attrNameLst>
                                      </p:cBhvr>
                                    </p:animRot>
                                  </p:childTnLst>
                                </p:cTn>
                              </p:par>
                              <p:par>
                                <p:cTn id="1543" presetID="8" presetClass="emph" presetSubtype="0" fill="hold" grpId="1" nodeType="withEffect">
                                  <p:stCondLst>
                                    <p:cond delay="0"/>
                                  </p:stCondLst>
                                  <p:childTnLst>
                                    <p:animRot by="21600000">
                                      <p:cBhvr>
                                        <p:cTn id="1544" dur="3500" fill="hold"/>
                                        <p:tgtEl>
                                          <p:spTgt spid="149"/>
                                        </p:tgtEl>
                                        <p:attrNameLst>
                                          <p:attrName>r</p:attrName>
                                        </p:attrNameLst>
                                      </p:cBhvr>
                                    </p:animRot>
                                  </p:childTnLst>
                                </p:cTn>
                              </p:par>
                              <p:par>
                                <p:cTn id="1545" presetID="2" presetClass="exit" presetSubtype="1" fill="hold" grpId="2" nodeType="withEffect">
                                  <p:stCondLst>
                                    <p:cond delay="0"/>
                                  </p:stCondLst>
                                  <p:childTnLst>
                                    <p:anim calcmode="lin" valueType="num">
                                      <p:cBhvr additive="base">
                                        <p:cTn id="1546" dur="3500"/>
                                        <p:tgtEl>
                                          <p:spTgt spid="136"/>
                                        </p:tgtEl>
                                        <p:attrNameLst>
                                          <p:attrName>ppt_x</p:attrName>
                                        </p:attrNameLst>
                                      </p:cBhvr>
                                      <p:tavLst>
                                        <p:tav tm="0">
                                          <p:val>
                                            <p:strVal val="ppt_x"/>
                                          </p:val>
                                        </p:tav>
                                        <p:tav tm="100000">
                                          <p:val>
                                            <p:strVal val="ppt_x"/>
                                          </p:val>
                                        </p:tav>
                                      </p:tavLst>
                                    </p:anim>
                                    <p:anim calcmode="lin" valueType="num">
                                      <p:cBhvr additive="base">
                                        <p:cTn id="1547" dur="3500"/>
                                        <p:tgtEl>
                                          <p:spTgt spid="136"/>
                                        </p:tgtEl>
                                        <p:attrNameLst>
                                          <p:attrName>ppt_y</p:attrName>
                                        </p:attrNameLst>
                                      </p:cBhvr>
                                      <p:tavLst>
                                        <p:tav tm="0">
                                          <p:val>
                                            <p:strVal val="ppt_y"/>
                                          </p:val>
                                        </p:tav>
                                        <p:tav tm="100000">
                                          <p:val>
                                            <p:strVal val="0-ppt_h/2"/>
                                          </p:val>
                                        </p:tav>
                                      </p:tavLst>
                                    </p:anim>
                                    <p:set>
                                      <p:cBhvr>
                                        <p:cTn id="1548" dur="1" fill="hold">
                                          <p:stCondLst>
                                            <p:cond delay="3499"/>
                                          </p:stCondLst>
                                        </p:cTn>
                                        <p:tgtEl>
                                          <p:spTgt spid="136"/>
                                        </p:tgtEl>
                                        <p:attrNameLst>
                                          <p:attrName>style.visibility</p:attrName>
                                        </p:attrNameLst>
                                      </p:cBhvr>
                                      <p:to>
                                        <p:strVal val="hidden"/>
                                      </p:to>
                                    </p:set>
                                  </p:childTnLst>
                                </p:cTn>
                              </p:par>
                              <p:par>
                                <p:cTn id="1549" presetID="2" presetClass="exit" presetSubtype="1" fill="hold" grpId="2" nodeType="withEffect">
                                  <p:stCondLst>
                                    <p:cond delay="0"/>
                                  </p:stCondLst>
                                  <p:childTnLst>
                                    <p:anim calcmode="lin" valueType="num">
                                      <p:cBhvr additive="base">
                                        <p:cTn id="1550" dur="3500"/>
                                        <p:tgtEl>
                                          <p:spTgt spid="137"/>
                                        </p:tgtEl>
                                        <p:attrNameLst>
                                          <p:attrName>ppt_x</p:attrName>
                                        </p:attrNameLst>
                                      </p:cBhvr>
                                      <p:tavLst>
                                        <p:tav tm="0">
                                          <p:val>
                                            <p:strVal val="ppt_x"/>
                                          </p:val>
                                        </p:tav>
                                        <p:tav tm="100000">
                                          <p:val>
                                            <p:strVal val="ppt_x"/>
                                          </p:val>
                                        </p:tav>
                                      </p:tavLst>
                                    </p:anim>
                                    <p:anim calcmode="lin" valueType="num">
                                      <p:cBhvr additive="base">
                                        <p:cTn id="1551" dur="3500"/>
                                        <p:tgtEl>
                                          <p:spTgt spid="137"/>
                                        </p:tgtEl>
                                        <p:attrNameLst>
                                          <p:attrName>ppt_y</p:attrName>
                                        </p:attrNameLst>
                                      </p:cBhvr>
                                      <p:tavLst>
                                        <p:tav tm="0">
                                          <p:val>
                                            <p:strVal val="ppt_y"/>
                                          </p:val>
                                        </p:tav>
                                        <p:tav tm="100000">
                                          <p:val>
                                            <p:strVal val="0-ppt_h/2"/>
                                          </p:val>
                                        </p:tav>
                                      </p:tavLst>
                                    </p:anim>
                                    <p:set>
                                      <p:cBhvr>
                                        <p:cTn id="1552" dur="1" fill="hold">
                                          <p:stCondLst>
                                            <p:cond delay="3499"/>
                                          </p:stCondLst>
                                        </p:cTn>
                                        <p:tgtEl>
                                          <p:spTgt spid="137"/>
                                        </p:tgtEl>
                                        <p:attrNameLst>
                                          <p:attrName>style.visibility</p:attrName>
                                        </p:attrNameLst>
                                      </p:cBhvr>
                                      <p:to>
                                        <p:strVal val="hidden"/>
                                      </p:to>
                                    </p:set>
                                  </p:childTnLst>
                                </p:cTn>
                              </p:par>
                              <p:par>
                                <p:cTn id="1553" presetID="2" presetClass="exit" presetSubtype="1" fill="hold" grpId="2" nodeType="withEffect">
                                  <p:stCondLst>
                                    <p:cond delay="0"/>
                                  </p:stCondLst>
                                  <p:childTnLst>
                                    <p:anim calcmode="lin" valueType="num">
                                      <p:cBhvr additive="base">
                                        <p:cTn id="1554" dur="3500"/>
                                        <p:tgtEl>
                                          <p:spTgt spid="138"/>
                                        </p:tgtEl>
                                        <p:attrNameLst>
                                          <p:attrName>ppt_x</p:attrName>
                                        </p:attrNameLst>
                                      </p:cBhvr>
                                      <p:tavLst>
                                        <p:tav tm="0">
                                          <p:val>
                                            <p:strVal val="ppt_x"/>
                                          </p:val>
                                        </p:tav>
                                        <p:tav tm="100000">
                                          <p:val>
                                            <p:strVal val="ppt_x"/>
                                          </p:val>
                                        </p:tav>
                                      </p:tavLst>
                                    </p:anim>
                                    <p:anim calcmode="lin" valueType="num">
                                      <p:cBhvr additive="base">
                                        <p:cTn id="1555" dur="3500"/>
                                        <p:tgtEl>
                                          <p:spTgt spid="138"/>
                                        </p:tgtEl>
                                        <p:attrNameLst>
                                          <p:attrName>ppt_y</p:attrName>
                                        </p:attrNameLst>
                                      </p:cBhvr>
                                      <p:tavLst>
                                        <p:tav tm="0">
                                          <p:val>
                                            <p:strVal val="ppt_y"/>
                                          </p:val>
                                        </p:tav>
                                        <p:tav tm="100000">
                                          <p:val>
                                            <p:strVal val="0-ppt_h/2"/>
                                          </p:val>
                                        </p:tav>
                                      </p:tavLst>
                                    </p:anim>
                                    <p:set>
                                      <p:cBhvr>
                                        <p:cTn id="1556" dur="1" fill="hold">
                                          <p:stCondLst>
                                            <p:cond delay="3499"/>
                                          </p:stCondLst>
                                        </p:cTn>
                                        <p:tgtEl>
                                          <p:spTgt spid="138"/>
                                        </p:tgtEl>
                                        <p:attrNameLst>
                                          <p:attrName>style.visibility</p:attrName>
                                        </p:attrNameLst>
                                      </p:cBhvr>
                                      <p:to>
                                        <p:strVal val="hidden"/>
                                      </p:to>
                                    </p:set>
                                  </p:childTnLst>
                                </p:cTn>
                              </p:par>
                              <p:par>
                                <p:cTn id="1557" presetID="2" presetClass="exit" presetSubtype="1" fill="hold" grpId="2" nodeType="withEffect">
                                  <p:stCondLst>
                                    <p:cond delay="0"/>
                                  </p:stCondLst>
                                  <p:childTnLst>
                                    <p:anim calcmode="lin" valueType="num">
                                      <p:cBhvr additive="base">
                                        <p:cTn id="1558" dur="3500"/>
                                        <p:tgtEl>
                                          <p:spTgt spid="139"/>
                                        </p:tgtEl>
                                        <p:attrNameLst>
                                          <p:attrName>ppt_x</p:attrName>
                                        </p:attrNameLst>
                                      </p:cBhvr>
                                      <p:tavLst>
                                        <p:tav tm="0">
                                          <p:val>
                                            <p:strVal val="ppt_x"/>
                                          </p:val>
                                        </p:tav>
                                        <p:tav tm="100000">
                                          <p:val>
                                            <p:strVal val="ppt_x"/>
                                          </p:val>
                                        </p:tav>
                                      </p:tavLst>
                                    </p:anim>
                                    <p:anim calcmode="lin" valueType="num">
                                      <p:cBhvr additive="base">
                                        <p:cTn id="1559" dur="3500"/>
                                        <p:tgtEl>
                                          <p:spTgt spid="139"/>
                                        </p:tgtEl>
                                        <p:attrNameLst>
                                          <p:attrName>ppt_y</p:attrName>
                                        </p:attrNameLst>
                                      </p:cBhvr>
                                      <p:tavLst>
                                        <p:tav tm="0">
                                          <p:val>
                                            <p:strVal val="ppt_y"/>
                                          </p:val>
                                        </p:tav>
                                        <p:tav tm="100000">
                                          <p:val>
                                            <p:strVal val="0-ppt_h/2"/>
                                          </p:val>
                                        </p:tav>
                                      </p:tavLst>
                                    </p:anim>
                                    <p:set>
                                      <p:cBhvr>
                                        <p:cTn id="1560" dur="1" fill="hold">
                                          <p:stCondLst>
                                            <p:cond delay="3499"/>
                                          </p:stCondLst>
                                        </p:cTn>
                                        <p:tgtEl>
                                          <p:spTgt spid="139"/>
                                        </p:tgtEl>
                                        <p:attrNameLst>
                                          <p:attrName>style.visibility</p:attrName>
                                        </p:attrNameLst>
                                      </p:cBhvr>
                                      <p:to>
                                        <p:strVal val="hidden"/>
                                      </p:to>
                                    </p:set>
                                  </p:childTnLst>
                                </p:cTn>
                              </p:par>
                              <p:par>
                                <p:cTn id="1561" presetID="2" presetClass="exit" presetSubtype="1" fill="hold" grpId="2" nodeType="withEffect">
                                  <p:stCondLst>
                                    <p:cond delay="0"/>
                                  </p:stCondLst>
                                  <p:childTnLst>
                                    <p:anim calcmode="lin" valueType="num">
                                      <p:cBhvr additive="base">
                                        <p:cTn id="1562" dur="3500"/>
                                        <p:tgtEl>
                                          <p:spTgt spid="140"/>
                                        </p:tgtEl>
                                        <p:attrNameLst>
                                          <p:attrName>ppt_x</p:attrName>
                                        </p:attrNameLst>
                                      </p:cBhvr>
                                      <p:tavLst>
                                        <p:tav tm="0">
                                          <p:val>
                                            <p:strVal val="ppt_x"/>
                                          </p:val>
                                        </p:tav>
                                        <p:tav tm="100000">
                                          <p:val>
                                            <p:strVal val="ppt_x"/>
                                          </p:val>
                                        </p:tav>
                                      </p:tavLst>
                                    </p:anim>
                                    <p:anim calcmode="lin" valueType="num">
                                      <p:cBhvr additive="base">
                                        <p:cTn id="1563" dur="3500"/>
                                        <p:tgtEl>
                                          <p:spTgt spid="140"/>
                                        </p:tgtEl>
                                        <p:attrNameLst>
                                          <p:attrName>ppt_y</p:attrName>
                                        </p:attrNameLst>
                                      </p:cBhvr>
                                      <p:tavLst>
                                        <p:tav tm="0">
                                          <p:val>
                                            <p:strVal val="ppt_y"/>
                                          </p:val>
                                        </p:tav>
                                        <p:tav tm="100000">
                                          <p:val>
                                            <p:strVal val="0-ppt_h/2"/>
                                          </p:val>
                                        </p:tav>
                                      </p:tavLst>
                                    </p:anim>
                                    <p:set>
                                      <p:cBhvr>
                                        <p:cTn id="1564" dur="1" fill="hold">
                                          <p:stCondLst>
                                            <p:cond delay="3499"/>
                                          </p:stCondLst>
                                        </p:cTn>
                                        <p:tgtEl>
                                          <p:spTgt spid="140"/>
                                        </p:tgtEl>
                                        <p:attrNameLst>
                                          <p:attrName>style.visibility</p:attrName>
                                        </p:attrNameLst>
                                      </p:cBhvr>
                                      <p:to>
                                        <p:strVal val="hidden"/>
                                      </p:to>
                                    </p:set>
                                  </p:childTnLst>
                                </p:cTn>
                              </p:par>
                              <p:par>
                                <p:cTn id="1565" presetID="2" presetClass="exit" presetSubtype="1" fill="hold" grpId="2" nodeType="withEffect">
                                  <p:stCondLst>
                                    <p:cond delay="0"/>
                                  </p:stCondLst>
                                  <p:childTnLst>
                                    <p:anim calcmode="lin" valueType="num">
                                      <p:cBhvr additive="base">
                                        <p:cTn id="1566" dur="3500"/>
                                        <p:tgtEl>
                                          <p:spTgt spid="141"/>
                                        </p:tgtEl>
                                        <p:attrNameLst>
                                          <p:attrName>ppt_x</p:attrName>
                                        </p:attrNameLst>
                                      </p:cBhvr>
                                      <p:tavLst>
                                        <p:tav tm="0">
                                          <p:val>
                                            <p:strVal val="ppt_x"/>
                                          </p:val>
                                        </p:tav>
                                        <p:tav tm="100000">
                                          <p:val>
                                            <p:strVal val="ppt_x"/>
                                          </p:val>
                                        </p:tav>
                                      </p:tavLst>
                                    </p:anim>
                                    <p:anim calcmode="lin" valueType="num">
                                      <p:cBhvr additive="base">
                                        <p:cTn id="1567" dur="3500"/>
                                        <p:tgtEl>
                                          <p:spTgt spid="141"/>
                                        </p:tgtEl>
                                        <p:attrNameLst>
                                          <p:attrName>ppt_y</p:attrName>
                                        </p:attrNameLst>
                                      </p:cBhvr>
                                      <p:tavLst>
                                        <p:tav tm="0">
                                          <p:val>
                                            <p:strVal val="ppt_y"/>
                                          </p:val>
                                        </p:tav>
                                        <p:tav tm="100000">
                                          <p:val>
                                            <p:strVal val="0-ppt_h/2"/>
                                          </p:val>
                                        </p:tav>
                                      </p:tavLst>
                                    </p:anim>
                                    <p:set>
                                      <p:cBhvr>
                                        <p:cTn id="1568" dur="1" fill="hold">
                                          <p:stCondLst>
                                            <p:cond delay="3499"/>
                                          </p:stCondLst>
                                        </p:cTn>
                                        <p:tgtEl>
                                          <p:spTgt spid="141"/>
                                        </p:tgtEl>
                                        <p:attrNameLst>
                                          <p:attrName>style.visibility</p:attrName>
                                        </p:attrNameLst>
                                      </p:cBhvr>
                                      <p:to>
                                        <p:strVal val="hidden"/>
                                      </p:to>
                                    </p:set>
                                  </p:childTnLst>
                                </p:cTn>
                              </p:par>
                              <p:par>
                                <p:cTn id="1569" presetID="2" presetClass="exit" presetSubtype="1" fill="hold" grpId="2" nodeType="withEffect">
                                  <p:stCondLst>
                                    <p:cond delay="0"/>
                                  </p:stCondLst>
                                  <p:childTnLst>
                                    <p:anim calcmode="lin" valueType="num">
                                      <p:cBhvr additive="base">
                                        <p:cTn id="1570" dur="3500"/>
                                        <p:tgtEl>
                                          <p:spTgt spid="142"/>
                                        </p:tgtEl>
                                        <p:attrNameLst>
                                          <p:attrName>ppt_x</p:attrName>
                                        </p:attrNameLst>
                                      </p:cBhvr>
                                      <p:tavLst>
                                        <p:tav tm="0">
                                          <p:val>
                                            <p:strVal val="ppt_x"/>
                                          </p:val>
                                        </p:tav>
                                        <p:tav tm="100000">
                                          <p:val>
                                            <p:strVal val="ppt_x"/>
                                          </p:val>
                                        </p:tav>
                                      </p:tavLst>
                                    </p:anim>
                                    <p:anim calcmode="lin" valueType="num">
                                      <p:cBhvr additive="base">
                                        <p:cTn id="1571" dur="3500"/>
                                        <p:tgtEl>
                                          <p:spTgt spid="142"/>
                                        </p:tgtEl>
                                        <p:attrNameLst>
                                          <p:attrName>ppt_y</p:attrName>
                                        </p:attrNameLst>
                                      </p:cBhvr>
                                      <p:tavLst>
                                        <p:tav tm="0">
                                          <p:val>
                                            <p:strVal val="ppt_y"/>
                                          </p:val>
                                        </p:tav>
                                        <p:tav tm="100000">
                                          <p:val>
                                            <p:strVal val="0-ppt_h/2"/>
                                          </p:val>
                                        </p:tav>
                                      </p:tavLst>
                                    </p:anim>
                                    <p:set>
                                      <p:cBhvr>
                                        <p:cTn id="1572" dur="1" fill="hold">
                                          <p:stCondLst>
                                            <p:cond delay="3499"/>
                                          </p:stCondLst>
                                        </p:cTn>
                                        <p:tgtEl>
                                          <p:spTgt spid="142"/>
                                        </p:tgtEl>
                                        <p:attrNameLst>
                                          <p:attrName>style.visibility</p:attrName>
                                        </p:attrNameLst>
                                      </p:cBhvr>
                                      <p:to>
                                        <p:strVal val="hidden"/>
                                      </p:to>
                                    </p:set>
                                  </p:childTnLst>
                                </p:cTn>
                              </p:par>
                              <p:par>
                                <p:cTn id="1573" presetID="2" presetClass="exit" presetSubtype="1" fill="hold" grpId="2" nodeType="withEffect">
                                  <p:stCondLst>
                                    <p:cond delay="0"/>
                                  </p:stCondLst>
                                  <p:childTnLst>
                                    <p:anim calcmode="lin" valueType="num">
                                      <p:cBhvr additive="base">
                                        <p:cTn id="1574" dur="3500"/>
                                        <p:tgtEl>
                                          <p:spTgt spid="143"/>
                                        </p:tgtEl>
                                        <p:attrNameLst>
                                          <p:attrName>ppt_x</p:attrName>
                                        </p:attrNameLst>
                                      </p:cBhvr>
                                      <p:tavLst>
                                        <p:tav tm="0">
                                          <p:val>
                                            <p:strVal val="ppt_x"/>
                                          </p:val>
                                        </p:tav>
                                        <p:tav tm="100000">
                                          <p:val>
                                            <p:strVal val="ppt_x"/>
                                          </p:val>
                                        </p:tav>
                                      </p:tavLst>
                                    </p:anim>
                                    <p:anim calcmode="lin" valueType="num">
                                      <p:cBhvr additive="base">
                                        <p:cTn id="1575" dur="3500"/>
                                        <p:tgtEl>
                                          <p:spTgt spid="143"/>
                                        </p:tgtEl>
                                        <p:attrNameLst>
                                          <p:attrName>ppt_y</p:attrName>
                                        </p:attrNameLst>
                                      </p:cBhvr>
                                      <p:tavLst>
                                        <p:tav tm="0">
                                          <p:val>
                                            <p:strVal val="ppt_y"/>
                                          </p:val>
                                        </p:tav>
                                        <p:tav tm="100000">
                                          <p:val>
                                            <p:strVal val="0-ppt_h/2"/>
                                          </p:val>
                                        </p:tav>
                                      </p:tavLst>
                                    </p:anim>
                                    <p:set>
                                      <p:cBhvr>
                                        <p:cTn id="1576" dur="1" fill="hold">
                                          <p:stCondLst>
                                            <p:cond delay="3499"/>
                                          </p:stCondLst>
                                        </p:cTn>
                                        <p:tgtEl>
                                          <p:spTgt spid="143"/>
                                        </p:tgtEl>
                                        <p:attrNameLst>
                                          <p:attrName>style.visibility</p:attrName>
                                        </p:attrNameLst>
                                      </p:cBhvr>
                                      <p:to>
                                        <p:strVal val="hidden"/>
                                      </p:to>
                                    </p:set>
                                  </p:childTnLst>
                                </p:cTn>
                              </p:par>
                              <p:par>
                                <p:cTn id="1577" presetID="2" presetClass="exit" presetSubtype="1" fill="hold" grpId="2" nodeType="withEffect">
                                  <p:stCondLst>
                                    <p:cond delay="0"/>
                                  </p:stCondLst>
                                  <p:childTnLst>
                                    <p:anim calcmode="lin" valueType="num">
                                      <p:cBhvr additive="base">
                                        <p:cTn id="1578" dur="3500"/>
                                        <p:tgtEl>
                                          <p:spTgt spid="144"/>
                                        </p:tgtEl>
                                        <p:attrNameLst>
                                          <p:attrName>ppt_x</p:attrName>
                                        </p:attrNameLst>
                                      </p:cBhvr>
                                      <p:tavLst>
                                        <p:tav tm="0">
                                          <p:val>
                                            <p:strVal val="ppt_x"/>
                                          </p:val>
                                        </p:tav>
                                        <p:tav tm="100000">
                                          <p:val>
                                            <p:strVal val="ppt_x"/>
                                          </p:val>
                                        </p:tav>
                                      </p:tavLst>
                                    </p:anim>
                                    <p:anim calcmode="lin" valueType="num">
                                      <p:cBhvr additive="base">
                                        <p:cTn id="1579" dur="3500"/>
                                        <p:tgtEl>
                                          <p:spTgt spid="144"/>
                                        </p:tgtEl>
                                        <p:attrNameLst>
                                          <p:attrName>ppt_y</p:attrName>
                                        </p:attrNameLst>
                                      </p:cBhvr>
                                      <p:tavLst>
                                        <p:tav tm="0">
                                          <p:val>
                                            <p:strVal val="ppt_y"/>
                                          </p:val>
                                        </p:tav>
                                        <p:tav tm="100000">
                                          <p:val>
                                            <p:strVal val="0-ppt_h/2"/>
                                          </p:val>
                                        </p:tav>
                                      </p:tavLst>
                                    </p:anim>
                                    <p:set>
                                      <p:cBhvr>
                                        <p:cTn id="1580" dur="1" fill="hold">
                                          <p:stCondLst>
                                            <p:cond delay="3499"/>
                                          </p:stCondLst>
                                        </p:cTn>
                                        <p:tgtEl>
                                          <p:spTgt spid="144"/>
                                        </p:tgtEl>
                                        <p:attrNameLst>
                                          <p:attrName>style.visibility</p:attrName>
                                        </p:attrNameLst>
                                      </p:cBhvr>
                                      <p:to>
                                        <p:strVal val="hidden"/>
                                      </p:to>
                                    </p:set>
                                  </p:childTnLst>
                                </p:cTn>
                              </p:par>
                              <p:par>
                                <p:cTn id="1581" presetID="2" presetClass="exit" presetSubtype="1" fill="hold" grpId="2" nodeType="withEffect">
                                  <p:stCondLst>
                                    <p:cond delay="0"/>
                                  </p:stCondLst>
                                  <p:childTnLst>
                                    <p:anim calcmode="lin" valueType="num">
                                      <p:cBhvr additive="base">
                                        <p:cTn id="1582" dur="3500"/>
                                        <p:tgtEl>
                                          <p:spTgt spid="145"/>
                                        </p:tgtEl>
                                        <p:attrNameLst>
                                          <p:attrName>ppt_x</p:attrName>
                                        </p:attrNameLst>
                                      </p:cBhvr>
                                      <p:tavLst>
                                        <p:tav tm="0">
                                          <p:val>
                                            <p:strVal val="ppt_x"/>
                                          </p:val>
                                        </p:tav>
                                        <p:tav tm="100000">
                                          <p:val>
                                            <p:strVal val="ppt_x"/>
                                          </p:val>
                                        </p:tav>
                                      </p:tavLst>
                                    </p:anim>
                                    <p:anim calcmode="lin" valueType="num">
                                      <p:cBhvr additive="base">
                                        <p:cTn id="1583" dur="3500"/>
                                        <p:tgtEl>
                                          <p:spTgt spid="145"/>
                                        </p:tgtEl>
                                        <p:attrNameLst>
                                          <p:attrName>ppt_y</p:attrName>
                                        </p:attrNameLst>
                                      </p:cBhvr>
                                      <p:tavLst>
                                        <p:tav tm="0">
                                          <p:val>
                                            <p:strVal val="ppt_y"/>
                                          </p:val>
                                        </p:tav>
                                        <p:tav tm="100000">
                                          <p:val>
                                            <p:strVal val="0-ppt_h/2"/>
                                          </p:val>
                                        </p:tav>
                                      </p:tavLst>
                                    </p:anim>
                                    <p:set>
                                      <p:cBhvr>
                                        <p:cTn id="1584" dur="1" fill="hold">
                                          <p:stCondLst>
                                            <p:cond delay="3499"/>
                                          </p:stCondLst>
                                        </p:cTn>
                                        <p:tgtEl>
                                          <p:spTgt spid="145"/>
                                        </p:tgtEl>
                                        <p:attrNameLst>
                                          <p:attrName>style.visibility</p:attrName>
                                        </p:attrNameLst>
                                      </p:cBhvr>
                                      <p:to>
                                        <p:strVal val="hidden"/>
                                      </p:to>
                                    </p:set>
                                  </p:childTnLst>
                                </p:cTn>
                              </p:par>
                              <p:par>
                                <p:cTn id="1585" presetID="2" presetClass="exit" presetSubtype="1" fill="hold" grpId="2" nodeType="withEffect">
                                  <p:stCondLst>
                                    <p:cond delay="0"/>
                                  </p:stCondLst>
                                  <p:childTnLst>
                                    <p:anim calcmode="lin" valueType="num">
                                      <p:cBhvr additive="base">
                                        <p:cTn id="1586" dur="3500"/>
                                        <p:tgtEl>
                                          <p:spTgt spid="146"/>
                                        </p:tgtEl>
                                        <p:attrNameLst>
                                          <p:attrName>ppt_x</p:attrName>
                                        </p:attrNameLst>
                                      </p:cBhvr>
                                      <p:tavLst>
                                        <p:tav tm="0">
                                          <p:val>
                                            <p:strVal val="ppt_x"/>
                                          </p:val>
                                        </p:tav>
                                        <p:tav tm="100000">
                                          <p:val>
                                            <p:strVal val="ppt_x"/>
                                          </p:val>
                                        </p:tav>
                                      </p:tavLst>
                                    </p:anim>
                                    <p:anim calcmode="lin" valueType="num">
                                      <p:cBhvr additive="base">
                                        <p:cTn id="1587" dur="3500"/>
                                        <p:tgtEl>
                                          <p:spTgt spid="146"/>
                                        </p:tgtEl>
                                        <p:attrNameLst>
                                          <p:attrName>ppt_y</p:attrName>
                                        </p:attrNameLst>
                                      </p:cBhvr>
                                      <p:tavLst>
                                        <p:tav tm="0">
                                          <p:val>
                                            <p:strVal val="ppt_y"/>
                                          </p:val>
                                        </p:tav>
                                        <p:tav tm="100000">
                                          <p:val>
                                            <p:strVal val="0-ppt_h/2"/>
                                          </p:val>
                                        </p:tav>
                                      </p:tavLst>
                                    </p:anim>
                                    <p:set>
                                      <p:cBhvr>
                                        <p:cTn id="1588" dur="1" fill="hold">
                                          <p:stCondLst>
                                            <p:cond delay="3499"/>
                                          </p:stCondLst>
                                        </p:cTn>
                                        <p:tgtEl>
                                          <p:spTgt spid="146"/>
                                        </p:tgtEl>
                                        <p:attrNameLst>
                                          <p:attrName>style.visibility</p:attrName>
                                        </p:attrNameLst>
                                      </p:cBhvr>
                                      <p:to>
                                        <p:strVal val="hidden"/>
                                      </p:to>
                                    </p:set>
                                  </p:childTnLst>
                                </p:cTn>
                              </p:par>
                              <p:par>
                                <p:cTn id="1589" presetID="2" presetClass="exit" presetSubtype="1" fill="hold" grpId="2" nodeType="withEffect">
                                  <p:stCondLst>
                                    <p:cond delay="0"/>
                                  </p:stCondLst>
                                  <p:childTnLst>
                                    <p:anim calcmode="lin" valueType="num">
                                      <p:cBhvr additive="base">
                                        <p:cTn id="1590" dur="3500"/>
                                        <p:tgtEl>
                                          <p:spTgt spid="147"/>
                                        </p:tgtEl>
                                        <p:attrNameLst>
                                          <p:attrName>ppt_x</p:attrName>
                                        </p:attrNameLst>
                                      </p:cBhvr>
                                      <p:tavLst>
                                        <p:tav tm="0">
                                          <p:val>
                                            <p:strVal val="ppt_x"/>
                                          </p:val>
                                        </p:tav>
                                        <p:tav tm="100000">
                                          <p:val>
                                            <p:strVal val="ppt_x"/>
                                          </p:val>
                                        </p:tav>
                                      </p:tavLst>
                                    </p:anim>
                                    <p:anim calcmode="lin" valueType="num">
                                      <p:cBhvr additive="base">
                                        <p:cTn id="1591" dur="3500"/>
                                        <p:tgtEl>
                                          <p:spTgt spid="147"/>
                                        </p:tgtEl>
                                        <p:attrNameLst>
                                          <p:attrName>ppt_y</p:attrName>
                                        </p:attrNameLst>
                                      </p:cBhvr>
                                      <p:tavLst>
                                        <p:tav tm="0">
                                          <p:val>
                                            <p:strVal val="ppt_y"/>
                                          </p:val>
                                        </p:tav>
                                        <p:tav tm="100000">
                                          <p:val>
                                            <p:strVal val="0-ppt_h/2"/>
                                          </p:val>
                                        </p:tav>
                                      </p:tavLst>
                                    </p:anim>
                                    <p:set>
                                      <p:cBhvr>
                                        <p:cTn id="1592" dur="1" fill="hold">
                                          <p:stCondLst>
                                            <p:cond delay="3499"/>
                                          </p:stCondLst>
                                        </p:cTn>
                                        <p:tgtEl>
                                          <p:spTgt spid="147"/>
                                        </p:tgtEl>
                                        <p:attrNameLst>
                                          <p:attrName>style.visibility</p:attrName>
                                        </p:attrNameLst>
                                      </p:cBhvr>
                                      <p:to>
                                        <p:strVal val="hidden"/>
                                      </p:to>
                                    </p:set>
                                  </p:childTnLst>
                                </p:cTn>
                              </p:par>
                              <p:par>
                                <p:cTn id="1593" presetID="2" presetClass="exit" presetSubtype="1" fill="hold" grpId="2" nodeType="withEffect">
                                  <p:stCondLst>
                                    <p:cond delay="0"/>
                                  </p:stCondLst>
                                  <p:childTnLst>
                                    <p:anim calcmode="lin" valueType="num">
                                      <p:cBhvr additive="base">
                                        <p:cTn id="1594" dur="3500"/>
                                        <p:tgtEl>
                                          <p:spTgt spid="148"/>
                                        </p:tgtEl>
                                        <p:attrNameLst>
                                          <p:attrName>ppt_x</p:attrName>
                                        </p:attrNameLst>
                                      </p:cBhvr>
                                      <p:tavLst>
                                        <p:tav tm="0">
                                          <p:val>
                                            <p:strVal val="ppt_x"/>
                                          </p:val>
                                        </p:tav>
                                        <p:tav tm="100000">
                                          <p:val>
                                            <p:strVal val="ppt_x"/>
                                          </p:val>
                                        </p:tav>
                                      </p:tavLst>
                                    </p:anim>
                                    <p:anim calcmode="lin" valueType="num">
                                      <p:cBhvr additive="base">
                                        <p:cTn id="1595" dur="3500"/>
                                        <p:tgtEl>
                                          <p:spTgt spid="148"/>
                                        </p:tgtEl>
                                        <p:attrNameLst>
                                          <p:attrName>ppt_y</p:attrName>
                                        </p:attrNameLst>
                                      </p:cBhvr>
                                      <p:tavLst>
                                        <p:tav tm="0">
                                          <p:val>
                                            <p:strVal val="ppt_y"/>
                                          </p:val>
                                        </p:tav>
                                        <p:tav tm="100000">
                                          <p:val>
                                            <p:strVal val="0-ppt_h/2"/>
                                          </p:val>
                                        </p:tav>
                                      </p:tavLst>
                                    </p:anim>
                                    <p:set>
                                      <p:cBhvr>
                                        <p:cTn id="1596" dur="1" fill="hold">
                                          <p:stCondLst>
                                            <p:cond delay="3499"/>
                                          </p:stCondLst>
                                        </p:cTn>
                                        <p:tgtEl>
                                          <p:spTgt spid="148"/>
                                        </p:tgtEl>
                                        <p:attrNameLst>
                                          <p:attrName>style.visibility</p:attrName>
                                        </p:attrNameLst>
                                      </p:cBhvr>
                                      <p:to>
                                        <p:strVal val="hidden"/>
                                      </p:to>
                                    </p:set>
                                  </p:childTnLst>
                                </p:cTn>
                              </p:par>
                              <p:par>
                                <p:cTn id="1597" presetID="2" presetClass="exit" presetSubtype="1" fill="hold" grpId="2" nodeType="withEffect">
                                  <p:stCondLst>
                                    <p:cond delay="0"/>
                                  </p:stCondLst>
                                  <p:childTnLst>
                                    <p:anim calcmode="lin" valueType="num">
                                      <p:cBhvr additive="base">
                                        <p:cTn id="1598" dur="3500"/>
                                        <p:tgtEl>
                                          <p:spTgt spid="149"/>
                                        </p:tgtEl>
                                        <p:attrNameLst>
                                          <p:attrName>ppt_x</p:attrName>
                                        </p:attrNameLst>
                                      </p:cBhvr>
                                      <p:tavLst>
                                        <p:tav tm="0">
                                          <p:val>
                                            <p:strVal val="ppt_x"/>
                                          </p:val>
                                        </p:tav>
                                        <p:tav tm="100000">
                                          <p:val>
                                            <p:strVal val="ppt_x"/>
                                          </p:val>
                                        </p:tav>
                                      </p:tavLst>
                                    </p:anim>
                                    <p:anim calcmode="lin" valueType="num">
                                      <p:cBhvr additive="base">
                                        <p:cTn id="1599" dur="3500"/>
                                        <p:tgtEl>
                                          <p:spTgt spid="149"/>
                                        </p:tgtEl>
                                        <p:attrNameLst>
                                          <p:attrName>ppt_y</p:attrName>
                                        </p:attrNameLst>
                                      </p:cBhvr>
                                      <p:tavLst>
                                        <p:tav tm="0">
                                          <p:val>
                                            <p:strVal val="ppt_y"/>
                                          </p:val>
                                        </p:tav>
                                        <p:tav tm="100000">
                                          <p:val>
                                            <p:strVal val="0-ppt_h/2"/>
                                          </p:val>
                                        </p:tav>
                                      </p:tavLst>
                                    </p:anim>
                                    <p:set>
                                      <p:cBhvr>
                                        <p:cTn id="1600" dur="1" fill="hold">
                                          <p:stCondLst>
                                            <p:cond delay="3499"/>
                                          </p:stCondLst>
                                        </p:cTn>
                                        <p:tgtEl>
                                          <p:spTgt spid="149"/>
                                        </p:tgtEl>
                                        <p:attrNameLst>
                                          <p:attrName>style.visibility</p:attrName>
                                        </p:attrNameLst>
                                      </p:cBhvr>
                                      <p:to>
                                        <p:strVal val="hidden"/>
                                      </p:to>
                                    </p:set>
                                  </p:childTnLst>
                                </p:cTn>
                              </p:par>
                              <p:par>
                                <p:cTn id="1601" presetID="13" presetClass="exit" presetSubtype="32" fill="hold" grpId="3" nodeType="withEffect">
                                  <p:stCondLst>
                                    <p:cond delay="0"/>
                                  </p:stCondLst>
                                  <p:childTnLst>
                                    <p:animEffect transition="out" filter="plus(out)">
                                      <p:cBhvr>
                                        <p:cTn id="1602" dur="7000"/>
                                        <p:tgtEl>
                                          <p:spTgt spid="136"/>
                                        </p:tgtEl>
                                      </p:cBhvr>
                                    </p:animEffect>
                                    <p:set>
                                      <p:cBhvr>
                                        <p:cTn id="1603" dur="1" fill="hold">
                                          <p:stCondLst>
                                            <p:cond delay="6999"/>
                                          </p:stCondLst>
                                        </p:cTn>
                                        <p:tgtEl>
                                          <p:spTgt spid="136"/>
                                        </p:tgtEl>
                                        <p:attrNameLst>
                                          <p:attrName>style.visibility</p:attrName>
                                        </p:attrNameLst>
                                      </p:cBhvr>
                                      <p:to>
                                        <p:strVal val="hidden"/>
                                      </p:to>
                                    </p:set>
                                  </p:childTnLst>
                                </p:cTn>
                              </p:par>
                              <p:par>
                                <p:cTn id="1604" presetID="13" presetClass="exit" presetSubtype="32" fill="hold" grpId="3" nodeType="withEffect">
                                  <p:stCondLst>
                                    <p:cond delay="0"/>
                                  </p:stCondLst>
                                  <p:childTnLst>
                                    <p:animEffect transition="out" filter="plus(out)">
                                      <p:cBhvr>
                                        <p:cTn id="1605" dur="7000"/>
                                        <p:tgtEl>
                                          <p:spTgt spid="137"/>
                                        </p:tgtEl>
                                      </p:cBhvr>
                                    </p:animEffect>
                                    <p:set>
                                      <p:cBhvr>
                                        <p:cTn id="1606" dur="1" fill="hold">
                                          <p:stCondLst>
                                            <p:cond delay="6999"/>
                                          </p:stCondLst>
                                        </p:cTn>
                                        <p:tgtEl>
                                          <p:spTgt spid="137"/>
                                        </p:tgtEl>
                                        <p:attrNameLst>
                                          <p:attrName>style.visibility</p:attrName>
                                        </p:attrNameLst>
                                      </p:cBhvr>
                                      <p:to>
                                        <p:strVal val="hidden"/>
                                      </p:to>
                                    </p:set>
                                  </p:childTnLst>
                                </p:cTn>
                              </p:par>
                              <p:par>
                                <p:cTn id="1607" presetID="13" presetClass="exit" presetSubtype="32" fill="hold" grpId="3" nodeType="withEffect">
                                  <p:stCondLst>
                                    <p:cond delay="0"/>
                                  </p:stCondLst>
                                  <p:childTnLst>
                                    <p:animEffect transition="out" filter="plus(out)">
                                      <p:cBhvr>
                                        <p:cTn id="1608" dur="7000"/>
                                        <p:tgtEl>
                                          <p:spTgt spid="138"/>
                                        </p:tgtEl>
                                      </p:cBhvr>
                                    </p:animEffect>
                                    <p:set>
                                      <p:cBhvr>
                                        <p:cTn id="1609" dur="1" fill="hold">
                                          <p:stCondLst>
                                            <p:cond delay="6999"/>
                                          </p:stCondLst>
                                        </p:cTn>
                                        <p:tgtEl>
                                          <p:spTgt spid="138"/>
                                        </p:tgtEl>
                                        <p:attrNameLst>
                                          <p:attrName>style.visibility</p:attrName>
                                        </p:attrNameLst>
                                      </p:cBhvr>
                                      <p:to>
                                        <p:strVal val="hidden"/>
                                      </p:to>
                                    </p:set>
                                  </p:childTnLst>
                                </p:cTn>
                              </p:par>
                              <p:par>
                                <p:cTn id="1610" presetID="13" presetClass="exit" presetSubtype="32" fill="hold" grpId="3" nodeType="withEffect">
                                  <p:stCondLst>
                                    <p:cond delay="0"/>
                                  </p:stCondLst>
                                  <p:childTnLst>
                                    <p:animEffect transition="out" filter="plus(out)">
                                      <p:cBhvr>
                                        <p:cTn id="1611" dur="7000"/>
                                        <p:tgtEl>
                                          <p:spTgt spid="139"/>
                                        </p:tgtEl>
                                      </p:cBhvr>
                                    </p:animEffect>
                                    <p:set>
                                      <p:cBhvr>
                                        <p:cTn id="1612" dur="1" fill="hold">
                                          <p:stCondLst>
                                            <p:cond delay="6999"/>
                                          </p:stCondLst>
                                        </p:cTn>
                                        <p:tgtEl>
                                          <p:spTgt spid="139"/>
                                        </p:tgtEl>
                                        <p:attrNameLst>
                                          <p:attrName>style.visibility</p:attrName>
                                        </p:attrNameLst>
                                      </p:cBhvr>
                                      <p:to>
                                        <p:strVal val="hidden"/>
                                      </p:to>
                                    </p:set>
                                  </p:childTnLst>
                                </p:cTn>
                              </p:par>
                              <p:par>
                                <p:cTn id="1613" presetID="13" presetClass="exit" presetSubtype="32" fill="hold" grpId="3" nodeType="withEffect">
                                  <p:stCondLst>
                                    <p:cond delay="0"/>
                                  </p:stCondLst>
                                  <p:childTnLst>
                                    <p:animEffect transition="out" filter="plus(out)">
                                      <p:cBhvr>
                                        <p:cTn id="1614" dur="7000"/>
                                        <p:tgtEl>
                                          <p:spTgt spid="140"/>
                                        </p:tgtEl>
                                      </p:cBhvr>
                                    </p:animEffect>
                                    <p:set>
                                      <p:cBhvr>
                                        <p:cTn id="1615" dur="1" fill="hold">
                                          <p:stCondLst>
                                            <p:cond delay="6999"/>
                                          </p:stCondLst>
                                        </p:cTn>
                                        <p:tgtEl>
                                          <p:spTgt spid="140"/>
                                        </p:tgtEl>
                                        <p:attrNameLst>
                                          <p:attrName>style.visibility</p:attrName>
                                        </p:attrNameLst>
                                      </p:cBhvr>
                                      <p:to>
                                        <p:strVal val="hidden"/>
                                      </p:to>
                                    </p:set>
                                  </p:childTnLst>
                                </p:cTn>
                              </p:par>
                              <p:par>
                                <p:cTn id="1616" presetID="13" presetClass="exit" presetSubtype="32" fill="hold" grpId="3" nodeType="withEffect">
                                  <p:stCondLst>
                                    <p:cond delay="0"/>
                                  </p:stCondLst>
                                  <p:childTnLst>
                                    <p:animEffect transition="out" filter="plus(out)">
                                      <p:cBhvr>
                                        <p:cTn id="1617" dur="7000"/>
                                        <p:tgtEl>
                                          <p:spTgt spid="141"/>
                                        </p:tgtEl>
                                      </p:cBhvr>
                                    </p:animEffect>
                                    <p:set>
                                      <p:cBhvr>
                                        <p:cTn id="1618" dur="1" fill="hold">
                                          <p:stCondLst>
                                            <p:cond delay="6999"/>
                                          </p:stCondLst>
                                        </p:cTn>
                                        <p:tgtEl>
                                          <p:spTgt spid="141"/>
                                        </p:tgtEl>
                                        <p:attrNameLst>
                                          <p:attrName>style.visibility</p:attrName>
                                        </p:attrNameLst>
                                      </p:cBhvr>
                                      <p:to>
                                        <p:strVal val="hidden"/>
                                      </p:to>
                                    </p:set>
                                  </p:childTnLst>
                                </p:cTn>
                              </p:par>
                              <p:par>
                                <p:cTn id="1619" presetID="13" presetClass="exit" presetSubtype="32" fill="hold" grpId="3" nodeType="withEffect">
                                  <p:stCondLst>
                                    <p:cond delay="0"/>
                                  </p:stCondLst>
                                  <p:childTnLst>
                                    <p:animEffect transition="out" filter="plus(out)">
                                      <p:cBhvr>
                                        <p:cTn id="1620" dur="7000"/>
                                        <p:tgtEl>
                                          <p:spTgt spid="142"/>
                                        </p:tgtEl>
                                      </p:cBhvr>
                                    </p:animEffect>
                                    <p:set>
                                      <p:cBhvr>
                                        <p:cTn id="1621" dur="1" fill="hold">
                                          <p:stCondLst>
                                            <p:cond delay="6999"/>
                                          </p:stCondLst>
                                        </p:cTn>
                                        <p:tgtEl>
                                          <p:spTgt spid="142"/>
                                        </p:tgtEl>
                                        <p:attrNameLst>
                                          <p:attrName>style.visibility</p:attrName>
                                        </p:attrNameLst>
                                      </p:cBhvr>
                                      <p:to>
                                        <p:strVal val="hidden"/>
                                      </p:to>
                                    </p:set>
                                  </p:childTnLst>
                                </p:cTn>
                              </p:par>
                              <p:par>
                                <p:cTn id="1622" presetID="13" presetClass="exit" presetSubtype="32" fill="hold" grpId="3" nodeType="withEffect">
                                  <p:stCondLst>
                                    <p:cond delay="0"/>
                                  </p:stCondLst>
                                  <p:childTnLst>
                                    <p:animEffect transition="out" filter="plus(out)">
                                      <p:cBhvr>
                                        <p:cTn id="1623" dur="7000"/>
                                        <p:tgtEl>
                                          <p:spTgt spid="143"/>
                                        </p:tgtEl>
                                      </p:cBhvr>
                                    </p:animEffect>
                                    <p:set>
                                      <p:cBhvr>
                                        <p:cTn id="1624" dur="1" fill="hold">
                                          <p:stCondLst>
                                            <p:cond delay="6999"/>
                                          </p:stCondLst>
                                        </p:cTn>
                                        <p:tgtEl>
                                          <p:spTgt spid="143"/>
                                        </p:tgtEl>
                                        <p:attrNameLst>
                                          <p:attrName>style.visibility</p:attrName>
                                        </p:attrNameLst>
                                      </p:cBhvr>
                                      <p:to>
                                        <p:strVal val="hidden"/>
                                      </p:to>
                                    </p:set>
                                  </p:childTnLst>
                                </p:cTn>
                              </p:par>
                              <p:par>
                                <p:cTn id="1625" presetID="13" presetClass="exit" presetSubtype="32" fill="hold" grpId="3" nodeType="withEffect">
                                  <p:stCondLst>
                                    <p:cond delay="0"/>
                                  </p:stCondLst>
                                  <p:childTnLst>
                                    <p:animEffect transition="out" filter="plus(out)">
                                      <p:cBhvr>
                                        <p:cTn id="1626" dur="7000"/>
                                        <p:tgtEl>
                                          <p:spTgt spid="144"/>
                                        </p:tgtEl>
                                      </p:cBhvr>
                                    </p:animEffect>
                                    <p:set>
                                      <p:cBhvr>
                                        <p:cTn id="1627" dur="1" fill="hold">
                                          <p:stCondLst>
                                            <p:cond delay="6999"/>
                                          </p:stCondLst>
                                        </p:cTn>
                                        <p:tgtEl>
                                          <p:spTgt spid="144"/>
                                        </p:tgtEl>
                                        <p:attrNameLst>
                                          <p:attrName>style.visibility</p:attrName>
                                        </p:attrNameLst>
                                      </p:cBhvr>
                                      <p:to>
                                        <p:strVal val="hidden"/>
                                      </p:to>
                                    </p:set>
                                  </p:childTnLst>
                                </p:cTn>
                              </p:par>
                              <p:par>
                                <p:cTn id="1628" presetID="13" presetClass="exit" presetSubtype="32" fill="hold" grpId="3" nodeType="withEffect">
                                  <p:stCondLst>
                                    <p:cond delay="0"/>
                                  </p:stCondLst>
                                  <p:childTnLst>
                                    <p:animEffect transition="out" filter="plus(out)">
                                      <p:cBhvr>
                                        <p:cTn id="1629" dur="7000"/>
                                        <p:tgtEl>
                                          <p:spTgt spid="145"/>
                                        </p:tgtEl>
                                      </p:cBhvr>
                                    </p:animEffect>
                                    <p:set>
                                      <p:cBhvr>
                                        <p:cTn id="1630" dur="1" fill="hold">
                                          <p:stCondLst>
                                            <p:cond delay="6999"/>
                                          </p:stCondLst>
                                        </p:cTn>
                                        <p:tgtEl>
                                          <p:spTgt spid="145"/>
                                        </p:tgtEl>
                                        <p:attrNameLst>
                                          <p:attrName>style.visibility</p:attrName>
                                        </p:attrNameLst>
                                      </p:cBhvr>
                                      <p:to>
                                        <p:strVal val="hidden"/>
                                      </p:to>
                                    </p:set>
                                  </p:childTnLst>
                                </p:cTn>
                              </p:par>
                              <p:par>
                                <p:cTn id="1631" presetID="13" presetClass="exit" presetSubtype="32" fill="hold" grpId="3" nodeType="withEffect">
                                  <p:stCondLst>
                                    <p:cond delay="0"/>
                                  </p:stCondLst>
                                  <p:childTnLst>
                                    <p:animEffect transition="out" filter="plus(out)">
                                      <p:cBhvr>
                                        <p:cTn id="1632" dur="7000"/>
                                        <p:tgtEl>
                                          <p:spTgt spid="146"/>
                                        </p:tgtEl>
                                      </p:cBhvr>
                                    </p:animEffect>
                                    <p:set>
                                      <p:cBhvr>
                                        <p:cTn id="1633" dur="1" fill="hold">
                                          <p:stCondLst>
                                            <p:cond delay="6999"/>
                                          </p:stCondLst>
                                        </p:cTn>
                                        <p:tgtEl>
                                          <p:spTgt spid="146"/>
                                        </p:tgtEl>
                                        <p:attrNameLst>
                                          <p:attrName>style.visibility</p:attrName>
                                        </p:attrNameLst>
                                      </p:cBhvr>
                                      <p:to>
                                        <p:strVal val="hidden"/>
                                      </p:to>
                                    </p:set>
                                  </p:childTnLst>
                                </p:cTn>
                              </p:par>
                              <p:par>
                                <p:cTn id="1634" presetID="13" presetClass="exit" presetSubtype="32" fill="hold" grpId="3" nodeType="withEffect">
                                  <p:stCondLst>
                                    <p:cond delay="0"/>
                                  </p:stCondLst>
                                  <p:childTnLst>
                                    <p:animEffect transition="out" filter="plus(out)">
                                      <p:cBhvr>
                                        <p:cTn id="1635" dur="7000"/>
                                        <p:tgtEl>
                                          <p:spTgt spid="147"/>
                                        </p:tgtEl>
                                      </p:cBhvr>
                                    </p:animEffect>
                                    <p:set>
                                      <p:cBhvr>
                                        <p:cTn id="1636" dur="1" fill="hold">
                                          <p:stCondLst>
                                            <p:cond delay="6999"/>
                                          </p:stCondLst>
                                        </p:cTn>
                                        <p:tgtEl>
                                          <p:spTgt spid="147"/>
                                        </p:tgtEl>
                                        <p:attrNameLst>
                                          <p:attrName>style.visibility</p:attrName>
                                        </p:attrNameLst>
                                      </p:cBhvr>
                                      <p:to>
                                        <p:strVal val="hidden"/>
                                      </p:to>
                                    </p:set>
                                  </p:childTnLst>
                                </p:cTn>
                              </p:par>
                              <p:par>
                                <p:cTn id="1637" presetID="13" presetClass="exit" presetSubtype="32" fill="hold" grpId="3" nodeType="withEffect">
                                  <p:stCondLst>
                                    <p:cond delay="0"/>
                                  </p:stCondLst>
                                  <p:childTnLst>
                                    <p:animEffect transition="out" filter="plus(out)">
                                      <p:cBhvr>
                                        <p:cTn id="1638" dur="7000"/>
                                        <p:tgtEl>
                                          <p:spTgt spid="148"/>
                                        </p:tgtEl>
                                      </p:cBhvr>
                                    </p:animEffect>
                                    <p:set>
                                      <p:cBhvr>
                                        <p:cTn id="1639" dur="1" fill="hold">
                                          <p:stCondLst>
                                            <p:cond delay="6999"/>
                                          </p:stCondLst>
                                        </p:cTn>
                                        <p:tgtEl>
                                          <p:spTgt spid="148"/>
                                        </p:tgtEl>
                                        <p:attrNameLst>
                                          <p:attrName>style.visibility</p:attrName>
                                        </p:attrNameLst>
                                      </p:cBhvr>
                                      <p:to>
                                        <p:strVal val="hidden"/>
                                      </p:to>
                                    </p:set>
                                  </p:childTnLst>
                                </p:cTn>
                              </p:par>
                              <p:par>
                                <p:cTn id="1640" presetID="13" presetClass="exit" presetSubtype="32" fill="hold" grpId="3" nodeType="withEffect">
                                  <p:stCondLst>
                                    <p:cond delay="0"/>
                                  </p:stCondLst>
                                  <p:childTnLst>
                                    <p:animEffect transition="out" filter="plus(out)">
                                      <p:cBhvr>
                                        <p:cTn id="1641" dur="7000"/>
                                        <p:tgtEl>
                                          <p:spTgt spid="149"/>
                                        </p:tgtEl>
                                      </p:cBhvr>
                                    </p:animEffect>
                                    <p:set>
                                      <p:cBhvr>
                                        <p:cTn id="1642" dur="1" fill="hold">
                                          <p:stCondLst>
                                            <p:cond delay="6999"/>
                                          </p:stCondLst>
                                        </p:cTn>
                                        <p:tgtEl>
                                          <p:spTgt spid="149"/>
                                        </p:tgtEl>
                                        <p:attrNameLst>
                                          <p:attrName>style.visibility</p:attrName>
                                        </p:attrNameLst>
                                      </p:cBhvr>
                                      <p:to>
                                        <p:strVal val="hidden"/>
                                      </p:to>
                                    </p:set>
                                  </p:childTnLst>
                                </p:cTn>
                              </p:par>
                              <p:par>
                                <p:cTn id="1643" presetID="2" presetClass="entr" presetSubtype="4" fill="hold" grpId="0" nodeType="withEffect">
                                  <p:stCondLst>
                                    <p:cond delay="0"/>
                                  </p:stCondLst>
                                  <p:childTnLst>
                                    <p:set>
                                      <p:cBhvr>
                                        <p:cTn id="1644" dur="1" fill="hold">
                                          <p:stCondLst>
                                            <p:cond delay="0"/>
                                          </p:stCondLst>
                                        </p:cTn>
                                        <p:tgtEl>
                                          <p:spTgt spid="150"/>
                                        </p:tgtEl>
                                        <p:attrNameLst>
                                          <p:attrName>style.visibility</p:attrName>
                                        </p:attrNameLst>
                                      </p:cBhvr>
                                      <p:to>
                                        <p:strVal val="visible"/>
                                      </p:to>
                                    </p:set>
                                    <p:anim calcmode="lin" valueType="num">
                                      <p:cBhvr additive="base">
                                        <p:cTn id="1645" dur="3500" fill="hold"/>
                                        <p:tgtEl>
                                          <p:spTgt spid="150"/>
                                        </p:tgtEl>
                                        <p:attrNameLst>
                                          <p:attrName>ppt_x</p:attrName>
                                        </p:attrNameLst>
                                      </p:cBhvr>
                                      <p:tavLst>
                                        <p:tav tm="0">
                                          <p:val>
                                            <p:strVal val="#ppt_x"/>
                                          </p:val>
                                        </p:tav>
                                        <p:tav tm="100000">
                                          <p:val>
                                            <p:strVal val="#ppt_x"/>
                                          </p:val>
                                        </p:tav>
                                      </p:tavLst>
                                    </p:anim>
                                    <p:anim calcmode="lin" valueType="num">
                                      <p:cBhvr additive="base">
                                        <p:cTn id="1646" dur="3500" fill="hold"/>
                                        <p:tgtEl>
                                          <p:spTgt spid="150"/>
                                        </p:tgtEl>
                                        <p:attrNameLst>
                                          <p:attrName>ppt_y</p:attrName>
                                        </p:attrNameLst>
                                      </p:cBhvr>
                                      <p:tavLst>
                                        <p:tav tm="0">
                                          <p:val>
                                            <p:strVal val="1+#ppt_h/2"/>
                                          </p:val>
                                        </p:tav>
                                        <p:tav tm="100000">
                                          <p:val>
                                            <p:strVal val="#ppt_y"/>
                                          </p:val>
                                        </p:tav>
                                      </p:tavLst>
                                    </p:anim>
                                  </p:childTnLst>
                                </p:cTn>
                              </p:par>
                              <p:par>
                                <p:cTn id="1647" presetID="2" presetClass="entr" presetSubtype="4" fill="hold" grpId="0" nodeType="withEffect">
                                  <p:stCondLst>
                                    <p:cond delay="0"/>
                                  </p:stCondLst>
                                  <p:childTnLst>
                                    <p:set>
                                      <p:cBhvr>
                                        <p:cTn id="1648" dur="1" fill="hold">
                                          <p:stCondLst>
                                            <p:cond delay="0"/>
                                          </p:stCondLst>
                                        </p:cTn>
                                        <p:tgtEl>
                                          <p:spTgt spid="151"/>
                                        </p:tgtEl>
                                        <p:attrNameLst>
                                          <p:attrName>style.visibility</p:attrName>
                                        </p:attrNameLst>
                                      </p:cBhvr>
                                      <p:to>
                                        <p:strVal val="visible"/>
                                      </p:to>
                                    </p:set>
                                    <p:anim calcmode="lin" valueType="num">
                                      <p:cBhvr additive="base">
                                        <p:cTn id="1649" dur="3500" fill="hold"/>
                                        <p:tgtEl>
                                          <p:spTgt spid="151"/>
                                        </p:tgtEl>
                                        <p:attrNameLst>
                                          <p:attrName>ppt_x</p:attrName>
                                        </p:attrNameLst>
                                      </p:cBhvr>
                                      <p:tavLst>
                                        <p:tav tm="0">
                                          <p:val>
                                            <p:strVal val="#ppt_x"/>
                                          </p:val>
                                        </p:tav>
                                        <p:tav tm="100000">
                                          <p:val>
                                            <p:strVal val="#ppt_x"/>
                                          </p:val>
                                        </p:tav>
                                      </p:tavLst>
                                    </p:anim>
                                    <p:anim calcmode="lin" valueType="num">
                                      <p:cBhvr additive="base">
                                        <p:cTn id="1650" dur="3500" fill="hold"/>
                                        <p:tgtEl>
                                          <p:spTgt spid="151"/>
                                        </p:tgtEl>
                                        <p:attrNameLst>
                                          <p:attrName>ppt_y</p:attrName>
                                        </p:attrNameLst>
                                      </p:cBhvr>
                                      <p:tavLst>
                                        <p:tav tm="0">
                                          <p:val>
                                            <p:strVal val="1+#ppt_h/2"/>
                                          </p:val>
                                        </p:tav>
                                        <p:tav tm="100000">
                                          <p:val>
                                            <p:strVal val="#ppt_y"/>
                                          </p:val>
                                        </p:tav>
                                      </p:tavLst>
                                    </p:anim>
                                  </p:childTnLst>
                                </p:cTn>
                              </p:par>
                              <p:par>
                                <p:cTn id="1651" presetID="2" presetClass="entr" presetSubtype="4" fill="hold" grpId="0" nodeType="withEffect">
                                  <p:stCondLst>
                                    <p:cond delay="0"/>
                                  </p:stCondLst>
                                  <p:childTnLst>
                                    <p:set>
                                      <p:cBhvr>
                                        <p:cTn id="1652" dur="1" fill="hold">
                                          <p:stCondLst>
                                            <p:cond delay="0"/>
                                          </p:stCondLst>
                                        </p:cTn>
                                        <p:tgtEl>
                                          <p:spTgt spid="152"/>
                                        </p:tgtEl>
                                        <p:attrNameLst>
                                          <p:attrName>style.visibility</p:attrName>
                                        </p:attrNameLst>
                                      </p:cBhvr>
                                      <p:to>
                                        <p:strVal val="visible"/>
                                      </p:to>
                                    </p:set>
                                    <p:anim calcmode="lin" valueType="num">
                                      <p:cBhvr additive="base">
                                        <p:cTn id="1653" dur="3500" fill="hold"/>
                                        <p:tgtEl>
                                          <p:spTgt spid="152"/>
                                        </p:tgtEl>
                                        <p:attrNameLst>
                                          <p:attrName>ppt_x</p:attrName>
                                        </p:attrNameLst>
                                      </p:cBhvr>
                                      <p:tavLst>
                                        <p:tav tm="0">
                                          <p:val>
                                            <p:strVal val="#ppt_x"/>
                                          </p:val>
                                        </p:tav>
                                        <p:tav tm="100000">
                                          <p:val>
                                            <p:strVal val="#ppt_x"/>
                                          </p:val>
                                        </p:tav>
                                      </p:tavLst>
                                    </p:anim>
                                    <p:anim calcmode="lin" valueType="num">
                                      <p:cBhvr additive="base">
                                        <p:cTn id="1654" dur="3500" fill="hold"/>
                                        <p:tgtEl>
                                          <p:spTgt spid="152"/>
                                        </p:tgtEl>
                                        <p:attrNameLst>
                                          <p:attrName>ppt_y</p:attrName>
                                        </p:attrNameLst>
                                      </p:cBhvr>
                                      <p:tavLst>
                                        <p:tav tm="0">
                                          <p:val>
                                            <p:strVal val="1+#ppt_h/2"/>
                                          </p:val>
                                        </p:tav>
                                        <p:tav tm="100000">
                                          <p:val>
                                            <p:strVal val="#ppt_y"/>
                                          </p:val>
                                        </p:tav>
                                      </p:tavLst>
                                    </p:anim>
                                  </p:childTnLst>
                                </p:cTn>
                              </p:par>
                              <p:par>
                                <p:cTn id="1655" presetID="2" presetClass="entr" presetSubtype="4" fill="hold" grpId="0" nodeType="withEffect">
                                  <p:stCondLst>
                                    <p:cond delay="0"/>
                                  </p:stCondLst>
                                  <p:childTnLst>
                                    <p:set>
                                      <p:cBhvr>
                                        <p:cTn id="1656" dur="1" fill="hold">
                                          <p:stCondLst>
                                            <p:cond delay="0"/>
                                          </p:stCondLst>
                                        </p:cTn>
                                        <p:tgtEl>
                                          <p:spTgt spid="153"/>
                                        </p:tgtEl>
                                        <p:attrNameLst>
                                          <p:attrName>style.visibility</p:attrName>
                                        </p:attrNameLst>
                                      </p:cBhvr>
                                      <p:to>
                                        <p:strVal val="visible"/>
                                      </p:to>
                                    </p:set>
                                    <p:anim calcmode="lin" valueType="num">
                                      <p:cBhvr additive="base">
                                        <p:cTn id="1657" dur="3500" fill="hold"/>
                                        <p:tgtEl>
                                          <p:spTgt spid="153"/>
                                        </p:tgtEl>
                                        <p:attrNameLst>
                                          <p:attrName>ppt_x</p:attrName>
                                        </p:attrNameLst>
                                      </p:cBhvr>
                                      <p:tavLst>
                                        <p:tav tm="0">
                                          <p:val>
                                            <p:strVal val="#ppt_x"/>
                                          </p:val>
                                        </p:tav>
                                        <p:tav tm="100000">
                                          <p:val>
                                            <p:strVal val="#ppt_x"/>
                                          </p:val>
                                        </p:tav>
                                      </p:tavLst>
                                    </p:anim>
                                    <p:anim calcmode="lin" valueType="num">
                                      <p:cBhvr additive="base">
                                        <p:cTn id="1658" dur="3500" fill="hold"/>
                                        <p:tgtEl>
                                          <p:spTgt spid="153"/>
                                        </p:tgtEl>
                                        <p:attrNameLst>
                                          <p:attrName>ppt_y</p:attrName>
                                        </p:attrNameLst>
                                      </p:cBhvr>
                                      <p:tavLst>
                                        <p:tav tm="0">
                                          <p:val>
                                            <p:strVal val="1+#ppt_h/2"/>
                                          </p:val>
                                        </p:tav>
                                        <p:tav tm="100000">
                                          <p:val>
                                            <p:strVal val="#ppt_y"/>
                                          </p:val>
                                        </p:tav>
                                      </p:tavLst>
                                    </p:anim>
                                  </p:childTnLst>
                                </p:cTn>
                              </p:par>
                              <p:par>
                                <p:cTn id="1659" presetID="2" presetClass="entr" presetSubtype="4" fill="hold" grpId="0" nodeType="withEffect">
                                  <p:stCondLst>
                                    <p:cond delay="0"/>
                                  </p:stCondLst>
                                  <p:childTnLst>
                                    <p:set>
                                      <p:cBhvr>
                                        <p:cTn id="1660" dur="1" fill="hold">
                                          <p:stCondLst>
                                            <p:cond delay="0"/>
                                          </p:stCondLst>
                                        </p:cTn>
                                        <p:tgtEl>
                                          <p:spTgt spid="154"/>
                                        </p:tgtEl>
                                        <p:attrNameLst>
                                          <p:attrName>style.visibility</p:attrName>
                                        </p:attrNameLst>
                                      </p:cBhvr>
                                      <p:to>
                                        <p:strVal val="visible"/>
                                      </p:to>
                                    </p:set>
                                    <p:anim calcmode="lin" valueType="num">
                                      <p:cBhvr additive="base">
                                        <p:cTn id="1661" dur="3500" fill="hold"/>
                                        <p:tgtEl>
                                          <p:spTgt spid="154"/>
                                        </p:tgtEl>
                                        <p:attrNameLst>
                                          <p:attrName>ppt_x</p:attrName>
                                        </p:attrNameLst>
                                      </p:cBhvr>
                                      <p:tavLst>
                                        <p:tav tm="0">
                                          <p:val>
                                            <p:strVal val="#ppt_x"/>
                                          </p:val>
                                        </p:tav>
                                        <p:tav tm="100000">
                                          <p:val>
                                            <p:strVal val="#ppt_x"/>
                                          </p:val>
                                        </p:tav>
                                      </p:tavLst>
                                    </p:anim>
                                    <p:anim calcmode="lin" valueType="num">
                                      <p:cBhvr additive="base">
                                        <p:cTn id="1662" dur="3500" fill="hold"/>
                                        <p:tgtEl>
                                          <p:spTgt spid="154"/>
                                        </p:tgtEl>
                                        <p:attrNameLst>
                                          <p:attrName>ppt_y</p:attrName>
                                        </p:attrNameLst>
                                      </p:cBhvr>
                                      <p:tavLst>
                                        <p:tav tm="0">
                                          <p:val>
                                            <p:strVal val="1+#ppt_h/2"/>
                                          </p:val>
                                        </p:tav>
                                        <p:tav tm="100000">
                                          <p:val>
                                            <p:strVal val="#ppt_y"/>
                                          </p:val>
                                        </p:tav>
                                      </p:tavLst>
                                    </p:anim>
                                  </p:childTnLst>
                                </p:cTn>
                              </p:par>
                              <p:par>
                                <p:cTn id="1663" presetID="2" presetClass="entr" presetSubtype="4" fill="hold" grpId="0" nodeType="withEffect">
                                  <p:stCondLst>
                                    <p:cond delay="0"/>
                                  </p:stCondLst>
                                  <p:childTnLst>
                                    <p:set>
                                      <p:cBhvr>
                                        <p:cTn id="1664" dur="1" fill="hold">
                                          <p:stCondLst>
                                            <p:cond delay="0"/>
                                          </p:stCondLst>
                                        </p:cTn>
                                        <p:tgtEl>
                                          <p:spTgt spid="155"/>
                                        </p:tgtEl>
                                        <p:attrNameLst>
                                          <p:attrName>style.visibility</p:attrName>
                                        </p:attrNameLst>
                                      </p:cBhvr>
                                      <p:to>
                                        <p:strVal val="visible"/>
                                      </p:to>
                                    </p:set>
                                    <p:anim calcmode="lin" valueType="num">
                                      <p:cBhvr additive="base">
                                        <p:cTn id="1665" dur="3500" fill="hold"/>
                                        <p:tgtEl>
                                          <p:spTgt spid="155"/>
                                        </p:tgtEl>
                                        <p:attrNameLst>
                                          <p:attrName>ppt_x</p:attrName>
                                        </p:attrNameLst>
                                      </p:cBhvr>
                                      <p:tavLst>
                                        <p:tav tm="0">
                                          <p:val>
                                            <p:strVal val="#ppt_x"/>
                                          </p:val>
                                        </p:tav>
                                        <p:tav tm="100000">
                                          <p:val>
                                            <p:strVal val="#ppt_x"/>
                                          </p:val>
                                        </p:tav>
                                      </p:tavLst>
                                    </p:anim>
                                    <p:anim calcmode="lin" valueType="num">
                                      <p:cBhvr additive="base">
                                        <p:cTn id="1666" dur="3500" fill="hold"/>
                                        <p:tgtEl>
                                          <p:spTgt spid="155"/>
                                        </p:tgtEl>
                                        <p:attrNameLst>
                                          <p:attrName>ppt_y</p:attrName>
                                        </p:attrNameLst>
                                      </p:cBhvr>
                                      <p:tavLst>
                                        <p:tav tm="0">
                                          <p:val>
                                            <p:strVal val="1+#ppt_h/2"/>
                                          </p:val>
                                        </p:tav>
                                        <p:tav tm="100000">
                                          <p:val>
                                            <p:strVal val="#ppt_y"/>
                                          </p:val>
                                        </p:tav>
                                      </p:tavLst>
                                    </p:anim>
                                  </p:childTnLst>
                                </p:cTn>
                              </p:par>
                              <p:par>
                                <p:cTn id="1667" presetID="2" presetClass="entr" presetSubtype="4" fill="hold" grpId="0" nodeType="withEffect">
                                  <p:stCondLst>
                                    <p:cond delay="0"/>
                                  </p:stCondLst>
                                  <p:childTnLst>
                                    <p:set>
                                      <p:cBhvr>
                                        <p:cTn id="1668" dur="1" fill="hold">
                                          <p:stCondLst>
                                            <p:cond delay="0"/>
                                          </p:stCondLst>
                                        </p:cTn>
                                        <p:tgtEl>
                                          <p:spTgt spid="156"/>
                                        </p:tgtEl>
                                        <p:attrNameLst>
                                          <p:attrName>style.visibility</p:attrName>
                                        </p:attrNameLst>
                                      </p:cBhvr>
                                      <p:to>
                                        <p:strVal val="visible"/>
                                      </p:to>
                                    </p:set>
                                    <p:anim calcmode="lin" valueType="num">
                                      <p:cBhvr additive="base">
                                        <p:cTn id="1669" dur="3500" fill="hold"/>
                                        <p:tgtEl>
                                          <p:spTgt spid="156"/>
                                        </p:tgtEl>
                                        <p:attrNameLst>
                                          <p:attrName>ppt_x</p:attrName>
                                        </p:attrNameLst>
                                      </p:cBhvr>
                                      <p:tavLst>
                                        <p:tav tm="0">
                                          <p:val>
                                            <p:strVal val="#ppt_x"/>
                                          </p:val>
                                        </p:tav>
                                        <p:tav tm="100000">
                                          <p:val>
                                            <p:strVal val="#ppt_x"/>
                                          </p:val>
                                        </p:tav>
                                      </p:tavLst>
                                    </p:anim>
                                    <p:anim calcmode="lin" valueType="num">
                                      <p:cBhvr additive="base">
                                        <p:cTn id="1670" dur="3500" fill="hold"/>
                                        <p:tgtEl>
                                          <p:spTgt spid="156"/>
                                        </p:tgtEl>
                                        <p:attrNameLst>
                                          <p:attrName>ppt_y</p:attrName>
                                        </p:attrNameLst>
                                      </p:cBhvr>
                                      <p:tavLst>
                                        <p:tav tm="0">
                                          <p:val>
                                            <p:strVal val="1+#ppt_h/2"/>
                                          </p:val>
                                        </p:tav>
                                        <p:tav tm="100000">
                                          <p:val>
                                            <p:strVal val="#ppt_y"/>
                                          </p:val>
                                        </p:tav>
                                      </p:tavLst>
                                    </p:anim>
                                  </p:childTnLst>
                                </p:cTn>
                              </p:par>
                              <p:par>
                                <p:cTn id="1671" presetID="2" presetClass="entr" presetSubtype="4" fill="hold" grpId="0" nodeType="withEffect">
                                  <p:stCondLst>
                                    <p:cond delay="0"/>
                                  </p:stCondLst>
                                  <p:childTnLst>
                                    <p:set>
                                      <p:cBhvr>
                                        <p:cTn id="1672" dur="1" fill="hold">
                                          <p:stCondLst>
                                            <p:cond delay="0"/>
                                          </p:stCondLst>
                                        </p:cTn>
                                        <p:tgtEl>
                                          <p:spTgt spid="157"/>
                                        </p:tgtEl>
                                        <p:attrNameLst>
                                          <p:attrName>style.visibility</p:attrName>
                                        </p:attrNameLst>
                                      </p:cBhvr>
                                      <p:to>
                                        <p:strVal val="visible"/>
                                      </p:to>
                                    </p:set>
                                    <p:anim calcmode="lin" valueType="num">
                                      <p:cBhvr additive="base">
                                        <p:cTn id="1673" dur="3500" fill="hold"/>
                                        <p:tgtEl>
                                          <p:spTgt spid="157"/>
                                        </p:tgtEl>
                                        <p:attrNameLst>
                                          <p:attrName>ppt_x</p:attrName>
                                        </p:attrNameLst>
                                      </p:cBhvr>
                                      <p:tavLst>
                                        <p:tav tm="0">
                                          <p:val>
                                            <p:strVal val="#ppt_x"/>
                                          </p:val>
                                        </p:tav>
                                        <p:tav tm="100000">
                                          <p:val>
                                            <p:strVal val="#ppt_x"/>
                                          </p:val>
                                        </p:tav>
                                      </p:tavLst>
                                    </p:anim>
                                    <p:anim calcmode="lin" valueType="num">
                                      <p:cBhvr additive="base">
                                        <p:cTn id="1674" dur="3500" fill="hold"/>
                                        <p:tgtEl>
                                          <p:spTgt spid="157"/>
                                        </p:tgtEl>
                                        <p:attrNameLst>
                                          <p:attrName>ppt_y</p:attrName>
                                        </p:attrNameLst>
                                      </p:cBhvr>
                                      <p:tavLst>
                                        <p:tav tm="0">
                                          <p:val>
                                            <p:strVal val="1+#ppt_h/2"/>
                                          </p:val>
                                        </p:tav>
                                        <p:tav tm="100000">
                                          <p:val>
                                            <p:strVal val="#ppt_y"/>
                                          </p:val>
                                        </p:tav>
                                      </p:tavLst>
                                    </p:anim>
                                  </p:childTnLst>
                                </p:cTn>
                              </p:par>
                              <p:par>
                                <p:cTn id="1675" presetID="2" presetClass="entr" presetSubtype="4" fill="hold" grpId="0" nodeType="withEffect">
                                  <p:stCondLst>
                                    <p:cond delay="0"/>
                                  </p:stCondLst>
                                  <p:childTnLst>
                                    <p:set>
                                      <p:cBhvr>
                                        <p:cTn id="1676" dur="1" fill="hold">
                                          <p:stCondLst>
                                            <p:cond delay="0"/>
                                          </p:stCondLst>
                                        </p:cTn>
                                        <p:tgtEl>
                                          <p:spTgt spid="158"/>
                                        </p:tgtEl>
                                        <p:attrNameLst>
                                          <p:attrName>style.visibility</p:attrName>
                                        </p:attrNameLst>
                                      </p:cBhvr>
                                      <p:to>
                                        <p:strVal val="visible"/>
                                      </p:to>
                                    </p:set>
                                    <p:anim calcmode="lin" valueType="num">
                                      <p:cBhvr additive="base">
                                        <p:cTn id="1677" dur="3500" fill="hold"/>
                                        <p:tgtEl>
                                          <p:spTgt spid="158"/>
                                        </p:tgtEl>
                                        <p:attrNameLst>
                                          <p:attrName>ppt_x</p:attrName>
                                        </p:attrNameLst>
                                      </p:cBhvr>
                                      <p:tavLst>
                                        <p:tav tm="0">
                                          <p:val>
                                            <p:strVal val="#ppt_x"/>
                                          </p:val>
                                        </p:tav>
                                        <p:tav tm="100000">
                                          <p:val>
                                            <p:strVal val="#ppt_x"/>
                                          </p:val>
                                        </p:tav>
                                      </p:tavLst>
                                    </p:anim>
                                    <p:anim calcmode="lin" valueType="num">
                                      <p:cBhvr additive="base">
                                        <p:cTn id="1678" dur="3500" fill="hold"/>
                                        <p:tgtEl>
                                          <p:spTgt spid="158"/>
                                        </p:tgtEl>
                                        <p:attrNameLst>
                                          <p:attrName>ppt_y</p:attrName>
                                        </p:attrNameLst>
                                      </p:cBhvr>
                                      <p:tavLst>
                                        <p:tav tm="0">
                                          <p:val>
                                            <p:strVal val="1+#ppt_h/2"/>
                                          </p:val>
                                        </p:tav>
                                        <p:tav tm="100000">
                                          <p:val>
                                            <p:strVal val="#ppt_y"/>
                                          </p:val>
                                        </p:tav>
                                      </p:tavLst>
                                    </p:anim>
                                  </p:childTnLst>
                                </p:cTn>
                              </p:par>
                              <p:par>
                                <p:cTn id="1679" presetID="2" presetClass="entr" presetSubtype="4" fill="hold" grpId="0" nodeType="withEffect">
                                  <p:stCondLst>
                                    <p:cond delay="0"/>
                                  </p:stCondLst>
                                  <p:childTnLst>
                                    <p:set>
                                      <p:cBhvr>
                                        <p:cTn id="1680" dur="1" fill="hold">
                                          <p:stCondLst>
                                            <p:cond delay="0"/>
                                          </p:stCondLst>
                                        </p:cTn>
                                        <p:tgtEl>
                                          <p:spTgt spid="159"/>
                                        </p:tgtEl>
                                        <p:attrNameLst>
                                          <p:attrName>style.visibility</p:attrName>
                                        </p:attrNameLst>
                                      </p:cBhvr>
                                      <p:to>
                                        <p:strVal val="visible"/>
                                      </p:to>
                                    </p:set>
                                    <p:anim calcmode="lin" valueType="num">
                                      <p:cBhvr additive="base">
                                        <p:cTn id="1681" dur="3500" fill="hold"/>
                                        <p:tgtEl>
                                          <p:spTgt spid="159"/>
                                        </p:tgtEl>
                                        <p:attrNameLst>
                                          <p:attrName>ppt_x</p:attrName>
                                        </p:attrNameLst>
                                      </p:cBhvr>
                                      <p:tavLst>
                                        <p:tav tm="0">
                                          <p:val>
                                            <p:strVal val="#ppt_x"/>
                                          </p:val>
                                        </p:tav>
                                        <p:tav tm="100000">
                                          <p:val>
                                            <p:strVal val="#ppt_x"/>
                                          </p:val>
                                        </p:tav>
                                      </p:tavLst>
                                    </p:anim>
                                    <p:anim calcmode="lin" valueType="num">
                                      <p:cBhvr additive="base">
                                        <p:cTn id="1682" dur="3500" fill="hold"/>
                                        <p:tgtEl>
                                          <p:spTgt spid="159"/>
                                        </p:tgtEl>
                                        <p:attrNameLst>
                                          <p:attrName>ppt_y</p:attrName>
                                        </p:attrNameLst>
                                      </p:cBhvr>
                                      <p:tavLst>
                                        <p:tav tm="0">
                                          <p:val>
                                            <p:strVal val="1+#ppt_h/2"/>
                                          </p:val>
                                        </p:tav>
                                        <p:tav tm="100000">
                                          <p:val>
                                            <p:strVal val="#ppt_y"/>
                                          </p:val>
                                        </p:tav>
                                      </p:tavLst>
                                    </p:anim>
                                  </p:childTnLst>
                                </p:cTn>
                              </p:par>
                              <p:par>
                                <p:cTn id="1683" presetID="2" presetClass="entr" presetSubtype="4" fill="hold" grpId="0" nodeType="withEffect">
                                  <p:stCondLst>
                                    <p:cond delay="0"/>
                                  </p:stCondLst>
                                  <p:childTnLst>
                                    <p:set>
                                      <p:cBhvr>
                                        <p:cTn id="1684" dur="1" fill="hold">
                                          <p:stCondLst>
                                            <p:cond delay="0"/>
                                          </p:stCondLst>
                                        </p:cTn>
                                        <p:tgtEl>
                                          <p:spTgt spid="160"/>
                                        </p:tgtEl>
                                        <p:attrNameLst>
                                          <p:attrName>style.visibility</p:attrName>
                                        </p:attrNameLst>
                                      </p:cBhvr>
                                      <p:to>
                                        <p:strVal val="visible"/>
                                      </p:to>
                                    </p:set>
                                    <p:anim calcmode="lin" valueType="num">
                                      <p:cBhvr additive="base">
                                        <p:cTn id="1685" dur="3500" fill="hold"/>
                                        <p:tgtEl>
                                          <p:spTgt spid="160"/>
                                        </p:tgtEl>
                                        <p:attrNameLst>
                                          <p:attrName>ppt_x</p:attrName>
                                        </p:attrNameLst>
                                      </p:cBhvr>
                                      <p:tavLst>
                                        <p:tav tm="0">
                                          <p:val>
                                            <p:strVal val="#ppt_x"/>
                                          </p:val>
                                        </p:tav>
                                        <p:tav tm="100000">
                                          <p:val>
                                            <p:strVal val="#ppt_x"/>
                                          </p:val>
                                        </p:tav>
                                      </p:tavLst>
                                    </p:anim>
                                    <p:anim calcmode="lin" valueType="num">
                                      <p:cBhvr additive="base">
                                        <p:cTn id="1686" dur="3500" fill="hold"/>
                                        <p:tgtEl>
                                          <p:spTgt spid="160"/>
                                        </p:tgtEl>
                                        <p:attrNameLst>
                                          <p:attrName>ppt_y</p:attrName>
                                        </p:attrNameLst>
                                      </p:cBhvr>
                                      <p:tavLst>
                                        <p:tav tm="0">
                                          <p:val>
                                            <p:strVal val="1+#ppt_h/2"/>
                                          </p:val>
                                        </p:tav>
                                        <p:tav tm="100000">
                                          <p:val>
                                            <p:strVal val="#ppt_y"/>
                                          </p:val>
                                        </p:tav>
                                      </p:tavLst>
                                    </p:anim>
                                  </p:childTnLst>
                                </p:cTn>
                              </p:par>
                              <p:par>
                                <p:cTn id="1687" presetID="2" presetClass="entr" presetSubtype="4" fill="hold" grpId="0" nodeType="withEffect">
                                  <p:stCondLst>
                                    <p:cond delay="0"/>
                                  </p:stCondLst>
                                  <p:childTnLst>
                                    <p:set>
                                      <p:cBhvr>
                                        <p:cTn id="1688" dur="1" fill="hold">
                                          <p:stCondLst>
                                            <p:cond delay="0"/>
                                          </p:stCondLst>
                                        </p:cTn>
                                        <p:tgtEl>
                                          <p:spTgt spid="161"/>
                                        </p:tgtEl>
                                        <p:attrNameLst>
                                          <p:attrName>style.visibility</p:attrName>
                                        </p:attrNameLst>
                                      </p:cBhvr>
                                      <p:to>
                                        <p:strVal val="visible"/>
                                      </p:to>
                                    </p:set>
                                    <p:anim calcmode="lin" valueType="num">
                                      <p:cBhvr additive="base">
                                        <p:cTn id="1689" dur="3500" fill="hold"/>
                                        <p:tgtEl>
                                          <p:spTgt spid="161"/>
                                        </p:tgtEl>
                                        <p:attrNameLst>
                                          <p:attrName>ppt_x</p:attrName>
                                        </p:attrNameLst>
                                      </p:cBhvr>
                                      <p:tavLst>
                                        <p:tav tm="0">
                                          <p:val>
                                            <p:strVal val="#ppt_x"/>
                                          </p:val>
                                        </p:tav>
                                        <p:tav tm="100000">
                                          <p:val>
                                            <p:strVal val="#ppt_x"/>
                                          </p:val>
                                        </p:tav>
                                      </p:tavLst>
                                    </p:anim>
                                    <p:anim calcmode="lin" valueType="num">
                                      <p:cBhvr additive="base">
                                        <p:cTn id="1690" dur="3500" fill="hold"/>
                                        <p:tgtEl>
                                          <p:spTgt spid="161"/>
                                        </p:tgtEl>
                                        <p:attrNameLst>
                                          <p:attrName>ppt_y</p:attrName>
                                        </p:attrNameLst>
                                      </p:cBhvr>
                                      <p:tavLst>
                                        <p:tav tm="0">
                                          <p:val>
                                            <p:strVal val="1+#ppt_h/2"/>
                                          </p:val>
                                        </p:tav>
                                        <p:tav tm="100000">
                                          <p:val>
                                            <p:strVal val="#ppt_y"/>
                                          </p:val>
                                        </p:tav>
                                      </p:tavLst>
                                    </p:anim>
                                  </p:childTnLst>
                                </p:cTn>
                              </p:par>
                              <p:par>
                                <p:cTn id="1691" presetID="2" presetClass="entr" presetSubtype="4" fill="hold" grpId="0" nodeType="withEffect">
                                  <p:stCondLst>
                                    <p:cond delay="0"/>
                                  </p:stCondLst>
                                  <p:childTnLst>
                                    <p:set>
                                      <p:cBhvr>
                                        <p:cTn id="1692" dur="1" fill="hold">
                                          <p:stCondLst>
                                            <p:cond delay="0"/>
                                          </p:stCondLst>
                                        </p:cTn>
                                        <p:tgtEl>
                                          <p:spTgt spid="162"/>
                                        </p:tgtEl>
                                        <p:attrNameLst>
                                          <p:attrName>style.visibility</p:attrName>
                                        </p:attrNameLst>
                                      </p:cBhvr>
                                      <p:to>
                                        <p:strVal val="visible"/>
                                      </p:to>
                                    </p:set>
                                    <p:anim calcmode="lin" valueType="num">
                                      <p:cBhvr additive="base">
                                        <p:cTn id="1693" dur="3500" fill="hold"/>
                                        <p:tgtEl>
                                          <p:spTgt spid="162"/>
                                        </p:tgtEl>
                                        <p:attrNameLst>
                                          <p:attrName>ppt_x</p:attrName>
                                        </p:attrNameLst>
                                      </p:cBhvr>
                                      <p:tavLst>
                                        <p:tav tm="0">
                                          <p:val>
                                            <p:strVal val="#ppt_x"/>
                                          </p:val>
                                        </p:tav>
                                        <p:tav tm="100000">
                                          <p:val>
                                            <p:strVal val="#ppt_x"/>
                                          </p:val>
                                        </p:tav>
                                      </p:tavLst>
                                    </p:anim>
                                    <p:anim calcmode="lin" valueType="num">
                                      <p:cBhvr additive="base">
                                        <p:cTn id="1694" dur="3500" fill="hold"/>
                                        <p:tgtEl>
                                          <p:spTgt spid="162"/>
                                        </p:tgtEl>
                                        <p:attrNameLst>
                                          <p:attrName>ppt_y</p:attrName>
                                        </p:attrNameLst>
                                      </p:cBhvr>
                                      <p:tavLst>
                                        <p:tav tm="0">
                                          <p:val>
                                            <p:strVal val="1+#ppt_h/2"/>
                                          </p:val>
                                        </p:tav>
                                        <p:tav tm="100000">
                                          <p:val>
                                            <p:strVal val="#ppt_y"/>
                                          </p:val>
                                        </p:tav>
                                      </p:tavLst>
                                    </p:anim>
                                  </p:childTnLst>
                                </p:cTn>
                              </p:par>
                              <p:par>
                                <p:cTn id="1695" presetID="2" presetClass="entr" presetSubtype="4" fill="hold" grpId="0" nodeType="withEffect">
                                  <p:stCondLst>
                                    <p:cond delay="0"/>
                                  </p:stCondLst>
                                  <p:childTnLst>
                                    <p:set>
                                      <p:cBhvr>
                                        <p:cTn id="1696" dur="1" fill="hold">
                                          <p:stCondLst>
                                            <p:cond delay="0"/>
                                          </p:stCondLst>
                                        </p:cTn>
                                        <p:tgtEl>
                                          <p:spTgt spid="163"/>
                                        </p:tgtEl>
                                        <p:attrNameLst>
                                          <p:attrName>style.visibility</p:attrName>
                                        </p:attrNameLst>
                                      </p:cBhvr>
                                      <p:to>
                                        <p:strVal val="visible"/>
                                      </p:to>
                                    </p:set>
                                    <p:anim calcmode="lin" valueType="num">
                                      <p:cBhvr additive="base">
                                        <p:cTn id="1697" dur="3500" fill="hold"/>
                                        <p:tgtEl>
                                          <p:spTgt spid="163"/>
                                        </p:tgtEl>
                                        <p:attrNameLst>
                                          <p:attrName>ppt_x</p:attrName>
                                        </p:attrNameLst>
                                      </p:cBhvr>
                                      <p:tavLst>
                                        <p:tav tm="0">
                                          <p:val>
                                            <p:strVal val="#ppt_x"/>
                                          </p:val>
                                        </p:tav>
                                        <p:tav tm="100000">
                                          <p:val>
                                            <p:strVal val="#ppt_x"/>
                                          </p:val>
                                        </p:tav>
                                      </p:tavLst>
                                    </p:anim>
                                    <p:anim calcmode="lin" valueType="num">
                                      <p:cBhvr additive="base">
                                        <p:cTn id="1698" dur="3500" fill="hold"/>
                                        <p:tgtEl>
                                          <p:spTgt spid="163"/>
                                        </p:tgtEl>
                                        <p:attrNameLst>
                                          <p:attrName>ppt_y</p:attrName>
                                        </p:attrNameLst>
                                      </p:cBhvr>
                                      <p:tavLst>
                                        <p:tav tm="0">
                                          <p:val>
                                            <p:strVal val="1+#ppt_h/2"/>
                                          </p:val>
                                        </p:tav>
                                        <p:tav tm="100000">
                                          <p:val>
                                            <p:strVal val="#ppt_y"/>
                                          </p:val>
                                        </p:tav>
                                      </p:tavLst>
                                    </p:anim>
                                  </p:childTnLst>
                                </p:cTn>
                              </p:par>
                              <p:par>
                                <p:cTn id="1699" presetID="8" presetClass="emph" presetSubtype="0" fill="hold" grpId="1" nodeType="withEffect">
                                  <p:stCondLst>
                                    <p:cond delay="0"/>
                                  </p:stCondLst>
                                  <p:childTnLst>
                                    <p:animRot by="21600000">
                                      <p:cBhvr>
                                        <p:cTn id="1700" dur="3500" fill="hold"/>
                                        <p:tgtEl>
                                          <p:spTgt spid="150"/>
                                        </p:tgtEl>
                                        <p:attrNameLst>
                                          <p:attrName>r</p:attrName>
                                        </p:attrNameLst>
                                      </p:cBhvr>
                                    </p:animRot>
                                  </p:childTnLst>
                                </p:cTn>
                              </p:par>
                              <p:par>
                                <p:cTn id="1701" presetID="8" presetClass="emph" presetSubtype="0" fill="hold" grpId="1" nodeType="withEffect">
                                  <p:stCondLst>
                                    <p:cond delay="0"/>
                                  </p:stCondLst>
                                  <p:childTnLst>
                                    <p:animRot by="21600000">
                                      <p:cBhvr>
                                        <p:cTn id="1702" dur="3500" fill="hold"/>
                                        <p:tgtEl>
                                          <p:spTgt spid="151"/>
                                        </p:tgtEl>
                                        <p:attrNameLst>
                                          <p:attrName>r</p:attrName>
                                        </p:attrNameLst>
                                      </p:cBhvr>
                                    </p:animRot>
                                  </p:childTnLst>
                                </p:cTn>
                              </p:par>
                              <p:par>
                                <p:cTn id="1703" presetID="8" presetClass="emph" presetSubtype="0" fill="hold" grpId="1" nodeType="withEffect">
                                  <p:stCondLst>
                                    <p:cond delay="0"/>
                                  </p:stCondLst>
                                  <p:childTnLst>
                                    <p:animRot by="21600000">
                                      <p:cBhvr>
                                        <p:cTn id="1704" dur="3500" fill="hold"/>
                                        <p:tgtEl>
                                          <p:spTgt spid="152"/>
                                        </p:tgtEl>
                                        <p:attrNameLst>
                                          <p:attrName>r</p:attrName>
                                        </p:attrNameLst>
                                      </p:cBhvr>
                                    </p:animRot>
                                  </p:childTnLst>
                                </p:cTn>
                              </p:par>
                              <p:par>
                                <p:cTn id="1705" presetID="8" presetClass="emph" presetSubtype="0" fill="hold" grpId="1" nodeType="withEffect">
                                  <p:stCondLst>
                                    <p:cond delay="0"/>
                                  </p:stCondLst>
                                  <p:childTnLst>
                                    <p:animRot by="21600000">
                                      <p:cBhvr>
                                        <p:cTn id="1706" dur="3500" fill="hold"/>
                                        <p:tgtEl>
                                          <p:spTgt spid="153"/>
                                        </p:tgtEl>
                                        <p:attrNameLst>
                                          <p:attrName>r</p:attrName>
                                        </p:attrNameLst>
                                      </p:cBhvr>
                                    </p:animRot>
                                  </p:childTnLst>
                                </p:cTn>
                              </p:par>
                              <p:par>
                                <p:cTn id="1707" presetID="8" presetClass="emph" presetSubtype="0" fill="hold" grpId="1" nodeType="withEffect">
                                  <p:stCondLst>
                                    <p:cond delay="0"/>
                                  </p:stCondLst>
                                  <p:childTnLst>
                                    <p:animRot by="21600000">
                                      <p:cBhvr>
                                        <p:cTn id="1708" dur="3500" fill="hold"/>
                                        <p:tgtEl>
                                          <p:spTgt spid="154"/>
                                        </p:tgtEl>
                                        <p:attrNameLst>
                                          <p:attrName>r</p:attrName>
                                        </p:attrNameLst>
                                      </p:cBhvr>
                                    </p:animRot>
                                  </p:childTnLst>
                                </p:cTn>
                              </p:par>
                              <p:par>
                                <p:cTn id="1709" presetID="8" presetClass="emph" presetSubtype="0" fill="hold" grpId="1" nodeType="withEffect">
                                  <p:stCondLst>
                                    <p:cond delay="0"/>
                                  </p:stCondLst>
                                  <p:childTnLst>
                                    <p:animRot by="21600000">
                                      <p:cBhvr>
                                        <p:cTn id="1710" dur="3500" fill="hold"/>
                                        <p:tgtEl>
                                          <p:spTgt spid="155"/>
                                        </p:tgtEl>
                                        <p:attrNameLst>
                                          <p:attrName>r</p:attrName>
                                        </p:attrNameLst>
                                      </p:cBhvr>
                                    </p:animRot>
                                  </p:childTnLst>
                                </p:cTn>
                              </p:par>
                              <p:par>
                                <p:cTn id="1711" presetID="8" presetClass="emph" presetSubtype="0" fill="hold" grpId="1" nodeType="withEffect">
                                  <p:stCondLst>
                                    <p:cond delay="0"/>
                                  </p:stCondLst>
                                  <p:childTnLst>
                                    <p:animRot by="21600000">
                                      <p:cBhvr>
                                        <p:cTn id="1712" dur="3500" fill="hold"/>
                                        <p:tgtEl>
                                          <p:spTgt spid="156"/>
                                        </p:tgtEl>
                                        <p:attrNameLst>
                                          <p:attrName>r</p:attrName>
                                        </p:attrNameLst>
                                      </p:cBhvr>
                                    </p:animRot>
                                  </p:childTnLst>
                                </p:cTn>
                              </p:par>
                              <p:par>
                                <p:cTn id="1713" presetID="8" presetClass="emph" presetSubtype="0" fill="hold" grpId="1" nodeType="withEffect">
                                  <p:stCondLst>
                                    <p:cond delay="0"/>
                                  </p:stCondLst>
                                  <p:childTnLst>
                                    <p:animRot by="21600000">
                                      <p:cBhvr>
                                        <p:cTn id="1714" dur="3500" fill="hold"/>
                                        <p:tgtEl>
                                          <p:spTgt spid="157"/>
                                        </p:tgtEl>
                                        <p:attrNameLst>
                                          <p:attrName>r</p:attrName>
                                        </p:attrNameLst>
                                      </p:cBhvr>
                                    </p:animRot>
                                  </p:childTnLst>
                                </p:cTn>
                              </p:par>
                              <p:par>
                                <p:cTn id="1715" presetID="8" presetClass="emph" presetSubtype="0" fill="hold" grpId="1" nodeType="withEffect">
                                  <p:stCondLst>
                                    <p:cond delay="0"/>
                                  </p:stCondLst>
                                  <p:childTnLst>
                                    <p:animRot by="21600000">
                                      <p:cBhvr>
                                        <p:cTn id="1716" dur="3500" fill="hold"/>
                                        <p:tgtEl>
                                          <p:spTgt spid="158"/>
                                        </p:tgtEl>
                                        <p:attrNameLst>
                                          <p:attrName>r</p:attrName>
                                        </p:attrNameLst>
                                      </p:cBhvr>
                                    </p:animRot>
                                  </p:childTnLst>
                                </p:cTn>
                              </p:par>
                              <p:par>
                                <p:cTn id="1717" presetID="8" presetClass="emph" presetSubtype="0" fill="hold" grpId="1" nodeType="withEffect">
                                  <p:stCondLst>
                                    <p:cond delay="0"/>
                                  </p:stCondLst>
                                  <p:childTnLst>
                                    <p:animRot by="21600000">
                                      <p:cBhvr>
                                        <p:cTn id="1718" dur="3500" fill="hold"/>
                                        <p:tgtEl>
                                          <p:spTgt spid="159"/>
                                        </p:tgtEl>
                                        <p:attrNameLst>
                                          <p:attrName>r</p:attrName>
                                        </p:attrNameLst>
                                      </p:cBhvr>
                                    </p:animRot>
                                  </p:childTnLst>
                                </p:cTn>
                              </p:par>
                              <p:par>
                                <p:cTn id="1719" presetID="8" presetClass="emph" presetSubtype="0" fill="hold" grpId="1" nodeType="withEffect">
                                  <p:stCondLst>
                                    <p:cond delay="0"/>
                                  </p:stCondLst>
                                  <p:childTnLst>
                                    <p:animRot by="21600000">
                                      <p:cBhvr>
                                        <p:cTn id="1720" dur="3500" fill="hold"/>
                                        <p:tgtEl>
                                          <p:spTgt spid="160"/>
                                        </p:tgtEl>
                                        <p:attrNameLst>
                                          <p:attrName>r</p:attrName>
                                        </p:attrNameLst>
                                      </p:cBhvr>
                                    </p:animRot>
                                  </p:childTnLst>
                                </p:cTn>
                              </p:par>
                              <p:par>
                                <p:cTn id="1721" presetID="8" presetClass="emph" presetSubtype="0" fill="hold" grpId="1" nodeType="withEffect">
                                  <p:stCondLst>
                                    <p:cond delay="0"/>
                                  </p:stCondLst>
                                  <p:childTnLst>
                                    <p:animRot by="21600000">
                                      <p:cBhvr>
                                        <p:cTn id="1722" dur="3500" fill="hold"/>
                                        <p:tgtEl>
                                          <p:spTgt spid="161"/>
                                        </p:tgtEl>
                                        <p:attrNameLst>
                                          <p:attrName>r</p:attrName>
                                        </p:attrNameLst>
                                      </p:cBhvr>
                                    </p:animRot>
                                  </p:childTnLst>
                                </p:cTn>
                              </p:par>
                              <p:par>
                                <p:cTn id="1723" presetID="8" presetClass="emph" presetSubtype="0" fill="hold" grpId="1" nodeType="withEffect">
                                  <p:stCondLst>
                                    <p:cond delay="0"/>
                                  </p:stCondLst>
                                  <p:childTnLst>
                                    <p:animRot by="21600000">
                                      <p:cBhvr>
                                        <p:cTn id="1724" dur="3500" fill="hold"/>
                                        <p:tgtEl>
                                          <p:spTgt spid="162"/>
                                        </p:tgtEl>
                                        <p:attrNameLst>
                                          <p:attrName>r</p:attrName>
                                        </p:attrNameLst>
                                      </p:cBhvr>
                                    </p:animRot>
                                  </p:childTnLst>
                                </p:cTn>
                              </p:par>
                              <p:par>
                                <p:cTn id="1725" presetID="8" presetClass="emph" presetSubtype="0" fill="hold" grpId="1" nodeType="withEffect">
                                  <p:stCondLst>
                                    <p:cond delay="0"/>
                                  </p:stCondLst>
                                  <p:childTnLst>
                                    <p:animRot by="21600000">
                                      <p:cBhvr>
                                        <p:cTn id="1726" dur="3500" fill="hold"/>
                                        <p:tgtEl>
                                          <p:spTgt spid="163"/>
                                        </p:tgtEl>
                                        <p:attrNameLst>
                                          <p:attrName>r</p:attrName>
                                        </p:attrNameLst>
                                      </p:cBhvr>
                                    </p:animRot>
                                  </p:childTnLst>
                                </p:cTn>
                              </p:par>
                              <p:par>
                                <p:cTn id="1727" presetID="9" presetClass="emph" presetSubtype="0" grpId="0" nodeType="withEffect">
                                  <p:stCondLst>
                                    <p:cond delay="0"/>
                                  </p:stCondLst>
                                  <p:childTnLst>
                                    <p:set>
                                      <p:cBhvr rctx="PPT">
                                        <p:cTn id="1728" dur="indefinite"/>
                                        <p:tgtEl>
                                          <p:spTgt spid="164"/>
                                        </p:tgtEl>
                                        <p:attrNameLst>
                                          <p:attrName>style.opacity</p:attrName>
                                        </p:attrNameLst>
                                      </p:cBhvr>
                                      <p:to>
                                        <p:strVal val="0"/>
                                      </p:to>
                                    </p:set>
                                    <p:animEffect filter="image" prLst="opacity: 0">
                                      <p:cBhvr rctx="IE">
                                        <p:cTn id="1729" dur="indefinite"/>
                                        <p:tgtEl>
                                          <p:spTgt spid="164"/>
                                        </p:tgtEl>
                                      </p:cBhvr>
                                    </p:animEffect>
                                  </p:childTnLst>
                                </p:cTn>
                              </p:par>
                              <p:par>
                                <p:cTn id="1730" presetID="2" presetClass="exit" presetSubtype="1" fill="hold" grpId="2" nodeType="withEffect">
                                  <p:stCondLst>
                                    <p:cond delay="0"/>
                                  </p:stCondLst>
                                  <p:childTnLst>
                                    <p:anim calcmode="lin" valueType="num">
                                      <p:cBhvr additive="base">
                                        <p:cTn id="1731" dur="3500"/>
                                        <p:tgtEl>
                                          <p:spTgt spid="150"/>
                                        </p:tgtEl>
                                        <p:attrNameLst>
                                          <p:attrName>ppt_x</p:attrName>
                                        </p:attrNameLst>
                                      </p:cBhvr>
                                      <p:tavLst>
                                        <p:tav tm="0">
                                          <p:val>
                                            <p:strVal val="ppt_x"/>
                                          </p:val>
                                        </p:tav>
                                        <p:tav tm="100000">
                                          <p:val>
                                            <p:strVal val="ppt_x"/>
                                          </p:val>
                                        </p:tav>
                                      </p:tavLst>
                                    </p:anim>
                                    <p:anim calcmode="lin" valueType="num">
                                      <p:cBhvr additive="base">
                                        <p:cTn id="1732" dur="3500"/>
                                        <p:tgtEl>
                                          <p:spTgt spid="150"/>
                                        </p:tgtEl>
                                        <p:attrNameLst>
                                          <p:attrName>ppt_y</p:attrName>
                                        </p:attrNameLst>
                                      </p:cBhvr>
                                      <p:tavLst>
                                        <p:tav tm="0">
                                          <p:val>
                                            <p:strVal val="ppt_y"/>
                                          </p:val>
                                        </p:tav>
                                        <p:tav tm="100000">
                                          <p:val>
                                            <p:strVal val="0-ppt_h/2"/>
                                          </p:val>
                                        </p:tav>
                                      </p:tavLst>
                                    </p:anim>
                                    <p:set>
                                      <p:cBhvr>
                                        <p:cTn id="1733" dur="1" fill="hold">
                                          <p:stCondLst>
                                            <p:cond delay="3499"/>
                                          </p:stCondLst>
                                        </p:cTn>
                                        <p:tgtEl>
                                          <p:spTgt spid="150"/>
                                        </p:tgtEl>
                                        <p:attrNameLst>
                                          <p:attrName>style.visibility</p:attrName>
                                        </p:attrNameLst>
                                      </p:cBhvr>
                                      <p:to>
                                        <p:strVal val="hidden"/>
                                      </p:to>
                                    </p:set>
                                  </p:childTnLst>
                                </p:cTn>
                              </p:par>
                              <p:par>
                                <p:cTn id="1734" presetID="2" presetClass="exit" presetSubtype="1" fill="hold" grpId="2" nodeType="withEffect">
                                  <p:stCondLst>
                                    <p:cond delay="0"/>
                                  </p:stCondLst>
                                  <p:childTnLst>
                                    <p:anim calcmode="lin" valueType="num">
                                      <p:cBhvr additive="base">
                                        <p:cTn id="1735" dur="3500"/>
                                        <p:tgtEl>
                                          <p:spTgt spid="151"/>
                                        </p:tgtEl>
                                        <p:attrNameLst>
                                          <p:attrName>ppt_x</p:attrName>
                                        </p:attrNameLst>
                                      </p:cBhvr>
                                      <p:tavLst>
                                        <p:tav tm="0">
                                          <p:val>
                                            <p:strVal val="ppt_x"/>
                                          </p:val>
                                        </p:tav>
                                        <p:tav tm="100000">
                                          <p:val>
                                            <p:strVal val="ppt_x"/>
                                          </p:val>
                                        </p:tav>
                                      </p:tavLst>
                                    </p:anim>
                                    <p:anim calcmode="lin" valueType="num">
                                      <p:cBhvr additive="base">
                                        <p:cTn id="1736" dur="3500"/>
                                        <p:tgtEl>
                                          <p:spTgt spid="151"/>
                                        </p:tgtEl>
                                        <p:attrNameLst>
                                          <p:attrName>ppt_y</p:attrName>
                                        </p:attrNameLst>
                                      </p:cBhvr>
                                      <p:tavLst>
                                        <p:tav tm="0">
                                          <p:val>
                                            <p:strVal val="ppt_y"/>
                                          </p:val>
                                        </p:tav>
                                        <p:tav tm="100000">
                                          <p:val>
                                            <p:strVal val="0-ppt_h/2"/>
                                          </p:val>
                                        </p:tav>
                                      </p:tavLst>
                                    </p:anim>
                                    <p:set>
                                      <p:cBhvr>
                                        <p:cTn id="1737" dur="1" fill="hold">
                                          <p:stCondLst>
                                            <p:cond delay="3499"/>
                                          </p:stCondLst>
                                        </p:cTn>
                                        <p:tgtEl>
                                          <p:spTgt spid="151"/>
                                        </p:tgtEl>
                                        <p:attrNameLst>
                                          <p:attrName>style.visibility</p:attrName>
                                        </p:attrNameLst>
                                      </p:cBhvr>
                                      <p:to>
                                        <p:strVal val="hidden"/>
                                      </p:to>
                                    </p:set>
                                  </p:childTnLst>
                                </p:cTn>
                              </p:par>
                              <p:par>
                                <p:cTn id="1738" presetID="2" presetClass="exit" presetSubtype="1" fill="hold" grpId="2" nodeType="withEffect">
                                  <p:stCondLst>
                                    <p:cond delay="0"/>
                                  </p:stCondLst>
                                  <p:childTnLst>
                                    <p:anim calcmode="lin" valueType="num">
                                      <p:cBhvr additive="base">
                                        <p:cTn id="1739" dur="3500"/>
                                        <p:tgtEl>
                                          <p:spTgt spid="152"/>
                                        </p:tgtEl>
                                        <p:attrNameLst>
                                          <p:attrName>ppt_x</p:attrName>
                                        </p:attrNameLst>
                                      </p:cBhvr>
                                      <p:tavLst>
                                        <p:tav tm="0">
                                          <p:val>
                                            <p:strVal val="ppt_x"/>
                                          </p:val>
                                        </p:tav>
                                        <p:tav tm="100000">
                                          <p:val>
                                            <p:strVal val="ppt_x"/>
                                          </p:val>
                                        </p:tav>
                                      </p:tavLst>
                                    </p:anim>
                                    <p:anim calcmode="lin" valueType="num">
                                      <p:cBhvr additive="base">
                                        <p:cTn id="1740" dur="3500"/>
                                        <p:tgtEl>
                                          <p:spTgt spid="152"/>
                                        </p:tgtEl>
                                        <p:attrNameLst>
                                          <p:attrName>ppt_y</p:attrName>
                                        </p:attrNameLst>
                                      </p:cBhvr>
                                      <p:tavLst>
                                        <p:tav tm="0">
                                          <p:val>
                                            <p:strVal val="ppt_y"/>
                                          </p:val>
                                        </p:tav>
                                        <p:tav tm="100000">
                                          <p:val>
                                            <p:strVal val="0-ppt_h/2"/>
                                          </p:val>
                                        </p:tav>
                                      </p:tavLst>
                                    </p:anim>
                                    <p:set>
                                      <p:cBhvr>
                                        <p:cTn id="1741" dur="1" fill="hold">
                                          <p:stCondLst>
                                            <p:cond delay="3499"/>
                                          </p:stCondLst>
                                        </p:cTn>
                                        <p:tgtEl>
                                          <p:spTgt spid="152"/>
                                        </p:tgtEl>
                                        <p:attrNameLst>
                                          <p:attrName>style.visibility</p:attrName>
                                        </p:attrNameLst>
                                      </p:cBhvr>
                                      <p:to>
                                        <p:strVal val="hidden"/>
                                      </p:to>
                                    </p:set>
                                  </p:childTnLst>
                                </p:cTn>
                              </p:par>
                              <p:par>
                                <p:cTn id="1742" presetID="2" presetClass="exit" presetSubtype="1" fill="hold" grpId="2" nodeType="withEffect">
                                  <p:stCondLst>
                                    <p:cond delay="0"/>
                                  </p:stCondLst>
                                  <p:childTnLst>
                                    <p:anim calcmode="lin" valueType="num">
                                      <p:cBhvr additive="base">
                                        <p:cTn id="1743" dur="3500"/>
                                        <p:tgtEl>
                                          <p:spTgt spid="153"/>
                                        </p:tgtEl>
                                        <p:attrNameLst>
                                          <p:attrName>ppt_x</p:attrName>
                                        </p:attrNameLst>
                                      </p:cBhvr>
                                      <p:tavLst>
                                        <p:tav tm="0">
                                          <p:val>
                                            <p:strVal val="ppt_x"/>
                                          </p:val>
                                        </p:tav>
                                        <p:tav tm="100000">
                                          <p:val>
                                            <p:strVal val="ppt_x"/>
                                          </p:val>
                                        </p:tav>
                                      </p:tavLst>
                                    </p:anim>
                                    <p:anim calcmode="lin" valueType="num">
                                      <p:cBhvr additive="base">
                                        <p:cTn id="1744" dur="3500"/>
                                        <p:tgtEl>
                                          <p:spTgt spid="153"/>
                                        </p:tgtEl>
                                        <p:attrNameLst>
                                          <p:attrName>ppt_y</p:attrName>
                                        </p:attrNameLst>
                                      </p:cBhvr>
                                      <p:tavLst>
                                        <p:tav tm="0">
                                          <p:val>
                                            <p:strVal val="ppt_y"/>
                                          </p:val>
                                        </p:tav>
                                        <p:tav tm="100000">
                                          <p:val>
                                            <p:strVal val="0-ppt_h/2"/>
                                          </p:val>
                                        </p:tav>
                                      </p:tavLst>
                                    </p:anim>
                                    <p:set>
                                      <p:cBhvr>
                                        <p:cTn id="1745" dur="1" fill="hold">
                                          <p:stCondLst>
                                            <p:cond delay="3499"/>
                                          </p:stCondLst>
                                        </p:cTn>
                                        <p:tgtEl>
                                          <p:spTgt spid="153"/>
                                        </p:tgtEl>
                                        <p:attrNameLst>
                                          <p:attrName>style.visibility</p:attrName>
                                        </p:attrNameLst>
                                      </p:cBhvr>
                                      <p:to>
                                        <p:strVal val="hidden"/>
                                      </p:to>
                                    </p:set>
                                  </p:childTnLst>
                                </p:cTn>
                              </p:par>
                              <p:par>
                                <p:cTn id="1746" presetID="2" presetClass="exit" presetSubtype="1" fill="hold" grpId="2" nodeType="withEffect">
                                  <p:stCondLst>
                                    <p:cond delay="0"/>
                                  </p:stCondLst>
                                  <p:childTnLst>
                                    <p:anim calcmode="lin" valueType="num">
                                      <p:cBhvr additive="base">
                                        <p:cTn id="1747" dur="3500"/>
                                        <p:tgtEl>
                                          <p:spTgt spid="154"/>
                                        </p:tgtEl>
                                        <p:attrNameLst>
                                          <p:attrName>ppt_x</p:attrName>
                                        </p:attrNameLst>
                                      </p:cBhvr>
                                      <p:tavLst>
                                        <p:tav tm="0">
                                          <p:val>
                                            <p:strVal val="ppt_x"/>
                                          </p:val>
                                        </p:tav>
                                        <p:tav tm="100000">
                                          <p:val>
                                            <p:strVal val="ppt_x"/>
                                          </p:val>
                                        </p:tav>
                                      </p:tavLst>
                                    </p:anim>
                                    <p:anim calcmode="lin" valueType="num">
                                      <p:cBhvr additive="base">
                                        <p:cTn id="1748" dur="3500"/>
                                        <p:tgtEl>
                                          <p:spTgt spid="154"/>
                                        </p:tgtEl>
                                        <p:attrNameLst>
                                          <p:attrName>ppt_y</p:attrName>
                                        </p:attrNameLst>
                                      </p:cBhvr>
                                      <p:tavLst>
                                        <p:tav tm="0">
                                          <p:val>
                                            <p:strVal val="ppt_y"/>
                                          </p:val>
                                        </p:tav>
                                        <p:tav tm="100000">
                                          <p:val>
                                            <p:strVal val="0-ppt_h/2"/>
                                          </p:val>
                                        </p:tav>
                                      </p:tavLst>
                                    </p:anim>
                                    <p:set>
                                      <p:cBhvr>
                                        <p:cTn id="1749" dur="1" fill="hold">
                                          <p:stCondLst>
                                            <p:cond delay="3499"/>
                                          </p:stCondLst>
                                        </p:cTn>
                                        <p:tgtEl>
                                          <p:spTgt spid="154"/>
                                        </p:tgtEl>
                                        <p:attrNameLst>
                                          <p:attrName>style.visibility</p:attrName>
                                        </p:attrNameLst>
                                      </p:cBhvr>
                                      <p:to>
                                        <p:strVal val="hidden"/>
                                      </p:to>
                                    </p:set>
                                  </p:childTnLst>
                                </p:cTn>
                              </p:par>
                              <p:par>
                                <p:cTn id="1750" presetID="2" presetClass="exit" presetSubtype="1" fill="hold" grpId="2" nodeType="withEffect">
                                  <p:stCondLst>
                                    <p:cond delay="0"/>
                                  </p:stCondLst>
                                  <p:childTnLst>
                                    <p:anim calcmode="lin" valueType="num">
                                      <p:cBhvr additive="base">
                                        <p:cTn id="1751" dur="3500"/>
                                        <p:tgtEl>
                                          <p:spTgt spid="155"/>
                                        </p:tgtEl>
                                        <p:attrNameLst>
                                          <p:attrName>ppt_x</p:attrName>
                                        </p:attrNameLst>
                                      </p:cBhvr>
                                      <p:tavLst>
                                        <p:tav tm="0">
                                          <p:val>
                                            <p:strVal val="ppt_x"/>
                                          </p:val>
                                        </p:tav>
                                        <p:tav tm="100000">
                                          <p:val>
                                            <p:strVal val="ppt_x"/>
                                          </p:val>
                                        </p:tav>
                                      </p:tavLst>
                                    </p:anim>
                                    <p:anim calcmode="lin" valueType="num">
                                      <p:cBhvr additive="base">
                                        <p:cTn id="1752" dur="3500"/>
                                        <p:tgtEl>
                                          <p:spTgt spid="155"/>
                                        </p:tgtEl>
                                        <p:attrNameLst>
                                          <p:attrName>ppt_y</p:attrName>
                                        </p:attrNameLst>
                                      </p:cBhvr>
                                      <p:tavLst>
                                        <p:tav tm="0">
                                          <p:val>
                                            <p:strVal val="ppt_y"/>
                                          </p:val>
                                        </p:tav>
                                        <p:tav tm="100000">
                                          <p:val>
                                            <p:strVal val="0-ppt_h/2"/>
                                          </p:val>
                                        </p:tav>
                                      </p:tavLst>
                                    </p:anim>
                                    <p:set>
                                      <p:cBhvr>
                                        <p:cTn id="1753" dur="1" fill="hold">
                                          <p:stCondLst>
                                            <p:cond delay="3499"/>
                                          </p:stCondLst>
                                        </p:cTn>
                                        <p:tgtEl>
                                          <p:spTgt spid="155"/>
                                        </p:tgtEl>
                                        <p:attrNameLst>
                                          <p:attrName>style.visibility</p:attrName>
                                        </p:attrNameLst>
                                      </p:cBhvr>
                                      <p:to>
                                        <p:strVal val="hidden"/>
                                      </p:to>
                                    </p:set>
                                  </p:childTnLst>
                                </p:cTn>
                              </p:par>
                              <p:par>
                                <p:cTn id="1754" presetID="2" presetClass="exit" presetSubtype="1" fill="hold" grpId="2" nodeType="withEffect">
                                  <p:stCondLst>
                                    <p:cond delay="0"/>
                                  </p:stCondLst>
                                  <p:childTnLst>
                                    <p:anim calcmode="lin" valueType="num">
                                      <p:cBhvr additive="base">
                                        <p:cTn id="1755" dur="3500"/>
                                        <p:tgtEl>
                                          <p:spTgt spid="156"/>
                                        </p:tgtEl>
                                        <p:attrNameLst>
                                          <p:attrName>ppt_x</p:attrName>
                                        </p:attrNameLst>
                                      </p:cBhvr>
                                      <p:tavLst>
                                        <p:tav tm="0">
                                          <p:val>
                                            <p:strVal val="ppt_x"/>
                                          </p:val>
                                        </p:tav>
                                        <p:tav tm="100000">
                                          <p:val>
                                            <p:strVal val="ppt_x"/>
                                          </p:val>
                                        </p:tav>
                                      </p:tavLst>
                                    </p:anim>
                                    <p:anim calcmode="lin" valueType="num">
                                      <p:cBhvr additive="base">
                                        <p:cTn id="1756" dur="3500"/>
                                        <p:tgtEl>
                                          <p:spTgt spid="156"/>
                                        </p:tgtEl>
                                        <p:attrNameLst>
                                          <p:attrName>ppt_y</p:attrName>
                                        </p:attrNameLst>
                                      </p:cBhvr>
                                      <p:tavLst>
                                        <p:tav tm="0">
                                          <p:val>
                                            <p:strVal val="ppt_y"/>
                                          </p:val>
                                        </p:tav>
                                        <p:tav tm="100000">
                                          <p:val>
                                            <p:strVal val="0-ppt_h/2"/>
                                          </p:val>
                                        </p:tav>
                                      </p:tavLst>
                                    </p:anim>
                                    <p:set>
                                      <p:cBhvr>
                                        <p:cTn id="1757" dur="1" fill="hold">
                                          <p:stCondLst>
                                            <p:cond delay="3499"/>
                                          </p:stCondLst>
                                        </p:cTn>
                                        <p:tgtEl>
                                          <p:spTgt spid="156"/>
                                        </p:tgtEl>
                                        <p:attrNameLst>
                                          <p:attrName>style.visibility</p:attrName>
                                        </p:attrNameLst>
                                      </p:cBhvr>
                                      <p:to>
                                        <p:strVal val="hidden"/>
                                      </p:to>
                                    </p:set>
                                  </p:childTnLst>
                                </p:cTn>
                              </p:par>
                              <p:par>
                                <p:cTn id="1758" presetID="2" presetClass="exit" presetSubtype="1" fill="hold" grpId="2" nodeType="withEffect">
                                  <p:stCondLst>
                                    <p:cond delay="0"/>
                                  </p:stCondLst>
                                  <p:childTnLst>
                                    <p:anim calcmode="lin" valueType="num">
                                      <p:cBhvr additive="base">
                                        <p:cTn id="1759" dur="3500"/>
                                        <p:tgtEl>
                                          <p:spTgt spid="157"/>
                                        </p:tgtEl>
                                        <p:attrNameLst>
                                          <p:attrName>ppt_x</p:attrName>
                                        </p:attrNameLst>
                                      </p:cBhvr>
                                      <p:tavLst>
                                        <p:tav tm="0">
                                          <p:val>
                                            <p:strVal val="ppt_x"/>
                                          </p:val>
                                        </p:tav>
                                        <p:tav tm="100000">
                                          <p:val>
                                            <p:strVal val="ppt_x"/>
                                          </p:val>
                                        </p:tav>
                                      </p:tavLst>
                                    </p:anim>
                                    <p:anim calcmode="lin" valueType="num">
                                      <p:cBhvr additive="base">
                                        <p:cTn id="1760" dur="3500"/>
                                        <p:tgtEl>
                                          <p:spTgt spid="157"/>
                                        </p:tgtEl>
                                        <p:attrNameLst>
                                          <p:attrName>ppt_y</p:attrName>
                                        </p:attrNameLst>
                                      </p:cBhvr>
                                      <p:tavLst>
                                        <p:tav tm="0">
                                          <p:val>
                                            <p:strVal val="ppt_y"/>
                                          </p:val>
                                        </p:tav>
                                        <p:tav tm="100000">
                                          <p:val>
                                            <p:strVal val="0-ppt_h/2"/>
                                          </p:val>
                                        </p:tav>
                                      </p:tavLst>
                                    </p:anim>
                                    <p:set>
                                      <p:cBhvr>
                                        <p:cTn id="1761" dur="1" fill="hold">
                                          <p:stCondLst>
                                            <p:cond delay="3499"/>
                                          </p:stCondLst>
                                        </p:cTn>
                                        <p:tgtEl>
                                          <p:spTgt spid="157"/>
                                        </p:tgtEl>
                                        <p:attrNameLst>
                                          <p:attrName>style.visibility</p:attrName>
                                        </p:attrNameLst>
                                      </p:cBhvr>
                                      <p:to>
                                        <p:strVal val="hidden"/>
                                      </p:to>
                                    </p:set>
                                  </p:childTnLst>
                                </p:cTn>
                              </p:par>
                              <p:par>
                                <p:cTn id="1762" presetID="2" presetClass="exit" presetSubtype="1" fill="hold" grpId="2" nodeType="withEffect">
                                  <p:stCondLst>
                                    <p:cond delay="0"/>
                                  </p:stCondLst>
                                  <p:childTnLst>
                                    <p:anim calcmode="lin" valueType="num">
                                      <p:cBhvr additive="base">
                                        <p:cTn id="1763" dur="3500"/>
                                        <p:tgtEl>
                                          <p:spTgt spid="158"/>
                                        </p:tgtEl>
                                        <p:attrNameLst>
                                          <p:attrName>ppt_x</p:attrName>
                                        </p:attrNameLst>
                                      </p:cBhvr>
                                      <p:tavLst>
                                        <p:tav tm="0">
                                          <p:val>
                                            <p:strVal val="ppt_x"/>
                                          </p:val>
                                        </p:tav>
                                        <p:tav tm="100000">
                                          <p:val>
                                            <p:strVal val="ppt_x"/>
                                          </p:val>
                                        </p:tav>
                                      </p:tavLst>
                                    </p:anim>
                                    <p:anim calcmode="lin" valueType="num">
                                      <p:cBhvr additive="base">
                                        <p:cTn id="1764" dur="3500"/>
                                        <p:tgtEl>
                                          <p:spTgt spid="158"/>
                                        </p:tgtEl>
                                        <p:attrNameLst>
                                          <p:attrName>ppt_y</p:attrName>
                                        </p:attrNameLst>
                                      </p:cBhvr>
                                      <p:tavLst>
                                        <p:tav tm="0">
                                          <p:val>
                                            <p:strVal val="ppt_y"/>
                                          </p:val>
                                        </p:tav>
                                        <p:tav tm="100000">
                                          <p:val>
                                            <p:strVal val="0-ppt_h/2"/>
                                          </p:val>
                                        </p:tav>
                                      </p:tavLst>
                                    </p:anim>
                                    <p:set>
                                      <p:cBhvr>
                                        <p:cTn id="1765" dur="1" fill="hold">
                                          <p:stCondLst>
                                            <p:cond delay="3499"/>
                                          </p:stCondLst>
                                        </p:cTn>
                                        <p:tgtEl>
                                          <p:spTgt spid="158"/>
                                        </p:tgtEl>
                                        <p:attrNameLst>
                                          <p:attrName>style.visibility</p:attrName>
                                        </p:attrNameLst>
                                      </p:cBhvr>
                                      <p:to>
                                        <p:strVal val="hidden"/>
                                      </p:to>
                                    </p:set>
                                  </p:childTnLst>
                                </p:cTn>
                              </p:par>
                              <p:par>
                                <p:cTn id="1766" presetID="2" presetClass="exit" presetSubtype="1" fill="hold" grpId="2" nodeType="withEffect">
                                  <p:stCondLst>
                                    <p:cond delay="0"/>
                                  </p:stCondLst>
                                  <p:childTnLst>
                                    <p:anim calcmode="lin" valueType="num">
                                      <p:cBhvr additive="base">
                                        <p:cTn id="1767" dur="3500"/>
                                        <p:tgtEl>
                                          <p:spTgt spid="159"/>
                                        </p:tgtEl>
                                        <p:attrNameLst>
                                          <p:attrName>ppt_x</p:attrName>
                                        </p:attrNameLst>
                                      </p:cBhvr>
                                      <p:tavLst>
                                        <p:tav tm="0">
                                          <p:val>
                                            <p:strVal val="ppt_x"/>
                                          </p:val>
                                        </p:tav>
                                        <p:tav tm="100000">
                                          <p:val>
                                            <p:strVal val="ppt_x"/>
                                          </p:val>
                                        </p:tav>
                                      </p:tavLst>
                                    </p:anim>
                                    <p:anim calcmode="lin" valueType="num">
                                      <p:cBhvr additive="base">
                                        <p:cTn id="1768" dur="3500"/>
                                        <p:tgtEl>
                                          <p:spTgt spid="159"/>
                                        </p:tgtEl>
                                        <p:attrNameLst>
                                          <p:attrName>ppt_y</p:attrName>
                                        </p:attrNameLst>
                                      </p:cBhvr>
                                      <p:tavLst>
                                        <p:tav tm="0">
                                          <p:val>
                                            <p:strVal val="ppt_y"/>
                                          </p:val>
                                        </p:tav>
                                        <p:tav tm="100000">
                                          <p:val>
                                            <p:strVal val="0-ppt_h/2"/>
                                          </p:val>
                                        </p:tav>
                                      </p:tavLst>
                                    </p:anim>
                                    <p:set>
                                      <p:cBhvr>
                                        <p:cTn id="1769" dur="1" fill="hold">
                                          <p:stCondLst>
                                            <p:cond delay="3499"/>
                                          </p:stCondLst>
                                        </p:cTn>
                                        <p:tgtEl>
                                          <p:spTgt spid="159"/>
                                        </p:tgtEl>
                                        <p:attrNameLst>
                                          <p:attrName>style.visibility</p:attrName>
                                        </p:attrNameLst>
                                      </p:cBhvr>
                                      <p:to>
                                        <p:strVal val="hidden"/>
                                      </p:to>
                                    </p:set>
                                  </p:childTnLst>
                                </p:cTn>
                              </p:par>
                              <p:par>
                                <p:cTn id="1770" presetID="2" presetClass="exit" presetSubtype="1" fill="hold" grpId="2" nodeType="withEffect">
                                  <p:stCondLst>
                                    <p:cond delay="0"/>
                                  </p:stCondLst>
                                  <p:childTnLst>
                                    <p:anim calcmode="lin" valueType="num">
                                      <p:cBhvr additive="base">
                                        <p:cTn id="1771" dur="3500"/>
                                        <p:tgtEl>
                                          <p:spTgt spid="160"/>
                                        </p:tgtEl>
                                        <p:attrNameLst>
                                          <p:attrName>ppt_x</p:attrName>
                                        </p:attrNameLst>
                                      </p:cBhvr>
                                      <p:tavLst>
                                        <p:tav tm="0">
                                          <p:val>
                                            <p:strVal val="ppt_x"/>
                                          </p:val>
                                        </p:tav>
                                        <p:tav tm="100000">
                                          <p:val>
                                            <p:strVal val="ppt_x"/>
                                          </p:val>
                                        </p:tav>
                                      </p:tavLst>
                                    </p:anim>
                                    <p:anim calcmode="lin" valueType="num">
                                      <p:cBhvr additive="base">
                                        <p:cTn id="1772" dur="3500"/>
                                        <p:tgtEl>
                                          <p:spTgt spid="160"/>
                                        </p:tgtEl>
                                        <p:attrNameLst>
                                          <p:attrName>ppt_y</p:attrName>
                                        </p:attrNameLst>
                                      </p:cBhvr>
                                      <p:tavLst>
                                        <p:tav tm="0">
                                          <p:val>
                                            <p:strVal val="ppt_y"/>
                                          </p:val>
                                        </p:tav>
                                        <p:tav tm="100000">
                                          <p:val>
                                            <p:strVal val="0-ppt_h/2"/>
                                          </p:val>
                                        </p:tav>
                                      </p:tavLst>
                                    </p:anim>
                                    <p:set>
                                      <p:cBhvr>
                                        <p:cTn id="1773" dur="1" fill="hold">
                                          <p:stCondLst>
                                            <p:cond delay="3499"/>
                                          </p:stCondLst>
                                        </p:cTn>
                                        <p:tgtEl>
                                          <p:spTgt spid="160"/>
                                        </p:tgtEl>
                                        <p:attrNameLst>
                                          <p:attrName>style.visibility</p:attrName>
                                        </p:attrNameLst>
                                      </p:cBhvr>
                                      <p:to>
                                        <p:strVal val="hidden"/>
                                      </p:to>
                                    </p:set>
                                  </p:childTnLst>
                                </p:cTn>
                              </p:par>
                              <p:par>
                                <p:cTn id="1774" presetID="2" presetClass="exit" presetSubtype="1" fill="hold" grpId="2" nodeType="withEffect">
                                  <p:stCondLst>
                                    <p:cond delay="0"/>
                                  </p:stCondLst>
                                  <p:childTnLst>
                                    <p:anim calcmode="lin" valueType="num">
                                      <p:cBhvr additive="base">
                                        <p:cTn id="1775" dur="3500"/>
                                        <p:tgtEl>
                                          <p:spTgt spid="161"/>
                                        </p:tgtEl>
                                        <p:attrNameLst>
                                          <p:attrName>ppt_x</p:attrName>
                                        </p:attrNameLst>
                                      </p:cBhvr>
                                      <p:tavLst>
                                        <p:tav tm="0">
                                          <p:val>
                                            <p:strVal val="ppt_x"/>
                                          </p:val>
                                        </p:tav>
                                        <p:tav tm="100000">
                                          <p:val>
                                            <p:strVal val="ppt_x"/>
                                          </p:val>
                                        </p:tav>
                                      </p:tavLst>
                                    </p:anim>
                                    <p:anim calcmode="lin" valueType="num">
                                      <p:cBhvr additive="base">
                                        <p:cTn id="1776" dur="3500"/>
                                        <p:tgtEl>
                                          <p:spTgt spid="161"/>
                                        </p:tgtEl>
                                        <p:attrNameLst>
                                          <p:attrName>ppt_y</p:attrName>
                                        </p:attrNameLst>
                                      </p:cBhvr>
                                      <p:tavLst>
                                        <p:tav tm="0">
                                          <p:val>
                                            <p:strVal val="ppt_y"/>
                                          </p:val>
                                        </p:tav>
                                        <p:tav tm="100000">
                                          <p:val>
                                            <p:strVal val="0-ppt_h/2"/>
                                          </p:val>
                                        </p:tav>
                                      </p:tavLst>
                                    </p:anim>
                                    <p:set>
                                      <p:cBhvr>
                                        <p:cTn id="1777" dur="1" fill="hold">
                                          <p:stCondLst>
                                            <p:cond delay="3499"/>
                                          </p:stCondLst>
                                        </p:cTn>
                                        <p:tgtEl>
                                          <p:spTgt spid="161"/>
                                        </p:tgtEl>
                                        <p:attrNameLst>
                                          <p:attrName>style.visibility</p:attrName>
                                        </p:attrNameLst>
                                      </p:cBhvr>
                                      <p:to>
                                        <p:strVal val="hidden"/>
                                      </p:to>
                                    </p:set>
                                  </p:childTnLst>
                                </p:cTn>
                              </p:par>
                              <p:par>
                                <p:cTn id="1778" presetID="2" presetClass="exit" presetSubtype="1" fill="hold" grpId="2" nodeType="withEffect">
                                  <p:stCondLst>
                                    <p:cond delay="0"/>
                                  </p:stCondLst>
                                  <p:childTnLst>
                                    <p:anim calcmode="lin" valueType="num">
                                      <p:cBhvr additive="base">
                                        <p:cTn id="1779" dur="3500"/>
                                        <p:tgtEl>
                                          <p:spTgt spid="162"/>
                                        </p:tgtEl>
                                        <p:attrNameLst>
                                          <p:attrName>ppt_x</p:attrName>
                                        </p:attrNameLst>
                                      </p:cBhvr>
                                      <p:tavLst>
                                        <p:tav tm="0">
                                          <p:val>
                                            <p:strVal val="ppt_x"/>
                                          </p:val>
                                        </p:tav>
                                        <p:tav tm="100000">
                                          <p:val>
                                            <p:strVal val="ppt_x"/>
                                          </p:val>
                                        </p:tav>
                                      </p:tavLst>
                                    </p:anim>
                                    <p:anim calcmode="lin" valueType="num">
                                      <p:cBhvr additive="base">
                                        <p:cTn id="1780" dur="3500"/>
                                        <p:tgtEl>
                                          <p:spTgt spid="162"/>
                                        </p:tgtEl>
                                        <p:attrNameLst>
                                          <p:attrName>ppt_y</p:attrName>
                                        </p:attrNameLst>
                                      </p:cBhvr>
                                      <p:tavLst>
                                        <p:tav tm="0">
                                          <p:val>
                                            <p:strVal val="ppt_y"/>
                                          </p:val>
                                        </p:tav>
                                        <p:tav tm="100000">
                                          <p:val>
                                            <p:strVal val="0-ppt_h/2"/>
                                          </p:val>
                                        </p:tav>
                                      </p:tavLst>
                                    </p:anim>
                                    <p:set>
                                      <p:cBhvr>
                                        <p:cTn id="1781" dur="1" fill="hold">
                                          <p:stCondLst>
                                            <p:cond delay="3499"/>
                                          </p:stCondLst>
                                        </p:cTn>
                                        <p:tgtEl>
                                          <p:spTgt spid="162"/>
                                        </p:tgtEl>
                                        <p:attrNameLst>
                                          <p:attrName>style.visibility</p:attrName>
                                        </p:attrNameLst>
                                      </p:cBhvr>
                                      <p:to>
                                        <p:strVal val="hidden"/>
                                      </p:to>
                                    </p:set>
                                  </p:childTnLst>
                                </p:cTn>
                              </p:par>
                              <p:par>
                                <p:cTn id="1782" presetID="2" presetClass="exit" presetSubtype="1" fill="hold" grpId="2" nodeType="withEffect">
                                  <p:stCondLst>
                                    <p:cond delay="0"/>
                                  </p:stCondLst>
                                  <p:childTnLst>
                                    <p:anim calcmode="lin" valueType="num">
                                      <p:cBhvr additive="base">
                                        <p:cTn id="1783" dur="3500"/>
                                        <p:tgtEl>
                                          <p:spTgt spid="163"/>
                                        </p:tgtEl>
                                        <p:attrNameLst>
                                          <p:attrName>ppt_x</p:attrName>
                                        </p:attrNameLst>
                                      </p:cBhvr>
                                      <p:tavLst>
                                        <p:tav tm="0">
                                          <p:val>
                                            <p:strVal val="ppt_x"/>
                                          </p:val>
                                        </p:tav>
                                        <p:tav tm="100000">
                                          <p:val>
                                            <p:strVal val="ppt_x"/>
                                          </p:val>
                                        </p:tav>
                                      </p:tavLst>
                                    </p:anim>
                                    <p:anim calcmode="lin" valueType="num">
                                      <p:cBhvr additive="base">
                                        <p:cTn id="1784" dur="3500"/>
                                        <p:tgtEl>
                                          <p:spTgt spid="163"/>
                                        </p:tgtEl>
                                        <p:attrNameLst>
                                          <p:attrName>ppt_y</p:attrName>
                                        </p:attrNameLst>
                                      </p:cBhvr>
                                      <p:tavLst>
                                        <p:tav tm="0">
                                          <p:val>
                                            <p:strVal val="ppt_y"/>
                                          </p:val>
                                        </p:tav>
                                        <p:tav tm="100000">
                                          <p:val>
                                            <p:strVal val="0-ppt_h/2"/>
                                          </p:val>
                                        </p:tav>
                                      </p:tavLst>
                                    </p:anim>
                                    <p:set>
                                      <p:cBhvr>
                                        <p:cTn id="1785" dur="1" fill="hold">
                                          <p:stCondLst>
                                            <p:cond delay="3499"/>
                                          </p:stCondLst>
                                        </p:cTn>
                                        <p:tgtEl>
                                          <p:spTgt spid="163"/>
                                        </p:tgtEl>
                                        <p:attrNameLst>
                                          <p:attrName>style.visibility</p:attrName>
                                        </p:attrNameLst>
                                      </p:cBhvr>
                                      <p:to>
                                        <p:strVal val="hidden"/>
                                      </p:to>
                                    </p:set>
                                  </p:childTnLst>
                                </p:cTn>
                              </p:par>
                              <p:par>
                                <p:cTn id="1786" presetID="13" presetClass="exit" presetSubtype="32" fill="hold" grpId="3" nodeType="withEffect">
                                  <p:stCondLst>
                                    <p:cond delay="0"/>
                                  </p:stCondLst>
                                  <p:childTnLst>
                                    <p:animEffect transition="out" filter="plus(out)">
                                      <p:cBhvr>
                                        <p:cTn id="1787" dur="7000"/>
                                        <p:tgtEl>
                                          <p:spTgt spid="150"/>
                                        </p:tgtEl>
                                      </p:cBhvr>
                                    </p:animEffect>
                                    <p:set>
                                      <p:cBhvr>
                                        <p:cTn id="1788" dur="1" fill="hold">
                                          <p:stCondLst>
                                            <p:cond delay="6999"/>
                                          </p:stCondLst>
                                        </p:cTn>
                                        <p:tgtEl>
                                          <p:spTgt spid="150"/>
                                        </p:tgtEl>
                                        <p:attrNameLst>
                                          <p:attrName>style.visibility</p:attrName>
                                        </p:attrNameLst>
                                      </p:cBhvr>
                                      <p:to>
                                        <p:strVal val="hidden"/>
                                      </p:to>
                                    </p:set>
                                  </p:childTnLst>
                                </p:cTn>
                              </p:par>
                              <p:par>
                                <p:cTn id="1789" presetID="13" presetClass="exit" presetSubtype="32" fill="hold" grpId="3" nodeType="withEffect">
                                  <p:stCondLst>
                                    <p:cond delay="0"/>
                                  </p:stCondLst>
                                  <p:childTnLst>
                                    <p:animEffect transition="out" filter="plus(out)">
                                      <p:cBhvr>
                                        <p:cTn id="1790" dur="7000"/>
                                        <p:tgtEl>
                                          <p:spTgt spid="151"/>
                                        </p:tgtEl>
                                      </p:cBhvr>
                                    </p:animEffect>
                                    <p:set>
                                      <p:cBhvr>
                                        <p:cTn id="1791" dur="1" fill="hold">
                                          <p:stCondLst>
                                            <p:cond delay="6999"/>
                                          </p:stCondLst>
                                        </p:cTn>
                                        <p:tgtEl>
                                          <p:spTgt spid="151"/>
                                        </p:tgtEl>
                                        <p:attrNameLst>
                                          <p:attrName>style.visibility</p:attrName>
                                        </p:attrNameLst>
                                      </p:cBhvr>
                                      <p:to>
                                        <p:strVal val="hidden"/>
                                      </p:to>
                                    </p:set>
                                  </p:childTnLst>
                                </p:cTn>
                              </p:par>
                              <p:par>
                                <p:cTn id="1792" presetID="13" presetClass="exit" presetSubtype="32" fill="hold" grpId="3" nodeType="withEffect">
                                  <p:stCondLst>
                                    <p:cond delay="0"/>
                                  </p:stCondLst>
                                  <p:childTnLst>
                                    <p:animEffect transition="out" filter="plus(out)">
                                      <p:cBhvr>
                                        <p:cTn id="1793" dur="7000"/>
                                        <p:tgtEl>
                                          <p:spTgt spid="152"/>
                                        </p:tgtEl>
                                      </p:cBhvr>
                                    </p:animEffect>
                                    <p:set>
                                      <p:cBhvr>
                                        <p:cTn id="1794" dur="1" fill="hold">
                                          <p:stCondLst>
                                            <p:cond delay="6999"/>
                                          </p:stCondLst>
                                        </p:cTn>
                                        <p:tgtEl>
                                          <p:spTgt spid="152"/>
                                        </p:tgtEl>
                                        <p:attrNameLst>
                                          <p:attrName>style.visibility</p:attrName>
                                        </p:attrNameLst>
                                      </p:cBhvr>
                                      <p:to>
                                        <p:strVal val="hidden"/>
                                      </p:to>
                                    </p:set>
                                  </p:childTnLst>
                                </p:cTn>
                              </p:par>
                              <p:par>
                                <p:cTn id="1795" presetID="13" presetClass="exit" presetSubtype="32" fill="hold" grpId="3" nodeType="withEffect">
                                  <p:stCondLst>
                                    <p:cond delay="0"/>
                                  </p:stCondLst>
                                  <p:childTnLst>
                                    <p:animEffect transition="out" filter="plus(out)">
                                      <p:cBhvr>
                                        <p:cTn id="1796" dur="7000"/>
                                        <p:tgtEl>
                                          <p:spTgt spid="153"/>
                                        </p:tgtEl>
                                      </p:cBhvr>
                                    </p:animEffect>
                                    <p:set>
                                      <p:cBhvr>
                                        <p:cTn id="1797" dur="1" fill="hold">
                                          <p:stCondLst>
                                            <p:cond delay="6999"/>
                                          </p:stCondLst>
                                        </p:cTn>
                                        <p:tgtEl>
                                          <p:spTgt spid="153"/>
                                        </p:tgtEl>
                                        <p:attrNameLst>
                                          <p:attrName>style.visibility</p:attrName>
                                        </p:attrNameLst>
                                      </p:cBhvr>
                                      <p:to>
                                        <p:strVal val="hidden"/>
                                      </p:to>
                                    </p:set>
                                  </p:childTnLst>
                                </p:cTn>
                              </p:par>
                              <p:par>
                                <p:cTn id="1798" presetID="13" presetClass="exit" presetSubtype="32" fill="hold" grpId="3" nodeType="withEffect">
                                  <p:stCondLst>
                                    <p:cond delay="0"/>
                                  </p:stCondLst>
                                  <p:childTnLst>
                                    <p:animEffect transition="out" filter="plus(out)">
                                      <p:cBhvr>
                                        <p:cTn id="1799" dur="7000"/>
                                        <p:tgtEl>
                                          <p:spTgt spid="154"/>
                                        </p:tgtEl>
                                      </p:cBhvr>
                                    </p:animEffect>
                                    <p:set>
                                      <p:cBhvr>
                                        <p:cTn id="1800" dur="1" fill="hold">
                                          <p:stCondLst>
                                            <p:cond delay="6999"/>
                                          </p:stCondLst>
                                        </p:cTn>
                                        <p:tgtEl>
                                          <p:spTgt spid="154"/>
                                        </p:tgtEl>
                                        <p:attrNameLst>
                                          <p:attrName>style.visibility</p:attrName>
                                        </p:attrNameLst>
                                      </p:cBhvr>
                                      <p:to>
                                        <p:strVal val="hidden"/>
                                      </p:to>
                                    </p:set>
                                  </p:childTnLst>
                                </p:cTn>
                              </p:par>
                              <p:par>
                                <p:cTn id="1801" presetID="13" presetClass="exit" presetSubtype="32" fill="hold" grpId="3" nodeType="withEffect">
                                  <p:stCondLst>
                                    <p:cond delay="0"/>
                                  </p:stCondLst>
                                  <p:childTnLst>
                                    <p:animEffect transition="out" filter="plus(out)">
                                      <p:cBhvr>
                                        <p:cTn id="1802" dur="7000"/>
                                        <p:tgtEl>
                                          <p:spTgt spid="155"/>
                                        </p:tgtEl>
                                      </p:cBhvr>
                                    </p:animEffect>
                                    <p:set>
                                      <p:cBhvr>
                                        <p:cTn id="1803" dur="1" fill="hold">
                                          <p:stCondLst>
                                            <p:cond delay="6999"/>
                                          </p:stCondLst>
                                        </p:cTn>
                                        <p:tgtEl>
                                          <p:spTgt spid="155"/>
                                        </p:tgtEl>
                                        <p:attrNameLst>
                                          <p:attrName>style.visibility</p:attrName>
                                        </p:attrNameLst>
                                      </p:cBhvr>
                                      <p:to>
                                        <p:strVal val="hidden"/>
                                      </p:to>
                                    </p:set>
                                  </p:childTnLst>
                                </p:cTn>
                              </p:par>
                              <p:par>
                                <p:cTn id="1804" presetID="13" presetClass="exit" presetSubtype="32" fill="hold" grpId="3" nodeType="withEffect">
                                  <p:stCondLst>
                                    <p:cond delay="0"/>
                                  </p:stCondLst>
                                  <p:childTnLst>
                                    <p:animEffect transition="out" filter="plus(out)">
                                      <p:cBhvr>
                                        <p:cTn id="1805" dur="7000"/>
                                        <p:tgtEl>
                                          <p:spTgt spid="156"/>
                                        </p:tgtEl>
                                      </p:cBhvr>
                                    </p:animEffect>
                                    <p:set>
                                      <p:cBhvr>
                                        <p:cTn id="1806" dur="1" fill="hold">
                                          <p:stCondLst>
                                            <p:cond delay="6999"/>
                                          </p:stCondLst>
                                        </p:cTn>
                                        <p:tgtEl>
                                          <p:spTgt spid="156"/>
                                        </p:tgtEl>
                                        <p:attrNameLst>
                                          <p:attrName>style.visibility</p:attrName>
                                        </p:attrNameLst>
                                      </p:cBhvr>
                                      <p:to>
                                        <p:strVal val="hidden"/>
                                      </p:to>
                                    </p:set>
                                  </p:childTnLst>
                                </p:cTn>
                              </p:par>
                              <p:par>
                                <p:cTn id="1807" presetID="13" presetClass="exit" presetSubtype="32" fill="hold" grpId="3" nodeType="withEffect">
                                  <p:stCondLst>
                                    <p:cond delay="0"/>
                                  </p:stCondLst>
                                  <p:childTnLst>
                                    <p:animEffect transition="out" filter="plus(out)">
                                      <p:cBhvr>
                                        <p:cTn id="1808" dur="7000"/>
                                        <p:tgtEl>
                                          <p:spTgt spid="157"/>
                                        </p:tgtEl>
                                      </p:cBhvr>
                                    </p:animEffect>
                                    <p:set>
                                      <p:cBhvr>
                                        <p:cTn id="1809" dur="1" fill="hold">
                                          <p:stCondLst>
                                            <p:cond delay="6999"/>
                                          </p:stCondLst>
                                        </p:cTn>
                                        <p:tgtEl>
                                          <p:spTgt spid="157"/>
                                        </p:tgtEl>
                                        <p:attrNameLst>
                                          <p:attrName>style.visibility</p:attrName>
                                        </p:attrNameLst>
                                      </p:cBhvr>
                                      <p:to>
                                        <p:strVal val="hidden"/>
                                      </p:to>
                                    </p:set>
                                  </p:childTnLst>
                                </p:cTn>
                              </p:par>
                              <p:par>
                                <p:cTn id="1810" presetID="13" presetClass="exit" presetSubtype="32" fill="hold" grpId="3" nodeType="withEffect">
                                  <p:stCondLst>
                                    <p:cond delay="0"/>
                                  </p:stCondLst>
                                  <p:childTnLst>
                                    <p:animEffect transition="out" filter="plus(out)">
                                      <p:cBhvr>
                                        <p:cTn id="1811" dur="7000"/>
                                        <p:tgtEl>
                                          <p:spTgt spid="158"/>
                                        </p:tgtEl>
                                      </p:cBhvr>
                                    </p:animEffect>
                                    <p:set>
                                      <p:cBhvr>
                                        <p:cTn id="1812" dur="1" fill="hold">
                                          <p:stCondLst>
                                            <p:cond delay="6999"/>
                                          </p:stCondLst>
                                        </p:cTn>
                                        <p:tgtEl>
                                          <p:spTgt spid="158"/>
                                        </p:tgtEl>
                                        <p:attrNameLst>
                                          <p:attrName>style.visibility</p:attrName>
                                        </p:attrNameLst>
                                      </p:cBhvr>
                                      <p:to>
                                        <p:strVal val="hidden"/>
                                      </p:to>
                                    </p:set>
                                  </p:childTnLst>
                                </p:cTn>
                              </p:par>
                              <p:par>
                                <p:cTn id="1813" presetID="13" presetClass="exit" presetSubtype="32" fill="hold" grpId="3" nodeType="withEffect">
                                  <p:stCondLst>
                                    <p:cond delay="0"/>
                                  </p:stCondLst>
                                  <p:childTnLst>
                                    <p:animEffect transition="out" filter="plus(out)">
                                      <p:cBhvr>
                                        <p:cTn id="1814" dur="7000"/>
                                        <p:tgtEl>
                                          <p:spTgt spid="159"/>
                                        </p:tgtEl>
                                      </p:cBhvr>
                                    </p:animEffect>
                                    <p:set>
                                      <p:cBhvr>
                                        <p:cTn id="1815" dur="1" fill="hold">
                                          <p:stCondLst>
                                            <p:cond delay="6999"/>
                                          </p:stCondLst>
                                        </p:cTn>
                                        <p:tgtEl>
                                          <p:spTgt spid="159"/>
                                        </p:tgtEl>
                                        <p:attrNameLst>
                                          <p:attrName>style.visibility</p:attrName>
                                        </p:attrNameLst>
                                      </p:cBhvr>
                                      <p:to>
                                        <p:strVal val="hidden"/>
                                      </p:to>
                                    </p:set>
                                  </p:childTnLst>
                                </p:cTn>
                              </p:par>
                              <p:par>
                                <p:cTn id="1816" presetID="13" presetClass="exit" presetSubtype="32" fill="hold" grpId="3" nodeType="withEffect">
                                  <p:stCondLst>
                                    <p:cond delay="0"/>
                                  </p:stCondLst>
                                  <p:childTnLst>
                                    <p:animEffect transition="out" filter="plus(out)">
                                      <p:cBhvr>
                                        <p:cTn id="1817" dur="7000"/>
                                        <p:tgtEl>
                                          <p:spTgt spid="160"/>
                                        </p:tgtEl>
                                      </p:cBhvr>
                                    </p:animEffect>
                                    <p:set>
                                      <p:cBhvr>
                                        <p:cTn id="1818" dur="1" fill="hold">
                                          <p:stCondLst>
                                            <p:cond delay="6999"/>
                                          </p:stCondLst>
                                        </p:cTn>
                                        <p:tgtEl>
                                          <p:spTgt spid="160"/>
                                        </p:tgtEl>
                                        <p:attrNameLst>
                                          <p:attrName>style.visibility</p:attrName>
                                        </p:attrNameLst>
                                      </p:cBhvr>
                                      <p:to>
                                        <p:strVal val="hidden"/>
                                      </p:to>
                                    </p:set>
                                  </p:childTnLst>
                                </p:cTn>
                              </p:par>
                              <p:par>
                                <p:cTn id="1819" presetID="13" presetClass="exit" presetSubtype="32" fill="hold" grpId="3" nodeType="withEffect">
                                  <p:stCondLst>
                                    <p:cond delay="0"/>
                                  </p:stCondLst>
                                  <p:childTnLst>
                                    <p:animEffect transition="out" filter="plus(out)">
                                      <p:cBhvr>
                                        <p:cTn id="1820" dur="7000"/>
                                        <p:tgtEl>
                                          <p:spTgt spid="161"/>
                                        </p:tgtEl>
                                      </p:cBhvr>
                                    </p:animEffect>
                                    <p:set>
                                      <p:cBhvr>
                                        <p:cTn id="1821" dur="1" fill="hold">
                                          <p:stCondLst>
                                            <p:cond delay="6999"/>
                                          </p:stCondLst>
                                        </p:cTn>
                                        <p:tgtEl>
                                          <p:spTgt spid="161"/>
                                        </p:tgtEl>
                                        <p:attrNameLst>
                                          <p:attrName>style.visibility</p:attrName>
                                        </p:attrNameLst>
                                      </p:cBhvr>
                                      <p:to>
                                        <p:strVal val="hidden"/>
                                      </p:to>
                                    </p:set>
                                  </p:childTnLst>
                                </p:cTn>
                              </p:par>
                              <p:par>
                                <p:cTn id="1822" presetID="13" presetClass="exit" presetSubtype="32" fill="hold" grpId="3" nodeType="withEffect">
                                  <p:stCondLst>
                                    <p:cond delay="0"/>
                                  </p:stCondLst>
                                  <p:childTnLst>
                                    <p:animEffect transition="out" filter="plus(out)">
                                      <p:cBhvr>
                                        <p:cTn id="1823" dur="7000"/>
                                        <p:tgtEl>
                                          <p:spTgt spid="162"/>
                                        </p:tgtEl>
                                      </p:cBhvr>
                                    </p:animEffect>
                                    <p:set>
                                      <p:cBhvr>
                                        <p:cTn id="1824" dur="1" fill="hold">
                                          <p:stCondLst>
                                            <p:cond delay="6999"/>
                                          </p:stCondLst>
                                        </p:cTn>
                                        <p:tgtEl>
                                          <p:spTgt spid="162"/>
                                        </p:tgtEl>
                                        <p:attrNameLst>
                                          <p:attrName>style.visibility</p:attrName>
                                        </p:attrNameLst>
                                      </p:cBhvr>
                                      <p:to>
                                        <p:strVal val="hidden"/>
                                      </p:to>
                                    </p:set>
                                  </p:childTnLst>
                                </p:cTn>
                              </p:par>
                              <p:par>
                                <p:cTn id="1825" presetID="13" presetClass="exit" presetSubtype="32" fill="hold" grpId="3" nodeType="withEffect">
                                  <p:stCondLst>
                                    <p:cond delay="0"/>
                                  </p:stCondLst>
                                  <p:childTnLst>
                                    <p:animEffect transition="out" filter="plus(out)">
                                      <p:cBhvr>
                                        <p:cTn id="1826" dur="7000"/>
                                        <p:tgtEl>
                                          <p:spTgt spid="163"/>
                                        </p:tgtEl>
                                      </p:cBhvr>
                                    </p:animEffect>
                                    <p:set>
                                      <p:cBhvr>
                                        <p:cTn id="1827" dur="1" fill="hold">
                                          <p:stCondLst>
                                            <p:cond delay="6999"/>
                                          </p:stCondLst>
                                        </p:cTn>
                                        <p:tgtEl>
                                          <p:spTgt spid="163"/>
                                        </p:tgtEl>
                                        <p:attrNameLst>
                                          <p:attrName>style.visibility</p:attrName>
                                        </p:attrNameLst>
                                      </p:cBhvr>
                                      <p:to>
                                        <p:strVal val="hidden"/>
                                      </p:to>
                                    </p:set>
                                  </p:childTnLst>
                                </p:cTn>
                              </p:par>
                              <p:par>
                                <p:cTn id="1828" presetID="23" presetClass="entr" presetSubtype="288" fill="hold" nodeType="withEffect">
                                  <p:stCondLst>
                                    <p:cond delay="1000"/>
                                  </p:stCondLst>
                                  <p:childTnLst>
                                    <p:set>
                                      <p:cBhvr>
                                        <p:cTn id="1829" dur="1" fill="hold">
                                          <p:stCondLst>
                                            <p:cond delay="0"/>
                                          </p:stCondLst>
                                        </p:cTn>
                                        <p:tgtEl>
                                          <p:spTgt spid="243"/>
                                        </p:tgtEl>
                                        <p:attrNameLst>
                                          <p:attrName>style.visibility</p:attrName>
                                        </p:attrNameLst>
                                      </p:cBhvr>
                                      <p:to>
                                        <p:strVal val="visible"/>
                                      </p:to>
                                    </p:set>
                                    <p:anim calcmode="lin" valueType="num">
                                      <p:cBhvr>
                                        <p:cTn id="1830" dur="2500" fill="hold"/>
                                        <p:tgtEl>
                                          <p:spTgt spid="243"/>
                                        </p:tgtEl>
                                        <p:attrNameLst>
                                          <p:attrName>ppt_w</p:attrName>
                                        </p:attrNameLst>
                                      </p:cBhvr>
                                      <p:tavLst>
                                        <p:tav tm="0">
                                          <p:val>
                                            <p:strVal val="4/3*#ppt_w"/>
                                          </p:val>
                                        </p:tav>
                                        <p:tav tm="100000">
                                          <p:val>
                                            <p:strVal val="#ppt_w"/>
                                          </p:val>
                                        </p:tav>
                                      </p:tavLst>
                                    </p:anim>
                                    <p:anim calcmode="lin" valueType="num">
                                      <p:cBhvr>
                                        <p:cTn id="1831" dur="2500" fill="hold"/>
                                        <p:tgtEl>
                                          <p:spTgt spid="243"/>
                                        </p:tgtEl>
                                        <p:attrNameLst>
                                          <p:attrName>ppt_h</p:attrName>
                                        </p:attrNameLst>
                                      </p:cBhvr>
                                      <p:tavLst>
                                        <p:tav tm="0">
                                          <p:val>
                                            <p:strVal val="4/3*#ppt_h"/>
                                          </p:val>
                                        </p:tav>
                                        <p:tav tm="100000">
                                          <p:val>
                                            <p:strVal val="#ppt_h"/>
                                          </p:val>
                                        </p:tav>
                                      </p:tavLst>
                                    </p:anim>
                                  </p:childTnLst>
                                </p:cTn>
                              </p:par>
                              <p:par>
                                <p:cTn id="1832" presetID="16" presetClass="entr" presetSubtype="42" fill="hold" nodeType="withEffect">
                                  <p:stCondLst>
                                    <p:cond delay="1000"/>
                                  </p:stCondLst>
                                  <p:childTnLst>
                                    <p:set>
                                      <p:cBhvr>
                                        <p:cTn id="1833" dur="1" fill="hold">
                                          <p:stCondLst>
                                            <p:cond delay="0"/>
                                          </p:stCondLst>
                                        </p:cTn>
                                        <p:tgtEl>
                                          <p:spTgt spid="243"/>
                                        </p:tgtEl>
                                        <p:attrNameLst>
                                          <p:attrName>style.visibility</p:attrName>
                                        </p:attrNameLst>
                                      </p:cBhvr>
                                      <p:to>
                                        <p:strVal val="visible"/>
                                      </p:to>
                                    </p:set>
                                    <p:animEffect transition="in" filter="barn(outHorizontal)">
                                      <p:cBhvr>
                                        <p:cTn id="1834" dur="2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4" grpId="0" animBg="1"/>
      <p:bldP spid="4" grpId="1" animBg="1"/>
      <p:bldP spid="4" grpId="2" animBg="1"/>
      <p:bldP spid="4" grpId="3" animBg="1"/>
      <p:bldP spid="16" grpId="0" animBg="1"/>
      <p:bldP spid="16" grpId="1" animBg="1"/>
      <p:bldP spid="16" grpId="2" animBg="1"/>
      <p:bldP spid="16" grpId="3" animBg="1"/>
      <p:bldP spid="17" grpId="0" animBg="1"/>
      <p:bldP spid="17" grpId="1" animBg="1"/>
      <p:bldP spid="17" grpId="2" animBg="1"/>
      <p:bldP spid="17" grpId="3" animBg="1"/>
      <p:bldP spid="29" grpId="0" animBg="1"/>
      <p:bldP spid="29" grpId="1" animBg="1"/>
      <p:bldP spid="29" grpId="2" animBg="1"/>
      <p:bldP spid="29" grpId="3" animBg="1"/>
      <p:bldP spid="30" grpId="0" animBg="1"/>
      <p:bldP spid="30" grpId="1" animBg="1"/>
      <p:bldP spid="30" grpId="2" animBg="1"/>
      <p:bldP spid="30"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P spid="192" grpId="0" animBg="1"/>
      <p:bldP spid="192" grpId="1" animBg="1"/>
      <p:bldP spid="192" grpId="2" animBg="1"/>
      <p:bldP spid="192" grpId="3" animBg="1"/>
      <p:bldP spid="193" grpId="0" animBg="1"/>
      <p:bldP spid="193" grpId="1" animBg="1"/>
      <p:bldP spid="193" grpId="2" animBg="1"/>
      <p:bldP spid="193" grpId="3" animBg="1"/>
      <p:bldP spid="194" grpId="0" animBg="1"/>
      <p:bldP spid="194" grpId="1" animBg="1"/>
      <p:bldP spid="194" grpId="2" animBg="1"/>
      <p:bldP spid="194" grpId="3" animBg="1"/>
      <p:bldP spid="195" grpId="0" animBg="1"/>
      <p:bldP spid="195" grpId="1" animBg="1"/>
      <p:bldP spid="195" grpId="2" animBg="1"/>
      <p:bldP spid="195" grpId="3" animBg="1"/>
      <p:bldP spid="196" grpId="0" animBg="1"/>
      <p:bldP spid="196" grpId="1" animBg="1"/>
      <p:bldP spid="196" grpId="2" animBg="1"/>
      <p:bldP spid="196" grpId="3" animBg="1"/>
      <p:bldP spid="197" grpId="0" animBg="1"/>
      <p:bldP spid="197" grpId="1" animBg="1"/>
      <p:bldP spid="197" grpId="2" animBg="1"/>
      <p:bldP spid="197" grpId="3" animBg="1"/>
      <p:bldP spid="198" grpId="0" animBg="1"/>
      <p:bldP spid="198" grpId="1" animBg="1"/>
      <p:bldP spid="198" grpId="2" animBg="1"/>
      <p:bldP spid="198" grpId="3" animBg="1"/>
      <p:bldP spid="199" grpId="0" animBg="1"/>
      <p:bldP spid="199" grpId="1" animBg="1"/>
      <p:bldP spid="199" grpId="2" animBg="1"/>
      <p:bldP spid="199" grpId="3" animBg="1"/>
      <p:bldP spid="200" grpId="0" animBg="1"/>
      <p:bldP spid="200" grpId="1" animBg="1"/>
      <p:bldP spid="200" grpId="2" animBg="1"/>
      <p:bldP spid="200" grpId="3" animBg="1"/>
      <p:bldP spid="201" grpId="0" animBg="1"/>
      <p:bldP spid="201" grpId="1" animBg="1"/>
      <p:bldP spid="201" grpId="2" animBg="1"/>
      <p:bldP spid="201" grpId="3" animBg="1"/>
      <p:bldP spid="202" grpId="0" animBg="1"/>
      <p:bldP spid="202" grpId="1" animBg="1"/>
      <p:bldP spid="202" grpId="2" animBg="1"/>
      <p:bldP spid="202" grpId="3" animBg="1"/>
      <p:bldP spid="203" grpId="0" animBg="1"/>
      <p:bldP spid="203" grpId="1" animBg="1"/>
      <p:bldP spid="203" grpId="2" animBg="1"/>
      <p:bldP spid="203" grpId="3" animBg="1"/>
      <p:bldP spid="204" grpId="0" animBg="1"/>
      <p:bldP spid="204" grpId="1" animBg="1"/>
      <p:bldP spid="204" grpId="2" animBg="1"/>
      <p:bldP spid="204" grpId="3" animBg="1"/>
      <p:bldP spid="205" grpId="0" animBg="1"/>
      <p:bldP spid="205" grpId="1" animBg="1"/>
      <p:bldP spid="205" grpId="2" animBg="1"/>
      <p:bldP spid="205" grpId="3" animBg="1"/>
      <p:bldP spid="206" grpId="0" animBg="1"/>
      <p:bldP spid="206" grpId="1" animBg="1"/>
      <p:bldP spid="206" grpId="2" animBg="1"/>
      <p:bldP spid="206" grpId="3" animBg="1"/>
      <p:bldP spid="207" grpId="0" animBg="1"/>
      <p:bldP spid="207" grpId="1" animBg="1"/>
      <p:bldP spid="207" grpId="2" animBg="1"/>
      <p:bldP spid="207" grpId="3" animBg="1"/>
      <p:bldP spid="208" grpId="0" animBg="1"/>
      <p:bldP spid="208" grpId="1" animBg="1"/>
      <p:bldP spid="208" grpId="2" animBg="1"/>
      <p:bldP spid="208" grpId="3" animBg="1"/>
      <p:bldP spid="209" grpId="0" animBg="1"/>
      <p:bldP spid="209" grpId="1" animBg="1"/>
      <p:bldP spid="209" grpId="2" animBg="1"/>
      <p:bldP spid="209" grpId="3" animBg="1"/>
      <p:bldP spid="210" grpId="0" animBg="1"/>
      <p:bldP spid="210" grpId="1" animBg="1"/>
      <p:bldP spid="210" grpId="2" animBg="1"/>
      <p:bldP spid="210" grpId="3" animBg="1"/>
      <p:bldP spid="211" grpId="0" animBg="1"/>
      <p:bldP spid="211" grpId="1" animBg="1"/>
      <p:bldP spid="211" grpId="2" animBg="1"/>
      <p:bldP spid="211" grpId="3" animBg="1"/>
      <p:bldP spid="212" grpId="0" animBg="1"/>
      <p:bldP spid="212" grpId="1" animBg="1"/>
      <p:bldP spid="212" grpId="2" animBg="1"/>
      <p:bldP spid="212" grpId="3" animBg="1"/>
      <p:bldP spid="213" grpId="0" animBg="1"/>
      <p:bldP spid="213" grpId="1" animBg="1"/>
      <p:bldP spid="213" grpId="2" animBg="1"/>
      <p:bldP spid="213" grpId="3" animBg="1"/>
      <p:bldP spid="214" grpId="0" animBg="1"/>
      <p:bldP spid="214" grpId="1" animBg="1"/>
      <p:bldP spid="214" grpId="2" animBg="1"/>
      <p:bldP spid="214" grpId="3" animBg="1"/>
      <p:bldP spid="215" grpId="0" animBg="1"/>
      <p:bldP spid="215" grpId="1" animBg="1"/>
      <p:bldP spid="215" grpId="2" animBg="1"/>
      <p:bldP spid="215" grpId="3" animBg="1"/>
      <p:bldP spid="216" grpId="0" animBg="1"/>
      <p:bldP spid="216" grpId="1" animBg="1"/>
      <p:bldP spid="216" grpId="2" animBg="1"/>
      <p:bldP spid="216" grpId="3" animBg="1"/>
      <p:bldP spid="217" grpId="0" animBg="1"/>
      <p:bldP spid="217" grpId="1" animBg="1"/>
      <p:bldP spid="217" grpId="2" animBg="1"/>
      <p:bldP spid="217" grpId="3" animBg="1"/>
      <p:bldP spid="218" grpId="0" animBg="1"/>
      <p:bldP spid="218" grpId="1" animBg="1"/>
      <p:bldP spid="218" grpId="2" animBg="1"/>
      <p:bldP spid="218" grpId="3" animBg="1"/>
      <p:bldP spid="219" grpId="0" animBg="1"/>
      <p:bldP spid="219" grpId="1" animBg="1"/>
      <p:bldP spid="219" grpId="2" animBg="1"/>
      <p:bldP spid="219" grpId="3" animBg="1"/>
      <p:bldP spid="220" grpId="0" animBg="1"/>
      <p:bldP spid="220" grpId="1" animBg="1"/>
      <p:bldP spid="220" grpId="2" animBg="1"/>
      <p:bldP spid="220" grpId="3" animBg="1"/>
      <p:bldP spid="221" grpId="0" animBg="1"/>
      <p:bldP spid="221" grpId="1" animBg="1"/>
      <p:bldP spid="221" grpId="2" animBg="1"/>
      <p:bldP spid="221" grpId="3" animBg="1"/>
      <p:bldP spid="222" grpId="0" animBg="1"/>
      <p:bldP spid="222" grpId="1" animBg="1"/>
      <p:bldP spid="222" grpId="2" animBg="1"/>
      <p:bldP spid="222" grpId="3" animBg="1"/>
      <p:bldP spid="223" grpId="0" animBg="1"/>
      <p:bldP spid="223" grpId="1" animBg="1"/>
      <p:bldP spid="223" grpId="2" animBg="1"/>
      <p:bldP spid="223" grpId="3" animBg="1"/>
      <p:bldP spid="224" grpId="0" animBg="1"/>
      <p:bldP spid="224" grpId="1" animBg="1"/>
      <p:bldP spid="224" grpId="2" animBg="1"/>
      <p:bldP spid="224" grpId="3" animBg="1"/>
      <p:bldP spid="225" grpId="0" animBg="1"/>
      <p:bldP spid="225" grpId="1" animBg="1"/>
      <p:bldP spid="225" grpId="2" animBg="1"/>
      <p:bldP spid="225" grpId="3" animBg="1"/>
      <p:bldP spid="226" grpId="0" animBg="1"/>
      <p:bldP spid="226" grpId="1" animBg="1"/>
      <p:bldP spid="226" grpId="2" animBg="1"/>
      <p:bldP spid="226" grpId="3" animBg="1"/>
      <p:bldP spid="227" grpId="0" animBg="1"/>
      <p:bldP spid="227" grpId="1" animBg="1"/>
      <p:bldP spid="227" grpId="2" animBg="1"/>
      <p:bldP spid="227" grpId="3" animBg="1"/>
      <p:bldP spid="228" grpId="0" animBg="1"/>
      <p:bldP spid="228" grpId="1" animBg="1"/>
      <p:bldP spid="228" grpId="2" animBg="1"/>
      <p:bldP spid="228" grpId="3" animBg="1"/>
      <p:bldP spid="229" grpId="0" animBg="1"/>
      <p:bldP spid="229" grpId="1" animBg="1"/>
      <p:bldP spid="229" grpId="2" animBg="1"/>
      <p:bldP spid="229" grpId="3" animBg="1"/>
      <p:bldP spid="230" grpId="0" animBg="1"/>
      <p:bldP spid="230" grpId="1" animBg="1"/>
      <p:bldP spid="230" grpId="2" animBg="1"/>
      <p:bldP spid="230" grpId="3" animBg="1"/>
      <p:bldP spid="231" grpId="0" animBg="1"/>
      <p:bldP spid="231" grpId="1" animBg="1"/>
      <p:bldP spid="231" grpId="2" animBg="1"/>
      <p:bldP spid="231" grpId="3" animBg="1"/>
      <p:bldP spid="232" grpId="0" animBg="1"/>
      <p:bldP spid="232" grpId="1" animBg="1"/>
      <p:bldP spid="232" grpId="2" animBg="1"/>
      <p:bldP spid="232" grpId="3" animBg="1"/>
      <p:bldP spid="233" grpId="0" animBg="1"/>
      <p:bldP spid="233" grpId="1" animBg="1"/>
      <p:bldP spid="233" grpId="2" animBg="1"/>
      <p:bldP spid="233" grpId="3" animBg="1"/>
      <p:bldP spid="234" grpId="0" animBg="1"/>
      <p:bldP spid="234" grpId="1" animBg="1"/>
      <p:bldP spid="234" grpId="2" animBg="1"/>
      <p:bldP spid="234" grpId="3" animBg="1"/>
      <p:bldP spid="235" grpId="0" animBg="1"/>
      <p:bldP spid="235" grpId="1" animBg="1"/>
      <p:bldP spid="235" grpId="2" animBg="1"/>
      <p:bldP spid="235" grpId="3" animBg="1"/>
      <p:bldP spid="236" grpId="0" animBg="1"/>
      <p:bldP spid="236" grpId="1" animBg="1"/>
      <p:bldP spid="236" grpId="2" animBg="1"/>
      <p:bldP spid="236" grpId="3" animBg="1"/>
      <p:bldP spid="237" grpId="0" animBg="1"/>
      <p:bldP spid="237" grpId="1" animBg="1"/>
      <p:bldP spid="237" grpId="2" animBg="1"/>
      <p:bldP spid="237" grpId="3" animBg="1"/>
      <p:bldP spid="238" grpId="0" animBg="1"/>
      <p:bldP spid="238" grpId="1" animBg="1"/>
      <p:bldP spid="238" grpId="2" animBg="1"/>
      <p:bldP spid="238" grpId="3" animBg="1"/>
      <p:bldP spid="88" grpId="0" animBg="1"/>
      <p:bldP spid="88" grpId="1" animBg="1"/>
      <p:bldP spid="88" grpId="2" animBg="1"/>
      <p:bldP spid="88" grpId="3" animBg="1"/>
      <p:bldP spid="89" grpId="0" animBg="1"/>
      <p:bldP spid="89" grpId="1" animBg="1"/>
      <p:bldP spid="89" grpId="2" animBg="1"/>
      <p:bldP spid="89" grpId="3" animBg="1"/>
      <p:bldP spid="90" grpId="0" animBg="1"/>
      <p:bldP spid="90" grpId="1" animBg="1"/>
      <p:bldP spid="90" grpId="2" animBg="1"/>
      <p:bldP spid="90" grpId="3" animBg="1"/>
      <p:bldP spid="91" grpId="0" animBg="1"/>
      <p:bldP spid="91" grpId="1" animBg="1"/>
      <p:bldP spid="91" grpId="2" animBg="1"/>
      <p:bldP spid="91" grpId="3" animBg="1"/>
      <p:bldP spid="92" grpId="0" animBg="1"/>
      <p:bldP spid="92" grpId="1" animBg="1"/>
      <p:bldP spid="92" grpId="2" animBg="1"/>
      <p:bldP spid="92" grpId="3" animBg="1"/>
      <p:bldP spid="93" grpId="0" animBg="1"/>
      <p:bldP spid="93" grpId="1" animBg="1"/>
      <p:bldP spid="93" grpId="2" animBg="1"/>
      <p:bldP spid="93" grpId="3" animBg="1"/>
      <p:bldP spid="94" grpId="0" animBg="1"/>
      <p:bldP spid="94" grpId="1" animBg="1"/>
      <p:bldP spid="94" grpId="2" animBg="1"/>
      <p:bldP spid="94" grpId="3" animBg="1"/>
      <p:bldP spid="95" grpId="0" animBg="1"/>
      <p:bldP spid="95" grpId="1" animBg="1"/>
      <p:bldP spid="95" grpId="2" animBg="1"/>
      <p:bldP spid="95" grpId="3" animBg="1"/>
      <p:bldP spid="96" grpId="0" animBg="1"/>
      <p:bldP spid="96" grpId="1" animBg="1"/>
      <p:bldP spid="96" grpId="2" animBg="1"/>
      <p:bldP spid="96" grpId="3" animBg="1"/>
      <p:bldP spid="97" grpId="0" animBg="1"/>
      <p:bldP spid="97" grpId="1" animBg="1"/>
      <p:bldP spid="97" grpId="2" animBg="1"/>
      <p:bldP spid="97" grpId="3" animBg="1"/>
      <p:bldP spid="98" grpId="0" animBg="1"/>
      <p:bldP spid="98" grpId="1" animBg="1"/>
      <p:bldP spid="98" grpId="2" animBg="1"/>
      <p:bldP spid="98" grpId="3" animBg="1"/>
      <p:bldP spid="99" grpId="0" animBg="1"/>
      <p:bldP spid="99" grpId="1" animBg="1"/>
      <p:bldP spid="99" grpId="2" animBg="1"/>
      <p:bldP spid="99" grpId="3" animBg="1"/>
      <p:bldP spid="100" grpId="0" animBg="1"/>
      <p:bldP spid="100" grpId="1" animBg="1"/>
      <p:bldP spid="100" grpId="2" animBg="1"/>
      <p:bldP spid="100" grpId="3" animBg="1"/>
      <p:bldP spid="101" grpId="0" animBg="1"/>
      <p:bldP spid="101" grpId="1" animBg="1"/>
      <p:bldP spid="101" grpId="2" animBg="1"/>
      <p:bldP spid="101" grpId="3" animBg="1"/>
      <p:bldP spid="116" grpId="0" animBg="1"/>
      <p:bldP spid="116" grpId="1" animBg="1"/>
      <p:bldP spid="116" grpId="2" animBg="1"/>
      <p:bldP spid="116" grpId="3" animBg="1"/>
      <p:bldP spid="117" grpId="0" animBg="1"/>
      <p:bldP spid="117" grpId="1" animBg="1"/>
      <p:bldP spid="117" grpId="2" animBg="1"/>
      <p:bldP spid="117" grpId="3" animBg="1"/>
      <p:bldP spid="118" grpId="0" animBg="1"/>
      <p:bldP spid="118" grpId="1" animBg="1"/>
      <p:bldP spid="118" grpId="2" animBg="1"/>
      <p:bldP spid="118" grpId="3" animBg="1"/>
      <p:bldP spid="119" grpId="0" animBg="1"/>
      <p:bldP spid="119" grpId="1" animBg="1"/>
      <p:bldP spid="119" grpId="2" animBg="1"/>
      <p:bldP spid="119" grpId="3"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4" grpId="0" animBg="1"/>
      <p:bldP spid="144" grpId="1" animBg="1"/>
      <p:bldP spid="144" grpId="2" animBg="1"/>
      <p:bldP spid="144" grpId="3" animBg="1"/>
      <p:bldP spid="145" grpId="0" animBg="1"/>
      <p:bldP spid="145" grpId="1" animBg="1"/>
      <p:bldP spid="145" grpId="2" animBg="1"/>
      <p:bldP spid="145" grpId="3" animBg="1"/>
      <p:bldP spid="146" grpId="0" animBg="1"/>
      <p:bldP spid="146" grpId="1" animBg="1"/>
      <p:bldP spid="146" grpId="2" animBg="1"/>
      <p:bldP spid="146"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53" grpId="0" animBg="1"/>
      <p:bldP spid="153" grpId="1" animBg="1"/>
      <p:bldP spid="153" grpId="2" animBg="1"/>
      <p:bldP spid="153" grpId="3" animBg="1"/>
      <p:bldP spid="154" grpId="0" animBg="1"/>
      <p:bldP spid="154" grpId="1" animBg="1"/>
      <p:bldP spid="154" grpId="2" animBg="1"/>
      <p:bldP spid="154" grpId="3" animBg="1"/>
      <p:bldP spid="155" grpId="0" animBg="1"/>
      <p:bldP spid="155" grpId="1" animBg="1"/>
      <p:bldP spid="155" grpId="2" animBg="1"/>
      <p:bldP spid="155" grpId="3" animBg="1"/>
      <p:bldP spid="156" grpId="0" animBg="1"/>
      <p:bldP spid="156" grpId="1" animBg="1"/>
      <p:bldP spid="156" grpId="2" animBg="1"/>
      <p:bldP spid="156" grpId="3" animBg="1"/>
      <p:bldP spid="157" grpId="0" animBg="1"/>
      <p:bldP spid="157" grpId="1" animBg="1"/>
      <p:bldP spid="157" grpId="2" animBg="1"/>
      <p:bldP spid="157" grpId="3" animBg="1"/>
      <p:bldP spid="158" grpId="0" animBg="1"/>
      <p:bldP spid="158" grpId="1" animBg="1"/>
      <p:bldP spid="158" grpId="2" animBg="1"/>
      <p:bldP spid="158" grpId="3" animBg="1"/>
      <p:bldP spid="159" grpId="0" animBg="1"/>
      <p:bldP spid="159" grpId="1" animBg="1"/>
      <p:bldP spid="159" grpId="2" animBg="1"/>
      <p:bldP spid="159" grpId="3" animBg="1"/>
      <p:bldP spid="160" grpId="0" animBg="1"/>
      <p:bldP spid="160" grpId="1" animBg="1"/>
      <p:bldP spid="160" grpId="2" animBg="1"/>
      <p:bldP spid="160" grpId="3" animBg="1"/>
      <p:bldP spid="161" grpId="0" animBg="1"/>
      <p:bldP spid="161" grpId="1" animBg="1"/>
      <p:bldP spid="161" grpId="2" animBg="1"/>
      <p:bldP spid="161" grpId="3" animBg="1"/>
      <p:bldP spid="162" grpId="0" animBg="1"/>
      <p:bldP spid="162" grpId="1" animBg="1"/>
      <p:bldP spid="162" grpId="2" animBg="1"/>
      <p:bldP spid="162" grpId="3" animBg="1"/>
      <p:bldP spid="163" grpId="0" animBg="1"/>
      <p:bldP spid="163" grpId="1" animBg="1"/>
      <p:bldP spid="163" grpId="2" animBg="1"/>
      <p:bldP spid="163" grpId="3" animBg="1"/>
      <p:bldP spid="164"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iapositiva12"/>
          <p:cNvPicPr>
            <a:picLocks noGrp="1" noChangeAspect="1"/>
          </p:cNvPicPr>
          <p:nvPr isPhoto="1"/>
        </p:nvPicPr>
        <p:blipFill rotWithShape="1">
          <a:blip r:embed="rId2">
            <a:lum/>
            <a:extLst>
              <a:ext uri="{28A0092B-C50C-407E-A947-70E740481C1C}">
                <a14:useLocalDpi xmlns:a14="http://schemas.microsoft.com/office/drawing/2010/main" val="0"/>
              </a:ext>
            </a:extLst>
          </a:blip>
          <a:srcRect t="390" b="390"/>
          <a:stretch/>
        </p:blipFill>
        <p:spPr>
          <a:xfrm>
            <a:off x="0" y="0"/>
            <a:ext cx="9144000" cy="5143500"/>
          </a:xfrm>
          <a:prstGeom prst="rect">
            <a:avLst/>
          </a:prstGeom>
          <a:noFill/>
          <a:ln>
            <a:noFill/>
          </a:ln>
        </p:spPr>
      </p:pic>
      <p:sp>
        <p:nvSpPr>
          <p:cNvPr id="3" name="2 Rectángulo"/>
          <p:cNvSpPr/>
          <p:nvPr/>
        </p:nvSpPr>
        <p:spPr>
          <a:xfrm>
            <a:off x="2483768" y="16195"/>
            <a:ext cx="6120680" cy="3939540"/>
          </a:xfrm>
          <a:prstGeom prst="rect">
            <a:avLst/>
          </a:prstGeom>
        </p:spPr>
        <p:txBody>
          <a:bodyPr wrap="square">
            <a:spAutoFit/>
            <a:scene3d>
              <a:camera prst="obliqueBottomLeft"/>
              <a:lightRig rig="threePt" dir="t"/>
            </a:scene3d>
            <a:sp3d extrusionH="31750">
              <a:extrusionClr>
                <a:schemeClr val="tx1"/>
              </a:extrusionClr>
            </a:sp3d>
          </a:bodyPr>
          <a:lstStyle/>
          <a:p>
            <a:pPr algn="ctr">
              <a:defRPr/>
            </a:pPr>
            <a:endParaRPr lang="es-ES" sz="2400" b="1" i="1" dirty="0">
              <a:solidFill>
                <a:srgbClr val="1F497D">
                  <a:lumMod val="75000"/>
                </a:srgbClr>
              </a:solidFill>
              <a:latin typeface="Monotype Corsiva" panose="03010101010201010101" pitchFamily="66" charset="0"/>
            </a:endParaRPr>
          </a:p>
          <a:p>
            <a:pPr algn="ctr">
              <a:defRPr/>
            </a:pPr>
            <a:endParaRPr lang="es-ES" sz="1400" b="1" dirty="0">
              <a:solidFill>
                <a:srgbClr val="441918"/>
              </a:solidFill>
              <a:latin typeface="Hobo Std" pitchFamily="34" charset="0"/>
            </a:endParaRPr>
          </a:p>
          <a:p>
            <a:pPr algn="ctr">
              <a:defRPr/>
            </a:pPr>
            <a:r>
              <a:rPr lang="es-ES" sz="1600" b="1" dirty="0" smtClean="0">
                <a:solidFill>
                  <a:schemeClr val="tx2">
                    <a:lumMod val="25000"/>
                  </a:schemeClr>
                </a:solidFill>
                <a:latin typeface="Hobo Std" pitchFamily="34" charset="0"/>
              </a:rPr>
              <a:t>Contraindicaciones </a:t>
            </a:r>
            <a:r>
              <a:rPr lang="es-ES" sz="1600" b="1" dirty="0">
                <a:solidFill>
                  <a:schemeClr val="tx2">
                    <a:lumMod val="25000"/>
                  </a:schemeClr>
                </a:solidFill>
                <a:latin typeface="Hobo Std" pitchFamily="34" charset="0"/>
              </a:rPr>
              <a:t>y efectos secundarios del ajo</a:t>
            </a:r>
          </a:p>
          <a:p>
            <a:pPr algn="ctr">
              <a:defRPr/>
            </a:pPr>
            <a:endParaRPr lang="es-ES" sz="1100" b="1" dirty="0">
              <a:solidFill>
                <a:schemeClr val="tx2">
                  <a:lumMod val="25000"/>
                </a:schemeClr>
              </a:solidFill>
              <a:latin typeface="Hobo Std" pitchFamily="34" charset="0"/>
            </a:endParaRPr>
          </a:p>
          <a:p>
            <a:pPr algn="ctr">
              <a:defRPr/>
            </a:pPr>
            <a:r>
              <a:rPr lang="es-ES" sz="1100" b="1" dirty="0">
                <a:solidFill>
                  <a:schemeClr val="tx2">
                    <a:lumMod val="25000"/>
                  </a:schemeClr>
                </a:solidFill>
                <a:latin typeface="Hobo Std" pitchFamily="34" charset="0"/>
              </a:rPr>
              <a:t>Aunque el ajo suele ser seguro para la mayoría de las personas, existen algunos efectos adversos asociados a su consumo excesivo. Por ejemplo:</a:t>
            </a:r>
          </a:p>
          <a:p>
            <a:pPr algn="ctr">
              <a:defRPr/>
            </a:pPr>
            <a:r>
              <a:rPr lang="es-ES" sz="1100" b="1" dirty="0" smtClean="0">
                <a:solidFill>
                  <a:schemeClr val="tx2">
                    <a:lumMod val="25000"/>
                  </a:schemeClr>
                </a:solidFill>
                <a:latin typeface="Hobo Std" pitchFamily="34" charset="0"/>
              </a:rPr>
              <a:t>La </a:t>
            </a:r>
            <a:r>
              <a:rPr lang="es-ES" sz="1100" b="1" dirty="0">
                <a:solidFill>
                  <a:schemeClr val="tx2">
                    <a:lumMod val="25000"/>
                  </a:schemeClr>
                </a:solidFill>
                <a:latin typeface="Hobo Std" pitchFamily="34" charset="0"/>
              </a:rPr>
              <a:t>ingesta excesiva de ajo crudo puede causar sensación de ardor en la boca y en el estómago, mal aliento, gases, hinchazón, náuseas, vómitos, mal olor corporal y diarrea.</a:t>
            </a:r>
          </a:p>
          <a:p>
            <a:pPr algn="ctr">
              <a:defRPr/>
            </a:pPr>
            <a:r>
              <a:rPr lang="es-ES" sz="1100" b="1" dirty="0">
                <a:solidFill>
                  <a:schemeClr val="tx2">
                    <a:lumMod val="25000"/>
                  </a:schemeClr>
                </a:solidFill>
                <a:latin typeface="Hobo Std" pitchFamily="34" charset="0"/>
              </a:rPr>
              <a:t>    En cualquiera de sus variantes, el ajo puede actuar como un anticoagulante natural y aumentar el riesgo de sangrado. Las personas que toman anticoagulantes deben hablar con su médico antes de consumir ajo. También se recomienda dejar de tomar el ajo al menos dos semanas antes de cualquier cirugía programada.</a:t>
            </a:r>
          </a:p>
          <a:p>
            <a:pPr algn="ctr">
              <a:defRPr/>
            </a:pPr>
            <a:r>
              <a:rPr lang="es-ES" sz="1100" b="1" dirty="0">
                <a:solidFill>
                  <a:schemeClr val="tx2">
                    <a:lumMod val="25000"/>
                  </a:schemeClr>
                </a:solidFill>
                <a:latin typeface="Hobo Std" pitchFamily="34" charset="0"/>
              </a:rPr>
              <a:t>    Debido a su efecto regulatorio sobre los valores de presión arterial, las personas con hipertensión que siguen un plan de tratamiento, o que padecen de presión baja, no deben ingerir grandes dosis de ajo, sobre todo de ajo crudo.</a:t>
            </a:r>
          </a:p>
          <a:p>
            <a:pPr algn="ctr">
              <a:defRPr/>
            </a:pPr>
            <a:r>
              <a:rPr lang="es-ES" sz="1100" b="1" dirty="0">
                <a:solidFill>
                  <a:schemeClr val="tx2">
                    <a:lumMod val="25000"/>
                  </a:schemeClr>
                </a:solidFill>
                <a:latin typeface="Hobo Std" pitchFamily="34" charset="0"/>
              </a:rPr>
              <a:t>    Se cree que el consumo moderado de ajo es inocuo durante el embarazo y la lactancia, sin embargo pero puede no ser seguro si se usa en cantidades medicinales o se toma como suplemento.</a:t>
            </a:r>
          </a:p>
          <a:p>
            <a:pPr algn="ctr">
              <a:defRPr/>
            </a:pPr>
            <a:r>
              <a:rPr lang="es-ES" sz="1100" b="1" dirty="0" smtClean="0">
                <a:solidFill>
                  <a:schemeClr val="tx2">
                    <a:lumMod val="25000"/>
                  </a:schemeClr>
                </a:solidFill>
                <a:latin typeface="Hobo Std" pitchFamily="34" charset="0"/>
              </a:rPr>
              <a:t>En </a:t>
            </a:r>
            <a:r>
              <a:rPr lang="es-ES" sz="1100" b="1" dirty="0">
                <a:solidFill>
                  <a:schemeClr val="tx2">
                    <a:lumMod val="25000"/>
                  </a:schemeClr>
                </a:solidFill>
                <a:latin typeface="Hobo Std" pitchFamily="34" charset="0"/>
              </a:rPr>
              <a:t>general, se recomienda consultar a un médico sobre el consumo de ajo crudo si se tienen problemas de presión arterial, úlceras u otros problemas gastrointestinales, problemas de tiroides o si se está tomando algún medicamento, </a:t>
            </a:r>
            <a:endParaRPr lang="es-ES" sz="1050" b="1" dirty="0">
              <a:solidFill>
                <a:schemeClr val="tx2">
                  <a:lumMod val="25000"/>
                </a:schemeClr>
              </a:solidFill>
              <a:latin typeface="Monotype Corsiva" panose="03010101010201010101" pitchFamily="66" charset="0"/>
            </a:endParaRPr>
          </a:p>
        </p:txBody>
      </p:sp>
    </p:spTree>
    <p:extLst>
      <p:ext uri="{BB962C8B-B14F-4D97-AF65-F5344CB8AC3E}">
        <p14:creationId xmlns:p14="http://schemas.microsoft.com/office/powerpoint/2010/main" val="1009807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0"/>
                                        <p:tgtEl>
                                          <p:spTgt spid="3"/>
                                        </p:tgtEl>
                                      </p:cBhvr>
                                    </p:animEffect>
                                    <p:anim calcmode="lin" valueType="num">
                                      <p:cBhvr>
                                        <p:cTn id="8" dur="1500" fill="hold"/>
                                        <p:tgtEl>
                                          <p:spTgt spid="3"/>
                                        </p:tgtEl>
                                        <p:attrNameLst>
                                          <p:attrName>ppt_x</p:attrName>
                                        </p:attrNameLst>
                                      </p:cBhvr>
                                      <p:tavLst>
                                        <p:tav tm="0">
                                          <p:val>
                                            <p:strVal val="#ppt_x"/>
                                          </p:val>
                                        </p:tav>
                                        <p:tav tm="100000">
                                          <p:val>
                                            <p:strVal val="#ppt_x"/>
                                          </p:val>
                                        </p:tav>
                                      </p:tavLst>
                                    </p:anim>
                                    <p:anim calcmode="lin" valueType="num">
                                      <p:cBhvr>
                                        <p:cTn id="9" dur="15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211 Grupo"/>
          <p:cNvGrpSpPr/>
          <p:nvPr/>
        </p:nvGrpSpPr>
        <p:grpSpPr>
          <a:xfrm>
            <a:off x="0" y="0"/>
            <a:ext cx="9144000" cy="5143500"/>
            <a:chOff x="0" y="0"/>
            <a:chExt cx="9144000" cy="5143500"/>
          </a:xfrm>
        </p:grpSpPr>
        <p:sp>
          <p:nvSpPr>
            <p:cNvPr id="213" name="212 Rectángulo"/>
            <p:cNvSpPr/>
            <p:nvPr/>
          </p:nvSpPr>
          <p:spPr>
            <a:xfrm rot="10800000">
              <a:off x="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4" name="213 Rectángulo"/>
            <p:cNvSpPr/>
            <p:nvPr/>
          </p:nvSpPr>
          <p:spPr>
            <a:xfrm>
              <a:off x="457200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5" name="214 Rectángulo"/>
            <p:cNvSpPr/>
            <p:nvPr/>
          </p:nvSpPr>
          <p:spPr>
            <a:xfrm rot="10800000" flipH="1">
              <a:off x="4572000" y="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Rectángulo"/>
            <p:cNvSpPr/>
            <p:nvPr/>
          </p:nvSpPr>
          <p:spPr>
            <a:xfrm flipH="1">
              <a:off x="0" y="2571750"/>
              <a:ext cx="4572000" cy="2571750"/>
            </a:xfrm>
            <a:prstGeom prst="rect">
              <a:avLst/>
            </a:prstGeom>
            <a:gradFill>
              <a:gsLst>
                <a:gs pos="0">
                  <a:schemeClr val="accent5">
                    <a:lumMod val="0"/>
                    <a:lumOff val="100000"/>
                  </a:schemeClr>
                </a:gs>
                <a:gs pos="24000">
                  <a:srgbClr val="1A1245">
                    <a:lumMod val="24000"/>
                  </a:srgbClr>
                </a:gs>
                <a:gs pos="100000">
                  <a:srgbClr val="C00000">
                    <a:lumMod val="4000"/>
                  </a:srgbClr>
                </a:gs>
                <a:gs pos="60000">
                  <a:srgbClr val="5454D4">
                    <a:alpha val="97000"/>
                    <a:lumMod val="7000"/>
                  </a:srgbClr>
                </a:gs>
                <a:gs pos="79000">
                  <a:schemeClr val="accent5">
                    <a:lumMod val="0"/>
                    <a:lumOff val="100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06" name="105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217" name="216 Grupo"/>
          <p:cNvGrpSpPr/>
          <p:nvPr/>
        </p:nvGrpSpPr>
        <p:grpSpPr>
          <a:xfrm>
            <a:off x="2808000" y="1476000"/>
            <a:ext cx="3528392" cy="2108770"/>
            <a:chOff x="0" y="123478"/>
            <a:chExt cx="9144000" cy="4896544"/>
          </a:xfrm>
          <a:gradFill flip="none" rotWithShape="1">
            <a:gsLst>
              <a:gs pos="7000">
                <a:srgbClr val="661A68"/>
              </a:gs>
              <a:gs pos="9000">
                <a:srgbClr val="7030A0">
                  <a:lumMod val="47000"/>
                  <a:alpha val="60000"/>
                </a:srgbClr>
              </a:gs>
              <a:gs pos="68000">
                <a:srgbClr val="C9D4EB">
                  <a:alpha val="0"/>
                </a:srgbClr>
              </a:gs>
              <a:gs pos="12000">
                <a:schemeClr val="accent1">
                  <a:tint val="44500"/>
                  <a:satMod val="160000"/>
                  <a:alpha val="0"/>
                  <a:lumMod val="0"/>
                </a:schemeClr>
              </a:gs>
              <a:gs pos="100000">
                <a:schemeClr val="accent5">
                  <a:lumMod val="16000"/>
                  <a:lumOff val="84000"/>
                  <a:alpha val="65000"/>
                </a:schemeClr>
              </a:gs>
            </a:gsLst>
            <a:path path="shape">
              <a:fillToRect l="50000" t="50000" r="50000" b="50000"/>
            </a:path>
            <a:tileRect/>
          </a:gradFill>
          <a:scene3d>
            <a:camera prst="orthographicFront"/>
            <a:lightRig rig="flat" dir="t"/>
          </a:scene3d>
        </p:grpSpPr>
        <p:sp>
          <p:nvSpPr>
            <p:cNvPr id="218" name="217 Decisión"/>
            <p:cNvSpPr/>
            <p:nvPr/>
          </p:nvSpPr>
          <p:spPr>
            <a:xfrm>
              <a:off x="0" y="123478"/>
              <a:ext cx="9144000" cy="4896544"/>
            </a:xfrm>
            <a:prstGeom prst="flowChartDecision">
              <a:avLst/>
            </a:prstGeom>
            <a:grpFill/>
            <a:ln w="44450" cap="rnd" cmpd="dbl">
              <a:gradFill flip="none" rotWithShape="1">
                <a:gsLst>
                  <a:gs pos="0">
                    <a:srgbClr val="9966FF"/>
                  </a:gs>
                  <a:gs pos="52100">
                    <a:srgbClr val="7030A0">
                      <a:lumMod val="54000"/>
                      <a:lumOff val="46000"/>
                    </a:srgbClr>
                  </a:gs>
                  <a:gs pos="100000">
                    <a:srgbClr val="9966FF"/>
                  </a:gs>
                </a:gsLst>
                <a:lin ang="5400000" scaled="1"/>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Decisión"/>
            <p:cNvSpPr/>
            <p:nvPr/>
          </p:nvSpPr>
          <p:spPr>
            <a:xfrm>
              <a:off x="611560" y="504000"/>
              <a:ext cx="7920880" cy="4104456"/>
            </a:xfrm>
            <a:prstGeom prst="flowChartDecision">
              <a:avLst/>
            </a:prstGeom>
            <a:grpFill/>
            <a:ln w="44450" cap="rnd" cmpd="dbl">
              <a:gradFill flip="none" rotWithShape="1">
                <a:gsLst>
                  <a:gs pos="0">
                    <a:srgbClr val="9966FF"/>
                  </a:gs>
                  <a:gs pos="52100">
                    <a:srgbClr val="7030A0">
                      <a:lumMod val="54000"/>
                      <a:lumOff val="46000"/>
                    </a:srgbClr>
                  </a:gs>
                  <a:gs pos="100000">
                    <a:srgbClr val="9966FF"/>
                  </a:gs>
                </a:gsLst>
                <a:lin ang="5400000" scaled="1"/>
                <a:tileRect/>
              </a:gradFill>
              <a:prstDash val="sysDash"/>
            </a:ln>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 name="1 Elipse"/>
          <p:cNvSpPr/>
          <p:nvPr/>
        </p:nvSpPr>
        <p:spPr>
          <a:xfrm rot="16200000">
            <a:off x="2066953" y="4692646"/>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2 Elipse"/>
          <p:cNvSpPr/>
          <p:nvPr/>
        </p:nvSpPr>
        <p:spPr>
          <a:xfrm rot="16200000">
            <a:off x="2395605" y="4491479"/>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Elipse"/>
          <p:cNvSpPr/>
          <p:nvPr/>
        </p:nvSpPr>
        <p:spPr>
          <a:xfrm rot="16200000">
            <a:off x="2736415" y="431124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Elipse"/>
          <p:cNvSpPr/>
          <p:nvPr/>
        </p:nvSpPr>
        <p:spPr>
          <a:xfrm rot="16200000">
            <a:off x="3090107" y="413165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rot="16200000">
            <a:off x="3418760" y="393048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Elipse"/>
          <p:cNvSpPr/>
          <p:nvPr/>
        </p:nvSpPr>
        <p:spPr>
          <a:xfrm rot="16200000">
            <a:off x="3759570" y="375025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Elipse"/>
          <p:cNvSpPr/>
          <p:nvPr/>
        </p:nvSpPr>
        <p:spPr>
          <a:xfrm rot="16200000">
            <a:off x="4096195" y="354914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rot="16200000">
            <a:off x="4424847" y="334798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 name="9 Elipse"/>
          <p:cNvSpPr/>
          <p:nvPr/>
        </p:nvSpPr>
        <p:spPr>
          <a:xfrm rot="16200000">
            <a:off x="4765658" y="316775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10 Elipse"/>
          <p:cNvSpPr/>
          <p:nvPr/>
        </p:nvSpPr>
        <p:spPr>
          <a:xfrm rot="16200000">
            <a:off x="5119350" y="298815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rot="16200000">
            <a:off x="5448002" y="278698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Elipse"/>
          <p:cNvSpPr/>
          <p:nvPr/>
        </p:nvSpPr>
        <p:spPr>
          <a:xfrm rot="16200000">
            <a:off x="5788813" y="260675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Elipse"/>
          <p:cNvSpPr/>
          <p:nvPr/>
        </p:nvSpPr>
        <p:spPr>
          <a:xfrm rot="16200000">
            <a:off x="6101572" y="240410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rot="16200000">
            <a:off x="2881581" y="468903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15 Elipse"/>
          <p:cNvSpPr/>
          <p:nvPr/>
        </p:nvSpPr>
        <p:spPr>
          <a:xfrm rot="16200000">
            <a:off x="3210233" y="448786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16 Elipse"/>
          <p:cNvSpPr/>
          <p:nvPr/>
        </p:nvSpPr>
        <p:spPr>
          <a:xfrm rot="16200000">
            <a:off x="3551044" y="430763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rot="16200000">
            <a:off x="3904736" y="412804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18 Elipse"/>
          <p:cNvSpPr/>
          <p:nvPr/>
        </p:nvSpPr>
        <p:spPr>
          <a:xfrm rot="16200000">
            <a:off x="4233389" y="392687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19 Elipse"/>
          <p:cNvSpPr/>
          <p:nvPr/>
        </p:nvSpPr>
        <p:spPr>
          <a:xfrm rot="16200000">
            <a:off x="4574200" y="374664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rot="16200000">
            <a:off x="4910824" y="354553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 name="21 Elipse"/>
          <p:cNvSpPr/>
          <p:nvPr/>
        </p:nvSpPr>
        <p:spPr>
          <a:xfrm rot="16200000">
            <a:off x="5239476" y="3344373"/>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 name="22 Elipse"/>
          <p:cNvSpPr/>
          <p:nvPr/>
        </p:nvSpPr>
        <p:spPr>
          <a:xfrm rot="16200000">
            <a:off x="5580287" y="316414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rot="16200000">
            <a:off x="5933979" y="298454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 name="24 Elipse"/>
          <p:cNvSpPr/>
          <p:nvPr/>
        </p:nvSpPr>
        <p:spPr>
          <a:xfrm rot="16200000">
            <a:off x="6262632" y="278337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Elipse"/>
          <p:cNvSpPr/>
          <p:nvPr/>
        </p:nvSpPr>
        <p:spPr>
          <a:xfrm rot="16200000">
            <a:off x="6603443" y="260314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rot="16200000">
            <a:off x="6916201" y="240049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7 Elipse"/>
          <p:cNvSpPr/>
          <p:nvPr/>
        </p:nvSpPr>
        <p:spPr>
          <a:xfrm rot="16200000">
            <a:off x="3720032" y="470957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 name="28 Elipse"/>
          <p:cNvSpPr/>
          <p:nvPr/>
        </p:nvSpPr>
        <p:spPr>
          <a:xfrm rot="16200000">
            <a:off x="4048685" y="450840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rot="16200000">
            <a:off x="4389495" y="432817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30 Elipse"/>
          <p:cNvSpPr/>
          <p:nvPr/>
        </p:nvSpPr>
        <p:spPr>
          <a:xfrm rot="16200000">
            <a:off x="4743187" y="414857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31 Elipse"/>
          <p:cNvSpPr/>
          <p:nvPr/>
        </p:nvSpPr>
        <p:spPr>
          <a:xfrm rot="16200000">
            <a:off x="5071840" y="394741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rot="16200000">
            <a:off x="5412651" y="376717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Elipse"/>
          <p:cNvSpPr/>
          <p:nvPr/>
        </p:nvSpPr>
        <p:spPr>
          <a:xfrm rot="16200000">
            <a:off x="5749275" y="356607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34 Elipse"/>
          <p:cNvSpPr/>
          <p:nvPr/>
        </p:nvSpPr>
        <p:spPr>
          <a:xfrm rot="16200000">
            <a:off x="6077927" y="336490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rot="16200000">
            <a:off x="6418738" y="318467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36 Elipse"/>
          <p:cNvSpPr/>
          <p:nvPr/>
        </p:nvSpPr>
        <p:spPr>
          <a:xfrm rot="16200000">
            <a:off x="6772430" y="300508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Elipse"/>
          <p:cNvSpPr/>
          <p:nvPr/>
        </p:nvSpPr>
        <p:spPr>
          <a:xfrm rot="16200000">
            <a:off x="7101083" y="280391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rot="16200000">
            <a:off x="7441894" y="262368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Elipse"/>
          <p:cNvSpPr/>
          <p:nvPr/>
        </p:nvSpPr>
        <p:spPr>
          <a:xfrm rot="16200000">
            <a:off x="7754653" y="242103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Elipse"/>
          <p:cNvSpPr/>
          <p:nvPr/>
        </p:nvSpPr>
        <p:spPr>
          <a:xfrm rot="16200000">
            <a:off x="4539017" y="470957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rot="16200000">
            <a:off x="4867670" y="450840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Elipse"/>
          <p:cNvSpPr/>
          <p:nvPr/>
        </p:nvSpPr>
        <p:spPr>
          <a:xfrm rot="16200000">
            <a:off x="5208481" y="432817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Elipse"/>
          <p:cNvSpPr/>
          <p:nvPr/>
        </p:nvSpPr>
        <p:spPr>
          <a:xfrm rot="16200000">
            <a:off x="5562173" y="414857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rot="16200000">
            <a:off x="5890825" y="394741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6" name="45 Elipse"/>
          <p:cNvSpPr/>
          <p:nvPr/>
        </p:nvSpPr>
        <p:spPr>
          <a:xfrm rot="16200000">
            <a:off x="6231636" y="376717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46 Elipse"/>
          <p:cNvSpPr/>
          <p:nvPr/>
        </p:nvSpPr>
        <p:spPr>
          <a:xfrm rot="16200000">
            <a:off x="6568260" y="356607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rot="16200000">
            <a:off x="6896913" y="336490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9" name="48 Elipse"/>
          <p:cNvSpPr/>
          <p:nvPr/>
        </p:nvSpPr>
        <p:spPr>
          <a:xfrm rot="16200000">
            <a:off x="7237724" y="318467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49 Elipse"/>
          <p:cNvSpPr/>
          <p:nvPr/>
        </p:nvSpPr>
        <p:spPr>
          <a:xfrm rot="16200000">
            <a:off x="7591416" y="300508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rot="16200000">
            <a:off x="7920068" y="280391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2" name="51 Elipse"/>
          <p:cNvSpPr/>
          <p:nvPr/>
        </p:nvSpPr>
        <p:spPr>
          <a:xfrm rot="16200000">
            <a:off x="8260879" y="262368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52 Elipse"/>
          <p:cNvSpPr/>
          <p:nvPr/>
        </p:nvSpPr>
        <p:spPr>
          <a:xfrm rot="16200000">
            <a:off x="8573638" y="242103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rot="16200000" flipH="1">
            <a:off x="2075342" y="-13271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54 Elipse"/>
          <p:cNvSpPr/>
          <p:nvPr/>
        </p:nvSpPr>
        <p:spPr>
          <a:xfrm rot="16200000" flipH="1">
            <a:off x="2403994" y="6844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6" name="55 Elipse"/>
          <p:cNvSpPr/>
          <p:nvPr/>
        </p:nvSpPr>
        <p:spPr>
          <a:xfrm rot="16200000" flipH="1">
            <a:off x="2744805" y="24868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rot="16200000" flipH="1">
            <a:off x="3098497" y="42827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57 Elipse"/>
          <p:cNvSpPr/>
          <p:nvPr/>
        </p:nvSpPr>
        <p:spPr>
          <a:xfrm rot="16200000" flipH="1">
            <a:off x="3427148" y="62944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58 Elipse"/>
          <p:cNvSpPr/>
          <p:nvPr/>
        </p:nvSpPr>
        <p:spPr>
          <a:xfrm rot="16200000" flipH="1">
            <a:off x="3767960" y="80967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rot="16200000" flipH="1">
            <a:off x="4104584" y="101077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60 Elipse"/>
          <p:cNvSpPr/>
          <p:nvPr/>
        </p:nvSpPr>
        <p:spPr>
          <a:xfrm rot="16200000" flipH="1">
            <a:off x="4433237" y="121194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61 Elipse"/>
          <p:cNvSpPr/>
          <p:nvPr/>
        </p:nvSpPr>
        <p:spPr>
          <a:xfrm rot="16200000" flipH="1">
            <a:off x="4774048" y="139217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rot="16200000" flipH="1">
            <a:off x="5127740" y="157177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63 Elipse"/>
          <p:cNvSpPr/>
          <p:nvPr/>
        </p:nvSpPr>
        <p:spPr>
          <a:xfrm rot="16200000" flipH="1">
            <a:off x="5456392" y="177293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64 Elipse"/>
          <p:cNvSpPr/>
          <p:nvPr/>
        </p:nvSpPr>
        <p:spPr>
          <a:xfrm rot="16200000" flipH="1">
            <a:off x="5797202" y="195317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rot="16200000" flipH="1">
            <a:off x="6109962" y="215582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66 Elipse"/>
          <p:cNvSpPr/>
          <p:nvPr/>
        </p:nvSpPr>
        <p:spPr>
          <a:xfrm rot="16200000" flipH="1">
            <a:off x="2889971" y="-12910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67 Elipse"/>
          <p:cNvSpPr/>
          <p:nvPr/>
        </p:nvSpPr>
        <p:spPr>
          <a:xfrm rot="16200000" flipH="1">
            <a:off x="3218623" y="7205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rot="16200000" flipH="1">
            <a:off x="3559434" y="25229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69 Elipse"/>
          <p:cNvSpPr/>
          <p:nvPr/>
        </p:nvSpPr>
        <p:spPr>
          <a:xfrm rot="16200000" flipH="1">
            <a:off x="3913126" y="43188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70 Elipse"/>
          <p:cNvSpPr/>
          <p:nvPr/>
        </p:nvSpPr>
        <p:spPr>
          <a:xfrm rot="16200000" flipH="1">
            <a:off x="4241779" y="63305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rot="16200000" flipH="1">
            <a:off x="4582589" y="81328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72 Elipse"/>
          <p:cNvSpPr/>
          <p:nvPr/>
        </p:nvSpPr>
        <p:spPr>
          <a:xfrm rot="16200000" flipH="1">
            <a:off x="4919214" y="101438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4" name="73 Elipse"/>
          <p:cNvSpPr/>
          <p:nvPr/>
        </p:nvSpPr>
        <p:spPr>
          <a:xfrm rot="16200000" flipH="1">
            <a:off x="5247866" y="121555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rot="16200000" flipH="1">
            <a:off x="5588677" y="139578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75 Elipse"/>
          <p:cNvSpPr/>
          <p:nvPr/>
        </p:nvSpPr>
        <p:spPr>
          <a:xfrm rot="16200000" flipH="1">
            <a:off x="5942369" y="157538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7" name="76 Elipse"/>
          <p:cNvSpPr/>
          <p:nvPr/>
        </p:nvSpPr>
        <p:spPr>
          <a:xfrm rot="16200000" flipH="1">
            <a:off x="6271022" y="177654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rot="16200000" flipH="1">
            <a:off x="6611831" y="195678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9" name="78 Elipse"/>
          <p:cNvSpPr/>
          <p:nvPr/>
        </p:nvSpPr>
        <p:spPr>
          <a:xfrm rot="16200000" flipH="1">
            <a:off x="6924591" y="2159433"/>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0" name="79 Elipse"/>
          <p:cNvSpPr/>
          <p:nvPr/>
        </p:nvSpPr>
        <p:spPr>
          <a:xfrm rot="16200000" flipH="1">
            <a:off x="3728422" y="-14964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rot="16200000" flipH="1">
            <a:off x="4057074" y="51523"/>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2" name="81 Elipse"/>
          <p:cNvSpPr/>
          <p:nvPr/>
        </p:nvSpPr>
        <p:spPr>
          <a:xfrm rot="16200000" flipH="1">
            <a:off x="4397885" y="23175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82 Elipse"/>
          <p:cNvSpPr/>
          <p:nvPr/>
        </p:nvSpPr>
        <p:spPr>
          <a:xfrm rot="16200000" flipH="1">
            <a:off x="4751577" y="41135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rot="16200000" flipH="1">
            <a:off x="5080230" y="61251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84 Elipse"/>
          <p:cNvSpPr/>
          <p:nvPr/>
        </p:nvSpPr>
        <p:spPr>
          <a:xfrm rot="16200000" flipH="1">
            <a:off x="5421041" y="79274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6" name="85 Elipse"/>
          <p:cNvSpPr/>
          <p:nvPr/>
        </p:nvSpPr>
        <p:spPr>
          <a:xfrm rot="16200000" flipH="1">
            <a:off x="5757665" y="99385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rot="16200000" flipH="1">
            <a:off x="6086317" y="119501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8" name="87 Elipse"/>
          <p:cNvSpPr/>
          <p:nvPr/>
        </p:nvSpPr>
        <p:spPr>
          <a:xfrm rot="16200000" flipH="1">
            <a:off x="6427128" y="137525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9" name="88 Elipse"/>
          <p:cNvSpPr/>
          <p:nvPr/>
        </p:nvSpPr>
        <p:spPr>
          <a:xfrm rot="16200000" flipH="1">
            <a:off x="6780820" y="155484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rot="16200000" flipH="1">
            <a:off x="7109473" y="1756013"/>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90 Elipse"/>
          <p:cNvSpPr/>
          <p:nvPr/>
        </p:nvSpPr>
        <p:spPr>
          <a:xfrm rot="16200000" flipH="1">
            <a:off x="7450283" y="193624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2" name="91 Elipse"/>
          <p:cNvSpPr/>
          <p:nvPr/>
        </p:nvSpPr>
        <p:spPr>
          <a:xfrm rot="16200000" flipH="1">
            <a:off x="7763043" y="2138897"/>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rot="16200000" flipH="1">
            <a:off x="4547407" y="-149644"/>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4" name="93 Elipse"/>
          <p:cNvSpPr/>
          <p:nvPr/>
        </p:nvSpPr>
        <p:spPr>
          <a:xfrm rot="16200000" flipH="1">
            <a:off x="4876060" y="51523"/>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5" name="94 Elipse"/>
          <p:cNvSpPr/>
          <p:nvPr/>
        </p:nvSpPr>
        <p:spPr>
          <a:xfrm rot="16200000" flipH="1">
            <a:off x="5216870" y="23175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rot="16200000" flipH="1">
            <a:off x="5570563" y="41135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7" name="96 Elipse"/>
          <p:cNvSpPr/>
          <p:nvPr/>
        </p:nvSpPr>
        <p:spPr>
          <a:xfrm rot="16200000" flipH="1">
            <a:off x="5899215" y="61251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8" name="97 Elipse"/>
          <p:cNvSpPr/>
          <p:nvPr/>
        </p:nvSpPr>
        <p:spPr>
          <a:xfrm rot="16200000" flipH="1">
            <a:off x="6240026" y="79274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rot="16200000" flipH="1">
            <a:off x="6576650" y="993852"/>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0" name="99 Elipse"/>
          <p:cNvSpPr/>
          <p:nvPr/>
        </p:nvSpPr>
        <p:spPr>
          <a:xfrm rot="16200000" flipH="1">
            <a:off x="6905303" y="1195019"/>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1" name="100 Elipse"/>
          <p:cNvSpPr/>
          <p:nvPr/>
        </p:nvSpPr>
        <p:spPr>
          <a:xfrm rot="16200000" flipH="1">
            <a:off x="7246113" y="137525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rot="16200000" flipH="1">
            <a:off x="7599806" y="155484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3" name="102 Elipse"/>
          <p:cNvSpPr/>
          <p:nvPr/>
        </p:nvSpPr>
        <p:spPr>
          <a:xfrm rot="16200000" flipH="1">
            <a:off x="7928458" y="1756013"/>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4" name="103 Elipse"/>
          <p:cNvSpPr/>
          <p:nvPr/>
        </p:nvSpPr>
        <p:spPr>
          <a:xfrm rot="16200000" flipH="1">
            <a:off x="8269269" y="1936245"/>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rot="16200000" flipH="1">
            <a:off x="8582034" y="2138897"/>
            <a:ext cx="669004"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7" name="106 Elipse"/>
          <p:cNvSpPr/>
          <p:nvPr/>
        </p:nvSpPr>
        <p:spPr>
          <a:xfrm rot="5400000">
            <a:off x="6419988" y="-166036"/>
            <a:ext cx="669007" cy="671975"/>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rot="5400000">
            <a:off x="6091336" y="35131"/>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9" name="108 Elipse"/>
          <p:cNvSpPr/>
          <p:nvPr/>
        </p:nvSpPr>
        <p:spPr>
          <a:xfrm rot="5400000">
            <a:off x="5750524" y="21536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0" name="109 Elipse"/>
          <p:cNvSpPr/>
          <p:nvPr/>
        </p:nvSpPr>
        <p:spPr>
          <a:xfrm rot="5400000">
            <a:off x="5396832" y="394959"/>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rot="5400000">
            <a:off x="5068179" y="596126"/>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2" name="111 Elipse"/>
          <p:cNvSpPr/>
          <p:nvPr/>
        </p:nvSpPr>
        <p:spPr>
          <a:xfrm rot="5400000">
            <a:off x="4727369" y="77635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3" name="112 Elipse"/>
          <p:cNvSpPr/>
          <p:nvPr/>
        </p:nvSpPr>
        <p:spPr>
          <a:xfrm rot="5400000">
            <a:off x="4390744" y="977461"/>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rot="5400000">
            <a:off x="4062092" y="117862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5" name="114 Elipse"/>
          <p:cNvSpPr/>
          <p:nvPr/>
        </p:nvSpPr>
        <p:spPr>
          <a:xfrm rot="5400000">
            <a:off x="3721281" y="1358860"/>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115 Elipse"/>
          <p:cNvSpPr/>
          <p:nvPr/>
        </p:nvSpPr>
        <p:spPr>
          <a:xfrm rot="5400000">
            <a:off x="3367589" y="1538455"/>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rot="5400000">
            <a:off x="3038936" y="1739621"/>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117 Elipse"/>
          <p:cNvSpPr/>
          <p:nvPr/>
        </p:nvSpPr>
        <p:spPr>
          <a:xfrm rot="5400000">
            <a:off x="2698125" y="191985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9" name="118 Elipse"/>
          <p:cNvSpPr/>
          <p:nvPr/>
        </p:nvSpPr>
        <p:spPr>
          <a:xfrm rot="5400000">
            <a:off x="2385367" y="212250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rot="5400000">
            <a:off x="5605359" y="-162426"/>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1" name="120 Elipse"/>
          <p:cNvSpPr/>
          <p:nvPr/>
        </p:nvSpPr>
        <p:spPr>
          <a:xfrm rot="5400000">
            <a:off x="5276706" y="38740"/>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2" name="121 Elipse"/>
          <p:cNvSpPr/>
          <p:nvPr/>
        </p:nvSpPr>
        <p:spPr>
          <a:xfrm rot="5400000">
            <a:off x="4935895" y="21897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rot="5400000">
            <a:off x="4582202" y="398569"/>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4" name="123 Elipse"/>
          <p:cNvSpPr/>
          <p:nvPr/>
        </p:nvSpPr>
        <p:spPr>
          <a:xfrm rot="5400000">
            <a:off x="4253550" y="599735"/>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5" name="124 Elipse"/>
          <p:cNvSpPr/>
          <p:nvPr/>
        </p:nvSpPr>
        <p:spPr>
          <a:xfrm rot="5400000">
            <a:off x="3912739" y="77996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rot="5400000">
            <a:off x="3576115" y="981070"/>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7" name="126 Elipse"/>
          <p:cNvSpPr/>
          <p:nvPr/>
        </p:nvSpPr>
        <p:spPr>
          <a:xfrm rot="5400000">
            <a:off x="3247462" y="1182237"/>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8" name="127 Elipse"/>
          <p:cNvSpPr/>
          <p:nvPr/>
        </p:nvSpPr>
        <p:spPr>
          <a:xfrm rot="5400000">
            <a:off x="2906652" y="1362470"/>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rot="5400000">
            <a:off x="2552959" y="154206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0" name="129 Elipse"/>
          <p:cNvSpPr/>
          <p:nvPr/>
        </p:nvSpPr>
        <p:spPr>
          <a:xfrm rot="5400000">
            <a:off x="2224307" y="1743231"/>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130 Elipse"/>
          <p:cNvSpPr/>
          <p:nvPr/>
        </p:nvSpPr>
        <p:spPr>
          <a:xfrm rot="5400000">
            <a:off x="1883495" y="192346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rot="5400000">
            <a:off x="1570737" y="212611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3" name="132 Elipse"/>
          <p:cNvSpPr/>
          <p:nvPr/>
        </p:nvSpPr>
        <p:spPr>
          <a:xfrm rot="5400000">
            <a:off x="4766908" y="-182963"/>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133 Elipse"/>
          <p:cNvSpPr/>
          <p:nvPr/>
        </p:nvSpPr>
        <p:spPr>
          <a:xfrm rot="5400000">
            <a:off x="4438255" y="18205"/>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rot="5400000">
            <a:off x="4097443" y="19843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6" name="135 Elipse"/>
          <p:cNvSpPr/>
          <p:nvPr/>
        </p:nvSpPr>
        <p:spPr>
          <a:xfrm rot="5400000">
            <a:off x="3743751" y="378033"/>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7" name="136 Elipse"/>
          <p:cNvSpPr/>
          <p:nvPr/>
        </p:nvSpPr>
        <p:spPr>
          <a:xfrm rot="5400000">
            <a:off x="3415099" y="579200"/>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rot="5400000">
            <a:off x="3074288" y="759432"/>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9" name="138 Elipse"/>
          <p:cNvSpPr/>
          <p:nvPr/>
        </p:nvSpPr>
        <p:spPr>
          <a:xfrm rot="5400000">
            <a:off x="2737664" y="960535"/>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0" name="139 Elipse"/>
          <p:cNvSpPr/>
          <p:nvPr/>
        </p:nvSpPr>
        <p:spPr>
          <a:xfrm rot="5400000">
            <a:off x="2409011" y="1161702"/>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rot="5400000">
            <a:off x="2068199" y="134193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2" name="141 Elipse"/>
          <p:cNvSpPr/>
          <p:nvPr/>
        </p:nvSpPr>
        <p:spPr>
          <a:xfrm rot="5400000">
            <a:off x="1714507" y="152152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3" name="142 Elipse"/>
          <p:cNvSpPr/>
          <p:nvPr/>
        </p:nvSpPr>
        <p:spPr>
          <a:xfrm rot="5400000">
            <a:off x="1385855" y="172269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rot="5400000">
            <a:off x="1045045" y="190292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5" name="144 Elipse"/>
          <p:cNvSpPr/>
          <p:nvPr/>
        </p:nvSpPr>
        <p:spPr>
          <a:xfrm rot="5400000">
            <a:off x="732286" y="2105579"/>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6" name="145 Elipse"/>
          <p:cNvSpPr/>
          <p:nvPr/>
        </p:nvSpPr>
        <p:spPr>
          <a:xfrm rot="5400000">
            <a:off x="3947922" y="-182963"/>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rot="5400000">
            <a:off x="3619270" y="18205"/>
            <a:ext cx="669006"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8" name="147 Elipse"/>
          <p:cNvSpPr/>
          <p:nvPr/>
        </p:nvSpPr>
        <p:spPr>
          <a:xfrm rot="5400000">
            <a:off x="3278458" y="19843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9" name="148 Elipse"/>
          <p:cNvSpPr/>
          <p:nvPr/>
        </p:nvSpPr>
        <p:spPr>
          <a:xfrm rot="5400000">
            <a:off x="2924766" y="378033"/>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rot="5400000">
            <a:off x="2596113" y="579200"/>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1" name="150 Elipse"/>
          <p:cNvSpPr/>
          <p:nvPr/>
        </p:nvSpPr>
        <p:spPr>
          <a:xfrm rot="5400000">
            <a:off x="2255303" y="759432"/>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2" name="151 Elipse"/>
          <p:cNvSpPr/>
          <p:nvPr/>
        </p:nvSpPr>
        <p:spPr>
          <a:xfrm rot="5400000">
            <a:off x="1918678" y="960535"/>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rot="5400000">
            <a:off x="1590025" y="1161701"/>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rot="5400000">
            <a:off x="1249215" y="1341934"/>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5" name="154 Elipse"/>
          <p:cNvSpPr/>
          <p:nvPr/>
        </p:nvSpPr>
        <p:spPr>
          <a:xfrm rot="5400000">
            <a:off x="895523" y="1521529"/>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rot="5400000">
            <a:off x="566870" y="1722695"/>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rot="5400000">
            <a:off x="226060" y="1902928"/>
            <a:ext cx="669006"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8" name="157 Elipse"/>
          <p:cNvSpPr/>
          <p:nvPr/>
        </p:nvSpPr>
        <p:spPr>
          <a:xfrm rot="5400000">
            <a:off x="-86700" y="210557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rot="5400000" flipH="1">
            <a:off x="6411596" y="465932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rot="5400000" flipH="1">
            <a:off x="6082944" y="4458160"/>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1" name="160 Elipse"/>
          <p:cNvSpPr/>
          <p:nvPr/>
        </p:nvSpPr>
        <p:spPr>
          <a:xfrm rot="5400000" flipH="1">
            <a:off x="5742133" y="427792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rot="5400000" flipH="1">
            <a:off x="5388441" y="409833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rot="5400000" flipH="1">
            <a:off x="5059788" y="389716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4" name="163 Elipse"/>
          <p:cNvSpPr/>
          <p:nvPr/>
        </p:nvSpPr>
        <p:spPr>
          <a:xfrm rot="5400000" flipH="1">
            <a:off x="4718978" y="371693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rot="5400000" flipH="1">
            <a:off x="4382353" y="3515831"/>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rot="5400000" flipH="1">
            <a:off x="4053701" y="331466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7" name="166 Elipse"/>
          <p:cNvSpPr/>
          <p:nvPr/>
        </p:nvSpPr>
        <p:spPr>
          <a:xfrm rot="5400000" flipH="1">
            <a:off x="3712890" y="3134431"/>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rot="5400000" flipH="1">
            <a:off x="3359198" y="295483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rot="5400000" flipH="1">
            <a:off x="3030545" y="2753670"/>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0" name="169 Elipse"/>
          <p:cNvSpPr/>
          <p:nvPr/>
        </p:nvSpPr>
        <p:spPr>
          <a:xfrm rot="5400000" flipH="1">
            <a:off x="2689735" y="257343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rot="5400000" flipH="1">
            <a:off x="2376976" y="237078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rot="5400000" flipH="1">
            <a:off x="5596967" y="465571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172 Elipse"/>
          <p:cNvSpPr/>
          <p:nvPr/>
        </p:nvSpPr>
        <p:spPr>
          <a:xfrm rot="5400000" flipH="1">
            <a:off x="5268315" y="4454550"/>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rot="5400000" flipH="1">
            <a:off x="4927504" y="427431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rot="5400000" flipH="1">
            <a:off x="4573812" y="409472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6" name="175 Elipse"/>
          <p:cNvSpPr/>
          <p:nvPr/>
        </p:nvSpPr>
        <p:spPr>
          <a:xfrm rot="5400000" flipH="1">
            <a:off x="4245159" y="389355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rot="5400000" flipH="1">
            <a:off x="3904348" y="371332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rot="5400000" flipH="1">
            <a:off x="3567725" y="3512220"/>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Elipse"/>
          <p:cNvSpPr/>
          <p:nvPr/>
        </p:nvSpPr>
        <p:spPr>
          <a:xfrm rot="5400000" flipH="1">
            <a:off x="3239071" y="331105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rot="5400000" flipH="1">
            <a:off x="2898261" y="313082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Elipse"/>
          <p:cNvSpPr/>
          <p:nvPr/>
        </p:nvSpPr>
        <p:spPr>
          <a:xfrm rot="5400000" flipH="1">
            <a:off x="2544568" y="295122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2" name="181 Elipse"/>
          <p:cNvSpPr/>
          <p:nvPr/>
        </p:nvSpPr>
        <p:spPr>
          <a:xfrm rot="5400000" flipH="1">
            <a:off x="2215916" y="2750061"/>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rot="5400000" flipH="1">
            <a:off x="1875105" y="256982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4" name="183 Elipse"/>
          <p:cNvSpPr/>
          <p:nvPr/>
        </p:nvSpPr>
        <p:spPr>
          <a:xfrm rot="5400000" flipH="1">
            <a:off x="1562346" y="236717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5" name="184 Elipse"/>
          <p:cNvSpPr/>
          <p:nvPr/>
        </p:nvSpPr>
        <p:spPr>
          <a:xfrm rot="5400000" flipH="1">
            <a:off x="4758516" y="467625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rot="5400000" flipH="1">
            <a:off x="4429863" y="447508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7" name="186 Elipse"/>
          <p:cNvSpPr/>
          <p:nvPr/>
        </p:nvSpPr>
        <p:spPr>
          <a:xfrm rot="5400000" flipH="1">
            <a:off x="4089053" y="429485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8" name="187 Elipse"/>
          <p:cNvSpPr/>
          <p:nvPr/>
        </p:nvSpPr>
        <p:spPr>
          <a:xfrm rot="5400000" flipH="1">
            <a:off x="3735360" y="4115258"/>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rot="5400000" flipH="1">
            <a:off x="3406709" y="391409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0" name="189 Elipse"/>
          <p:cNvSpPr/>
          <p:nvPr/>
        </p:nvSpPr>
        <p:spPr>
          <a:xfrm rot="5400000" flipH="1">
            <a:off x="3065898" y="373385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1" name="190 Elipse"/>
          <p:cNvSpPr/>
          <p:nvPr/>
        </p:nvSpPr>
        <p:spPr>
          <a:xfrm rot="5400000" flipH="1">
            <a:off x="2729274" y="353275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rot="5400000" flipH="1">
            <a:off x="2400620" y="3331590"/>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3" name="192 Elipse"/>
          <p:cNvSpPr/>
          <p:nvPr/>
        </p:nvSpPr>
        <p:spPr>
          <a:xfrm rot="5400000" flipH="1">
            <a:off x="2059810" y="315135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4" name="193 Elipse"/>
          <p:cNvSpPr/>
          <p:nvPr/>
        </p:nvSpPr>
        <p:spPr>
          <a:xfrm rot="5400000" flipH="1">
            <a:off x="1706117" y="297176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rot="5400000" flipH="1">
            <a:off x="1377465" y="277059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6" name="195 Elipse"/>
          <p:cNvSpPr/>
          <p:nvPr/>
        </p:nvSpPr>
        <p:spPr>
          <a:xfrm rot="5400000" flipH="1">
            <a:off x="1036654" y="259036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7" name="196 Elipse"/>
          <p:cNvSpPr/>
          <p:nvPr/>
        </p:nvSpPr>
        <p:spPr>
          <a:xfrm rot="5400000" flipH="1">
            <a:off x="723895" y="238771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rot="5400000" flipH="1">
            <a:off x="3939530" y="4676252"/>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9" name="198 Elipse"/>
          <p:cNvSpPr/>
          <p:nvPr/>
        </p:nvSpPr>
        <p:spPr>
          <a:xfrm rot="5400000" flipH="1">
            <a:off x="3610878" y="447508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0" name="199 Elipse"/>
          <p:cNvSpPr/>
          <p:nvPr/>
        </p:nvSpPr>
        <p:spPr>
          <a:xfrm rot="5400000" flipH="1">
            <a:off x="3270067" y="429485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rot="5400000" flipH="1">
            <a:off x="2916376" y="4115257"/>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2" name="201 Elipse"/>
          <p:cNvSpPr/>
          <p:nvPr/>
        </p:nvSpPr>
        <p:spPr>
          <a:xfrm rot="5400000" flipH="1">
            <a:off x="2587724" y="3914091"/>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3" name="202 Elipse"/>
          <p:cNvSpPr/>
          <p:nvPr/>
        </p:nvSpPr>
        <p:spPr>
          <a:xfrm rot="5400000" flipH="1">
            <a:off x="2246913" y="3733858"/>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rot="5400000" flipH="1">
            <a:off x="1910288" y="3532756"/>
            <a:ext cx="669008" cy="671973"/>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5" name="204 Elipse"/>
          <p:cNvSpPr/>
          <p:nvPr/>
        </p:nvSpPr>
        <p:spPr>
          <a:xfrm rot="5400000" flipH="1">
            <a:off x="1581635" y="3331590"/>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6" name="205 Elipse"/>
          <p:cNvSpPr/>
          <p:nvPr/>
        </p:nvSpPr>
        <p:spPr>
          <a:xfrm rot="5400000" flipH="1">
            <a:off x="1240824" y="3151357"/>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rot="5400000" flipH="1">
            <a:off x="887132" y="297176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8" name="207 Elipse"/>
          <p:cNvSpPr/>
          <p:nvPr/>
        </p:nvSpPr>
        <p:spPr>
          <a:xfrm rot="5400000" flipH="1">
            <a:off x="558479" y="2770596"/>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9" name="208 Elipse"/>
          <p:cNvSpPr/>
          <p:nvPr/>
        </p:nvSpPr>
        <p:spPr>
          <a:xfrm rot="5400000" flipH="1">
            <a:off x="217669" y="2590364"/>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rot="5400000" flipH="1">
            <a:off x="-95090" y="2387713"/>
            <a:ext cx="669008" cy="671971"/>
          </a:xfrm>
          <a:prstGeom prst="ellipse">
            <a:avLst/>
          </a:prstGeom>
          <a:gradFill flip="none" rotWithShape="1">
            <a:gsLst>
              <a:gs pos="32000">
                <a:srgbClr val="661A68">
                  <a:alpha val="64000"/>
                </a:srgbClr>
              </a:gs>
              <a:gs pos="9000">
                <a:srgbClr val="7030A0">
                  <a:lumMod val="47000"/>
                  <a:alpha val="60000"/>
                </a:srgbClr>
              </a:gs>
              <a:gs pos="68000">
                <a:srgbClr val="C9D4EB">
                  <a:alpha val="0"/>
                </a:srgbClr>
              </a:gs>
              <a:gs pos="40000">
                <a:schemeClr val="accent1">
                  <a:tint val="44500"/>
                  <a:satMod val="160000"/>
                  <a:alpha val="0"/>
                  <a:lumMod val="0"/>
                </a:schemeClr>
              </a:gs>
              <a:gs pos="100000">
                <a:schemeClr val="accent5">
                  <a:lumMod val="16000"/>
                  <a:lumOff val="84000"/>
                  <a:alpha val="65000"/>
                </a:schemeClr>
              </a:gs>
            </a:gsLst>
            <a:path path="rect">
              <a:fillToRect l="100000" t="100000"/>
            </a:path>
            <a:tileRect r="-100000" b="-100000"/>
          </a:gradFill>
          <a:ln w="6350">
            <a:noFill/>
          </a:ln>
          <a:effectLst>
            <a:reflection blurRad="6350" stA="52000" endA="300" endPos="35000" dir="5400000" sy="-100000" algn="bl" rotWithShape="0"/>
          </a:effectLst>
          <a:scene3d>
            <a:camera prst="orthographicFront"/>
            <a:lightRig rig="flat" dir="t"/>
          </a:scene3d>
          <a:sp3d>
            <a:bevelT w="1143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0" name="219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336912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1+#ppt_w/2"/>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1+#ppt_w/2"/>
                                          </p:val>
                                        </p:tav>
                                        <p:tav tm="100000">
                                          <p:val>
                                            <p:strVal val="#ppt_x"/>
                                          </p:val>
                                        </p:tav>
                                      </p:tavLst>
                                    </p:anim>
                                    <p:anim calcmode="lin" valueType="num">
                                      <p:cBhvr additive="base">
                                        <p:cTn id="12" dur="225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2250" fill="hold"/>
                                        <p:tgtEl>
                                          <p:spTgt spid="56"/>
                                        </p:tgtEl>
                                        <p:attrNameLst>
                                          <p:attrName>ppt_x</p:attrName>
                                        </p:attrNameLst>
                                      </p:cBhvr>
                                      <p:tavLst>
                                        <p:tav tm="0">
                                          <p:val>
                                            <p:strVal val="1+#ppt_w/2"/>
                                          </p:val>
                                        </p:tav>
                                        <p:tav tm="100000">
                                          <p:val>
                                            <p:strVal val="#ppt_x"/>
                                          </p:val>
                                        </p:tav>
                                      </p:tavLst>
                                    </p:anim>
                                    <p:anim calcmode="lin" valueType="num">
                                      <p:cBhvr additive="base">
                                        <p:cTn id="16" dur="2250" fill="hold"/>
                                        <p:tgtEl>
                                          <p:spTgt spid="56"/>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2250" fill="hold"/>
                                        <p:tgtEl>
                                          <p:spTgt spid="57"/>
                                        </p:tgtEl>
                                        <p:attrNameLst>
                                          <p:attrName>ppt_x</p:attrName>
                                        </p:attrNameLst>
                                      </p:cBhvr>
                                      <p:tavLst>
                                        <p:tav tm="0">
                                          <p:val>
                                            <p:strVal val="1+#ppt_w/2"/>
                                          </p:val>
                                        </p:tav>
                                        <p:tav tm="100000">
                                          <p:val>
                                            <p:strVal val="#ppt_x"/>
                                          </p:val>
                                        </p:tav>
                                      </p:tavLst>
                                    </p:anim>
                                    <p:anim calcmode="lin" valueType="num">
                                      <p:cBhvr additive="base">
                                        <p:cTn id="20" dur="225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2250" fill="hold"/>
                                        <p:tgtEl>
                                          <p:spTgt spid="58"/>
                                        </p:tgtEl>
                                        <p:attrNameLst>
                                          <p:attrName>ppt_x</p:attrName>
                                        </p:attrNameLst>
                                      </p:cBhvr>
                                      <p:tavLst>
                                        <p:tav tm="0">
                                          <p:val>
                                            <p:strVal val="1+#ppt_w/2"/>
                                          </p:val>
                                        </p:tav>
                                        <p:tav tm="100000">
                                          <p:val>
                                            <p:strVal val="#ppt_x"/>
                                          </p:val>
                                        </p:tav>
                                      </p:tavLst>
                                    </p:anim>
                                    <p:anim calcmode="lin" valueType="num">
                                      <p:cBhvr additive="base">
                                        <p:cTn id="24" dur="225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2250" fill="hold"/>
                                        <p:tgtEl>
                                          <p:spTgt spid="59"/>
                                        </p:tgtEl>
                                        <p:attrNameLst>
                                          <p:attrName>ppt_x</p:attrName>
                                        </p:attrNameLst>
                                      </p:cBhvr>
                                      <p:tavLst>
                                        <p:tav tm="0">
                                          <p:val>
                                            <p:strVal val="1+#ppt_w/2"/>
                                          </p:val>
                                        </p:tav>
                                        <p:tav tm="100000">
                                          <p:val>
                                            <p:strVal val="#ppt_x"/>
                                          </p:val>
                                        </p:tav>
                                      </p:tavLst>
                                    </p:anim>
                                    <p:anim calcmode="lin" valueType="num">
                                      <p:cBhvr additive="base">
                                        <p:cTn id="28" dur="2250" fill="hold"/>
                                        <p:tgtEl>
                                          <p:spTgt spid="59"/>
                                        </p:tgtEl>
                                        <p:attrNameLst>
                                          <p:attrName>ppt_y</p:attrName>
                                        </p:attrNameLst>
                                      </p:cBhvr>
                                      <p:tavLst>
                                        <p:tav tm="0">
                                          <p:val>
                                            <p:strVal val="1+#ppt_h/2"/>
                                          </p:val>
                                        </p:tav>
                                        <p:tav tm="100000">
                                          <p:val>
                                            <p:strVal val="#ppt_y"/>
                                          </p:val>
                                        </p:tav>
                                      </p:tavLst>
                                    </p:anim>
                                  </p:childTnLst>
                                </p:cTn>
                              </p:par>
                              <p:par>
                                <p:cTn id="29" presetID="2" presetClass="entr" presetSubtype="6"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250" fill="hold"/>
                                        <p:tgtEl>
                                          <p:spTgt spid="60"/>
                                        </p:tgtEl>
                                        <p:attrNameLst>
                                          <p:attrName>ppt_x</p:attrName>
                                        </p:attrNameLst>
                                      </p:cBhvr>
                                      <p:tavLst>
                                        <p:tav tm="0">
                                          <p:val>
                                            <p:strVal val="1+#ppt_w/2"/>
                                          </p:val>
                                        </p:tav>
                                        <p:tav tm="100000">
                                          <p:val>
                                            <p:strVal val="#ppt_x"/>
                                          </p:val>
                                        </p:tav>
                                      </p:tavLst>
                                    </p:anim>
                                    <p:anim calcmode="lin" valueType="num">
                                      <p:cBhvr additive="base">
                                        <p:cTn id="32" dur="225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6"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250" fill="hold"/>
                                        <p:tgtEl>
                                          <p:spTgt spid="61"/>
                                        </p:tgtEl>
                                        <p:attrNameLst>
                                          <p:attrName>ppt_x</p:attrName>
                                        </p:attrNameLst>
                                      </p:cBhvr>
                                      <p:tavLst>
                                        <p:tav tm="0">
                                          <p:val>
                                            <p:strVal val="1+#ppt_w/2"/>
                                          </p:val>
                                        </p:tav>
                                        <p:tav tm="100000">
                                          <p:val>
                                            <p:strVal val="#ppt_x"/>
                                          </p:val>
                                        </p:tav>
                                      </p:tavLst>
                                    </p:anim>
                                    <p:anim calcmode="lin" valueType="num">
                                      <p:cBhvr additive="base">
                                        <p:cTn id="36" dur="2250" fill="hold"/>
                                        <p:tgtEl>
                                          <p:spTgt spid="61"/>
                                        </p:tgtEl>
                                        <p:attrNameLst>
                                          <p:attrName>ppt_y</p:attrName>
                                        </p:attrNameLst>
                                      </p:cBhvr>
                                      <p:tavLst>
                                        <p:tav tm="0">
                                          <p:val>
                                            <p:strVal val="1+#ppt_h/2"/>
                                          </p:val>
                                        </p:tav>
                                        <p:tav tm="100000">
                                          <p:val>
                                            <p:strVal val="#ppt_y"/>
                                          </p:val>
                                        </p:tav>
                                      </p:tavLst>
                                    </p:anim>
                                  </p:childTnLst>
                                </p:cTn>
                              </p:par>
                              <p:par>
                                <p:cTn id="37" presetID="2" presetClass="entr" presetSubtype="6"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250" fill="hold"/>
                                        <p:tgtEl>
                                          <p:spTgt spid="62"/>
                                        </p:tgtEl>
                                        <p:attrNameLst>
                                          <p:attrName>ppt_x</p:attrName>
                                        </p:attrNameLst>
                                      </p:cBhvr>
                                      <p:tavLst>
                                        <p:tav tm="0">
                                          <p:val>
                                            <p:strVal val="1+#ppt_w/2"/>
                                          </p:val>
                                        </p:tav>
                                        <p:tav tm="100000">
                                          <p:val>
                                            <p:strVal val="#ppt_x"/>
                                          </p:val>
                                        </p:tav>
                                      </p:tavLst>
                                    </p:anim>
                                    <p:anim calcmode="lin" valueType="num">
                                      <p:cBhvr additive="base">
                                        <p:cTn id="40" dur="2250" fill="hold"/>
                                        <p:tgtEl>
                                          <p:spTgt spid="62"/>
                                        </p:tgtEl>
                                        <p:attrNameLst>
                                          <p:attrName>ppt_y</p:attrName>
                                        </p:attrNameLst>
                                      </p:cBhvr>
                                      <p:tavLst>
                                        <p:tav tm="0">
                                          <p:val>
                                            <p:strVal val="1+#ppt_h/2"/>
                                          </p:val>
                                        </p:tav>
                                        <p:tav tm="100000">
                                          <p:val>
                                            <p:strVal val="#ppt_y"/>
                                          </p:val>
                                        </p:tav>
                                      </p:tavLst>
                                    </p:anim>
                                  </p:childTnLst>
                                </p:cTn>
                              </p:par>
                              <p:par>
                                <p:cTn id="41" presetID="2" presetClass="entr" presetSubtype="6" fill="hold" grpId="0"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2250" fill="hold"/>
                                        <p:tgtEl>
                                          <p:spTgt spid="63"/>
                                        </p:tgtEl>
                                        <p:attrNameLst>
                                          <p:attrName>ppt_x</p:attrName>
                                        </p:attrNameLst>
                                      </p:cBhvr>
                                      <p:tavLst>
                                        <p:tav tm="0">
                                          <p:val>
                                            <p:strVal val="1+#ppt_w/2"/>
                                          </p:val>
                                        </p:tav>
                                        <p:tav tm="100000">
                                          <p:val>
                                            <p:strVal val="#ppt_x"/>
                                          </p:val>
                                        </p:tav>
                                      </p:tavLst>
                                    </p:anim>
                                    <p:anim calcmode="lin" valueType="num">
                                      <p:cBhvr additive="base">
                                        <p:cTn id="44" dur="2250" fill="hold"/>
                                        <p:tgtEl>
                                          <p:spTgt spid="63"/>
                                        </p:tgtEl>
                                        <p:attrNameLst>
                                          <p:attrName>ppt_y</p:attrName>
                                        </p:attrNameLst>
                                      </p:cBhvr>
                                      <p:tavLst>
                                        <p:tav tm="0">
                                          <p:val>
                                            <p:strVal val="1+#ppt_h/2"/>
                                          </p:val>
                                        </p:tav>
                                        <p:tav tm="100000">
                                          <p:val>
                                            <p:strVal val="#ppt_y"/>
                                          </p:val>
                                        </p:tav>
                                      </p:tavLst>
                                    </p:anim>
                                  </p:childTnLst>
                                </p:cTn>
                              </p:par>
                              <p:par>
                                <p:cTn id="45" presetID="2" presetClass="entr" presetSubtype="6"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2250" fill="hold"/>
                                        <p:tgtEl>
                                          <p:spTgt spid="64"/>
                                        </p:tgtEl>
                                        <p:attrNameLst>
                                          <p:attrName>ppt_x</p:attrName>
                                        </p:attrNameLst>
                                      </p:cBhvr>
                                      <p:tavLst>
                                        <p:tav tm="0">
                                          <p:val>
                                            <p:strVal val="1+#ppt_w/2"/>
                                          </p:val>
                                        </p:tav>
                                        <p:tav tm="100000">
                                          <p:val>
                                            <p:strVal val="#ppt_x"/>
                                          </p:val>
                                        </p:tav>
                                      </p:tavLst>
                                    </p:anim>
                                    <p:anim calcmode="lin" valueType="num">
                                      <p:cBhvr additive="base">
                                        <p:cTn id="48" dur="225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6" fill="hold" grpId="0" nodeType="withEffect">
                                  <p:stCondLst>
                                    <p:cond delay="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250" fill="hold"/>
                                        <p:tgtEl>
                                          <p:spTgt spid="65"/>
                                        </p:tgtEl>
                                        <p:attrNameLst>
                                          <p:attrName>ppt_x</p:attrName>
                                        </p:attrNameLst>
                                      </p:cBhvr>
                                      <p:tavLst>
                                        <p:tav tm="0">
                                          <p:val>
                                            <p:strVal val="1+#ppt_w/2"/>
                                          </p:val>
                                        </p:tav>
                                        <p:tav tm="100000">
                                          <p:val>
                                            <p:strVal val="#ppt_x"/>
                                          </p:val>
                                        </p:tav>
                                      </p:tavLst>
                                    </p:anim>
                                    <p:anim calcmode="lin" valueType="num">
                                      <p:cBhvr additive="base">
                                        <p:cTn id="52" dur="225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6" fill="hold" grpId="0" nodeType="with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250" fill="hold"/>
                                        <p:tgtEl>
                                          <p:spTgt spid="66"/>
                                        </p:tgtEl>
                                        <p:attrNameLst>
                                          <p:attrName>ppt_x</p:attrName>
                                        </p:attrNameLst>
                                      </p:cBhvr>
                                      <p:tavLst>
                                        <p:tav tm="0">
                                          <p:val>
                                            <p:strVal val="1+#ppt_w/2"/>
                                          </p:val>
                                        </p:tav>
                                        <p:tav tm="100000">
                                          <p:val>
                                            <p:strVal val="#ppt_x"/>
                                          </p:val>
                                        </p:tav>
                                      </p:tavLst>
                                    </p:anim>
                                    <p:anim calcmode="lin" valueType="num">
                                      <p:cBhvr additive="base">
                                        <p:cTn id="56" dur="225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6" fill="hold" grpId="0"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250" fill="hold"/>
                                        <p:tgtEl>
                                          <p:spTgt spid="67"/>
                                        </p:tgtEl>
                                        <p:attrNameLst>
                                          <p:attrName>ppt_x</p:attrName>
                                        </p:attrNameLst>
                                      </p:cBhvr>
                                      <p:tavLst>
                                        <p:tav tm="0">
                                          <p:val>
                                            <p:strVal val="1+#ppt_w/2"/>
                                          </p:val>
                                        </p:tav>
                                        <p:tav tm="100000">
                                          <p:val>
                                            <p:strVal val="#ppt_x"/>
                                          </p:val>
                                        </p:tav>
                                      </p:tavLst>
                                    </p:anim>
                                    <p:anim calcmode="lin" valueType="num">
                                      <p:cBhvr additive="base">
                                        <p:cTn id="60" dur="225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6" fill="hold" grpId="0" nodeType="withEffect">
                                  <p:stCondLst>
                                    <p:cond delay="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250" fill="hold"/>
                                        <p:tgtEl>
                                          <p:spTgt spid="68"/>
                                        </p:tgtEl>
                                        <p:attrNameLst>
                                          <p:attrName>ppt_x</p:attrName>
                                        </p:attrNameLst>
                                      </p:cBhvr>
                                      <p:tavLst>
                                        <p:tav tm="0">
                                          <p:val>
                                            <p:strVal val="1+#ppt_w/2"/>
                                          </p:val>
                                        </p:tav>
                                        <p:tav tm="100000">
                                          <p:val>
                                            <p:strVal val="#ppt_x"/>
                                          </p:val>
                                        </p:tav>
                                      </p:tavLst>
                                    </p:anim>
                                    <p:anim calcmode="lin" valueType="num">
                                      <p:cBhvr additive="base">
                                        <p:cTn id="64" dur="225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6" fill="hold" grpId="0" nodeType="withEffect">
                                  <p:stCondLst>
                                    <p:cond delay="0"/>
                                  </p:stCondLst>
                                  <p:childTnLst>
                                    <p:set>
                                      <p:cBhvr>
                                        <p:cTn id="66" dur="1" fill="hold">
                                          <p:stCondLst>
                                            <p:cond delay="0"/>
                                          </p:stCondLst>
                                        </p:cTn>
                                        <p:tgtEl>
                                          <p:spTgt spid="69"/>
                                        </p:tgtEl>
                                        <p:attrNameLst>
                                          <p:attrName>style.visibility</p:attrName>
                                        </p:attrNameLst>
                                      </p:cBhvr>
                                      <p:to>
                                        <p:strVal val="visible"/>
                                      </p:to>
                                    </p:set>
                                    <p:anim calcmode="lin" valueType="num">
                                      <p:cBhvr additive="base">
                                        <p:cTn id="67" dur="2250" fill="hold"/>
                                        <p:tgtEl>
                                          <p:spTgt spid="69"/>
                                        </p:tgtEl>
                                        <p:attrNameLst>
                                          <p:attrName>ppt_x</p:attrName>
                                        </p:attrNameLst>
                                      </p:cBhvr>
                                      <p:tavLst>
                                        <p:tav tm="0">
                                          <p:val>
                                            <p:strVal val="1+#ppt_w/2"/>
                                          </p:val>
                                        </p:tav>
                                        <p:tav tm="100000">
                                          <p:val>
                                            <p:strVal val="#ppt_x"/>
                                          </p:val>
                                        </p:tav>
                                      </p:tavLst>
                                    </p:anim>
                                    <p:anim calcmode="lin" valueType="num">
                                      <p:cBhvr additive="base">
                                        <p:cTn id="68" dur="2250" fill="hold"/>
                                        <p:tgtEl>
                                          <p:spTgt spid="69"/>
                                        </p:tgtEl>
                                        <p:attrNameLst>
                                          <p:attrName>ppt_y</p:attrName>
                                        </p:attrNameLst>
                                      </p:cBhvr>
                                      <p:tavLst>
                                        <p:tav tm="0">
                                          <p:val>
                                            <p:strVal val="1+#ppt_h/2"/>
                                          </p:val>
                                        </p:tav>
                                        <p:tav tm="100000">
                                          <p:val>
                                            <p:strVal val="#ppt_y"/>
                                          </p:val>
                                        </p:tav>
                                      </p:tavLst>
                                    </p:anim>
                                  </p:childTnLst>
                                </p:cTn>
                              </p:par>
                              <p:par>
                                <p:cTn id="69" presetID="2" presetClass="entr" presetSubtype="6" fill="hold" grpId="0" nodeType="with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2250" fill="hold"/>
                                        <p:tgtEl>
                                          <p:spTgt spid="70"/>
                                        </p:tgtEl>
                                        <p:attrNameLst>
                                          <p:attrName>ppt_x</p:attrName>
                                        </p:attrNameLst>
                                      </p:cBhvr>
                                      <p:tavLst>
                                        <p:tav tm="0">
                                          <p:val>
                                            <p:strVal val="1+#ppt_w/2"/>
                                          </p:val>
                                        </p:tav>
                                        <p:tav tm="100000">
                                          <p:val>
                                            <p:strVal val="#ppt_x"/>
                                          </p:val>
                                        </p:tav>
                                      </p:tavLst>
                                    </p:anim>
                                    <p:anim calcmode="lin" valueType="num">
                                      <p:cBhvr additive="base">
                                        <p:cTn id="72" dur="2250" fill="hold"/>
                                        <p:tgtEl>
                                          <p:spTgt spid="70"/>
                                        </p:tgtEl>
                                        <p:attrNameLst>
                                          <p:attrName>ppt_y</p:attrName>
                                        </p:attrNameLst>
                                      </p:cBhvr>
                                      <p:tavLst>
                                        <p:tav tm="0">
                                          <p:val>
                                            <p:strVal val="1+#ppt_h/2"/>
                                          </p:val>
                                        </p:tav>
                                        <p:tav tm="100000">
                                          <p:val>
                                            <p:strVal val="#ppt_y"/>
                                          </p:val>
                                        </p:tav>
                                      </p:tavLst>
                                    </p:anim>
                                  </p:childTnLst>
                                </p:cTn>
                              </p:par>
                              <p:par>
                                <p:cTn id="73" presetID="2" presetClass="entr" presetSubtype="6"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 calcmode="lin" valueType="num">
                                      <p:cBhvr additive="base">
                                        <p:cTn id="75" dur="2250" fill="hold"/>
                                        <p:tgtEl>
                                          <p:spTgt spid="71"/>
                                        </p:tgtEl>
                                        <p:attrNameLst>
                                          <p:attrName>ppt_x</p:attrName>
                                        </p:attrNameLst>
                                      </p:cBhvr>
                                      <p:tavLst>
                                        <p:tav tm="0">
                                          <p:val>
                                            <p:strVal val="1+#ppt_w/2"/>
                                          </p:val>
                                        </p:tav>
                                        <p:tav tm="100000">
                                          <p:val>
                                            <p:strVal val="#ppt_x"/>
                                          </p:val>
                                        </p:tav>
                                      </p:tavLst>
                                    </p:anim>
                                    <p:anim calcmode="lin" valueType="num">
                                      <p:cBhvr additive="base">
                                        <p:cTn id="76" dur="2250" fill="hold"/>
                                        <p:tgtEl>
                                          <p:spTgt spid="71"/>
                                        </p:tgtEl>
                                        <p:attrNameLst>
                                          <p:attrName>ppt_y</p:attrName>
                                        </p:attrNameLst>
                                      </p:cBhvr>
                                      <p:tavLst>
                                        <p:tav tm="0">
                                          <p:val>
                                            <p:strVal val="1+#ppt_h/2"/>
                                          </p:val>
                                        </p:tav>
                                        <p:tav tm="100000">
                                          <p:val>
                                            <p:strVal val="#ppt_y"/>
                                          </p:val>
                                        </p:tav>
                                      </p:tavLst>
                                    </p:anim>
                                  </p:childTnLst>
                                </p:cTn>
                              </p:par>
                              <p:par>
                                <p:cTn id="77" presetID="2" presetClass="entr" presetSubtype="6"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 calcmode="lin" valueType="num">
                                      <p:cBhvr additive="base">
                                        <p:cTn id="79" dur="2250" fill="hold"/>
                                        <p:tgtEl>
                                          <p:spTgt spid="72"/>
                                        </p:tgtEl>
                                        <p:attrNameLst>
                                          <p:attrName>ppt_x</p:attrName>
                                        </p:attrNameLst>
                                      </p:cBhvr>
                                      <p:tavLst>
                                        <p:tav tm="0">
                                          <p:val>
                                            <p:strVal val="1+#ppt_w/2"/>
                                          </p:val>
                                        </p:tav>
                                        <p:tav tm="100000">
                                          <p:val>
                                            <p:strVal val="#ppt_x"/>
                                          </p:val>
                                        </p:tav>
                                      </p:tavLst>
                                    </p:anim>
                                    <p:anim calcmode="lin" valueType="num">
                                      <p:cBhvr additive="base">
                                        <p:cTn id="80" dur="2250" fill="hold"/>
                                        <p:tgtEl>
                                          <p:spTgt spid="72"/>
                                        </p:tgtEl>
                                        <p:attrNameLst>
                                          <p:attrName>ppt_y</p:attrName>
                                        </p:attrNameLst>
                                      </p:cBhvr>
                                      <p:tavLst>
                                        <p:tav tm="0">
                                          <p:val>
                                            <p:strVal val="1+#ppt_h/2"/>
                                          </p:val>
                                        </p:tav>
                                        <p:tav tm="100000">
                                          <p:val>
                                            <p:strVal val="#ppt_y"/>
                                          </p:val>
                                        </p:tav>
                                      </p:tavLst>
                                    </p:anim>
                                  </p:childTnLst>
                                </p:cTn>
                              </p:par>
                              <p:par>
                                <p:cTn id="81" presetID="2" presetClass="entr" presetSubtype="6" fill="hold" grpId="0" nodeType="withEffect">
                                  <p:stCondLst>
                                    <p:cond delay="0"/>
                                  </p:stCondLst>
                                  <p:childTnLst>
                                    <p:set>
                                      <p:cBhvr>
                                        <p:cTn id="82" dur="1" fill="hold">
                                          <p:stCondLst>
                                            <p:cond delay="0"/>
                                          </p:stCondLst>
                                        </p:cTn>
                                        <p:tgtEl>
                                          <p:spTgt spid="73"/>
                                        </p:tgtEl>
                                        <p:attrNameLst>
                                          <p:attrName>style.visibility</p:attrName>
                                        </p:attrNameLst>
                                      </p:cBhvr>
                                      <p:to>
                                        <p:strVal val="visible"/>
                                      </p:to>
                                    </p:set>
                                    <p:anim calcmode="lin" valueType="num">
                                      <p:cBhvr additive="base">
                                        <p:cTn id="83" dur="2250" fill="hold"/>
                                        <p:tgtEl>
                                          <p:spTgt spid="73"/>
                                        </p:tgtEl>
                                        <p:attrNameLst>
                                          <p:attrName>ppt_x</p:attrName>
                                        </p:attrNameLst>
                                      </p:cBhvr>
                                      <p:tavLst>
                                        <p:tav tm="0">
                                          <p:val>
                                            <p:strVal val="1+#ppt_w/2"/>
                                          </p:val>
                                        </p:tav>
                                        <p:tav tm="100000">
                                          <p:val>
                                            <p:strVal val="#ppt_x"/>
                                          </p:val>
                                        </p:tav>
                                      </p:tavLst>
                                    </p:anim>
                                    <p:anim calcmode="lin" valueType="num">
                                      <p:cBhvr additive="base">
                                        <p:cTn id="84" dur="2250" fill="hold"/>
                                        <p:tgtEl>
                                          <p:spTgt spid="73"/>
                                        </p:tgtEl>
                                        <p:attrNameLst>
                                          <p:attrName>ppt_y</p:attrName>
                                        </p:attrNameLst>
                                      </p:cBhvr>
                                      <p:tavLst>
                                        <p:tav tm="0">
                                          <p:val>
                                            <p:strVal val="1+#ppt_h/2"/>
                                          </p:val>
                                        </p:tav>
                                        <p:tav tm="100000">
                                          <p:val>
                                            <p:strVal val="#ppt_y"/>
                                          </p:val>
                                        </p:tav>
                                      </p:tavLst>
                                    </p:anim>
                                  </p:childTnLst>
                                </p:cTn>
                              </p:par>
                              <p:par>
                                <p:cTn id="85" presetID="2" presetClass="entr" presetSubtype="6" fill="hold" grpId="0" nodeType="with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2250" fill="hold"/>
                                        <p:tgtEl>
                                          <p:spTgt spid="74"/>
                                        </p:tgtEl>
                                        <p:attrNameLst>
                                          <p:attrName>ppt_x</p:attrName>
                                        </p:attrNameLst>
                                      </p:cBhvr>
                                      <p:tavLst>
                                        <p:tav tm="0">
                                          <p:val>
                                            <p:strVal val="1+#ppt_w/2"/>
                                          </p:val>
                                        </p:tav>
                                        <p:tav tm="100000">
                                          <p:val>
                                            <p:strVal val="#ppt_x"/>
                                          </p:val>
                                        </p:tav>
                                      </p:tavLst>
                                    </p:anim>
                                    <p:anim calcmode="lin" valueType="num">
                                      <p:cBhvr additive="base">
                                        <p:cTn id="88" dur="2250" fill="hold"/>
                                        <p:tgtEl>
                                          <p:spTgt spid="74"/>
                                        </p:tgtEl>
                                        <p:attrNameLst>
                                          <p:attrName>ppt_y</p:attrName>
                                        </p:attrNameLst>
                                      </p:cBhvr>
                                      <p:tavLst>
                                        <p:tav tm="0">
                                          <p:val>
                                            <p:strVal val="1+#ppt_h/2"/>
                                          </p:val>
                                        </p:tav>
                                        <p:tav tm="100000">
                                          <p:val>
                                            <p:strVal val="#ppt_y"/>
                                          </p:val>
                                        </p:tav>
                                      </p:tavLst>
                                    </p:anim>
                                  </p:childTnLst>
                                </p:cTn>
                              </p:par>
                              <p:par>
                                <p:cTn id="89" presetID="2" presetClass="entr" presetSubtype="6" fill="hold" grpId="0"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2250" fill="hold"/>
                                        <p:tgtEl>
                                          <p:spTgt spid="75"/>
                                        </p:tgtEl>
                                        <p:attrNameLst>
                                          <p:attrName>ppt_x</p:attrName>
                                        </p:attrNameLst>
                                      </p:cBhvr>
                                      <p:tavLst>
                                        <p:tav tm="0">
                                          <p:val>
                                            <p:strVal val="1+#ppt_w/2"/>
                                          </p:val>
                                        </p:tav>
                                        <p:tav tm="100000">
                                          <p:val>
                                            <p:strVal val="#ppt_x"/>
                                          </p:val>
                                        </p:tav>
                                      </p:tavLst>
                                    </p:anim>
                                    <p:anim calcmode="lin" valueType="num">
                                      <p:cBhvr additive="base">
                                        <p:cTn id="92" dur="225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6" fill="hold" grpId="0" nodeType="withEffect">
                                  <p:stCondLst>
                                    <p:cond delay="0"/>
                                  </p:stCondLst>
                                  <p:childTnLst>
                                    <p:set>
                                      <p:cBhvr>
                                        <p:cTn id="94" dur="1" fill="hold">
                                          <p:stCondLst>
                                            <p:cond delay="0"/>
                                          </p:stCondLst>
                                        </p:cTn>
                                        <p:tgtEl>
                                          <p:spTgt spid="76"/>
                                        </p:tgtEl>
                                        <p:attrNameLst>
                                          <p:attrName>style.visibility</p:attrName>
                                        </p:attrNameLst>
                                      </p:cBhvr>
                                      <p:to>
                                        <p:strVal val="visible"/>
                                      </p:to>
                                    </p:set>
                                    <p:anim calcmode="lin" valueType="num">
                                      <p:cBhvr additive="base">
                                        <p:cTn id="95" dur="2250" fill="hold"/>
                                        <p:tgtEl>
                                          <p:spTgt spid="76"/>
                                        </p:tgtEl>
                                        <p:attrNameLst>
                                          <p:attrName>ppt_x</p:attrName>
                                        </p:attrNameLst>
                                      </p:cBhvr>
                                      <p:tavLst>
                                        <p:tav tm="0">
                                          <p:val>
                                            <p:strVal val="1+#ppt_w/2"/>
                                          </p:val>
                                        </p:tav>
                                        <p:tav tm="100000">
                                          <p:val>
                                            <p:strVal val="#ppt_x"/>
                                          </p:val>
                                        </p:tav>
                                      </p:tavLst>
                                    </p:anim>
                                    <p:anim calcmode="lin" valueType="num">
                                      <p:cBhvr additive="base">
                                        <p:cTn id="96" dur="2250" fill="hold"/>
                                        <p:tgtEl>
                                          <p:spTgt spid="76"/>
                                        </p:tgtEl>
                                        <p:attrNameLst>
                                          <p:attrName>ppt_y</p:attrName>
                                        </p:attrNameLst>
                                      </p:cBhvr>
                                      <p:tavLst>
                                        <p:tav tm="0">
                                          <p:val>
                                            <p:strVal val="1+#ppt_h/2"/>
                                          </p:val>
                                        </p:tav>
                                        <p:tav tm="100000">
                                          <p:val>
                                            <p:strVal val="#ppt_y"/>
                                          </p:val>
                                        </p:tav>
                                      </p:tavLst>
                                    </p:anim>
                                  </p:childTnLst>
                                </p:cTn>
                              </p:par>
                              <p:par>
                                <p:cTn id="97" presetID="2" presetClass="entr" presetSubtype="6" fill="hold" grpId="0" nodeType="withEffect">
                                  <p:stCondLst>
                                    <p:cond delay="0"/>
                                  </p:stCondLst>
                                  <p:childTnLst>
                                    <p:set>
                                      <p:cBhvr>
                                        <p:cTn id="98" dur="1" fill="hold">
                                          <p:stCondLst>
                                            <p:cond delay="0"/>
                                          </p:stCondLst>
                                        </p:cTn>
                                        <p:tgtEl>
                                          <p:spTgt spid="77"/>
                                        </p:tgtEl>
                                        <p:attrNameLst>
                                          <p:attrName>style.visibility</p:attrName>
                                        </p:attrNameLst>
                                      </p:cBhvr>
                                      <p:to>
                                        <p:strVal val="visible"/>
                                      </p:to>
                                    </p:set>
                                    <p:anim calcmode="lin" valueType="num">
                                      <p:cBhvr additive="base">
                                        <p:cTn id="99" dur="2250" fill="hold"/>
                                        <p:tgtEl>
                                          <p:spTgt spid="77"/>
                                        </p:tgtEl>
                                        <p:attrNameLst>
                                          <p:attrName>ppt_x</p:attrName>
                                        </p:attrNameLst>
                                      </p:cBhvr>
                                      <p:tavLst>
                                        <p:tav tm="0">
                                          <p:val>
                                            <p:strVal val="1+#ppt_w/2"/>
                                          </p:val>
                                        </p:tav>
                                        <p:tav tm="100000">
                                          <p:val>
                                            <p:strVal val="#ppt_x"/>
                                          </p:val>
                                        </p:tav>
                                      </p:tavLst>
                                    </p:anim>
                                    <p:anim calcmode="lin" valueType="num">
                                      <p:cBhvr additive="base">
                                        <p:cTn id="100" dur="2250" fill="hold"/>
                                        <p:tgtEl>
                                          <p:spTgt spid="77"/>
                                        </p:tgtEl>
                                        <p:attrNameLst>
                                          <p:attrName>ppt_y</p:attrName>
                                        </p:attrNameLst>
                                      </p:cBhvr>
                                      <p:tavLst>
                                        <p:tav tm="0">
                                          <p:val>
                                            <p:strVal val="1+#ppt_h/2"/>
                                          </p:val>
                                        </p:tav>
                                        <p:tav tm="100000">
                                          <p:val>
                                            <p:strVal val="#ppt_y"/>
                                          </p:val>
                                        </p:tav>
                                      </p:tavLst>
                                    </p:anim>
                                  </p:childTnLst>
                                </p:cTn>
                              </p:par>
                              <p:par>
                                <p:cTn id="101" presetID="2" presetClass="entr" presetSubtype="6" fill="hold" grpId="0" nodeType="withEffect">
                                  <p:stCondLst>
                                    <p:cond delay="0"/>
                                  </p:stCondLst>
                                  <p:childTnLst>
                                    <p:set>
                                      <p:cBhvr>
                                        <p:cTn id="102" dur="1" fill="hold">
                                          <p:stCondLst>
                                            <p:cond delay="0"/>
                                          </p:stCondLst>
                                        </p:cTn>
                                        <p:tgtEl>
                                          <p:spTgt spid="78"/>
                                        </p:tgtEl>
                                        <p:attrNameLst>
                                          <p:attrName>style.visibility</p:attrName>
                                        </p:attrNameLst>
                                      </p:cBhvr>
                                      <p:to>
                                        <p:strVal val="visible"/>
                                      </p:to>
                                    </p:set>
                                    <p:anim calcmode="lin" valueType="num">
                                      <p:cBhvr additive="base">
                                        <p:cTn id="103" dur="2250" fill="hold"/>
                                        <p:tgtEl>
                                          <p:spTgt spid="78"/>
                                        </p:tgtEl>
                                        <p:attrNameLst>
                                          <p:attrName>ppt_x</p:attrName>
                                        </p:attrNameLst>
                                      </p:cBhvr>
                                      <p:tavLst>
                                        <p:tav tm="0">
                                          <p:val>
                                            <p:strVal val="1+#ppt_w/2"/>
                                          </p:val>
                                        </p:tav>
                                        <p:tav tm="100000">
                                          <p:val>
                                            <p:strVal val="#ppt_x"/>
                                          </p:val>
                                        </p:tav>
                                      </p:tavLst>
                                    </p:anim>
                                    <p:anim calcmode="lin" valueType="num">
                                      <p:cBhvr additive="base">
                                        <p:cTn id="104" dur="2250" fill="hold"/>
                                        <p:tgtEl>
                                          <p:spTgt spid="78"/>
                                        </p:tgtEl>
                                        <p:attrNameLst>
                                          <p:attrName>ppt_y</p:attrName>
                                        </p:attrNameLst>
                                      </p:cBhvr>
                                      <p:tavLst>
                                        <p:tav tm="0">
                                          <p:val>
                                            <p:strVal val="1+#ppt_h/2"/>
                                          </p:val>
                                        </p:tav>
                                        <p:tav tm="100000">
                                          <p:val>
                                            <p:strVal val="#ppt_y"/>
                                          </p:val>
                                        </p:tav>
                                      </p:tavLst>
                                    </p:anim>
                                  </p:childTnLst>
                                </p:cTn>
                              </p:par>
                              <p:par>
                                <p:cTn id="105" presetID="2" presetClass="entr" presetSubtype="6" fill="hold" grpId="0" nodeType="withEffect">
                                  <p:stCondLst>
                                    <p:cond delay="0"/>
                                  </p:stCondLst>
                                  <p:childTnLst>
                                    <p:set>
                                      <p:cBhvr>
                                        <p:cTn id="106" dur="1" fill="hold">
                                          <p:stCondLst>
                                            <p:cond delay="0"/>
                                          </p:stCondLst>
                                        </p:cTn>
                                        <p:tgtEl>
                                          <p:spTgt spid="79"/>
                                        </p:tgtEl>
                                        <p:attrNameLst>
                                          <p:attrName>style.visibility</p:attrName>
                                        </p:attrNameLst>
                                      </p:cBhvr>
                                      <p:to>
                                        <p:strVal val="visible"/>
                                      </p:to>
                                    </p:set>
                                    <p:anim calcmode="lin" valueType="num">
                                      <p:cBhvr additive="base">
                                        <p:cTn id="107" dur="2250" fill="hold"/>
                                        <p:tgtEl>
                                          <p:spTgt spid="79"/>
                                        </p:tgtEl>
                                        <p:attrNameLst>
                                          <p:attrName>ppt_x</p:attrName>
                                        </p:attrNameLst>
                                      </p:cBhvr>
                                      <p:tavLst>
                                        <p:tav tm="0">
                                          <p:val>
                                            <p:strVal val="1+#ppt_w/2"/>
                                          </p:val>
                                        </p:tav>
                                        <p:tav tm="100000">
                                          <p:val>
                                            <p:strVal val="#ppt_x"/>
                                          </p:val>
                                        </p:tav>
                                      </p:tavLst>
                                    </p:anim>
                                    <p:anim calcmode="lin" valueType="num">
                                      <p:cBhvr additive="base">
                                        <p:cTn id="108" dur="2250" fill="hold"/>
                                        <p:tgtEl>
                                          <p:spTgt spid="79"/>
                                        </p:tgtEl>
                                        <p:attrNameLst>
                                          <p:attrName>ppt_y</p:attrName>
                                        </p:attrNameLst>
                                      </p:cBhvr>
                                      <p:tavLst>
                                        <p:tav tm="0">
                                          <p:val>
                                            <p:strVal val="1+#ppt_h/2"/>
                                          </p:val>
                                        </p:tav>
                                        <p:tav tm="100000">
                                          <p:val>
                                            <p:strVal val="#ppt_y"/>
                                          </p:val>
                                        </p:tav>
                                      </p:tavLst>
                                    </p:anim>
                                  </p:childTnLst>
                                </p:cTn>
                              </p:par>
                              <p:par>
                                <p:cTn id="109" presetID="2" presetClass="entr" presetSubtype="6" fill="hold" grpId="0" nodeType="withEffect">
                                  <p:stCondLst>
                                    <p:cond delay="0"/>
                                  </p:stCondLst>
                                  <p:childTnLst>
                                    <p:set>
                                      <p:cBhvr>
                                        <p:cTn id="110" dur="1" fill="hold">
                                          <p:stCondLst>
                                            <p:cond delay="0"/>
                                          </p:stCondLst>
                                        </p:cTn>
                                        <p:tgtEl>
                                          <p:spTgt spid="80"/>
                                        </p:tgtEl>
                                        <p:attrNameLst>
                                          <p:attrName>style.visibility</p:attrName>
                                        </p:attrNameLst>
                                      </p:cBhvr>
                                      <p:to>
                                        <p:strVal val="visible"/>
                                      </p:to>
                                    </p:set>
                                    <p:anim calcmode="lin" valueType="num">
                                      <p:cBhvr additive="base">
                                        <p:cTn id="111" dur="2250" fill="hold"/>
                                        <p:tgtEl>
                                          <p:spTgt spid="80"/>
                                        </p:tgtEl>
                                        <p:attrNameLst>
                                          <p:attrName>ppt_x</p:attrName>
                                        </p:attrNameLst>
                                      </p:cBhvr>
                                      <p:tavLst>
                                        <p:tav tm="0">
                                          <p:val>
                                            <p:strVal val="1+#ppt_w/2"/>
                                          </p:val>
                                        </p:tav>
                                        <p:tav tm="100000">
                                          <p:val>
                                            <p:strVal val="#ppt_x"/>
                                          </p:val>
                                        </p:tav>
                                      </p:tavLst>
                                    </p:anim>
                                    <p:anim calcmode="lin" valueType="num">
                                      <p:cBhvr additive="base">
                                        <p:cTn id="112" dur="2250" fill="hold"/>
                                        <p:tgtEl>
                                          <p:spTgt spid="80"/>
                                        </p:tgtEl>
                                        <p:attrNameLst>
                                          <p:attrName>ppt_y</p:attrName>
                                        </p:attrNameLst>
                                      </p:cBhvr>
                                      <p:tavLst>
                                        <p:tav tm="0">
                                          <p:val>
                                            <p:strVal val="1+#ppt_h/2"/>
                                          </p:val>
                                        </p:tav>
                                        <p:tav tm="100000">
                                          <p:val>
                                            <p:strVal val="#ppt_y"/>
                                          </p:val>
                                        </p:tav>
                                      </p:tavLst>
                                    </p:anim>
                                  </p:childTnLst>
                                </p:cTn>
                              </p:par>
                              <p:par>
                                <p:cTn id="113" presetID="2" presetClass="entr" presetSubtype="6" fill="hold" grpId="0" nodeType="withEffect">
                                  <p:stCondLst>
                                    <p:cond delay="0"/>
                                  </p:stCondLst>
                                  <p:childTnLst>
                                    <p:set>
                                      <p:cBhvr>
                                        <p:cTn id="114" dur="1" fill="hold">
                                          <p:stCondLst>
                                            <p:cond delay="0"/>
                                          </p:stCondLst>
                                        </p:cTn>
                                        <p:tgtEl>
                                          <p:spTgt spid="81"/>
                                        </p:tgtEl>
                                        <p:attrNameLst>
                                          <p:attrName>style.visibility</p:attrName>
                                        </p:attrNameLst>
                                      </p:cBhvr>
                                      <p:to>
                                        <p:strVal val="visible"/>
                                      </p:to>
                                    </p:set>
                                    <p:anim calcmode="lin" valueType="num">
                                      <p:cBhvr additive="base">
                                        <p:cTn id="115" dur="2250" fill="hold"/>
                                        <p:tgtEl>
                                          <p:spTgt spid="81"/>
                                        </p:tgtEl>
                                        <p:attrNameLst>
                                          <p:attrName>ppt_x</p:attrName>
                                        </p:attrNameLst>
                                      </p:cBhvr>
                                      <p:tavLst>
                                        <p:tav tm="0">
                                          <p:val>
                                            <p:strVal val="1+#ppt_w/2"/>
                                          </p:val>
                                        </p:tav>
                                        <p:tav tm="100000">
                                          <p:val>
                                            <p:strVal val="#ppt_x"/>
                                          </p:val>
                                        </p:tav>
                                      </p:tavLst>
                                    </p:anim>
                                    <p:anim calcmode="lin" valueType="num">
                                      <p:cBhvr additive="base">
                                        <p:cTn id="116" dur="2250" fill="hold"/>
                                        <p:tgtEl>
                                          <p:spTgt spid="81"/>
                                        </p:tgtEl>
                                        <p:attrNameLst>
                                          <p:attrName>ppt_y</p:attrName>
                                        </p:attrNameLst>
                                      </p:cBhvr>
                                      <p:tavLst>
                                        <p:tav tm="0">
                                          <p:val>
                                            <p:strVal val="1+#ppt_h/2"/>
                                          </p:val>
                                        </p:tav>
                                        <p:tav tm="100000">
                                          <p:val>
                                            <p:strVal val="#ppt_y"/>
                                          </p:val>
                                        </p:tav>
                                      </p:tavLst>
                                    </p:anim>
                                  </p:childTnLst>
                                </p:cTn>
                              </p:par>
                              <p:par>
                                <p:cTn id="117" presetID="2" presetClass="entr" presetSubtype="6" fill="hold" grpId="0" nodeType="withEffect">
                                  <p:stCondLst>
                                    <p:cond delay="0"/>
                                  </p:stCondLst>
                                  <p:childTnLst>
                                    <p:set>
                                      <p:cBhvr>
                                        <p:cTn id="118" dur="1" fill="hold">
                                          <p:stCondLst>
                                            <p:cond delay="0"/>
                                          </p:stCondLst>
                                        </p:cTn>
                                        <p:tgtEl>
                                          <p:spTgt spid="82"/>
                                        </p:tgtEl>
                                        <p:attrNameLst>
                                          <p:attrName>style.visibility</p:attrName>
                                        </p:attrNameLst>
                                      </p:cBhvr>
                                      <p:to>
                                        <p:strVal val="visible"/>
                                      </p:to>
                                    </p:set>
                                    <p:anim calcmode="lin" valueType="num">
                                      <p:cBhvr additive="base">
                                        <p:cTn id="119" dur="2250" fill="hold"/>
                                        <p:tgtEl>
                                          <p:spTgt spid="82"/>
                                        </p:tgtEl>
                                        <p:attrNameLst>
                                          <p:attrName>ppt_x</p:attrName>
                                        </p:attrNameLst>
                                      </p:cBhvr>
                                      <p:tavLst>
                                        <p:tav tm="0">
                                          <p:val>
                                            <p:strVal val="1+#ppt_w/2"/>
                                          </p:val>
                                        </p:tav>
                                        <p:tav tm="100000">
                                          <p:val>
                                            <p:strVal val="#ppt_x"/>
                                          </p:val>
                                        </p:tav>
                                      </p:tavLst>
                                    </p:anim>
                                    <p:anim calcmode="lin" valueType="num">
                                      <p:cBhvr additive="base">
                                        <p:cTn id="120" dur="2250" fill="hold"/>
                                        <p:tgtEl>
                                          <p:spTgt spid="82"/>
                                        </p:tgtEl>
                                        <p:attrNameLst>
                                          <p:attrName>ppt_y</p:attrName>
                                        </p:attrNameLst>
                                      </p:cBhvr>
                                      <p:tavLst>
                                        <p:tav tm="0">
                                          <p:val>
                                            <p:strVal val="1+#ppt_h/2"/>
                                          </p:val>
                                        </p:tav>
                                        <p:tav tm="100000">
                                          <p:val>
                                            <p:strVal val="#ppt_y"/>
                                          </p:val>
                                        </p:tav>
                                      </p:tavLst>
                                    </p:anim>
                                  </p:childTnLst>
                                </p:cTn>
                              </p:par>
                              <p:par>
                                <p:cTn id="121" presetID="2" presetClass="entr" presetSubtype="6" fill="hold" grpId="0" nodeType="withEffect">
                                  <p:stCondLst>
                                    <p:cond delay="0"/>
                                  </p:stCondLst>
                                  <p:childTnLst>
                                    <p:set>
                                      <p:cBhvr>
                                        <p:cTn id="122" dur="1" fill="hold">
                                          <p:stCondLst>
                                            <p:cond delay="0"/>
                                          </p:stCondLst>
                                        </p:cTn>
                                        <p:tgtEl>
                                          <p:spTgt spid="83"/>
                                        </p:tgtEl>
                                        <p:attrNameLst>
                                          <p:attrName>style.visibility</p:attrName>
                                        </p:attrNameLst>
                                      </p:cBhvr>
                                      <p:to>
                                        <p:strVal val="visible"/>
                                      </p:to>
                                    </p:set>
                                    <p:anim calcmode="lin" valueType="num">
                                      <p:cBhvr additive="base">
                                        <p:cTn id="123" dur="2250" fill="hold"/>
                                        <p:tgtEl>
                                          <p:spTgt spid="83"/>
                                        </p:tgtEl>
                                        <p:attrNameLst>
                                          <p:attrName>ppt_x</p:attrName>
                                        </p:attrNameLst>
                                      </p:cBhvr>
                                      <p:tavLst>
                                        <p:tav tm="0">
                                          <p:val>
                                            <p:strVal val="1+#ppt_w/2"/>
                                          </p:val>
                                        </p:tav>
                                        <p:tav tm="100000">
                                          <p:val>
                                            <p:strVal val="#ppt_x"/>
                                          </p:val>
                                        </p:tav>
                                      </p:tavLst>
                                    </p:anim>
                                    <p:anim calcmode="lin" valueType="num">
                                      <p:cBhvr additive="base">
                                        <p:cTn id="124" dur="2250" fill="hold"/>
                                        <p:tgtEl>
                                          <p:spTgt spid="83"/>
                                        </p:tgtEl>
                                        <p:attrNameLst>
                                          <p:attrName>ppt_y</p:attrName>
                                        </p:attrNameLst>
                                      </p:cBhvr>
                                      <p:tavLst>
                                        <p:tav tm="0">
                                          <p:val>
                                            <p:strVal val="1+#ppt_h/2"/>
                                          </p:val>
                                        </p:tav>
                                        <p:tav tm="100000">
                                          <p:val>
                                            <p:strVal val="#ppt_y"/>
                                          </p:val>
                                        </p:tav>
                                      </p:tavLst>
                                    </p:anim>
                                  </p:childTnLst>
                                </p:cTn>
                              </p:par>
                              <p:par>
                                <p:cTn id="125" presetID="2" presetClass="entr" presetSubtype="6" fill="hold" grpId="0" nodeType="withEffect">
                                  <p:stCondLst>
                                    <p:cond delay="0"/>
                                  </p:stCondLst>
                                  <p:childTnLst>
                                    <p:set>
                                      <p:cBhvr>
                                        <p:cTn id="126" dur="1" fill="hold">
                                          <p:stCondLst>
                                            <p:cond delay="0"/>
                                          </p:stCondLst>
                                        </p:cTn>
                                        <p:tgtEl>
                                          <p:spTgt spid="84"/>
                                        </p:tgtEl>
                                        <p:attrNameLst>
                                          <p:attrName>style.visibility</p:attrName>
                                        </p:attrNameLst>
                                      </p:cBhvr>
                                      <p:to>
                                        <p:strVal val="visible"/>
                                      </p:to>
                                    </p:set>
                                    <p:anim calcmode="lin" valueType="num">
                                      <p:cBhvr additive="base">
                                        <p:cTn id="127" dur="2250" fill="hold"/>
                                        <p:tgtEl>
                                          <p:spTgt spid="84"/>
                                        </p:tgtEl>
                                        <p:attrNameLst>
                                          <p:attrName>ppt_x</p:attrName>
                                        </p:attrNameLst>
                                      </p:cBhvr>
                                      <p:tavLst>
                                        <p:tav tm="0">
                                          <p:val>
                                            <p:strVal val="1+#ppt_w/2"/>
                                          </p:val>
                                        </p:tav>
                                        <p:tav tm="100000">
                                          <p:val>
                                            <p:strVal val="#ppt_x"/>
                                          </p:val>
                                        </p:tav>
                                      </p:tavLst>
                                    </p:anim>
                                    <p:anim calcmode="lin" valueType="num">
                                      <p:cBhvr additive="base">
                                        <p:cTn id="128" dur="2250" fill="hold"/>
                                        <p:tgtEl>
                                          <p:spTgt spid="84"/>
                                        </p:tgtEl>
                                        <p:attrNameLst>
                                          <p:attrName>ppt_y</p:attrName>
                                        </p:attrNameLst>
                                      </p:cBhvr>
                                      <p:tavLst>
                                        <p:tav tm="0">
                                          <p:val>
                                            <p:strVal val="1+#ppt_h/2"/>
                                          </p:val>
                                        </p:tav>
                                        <p:tav tm="100000">
                                          <p:val>
                                            <p:strVal val="#ppt_y"/>
                                          </p:val>
                                        </p:tav>
                                      </p:tavLst>
                                    </p:anim>
                                  </p:childTnLst>
                                </p:cTn>
                              </p:par>
                              <p:par>
                                <p:cTn id="129" presetID="2" presetClass="entr" presetSubtype="6" fill="hold" grpId="0" nodeType="with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2250" fill="hold"/>
                                        <p:tgtEl>
                                          <p:spTgt spid="85"/>
                                        </p:tgtEl>
                                        <p:attrNameLst>
                                          <p:attrName>ppt_x</p:attrName>
                                        </p:attrNameLst>
                                      </p:cBhvr>
                                      <p:tavLst>
                                        <p:tav tm="0">
                                          <p:val>
                                            <p:strVal val="1+#ppt_w/2"/>
                                          </p:val>
                                        </p:tav>
                                        <p:tav tm="100000">
                                          <p:val>
                                            <p:strVal val="#ppt_x"/>
                                          </p:val>
                                        </p:tav>
                                      </p:tavLst>
                                    </p:anim>
                                    <p:anim calcmode="lin" valueType="num">
                                      <p:cBhvr additive="base">
                                        <p:cTn id="132" dur="225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6"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2250" fill="hold"/>
                                        <p:tgtEl>
                                          <p:spTgt spid="86"/>
                                        </p:tgtEl>
                                        <p:attrNameLst>
                                          <p:attrName>ppt_x</p:attrName>
                                        </p:attrNameLst>
                                      </p:cBhvr>
                                      <p:tavLst>
                                        <p:tav tm="0">
                                          <p:val>
                                            <p:strVal val="1+#ppt_w/2"/>
                                          </p:val>
                                        </p:tav>
                                        <p:tav tm="100000">
                                          <p:val>
                                            <p:strVal val="#ppt_x"/>
                                          </p:val>
                                        </p:tav>
                                      </p:tavLst>
                                    </p:anim>
                                    <p:anim calcmode="lin" valueType="num">
                                      <p:cBhvr additive="base">
                                        <p:cTn id="136" dur="225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6"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2250" fill="hold"/>
                                        <p:tgtEl>
                                          <p:spTgt spid="87"/>
                                        </p:tgtEl>
                                        <p:attrNameLst>
                                          <p:attrName>ppt_x</p:attrName>
                                        </p:attrNameLst>
                                      </p:cBhvr>
                                      <p:tavLst>
                                        <p:tav tm="0">
                                          <p:val>
                                            <p:strVal val="1+#ppt_w/2"/>
                                          </p:val>
                                        </p:tav>
                                        <p:tav tm="100000">
                                          <p:val>
                                            <p:strVal val="#ppt_x"/>
                                          </p:val>
                                        </p:tav>
                                      </p:tavLst>
                                    </p:anim>
                                    <p:anim calcmode="lin" valueType="num">
                                      <p:cBhvr additive="base">
                                        <p:cTn id="140" dur="225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6"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2250" fill="hold"/>
                                        <p:tgtEl>
                                          <p:spTgt spid="88"/>
                                        </p:tgtEl>
                                        <p:attrNameLst>
                                          <p:attrName>ppt_x</p:attrName>
                                        </p:attrNameLst>
                                      </p:cBhvr>
                                      <p:tavLst>
                                        <p:tav tm="0">
                                          <p:val>
                                            <p:strVal val="1+#ppt_w/2"/>
                                          </p:val>
                                        </p:tav>
                                        <p:tav tm="100000">
                                          <p:val>
                                            <p:strVal val="#ppt_x"/>
                                          </p:val>
                                        </p:tav>
                                      </p:tavLst>
                                    </p:anim>
                                    <p:anim calcmode="lin" valueType="num">
                                      <p:cBhvr additive="base">
                                        <p:cTn id="144" dur="2250" fill="hold"/>
                                        <p:tgtEl>
                                          <p:spTgt spid="88"/>
                                        </p:tgtEl>
                                        <p:attrNameLst>
                                          <p:attrName>ppt_y</p:attrName>
                                        </p:attrNameLst>
                                      </p:cBhvr>
                                      <p:tavLst>
                                        <p:tav tm="0">
                                          <p:val>
                                            <p:strVal val="1+#ppt_h/2"/>
                                          </p:val>
                                        </p:tav>
                                        <p:tav tm="100000">
                                          <p:val>
                                            <p:strVal val="#ppt_y"/>
                                          </p:val>
                                        </p:tav>
                                      </p:tavLst>
                                    </p:anim>
                                  </p:childTnLst>
                                </p:cTn>
                              </p:par>
                              <p:par>
                                <p:cTn id="145" presetID="2" presetClass="entr" presetSubtype="6" fill="hold" grpId="0" nodeType="withEffect">
                                  <p:stCondLst>
                                    <p:cond delay="0"/>
                                  </p:stCondLst>
                                  <p:childTnLst>
                                    <p:set>
                                      <p:cBhvr>
                                        <p:cTn id="146" dur="1" fill="hold">
                                          <p:stCondLst>
                                            <p:cond delay="0"/>
                                          </p:stCondLst>
                                        </p:cTn>
                                        <p:tgtEl>
                                          <p:spTgt spid="89"/>
                                        </p:tgtEl>
                                        <p:attrNameLst>
                                          <p:attrName>style.visibility</p:attrName>
                                        </p:attrNameLst>
                                      </p:cBhvr>
                                      <p:to>
                                        <p:strVal val="visible"/>
                                      </p:to>
                                    </p:set>
                                    <p:anim calcmode="lin" valueType="num">
                                      <p:cBhvr additive="base">
                                        <p:cTn id="147" dur="2250" fill="hold"/>
                                        <p:tgtEl>
                                          <p:spTgt spid="89"/>
                                        </p:tgtEl>
                                        <p:attrNameLst>
                                          <p:attrName>ppt_x</p:attrName>
                                        </p:attrNameLst>
                                      </p:cBhvr>
                                      <p:tavLst>
                                        <p:tav tm="0">
                                          <p:val>
                                            <p:strVal val="1+#ppt_w/2"/>
                                          </p:val>
                                        </p:tav>
                                        <p:tav tm="100000">
                                          <p:val>
                                            <p:strVal val="#ppt_x"/>
                                          </p:val>
                                        </p:tav>
                                      </p:tavLst>
                                    </p:anim>
                                    <p:anim calcmode="lin" valueType="num">
                                      <p:cBhvr additive="base">
                                        <p:cTn id="148" dur="2250" fill="hold"/>
                                        <p:tgtEl>
                                          <p:spTgt spid="89"/>
                                        </p:tgtEl>
                                        <p:attrNameLst>
                                          <p:attrName>ppt_y</p:attrName>
                                        </p:attrNameLst>
                                      </p:cBhvr>
                                      <p:tavLst>
                                        <p:tav tm="0">
                                          <p:val>
                                            <p:strVal val="1+#ppt_h/2"/>
                                          </p:val>
                                        </p:tav>
                                        <p:tav tm="100000">
                                          <p:val>
                                            <p:strVal val="#ppt_y"/>
                                          </p:val>
                                        </p:tav>
                                      </p:tavLst>
                                    </p:anim>
                                  </p:childTnLst>
                                </p:cTn>
                              </p:par>
                              <p:par>
                                <p:cTn id="149" presetID="2" presetClass="entr" presetSubtype="6" fill="hold" grpId="0" nodeType="withEffect">
                                  <p:stCondLst>
                                    <p:cond delay="0"/>
                                  </p:stCondLst>
                                  <p:childTnLst>
                                    <p:set>
                                      <p:cBhvr>
                                        <p:cTn id="150" dur="1" fill="hold">
                                          <p:stCondLst>
                                            <p:cond delay="0"/>
                                          </p:stCondLst>
                                        </p:cTn>
                                        <p:tgtEl>
                                          <p:spTgt spid="90"/>
                                        </p:tgtEl>
                                        <p:attrNameLst>
                                          <p:attrName>style.visibility</p:attrName>
                                        </p:attrNameLst>
                                      </p:cBhvr>
                                      <p:to>
                                        <p:strVal val="visible"/>
                                      </p:to>
                                    </p:set>
                                    <p:anim calcmode="lin" valueType="num">
                                      <p:cBhvr additive="base">
                                        <p:cTn id="151" dur="2250" fill="hold"/>
                                        <p:tgtEl>
                                          <p:spTgt spid="90"/>
                                        </p:tgtEl>
                                        <p:attrNameLst>
                                          <p:attrName>ppt_x</p:attrName>
                                        </p:attrNameLst>
                                      </p:cBhvr>
                                      <p:tavLst>
                                        <p:tav tm="0">
                                          <p:val>
                                            <p:strVal val="1+#ppt_w/2"/>
                                          </p:val>
                                        </p:tav>
                                        <p:tav tm="100000">
                                          <p:val>
                                            <p:strVal val="#ppt_x"/>
                                          </p:val>
                                        </p:tav>
                                      </p:tavLst>
                                    </p:anim>
                                    <p:anim calcmode="lin" valueType="num">
                                      <p:cBhvr additive="base">
                                        <p:cTn id="152" dur="2250" fill="hold"/>
                                        <p:tgtEl>
                                          <p:spTgt spid="90"/>
                                        </p:tgtEl>
                                        <p:attrNameLst>
                                          <p:attrName>ppt_y</p:attrName>
                                        </p:attrNameLst>
                                      </p:cBhvr>
                                      <p:tavLst>
                                        <p:tav tm="0">
                                          <p:val>
                                            <p:strVal val="1+#ppt_h/2"/>
                                          </p:val>
                                        </p:tav>
                                        <p:tav tm="100000">
                                          <p:val>
                                            <p:strVal val="#ppt_y"/>
                                          </p:val>
                                        </p:tav>
                                      </p:tavLst>
                                    </p:anim>
                                  </p:childTnLst>
                                </p:cTn>
                              </p:par>
                              <p:par>
                                <p:cTn id="153" presetID="2" presetClass="entr" presetSubtype="6"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 calcmode="lin" valueType="num">
                                      <p:cBhvr additive="base">
                                        <p:cTn id="155" dur="2250" fill="hold"/>
                                        <p:tgtEl>
                                          <p:spTgt spid="91"/>
                                        </p:tgtEl>
                                        <p:attrNameLst>
                                          <p:attrName>ppt_x</p:attrName>
                                        </p:attrNameLst>
                                      </p:cBhvr>
                                      <p:tavLst>
                                        <p:tav tm="0">
                                          <p:val>
                                            <p:strVal val="1+#ppt_w/2"/>
                                          </p:val>
                                        </p:tav>
                                        <p:tav tm="100000">
                                          <p:val>
                                            <p:strVal val="#ppt_x"/>
                                          </p:val>
                                        </p:tav>
                                      </p:tavLst>
                                    </p:anim>
                                    <p:anim calcmode="lin" valueType="num">
                                      <p:cBhvr additive="base">
                                        <p:cTn id="156" dur="2250" fill="hold"/>
                                        <p:tgtEl>
                                          <p:spTgt spid="91"/>
                                        </p:tgtEl>
                                        <p:attrNameLst>
                                          <p:attrName>ppt_y</p:attrName>
                                        </p:attrNameLst>
                                      </p:cBhvr>
                                      <p:tavLst>
                                        <p:tav tm="0">
                                          <p:val>
                                            <p:strVal val="1+#ppt_h/2"/>
                                          </p:val>
                                        </p:tav>
                                        <p:tav tm="100000">
                                          <p:val>
                                            <p:strVal val="#ppt_y"/>
                                          </p:val>
                                        </p:tav>
                                      </p:tavLst>
                                    </p:anim>
                                  </p:childTnLst>
                                </p:cTn>
                              </p:par>
                              <p:par>
                                <p:cTn id="157" presetID="2" presetClass="entr" presetSubtype="6"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 calcmode="lin" valueType="num">
                                      <p:cBhvr additive="base">
                                        <p:cTn id="159" dur="2250" fill="hold"/>
                                        <p:tgtEl>
                                          <p:spTgt spid="92"/>
                                        </p:tgtEl>
                                        <p:attrNameLst>
                                          <p:attrName>ppt_x</p:attrName>
                                        </p:attrNameLst>
                                      </p:cBhvr>
                                      <p:tavLst>
                                        <p:tav tm="0">
                                          <p:val>
                                            <p:strVal val="1+#ppt_w/2"/>
                                          </p:val>
                                        </p:tav>
                                        <p:tav tm="100000">
                                          <p:val>
                                            <p:strVal val="#ppt_x"/>
                                          </p:val>
                                        </p:tav>
                                      </p:tavLst>
                                    </p:anim>
                                    <p:anim calcmode="lin" valueType="num">
                                      <p:cBhvr additive="base">
                                        <p:cTn id="160" dur="2250" fill="hold"/>
                                        <p:tgtEl>
                                          <p:spTgt spid="92"/>
                                        </p:tgtEl>
                                        <p:attrNameLst>
                                          <p:attrName>ppt_y</p:attrName>
                                        </p:attrNameLst>
                                      </p:cBhvr>
                                      <p:tavLst>
                                        <p:tav tm="0">
                                          <p:val>
                                            <p:strVal val="1+#ppt_h/2"/>
                                          </p:val>
                                        </p:tav>
                                        <p:tav tm="100000">
                                          <p:val>
                                            <p:strVal val="#ppt_y"/>
                                          </p:val>
                                        </p:tav>
                                      </p:tavLst>
                                    </p:anim>
                                  </p:childTnLst>
                                </p:cTn>
                              </p:par>
                              <p:par>
                                <p:cTn id="161" presetID="2" presetClass="entr" presetSubtype="6" fill="hold" grpId="0" nodeType="withEffect">
                                  <p:stCondLst>
                                    <p:cond delay="0"/>
                                  </p:stCondLst>
                                  <p:childTnLst>
                                    <p:set>
                                      <p:cBhvr>
                                        <p:cTn id="162" dur="1" fill="hold">
                                          <p:stCondLst>
                                            <p:cond delay="0"/>
                                          </p:stCondLst>
                                        </p:cTn>
                                        <p:tgtEl>
                                          <p:spTgt spid="93"/>
                                        </p:tgtEl>
                                        <p:attrNameLst>
                                          <p:attrName>style.visibility</p:attrName>
                                        </p:attrNameLst>
                                      </p:cBhvr>
                                      <p:to>
                                        <p:strVal val="visible"/>
                                      </p:to>
                                    </p:set>
                                    <p:anim calcmode="lin" valueType="num">
                                      <p:cBhvr additive="base">
                                        <p:cTn id="163" dur="2250" fill="hold"/>
                                        <p:tgtEl>
                                          <p:spTgt spid="93"/>
                                        </p:tgtEl>
                                        <p:attrNameLst>
                                          <p:attrName>ppt_x</p:attrName>
                                        </p:attrNameLst>
                                      </p:cBhvr>
                                      <p:tavLst>
                                        <p:tav tm="0">
                                          <p:val>
                                            <p:strVal val="1+#ppt_w/2"/>
                                          </p:val>
                                        </p:tav>
                                        <p:tav tm="100000">
                                          <p:val>
                                            <p:strVal val="#ppt_x"/>
                                          </p:val>
                                        </p:tav>
                                      </p:tavLst>
                                    </p:anim>
                                    <p:anim calcmode="lin" valueType="num">
                                      <p:cBhvr additive="base">
                                        <p:cTn id="164" dur="2250" fill="hold"/>
                                        <p:tgtEl>
                                          <p:spTgt spid="93"/>
                                        </p:tgtEl>
                                        <p:attrNameLst>
                                          <p:attrName>ppt_y</p:attrName>
                                        </p:attrNameLst>
                                      </p:cBhvr>
                                      <p:tavLst>
                                        <p:tav tm="0">
                                          <p:val>
                                            <p:strVal val="1+#ppt_h/2"/>
                                          </p:val>
                                        </p:tav>
                                        <p:tav tm="100000">
                                          <p:val>
                                            <p:strVal val="#ppt_y"/>
                                          </p:val>
                                        </p:tav>
                                      </p:tavLst>
                                    </p:anim>
                                  </p:childTnLst>
                                </p:cTn>
                              </p:par>
                              <p:par>
                                <p:cTn id="165" presetID="2" presetClass="entr" presetSubtype="6" fill="hold" grpId="0" nodeType="with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250" fill="hold"/>
                                        <p:tgtEl>
                                          <p:spTgt spid="94"/>
                                        </p:tgtEl>
                                        <p:attrNameLst>
                                          <p:attrName>ppt_x</p:attrName>
                                        </p:attrNameLst>
                                      </p:cBhvr>
                                      <p:tavLst>
                                        <p:tav tm="0">
                                          <p:val>
                                            <p:strVal val="1+#ppt_w/2"/>
                                          </p:val>
                                        </p:tav>
                                        <p:tav tm="100000">
                                          <p:val>
                                            <p:strVal val="#ppt_x"/>
                                          </p:val>
                                        </p:tav>
                                      </p:tavLst>
                                    </p:anim>
                                    <p:anim calcmode="lin" valueType="num">
                                      <p:cBhvr additive="base">
                                        <p:cTn id="168" dur="2250" fill="hold"/>
                                        <p:tgtEl>
                                          <p:spTgt spid="94"/>
                                        </p:tgtEl>
                                        <p:attrNameLst>
                                          <p:attrName>ppt_y</p:attrName>
                                        </p:attrNameLst>
                                      </p:cBhvr>
                                      <p:tavLst>
                                        <p:tav tm="0">
                                          <p:val>
                                            <p:strVal val="1+#ppt_h/2"/>
                                          </p:val>
                                        </p:tav>
                                        <p:tav tm="100000">
                                          <p:val>
                                            <p:strVal val="#ppt_y"/>
                                          </p:val>
                                        </p:tav>
                                      </p:tavLst>
                                    </p:anim>
                                  </p:childTnLst>
                                </p:cTn>
                              </p:par>
                              <p:par>
                                <p:cTn id="169" presetID="2" presetClass="entr" presetSubtype="6" fill="hold" grpId="0" nodeType="withEffect">
                                  <p:stCondLst>
                                    <p:cond delay="0"/>
                                  </p:stCondLst>
                                  <p:childTnLst>
                                    <p:set>
                                      <p:cBhvr>
                                        <p:cTn id="170" dur="1" fill="hold">
                                          <p:stCondLst>
                                            <p:cond delay="0"/>
                                          </p:stCondLst>
                                        </p:cTn>
                                        <p:tgtEl>
                                          <p:spTgt spid="95"/>
                                        </p:tgtEl>
                                        <p:attrNameLst>
                                          <p:attrName>style.visibility</p:attrName>
                                        </p:attrNameLst>
                                      </p:cBhvr>
                                      <p:to>
                                        <p:strVal val="visible"/>
                                      </p:to>
                                    </p:set>
                                    <p:anim calcmode="lin" valueType="num">
                                      <p:cBhvr additive="base">
                                        <p:cTn id="171" dur="2250" fill="hold"/>
                                        <p:tgtEl>
                                          <p:spTgt spid="95"/>
                                        </p:tgtEl>
                                        <p:attrNameLst>
                                          <p:attrName>ppt_x</p:attrName>
                                        </p:attrNameLst>
                                      </p:cBhvr>
                                      <p:tavLst>
                                        <p:tav tm="0">
                                          <p:val>
                                            <p:strVal val="1+#ppt_w/2"/>
                                          </p:val>
                                        </p:tav>
                                        <p:tav tm="100000">
                                          <p:val>
                                            <p:strVal val="#ppt_x"/>
                                          </p:val>
                                        </p:tav>
                                      </p:tavLst>
                                    </p:anim>
                                    <p:anim calcmode="lin" valueType="num">
                                      <p:cBhvr additive="base">
                                        <p:cTn id="172" dur="2250" fill="hold"/>
                                        <p:tgtEl>
                                          <p:spTgt spid="95"/>
                                        </p:tgtEl>
                                        <p:attrNameLst>
                                          <p:attrName>ppt_y</p:attrName>
                                        </p:attrNameLst>
                                      </p:cBhvr>
                                      <p:tavLst>
                                        <p:tav tm="0">
                                          <p:val>
                                            <p:strVal val="1+#ppt_h/2"/>
                                          </p:val>
                                        </p:tav>
                                        <p:tav tm="100000">
                                          <p:val>
                                            <p:strVal val="#ppt_y"/>
                                          </p:val>
                                        </p:tav>
                                      </p:tavLst>
                                    </p:anim>
                                  </p:childTnLst>
                                </p:cTn>
                              </p:par>
                              <p:par>
                                <p:cTn id="173" presetID="2" presetClass="entr" presetSubtype="6" fill="hold" grpId="0" nodeType="withEffect">
                                  <p:stCondLst>
                                    <p:cond delay="0"/>
                                  </p:stCondLst>
                                  <p:childTnLst>
                                    <p:set>
                                      <p:cBhvr>
                                        <p:cTn id="174" dur="1" fill="hold">
                                          <p:stCondLst>
                                            <p:cond delay="0"/>
                                          </p:stCondLst>
                                        </p:cTn>
                                        <p:tgtEl>
                                          <p:spTgt spid="96"/>
                                        </p:tgtEl>
                                        <p:attrNameLst>
                                          <p:attrName>style.visibility</p:attrName>
                                        </p:attrNameLst>
                                      </p:cBhvr>
                                      <p:to>
                                        <p:strVal val="visible"/>
                                      </p:to>
                                    </p:set>
                                    <p:anim calcmode="lin" valueType="num">
                                      <p:cBhvr additive="base">
                                        <p:cTn id="175" dur="2250" fill="hold"/>
                                        <p:tgtEl>
                                          <p:spTgt spid="96"/>
                                        </p:tgtEl>
                                        <p:attrNameLst>
                                          <p:attrName>ppt_x</p:attrName>
                                        </p:attrNameLst>
                                      </p:cBhvr>
                                      <p:tavLst>
                                        <p:tav tm="0">
                                          <p:val>
                                            <p:strVal val="1+#ppt_w/2"/>
                                          </p:val>
                                        </p:tav>
                                        <p:tav tm="100000">
                                          <p:val>
                                            <p:strVal val="#ppt_x"/>
                                          </p:val>
                                        </p:tav>
                                      </p:tavLst>
                                    </p:anim>
                                    <p:anim calcmode="lin" valueType="num">
                                      <p:cBhvr additive="base">
                                        <p:cTn id="176" dur="2250" fill="hold"/>
                                        <p:tgtEl>
                                          <p:spTgt spid="96"/>
                                        </p:tgtEl>
                                        <p:attrNameLst>
                                          <p:attrName>ppt_y</p:attrName>
                                        </p:attrNameLst>
                                      </p:cBhvr>
                                      <p:tavLst>
                                        <p:tav tm="0">
                                          <p:val>
                                            <p:strVal val="1+#ppt_h/2"/>
                                          </p:val>
                                        </p:tav>
                                        <p:tav tm="100000">
                                          <p:val>
                                            <p:strVal val="#ppt_y"/>
                                          </p:val>
                                        </p:tav>
                                      </p:tavLst>
                                    </p:anim>
                                  </p:childTnLst>
                                </p:cTn>
                              </p:par>
                              <p:par>
                                <p:cTn id="177" presetID="2" presetClass="entr" presetSubtype="6" fill="hold" grpId="0" nodeType="withEffect">
                                  <p:stCondLst>
                                    <p:cond delay="0"/>
                                  </p:stCondLst>
                                  <p:childTnLst>
                                    <p:set>
                                      <p:cBhvr>
                                        <p:cTn id="178" dur="1" fill="hold">
                                          <p:stCondLst>
                                            <p:cond delay="0"/>
                                          </p:stCondLst>
                                        </p:cTn>
                                        <p:tgtEl>
                                          <p:spTgt spid="97"/>
                                        </p:tgtEl>
                                        <p:attrNameLst>
                                          <p:attrName>style.visibility</p:attrName>
                                        </p:attrNameLst>
                                      </p:cBhvr>
                                      <p:to>
                                        <p:strVal val="visible"/>
                                      </p:to>
                                    </p:set>
                                    <p:anim calcmode="lin" valueType="num">
                                      <p:cBhvr additive="base">
                                        <p:cTn id="179" dur="2250" fill="hold"/>
                                        <p:tgtEl>
                                          <p:spTgt spid="97"/>
                                        </p:tgtEl>
                                        <p:attrNameLst>
                                          <p:attrName>ppt_x</p:attrName>
                                        </p:attrNameLst>
                                      </p:cBhvr>
                                      <p:tavLst>
                                        <p:tav tm="0">
                                          <p:val>
                                            <p:strVal val="1+#ppt_w/2"/>
                                          </p:val>
                                        </p:tav>
                                        <p:tav tm="100000">
                                          <p:val>
                                            <p:strVal val="#ppt_x"/>
                                          </p:val>
                                        </p:tav>
                                      </p:tavLst>
                                    </p:anim>
                                    <p:anim calcmode="lin" valueType="num">
                                      <p:cBhvr additive="base">
                                        <p:cTn id="180" dur="2250" fill="hold"/>
                                        <p:tgtEl>
                                          <p:spTgt spid="97"/>
                                        </p:tgtEl>
                                        <p:attrNameLst>
                                          <p:attrName>ppt_y</p:attrName>
                                        </p:attrNameLst>
                                      </p:cBhvr>
                                      <p:tavLst>
                                        <p:tav tm="0">
                                          <p:val>
                                            <p:strVal val="1+#ppt_h/2"/>
                                          </p:val>
                                        </p:tav>
                                        <p:tav tm="100000">
                                          <p:val>
                                            <p:strVal val="#ppt_y"/>
                                          </p:val>
                                        </p:tav>
                                      </p:tavLst>
                                    </p:anim>
                                  </p:childTnLst>
                                </p:cTn>
                              </p:par>
                              <p:par>
                                <p:cTn id="181" presetID="2" presetClass="entr" presetSubtype="6" fill="hold" grpId="0" nodeType="withEffect">
                                  <p:stCondLst>
                                    <p:cond delay="0"/>
                                  </p:stCondLst>
                                  <p:childTnLst>
                                    <p:set>
                                      <p:cBhvr>
                                        <p:cTn id="182" dur="1" fill="hold">
                                          <p:stCondLst>
                                            <p:cond delay="0"/>
                                          </p:stCondLst>
                                        </p:cTn>
                                        <p:tgtEl>
                                          <p:spTgt spid="98"/>
                                        </p:tgtEl>
                                        <p:attrNameLst>
                                          <p:attrName>style.visibility</p:attrName>
                                        </p:attrNameLst>
                                      </p:cBhvr>
                                      <p:to>
                                        <p:strVal val="visible"/>
                                      </p:to>
                                    </p:set>
                                    <p:anim calcmode="lin" valueType="num">
                                      <p:cBhvr additive="base">
                                        <p:cTn id="183" dur="2250" fill="hold"/>
                                        <p:tgtEl>
                                          <p:spTgt spid="98"/>
                                        </p:tgtEl>
                                        <p:attrNameLst>
                                          <p:attrName>ppt_x</p:attrName>
                                        </p:attrNameLst>
                                      </p:cBhvr>
                                      <p:tavLst>
                                        <p:tav tm="0">
                                          <p:val>
                                            <p:strVal val="1+#ppt_w/2"/>
                                          </p:val>
                                        </p:tav>
                                        <p:tav tm="100000">
                                          <p:val>
                                            <p:strVal val="#ppt_x"/>
                                          </p:val>
                                        </p:tav>
                                      </p:tavLst>
                                    </p:anim>
                                    <p:anim calcmode="lin" valueType="num">
                                      <p:cBhvr additive="base">
                                        <p:cTn id="184" dur="2250" fill="hold"/>
                                        <p:tgtEl>
                                          <p:spTgt spid="98"/>
                                        </p:tgtEl>
                                        <p:attrNameLst>
                                          <p:attrName>ppt_y</p:attrName>
                                        </p:attrNameLst>
                                      </p:cBhvr>
                                      <p:tavLst>
                                        <p:tav tm="0">
                                          <p:val>
                                            <p:strVal val="1+#ppt_h/2"/>
                                          </p:val>
                                        </p:tav>
                                        <p:tav tm="100000">
                                          <p:val>
                                            <p:strVal val="#ppt_y"/>
                                          </p:val>
                                        </p:tav>
                                      </p:tavLst>
                                    </p:anim>
                                  </p:childTnLst>
                                </p:cTn>
                              </p:par>
                              <p:par>
                                <p:cTn id="185" presetID="2" presetClass="entr" presetSubtype="6" fill="hold" grpId="0" nodeType="withEffect">
                                  <p:stCondLst>
                                    <p:cond delay="0"/>
                                  </p:stCondLst>
                                  <p:childTnLst>
                                    <p:set>
                                      <p:cBhvr>
                                        <p:cTn id="186" dur="1" fill="hold">
                                          <p:stCondLst>
                                            <p:cond delay="0"/>
                                          </p:stCondLst>
                                        </p:cTn>
                                        <p:tgtEl>
                                          <p:spTgt spid="99"/>
                                        </p:tgtEl>
                                        <p:attrNameLst>
                                          <p:attrName>style.visibility</p:attrName>
                                        </p:attrNameLst>
                                      </p:cBhvr>
                                      <p:to>
                                        <p:strVal val="visible"/>
                                      </p:to>
                                    </p:set>
                                    <p:anim calcmode="lin" valueType="num">
                                      <p:cBhvr additive="base">
                                        <p:cTn id="187" dur="2250" fill="hold"/>
                                        <p:tgtEl>
                                          <p:spTgt spid="99"/>
                                        </p:tgtEl>
                                        <p:attrNameLst>
                                          <p:attrName>ppt_x</p:attrName>
                                        </p:attrNameLst>
                                      </p:cBhvr>
                                      <p:tavLst>
                                        <p:tav tm="0">
                                          <p:val>
                                            <p:strVal val="1+#ppt_w/2"/>
                                          </p:val>
                                        </p:tav>
                                        <p:tav tm="100000">
                                          <p:val>
                                            <p:strVal val="#ppt_x"/>
                                          </p:val>
                                        </p:tav>
                                      </p:tavLst>
                                    </p:anim>
                                    <p:anim calcmode="lin" valueType="num">
                                      <p:cBhvr additive="base">
                                        <p:cTn id="188" dur="2250" fill="hold"/>
                                        <p:tgtEl>
                                          <p:spTgt spid="99"/>
                                        </p:tgtEl>
                                        <p:attrNameLst>
                                          <p:attrName>ppt_y</p:attrName>
                                        </p:attrNameLst>
                                      </p:cBhvr>
                                      <p:tavLst>
                                        <p:tav tm="0">
                                          <p:val>
                                            <p:strVal val="1+#ppt_h/2"/>
                                          </p:val>
                                        </p:tav>
                                        <p:tav tm="100000">
                                          <p:val>
                                            <p:strVal val="#ppt_y"/>
                                          </p:val>
                                        </p:tav>
                                      </p:tavLst>
                                    </p:anim>
                                  </p:childTnLst>
                                </p:cTn>
                              </p:par>
                              <p:par>
                                <p:cTn id="189" presetID="2" presetClass="entr" presetSubtype="6" fill="hold" grpId="0" nodeType="withEffect">
                                  <p:stCondLst>
                                    <p:cond delay="0"/>
                                  </p:stCondLst>
                                  <p:childTnLst>
                                    <p:set>
                                      <p:cBhvr>
                                        <p:cTn id="190" dur="1" fill="hold">
                                          <p:stCondLst>
                                            <p:cond delay="0"/>
                                          </p:stCondLst>
                                        </p:cTn>
                                        <p:tgtEl>
                                          <p:spTgt spid="100"/>
                                        </p:tgtEl>
                                        <p:attrNameLst>
                                          <p:attrName>style.visibility</p:attrName>
                                        </p:attrNameLst>
                                      </p:cBhvr>
                                      <p:to>
                                        <p:strVal val="visible"/>
                                      </p:to>
                                    </p:set>
                                    <p:anim calcmode="lin" valueType="num">
                                      <p:cBhvr additive="base">
                                        <p:cTn id="191" dur="2250" fill="hold"/>
                                        <p:tgtEl>
                                          <p:spTgt spid="100"/>
                                        </p:tgtEl>
                                        <p:attrNameLst>
                                          <p:attrName>ppt_x</p:attrName>
                                        </p:attrNameLst>
                                      </p:cBhvr>
                                      <p:tavLst>
                                        <p:tav tm="0">
                                          <p:val>
                                            <p:strVal val="1+#ppt_w/2"/>
                                          </p:val>
                                        </p:tav>
                                        <p:tav tm="100000">
                                          <p:val>
                                            <p:strVal val="#ppt_x"/>
                                          </p:val>
                                        </p:tav>
                                      </p:tavLst>
                                    </p:anim>
                                    <p:anim calcmode="lin" valueType="num">
                                      <p:cBhvr additive="base">
                                        <p:cTn id="192" dur="2250" fill="hold"/>
                                        <p:tgtEl>
                                          <p:spTgt spid="100"/>
                                        </p:tgtEl>
                                        <p:attrNameLst>
                                          <p:attrName>ppt_y</p:attrName>
                                        </p:attrNameLst>
                                      </p:cBhvr>
                                      <p:tavLst>
                                        <p:tav tm="0">
                                          <p:val>
                                            <p:strVal val="1+#ppt_h/2"/>
                                          </p:val>
                                        </p:tav>
                                        <p:tav tm="100000">
                                          <p:val>
                                            <p:strVal val="#ppt_y"/>
                                          </p:val>
                                        </p:tav>
                                      </p:tavLst>
                                    </p:anim>
                                  </p:childTnLst>
                                </p:cTn>
                              </p:par>
                              <p:par>
                                <p:cTn id="193" presetID="2" presetClass="entr" presetSubtype="6" fill="hold" grpId="0" nodeType="withEffect">
                                  <p:stCondLst>
                                    <p:cond delay="0"/>
                                  </p:stCondLst>
                                  <p:childTnLst>
                                    <p:set>
                                      <p:cBhvr>
                                        <p:cTn id="194" dur="1" fill="hold">
                                          <p:stCondLst>
                                            <p:cond delay="0"/>
                                          </p:stCondLst>
                                        </p:cTn>
                                        <p:tgtEl>
                                          <p:spTgt spid="101"/>
                                        </p:tgtEl>
                                        <p:attrNameLst>
                                          <p:attrName>style.visibility</p:attrName>
                                        </p:attrNameLst>
                                      </p:cBhvr>
                                      <p:to>
                                        <p:strVal val="visible"/>
                                      </p:to>
                                    </p:set>
                                    <p:anim calcmode="lin" valueType="num">
                                      <p:cBhvr additive="base">
                                        <p:cTn id="195" dur="2250" fill="hold"/>
                                        <p:tgtEl>
                                          <p:spTgt spid="101"/>
                                        </p:tgtEl>
                                        <p:attrNameLst>
                                          <p:attrName>ppt_x</p:attrName>
                                        </p:attrNameLst>
                                      </p:cBhvr>
                                      <p:tavLst>
                                        <p:tav tm="0">
                                          <p:val>
                                            <p:strVal val="1+#ppt_w/2"/>
                                          </p:val>
                                        </p:tav>
                                        <p:tav tm="100000">
                                          <p:val>
                                            <p:strVal val="#ppt_x"/>
                                          </p:val>
                                        </p:tav>
                                      </p:tavLst>
                                    </p:anim>
                                    <p:anim calcmode="lin" valueType="num">
                                      <p:cBhvr additive="base">
                                        <p:cTn id="196" dur="2250" fill="hold"/>
                                        <p:tgtEl>
                                          <p:spTgt spid="101"/>
                                        </p:tgtEl>
                                        <p:attrNameLst>
                                          <p:attrName>ppt_y</p:attrName>
                                        </p:attrNameLst>
                                      </p:cBhvr>
                                      <p:tavLst>
                                        <p:tav tm="0">
                                          <p:val>
                                            <p:strVal val="1+#ppt_h/2"/>
                                          </p:val>
                                        </p:tav>
                                        <p:tav tm="100000">
                                          <p:val>
                                            <p:strVal val="#ppt_y"/>
                                          </p:val>
                                        </p:tav>
                                      </p:tavLst>
                                    </p:anim>
                                  </p:childTnLst>
                                </p:cTn>
                              </p:par>
                              <p:par>
                                <p:cTn id="197" presetID="2" presetClass="entr" presetSubtype="6" fill="hold" grpId="0" nodeType="withEffect">
                                  <p:stCondLst>
                                    <p:cond delay="0"/>
                                  </p:stCondLst>
                                  <p:childTnLst>
                                    <p:set>
                                      <p:cBhvr>
                                        <p:cTn id="198" dur="1" fill="hold">
                                          <p:stCondLst>
                                            <p:cond delay="0"/>
                                          </p:stCondLst>
                                        </p:cTn>
                                        <p:tgtEl>
                                          <p:spTgt spid="102"/>
                                        </p:tgtEl>
                                        <p:attrNameLst>
                                          <p:attrName>style.visibility</p:attrName>
                                        </p:attrNameLst>
                                      </p:cBhvr>
                                      <p:to>
                                        <p:strVal val="visible"/>
                                      </p:to>
                                    </p:set>
                                    <p:anim calcmode="lin" valueType="num">
                                      <p:cBhvr additive="base">
                                        <p:cTn id="199" dur="2250" fill="hold"/>
                                        <p:tgtEl>
                                          <p:spTgt spid="102"/>
                                        </p:tgtEl>
                                        <p:attrNameLst>
                                          <p:attrName>ppt_x</p:attrName>
                                        </p:attrNameLst>
                                      </p:cBhvr>
                                      <p:tavLst>
                                        <p:tav tm="0">
                                          <p:val>
                                            <p:strVal val="1+#ppt_w/2"/>
                                          </p:val>
                                        </p:tav>
                                        <p:tav tm="100000">
                                          <p:val>
                                            <p:strVal val="#ppt_x"/>
                                          </p:val>
                                        </p:tav>
                                      </p:tavLst>
                                    </p:anim>
                                    <p:anim calcmode="lin" valueType="num">
                                      <p:cBhvr additive="base">
                                        <p:cTn id="200" dur="2250" fill="hold"/>
                                        <p:tgtEl>
                                          <p:spTgt spid="102"/>
                                        </p:tgtEl>
                                        <p:attrNameLst>
                                          <p:attrName>ppt_y</p:attrName>
                                        </p:attrNameLst>
                                      </p:cBhvr>
                                      <p:tavLst>
                                        <p:tav tm="0">
                                          <p:val>
                                            <p:strVal val="1+#ppt_h/2"/>
                                          </p:val>
                                        </p:tav>
                                        <p:tav tm="100000">
                                          <p:val>
                                            <p:strVal val="#ppt_y"/>
                                          </p:val>
                                        </p:tav>
                                      </p:tavLst>
                                    </p:anim>
                                  </p:childTnLst>
                                </p:cTn>
                              </p:par>
                              <p:par>
                                <p:cTn id="201" presetID="2" presetClass="entr" presetSubtype="6" fill="hold" grpId="0" nodeType="withEffect">
                                  <p:stCondLst>
                                    <p:cond delay="0"/>
                                  </p:stCondLst>
                                  <p:childTnLst>
                                    <p:set>
                                      <p:cBhvr>
                                        <p:cTn id="202" dur="1" fill="hold">
                                          <p:stCondLst>
                                            <p:cond delay="0"/>
                                          </p:stCondLst>
                                        </p:cTn>
                                        <p:tgtEl>
                                          <p:spTgt spid="103"/>
                                        </p:tgtEl>
                                        <p:attrNameLst>
                                          <p:attrName>style.visibility</p:attrName>
                                        </p:attrNameLst>
                                      </p:cBhvr>
                                      <p:to>
                                        <p:strVal val="visible"/>
                                      </p:to>
                                    </p:set>
                                    <p:anim calcmode="lin" valueType="num">
                                      <p:cBhvr additive="base">
                                        <p:cTn id="203" dur="2250" fill="hold"/>
                                        <p:tgtEl>
                                          <p:spTgt spid="103"/>
                                        </p:tgtEl>
                                        <p:attrNameLst>
                                          <p:attrName>ppt_x</p:attrName>
                                        </p:attrNameLst>
                                      </p:cBhvr>
                                      <p:tavLst>
                                        <p:tav tm="0">
                                          <p:val>
                                            <p:strVal val="1+#ppt_w/2"/>
                                          </p:val>
                                        </p:tav>
                                        <p:tav tm="100000">
                                          <p:val>
                                            <p:strVal val="#ppt_x"/>
                                          </p:val>
                                        </p:tav>
                                      </p:tavLst>
                                    </p:anim>
                                    <p:anim calcmode="lin" valueType="num">
                                      <p:cBhvr additive="base">
                                        <p:cTn id="204" dur="2250" fill="hold"/>
                                        <p:tgtEl>
                                          <p:spTgt spid="103"/>
                                        </p:tgtEl>
                                        <p:attrNameLst>
                                          <p:attrName>ppt_y</p:attrName>
                                        </p:attrNameLst>
                                      </p:cBhvr>
                                      <p:tavLst>
                                        <p:tav tm="0">
                                          <p:val>
                                            <p:strVal val="1+#ppt_h/2"/>
                                          </p:val>
                                        </p:tav>
                                        <p:tav tm="100000">
                                          <p:val>
                                            <p:strVal val="#ppt_y"/>
                                          </p:val>
                                        </p:tav>
                                      </p:tavLst>
                                    </p:anim>
                                  </p:childTnLst>
                                </p:cTn>
                              </p:par>
                              <p:par>
                                <p:cTn id="205" presetID="2" presetClass="entr" presetSubtype="6" fill="hold" grpId="0" nodeType="withEffect">
                                  <p:stCondLst>
                                    <p:cond delay="0"/>
                                  </p:stCondLst>
                                  <p:childTnLst>
                                    <p:set>
                                      <p:cBhvr>
                                        <p:cTn id="206" dur="1" fill="hold">
                                          <p:stCondLst>
                                            <p:cond delay="0"/>
                                          </p:stCondLst>
                                        </p:cTn>
                                        <p:tgtEl>
                                          <p:spTgt spid="104"/>
                                        </p:tgtEl>
                                        <p:attrNameLst>
                                          <p:attrName>style.visibility</p:attrName>
                                        </p:attrNameLst>
                                      </p:cBhvr>
                                      <p:to>
                                        <p:strVal val="visible"/>
                                      </p:to>
                                    </p:set>
                                    <p:anim calcmode="lin" valueType="num">
                                      <p:cBhvr additive="base">
                                        <p:cTn id="207" dur="2250" fill="hold"/>
                                        <p:tgtEl>
                                          <p:spTgt spid="104"/>
                                        </p:tgtEl>
                                        <p:attrNameLst>
                                          <p:attrName>ppt_x</p:attrName>
                                        </p:attrNameLst>
                                      </p:cBhvr>
                                      <p:tavLst>
                                        <p:tav tm="0">
                                          <p:val>
                                            <p:strVal val="1+#ppt_w/2"/>
                                          </p:val>
                                        </p:tav>
                                        <p:tav tm="100000">
                                          <p:val>
                                            <p:strVal val="#ppt_x"/>
                                          </p:val>
                                        </p:tav>
                                      </p:tavLst>
                                    </p:anim>
                                    <p:anim calcmode="lin" valueType="num">
                                      <p:cBhvr additive="base">
                                        <p:cTn id="208" dur="2250" fill="hold"/>
                                        <p:tgtEl>
                                          <p:spTgt spid="104"/>
                                        </p:tgtEl>
                                        <p:attrNameLst>
                                          <p:attrName>ppt_y</p:attrName>
                                        </p:attrNameLst>
                                      </p:cBhvr>
                                      <p:tavLst>
                                        <p:tav tm="0">
                                          <p:val>
                                            <p:strVal val="1+#ppt_h/2"/>
                                          </p:val>
                                        </p:tav>
                                        <p:tav tm="100000">
                                          <p:val>
                                            <p:strVal val="#ppt_y"/>
                                          </p:val>
                                        </p:tav>
                                      </p:tavLst>
                                    </p:anim>
                                  </p:childTnLst>
                                </p:cTn>
                              </p:par>
                              <p:par>
                                <p:cTn id="209" presetID="2" presetClass="entr" presetSubtype="6" fill="hold" grpId="0" nodeType="withEffect">
                                  <p:stCondLst>
                                    <p:cond delay="0"/>
                                  </p:stCondLst>
                                  <p:childTnLst>
                                    <p:set>
                                      <p:cBhvr>
                                        <p:cTn id="210" dur="1" fill="hold">
                                          <p:stCondLst>
                                            <p:cond delay="0"/>
                                          </p:stCondLst>
                                        </p:cTn>
                                        <p:tgtEl>
                                          <p:spTgt spid="105"/>
                                        </p:tgtEl>
                                        <p:attrNameLst>
                                          <p:attrName>style.visibility</p:attrName>
                                        </p:attrNameLst>
                                      </p:cBhvr>
                                      <p:to>
                                        <p:strVal val="visible"/>
                                      </p:to>
                                    </p:set>
                                    <p:anim calcmode="lin" valueType="num">
                                      <p:cBhvr additive="base">
                                        <p:cTn id="211" dur="2250" fill="hold"/>
                                        <p:tgtEl>
                                          <p:spTgt spid="105"/>
                                        </p:tgtEl>
                                        <p:attrNameLst>
                                          <p:attrName>ppt_x</p:attrName>
                                        </p:attrNameLst>
                                      </p:cBhvr>
                                      <p:tavLst>
                                        <p:tav tm="0">
                                          <p:val>
                                            <p:strVal val="1+#ppt_w/2"/>
                                          </p:val>
                                        </p:tav>
                                        <p:tav tm="100000">
                                          <p:val>
                                            <p:strVal val="#ppt_x"/>
                                          </p:val>
                                        </p:tav>
                                      </p:tavLst>
                                    </p:anim>
                                    <p:anim calcmode="lin" valueType="num">
                                      <p:cBhvr additive="base">
                                        <p:cTn id="212" dur="2250" fill="hold"/>
                                        <p:tgtEl>
                                          <p:spTgt spid="105"/>
                                        </p:tgtEl>
                                        <p:attrNameLst>
                                          <p:attrName>ppt_y</p:attrName>
                                        </p:attrNameLst>
                                      </p:cBhvr>
                                      <p:tavLst>
                                        <p:tav tm="0">
                                          <p:val>
                                            <p:strVal val="1+#ppt_h/2"/>
                                          </p:val>
                                        </p:tav>
                                        <p:tav tm="100000">
                                          <p:val>
                                            <p:strVal val="#ppt_y"/>
                                          </p:val>
                                        </p:tav>
                                      </p:tavLst>
                                    </p:anim>
                                  </p:childTnLst>
                                </p:cTn>
                              </p:par>
                              <p:par>
                                <p:cTn id="213" presetID="2" presetClass="entr" presetSubtype="3" fill="hold" grpId="0" nodeType="withEffect">
                                  <p:stCondLst>
                                    <p:cond delay="0"/>
                                  </p:stCondLst>
                                  <p:childTnLst>
                                    <p:set>
                                      <p:cBhvr>
                                        <p:cTn id="214" dur="1" fill="hold">
                                          <p:stCondLst>
                                            <p:cond delay="0"/>
                                          </p:stCondLst>
                                        </p:cTn>
                                        <p:tgtEl>
                                          <p:spTgt spid="2"/>
                                        </p:tgtEl>
                                        <p:attrNameLst>
                                          <p:attrName>style.visibility</p:attrName>
                                        </p:attrNameLst>
                                      </p:cBhvr>
                                      <p:to>
                                        <p:strVal val="visible"/>
                                      </p:to>
                                    </p:set>
                                    <p:anim calcmode="lin" valueType="num">
                                      <p:cBhvr additive="base">
                                        <p:cTn id="215" dur="2250" fill="hold"/>
                                        <p:tgtEl>
                                          <p:spTgt spid="2"/>
                                        </p:tgtEl>
                                        <p:attrNameLst>
                                          <p:attrName>ppt_x</p:attrName>
                                        </p:attrNameLst>
                                      </p:cBhvr>
                                      <p:tavLst>
                                        <p:tav tm="0">
                                          <p:val>
                                            <p:strVal val="1+#ppt_w/2"/>
                                          </p:val>
                                        </p:tav>
                                        <p:tav tm="100000">
                                          <p:val>
                                            <p:strVal val="#ppt_x"/>
                                          </p:val>
                                        </p:tav>
                                      </p:tavLst>
                                    </p:anim>
                                    <p:anim calcmode="lin" valueType="num">
                                      <p:cBhvr additive="base">
                                        <p:cTn id="216" dur="2250" fill="hold"/>
                                        <p:tgtEl>
                                          <p:spTgt spid="2"/>
                                        </p:tgtEl>
                                        <p:attrNameLst>
                                          <p:attrName>ppt_y</p:attrName>
                                        </p:attrNameLst>
                                      </p:cBhvr>
                                      <p:tavLst>
                                        <p:tav tm="0">
                                          <p:val>
                                            <p:strVal val="0-#ppt_h/2"/>
                                          </p:val>
                                        </p:tav>
                                        <p:tav tm="100000">
                                          <p:val>
                                            <p:strVal val="#ppt_y"/>
                                          </p:val>
                                        </p:tav>
                                      </p:tavLst>
                                    </p:anim>
                                  </p:childTnLst>
                                </p:cTn>
                              </p:par>
                              <p:par>
                                <p:cTn id="217" presetID="2" presetClass="entr" presetSubtype="3" fill="hold" grpId="0" nodeType="withEffect">
                                  <p:stCondLst>
                                    <p:cond delay="0"/>
                                  </p:stCondLst>
                                  <p:childTnLst>
                                    <p:set>
                                      <p:cBhvr>
                                        <p:cTn id="218" dur="1" fill="hold">
                                          <p:stCondLst>
                                            <p:cond delay="0"/>
                                          </p:stCondLst>
                                        </p:cTn>
                                        <p:tgtEl>
                                          <p:spTgt spid="3"/>
                                        </p:tgtEl>
                                        <p:attrNameLst>
                                          <p:attrName>style.visibility</p:attrName>
                                        </p:attrNameLst>
                                      </p:cBhvr>
                                      <p:to>
                                        <p:strVal val="visible"/>
                                      </p:to>
                                    </p:set>
                                    <p:anim calcmode="lin" valueType="num">
                                      <p:cBhvr additive="base">
                                        <p:cTn id="219" dur="2250" fill="hold"/>
                                        <p:tgtEl>
                                          <p:spTgt spid="3"/>
                                        </p:tgtEl>
                                        <p:attrNameLst>
                                          <p:attrName>ppt_x</p:attrName>
                                        </p:attrNameLst>
                                      </p:cBhvr>
                                      <p:tavLst>
                                        <p:tav tm="0">
                                          <p:val>
                                            <p:strVal val="1+#ppt_w/2"/>
                                          </p:val>
                                        </p:tav>
                                        <p:tav tm="100000">
                                          <p:val>
                                            <p:strVal val="#ppt_x"/>
                                          </p:val>
                                        </p:tav>
                                      </p:tavLst>
                                    </p:anim>
                                    <p:anim calcmode="lin" valueType="num">
                                      <p:cBhvr additive="base">
                                        <p:cTn id="220" dur="2250" fill="hold"/>
                                        <p:tgtEl>
                                          <p:spTgt spid="3"/>
                                        </p:tgtEl>
                                        <p:attrNameLst>
                                          <p:attrName>ppt_y</p:attrName>
                                        </p:attrNameLst>
                                      </p:cBhvr>
                                      <p:tavLst>
                                        <p:tav tm="0">
                                          <p:val>
                                            <p:strVal val="0-#ppt_h/2"/>
                                          </p:val>
                                        </p:tav>
                                        <p:tav tm="100000">
                                          <p:val>
                                            <p:strVal val="#ppt_y"/>
                                          </p:val>
                                        </p:tav>
                                      </p:tavLst>
                                    </p:anim>
                                  </p:childTnLst>
                                </p:cTn>
                              </p:par>
                              <p:par>
                                <p:cTn id="221" presetID="2" presetClass="entr" presetSubtype="3" fill="hold" grpId="0" nodeType="withEffect">
                                  <p:stCondLst>
                                    <p:cond delay="0"/>
                                  </p:stCondLst>
                                  <p:childTnLst>
                                    <p:set>
                                      <p:cBhvr>
                                        <p:cTn id="222" dur="1" fill="hold">
                                          <p:stCondLst>
                                            <p:cond delay="0"/>
                                          </p:stCondLst>
                                        </p:cTn>
                                        <p:tgtEl>
                                          <p:spTgt spid="4"/>
                                        </p:tgtEl>
                                        <p:attrNameLst>
                                          <p:attrName>style.visibility</p:attrName>
                                        </p:attrNameLst>
                                      </p:cBhvr>
                                      <p:to>
                                        <p:strVal val="visible"/>
                                      </p:to>
                                    </p:set>
                                    <p:anim calcmode="lin" valueType="num">
                                      <p:cBhvr additive="base">
                                        <p:cTn id="223" dur="2250" fill="hold"/>
                                        <p:tgtEl>
                                          <p:spTgt spid="4"/>
                                        </p:tgtEl>
                                        <p:attrNameLst>
                                          <p:attrName>ppt_x</p:attrName>
                                        </p:attrNameLst>
                                      </p:cBhvr>
                                      <p:tavLst>
                                        <p:tav tm="0">
                                          <p:val>
                                            <p:strVal val="1+#ppt_w/2"/>
                                          </p:val>
                                        </p:tav>
                                        <p:tav tm="100000">
                                          <p:val>
                                            <p:strVal val="#ppt_x"/>
                                          </p:val>
                                        </p:tav>
                                      </p:tavLst>
                                    </p:anim>
                                    <p:anim calcmode="lin" valueType="num">
                                      <p:cBhvr additive="base">
                                        <p:cTn id="224" dur="2250" fill="hold"/>
                                        <p:tgtEl>
                                          <p:spTgt spid="4"/>
                                        </p:tgtEl>
                                        <p:attrNameLst>
                                          <p:attrName>ppt_y</p:attrName>
                                        </p:attrNameLst>
                                      </p:cBhvr>
                                      <p:tavLst>
                                        <p:tav tm="0">
                                          <p:val>
                                            <p:strVal val="0-#ppt_h/2"/>
                                          </p:val>
                                        </p:tav>
                                        <p:tav tm="100000">
                                          <p:val>
                                            <p:strVal val="#ppt_y"/>
                                          </p:val>
                                        </p:tav>
                                      </p:tavLst>
                                    </p:anim>
                                  </p:childTnLst>
                                </p:cTn>
                              </p:par>
                              <p:par>
                                <p:cTn id="225" presetID="2" presetClass="entr" presetSubtype="3" fill="hold" grpId="0" nodeType="withEffect">
                                  <p:stCondLst>
                                    <p:cond delay="0"/>
                                  </p:stCondLst>
                                  <p:childTnLst>
                                    <p:set>
                                      <p:cBhvr>
                                        <p:cTn id="226" dur="1" fill="hold">
                                          <p:stCondLst>
                                            <p:cond delay="0"/>
                                          </p:stCondLst>
                                        </p:cTn>
                                        <p:tgtEl>
                                          <p:spTgt spid="5"/>
                                        </p:tgtEl>
                                        <p:attrNameLst>
                                          <p:attrName>style.visibility</p:attrName>
                                        </p:attrNameLst>
                                      </p:cBhvr>
                                      <p:to>
                                        <p:strVal val="visible"/>
                                      </p:to>
                                    </p:set>
                                    <p:anim calcmode="lin" valueType="num">
                                      <p:cBhvr additive="base">
                                        <p:cTn id="227" dur="2250" fill="hold"/>
                                        <p:tgtEl>
                                          <p:spTgt spid="5"/>
                                        </p:tgtEl>
                                        <p:attrNameLst>
                                          <p:attrName>ppt_x</p:attrName>
                                        </p:attrNameLst>
                                      </p:cBhvr>
                                      <p:tavLst>
                                        <p:tav tm="0">
                                          <p:val>
                                            <p:strVal val="1+#ppt_w/2"/>
                                          </p:val>
                                        </p:tav>
                                        <p:tav tm="100000">
                                          <p:val>
                                            <p:strVal val="#ppt_x"/>
                                          </p:val>
                                        </p:tav>
                                      </p:tavLst>
                                    </p:anim>
                                    <p:anim calcmode="lin" valueType="num">
                                      <p:cBhvr additive="base">
                                        <p:cTn id="228" dur="2250" fill="hold"/>
                                        <p:tgtEl>
                                          <p:spTgt spid="5"/>
                                        </p:tgtEl>
                                        <p:attrNameLst>
                                          <p:attrName>ppt_y</p:attrName>
                                        </p:attrNameLst>
                                      </p:cBhvr>
                                      <p:tavLst>
                                        <p:tav tm="0">
                                          <p:val>
                                            <p:strVal val="0-#ppt_h/2"/>
                                          </p:val>
                                        </p:tav>
                                        <p:tav tm="100000">
                                          <p:val>
                                            <p:strVal val="#ppt_y"/>
                                          </p:val>
                                        </p:tav>
                                      </p:tavLst>
                                    </p:anim>
                                  </p:childTnLst>
                                </p:cTn>
                              </p:par>
                              <p:par>
                                <p:cTn id="229" presetID="2" presetClass="entr" presetSubtype="3" fill="hold" grpId="0" nodeType="withEffect">
                                  <p:stCondLst>
                                    <p:cond delay="0"/>
                                  </p:stCondLst>
                                  <p:childTnLst>
                                    <p:set>
                                      <p:cBhvr>
                                        <p:cTn id="230" dur="1" fill="hold">
                                          <p:stCondLst>
                                            <p:cond delay="0"/>
                                          </p:stCondLst>
                                        </p:cTn>
                                        <p:tgtEl>
                                          <p:spTgt spid="6"/>
                                        </p:tgtEl>
                                        <p:attrNameLst>
                                          <p:attrName>style.visibility</p:attrName>
                                        </p:attrNameLst>
                                      </p:cBhvr>
                                      <p:to>
                                        <p:strVal val="visible"/>
                                      </p:to>
                                    </p:set>
                                    <p:anim calcmode="lin" valueType="num">
                                      <p:cBhvr additive="base">
                                        <p:cTn id="231" dur="2250" fill="hold"/>
                                        <p:tgtEl>
                                          <p:spTgt spid="6"/>
                                        </p:tgtEl>
                                        <p:attrNameLst>
                                          <p:attrName>ppt_x</p:attrName>
                                        </p:attrNameLst>
                                      </p:cBhvr>
                                      <p:tavLst>
                                        <p:tav tm="0">
                                          <p:val>
                                            <p:strVal val="1+#ppt_w/2"/>
                                          </p:val>
                                        </p:tav>
                                        <p:tav tm="100000">
                                          <p:val>
                                            <p:strVal val="#ppt_x"/>
                                          </p:val>
                                        </p:tav>
                                      </p:tavLst>
                                    </p:anim>
                                    <p:anim calcmode="lin" valueType="num">
                                      <p:cBhvr additive="base">
                                        <p:cTn id="232" dur="2250" fill="hold"/>
                                        <p:tgtEl>
                                          <p:spTgt spid="6"/>
                                        </p:tgtEl>
                                        <p:attrNameLst>
                                          <p:attrName>ppt_y</p:attrName>
                                        </p:attrNameLst>
                                      </p:cBhvr>
                                      <p:tavLst>
                                        <p:tav tm="0">
                                          <p:val>
                                            <p:strVal val="0-#ppt_h/2"/>
                                          </p:val>
                                        </p:tav>
                                        <p:tav tm="100000">
                                          <p:val>
                                            <p:strVal val="#ppt_y"/>
                                          </p:val>
                                        </p:tav>
                                      </p:tavLst>
                                    </p:anim>
                                  </p:childTnLst>
                                </p:cTn>
                              </p:par>
                              <p:par>
                                <p:cTn id="233" presetID="2" presetClass="entr" presetSubtype="3" fill="hold" grpId="0" nodeType="withEffect">
                                  <p:stCondLst>
                                    <p:cond delay="0"/>
                                  </p:stCondLst>
                                  <p:childTnLst>
                                    <p:set>
                                      <p:cBhvr>
                                        <p:cTn id="234" dur="1" fill="hold">
                                          <p:stCondLst>
                                            <p:cond delay="0"/>
                                          </p:stCondLst>
                                        </p:cTn>
                                        <p:tgtEl>
                                          <p:spTgt spid="7"/>
                                        </p:tgtEl>
                                        <p:attrNameLst>
                                          <p:attrName>style.visibility</p:attrName>
                                        </p:attrNameLst>
                                      </p:cBhvr>
                                      <p:to>
                                        <p:strVal val="visible"/>
                                      </p:to>
                                    </p:set>
                                    <p:anim calcmode="lin" valueType="num">
                                      <p:cBhvr additive="base">
                                        <p:cTn id="235" dur="2250" fill="hold"/>
                                        <p:tgtEl>
                                          <p:spTgt spid="7"/>
                                        </p:tgtEl>
                                        <p:attrNameLst>
                                          <p:attrName>ppt_x</p:attrName>
                                        </p:attrNameLst>
                                      </p:cBhvr>
                                      <p:tavLst>
                                        <p:tav tm="0">
                                          <p:val>
                                            <p:strVal val="1+#ppt_w/2"/>
                                          </p:val>
                                        </p:tav>
                                        <p:tav tm="100000">
                                          <p:val>
                                            <p:strVal val="#ppt_x"/>
                                          </p:val>
                                        </p:tav>
                                      </p:tavLst>
                                    </p:anim>
                                    <p:anim calcmode="lin" valueType="num">
                                      <p:cBhvr additive="base">
                                        <p:cTn id="236" dur="2250" fill="hold"/>
                                        <p:tgtEl>
                                          <p:spTgt spid="7"/>
                                        </p:tgtEl>
                                        <p:attrNameLst>
                                          <p:attrName>ppt_y</p:attrName>
                                        </p:attrNameLst>
                                      </p:cBhvr>
                                      <p:tavLst>
                                        <p:tav tm="0">
                                          <p:val>
                                            <p:strVal val="0-#ppt_h/2"/>
                                          </p:val>
                                        </p:tav>
                                        <p:tav tm="100000">
                                          <p:val>
                                            <p:strVal val="#ppt_y"/>
                                          </p:val>
                                        </p:tav>
                                      </p:tavLst>
                                    </p:anim>
                                  </p:childTnLst>
                                </p:cTn>
                              </p:par>
                              <p:par>
                                <p:cTn id="237" presetID="2" presetClass="entr" presetSubtype="3" fill="hold" grpId="0" nodeType="withEffect">
                                  <p:stCondLst>
                                    <p:cond delay="0"/>
                                  </p:stCondLst>
                                  <p:childTnLst>
                                    <p:set>
                                      <p:cBhvr>
                                        <p:cTn id="238" dur="1" fill="hold">
                                          <p:stCondLst>
                                            <p:cond delay="0"/>
                                          </p:stCondLst>
                                        </p:cTn>
                                        <p:tgtEl>
                                          <p:spTgt spid="8"/>
                                        </p:tgtEl>
                                        <p:attrNameLst>
                                          <p:attrName>style.visibility</p:attrName>
                                        </p:attrNameLst>
                                      </p:cBhvr>
                                      <p:to>
                                        <p:strVal val="visible"/>
                                      </p:to>
                                    </p:set>
                                    <p:anim calcmode="lin" valueType="num">
                                      <p:cBhvr additive="base">
                                        <p:cTn id="239" dur="2250" fill="hold"/>
                                        <p:tgtEl>
                                          <p:spTgt spid="8"/>
                                        </p:tgtEl>
                                        <p:attrNameLst>
                                          <p:attrName>ppt_x</p:attrName>
                                        </p:attrNameLst>
                                      </p:cBhvr>
                                      <p:tavLst>
                                        <p:tav tm="0">
                                          <p:val>
                                            <p:strVal val="1+#ppt_w/2"/>
                                          </p:val>
                                        </p:tav>
                                        <p:tav tm="100000">
                                          <p:val>
                                            <p:strVal val="#ppt_x"/>
                                          </p:val>
                                        </p:tav>
                                      </p:tavLst>
                                    </p:anim>
                                    <p:anim calcmode="lin" valueType="num">
                                      <p:cBhvr additive="base">
                                        <p:cTn id="240" dur="2250" fill="hold"/>
                                        <p:tgtEl>
                                          <p:spTgt spid="8"/>
                                        </p:tgtEl>
                                        <p:attrNameLst>
                                          <p:attrName>ppt_y</p:attrName>
                                        </p:attrNameLst>
                                      </p:cBhvr>
                                      <p:tavLst>
                                        <p:tav tm="0">
                                          <p:val>
                                            <p:strVal val="0-#ppt_h/2"/>
                                          </p:val>
                                        </p:tav>
                                        <p:tav tm="100000">
                                          <p:val>
                                            <p:strVal val="#ppt_y"/>
                                          </p:val>
                                        </p:tav>
                                      </p:tavLst>
                                    </p:anim>
                                  </p:childTnLst>
                                </p:cTn>
                              </p:par>
                              <p:par>
                                <p:cTn id="241" presetID="2" presetClass="entr" presetSubtype="3" fill="hold" grpId="0" nodeType="withEffect">
                                  <p:stCondLst>
                                    <p:cond delay="0"/>
                                  </p:stCondLst>
                                  <p:childTnLst>
                                    <p:set>
                                      <p:cBhvr>
                                        <p:cTn id="242" dur="1" fill="hold">
                                          <p:stCondLst>
                                            <p:cond delay="0"/>
                                          </p:stCondLst>
                                        </p:cTn>
                                        <p:tgtEl>
                                          <p:spTgt spid="9"/>
                                        </p:tgtEl>
                                        <p:attrNameLst>
                                          <p:attrName>style.visibility</p:attrName>
                                        </p:attrNameLst>
                                      </p:cBhvr>
                                      <p:to>
                                        <p:strVal val="visible"/>
                                      </p:to>
                                    </p:set>
                                    <p:anim calcmode="lin" valueType="num">
                                      <p:cBhvr additive="base">
                                        <p:cTn id="243" dur="2250" fill="hold"/>
                                        <p:tgtEl>
                                          <p:spTgt spid="9"/>
                                        </p:tgtEl>
                                        <p:attrNameLst>
                                          <p:attrName>ppt_x</p:attrName>
                                        </p:attrNameLst>
                                      </p:cBhvr>
                                      <p:tavLst>
                                        <p:tav tm="0">
                                          <p:val>
                                            <p:strVal val="1+#ppt_w/2"/>
                                          </p:val>
                                        </p:tav>
                                        <p:tav tm="100000">
                                          <p:val>
                                            <p:strVal val="#ppt_x"/>
                                          </p:val>
                                        </p:tav>
                                      </p:tavLst>
                                    </p:anim>
                                    <p:anim calcmode="lin" valueType="num">
                                      <p:cBhvr additive="base">
                                        <p:cTn id="244" dur="2250" fill="hold"/>
                                        <p:tgtEl>
                                          <p:spTgt spid="9"/>
                                        </p:tgtEl>
                                        <p:attrNameLst>
                                          <p:attrName>ppt_y</p:attrName>
                                        </p:attrNameLst>
                                      </p:cBhvr>
                                      <p:tavLst>
                                        <p:tav tm="0">
                                          <p:val>
                                            <p:strVal val="0-#ppt_h/2"/>
                                          </p:val>
                                        </p:tav>
                                        <p:tav tm="100000">
                                          <p:val>
                                            <p:strVal val="#ppt_y"/>
                                          </p:val>
                                        </p:tav>
                                      </p:tavLst>
                                    </p:anim>
                                  </p:childTnLst>
                                </p:cTn>
                              </p:par>
                              <p:par>
                                <p:cTn id="245" presetID="2" presetClass="entr" presetSubtype="3" fill="hold" grpId="0" nodeType="withEffect">
                                  <p:stCondLst>
                                    <p:cond delay="0"/>
                                  </p:stCondLst>
                                  <p:childTnLst>
                                    <p:set>
                                      <p:cBhvr>
                                        <p:cTn id="246" dur="1" fill="hold">
                                          <p:stCondLst>
                                            <p:cond delay="0"/>
                                          </p:stCondLst>
                                        </p:cTn>
                                        <p:tgtEl>
                                          <p:spTgt spid="10"/>
                                        </p:tgtEl>
                                        <p:attrNameLst>
                                          <p:attrName>style.visibility</p:attrName>
                                        </p:attrNameLst>
                                      </p:cBhvr>
                                      <p:to>
                                        <p:strVal val="visible"/>
                                      </p:to>
                                    </p:set>
                                    <p:anim calcmode="lin" valueType="num">
                                      <p:cBhvr additive="base">
                                        <p:cTn id="247" dur="2250" fill="hold"/>
                                        <p:tgtEl>
                                          <p:spTgt spid="10"/>
                                        </p:tgtEl>
                                        <p:attrNameLst>
                                          <p:attrName>ppt_x</p:attrName>
                                        </p:attrNameLst>
                                      </p:cBhvr>
                                      <p:tavLst>
                                        <p:tav tm="0">
                                          <p:val>
                                            <p:strVal val="1+#ppt_w/2"/>
                                          </p:val>
                                        </p:tav>
                                        <p:tav tm="100000">
                                          <p:val>
                                            <p:strVal val="#ppt_x"/>
                                          </p:val>
                                        </p:tav>
                                      </p:tavLst>
                                    </p:anim>
                                    <p:anim calcmode="lin" valueType="num">
                                      <p:cBhvr additive="base">
                                        <p:cTn id="248" dur="2250" fill="hold"/>
                                        <p:tgtEl>
                                          <p:spTgt spid="10"/>
                                        </p:tgtEl>
                                        <p:attrNameLst>
                                          <p:attrName>ppt_y</p:attrName>
                                        </p:attrNameLst>
                                      </p:cBhvr>
                                      <p:tavLst>
                                        <p:tav tm="0">
                                          <p:val>
                                            <p:strVal val="0-#ppt_h/2"/>
                                          </p:val>
                                        </p:tav>
                                        <p:tav tm="100000">
                                          <p:val>
                                            <p:strVal val="#ppt_y"/>
                                          </p:val>
                                        </p:tav>
                                      </p:tavLst>
                                    </p:anim>
                                  </p:childTnLst>
                                </p:cTn>
                              </p:par>
                              <p:par>
                                <p:cTn id="249" presetID="2" presetClass="entr" presetSubtype="3" fill="hold" grpId="0" nodeType="withEffect">
                                  <p:stCondLst>
                                    <p:cond delay="0"/>
                                  </p:stCondLst>
                                  <p:childTnLst>
                                    <p:set>
                                      <p:cBhvr>
                                        <p:cTn id="250" dur="1" fill="hold">
                                          <p:stCondLst>
                                            <p:cond delay="0"/>
                                          </p:stCondLst>
                                        </p:cTn>
                                        <p:tgtEl>
                                          <p:spTgt spid="11"/>
                                        </p:tgtEl>
                                        <p:attrNameLst>
                                          <p:attrName>style.visibility</p:attrName>
                                        </p:attrNameLst>
                                      </p:cBhvr>
                                      <p:to>
                                        <p:strVal val="visible"/>
                                      </p:to>
                                    </p:set>
                                    <p:anim calcmode="lin" valueType="num">
                                      <p:cBhvr additive="base">
                                        <p:cTn id="251" dur="2250" fill="hold"/>
                                        <p:tgtEl>
                                          <p:spTgt spid="11"/>
                                        </p:tgtEl>
                                        <p:attrNameLst>
                                          <p:attrName>ppt_x</p:attrName>
                                        </p:attrNameLst>
                                      </p:cBhvr>
                                      <p:tavLst>
                                        <p:tav tm="0">
                                          <p:val>
                                            <p:strVal val="1+#ppt_w/2"/>
                                          </p:val>
                                        </p:tav>
                                        <p:tav tm="100000">
                                          <p:val>
                                            <p:strVal val="#ppt_x"/>
                                          </p:val>
                                        </p:tav>
                                      </p:tavLst>
                                    </p:anim>
                                    <p:anim calcmode="lin" valueType="num">
                                      <p:cBhvr additive="base">
                                        <p:cTn id="252" dur="2250" fill="hold"/>
                                        <p:tgtEl>
                                          <p:spTgt spid="11"/>
                                        </p:tgtEl>
                                        <p:attrNameLst>
                                          <p:attrName>ppt_y</p:attrName>
                                        </p:attrNameLst>
                                      </p:cBhvr>
                                      <p:tavLst>
                                        <p:tav tm="0">
                                          <p:val>
                                            <p:strVal val="0-#ppt_h/2"/>
                                          </p:val>
                                        </p:tav>
                                        <p:tav tm="100000">
                                          <p:val>
                                            <p:strVal val="#ppt_y"/>
                                          </p:val>
                                        </p:tav>
                                      </p:tavLst>
                                    </p:anim>
                                  </p:childTnLst>
                                </p:cTn>
                              </p:par>
                              <p:par>
                                <p:cTn id="253" presetID="2" presetClass="entr" presetSubtype="3" fill="hold" grpId="0" nodeType="withEffect">
                                  <p:stCondLst>
                                    <p:cond delay="0"/>
                                  </p:stCondLst>
                                  <p:childTnLst>
                                    <p:set>
                                      <p:cBhvr>
                                        <p:cTn id="254" dur="1" fill="hold">
                                          <p:stCondLst>
                                            <p:cond delay="0"/>
                                          </p:stCondLst>
                                        </p:cTn>
                                        <p:tgtEl>
                                          <p:spTgt spid="12"/>
                                        </p:tgtEl>
                                        <p:attrNameLst>
                                          <p:attrName>style.visibility</p:attrName>
                                        </p:attrNameLst>
                                      </p:cBhvr>
                                      <p:to>
                                        <p:strVal val="visible"/>
                                      </p:to>
                                    </p:set>
                                    <p:anim calcmode="lin" valueType="num">
                                      <p:cBhvr additive="base">
                                        <p:cTn id="255" dur="2250" fill="hold"/>
                                        <p:tgtEl>
                                          <p:spTgt spid="12"/>
                                        </p:tgtEl>
                                        <p:attrNameLst>
                                          <p:attrName>ppt_x</p:attrName>
                                        </p:attrNameLst>
                                      </p:cBhvr>
                                      <p:tavLst>
                                        <p:tav tm="0">
                                          <p:val>
                                            <p:strVal val="1+#ppt_w/2"/>
                                          </p:val>
                                        </p:tav>
                                        <p:tav tm="100000">
                                          <p:val>
                                            <p:strVal val="#ppt_x"/>
                                          </p:val>
                                        </p:tav>
                                      </p:tavLst>
                                    </p:anim>
                                    <p:anim calcmode="lin" valueType="num">
                                      <p:cBhvr additive="base">
                                        <p:cTn id="256" dur="2250" fill="hold"/>
                                        <p:tgtEl>
                                          <p:spTgt spid="12"/>
                                        </p:tgtEl>
                                        <p:attrNameLst>
                                          <p:attrName>ppt_y</p:attrName>
                                        </p:attrNameLst>
                                      </p:cBhvr>
                                      <p:tavLst>
                                        <p:tav tm="0">
                                          <p:val>
                                            <p:strVal val="0-#ppt_h/2"/>
                                          </p:val>
                                        </p:tav>
                                        <p:tav tm="100000">
                                          <p:val>
                                            <p:strVal val="#ppt_y"/>
                                          </p:val>
                                        </p:tav>
                                      </p:tavLst>
                                    </p:anim>
                                  </p:childTnLst>
                                </p:cTn>
                              </p:par>
                              <p:par>
                                <p:cTn id="257" presetID="2" presetClass="entr" presetSubtype="3" fill="hold" grpId="0" nodeType="withEffect">
                                  <p:stCondLst>
                                    <p:cond delay="0"/>
                                  </p:stCondLst>
                                  <p:childTnLst>
                                    <p:set>
                                      <p:cBhvr>
                                        <p:cTn id="258" dur="1" fill="hold">
                                          <p:stCondLst>
                                            <p:cond delay="0"/>
                                          </p:stCondLst>
                                        </p:cTn>
                                        <p:tgtEl>
                                          <p:spTgt spid="13"/>
                                        </p:tgtEl>
                                        <p:attrNameLst>
                                          <p:attrName>style.visibility</p:attrName>
                                        </p:attrNameLst>
                                      </p:cBhvr>
                                      <p:to>
                                        <p:strVal val="visible"/>
                                      </p:to>
                                    </p:set>
                                    <p:anim calcmode="lin" valueType="num">
                                      <p:cBhvr additive="base">
                                        <p:cTn id="259" dur="2250" fill="hold"/>
                                        <p:tgtEl>
                                          <p:spTgt spid="13"/>
                                        </p:tgtEl>
                                        <p:attrNameLst>
                                          <p:attrName>ppt_x</p:attrName>
                                        </p:attrNameLst>
                                      </p:cBhvr>
                                      <p:tavLst>
                                        <p:tav tm="0">
                                          <p:val>
                                            <p:strVal val="1+#ppt_w/2"/>
                                          </p:val>
                                        </p:tav>
                                        <p:tav tm="100000">
                                          <p:val>
                                            <p:strVal val="#ppt_x"/>
                                          </p:val>
                                        </p:tav>
                                      </p:tavLst>
                                    </p:anim>
                                    <p:anim calcmode="lin" valueType="num">
                                      <p:cBhvr additive="base">
                                        <p:cTn id="260" dur="2250" fill="hold"/>
                                        <p:tgtEl>
                                          <p:spTgt spid="13"/>
                                        </p:tgtEl>
                                        <p:attrNameLst>
                                          <p:attrName>ppt_y</p:attrName>
                                        </p:attrNameLst>
                                      </p:cBhvr>
                                      <p:tavLst>
                                        <p:tav tm="0">
                                          <p:val>
                                            <p:strVal val="0-#ppt_h/2"/>
                                          </p:val>
                                        </p:tav>
                                        <p:tav tm="100000">
                                          <p:val>
                                            <p:strVal val="#ppt_y"/>
                                          </p:val>
                                        </p:tav>
                                      </p:tavLst>
                                    </p:anim>
                                  </p:childTnLst>
                                </p:cTn>
                              </p:par>
                              <p:par>
                                <p:cTn id="261" presetID="2" presetClass="entr" presetSubtype="3" fill="hold" grpId="0" nodeType="withEffect">
                                  <p:stCondLst>
                                    <p:cond delay="0"/>
                                  </p:stCondLst>
                                  <p:childTnLst>
                                    <p:set>
                                      <p:cBhvr>
                                        <p:cTn id="262" dur="1" fill="hold">
                                          <p:stCondLst>
                                            <p:cond delay="0"/>
                                          </p:stCondLst>
                                        </p:cTn>
                                        <p:tgtEl>
                                          <p:spTgt spid="14"/>
                                        </p:tgtEl>
                                        <p:attrNameLst>
                                          <p:attrName>style.visibility</p:attrName>
                                        </p:attrNameLst>
                                      </p:cBhvr>
                                      <p:to>
                                        <p:strVal val="visible"/>
                                      </p:to>
                                    </p:set>
                                    <p:anim calcmode="lin" valueType="num">
                                      <p:cBhvr additive="base">
                                        <p:cTn id="263" dur="2250" fill="hold"/>
                                        <p:tgtEl>
                                          <p:spTgt spid="14"/>
                                        </p:tgtEl>
                                        <p:attrNameLst>
                                          <p:attrName>ppt_x</p:attrName>
                                        </p:attrNameLst>
                                      </p:cBhvr>
                                      <p:tavLst>
                                        <p:tav tm="0">
                                          <p:val>
                                            <p:strVal val="1+#ppt_w/2"/>
                                          </p:val>
                                        </p:tav>
                                        <p:tav tm="100000">
                                          <p:val>
                                            <p:strVal val="#ppt_x"/>
                                          </p:val>
                                        </p:tav>
                                      </p:tavLst>
                                    </p:anim>
                                    <p:anim calcmode="lin" valueType="num">
                                      <p:cBhvr additive="base">
                                        <p:cTn id="264" dur="2250" fill="hold"/>
                                        <p:tgtEl>
                                          <p:spTgt spid="14"/>
                                        </p:tgtEl>
                                        <p:attrNameLst>
                                          <p:attrName>ppt_y</p:attrName>
                                        </p:attrNameLst>
                                      </p:cBhvr>
                                      <p:tavLst>
                                        <p:tav tm="0">
                                          <p:val>
                                            <p:strVal val="0-#ppt_h/2"/>
                                          </p:val>
                                        </p:tav>
                                        <p:tav tm="100000">
                                          <p:val>
                                            <p:strVal val="#ppt_y"/>
                                          </p:val>
                                        </p:tav>
                                      </p:tavLst>
                                    </p:anim>
                                  </p:childTnLst>
                                </p:cTn>
                              </p:par>
                              <p:par>
                                <p:cTn id="265" presetID="2" presetClass="entr" presetSubtype="3" fill="hold" grpId="0" nodeType="withEffect">
                                  <p:stCondLst>
                                    <p:cond delay="0"/>
                                  </p:stCondLst>
                                  <p:childTnLst>
                                    <p:set>
                                      <p:cBhvr>
                                        <p:cTn id="266" dur="1" fill="hold">
                                          <p:stCondLst>
                                            <p:cond delay="0"/>
                                          </p:stCondLst>
                                        </p:cTn>
                                        <p:tgtEl>
                                          <p:spTgt spid="15"/>
                                        </p:tgtEl>
                                        <p:attrNameLst>
                                          <p:attrName>style.visibility</p:attrName>
                                        </p:attrNameLst>
                                      </p:cBhvr>
                                      <p:to>
                                        <p:strVal val="visible"/>
                                      </p:to>
                                    </p:set>
                                    <p:anim calcmode="lin" valueType="num">
                                      <p:cBhvr additive="base">
                                        <p:cTn id="267" dur="2250" fill="hold"/>
                                        <p:tgtEl>
                                          <p:spTgt spid="15"/>
                                        </p:tgtEl>
                                        <p:attrNameLst>
                                          <p:attrName>ppt_x</p:attrName>
                                        </p:attrNameLst>
                                      </p:cBhvr>
                                      <p:tavLst>
                                        <p:tav tm="0">
                                          <p:val>
                                            <p:strVal val="1+#ppt_w/2"/>
                                          </p:val>
                                        </p:tav>
                                        <p:tav tm="100000">
                                          <p:val>
                                            <p:strVal val="#ppt_x"/>
                                          </p:val>
                                        </p:tav>
                                      </p:tavLst>
                                    </p:anim>
                                    <p:anim calcmode="lin" valueType="num">
                                      <p:cBhvr additive="base">
                                        <p:cTn id="268" dur="2250" fill="hold"/>
                                        <p:tgtEl>
                                          <p:spTgt spid="15"/>
                                        </p:tgtEl>
                                        <p:attrNameLst>
                                          <p:attrName>ppt_y</p:attrName>
                                        </p:attrNameLst>
                                      </p:cBhvr>
                                      <p:tavLst>
                                        <p:tav tm="0">
                                          <p:val>
                                            <p:strVal val="0-#ppt_h/2"/>
                                          </p:val>
                                        </p:tav>
                                        <p:tav tm="100000">
                                          <p:val>
                                            <p:strVal val="#ppt_y"/>
                                          </p:val>
                                        </p:tav>
                                      </p:tavLst>
                                    </p:anim>
                                  </p:childTnLst>
                                </p:cTn>
                              </p:par>
                              <p:par>
                                <p:cTn id="269" presetID="2" presetClass="entr" presetSubtype="3" fill="hold" grpId="0" nodeType="withEffect">
                                  <p:stCondLst>
                                    <p:cond delay="0"/>
                                  </p:stCondLst>
                                  <p:childTnLst>
                                    <p:set>
                                      <p:cBhvr>
                                        <p:cTn id="270" dur="1" fill="hold">
                                          <p:stCondLst>
                                            <p:cond delay="0"/>
                                          </p:stCondLst>
                                        </p:cTn>
                                        <p:tgtEl>
                                          <p:spTgt spid="16"/>
                                        </p:tgtEl>
                                        <p:attrNameLst>
                                          <p:attrName>style.visibility</p:attrName>
                                        </p:attrNameLst>
                                      </p:cBhvr>
                                      <p:to>
                                        <p:strVal val="visible"/>
                                      </p:to>
                                    </p:set>
                                    <p:anim calcmode="lin" valueType="num">
                                      <p:cBhvr additive="base">
                                        <p:cTn id="271" dur="2250" fill="hold"/>
                                        <p:tgtEl>
                                          <p:spTgt spid="16"/>
                                        </p:tgtEl>
                                        <p:attrNameLst>
                                          <p:attrName>ppt_x</p:attrName>
                                        </p:attrNameLst>
                                      </p:cBhvr>
                                      <p:tavLst>
                                        <p:tav tm="0">
                                          <p:val>
                                            <p:strVal val="1+#ppt_w/2"/>
                                          </p:val>
                                        </p:tav>
                                        <p:tav tm="100000">
                                          <p:val>
                                            <p:strVal val="#ppt_x"/>
                                          </p:val>
                                        </p:tav>
                                      </p:tavLst>
                                    </p:anim>
                                    <p:anim calcmode="lin" valueType="num">
                                      <p:cBhvr additive="base">
                                        <p:cTn id="272" dur="2250" fill="hold"/>
                                        <p:tgtEl>
                                          <p:spTgt spid="16"/>
                                        </p:tgtEl>
                                        <p:attrNameLst>
                                          <p:attrName>ppt_y</p:attrName>
                                        </p:attrNameLst>
                                      </p:cBhvr>
                                      <p:tavLst>
                                        <p:tav tm="0">
                                          <p:val>
                                            <p:strVal val="0-#ppt_h/2"/>
                                          </p:val>
                                        </p:tav>
                                        <p:tav tm="100000">
                                          <p:val>
                                            <p:strVal val="#ppt_y"/>
                                          </p:val>
                                        </p:tav>
                                      </p:tavLst>
                                    </p:anim>
                                  </p:childTnLst>
                                </p:cTn>
                              </p:par>
                              <p:par>
                                <p:cTn id="273" presetID="2" presetClass="entr" presetSubtype="3" fill="hold" grpId="0" nodeType="withEffect">
                                  <p:stCondLst>
                                    <p:cond delay="0"/>
                                  </p:stCondLst>
                                  <p:childTnLst>
                                    <p:set>
                                      <p:cBhvr>
                                        <p:cTn id="274" dur="1" fill="hold">
                                          <p:stCondLst>
                                            <p:cond delay="0"/>
                                          </p:stCondLst>
                                        </p:cTn>
                                        <p:tgtEl>
                                          <p:spTgt spid="17"/>
                                        </p:tgtEl>
                                        <p:attrNameLst>
                                          <p:attrName>style.visibility</p:attrName>
                                        </p:attrNameLst>
                                      </p:cBhvr>
                                      <p:to>
                                        <p:strVal val="visible"/>
                                      </p:to>
                                    </p:set>
                                    <p:anim calcmode="lin" valueType="num">
                                      <p:cBhvr additive="base">
                                        <p:cTn id="275" dur="2250" fill="hold"/>
                                        <p:tgtEl>
                                          <p:spTgt spid="17"/>
                                        </p:tgtEl>
                                        <p:attrNameLst>
                                          <p:attrName>ppt_x</p:attrName>
                                        </p:attrNameLst>
                                      </p:cBhvr>
                                      <p:tavLst>
                                        <p:tav tm="0">
                                          <p:val>
                                            <p:strVal val="1+#ppt_w/2"/>
                                          </p:val>
                                        </p:tav>
                                        <p:tav tm="100000">
                                          <p:val>
                                            <p:strVal val="#ppt_x"/>
                                          </p:val>
                                        </p:tav>
                                      </p:tavLst>
                                    </p:anim>
                                    <p:anim calcmode="lin" valueType="num">
                                      <p:cBhvr additive="base">
                                        <p:cTn id="276" dur="2250" fill="hold"/>
                                        <p:tgtEl>
                                          <p:spTgt spid="17"/>
                                        </p:tgtEl>
                                        <p:attrNameLst>
                                          <p:attrName>ppt_y</p:attrName>
                                        </p:attrNameLst>
                                      </p:cBhvr>
                                      <p:tavLst>
                                        <p:tav tm="0">
                                          <p:val>
                                            <p:strVal val="0-#ppt_h/2"/>
                                          </p:val>
                                        </p:tav>
                                        <p:tav tm="100000">
                                          <p:val>
                                            <p:strVal val="#ppt_y"/>
                                          </p:val>
                                        </p:tav>
                                      </p:tavLst>
                                    </p:anim>
                                  </p:childTnLst>
                                </p:cTn>
                              </p:par>
                              <p:par>
                                <p:cTn id="277" presetID="2" presetClass="entr" presetSubtype="3"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 calcmode="lin" valueType="num">
                                      <p:cBhvr additive="base">
                                        <p:cTn id="279" dur="2250" fill="hold"/>
                                        <p:tgtEl>
                                          <p:spTgt spid="18"/>
                                        </p:tgtEl>
                                        <p:attrNameLst>
                                          <p:attrName>ppt_x</p:attrName>
                                        </p:attrNameLst>
                                      </p:cBhvr>
                                      <p:tavLst>
                                        <p:tav tm="0">
                                          <p:val>
                                            <p:strVal val="1+#ppt_w/2"/>
                                          </p:val>
                                        </p:tav>
                                        <p:tav tm="100000">
                                          <p:val>
                                            <p:strVal val="#ppt_x"/>
                                          </p:val>
                                        </p:tav>
                                      </p:tavLst>
                                    </p:anim>
                                    <p:anim calcmode="lin" valueType="num">
                                      <p:cBhvr additive="base">
                                        <p:cTn id="280" dur="2250" fill="hold"/>
                                        <p:tgtEl>
                                          <p:spTgt spid="18"/>
                                        </p:tgtEl>
                                        <p:attrNameLst>
                                          <p:attrName>ppt_y</p:attrName>
                                        </p:attrNameLst>
                                      </p:cBhvr>
                                      <p:tavLst>
                                        <p:tav tm="0">
                                          <p:val>
                                            <p:strVal val="0-#ppt_h/2"/>
                                          </p:val>
                                        </p:tav>
                                        <p:tav tm="100000">
                                          <p:val>
                                            <p:strVal val="#ppt_y"/>
                                          </p:val>
                                        </p:tav>
                                      </p:tavLst>
                                    </p:anim>
                                  </p:childTnLst>
                                </p:cTn>
                              </p:par>
                              <p:par>
                                <p:cTn id="281" presetID="2" presetClass="entr" presetSubtype="3" fill="hold" grpId="0" nodeType="withEffect">
                                  <p:stCondLst>
                                    <p:cond delay="0"/>
                                  </p:stCondLst>
                                  <p:childTnLst>
                                    <p:set>
                                      <p:cBhvr>
                                        <p:cTn id="282" dur="1" fill="hold">
                                          <p:stCondLst>
                                            <p:cond delay="0"/>
                                          </p:stCondLst>
                                        </p:cTn>
                                        <p:tgtEl>
                                          <p:spTgt spid="19"/>
                                        </p:tgtEl>
                                        <p:attrNameLst>
                                          <p:attrName>style.visibility</p:attrName>
                                        </p:attrNameLst>
                                      </p:cBhvr>
                                      <p:to>
                                        <p:strVal val="visible"/>
                                      </p:to>
                                    </p:set>
                                    <p:anim calcmode="lin" valueType="num">
                                      <p:cBhvr additive="base">
                                        <p:cTn id="283" dur="2250" fill="hold"/>
                                        <p:tgtEl>
                                          <p:spTgt spid="19"/>
                                        </p:tgtEl>
                                        <p:attrNameLst>
                                          <p:attrName>ppt_x</p:attrName>
                                        </p:attrNameLst>
                                      </p:cBhvr>
                                      <p:tavLst>
                                        <p:tav tm="0">
                                          <p:val>
                                            <p:strVal val="1+#ppt_w/2"/>
                                          </p:val>
                                        </p:tav>
                                        <p:tav tm="100000">
                                          <p:val>
                                            <p:strVal val="#ppt_x"/>
                                          </p:val>
                                        </p:tav>
                                      </p:tavLst>
                                    </p:anim>
                                    <p:anim calcmode="lin" valueType="num">
                                      <p:cBhvr additive="base">
                                        <p:cTn id="284" dur="2250" fill="hold"/>
                                        <p:tgtEl>
                                          <p:spTgt spid="19"/>
                                        </p:tgtEl>
                                        <p:attrNameLst>
                                          <p:attrName>ppt_y</p:attrName>
                                        </p:attrNameLst>
                                      </p:cBhvr>
                                      <p:tavLst>
                                        <p:tav tm="0">
                                          <p:val>
                                            <p:strVal val="0-#ppt_h/2"/>
                                          </p:val>
                                        </p:tav>
                                        <p:tav tm="100000">
                                          <p:val>
                                            <p:strVal val="#ppt_y"/>
                                          </p:val>
                                        </p:tav>
                                      </p:tavLst>
                                    </p:anim>
                                  </p:childTnLst>
                                </p:cTn>
                              </p:par>
                              <p:par>
                                <p:cTn id="285" presetID="2" presetClass="entr" presetSubtype="3" fill="hold" grpId="0" nodeType="withEffect">
                                  <p:stCondLst>
                                    <p:cond delay="0"/>
                                  </p:stCondLst>
                                  <p:childTnLst>
                                    <p:set>
                                      <p:cBhvr>
                                        <p:cTn id="286" dur="1" fill="hold">
                                          <p:stCondLst>
                                            <p:cond delay="0"/>
                                          </p:stCondLst>
                                        </p:cTn>
                                        <p:tgtEl>
                                          <p:spTgt spid="20"/>
                                        </p:tgtEl>
                                        <p:attrNameLst>
                                          <p:attrName>style.visibility</p:attrName>
                                        </p:attrNameLst>
                                      </p:cBhvr>
                                      <p:to>
                                        <p:strVal val="visible"/>
                                      </p:to>
                                    </p:set>
                                    <p:anim calcmode="lin" valueType="num">
                                      <p:cBhvr additive="base">
                                        <p:cTn id="287" dur="2250" fill="hold"/>
                                        <p:tgtEl>
                                          <p:spTgt spid="20"/>
                                        </p:tgtEl>
                                        <p:attrNameLst>
                                          <p:attrName>ppt_x</p:attrName>
                                        </p:attrNameLst>
                                      </p:cBhvr>
                                      <p:tavLst>
                                        <p:tav tm="0">
                                          <p:val>
                                            <p:strVal val="1+#ppt_w/2"/>
                                          </p:val>
                                        </p:tav>
                                        <p:tav tm="100000">
                                          <p:val>
                                            <p:strVal val="#ppt_x"/>
                                          </p:val>
                                        </p:tav>
                                      </p:tavLst>
                                    </p:anim>
                                    <p:anim calcmode="lin" valueType="num">
                                      <p:cBhvr additive="base">
                                        <p:cTn id="288" dur="2250" fill="hold"/>
                                        <p:tgtEl>
                                          <p:spTgt spid="20"/>
                                        </p:tgtEl>
                                        <p:attrNameLst>
                                          <p:attrName>ppt_y</p:attrName>
                                        </p:attrNameLst>
                                      </p:cBhvr>
                                      <p:tavLst>
                                        <p:tav tm="0">
                                          <p:val>
                                            <p:strVal val="0-#ppt_h/2"/>
                                          </p:val>
                                        </p:tav>
                                        <p:tav tm="100000">
                                          <p:val>
                                            <p:strVal val="#ppt_y"/>
                                          </p:val>
                                        </p:tav>
                                      </p:tavLst>
                                    </p:anim>
                                  </p:childTnLst>
                                </p:cTn>
                              </p:par>
                              <p:par>
                                <p:cTn id="289" presetID="2" presetClass="entr" presetSubtype="3" fill="hold" grpId="0" nodeType="withEffect">
                                  <p:stCondLst>
                                    <p:cond delay="0"/>
                                  </p:stCondLst>
                                  <p:childTnLst>
                                    <p:set>
                                      <p:cBhvr>
                                        <p:cTn id="290" dur="1" fill="hold">
                                          <p:stCondLst>
                                            <p:cond delay="0"/>
                                          </p:stCondLst>
                                        </p:cTn>
                                        <p:tgtEl>
                                          <p:spTgt spid="21"/>
                                        </p:tgtEl>
                                        <p:attrNameLst>
                                          <p:attrName>style.visibility</p:attrName>
                                        </p:attrNameLst>
                                      </p:cBhvr>
                                      <p:to>
                                        <p:strVal val="visible"/>
                                      </p:to>
                                    </p:set>
                                    <p:anim calcmode="lin" valueType="num">
                                      <p:cBhvr additive="base">
                                        <p:cTn id="291" dur="2250" fill="hold"/>
                                        <p:tgtEl>
                                          <p:spTgt spid="21"/>
                                        </p:tgtEl>
                                        <p:attrNameLst>
                                          <p:attrName>ppt_x</p:attrName>
                                        </p:attrNameLst>
                                      </p:cBhvr>
                                      <p:tavLst>
                                        <p:tav tm="0">
                                          <p:val>
                                            <p:strVal val="1+#ppt_w/2"/>
                                          </p:val>
                                        </p:tav>
                                        <p:tav tm="100000">
                                          <p:val>
                                            <p:strVal val="#ppt_x"/>
                                          </p:val>
                                        </p:tav>
                                      </p:tavLst>
                                    </p:anim>
                                    <p:anim calcmode="lin" valueType="num">
                                      <p:cBhvr additive="base">
                                        <p:cTn id="292" dur="2250" fill="hold"/>
                                        <p:tgtEl>
                                          <p:spTgt spid="21"/>
                                        </p:tgtEl>
                                        <p:attrNameLst>
                                          <p:attrName>ppt_y</p:attrName>
                                        </p:attrNameLst>
                                      </p:cBhvr>
                                      <p:tavLst>
                                        <p:tav tm="0">
                                          <p:val>
                                            <p:strVal val="0-#ppt_h/2"/>
                                          </p:val>
                                        </p:tav>
                                        <p:tav tm="100000">
                                          <p:val>
                                            <p:strVal val="#ppt_y"/>
                                          </p:val>
                                        </p:tav>
                                      </p:tavLst>
                                    </p:anim>
                                  </p:childTnLst>
                                </p:cTn>
                              </p:par>
                              <p:par>
                                <p:cTn id="293" presetID="2" presetClass="entr" presetSubtype="3" fill="hold" grpId="0" nodeType="withEffect">
                                  <p:stCondLst>
                                    <p:cond delay="0"/>
                                  </p:stCondLst>
                                  <p:childTnLst>
                                    <p:set>
                                      <p:cBhvr>
                                        <p:cTn id="294" dur="1" fill="hold">
                                          <p:stCondLst>
                                            <p:cond delay="0"/>
                                          </p:stCondLst>
                                        </p:cTn>
                                        <p:tgtEl>
                                          <p:spTgt spid="22"/>
                                        </p:tgtEl>
                                        <p:attrNameLst>
                                          <p:attrName>style.visibility</p:attrName>
                                        </p:attrNameLst>
                                      </p:cBhvr>
                                      <p:to>
                                        <p:strVal val="visible"/>
                                      </p:to>
                                    </p:set>
                                    <p:anim calcmode="lin" valueType="num">
                                      <p:cBhvr additive="base">
                                        <p:cTn id="295" dur="2250" fill="hold"/>
                                        <p:tgtEl>
                                          <p:spTgt spid="22"/>
                                        </p:tgtEl>
                                        <p:attrNameLst>
                                          <p:attrName>ppt_x</p:attrName>
                                        </p:attrNameLst>
                                      </p:cBhvr>
                                      <p:tavLst>
                                        <p:tav tm="0">
                                          <p:val>
                                            <p:strVal val="1+#ppt_w/2"/>
                                          </p:val>
                                        </p:tav>
                                        <p:tav tm="100000">
                                          <p:val>
                                            <p:strVal val="#ppt_x"/>
                                          </p:val>
                                        </p:tav>
                                      </p:tavLst>
                                    </p:anim>
                                    <p:anim calcmode="lin" valueType="num">
                                      <p:cBhvr additive="base">
                                        <p:cTn id="296" dur="2250" fill="hold"/>
                                        <p:tgtEl>
                                          <p:spTgt spid="22"/>
                                        </p:tgtEl>
                                        <p:attrNameLst>
                                          <p:attrName>ppt_y</p:attrName>
                                        </p:attrNameLst>
                                      </p:cBhvr>
                                      <p:tavLst>
                                        <p:tav tm="0">
                                          <p:val>
                                            <p:strVal val="0-#ppt_h/2"/>
                                          </p:val>
                                        </p:tav>
                                        <p:tav tm="100000">
                                          <p:val>
                                            <p:strVal val="#ppt_y"/>
                                          </p:val>
                                        </p:tav>
                                      </p:tavLst>
                                    </p:anim>
                                  </p:childTnLst>
                                </p:cTn>
                              </p:par>
                              <p:par>
                                <p:cTn id="297" presetID="2" presetClass="entr" presetSubtype="3" fill="hold" grpId="0" nodeType="withEffect">
                                  <p:stCondLst>
                                    <p:cond delay="0"/>
                                  </p:stCondLst>
                                  <p:childTnLst>
                                    <p:set>
                                      <p:cBhvr>
                                        <p:cTn id="298" dur="1" fill="hold">
                                          <p:stCondLst>
                                            <p:cond delay="0"/>
                                          </p:stCondLst>
                                        </p:cTn>
                                        <p:tgtEl>
                                          <p:spTgt spid="23"/>
                                        </p:tgtEl>
                                        <p:attrNameLst>
                                          <p:attrName>style.visibility</p:attrName>
                                        </p:attrNameLst>
                                      </p:cBhvr>
                                      <p:to>
                                        <p:strVal val="visible"/>
                                      </p:to>
                                    </p:set>
                                    <p:anim calcmode="lin" valueType="num">
                                      <p:cBhvr additive="base">
                                        <p:cTn id="299" dur="2250" fill="hold"/>
                                        <p:tgtEl>
                                          <p:spTgt spid="23"/>
                                        </p:tgtEl>
                                        <p:attrNameLst>
                                          <p:attrName>ppt_x</p:attrName>
                                        </p:attrNameLst>
                                      </p:cBhvr>
                                      <p:tavLst>
                                        <p:tav tm="0">
                                          <p:val>
                                            <p:strVal val="1+#ppt_w/2"/>
                                          </p:val>
                                        </p:tav>
                                        <p:tav tm="100000">
                                          <p:val>
                                            <p:strVal val="#ppt_x"/>
                                          </p:val>
                                        </p:tav>
                                      </p:tavLst>
                                    </p:anim>
                                    <p:anim calcmode="lin" valueType="num">
                                      <p:cBhvr additive="base">
                                        <p:cTn id="300" dur="2250" fill="hold"/>
                                        <p:tgtEl>
                                          <p:spTgt spid="23"/>
                                        </p:tgtEl>
                                        <p:attrNameLst>
                                          <p:attrName>ppt_y</p:attrName>
                                        </p:attrNameLst>
                                      </p:cBhvr>
                                      <p:tavLst>
                                        <p:tav tm="0">
                                          <p:val>
                                            <p:strVal val="0-#ppt_h/2"/>
                                          </p:val>
                                        </p:tav>
                                        <p:tav tm="100000">
                                          <p:val>
                                            <p:strVal val="#ppt_y"/>
                                          </p:val>
                                        </p:tav>
                                      </p:tavLst>
                                    </p:anim>
                                  </p:childTnLst>
                                </p:cTn>
                              </p:par>
                              <p:par>
                                <p:cTn id="301" presetID="2" presetClass="entr" presetSubtype="3" fill="hold" grpId="0" nodeType="withEffect">
                                  <p:stCondLst>
                                    <p:cond delay="0"/>
                                  </p:stCondLst>
                                  <p:childTnLst>
                                    <p:set>
                                      <p:cBhvr>
                                        <p:cTn id="302" dur="1" fill="hold">
                                          <p:stCondLst>
                                            <p:cond delay="0"/>
                                          </p:stCondLst>
                                        </p:cTn>
                                        <p:tgtEl>
                                          <p:spTgt spid="24"/>
                                        </p:tgtEl>
                                        <p:attrNameLst>
                                          <p:attrName>style.visibility</p:attrName>
                                        </p:attrNameLst>
                                      </p:cBhvr>
                                      <p:to>
                                        <p:strVal val="visible"/>
                                      </p:to>
                                    </p:set>
                                    <p:anim calcmode="lin" valueType="num">
                                      <p:cBhvr additive="base">
                                        <p:cTn id="303" dur="2250" fill="hold"/>
                                        <p:tgtEl>
                                          <p:spTgt spid="24"/>
                                        </p:tgtEl>
                                        <p:attrNameLst>
                                          <p:attrName>ppt_x</p:attrName>
                                        </p:attrNameLst>
                                      </p:cBhvr>
                                      <p:tavLst>
                                        <p:tav tm="0">
                                          <p:val>
                                            <p:strVal val="1+#ppt_w/2"/>
                                          </p:val>
                                        </p:tav>
                                        <p:tav tm="100000">
                                          <p:val>
                                            <p:strVal val="#ppt_x"/>
                                          </p:val>
                                        </p:tav>
                                      </p:tavLst>
                                    </p:anim>
                                    <p:anim calcmode="lin" valueType="num">
                                      <p:cBhvr additive="base">
                                        <p:cTn id="304" dur="2250" fill="hold"/>
                                        <p:tgtEl>
                                          <p:spTgt spid="24"/>
                                        </p:tgtEl>
                                        <p:attrNameLst>
                                          <p:attrName>ppt_y</p:attrName>
                                        </p:attrNameLst>
                                      </p:cBhvr>
                                      <p:tavLst>
                                        <p:tav tm="0">
                                          <p:val>
                                            <p:strVal val="0-#ppt_h/2"/>
                                          </p:val>
                                        </p:tav>
                                        <p:tav tm="100000">
                                          <p:val>
                                            <p:strVal val="#ppt_y"/>
                                          </p:val>
                                        </p:tav>
                                      </p:tavLst>
                                    </p:anim>
                                  </p:childTnLst>
                                </p:cTn>
                              </p:par>
                              <p:par>
                                <p:cTn id="305" presetID="2" presetClass="entr" presetSubtype="3" fill="hold" grpId="0" nodeType="withEffect">
                                  <p:stCondLst>
                                    <p:cond delay="0"/>
                                  </p:stCondLst>
                                  <p:childTnLst>
                                    <p:set>
                                      <p:cBhvr>
                                        <p:cTn id="306" dur="1" fill="hold">
                                          <p:stCondLst>
                                            <p:cond delay="0"/>
                                          </p:stCondLst>
                                        </p:cTn>
                                        <p:tgtEl>
                                          <p:spTgt spid="25"/>
                                        </p:tgtEl>
                                        <p:attrNameLst>
                                          <p:attrName>style.visibility</p:attrName>
                                        </p:attrNameLst>
                                      </p:cBhvr>
                                      <p:to>
                                        <p:strVal val="visible"/>
                                      </p:to>
                                    </p:set>
                                    <p:anim calcmode="lin" valueType="num">
                                      <p:cBhvr additive="base">
                                        <p:cTn id="307" dur="2250" fill="hold"/>
                                        <p:tgtEl>
                                          <p:spTgt spid="25"/>
                                        </p:tgtEl>
                                        <p:attrNameLst>
                                          <p:attrName>ppt_x</p:attrName>
                                        </p:attrNameLst>
                                      </p:cBhvr>
                                      <p:tavLst>
                                        <p:tav tm="0">
                                          <p:val>
                                            <p:strVal val="1+#ppt_w/2"/>
                                          </p:val>
                                        </p:tav>
                                        <p:tav tm="100000">
                                          <p:val>
                                            <p:strVal val="#ppt_x"/>
                                          </p:val>
                                        </p:tav>
                                      </p:tavLst>
                                    </p:anim>
                                    <p:anim calcmode="lin" valueType="num">
                                      <p:cBhvr additive="base">
                                        <p:cTn id="308" dur="2250" fill="hold"/>
                                        <p:tgtEl>
                                          <p:spTgt spid="25"/>
                                        </p:tgtEl>
                                        <p:attrNameLst>
                                          <p:attrName>ppt_y</p:attrName>
                                        </p:attrNameLst>
                                      </p:cBhvr>
                                      <p:tavLst>
                                        <p:tav tm="0">
                                          <p:val>
                                            <p:strVal val="0-#ppt_h/2"/>
                                          </p:val>
                                        </p:tav>
                                        <p:tav tm="100000">
                                          <p:val>
                                            <p:strVal val="#ppt_y"/>
                                          </p:val>
                                        </p:tav>
                                      </p:tavLst>
                                    </p:anim>
                                  </p:childTnLst>
                                </p:cTn>
                              </p:par>
                              <p:par>
                                <p:cTn id="309" presetID="2" presetClass="entr" presetSubtype="3" fill="hold" grpId="0" nodeType="withEffect">
                                  <p:stCondLst>
                                    <p:cond delay="0"/>
                                  </p:stCondLst>
                                  <p:childTnLst>
                                    <p:set>
                                      <p:cBhvr>
                                        <p:cTn id="310" dur="1" fill="hold">
                                          <p:stCondLst>
                                            <p:cond delay="0"/>
                                          </p:stCondLst>
                                        </p:cTn>
                                        <p:tgtEl>
                                          <p:spTgt spid="26"/>
                                        </p:tgtEl>
                                        <p:attrNameLst>
                                          <p:attrName>style.visibility</p:attrName>
                                        </p:attrNameLst>
                                      </p:cBhvr>
                                      <p:to>
                                        <p:strVal val="visible"/>
                                      </p:to>
                                    </p:set>
                                    <p:anim calcmode="lin" valueType="num">
                                      <p:cBhvr additive="base">
                                        <p:cTn id="311" dur="2250" fill="hold"/>
                                        <p:tgtEl>
                                          <p:spTgt spid="26"/>
                                        </p:tgtEl>
                                        <p:attrNameLst>
                                          <p:attrName>ppt_x</p:attrName>
                                        </p:attrNameLst>
                                      </p:cBhvr>
                                      <p:tavLst>
                                        <p:tav tm="0">
                                          <p:val>
                                            <p:strVal val="1+#ppt_w/2"/>
                                          </p:val>
                                        </p:tav>
                                        <p:tav tm="100000">
                                          <p:val>
                                            <p:strVal val="#ppt_x"/>
                                          </p:val>
                                        </p:tav>
                                      </p:tavLst>
                                    </p:anim>
                                    <p:anim calcmode="lin" valueType="num">
                                      <p:cBhvr additive="base">
                                        <p:cTn id="312" dur="2250" fill="hold"/>
                                        <p:tgtEl>
                                          <p:spTgt spid="26"/>
                                        </p:tgtEl>
                                        <p:attrNameLst>
                                          <p:attrName>ppt_y</p:attrName>
                                        </p:attrNameLst>
                                      </p:cBhvr>
                                      <p:tavLst>
                                        <p:tav tm="0">
                                          <p:val>
                                            <p:strVal val="0-#ppt_h/2"/>
                                          </p:val>
                                        </p:tav>
                                        <p:tav tm="100000">
                                          <p:val>
                                            <p:strVal val="#ppt_y"/>
                                          </p:val>
                                        </p:tav>
                                      </p:tavLst>
                                    </p:anim>
                                  </p:childTnLst>
                                </p:cTn>
                              </p:par>
                              <p:par>
                                <p:cTn id="313" presetID="2" presetClass="entr" presetSubtype="3" fill="hold" grpId="0" nodeType="withEffect">
                                  <p:stCondLst>
                                    <p:cond delay="0"/>
                                  </p:stCondLst>
                                  <p:childTnLst>
                                    <p:set>
                                      <p:cBhvr>
                                        <p:cTn id="314" dur="1" fill="hold">
                                          <p:stCondLst>
                                            <p:cond delay="0"/>
                                          </p:stCondLst>
                                        </p:cTn>
                                        <p:tgtEl>
                                          <p:spTgt spid="27"/>
                                        </p:tgtEl>
                                        <p:attrNameLst>
                                          <p:attrName>style.visibility</p:attrName>
                                        </p:attrNameLst>
                                      </p:cBhvr>
                                      <p:to>
                                        <p:strVal val="visible"/>
                                      </p:to>
                                    </p:set>
                                    <p:anim calcmode="lin" valueType="num">
                                      <p:cBhvr additive="base">
                                        <p:cTn id="315" dur="2250" fill="hold"/>
                                        <p:tgtEl>
                                          <p:spTgt spid="27"/>
                                        </p:tgtEl>
                                        <p:attrNameLst>
                                          <p:attrName>ppt_x</p:attrName>
                                        </p:attrNameLst>
                                      </p:cBhvr>
                                      <p:tavLst>
                                        <p:tav tm="0">
                                          <p:val>
                                            <p:strVal val="1+#ppt_w/2"/>
                                          </p:val>
                                        </p:tav>
                                        <p:tav tm="100000">
                                          <p:val>
                                            <p:strVal val="#ppt_x"/>
                                          </p:val>
                                        </p:tav>
                                      </p:tavLst>
                                    </p:anim>
                                    <p:anim calcmode="lin" valueType="num">
                                      <p:cBhvr additive="base">
                                        <p:cTn id="316" dur="2250" fill="hold"/>
                                        <p:tgtEl>
                                          <p:spTgt spid="27"/>
                                        </p:tgtEl>
                                        <p:attrNameLst>
                                          <p:attrName>ppt_y</p:attrName>
                                        </p:attrNameLst>
                                      </p:cBhvr>
                                      <p:tavLst>
                                        <p:tav tm="0">
                                          <p:val>
                                            <p:strVal val="0-#ppt_h/2"/>
                                          </p:val>
                                        </p:tav>
                                        <p:tav tm="100000">
                                          <p:val>
                                            <p:strVal val="#ppt_y"/>
                                          </p:val>
                                        </p:tav>
                                      </p:tavLst>
                                    </p:anim>
                                  </p:childTnLst>
                                </p:cTn>
                              </p:par>
                              <p:par>
                                <p:cTn id="317" presetID="2" presetClass="entr" presetSubtype="3" fill="hold" grpId="0" nodeType="withEffect">
                                  <p:stCondLst>
                                    <p:cond delay="0"/>
                                  </p:stCondLst>
                                  <p:childTnLst>
                                    <p:set>
                                      <p:cBhvr>
                                        <p:cTn id="318" dur="1" fill="hold">
                                          <p:stCondLst>
                                            <p:cond delay="0"/>
                                          </p:stCondLst>
                                        </p:cTn>
                                        <p:tgtEl>
                                          <p:spTgt spid="28"/>
                                        </p:tgtEl>
                                        <p:attrNameLst>
                                          <p:attrName>style.visibility</p:attrName>
                                        </p:attrNameLst>
                                      </p:cBhvr>
                                      <p:to>
                                        <p:strVal val="visible"/>
                                      </p:to>
                                    </p:set>
                                    <p:anim calcmode="lin" valueType="num">
                                      <p:cBhvr additive="base">
                                        <p:cTn id="319" dur="2250" fill="hold"/>
                                        <p:tgtEl>
                                          <p:spTgt spid="28"/>
                                        </p:tgtEl>
                                        <p:attrNameLst>
                                          <p:attrName>ppt_x</p:attrName>
                                        </p:attrNameLst>
                                      </p:cBhvr>
                                      <p:tavLst>
                                        <p:tav tm="0">
                                          <p:val>
                                            <p:strVal val="1+#ppt_w/2"/>
                                          </p:val>
                                        </p:tav>
                                        <p:tav tm="100000">
                                          <p:val>
                                            <p:strVal val="#ppt_x"/>
                                          </p:val>
                                        </p:tav>
                                      </p:tavLst>
                                    </p:anim>
                                    <p:anim calcmode="lin" valueType="num">
                                      <p:cBhvr additive="base">
                                        <p:cTn id="320" dur="2250" fill="hold"/>
                                        <p:tgtEl>
                                          <p:spTgt spid="28"/>
                                        </p:tgtEl>
                                        <p:attrNameLst>
                                          <p:attrName>ppt_y</p:attrName>
                                        </p:attrNameLst>
                                      </p:cBhvr>
                                      <p:tavLst>
                                        <p:tav tm="0">
                                          <p:val>
                                            <p:strVal val="0-#ppt_h/2"/>
                                          </p:val>
                                        </p:tav>
                                        <p:tav tm="100000">
                                          <p:val>
                                            <p:strVal val="#ppt_y"/>
                                          </p:val>
                                        </p:tav>
                                      </p:tavLst>
                                    </p:anim>
                                  </p:childTnLst>
                                </p:cTn>
                              </p:par>
                              <p:par>
                                <p:cTn id="321" presetID="2" presetClass="entr" presetSubtype="3" fill="hold" grpId="0" nodeType="withEffect">
                                  <p:stCondLst>
                                    <p:cond delay="0"/>
                                  </p:stCondLst>
                                  <p:childTnLst>
                                    <p:set>
                                      <p:cBhvr>
                                        <p:cTn id="322" dur="1" fill="hold">
                                          <p:stCondLst>
                                            <p:cond delay="0"/>
                                          </p:stCondLst>
                                        </p:cTn>
                                        <p:tgtEl>
                                          <p:spTgt spid="29"/>
                                        </p:tgtEl>
                                        <p:attrNameLst>
                                          <p:attrName>style.visibility</p:attrName>
                                        </p:attrNameLst>
                                      </p:cBhvr>
                                      <p:to>
                                        <p:strVal val="visible"/>
                                      </p:to>
                                    </p:set>
                                    <p:anim calcmode="lin" valueType="num">
                                      <p:cBhvr additive="base">
                                        <p:cTn id="323" dur="2250" fill="hold"/>
                                        <p:tgtEl>
                                          <p:spTgt spid="29"/>
                                        </p:tgtEl>
                                        <p:attrNameLst>
                                          <p:attrName>ppt_x</p:attrName>
                                        </p:attrNameLst>
                                      </p:cBhvr>
                                      <p:tavLst>
                                        <p:tav tm="0">
                                          <p:val>
                                            <p:strVal val="1+#ppt_w/2"/>
                                          </p:val>
                                        </p:tav>
                                        <p:tav tm="100000">
                                          <p:val>
                                            <p:strVal val="#ppt_x"/>
                                          </p:val>
                                        </p:tav>
                                      </p:tavLst>
                                    </p:anim>
                                    <p:anim calcmode="lin" valueType="num">
                                      <p:cBhvr additive="base">
                                        <p:cTn id="324" dur="2250" fill="hold"/>
                                        <p:tgtEl>
                                          <p:spTgt spid="29"/>
                                        </p:tgtEl>
                                        <p:attrNameLst>
                                          <p:attrName>ppt_y</p:attrName>
                                        </p:attrNameLst>
                                      </p:cBhvr>
                                      <p:tavLst>
                                        <p:tav tm="0">
                                          <p:val>
                                            <p:strVal val="0-#ppt_h/2"/>
                                          </p:val>
                                        </p:tav>
                                        <p:tav tm="100000">
                                          <p:val>
                                            <p:strVal val="#ppt_y"/>
                                          </p:val>
                                        </p:tav>
                                      </p:tavLst>
                                    </p:anim>
                                  </p:childTnLst>
                                </p:cTn>
                              </p:par>
                              <p:par>
                                <p:cTn id="325" presetID="2" presetClass="entr" presetSubtype="3" fill="hold" grpId="0" nodeType="withEffect">
                                  <p:stCondLst>
                                    <p:cond delay="0"/>
                                  </p:stCondLst>
                                  <p:childTnLst>
                                    <p:set>
                                      <p:cBhvr>
                                        <p:cTn id="326" dur="1" fill="hold">
                                          <p:stCondLst>
                                            <p:cond delay="0"/>
                                          </p:stCondLst>
                                        </p:cTn>
                                        <p:tgtEl>
                                          <p:spTgt spid="30"/>
                                        </p:tgtEl>
                                        <p:attrNameLst>
                                          <p:attrName>style.visibility</p:attrName>
                                        </p:attrNameLst>
                                      </p:cBhvr>
                                      <p:to>
                                        <p:strVal val="visible"/>
                                      </p:to>
                                    </p:set>
                                    <p:anim calcmode="lin" valueType="num">
                                      <p:cBhvr additive="base">
                                        <p:cTn id="327" dur="2250" fill="hold"/>
                                        <p:tgtEl>
                                          <p:spTgt spid="30"/>
                                        </p:tgtEl>
                                        <p:attrNameLst>
                                          <p:attrName>ppt_x</p:attrName>
                                        </p:attrNameLst>
                                      </p:cBhvr>
                                      <p:tavLst>
                                        <p:tav tm="0">
                                          <p:val>
                                            <p:strVal val="1+#ppt_w/2"/>
                                          </p:val>
                                        </p:tav>
                                        <p:tav tm="100000">
                                          <p:val>
                                            <p:strVal val="#ppt_x"/>
                                          </p:val>
                                        </p:tav>
                                      </p:tavLst>
                                    </p:anim>
                                    <p:anim calcmode="lin" valueType="num">
                                      <p:cBhvr additive="base">
                                        <p:cTn id="328" dur="2250" fill="hold"/>
                                        <p:tgtEl>
                                          <p:spTgt spid="30"/>
                                        </p:tgtEl>
                                        <p:attrNameLst>
                                          <p:attrName>ppt_y</p:attrName>
                                        </p:attrNameLst>
                                      </p:cBhvr>
                                      <p:tavLst>
                                        <p:tav tm="0">
                                          <p:val>
                                            <p:strVal val="0-#ppt_h/2"/>
                                          </p:val>
                                        </p:tav>
                                        <p:tav tm="100000">
                                          <p:val>
                                            <p:strVal val="#ppt_y"/>
                                          </p:val>
                                        </p:tav>
                                      </p:tavLst>
                                    </p:anim>
                                  </p:childTnLst>
                                </p:cTn>
                              </p:par>
                              <p:par>
                                <p:cTn id="329" presetID="2" presetClass="entr" presetSubtype="3" fill="hold" grpId="0" nodeType="withEffect">
                                  <p:stCondLst>
                                    <p:cond delay="0"/>
                                  </p:stCondLst>
                                  <p:childTnLst>
                                    <p:set>
                                      <p:cBhvr>
                                        <p:cTn id="330" dur="1" fill="hold">
                                          <p:stCondLst>
                                            <p:cond delay="0"/>
                                          </p:stCondLst>
                                        </p:cTn>
                                        <p:tgtEl>
                                          <p:spTgt spid="31"/>
                                        </p:tgtEl>
                                        <p:attrNameLst>
                                          <p:attrName>style.visibility</p:attrName>
                                        </p:attrNameLst>
                                      </p:cBhvr>
                                      <p:to>
                                        <p:strVal val="visible"/>
                                      </p:to>
                                    </p:set>
                                    <p:anim calcmode="lin" valueType="num">
                                      <p:cBhvr additive="base">
                                        <p:cTn id="331" dur="2250" fill="hold"/>
                                        <p:tgtEl>
                                          <p:spTgt spid="31"/>
                                        </p:tgtEl>
                                        <p:attrNameLst>
                                          <p:attrName>ppt_x</p:attrName>
                                        </p:attrNameLst>
                                      </p:cBhvr>
                                      <p:tavLst>
                                        <p:tav tm="0">
                                          <p:val>
                                            <p:strVal val="1+#ppt_w/2"/>
                                          </p:val>
                                        </p:tav>
                                        <p:tav tm="100000">
                                          <p:val>
                                            <p:strVal val="#ppt_x"/>
                                          </p:val>
                                        </p:tav>
                                      </p:tavLst>
                                    </p:anim>
                                    <p:anim calcmode="lin" valueType="num">
                                      <p:cBhvr additive="base">
                                        <p:cTn id="332" dur="2250" fill="hold"/>
                                        <p:tgtEl>
                                          <p:spTgt spid="31"/>
                                        </p:tgtEl>
                                        <p:attrNameLst>
                                          <p:attrName>ppt_y</p:attrName>
                                        </p:attrNameLst>
                                      </p:cBhvr>
                                      <p:tavLst>
                                        <p:tav tm="0">
                                          <p:val>
                                            <p:strVal val="0-#ppt_h/2"/>
                                          </p:val>
                                        </p:tav>
                                        <p:tav tm="100000">
                                          <p:val>
                                            <p:strVal val="#ppt_y"/>
                                          </p:val>
                                        </p:tav>
                                      </p:tavLst>
                                    </p:anim>
                                  </p:childTnLst>
                                </p:cTn>
                              </p:par>
                              <p:par>
                                <p:cTn id="333" presetID="2" presetClass="entr" presetSubtype="3" fill="hold" grpId="0" nodeType="withEffect">
                                  <p:stCondLst>
                                    <p:cond delay="0"/>
                                  </p:stCondLst>
                                  <p:childTnLst>
                                    <p:set>
                                      <p:cBhvr>
                                        <p:cTn id="334" dur="1" fill="hold">
                                          <p:stCondLst>
                                            <p:cond delay="0"/>
                                          </p:stCondLst>
                                        </p:cTn>
                                        <p:tgtEl>
                                          <p:spTgt spid="32"/>
                                        </p:tgtEl>
                                        <p:attrNameLst>
                                          <p:attrName>style.visibility</p:attrName>
                                        </p:attrNameLst>
                                      </p:cBhvr>
                                      <p:to>
                                        <p:strVal val="visible"/>
                                      </p:to>
                                    </p:set>
                                    <p:anim calcmode="lin" valueType="num">
                                      <p:cBhvr additive="base">
                                        <p:cTn id="335" dur="2250" fill="hold"/>
                                        <p:tgtEl>
                                          <p:spTgt spid="32"/>
                                        </p:tgtEl>
                                        <p:attrNameLst>
                                          <p:attrName>ppt_x</p:attrName>
                                        </p:attrNameLst>
                                      </p:cBhvr>
                                      <p:tavLst>
                                        <p:tav tm="0">
                                          <p:val>
                                            <p:strVal val="1+#ppt_w/2"/>
                                          </p:val>
                                        </p:tav>
                                        <p:tav tm="100000">
                                          <p:val>
                                            <p:strVal val="#ppt_x"/>
                                          </p:val>
                                        </p:tav>
                                      </p:tavLst>
                                    </p:anim>
                                    <p:anim calcmode="lin" valueType="num">
                                      <p:cBhvr additive="base">
                                        <p:cTn id="336" dur="2250" fill="hold"/>
                                        <p:tgtEl>
                                          <p:spTgt spid="32"/>
                                        </p:tgtEl>
                                        <p:attrNameLst>
                                          <p:attrName>ppt_y</p:attrName>
                                        </p:attrNameLst>
                                      </p:cBhvr>
                                      <p:tavLst>
                                        <p:tav tm="0">
                                          <p:val>
                                            <p:strVal val="0-#ppt_h/2"/>
                                          </p:val>
                                        </p:tav>
                                        <p:tav tm="100000">
                                          <p:val>
                                            <p:strVal val="#ppt_y"/>
                                          </p:val>
                                        </p:tav>
                                      </p:tavLst>
                                    </p:anim>
                                  </p:childTnLst>
                                </p:cTn>
                              </p:par>
                              <p:par>
                                <p:cTn id="337" presetID="2" presetClass="entr" presetSubtype="3" fill="hold" grpId="0" nodeType="withEffect">
                                  <p:stCondLst>
                                    <p:cond delay="0"/>
                                  </p:stCondLst>
                                  <p:childTnLst>
                                    <p:set>
                                      <p:cBhvr>
                                        <p:cTn id="338" dur="1" fill="hold">
                                          <p:stCondLst>
                                            <p:cond delay="0"/>
                                          </p:stCondLst>
                                        </p:cTn>
                                        <p:tgtEl>
                                          <p:spTgt spid="33"/>
                                        </p:tgtEl>
                                        <p:attrNameLst>
                                          <p:attrName>style.visibility</p:attrName>
                                        </p:attrNameLst>
                                      </p:cBhvr>
                                      <p:to>
                                        <p:strVal val="visible"/>
                                      </p:to>
                                    </p:set>
                                    <p:anim calcmode="lin" valueType="num">
                                      <p:cBhvr additive="base">
                                        <p:cTn id="339" dur="2250" fill="hold"/>
                                        <p:tgtEl>
                                          <p:spTgt spid="33"/>
                                        </p:tgtEl>
                                        <p:attrNameLst>
                                          <p:attrName>ppt_x</p:attrName>
                                        </p:attrNameLst>
                                      </p:cBhvr>
                                      <p:tavLst>
                                        <p:tav tm="0">
                                          <p:val>
                                            <p:strVal val="1+#ppt_w/2"/>
                                          </p:val>
                                        </p:tav>
                                        <p:tav tm="100000">
                                          <p:val>
                                            <p:strVal val="#ppt_x"/>
                                          </p:val>
                                        </p:tav>
                                      </p:tavLst>
                                    </p:anim>
                                    <p:anim calcmode="lin" valueType="num">
                                      <p:cBhvr additive="base">
                                        <p:cTn id="340" dur="2250" fill="hold"/>
                                        <p:tgtEl>
                                          <p:spTgt spid="33"/>
                                        </p:tgtEl>
                                        <p:attrNameLst>
                                          <p:attrName>ppt_y</p:attrName>
                                        </p:attrNameLst>
                                      </p:cBhvr>
                                      <p:tavLst>
                                        <p:tav tm="0">
                                          <p:val>
                                            <p:strVal val="0-#ppt_h/2"/>
                                          </p:val>
                                        </p:tav>
                                        <p:tav tm="100000">
                                          <p:val>
                                            <p:strVal val="#ppt_y"/>
                                          </p:val>
                                        </p:tav>
                                      </p:tavLst>
                                    </p:anim>
                                  </p:childTnLst>
                                </p:cTn>
                              </p:par>
                              <p:par>
                                <p:cTn id="341" presetID="2" presetClass="entr" presetSubtype="3" fill="hold" grpId="0" nodeType="withEffect">
                                  <p:stCondLst>
                                    <p:cond delay="0"/>
                                  </p:stCondLst>
                                  <p:childTnLst>
                                    <p:set>
                                      <p:cBhvr>
                                        <p:cTn id="342" dur="1" fill="hold">
                                          <p:stCondLst>
                                            <p:cond delay="0"/>
                                          </p:stCondLst>
                                        </p:cTn>
                                        <p:tgtEl>
                                          <p:spTgt spid="34"/>
                                        </p:tgtEl>
                                        <p:attrNameLst>
                                          <p:attrName>style.visibility</p:attrName>
                                        </p:attrNameLst>
                                      </p:cBhvr>
                                      <p:to>
                                        <p:strVal val="visible"/>
                                      </p:to>
                                    </p:set>
                                    <p:anim calcmode="lin" valueType="num">
                                      <p:cBhvr additive="base">
                                        <p:cTn id="343" dur="2250" fill="hold"/>
                                        <p:tgtEl>
                                          <p:spTgt spid="34"/>
                                        </p:tgtEl>
                                        <p:attrNameLst>
                                          <p:attrName>ppt_x</p:attrName>
                                        </p:attrNameLst>
                                      </p:cBhvr>
                                      <p:tavLst>
                                        <p:tav tm="0">
                                          <p:val>
                                            <p:strVal val="1+#ppt_w/2"/>
                                          </p:val>
                                        </p:tav>
                                        <p:tav tm="100000">
                                          <p:val>
                                            <p:strVal val="#ppt_x"/>
                                          </p:val>
                                        </p:tav>
                                      </p:tavLst>
                                    </p:anim>
                                    <p:anim calcmode="lin" valueType="num">
                                      <p:cBhvr additive="base">
                                        <p:cTn id="344" dur="2250" fill="hold"/>
                                        <p:tgtEl>
                                          <p:spTgt spid="34"/>
                                        </p:tgtEl>
                                        <p:attrNameLst>
                                          <p:attrName>ppt_y</p:attrName>
                                        </p:attrNameLst>
                                      </p:cBhvr>
                                      <p:tavLst>
                                        <p:tav tm="0">
                                          <p:val>
                                            <p:strVal val="0-#ppt_h/2"/>
                                          </p:val>
                                        </p:tav>
                                        <p:tav tm="100000">
                                          <p:val>
                                            <p:strVal val="#ppt_y"/>
                                          </p:val>
                                        </p:tav>
                                      </p:tavLst>
                                    </p:anim>
                                  </p:childTnLst>
                                </p:cTn>
                              </p:par>
                              <p:par>
                                <p:cTn id="345" presetID="2" presetClass="entr" presetSubtype="3" fill="hold" grpId="0" nodeType="withEffect">
                                  <p:stCondLst>
                                    <p:cond delay="0"/>
                                  </p:stCondLst>
                                  <p:childTnLst>
                                    <p:set>
                                      <p:cBhvr>
                                        <p:cTn id="346" dur="1" fill="hold">
                                          <p:stCondLst>
                                            <p:cond delay="0"/>
                                          </p:stCondLst>
                                        </p:cTn>
                                        <p:tgtEl>
                                          <p:spTgt spid="35"/>
                                        </p:tgtEl>
                                        <p:attrNameLst>
                                          <p:attrName>style.visibility</p:attrName>
                                        </p:attrNameLst>
                                      </p:cBhvr>
                                      <p:to>
                                        <p:strVal val="visible"/>
                                      </p:to>
                                    </p:set>
                                    <p:anim calcmode="lin" valueType="num">
                                      <p:cBhvr additive="base">
                                        <p:cTn id="347" dur="2250" fill="hold"/>
                                        <p:tgtEl>
                                          <p:spTgt spid="35"/>
                                        </p:tgtEl>
                                        <p:attrNameLst>
                                          <p:attrName>ppt_x</p:attrName>
                                        </p:attrNameLst>
                                      </p:cBhvr>
                                      <p:tavLst>
                                        <p:tav tm="0">
                                          <p:val>
                                            <p:strVal val="1+#ppt_w/2"/>
                                          </p:val>
                                        </p:tav>
                                        <p:tav tm="100000">
                                          <p:val>
                                            <p:strVal val="#ppt_x"/>
                                          </p:val>
                                        </p:tav>
                                      </p:tavLst>
                                    </p:anim>
                                    <p:anim calcmode="lin" valueType="num">
                                      <p:cBhvr additive="base">
                                        <p:cTn id="348" dur="2250" fill="hold"/>
                                        <p:tgtEl>
                                          <p:spTgt spid="35"/>
                                        </p:tgtEl>
                                        <p:attrNameLst>
                                          <p:attrName>ppt_y</p:attrName>
                                        </p:attrNameLst>
                                      </p:cBhvr>
                                      <p:tavLst>
                                        <p:tav tm="0">
                                          <p:val>
                                            <p:strVal val="0-#ppt_h/2"/>
                                          </p:val>
                                        </p:tav>
                                        <p:tav tm="100000">
                                          <p:val>
                                            <p:strVal val="#ppt_y"/>
                                          </p:val>
                                        </p:tav>
                                      </p:tavLst>
                                    </p:anim>
                                  </p:childTnLst>
                                </p:cTn>
                              </p:par>
                              <p:par>
                                <p:cTn id="349" presetID="2" presetClass="entr" presetSubtype="3" fill="hold" grpId="0" nodeType="withEffect">
                                  <p:stCondLst>
                                    <p:cond delay="0"/>
                                  </p:stCondLst>
                                  <p:childTnLst>
                                    <p:set>
                                      <p:cBhvr>
                                        <p:cTn id="350" dur="1" fill="hold">
                                          <p:stCondLst>
                                            <p:cond delay="0"/>
                                          </p:stCondLst>
                                        </p:cTn>
                                        <p:tgtEl>
                                          <p:spTgt spid="36"/>
                                        </p:tgtEl>
                                        <p:attrNameLst>
                                          <p:attrName>style.visibility</p:attrName>
                                        </p:attrNameLst>
                                      </p:cBhvr>
                                      <p:to>
                                        <p:strVal val="visible"/>
                                      </p:to>
                                    </p:set>
                                    <p:anim calcmode="lin" valueType="num">
                                      <p:cBhvr additive="base">
                                        <p:cTn id="351" dur="2250" fill="hold"/>
                                        <p:tgtEl>
                                          <p:spTgt spid="36"/>
                                        </p:tgtEl>
                                        <p:attrNameLst>
                                          <p:attrName>ppt_x</p:attrName>
                                        </p:attrNameLst>
                                      </p:cBhvr>
                                      <p:tavLst>
                                        <p:tav tm="0">
                                          <p:val>
                                            <p:strVal val="1+#ppt_w/2"/>
                                          </p:val>
                                        </p:tav>
                                        <p:tav tm="100000">
                                          <p:val>
                                            <p:strVal val="#ppt_x"/>
                                          </p:val>
                                        </p:tav>
                                      </p:tavLst>
                                    </p:anim>
                                    <p:anim calcmode="lin" valueType="num">
                                      <p:cBhvr additive="base">
                                        <p:cTn id="352" dur="2250" fill="hold"/>
                                        <p:tgtEl>
                                          <p:spTgt spid="36"/>
                                        </p:tgtEl>
                                        <p:attrNameLst>
                                          <p:attrName>ppt_y</p:attrName>
                                        </p:attrNameLst>
                                      </p:cBhvr>
                                      <p:tavLst>
                                        <p:tav tm="0">
                                          <p:val>
                                            <p:strVal val="0-#ppt_h/2"/>
                                          </p:val>
                                        </p:tav>
                                        <p:tav tm="100000">
                                          <p:val>
                                            <p:strVal val="#ppt_y"/>
                                          </p:val>
                                        </p:tav>
                                      </p:tavLst>
                                    </p:anim>
                                  </p:childTnLst>
                                </p:cTn>
                              </p:par>
                              <p:par>
                                <p:cTn id="353" presetID="2" presetClass="entr" presetSubtype="3" fill="hold" grpId="0" nodeType="withEffect">
                                  <p:stCondLst>
                                    <p:cond delay="0"/>
                                  </p:stCondLst>
                                  <p:childTnLst>
                                    <p:set>
                                      <p:cBhvr>
                                        <p:cTn id="354" dur="1" fill="hold">
                                          <p:stCondLst>
                                            <p:cond delay="0"/>
                                          </p:stCondLst>
                                        </p:cTn>
                                        <p:tgtEl>
                                          <p:spTgt spid="37"/>
                                        </p:tgtEl>
                                        <p:attrNameLst>
                                          <p:attrName>style.visibility</p:attrName>
                                        </p:attrNameLst>
                                      </p:cBhvr>
                                      <p:to>
                                        <p:strVal val="visible"/>
                                      </p:to>
                                    </p:set>
                                    <p:anim calcmode="lin" valueType="num">
                                      <p:cBhvr additive="base">
                                        <p:cTn id="355" dur="2250" fill="hold"/>
                                        <p:tgtEl>
                                          <p:spTgt spid="37"/>
                                        </p:tgtEl>
                                        <p:attrNameLst>
                                          <p:attrName>ppt_x</p:attrName>
                                        </p:attrNameLst>
                                      </p:cBhvr>
                                      <p:tavLst>
                                        <p:tav tm="0">
                                          <p:val>
                                            <p:strVal val="1+#ppt_w/2"/>
                                          </p:val>
                                        </p:tav>
                                        <p:tav tm="100000">
                                          <p:val>
                                            <p:strVal val="#ppt_x"/>
                                          </p:val>
                                        </p:tav>
                                      </p:tavLst>
                                    </p:anim>
                                    <p:anim calcmode="lin" valueType="num">
                                      <p:cBhvr additive="base">
                                        <p:cTn id="356" dur="2250" fill="hold"/>
                                        <p:tgtEl>
                                          <p:spTgt spid="37"/>
                                        </p:tgtEl>
                                        <p:attrNameLst>
                                          <p:attrName>ppt_y</p:attrName>
                                        </p:attrNameLst>
                                      </p:cBhvr>
                                      <p:tavLst>
                                        <p:tav tm="0">
                                          <p:val>
                                            <p:strVal val="0-#ppt_h/2"/>
                                          </p:val>
                                        </p:tav>
                                        <p:tav tm="100000">
                                          <p:val>
                                            <p:strVal val="#ppt_y"/>
                                          </p:val>
                                        </p:tav>
                                      </p:tavLst>
                                    </p:anim>
                                  </p:childTnLst>
                                </p:cTn>
                              </p:par>
                              <p:par>
                                <p:cTn id="357" presetID="2" presetClass="entr" presetSubtype="3" fill="hold" grpId="0" nodeType="withEffect">
                                  <p:stCondLst>
                                    <p:cond delay="0"/>
                                  </p:stCondLst>
                                  <p:childTnLst>
                                    <p:set>
                                      <p:cBhvr>
                                        <p:cTn id="358" dur="1" fill="hold">
                                          <p:stCondLst>
                                            <p:cond delay="0"/>
                                          </p:stCondLst>
                                        </p:cTn>
                                        <p:tgtEl>
                                          <p:spTgt spid="38"/>
                                        </p:tgtEl>
                                        <p:attrNameLst>
                                          <p:attrName>style.visibility</p:attrName>
                                        </p:attrNameLst>
                                      </p:cBhvr>
                                      <p:to>
                                        <p:strVal val="visible"/>
                                      </p:to>
                                    </p:set>
                                    <p:anim calcmode="lin" valueType="num">
                                      <p:cBhvr additive="base">
                                        <p:cTn id="359" dur="2250" fill="hold"/>
                                        <p:tgtEl>
                                          <p:spTgt spid="38"/>
                                        </p:tgtEl>
                                        <p:attrNameLst>
                                          <p:attrName>ppt_x</p:attrName>
                                        </p:attrNameLst>
                                      </p:cBhvr>
                                      <p:tavLst>
                                        <p:tav tm="0">
                                          <p:val>
                                            <p:strVal val="1+#ppt_w/2"/>
                                          </p:val>
                                        </p:tav>
                                        <p:tav tm="100000">
                                          <p:val>
                                            <p:strVal val="#ppt_x"/>
                                          </p:val>
                                        </p:tav>
                                      </p:tavLst>
                                    </p:anim>
                                    <p:anim calcmode="lin" valueType="num">
                                      <p:cBhvr additive="base">
                                        <p:cTn id="360" dur="2250" fill="hold"/>
                                        <p:tgtEl>
                                          <p:spTgt spid="38"/>
                                        </p:tgtEl>
                                        <p:attrNameLst>
                                          <p:attrName>ppt_y</p:attrName>
                                        </p:attrNameLst>
                                      </p:cBhvr>
                                      <p:tavLst>
                                        <p:tav tm="0">
                                          <p:val>
                                            <p:strVal val="0-#ppt_h/2"/>
                                          </p:val>
                                        </p:tav>
                                        <p:tav tm="100000">
                                          <p:val>
                                            <p:strVal val="#ppt_y"/>
                                          </p:val>
                                        </p:tav>
                                      </p:tavLst>
                                    </p:anim>
                                  </p:childTnLst>
                                </p:cTn>
                              </p:par>
                              <p:par>
                                <p:cTn id="361" presetID="2" presetClass="entr" presetSubtype="3" fill="hold" grpId="0" nodeType="withEffect">
                                  <p:stCondLst>
                                    <p:cond delay="0"/>
                                  </p:stCondLst>
                                  <p:childTnLst>
                                    <p:set>
                                      <p:cBhvr>
                                        <p:cTn id="362" dur="1" fill="hold">
                                          <p:stCondLst>
                                            <p:cond delay="0"/>
                                          </p:stCondLst>
                                        </p:cTn>
                                        <p:tgtEl>
                                          <p:spTgt spid="39"/>
                                        </p:tgtEl>
                                        <p:attrNameLst>
                                          <p:attrName>style.visibility</p:attrName>
                                        </p:attrNameLst>
                                      </p:cBhvr>
                                      <p:to>
                                        <p:strVal val="visible"/>
                                      </p:to>
                                    </p:set>
                                    <p:anim calcmode="lin" valueType="num">
                                      <p:cBhvr additive="base">
                                        <p:cTn id="363" dur="2250" fill="hold"/>
                                        <p:tgtEl>
                                          <p:spTgt spid="39"/>
                                        </p:tgtEl>
                                        <p:attrNameLst>
                                          <p:attrName>ppt_x</p:attrName>
                                        </p:attrNameLst>
                                      </p:cBhvr>
                                      <p:tavLst>
                                        <p:tav tm="0">
                                          <p:val>
                                            <p:strVal val="1+#ppt_w/2"/>
                                          </p:val>
                                        </p:tav>
                                        <p:tav tm="100000">
                                          <p:val>
                                            <p:strVal val="#ppt_x"/>
                                          </p:val>
                                        </p:tav>
                                      </p:tavLst>
                                    </p:anim>
                                    <p:anim calcmode="lin" valueType="num">
                                      <p:cBhvr additive="base">
                                        <p:cTn id="364" dur="2250" fill="hold"/>
                                        <p:tgtEl>
                                          <p:spTgt spid="39"/>
                                        </p:tgtEl>
                                        <p:attrNameLst>
                                          <p:attrName>ppt_y</p:attrName>
                                        </p:attrNameLst>
                                      </p:cBhvr>
                                      <p:tavLst>
                                        <p:tav tm="0">
                                          <p:val>
                                            <p:strVal val="0-#ppt_h/2"/>
                                          </p:val>
                                        </p:tav>
                                        <p:tav tm="100000">
                                          <p:val>
                                            <p:strVal val="#ppt_y"/>
                                          </p:val>
                                        </p:tav>
                                      </p:tavLst>
                                    </p:anim>
                                  </p:childTnLst>
                                </p:cTn>
                              </p:par>
                              <p:par>
                                <p:cTn id="365" presetID="2" presetClass="entr" presetSubtype="3" fill="hold" grpId="0" nodeType="withEffect">
                                  <p:stCondLst>
                                    <p:cond delay="0"/>
                                  </p:stCondLst>
                                  <p:childTnLst>
                                    <p:set>
                                      <p:cBhvr>
                                        <p:cTn id="366" dur="1" fill="hold">
                                          <p:stCondLst>
                                            <p:cond delay="0"/>
                                          </p:stCondLst>
                                        </p:cTn>
                                        <p:tgtEl>
                                          <p:spTgt spid="40"/>
                                        </p:tgtEl>
                                        <p:attrNameLst>
                                          <p:attrName>style.visibility</p:attrName>
                                        </p:attrNameLst>
                                      </p:cBhvr>
                                      <p:to>
                                        <p:strVal val="visible"/>
                                      </p:to>
                                    </p:set>
                                    <p:anim calcmode="lin" valueType="num">
                                      <p:cBhvr additive="base">
                                        <p:cTn id="367" dur="2250" fill="hold"/>
                                        <p:tgtEl>
                                          <p:spTgt spid="40"/>
                                        </p:tgtEl>
                                        <p:attrNameLst>
                                          <p:attrName>ppt_x</p:attrName>
                                        </p:attrNameLst>
                                      </p:cBhvr>
                                      <p:tavLst>
                                        <p:tav tm="0">
                                          <p:val>
                                            <p:strVal val="1+#ppt_w/2"/>
                                          </p:val>
                                        </p:tav>
                                        <p:tav tm="100000">
                                          <p:val>
                                            <p:strVal val="#ppt_x"/>
                                          </p:val>
                                        </p:tav>
                                      </p:tavLst>
                                    </p:anim>
                                    <p:anim calcmode="lin" valueType="num">
                                      <p:cBhvr additive="base">
                                        <p:cTn id="368" dur="2250" fill="hold"/>
                                        <p:tgtEl>
                                          <p:spTgt spid="40"/>
                                        </p:tgtEl>
                                        <p:attrNameLst>
                                          <p:attrName>ppt_y</p:attrName>
                                        </p:attrNameLst>
                                      </p:cBhvr>
                                      <p:tavLst>
                                        <p:tav tm="0">
                                          <p:val>
                                            <p:strVal val="0-#ppt_h/2"/>
                                          </p:val>
                                        </p:tav>
                                        <p:tav tm="100000">
                                          <p:val>
                                            <p:strVal val="#ppt_y"/>
                                          </p:val>
                                        </p:tav>
                                      </p:tavLst>
                                    </p:anim>
                                  </p:childTnLst>
                                </p:cTn>
                              </p:par>
                              <p:par>
                                <p:cTn id="369" presetID="2" presetClass="entr" presetSubtype="3" fill="hold" grpId="0" nodeType="withEffect">
                                  <p:stCondLst>
                                    <p:cond delay="0"/>
                                  </p:stCondLst>
                                  <p:childTnLst>
                                    <p:set>
                                      <p:cBhvr>
                                        <p:cTn id="370" dur="1" fill="hold">
                                          <p:stCondLst>
                                            <p:cond delay="0"/>
                                          </p:stCondLst>
                                        </p:cTn>
                                        <p:tgtEl>
                                          <p:spTgt spid="41"/>
                                        </p:tgtEl>
                                        <p:attrNameLst>
                                          <p:attrName>style.visibility</p:attrName>
                                        </p:attrNameLst>
                                      </p:cBhvr>
                                      <p:to>
                                        <p:strVal val="visible"/>
                                      </p:to>
                                    </p:set>
                                    <p:anim calcmode="lin" valueType="num">
                                      <p:cBhvr additive="base">
                                        <p:cTn id="371" dur="2250" fill="hold"/>
                                        <p:tgtEl>
                                          <p:spTgt spid="41"/>
                                        </p:tgtEl>
                                        <p:attrNameLst>
                                          <p:attrName>ppt_x</p:attrName>
                                        </p:attrNameLst>
                                      </p:cBhvr>
                                      <p:tavLst>
                                        <p:tav tm="0">
                                          <p:val>
                                            <p:strVal val="1+#ppt_w/2"/>
                                          </p:val>
                                        </p:tav>
                                        <p:tav tm="100000">
                                          <p:val>
                                            <p:strVal val="#ppt_x"/>
                                          </p:val>
                                        </p:tav>
                                      </p:tavLst>
                                    </p:anim>
                                    <p:anim calcmode="lin" valueType="num">
                                      <p:cBhvr additive="base">
                                        <p:cTn id="372" dur="2250" fill="hold"/>
                                        <p:tgtEl>
                                          <p:spTgt spid="41"/>
                                        </p:tgtEl>
                                        <p:attrNameLst>
                                          <p:attrName>ppt_y</p:attrName>
                                        </p:attrNameLst>
                                      </p:cBhvr>
                                      <p:tavLst>
                                        <p:tav tm="0">
                                          <p:val>
                                            <p:strVal val="0-#ppt_h/2"/>
                                          </p:val>
                                        </p:tav>
                                        <p:tav tm="100000">
                                          <p:val>
                                            <p:strVal val="#ppt_y"/>
                                          </p:val>
                                        </p:tav>
                                      </p:tavLst>
                                    </p:anim>
                                  </p:childTnLst>
                                </p:cTn>
                              </p:par>
                              <p:par>
                                <p:cTn id="373" presetID="2" presetClass="entr" presetSubtype="3" fill="hold" grpId="0" nodeType="withEffect">
                                  <p:stCondLst>
                                    <p:cond delay="0"/>
                                  </p:stCondLst>
                                  <p:childTnLst>
                                    <p:set>
                                      <p:cBhvr>
                                        <p:cTn id="374" dur="1" fill="hold">
                                          <p:stCondLst>
                                            <p:cond delay="0"/>
                                          </p:stCondLst>
                                        </p:cTn>
                                        <p:tgtEl>
                                          <p:spTgt spid="42"/>
                                        </p:tgtEl>
                                        <p:attrNameLst>
                                          <p:attrName>style.visibility</p:attrName>
                                        </p:attrNameLst>
                                      </p:cBhvr>
                                      <p:to>
                                        <p:strVal val="visible"/>
                                      </p:to>
                                    </p:set>
                                    <p:anim calcmode="lin" valueType="num">
                                      <p:cBhvr additive="base">
                                        <p:cTn id="375" dur="2250" fill="hold"/>
                                        <p:tgtEl>
                                          <p:spTgt spid="42"/>
                                        </p:tgtEl>
                                        <p:attrNameLst>
                                          <p:attrName>ppt_x</p:attrName>
                                        </p:attrNameLst>
                                      </p:cBhvr>
                                      <p:tavLst>
                                        <p:tav tm="0">
                                          <p:val>
                                            <p:strVal val="1+#ppt_w/2"/>
                                          </p:val>
                                        </p:tav>
                                        <p:tav tm="100000">
                                          <p:val>
                                            <p:strVal val="#ppt_x"/>
                                          </p:val>
                                        </p:tav>
                                      </p:tavLst>
                                    </p:anim>
                                    <p:anim calcmode="lin" valueType="num">
                                      <p:cBhvr additive="base">
                                        <p:cTn id="376" dur="2250" fill="hold"/>
                                        <p:tgtEl>
                                          <p:spTgt spid="42"/>
                                        </p:tgtEl>
                                        <p:attrNameLst>
                                          <p:attrName>ppt_y</p:attrName>
                                        </p:attrNameLst>
                                      </p:cBhvr>
                                      <p:tavLst>
                                        <p:tav tm="0">
                                          <p:val>
                                            <p:strVal val="0-#ppt_h/2"/>
                                          </p:val>
                                        </p:tav>
                                        <p:tav tm="100000">
                                          <p:val>
                                            <p:strVal val="#ppt_y"/>
                                          </p:val>
                                        </p:tav>
                                      </p:tavLst>
                                    </p:anim>
                                  </p:childTnLst>
                                </p:cTn>
                              </p:par>
                              <p:par>
                                <p:cTn id="377" presetID="2" presetClass="entr" presetSubtype="3" fill="hold" grpId="0" nodeType="withEffect">
                                  <p:stCondLst>
                                    <p:cond delay="0"/>
                                  </p:stCondLst>
                                  <p:childTnLst>
                                    <p:set>
                                      <p:cBhvr>
                                        <p:cTn id="378" dur="1" fill="hold">
                                          <p:stCondLst>
                                            <p:cond delay="0"/>
                                          </p:stCondLst>
                                        </p:cTn>
                                        <p:tgtEl>
                                          <p:spTgt spid="43"/>
                                        </p:tgtEl>
                                        <p:attrNameLst>
                                          <p:attrName>style.visibility</p:attrName>
                                        </p:attrNameLst>
                                      </p:cBhvr>
                                      <p:to>
                                        <p:strVal val="visible"/>
                                      </p:to>
                                    </p:set>
                                    <p:anim calcmode="lin" valueType="num">
                                      <p:cBhvr additive="base">
                                        <p:cTn id="379" dur="2250" fill="hold"/>
                                        <p:tgtEl>
                                          <p:spTgt spid="43"/>
                                        </p:tgtEl>
                                        <p:attrNameLst>
                                          <p:attrName>ppt_x</p:attrName>
                                        </p:attrNameLst>
                                      </p:cBhvr>
                                      <p:tavLst>
                                        <p:tav tm="0">
                                          <p:val>
                                            <p:strVal val="1+#ppt_w/2"/>
                                          </p:val>
                                        </p:tav>
                                        <p:tav tm="100000">
                                          <p:val>
                                            <p:strVal val="#ppt_x"/>
                                          </p:val>
                                        </p:tav>
                                      </p:tavLst>
                                    </p:anim>
                                    <p:anim calcmode="lin" valueType="num">
                                      <p:cBhvr additive="base">
                                        <p:cTn id="380" dur="2250" fill="hold"/>
                                        <p:tgtEl>
                                          <p:spTgt spid="43"/>
                                        </p:tgtEl>
                                        <p:attrNameLst>
                                          <p:attrName>ppt_y</p:attrName>
                                        </p:attrNameLst>
                                      </p:cBhvr>
                                      <p:tavLst>
                                        <p:tav tm="0">
                                          <p:val>
                                            <p:strVal val="0-#ppt_h/2"/>
                                          </p:val>
                                        </p:tav>
                                        <p:tav tm="100000">
                                          <p:val>
                                            <p:strVal val="#ppt_y"/>
                                          </p:val>
                                        </p:tav>
                                      </p:tavLst>
                                    </p:anim>
                                  </p:childTnLst>
                                </p:cTn>
                              </p:par>
                              <p:par>
                                <p:cTn id="381" presetID="2" presetClass="entr" presetSubtype="3" fill="hold" grpId="0" nodeType="withEffect">
                                  <p:stCondLst>
                                    <p:cond delay="0"/>
                                  </p:stCondLst>
                                  <p:childTnLst>
                                    <p:set>
                                      <p:cBhvr>
                                        <p:cTn id="382" dur="1" fill="hold">
                                          <p:stCondLst>
                                            <p:cond delay="0"/>
                                          </p:stCondLst>
                                        </p:cTn>
                                        <p:tgtEl>
                                          <p:spTgt spid="44"/>
                                        </p:tgtEl>
                                        <p:attrNameLst>
                                          <p:attrName>style.visibility</p:attrName>
                                        </p:attrNameLst>
                                      </p:cBhvr>
                                      <p:to>
                                        <p:strVal val="visible"/>
                                      </p:to>
                                    </p:set>
                                    <p:anim calcmode="lin" valueType="num">
                                      <p:cBhvr additive="base">
                                        <p:cTn id="383" dur="2250" fill="hold"/>
                                        <p:tgtEl>
                                          <p:spTgt spid="44"/>
                                        </p:tgtEl>
                                        <p:attrNameLst>
                                          <p:attrName>ppt_x</p:attrName>
                                        </p:attrNameLst>
                                      </p:cBhvr>
                                      <p:tavLst>
                                        <p:tav tm="0">
                                          <p:val>
                                            <p:strVal val="1+#ppt_w/2"/>
                                          </p:val>
                                        </p:tav>
                                        <p:tav tm="100000">
                                          <p:val>
                                            <p:strVal val="#ppt_x"/>
                                          </p:val>
                                        </p:tav>
                                      </p:tavLst>
                                    </p:anim>
                                    <p:anim calcmode="lin" valueType="num">
                                      <p:cBhvr additive="base">
                                        <p:cTn id="384" dur="2250" fill="hold"/>
                                        <p:tgtEl>
                                          <p:spTgt spid="44"/>
                                        </p:tgtEl>
                                        <p:attrNameLst>
                                          <p:attrName>ppt_y</p:attrName>
                                        </p:attrNameLst>
                                      </p:cBhvr>
                                      <p:tavLst>
                                        <p:tav tm="0">
                                          <p:val>
                                            <p:strVal val="0-#ppt_h/2"/>
                                          </p:val>
                                        </p:tav>
                                        <p:tav tm="100000">
                                          <p:val>
                                            <p:strVal val="#ppt_y"/>
                                          </p:val>
                                        </p:tav>
                                      </p:tavLst>
                                    </p:anim>
                                  </p:childTnLst>
                                </p:cTn>
                              </p:par>
                              <p:par>
                                <p:cTn id="385" presetID="2" presetClass="entr" presetSubtype="3" fill="hold" grpId="0" nodeType="withEffect">
                                  <p:stCondLst>
                                    <p:cond delay="0"/>
                                  </p:stCondLst>
                                  <p:childTnLst>
                                    <p:set>
                                      <p:cBhvr>
                                        <p:cTn id="386" dur="1" fill="hold">
                                          <p:stCondLst>
                                            <p:cond delay="0"/>
                                          </p:stCondLst>
                                        </p:cTn>
                                        <p:tgtEl>
                                          <p:spTgt spid="45"/>
                                        </p:tgtEl>
                                        <p:attrNameLst>
                                          <p:attrName>style.visibility</p:attrName>
                                        </p:attrNameLst>
                                      </p:cBhvr>
                                      <p:to>
                                        <p:strVal val="visible"/>
                                      </p:to>
                                    </p:set>
                                    <p:anim calcmode="lin" valueType="num">
                                      <p:cBhvr additive="base">
                                        <p:cTn id="387" dur="2250" fill="hold"/>
                                        <p:tgtEl>
                                          <p:spTgt spid="45"/>
                                        </p:tgtEl>
                                        <p:attrNameLst>
                                          <p:attrName>ppt_x</p:attrName>
                                        </p:attrNameLst>
                                      </p:cBhvr>
                                      <p:tavLst>
                                        <p:tav tm="0">
                                          <p:val>
                                            <p:strVal val="1+#ppt_w/2"/>
                                          </p:val>
                                        </p:tav>
                                        <p:tav tm="100000">
                                          <p:val>
                                            <p:strVal val="#ppt_x"/>
                                          </p:val>
                                        </p:tav>
                                      </p:tavLst>
                                    </p:anim>
                                    <p:anim calcmode="lin" valueType="num">
                                      <p:cBhvr additive="base">
                                        <p:cTn id="388" dur="2250" fill="hold"/>
                                        <p:tgtEl>
                                          <p:spTgt spid="45"/>
                                        </p:tgtEl>
                                        <p:attrNameLst>
                                          <p:attrName>ppt_y</p:attrName>
                                        </p:attrNameLst>
                                      </p:cBhvr>
                                      <p:tavLst>
                                        <p:tav tm="0">
                                          <p:val>
                                            <p:strVal val="0-#ppt_h/2"/>
                                          </p:val>
                                        </p:tav>
                                        <p:tav tm="100000">
                                          <p:val>
                                            <p:strVal val="#ppt_y"/>
                                          </p:val>
                                        </p:tav>
                                      </p:tavLst>
                                    </p:anim>
                                  </p:childTnLst>
                                </p:cTn>
                              </p:par>
                              <p:par>
                                <p:cTn id="389" presetID="2" presetClass="entr" presetSubtype="3" fill="hold" grpId="0" nodeType="withEffect">
                                  <p:stCondLst>
                                    <p:cond delay="0"/>
                                  </p:stCondLst>
                                  <p:childTnLst>
                                    <p:set>
                                      <p:cBhvr>
                                        <p:cTn id="390" dur="1" fill="hold">
                                          <p:stCondLst>
                                            <p:cond delay="0"/>
                                          </p:stCondLst>
                                        </p:cTn>
                                        <p:tgtEl>
                                          <p:spTgt spid="46"/>
                                        </p:tgtEl>
                                        <p:attrNameLst>
                                          <p:attrName>style.visibility</p:attrName>
                                        </p:attrNameLst>
                                      </p:cBhvr>
                                      <p:to>
                                        <p:strVal val="visible"/>
                                      </p:to>
                                    </p:set>
                                    <p:anim calcmode="lin" valueType="num">
                                      <p:cBhvr additive="base">
                                        <p:cTn id="391" dur="2250" fill="hold"/>
                                        <p:tgtEl>
                                          <p:spTgt spid="46"/>
                                        </p:tgtEl>
                                        <p:attrNameLst>
                                          <p:attrName>ppt_x</p:attrName>
                                        </p:attrNameLst>
                                      </p:cBhvr>
                                      <p:tavLst>
                                        <p:tav tm="0">
                                          <p:val>
                                            <p:strVal val="1+#ppt_w/2"/>
                                          </p:val>
                                        </p:tav>
                                        <p:tav tm="100000">
                                          <p:val>
                                            <p:strVal val="#ppt_x"/>
                                          </p:val>
                                        </p:tav>
                                      </p:tavLst>
                                    </p:anim>
                                    <p:anim calcmode="lin" valueType="num">
                                      <p:cBhvr additive="base">
                                        <p:cTn id="392" dur="2250" fill="hold"/>
                                        <p:tgtEl>
                                          <p:spTgt spid="46"/>
                                        </p:tgtEl>
                                        <p:attrNameLst>
                                          <p:attrName>ppt_y</p:attrName>
                                        </p:attrNameLst>
                                      </p:cBhvr>
                                      <p:tavLst>
                                        <p:tav tm="0">
                                          <p:val>
                                            <p:strVal val="0-#ppt_h/2"/>
                                          </p:val>
                                        </p:tav>
                                        <p:tav tm="100000">
                                          <p:val>
                                            <p:strVal val="#ppt_y"/>
                                          </p:val>
                                        </p:tav>
                                      </p:tavLst>
                                    </p:anim>
                                  </p:childTnLst>
                                </p:cTn>
                              </p:par>
                              <p:par>
                                <p:cTn id="393" presetID="2" presetClass="entr" presetSubtype="3" fill="hold" grpId="0" nodeType="withEffect">
                                  <p:stCondLst>
                                    <p:cond delay="0"/>
                                  </p:stCondLst>
                                  <p:childTnLst>
                                    <p:set>
                                      <p:cBhvr>
                                        <p:cTn id="394" dur="1" fill="hold">
                                          <p:stCondLst>
                                            <p:cond delay="0"/>
                                          </p:stCondLst>
                                        </p:cTn>
                                        <p:tgtEl>
                                          <p:spTgt spid="47"/>
                                        </p:tgtEl>
                                        <p:attrNameLst>
                                          <p:attrName>style.visibility</p:attrName>
                                        </p:attrNameLst>
                                      </p:cBhvr>
                                      <p:to>
                                        <p:strVal val="visible"/>
                                      </p:to>
                                    </p:set>
                                    <p:anim calcmode="lin" valueType="num">
                                      <p:cBhvr additive="base">
                                        <p:cTn id="395" dur="2250" fill="hold"/>
                                        <p:tgtEl>
                                          <p:spTgt spid="47"/>
                                        </p:tgtEl>
                                        <p:attrNameLst>
                                          <p:attrName>ppt_x</p:attrName>
                                        </p:attrNameLst>
                                      </p:cBhvr>
                                      <p:tavLst>
                                        <p:tav tm="0">
                                          <p:val>
                                            <p:strVal val="1+#ppt_w/2"/>
                                          </p:val>
                                        </p:tav>
                                        <p:tav tm="100000">
                                          <p:val>
                                            <p:strVal val="#ppt_x"/>
                                          </p:val>
                                        </p:tav>
                                      </p:tavLst>
                                    </p:anim>
                                    <p:anim calcmode="lin" valueType="num">
                                      <p:cBhvr additive="base">
                                        <p:cTn id="396" dur="2250" fill="hold"/>
                                        <p:tgtEl>
                                          <p:spTgt spid="47"/>
                                        </p:tgtEl>
                                        <p:attrNameLst>
                                          <p:attrName>ppt_y</p:attrName>
                                        </p:attrNameLst>
                                      </p:cBhvr>
                                      <p:tavLst>
                                        <p:tav tm="0">
                                          <p:val>
                                            <p:strVal val="0-#ppt_h/2"/>
                                          </p:val>
                                        </p:tav>
                                        <p:tav tm="100000">
                                          <p:val>
                                            <p:strVal val="#ppt_y"/>
                                          </p:val>
                                        </p:tav>
                                      </p:tavLst>
                                    </p:anim>
                                  </p:childTnLst>
                                </p:cTn>
                              </p:par>
                              <p:par>
                                <p:cTn id="397" presetID="2" presetClass="entr" presetSubtype="3" fill="hold" grpId="0" nodeType="withEffect">
                                  <p:stCondLst>
                                    <p:cond delay="0"/>
                                  </p:stCondLst>
                                  <p:childTnLst>
                                    <p:set>
                                      <p:cBhvr>
                                        <p:cTn id="398" dur="1" fill="hold">
                                          <p:stCondLst>
                                            <p:cond delay="0"/>
                                          </p:stCondLst>
                                        </p:cTn>
                                        <p:tgtEl>
                                          <p:spTgt spid="48"/>
                                        </p:tgtEl>
                                        <p:attrNameLst>
                                          <p:attrName>style.visibility</p:attrName>
                                        </p:attrNameLst>
                                      </p:cBhvr>
                                      <p:to>
                                        <p:strVal val="visible"/>
                                      </p:to>
                                    </p:set>
                                    <p:anim calcmode="lin" valueType="num">
                                      <p:cBhvr additive="base">
                                        <p:cTn id="399" dur="2250" fill="hold"/>
                                        <p:tgtEl>
                                          <p:spTgt spid="48"/>
                                        </p:tgtEl>
                                        <p:attrNameLst>
                                          <p:attrName>ppt_x</p:attrName>
                                        </p:attrNameLst>
                                      </p:cBhvr>
                                      <p:tavLst>
                                        <p:tav tm="0">
                                          <p:val>
                                            <p:strVal val="1+#ppt_w/2"/>
                                          </p:val>
                                        </p:tav>
                                        <p:tav tm="100000">
                                          <p:val>
                                            <p:strVal val="#ppt_x"/>
                                          </p:val>
                                        </p:tav>
                                      </p:tavLst>
                                    </p:anim>
                                    <p:anim calcmode="lin" valueType="num">
                                      <p:cBhvr additive="base">
                                        <p:cTn id="400" dur="2250" fill="hold"/>
                                        <p:tgtEl>
                                          <p:spTgt spid="48"/>
                                        </p:tgtEl>
                                        <p:attrNameLst>
                                          <p:attrName>ppt_y</p:attrName>
                                        </p:attrNameLst>
                                      </p:cBhvr>
                                      <p:tavLst>
                                        <p:tav tm="0">
                                          <p:val>
                                            <p:strVal val="0-#ppt_h/2"/>
                                          </p:val>
                                        </p:tav>
                                        <p:tav tm="100000">
                                          <p:val>
                                            <p:strVal val="#ppt_y"/>
                                          </p:val>
                                        </p:tav>
                                      </p:tavLst>
                                    </p:anim>
                                  </p:childTnLst>
                                </p:cTn>
                              </p:par>
                              <p:par>
                                <p:cTn id="401" presetID="2" presetClass="entr" presetSubtype="3" fill="hold" grpId="0" nodeType="withEffect">
                                  <p:stCondLst>
                                    <p:cond delay="0"/>
                                  </p:stCondLst>
                                  <p:childTnLst>
                                    <p:set>
                                      <p:cBhvr>
                                        <p:cTn id="402" dur="1" fill="hold">
                                          <p:stCondLst>
                                            <p:cond delay="0"/>
                                          </p:stCondLst>
                                        </p:cTn>
                                        <p:tgtEl>
                                          <p:spTgt spid="49"/>
                                        </p:tgtEl>
                                        <p:attrNameLst>
                                          <p:attrName>style.visibility</p:attrName>
                                        </p:attrNameLst>
                                      </p:cBhvr>
                                      <p:to>
                                        <p:strVal val="visible"/>
                                      </p:to>
                                    </p:set>
                                    <p:anim calcmode="lin" valueType="num">
                                      <p:cBhvr additive="base">
                                        <p:cTn id="403" dur="2250" fill="hold"/>
                                        <p:tgtEl>
                                          <p:spTgt spid="49"/>
                                        </p:tgtEl>
                                        <p:attrNameLst>
                                          <p:attrName>ppt_x</p:attrName>
                                        </p:attrNameLst>
                                      </p:cBhvr>
                                      <p:tavLst>
                                        <p:tav tm="0">
                                          <p:val>
                                            <p:strVal val="1+#ppt_w/2"/>
                                          </p:val>
                                        </p:tav>
                                        <p:tav tm="100000">
                                          <p:val>
                                            <p:strVal val="#ppt_x"/>
                                          </p:val>
                                        </p:tav>
                                      </p:tavLst>
                                    </p:anim>
                                    <p:anim calcmode="lin" valueType="num">
                                      <p:cBhvr additive="base">
                                        <p:cTn id="404" dur="2250" fill="hold"/>
                                        <p:tgtEl>
                                          <p:spTgt spid="49"/>
                                        </p:tgtEl>
                                        <p:attrNameLst>
                                          <p:attrName>ppt_y</p:attrName>
                                        </p:attrNameLst>
                                      </p:cBhvr>
                                      <p:tavLst>
                                        <p:tav tm="0">
                                          <p:val>
                                            <p:strVal val="0-#ppt_h/2"/>
                                          </p:val>
                                        </p:tav>
                                        <p:tav tm="100000">
                                          <p:val>
                                            <p:strVal val="#ppt_y"/>
                                          </p:val>
                                        </p:tav>
                                      </p:tavLst>
                                    </p:anim>
                                  </p:childTnLst>
                                </p:cTn>
                              </p:par>
                              <p:par>
                                <p:cTn id="405" presetID="2" presetClass="entr" presetSubtype="3" fill="hold" grpId="0" nodeType="withEffect">
                                  <p:stCondLst>
                                    <p:cond delay="0"/>
                                  </p:stCondLst>
                                  <p:childTnLst>
                                    <p:set>
                                      <p:cBhvr>
                                        <p:cTn id="406" dur="1" fill="hold">
                                          <p:stCondLst>
                                            <p:cond delay="0"/>
                                          </p:stCondLst>
                                        </p:cTn>
                                        <p:tgtEl>
                                          <p:spTgt spid="50"/>
                                        </p:tgtEl>
                                        <p:attrNameLst>
                                          <p:attrName>style.visibility</p:attrName>
                                        </p:attrNameLst>
                                      </p:cBhvr>
                                      <p:to>
                                        <p:strVal val="visible"/>
                                      </p:to>
                                    </p:set>
                                    <p:anim calcmode="lin" valueType="num">
                                      <p:cBhvr additive="base">
                                        <p:cTn id="407" dur="2250" fill="hold"/>
                                        <p:tgtEl>
                                          <p:spTgt spid="50"/>
                                        </p:tgtEl>
                                        <p:attrNameLst>
                                          <p:attrName>ppt_x</p:attrName>
                                        </p:attrNameLst>
                                      </p:cBhvr>
                                      <p:tavLst>
                                        <p:tav tm="0">
                                          <p:val>
                                            <p:strVal val="1+#ppt_w/2"/>
                                          </p:val>
                                        </p:tav>
                                        <p:tav tm="100000">
                                          <p:val>
                                            <p:strVal val="#ppt_x"/>
                                          </p:val>
                                        </p:tav>
                                      </p:tavLst>
                                    </p:anim>
                                    <p:anim calcmode="lin" valueType="num">
                                      <p:cBhvr additive="base">
                                        <p:cTn id="408" dur="2250" fill="hold"/>
                                        <p:tgtEl>
                                          <p:spTgt spid="50"/>
                                        </p:tgtEl>
                                        <p:attrNameLst>
                                          <p:attrName>ppt_y</p:attrName>
                                        </p:attrNameLst>
                                      </p:cBhvr>
                                      <p:tavLst>
                                        <p:tav tm="0">
                                          <p:val>
                                            <p:strVal val="0-#ppt_h/2"/>
                                          </p:val>
                                        </p:tav>
                                        <p:tav tm="100000">
                                          <p:val>
                                            <p:strVal val="#ppt_y"/>
                                          </p:val>
                                        </p:tav>
                                      </p:tavLst>
                                    </p:anim>
                                  </p:childTnLst>
                                </p:cTn>
                              </p:par>
                              <p:par>
                                <p:cTn id="409" presetID="2" presetClass="entr" presetSubtype="3" fill="hold" grpId="0" nodeType="withEffect">
                                  <p:stCondLst>
                                    <p:cond delay="0"/>
                                  </p:stCondLst>
                                  <p:childTnLst>
                                    <p:set>
                                      <p:cBhvr>
                                        <p:cTn id="410" dur="1" fill="hold">
                                          <p:stCondLst>
                                            <p:cond delay="0"/>
                                          </p:stCondLst>
                                        </p:cTn>
                                        <p:tgtEl>
                                          <p:spTgt spid="51"/>
                                        </p:tgtEl>
                                        <p:attrNameLst>
                                          <p:attrName>style.visibility</p:attrName>
                                        </p:attrNameLst>
                                      </p:cBhvr>
                                      <p:to>
                                        <p:strVal val="visible"/>
                                      </p:to>
                                    </p:set>
                                    <p:anim calcmode="lin" valueType="num">
                                      <p:cBhvr additive="base">
                                        <p:cTn id="411" dur="2250" fill="hold"/>
                                        <p:tgtEl>
                                          <p:spTgt spid="51"/>
                                        </p:tgtEl>
                                        <p:attrNameLst>
                                          <p:attrName>ppt_x</p:attrName>
                                        </p:attrNameLst>
                                      </p:cBhvr>
                                      <p:tavLst>
                                        <p:tav tm="0">
                                          <p:val>
                                            <p:strVal val="1+#ppt_w/2"/>
                                          </p:val>
                                        </p:tav>
                                        <p:tav tm="100000">
                                          <p:val>
                                            <p:strVal val="#ppt_x"/>
                                          </p:val>
                                        </p:tav>
                                      </p:tavLst>
                                    </p:anim>
                                    <p:anim calcmode="lin" valueType="num">
                                      <p:cBhvr additive="base">
                                        <p:cTn id="412" dur="2250" fill="hold"/>
                                        <p:tgtEl>
                                          <p:spTgt spid="51"/>
                                        </p:tgtEl>
                                        <p:attrNameLst>
                                          <p:attrName>ppt_y</p:attrName>
                                        </p:attrNameLst>
                                      </p:cBhvr>
                                      <p:tavLst>
                                        <p:tav tm="0">
                                          <p:val>
                                            <p:strVal val="0-#ppt_h/2"/>
                                          </p:val>
                                        </p:tav>
                                        <p:tav tm="100000">
                                          <p:val>
                                            <p:strVal val="#ppt_y"/>
                                          </p:val>
                                        </p:tav>
                                      </p:tavLst>
                                    </p:anim>
                                  </p:childTnLst>
                                </p:cTn>
                              </p:par>
                              <p:par>
                                <p:cTn id="413" presetID="2" presetClass="entr" presetSubtype="3" fill="hold" grpId="0" nodeType="withEffect">
                                  <p:stCondLst>
                                    <p:cond delay="0"/>
                                  </p:stCondLst>
                                  <p:childTnLst>
                                    <p:set>
                                      <p:cBhvr>
                                        <p:cTn id="414" dur="1" fill="hold">
                                          <p:stCondLst>
                                            <p:cond delay="0"/>
                                          </p:stCondLst>
                                        </p:cTn>
                                        <p:tgtEl>
                                          <p:spTgt spid="52"/>
                                        </p:tgtEl>
                                        <p:attrNameLst>
                                          <p:attrName>style.visibility</p:attrName>
                                        </p:attrNameLst>
                                      </p:cBhvr>
                                      <p:to>
                                        <p:strVal val="visible"/>
                                      </p:to>
                                    </p:set>
                                    <p:anim calcmode="lin" valueType="num">
                                      <p:cBhvr additive="base">
                                        <p:cTn id="415" dur="2250" fill="hold"/>
                                        <p:tgtEl>
                                          <p:spTgt spid="52"/>
                                        </p:tgtEl>
                                        <p:attrNameLst>
                                          <p:attrName>ppt_x</p:attrName>
                                        </p:attrNameLst>
                                      </p:cBhvr>
                                      <p:tavLst>
                                        <p:tav tm="0">
                                          <p:val>
                                            <p:strVal val="1+#ppt_w/2"/>
                                          </p:val>
                                        </p:tav>
                                        <p:tav tm="100000">
                                          <p:val>
                                            <p:strVal val="#ppt_x"/>
                                          </p:val>
                                        </p:tav>
                                      </p:tavLst>
                                    </p:anim>
                                    <p:anim calcmode="lin" valueType="num">
                                      <p:cBhvr additive="base">
                                        <p:cTn id="416" dur="2250" fill="hold"/>
                                        <p:tgtEl>
                                          <p:spTgt spid="52"/>
                                        </p:tgtEl>
                                        <p:attrNameLst>
                                          <p:attrName>ppt_y</p:attrName>
                                        </p:attrNameLst>
                                      </p:cBhvr>
                                      <p:tavLst>
                                        <p:tav tm="0">
                                          <p:val>
                                            <p:strVal val="0-#ppt_h/2"/>
                                          </p:val>
                                        </p:tav>
                                        <p:tav tm="100000">
                                          <p:val>
                                            <p:strVal val="#ppt_y"/>
                                          </p:val>
                                        </p:tav>
                                      </p:tavLst>
                                    </p:anim>
                                  </p:childTnLst>
                                </p:cTn>
                              </p:par>
                              <p:par>
                                <p:cTn id="417" presetID="2" presetClass="entr" presetSubtype="3" fill="hold" grpId="0" nodeType="withEffect">
                                  <p:stCondLst>
                                    <p:cond delay="0"/>
                                  </p:stCondLst>
                                  <p:childTnLst>
                                    <p:set>
                                      <p:cBhvr>
                                        <p:cTn id="418" dur="1" fill="hold">
                                          <p:stCondLst>
                                            <p:cond delay="0"/>
                                          </p:stCondLst>
                                        </p:cTn>
                                        <p:tgtEl>
                                          <p:spTgt spid="53"/>
                                        </p:tgtEl>
                                        <p:attrNameLst>
                                          <p:attrName>style.visibility</p:attrName>
                                        </p:attrNameLst>
                                      </p:cBhvr>
                                      <p:to>
                                        <p:strVal val="visible"/>
                                      </p:to>
                                    </p:set>
                                    <p:anim calcmode="lin" valueType="num">
                                      <p:cBhvr additive="base">
                                        <p:cTn id="419" dur="2250" fill="hold"/>
                                        <p:tgtEl>
                                          <p:spTgt spid="53"/>
                                        </p:tgtEl>
                                        <p:attrNameLst>
                                          <p:attrName>ppt_x</p:attrName>
                                        </p:attrNameLst>
                                      </p:cBhvr>
                                      <p:tavLst>
                                        <p:tav tm="0">
                                          <p:val>
                                            <p:strVal val="1+#ppt_w/2"/>
                                          </p:val>
                                        </p:tav>
                                        <p:tav tm="100000">
                                          <p:val>
                                            <p:strVal val="#ppt_x"/>
                                          </p:val>
                                        </p:tav>
                                      </p:tavLst>
                                    </p:anim>
                                    <p:anim calcmode="lin" valueType="num">
                                      <p:cBhvr additive="base">
                                        <p:cTn id="420" dur="2250" fill="hold"/>
                                        <p:tgtEl>
                                          <p:spTgt spid="53"/>
                                        </p:tgtEl>
                                        <p:attrNameLst>
                                          <p:attrName>ppt_y</p:attrName>
                                        </p:attrNameLst>
                                      </p:cBhvr>
                                      <p:tavLst>
                                        <p:tav tm="0">
                                          <p:val>
                                            <p:strVal val="0-#ppt_h/2"/>
                                          </p:val>
                                        </p:tav>
                                        <p:tav tm="100000">
                                          <p:val>
                                            <p:strVal val="#ppt_y"/>
                                          </p:val>
                                        </p:tav>
                                      </p:tavLst>
                                    </p:anim>
                                  </p:childTnLst>
                                </p:cTn>
                              </p:par>
                              <p:par>
                                <p:cTn id="421" presetID="2" presetClass="entr" presetSubtype="12" fill="hold" grpId="0" nodeType="withEffect">
                                  <p:stCondLst>
                                    <p:cond delay="0"/>
                                  </p:stCondLst>
                                  <p:childTnLst>
                                    <p:set>
                                      <p:cBhvr>
                                        <p:cTn id="422" dur="1" fill="hold">
                                          <p:stCondLst>
                                            <p:cond delay="0"/>
                                          </p:stCondLst>
                                        </p:cTn>
                                        <p:tgtEl>
                                          <p:spTgt spid="107"/>
                                        </p:tgtEl>
                                        <p:attrNameLst>
                                          <p:attrName>style.visibility</p:attrName>
                                        </p:attrNameLst>
                                      </p:cBhvr>
                                      <p:to>
                                        <p:strVal val="visible"/>
                                      </p:to>
                                    </p:set>
                                    <p:anim calcmode="lin" valueType="num">
                                      <p:cBhvr additive="base">
                                        <p:cTn id="423" dur="2250" fill="hold"/>
                                        <p:tgtEl>
                                          <p:spTgt spid="107"/>
                                        </p:tgtEl>
                                        <p:attrNameLst>
                                          <p:attrName>ppt_x</p:attrName>
                                        </p:attrNameLst>
                                      </p:cBhvr>
                                      <p:tavLst>
                                        <p:tav tm="0">
                                          <p:val>
                                            <p:strVal val="0-#ppt_w/2"/>
                                          </p:val>
                                        </p:tav>
                                        <p:tav tm="100000">
                                          <p:val>
                                            <p:strVal val="#ppt_x"/>
                                          </p:val>
                                        </p:tav>
                                      </p:tavLst>
                                    </p:anim>
                                    <p:anim calcmode="lin" valueType="num">
                                      <p:cBhvr additive="base">
                                        <p:cTn id="424" dur="2250" fill="hold"/>
                                        <p:tgtEl>
                                          <p:spTgt spid="107"/>
                                        </p:tgtEl>
                                        <p:attrNameLst>
                                          <p:attrName>ppt_y</p:attrName>
                                        </p:attrNameLst>
                                      </p:cBhvr>
                                      <p:tavLst>
                                        <p:tav tm="0">
                                          <p:val>
                                            <p:strVal val="1+#ppt_h/2"/>
                                          </p:val>
                                        </p:tav>
                                        <p:tav tm="100000">
                                          <p:val>
                                            <p:strVal val="#ppt_y"/>
                                          </p:val>
                                        </p:tav>
                                      </p:tavLst>
                                    </p:anim>
                                  </p:childTnLst>
                                </p:cTn>
                              </p:par>
                              <p:par>
                                <p:cTn id="425" presetID="2" presetClass="entr" presetSubtype="12" fill="hold" grpId="0" nodeType="withEffect">
                                  <p:stCondLst>
                                    <p:cond delay="0"/>
                                  </p:stCondLst>
                                  <p:childTnLst>
                                    <p:set>
                                      <p:cBhvr>
                                        <p:cTn id="426" dur="1" fill="hold">
                                          <p:stCondLst>
                                            <p:cond delay="0"/>
                                          </p:stCondLst>
                                        </p:cTn>
                                        <p:tgtEl>
                                          <p:spTgt spid="108"/>
                                        </p:tgtEl>
                                        <p:attrNameLst>
                                          <p:attrName>style.visibility</p:attrName>
                                        </p:attrNameLst>
                                      </p:cBhvr>
                                      <p:to>
                                        <p:strVal val="visible"/>
                                      </p:to>
                                    </p:set>
                                    <p:anim calcmode="lin" valueType="num">
                                      <p:cBhvr additive="base">
                                        <p:cTn id="427" dur="2250" fill="hold"/>
                                        <p:tgtEl>
                                          <p:spTgt spid="108"/>
                                        </p:tgtEl>
                                        <p:attrNameLst>
                                          <p:attrName>ppt_x</p:attrName>
                                        </p:attrNameLst>
                                      </p:cBhvr>
                                      <p:tavLst>
                                        <p:tav tm="0">
                                          <p:val>
                                            <p:strVal val="0-#ppt_w/2"/>
                                          </p:val>
                                        </p:tav>
                                        <p:tav tm="100000">
                                          <p:val>
                                            <p:strVal val="#ppt_x"/>
                                          </p:val>
                                        </p:tav>
                                      </p:tavLst>
                                    </p:anim>
                                    <p:anim calcmode="lin" valueType="num">
                                      <p:cBhvr additive="base">
                                        <p:cTn id="428" dur="2250" fill="hold"/>
                                        <p:tgtEl>
                                          <p:spTgt spid="108"/>
                                        </p:tgtEl>
                                        <p:attrNameLst>
                                          <p:attrName>ppt_y</p:attrName>
                                        </p:attrNameLst>
                                      </p:cBhvr>
                                      <p:tavLst>
                                        <p:tav tm="0">
                                          <p:val>
                                            <p:strVal val="1+#ppt_h/2"/>
                                          </p:val>
                                        </p:tav>
                                        <p:tav tm="100000">
                                          <p:val>
                                            <p:strVal val="#ppt_y"/>
                                          </p:val>
                                        </p:tav>
                                      </p:tavLst>
                                    </p:anim>
                                  </p:childTnLst>
                                </p:cTn>
                              </p:par>
                              <p:par>
                                <p:cTn id="429" presetID="2" presetClass="entr" presetSubtype="12" fill="hold" grpId="0" nodeType="withEffect">
                                  <p:stCondLst>
                                    <p:cond delay="0"/>
                                  </p:stCondLst>
                                  <p:childTnLst>
                                    <p:set>
                                      <p:cBhvr>
                                        <p:cTn id="430" dur="1" fill="hold">
                                          <p:stCondLst>
                                            <p:cond delay="0"/>
                                          </p:stCondLst>
                                        </p:cTn>
                                        <p:tgtEl>
                                          <p:spTgt spid="109"/>
                                        </p:tgtEl>
                                        <p:attrNameLst>
                                          <p:attrName>style.visibility</p:attrName>
                                        </p:attrNameLst>
                                      </p:cBhvr>
                                      <p:to>
                                        <p:strVal val="visible"/>
                                      </p:to>
                                    </p:set>
                                    <p:anim calcmode="lin" valueType="num">
                                      <p:cBhvr additive="base">
                                        <p:cTn id="431" dur="2250" fill="hold"/>
                                        <p:tgtEl>
                                          <p:spTgt spid="109"/>
                                        </p:tgtEl>
                                        <p:attrNameLst>
                                          <p:attrName>ppt_x</p:attrName>
                                        </p:attrNameLst>
                                      </p:cBhvr>
                                      <p:tavLst>
                                        <p:tav tm="0">
                                          <p:val>
                                            <p:strVal val="0-#ppt_w/2"/>
                                          </p:val>
                                        </p:tav>
                                        <p:tav tm="100000">
                                          <p:val>
                                            <p:strVal val="#ppt_x"/>
                                          </p:val>
                                        </p:tav>
                                      </p:tavLst>
                                    </p:anim>
                                    <p:anim calcmode="lin" valueType="num">
                                      <p:cBhvr additive="base">
                                        <p:cTn id="432" dur="2250" fill="hold"/>
                                        <p:tgtEl>
                                          <p:spTgt spid="109"/>
                                        </p:tgtEl>
                                        <p:attrNameLst>
                                          <p:attrName>ppt_y</p:attrName>
                                        </p:attrNameLst>
                                      </p:cBhvr>
                                      <p:tavLst>
                                        <p:tav tm="0">
                                          <p:val>
                                            <p:strVal val="1+#ppt_h/2"/>
                                          </p:val>
                                        </p:tav>
                                        <p:tav tm="100000">
                                          <p:val>
                                            <p:strVal val="#ppt_y"/>
                                          </p:val>
                                        </p:tav>
                                      </p:tavLst>
                                    </p:anim>
                                  </p:childTnLst>
                                </p:cTn>
                              </p:par>
                              <p:par>
                                <p:cTn id="433" presetID="2" presetClass="entr" presetSubtype="12" fill="hold" grpId="0" nodeType="withEffect">
                                  <p:stCondLst>
                                    <p:cond delay="0"/>
                                  </p:stCondLst>
                                  <p:childTnLst>
                                    <p:set>
                                      <p:cBhvr>
                                        <p:cTn id="434" dur="1" fill="hold">
                                          <p:stCondLst>
                                            <p:cond delay="0"/>
                                          </p:stCondLst>
                                        </p:cTn>
                                        <p:tgtEl>
                                          <p:spTgt spid="110"/>
                                        </p:tgtEl>
                                        <p:attrNameLst>
                                          <p:attrName>style.visibility</p:attrName>
                                        </p:attrNameLst>
                                      </p:cBhvr>
                                      <p:to>
                                        <p:strVal val="visible"/>
                                      </p:to>
                                    </p:set>
                                    <p:anim calcmode="lin" valueType="num">
                                      <p:cBhvr additive="base">
                                        <p:cTn id="435" dur="2250" fill="hold"/>
                                        <p:tgtEl>
                                          <p:spTgt spid="110"/>
                                        </p:tgtEl>
                                        <p:attrNameLst>
                                          <p:attrName>ppt_x</p:attrName>
                                        </p:attrNameLst>
                                      </p:cBhvr>
                                      <p:tavLst>
                                        <p:tav tm="0">
                                          <p:val>
                                            <p:strVal val="0-#ppt_w/2"/>
                                          </p:val>
                                        </p:tav>
                                        <p:tav tm="100000">
                                          <p:val>
                                            <p:strVal val="#ppt_x"/>
                                          </p:val>
                                        </p:tav>
                                      </p:tavLst>
                                    </p:anim>
                                    <p:anim calcmode="lin" valueType="num">
                                      <p:cBhvr additive="base">
                                        <p:cTn id="436" dur="2250" fill="hold"/>
                                        <p:tgtEl>
                                          <p:spTgt spid="110"/>
                                        </p:tgtEl>
                                        <p:attrNameLst>
                                          <p:attrName>ppt_y</p:attrName>
                                        </p:attrNameLst>
                                      </p:cBhvr>
                                      <p:tavLst>
                                        <p:tav tm="0">
                                          <p:val>
                                            <p:strVal val="1+#ppt_h/2"/>
                                          </p:val>
                                        </p:tav>
                                        <p:tav tm="100000">
                                          <p:val>
                                            <p:strVal val="#ppt_y"/>
                                          </p:val>
                                        </p:tav>
                                      </p:tavLst>
                                    </p:anim>
                                  </p:childTnLst>
                                </p:cTn>
                              </p:par>
                              <p:par>
                                <p:cTn id="437" presetID="2" presetClass="entr" presetSubtype="12" fill="hold" grpId="0" nodeType="withEffect">
                                  <p:stCondLst>
                                    <p:cond delay="0"/>
                                  </p:stCondLst>
                                  <p:childTnLst>
                                    <p:set>
                                      <p:cBhvr>
                                        <p:cTn id="438" dur="1" fill="hold">
                                          <p:stCondLst>
                                            <p:cond delay="0"/>
                                          </p:stCondLst>
                                        </p:cTn>
                                        <p:tgtEl>
                                          <p:spTgt spid="111"/>
                                        </p:tgtEl>
                                        <p:attrNameLst>
                                          <p:attrName>style.visibility</p:attrName>
                                        </p:attrNameLst>
                                      </p:cBhvr>
                                      <p:to>
                                        <p:strVal val="visible"/>
                                      </p:to>
                                    </p:set>
                                    <p:anim calcmode="lin" valueType="num">
                                      <p:cBhvr additive="base">
                                        <p:cTn id="439" dur="2250" fill="hold"/>
                                        <p:tgtEl>
                                          <p:spTgt spid="111"/>
                                        </p:tgtEl>
                                        <p:attrNameLst>
                                          <p:attrName>ppt_x</p:attrName>
                                        </p:attrNameLst>
                                      </p:cBhvr>
                                      <p:tavLst>
                                        <p:tav tm="0">
                                          <p:val>
                                            <p:strVal val="0-#ppt_w/2"/>
                                          </p:val>
                                        </p:tav>
                                        <p:tav tm="100000">
                                          <p:val>
                                            <p:strVal val="#ppt_x"/>
                                          </p:val>
                                        </p:tav>
                                      </p:tavLst>
                                    </p:anim>
                                    <p:anim calcmode="lin" valueType="num">
                                      <p:cBhvr additive="base">
                                        <p:cTn id="440" dur="2250" fill="hold"/>
                                        <p:tgtEl>
                                          <p:spTgt spid="111"/>
                                        </p:tgtEl>
                                        <p:attrNameLst>
                                          <p:attrName>ppt_y</p:attrName>
                                        </p:attrNameLst>
                                      </p:cBhvr>
                                      <p:tavLst>
                                        <p:tav tm="0">
                                          <p:val>
                                            <p:strVal val="1+#ppt_h/2"/>
                                          </p:val>
                                        </p:tav>
                                        <p:tav tm="100000">
                                          <p:val>
                                            <p:strVal val="#ppt_y"/>
                                          </p:val>
                                        </p:tav>
                                      </p:tavLst>
                                    </p:anim>
                                  </p:childTnLst>
                                </p:cTn>
                              </p:par>
                              <p:par>
                                <p:cTn id="441" presetID="2" presetClass="entr" presetSubtype="12" fill="hold" grpId="0" nodeType="withEffect">
                                  <p:stCondLst>
                                    <p:cond delay="0"/>
                                  </p:stCondLst>
                                  <p:childTnLst>
                                    <p:set>
                                      <p:cBhvr>
                                        <p:cTn id="442" dur="1" fill="hold">
                                          <p:stCondLst>
                                            <p:cond delay="0"/>
                                          </p:stCondLst>
                                        </p:cTn>
                                        <p:tgtEl>
                                          <p:spTgt spid="112"/>
                                        </p:tgtEl>
                                        <p:attrNameLst>
                                          <p:attrName>style.visibility</p:attrName>
                                        </p:attrNameLst>
                                      </p:cBhvr>
                                      <p:to>
                                        <p:strVal val="visible"/>
                                      </p:to>
                                    </p:set>
                                    <p:anim calcmode="lin" valueType="num">
                                      <p:cBhvr additive="base">
                                        <p:cTn id="443" dur="2250" fill="hold"/>
                                        <p:tgtEl>
                                          <p:spTgt spid="112"/>
                                        </p:tgtEl>
                                        <p:attrNameLst>
                                          <p:attrName>ppt_x</p:attrName>
                                        </p:attrNameLst>
                                      </p:cBhvr>
                                      <p:tavLst>
                                        <p:tav tm="0">
                                          <p:val>
                                            <p:strVal val="0-#ppt_w/2"/>
                                          </p:val>
                                        </p:tav>
                                        <p:tav tm="100000">
                                          <p:val>
                                            <p:strVal val="#ppt_x"/>
                                          </p:val>
                                        </p:tav>
                                      </p:tavLst>
                                    </p:anim>
                                    <p:anim calcmode="lin" valueType="num">
                                      <p:cBhvr additive="base">
                                        <p:cTn id="444" dur="2250" fill="hold"/>
                                        <p:tgtEl>
                                          <p:spTgt spid="112"/>
                                        </p:tgtEl>
                                        <p:attrNameLst>
                                          <p:attrName>ppt_y</p:attrName>
                                        </p:attrNameLst>
                                      </p:cBhvr>
                                      <p:tavLst>
                                        <p:tav tm="0">
                                          <p:val>
                                            <p:strVal val="1+#ppt_h/2"/>
                                          </p:val>
                                        </p:tav>
                                        <p:tav tm="100000">
                                          <p:val>
                                            <p:strVal val="#ppt_y"/>
                                          </p:val>
                                        </p:tav>
                                      </p:tavLst>
                                    </p:anim>
                                  </p:childTnLst>
                                </p:cTn>
                              </p:par>
                              <p:par>
                                <p:cTn id="445" presetID="2" presetClass="entr" presetSubtype="12" fill="hold" grpId="0" nodeType="withEffect">
                                  <p:stCondLst>
                                    <p:cond delay="0"/>
                                  </p:stCondLst>
                                  <p:childTnLst>
                                    <p:set>
                                      <p:cBhvr>
                                        <p:cTn id="446" dur="1" fill="hold">
                                          <p:stCondLst>
                                            <p:cond delay="0"/>
                                          </p:stCondLst>
                                        </p:cTn>
                                        <p:tgtEl>
                                          <p:spTgt spid="113"/>
                                        </p:tgtEl>
                                        <p:attrNameLst>
                                          <p:attrName>style.visibility</p:attrName>
                                        </p:attrNameLst>
                                      </p:cBhvr>
                                      <p:to>
                                        <p:strVal val="visible"/>
                                      </p:to>
                                    </p:set>
                                    <p:anim calcmode="lin" valueType="num">
                                      <p:cBhvr additive="base">
                                        <p:cTn id="447" dur="2250" fill="hold"/>
                                        <p:tgtEl>
                                          <p:spTgt spid="113"/>
                                        </p:tgtEl>
                                        <p:attrNameLst>
                                          <p:attrName>ppt_x</p:attrName>
                                        </p:attrNameLst>
                                      </p:cBhvr>
                                      <p:tavLst>
                                        <p:tav tm="0">
                                          <p:val>
                                            <p:strVal val="0-#ppt_w/2"/>
                                          </p:val>
                                        </p:tav>
                                        <p:tav tm="100000">
                                          <p:val>
                                            <p:strVal val="#ppt_x"/>
                                          </p:val>
                                        </p:tav>
                                      </p:tavLst>
                                    </p:anim>
                                    <p:anim calcmode="lin" valueType="num">
                                      <p:cBhvr additive="base">
                                        <p:cTn id="448" dur="2250" fill="hold"/>
                                        <p:tgtEl>
                                          <p:spTgt spid="113"/>
                                        </p:tgtEl>
                                        <p:attrNameLst>
                                          <p:attrName>ppt_y</p:attrName>
                                        </p:attrNameLst>
                                      </p:cBhvr>
                                      <p:tavLst>
                                        <p:tav tm="0">
                                          <p:val>
                                            <p:strVal val="1+#ppt_h/2"/>
                                          </p:val>
                                        </p:tav>
                                        <p:tav tm="100000">
                                          <p:val>
                                            <p:strVal val="#ppt_y"/>
                                          </p:val>
                                        </p:tav>
                                      </p:tavLst>
                                    </p:anim>
                                  </p:childTnLst>
                                </p:cTn>
                              </p:par>
                              <p:par>
                                <p:cTn id="449" presetID="2" presetClass="entr" presetSubtype="12" fill="hold" grpId="0" nodeType="withEffect">
                                  <p:stCondLst>
                                    <p:cond delay="0"/>
                                  </p:stCondLst>
                                  <p:childTnLst>
                                    <p:set>
                                      <p:cBhvr>
                                        <p:cTn id="450" dur="1" fill="hold">
                                          <p:stCondLst>
                                            <p:cond delay="0"/>
                                          </p:stCondLst>
                                        </p:cTn>
                                        <p:tgtEl>
                                          <p:spTgt spid="114"/>
                                        </p:tgtEl>
                                        <p:attrNameLst>
                                          <p:attrName>style.visibility</p:attrName>
                                        </p:attrNameLst>
                                      </p:cBhvr>
                                      <p:to>
                                        <p:strVal val="visible"/>
                                      </p:to>
                                    </p:set>
                                    <p:anim calcmode="lin" valueType="num">
                                      <p:cBhvr additive="base">
                                        <p:cTn id="451" dur="2250" fill="hold"/>
                                        <p:tgtEl>
                                          <p:spTgt spid="114"/>
                                        </p:tgtEl>
                                        <p:attrNameLst>
                                          <p:attrName>ppt_x</p:attrName>
                                        </p:attrNameLst>
                                      </p:cBhvr>
                                      <p:tavLst>
                                        <p:tav tm="0">
                                          <p:val>
                                            <p:strVal val="0-#ppt_w/2"/>
                                          </p:val>
                                        </p:tav>
                                        <p:tav tm="100000">
                                          <p:val>
                                            <p:strVal val="#ppt_x"/>
                                          </p:val>
                                        </p:tav>
                                      </p:tavLst>
                                    </p:anim>
                                    <p:anim calcmode="lin" valueType="num">
                                      <p:cBhvr additive="base">
                                        <p:cTn id="452" dur="2250" fill="hold"/>
                                        <p:tgtEl>
                                          <p:spTgt spid="114"/>
                                        </p:tgtEl>
                                        <p:attrNameLst>
                                          <p:attrName>ppt_y</p:attrName>
                                        </p:attrNameLst>
                                      </p:cBhvr>
                                      <p:tavLst>
                                        <p:tav tm="0">
                                          <p:val>
                                            <p:strVal val="1+#ppt_h/2"/>
                                          </p:val>
                                        </p:tav>
                                        <p:tav tm="100000">
                                          <p:val>
                                            <p:strVal val="#ppt_y"/>
                                          </p:val>
                                        </p:tav>
                                      </p:tavLst>
                                    </p:anim>
                                  </p:childTnLst>
                                </p:cTn>
                              </p:par>
                              <p:par>
                                <p:cTn id="453" presetID="2" presetClass="entr" presetSubtype="12" fill="hold" grpId="0" nodeType="withEffect">
                                  <p:stCondLst>
                                    <p:cond delay="0"/>
                                  </p:stCondLst>
                                  <p:childTnLst>
                                    <p:set>
                                      <p:cBhvr>
                                        <p:cTn id="454" dur="1" fill="hold">
                                          <p:stCondLst>
                                            <p:cond delay="0"/>
                                          </p:stCondLst>
                                        </p:cTn>
                                        <p:tgtEl>
                                          <p:spTgt spid="115"/>
                                        </p:tgtEl>
                                        <p:attrNameLst>
                                          <p:attrName>style.visibility</p:attrName>
                                        </p:attrNameLst>
                                      </p:cBhvr>
                                      <p:to>
                                        <p:strVal val="visible"/>
                                      </p:to>
                                    </p:set>
                                    <p:anim calcmode="lin" valueType="num">
                                      <p:cBhvr additive="base">
                                        <p:cTn id="455" dur="2250" fill="hold"/>
                                        <p:tgtEl>
                                          <p:spTgt spid="115"/>
                                        </p:tgtEl>
                                        <p:attrNameLst>
                                          <p:attrName>ppt_x</p:attrName>
                                        </p:attrNameLst>
                                      </p:cBhvr>
                                      <p:tavLst>
                                        <p:tav tm="0">
                                          <p:val>
                                            <p:strVal val="0-#ppt_w/2"/>
                                          </p:val>
                                        </p:tav>
                                        <p:tav tm="100000">
                                          <p:val>
                                            <p:strVal val="#ppt_x"/>
                                          </p:val>
                                        </p:tav>
                                      </p:tavLst>
                                    </p:anim>
                                    <p:anim calcmode="lin" valueType="num">
                                      <p:cBhvr additive="base">
                                        <p:cTn id="456" dur="2250" fill="hold"/>
                                        <p:tgtEl>
                                          <p:spTgt spid="115"/>
                                        </p:tgtEl>
                                        <p:attrNameLst>
                                          <p:attrName>ppt_y</p:attrName>
                                        </p:attrNameLst>
                                      </p:cBhvr>
                                      <p:tavLst>
                                        <p:tav tm="0">
                                          <p:val>
                                            <p:strVal val="1+#ppt_h/2"/>
                                          </p:val>
                                        </p:tav>
                                        <p:tav tm="100000">
                                          <p:val>
                                            <p:strVal val="#ppt_y"/>
                                          </p:val>
                                        </p:tav>
                                      </p:tavLst>
                                    </p:anim>
                                  </p:childTnLst>
                                </p:cTn>
                              </p:par>
                              <p:par>
                                <p:cTn id="457" presetID="2" presetClass="entr" presetSubtype="12" fill="hold" grpId="0" nodeType="withEffect">
                                  <p:stCondLst>
                                    <p:cond delay="0"/>
                                  </p:stCondLst>
                                  <p:childTnLst>
                                    <p:set>
                                      <p:cBhvr>
                                        <p:cTn id="458" dur="1" fill="hold">
                                          <p:stCondLst>
                                            <p:cond delay="0"/>
                                          </p:stCondLst>
                                        </p:cTn>
                                        <p:tgtEl>
                                          <p:spTgt spid="116"/>
                                        </p:tgtEl>
                                        <p:attrNameLst>
                                          <p:attrName>style.visibility</p:attrName>
                                        </p:attrNameLst>
                                      </p:cBhvr>
                                      <p:to>
                                        <p:strVal val="visible"/>
                                      </p:to>
                                    </p:set>
                                    <p:anim calcmode="lin" valueType="num">
                                      <p:cBhvr additive="base">
                                        <p:cTn id="459" dur="2250" fill="hold"/>
                                        <p:tgtEl>
                                          <p:spTgt spid="116"/>
                                        </p:tgtEl>
                                        <p:attrNameLst>
                                          <p:attrName>ppt_x</p:attrName>
                                        </p:attrNameLst>
                                      </p:cBhvr>
                                      <p:tavLst>
                                        <p:tav tm="0">
                                          <p:val>
                                            <p:strVal val="0-#ppt_w/2"/>
                                          </p:val>
                                        </p:tav>
                                        <p:tav tm="100000">
                                          <p:val>
                                            <p:strVal val="#ppt_x"/>
                                          </p:val>
                                        </p:tav>
                                      </p:tavLst>
                                    </p:anim>
                                    <p:anim calcmode="lin" valueType="num">
                                      <p:cBhvr additive="base">
                                        <p:cTn id="460" dur="2250" fill="hold"/>
                                        <p:tgtEl>
                                          <p:spTgt spid="116"/>
                                        </p:tgtEl>
                                        <p:attrNameLst>
                                          <p:attrName>ppt_y</p:attrName>
                                        </p:attrNameLst>
                                      </p:cBhvr>
                                      <p:tavLst>
                                        <p:tav tm="0">
                                          <p:val>
                                            <p:strVal val="1+#ppt_h/2"/>
                                          </p:val>
                                        </p:tav>
                                        <p:tav tm="100000">
                                          <p:val>
                                            <p:strVal val="#ppt_y"/>
                                          </p:val>
                                        </p:tav>
                                      </p:tavLst>
                                    </p:anim>
                                  </p:childTnLst>
                                </p:cTn>
                              </p:par>
                              <p:par>
                                <p:cTn id="461" presetID="2" presetClass="entr" presetSubtype="12" fill="hold" grpId="0" nodeType="withEffect">
                                  <p:stCondLst>
                                    <p:cond delay="0"/>
                                  </p:stCondLst>
                                  <p:childTnLst>
                                    <p:set>
                                      <p:cBhvr>
                                        <p:cTn id="462" dur="1" fill="hold">
                                          <p:stCondLst>
                                            <p:cond delay="0"/>
                                          </p:stCondLst>
                                        </p:cTn>
                                        <p:tgtEl>
                                          <p:spTgt spid="117"/>
                                        </p:tgtEl>
                                        <p:attrNameLst>
                                          <p:attrName>style.visibility</p:attrName>
                                        </p:attrNameLst>
                                      </p:cBhvr>
                                      <p:to>
                                        <p:strVal val="visible"/>
                                      </p:to>
                                    </p:set>
                                    <p:anim calcmode="lin" valueType="num">
                                      <p:cBhvr additive="base">
                                        <p:cTn id="463" dur="2250" fill="hold"/>
                                        <p:tgtEl>
                                          <p:spTgt spid="117"/>
                                        </p:tgtEl>
                                        <p:attrNameLst>
                                          <p:attrName>ppt_x</p:attrName>
                                        </p:attrNameLst>
                                      </p:cBhvr>
                                      <p:tavLst>
                                        <p:tav tm="0">
                                          <p:val>
                                            <p:strVal val="0-#ppt_w/2"/>
                                          </p:val>
                                        </p:tav>
                                        <p:tav tm="100000">
                                          <p:val>
                                            <p:strVal val="#ppt_x"/>
                                          </p:val>
                                        </p:tav>
                                      </p:tavLst>
                                    </p:anim>
                                    <p:anim calcmode="lin" valueType="num">
                                      <p:cBhvr additive="base">
                                        <p:cTn id="464" dur="2250" fill="hold"/>
                                        <p:tgtEl>
                                          <p:spTgt spid="117"/>
                                        </p:tgtEl>
                                        <p:attrNameLst>
                                          <p:attrName>ppt_y</p:attrName>
                                        </p:attrNameLst>
                                      </p:cBhvr>
                                      <p:tavLst>
                                        <p:tav tm="0">
                                          <p:val>
                                            <p:strVal val="1+#ppt_h/2"/>
                                          </p:val>
                                        </p:tav>
                                        <p:tav tm="100000">
                                          <p:val>
                                            <p:strVal val="#ppt_y"/>
                                          </p:val>
                                        </p:tav>
                                      </p:tavLst>
                                    </p:anim>
                                  </p:childTnLst>
                                </p:cTn>
                              </p:par>
                              <p:par>
                                <p:cTn id="465" presetID="2" presetClass="entr" presetSubtype="12" fill="hold" grpId="0" nodeType="withEffect">
                                  <p:stCondLst>
                                    <p:cond delay="0"/>
                                  </p:stCondLst>
                                  <p:childTnLst>
                                    <p:set>
                                      <p:cBhvr>
                                        <p:cTn id="466" dur="1" fill="hold">
                                          <p:stCondLst>
                                            <p:cond delay="0"/>
                                          </p:stCondLst>
                                        </p:cTn>
                                        <p:tgtEl>
                                          <p:spTgt spid="118"/>
                                        </p:tgtEl>
                                        <p:attrNameLst>
                                          <p:attrName>style.visibility</p:attrName>
                                        </p:attrNameLst>
                                      </p:cBhvr>
                                      <p:to>
                                        <p:strVal val="visible"/>
                                      </p:to>
                                    </p:set>
                                    <p:anim calcmode="lin" valueType="num">
                                      <p:cBhvr additive="base">
                                        <p:cTn id="467" dur="2250" fill="hold"/>
                                        <p:tgtEl>
                                          <p:spTgt spid="118"/>
                                        </p:tgtEl>
                                        <p:attrNameLst>
                                          <p:attrName>ppt_x</p:attrName>
                                        </p:attrNameLst>
                                      </p:cBhvr>
                                      <p:tavLst>
                                        <p:tav tm="0">
                                          <p:val>
                                            <p:strVal val="0-#ppt_w/2"/>
                                          </p:val>
                                        </p:tav>
                                        <p:tav tm="100000">
                                          <p:val>
                                            <p:strVal val="#ppt_x"/>
                                          </p:val>
                                        </p:tav>
                                      </p:tavLst>
                                    </p:anim>
                                    <p:anim calcmode="lin" valueType="num">
                                      <p:cBhvr additive="base">
                                        <p:cTn id="468" dur="2250" fill="hold"/>
                                        <p:tgtEl>
                                          <p:spTgt spid="118"/>
                                        </p:tgtEl>
                                        <p:attrNameLst>
                                          <p:attrName>ppt_y</p:attrName>
                                        </p:attrNameLst>
                                      </p:cBhvr>
                                      <p:tavLst>
                                        <p:tav tm="0">
                                          <p:val>
                                            <p:strVal val="1+#ppt_h/2"/>
                                          </p:val>
                                        </p:tav>
                                        <p:tav tm="100000">
                                          <p:val>
                                            <p:strVal val="#ppt_y"/>
                                          </p:val>
                                        </p:tav>
                                      </p:tavLst>
                                    </p:anim>
                                  </p:childTnLst>
                                </p:cTn>
                              </p:par>
                              <p:par>
                                <p:cTn id="469" presetID="2" presetClass="entr" presetSubtype="12" fill="hold" grpId="0" nodeType="withEffect">
                                  <p:stCondLst>
                                    <p:cond delay="0"/>
                                  </p:stCondLst>
                                  <p:childTnLst>
                                    <p:set>
                                      <p:cBhvr>
                                        <p:cTn id="470" dur="1" fill="hold">
                                          <p:stCondLst>
                                            <p:cond delay="0"/>
                                          </p:stCondLst>
                                        </p:cTn>
                                        <p:tgtEl>
                                          <p:spTgt spid="119"/>
                                        </p:tgtEl>
                                        <p:attrNameLst>
                                          <p:attrName>style.visibility</p:attrName>
                                        </p:attrNameLst>
                                      </p:cBhvr>
                                      <p:to>
                                        <p:strVal val="visible"/>
                                      </p:to>
                                    </p:set>
                                    <p:anim calcmode="lin" valueType="num">
                                      <p:cBhvr additive="base">
                                        <p:cTn id="471" dur="2250" fill="hold"/>
                                        <p:tgtEl>
                                          <p:spTgt spid="119"/>
                                        </p:tgtEl>
                                        <p:attrNameLst>
                                          <p:attrName>ppt_x</p:attrName>
                                        </p:attrNameLst>
                                      </p:cBhvr>
                                      <p:tavLst>
                                        <p:tav tm="0">
                                          <p:val>
                                            <p:strVal val="0-#ppt_w/2"/>
                                          </p:val>
                                        </p:tav>
                                        <p:tav tm="100000">
                                          <p:val>
                                            <p:strVal val="#ppt_x"/>
                                          </p:val>
                                        </p:tav>
                                      </p:tavLst>
                                    </p:anim>
                                    <p:anim calcmode="lin" valueType="num">
                                      <p:cBhvr additive="base">
                                        <p:cTn id="472" dur="2250" fill="hold"/>
                                        <p:tgtEl>
                                          <p:spTgt spid="119"/>
                                        </p:tgtEl>
                                        <p:attrNameLst>
                                          <p:attrName>ppt_y</p:attrName>
                                        </p:attrNameLst>
                                      </p:cBhvr>
                                      <p:tavLst>
                                        <p:tav tm="0">
                                          <p:val>
                                            <p:strVal val="1+#ppt_h/2"/>
                                          </p:val>
                                        </p:tav>
                                        <p:tav tm="100000">
                                          <p:val>
                                            <p:strVal val="#ppt_y"/>
                                          </p:val>
                                        </p:tav>
                                      </p:tavLst>
                                    </p:anim>
                                  </p:childTnLst>
                                </p:cTn>
                              </p:par>
                              <p:par>
                                <p:cTn id="473" presetID="2" presetClass="entr" presetSubtype="12" fill="hold" grpId="0" nodeType="withEffect">
                                  <p:stCondLst>
                                    <p:cond delay="0"/>
                                  </p:stCondLst>
                                  <p:childTnLst>
                                    <p:set>
                                      <p:cBhvr>
                                        <p:cTn id="474" dur="1" fill="hold">
                                          <p:stCondLst>
                                            <p:cond delay="0"/>
                                          </p:stCondLst>
                                        </p:cTn>
                                        <p:tgtEl>
                                          <p:spTgt spid="120"/>
                                        </p:tgtEl>
                                        <p:attrNameLst>
                                          <p:attrName>style.visibility</p:attrName>
                                        </p:attrNameLst>
                                      </p:cBhvr>
                                      <p:to>
                                        <p:strVal val="visible"/>
                                      </p:to>
                                    </p:set>
                                    <p:anim calcmode="lin" valueType="num">
                                      <p:cBhvr additive="base">
                                        <p:cTn id="475" dur="2250" fill="hold"/>
                                        <p:tgtEl>
                                          <p:spTgt spid="120"/>
                                        </p:tgtEl>
                                        <p:attrNameLst>
                                          <p:attrName>ppt_x</p:attrName>
                                        </p:attrNameLst>
                                      </p:cBhvr>
                                      <p:tavLst>
                                        <p:tav tm="0">
                                          <p:val>
                                            <p:strVal val="0-#ppt_w/2"/>
                                          </p:val>
                                        </p:tav>
                                        <p:tav tm="100000">
                                          <p:val>
                                            <p:strVal val="#ppt_x"/>
                                          </p:val>
                                        </p:tav>
                                      </p:tavLst>
                                    </p:anim>
                                    <p:anim calcmode="lin" valueType="num">
                                      <p:cBhvr additive="base">
                                        <p:cTn id="476" dur="2250" fill="hold"/>
                                        <p:tgtEl>
                                          <p:spTgt spid="120"/>
                                        </p:tgtEl>
                                        <p:attrNameLst>
                                          <p:attrName>ppt_y</p:attrName>
                                        </p:attrNameLst>
                                      </p:cBhvr>
                                      <p:tavLst>
                                        <p:tav tm="0">
                                          <p:val>
                                            <p:strVal val="1+#ppt_h/2"/>
                                          </p:val>
                                        </p:tav>
                                        <p:tav tm="100000">
                                          <p:val>
                                            <p:strVal val="#ppt_y"/>
                                          </p:val>
                                        </p:tav>
                                      </p:tavLst>
                                    </p:anim>
                                  </p:childTnLst>
                                </p:cTn>
                              </p:par>
                              <p:par>
                                <p:cTn id="477" presetID="2" presetClass="entr" presetSubtype="12" fill="hold" grpId="0" nodeType="withEffect">
                                  <p:stCondLst>
                                    <p:cond delay="0"/>
                                  </p:stCondLst>
                                  <p:childTnLst>
                                    <p:set>
                                      <p:cBhvr>
                                        <p:cTn id="478" dur="1" fill="hold">
                                          <p:stCondLst>
                                            <p:cond delay="0"/>
                                          </p:stCondLst>
                                        </p:cTn>
                                        <p:tgtEl>
                                          <p:spTgt spid="121"/>
                                        </p:tgtEl>
                                        <p:attrNameLst>
                                          <p:attrName>style.visibility</p:attrName>
                                        </p:attrNameLst>
                                      </p:cBhvr>
                                      <p:to>
                                        <p:strVal val="visible"/>
                                      </p:to>
                                    </p:set>
                                    <p:anim calcmode="lin" valueType="num">
                                      <p:cBhvr additive="base">
                                        <p:cTn id="479" dur="2250" fill="hold"/>
                                        <p:tgtEl>
                                          <p:spTgt spid="121"/>
                                        </p:tgtEl>
                                        <p:attrNameLst>
                                          <p:attrName>ppt_x</p:attrName>
                                        </p:attrNameLst>
                                      </p:cBhvr>
                                      <p:tavLst>
                                        <p:tav tm="0">
                                          <p:val>
                                            <p:strVal val="0-#ppt_w/2"/>
                                          </p:val>
                                        </p:tav>
                                        <p:tav tm="100000">
                                          <p:val>
                                            <p:strVal val="#ppt_x"/>
                                          </p:val>
                                        </p:tav>
                                      </p:tavLst>
                                    </p:anim>
                                    <p:anim calcmode="lin" valueType="num">
                                      <p:cBhvr additive="base">
                                        <p:cTn id="480" dur="2250" fill="hold"/>
                                        <p:tgtEl>
                                          <p:spTgt spid="121"/>
                                        </p:tgtEl>
                                        <p:attrNameLst>
                                          <p:attrName>ppt_y</p:attrName>
                                        </p:attrNameLst>
                                      </p:cBhvr>
                                      <p:tavLst>
                                        <p:tav tm="0">
                                          <p:val>
                                            <p:strVal val="1+#ppt_h/2"/>
                                          </p:val>
                                        </p:tav>
                                        <p:tav tm="100000">
                                          <p:val>
                                            <p:strVal val="#ppt_y"/>
                                          </p:val>
                                        </p:tav>
                                      </p:tavLst>
                                    </p:anim>
                                  </p:childTnLst>
                                </p:cTn>
                              </p:par>
                              <p:par>
                                <p:cTn id="481" presetID="2" presetClass="entr" presetSubtype="12" fill="hold" grpId="0" nodeType="withEffect">
                                  <p:stCondLst>
                                    <p:cond delay="0"/>
                                  </p:stCondLst>
                                  <p:childTnLst>
                                    <p:set>
                                      <p:cBhvr>
                                        <p:cTn id="482" dur="1" fill="hold">
                                          <p:stCondLst>
                                            <p:cond delay="0"/>
                                          </p:stCondLst>
                                        </p:cTn>
                                        <p:tgtEl>
                                          <p:spTgt spid="122"/>
                                        </p:tgtEl>
                                        <p:attrNameLst>
                                          <p:attrName>style.visibility</p:attrName>
                                        </p:attrNameLst>
                                      </p:cBhvr>
                                      <p:to>
                                        <p:strVal val="visible"/>
                                      </p:to>
                                    </p:set>
                                    <p:anim calcmode="lin" valueType="num">
                                      <p:cBhvr additive="base">
                                        <p:cTn id="483" dur="2250" fill="hold"/>
                                        <p:tgtEl>
                                          <p:spTgt spid="122"/>
                                        </p:tgtEl>
                                        <p:attrNameLst>
                                          <p:attrName>ppt_x</p:attrName>
                                        </p:attrNameLst>
                                      </p:cBhvr>
                                      <p:tavLst>
                                        <p:tav tm="0">
                                          <p:val>
                                            <p:strVal val="0-#ppt_w/2"/>
                                          </p:val>
                                        </p:tav>
                                        <p:tav tm="100000">
                                          <p:val>
                                            <p:strVal val="#ppt_x"/>
                                          </p:val>
                                        </p:tav>
                                      </p:tavLst>
                                    </p:anim>
                                    <p:anim calcmode="lin" valueType="num">
                                      <p:cBhvr additive="base">
                                        <p:cTn id="484" dur="2250" fill="hold"/>
                                        <p:tgtEl>
                                          <p:spTgt spid="122"/>
                                        </p:tgtEl>
                                        <p:attrNameLst>
                                          <p:attrName>ppt_y</p:attrName>
                                        </p:attrNameLst>
                                      </p:cBhvr>
                                      <p:tavLst>
                                        <p:tav tm="0">
                                          <p:val>
                                            <p:strVal val="1+#ppt_h/2"/>
                                          </p:val>
                                        </p:tav>
                                        <p:tav tm="100000">
                                          <p:val>
                                            <p:strVal val="#ppt_y"/>
                                          </p:val>
                                        </p:tav>
                                      </p:tavLst>
                                    </p:anim>
                                  </p:childTnLst>
                                </p:cTn>
                              </p:par>
                              <p:par>
                                <p:cTn id="485" presetID="2" presetClass="entr" presetSubtype="12" fill="hold" grpId="0" nodeType="withEffect">
                                  <p:stCondLst>
                                    <p:cond delay="0"/>
                                  </p:stCondLst>
                                  <p:childTnLst>
                                    <p:set>
                                      <p:cBhvr>
                                        <p:cTn id="486" dur="1" fill="hold">
                                          <p:stCondLst>
                                            <p:cond delay="0"/>
                                          </p:stCondLst>
                                        </p:cTn>
                                        <p:tgtEl>
                                          <p:spTgt spid="123"/>
                                        </p:tgtEl>
                                        <p:attrNameLst>
                                          <p:attrName>style.visibility</p:attrName>
                                        </p:attrNameLst>
                                      </p:cBhvr>
                                      <p:to>
                                        <p:strVal val="visible"/>
                                      </p:to>
                                    </p:set>
                                    <p:anim calcmode="lin" valueType="num">
                                      <p:cBhvr additive="base">
                                        <p:cTn id="487" dur="2250" fill="hold"/>
                                        <p:tgtEl>
                                          <p:spTgt spid="123"/>
                                        </p:tgtEl>
                                        <p:attrNameLst>
                                          <p:attrName>ppt_x</p:attrName>
                                        </p:attrNameLst>
                                      </p:cBhvr>
                                      <p:tavLst>
                                        <p:tav tm="0">
                                          <p:val>
                                            <p:strVal val="0-#ppt_w/2"/>
                                          </p:val>
                                        </p:tav>
                                        <p:tav tm="100000">
                                          <p:val>
                                            <p:strVal val="#ppt_x"/>
                                          </p:val>
                                        </p:tav>
                                      </p:tavLst>
                                    </p:anim>
                                    <p:anim calcmode="lin" valueType="num">
                                      <p:cBhvr additive="base">
                                        <p:cTn id="488" dur="2250" fill="hold"/>
                                        <p:tgtEl>
                                          <p:spTgt spid="123"/>
                                        </p:tgtEl>
                                        <p:attrNameLst>
                                          <p:attrName>ppt_y</p:attrName>
                                        </p:attrNameLst>
                                      </p:cBhvr>
                                      <p:tavLst>
                                        <p:tav tm="0">
                                          <p:val>
                                            <p:strVal val="1+#ppt_h/2"/>
                                          </p:val>
                                        </p:tav>
                                        <p:tav tm="100000">
                                          <p:val>
                                            <p:strVal val="#ppt_y"/>
                                          </p:val>
                                        </p:tav>
                                      </p:tavLst>
                                    </p:anim>
                                  </p:childTnLst>
                                </p:cTn>
                              </p:par>
                              <p:par>
                                <p:cTn id="489" presetID="2" presetClass="entr" presetSubtype="12" fill="hold" grpId="0" nodeType="withEffect">
                                  <p:stCondLst>
                                    <p:cond delay="0"/>
                                  </p:stCondLst>
                                  <p:childTnLst>
                                    <p:set>
                                      <p:cBhvr>
                                        <p:cTn id="490" dur="1" fill="hold">
                                          <p:stCondLst>
                                            <p:cond delay="0"/>
                                          </p:stCondLst>
                                        </p:cTn>
                                        <p:tgtEl>
                                          <p:spTgt spid="124"/>
                                        </p:tgtEl>
                                        <p:attrNameLst>
                                          <p:attrName>style.visibility</p:attrName>
                                        </p:attrNameLst>
                                      </p:cBhvr>
                                      <p:to>
                                        <p:strVal val="visible"/>
                                      </p:to>
                                    </p:set>
                                    <p:anim calcmode="lin" valueType="num">
                                      <p:cBhvr additive="base">
                                        <p:cTn id="491" dur="2250" fill="hold"/>
                                        <p:tgtEl>
                                          <p:spTgt spid="124"/>
                                        </p:tgtEl>
                                        <p:attrNameLst>
                                          <p:attrName>ppt_x</p:attrName>
                                        </p:attrNameLst>
                                      </p:cBhvr>
                                      <p:tavLst>
                                        <p:tav tm="0">
                                          <p:val>
                                            <p:strVal val="0-#ppt_w/2"/>
                                          </p:val>
                                        </p:tav>
                                        <p:tav tm="100000">
                                          <p:val>
                                            <p:strVal val="#ppt_x"/>
                                          </p:val>
                                        </p:tav>
                                      </p:tavLst>
                                    </p:anim>
                                    <p:anim calcmode="lin" valueType="num">
                                      <p:cBhvr additive="base">
                                        <p:cTn id="492" dur="2250" fill="hold"/>
                                        <p:tgtEl>
                                          <p:spTgt spid="124"/>
                                        </p:tgtEl>
                                        <p:attrNameLst>
                                          <p:attrName>ppt_y</p:attrName>
                                        </p:attrNameLst>
                                      </p:cBhvr>
                                      <p:tavLst>
                                        <p:tav tm="0">
                                          <p:val>
                                            <p:strVal val="1+#ppt_h/2"/>
                                          </p:val>
                                        </p:tav>
                                        <p:tav tm="100000">
                                          <p:val>
                                            <p:strVal val="#ppt_y"/>
                                          </p:val>
                                        </p:tav>
                                      </p:tavLst>
                                    </p:anim>
                                  </p:childTnLst>
                                </p:cTn>
                              </p:par>
                              <p:par>
                                <p:cTn id="493" presetID="2" presetClass="entr" presetSubtype="12" fill="hold" grpId="0" nodeType="withEffect">
                                  <p:stCondLst>
                                    <p:cond delay="0"/>
                                  </p:stCondLst>
                                  <p:childTnLst>
                                    <p:set>
                                      <p:cBhvr>
                                        <p:cTn id="494" dur="1" fill="hold">
                                          <p:stCondLst>
                                            <p:cond delay="0"/>
                                          </p:stCondLst>
                                        </p:cTn>
                                        <p:tgtEl>
                                          <p:spTgt spid="125"/>
                                        </p:tgtEl>
                                        <p:attrNameLst>
                                          <p:attrName>style.visibility</p:attrName>
                                        </p:attrNameLst>
                                      </p:cBhvr>
                                      <p:to>
                                        <p:strVal val="visible"/>
                                      </p:to>
                                    </p:set>
                                    <p:anim calcmode="lin" valueType="num">
                                      <p:cBhvr additive="base">
                                        <p:cTn id="495" dur="2250" fill="hold"/>
                                        <p:tgtEl>
                                          <p:spTgt spid="125"/>
                                        </p:tgtEl>
                                        <p:attrNameLst>
                                          <p:attrName>ppt_x</p:attrName>
                                        </p:attrNameLst>
                                      </p:cBhvr>
                                      <p:tavLst>
                                        <p:tav tm="0">
                                          <p:val>
                                            <p:strVal val="0-#ppt_w/2"/>
                                          </p:val>
                                        </p:tav>
                                        <p:tav tm="100000">
                                          <p:val>
                                            <p:strVal val="#ppt_x"/>
                                          </p:val>
                                        </p:tav>
                                      </p:tavLst>
                                    </p:anim>
                                    <p:anim calcmode="lin" valueType="num">
                                      <p:cBhvr additive="base">
                                        <p:cTn id="496" dur="2250" fill="hold"/>
                                        <p:tgtEl>
                                          <p:spTgt spid="125"/>
                                        </p:tgtEl>
                                        <p:attrNameLst>
                                          <p:attrName>ppt_y</p:attrName>
                                        </p:attrNameLst>
                                      </p:cBhvr>
                                      <p:tavLst>
                                        <p:tav tm="0">
                                          <p:val>
                                            <p:strVal val="1+#ppt_h/2"/>
                                          </p:val>
                                        </p:tav>
                                        <p:tav tm="100000">
                                          <p:val>
                                            <p:strVal val="#ppt_y"/>
                                          </p:val>
                                        </p:tav>
                                      </p:tavLst>
                                    </p:anim>
                                  </p:childTnLst>
                                </p:cTn>
                              </p:par>
                              <p:par>
                                <p:cTn id="497" presetID="2" presetClass="entr" presetSubtype="12" fill="hold" grpId="0" nodeType="withEffect">
                                  <p:stCondLst>
                                    <p:cond delay="0"/>
                                  </p:stCondLst>
                                  <p:childTnLst>
                                    <p:set>
                                      <p:cBhvr>
                                        <p:cTn id="498" dur="1" fill="hold">
                                          <p:stCondLst>
                                            <p:cond delay="0"/>
                                          </p:stCondLst>
                                        </p:cTn>
                                        <p:tgtEl>
                                          <p:spTgt spid="126"/>
                                        </p:tgtEl>
                                        <p:attrNameLst>
                                          <p:attrName>style.visibility</p:attrName>
                                        </p:attrNameLst>
                                      </p:cBhvr>
                                      <p:to>
                                        <p:strVal val="visible"/>
                                      </p:to>
                                    </p:set>
                                    <p:anim calcmode="lin" valueType="num">
                                      <p:cBhvr additive="base">
                                        <p:cTn id="499" dur="2250" fill="hold"/>
                                        <p:tgtEl>
                                          <p:spTgt spid="126"/>
                                        </p:tgtEl>
                                        <p:attrNameLst>
                                          <p:attrName>ppt_x</p:attrName>
                                        </p:attrNameLst>
                                      </p:cBhvr>
                                      <p:tavLst>
                                        <p:tav tm="0">
                                          <p:val>
                                            <p:strVal val="0-#ppt_w/2"/>
                                          </p:val>
                                        </p:tav>
                                        <p:tav tm="100000">
                                          <p:val>
                                            <p:strVal val="#ppt_x"/>
                                          </p:val>
                                        </p:tav>
                                      </p:tavLst>
                                    </p:anim>
                                    <p:anim calcmode="lin" valueType="num">
                                      <p:cBhvr additive="base">
                                        <p:cTn id="500" dur="2250" fill="hold"/>
                                        <p:tgtEl>
                                          <p:spTgt spid="126"/>
                                        </p:tgtEl>
                                        <p:attrNameLst>
                                          <p:attrName>ppt_y</p:attrName>
                                        </p:attrNameLst>
                                      </p:cBhvr>
                                      <p:tavLst>
                                        <p:tav tm="0">
                                          <p:val>
                                            <p:strVal val="1+#ppt_h/2"/>
                                          </p:val>
                                        </p:tav>
                                        <p:tav tm="100000">
                                          <p:val>
                                            <p:strVal val="#ppt_y"/>
                                          </p:val>
                                        </p:tav>
                                      </p:tavLst>
                                    </p:anim>
                                  </p:childTnLst>
                                </p:cTn>
                              </p:par>
                              <p:par>
                                <p:cTn id="501" presetID="2" presetClass="entr" presetSubtype="12" fill="hold" grpId="0" nodeType="withEffect">
                                  <p:stCondLst>
                                    <p:cond delay="0"/>
                                  </p:stCondLst>
                                  <p:childTnLst>
                                    <p:set>
                                      <p:cBhvr>
                                        <p:cTn id="502" dur="1" fill="hold">
                                          <p:stCondLst>
                                            <p:cond delay="0"/>
                                          </p:stCondLst>
                                        </p:cTn>
                                        <p:tgtEl>
                                          <p:spTgt spid="127"/>
                                        </p:tgtEl>
                                        <p:attrNameLst>
                                          <p:attrName>style.visibility</p:attrName>
                                        </p:attrNameLst>
                                      </p:cBhvr>
                                      <p:to>
                                        <p:strVal val="visible"/>
                                      </p:to>
                                    </p:set>
                                    <p:anim calcmode="lin" valueType="num">
                                      <p:cBhvr additive="base">
                                        <p:cTn id="503" dur="2250" fill="hold"/>
                                        <p:tgtEl>
                                          <p:spTgt spid="127"/>
                                        </p:tgtEl>
                                        <p:attrNameLst>
                                          <p:attrName>ppt_x</p:attrName>
                                        </p:attrNameLst>
                                      </p:cBhvr>
                                      <p:tavLst>
                                        <p:tav tm="0">
                                          <p:val>
                                            <p:strVal val="0-#ppt_w/2"/>
                                          </p:val>
                                        </p:tav>
                                        <p:tav tm="100000">
                                          <p:val>
                                            <p:strVal val="#ppt_x"/>
                                          </p:val>
                                        </p:tav>
                                      </p:tavLst>
                                    </p:anim>
                                    <p:anim calcmode="lin" valueType="num">
                                      <p:cBhvr additive="base">
                                        <p:cTn id="504" dur="2250" fill="hold"/>
                                        <p:tgtEl>
                                          <p:spTgt spid="127"/>
                                        </p:tgtEl>
                                        <p:attrNameLst>
                                          <p:attrName>ppt_y</p:attrName>
                                        </p:attrNameLst>
                                      </p:cBhvr>
                                      <p:tavLst>
                                        <p:tav tm="0">
                                          <p:val>
                                            <p:strVal val="1+#ppt_h/2"/>
                                          </p:val>
                                        </p:tav>
                                        <p:tav tm="100000">
                                          <p:val>
                                            <p:strVal val="#ppt_y"/>
                                          </p:val>
                                        </p:tav>
                                      </p:tavLst>
                                    </p:anim>
                                  </p:childTnLst>
                                </p:cTn>
                              </p:par>
                              <p:par>
                                <p:cTn id="505" presetID="2" presetClass="entr" presetSubtype="12" fill="hold" grpId="0" nodeType="with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250" fill="hold"/>
                                        <p:tgtEl>
                                          <p:spTgt spid="128"/>
                                        </p:tgtEl>
                                        <p:attrNameLst>
                                          <p:attrName>ppt_x</p:attrName>
                                        </p:attrNameLst>
                                      </p:cBhvr>
                                      <p:tavLst>
                                        <p:tav tm="0">
                                          <p:val>
                                            <p:strVal val="0-#ppt_w/2"/>
                                          </p:val>
                                        </p:tav>
                                        <p:tav tm="100000">
                                          <p:val>
                                            <p:strVal val="#ppt_x"/>
                                          </p:val>
                                        </p:tav>
                                      </p:tavLst>
                                    </p:anim>
                                    <p:anim calcmode="lin" valueType="num">
                                      <p:cBhvr additive="base">
                                        <p:cTn id="508" dur="2250" fill="hold"/>
                                        <p:tgtEl>
                                          <p:spTgt spid="128"/>
                                        </p:tgtEl>
                                        <p:attrNameLst>
                                          <p:attrName>ppt_y</p:attrName>
                                        </p:attrNameLst>
                                      </p:cBhvr>
                                      <p:tavLst>
                                        <p:tav tm="0">
                                          <p:val>
                                            <p:strVal val="1+#ppt_h/2"/>
                                          </p:val>
                                        </p:tav>
                                        <p:tav tm="100000">
                                          <p:val>
                                            <p:strVal val="#ppt_y"/>
                                          </p:val>
                                        </p:tav>
                                      </p:tavLst>
                                    </p:anim>
                                  </p:childTnLst>
                                </p:cTn>
                              </p:par>
                              <p:par>
                                <p:cTn id="509" presetID="2" presetClass="entr" presetSubtype="12" fill="hold" grpId="0" nodeType="withEffect">
                                  <p:stCondLst>
                                    <p:cond delay="0"/>
                                  </p:stCondLst>
                                  <p:childTnLst>
                                    <p:set>
                                      <p:cBhvr>
                                        <p:cTn id="510" dur="1" fill="hold">
                                          <p:stCondLst>
                                            <p:cond delay="0"/>
                                          </p:stCondLst>
                                        </p:cTn>
                                        <p:tgtEl>
                                          <p:spTgt spid="129"/>
                                        </p:tgtEl>
                                        <p:attrNameLst>
                                          <p:attrName>style.visibility</p:attrName>
                                        </p:attrNameLst>
                                      </p:cBhvr>
                                      <p:to>
                                        <p:strVal val="visible"/>
                                      </p:to>
                                    </p:set>
                                    <p:anim calcmode="lin" valueType="num">
                                      <p:cBhvr additive="base">
                                        <p:cTn id="511" dur="2250" fill="hold"/>
                                        <p:tgtEl>
                                          <p:spTgt spid="129"/>
                                        </p:tgtEl>
                                        <p:attrNameLst>
                                          <p:attrName>ppt_x</p:attrName>
                                        </p:attrNameLst>
                                      </p:cBhvr>
                                      <p:tavLst>
                                        <p:tav tm="0">
                                          <p:val>
                                            <p:strVal val="0-#ppt_w/2"/>
                                          </p:val>
                                        </p:tav>
                                        <p:tav tm="100000">
                                          <p:val>
                                            <p:strVal val="#ppt_x"/>
                                          </p:val>
                                        </p:tav>
                                      </p:tavLst>
                                    </p:anim>
                                    <p:anim calcmode="lin" valueType="num">
                                      <p:cBhvr additive="base">
                                        <p:cTn id="512" dur="2250" fill="hold"/>
                                        <p:tgtEl>
                                          <p:spTgt spid="129"/>
                                        </p:tgtEl>
                                        <p:attrNameLst>
                                          <p:attrName>ppt_y</p:attrName>
                                        </p:attrNameLst>
                                      </p:cBhvr>
                                      <p:tavLst>
                                        <p:tav tm="0">
                                          <p:val>
                                            <p:strVal val="1+#ppt_h/2"/>
                                          </p:val>
                                        </p:tav>
                                        <p:tav tm="100000">
                                          <p:val>
                                            <p:strVal val="#ppt_y"/>
                                          </p:val>
                                        </p:tav>
                                      </p:tavLst>
                                    </p:anim>
                                  </p:childTnLst>
                                </p:cTn>
                              </p:par>
                              <p:par>
                                <p:cTn id="513" presetID="2" presetClass="entr" presetSubtype="12" fill="hold" grpId="0" nodeType="withEffect">
                                  <p:stCondLst>
                                    <p:cond delay="0"/>
                                  </p:stCondLst>
                                  <p:childTnLst>
                                    <p:set>
                                      <p:cBhvr>
                                        <p:cTn id="514" dur="1" fill="hold">
                                          <p:stCondLst>
                                            <p:cond delay="0"/>
                                          </p:stCondLst>
                                        </p:cTn>
                                        <p:tgtEl>
                                          <p:spTgt spid="130"/>
                                        </p:tgtEl>
                                        <p:attrNameLst>
                                          <p:attrName>style.visibility</p:attrName>
                                        </p:attrNameLst>
                                      </p:cBhvr>
                                      <p:to>
                                        <p:strVal val="visible"/>
                                      </p:to>
                                    </p:set>
                                    <p:anim calcmode="lin" valueType="num">
                                      <p:cBhvr additive="base">
                                        <p:cTn id="515" dur="2250" fill="hold"/>
                                        <p:tgtEl>
                                          <p:spTgt spid="130"/>
                                        </p:tgtEl>
                                        <p:attrNameLst>
                                          <p:attrName>ppt_x</p:attrName>
                                        </p:attrNameLst>
                                      </p:cBhvr>
                                      <p:tavLst>
                                        <p:tav tm="0">
                                          <p:val>
                                            <p:strVal val="0-#ppt_w/2"/>
                                          </p:val>
                                        </p:tav>
                                        <p:tav tm="100000">
                                          <p:val>
                                            <p:strVal val="#ppt_x"/>
                                          </p:val>
                                        </p:tav>
                                      </p:tavLst>
                                    </p:anim>
                                    <p:anim calcmode="lin" valueType="num">
                                      <p:cBhvr additive="base">
                                        <p:cTn id="516" dur="2250" fill="hold"/>
                                        <p:tgtEl>
                                          <p:spTgt spid="130"/>
                                        </p:tgtEl>
                                        <p:attrNameLst>
                                          <p:attrName>ppt_y</p:attrName>
                                        </p:attrNameLst>
                                      </p:cBhvr>
                                      <p:tavLst>
                                        <p:tav tm="0">
                                          <p:val>
                                            <p:strVal val="1+#ppt_h/2"/>
                                          </p:val>
                                        </p:tav>
                                        <p:tav tm="100000">
                                          <p:val>
                                            <p:strVal val="#ppt_y"/>
                                          </p:val>
                                        </p:tav>
                                      </p:tavLst>
                                    </p:anim>
                                  </p:childTnLst>
                                </p:cTn>
                              </p:par>
                              <p:par>
                                <p:cTn id="517" presetID="2" presetClass="entr" presetSubtype="12" fill="hold" grpId="0" nodeType="withEffect">
                                  <p:stCondLst>
                                    <p:cond delay="0"/>
                                  </p:stCondLst>
                                  <p:childTnLst>
                                    <p:set>
                                      <p:cBhvr>
                                        <p:cTn id="518" dur="1" fill="hold">
                                          <p:stCondLst>
                                            <p:cond delay="0"/>
                                          </p:stCondLst>
                                        </p:cTn>
                                        <p:tgtEl>
                                          <p:spTgt spid="131"/>
                                        </p:tgtEl>
                                        <p:attrNameLst>
                                          <p:attrName>style.visibility</p:attrName>
                                        </p:attrNameLst>
                                      </p:cBhvr>
                                      <p:to>
                                        <p:strVal val="visible"/>
                                      </p:to>
                                    </p:set>
                                    <p:anim calcmode="lin" valueType="num">
                                      <p:cBhvr additive="base">
                                        <p:cTn id="519" dur="2250" fill="hold"/>
                                        <p:tgtEl>
                                          <p:spTgt spid="131"/>
                                        </p:tgtEl>
                                        <p:attrNameLst>
                                          <p:attrName>ppt_x</p:attrName>
                                        </p:attrNameLst>
                                      </p:cBhvr>
                                      <p:tavLst>
                                        <p:tav tm="0">
                                          <p:val>
                                            <p:strVal val="0-#ppt_w/2"/>
                                          </p:val>
                                        </p:tav>
                                        <p:tav tm="100000">
                                          <p:val>
                                            <p:strVal val="#ppt_x"/>
                                          </p:val>
                                        </p:tav>
                                      </p:tavLst>
                                    </p:anim>
                                    <p:anim calcmode="lin" valueType="num">
                                      <p:cBhvr additive="base">
                                        <p:cTn id="520" dur="2250" fill="hold"/>
                                        <p:tgtEl>
                                          <p:spTgt spid="131"/>
                                        </p:tgtEl>
                                        <p:attrNameLst>
                                          <p:attrName>ppt_y</p:attrName>
                                        </p:attrNameLst>
                                      </p:cBhvr>
                                      <p:tavLst>
                                        <p:tav tm="0">
                                          <p:val>
                                            <p:strVal val="1+#ppt_h/2"/>
                                          </p:val>
                                        </p:tav>
                                        <p:tav tm="100000">
                                          <p:val>
                                            <p:strVal val="#ppt_y"/>
                                          </p:val>
                                        </p:tav>
                                      </p:tavLst>
                                    </p:anim>
                                  </p:childTnLst>
                                </p:cTn>
                              </p:par>
                              <p:par>
                                <p:cTn id="521" presetID="2" presetClass="entr" presetSubtype="12" fill="hold" grpId="0" nodeType="withEffect">
                                  <p:stCondLst>
                                    <p:cond delay="0"/>
                                  </p:stCondLst>
                                  <p:childTnLst>
                                    <p:set>
                                      <p:cBhvr>
                                        <p:cTn id="522" dur="1" fill="hold">
                                          <p:stCondLst>
                                            <p:cond delay="0"/>
                                          </p:stCondLst>
                                        </p:cTn>
                                        <p:tgtEl>
                                          <p:spTgt spid="132"/>
                                        </p:tgtEl>
                                        <p:attrNameLst>
                                          <p:attrName>style.visibility</p:attrName>
                                        </p:attrNameLst>
                                      </p:cBhvr>
                                      <p:to>
                                        <p:strVal val="visible"/>
                                      </p:to>
                                    </p:set>
                                    <p:anim calcmode="lin" valueType="num">
                                      <p:cBhvr additive="base">
                                        <p:cTn id="523" dur="2250" fill="hold"/>
                                        <p:tgtEl>
                                          <p:spTgt spid="132"/>
                                        </p:tgtEl>
                                        <p:attrNameLst>
                                          <p:attrName>ppt_x</p:attrName>
                                        </p:attrNameLst>
                                      </p:cBhvr>
                                      <p:tavLst>
                                        <p:tav tm="0">
                                          <p:val>
                                            <p:strVal val="0-#ppt_w/2"/>
                                          </p:val>
                                        </p:tav>
                                        <p:tav tm="100000">
                                          <p:val>
                                            <p:strVal val="#ppt_x"/>
                                          </p:val>
                                        </p:tav>
                                      </p:tavLst>
                                    </p:anim>
                                    <p:anim calcmode="lin" valueType="num">
                                      <p:cBhvr additive="base">
                                        <p:cTn id="524" dur="2250" fill="hold"/>
                                        <p:tgtEl>
                                          <p:spTgt spid="132"/>
                                        </p:tgtEl>
                                        <p:attrNameLst>
                                          <p:attrName>ppt_y</p:attrName>
                                        </p:attrNameLst>
                                      </p:cBhvr>
                                      <p:tavLst>
                                        <p:tav tm="0">
                                          <p:val>
                                            <p:strVal val="1+#ppt_h/2"/>
                                          </p:val>
                                        </p:tav>
                                        <p:tav tm="100000">
                                          <p:val>
                                            <p:strVal val="#ppt_y"/>
                                          </p:val>
                                        </p:tav>
                                      </p:tavLst>
                                    </p:anim>
                                  </p:childTnLst>
                                </p:cTn>
                              </p:par>
                              <p:par>
                                <p:cTn id="525" presetID="2" presetClass="entr" presetSubtype="12" fill="hold" grpId="0" nodeType="withEffect">
                                  <p:stCondLst>
                                    <p:cond delay="0"/>
                                  </p:stCondLst>
                                  <p:childTnLst>
                                    <p:set>
                                      <p:cBhvr>
                                        <p:cTn id="526" dur="1" fill="hold">
                                          <p:stCondLst>
                                            <p:cond delay="0"/>
                                          </p:stCondLst>
                                        </p:cTn>
                                        <p:tgtEl>
                                          <p:spTgt spid="133"/>
                                        </p:tgtEl>
                                        <p:attrNameLst>
                                          <p:attrName>style.visibility</p:attrName>
                                        </p:attrNameLst>
                                      </p:cBhvr>
                                      <p:to>
                                        <p:strVal val="visible"/>
                                      </p:to>
                                    </p:set>
                                    <p:anim calcmode="lin" valueType="num">
                                      <p:cBhvr additive="base">
                                        <p:cTn id="527" dur="2250" fill="hold"/>
                                        <p:tgtEl>
                                          <p:spTgt spid="133"/>
                                        </p:tgtEl>
                                        <p:attrNameLst>
                                          <p:attrName>ppt_x</p:attrName>
                                        </p:attrNameLst>
                                      </p:cBhvr>
                                      <p:tavLst>
                                        <p:tav tm="0">
                                          <p:val>
                                            <p:strVal val="0-#ppt_w/2"/>
                                          </p:val>
                                        </p:tav>
                                        <p:tav tm="100000">
                                          <p:val>
                                            <p:strVal val="#ppt_x"/>
                                          </p:val>
                                        </p:tav>
                                      </p:tavLst>
                                    </p:anim>
                                    <p:anim calcmode="lin" valueType="num">
                                      <p:cBhvr additive="base">
                                        <p:cTn id="528" dur="2250" fill="hold"/>
                                        <p:tgtEl>
                                          <p:spTgt spid="133"/>
                                        </p:tgtEl>
                                        <p:attrNameLst>
                                          <p:attrName>ppt_y</p:attrName>
                                        </p:attrNameLst>
                                      </p:cBhvr>
                                      <p:tavLst>
                                        <p:tav tm="0">
                                          <p:val>
                                            <p:strVal val="1+#ppt_h/2"/>
                                          </p:val>
                                        </p:tav>
                                        <p:tav tm="100000">
                                          <p:val>
                                            <p:strVal val="#ppt_y"/>
                                          </p:val>
                                        </p:tav>
                                      </p:tavLst>
                                    </p:anim>
                                  </p:childTnLst>
                                </p:cTn>
                              </p:par>
                              <p:par>
                                <p:cTn id="529" presetID="2" presetClass="entr" presetSubtype="12" fill="hold" grpId="0" nodeType="withEffect">
                                  <p:stCondLst>
                                    <p:cond delay="0"/>
                                  </p:stCondLst>
                                  <p:childTnLst>
                                    <p:set>
                                      <p:cBhvr>
                                        <p:cTn id="530" dur="1" fill="hold">
                                          <p:stCondLst>
                                            <p:cond delay="0"/>
                                          </p:stCondLst>
                                        </p:cTn>
                                        <p:tgtEl>
                                          <p:spTgt spid="134"/>
                                        </p:tgtEl>
                                        <p:attrNameLst>
                                          <p:attrName>style.visibility</p:attrName>
                                        </p:attrNameLst>
                                      </p:cBhvr>
                                      <p:to>
                                        <p:strVal val="visible"/>
                                      </p:to>
                                    </p:set>
                                    <p:anim calcmode="lin" valueType="num">
                                      <p:cBhvr additive="base">
                                        <p:cTn id="531" dur="2250" fill="hold"/>
                                        <p:tgtEl>
                                          <p:spTgt spid="134"/>
                                        </p:tgtEl>
                                        <p:attrNameLst>
                                          <p:attrName>ppt_x</p:attrName>
                                        </p:attrNameLst>
                                      </p:cBhvr>
                                      <p:tavLst>
                                        <p:tav tm="0">
                                          <p:val>
                                            <p:strVal val="0-#ppt_w/2"/>
                                          </p:val>
                                        </p:tav>
                                        <p:tav tm="100000">
                                          <p:val>
                                            <p:strVal val="#ppt_x"/>
                                          </p:val>
                                        </p:tav>
                                      </p:tavLst>
                                    </p:anim>
                                    <p:anim calcmode="lin" valueType="num">
                                      <p:cBhvr additive="base">
                                        <p:cTn id="532" dur="2250" fill="hold"/>
                                        <p:tgtEl>
                                          <p:spTgt spid="134"/>
                                        </p:tgtEl>
                                        <p:attrNameLst>
                                          <p:attrName>ppt_y</p:attrName>
                                        </p:attrNameLst>
                                      </p:cBhvr>
                                      <p:tavLst>
                                        <p:tav tm="0">
                                          <p:val>
                                            <p:strVal val="1+#ppt_h/2"/>
                                          </p:val>
                                        </p:tav>
                                        <p:tav tm="100000">
                                          <p:val>
                                            <p:strVal val="#ppt_y"/>
                                          </p:val>
                                        </p:tav>
                                      </p:tavLst>
                                    </p:anim>
                                  </p:childTnLst>
                                </p:cTn>
                              </p:par>
                              <p:par>
                                <p:cTn id="533" presetID="2" presetClass="entr" presetSubtype="12" fill="hold" grpId="0" nodeType="withEffect">
                                  <p:stCondLst>
                                    <p:cond delay="0"/>
                                  </p:stCondLst>
                                  <p:childTnLst>
                                    <p:set>
                                      <p:cBhvr>
                                        <p:cTn id="534" dur="1" fill="hold">
                                          <p:stCondLst>
                                            <p:cond delay="0"/>
                                          </p:stCondLst>
                                        </p:cTn>
                                        <p:tgtEl>
                                          <p:spTgt spid="135"/>
                                        </p:tgtEl>
                                        <p:attrNameLst>
                                          <p:attrName>style.visibility</p:attrName>
                                        </p:attrNameLst>
                                      </p:cBhvr>
                                      <p:to>
                                        <p:strVal val="visible"/>
                                      </p:to>
                                    </p:set>
                                    <p:anim calcmode="lin" valueType="num">
                                      <p:cBhvr additive="base">
                                        <p:cTn id="535" dur="2250" fill="hold"/>
                                        <p:tgtEl>
                                          <p:spTgt spid="135"/>
                                        </p:tgtEl>
                                        <p:attrNameLst>
                                          <p:attrName>ppt_x</p:attrName>
                                        </p:attrNameLst>
                                      </p:cBhvr>
                                      <p:tavLst>
                                        <p:tav tm="0">
                                          <p:val>
                                            <p:strVal val="0-#ppt_w/2"/>
                                          </p:val>
                                        </p:tav>
                                        <p:tav tm="100000">
                                          <p:val>
                                            <p:strVal val="#ppt_x"/>
                                          </p:val>
                                        </p:tav>
                                      </p:tavLst>
                                    </p:anim>
                                    <p:anim calcmode="lin" valueType="num">
                                      <p:cBhvr additive="base">
                                        <p:cTn id="536" dur="2250" fill="hold"/>
                                        <p:tgtEl>
                                          <p:spTgt spid="135"/>
                                        </p:tgtEl>
                                        <p:attrNameLst>
                                          <p:attrName>ppt_y</p:attrName>
                                        </p:attrNameLst>
                                      </p:cBhvr>
                                      <p:tavLst>
                                        <p:tav tm="0">
                                          <p:val>
                                            <p:strVal val="1+#ppt_h/2"/>
                                          </p:val>
                                        </p:tav>
                                        <p:tav tm="100000">
                                          <p:val>
                                            <p:strVal val="#ppt_y"/>
                                          </p:val>
                                        </p:tav>
                                      </p:tavLst>
                                    </p:anim>
                                  </p:childTnLst>
                                </p:cTn>
                              </p:par>
                              <p:par>
                                <p:cTn id="537" presetID="2" presetClass="entr" presetSubtype="12" fill="hold" grpId="0" nodeType="withEffect">
                                  <p:stCondLst>
                                    <p:cond delay="0"/>
                                  </p:stCondLst>
                                  <p:childTnLst>
                                    <p:set>
                                      <p:cBhvr>
                                        <p:cTn id="538" dur="1" fill="hold">
                                          <p:stCondLst>
                                            <p:cond delay="0"/>
                                          </p:stCondLst>
                                        </p:cTn>
                                        <p:tgtEl>
                                          <p:spTgt spid="136"/>
                                        </p:tgtEl>
                                        <p:attrNameLst>
                                          <p:attrName>style.visibility</p:attrName>
                                        </p:attrNameLst>
                                      </p:cBhvr>
                                      <p:to>
                                        <p:strVal val="visible"/>
                                      </p:to>
                                    </p:set>
                                    <p:anim calcmode="lin" valueType="num">
                                      <p:cBhvr additive="base">
                                        <p:cTn id="539" dur="2250" fill="hold"/>
                                        <p:tgtEl>
                                          <p:spTgt spid="136"/>
                                        </p:tgtEl>
                                        <p:attrNameLst>
                                          <p:attrName>ppt_x</p:attrName>
                                        </p:attrNameLst>
                                      </p:cBhvr>
                                      <p:tavLst>
                                        <p:tav tm="0">
                                          <p:val>
                                            <p:strVal val="0-#ppt_w/2"/>
                                          </p:val>
                                        </p:tav>
                                        <p:tav tm="100000">
                                          <p:val>
                                            <p:strVal val="#ppt_x"/>
                                          </p:val>
                                        </p:tav>
                                      </p:tavLst>
                                    </p:anim>
                                    <p:anim calcmode="lin" valueType="num">
                                      <p:cBhvr additive="base">
                                        <p:cTn id="540" dur="2250" fill="hold"/>
                                        <p:tgtEl>
                                          <p:spTgt spid="136"/>
                                        </p:tgtEl>
                                        <p:attrNameLst>
                                          <p:attrName>ppt_y</p:attrName>
                                        </p:attrNameLst>
                                      </p:cBhvr>
                                      <p:tavLst>
                                        <p:tav tm="0">
                                          <p:val>
                                            <p:strVal val="1+#ppt_h/2"/>
                                          </p:val>
                                        </p:tav>
                                        <p:tav tm="100000">
                                          <p:val>
                                            <p:strVal val="#ppt_y"/>
                                          </p:val>
                                        </p:tav>
                                      </p:tavLst>
                                    </p:anim>
                                  </p:childTnLst>
                                </p:cTn>
                              </p:par>
                              <p:par>
                                <p:cTn id="541" presetID="2" presetClass="entr" presetSubtype="12" fill="hold" grpId="0" nodeType="withEffect">
                                  <p:stCondLst>
                                    <p:cond delay="0"/>
                                  </p:stCondLst>
                                  <p:childTnLst>
                                    <p:set>
                                      <p:cBhvr>
                                        <p:cTn id="542" dur="1" fill="hold">
                                          <p:stCondLst>
                                            <p:cond delay="0"/>
                                          </p:stCondLst>
                                        </p:cTn>
                                        <p:tgtEl>
                                          <p:spTgt spid="137"/>
                                        </p:tgtEl>
                                        <p:attrNameLst>
                                          <p:attrName>style.visibility</p:attrName>
                                        </p:attrNameLst>
                                      </p:cBhvr>
                                      <p:to>
                                        <p:strVal val="visible"/>
                                      </p:to>
                                    </p:set>
                                    <p:anim calcmode="lin" valueType="num">
                                      <p:cBhvr additive="base">
                                        <p:cTn id="543" dur="2250" fill="hold"/>
                                        <p:tgtEl>
                                          <p:spTgt spid="137"/>
                                        </p:tgtEl>
                                        <p:attrNameLst>
                                          <p:attrName>ppt_x</p:attrName>
                                        </p:attrNameLst>
                                      </p:cBhvr>
                                      <p:tavLst>
                                        <p:tav tm="0">
                                          <p:val>
                                            <p:strVal val="0-#ppt_w/2"/>
                                          </p:val>
                                        </p:tav>
                                        <p:tav tm="100000">
                                          <p:val>
                                            <p:strVal val="#ppt_x"/>
                                          </p:val>
                                        </p:tav>
                                      </p:tavLst>
                                    </p:anim>
                                    <p:anim calcmode="lin" valueType="num">
                                      <p:cBhvr additive="base">
                                        <p:cTn id="544" dur="2250" fill="hold"/>
                                        <p:tgtEl>
                                          <p:spTgt spid="137"/>
                                        </p:tgtEl>
                                        <p:attrNameLst>
                                          <p:attrName>ppt_y</p:attrName>
                                        </p:attrNameLst>
                                      </p:cBhvr>
                                      <p:tavLst>
                                        <p:tav tm="0">
                                          <p:val>
                                            <p:strVal val="1+#ppt_h/2"/>
                                          </p:val>
                                        </p:tav>
                                        <p:tav tm="100000">
                                          <p:val>
                                            <p:strVal val="#ppt_y"/>
                                          </p:val>
                                        </p:tav>
                                      </p:tavLst>
                                    </p:anim>
                                  </p:childTnLst>
                                </p:cTn>
                              </p:par>
                              <p:par>
                                <p:cTn id="545" presetID="2" presetClass="entr" presetSubtype="12" fill="hold" grpId="0" nodeType="withEffect">
                                  <p:stCondLst>
                                    <p:cond delay="0"/>
                                  </p:stCondLst>
                                  <p:childTnLst>
                                    <p:set>
                                      <p:cBhvr>
                                        <p:cTn id="546" dur="1" fill="hold">
                                          <p:stCondLst>
                                            <p:cond delay="0"/>
                                          </p:stCondLst>
                                        </p:cTn>
                                        <p:tgtEl>
                                          <p:spTgt spid="138"/>
                                        </p:tgtEl>
                                        <p:attrNameLst>
                                          <p:attrName>style.visibility</p:attrName>
                                        </p:attrNameLst>
                                      </p:cBhvr>
                                      <p:to>
                                        <p:strVal val="visible"/>
                                      </p:to>
                                    </p:set>
                                    <p:anim calcmode="lin" valueType="num">
                                      <p:cBhvr additive="base">
                                        <p:cTn id="547" dur="2250" fill="hold"/>
                                        <p:tgtEl>
                                          <p:spTgt spid="138"/>
                                        </p:tgtEl>
                                        <p:attrNameLst>
                                          <p:attrName>ppt_x</p:attrName>
                                        </p:attrNameLst>
                                      </p:cBhvr>
                                      <p:tavLst>
                                        <p:tav tm="0">
                                          <p:val>
                                            <p:strVal val="0-#ppt_w/2"/>
                                          </p:val>
                                        </p:tav>
                                        <p:tav tm="100000">
                                          <p:val>
                                            <p:strVal val="#ppt_x"/>
                                          </p:val>
                                        </p:tav>
                                      </p:tavLst>
                                    </p:anim>
                                    <p:anim calcmode="lin" valueType="num">
                                      <p:cBhvr additive="base">
                                        <p:cTn id="548" dur="2250" fill="hold"/>
                                        <p:tgtEl>
                                          <p:spTgt spid="138"/>
                                        </p:tgtEl>
                                        <p:attrNameLst>
                                          <p:attrName>ppt_y</p:attrName>
                                        </p:attrNameLst>
                                      </p:cBhvr>
                                      <p:tavLst>
                                        <p:tav tm="0">
                                          <p:val>
                                            <p:strVal val="1+#ppt_h/2"/>
                                          </p:val>
                                        </p:tav>
                                        <p:tav tm="100000">
                                          <p:val>
                                            <p:strVal val="#ppt_y"/>
                                          </p:val>
                                        </p:tav>
                                      </p:tavLst>
                                    </p:anim>
                                  </p:childTnLst>
                                </p:cTn>
                              </p:par>
                              <p:par>
                                <p:cTn id="549" presetID="2" presetClass="entr" presetSubtype="12" fill="hold" grpId="0" nodeType="withEffect">
                                  <p:stCondLst>
                                    <p:cond delay="0"/>
                                  </p:stCondLst>
                                  <p:childTnLst>
                                    <p:set>
                                      <p:cBhvr>
                                        <p:cTn id="550" dur="1" fill="hold">
                                          <p:stCondLst>
                                            <p:cond delay="0"/>
                                          </p:stCondLst>
                                        </p:cTn>
                                        <p:tgtEl>
                                          <p:spTgt spid="139"/>
                                        </p:tgtEl>
                                        <p:attrNameLst>
                                          <p:attrName>style.visibility</p:attrName>
                                        </p:attrNameLst>
                                      </p:cBhvr>
                                      <p:to>
                                        <p:strVal val="visible"/>
                                      </p:to>
                                    </p:set>
                                    <p:anim calcmode="lin" valueType="num">
                                      <p:cBhvr additive="base">
                                        <p:cTn id="551" dur="2250" fill="hold"/>
                                        <p:tgtEl>
                                          <p:spTgt spid="139"/>
                                        </p:tgtEl>
                                        <p:attrNameLst>
                                          <p:attrName>ppt_x</p:attrName>
                                        </p:attrNameLst>
                                      </p:cBhvr>
                                      <p:tavLst>
                                        <p:tav tm="0">
                                          <p:val>
                                            <p:strVal val="0-#ppt_w/2"/>
                                          </p:val>
                                        </p:tav>
                                        <p:tav tm="100000">
                                          <p:val>
                                            <p:strVal val="#ppt_x"/>
                                          </p:val>
                                        </p:tav>
                                      </p:tavLst>
                                    </p:anim>
                                    <p:anim calcmode="lin" valueType="num">
                                      <p:cBhvr additive="base">
                                        <p:cTn id="552" dur="2250" fill="hold"/>
                                        <p:tgtEl>
                                          <p:spTgt spid="139"/>
                                        </p:tgtEl>
                                        <p:attrNameLst>
                                          <p:attrName>ppt_y</p:attrName>
                                        </p:attrNameLst>
                                      </p:cBhvr>
                                      <p:tavLst>
                                        <p:tav tm="0">
                                          <p:val>
                                            <p:strVal val="1+#ppt_h/2"/>
                                          </p:val>
                                        </p:tav>
                                        <p:tav tm="100000">
                                          <p:val>
                                            <p:strVal val="#ppt_y"/>
                                          </p:val>
                                        </p:tav>
                                      </p:tavLst>
                                    </p:anim>
                                  </p:childTnLst>
                                </p:cTn>
                              </p:par>
                              <p:par>
                                <p:cTn id="553" presetID="2" presetClass="entr" presetSubtype="12" fill="hold" grpId="0" nodeType="withEffect">
                                  <p:stCondLst>
                                    <p:cond delay="0"/>
                                  </p:stCondLst>
                                  <p:childTnLst>
                                    <p:set>
                                      <p:cBhvr>
                                        <p:cTn id="554" dur="1" fill="hold">
                                          <p:stCondLst>
                                            <p:cond delay="0"/>
                                          </p:stCondLst>
                                        </p:cTn>
                                        <p:tgtEl>
                                          <p:spTgt spid="140"/>
                                        </p:tgtEl>
                                        <p:attrNameLst>
                                          <p:attrName>style.visibility</p:attrName>
                                        </p:attrNameLst>
                                      </p:cBhvr>
                                      <p:to>
                                        <p:strVal val="visible"/>
                                      </p:to>
                                    </p:set>
                                    <p:anim calcmode="lin" valueType="num">
                                      <p:cBhvr additive="base">
                                        <p:cTn id="555" dur="2250" fill="hold"/>
                                        <p:tgtEl>
                                          <p:spTgt spid="140"/>
                                        </p:tgtEl>
                                        <p:attrNameLst>
                                          <p:attrName>ppt_x</p:attrName>
                                        </p:attrNameLst>
                                      </p:cBhvr>
                                      <p:tavLst>
                                        <p:tav tm="0">
                                          <p:val>
                                            <p:strVal val="0-#ppt_w/2"/>
                                          </p:val>
                                        </p:tav>
                                        <p:tav tm="100000">
                                          <p:val>
                                            <p:strVal val="#ppt_x"/>
                                          </p:val>
                                        </p:tav>
                                      </p:tavLst>
                                    </p:anim>
                                    <p:anim calcmode="lin" valueType="num">
                                      <p:cBhvr additive="base">
                                        <p:cTn id="556" dur="2250" fill="hold"/>
                                        <p:tgtEl>
                                          <p:spTgt spid="140"/>
                                        </p:tgtEl>
                                        <p:attrNameLst>
                                          <p:attrName>ppt_y</p:attrName>
                                        </p:attrNameLst>
                                      </p:cBhvr>
                                      <p:tavLst>
                                        <p:tav tm="0">
                                          <p:val>
                                            <p:strVal val="1+#ppt_h/2"/>
                                          </p:val>
                                        </p:tav>
                                        <p:tav tm="100000">
                                          <p:val>
                                            <p:strVal val="#ppt_y"/>
                                          </p:val>
                                        </p:tav>
                                      </p:tavLst>
                                    </p:anim>
                                  </p:childTnLst>
                                </p:cTn>
                              </p:par>
                              <p:par>
                                <p:cTn id="557" presetID="2" presetClass="entr" presetSubtype="12" fill="hold" grpId="0" nodeType="withEffect">
                                  <p:stCondLst>
                                    <p:cond delay="0"/>
                                  </p:stCondLst>
                                  <p:childTnLst>
                                    <p:set>
                                      <p:cBhvr>
                                        <p:cTn id="558" dur="1" fill="hold">
                                          <p:stCondLst>
                                            <p:cond delay="0"/>
                                          </p:stCondLst>
                                        </p:cTn>
                                        <p:tgtEl>
                                          <p:spTgt spid="141"/>
                                        </p:tgtEl>
                                        <p:attrNameLst>
                                          <p:attrName>style.visibility</p:attrName>
                                        </p:attrNameLst>
                                      </p:cBhvr>
                                      <p:to>
                                        <p:strVal val="visible"/>
                                      </p:to>
                                    </p:set>
                                    <p:anim calcmode="lin" valueType="num">
                                      <p:cBhvr additive="base">
                                        <p:cTn id="559" dur="2250" fill="hold"/>
                                        <p:tgtEl>
                                          <p:spTgt spid="141"/>
                                        </p:tgtEl>
                                        <p:attrNameLst>
                                          <p:attrName>ppt_x</p:attrName>
                                        </p:attrNameLst>
                                      </p:cBhvr>
                                      <p:tavLst>
                                        <p:tav tm="0">
                                          <p:val>
                                            <p:strVal val="0-#ppt_w/2"/>
                                          </p:val>
                                        </p:tav>
                                        <p:tav tm="100000">
                                          <p:val>
                                            <p:strVal val="#ppt_x"/>
                                          </p:val>
                                        </p:tav>
                                      </p:tavLst>
                                    </p:anim>
                                    <p:anim calcmode="lin" valueType="num">
                                      <p:cBhvr additive="base">
                                        <p:cTn id="560" dur="2250" fill="hold"/>
                                        <p:tgtEl>
                                          <p:spTgt spid="141"/>
                                        </p:tgtEl>
                                        <p:attrNameLst>
                                          <p:attrName>ppt_y</p:attrName>
                                        </p:attrNameLst>
                                      </p:cBhvr>
                                      <p:tavLst>
                                        <p:tav tm="0">
                                          <p:val>
                                            <p:strVal val="1+#ppt_h/2"/>
                                          </p:val>
                                        </p:tav>
                                        <p:tav tm="100000">
                                          <p:val>
                                            <p:strVal val="#ppt_y"/>
                                          </p:val>
                                        </p:tav>
                                      </p:tavLst>
                                    </p:anim>
                                  </p:childTnLst>
                                </p:cTn>
                              </p:par>
                              <p:par>
                                <p:cTn id="561" presetID="2" presetClass="entr" presetSubtype="12" fill="hold" grpId="0" nodeType="withEffect">
                                  <p:stCondLst>
                                    <p:cond delay="0"/>
                                  </p:stCondLst>
                                  <p:childTnLst>
                                    <p:set>
                                      <p:cBhvr>
                                        <p:cTn id="562" dur="1" fill="hold">
                                          <p:stCondLst>
                                            <p:cond delay="0"/>
                                          </p:stCondLst>
                                        </p:cTn>
                                        <p:tgtEl>
                                          <p:spTgt spid="142"/>
                                        </p:tgtEl>
                                        <p:attrNameLst>
                                          <p:attrName>style.visibility</p:attrName>
                                        </p:attrNameLst>
                                      </p:cBhvr>
                                      <p:to>
                                        <p:strVal val="visible"/>
                                      </p:to>
                                    </p:set>
                                    <p:anim calcmode="lin" valueType="num">
                                      <p:cBhvr additive="base">
                                        <p:cTn id="563" dur="2250" fill="hold"/>
                                        <p:tgtEl>
                                          <p:spTgt spid="142"/>
                                        </p:tgtEl>
                                        <p:attrNameLst>
                                          <p:attrName>ppt_x</p:attrName>
                                        </p:attrNameLst>
                                      </p:cBhvr>
                                      <p:tavLst>
                                        <p:tav tm="0">
                                          <p:val>
                                            <p:strVal val="0-#ppt_w/2"/>
                                          </p:val>
                                        </p:tav>
                                        <p:tav tm="100000">
                                          <p:val>
                                            <p:strVal val="#ppt_x"/>
                                          </p:val>
                                        </p:tav>
                                      </p:tavLst>
                                    </p:anim>
                                    <p:anim calcmode="lin" valueType="num">
                                      <p:cBhvr additive="base">
                                        <p:cTn id="564" dur="2250" fill="hold"/>
                                        <p:tgtEl>
                                          <p:spTgt spid="142"/>
                                        </p:tgtEl>
                                        <p:attrNameLst>
                                          <p:attrName>ppt_y</p:attrName>
                                        </p:attrNameLst>
                                      </p:cBhvr>
                                      <p:tavLst>
                                        <p:tav tm="0">
                                          <p:val>
                                            <p:strVal val="1+#ppt_h/2"/>
                                          </p:val>
                                        </p:tav>
                                        <p:tav tm="100000">
                                          <p:val>
                                            <p:strVal val="#ppt_y"/>
                                          </p:val>
                                        </p:tav>
                                      </p:tavLst>
                                    </p:anim>
                                  </p:childTnLst>
                                </p:cTn>
                              </p:par>
                              <p:par>
                                <p:cTn id="565" presetID="2" presetClass="entr" presetSubtype="12" fill="hold" grpId="0" nodeType="withEffect">
                                  <p:stCondLst>
                                    <p:cond delay="0"/>
                                  </p:stCondLst>
                                  <p:childTnLst>
                                    <p:set>
                                      <p:cBhvr>
                                        <p:cTn id="566" dur="1" fill="hold">
                                          <p:stCondLst>
                                            <p:cond delay="0"/>
                                          </p:stCondLst>
                                        </p:cTn>
                                        <p:tgtEl>
                                          <p:spTgt spid="143"/>
                                        </p:tgtEl>
                                        <p:attrNameLst>
                                          <p:attrName>style.visibility</p:attrName>
                                        </p:attrNameLst>
                                      </p:cBhvr>
                                      <p:to>
                                        <p:strVal val="visible"/>
                                      </p:to>
                                    </p:set>
                                    <p:anim calcmode="lin" valueType="num">
                                      <p:cBhvr additive="base">
                                        <p:cTn id="567" dur="2250" fill="hold"/>
                                        <p:tgtEl>
                                          <p:spTgt spid="143"/>
                                        </p:tgtEl>
                                        <p:attrNameLst>
                                          <p:attrName>ppt_x</p:attrName>
                                        </p:attrNameLst>
                                      </p:cBhvr>
                                      <p:tavLst>
                                        <p:tav tm="0">
                                          <p:val>
                                            <p:strVal val="0-#ppt_w/2"/>
                                          </p:val>
                                        </p:tav>
                                        <p:tav tm="100000">
                                          <p:val>
                                            <p:strVal val="#ppt_x"/>
                                          </p:val>
                                        </p:tav>
                                      </p:tavLst>
                                    </p:anim>
                                    <p:anim calcmode="lin" valueType="num">
                                      <p:cBhvr additive="base">
                                        <p:cTn id="568" dur="2250" fill="hold"/>
                                        <p:tgtEl>
                                          <p:spTgt spid="143"/>
                                        </p:tgtEl>
                                        <p:attrNameLst>
                                          <p:attrName>ppt_y</p:attrName>
                                        </p:attrNameLst>
                                      </p:cBhvr>
                                      <p:tavLst>
                                        <p:tav tm="0">
                                          <p:val>
                                            <p:strVal val="1+#ppt_h/2"/>
                                          </p:val>
                                        </p:tav>
                                        <p:tav tm="100000">
                                          <p:val>
                                            <p:strVal val="#ppt_y"/>
                                          </p:val>
                                        </p:tav>
                                      </p:tavLst>
                                    </p:anim>
                                  </p:childTnLst>
                                </p:cTn>
                              </p:par>
                              <p:par>
                                <p:cTn id="569" presetID="2" presetClass="entr" presetSubtype="12" fill="hold" grpId="0" nodeType="withEffect">
                                  <p:stCondLst>
                                    <p:cond delay="0"/>
                                  </p:stCondLst>
                                  <p:childTnLst>
                                    <p:set>
                                      <p:cBhvr>
                                        <p:cTn id="570" dur="1" fill="hold">
                                          <p:stCondLst>
                                            <p:cond delay="0"/>
                                          </p:stCondLst>
                                        </p:cTn>
                                        <p:tgtEl>
                                          <p:spTgt spid="144"/>
                                        </p:tgtEl>
                                        <p:attrNameLst>
                                          <p:attrName>style.visibility</p:attrName>
                                        </p:attrNameLst>
                                      </p:cBhvr>
                                      <p:to>
                                        <p:strVal val="visible"/>
                                      </p:to>
                                    </p:set>
                                    <p:anim calcmode="lin" valueType="num">
                                      <p:cBhvr additive="base">
                                        <p:cTn id="571" dur="2250" fill="hold"/>
                                        <p:tgtEl>
                                          <p:spTgt spid="144"/>
                                        </p:tgtEl>
                                        <p:attrNameLst>
                                          <p:attrName>ppt_x</p:attrName>
                                        </p:attrNameLst>
                                      </p:cBhvr>
                                      <p:tavLst>
                                        <p:tav tm="0">
                                          <p:val>
                                            <p:strVal val="0-#ppt_w/2"/>
                                          </p:val>
                                        </p:tav>
                                        <p:tav tm="100000">
                                          <p:val>
                                            <p:strVal val="#ppt_x"/>
                                          </p:val>
                                        </p:tav>
                                      </p:tavLst>
                                    </p:anim>
                                    <p:anim calcmode="lin" valueType="num">
                                      <p:cBhvr additive="base">
                                        <p:cTn id="572" dur="2250" fill="hold"/>
                                        <p:tgtEl>
                                          <p:spTgt spid="144"/>
                                        </p:tgtEl>
                                        <p:attrNameLst>
                                          <p:attrName>ppt_y</p:attrName>
                                        </p:attrNameLst>
                                      </p:cBhvr>
                                      <p:tavLst>
                                        <p:tav tm="0">
                                          <p:val>
                                            <p:strVal val="1+#ppt_h/2"/>
                                          </p:val>
                                        </p:tav>
                                        <p:tav tm="100000">
                                          <p:val>
                                            <p:strVal val="#ppt_y"/>
                                          </p:val>
                                        </p:tav>
                                      </p:tavLst>
                                    </p:anim>
                                  </p:childTnLst>
                                </p:cTn>
                              </p:par>
                              <p:par>
                                <p:cTn id="573" presetID="2" presetClass="entr" presetSubtype="12" fill="hold" grpId="0" nodeType="withEffect">
                                  <p:stCondLst>
                                    <p:cond delay="0"/>
                                  </p:stCondLst>
                                  <p:childTnLst>
                                    <p:set>
                                      <p:cBhvr>
                                        <p:cTn id="574" dur="1" fill="hold">
                                          <p:stCondLst>
                                            <p:cond delay="0"/>
                                          </p:stCondLst>
                                        </p:cTn>
                                        <p:tgtEl>
                                          <p:spTgt spid="145"/>
                                        </p:tgtEl>
                                        <p:attrNameLst>
                                          <p:attrName>style.visibility</p:attrName>
                                        </p:attrNameLst>
                                      </p:cBhvr>
                                      <p:to>
                                        <p:strVal val="visible"/>
                                      </p:to>
                                    </p:set>
                                    <p:anim calcmode="lin" valueType="num">
                                      <p:cBhvr additive="base">
                                        <p:cTn id="575" dur="2250" fill="hold"/>
                                        <p:tgtEl>
                                          <p:spTgt spid="145"/>
                                        </p:tgtEl>
                                        <p:attrNameLst>
                                          <p:attrName>ppt_x</p:attrName>
                                        </p:attrNameLst>
                                      </p:cBhvr>
                                      <p:tavLst>
                                        <p:tav tm="0">
                                          <p:val>
                                            <p:strVal val="0-#ppt_w/2"/>
                                          </p:val>
                                        </p:tav>
                                        <p:tav tm="100000">
                                          <p:val>
                                            <p:strVal val="#ppt_x"/>
                                          </p:val>
                                        </p:tav>
                                      </p:tavLst>
                                    </p:anim>
                                    <p:anim calcmode="lin" valueType="num">
                                      <p:cBhvr additive="base">
                                        <p:cTn id="576" dur="2250" fill="hold"/>
                                        <p:tgtEl>
                                          <p:spTgt spid="145"/>
                                        </p:tgtEl>
                                        <p:attrNameLst>
                                          <p:attrName>ppt_y</p:attrName>
                                        </p:attrNameLst>
                                      </p:cBhvr>
                                      <p:tavLst>
                                        <p:tav tm="0">
                                          <p:val>
                                            <p:strVal val="1+#ppt_h/2"/>
                                          </p:val>
                                        </p:tav>
                                        <p:tav tm="100000">
                                          <p:val>
                                            <p:strVal val="#ppt_y"/>
                                          </p:val>
                                        </p:tav>
                                      </p:tavLst>
                                    </p:anim>
                                  </p:childTnLst>
                                </p:cTn>
                              </p:par>
                              <p:par>
                                <p:cTn id="577" presetID="2" presetClass="entr" presetSubtype="12" fill="hold" grpId="0" nodeType="withEffect">
                                  <p:stCondLst>
                                    <p:cond delay="0"/>
                                  </p:stCondLst>
                                  <p:childTnLst>
                                    <p:set>
                                      <p:cBhvr>
                                        <p:cTn id="578" dur="1" fill="hold">
                                          <p:stCondLst>
                                            <p:cond delay="0"/>
                                          </p:stCondLst>
                                        </p:cTn>
                                        <p:tgtEl>
                                          <p:spTgt spid="146"/>
                                        </p:tgtEl>
                                        <p:attrNameLst>
                                          <p:attrName>style.visibility</p:attrName>
                                        </p:attrNameLst>
                                      </p:cBhvr>
                                      <p:to>
                                        <p:strVal val="visible"/>
                                      </p:to>
                                    </p:set>
                                    <p:anim calcmode="lin" valueType="num">
                                      <p:cBhvr additive="base">
                                        <p:cTn id="579" dur="2250" fill="hold"/>
                                        <p:tgtEl>
                                          <p:spTgt spid="146"/>
                                        </p:tgtEl>
                                        <p:attrNameLst>
                                          <p:attrName>ppt_x</p:attrName>
                                        </p:attrNameLst>
                                      </p:cBhvr>
                                      <p:tavLst>
                                        <p:tav tm="0">
                                          <p:val>
                                            <p:strVal val="0-#ppt_w/2"/>
                                          </p:val>
                                        </p:tav>
                                        <p:tav tm="100000">
                                          <p:val>
                                            <p:strVal val="#ppt_x"/>
                                          </p:val>
                                        </p:tav>
                                      </p:tavLst>
                                    </p:anim>
                                    <p:anim calcmode="lin" valueType="num">
                                      <p:cBhvr additive="base">
                                        <p:cTn id="580" dur="2250" fill="hold"/>
                                        <p:tgtEl>
                                          <p:spTgt spid="146"/>
                                        </p:tgtEl>
                                        <p:attrNameLst>
                                          <p:attrName>ppt_y</p:attrName>
                                        </p:attrNameLst>
                                      </p:cBhvr>
                                      <p:tavLst>
                                        <p:tav tm="0">
                                          <p:val>
                                            <p:strVal val="1+#ppt_h/2"/>
                                          </p:val>
                                        </p:tav>
                                        <p:tav tm="100000">
                                          <p:val>
                                            <p:strVal val="#ppt_y"/>
                                          </p:val>
                                        </p:tav>
                                      </p:tavLst>
                                    </p:anim>
                                  </p:childTnLst>
                                </p:cTn>
                              </p:par>
                              <p:par>
                                <p:cTn id="581" presetID="2" presetClass="entr" presetSubtype="12" fill="hold" grpId="0" nodeType="withEffect">
                                  <p:stCondLst>
                                    <p:cond delay="0"/>
                                  </p:stCondLst>
                                  <p:childTnLst>
                                    <p:set>
                                      <p:cBhvr>
                                        <p:cTn id="582" dur="1" fill="hold">
                                          <p:stCondLst>
                                            <p:cond delay="0"/>
                                          </p:stCondLst>
                                        </p:cTn>
                                        <p:tgtEl>
                                          <p:spTgt spid="147"/>
                                        </p:tgtEl>
                                        <p:attrNameLst>
                                          <p:attrName>style.visibility</p:attrName>
                                        </p:attrNameLst>
                                      </p:cBhvr>
                                      <p:to>
                                        <p:strVal val="visible"/>
                                      </p:to>
                                    </p:set>
                                    <p:anim calcmode="lin" valueType="num">
                                      <p:cBhvr additive="base">
                                        <p:cTn id="583" dur="2250" fill="hold"/>
                                        <p:tgtEl>
                                          <p:spTgt spid="147"/>
                                        </p:tgtEl>
                                        <p:attrNameLst>
                                          <p:attrName>ppt_x</p:attrName>
                                        </p:attrNameLst>
                                      </p:cBhvr>
                                      <p:tavLst>
                                        <p:tav tm="0">
                                          <p:val>
                                            <p:strVal val="0-#ppt_w/2"/>
                                          </p:val>
                                        </p:tav>
                                        <p:tav tm="100000">
                                          <p:val>
                                            <p:strVal val="#ppt_x"/>
                                          </p:val>
                                        </p:tav>
                                      </p:tavLst>
                                    </p:anim>
                                    <p:anim calcmode="lin" valueType="num">
                                      <p:cBhvr additive="base">
                                        <p:cTn id="584" dur="2250" fill="hold"/>
                                        <p:tgtEl>
                                          <p:spTgt spid="147"/>
                                        </p:tgtEl>
                                        <p:attrNameLst>
                                          <p:attrName>ppt_y</p:attrName>
                                        </p:attrNameLst>
                                      </p:cBhvr>
                                      <p:tavLst>
                                        <p:tav tm="0">
                                          <p:val>
                                            <p:strVal val="1+#ppt_h/2"/>
                                          </p:val>
                                        </p:tav>
                                        <p:tav tm="100000">
                                          <p:val>
                                            <p:strVal val="#ppt_y"/>
                                          </p:val>
                                        </p:tav>
                                      </p:tavLst>
                                    </p:anim>
                                  </p:childTnLst>
                                </p:cTn>
                              </p:par>
                              <p:par>
                                <p:cTn id="585" presetID="2" presetClass="entr" presetSubtype="12" fill="hold" grpId="0" nodeType="withEffect">
                                  <p:stCondLst>
                                    <p:cond delay="0"/>
                                  </p:stCondLst>
                                  <p:childTnLst>
                                    <p:set>
                                      <p:cBhvr>
                                        <p:cTn id="586" dur="1" fill="hold">
                                          <p:stCondLst>
                                            <p:cond delay="0"/>
                                          </p:stCondLst>
                                        </p:cTn>
                                        <p:tgtEl>
                                          <p:spTgt spid="148"/>
                                        </p:tgtEl>
                                        <p:attrNameLst>
                                          <p:attrName>style.visibility</p:attrName>
                                        </p:attrNameLst>
                                      </p:cBhvr>
                                      <p:to>
                                        <p:strVal val="visible"/>
                                      </p:to>
                                    </p:set>
                                    <p:anim calcmode="lin" valueType="num">
                                      <p:cBhvr additive="base">
                                        <p:cTn id="587" dur="2250" fill="hold"/>
                                        <p:tgtEl>
                                          <p:spTgt spid="148"/>
                                        </p:tgtEl>
                                        <p:attrNameLst>
                                          <p:attrName>ppt_x</p:attrName>
                                        </p:attrNameLst>
                                      </p:cBhvr>
                                      <p:tavLst>
                                        <p:tav tm="0">
                                          <p:val>
                                            <p:strVal val="0-#ppt_w/2"/>
                                          </p:val>
                                        </p:tav>
                                        <p:tav tm="100000">
                                          <p:val>
                                            <p:strVal val="#ppt_x"/>
                                          </p:val>
                                        </p:tav>
                                      </p:tavLst>
                                    </p:anim>
                                    <p:anim calcmode="lin" valueType="num">
                                      <p:cBhvr additive="base">
                                        <p:cTn id="588" dur="2250" fill="hold"/>
                                        <p:tgtEl>
                                          <p:spTgt spid="148"/>
                                        </p:tgtEl>
                                        <p:attrNameLst>
                                          <p:attrName>ppt_y</p:attrName>
                                        </p:attrNameLst>
                                      </p:cBhvr>
                                      <p:tavLst>
                                        <p:tav tm="0">
                                          <p:val>
                                            <p:strVal val="1+#ppt_h/2"/>
                                          </p:val>
                                        </p:tav>
                                        <p:tav tm="100000">
                                          <p:val>
                                            <p:strVal val="#ppt_y"/>
                                          </p:val>
                                        </p:tav>
                                      </p:tavLst>
                                    </p:anim>
                                  </p:childTnLst>
                                </p:cTn>
                              </p:par>
                              <p:par>
                                <p:cTn id="589" presetID="2" presetClass="entr" presetSubtype="12" fill="hold" grpId="0" nodeType="withEffect">
                                  <p:stCondLst>
                                    <p:cond delay="0"/>
                                  </p:stCondLst>
                                  <p:childTnLst>
                                    <p:set>
                                      <p:cBhvr>
                                        <p:cTn id="590" dur="1" fill="hold">
                                          <p:stCondLst>
                                            <p:cond delay="0"/>
                                          </p:stCondLst>
                                        </p:cTn>
                                        <p:tgtEl>
                                          <p:spTgt spid="149"/>
                                        </p:tgtEl>
                                        <p:attrNameLst>
                                          <p:attrName>style.visibility</p:attrName>
                                        </p:attrNameLst>
                                      </p:cBhvr>
                                      <p:to>
                                        <p:strVal val="visible"/>
                                      </p:to>
                                    </p:set>
                                    <p:anim calcmode="lin" valueType="num">
                                      <p:cBhvr additive="base">
                                        <p:cTn id="591" dur="2250" fill="hold"/>
                                        <p:tgtEl>
                                          <p:spTgt spid="149"/>
                                        </p:tgtEl>
                                        <p:attrNameLst>
                                          <p:attrName>ppt_x</p:attrName>
                                        </p:attrNameLst>
                                      </p:cBhvr>
                                      <p:tavLst>
                                        <p:tav tm="0">
                                          <p:val>
                                            <p:strVal val="0-#ppt_w/2"/>
                                          </p:val>
                                        </p:tav>
                                        <p:tav tm="100000">
                                          <p:val>
                                            <p:strVal val="#ppt_x"/>
                                          </p:val>
                                        </p:tav>
                                      </p:tavLst>
                                    </p:anim>
                                    <p:anim calcmode="lin" valueType="num">
                                      <p:cBhvr additive="base">
                                        <p:cTn id="592" dur="2250" fill="hold"/>
                                        <p:tgtEl>
                                          <p:spTgt spid="149"/>
                                        </p:tgtEl>
                                        <p:attrNameLst>
                                          <p:attrName>ppt_y</p:attrName>
                                        </p:attrNameLst>
                                      </p:cBhvr>
                                      <p:tavLst>
                                        <p:tav tm="0">
                                          <p:val>
                                            <p:strVal val="1+#ppt_h/2"/>
                                          </p:val>
                                        </p:tav>
                                        <p:tav tm="100000">
                                          <p:val>
                                            <p:strVal val="#ppt_y"/>
                                          </p:val>
                                        </p:tav>
                                      </p:tavLst>
                                    </p:anim>
                                  </p:childTnLst>
                                </p:cTn>
                              </p:par>
                              <p:par>
                                <p:cTn id="593" presetID="2" presetClass="entr" presetSubtype="12" fill="hold" grpId="0" nodeType="withEffect">
                                  <p:stCondLst>
                                    <p:cond delay="0"/>
                                  </p:stCondLst>
                                  <p:childTnLst>
                                    <p:set>
                                      <p:cBhvr>
                                        <p:cTn id="594" dur="1" fill="hold">
                                          <p:stCondLst>
                                            <p:cond delay="0"/>
                                          </p:stCondLst>
                                        </p:cTn>
                                        <p:tgtEl>
                                          <p:spTgt spid="150"/>
                                        </p:tgtEl>
                                        <p:attrNameLst>
                                          <p:attrName>style.visibility</p:attrName>
                                        </p:attrNameLst>
                                      </p:cBhvr>
                                      <p:to>
                                        <p:strVal val="visible"/>
                                      </p:to>
                                    </p:set>
                                    <p:anim calcmode="lin" valueType="num">
                                      <p:cBhvr additive="base">
                                        <p:cTn id="595" dur="2250" fill="hold"/>
                                        <p:tgtEl>
                                          <p:spTgt spid="150"/>
                                        </p:tgtEl>
                                        <p:attrNameLst>
                                          <p:attrName>ppt_x</p:attrName>
                                        </p:attrNameLst>
                                      </p:cBhvr>
                                      <p:tavLst>
                                        <p:tav tm="0">
                                          <p:val>
                                            <p:strVal val="0-#ppt_w/2"/>
                                          </p:val>
                                        </p:tav>
                                        <p:tav tm="100000">
                                          <p:val>
                                            <p:strVal val="#ppt_x"/>
                                          </p:val>
                                        </p:tav>
                                      </p:tavLst>
                                    </p:anim>
                                    <p:anim calcmode="lin" valueType="num">
                                      <p:cBhvr additive="base">
                                        <p:cTn id="596" dur="2250" fill="hold"/>
                                        <p:tgtEl>
                                          <p:spTgt spid="150"/>
                                        </p:tgtEl>
                                        <p:attrNameLst>
                                          <p:attrName>ppt_y</p:attrName>
                                        </p:attrNameLst>
                                      </p:cBhvr>
                                      <p:tavLst>
                                        <p:tav tm="0">
                                          <p:val>
                                            <p:strVal val="1+#ppt_h/2"/>
                                          </p:val>
                                        </p:tav>
                                        <p:tav tm="100000">
                                          <p:val>
                                            <p:strVal val="#ppt_y"/>
                                          </p:val>
                                        </p:tav>
                                      </p:tavLst>
                                    </p:anim>
                                  </p:childTnLst>
                                </p:cTn>
                              </p:par>
                              <p:par>
                                <p:cTn id="597" presetID="2" presetClass="entr" presetSubtype="12" fill="hold" grpId="0" nodeType="withEffect">
                                  <p:stCondLst>
                                    <p:cond delay="0"/>
                                  </p:stCondLst>
                                  <p:childTnLst>
                                    <p:set>
                                      <p:cBhvr>
                                        <p:cTn id="598" dur="1" fill="hold">
                                          <p:stCondLst>
                                            <p:cond delay="0"/>
                                          </p:stCondLst>
                                        </p:cTn>
                                        <p:tgtEl>
                                          <p:spTgt spid="151"/>
                                        </p:tgtEl>
                                        <p:attrNameLst>
                                          <p:attrName>style.visibility</p:attrName>
                                        </p:attrNameLst>
                                      </p:cBhvr>
                                      <p:to>
                                        <p:strVal val="visible"/>
                                      </p:to>
                                    </p:set>
                                    <p:anim calcmode="lin" valueType="num">
                                      <p:cBhvr additive="base">
                                        <p:cTn id="599" dur="2250" fill="hold"/>
                                        <p:tgtEl>
                                          <p:spTgt spid="151"/>
                                        </p:tgtEl>
                                        <p:attrNameLst>
                                          <p:attrName>ppt_x</p:attrName>
                                        </p:attrNameLst>
                                      </p:cBhvr>
                                      <p:tavLst>
                                        <p:tav tm="0">
                                          <p:val>
                                            <p:strVal val="0-#ppt_w/2"/>
                                          </p:val>
                                        </p:tav>
                                        <p:tav tm="100000">
                                          <p:val>
                                            <p:strVal val="#ppt_x"/>
                                          </p:val>
                                        </p:tav>
                                      </p:tavLst>
                                    </p:anim>
                                    <p:anim calcmode="lin" valueType="num">
                                      <p:cBhvr additive="base">
                                        <p:cTn id="600" dur="2250" fill="hold"/>
                                        <p:tgtEl>
                                          <p:spTgt spid="151"/>
                                        </p:tgtEl>
                                        <p:attrNameLst>
                                          <p:attrName>ppt_y</p:attrName>
                                        </p:attrNameLst>
                                      </p:cBhvr>
                                      <p:tavLst>
                                        <p:tav tm="0">
                                          <p:val>
                                            <p:strVal val="1+#ppt_h/2"/>
                                          </p:val>
                                        </p:tav>
                                        <p:tav tm="100000">
                                          <p:val>
                                            <p:strVal val="#ppt_y"/>
                                          </p:val>
                                        </p:tav>
                                      </p:tavLst>
                                    </p:anim>
                                  </p:childTnLst>
                                </p:cTn>
                              </p:par>
                              <p:par>
                                <p:cTn id="601" presetID="2" presetClass="entr" presetSubtype="12" fill="hold" grpId="0" nodeType="withEffect">
                                  <p:stCondLst>
                                    <p:cond delay="0"/>
                                  </p:stCondLst>
                                  <p:childTnLst>
                                    <p:set>
                                      <p:cBhvr>
                                        <p:cTn id="602" dur="1" fill="hold">
                                          <p:stCondLst>
                                            <p:cond delay="0"/>
                                          </p:stCondLst>
                                        </p:cTn>
                                        <p:tgtEl>
                                          <p:spTgt spid="152"/>
                                        </p:tgtEl>
                                        <p:attrNameLst>
                                          <p:attrName>style.visibility</p:attrName>
                                        </p:attrNameLst>
                                      </p:cBhvr>
                                      <p:to>
                                        <p:strVal val="visible"/>
                                      </p:to>
                                    </p:set>
                                    <p:anim calcmode="lin" valueType="num">
                                      <p:cBhvr additive="base">
                                        <p:cTn id="603" dur="2250" fill="hold"/>
                                        <p:tgtEl>
                                          <p:spTgt spid="152"/>
                                        </p:tgtEl>
                                        <p:attrNameLst>
                                          <p:attrName>ppt_x</p:attrName>
                                        </p:attrNameLst>
                                      </p:cBhvr>
                                      <p:tavLst>
                                        <p:tav tm="0">
                                          <p:val>
                                            <p:strVal val="0-#ppt_w/2"/>
                                          </p:val>
                                        </p:tav>
                                        <p:tav tm="100000">
                                          <p:val>
                                            <p:strVal val="#ppt_x"/>
                                          </p:val>
                                        </p:tav>
                                      </p:tavLst>
                                    </p:anim>
                                    <p:anim calcmode="lin" valueType="num">
                                      <p:cBhvr additive="base">
                                        <p:cTn id="604" dur="2250" fill="hold"/>
                                        <p:tgtEl>
                                          <p:spTgt spid="152"/>
                                        </p:tgtEl>
                                        <p:attrNameLst>
                                          <p:attrName>ppt_y</p:attrName>
                                        </p:attrNameLst>
                                      </p:cBhvr>
                                      <p:tavLst>
                                        <p:tav tm="0">
                                          <p:val>
                                            <p:strVal val="1+#ppt_h/2"/>
                                          </p:val>
                                        </p:tav>
                                        <p:tav tm="100000">
                                          <p:val>
                                            <p:strVal val="#ppt_y"/>
                                          </p:val>
                                        </p:tav>
                                      </p:tavLst>
                                    </p:anim>
                                  </p:childTnLst>
                                </p:cTn>
                              </p:par>
                              <p:par>
                                <p:cTn id="605" presetID="2" presetClass="entr" presetSubtype="12" fill="hold" grpId="0" nodeType="withEffect">
                                  <p:stCondLst>
                                    <p:cond delay="0"/>
                                  </p:stCondLst>
                                  <p:childTnLst>
                                    <p:set>
                                      <p:cBhvr>
                                        <p:cTn id="606" dur="1" fill="hold">
                                          <p:stCondLst>
                                            <p:cond delay="0"/>
                                          </p:stCondLst>
                                        </p:cTn>
                                        <p:tgtEl>
                                          <p:spTgt spid="153"/>
                                        </p:tgtEl>
                                        <p:attrNameLst>
                                          <p:attrName>style.visibility</p:attrName>
                                        </p:attrNameLst>
                                      </p:cBhvr>
                                      <p:to>
                                        <p:strVal val="visible"/>
                                      </p:to>
                                    </p:set>
                                    <p:anim calcmode="lin" valueType="num">
                                      <p:cBhvr additive="base">
                                        <p:cTn id="607" dur="2250" fill="hold"/>
                                        <p:tgtEl>
                                          <p:spTgt spid="153"/>
                                        </p:tgtEl>
                                        <p:attrNameLst>
                                          <p:attrName>ppt_x</p:attrName>
                                        </p:attrNameLst>
                                      </p:cBhvr>
                                      <p:tavLst>
                                        <p:tav tm="0">
                                          <p:val>
                                            <p:strVal val="0-#ppt_w/2"/>
                                          </p:val>
                                        </p:tav>
                                        <p:tav tm="100000">
                                          <p:val>
                                            <p:strVal val="#ppt_x"/>
                                          </p:val>
                                        </p:tav>
                                      </p:tavLst>
                                    </p:anim>
                                    <p:anim calcmode="lin" valueType="num">
                                      <p:cBhvr additive="base">
                                        <p:cTn id="608" dur="2250" fill="hold"/>
                                        <p:tgtEl>
                                          <p:spTgt spid="153"/>
                                        </p:tgtEl>
                                        <p:attrNameLst>
                                          <p:attrName>ppt_y</p:attrName>
                                        </p:attrNameLst>
                                      </p:cBhvr>
                                      <p:tavLst>
                                        <p:tav tm="0">
                                          <p:val>
                                            <p:strVal val="1+#ppt_h/2"/>
                                          </p:val>
                                        </p:tav>
                                        <p:tav tm="100000">
                                          <p:val>
                                            <p:strVal val="#ppt_y"/>
                                          </p:val>
                                        </p:tav>
                                      </p:tavLst>
                                    </p:anim>
                                  </p:childTnLst>
                                </p:cTn>
                              </p:par>
                              <p:par>
                                <p:cTn id="609" presetID="2" presetClass="entr" presetSubtype="12" fill="hold" grpId="0" nodeType="withEffect">
                                  <p:stCondLst>
                                    <p:cond delay="0"/>
                                  </p:stCondLst>
                                  <p:childTnLst>
                                    <p:set>
                                      <p:cBhvr>
                                        <p:cTn id="610" dur="1" fill="hold">
                                          <p:stCondLst>
                                            <p:cond delay="0"/>
                                          </p:stCondLst>
                                        </p:cTn>
                                        <p:tgtEl>
                                          <p:spTgt spid="154"/>
                                        </p:tgtEl>
                                        <p:attrNameLst>
                                          <p:attrName>style.visibility</p:attrName>
                                        </p:attrNameLst>
                                      </p:cBhvr>
                                      <p:to>
                                        <p:strVal val="visible"/>
                                      </p:to>
                                    </p:set>
                                    <p:anim calcmode="lin" valueType="num">
                                      <p:cBhvr additive="base">
                                        <p:cTn id="611" dur="2250" fill="hold"/>
                                        <p:tgtEl>
                                          <p:spTgt spid="154"/>
                                        </p:tgtEl>
                                        <p:attrNameLst>
                                          <p:attrName>ppt_x</p:attrName>
                                        </p:attrNameLst>
                                      </p:cBhvr>
                                      <p:tavLst>
                                        <p:tav tm="0">
                                          <p:val>
                                            <p:strVal val="0-#ppt_w/2"/>
                                          </p:val>
                                        </p:tav>
                                        <p:tav tm="100000">
                                          <p:val>
                                            <p:strVal val="#ppt_x"/>
                                          </p:val>
                                        </p:tav>
                                      </p:tavLst>
                                    </p:anim>
                                    <p:anim calcmode="lin" valueType="num">
                                      <p:cBhvr additive="base">
                                        <p:cTn id="612" dur="2250" fill="hold"/>
                                        <p:tgtEl>
                                          <p:spTgt spid="154"/>
                                        </p:tgtEl>
                                        <p:attrNameLst>
                                          <p:attrName>ppt_y</p:attrName>
                                        </p:attrNameLst>
                                      </p:cBhvr>
                                      <p:tavLst>
                                        <p:tav tm="0">
                                          <p:val>
                                            <p:strVal val="1+#ppt_h/2"/>
                                          </p:val>
                                        </p:tav>
                                        <p:tav tm="100000">
                                          <p:val>
                                            <p:strVal val="#ppt_y"/>
                                          </p:val>
                                        </p:tav>
                                      </p:tavLst>
                                    </p:anim>
                                  </p:childTnLst>
                                </p:cTn>
                              </p:par>
                              <p:par>
                                <p:cTn id="613" presetID="2" presetClass="entr" presetSubtype="12" fill="hold" grpId="0" nodeType="withEffect">
                                  <p:stCondLst>
                                    <p:cond delay="0"/>
                                  </p:stCondLst>
                                  <p:childTnLst>
                                    <p:set>
                                      <p:cBhvr>
                                        <p:cTn id="614" dur="1" fill="hold">
                                          <p:stCondLst>
                                            <p:cond delay="0"/>
                                          </p:stCondLst>
                                        </p:cTn>
                                        <p:tgtEl>
                                          <p:spTgt spid="155"/>
                                        </p:tgtEl>
                                        <p:attrNameLst>
                                          <p:attrName>style.visibility</p:attrName>
                                        </p:attrNameLst>
                                      </p:cBhvr>
                                      <p:to>
                                        <p:strVal val="visible"/>
                                      </p:to>
                                    </p:set>
                                    <p:anim calcmode="lin" valueType="num">
                                      <p:cBhvr additive="base">
                                        <p:cTn id="615" dur="2250" fill="hold"/>
                                        <p:tgtEl>
                                          <p:spTgt spid="155"/>
                                        </p:tgtEl>
                                        <p:attrNameLst>
                                          <p:attrName>ppt_x</p:attrName>
                                        </p:attrNameLst>
                                      </p:cBhvr>
                                      <p:tavLst>
                                        <p:tav tm="0">
                                          <p:val>
                                            <p:strVal val="0-#ppt_w/2"/>
                                          </p:val>
                                        </p:tav>
                                        <p:tav tm="100000">
                                          <p:val>
                                            <p:strVal val="#ppt_x"/>
                                          </p:val>
                                        </p:tav>
                                      </p:tavLst>
                                    </p:anim>
                                    <p:anim calcmode="lin" valueType="num">
                                      <p:cBhvr additive="base">
                                        <p:cTn id="616" dur="2250" fill="hold"/>
                                        <p:tgtEl>
                                          <p:spTgt spid="155"/>
                                        </p:tgtEl>
                                        <p:attrNameLst>
                                          <p:attrName>ppt_y</p:attrName>
                                        </p:attrNameLst>
                                      </p:cBhvr>
                                      <p:tavLst>
                                        <p:tav tm="0">
                                          <p:val>
                                            <p:strVal val="1+#ppt_h/2"/>
                                          </p:val>
                                        </p:tav>
                                        <p:tav tm="100000">
                                          <p:val>
                                            <p:strVal val="#ppt_y"/>
                                          </p:val>
                                        </p:tav>
                                      </p:tavLst>
                                    </p:anim>
                                  </p:childTnLst>
                                </p:cTn>
                              </p:par>
                              <p:par>
                                <p:cTn id="617" presetID="2" presetClass="entr" presetSubtype="12" fill="hold" grpId="0" nodeType="withEffect">
                                  <p:stCondLst>
                                    <p:cond delay="0"/>
                                  </p:stCondLst>
                                  <p:childTnLst>
                                    <p:set>
                                      <p:cBhvr>
                                        <p:cTn id="618" dur="1" fill="hold">
                                          <p:stCondLst>
                                            <p:cond delay="0"/>
                                          </p:stCondLst>
                                        </p:cTn>
                                        <p:tgtEl>
                                          <p:spTgt spid="156"/>
                                        </p:tgtEl>
                                        <p:attrNameLst>
                                          <p:attrName>style.visibility</p:attrName>
                                        </p:attrNameLst>
                                      </p:cBhvr>
                                      <p:to>
                                        <p:strVal val="visible"/>
                                      </p:to>
                                    </p:set>
                                    <p:anim calcmode="lin" valueType="num">
                                      <p:cBhvr additive="base">
                                        <p:cTn id="619" dur="2250" fill="hold"/>
                                        <p:tgtEl>
                                          <p:spTgt spid="156"/>
                                        </p:tgtEl>
                                        <p:attrNameLst>
                                          <p:attrName>ppt_x</p:attrName>
                                        </p:attrNameLst>
                                      </p:cBhvr>
                                      <p:tavLst>
                                        <p:tav tm="0">
                                          <p:val>
                                            <p:strVal val="0-#ppt_w/2"/>
                                          </p:val>
                                        </p:tav>
                                        <p:tav tm="100000">
                                          <p:val>
                                            <p:strVal val="#ppt_x"/>
                                          </p:val>
                                        </p:tav>
                                      </p:tavLst>
                                    </p:anim>
                                    <p:anim calcmode="lin" valueType="num">
                                      <p:cBhvr additive="base">
                                        <p:cTn id="620" dur="2250" fill="hold"/>
                                        <p:tgtEl>
                                          <p:spTgt spid="156"/>
                                        </p:tgtEl>
                                        <p:attrNameLst>
                                          <p:attrName>ppt_y</p:attrName>
                                        </p:attrNameLst>
                                      </p:cBhvr>
                                      <p:tavLst>
                                        <p:tav tm="0">
                                          <p:val>
                                            <p:strVal val="1+#ppt_h/2"/>
                                          </p:val>
                                        </p:tav>
                                        <p:tav tm="100000">
                                          <p:val>
                                            <p:strVal val="#ppt_y"/>
                                          </p:val>
                                        </p:tav>
                                      </p:tavLst>
                                    </p:anim>
                                  </p:childTnLst>
                                </p:cTn>
                              </p:par>
                              <p:par>
                                <p:cTn id="621" presetID="2" presetClass="entr" presetSubtype="12" fill="hold" grpId="0" nodeType="withEffect">
                                  <p:stCondLst>
                                    <p:cond delay="0"/>
                                  </p:stCondLst>
                                  <p:childTnLst>
                                    <p:set>
                                      <p:cBhvr>
                                        <p:cTn id="622" dur="1" fill="hold">
                                          <p:stCondLst>
                                            <p:cond delay="0"/>
                                          </p:stCondLst>
                                        </p:cTn>
                                        <p:tgtEl>
                                          <p:spTgt spid="157"/>
                                        </p:tgtEl>
                                        <p:attrNameLst>
                                          <p:attrName>style.visibility</p:attrName>
                                        </p:attrNameLst>
                                      </p:cBhvr>
                                      <p:to>
                                        <p:strVal val="visible"/>
                                      </p:to>
                                    </p:set>
                                    <p:anim calcmode="lin" valueType="num">
                                      <p:cBhvr additive="base">
                                        <p:cTn id="623" dur="2250" fill="hold"/>
                                        <p:tgtEl>
                                          <p:spTgt spid="157"/>
                                        </p:tgtEl>
                                        <p:attrNameLst>
                                          <p:attrName>ppt_x</p:attrName>
                                        </p:attrNameLst>
                                      </p:cBhvr>
                                      <p:tavLst>
                                        <p:tav tm="0">
                                          <p:val>
                                            <p:strVal val="0-#ppt_w/2"/>
                                          </p:val>
                                        </p:tav>
                                        <p:tav tm="100000">
                                          <p:val>
                                            <p:strVal val="#ppt_x"/>
                                          </p:val>
                                        </p:tav>
                                      </p:tavLst>
                                    </p:anim>
                                    <p:anim calcmode="lin" valueType="num">
                                      <p:cBhvr additive="base">
                                        <p:cTn id="624" dur="2250" fill="hold"/>
                                        <p:tgtEl>
                                          <p:spTgt spid="157"/>
                                        </p:tgtEl>
                                        <p:attrNameLst>
                                          <p:attrName>ppt_y</p:attrName>
                                        </p:attrNameLst>
                                      </p:cBhvr>
                                      <p:tavLst>
                                        <p:tav tm="0">
                                          <p:val>
                                            <p:strVal val="1+#ppt_h/2"/>
                                          </p:val>
                                        </p:tav>
                                        <p:tav tm="100000">
                                          <p:val>
                                            <p:strVal val="#ppt_y"/>
                                          </p:val>
                                        </p:tav>
                                      </p:tavLst>
                                    </p:anim>
                                  </p:childTnLst>
                                </p:cTn>
                              </p:par>
                              <p:par>
                                <p:cTn id="625" presetID="2" presetClass="entr" presetSubtype="12" fill="hold" grpId="0" nodeType="withEffect">
                                  <p:stCondLst>
                                    <p:cond delay="0"/>
                                  </p:stCondLst>
                                  <p:childTnLst>
                                    <p:set>
                                      <p:cBhvr>
                                        <p:cTn id="626" dur="1" fill="hold">
                                          <p:stCondLst>
                                            <p:cond delay="0"/>
                                          </p:stCondLst>
                                        </p:cTn>
                                        <p:tgtEl>
                                          <p:spTgt spid="158"/>
                                        </p:tgtEl>
                                        <p:attrNameLst>
                                          <p:attrName>style.visibility</p:attrName>
                                        </p:attrNameLst>
                                      </p:cBhvr>
                                      <p:to>
                                        <p:strVal val="visible"/>
                                      </p:to>
                                    </p:set>
                                    <p:anim calcmode="lin" valueType="num">
                                      <p:cBhvr additive="base">
                                        <p:cTn id="627" dur="2250" fill="hold"/>
                                        <p:tgtEl>
                                          <p:spTgt spid="158"/>
                                        </p:tgtEl>
                                        <p:attrNameLst>
                                          <p:attrName>ppt_x</p:attrName>
                                        </p:attrNameLst>
                                      </p:cBhvr>
                                      <p:tavLst>
                                        <p:tav tm="0">
                                          <p:val>
                                            <p:strVal val="0-#ppt_w/2"/>
                                          </p:val>
                                        </p:tav>
                                        <p:tav tm="100000">
                                          <p:val>
                                            <p:strVal val="#ppt_x"/>
                                          </p:val>
                                        </p:tav>
                                      </p:tavLst>
                                    </p:anim>
                                    <p:anim calcmode="lin" valueType="num">
                                      <p:cBhvr additive="base">
                                        <p:cTn id="628" dur="2250" fill="hold"/>
                                        <p:tgtEl>
                                          <p:spTgt spid="158"/>
                                        </p:tgtEl>
                                        <p:attrNameLst>
                                          <p:attrName>ppt_y</p:attrName>
                                        </p:attrNameLst>
                                      </p:cBhvr>
                                      <p:tavLst>
                                        <p:tav tm="0">
                                          <p:val>
                                            <p:strVal val="1+#ppt_h/2"/>
                                          </p:val>
                                        </p:tav>
                                        <p:tav tm="100000">
                                          <p:val>
                                            <p:strVal val="#ppt_y"/>
                                          </p:val>
                                        </p:tav>
                                      </p:tavLst>
                                    </p:anim>
                                  </p:childTnLst>
                                </p:cTn>
                              </p:par>
                              <p:par>
                                <p:cTn id="629" presetID="2" presetClass="entr" presetSubtype="9" fill="hold" grpId="0" nodeType="withEffect">
                                  <p:stCondLst>
                                    <p:cond delay="0"/>
                                  </p:stCondLst>
                                  <p:childTnLst>
                                    <p:set>
                                      <p:cBhvr>
                                        <p:cTn id="630" dur="1" fill="hold">
                                          <p:stCondLst>
                                            <p:cond delay="0"/>
                                          </p:stCondLst>
                                        </p:cTn>
                                        <p:tgtEl>
                                          <p:spTgt spid="160"/>
                                        </p:tgtEl>
                                        <p:attrNameLst>
                                          <p:attrName>style.visibility</p:attrName>
                                        </p:attrNameLst>
                                      </p:cBhvr>
                                      <p:to>
                                        <p:strVal val="visible"/>
                                      </p:to>
                                    </p:set>
                                    <p:anim calcmode="lin" valueType="num">
                                      <p:cBhvr additive="base">
                                        <p:cTn id="631" dur="2250" fill="hold"/>
                                        <p:tgtEl>
                                          <p:spTgt spid="160"/>
                                        </p:tgtEl>
                                        <p:attrNameLst>
                                          <p:attrName>ppt_x</p:attrName>
                                        </p:attrNameLst>
                                      </p:cBhvr>
                                      <p:tavLst>
                                        <p:tav tm="0">
                                          <p:val>
                                            <p:strVal val="0-#ppt_w/2"/>
                                          </p:val>
                                        </p:tav>
                                        <p:tav tm="100000">
                                          <p:val>
                                            <p:strVal val="#ppt_x"/>
                                          </p:val>
                                        </p:tav>
                                      </p:tavLst>
                                    </p:anim>
                                    <p:anim calcmode="lin" valueType="num">
                                      <p:cBhvr additive="base">
                                        <p:cTn id="632" dur="2250" fill="hold"/>
                                        <p:tgtEl>
                                          <p:spTgt spid="160"/>
                                        </p:tgtEl>
                                        <p:attrNameLst>
                                          <p:attrName>ppt_y</p:attrName>
                                        </p:attrNameLst>
                                      </p:cBhvr>
                                      <p:tavLst>
                                        <p:tav tm="0">
                                          <p:val>
                                            <p:strVal val="0-#ppt_h/2"/>
                                          </p:val>
                                        </p:tav>
                                        <p:tav tm="100000">
                                          <p:val>
                                            <p:strVal val="#ppt_y"/>
                                          </p:val>
                                        </p:tav>
                                      </p:tavLst>
                                    </p:anim>
                                  </p:childTnLst>
                                </p:cTn>
                              </p:par>
                              <p:par>
                                <p:cTn id="633" presetID="2" presetClass="entr" presetSubtype="9" fill="hold" grpId="0" nodeType="withEffect">
                                  <p:stCondLst>
                                    <p:cond delay="0"/>
                                  </p:stCondLst>
                                  <p:childTnLst>
                                    <p:set>
                                      <p:cBhvr>
                                        <p:cTn id="634" dur="1" fill="hold">
                                          <p:stCondLst>
                                            <p:cond delay="0"/>
                                          </p:stCondLst>
                                        </p:cTn>
                                        <p:tgtEl>
                                          <p:spTgt spid="161"/>
                                        </p:tgtEl>
                                        <p:attrNameLst>
                                          <p:attrName>style.visibility</p:attrName>
                                        </p:attrNameLst>
                                      </p:cBhvr>
                                      <p:to>
                                        <p:strVal val="visible"/>
                                      </p:to>
                                    </p:set>
                                    <p:anim calcmode="lin" valueType="num">
                                      <p:cBhvr additive="base">
                                        <p:cTn id="635" dur="2250" fill="hold"/>
                                        <p:tgtEl>
                                          <p:spTgt spid="161"/>
                                        </p:tgtEl>
                                        <p:attrNameLst>
                                          <p:attrName>ppt_x</p:attrName>
                                        </p:attrNameLst>
                                      </p:cBhvr>
                                      <p:tavLst>
                                        <p:tav tm="0">
                                          <p:val>
                                            <p:strVal val="0-#ppt_w/2"/>
                                          </p:val>
                                        </p:tav>
                                        <p:tav tm="100000">
                                          <p:val>
                                            <p:strVal val="#ppt_x"/>
                                          </p:val>
                                        </p:tav>
                                      </p:tavLst>
                                    </p:anim>
                                    <p:anim calcmode="lin" valueType="num">
                                      <p:cBhvr additive="base">
                                        <p:cTn id="636" dur="2250" fill="hold"/>
                                        <p:tgtEl>
                                          <p:spTgt spid="161"/>
                                        </p:tgtEl>
                                        <p:attrNameLst>
                                          <p:attrName>ppt_y</p:attrName>
                                        </p:attrNameLst>
                                      </p:cBhvr>
                                      <p:tavLst>
                                        <p:tav tm="0">
                                          <p:val>
                                            <p:strVal val="0-#ppt_h/2"/>
                                          </p:val>
                                        </p:tav>
                                        <p:tav tm="100000">
                                          <p:val>
                                            <p:strVal val="#ppt_y"/>
                                          </p:val>
                                        </p:tav>
                                      </p:tavLst>
                                    </p:anim>
                                  </p:childTnLst>
                                </p:cTn>
                              </p:par>
                              <p:par>
                                <p:cTn id="637" presetID="2" presetClass="entr" presetSubtype="9" fill="hold" grpId="0" nodeType="withEffect">
                                  <p:stCondLst>
                                    <p:cond delay="0"/>
                                  </p:stCondLst>
                                  <p:childTnLst>
                                    <p:set>
                                      <p:cBhvr>
                                        <p:cTn id="638" dur="1" fill="hold">
                                          <p:stCondLst>
                                            <p:cond delay="0"/>
                                          </p:stCondLst>
                                        </p:cTn>
                                        <p:tgtEl>
                                          <p:spTgt spid="162"/>
                                        </p:tgtEl>
                                        <p:attrNameLst>
                                          <p:attrName>style.visibility</p:attrName>
                                        </p:attrNameLst>
                                      </p:cBhvr>
                                      <p:to>
                                        <p:strVal val="visible"/>
                                      </p:to>
                                    </p:set>
                                    <p:anim calcmode="lin" valueType="num">
                                      <p:cBhvr additive="base">
                                        <p:cTn id="639" dur="2250" fill="hold"/>
                                        <p:tgtEl>
                                          <p:spTgt spid="162"/>
                                        </p:tgtEl>
                                        <p:attrNameLst>
                                          <p:attrName>ppt_x</p:attrName>
                                        </p:attrNameLst>
                                      </p:cBhvr>
                                      <p:tavLst>
                                        <p:tav tm="0">
                                          <p:val>
                                            <p:strVal val="0-#ppt_w/2"/>
                                          </p:val>
                                        </p:tav>
                                        <p:tav tm="100000">
                                          <p:val>
                                            <p:strVal val="#ppt_x"/>
                                          </p:val>
                                        </p:tav>
                                      </p:tavLst>
                                    </p:anim>
                                    <p:anim calcmode="lin" valueType="num">
                                      <p:cBhvr additive="base">
                                        <p:cTn id="640" dur="2250" fill="hold"/>
                                        <p:tgtEl>
                                          <p:spTgt spid="162"/>
                                        </p:tgtEl>
                                        <p:attrNameLst>
                                          <p:attrName>ppt_y</p:attrName>
                                        </p:attrNameLst>
                                      </p:cBhvr>
                                      <p:tavLst>
                                        <p:tav tm="0">
                                          <p:val>
                                            <p:strVal val="0-#ppt_h/2"/>
                                          </p:val>
                                        </p:tav>
                                        <p:tav tm="100000">
                                          <p:val>
                                            <p:strVal val="#ppt_y"/>
                                          </p:val>
                                        </p:tav>
                                      </p:tavLst>
                                    </p:anim>
                                  </p:childTnLst>
                                </p:cTn>
                              </p:par>
                              <p:par>
                                <p:cTn id="641" presetID="2" presetClass="entr" presetSubtype="9" fill="hold" grpId="0" nodeType="withEffect">
                                  <p:stCondLst>
                                    <p:cond delay="0"/>
                                  </p:stCondLst>
                                  <p:childTnLst>
                                    <p:set>
                                      <p:cBhvr>
                                        <p:cTn id="642" dur="1" fill="hold">
                                          <p:stCondLst>
                                            <p:cond delay="0"/>
                                          </p:stCondLst>
                                        </p:cTn>
                                        <p:tgtEl>
                                          <p:spTgt spid="163"/>
                                        </p:tgtEl>
                                        <p:attrNameLst>
                                          <p:attrName>style.visibility</p:attrName>
                                        </p:attrNameLst>
                                      </p:cBhvr>
                                      <p:to>
                                        <p:strVal val="visible"/>
                                      </p:to>
                                    </p:set>
                                    <p:anim calcmode="lin" valueType="num">
                                      <p:cBhvr additive="base">
                                        <p:cTn id="643" dur="2250" fill="hold"/>
                                        <p:tgtEl>
                                          <p:spTgt spid="163"/>
                                        </p:tgtEl>
                                        <p:attrNameLst>
                                          <p:attrName>ppt_x</p:attrName>
                                        </p:attrNameLst>
                                      </p:cBhvr>
                                      <p:tavLst>
                                        <p:tav tm="0">
                                          <p:val>
                                            <p:strVal val="0-#ppt_w/2"/>
                                          </p:val>
                                        </p:tav>
                                        <p:tav tm="100000">
                                          <p:val>
                                            <p:strVal val="#ppt_x"/>
                                          </p:val>
                                        </p:tav>
                                      </p:tavLst>
                                    </p:anim>
                                    <p:anim calcmode="lin" valueType="num">
                                      <p:cBhvr additive="base">
                                        <p:cTn id="644" dur="2250" fill="hold"/>
                                        <p:tgtEl>
                                          <p:spTgt spid="163"/>
                                        </p:tgtEl>
                                        <p:attrNameLst>
                                          <p:attrName>ppt_y</p:attrName>
                                        </p:attrNameLst>
                                      </p:cBhvr>
                                      <p:tavLst>
                                        <p:tav tm="0">
                                          <p:val>
                                            <p:strVal val="0-#ppt_h/2"/>
                                          </p:val>
                                        </p:tav>
                                        <p:tav tm="100000">
                                          <p:val>
                                            <p:strVal val="#ppt_y"/>
                                          </p:val>
                                        </p:tav>
                                      </p:tavLst>
                                    </p:anim>
                                  </p:childTnLst>
                                </p:cTn>
                              </p:par>
                              <p:par>
                                <p:cTn id="645" presetID="2" presetClass="entr" presetSubtype="9" fill="hold" grpId="0" nodeType="withEffect">
                                  <p:stCondLst>
                                    <p:cond delay="0"/>
                                  </p:stCondLst>
                                  <p:childTnLst>
                                    <p:set>
                                      <p:cBhvr>
                                        <p:cTn id="646" dur="1" fill="hold">
                                          <p:stCondLst>
                                            <p:cond delay="0"/>
                                          </p:stCondLst>
                                        </p:cTn>
                                        <p:tgtEl>
                                          <p:spTgt spid="164"/>
                                        </p:tgtEl>
                                        <p:attrNameLst>
                                          <p:attrName>style.visibility</p:attrName>
                                        </p:attrNameLst>
                                      </p:cBhvr>
                                      <p:to>
                                        <p:strVal val="visible"/>
                                      </p:to>
                                    </p:set>
                                    <p:anim calcmode="lin" valueType="num">
                                      <p:cBhvr additive="base">
                                        <p:cTn id="647" dur="2250" fill="hold"/>
                                        <p:tgtEl>
                                          <p:spTgt spid="164"/>
                                        </p:tgtEl>
                                        <p:attrNameLst>
                                          <p:attrName>ppt_x</p:attrName>
                                        </p:attrNameLst>
                                      </p:cBhvr>
                                      <p:tavLst>
                                        <p:tav tm="0">
                                          <p:val>
                                            <p:strVal val="0-#ppt_w/2"/>
                                          </p:val>
                                        </p:tav>
                                        <p:tav tm="100000">
                                          <p:val>
                                            <p:strVal val="#ppt_x"/>
                                          </p:val>
                                        </p:tav>
                                      </p:tavLst>
                                    </p:anim>
                                    <p:anim calcmode="lin" valueType="num">
                                      <p:cBhvr additive="base">
                                        <p:cTn id="648" dur="2250" fill="hold"/>
                                        <p:tgtEl>
                                          <p:spTgt spid="164"/>
                                        </p:tgtEl>
                                        <p:attrNameLst>
                                          <p:attrName>ppt_y</p:attrName>
                                        </p:attrNameLst>
                                      </p:cBhvr>
                                      <p:tavLst>
                                        <p:tav tm="0">
                                          <p:val>
                                            <p:strVal val="0-#ppt_h/2"/>
                                          </p:val>
                                        </p:tav>
                                        <p:tav tm="100000">
                                          <p:val>
                                            <p:strVal val="#ppt_y"/>
                                          </p:val>
                                        </p:tav>
                                      </p:tavLst>
                                    </p:anim>
                                  </p:childTnLst>
                                </p:cTn>
                              </p:par>
                              <p:par>
                                <p:cTn id="649" presetID="2" presetClass="entr" presetSubtype="9" fill="hold" grpId="0" nodeType="withEffect">
                                  <p:stCondLst>
                                    <p:cond delay="0"/>
                                  </p:stCondLst>
                                  <p:childTnLst>
                                    <p:set>
                                      <p:cBhvr>
                                        <p:cTn id="650" dur="1" fill="hold">
                                          <p:stCondLst>
                                            <p:cond delay="0"/>
                                          </p:stCondLst>
                                        </p:cTn>
                                        <p:tgtEl>
                                          <p:spTgt spid="165"/>
                                        </p:tgtEl>
                                        <p:attrNameLst>
                                          <p:attrName>style.visibility</p:attrName>
                                        </p:attrNameLst>
                                      </p:cBhvr>
                                      <p:to>
                                        <p:strVal val="visible"/>
                                      </p:to>
                                    </p:set>
                                    <p:anim calcmode="lin" valueType="num">
                                      <p:cBhvr additive="base">
                                        <p:cTn id="651" dur="2250" fill="hold"/>
                                        <p:tgtEl>
                                          <p:spTgt spid="165"/>
                                        </p:tgtEl>
                                        <p:attrNameLst>
                                          <p:attrName>ppt_x</p:attrName>
                                        </p:attrNameLst>
                                      </p:cBhvr>
                                      <p:tavLst>
                                        <p:tav tm="0">
                                          <p:val>
                                            <p:strVal val="0-#ppt_w/2"/>
                                          </p:val>
                                        </p:tav>
                                        <p:tav tm="100000">
                                          <p:val>
                                            <p:strVal val="#ppt_x"/>
                                          </p:val>
                                        </p:tav>
                                      </p:tavLst>
                                    </p:anim>
                                    <p:anim calcmode="lin" valueType="num">
                                      <p:cBhvr additive="base">
                                        <p:cTn id="652" dur="2250" fill="hold"/>
                                        <p:tgtEl>
                                          <p:spTgt spid="165"/>
                                        </p:tgtEl>
                                        <p:attrNameLst>
                                          <p:attrName>ppt_y</p:attrName>
                                        </p:attrNameLst>
                                      </p:cBhvr>
                                      <p:tavLst>
                                        <p:tav tm="0">
                                          <p:val>
                                            <p:strVal val="0-#ppt_h/2"/>
                                          </p:val>
                                        </p:tav>
                                        <p:tav tm="100000">
                                          <p:val>
                                            <p:strVal val="#ppt_y"/>
                                          </p:val>
                                        </p:tav>
                                      </p:tavLst>
                                    </p:anim>
                                  </p:childTnLst>
                                </p:cTn>
                              </p:par>
                              <p:par>
                                <p:cTn id="653" presetID="2" presetClass="entr" presetSubtype="9" fill="hold" grpId="0" nodeType="withEffect">
                                  <p:stCondLst>
                                    <p:cond delay="0"/>
                                  </p:stCondLst>
                                  <p:childTnLst>
                                    <p:set>
                                      <p:cBhvr>
                                        <p:cTn id="654" dur="1" fill="hold">
                                          <p:stCondLst>
                                            <p:cond delay="0"/>
                                          </p:stCondLst>
                                        </p:cTn>
                                        <p:tgtEl>
                                          <p:spTgt spid="166"/>
                                        </p:tgtEl>
                                        <p:attrNameLst>
                                          <p:attrName>style.visibility</p:attrName>
                                        </p:attrNameLst>
                                      </p:cBhvr>
                                      <p:to>
                                        <p:strVal val="visible"/>
                                      </p:to>
                                    </p:set>
                                    <p:anim calcmode="lin" valueType="num">
                                      <p:cBhvr additive="base">
                                        <p:cTn id="655" dur="2250" fill="hold"/>
                                        <p:tgtEl>
                                          <p:spTgt spid="166"/>
                                        </p:tgtEl>
                                        <p:attrNameLst>
                                          <p:attrName>ppt_x</p:attrName>
                                        </p:attrNameLst>
                                      </p:cBhvr>
                                      <p:tavLst>
                                        <p:tav tm="0">
                                          <p:val>
                                            <p:strVal val="0-#ppt_w/2"/>
                                          </p:val>
                                        </p:tav>
                                        <p:tav tm="100000">
                                          <p:val>
                                            <p:strVal val="#ppt_x"/>
                                          </p:val>
                                        </p:tav>
                                      </p:tavLst>
                                    </p:anim>
                                    <p:anim calcmode="lin" valueType="num">
                                      <p:cBhvr additive="base">
                                        <p:cTn id="656" dur="2250" fill="hold"/>
                                        <p:tgtEl>
                                          <p:spTgt spid="166"/>
                                        </p:tgtEl>
                                        <p:attrNameLst>
                                          <p:attrName>ppt_y</p:attrName>
                                        </p:attrNameLst>
                                      </p:cBhvr>
                                      <p:tavLst>
                                        <p:tav tm="0">
                                          <p:val>
                                            <p:strVal val="0-#ppt_h/2"/>
                                          </p:val>
                                        </p:tav>
                                        <p:tav tm="100000">
                                          <p:val>
                                            <p:strVal val="#ppt_y"/>
                                          </p:val>
                                        </p:tav>
                                      </p:tavLst>
                                    </p:anim>
                                  </p:childTnLst>
                                </p:cTn>
                              </p:par>
                              <p:par>
                                <p:cTn id="657" presetID="2" presetClass="entr" presetSubtype="9" fill="hold" grpId="0" nodeType="withEffect">
                                  <p:stCondLst>
                                    <p:cond delay="0"/>
                                  </p:stCondLst>
                                  <p:childTnLst>
                                    <p:set>
                                      <p:cBhvr>
                                        <p:cTn id="658" dur="1" fill="hold">
                                          <p:stCondLst>
                                            <p:cond delay="0"/>
                                          </p:stCondLst>
                                        </p:cTn>
                                        <p:tgtEl>
                                          <p:spTgt spid="167"/>
                                        </p:tgtEl>
                                        <p:attrNameLst>
                                          <p:attrName>style.visibility</p:attrName>
                                        </p:attrNameLst>
                                      </p:cBhvr>
                                      <p:to>
                                        <p:strVal val="visible"/>
                                      </p:to>
                                    </p:set>
                                    <p:anim calcmode="lin" valueType="num">
                                      <p:cBhvr additive="base">
                                        <p:cTn id="659" dur="2250" fill="hold"/>
                                        <p:tgtEl>
                                          <p:spTgt spid="167"/>
                                        </p:tgtEl>
                                        <p:attrNameLst>
                                          <p:attrName>ppt_x</p:attrName>
                                        </p:attrNameLst>
                                      </p:cBhvr>
                                      <p:tavLst>
                                        <p:tav tm="0">
                                          <p:val>
                                            <p:strVal val="0-#ppt_w/2"/>
                                          </p:val>
                                        </p:tav>
                                        <p:tav tm="100000">
                                          <p:val>
                                            <p:strVal val="#ppt_x"/>
                                          </p:val>
                                        </p:tav>
                                      </p:tavLst>
                                    </p:anim>
                                    <p:anim calcmode="lin" valueType="num">
                                      <p:cBhvr additive="base">
                                        <p:cTn id="660" dur="2250" fill="hold"/>
                                        <p:tgtEl>
                                          <p:spTgt spid="167"/>
                                        </p:tgtEl>
                                        <p:attrNameLst>
                                          <p:attrName>ppt_y</p:attrName>
                                        </p:attrNameLst>
                                      </p:cBhvr>
                                      <p:tavLst>
                                        <p:tav tm="0">
                                          <p:val>
                                            <p:strVal val="0-#ppt_h/2"/>
                                          </p:val>
                                        </p:tav>
                                        <p:tav tm="100000">
                                          <p:val>
                                            <p:strVal val="#ppt_y"/>
                                          </p:val>
                                        </p:tav>
                                      </p:tavLst>
                                    </p:anim>
                                  </p:childTnLst>
                                </p:cTn>
                              </p:par>
                              <p:par>
                                <p:cTn id="661" presetID="2" presetClass="entr" presetSubtype="9" fill="hold" grpId="0" nodeType="withEffect">
                                  <p:stCondLst>
                                    <p:cond delay="0"/>
                                  </p:stCondLst>
                                  <p:childTnLst>
                                    <p:set>
                                      <p:cBhvr>
                                        <p:cTn id="662" dur="1" fill="hold">
                                          <p:stCondLst>
                                            <p:cond delay="0"/>
                                          </p:stCondLst>
                                        </p:cTn>
                                        <p:tgtEl>
                                          <p:spTgt spid="168"/>
                                        </p:tgtEl>
                                        <p:attrNameLst>
                                          <p:attrName>style.visibility</p:attrName>
                                        </p:attrNameLst>
                                      </p:cBhvr>
                                      <p:to>
                                        <p:strVal val="visible"/>
                                      </p:to>
                                    </p:set>
                                    <p:anim calcmode="lin" valueType="num">
                                      <p:cBhvr additive="base">
                                        <p:cTn id="663" dur="2250" fill="hold"/>
                                        <p:tgtEl>
                                          <p:spTgt spid="168"/>
                                        </p:tgtEl>
                                        <p:attrNameLst>
                                          <p:attrName>ppt_x</p:attrName>
                                        </p:attrNameLst>
                                      </p:cBhvr>
                                      <p:tavLst>
                                        <p:tav tm="0">
                                          <p:val>
                                            <p:strVal val="0-#ppt_w/2"/>
                                          </p:val>
                                        </p:tav>
                                        <p:tav tm="100000">
                                          <p:val>
                                            <p:strVal val="#ppt_x"/>
                                          </p:val>
                                        </p:tav>
                                      </p:tavLst>
                                    </p:anim>
                                    <p:anim calcmode="lin" valueType="num">
                                      <p:cBhvr additive="base">
                                        <p:cTn id="664" dur="2250" fill="hold"/>
                                        <p:tgtEl>
                                          <p:spTgt spid="168"/>
                                        </p:tgtEl>
                                        <p:attrNameLst>
                                          <p:attrName>ppt_y</p:attrName>
                                        </p:attrNameLst>
                                      </p:cBhvr>
                                      <p:tavLst>
                                        <p:tav tm="0">
                                          <p:val>
                                            <p:strVal val="0-#ppt_h/2"/>
                                          </p:val>
                                        </p:tav>
                                        <p:tav tm="100000">
                                          <p:val>
                                            <p:strVal val="#ppt_y"/>
                                          </p:val>
                                        </p:tav>
                                      </p:tavLst>
                                    </p:anim>
                                  </p:childTnLst>
                                </p:cTn>
                              </p:par>
                              <p:par>
                                <p:cTn id="665" presetID="2" presetClass="entr" presetSubtype="9" fill="hold" grpId="0" nodeType="withEffect">
                                  <p:stCondLst>
                                    <p:cond delay="0"/>
                                  </p:stCondLst>
                                  <p:childTnLst>
                                    <p:set>
                                      <p:cBhvr>
                                        <p:cTn id="666" dur="1" fill="hold">
                                          <p:stCondLst>
                                            <p:cond delay="0"/>
                                          </p:stCondLst>
                                        </p:cTn>
                                        <p:tgtEl>
                                          <p:spTgt spid="169"/>
                                        </p:tgtEl>
                                        <p:attrNameLst>
                                          <p:attrName>style.visibility</p:attrName>
                                        </p:attrNameLst>
                                      </p:cBhvr>
                                      <p:to>
                                        <p:strVal val="visible"/>
                                      </p:to>
                                    </p:set>
                                    <p:anim calcmode="lin" valueType="num">
                                      <p:cBhvr additive="base">
                                        <p:cTn id="667" dur="2250" fill="hold"/>
                                        <p:tgtEl>
                                          <p:spTgt spid="169"/>
                                        </p:tgtEl>
                                        <p:attrNameLst>
                                          <p:attrName>ppt_x</p:attrName>
                                        </p:attrNameLst>
                                      </p:cBhvr>
                                      <p:tavLst>
                                        <p:tav tm="0">
                                          <p:val>
                                            <p:strVal val="0-#ppt_w/2"/>
                                          </p:val>
                                        </p:tav>
                                        <p:tav tm="100000">
                                          <p:val>
                                            <p:strVal val="#ppt_x"/>
                                          </p:val>
                                        </p:tav>
                                      </p:tavLst>
                                    </p:anim>
                                    <p:anim calcmode="lin" valueType="num">
                                      <p:cBhvr additive="base">
                                        <p:cTn id="668" dur="2250" fill="hold"/>
                                        <p:tgtEl>
                                          <p:spTgt spid="169"/>
                                        </p:tgtEl>
                                        <p:attrNameLst>
                                          <p:attrName>ppt_y</p:attrName>
                                        </p:attrNameLst>
                                      </p:cBhvr>
                                      <p:tavLst>
                                        <p:tav tm="0">
                                          <p:val>
                                            <p:strVal val="0-#ppt_h/2"/>
                                          </p:val>
                                        </p:tav>
                                        <p:tav tm="100000">
                                          <p:val>
                                            <p:strVal val="#ppt_y"/>
                                          </p:val>
                                        </p:tav>
                                      </p:tavLst>
                                    </p:anim>
                                  </p:childTnLst>
                                </p:cTn>
                              </p:par>
                              <p:par>
                                <p:cTn id="669" presetID="2" presetClass="entr" presetSubtype="9" fill="hold" grpId="0" nodeType="withEffect">
                                  <p:stCondLst>
                                    <p:cond delay="0"/>
                                  </p:stCondLst>
                                  <p:childTnLst>
                                    <p:set>
                                      <p:cBhvr>
                                        <p:cTn id="670" dur="1" fill="hold">
                                          <p:stCondLst>
                                            <p:cond delay="0"/>
                                          </p:stCondLst>
                                        </p:cTn>
                                        <p:tgtEl>
                                          <p:spTgt spid="170"/>
                                        </p:tgtEl>
                                        <p:attrNameLst>
                                          <p:attrName>style.visibility</p:attrName>
                                        </p:attrNameLst>
                                      </p:cBhvr>
                                      <p:to>
                                        <p:strVal val="visible"/>
                                      </p:to>
                                    </p:set>
                                    <p:anim calcmode="lin" valueType="num">
                                      <p:cBhvr additive="base">
                                        <p:cTn id="671" dur="2250" fill="hold"/>
                                        <p:tgtEl>
                                          <p:spTgt spid="170"/>
                                        </p:tgtEl>
                                        <p:attrNameLst>
                                          <p:attrName>ppt_x</p:attrName>
                                        </p:attrNameLst>
                                      </p:cBhvr>
                                      <p:tavLst>
                                        <p:tav tm="0">
                                          <p:val>
                                            <p:strVal val="0-#ppt_w/2"/>
                                          </p:val>
                                        </p:tav>
                                        <p:tav tm="100000">
                                          <p:val>
                                            <p:strVal val="#ppt_x"/>
                                          </p:val>
                                        </p:tav>
                                      </p:tavLst>
                                    </p:anim>
                                    <p:anim calcmode="lin" valueType="num">
                                      <p:cBhvr additive="base">
                                        <p:cTn id="672" dur="2250" fill="hold"/>
                                        <p:tgtEl>
                                          <p:spTgt spid="170"/>
                                        </p:tgtEl>
                                        <p:attrNameLst>
                                          <p:attrName>ppt_y</p:attrName>
                                        </p:attrNameLst>
                                      </p:cBhvr>
                                      <p:tavLst>
                                        <p:tav tm="0">
                                          <p:val>
                                            <p:strVal val="0-#ppt_h/2"/>
                                          </p:val>
                                        </p:tav>
                                        <p:tav tm="100000">
                                          <p:val>
                                            <p:strVal val="#ppt_y"/>
                                          </p:val>
                                        </p:tav>
                                      </p:tavLst>
                                    </p:anim>
                                  </p:childTnLst>
                                </p:cTn>
                              </p:par>
                              <p:par>
                                <p:cTn id="673" presetID="2" presetClass="entr" presetSubtype="9" fill="hold" grpId="0" nodeType="withEffect">
                                  <p:stCondLst>
                                    <p:cond delay="0"/>
                                  </p:stCondLst>
                                  <p:childTnLst>
                                    <p:set>
                                      <p:cBhvr>
                                        <p:cTn id="674" dur="1" fill="hold">
                                          <p:stCondLst>
                                            <p:cond delay="0"/>
                                          </p:stCondLst>
                                        </p:cTn>
                                        <p:tgtEl>
                                          <p:spTgt spid="171"/>
                                        </p:tgtEl>
                                        <p:attrNameLst>
                                          <p:attrName>style.visibility</p:attrName>
                                        </p:attrNameLst>
                                      </p:cBhvr>
                                      <p:to>
                                        <p:strVal val="visible"/>
                                      </p:to>
                                    </p:set>
                                    <p:anim calcmode="lin" valueType="num">
                                      <p:cBhvr additive="base">
                                        <p:cTn id="675" dur="2250" fill="hold"/>
                                        <p:tgtEl>
                                          <p:spTgt spid="171"/>
                                        </p:tgtEl>
                                        <p:attrNameLst>
                                          <p:attrName>ppt_x</p:attrName>
                                        </p:attrNameLst>
                                      </p:cBhvr>
                                      <p:tavLst>
                                        <p:tav tm="0">
                                          <p:val>
                                            <p:strVal val="0-#ppt_w/2"/>
                                          </p:val>
                                        </p:tav>
                                        <p:tav tm="100000">
                                          <p:val>
                                            <p:strVal val="#ppt_x"/>
                                          </p:val>
                                        </p:tav>
                                      </p:tavLst>
                                    </p:anim>
                                    <p:anim calcmode="lin" valueType="num">
                                      <p:cBhvr additive="base">
                                        <p:cTn id="676" dur="2250" fill="hold"/>
                                        <p:tgtEl>
                                          <p:spTgt spid="171"/>
                                        </p:tgtEl>
                                        <p:attrNameLst>
                                          <p:attrName>ppt_y</p:attrName>
                                        </p:attrNameLst>
                                      </p:cBhvr>
                                      <p:tavLst>
                                        <p:tav tm="0">
                                          <p:val>
                                            <p:strVal val="0-#ppt_h/2"/>
                                          </p:val>
                                        </p:tav>
                                        <p:tav tm="100000">
                                          <p:val>
                                            <p:strVal val="#ppt_y"/>
                                          </p:val>
                                        </p:tav>
                                      </p:tavLst>
                                    </p:anim>
                                  </p:childTnLst>
                                </p:cTn>
                              </p:par>
                              <p:par>
                                <p:cTn id="677" presetID="2" presetClass="entr" presetSubtype="9" fill="hold" grpId="0" nodeType="withEffect">
                                  <p:stCondLst>
                                    <p:cond delay="0"/>
                                  </p:stCondLst>
                                  <p:childTnLst>
                                    <p:set>
                                      <p:cBhvr>
                                        <p:cTn id="678" dur="1" fill="hold">
                                          <p:stCondLst>
                                            <p:cond delay="0"/>
                                          </p:stCondLst>
                                        </p:cTn>
                                        <p:tgtEl>
                                          <p:spTgt spid="172"/>
                                        </p:tgtEl>
                                        <p:attrNameLst>
                                          <p:attrName>style.visibility</p:attrName>
                                        </p:attrNameLst>
                                      </p:cBhvr>
                                      <p:to>
                                        <p:strVal val="visible"/>
                                      </p:to>
                                    </p:set>
                                    <p:anim calcmode="lin" valueType="num">
                                      <p:cBhvr additive="base">
                                        <p:cTn id="679" dur="2250" fill="hold"/>
                                        <p:tgtEl>
                                          <p:spTgt spid="172"/>
                                        </p:tgtEl>
                                        <p:attrNameLst>
                                          <p:attrName>ppt_x</p:attrName>
                                        </p:attrNameLst>
                                      </p:cBhvr>
                                      <p:tavLst>
                                        <p:tav tm="0">
                                          <p:val>
                                            <p:strVal val="0-#ppt_w/2"/>
                                          </p:val>
                                        </p:tav>
                                        <p:tav tm="100000">
                                          <p:val>
                                            <p:strVal val="#ppt_x"/>
                                          </p:val>
                                        </p:tav>
                                      </p:tavLst>
                                    </p:anim>
                                    <p:anim calcmode="lin" valueType="num">
                                      <p:cBhvr additive="base">
                                        <p:cTn id="680" dur="2250" fill="hold"/>
                                        <p:tgtEl>
                                          <p:spTgt spid="172"/>
                                        </p:tgtEl>
                                        <p:attrNameLst>
                                          <p:attrName>ppt_y</p:attrName>
                                        </p:attrNameLst>
                                      </p:cBhvr>
                                      <p:tavLst>
                                        <p:tav tm="0">
                                          <p:val>
                                            <p:strVal val="0-#ppt_h/2"/>
                                          </p:val>
                                        </p:tav>
                                        <p:tav tm="100000">
                                          <p:val>
                                            <p:strVal val="#ppt_y"/>
                                          </p:val>
                                        </p:tav>
                                      </p:tavLst>
                                    </p:anim>
                                  </p:childTnLst>
                                </p:cTn>
                              </p:par>
                              <p:par>
                                <p:cTn id="681" presetID="2" presetClass="entr" presetSubtype="9" fill="hold" grpId="0" nodeType="withEffect">
                                  <p:stCondLst>
                                    <p:cond delay="0"/>
                                  </p:stCondLst>
                                  <p:childTnLst>
                                    <p:set>
                                      <p:cBhvr>
                                        <p:cTn id="682" dur="1" fill="hold">
                                          <p:stCondLst>
                                            <p:cond delay="0"/>
                                          </p:stCondLst>
                                        </p:cTn>
                                        <p:tgtEl>
                                          <p:spTgt spid="173"/>
                                        </p:tgtEl>
                                        <p:attrNameLst>
                                          <p:attrName>style.visibility</p:attrName>
                                        </p:attrNameLst>
                                      </p:cBhvr>
                                      <p:to>
                                        <p:strVal val="visible"/>
                                      </p:to>
                                    </p:set>
                                    <p:anim calcmode="lin" valueType="num">
                                      <p:cBhvr additive="base">
                                        <p:cTn id="683" dur="2250" fill="hold"/>
                                        <p:tgtEl>
                                          <p:spTgt spid="173"/>
                                        </p:tgtEl>
                                        <p:attrNameLst>
                                          <p:attrName>ppt_x</p:attrName>
                                        </p:attrNameLst>
                                      </p:cBhvr>
                                      <p:tavLst>
                                        <p:tav tm="0">
                                          <p:val>
                                            <p:strVal val="0-#ppt_w/2"/>
                                          </p:val>
                                        </p:tav>
                                        <p:tav tm="100000">
                                          <p:val>
                                            <p:strVal val="#ppt_x"/>
                                          </p:val>
                                        </p:tav>
                                      </p:tavLst>
                                    </p:anim>
                                    <p:anim calcmode="lin" valueType="num">
                                      <p:cBhvr additive="base">
                                        <p:cTn id="684" dur="2250" fill="hold"/>
                                        <p:tgtEl>
                                          <p:spTgt spid="173"/>
                                        </p:tgtEl>
                                        <p:attrNameLst>
                                          <p:attrName>ppt_y</p:attrName>
                                        </p:attrNameLst>
                                      </p:cBhvr>
                                      <p:tavLst>
                                        <p:tav tm="0">
                                          <p:val>
                                            <p:strVal val="0-#ppt_h/2"/>
                                          </p:val>
                                        </p:tav>
                                        <p:tav tm="100000">
                                          <p:val>
                                            <p:strVal val="#ppt_y"/>
                                          </p:val>
                                        </p:tav>
                                      </p:tavLst>
                                    </p:anim>
                                  </p:childTnLst>
                                </p:cTn>
                              </p:par>
                              <p:par>
                                <p:cTn id="685" presetID="2" presetClass="entr" presetSubtype="9" fill="hold" grpId="0" nodeType="withEffect">
                                  <p:stCondLst>
                                    <p:cond delay="0"/>
                                  </p:stCondLst>
                                  <p:childTnLst>
                                    <p:set>
                                      <p:cBhvr>
                                        <p:cTn id="686" dur="1" fill="hold">
                                          <p:stCondLst>
                                            <p:cond delay="0"/>
                                          </p:stCondLst>
                                        </p:cTn>
                                        <p:tgtEl>
                                          <p:spTgt spid="174"/>
                                        </p:tgtEl>
                                        <p:attrNameLst>
                                          <p:attrName>style.visibility</p:attrName>
                                        </p:attrNameLst>
                                      </p:cBhvr>
                                      <p:to>
                                        <p:strVal val="visible"/>
                                      </p:to>
                                    </p:set>
                                    <p:anim calcmode="lin" valueType="num">
                                      <p:cBhvr additive="base">
                                        <p:cTn id="687" dur="2250" fill="hold"/>
                                        <p:tgtEl>
                                          <p:spTgt spid="174"/>
                                        </p:tgtEl>
                                        <p:attrNameLst>
                                          <p:attrName>ppt_x</p:attrName>
                                        </p:attrNameLst>
                                      </p:cBhvr>
                                      <p:tavLst>
                                        <p:tav tm="0">
                                          <p:val>
                                            <p:strVal val="0-#ppt_w/2"/>
                                          </p:val>
                                        </p:tav>
                                        <p:tav tm="100000">
                                          <p:val>
                                            <p:strVal val="#ppt_x"/>
                                          </p:val>
                                        </p:tav>
                                      </p:tavLst>
                                    </p:anim>
                                    <p:anim calcmode="lin" valueType="num">
                                      <p:cBhvr additive="base">
                                        <p:cTn id="688" dur="2250" fill="hold"/>
                                        <p:tgtEl>
                                          <p:spTgt spid="174"/>
                                        </p:tgtEl>
                                        <p:attrNameLst>
                                          <p:attrName>ppt_y</p:attrName>
                                        </p:attrNameLst>
                                      </p:cBhvr>
                                      <p:tavLst>
                                        <p:tav tm="0">
                                          <p:val>
                                            <p:strVal val="0-#ppt_h/2"/>
                                          </p:val>
                                        </p:tav>
                                        <p:tav tm="100000">
                                          <p:val>
                                            <p:strVal val="#ppt_y"/>
                                          </p:val>
                                        </p:tav>
                                      </p:tavLst>
                                    </p:anim>
                                  </p:childTnLst>
                                </p:cTn>
                              </p:par>
                              <p:par>
                                <p:cTn id="689" presetID="2" presetClass="entr" presetSubtype="9" fill="hold" grpId="0" nodeType="withEffect">
                                  <p:stCondLst>
                                    <p:cond delay="0"/>
                                  </p:stCondLst>
                                  <p:childTnLst>
                                    <p:set>
                                      <p:cBhvr>
                                        <p:cTn id="690" dur="1" fill="hold">
                                          <p:stCondLst>
                                            <p:cond delay="0"/>
                                          </p:stCondLst>
                                        </p:cTn>
                                        <p:tgtEl>
                                          <p:spTgt spid="175"/>
                                        </p:tgtEl>
                                        <p:attrNameLst>
                                          <p:attrName>style.visibility</p:attrName>
                                        </p:attrNameLst>
                                      </p:cBhvr>
                                      <p:to>
                                        <p:strVal val="visible"/>
                                      </p:to>
                                    </p:set>
                                    <p:anim calcmode="lin" valueType="num">
                                      <p:cBhvr additive="base">
                                        <p:cTn id="691" dur="2250" fill="hold"/>
                                        <p:tgtEl>
                                          <p:spTgt spid="175"/>
                                        </p:tgtEl>
                                        <p:attrNameLst>
                                          <p:attrName>ppt_x</p:attrName>
                                        </p:attrNameLst>
                                      </p:cBhvr>
                                      <p:tavLst>
                                        <p:tav tm="0">
                                          <p:val>
                                            <p:strVal val="0-#ppt_w/2"/>
                                          </p:val>
                                        </p:tav>
                                        <p:tav tm="100000">
                                          <p:val>
                                            <p:strVal val="#ppt_x"/>
                                          </p:val>
                                        </p:tav>
                                      </p:tavLst>
                                    </p:anim>
                                    <p:anim calcmode="lin" valueType="num">
                                      <p:cBhvr additive="base">
                                        <p:cTn id="692" dur="2250" fill="hold"/>
                                        <p:tgtEl>
                                          <p:spTgt spid="175"/>
                                        </p:tgtEl>
                                        <p:attrNameLst>
                                          <p:attrName>ppt_y</p:attrName>
                                        </p:attrNameLst>
                                      </p:cBhvr>
                                      <p:tavLst>
                                        <p:tav tm="0">
                                          <p:val>
                                            <p:strVal val="0-#ppt_h/2"/>
                                          </p:val>
                                        </p:tav>
                                        <p:tav tm="100000">
                                          <p:val>
                                            <p:strVal val="#ppt_y"/>
                                          </p:val>
                                        </p:tav>
                                      </p:tavLst>
                                    </p:anim>
                                  </p:childTnLst>
                                </p:cTn>
                              </p:par>
                              <p:par>
                                <p:cTn id="693" presetID="2" presetClass="entr" presetSubtype="9" fill="hold" grpId="0" nodeType="withEffect">
                                  <p:stCondLst>
                                    <p:cond delay="0"/>
                                  </p:stCondLst>
                                  <p:childTnLst>
                                    <p:set>
                                      <p:cBhvr>
                                        <p:cTn id="694" dur="1" fill="hold">
                                          <p:stCondLst>
                                            <p:cond delay="0"/>
                                          </p:stCondLst>
                                        </p:cTn>
                                        <p:tgtEl>
                                          <p:spTgt spid="176"/>
                                        </p:tgtEl>
                                        <p:attrNameLst>
                                          <p:attrName>style.visibility</p:attrName>
                                        </p:attrNameLst>
                                      </p:cBhvr>
                                      <p:to>
                                        <p:strVal val="visible"/>
                                      </p:to>
                                    </p:set>
                                    <p:anim calcmode="lin" valueType="num">
                                      <p:cBhvr additive="base">
                                        <p:cTn id="695" dur="2250" fill="hold"/>
                                        <p:tgtEl>
                                          <p:spTgt spid="176"/>
                                        </p:tgtEl>
                                        <p:attrNameLst>
                                          <p:attrName>ppt_x</p:attrName>
                                        </p:attrNameLst>
                                      </p:cBhvr>
                                      <p:tavLst>
                                        <p:tav tm="0">
                                          <p:val>
                                            <p:strVal val="0-#ppt_w/2"/>
                                          </p:val>
                                        </p:tav>
                                        <p:tav tm="100000">
                                          <p:val>
                                            <p:strVal val="#ppt_x"/>
                                          </p:val>
                                        </p:tav>
                                      </p:tavLst>
                                    </p:anim>
                                    <p:anim calcmode="lin" valueType="num">
                                      <p:cBhvr additive="base">
                                        <p:cTn id="696" dur="2250" fill="hold"/>
                                        <p:tgtEl>
                                          <p:spTgt spid="176"/>
                                        </p:tgtEl>
                                        <p:attrNameLst>
                                          <p:attrName>ppt_y</p:attrName>
                                        </p:attrNameLst>
                                      </p:cBhvr>
                                      <p:tavLst>
                                        <p:tav tm="0">
                                          <p:val>
                                            <p:strVal val="0-#ppt_h/2"/>
                                          </p:val>
                                        </p:tav>
                                        <p:tav tm="100000">
                                          <p:val>
                                            <p:strVal val="#ppt_y"/>
                                          </p:val>
                                        </p:tav>
                                      </p:tavLst>
                                    </p:anim>
                                  </p:childTnLst>
                                </p:cTn>
                              </p:par>
                              <p:par>
                                <p:cTn id="697" presetID="2" presetClass="entr" presetSubtype="9" fill="hold" grpId="0" nodeType="withEffect">
                                  <p:stCondLst>
                                    <p:cond delay="0"/>
                                  </p:stCondLst>
                                  <p:childTnLst>
                                    <p:set>
                                      <p:cBhvr>
                                        <p:cTn id="698" dur="1" fill="hold">
                                          <p:stCondLst>
                                            <p:cond delay="0"/>
                                          </p:stCondLst>
                                        </p:cTn>
                                        <p:tgtEl>
                                          <p:spTgt spid="177"/>
                                        </p:tgtEl>
                                        <p:attrNameLst>
                                          <p:attrName>style.visibility</p:attrName>
                                        </p:attrNameLst>
                                      </p:cBhvr>
                                      <p:to>
                                        <p:strVal val="visible"/>
                                      </p:to>
                                    </p:set>
                                    <p:anim calcmode="lin" valueType="num">
                                      <p:cBhvr additive="base">
                                        <p:cTn id="699" dur="2250" fill="hold"/>
                                        <p:tgtEl>
                                          <p:spTgt spid="177"/>
                                        </p:tgtEl>
                                        <p:attrNameLst>
                                          <p:attrName>ppt_x</p:attrName>
                                        </p:attrNameLst>
                                      </p:cBhvr>
                                      <p:tavLst>
                                        <p:tav tm="0">
                                          <p:val>
                                            <p:strVal val="0-#ppt_w/2"/>
                                          </p:val>
                                        </p:tav>
                                        <p:tav tm="100000">
                                          <p:val>
                                            <p:strVal val="#ppt_x"/>
                                          </p:val>
                                        </p:tav>
                                      </p:tavLst>
                                    </p:anim>
                                    <p:anim calcmode="lin" valueType="num">
                                      <p:cBhvr additive="base">
                                        <p:cTn id="700" dur="2250" fill="hold"/>
                                        <p:tgtEl>
                                          <p:spTgt spid="177"/>
                                        </p:tgtEl>
                                        <p:attrNameLst>
                                          <p:attrName>ppt_y</p:attrName>
                                        </p:attrNameLst>
                                      </p:cBhvr>
                                      <p:tavLst>
                                        <p:tav tm="0">
                                          <p:val>
                                            <p:strVal val="0-#ppt_h/2"/>
                                          </p:val>
                                        </p:tav>
                                        <p:tav tm="100000">
                                          <p:val>
                                            <p:strVal val="#ppt_y"/>
                                          </p:val>
                                        </p:tav>
                                      </p:tavLst>
                                    </p:anim>
                                  </p:childTnLst>
                                </p:cTn>
                              </p:par>
                              <p:par>
                                <p:cTn id="701" presetID="2" presetClass="entr" presetSubtype="9" fill="hold" grpId="0" nodeType="withEffect">
                                  <p:stCondLst>
                                    <p:cond delay="0"/>
                                  </p:stCondLst>
                                  <p:childTnLst>
                                    <p:set>
                                      <p:cBhvr>
                                        <p:cTn id="702" dur="1" fill="hold">
                                          <p:stCondLst>
                                            <p:cond delay="0"/>
                                          </p:stCondLst>
                                        </p:cTn>
                                        <p:tgtEl>
                                          <p:spTgt spid="178"/>
                                        </p:tgtEl>
                                        <p:attrNameLst>
                                          <p:attrName>style.visibility</p:attrName>
                                        </p:attrNameLst>
                                      </p:cBhvr>
                                      <p:to>
                                        <p:strVal val="visible"/>
                                      </p:to>
                                    </p:set>
                                    <p:anim calcmode="lin" valueType="num">
                                      <p:cBhvr additive="base">
                                        <p:cTn id="703" dur="2250" fill="hold"/>
                                        <p:tgtEl>
                                          <p:spTgt spid="178"/>
                                        </p:tgtEl>
                                        <p:attrNameLst>
                                          <p:attrName>ppt_x</p:attrName>
                                        </p:attrNameLst>
                                      </p:cBhvr>
                                      <p:tavLst>
                                        <p:tav tm="0">
                                          <p:val>
                                            <p:strVal val="0-#ppt_w/2"/>
                                          </p:val>
                                        </p:tav>
                                        <p:tav tm="100000">
                                          <p:val>
                                            <p:strVal val="#ppt_x"/>
                                          </p:val>
                                        </p:tav>
                                      </p:tavLst>
                                    </p:anim>
                                    <p:anim calcmode="lin" valueType="num">
                                      <p:cBhvr additive="base">
                                        <p:cTn id="704" dur="2250" fill="hold"/>
                                        <p:tgtEl>
                                          <p:spTgt spid="178"/>
                                        </p:tgtEl>
                                        <p:attrNameLst>
                                          <p:attrName>ppt_y</p:attrName>
                                        </p:attrNameLst>
                                      </p:cBhvr>
                                      <p:tavLst>
                                        <p:tav tm="0">
                                          <p:val>
                                            <p:strVal val="0-#ppt_h/2"/>
                                          </p:val>
                                        </p:tav>
                                        <p:tav tm="100000">
                                          <p:val>
                                            <p:strVal val="#ppt_y"/>
                                          </p:val>
                                        </p:tav>
                                      </p:tavLst>
                                    </p:anim>
                                  </p:childTnLst>
                                </p:cTn>
                              </p:par>
                              <p:par>
                                <p:cTn id="705" presetID="2" presetClass="entr" presetSubtype="9" fill="hold" grpId="0" nodeType="withEffect">
                                  <p:stCondLst>
                                    <p:cond delay="0"/>
                                  </p:stCondLst>
                                  <p:childTnLst>
                                    <p:set>
                                      <p:cBhvr>
                                        <p:cTn id="706" dur="1" fill="hold">
                                          <p:stCondLst>
                                            <p:cond delay="0"/>
                                          </p:stCondLst>
                                        </p:cTn>
                                        <p:tgtEl>
                                          <p:spTgt spid="179"/>
                                        </p:tgtEl>
                                        <p:attrNameLst>
                                          <p:attrName>style.visibility</p:attrName>
                                        </p:attrNameLst>
                                      </p:cBhvr>
                                      <p:to>
                                        <p:strVal val="visible"/>
                                      </p:to>
                                    </p:set>
                                    <p:anim calcmode="lin" valueType="num">
                                      <p:cBhvr additive="base">
                                        <p:cTn id="707" dur="2250" fill="hold"/>
                                        <p:tgtEl>
                                          <p:spTgt spid="179"/>
                                        </p:tgtEl>
                                        <p:attrNameLst>
                                          <p:attrName>ppt_x</p:attrName>
                                        </p:attrNameLst>
                                      </p:cBhvr>
                                      <p:tavLst>
                                        <p:tav tm="0">
                                          <p:val>
                                            <p:strVal val="0-#ppt_w/2"/>
                                          </p:val>
                                        </p:tav>
                                        <p:tav tm="100000">
                                          <p:val>
                                            <p:strVal val="#ppt_x"/>
                                          </p:val>
                                        </p:tav>
                                      </p:tavLst>
                                    </p:anim>
                                    <p:anim calcmode="lin" valueType="num">
                                      <p:cBhvr additive="base">
                                        <p:cTn id="708" dur="2250" fill="hold"/>
                                        <p:tgtEl>
                                          <p:spTgt spid="179"/>
                                        </p:tgtEl>
                                        <p:attrNameLst>
                                          <p:attrName>ppt_y</p:attrName>
                                        </p:attrNameLst>
                                      </p:cBhvr>
                                      <p:tavLst>
                                        <p:tav tm="0">
                                          <p:val>
                                            <p:strVal val="0-#ppt_h/2"/>
                                          </p:val>
                                        </p:tav>
                                        <p:tav tm="100000">
                                          <p:val>
                                            <p:strVal val="#ppt_y"/>
                                          </p:val>
                                        </p:tav>
                                      </p:tavLst>
                                    </p:anim>
                                  </p:childTnLst>
                                </p:cTn>
                              </p:par>
                              <p:par>
                                <p:cTn id="709" presetID="2" presetClass="entr" presetSubtype="9" fill="hold" grpId="0" nodeType="withEffect">
                                  <p:stCondLst>
                                    <p:cond delay="0"/>
                                  </p:stCondLst>
                                  <p:childTnLst>
                                    <p:set>
                                      <p:cBhvr>
                                        <p:cTn id="710" dur="1" fill="hold">
                                          <p:stCondLst>
                                            <p:cond delay="0"/>
                                          </p:stCondLst>
                                        </p:cTn>
                                        <p:tgtEl>
                                          <p:spTgt spid="180"/>
                                        </p:tgtEl>
                                        <p:attrNameLst>
                                          <p:attrName>style.visibility</p:attrName>
                                        </p:attrNameLst>
                                      </p:cBhvr>
                                      <p:to>
                                        <p:strVal val="visible"/>
                                      </p:to>
                                    </p:set>
                                    <p:anim calcmode="lin" valueType="num">
                                      <p:cBhvr additive="base">
                                        <p:cTn id="711" dur="2250" fill="hold"/>
                                        <p:tgtEl>
                                          <p:spTgt spid="180"/>
                                        </p:tgtEl>
                                        <p:attrNameLst>
                                          <p:attrName>ppt_x</p:attrName>
                                        </p:attrNameLst>
                                      </p:cBhvr>
                                      <p:tavLst>
                                        <p:tav tm="0">
                                          <p:val>
                                            <p:strVal val="0-#ppt_w/2"/>
                                          </p:val>
                                        </p:tav>
                                        <p:tav tm="100000">
                                          <p:val>
                                            <p:strVal val="#ppt_x"/>
                                          </p:val>
                                        </p:tav>
                                      </p:tavLst>
                                    </p:anim>
                                    <p:anim calcmode="lin" valueType="num">
                                      <p:cBhvr additive="base">
                                        <p:cTn id="712" dur="2250" fill="hold"/>
                                        <p:tgtEl>
                                          <p:spTgt spid="180"/>
                                        </p:tgtEl>
                                        <p:attrNameLst>
                                          <p:attrName>ppt_y</p:attrName>
                                        </p:attrNameLst>
                                      </p:cBhvr>
                                      <p:tavLst>
                                        <p:tav tm="0">
                                          <p:val>
                                            <p:strVal val="0-#ppt_h/2"/>
                                          </p:val>
                                        </p:tav>
                                        <p:tav tm="100000">
                                          <p:val>
                                            <p:strVal val="#ppt_y"/>
                                          </p:val>
                                        </p:tav>
                                      </p:tavLst>
                                    </p:anim>
                                  </p:childTnLst>
                                </p:cTn>
                              </p:par>
                              <p:par>
                                <p:cTn id="713" presetID="2" presetClass="entr" presetSubtype="9" fill="hold" grpId="0" nodeType="withEffect">
                                  <p:stCondLst>
                                    <p:cond delay="0"/>
                                  </p:stCondLst>
                                  <p:childTnLst>
                                    <p:set>
                                      <p:cBhvr>
                                        <p:cTn id="714" dur="1" fill="hold">
                                          <p:stCondLst>
                                            <p:cond delay="0"/>
                                          </p:stCondLst>
                                        </p:cTn>
                                        <p:tgtEl>
                                          <p:spTgt spid="181"/>
                                        </p:tgtEl>
                                        <p:attrNameLst>
                                          <p:attrName>style.visibility</p:attrName>
                                        </p:attrNameLst>
                                      </p:cBhvr>
                                      <p:to>
                                        <p:strVal val="visible"/>
                                      </p:to>
                                    </p:set>
                                    <p:anim calcmode="lin" valueType="num">
                                      <p:cBhvr additive="base">
                                        <p:cTn id="715" dur="2250" fill="hold"/>
                                        <p:tgtEl>
                                          <p:spTgt spid="181"/>
                                        </p:tgtEl>
                                        <p:attrNameLst>
                                          <p:attrName>ppt_x</p:attrName>
                                        </p:attrNameLst>
                                      </p:cBhvr>
                                      <p:tavLst>
                                        <p:tav tm="0">
                                          <p:val>
                                            <p:strVal val="0-#ppt_w/2"/>
                                          </p:val>
                                        </p:tav>
                                        <p:tav tm="100000">
                                          <p:val>
                                            <p:strVal val="#ppt_x"/>
                                          </p:val>
                                        </p:tav>
                                      </p:tavLst>
                                    </p:anim>
                                    <p:anim calcmode="lin" valueType="num">
                                      <p:cBhvr additive="base">
                                        <p:cTn id="716" dur="2250" fill="hold"/>
                                        <p:tgtEl>
                                          <p:spTgt spid="181"/>
                                        </p:tgtEl>
                                        <p:attrNameLst>
                                          <p:attrName>ppt_y</p:attrName>
                                        </p:attrNameLst>
                                      </p:cBhvr>
                                      <p:tavLst>
                                        <p:tav tm="0">
                                          <p:val>
                                            <p:strVal val="0-#ppt_h/2"/>
                                          </p:val>
                                        </p:tav>
                                        <p:tav tm="100000">
                                          <p:val>
                                            <p:strVal val="#ppt_y"/>
                                          </p:val>
                                        </p:tav>
                                      </p:tavLst>
                                    </p:anim>
                                  </p:childTnLst>
                                </p:cTn>
                              </p:par>
                              <p:par>
                                <p:cTn id="717" presetID="2" presetClass="entr" presetSubtype="9" fill="hold" grpId="0" nodeType="withEffect">
                                  <p:stCondLst>
                                    <p:cond delay="0"/>
                                  </p:stCondLst>
                                  <p:childTnLst>
                                    <p:set>
                                      <p:cBhvr>
                                        <p:cTn id="718" dur="1" fill="hold">
                                          <p:stCondLst>
                                            <p:cond delay="0"/>
                                          </p:stCondLst>
                                        </p:cTn>
                                        <p:tgtEl>
                                          <p:spTgt spid="182"/>
                                        </p:tgtEl>
                                        <p:attrNameLst>
                                          <p:attrName>style.visibility</p:attrName>
                                        </p:attrNameLst>
                                      </p:cBhvr>
                                      <p:to>
                                        <p:strVal val="visible"/>
                                      </p:to>
                                    </p:set>
                                    <p:anim calcmode="lin" valueType="num">
                                      <p:cBhvr additive="base">
                                        <p:cTn id="719" dur="2250" fill="hold"/>
                                        <p:tgtEl>
                                          <p:spTgt spid="182"/>
                                        </p:tgtEl>
                                        <p:attrNameLst>
                                          <p:attrName>ppt_x</p:attrName>
                                        </p:attrNameLst>
                                      </p:cBhvr>
                                      <p:tavLst>
                                        <p:tav tm="0">
                                          <p:val>
                                            <p:strVal val="0-#ppt_w/2"/>
                                          </p:val>
                                        </p:tav>
                                        <p:tav tm="100000">
                                          <p:val>
                                            <p:strVal val="#ppt_x"/>
                                          </p:val>
                                        </p:tav>
                                      </p:tavLst>
                                    </p:anim>
                                    <p:anim calcmode="lin" valueType="num">
                                      <p:cBhvr additive="base">
                                        <p:cTn id="720" dur="2250" fill="hold"/>
                                        <p:tgtEl>
                                          <p:spTgt spid="182"/>
                                        </p:tgtEl>
                                        <p:attrNameLst>
                                          <p:attrName>ppt_y</p:attrName>
                                        </p:attrNameLst>
                                      </p:cBhvr>
                                      <p:tavLst>
                                        <p:tav tm="0">
                                          <p:val>
                                            <p:strVal val="0-#ppt_h/2"/>
                                          </p:val>
                                        </p:tav>
                                        <p:tav tm="100000">
                                          <p:val>
                                            <p:strVal val="#ppt_y"/>
                                          </p:val>
                                        </p:tav>
                                      </p:tavLst>
                                    </p:anim>
                                  </p:childTnLst>
                                </p:cTn>
                              </p:par>
                              <p:par>
                                <p:cTn id="721" presetID="2" presetClass="entr" presetSubtype="9" fill="hold" grpId="0" nodeType="withEffect">
                                  <p:stCondLst>
                                    <p:cond delay="0"/>
                                  </p:stCondLst>
                                  <p:childTnLst>
                                    <p:set>
                                      <p:cBhvr>
                                        <p:cTn id="722" dur="1" fill="hold">
                                          <p:stCondLst>
                                            <p:cond delay="0"/>
                                          </p:stCondLst>
                                        </p:cTn>
                                        <p:tgtEl>
                                          <p:spTgt spid="183"/>
                                        </p:tgtEl>
                                        <p:attrNameLst>
                                          <p:attrName>style.visibility</p:attrName>
                                        </p:attrNameLst>
                                      </p:cBhvr>
                                      <p:to>
                                        <p:strVal val="visible"/>
                                      </p:to>
                                    </p:set>
                                    <p:anim calcmode="lin" valueType="num">
                                      <p:cBhvr additive="base">
                                        <p:cTn id="723" dur="2250" fill="hold"/>
                                        <p:tgtEl>
                                          <p:spTgt spid="183"/>
                                        </p:tgtEl>
                                        <p:attrNameLst>
                                          <p:attrName>ppt_x</p:attrName>
                                        </p:attrNameLst>
                                      </p:cBhvr>
                                      <p:tavLst>
                                        <p:tav tm="0">
                                          <p:val>
                                            <p:strVal val="0-#ppt_w/2"/>
                                          </p:val>
                                        </p:tav>
                                        <p:tav tm="100000">
                                          <p:val>
                                            <p:strVal val="#ppt_x"/>
                                          </p:val>
                                        </p:tav>
                                      </p:tavLst>
                                    </p:anim>
                                    <p:anim calcmode="lin" valueType="num">
                                      <p:cBhvr additive="base">
                                        <p:cTn id="724" dur="2250" fill="hold"/>
                                        <p:tgtEl>
                                          <p:spTgt spid="183"/>
                                        </p:tgtEl>
                                        <p:attrNameLst>
                                          <p:attrName>ppt_y</p:attrName>
                                        </p:attrNameLst>
                                      </p:cBhvr>
                                      <p:tavLst>
                                        <p:tav tm="0">
                                          <p:val>
                                            <p:strVal val="0-#ppt_h/2"/>
                                          </p:val>
                                        </p:tav>
                                        <p:tav tm="100000">
                                          <p:val>
                                            <p:strVal val="#ppt_y"/>
                                          </p:val>
                                        </p:tav>
                                      </p:tavLst>
                                    </p:anim>
                                  </p:childTnLst>
                                </p:cTn>
                              </p:par>
                              <p:par>
                                <p:cTn id="725" presetID="2" presetClass="entr" presetSubtype="9" fill="hold" grpId="0" nodeType="withEffect">
                                  <p:stCondLst>
                                    <p:cond delay="0"/>
                                  </p:stCondLst>
                                  <p:childTnLst>
                                    <p:set>
                                      <p:cBhvr>
                                        <p:cTn id="726" dur="1" fill="hold">
                                          <p:stCondLst>
                                            <p:cond delay="0"/>
                                          </p:stCondLst>
                                        </p:cTn>
                                        <p:tgtEl>
                                          <p:spTgt spid="184"/>
                                        </p:tgtEl>
                                        <p:attrNameLst>
                                          <p:attrName>style.visibility</p:attrName>
                                        </p:attrNameLst>
                                      </p:cBhvr>
                                      <p:to>
                                        <p:strVal val="visible"/>
                                      </p:to>
                                    </p:set>
                                    <p:anim calcmode="lin" valueType="num">
                                      <p:cBhvr additive="base">
                                        <p:cTn id="727" dur="2250" fill="hold"/>
                                        <p:tgtEl>
                                          <p:spTgt spid="184"/>
                                        </p:tgtEl>
                                        <p:attrNameLst>
                                          <p:attrName>ppt_x</p:attrName>
                                        </p:attrNameLst>
                                      </p:cBhvr>
                                      <p:tavLst>
                                        <p:tav tm="0">
                                          <p:val>
                                            <p:strVal val="0-#ppt_w/2"/>
                                          </p:val>
                                        </p:tav>
                                        <p:tav tm="100000">
                                          <p:val>
                                            <p:strVal val="#ppt_x"/>
                                          </p:val>
                                        </p:tav>
                                      </p:tavLst>
                                    </p:anim>
                                    <p:anim calcmode="lin" valueType="num">
                                      <p:cBhvr additive="base">
                                        <p:cTn id="728" dur="2250" fill="hold"/>
                                        <p:tgtEl>
                                          <p:spTgt spid="184"/>
                                        </p:tgtEl>
                                        <p:attrNameLst>
                                          <p:attrName>ppt_y</p:attrName>
                                        </p:attrNameLst>
                                      </p:cBhvr>
                                      <p:tavLst>
                                        <p:tav tm="0">
                                          <p:val>
                                            <p:strVal val="0-#ppt_h/2"/>
                                          </p:val>
                                        </p:tav>
                                        <p:tav tm="100000">
                                          <p:val>
                                            <p:strVal val="#ppt_y"/>
                                          </p:val>
                                        </p:tav>
                                      </p:tavLst>
                                    </p:anim>
                                  </p:childTnLst>
                                </p:cTn>
                              </p:par>
                              <p:par>
                                <p:cTn id="729" presetID="2" presetClass="entr" presetSubtype="9" fill="hold" grpId="0" nodeType="withEffect">
                                  <p:stCondLst>
                                    <p:cond delay="0"/>
                                  </p:stCondLst>
                                  <p:childTnLst>
                                    <p:set>
                                      <p:cBhvr>
                                        <p:cTn id="730" dur="1" fill="hold">
                                          <p:stCondLst>
                                            <p:cond delay="0"/>
                                          </p:stCondLst>
                                        </p:cTn>
                                        <p:tgtEl>
                                          <p:spTgt spid="185"/>
                                        </p:tgtEl>
                                        <p:attrNameLst>
                                          <p:attrName>style.visibility</p:attrName>
                                        </p:attrNameLst>
                                      </p:cBhvr>
                                      <p:to>
                                        <p:strVal val="visible"/>
                                      </p:to>
                                    </p:set>
                                    <p:anim calcmode="lin" valueType="num">
                                      <p:cBhvr additive="base">
                                        <p:cTn id="731" dur="2250" fill="hold"/>
                                        <p:tgtEl>
                                          <p:spTgt spid="185"/>
                                        </p:tgtEl>
                                        <p:attrNameLst>
                                          <p:attrName>ppt_x</p:attrName>
                                        </p:attrNameLst>
                                      </p:cBhvr>
                                      <p:tavLst>
                                        <p:tav tm="0">
                                          <p:val>
                                            <p:strVal val="0-#ppt_w/2"/>
                                          </p:val>
                                        </p:tav>
                                        <p:tav tm="100000">
                                          <p:val>
                                            <p:strVal val="#ppt_x"/>
                                          </p:val>
                                        </p:tav>
                                      </p:tavLst>
                                    </p:anim>
                                    <p:anim calcmode="lin" valueType="num">
                                      <p:cBhvr additive="base">
                                        <p:cTn id="732" dur="2250" fill="hold"/>
                                        <p:tgtEl>
                                          <p:spTgt spid="185"/>
                                        </p:tgtEl>
                                        <p:attrNameLst>
                                          <p:attrName>ppt_y</p:attrName>
                                        </p:attrNameLst>
                                      </p:cBhvr>
                                      <p:tavLst>
                                        <p:tav tm="0">
                                          <p:val>
                                            <p:strVal val="0-#ppt_h/2"/>
                                          </p:val>
                                        </p:tav>
                                        <p:tav tm="100000">
                                          <p:val>
                                            <p:strVal val="#ppt_y"/>
                                          </p:val>
                                        </p:tav>
                                      </p:tavLst>
                                    </p:anim>
                                  </p:childTnLst>
                                </p:cTn>
                              </p:par>
                              <p:par>
                                <p:cTn id="733" presetID="2" presetClass="entr" presetSubtype="9" fill="hold" grpId="0" nodeType="withEffect">
                                  <p:stCondLst>
                                    <p:cond delay="0"/>
                                  </p:stCondLst>
                                  <p:childTnLst>
                                    <p:set>
                                      <p:cBhvr>
                                        <p:cTn id="734" dur="1" fill="hold">
                                          <p:stCondLst>
                                            <p:cond delay="0"/>
                                          </p:stCondLst>
                                        </p:cTn>
                                        <p:tgtEl>
                                          <p:spTgt spid="186"/>
                                        </p:tgtEl>
                                        <p:attrNameLst>
                                          <p:attrName>style.visibility</p:attrName>
                                        </p:attrNameLst>
                                      </p:cBhvr>
                                      <p:to>
                                        <p:strVal val="visible"/>
                                      </p:to>
                                    </p:set>
                                    <p:anim calcmode="lin" valueType="num">
                                      <p:cBhvr additive="base">
                                        <p:cTn id="735" dur="2250" fill="hold"/>
                                        <p:tgtEl>
                                          <p:spTgt spid="186"/>
                                        </p:tgtEl>
                                        <p:attrNameLst>
                                          <p:attrName>ppt_x</p:attrName>
                                        </p:attrNameLst>
                                      </p:cBhvr>
                                      <p:tavLst>
                                        <p:tav tm="0">
                                          <p:val>
                                            <p:strVal val="0-#ppt_w/2"/>
                                          </p:val>
                                        </p:tav>
                                        <p:tav tm="100000">
                                          <p:val>
                                            <p:strVal val="#ppt_x"/>
                                          </p:val>
                                        </p:tav>
                                      </p:tavLst>
                                    </p:anim>
                                    <p:anim calcmode="lin" valueType="num">
                                      <p:cBhvr additive="base">
                                        <p:cTn id="736" dur="2250" fill="hold"/>
                                        <p:tgtEl>
                                          <p:spTgt spid="186"/>
                                        </p:tgtEl>
                                        <p:attrNameLst>
                                          <p:attrName>ppt_y</p:attrName>
                                        </p:attrNameLst>
                                      </p:cBhvr>
                                      <p:tavLst>
                                        <p:tav tm="0">
                                          <p:val>
                                            <p:strVal val="0-#ppt_h/2"/>
                                          </p:val>
                                        </p:tav>
                                        <p:tav tm="100000">
                                          <p:val>
                                            <p:strVal val="#ppt_y"/>
                                          </p:val>
                                        </p:tav>
                                      </p:tavLst>
                                    </p:anim>
                                  </p:childTnLst>
                                </p:cTn>
                              </p:par>
                              <p:par>
                                <p:cTn id="737" presetID="2" presetClass="entr" presetSubtype="9" fill="hold" grpId="0" nodeType="withEffect">
                                  <p:stCondLst>
                                    <p:cond delay="0"/>
                                  </p:stCondLst>
                                  <p:childTnLst>
                                    <p:set>
                                      <p:cBhvr>
                                        <p:cTn id="738" dur="1" fill="hold">
                                          <p:stCondLst>
                                            <p:cond delay="0"/>
                                          </p:stCondLst>
                                        </p:cTn>
                                        <p:tgtEl>
                                          <p:spTgt spid="187"/>
                                        </p:tgtEl>
                                        <p:attrNameLst>
                                          <p:attrName>style.visibility</p:attrName>
                                        </p:attrNameLst>
                                      </p:cBhvr>
                                      <p:to>
                                        <p:strVal val="visible"/>
                                      </p:to>
                                    </p:set>
                                    <p:anim calcmode="lin" valueType="num">
                                      <p:cBhvr additive="base">
                                        <p:cTn id="739" dur="2250" fill="hold"/>
                                        <p:tgtEl>
                                          <p:spTgt spid="187"/>
                                        </p:tgtEl>
                                        <p:attrNameLst>
                                          <p:attrName>ppt_x</p:attrName>
                                        </p:attrNameLst>
                                      </p:cBhvr>
                                      <p:tavLst>
                                        <p:tav tm="0">
                                          <p:val>
                                            <p:strVal val="0-#ppt_w/2"/>
                                          </p:val>
                                        </p:tav>
                                        <p:tav tm="100000">
                                          <p:val>
                                            <p:strVal val="#ppt_x"/>
                                          </p:val>
                                        </p:tav>
                                      </p:tavLst>
                                    </p:anim>
                                    <p:anim calcmode="lin" valueType="num">
                                      <p:cBhvr additive="base">
                                        <p:cTn id="740" dur="2250" fill="hold"/>
                                        <p:tgtEl>
                                          <p:spTgt spid="187"/>
                                        </p:tgtEl>
                                        <p:attrNameLst>
                                          <p:attrName>ppt_y</p:attrName>
                                        </p:attrNameLst>
                                      </p:cBhvr>
                                      <p:tavLst>
                                        <p:tav tm="0">
                                          <p:val>
                                            <p:strVal val="0-#ppt_h/2"/>
                                          </p:val>
                                        </p:tav>
                                        <p:tav tm="100000">
                                          <p:val>
                                            <p:strVal val="#ppt_y"/>
                                          </p:val>
                                        </p:tav>
                                      </p:tavLst>
                                    </p:anim>
                                  </p:childTnLst>
                                </p:cTn>
                              </p:par>
                              <p:par>
                                <p:cTn id="741" presetID="2" presetClass="entr" presetSubtype="9" fill="hold" grpId="0" nodeType="withEffect">
                                  <p:stCondLst>
                                    <p:cond delay="0"/>
                                  </p:stCondLst>
                                  <p:childTnLst>
                                    <p:set>
                                      <p:cBhvr>
                                        <p:cTn id="742" dur="1" fill="hold">
                                          <p:stCondLst>
                                            <p:cond delay="0"/>
                                          </p:stCondLst>
                                        </p:cTn>
                                        <p:tgtEl>
                                          <p:spTgt spid="188"/>
                                        </p:tgtEl>
                                        <p:attrNameLst>
                                          <p:attrName>style.visibility</p:attrName>
                                        </p:attrNameLst>
                                      </p:cBhvr>
                                      <p:to>
                                        <p:strVal val="visible"/>
                                      </p:to>
                                    </p:set>
                                    <p:anim calcmode="lin" valueType="num">
                                      <p:cBhvr additive="base">
                                        <p:cTn id="743" dur="2250" fill="hold"/>
                                        <p:tgtEl>
                                          <p:spTgt spid="188"/>
                                        </p:tgtEl>
                                        <p:attrNameLst>
                                          <p:attrName>ppt_x</p:attrName>
                                        </p:attrNameLst>
                                      </p:cBhvr>
                                      <p:tavLst>
                                        <p:tav tm="0">
                                          <p:val>
                                            <p:strVal val="0-#ppt_w/2"/>
                                          </p:val>
                                        </p:tav>
                                        <p:tav tm="100000">
                                          <p:val>
                                            <p:strVal val="#ppt_x"/>
                                          </p:val>
                                        </p:tav>
                                      </p:tavLst>
                                    </p:anim>
                                    <p:anim calcmode="lin" valueType="num">
                                      <p:cBhvr additive="base">
                                        <p:cTn id="744" dur="2250" fill="hold"/>
                                        <p:tgtEl>
                                          <p:spTgt spid="188"/>
                                        </p:tgtEl>
                                        <p:attrNameLst>
                                          <p:attrName>ppt_y</p:attrName>
                                        </p:attrNameLst>
                                      </p:cBhvr>
                                      <p:tavLst>
                                        <p:tav tm="0">
                                          <p:val>
                                            <p:strVal val="0-#ppt_h/2"/>
                                          </p:val>
                                        </p:tav>
                                        <p:tav tm="100000">
                                          <p:val>
                                            <p:strVal val="#ppt_y"/>
                                          </p:val>
                                        </p:tav>
                                      </p:tavLst>
                                    </p:anim>
                                  </p:childTnLst>
                                </p:cTn>
                              </p:par>
                              <p:par>
                                <p:cTn id="745" presetID="2" presetClass="entr" presetSubtype="9" fill="hold" grpId="0" nodeType="withEffect">
                                  <p:stCondLst>
                                    <p:cond delay="0"/>
                                  </p:stCondLst>
                                  <p:childTnLst>
                                    <p:set>
                                      <p:cBhvr>
                                        <p:cTn id="746" dur="1" fill="hold">
                                          <p:stCondLst>
                                            <p:cond delay="0"/>
                                          </p:stCondLst>
                                        </p:cTn>
                                        <p:tgtEl>
                                          <p:spTgt spid="189"/>
                                        </p:tgtEl>
                                        <p:attrNameLst>
                                          <p:attrName>style.visibility</p:attrName>
                                        </p:attrNameLst>
                                      </p:cBhvr>
                                      <p:to>
                                        <p:strVal val="visible"/>
                                      </p:to>
                                    </p:set>
                                    <p:anim calcmode="lin" valueType="num">
                                      <p:cBhvr additive="base">
                                        <p:cTn id="747" dur="2250" fill="hold"/>
                                        <p:tgtEl>
                                          <p:spTgt spid="189"/>
                                        </p:tgtEl>
                                        <p:attrNameLst>
                                          <p:attrName>ppt_x</p:attrName>
                                        </p:attrNameLst>
                                      </p:cBhvr>
                                      <p:tavLst>
                                        <p:tav tm="0">
                                          <p:val>
                                            <p:strVal val="0-#ppt_w/2"/>
                                          </p:val>
                                        </p:tav>
                                        <p:tav tm="100000">
                                          <p:val>
                                            <p:strVal val="#ppt_x"/>
                                          </p:val>
                                        </p:tav>
                                      </p:tavLst>
                                    </p:anim>
                                    <p:anim calcmode="lin" valueType="num">
                                      <p:cBhvr additive="base">
                                        <p:cTn id="748" dur="2250" fill="hold"/>
                                        <p:tgtEl>
                                          <p:spTgt spid="189"/>
                                        </p:tgtEl>
                                        <p:attrNameLst>
                                          <p:attrName>ppt_y</p:attrName>
                                        </p:attrNameLst>
                                      </p:cBhvr>
                                      <p:tavLst>
                                        <p:tav tm="0">
                                          <p:val>
                                            <p:strVal val="0-#ppt_h/2"/>
                                          </p:val>
                                        </p:tav>
                                        <p:tav tm="100000">
                                          <p:val>
                                            <p:strVal val="#ppt_y"/>
                                          </p:val>
                                        </p:tav>
                                      </p:tavLst>
                                    </p:anim>
                                  </p:childTnLst>
                                </p:cTn>
                              </p:par>
                              <p:par>
                                <p:cTn id="749" presetID="2" presetClass="entr" presetSubtype="9" fill="hold" grpId="0" nodeType="withEffect">
                                  <p:stCondLst>
                                    <p:cond delay="0"/>
                                  </p:stCondLst>
                                  <p:childTnLst>
                                    <p:set>
                                      <p:cBhvr>
                                        <p:cTn id="750" dur="1" fill="hold">
                                          <p:stCondLst>
                                            <p:cond delay="0"/>
                                          </p:stCondLst>
                                        </p:cTn>
                                        <p:tgtEl>
                                          <p:spTgt spid="190"/>
                                        </p:tgtEl>
                                        <p:attrNameLst>
                                          <p:attrName>style.visibility</p:attrName>
                                        </p:attrNameLst>
                                      </p:cBhvr>
                                      <p:to>
                                        <p:strVal val="visible"/>
                                      </p:to>
                                    </p:set>
                                    <p:anim calcmode="lin" valueType="num">
                                      <p:cBhvr additive="base">
                                        <p:cTn id="751" dur="2250" fill="hold"/>
                                        <p:tgtEl>
                                          <p:spTgt spid="190"/>
                                        </p:tgtEl>
                                        <p:attrNameLst>
                                          <p:attrName>ppt_x</p:attrName>
                                        </p:attrNameLst>
                                      </p:cBhvr>
                                      <p:tavLst>
                                        <p:tav tm="0">
                                          <p:val>
                                            <p:strVal val="0-#ppt_w/2"/>
                                          </p:val>
                                        </p:tav>
                                        <p:tav tm="100000">
                                          <p:val>
                                            <p:strVal val="#ppt_x"/>
                                          </p:val>
                                        </p:tav>
                                      </p:tavLst>
                                    </p:anim>
                                    <p:anim calcmode="lin" valueType="num">
                                      <p:cBhvr additive="base">
                                        <p:cTn id="752" dur="2250" fill="hold"/>
                                        <p:tgtEl>
                                          <p:spTgt spid="190"/>
                                        </p:tgtEl>
                                        <p:attrNameLst>
                                          <p:attrName>ppt_y</p:attrName>
                                        </p:attrNameLst>
                                      </p:cBhvr>
                                      <p:tavLst>
                                        <p:tav tm="0">
                                          <p:val>
                                            <p:strVal val="0-#ppt_h/2"/>
                                          </p:val>
                                        </p:tav>
                                        <p:tav tm="100000">
                                          <p:val>
                                            <p:strVal val="#ppt_y"/>
                                          </p:val>
                                        </p:tav>
                                      </p:tavLst>
                                    </p:anim>
                                  </p:childTnLst>
                                </p:cTn>
                              </p:par>
                              <p:par>
                                <p:cTn id="753" presetID="2" presetClass="entr" presetSubtype="9" fill="hold" grpId="0" nodeType="withEffect">
                                  <p:stCondLst>
                                    <p:cond delay="0"/>
                                  </p:stCondLst>
                                  <p:childTnLst>
                                    <p:set>
                                      <p:cBhvr>
                                        <p:cTn id="754" dur="1" fill="hold">
                                          <p:stCondLst>
                                            <p:cond delay="0"/>
                                          </p:stCondLst>
                                        </p:cTn>
                                        <p:tgtEl>
                                          <p:spTgt spid="191"/>
                                        </p:tgtEl>
                                        <p:attrNameLst>
                                          <p:attrName>style.visibility</p:attrName>
                                        </p:attrNameLst>
                                      </p:cBhvr>
                                      <p:to>
                                        <p:strVal val="visible"/>
                                      </p:to>
                                    </p:set>
                                    <p:anim calcmode="lin" valueType="num">
                                      <p:cBhvr additive="base">
                                        <p:cTn id="755" dur="2250" fill="hold"/>
                                        <p:tgtEl>
                                          <p:spTgt spid="191"/>
                                        </p:tgtEl>
                                        <p:attrNameLst>
                                          <p:attrName>ppt_x</p:attrName>
                                        </p:attrNameLst>
                                      </p:cBhvr>
                                      <p:tavLst>
                                        <p:tav tm="0">
                                          <p:val>
                                            <p:strVal val="0-#ppt_w/2"/>
                                          </p:val>
                                        </p:tav>
                                        <p:tav tm="100000">
                                          <p:val>
                                            <p:strVal val="#ppt_x"/>
                                          </p:val>
                                        </p:tav>
                                      </p:tavLst>
                                    </p:anim>
                                    <p:anim calcmode="lin" valueType="num">
                                      <p:cBhvr additive="base">
                                        <p:cTn id="756" dur="2250" fill="hold"/>
                                        <p:tgtEl>
                                          <p:spTgt spid="191"/>
                                        </p:tgtEl>
                                        <p:attrNameLst>
                                          <p:attrName>ppt_y</p:attrName>
                                        </p:attrNameLst>
                                      </p:cBhvr>
                                      <p:tavLst>
                                        <p:tav tm="0">
                                          <p:val>
                                            <p:strVal val="0-#ppt_h/2"/>
                                          </p:val>
                                        </p:tav>
                                        <p:tav tm="100000">
                                          <p:val>
                                            <p:strVal val="#ppt_y"/>
                                          </p:val>
                                        </p:tav>
                                      </p:tavLst>
                                    </p:anim>
                                  </p:childTnLst>
                                </p:cTn>
                              </p:par>
                              <p:par>
                                <p:cTn id="757" presetID="2" presetClass="entr" presetSubtype="9" fill="hold" grpId="0" nodeType="withEffect">
                                  <p:stCondLst>
                                    <p:cond delay="0"/>
                                  </p:stCondLst>
                                  <p:childTnLst>
                                    <p:set>
                                      <p:cBhvr>
                                        <p:cTn id="758" dur="1" fill="hold">
                                          <p:stCondLst>
                                            <p:cond delay="0"/>
                                          </p:stCondLst>
                                        </p:cTn>
                                        <p:tgtEl>
                                          <p:spTgt spid="192"/>
                                        </p:tgtEl>
                                        <p:attrNameLst>
                                          <p:attrName>style.visibility</p:attrName>
                                        </p:attrNameLst>
                                      </p:cBhvr>
                                      <p:to>
                                        <p:strVal val="visible"/>
                                      </p:to>
                                    </p:set>
                                    <p:anim calcmode="lin" valueType="num">
                                      <p:cBhvr additive="base">
                                        <p:cTn id="759" dur="2250" fill="hold"/>
                                        <p:tgtEl>
                                          <p:spTgt spid="192"/>
                                        </p:tgtEl>
                                        <p:attrNameLst>
                                          <p:attrName>ppt_x</p:attrName>
                                        </p:attrNameLst>
                                      </p:cBhvr>
                                      <p:tavLst>
                                        <p:tav tm="0">
                                          <p:val>
                                            <p:strVal val="0-#ppt_w/2"/>
                                          </p:val>
                                        </p:tav>
                                        <p:tav tm="100000">
                                          <p:val>
                                            <p:strVal val="#ppt_x"/>
                                          </p:val>
                                        </p:tav>
                                      </p:tavLst>
                                    </p:anim>
                                    <p:anim calcmode="lin" valueType="num">
                                      <p:cBhvr additive="base">
                                        <p:cTn id="760" dur="2250" fill="hold"/>
                                        <p:tgtEl>
                                          <p:spTgt spid="192"/>
                                        </p:tgtEl>
                                        <p:attrNameLst>
                                          <p:attrName>ppt_y</p:attrName>
                                        </p:attrNameLst>
                                      </p:cBhvr>
                                      <p:tavLst>
                                        <p:tav tm="0">
                                          <p:val>
                                            <p:strVal val="0-#ppt_h/2"/>
                                          </p:val>
                                        </p:tav>
                                        <p:tav tm="100000">
                                          <p:val>
                                            <p:strVal val="#ppt_y"/>
                                          </p:val>
                                        </p:tav>
                                      </p:tavLst>
                                    </p:anim>
                                  </p:childTnLst>
                                </p:cTn>
                              </p:par>
                              <p:par>
                                <p:cTn id="761" presetID="2" presetClass="entr" presetSubtype="9" fill="hold" grpId="0" nodeType="withEffect">
                                  <p:stCondLst>
                                    <p:cond delay="0"/>
                                  </p:stCondLst>
                                  <p:childTnLst>
                                    <p:set>
                                      <p:cBhvr>
                                        <p:cTn id="762" dur="1" fill="hold">
                                          <p:stCondLst>
                                            <p:cond delay="0"/>
                                          </p:stCondLst>
                                        </p:cTn>
                                        <p:tgtEl>
                                          <p:spTgt spid="193"/>
                                        </p:tgtEl>
                                        <p:attrNameLst>
                                          <p:attrName>style.visibility</p:attrName>
                                        </p:attrNameLst>
                                      </p:cBhvr>
                                      <p:to>
                                        <p:strVal val="visible"/>
                                      </p:to>
                                    </p:set>
                                    <p:anim calcmode="lin" valueType="num">
                                      <p:cBhvr additive="base">
                                        <p:cTn id="763" dur="2250" fill="hold"/>
                                        <p:tgtEl>
                                          <p:spTgt spid="193"/>
                                        </p:tgtEl>
                                        <p:attrNameLst>
                                          <p:attrName>ppt_x</p:attrName>
                                        </p:attrNameLst>
                                      </p:cBhvr>
                                      <p:tavLst>
                                        <p:tav tm="0">
                                          <p:val>
                                            <p:strVal val="0-#ppt_w/2"/>
                                          </p:val>
                                        </p:tav>
                                        <p:tav tm="100000">
                                          <p:val>
                                            <p:strVal val="#ppt_x"/>
                                          </p:val>
                                        </p:tav>
                                      </p:tavLst>
                                    </p:anim>
                                    <p:anim calcmode="lin" valueType="num">
                                      <p:cBhvr additive="base">
                                        <p:cTn id="764" dur="2250" fill="hold"/>
                                        <p:tgtEl>
                                          <p:spTgt spid="193"/>
                                        </p:tgtEl>
                                        <p:attrNameLst>
                                          <p:attrName>ppt_y</p:attrName>
                                        </p:attrNameLst>
                                      </p:cBhvr>
                                      <p:tavLst>
                                        <p:tav tm="0">
                                          <p:val>
                                            <p:strVal val="0-#ppt_h/2"/>
                                          </p:val>
                                        </p:tav>
                                        <p:tav tm="100000">
                                          <p:val>
                                            <p:strVal val="#ppt_y"/>
                                          </p:val>
                                        </p:tav>
                                      </p:tavLst>
                                    </p:anim>
                                  </p:childTnLst>
                                </p:cTn>
                              </p:par>
                              <p:par>
                                <p:cTn id="765" presetID="2" presetClass="entr" presetSubtype="9" fill="hold" grpId="0" nodeType="withEffect">
                                  <p:stCondLst>
                                    <p:cond delay="0"/>
                                  </p:stCondLst>
                                  <p:childTnLst>
                                    <p:set>
                                      <p:cBhvr>
                                        <p:cTn id="766" dur="1" fill="hold">
                                          <p:stCondLst>
                                            <p:cond delay="0"/>
                                          </p:stCondLst>
                                        </p:cTn>
                                        <p:tgtEl>
                                          <p:spTgt spid="194"/>
                                        </p:tgtEl>
                                        <p:attrNameLst>
                                          <p:attrName>style.visibility</p:attrName>
                                        </p:attrNameLst>
                                      </p:cBhvr>
                                      <p:to>
                                        <p:strVal val="visible"/>
                                      </p:to>
                                    </p:set>
                                    <p:anim calcmode="lin" valueType="num">
                                      <p:cBhvr additive="base">
                                        <p:cTn id="767" dur="2250" fill="hold"/>
                                        <p:tgtEl>
                                          <p:spTgt spid="194"/>
                                        </p:tgtEl>
                                        <p:attrNameLst>
                                          <p:attrName>ppt_x</p:attrName>
                                        </p:attrNameLst>
                                      </p:cBhvr>
                                      <p:tavLst>
                                        <p:tav tm="0">
                                          <p:val>
                                            <p:strVal val="0-#ppt_w/2"/>
                                          </p:val>
                                        </p:tav>
                                        <p:tav tm="100000">
                                          <p:val>
                                            <p:strVal val="#ppt_x"/>
                                          </p:val>
                                        </p:tav>
                                      </p:tavLst>
                                    </p:anim>
                                    <p:anim calcmode="lin" valueType="num">
                                      <p:cBhvr additive="base">
                                        <p:cTn id="768" dur="2250" fill="hold"/>
                                        <p:tgtEl>
                                          <p:spTgt spid="194"/>
                                        </p:tgtEl>
                                        <p:attrNameLst>
                                          <p:attrName>ppt_y</p:attrName>
                                        </p:attrNameLst>
                                      </p:cBhvr>
                                      <p:tavLst>
                                        <p:tav tm="0">
                                          <p:val>
                                            <p:strVal val="0-#ppt_h/2"/>
                                          </p:val>
                                        </p:tav>
                                        <p:tav tm="100000">
                                          <p:val>
                                            <p:strVal val="#ppt_y"/>
                                          </p:val>
                                        </p:tav>
                                      </p:tavLst>
                                    </p:anim>
                                  </p:childTnLst>
                                </p:cTn>
                              </p:par>
                              <p:par>
                                <p:cTn id="769" presetID="2" presetClass="entr" presetSubtype="9" fill="hold" grpId="0" nodeType="withEffect">
                                  <p:stCondLst>
                                    <p:cond delay="0"/>
                                  </p:stCondLst>
                                  <p:childTnLst>
                                    <p:set>
                                      <p:cBhvr>
                                        <p:cTn id="770" dur="1" fill="hold">
                                          <p:stCondLst>
                                            <p:cond delay="0"/>
                                          </p:stCondLst>
                                        </p:cTn>
                                        <p:tgtEl>
                                          <p:spTgt spid="195"/>
                                        </p:tgtEl>
                                        <p:attrNameLst>
                                          <p:attrName>style.visibility</p:attrName>
                                        </p:attrNameLst>
                                      </p:cBhvr>
                                      <p:to>
                                        <p:strVal val="visible"/>
                                      </p:to>
                                    </p:set>
                                    <p:anim calcmode="lin" valueType="num">
                                      <p:cBhvr additive="base">
                                        <p:cTn id="771" dur="2250" fill="hold"/>
                                        <p:tgtEl>
                                          <p:spTgt spid="195"/>
                                        </p:tgtEl>
                                        <p:attrNameLst>
                                          <p:attrName>ppt_x</p:attrName>
                                        </p:attrNameLst>
                                      </p:cBhvr>
                                      <p:tavLst>
                                        <p:tav tm="0">
                                          <p:val>
                                            <p:strVal val="0-#ppt_w/2"/>
                                          </p:val>
                                        </p:tav>
                                        <p:tav tm="100000">
                                          <p:val>
                                            <p:strVal val="#ppt_x"/>
                                          </p:val>
                                        </p:tav>
                                      </p:tavLst>
                                    </p:anim>
                                    <p:anim calcmode="lin" valueType="num">
                                      <p:cBhvr additive="base">
                                        <p:cTn id="772" dur="2250" fill="hold"/>
                                        <p:tgtEl>
                                          <p:spTgt spid="195"/>
                                        </p:tgtEl>
                                        <p:attrNameLst>
                                          <p:attrName>ppt_y</p:attrName>
                                        </p:attrNameLst>
                                      </p:cBhvr>
                                      <p:tavLst>
                                        <p:tav tm="0">
                                          <p:val>
                                            <p:strVal val="0-#ppt_h/2"/>
                                          </p:val>
                                        </p:tav>
                                        <p:tav tm="100000">
                                          <p:val>
                                            <p:strVal val="#ppt_y"/>
                                          </p:val>
                                        </p:tav>
                                      </p:tavLst>
                                    </p:anim>
                                  </p:childTnLst>
                                </p:cTn>
                              </p:par>
                              <p:par>
                                <p:cTn id="773" presetID="2" presetClass="entr" presetSubtype="9" fill="hold" grpId="0" nodeType="withEffect">
                                  <p:stCondLst>
                                    <p:cond delay="0"/>
                                  </p:stCondLst>
                                  <p:childTnLst>
                                    <p:set>
                                      <p:cBhvr>
                                        <p:cTn id="774" dur="1" fill="hold">
                                          <p:stCondLst>
                                            <p:cond delay="0"/>
                                          </p:stCondLst>
                                        </p:cTn>
                                        <p:tgtEl>
                                          <p:spTgt spid="196"/>
                                        </p:tgtEl>
                                        <p:attrNameLst>
                                          <p:attrName>style.visibility</p:attrName>
                                        </p:attrNameLst>
                                      </p:cBhvr>
                                      <p:to>
                                        <p:strVal val="visible"/>
                                      </p:to>
                                    </p:set>
                                    <p:anim calcmode="lin" valueType="num">
                                      <p:cBhvr additive="base">
                                        <p:cTn id="775" dur="2250" fill="hold"/>
                                        <p:tgtEl>
                                          <p:spTgt spid="196"/>
                                        </p:tgtEl>
                                        <p:attrNameLst>
                                          <p:attrName>ppt_x</p:attrName>
                                        </p:attrNameLst>
                                      </p:cBhvr>
                                      <p:tavLst>
                                        <p:tav tm="0">
                                          <p:val>
                                            <p:strVal val="0-#ppt_w/2"/>
                                          </p:val>
                                        </p:tav>
                                        <p:tav tm="100000">
                                          <p:val>
                                            <p:strVal val="#ppt_x"/>
                                          </p:val>
                                        </p:tav>
                                      </p:tavLst>
                                    </p:anim>
                                    <p:anim calcmode="lin" valueType="num">
                                      <p:cBhvr additive="base">
                                        <p:cTn id="776" dur="2250" fill="hold"/>
                                        <p:tgtEl>
                                          <p:spTgt spid="196"/>
                                        </p:tgtEl>
                                        <p:attrNameLst>
                                          <p:attrName>ppt_y</p:attrName>
                                        </p:attrNameLst>
                                      </p:cBhvr>
                                      <p:tavLst>
                                        <p:tav tm="0">
                                          <p:val>
                                            <p:strVal val="0-#ppt_h/2"/>
                                          </p:val>
                                        </p:tav>
                                        <p:tav tm="100000">
                                          <p:val>
                                            <p:strVal val="#ppt_y"/>
                                          </p:val>
                                        </p:tav>
                                      </p:tavLst>
                                    </p:anim>
                                  </p:childTnLst>
                                </p:cTn>
                              </p:par>
                              <p:par>
                                <p:cTn id="777" presetID="2" presetClass="entr" presetSubtype="9" fill="hold" grpId="0" nodeType="withEffect">
                                  <p:stCondLst>
                                    <p:cond delay="0"/>
                                  </p:stCondLst>
                                  <p:childTnLst>
                                    <p:set>
                                      <p:cBhvr>
                                        <p:cTn id="778" dur="1" fill="hold">
                                          <p:stCondLst>
                                            <p:cond delay="0"/>
                                          </p:stCondLst>
                                        </p:cTn>
                                        <p:tgtEl>
                                          <p:spTgt spid="197"/>
                                        </p:tgtEl>
                                        <p:attrNameLst>
                                          <p:attrName>style.visibility</p:attrName>
                                        </p:attrNameLst>
                                      </p:cBhvr>
                                      <p:to>
                                        <p:strVal val="visible"/>
                                      </p:to>
                                    </p:set>
                                    <p:anim calcmode="lin" valueType="num">
                                      <p:cBhvr additive="base">
                                        <p:cTn id="779" dur="2250" fill="hold"/>
                                        <p:tgtEl>
                                          <p:spTgt spid="197"/>
                                        </p:tgtEl>
                                        <p:attrNameLst>
                                          <p:attrName>ppt_x</p:attrName>
                                        </p:attrNameLst>
                                      </p:cBhvr>
                                      <p:tavLst>
                                        <p:tav tm="0">
                                          <p:val>
                                            <p:strVal val="0-#ppt_w/2"/>
                                          </p:val>
                                        </p:tav>
                                        <p:tav tm="100000">
                                          <p:val>
                                            <p:strVal val="#ppt_x"/>
                                          </p:val>
                                        </p:tav>
                                      </p:tavLst>
                                    </p:anim>
                                    <p:anim calcmode="lin" valueType="num">
                                      <p:cBhvr additive="base">
                                        <p:cTn id="780" dur="2250" fill="hold"/>
                                        <p:tgtEl>
                                          <p:spTgt spid="197"/>
                                        </p:tgtEl>
                                        <p:attrNameLst>
                                          <p:attrName>ppt_y</p:attrName>
                                        </p:attrNameLst>
                                      </p:cBhvr>
                                      <p:tavLst>
                                        <p:tav tm="0">
                                          <p:val>
                                            <p:strVal val="0-#ppt_h/2"/>
                                          </p:val>
                                        </p:tav>
                                        <p:tav tm="100000">
                                          <p:val>
                                            <p:strVal val="#ppt_y"/>
                                          </p:val>
                                        </p:tav>
                                      </p:tavLst>
                                    </p:anim>
                                  </p:childTnLst>
                                </p:cTn>
                              </p:par>
                              <p:par>
                                <p:cTn id="781" presetID="2" presetClass="entr" presetSubtype="9" fill="hold" grpId="0" nodeType="withEffect">
                                  <p:stCondLst>
                                    <p:cond delay="0"/>
                                  </p:stCondLst>
                                  <p:childTnLst>
                                    <p:set>
                                      <p:cBhvr>
                                        <p:cTn id="782" dur="1" fill="hold">
                                          <p:stCondLst>
                                            <p:cond delay="0"/>
                                          </p:stCondLst>
                                        </p:cTn>
                                        <p:tgtEl>
                                          <p:spTgt spid="198"/>
                                        </p:tgtEl>
                                        <p:attrNameLst>
                                          <p:attrName>style.visibility</p:attrName>
                                        </p:attrNameLst>
                                      </p:cBhvr>
                                      <p:to>
                                        <p:strVal val="visible"/>
                                      </p:to>
                                    </p:set>
                                    <p:anim calcmode="lin" valueType="num">
                                      <p:cBhvr additive="base">
                                        <p:cTn id="783" dur="2250" fill="hold"/>
                                        <p:tgtEl>
                                          <p:spTgt spid="198"/>
                                        </p:tgtEl>
                                        <p:attrNameLst>
                                          <p:attrName>ppt_x</p:attrName>
                                        </p:attrNameLst>
                                      </p:cBhvr>
                                      <p:tavLst>
                                        <p:tav tm="0">
                                          <p:val>
                                            <p:strVal val="0-#ppt_w/2"/>
                                          </p:val>
                                        </p:tav>
                                        <p:tav tm="100000">
                                          <p:val>
                                            <p:strVal val="#ppt_x"/>
                                          </p:val>
                                        </p:tav>
                                      </p:tavLst>
                                    </p:anim>
                                    <p:anim calcmode="lin" valueType="num">
                                      <p:cBhvr additive="base">
                                        <p:cTn id="784" dur="2250" fill="hold"/>
                                        <p:tgtEl>
                                          <p:spTgt spid="198"/>
                                        </p:tgtEl>
                                        <p:attrNameLst>
                                          <p:attrName>ppt_y</p:attrName>
                                        </p:attrNameLst>
                                      </p:cBhvr>
                                      <p:tavLst>
                                        <p:tav tm="0">
                                          <p:val>
                                            <p:strVal val="0-#ppt_h/2"/>
                                          </p:val>
                                        </p:tav>
                                        <p:tav tm="100000">
                                          <p:val>
                                            <p:strVal val="#ppt_y"/>
                                          </p:val>
                                        </p:tav>
                                      </p:tavLst>
                                    </p:anim>
                                  </p:childTnLst>
                                </p:cTn>
                              </p:par>
                              <p:par>
                                <p:cTn id="785" presetID="2" presetClass="entr" presetSubtype="9" fill="hold" grpId="0" nodeType="withEffect">
                                  <p:stCondLst>
                                    <p:cond delay="0"/>
                                  </p:stCondLst>
                                  <p:childTnLst>
                                    <p:set>
                                      <p:cBhvr>
                                        <p:cTn id="786" dur="1" fill="hold">
                                          <p:stCondLst>
                                            <p:cond delay="0"/>
                                          </p:stCondLst>
                                        </p:cTn>
                                        <p:tgtEl>
                                          <p:spTgt spid="199"/>
                                        </p:tgtEl>
                                        <p:attrNameLst>
                                          <p:attrName>style.visibility</p:attrName>
                                        </p:attrNameLst>
                                      </p:cBhvr>
                                      <p:to>
                                        <p:strVal val="visible"/>
                                      </p:to>
                                    </p:set>
                                    <p:anim calcmode="lin" valueType="num">
                                      <p:cBhvr additive="base">
                                        <p:cTn id="787" dur="2250" fill="hold"/>
                                        <p:tgtEl>
                                          <p:spTgt spid="199"/>
                                        </p:tgtEl>
                                        <p:attrNameLst>
                                          <p:attrName>ppt_x</p:attrName>
                                        </p:attrNameLst>
                                      </p:cBhvr>
                                      <p:tavLst>
                                        <p:tav tm="0">
                                          <p:val>
                                            <p:strVal val="0-#ppt_w/2"/>
                                          </p:val>
                                        </p:tav>
                                        <p:tav tm="100000">
                                          <p:val>
                                            <p:strVal val="#ppt_x"/>
                                          </p:val>
                                        </p:tav>
                                      </p:tavLst>
                                    </p:anim>
                                    <p:anim calcmode="lin" valueType="num">
                                      <p:cBhvr additive="base">
                                        <p:cTn id="788" dur="2250" fill="hold"/>
                                        <p:tgtEl>
                                          <p:spTgt spid="199"/>
                                        </p:tgtEl>
                                        <p:attrNameLst>
                                          <p:attrName>ppt_y</p:attrName>
                                        </p:attrNameLst>
                                      </p:cBhvr>
                                      <p:tavLst>
                                        <p:tav tm="0">
                                          <p:val>
                                            <p:strVal val="0-#ppt_h/2"/>
                                          </p:val>
                                        </p:tav>
                                        <p:tav tm="100000">
                                          <p:val>
                                            <p:strVal val="#ppt_y"/>
                                          </p:val>
                                        </p:tav>
                                      </p:tavLst>
                                    </p:anim>
                                  </p:childTnLst>
                                </p:cTn>
                              </p:par>
                              <p:par>
                                <p:cTn id="789" presetID="2" presetClass="entr" presetSubtype="9" fill="hold" grpId="0" nodeType="withEffect">
                                  <p:stCondLst>
                                    <p:cond delay="0"/>
                                  </p:stCondLst>
                                  <p:childTnLst>
                                    <p:set>
                                      <p:cBhvr>
                                        <p:cTn id="790" dur="1" fill="hold">
                                          <p:stCondLst>
                                            <p:cond delay="0"/>
                                          </p:stCondLst>
                                        </p:cTn>
                                        <p:tgtEl>
                                          <p:spTgt spid="200"/>
                                        </p:tgtEl>
                                        <p:attrNameLst>
                                          <p:attrName>style.visibility</p:attrName>
                                        </p:attrNameLst>
                                      </p:cBhvr>
                                      <p:to>
                                        <p:strVal val="visible"/>
                                      </p:to>
                                    </p:set>
                                    <p:anim calcmode="lin" valueType="num">
                                      <p:cBhvr additive="base">
                                        <p:cTn id="791" dur="2250" fill="hold"/>
                                        <p:tgtEl>
                                          <p:spTgt spid="200"/>
                                        </p:tgtEl>
                                        <p:attrNameLst>
                                          <p:attrName>ppt_x</p:attrName>
                                        </p:attrNameLst>
                                      </p:cBhvr>
                                      <p:tavLst>
                                        <p:tav tm="0">
                                          <p:val>
                                            <p:strVal val="0-#ppt_w/2"/>
                                          </p:val>
                                        </p:tav>
                                        <p:tav tm="100000">
                                          <p:val>
                                            <p:strVal val="#ppt_x"/>
                                          </p:val>
                                        </p:tav>
                                      </p:tavLst>
                                    </p:anim>
                                    <p:anim calcmode="lin" valueType="num">
                                      <p:cBhvr additive="base">
                                        <p:cTn id="792" dur="2250" fill="hold"/>
                                        <p:tgtEl>
                                          <p:spTgt spid="200"/>
                                        </p:tgtEl>
                                        <p:attrNameLst>
                                          <p:attrName>ppt_y</p:attrName>
                                        </p:attrNameLst>
                                      </p:cBhvr>
                                      <p:tavLst>
                                        <p:tav tm="0">
                                          <p:val>
                                            <p:strVal val="0-#ppt_h/2"/>
                                          </p:val>
                                        </p:tav>
                                        <p:tav tm="100000">
                                          <p:val>
                                            <p:strVal val="#ppt_y"/>
                                          </p:val>
                                        </p:tav>
                                      </p:tavLst>
                                    </p:anim>
                                  </p:childTnLst>
                                </p:cTn>
                              </p:par>
                              <p:par>
                                <p:cTn id="793" presetID="2" presetClass="entr" presetSubtype="9" fill="hold" grpId="0" nodeType="withEffect">
                                  <p:stCondLst>
                                    <p:cond delay="0"/>
                                  </p:stCondLst>
                                  <p:childTnLst>
                                    <p:set>
                                      <p:cBhvr>
                                        <p:cTn id="794" dur="1" fill="hold">
                                          <p:stCondLst>
                                            <p:cond delay="0"/>
                                          </p:stCondLst>
                                        </p:cTn>
                                        <p:tgtEl>
                                          <p:spTgt spid="201"/>
                                        </p:tgtEl>
                                        <p:attrNameLst>
                                          <p:attrName>style.visibility</p:attrName>
                                        </p:attrNameLst>
                                      </p:cBhvr>
                                      <p:to>
                                        <p:strVal val="visible"/>
                                      </p:to>
                                    </p:set>
                                    <p:anim calcmode="lin" valueType="num">
                                      <p:cBhvr additive="base">
                                        <p:cTn id="795" dur="2250" fill="hold"/>
                                        <p:tgtEl>
                                          <p:spTgt spid="201"/>
                                        </p:tgtEl>
                                        <p:attrNameLst>
                                          <p:attrName>ppt_x</p:attrName>
                                        </p:attrNameLst>
                                      </p:cBhvr>
                                      <p:tavLst>
                                        <p:tav tm="0">
                                          <p:val>
                                            <p:strVal val="0-#ppt_w/2"/>
                                          </p:val>
                                        </p:tav>
                                        <p:tav tm="100000">
                                          <p:val>
                                            <p:strVal val="#ppt_x"/>
                                          </p:val>
                                        </p:tav>
                                      </p:tavLst>
                                    </p:anim>
                                    <p:anim calcmode="lin" valueType="num">
                                      <p:cBhvr additive="base">
                                        <p:cTn id="796" dur="2250" fill="hold"/>
                                        <p:tgtEl>
                                          <p:spTgt spid="201"/>
                                        </p:tgtEl>
                                        <p:attrNameLst>
                                          <p:attrName>ppt_y</p:attrName>
                                        </p:attrNameLst>
                                      </p:cBhvr>
                                      <p:tavLst>
                                        <p:tav tm="0">
                                          <p:val>
                                            <p:strVal val="0-#ppt_h/2"/>
                                          </p:val>
                                        </p:tav>
                                        <p:tav tm="100000">
                                          <p:val>
                                            <p:strVal val="#ppt_y"/>
                                          </p:val>
                                        </p:tav>
                                      </p:tavLst>
                                    </p:anim>
                                  </p:childTnLst>
                                </p:cTn>
                              </p:par>
                              <p:par>
                                <p:cTn id="797" presetID="2" presetClass="entr" presetSubtype="9" fill="hold" grpId="0" nodeType="withEffect">
                                  <p:stCondLst>
                                    <p:cond delay="0"/>
                                  </p:stCondLst>
                                  <p:childTnLst>
                                    <p:set>
                                      <p:cBhvr>
                                        <p:cTn id="798" dur="1" fill="hold">
                                          <p:stCondLst>
                                            <p:cond delay="0"/>
                                          </p:stCondLst>
                                        </p:cTn>
                                        <p:tgtEl>
                                          <p:spTgt spid="202"/>
                                        </p:tgtEl>
                                        <p:attrNameLst>
                                          <p:attrName>style.visibility</p:attrName>
                                        </p:attrNameLst>
                                      </p:cBhvr>
                                      <p:to>
                                        <p:strVal val="visible"/>
                                      </p:to>
                                    </p:set>
                                    <p:anim calcmode="lin" valueType="num">
                                      <p:cBhvr additive="base">
                                        <p:cTn id="799" dur="2250" fill="hold"/>
                                        <p:tgtEl>
                                          <p:spTgt spid="202"/>
                                        </p:tgtEl>
                                        <p:attrNameLst>
                                          <p:attrName>ppt_x</p:attrName>
                                        </p:attrNameLst>
                                      </p:cBhvr>
                                      <p:tavLst>
                                        <p:tav tm="0">
                                          <p:val>
                                            <p:strVal val="0-#ppt_w/2"/>
                                          </p:val>
                                        </p:tav>
                                        <p:tav tm="100000">
                                          <p:val>
                                            <p:strVal val="#ppt_x"/>
                                          </p:val>
                                        </p:tav>
                                      </p:tavLst>
                                    </p:anim>
                                    <p:anim calcmode="lin" valueType="num">
                                      <p:cBhvr additive="base">
                                        <p:cTn id="800" dur="2250" fill="hold"/>
                                        <p:tgtEl>
                                          <p:spTgt spid="202"/>
                                        </p:tgtEl>
                                        <p:attrNameLst>
                                          <p:attrName>ppt_y</p:attrName>
                                        </p:attrNameLst>
                                      </p:cBhvr>
                                      <p:tavLst>
                                        <p:tav tm="0">
                                          <p:val>
                                            <p:strVal val="0-#ppt_h/2"/>
                                          </p:val>
                                        </p:tav>
                                        <p:tav tm="100000">
                                          <p:val>
                                            <p:strVal val="#ppt_y"/>
                                          </p:val>
                                        </p:tav>
                                      </p:tavLst>
                                    </p:anim>
                                  </p:childTnLst>
                                </p:cTn>
                              </p:par>
                              <p:par>
                                <p:cTn id="801" presetID="2" presetClass="entr" presetSubtype="9" fill="hold" grpId="0" nodeType="withEffect">
                                  <p:stCondLst>
                                    <p:cond delay="0"/>
                                  </p:stCondLst>
                                  <p:childTnLst>
                                    <p:set>
                                      <p:cBhvr>
                                        <p:cTn id="802" dur="1" fill="hold">
                                          <p:stCondLst>
                                            <p:cond delay="0"/>
                                          </p:stCondLst>
                                        </p:cTn>
                                        <p:tgtEl>
                                          <p:spTgt spid="203"/>
                                        </p:tgtEl>
                                        <p:attrNameLst>
                                          <p:attrName>style.visibility</p:attrName>
                                        </p:attrNameLst>
                                      </p:cBhvr>
                                      <p:to>
                                        <p:strVal val="visible"/>
                                      </p:to>
                                    </p:set>
                                    <p:anim calcmode="lin" valueType="num">
                                      <p:cBhvr additive="base">
                                        <p:cTn id="803" dur="2250" fill="hold"/>
                                        <p:tgtEl>
                                          <p:spTgt spid="203"/>
                                        </p:tgtEl>
                                        <p:attrNameLst>
                                          <p:attrName>ppt_x</p:attrName>
                                        </p:attrNameLst>
                                      </p:cBhvr>
                                      <p:tavLst>
                                        <p:tav tm="0">
                                          <p:val>
                                            <p:strVal val="0-#ppt_w/2"/>
                                          </p:val>
                                        </p:tav>
                                        <p:tav tm="100000">
                                          <p:val>
                                            <p:strVal val="#ppt_x"/>
                                          </p:val>
                                        </p:tav>
                                      </p:tavLst>
                                    </p:anim>
                                    <p:anim calcmode="lin" valueType="num">
                                      <p:cBhvr additive="base">
                                        <p:cTn id="804" dur="2250" fill="hold"/>
                                        <p:tgtEl>
                                          <p:spTgt spid="203"/>
                                        </p:tgtEl>
                                        <p:attrNameLst>
                                          <p:attrName>ppt_y</p:attrName>
                                        </p:attrNameLst>
                                      </p:cBhvr>
                                      <p:tavLst>
                                        <p:tav tm="0">
                                          <p:val>
                                            <p:strVal val="0-#ppt_h/2"/>
                                          </p:val>
                                        </p:tav>
                                        <p:tav tm="100000">
                                          <p:val>
                                            <p:strVal val="#ppt_y"/>
                                          </p:val>
                                        </p:tav>
                                      </p:tavLst>
                                    </p:anim>
                                  </p:childTnLst>
                                </p:cTn>
                              </p:par>
                              <p:par>
                                <p:cTn id="805" presetID="2" presetClass="entr" presetSubtype="9" fill="hold" grpId="0" nodeType="withEffect">
                                  <p:stCondLst>
                                    <p:cond delay="0"/>
                                  </p:stCondLst>
                                  <p:childTnLst>
                                    <p:set>
                                      <p:cBhvr>
                                        <p:cTn id="806" dur="1" fill="hold">
                                          <p:stCondLst>
                                            <p:cond delay="0"/>
                                          </p:stCondLst>
                                        </p:cTn>
                                        <p:tgtEl>
                                          <p:spTgt spid="204"/>
                                        </p:tgtEl>
                                        <p:attrNameLst>
                                          <p:attrName>style.visibility</p:attrName>
                                        </p:attrNameLst>
                                      </p:cBhvr>
                                      <p:to>
                                        <p:strVal val="visible"/>
                                      </p:to>
                                    </p:set>
                                    <p:anim calcmode="lin" valueType="num">
                                      <p:cBhvr additive="base">
                                        <p:cTn id="807" dur="2250" fill="hold"/>
                                        <p:tgtEl>
                                          <p:spTgt spid="204"/>
                                        </p:tgtEl>
                                        <p:attrNameLst>
                                          <p:attrName>ppt_x</p:attrName>
                                        </p:attrNameLst>
                                      </p:cBhvr>
                                      <p:tavLst>
                                        <p:tav tm="0">
                                          <p:val>
                                            <p:strVal val="0-#ppt_w/2"/>
                                          </p:val>
                                        </p:tav>
                                        <p:tav tm="100000">
                                          <p:val>
                                            <p:strVal val="#ppt_x"/>
                                          </p:val>
                                        </p:tav>
                                      </p:tavLst>
                                    </p:anim>
                                    <p:anim calcmode="lin" valueType="num">
                                      <p:cBhvr additive="base">
                                        <p:cTn id="808" dur="2250" fill="hold"/>
                                        <p:tgtEl>
                                          <p:spTgt spid="204"/>
                                        </p:tgtEl>
                                        <p:attrNameLst>
                                          <p:attrName>ppt_y</p:attrName>
                                        </p:attrNameLst>
                                      </p:cBhvr>
                                      <p:tavLst>
                                        <p:tav tm="0">
                                          <p:val>
                                            <p:strVal val="0-#ppt_h/2"/>
                                          </p:val>
                                        </p:tav>
                                        <p:tav tm="100000">
                                          <p:val>
                                            <p:strVal val="#ppt_y"/>
                                          </p:val>
                                        </p:tav>
                                      </p:tavLst>
                                    </p:anim>
                                  </p:childTnLst>
                                </p:cTn>
                              </p:par>
                              <p:par>
                                <p:cTn id="809" presetID="2" presetClass="entr" presetSubtype="9" fill="hold" grpId="0" nodeType="withEffect">
                                  <p:stCondLst>
                                    <p:cond delay="0"/>
                                  </p:stCondLst>
                                  <p:childTnLst>
                                    <p:set>
                                      <p:cBhvr>
                                        <p:cTn id="810" dur="1" fill="hold">
                                          <p:stCondLst>
                                            <p:cond delay="0"/>
                                          </p:stCondLst>
                                        </p:cTn>
                                        <p:tgtEl>
                                          <p:spTgt spid="205"/>
                                        </p:tgtEl>
                                        <p:attrNameLst>
                                          <p:attrName>style.visibility</p:attrName>
                                        </p:attrNameLst>
                                      </p:cBhvr>
                                      <p:to>
                                        <p:strVal val="visible"/>
                                      </p:to>
                                    </p:set>
                                    <p:anim calcmode="lin" valueType="num">
                                      <p:cBhvr additive="base">
                                        <p:cTn id="811" dur="2250" fill="hold"/>
                                        <p:tgtEl>
                                          <p:spTgt spid="205"/>
                                        </p:tgtEl>
                                        <p:attrNameLst>
                                          <p:attrName>ppt_x</p:attrName>
                                        </p:attrNameLst>
                                      </p:cBhvr>
                                      <p:tavLst>
                                        <p:tav tm="0">
                                          <p:val>
                                            <p:strVal val="0-#ppt_w/2"/>
                                          </p:val>
                                        </p:tav>
                                        <p:tav tm="100000">
                                          <p:val>
                                            <p:strVal val="#ppt_x"/>
                                          </p:val>
                                        </p:tav>
                                      </p:tavLst>
                                    </p:anim>
                                    <p:anim calcmode="lin" valueType="num">
                                      <p:cBhvr additive="base">
                                        <p:cTn id="812" dur="2250" fill="hold"/>
                                        <p:tgtEl>
                                          <p:spTgt spid="205"/>
                                        </p:tgtEl>
                                        <p:attrNameLst>
                                          <p:attrName>ppt_y</p:attrName>
                                        </p:attrNameLst>
                                      </p:cBhvr>
                                      <p:tavLst>
                                        <p:tav tm="0">
                                          <p:val>
                                            <p:strVal val="0-#ppt_h/2"/>
                                          </p:val>
                                        </p:tav>
                                        <p:tav tm="100000">
                                          <p:val>
                                            <p:strVal val="#ppt_y"/>
                                          </p:val>
                                        </p:tav>
                                      </p:tavLst>
                                    </p:anim>
                                  </p:childTnLst>
                                </p:cTn>
                              </p:par>
                              <p:par>
                                <p:cTn id="813" presetID="2" presetClass="entr" presetSubtype="9" fill="hold" grpId="0" nodeType="withEffect">
                                  <p:stCondLst>
                                    <p:cond delay="0"/>
                                  </p:stCondLst>
                                  <p:childTnLst>
                                    <p:set>
                                      <p:cBhvr>
                                        <p:cTn id="814" dur="1" fill="hold">
                                          <p:stCondLst>
                                            <p:cond delay="0"/>
                                          </p:stCondLst>
                                        </p:cTn>
                                        <p:tgtEl>
                                          <p:spTgt spid="206"/>
                                        </p:tgtEl>
                                        <p:attrNameLst>
                                          <p:attrName>style.visibility</p:attrName>
                                        </p:attrNameLst>
                                      </p:cBhvr>
                                      <p:to>
                                        <p:strVal val="visible"/>
                                      </p:to>
                                    </p:set>
                                    <p:anim calcmode="lin" valueType="num">
                                      <p:cBhvr additive="base">
                                        <p:cTn id="815" dur="2250" fill="hold"/>
                                        <p:tgtEl>
                                          <p:spTgt spid="206"/>
                                        </p:tgtEl>
                                        <p:attrNameLst>
                                          <p:attrName>ppt_x</p:attrName>
                                        </p:attrNameLst>
                                      </p:cBhvr>
                                      <p:tavLst>
                                        <p:tav tm="0">
                                          <p:val>
                                            <p:strVal val="0-#ppt_w/2"/>
                                          </p:val>
                                        </p:tav>
                                        <p:tav tm="100000">
                                          <p:val>
                                            <p:strVal val="#ppt_x"/>
                                          </p:val>
                                        </p:tav>
                                      </p:tavLst>
                                    </p:anim>
                                    <p:anim calcmode="lin" valueType="num">
                                      <p:cBhvr additive="base">
                                        <p:cTn id="816" dur="2250" fill="hold"/>
                                        <p:tgtEl>
                                          <p:spTgt spid="206"/>
                                        </p:tgtEl>
                                        <p:attrNameLst>
                                          <p:attrName>ppt_y</p:attrName>
                                        </p:attrNameLst>
                                      </p:cBhvr>
                                      <p:tavLst>
                                        <p:tav tm="0">
                                          <p:val>
                                            <p:strVal val="0-#ppt_h/2"/>
                                          </p:val>
                                        </p:tav>
                                        <p:tav tm="100000">
                                          <p:val>
                                            <p:strVal val="#ppt_y"/>
                                          </p:val>
                                        </p:tav>
                                      </p:tavLst>
                                    </p:anim>
                                  </p:childTnLst>
                                </p:cTn>
                              </p:par>
                              <p:par>
                                <p:cTn id="817" presetID="2" presetClass="entr" presetSubtype="9" fill="hold" grpId="0" nodeType="withEffect">
                                  <p:stCondLst>
                                    <p:cond delay="0"/>
                                  </p:stCondLst>
                                  <p:childTnLst>
                                    <p:set>
                                      <p:cBhvr>
                                        <p:cTn id="818" dur="1" fill="hold">
                                          <p:stCondLst>
                                            <p:cond delay="0"/>
                                          </p:stCondLst>
                                        </p:cTn>
                                        <p:tgtEl>
                                          <p:spTgt spid="207"/>
                                        </p:tgtEl>
                                        <p:attrNameLst>
                                          <p:attrName>style.visibility</p:attrName>
                                        </p:attrNameLst>
                                      </p:cBhvr>
                                      <p:to>
                                        <p:strVal val="visible"/>
                                      </p:to>
                                    </p:set>
                                    <p:anim calcmode="lin" valueType="num">
                                      <p:cBhvr additive="base">
                                        <p:cTn id="819" dur="2250" fill="hold"/>
                                        <p:tgtEl>
                                          <p:spTgt spid="207"/>
                                        </p:tgtEl>
                                        <p:attrNameLst>
                                          <p:attrName>ppt_x</p:attrName>
                                        </p:attrNameLst>
                                      </p:cBhvr>
                                      <p:tavLst>
                                        <p:tav tm="0">
                                          <p:val>
                                            <p:strVal val="0-#ppt_w/2"/>
                                          </p:val>
                                        </p:tav>
                                        <p:tav tm="100000">
                                          <p:val>
                                            <p:strVal val="#ppt_x"/>
                                          </p:val>
                                        </p:tav>
                                      </p:tavLst>
                                    </p:anim>
                                    <p:anim calcmode="lin" valueType="num">
                                      <p:cBhvr additive="base">
                                        <p:cTn id="820" dur="2250" fill="hold"/>
                                        <p:tgtEl>
                                          <p:spTgt spid="207"/>
                                        </p:tgtEl>
                                        <p:attrNameLst>
                                          <p:attrName>ppt_y</p:attrName>
                                        </p:attrNameLst>
                                      </p:cBhvr>
                                      <p:tavLst>
                                        <p:tav tm="0">
                                          <p:val>
                                            <p:strVal val="0-#ppt_h/2"/>
                                          </p:val>
                                        </p:tav>
                                        <p:tav tm="100000">
                                          <p:val>
                                            <p:strVal val="#ppt_y"/>
                                          </p:val>
                                        </p:tav>
                                      </p:tavLst>
                                    </p:anim>
                                  </p:childTnLst>
                                </p:cTn>
                              </p:par>
                              <p:par>
                                <p:cTn id="821" presetID="2" presetClass="entr" presetSubtype="9" fill="hold" grpId="0" nodeType="withEffect">
                                  <p:stCondLst>
                                    <p:cond delay="0"/>
                                  </p:stCondLst>
                                  <p:childTnLst>
                                    <p:set>
                                      <p:cBhvr>
                                        <p:cTn id="822" dur="1" fill="hold">
                                          <p:stCondLst>
                                            <p:cond delay="0"/>
                                          </p:stCondLst>
                                        </p:cTn>
                                        <p:tgtEl>
                                          <p:spTgt spid="208"/>
                                        </p:tgtEl>
                                        <p:attrNameLst>
                                          <p:attrName>style.visibility</p:attrName>
                                        </p:attrNameLst>
                                      </p:cBhvr>
                                      <p:to>
                                        <p:strVal val="visible"/>
                                      </p:to>
                                    </p:set>
                                    <p:anim calcmode="lin" valueType="num">
                                      <p:cBhvr additive="base">
                                        <p:cTn id="823" dur="2250" fill="hold"/>
                                        <p:tgtEl>
                                          <p:spTgt spid="208"/>
                                        </p:tgtEl>
                                        <p:attrNameLst>
                                          <p:attrName>ppt_x</p:attrName>
                                        </p:attrNameLst>
                                      </p:cBhvr>
                                      <p:tavLst>
                                        <p:tav tm="0">
                                          <p:val>
                                            <p:strVal val="0-#ppt_w/2"/>
                                          </p:val>
                                        </p:tav>
                                        <p:tav tm="100000">
                                          <p:val>
                                            <p:strVal val="#ppt_x"/>
                                          </p:val>
                                        </p:tav>
                                      </p:tavLst>
                                    </p:anim>
                                    <p:anim calcmode="lin" valueType="num">
                                      <p:cBhvr additive="base">
                                        <p:cTn id="824" dur="2250" fill="hold"/>
                                        <p:tgtEl>
                                          <p:spTgt spid="208"/>
                                        </p:tgtEl>
                                        <p:attrNameLst>
                                          <p:attrName>ppt_y</p:attrName>
                                        </p:attrNameLst>
                                      </p:cBhvr>
                                      <p:tavLst>
                                        <p:tav tm="0">
                                          <p:val>
                                            <p:strVal val="0-#ppt_h/2"/>
                                          </p:val>
                                        </p:tav>
                                        <p:tav tm="100000">
                                          <p:val>
                                            <p:strVal val="#ppt_y"/>
                                          </p:val>
                                        </p:tav>
                                      </p:tavLst>
                                    </p:anim>
                                  </p:childTnLst>
                                </p:cTn>
                              </p:par>
                              <p:par>
                                <p:cTn id="825" presetID="2" presetClass="entr" presetSubtype="9" fill="hold" grpId="0" nodeType="withEffect">
                                  <p:stCondLst>
                                    <p:cond delay="0"/>
                                  </p:stCondLst>
                                  <p:childTnLst>
                                    <p:set>
                                      <p:cBhvr>
                                        <p:cTn id="826" dur="1" fill="hold">
                                          <p:stCondLst>
                                            <p:cond delay="0"/>
                                          </p:stCondLst>
                                        </p:cTn>
                                        <p:tgtEl>
                                          <p:spTgt spid="209"/>
                                        </p:tgtEl>
                                        <p:attrNameLst>
                                          <p:attrName>style.visibility</p:attrName>
                                        </p:attrNameLst>
                                      </p:cBhvr>
                                      <p:to>
                                        <p:strVal val="visible"/>
                                      </p:to>
                                    </p:set>
                                    <p:anim calcmode="lin" valueType="num">
                                      <p:cBhvr additive="base">
                                        <p:cTn id="827" dur="2250" fill="hold"/>
                                        <p:tgtEl>
                                          <p:spTgt spid="209"/>
                                        </p:tgtEl>
                                        <p:attrNameLst>
                                          <p:attrName>ppt_x</p:attrName>
                                        </p:attrNameLst>
                                      </p:cBhvr>
                                      <p:tavLst>
                                        <p:tav tm="0">
                                          <p:val>
                                            <p:strVal val="0-#ppt_w/2"/>
                                          </p:val>
                                        </p:tav>
                                        <p:tav tm="100000">
                                          <p:val>
                                            <p:strVal val="#ppt_x"/>
                                          </p:val>
                                        </p:tav>
                                      </p:tavLst>
                                    </p:anim>
                                    <p:anim calcmode="lin" valueType="num">
                                      <p:cBhvr additive="base">
                                        <p:cTn id="828" dur="2250" fill="hold"/>
                                        <p:tgtEl>
                                          <p:spTgt spid="209"/>
                                        </p:tgtEl>
                                        <p:attrNameLst>
                                          <p:attrName>ppt_y</p:attrName>
                                        </p:attrNameLst>
                                      </p:cBhvr>
                                      <p:tavLst>
                                        <p:tav tm="0">
                                          <p:val>
                                            <p:strVal val="0-#ppt_h/2"/>
                                          </p:val>
                                        </p:tav>
                                        <p:tav tm="100000">
                                          <p:val>
                                            <p:strVal val="#ppt_y"/>
                                          </p:val>
                                        </p:tav>
                                      </p:tavLst>
                                    </p:anim>
                                  </p:childTnLst>
                                </p:cTn>
                              </p:par>
                              <p:par>
                                <p:cTn id="829" presetID="2" presetClass="entr" presetSubtype="9" fill="hold" grpId="0" nodeType="withEffect">
                                  <p:stCondLst>
                                    <p:cond delay="0"/>
                                  </p:stCondLst>
                                  <p:childTnLst>
                                    <p:set>
                                      <p:cBhvr>
                                        <p:cTn id="830" dur="1" fill="hold">
                                          <p:stCondLst>
                                            <p:cond delay="0"/>
                                          </p:stCondLst>
                                        </p:cTn>
                                        <p:tgtEl>
                                          <p:spTgt spid="210"/>
                                        </p:tgtEl>
                                        <p:attrNameLst>
                                          <p:attrName>style.visibility</p:attrName>
                                        </p:attrNameLst>
                                      </p:cBhvr>
                                      <p:to>
                                        <p:strVal val="visible"/>
                                      </p:to>
                                    </p:set>
                                    <p:anim calcmode="lin" valueType="num">
                                      <p:cBhvr additive="base">
                                        <p:cTn id="831" dur="2250" fill="hold"/>
                                        <p:tgtEl>
                                          <p:spTgt spid="210"/>
                                        </p:tgtEl>
                                        <p:attrNameLst>
                                          <p:attrName>ppt_x</p:attrName>
                                        </p:attrNameLst>
                                      </p:cBhvr>
                                      <p:tavLst>
                                        <p:tav tm="0">
                                          <p:val>
                                            <p:strVal val="0-#ppt_w/2"/>
                                          </p:val>
                                        </p:tav>
                                        <p:tav tm="100000">
                                          <p:val>
                                            <p:strVal val="#ppt_x"/>
                                          </p:val>
                                        </p:tav>
                                      </p:tavLst>
                                    </p:anim>
                                    <p:anim calcmode="lin" valueType="num">
                                      <p:cBhvr additive="base">
                                        <p:cTn id="832" dur="2250" fill="hold"/>
                                        <p:tgtEl>
                                          <p:spTgt spid="210"/>
                                        </p:tgtEl>
                                        <p:attrNameLst>
                                          <p:attrName>ppt_y</p:attrName>
                                        </p:attrNameLst>
                                      </p:cBhvr>
                                      <p:tavLst>
                                        <p:tav tm="0">
                                          <p:val>
                                            <p:strVal val="0-#ppt_h/2"/>
                                          </p:val>
                                        </p:tav>
                                        <p:tav tm="100000">
                                          <p:val>
                                            <p:strVal val="#ppt_y"/>
                                          </p:val>
                                        </p:tav>
                                      </p:tavLst>
                                    </p:anim>
                                  </p:childTnLst>
                                </p:cTn>
                              </p:par>
                              <p:par>
                                <p:cTn id="833" presetID="2" presetClass="entr" presetSubtype="9" fill="hold" grpId="0" nodeType="withEffect">
                                  <p:stCondLst>
                                    <p:cond delay="0"/>
                                  </p:stCondLst>
                                  <p:childTnLst>
                                    <p:set>
                                      <p:cBhvr>
                                        <p:cTn id="834" dur="1" fill="hold">
                                          <p:stCondLst>
                                            <p:cond delay="0"/>
                                          </p:stCondLst>
                                        </p:cTn>
                                        <p:tgtEl>
                                          <p:spTgt spid="159"/>
                                        </p:tgtEl>
                                        <p:attrNameLst>
                                          <p:attrName>style.visibility</p:attrName>
                                        </p:attrNameLst>
                                      </p:cBhvr>
                                      <p:to>
                                        <p:strVal val="visible"/>
                                      </p:to>
                                    </p:set>
                                    <p:anim calcmode="lin" valueType="num">
                                      <p:cBhvr additive="base">
                                        <p:cTn id="835" dur="2250" fill="hold"/>
                                        <p:tgtEl>
                                          <p:spTgt spid="159"/>
                                        </p:tgtEl>
                                        <p:attrNameLst>
                                          <p:attrName>ppt_x</p:attrName>
                                        </p:attrNameLst>
                                      </p:cBhvr>
                                      <p:tavLst>
                                        <p:tav tm="0">
                                          <p:val>
                                            <p:strVal val="0-#ppt_w/2"/>
                                          </p:val>
                                        </p:tav>
                                        <p:tav tm="100000">
                                          <p:val>
                                            <p:strVal val="#ppt_x"/>
                                          </p:val>
                                        </p:tav>
                                      </p:tavLst>
                                    </p:anim>
                                    <p:anim calcmode="lin" valueType="num">
                                      <p:cBhvr additive="base">
                                        <p:cTn id="836" dur="2250" fill="hold"/>
                                        <p:tgtEl>
                                          <p:spTgt spid="159"/>
                                        </p:tgtEl>
                                        <p:attrNameLst>
                                          <p:attrName>ppt_y</p:attrName>
                                        </p:attrNameLst>
                                      </p:cBhvr>
                                      <p:tavLst>
                                        <p:tav tm="0">
                                          <p:val>
                                            <p:strVal val="0-#ppt_h/2"/>
                                          </p:val>
                                        </p:tav>
                                        <p:tav tm="100000">
                                          <p:val>
                                            <p:strVal val="#ppt_y"/>
                                          </p:val>
                                        </p:tav>
                                      </p:tavLst>
                                    </p:anim>
                                  </p:childTnLst>
                                </p:cTn>
                              </p:par>
                              <p:par>
                                <p:cTn id="837" presetID="8" presetClass="emph" presetSubtype="0" repeatCount="indefinite" fill="hold" grpId="1" nodeType="withEffect">
                                  <p:stCondLst>
                                    <p:cond delay="0"/>
                                  </p:stCondLst>
                                  <p:childTnLst>
                                    <p:animRot by="21600000">
                                      <p:cBhvr>
                                        <p:cTn id="838" dur="2250" fill="hold"/>
                                        <p:tgtEl>
                                          <p:spTgt spid="54"/>
                                        </p:tgtEl>
                                        <p:attrNameLst>
                                          <p:attrName>r</p:attrName>
                                        </p:attrNameLst>
                                      </p:cBhvr>
                                    </p:animRot>
                                  </p:childTnLst>
                                </p:cTn>
                              </p:par>
                              <p:par>
                                <p:cTn id="839" presetID="8" presetClass="emph" presetSubtype="0" repeatCount="indefinite" fill="hold" grpId="1" nodeType="withEffect">
                                  <p:stCondLst>
                                    <p:cond delay="0"/>
                                  </p:stCondLst>
                                  <p:childTnLst>
                                    <p:animRot by="21600000">
                                      <p:cBhvr>
                                        <p:cTn id="840" dur="2250" fill="hold"/>
                                        <p:tgtEl>
                                          <p:spTgt spid="55"/>
                                        </p:tgtEl>
                                        <p:attrNameLst>
                                          <p:attrName>r</p:attrName>
                                        </p:attrNameLst>
                                      </p:cBhvr>
                                    </p:animRot>
                                  </p:childTnLst>
                                </p:cTn>
                              </p:par>
                              <p:par>
                                <p:cTn id="841" presetID="8" presetClass="emph" presetSubtype="0" repeatCount="indefinite" fill="hold" grpId="1" nodeType="withEffect">
                                  <p:stCondLst>
                                    <p:cond delay="0"/>
                                  </p:stCondLst>
                                  <p:childTnLst>
                                    <p:animRot by="21600000">
                                      <p:cBhvr>
                                        <p:cTn id="842" dur="2250" fill="hold"/>
                                        <p:tgtEl>
                                          <p:spTgt spid="56"/>
                                        </p:tgtEl>
                                        <p:attrNameLst>
                                          <p:attrName>r</p:attrName>
                                        </p:attrNameLst>
                                      </p:cBhvr>
                                    </p:animRot>
                                  </p:childTnLst>
                                </p:cTn>
                              </p:par>
                              <p:par>
                                <p:cTn id="843" presetID="8" presetClass="emph" presetSubtype="0" repeatCount="indefinite" fill="hold" grpId="1" nodeType="withEffect">
                                  <p:stCondLst>
                                    <p:cond delay="0"/>
                                  </p:stCondLst>
                                  <p:childTnLst>
                                    <p:animRot by="21600000">
                                      <p:cBhvr>
                                        <p:cTn id="844" dur="2250" fill="hold"/>
                                        <p:tgtEl>
                                          <p:spTgt spid="57"/>
                                        </p:tgtEl>
                                        <p:attrNameLst>
                                          <p:attrName>r</p:attrName>
                                        </p:attrNameLst>
                                      </p:cBhvr>
                                    </p:animRot>
                                  </p:childTnLst>
                                </p:cTn>
                              </p:par>
                              <p:par>
                                <p:cTn id="845" presetID="8" presetClass="emph" presetSubtype="0" repeatCount="indefinite" fill="hold" grpId="1" nodeType="withEffect">
                                  <p:stCondLst>
                                    <p:cond delay="0"/>
                                  </p:stCondLst>
                                  <p:childTnLst>
                                    <p:animRot by="21600000">
                                      <p:cBhvr>
                                        <p:cTn id="846" dur="2250" fill="hold"/>
                                        <p:tgtEl>
                                          <p:spTgt spid="58"/>
                                        </p:tgtEl>
                                        <p:attrNameLst>
                                          <p:attrName>r</p:attrName>
                                        </p:attrNameLst>
                                      </p:cBhvr>
                                    </p:animRot>
                                  </p:childTnLst>
                                </p:cTn>
                              </p:par>
                              <p:par>
                                <p:cTn id="847" presetID="8" presetClass="emph" presetSubtype="0" repeatCount="indefinite" fill="hold" grpId="1" nodeType="withEffect">
                                  <p:stCondLst>
                                    <p:cond delay="0"/>
                                  </p:stCondLst>
                                  <p:childTnLst>
                                    <p:animRot by="21600000">
                                      <p:cBhvr>
                                        <p:cTn id="848" dur="2250" fill="hold"/>
                                        <p:tgtEl>
                                          <p:spTgt spid="59"/>
                                        </p:tgtEl>
                                        <p:attrNameLst>
                                          <p:attrName>r</p:attrName>
                                        </p:attrNameLst>
                                      </p:cBhvr>
                                    </p:animRot>
                                  </p:childTnLst>
                                </p:cTn>
                              </p:par>
                              <p:par>
                                <p:cTn id="849" presetID="8" presetClass="emph" presetSubtype="0" repeatCount="indefinite" fill="hold" grpId="1" nodeType="withEffect">
                                  <p:stCondLst>
                                    <p:cond delay="0"/>
                                  </p:stCondLst>
                                  <p:childTnLst>
                                    <p:animRot by="21600000">
                                      <p:cBhvr>
                                        <p:cTn id="850" dur="2250" fill="hold"/>
                                        <p:tgtEl>
                                          <p:spTgt spid="60"/>
                                        </p:tgtEl>
                                        <p:attrNameLst>
                                          <p:attrName>r</p:attrName>
                                        </p:attrNameLst>
                                      </p:cBhvr>
                                    </p:animRot>
                                  </p:childTnLst>
                                </p:cTn>
                              </p:par>
                              <p:par>
                                <p:cTn id="851" presetID="8" presetClass="emph" presetSubtype="0" repeatCount="indefinite" fill="hold" grpId="1" nodeType="withEffect">
                                  <p:stCondLst>
                                    <p:cond delay="0"/>
                                  </p:stCondLst>
                                  <p:childTnLst>
                                    <p:animRot by="21600000">
                                      <p:cBhvr>
                                        <p:cTn id="852" dur="2250" fill="hold"/>
                                        <p:tgtEl>
                                          <p:spTgt spid="61"/>
                                        </p:tgtEl>
                                        <p:attrNameLst>
                                          <p:attrName>r</p:attrName>
                                        </p:attrNameLst>
                                      </p:cBhvr>
                                    </p:animRot>
                                  </p:childTnLst>
                                </p:cTn>
                              </p:par>
                              <p:par>
                                <p:cTn id="853" presetID="8" presetClass="emph" presetSubtype="0" repeatCount="indefinite" fill="hold" grpId="1" nodeType="withEffect">
                                  <p:stCondLst>
                                    <p:cond delay="0"/>
                                  </p:stCondLst>
                                  <p:childTnLst>
                                    <p:animRot by="21600000">
                                      <p:cBhvr>
                                        <p:cTn id="854" dur="2250" fill="hold"/>
                                        <p:tgtEl>
                                          <p:spTgt spid="62"/>
                                        </p:tgtEl>
                                        <p:attrNameLst>
                                          <p:attrName>r</p:attrName>
                                        </p:attrNameLst>
                                      </p:cBhvr>
                                    </p:animRot>
                                  </p:childTnLst>
                                </p:cTn>
                              </p:par>
                              <p:par>
                                <p:cTn id="855" presetID="8" presetClass="emph" presetSubtype="0" repeatCount="indefinite" fill="hold" grpId="1" nodeType="withEffect">
                                  <p:stCondLst>
                                    <p:cond delay="0"/>
                                  </p:stCondLst>
                                  <p:childTnLst>
                                    <p:animRot by="21600000">
                                      <p:cBhvr>
                                        <p:cTn id="856" dur="2250" fill="hold"/>
                                        <p:tgtEl>
                                          <p:spTgt spid="63"/>
                                        </p:tgtEl>
                                        <p:attrNameLst>
                                          <p:attrName>r</p:attrName>
                                        </p:attrNameLst>
                                      </p:cBhvr>
                                    </p:animRot>
                                  </p:childTnLst>
                                </p:cTn>
                              </p:par>
                              <p:par>
                                <p:cTn id="857" presetID="8" presetClass="emph" presetSubtype="0" repeatCount="indefinite" fill="hold" grpId="1" nodeType="withEffect">
                                  <p:stCondLst>
                                    <p:cond delay="0"/>
                                  </p:stCondLst>
                                  <p:childTnLst>
                                    <p:animRot by="21600000">
                                      <p:cBhvr>
                                        <p:cTn id="858" dur="2250" fill="hold"/>
                                        <p:tgtEl>
                                          <p:spTgt spid="64"/>
                                        </p:tgtEl>
                                        <p:attrNameLst>
                                          <p:attrName>r</p:attrName>
                                        </p:attrNameLst>
                                      </p:cBhvr>
                                    </p:animRot>
                                  </p:childTnLst>
                                </p:cTn>
                              </p:par>
                              <p:par>
                                <p:cTn id="859" presetID="8" presetClass="emph" presetSubtype="0" repeatCount="indefinite" fill="hold" grpId="1" nodeType="withEffect">
                                  <p:stCondLst>
                                    <p:cond delay="0"/>
                                  </p:stCondLst>
                                  <p:childTnLst>
                                    <p:animRot by="21600000">
                                      <p:cBhvr>
                                        <p:cTn id="860" dur="2250" fill="hold"/>
                                        <p:tgtEl>
                                          <p:spTgt spid="65"/>
                                        </p:tgtEl>
                                        <p:attrNameLst>
                                          <p:attrName>r</p:attrName>
                                        </p:attrNameLst>
                                      </p:cBhvr>
                                    </p:animRot>
                                  </p:childTnLst>
                                </p:cTn>
                              </p:par>
                              <p:par>
                                <p:cTn id="861" presetID="8" presetClass="emph" presetSubtype="0" repeatCount="indefinite" fill="hold" grpId="1" nodeType="withEffect">
                                  <p:stCondLst>
                                    <p:cond delay="0"/>
                                  </p:stCondLst>
                                  <p:childTnLst>
                                    <p:animRot by="21600000">
                                      <p:cBhvr>
                                        <p:cTn id="862" dur="2250" fill="hold"/>
                                        <p:tgtEl>
                                          <p:spTgt spid="66"/>
                                        </p:tgtEl>
                                        <p:attrNameLst>
                                          <p:attrName>r</p:attrName>
                                        </p:attrNameLst>
                                      </p:cBhvr>
                                    </p:animRot>
                                  </p:childTnLst>
                                </p:cTn>
                              </p:par>
                              <p:par>
                                <p:cTn id="863" presetID="8" presetClass="emph" presetSubtype="0" repeatCount="indefinite" fill="hold" grpId="1" nodeType="withEffect">
                                  <p:stCondLst>
                                    <p:cond delay="0"/>
                                  </p:stCondLst>
                                  <p:childTnLst>
                                    <p:animRot by="21600000">
                                      <p:cBhvr>
                                        <p:cTn id="864" dur="2250" fill="hold"/>
                                        <p:tgtEl>
                                          <p:spTgt spid="67"/>
                                        </p:tgtEl>
                                        <p:attrNameLst>
                                          <p:attrName>r</p:attrName>
                                        </p:attrNameLst>
                                      </p:cBhvr>
                                    </p:animRot>
                                  </p:childTnLst>
                                </p:cTn>
                              </p:par>
                              <p:par>
                                <p:cTn id="865" presetID="8" presetClass="emph" presetSubtype="0" repeatCount="indefinite" fill="hold" grpId="1" nodeType="withEffect">
                                  <p:stCondLst>
                                    <p:cond delay="0"/>
                                  </p:stCondLst>
                                  <p:childTnLst>
                                    <p:animRot by="21600000">
                                      <p:cBhvr>
                                        <p:cTn id="866" dur="2250" fill="hold"/>
                                        <p:tgtEl>
                                          <p:spTgt spid="68"/>
                                        </p:tgtEl>
                                        <p:attrNameLst>
                                          <p:attrName>r</p:attrName>
                                        </p:attrNameLst>
                                      </p:cBhvr>
                                    </p:animRot>
                                  </p:childTnLst>
                                </p:cTn>
                              </p:par>
                              <p:par>
                                <p:cTn id="867" presetID="8" presetClass="emph" presetSubtype="0" repeatCount="indefinite" fill="hold" grpId="1" nodeType="withEffect">
                                  <p:stCondLst>
                                    <p:cond delay="0"/>
                                  </p:stCondLst>
                                  <p:childTnLst>
                                    <p:animRot by="21600000">
                                      <p:cBhvr>
                                        <p:cTn id="868" dur="2250" fill="hold"/>
                                        <p:tgtEl>
                                          <p:spTgt spid="69"/>
                                        </p:tgtEl>
                                        <p:attrNameLst>
                                          <p:attrName>r</p:attrName>
                                        </p:attrNameLst>
                                      </p:cBhvr>
                                    </p:animRot>
                                  </p:childTnLst>
                                </p:cTn>
                              </p:par>
                              <p:par>
                                <p:cTn id="869" presetID="8" presetClass="emph" presetSubtype="0" repeatCount="indefinite" fill="hold" grpId="1" nodeType="withEffect">
                                  <p:stCondLst>
                                    <p:cond delay="0"/>
                                  </p:stCondLst>
                                  <p:childTnLst>
                                    <p:animRot by="21600000">
                                      <p:cBhvr>
                                        <p:cTn id="870" dur="2250" fill="hold"/>
                                        <p:tgtEl>
                                          <p:spTgt spid="70"/>
                                        </p:tgtEl>
                                        <p:attrNameLst>
                                          <p:attrName>r</p:attrName>
                                        </p:attrNameLst>
                                      </p:cBhvr>
                                    </p:animRot>
                                  </p:childTnLst>
                                </p:cTn>
                              </p:par>
                              <p:par>
                                <p:cTn id="871" presetID="8" presetClass="emph" presetSubtype="0" repeatCount="indefinite" fill="hold" grpId="1" nodeType="withEffect">
                                  <p:stCondLst>
                                    <p:cond delay="0"/>
                                  </p:stCondLst>
                                  <p:childTnLst>
                                    <p:animRot by="21600000">
                                      <p:cBhvr>
                                        <p:cTn id="872" dur="2250" fill="hold"/>
                                        <p:tgtEl>
                                          <p:spTgt spid="71"/>
                                        </p:tgtEl>
                                        <p:attrNameLst>
                                          <p:attrName>r</p:attrName>
                                        </p:attrNameLst>
                                      </p:cBhvr>
                                    </p:animRot>
                                  </p:childTnLst>
                                </p:cTn>
                              </p:par>
                              <p:par>
                                <p:cTn id="873" presetID="8" presetClass="emph" presetSubtype="0" repeatCount="indefinite" fill="hold" grpId="1" nodeType="withEffect">
                                  <p:stCondLst>
                                    <p:cond delay="0"/>
                                  </p:stCondLst>
                                  <p:childTnLst>
                                    <p:animRot by="21600000">
                                      <p:cBhvr>
                                        <p:cTn id="874" dur="2250" fill="hold"/>
                                        <p:tgtEl>
                                          <p:spTgt spid="72"/>
                                        </p:tgtEl>
                                        <p:attrNameLst>
                                          <p:attrName>r</p:attrName>
                                        </p:attrNameLst>
                                      </p:cBhvr>
                                    </p:animRot>
                                  </p:childTnLst>
                                </p:cTn>
                              </p:par>
                              <p:par>
                                <p:cTn id="875" presetID="8" presetClass="emph" presetSubtype="0" repeatCount="indefinite" fill="hold" grpId="1" nodeType="withEffect">
                                  <p:stCondLst>
                                    <p:cond delay="0"/>
                                  </p:stCondLst>
                                  <p:childTnLst>
                                    <p:animRot by="21600000">
                                      <p:cBhvr>
                                        <p:cTn id="876" dur="2250" fill="hold"/>
                                        <p:tgtEl>
                                          <p:spTgt spid="73"/>
                                        </p:tgtEl>
                                        <p:attrNameLst>
                                          <p:attrName>r</p:attrName>
                                        </p:attrNameLst>
                                      </p:cBhvr>
                                    </p:animRot>
                                  </p:childTnLst>
                                </p:cTn>
                              </p:par>
                              <p:par>
                                <p:cTn id="877" presetID="8" presetClass="emph" presetSubtype="0" repeatCount="indefinite" fill="hold" grpId="1" nodeType="withEffect">
                                  <p:stCondLst>
                                    <p:cond delay="0"/>
                                  </p:stCondLst>
                                  <p:childTnLst>
                                    <p:animRot by="21600000">
                                      <p:cBhvr>
                                        <p:cTn id="878" dur="2250" fill="hold"/>
                                        <p:tgtEl>
                                          <p:spTgt spid="74"/>
                                        </p:tgtEl>
                                        <p:attrNameLst>
                                          <p:attrName>r</p:attrName>
                                        </p:attrNameLst>
                                      </p:cBhvr>
                                    </p:animRot>
                                  </p:childTnLst>
                                </p:cTn>
                              </p:par>
                              <p:par>
                                <p:cTn id="879" presetID="8" presetClass="emph" presetSubtype="0" repeatCount="indefinite" fill="hold" grpId="1" nodeType="withEffect">
                                  <p:stCondLst>
                                    <p:cond delay="0"/>
                                  </p:stCondLst>
                                  <p:childTnLst>
                                    <p:animRot by="21600000">
                                      <p:cBhvr>
                                        <p:cTn id="880" dur="2250" fill="hold"/>
                                        <p:tgtEl>
                                          <p:spTgt spid="75"/>
                                        </p:tgtEl>
                                        <p:attrNameLst>
                                          <p:attrName>r</p:attrName>
                                        </p:attrNameLst>
                                      </p:cBhvr>
                                    </p:animRot>
                                  </p:childTnLst>
                                </p:cTn>
                              </p:par>
                              <p:par>
                                <p:cTn id="881" presetID="8" presetClass="emph" presetSubtype="0" repeatCount="indefinite" fill="hold" grpId="1" nodeType="withEffect">
                                  <p:stCondLst>
                                    <p:cond delay="0"/>
                                  </p:stCondLst>
                                  <p:childTnLst>
                                    <p:animRot by="21600000">
                                      <p:cBhvr>
                                        <p:cTn id="882" dur="2250" fill="hold"/>
                                        <p:tgtEl>
                                          <p:spTgt spid="76"/>
                                        </p:tgtEl>
                                        <p:attrNameLst>
                                          <p:attrName>r</p:attrName>
                                        </p:attrNameLst>
                                      </p:cBhvr>
                                    </p:animRot>
                                  </p:childTnLst>
                                </p:cTn>
                              </p:par>
                              <p:par>
                                <p:cTn id="883" presetID="8" presetClass="emph" presetSubtype="0" repeatCount="indefinite" fill="hold" grpId="1" nodeType="withEffect">
                                  <p:stCondLst>
                                    <p:cond delay="0"/>
                                  </p:stCondLst>
                                  <p:childTnLst>
                                    <p:animRot by="21600000">
                                      <p:cBhvr>
                                        <p:cTn id="884" dur="2250" fill="hold"/>
                                        <p:tgtEl>
                                          <p:spTgt spid="77"/>
                                        </p:tgtEl>
                                        <p:attrNameLst>
                                          <p:attrName>r</p:attrName>
                                        </p:attrNameLst>
                                      </p:cBhvr>
                                    </p:animRot>
                                  </p:childTnLst>
                                </p:cTn>
                              </p:par>
                              <p:par>
                                <p:cTn id="885" presetID="8" presetClass="emph" presetSubtype="0" repeatCount="indefinite" fill="hold" grpId="1" nodeType="withEffect">
                                  <p:stCondLst>
                                    <p:cond delay="0"/>
                                  </p:stCondLst>
                                  <p:childTnLst>
                                    <p:animRot by="21600000">
                                      <p:cBhvr>
                                        <p:cTn id="886" dur="2250" fill="hold"/>
                                        <p:tgtEl>
                                          <p:spTgt spid="78"/>
                                        </p:tgtEl>
                                        <p:attrNameLst>
                                          <p:attrName>r</p:attrName>
                                        </p:attrNameLst>
                                      </p:cBhvr>
                                    </p:animRot>
                                  </p:childTnLst>
                                </p:cTn>
                              </p:par>
                              <p:par>
                                <p:cTn id="887" presetID="8" presetClass="emph" presetSubtype="0" repeatCount="indefinite" fill="hold" grpId="1" nodeType="withEffect">
                                  <p:stCondLst>
                                    <p:cond delay="0"/>
                                  </p:stCondLst>
                                  <p:childTnLst>
                                    <p:animRot by="21600000">
                                      <p:cBhvr>
                                        <p:cTn id="888" dur="2250" fill="hold"/>
                                        <p:tgtEl>
                                          <p:spTgt spid="79"/>
                                        </p:tgtEl>
                                        <p:attrNameLst>
                                          <p:attrName>r</p:attrName>
                                        </p:attrNameLst>
                                      </p:cBhvr>
                                    </p:animRot>
                                  </p:childTnLst>
                                </p:cTn>
                              </p:par>
                              <p:par>
                                <p:cTn id="889" presetID="8" presetClass="emph" presetSubtype="0" repeatCount="indefinite" fill="hold" grpId="1" nodeType="withEffect">
                                  <p:stCondLst>
                                    <p:cond delay="0"/>
                                  </p:stCondLst>
                                  <p:childTnLst>
                                    <p:animRot by="21600000">
                                      <p:cBhvr>
                                        <p:cTn id="890" dur="2250" fill="hold"/>
                                        <p:tgtEl>
                                          <p:spTgt spid="80"/>
                                        </p:tgtEl>
                                        <p:attrNameLst>
                                          <p:attrName>r</p:attrName>
                                        </p:attrNameLst>
                                      </p:cBhvr>
                                    </p:animRot>
                                  </p:childTnLst>
                                </p:cTn>
                              </p:par>
                              <p:par>
                                <p:cTn id="891" presetID="8" presetClass="emph" presetSubtype="0" repeatCount="indefinite" fill="hold" grpId="1" nodeType="withEffect">
                                  <p:stCondLst>
                                    <p:cond delay="0"/>
                                  </p:stCondLst>
                                  <p:childTnLst>
                                    <p:animRot by="21600000">
                                      <p:cBhvr>
                                        <p:cTn id="892" dur="2250" fill="hold"/>
                                        <p:tgtEl>
                                          <p:spTgt spid="81"/>
                                        </p:tgtEl>
                                        <p:attrNameLst>
                                          <p:attrName>r</p:attrName>
                                        </p:attrNameLst>
                                      </p:cBhvr>
                                    </p:animRot>
                                  </p:childTnLst>
                                </p:cTn>
                              </p:par>
                              <p:par>
                                <p:cTn id="893" presetID="8" presetClass="emph" presetSubtype="0" repeatCount="indefinite" fill="hold" grpId="1" nodeType="withEffect">
                                  <p:stCondLst>
                                    <p:cond delay="0"/>
                                  </p:stCondLst>
                                  <p:childTnLst>
                                    <p:animRot by="21600000">
                                      <p:cBhvr>
                                        <p:cTn id="894" dur="2250" fill="hold"/>
                                        <p:tgtEl>
                                          <p:spTgt spid="82"/>
                                        </p:tgtEl>
                                        <p:attrNameLst>
                                          <p:attrName>r</p:attrName>
                                        </p:attrNameLst>
                                      </p:cBhvr>
                                    </p:animRot>
                                  </p:childTnLst>
                                </p:cTn>
                              </p:par>
                              <p:par>
                                <p:cTn id="895" presetID="8" presetClass="emph" presetSubtype="0" repeatCount="indefinite" fill="hold" grpId="1" nodeType="withEffect">
                                  <p:stCondLst>
                                    <p:cond delay="0"/>
                                  </p:stCondLst>
                                  <p:childTnLst>
                                    <p:animRot by="21600000">
                                      <p:cBhvr>
                                        <p:cTn id="896" dur="2250" fill="hold"/>
                                        <p:tgtEl>
                                          <p:spTgt spid="83"/>
                                        </p:tgtEl>
                                        <p:attrNameLst>
                                          <p:attrName>r</p:attrName>
                                        </p:attrNameLst>
                                      </p:cBhvr>
                                    </p:animRot>
                                  </p:childTnLst>
                                </p:cTn>
                              </p:par>
                              <p:par>
                                <p:cTn id="897" presetID="8" presetClass="emph" presetSubtype="0" repeatCount="indefinite" fill="hold" grpId="1" nodeType="withEffect">
                                  <p:stCondLst>
                                    <p:cond delay="0"/>
                                  </p:stCondLst>
                                  <p:childTnLst>
                                    <p:animRot by="21600000">
                                      <p:cBhvr>
                                        <p:cTn id="898" dur="2250" fill="hold"/>
                                        <p:tgtEl>
                                          <p:spTgt spid="84"/>
                                        </p:tgtEl>
                                        <p:attrNameLst>
                                          <p:attrName>r</p:attrName>
                                        </p:attrNameLst>
                                      </p:cBhvr>
                                    </p:animRot>
                                  </p:childTnLst>
                                </p:cTn>
                              </p:par>
                              <p:par>
                                <p:cTn id="899" presetID="8" presetClass="emph" presetSubtype="0" repeatCount="indefinite" fill="hold" grpId="1" nodeType="withEffect">
                                  <p:stCondLst>
                                    <p:cond delay="0"/>
                                  </p:stCondLst>
                                  <p:childTnLst>
                                    <p:animRot by="21600000">
                                      <p:cBhvr>
                                        <p:cTn id="900" dur="2250" fill="hold"/>
                                        <p:tgtEl>
                                          <p:spTgt spid="85"/>
                                        </p:tgtEl>
                                        <p:attrNameLst>
                                          <p:attrName>r</p:attrName>
                                        </p:attrNameLst>
                                      </p:cBhvr>
                                    </p:animRot>
                                  </p:childTnLst>
                                </p:cTn>
                              </p:par>
                              <p:par>
                                <p:cTn id="901" presetID="8" presetClass="emph" presetSubtype="0" repeatCount="indefinite" fill="hold" grpId="1" nodeType="withEffect">
                                  <p:stCondLst>
                                    <p:cond delay="0"/>
                                  </p:stCondLst>
                                  <p:childTnLst>
                                    <p:animRot by="21600000">
                                      <p:cBhvr>
                                        <p:cTn id="902" dur="2250" fill="hold"/>
                                        <p:tgtEl>
                                          <p:spTgt spid="86"/>
                                        </p:tgtEl>
                                        <p:attrNameLst>
                                          <p:attrName>r</p:attrName>
                                        </p:attrNameLst>
                                      </p:cBhvr>
                                    </p:animRot>
                                  </p:childTnLst>
                                </p:cTn>
                              </p:par>
                              <p:par>
                                <p:cTn id="903" presetID="8" presetClass="emph" presetSubtype="0" repeatCount="indefinite" fill="hold" grpId="1" nodeType="withEffect">
                                  <p:stCondLst>
                                    <p:cond delay="0"/>
                                  </p:stCondLst>
                                  <p:childTnLst>
                                    <p:animRot by="21600000">
                                      <p:cBhvr>
                                        <p:cTn id="904" dur="2250" fill="hold"/>
                                        <p:tgtEl>
                                          <p:spTgt spid="87"/>
                                        </p:tgtEl>
                                        <p:attrNameLst>
                                          <p:attrName>r</p:attrName>
                                        </p:attrNameLst>
                                      </p:cBhvr>
                                    </p:animRot>
                                  </p:childTnLst>
                                </p:cTn>
                              </p:par>
                              <p:par>
                                <p:cTn id="905" presetID="8" presetClass="emph" presetSubtype="0" repeatCount="indefinite" fill="hold" grpId="1" nodeType="withEffect">
                                  <p:stCondLst>
                                    <p:cond delay="0"/>
                                  </p:stCondLst>
                                  <p:childTnLst>
                                    <p:animRot by="21600000">
                                      <p:cBhvr>
                                        <p:cTn id="906" dur="2250" fill="hold"/>
                                        <p:tgtEl>
                                          <p:spTgt spid="88"/>
                                        </p:tgtEl>
                                        <p:attrNameLst>
                                          <p:attrName>r</p:attrName>
                                        </p:attrNameLst>
                                      </p:cBhvr>
                                    </p:animRot>
                                  </p:childTnLst>
                                </p:cTn>
                              </p:par>
                              <p:par>
                                <p:cTn id="907" presetID="8" presetClass="emph" presetSubtype="0" repeatCount="indefinite" fill="hold" grpId="1" nodeType="withEffect">
                                  <p:stCondLst>
                                    <p:cond delay="0"/>
                                  </p:stCondLst>
                                  <p:childTnLst>
                                    <p:animRot by="21600000">
                                      <p:cBhvr>
                                        <p:cTn id="908" dur="2250" fill="hold"/>
                                        <p:tgtEl>
                                          <p:spTgt spid="89"/>
                                        </p:tgtEl>
                                        <p:attrNameLst>
                                          <p:attrName>r</p:attrName>
                                        </p:attrNameLst>
                                      </p:cBhvr>
                                    </p:animRot>
                                  </p:childTnLst>
                                </p:cTn>
                              </p:par>
                              <p:par>
                                <p:cTn id="909" presetID="8" presetClass="emph" presetSubtype="0" repeatCount="indefinite" fill="hold" grpId="1" nodeType="withEffect">
                                  <p:stCondLst>
                                    <p:cond delay="0"/>
                                  </p:stCondLst>
                                  <p:childTnLst>
                                    <p:animRot by="21600000">
                                      <p:cBhvr>
                                        <p:cTn id="910" dur="2250" fill="hold"/>
                                        <p:tgtEl>
                                          <p:spTgt spid="90"/>
                                        </p:tgtEl>
                                        <p:attrNameLst>
                                          <p:attrName>r</p:attrName>
                                        </p:attrNameLst>
                                      </p:cBhvr>
                                    </p:animRot>
                                  </p:childTnLst>
                                </p:cTn>
                              </p:par>
                              <p:par>
                                <p:cTn id="911" presetID="8" presetClass="emph" presetSubtype="0" repeatCount="indefinite" fill="hold" grpId="1" nodeType="withEffect">
                                  <p:stCondLst>
                                    <p:cond delay="0"/>
                                  </p:stCondLst>
                                  <p:childTnLst>
                                    <p:animRot by="21600000">
                                      <p:cBhvr>
                                        <p:cTn id="912" dur="2250" fill="hold"/>
                                        <p:tgtEl>
                                          <p:spTgt spid="91"/>
                                        </p:tgtEl>
                                        <p:attrNameLst>
                                          <p:attrName>r</p:attrName>
                                        </p:attrNameLst>
                                      </p:cBhvr>
                                    </p:animRot>
                                  </p:childTnLst>
                                </p:cTn>
                              </p:par>
                              <p:par>
                                <p:cTn id="913" presetID="8" presetClass="emph" presetSubtype="0" repeatCount="indefinite" fill="hold" grpId="1" nodeType="withEffect">
                                  <p:stCondLst>
                                    <p:cond delay="0"/>
                                  </p:stCondLst>
                                  <p:childTnLst>
                                    <p:animRot by="21600000">
                                      <p:cBhvr>
                                        <p:cTn id="914" dur="2250" fill="hold"/>
                                        <p:tgtEl>
                                          <p:spTgt spid="92"/>
                                        </p:tgtEl>
                                        <p:attrNameLst>
                                          <p:attrName>r</p:attrName>
                                        </p:attrNameLst>
                                      </p:cBhvr>
                                    </p:animRot>
                                  </p:childTnLst>
                                </p:cTn>
                              </p:par>
                              <p:par>
                                <p:cTn id="915" presetID="8" presetClass="emph" presetSubtype="0" repeatCount="indefinite" fill="hold" grpId="1" nodeType="withEffect">
                                  <p:stCondLst>
                                    <p:cond delay="0"/>
                                  </p:stCondLst>
                                  <p:childTnLst>
                                    <p:animRot by="21600000">
                                      <p:cBhvr>
                                        <p:cTn id="916" dur="2250" fill="hold"/>
                                        <p:tgtEl>
                                          <p:spTgt spid="93"/>
                                        </p:tgtEl>
                                        <p:attrNameLst>
                                          <p:attrName>r</p:attrName>
                                        </p:attrNameLst>
                                      </p:cBhvr>
                                    </p:animRot>
                                  </p:childTnLst>
                                </p:cTn>
                              </p:par>
                              <p:par>
                                <p:cTn id="917" presetID="8" presetClass="emph" presetSubtype="0" repeatCount="indefinite" fill="hold" grpId="1" nodeType="withEffect">
                                  <p:stCondLst>
                                    <p:cond delay="0"/>
                                  </p:stCondLst>
                                  <p:childTnLst>
                                    <p:animRot by="21600000">
                                      <p:cBhvr>
                                        <p:cTn id="918" dur="2250" fill="hold"/>
                                        <p:tgtEl>
                                          <p:spTgt spid="94"/>
                                        </p:tgtEl>
                                        <p:attrNameLst>
                                          <p:attrName>r</p:attrName>
                                        </p:attrNameLst>
                                      </p:cBhvr>
                                    </p:animRot>
                                  </p:childTnLst>
                                </p:cTn>
                              </p:par>
                              <p:par>
                                <p:cTn id="919" presetID="8" presetClass="emph" presetSubtype="0" repeatCount="indefinite" fill="hold" grpId="1" nodeType="withEffect">
                                  <p:stCondLst>
                                    <p:cond delay="0"/>
                                  </p:stCondLst>
                                  <p:childTnLst>
                                    <p:animRot by="21600000">
                                      <p:cBhvr>
                                        <p:cTn id="920" dur="2250" fill="hold"/>
                                        <p:tgtEl>
                                          <p:spTgt spid="95"/>
                                        </p:tgtEl>
                                        <p:attrNameLst>
                                          <p:attrName>r</p:attrName>
                                        </p:attrNameLst>
                                      </p:cBhvr>
                                    </p:animRot>
                                  </p:childTnLst>
                                </p:cTn>
                              </p:par>
                              <p:par>
                                <p:cTn id="921" presetID="8" presetClass="emph" presetSubtype="0" repeatCount="indefinite" fill="hold" grpId="1" nodeType="withEffect">
                                  <p:stCondLst>
                                    <p:cond delay="0"/>
                                  </p:stCondLst>
                                  <p:childTnLst>
                                    <p:animRot by="21600000">
                                      <p:cBhvr>
                                        <p:cTn id="922" dur="2250" fill="hold"/>
                                        <p:tgtEl>
                                          <p:spTgt spid="96"/>
                                        </p:tgtEl>
                                        <p:attrNameLst>
                                          <p:attrName>r</p:attrName>
                                        </p:attrNameLst>
                                      </p:cBhvr>
                                    </p:animRot>
                                  </p:childTnLst>
                                </p:cTn>
                              </p:par>
                              <p:par>
                                <p:cTn id="923" presetID="8" presetClass="emph" presetSubtype="0" repeatCount="indefinite" fill="hold" grpId="1" nodeType="withEffect">
                                  <p:stCondLst>
                                    <p:cond delay="0"/>
                                  </p:stCondLst>
                                  <p:childTnLst>
                                    <p:animRot by="21600000">
                                      <p:cBhvr>
                                        <p:cTn id="924" dur="2250" fill="hold"/>
                                        <p:tgtEl>
                                          <p:spTgt spid="97"/>
                                        </p:tgtEl>
                                        <p:attrNameLst>
                                          <p:attrName>r</p:attrName>
                                        </p:attrNameLst>
                                      </p:cBhvr>
                                    </p:animRot>
                                  </p:childTnLst>
                                </p:cTn>
                              </p:par>
                              <p:par>
                                <p:cTn id="925" presetID="8" presetClass="emph" presetSubtype="0" repeatCount="indefinite" fill="hold" grpId="1" nodeType="withEffect">
                                  <p:stCondLst>
                                    <p:cond delay="0"/>
                                  </p:stCondLst>
                                  <p:childTnLst>
                                    <p:animRot by="21600000">
                                      <p:cBhvr>
                                        <p:cTn id="926" dur="2250" fill="hold"/>
                                        <p:tgtEl>
                                          <p:spTgt spid="98"/>
                                        </p:tgtEl>
                                        <p:attrNameLst>
                                          <p:attrName>r</p:attrName>
                                        </p:attrNameLst>
                                      </p:cBhvr>
                                    </p:animRot>
                                  </p:childTnLst>
                                </p:cTn>
                              </p:par>
                              <p:par>
                                <p:cTn id="927" presetID="8" presetClass="emph" presetSubtype="0" repeatCount="indefinite" fill="hold" grpId="1" nodeType="withEffect">
                                  <p:stCondLst>
                                    <p:cond delay="0"/>
                                  </p:stCondLst>
                                  <p:childTnLst>
                                    <p:animRot by="21600000">
                                      <p:cBhvr>
                                        <p:cTn id="928" dur="2250" fill="hold"/>
                                        <p:tgtEl>
                                          <p:spTgt spid="99"/>
                                        </p:tgtEl>
                                        <p:attrNameLst>
                                          <p:attrName>r</p:attrName>
                                        </p:attrNameLst>
                                      </p:cBhvr>
                                    </p:animRot>
                                  </p:childTnLst>
                                </p:cTn>
                              </p:par>
                              <p:par>
                                <p:cTn id="929" presetID="8" presetClass="emph" presetSubtype="0" repeatCount="indefinite" fill="hold" grpId="1" nodeType="withEffect">
                                  <p:stCondLst>
                                    <p:cond delay="0"/>
                                  </p:stCondLst>
                                  <p:childTnLst>
                                    <p:animRot by="21600000">
                                      <p:cBhvr>
                                        <p:cTn id="930" dur="2250" fill="hold"/>
                                        <p:tgtEl>
                                          <p:spTgt spid="100"/>
                                        </p:tgtEl>
                                        <p:attrNameLst>
                                          <p:attrName>r</p:attrName>
                                        </p:attrNameLst>
                                      </p:cBhvr>
                                    </p:animRot>
                                  </p:childTnLst>
                                </p:cTn>
                              </p:par>
                              <p:par>
                                <p:cTn id="931" presetID="8" presetClass="emph" presetSubtype="0" repeatCount="indefinite" fill="hold" grpId="1" nodeType="withEffect">
                                  <p:stCondLst>
                                    <p:cond delay="0"/>
                                  </p:stCondLst>
                                  <p:childTnLst>
                                    <p:animRot by="21600000">
                                      <p:cBhvr>
                                        <p:cTn id="932" dur="2250" fill="hold"/>
                                        <p:tgtEl>
                                          <p:spTgt spid="101"/>
                                        </p:tgtEl>
                                        <p:attrNameLst>
                                          <p:attrName>r</p:attrName>
                                        </p:attrNameLst>
                                      </p:cBhvr>
                                    </p:animRot>
                                  </p:childTnLst>
                                </p:cTn>
                              </p:par>
                              <p:par>
                                <p:cTn id="933" presetID="8" presetClass="emph" presetSubtype="0" repeatCount="indefinite" fill="hold" grpId="1" nodeType="withEffect">
                                  <p:stCondLst>
                                    <p:cond delay="0"/>
                                  </p:stCondLst>
                                  <p:childTnLst>
                                    <p:animRot by="21600000">
                                      <p:cBhvr>
                                        <p:cTn id="934" dur="2250" fill="hold"/>
                                        <p:tgtEl>
                                          <p:spTgt spid="102"/>
                                        </p:tgtEl>
                                        <p:attrNameLst>
                                          <p:attrName>r</p:attrName>
                                        </p:attrNameLst>
                                      </p:cBhvr>
                                    </p:animRot>
                                  </p:childTnLst>
                                </p:cTn>
                              </p:par>
                              <p:par>
                                <p:cTn id="935" presetID="8" presetClass="emph" presetSubtype="0" repeatCount="indefinite" fill="hold" grpId="1" nodeType="withEffect">
                                  <p:stCondLst>
                                    <p:cond delay="0"/>
                                  </p:stCondLst>
                                  <p:childTnLst>
                                    <p:animRot by="21600000">
                                      <p:cBhvr>
                                        <p:cTn id="936" dur="2250" fill="hold"/>
                                        <p:tgtEl>
                                          <p:spTgt spid="103"/>
                                        </p:tgtEl>
                                        <p:attrNameLst>
                                          <p:attrName>r</p:attrName>
                                        </p:attrNameLst>
                                      </p:cBhvr>
                                    </p:animRot>
                                  </p:childTnLst>
                                </p:cTn>
                              </p:par>
                              <p:par>
                                <p:cTn id="937" presetID="8" presetClass="emph" presetSubtype="0" repeatCount="indefinite" fill="hold" grpId="1" nodeType="withEffect">
                                  <p:stCondLst>
                                    <p:cond delay="0"/>
                                  </p:stCondLst>
                                  <p:childTnLst>
                                    <p:animRot by="21600000">
                                      <p:cBhvr>
                                        <p:cTn id="938" dur="2250" fill="hold"/>
                                        <p:tgtEl>
                                          <p:spTgt spid="104"/>
                                        </p:tgtEl>
                                        <p:attrNameLst>
                                          <p:attrName>r</p:attrName>
                                        </p:attrNameLst>
                                      </p:cBhvr>
                                    </p:animRot>
                                  </p:childTnLst>
                                </p:cTn>
                              </p:par>
                              <p:par>
                                <p:cTn id="939" presetID="8" presetClass="emph" presetSubtype="0" repeatCount="indefinite" fill="hold" grpId="1" nodeType="withEffect">
                                  <p:stCondLst>
                                    <p:cond delay="0"/>
                                  </p:stCondLst>
                                  <p:childTnLst>
                                    <p:animRot by="21600000">
                                      <p:cBhvr>
                                        <p:cTn id="940" dur="2250" fill="hold"/>
                                        <p:tgtEl>
                                          <p:spTgt spid="105"/>
                                        </p:tgtEl>
                                        <p:attrNameLst>
                                          <p:attrName>r</p:attrName>
                                        </p:attrNameLst>
                                      </p:cBhvr>
                                    </p:animRot>
                                  </p:childTnLst>
                                </p:cTn>
                              </p:par>
                              <p:par>
                                <p:cTn id="941" presetID="8" presetClass="emph" presetSubtype="0" repeatCount="indefinite" fill="hold" grpId="1" nodeType="withEffect">
                                  <p:stCondLst>
                                    <p:cond delay="0"/>
                                  </p:stCondLst>
                                  <p:childTnLst>
                                    <p:animRot by="-21600000">
                                      <p:cBhvr>
                                        <p:cTn id="942" dur="2250" fill="hold"/>
                                        <p:tgtEl>
                                          <p:spTgt spid="107"/>
                                        </p:tgtEl>
                                        <p:attrNameLst>
                                          <p:attrName>r</p:attrName>
                                        </p:attrNameLst>
                                      </p:cBhvr>
                                    </p:animRot>
                                  </p:childTnLst>
                                </p:cTn>
                              </p:par>
                              <p:par>
                                <p:cTn id="943" presetID="8" presetClass="emph" presetSubtype="0" repeatCount="indefinite" fill="hold" grpId="1" nodeType="withEffect">
                                  <p:stCondLst>
                                    <p:cond delay="0"/>
                                  </p:stCondLst>
                                  <p:childTnLst>
                                    <p:animRot by="-21600000">
                                      <p:cBhvr>
                                        <p:cTn id="944" dur="2250" fill="hold"/>
                                        <p:tgtEl>
                                          <p:spTgt spid="108"/>
                                        </p:tgtEl>
                                        <p:attrNameLst>
                                          <p:attrName>r</p:attrName>
                                        </p:attrNameLst>
                                      </p:cBhvr>
                                    </p:animRot>
                                  </p:childTnLst>
                                </p:cTn>
                              </p:par>
                              <p:par>
                                <p:cTn id="945" presetID="8" presetClass="emph" presetSubtype="0" repeatCount="indefinite" fill="hold" grpId="1" nodeType="withEffect">
                                  <p:stCondLst>
                                    <p:cond delay="0"/>
                                  </p:stCondLst>
                                  <p:childTnLst>
                                    <p:animRot by="-21600000">
                                      <p:cBhvr>
                                        <p:cTn id="946" dur="2250" fill="hold"/>
                                        <p:tgtEl>
                                          <p:spTgt spid="109"/>
                                        </p:tgtEl>
                                        <p:attrNameLst>
                                          <p:attrName>r</p:attrName>
                                        </p:attrNameLst>
                                      </p:cBhvr>
                                    </p:animRot>
                                  </p:childTnLst>
                                </p:cTn>
                              </p:par>
                              <p:par>
                                <p:cTn id="947" presetID="8" presetClass="emph" presetSubtype="0" repeatCount="indefinite" fill="hold" grpId="1" nodeType="withEffect">
                                  <p:stCondLst>
                                    <p:cond delay="0"/>
                                  </p:stCondLst>
                                  <p:childTnLst>
                                    <p:animRot by="-21600000">
                                      <p:cBhvr>
                                        <p:cTn id="948" dur="2250" fill="hold"/>
                                        <p:tgtEl>
                                          <p:spTgt spid="110"/>
                                        </p:tgtEl>
                                        <p:attrNameLst>
                                          <p:attrName>r</p:attrName>
                                        </p:attrNameLst>
                                      </p:cBhvr>
                                    </p:animRot>
                                  </p:childTnLst>
                                </p:cTn>
                              </p:par>
                              <p:par>
                                <p:cTn id="949" presetID="8" presetClass="emph" presetSubtype="0" repeatCount="indefinite" fill="hold" grpId="1" nodeType="withEffect">
                                  <p:stCondLst>
                                    <p:cond delay="0"/>
                                  </p:stCondLst>
                                  <p:childTnLst>
                                    <p:animRot by="-21600000">
                                      <p:cBhvr>
                                        <p:cTn id="950" dur="2250" fill="hold"/>
                                        <p:tgtEl>
                                          <p:spTgt spid="111"/>
                                        </p:tgtEl>
                                        <p:attrNameLst>
                                          <p:attrName>r</p:attrName>
                                        </p:attrNameLst>
                                      </p:cBhvr>
                                    </p:animRot>
                                  </p:childTnLst>
                                </p:cTn>
                              </p:par>
                              <p:par>
                                <p:cTn id="951" presetID="8" presetClass="emph" presetSubtype="0" repeatCount="indefinite" fill="hold" grpId="1" nodeType="withEffect">
                                  <p:stCondLst>
                                    <p:cond delay="0"/>
                                  </p:stCondLst>
                                  <p:childTnLst>
                                    <p:animRot by="-21600000">
                                      <p:cBhvr>
                                        <p:cTn id="952" dur="2250" fill="hold"/>
                                        <p:tgtEl>
                                          <p:spTgt spid="112"/>
                                        </p:tgtEl>
                                        <p:attrNameLst>
                                          <p:attrName>r</p:attrName>
                                        </p:attrNameLst>
                                      </p:cBhvr>
                                    </p:animRot>
                                  </p:childTnLst>
                                </p:cTn>
                              </p:par>
                              <p:par>
                                <p:cTn id="953" presetID="8" presetClass="emph" presetSubtype="0" repeatCount="indefinite" fill="hold" grpId="1" nodeType="withEffect">
                                  <p:stCondLst>
                                    <p:cond delay="0"/>
                                  </p:stCondLst>
                                  <p:childTnLst>
                                    <p:animRot by="-21600000">
                                      <p:cBhvr>
                                        <p:cTn id="954" dur="2250" fill="hold"/>
                                        <p:tgtEl>
                                          <p:spTgt spid="113"/>
                                        </p:tgtEl>
                                        <p:attrNameLst>
                                          <p:attrName>r</p:attrName>
                                        </p:attrNameLst>
                                      </p:cBhvr>
                                    </p:animRot>
                                  </p:childTnLst>
                                </p:cTn>
                              </p:par>
                              <p:par>
                                <p:cTn id="955" presetID="8" presetClass="emph" presetSubtype="0" repeatCount="indefinite" fill="hold" grpId="1" nodeType="withEffect">
                                  <p:stCondLst>
                                    <p:cond delay="0"/>
                                  </p:stCondLst>
                                  <p:childTnLst>
                                    <p:animRot by="-21600000">
                                      <p:cBhvr>
                                        <p:cTn id="956" dur="2250" fill="hold"/>
                                        <p:tgtEl>
                                          <p:spTgt spid="114"/>
                                        </p:tgtEl>
                                        <p:attrNameLst>
                                          <p:attrName>r</p:attrName>
                                        </p:attrNameLst>
                                      </p:cBhvr>
                                    </p:animRot>
                                  </p:childTnLst>
                                </p:cTn>
                              </p:par>
                              <p:par>
                                <p:cTn id="957" presetID="8" presetClass="emph" presetSubtype="0" repeatCount="indefinite" fill="hold" grpId="1" nodeType="withEffect">
                                  <p:stCondLst>
                                    <p:cond delay="0"/>
                                  </p:stCondLst>
                                  <p:childTnLst>
                                    <p:animRot by="-21600000">
                                      <p:cBhvr>
                                        <p:cTn id="958" dur="2250" fill="hold"/>
                                        <p:tgtEl>
                                          <p:spTgt spid="115"/>
                                        </p:tgtEl>
                                        <p:attrNameLst>
                                          <p:attrName>r</p:attrName>
                                        </p:attrNameLst>
                                      </p:cBhvr>
                                    </p:animRot>
                                  </p:childTnLst>
                                </p:cTn>
                              </p:par>
                              <p:par>
                                <p:cTn id="959" presetID="8" presetClass="emph" presetSubtype="0" repeatCount="indefinite" fill="hold" grpId="1" nodeType="withEffect">
                                  <p:stCondLst>
                                    <p:cond delay="0"/>
                                  </p:stCondLst>
                                  <p:childTnLst>
                                    <p:animRot by="-21600000">
                                      <p:cBhvr>
                                        <p:cTn id="960" dur="2250" fill="hold"/>
                                        <p:tgtEl>
                                          <p:spTgt spid="116"/>
                                        </p:tgtEl>
                                        <p:attrNameLst>
                                          <p:attrName>r</p:attrName>
                                        </p:attrNameLst>
                                      </p:cBhvr>
                                    </p:animRot>
                                  </p:childTnLst>
                                </p:cTn>
                              </p:par>
                              <p:par>
                                <p:cTn id="961" presetID="8" presetClass="emph" presetSubtype="0" repeatCount="indefinite" fill="hold" grpId="1" nodeType="withEffect">
                                  <p:stCondLst>
                                    <p:cond delay="0"/>
                                  </p:stCondLst>
                                  <p:childTnLst>
                                    <p:animRot by="-21600000">
                                      <p:cBhvr>
                                        <p:cTn id="962" dur="2250" fill="hold"/>
                                        <p:tgtEl>
                                          <p:spTgt spid="117"/>
                                        </p:tgtEl>
                                        <p:attrNameLst>
                                          <p:attrName>r</p:attrName>
                                        </p:attrNameLst>
                                      </p:cBhvr>
                                    </p:animRot>
                                  </p:childTnLst>
                                </p:cTn>
                              </p:par>
                              <p:par>
                                <p:cTn id="963" presetID="8" presetClass="emph" presetSubtype="0" repeatCount="indefinite" fill="hold" grpId="1" nodeType="withEffect">
                                  <p:stCondLst>
                                    <p:cond delay="0"/>
                                  </p:stCondLst>
                                  <p:childTnLst>
                                    <p:animRot by="-21600000">
                                      <p:cBhvr>
                                        <p:cTn id="964" dur="2250" fill="hold"/>
                                        <p:tgtEl>
                                          <p:spTgt spid="118"/>
                                        </p:tgtEl>
                                        <p:attrNameLst>
                                          <p:attrName>r</p:attrName>
                                        </p:attrNameLst>
                                      </p:cBhvr>
                                    </p:animRot>
                                  </p:childTnLst>
                                </p:cTn>
                              </p:par>
                              <p:par>
                                <p:cTn id="965" presetID="8" presetClass="emph" presetSubtype="0" repeatCount="indefinite" fill="hold" grpId="1" nodeType="withEffect">
                                  <p:stCondLst>
                                    <p:cond delay="0"/>
                                  </p:stCondLst>
                                  <p:childTnLst>
                                    <p:animRot by="-21600000">
                                      <p:cBhvr>
                                        <p:cTn id="966" dur="2250" fill="hold"/>
                                        <p:tgtEl>
                                          <p:spTgt spid="119"/>
                                        </p:tgtEl>
                                        <p:attrNameLst>
                                          <p:attrName>r</p:attrName>
                                        </p:attrNameLst>
                                      </p:cBhvr>
                                    </p:animRot>
                                  </p:childTnLst>
                                </p:cTn>
                              </p:par>
                              <p:par>
                                <p:cTn id="967" presetID="8" presetClass="emph" presetSubtype="0" repeatCount="indefinite" fill="hold" grpId="1" nodeType="withEffect">
                                  <p:stCondLst>
                                    <p:cond delay="0"/>
                                  </p:stCondLst>
                                  <p:childTnLst>
                                    <p:animRot by="-21600000">
                                      <p:cBhvr>
                                        <p:cTn id="968" dur="2250" fill="hold"/>
                                        <p:tgtEl>
                                          <p:spTgt spid="120"/>
                                        </p:tgtEl>
                                        <p:attrNameLst>
                                          <p:attrName>r</p:attrName>
                                        </p:attrNameLst>
                                      </p:cBhvr>
                                    </p:animRot>
                                  </p:childTnLst>
                                </p:cTn>
                              </p:par>
                              <p:par>
                                <p:cTn id="969" presetID="8" presetClass="emph" presetSubtype="0" repeatCount="indefinite" fill="hold" grpId="1" nodeType="withEffect">
                                  <p:stCondLst>
                                    <p:cond delay="0"/>
                                  </p:stCondLst>
                                  <p:childTnLst>
                                    <p:animRot by="-21600000">
                                      <p:cBhvr>
                                        <p:cTn id="970" dur="2250" fill="hold"/>
                                        <p:tgtEl>
                                          <p:spTgt spid="121"/>
                                        </p:tgtEl>
                                        <p:attrNameLst>
                                          <p:attrName>r</p:attrName>
                                        </p:attrNameLst>
                                      </p:cBhvr>
                                    </p:animRot>
                                  </p:childTnLst>
                                </p:cTn>
                              </p:par>
                              <p:par>
                                <p:cTn id="971" presetID="8" presetClass="emph" presetSubtype="0" repeatCount="indefinite" fill="hold" grpId="1" nodeType="withEffect">
                                  <p:stCondLst>
                                    <p:cond delay="0"/>
                                  </p:stCondLst>
                                  <p:childTnLst>
                                    <p:animRot by="-21600000">
                                      <p:cBhvr>
                                        <p:cTn id="972" dur="2250" fill="hold"/>
                                        <p:tgtEl>
                                          <p:spTgt spid="122"/>
                                        </p:tgtEl>
                                        <p:attrNameLst>
                                          <p:attrName>r</p:attrName>
                                        </p:attrNameLst>
                                      </p:cBhvr>
                                    </p:animRot>
                                  </p:childTnLst>
                                </p:cTn>
                              </p:par>
                              <p:par>
                                <p:cTn id="973" presetID="8" presetClass="emph" presetSubtype="0" repeatCount="indefinite" fill="hold" grpId="1" nodeType="withEffect">
                                  <p:stCondLst>
                                    <p:cond delay="0"/>
                                  </p:stCondLst>
                                  <p:childTnLst>
                                    <p:animRot by="-21600000">
                                      <p:cBhvr>
                                        <p:cTn id="974" dur="2250" fill="hold"/>
                                        <p:tgtEl>
                                          <p:spTgt spid="123"/>
                                        </p:tgtEl>
                                        <p:attrNameLst>
                                          <p:attrName>r</p:attrName>
                                        </p:attrNameLst>
                                      </p:cBhvr>
                                    </p:animRot>
                                  </p:childTnLst>
                                </p:cTn>
                              </p:par>
                              <p:par>
                                <p:cTn id="975" presetID="8" presetClass="emph" presetSubtype="0" repeatCount="indefinite" fill="hold" grpId="1" nodeType="withEffect">
                                  <p:stCondLst>
                                    <p:cond delay="0"/>
                                  </p:stCondLst>
                                  <p:childTnLst>
                                    <p:animRot by="-21600000">
                                      <p:cBhvr>
                                        <p:cTn id="976" dur="2250" fill="hold"/>
                                        <p:tgtEl>
                                          <p:spTgt spid="124"/>
                                        </p:tgtEl>
                                        <p:attrNameLst>
                                          <p:attrName>r</p:attrName>
                                        </p:attrNameLst>
                                      </p:cBhvr>
                                    </p:animRot>
                                  </p:childTnLst>
                                </p:cTn>
                              </p:par>
                              <p:par>
                                <p:cTn id="977" presetID="8" presetClass="emph" presetSubtype="0" repeatCount="indefinite" fill="hold" grpId="1" nodeType="withEffect">
                                  <p:stCondLst>
                                    <p:cond delay="0"/>
                                  </p:stCondLst>
                                  <p:childTnLst>
                                    <p:animRot by="-21600000">
                                      <p:cBhvr>
                                        <p:cTn id="978" dur="2250" fill="hold"/>
                                        <p:tgtEl>
                                          <p:spTgt spid="125"/>
                                        </p:tgtEl>
                                        <p:attrNameLst>
                                          <p:attrName>r</p:attrName>
                                        </p:attrNameLst>
                                      </p:cBhvr>
                                    </p:animRot>
                                  </p:childTnLst>
                                </p:cTn>
                              </p:par>
                              <p:par>
                                <p:cTn id="979" presetID="8" presetClass="emph" presetSubtype="0" repeatCount="indefinite" fill="hold" grpId="1" nodeType="withEffect">
                                  <p:stCondLst>
                                    <p:cond delay="0"/>
                                  </p:stCondLst>
                                  <p:childTnLst>
                                    <p:animRot by="-21600000">
                                      <p:cBhvr>
                                        <p:cTn id="980" dur="2250" fill="hold"/>
                                        <p:tgtEl>
                                          <p:spTgt spid="126"/>
                                        </p:tgtEl>
                                        <p:attrNameLst>
                                          <p:attrName>r</p:attrName>
                                        </p:attrNameLst>
                                      </p:cBhvr>
                                    </p:animRot>
                                  </p:childTnLst>
                                </p:cTn>
                              </p:par>
                              <p:par>
                                <p:cTn id="981" presetID="8" presetClass="emph" presetSubtype="0" repeatCount="indefinite" fill="hold" grpId="1" nodeType="withEffect">
                                  <p:stCondLst>
                                    <p:cond delay="0"/>
                                  </p:stCondLst>
                                  <p:childTnLst>
                                    <p:animRot by="-21600000">
                                      <p:cBhvr>
                                        <p:cTn id="982" dur="2250" fill="hold"/>
                                        <p:tgtEl>
                                          <p:spTgt spid="127"/>
                                        </p:tgtEl>
                                        <p:attrNameLst>
                                          <p:attrName>r</p:attrName>
                                        </p:attrNameLst>
                                      </p:cBhvr>
                                    </p:animRot>
                                  </p:childTnLst>
                                </p:cTn>
                              </p:par>
                              <p:par>
                                <p:cTn id="983" presetID="8" presetClass="emph" presetSubtype="0" repeatCount="indefinite" fill="hold" grpId="1" nodeType="withEffect">
                                  <p:stCondLst>
                                    <p:cond delay="0"/>
                                  </p:stCondLst>
                                  <p:childTnLst>
                                    <p:animRot by="-21600000">
                                      <p:cBhvr>
                                        <p:cTn id="984" dur="2250" fill="hold"/>
                                        <p:tgtEl>
                                          <p:spTgt spid="128"/>
                                        </p:tgtEl>
                                        <p:attrNameLst>
                                          <p:attrName>r</p:attrName>
                                        </p:attrNameLst>
                                      </p:cBhvr>
                                    </p:animRot>
                                  </p:childTnLst>
                                </p:cTn>
                              </p:par>
                              <p:par>
                                <p:cTn id="985" presetID="8" presetClass="emph" presetSubtype="0" repeatCount="indefinite" fill="hold" grpId="1" nodeType="withEffect">
                                  <p:stCondLst>
                                    <p:cond delay="0"/>
                                  </p:stCondLst>
                                  <p:childTnLst>
                                    <p:animRot by="-21600000">
                                      <p:cBhvr>
                                        <p:cTn id="986" dur="2250" fill="hold"/>
                                        <p:tgtEl>
                                          <p:spTgt spid="129"/>
                                        </p:tgtEl>
                                        <p:attrNameLst>
                                          <p:attrName>r</p:attrName>
                                        </p:attrNameLst>
                                      </p:cBhvr>
                                    </p:animRot>
                                  </p:childTnLst>
                                </p:cTn>
                              </p:par>
                              <p:par>
                                <p:cTn id="987" presetID="8" presetClass="emph" presetSubtype="0" repeatCount="indefinite" fill="hold" grpId="1" nodeType="withEffect">
                                  <p:stCondLst>
                                    <p:cond delay="0"/>
                                  </p:stCondLst>
                                  <p:childTnLst>
                                    <p:animRot by="-21600000">
                                      <p:cBhvr>
                                        <p:cTn id="988" dur="2250" fill="hold"/>
                                        <p:tgtEl>
                                          <p:spTgt spid="130"/>
                                        </p:tgtEl>
                                        <p:attrNameLst>
                                          <p:attrName>r</p:attrName>
                                        </p:attrNameLst>
                                      </p:cBhvr>
                                    </p:animRot>
                                  </p:childTnLst>
                                </p:cTn>
                              </p:par>
                              <p:par>
                                <p:cTn id="989" presetID="8" presetClass="emph" presetSubtype="0" repeatCount="indefinite" fill="hold" grpId="1" nodeType="withEffect">
                                  <p:stCondLst>
                                    <p:cond delay="0"/>
                                  </p:stCondLst>
                                  <p:childTnLst>
                                    <p:animRot by="-21600000">
                                      <p:cBhvr>
                                        <p:cTn id="990" dur="2250" fill="hold"/>
                                        <p:tgtEl>
                                          <p:spTgt spid="131"/>
                                        </p:tgtEl>
                                        <p:attrNameLst>
                                          <p:attrName>r</p:attrName>
                                        </p:attrNameLst>
                                      </p:cBhvr>
                                    </p:animRot>
                                  </p:childTnLst>
                                </p:cTn>
                              </p:par>
                              <p:par>
                                <p:cTn id="991" presetID="8" presetClass="emph" presetSubtype="0" repeatCount="indefinite" fill="hold" grpId="1" nodeType="withEffect">
                                  <p:stCondLst>
                                    <p:cond delay="0"/>
                                  </p:stCondLst>
                                  <p:childTnLst>
                                    <p:animRot by="-21600000">
                                      <p:cBhvr>
                                        <p:cTn id="992" dur="2250" fill="hold"/>
                                        <p:tgtEl>
                                          <p:spTgt spid="132"/>
                                        </p:tgtEl>
                                        <p:attrNameLst>
                                          <p:attrName>r</p:attrName>
                                        </p:attrNameLst>
                                      </p:cBhvr>
                                    </p:animRot>
                                  </p:childTnLst>
                                </p:cTn>
                              </p:par>
                              <p:par>
                                <p:cTn id="993" presetID="8" presetClass="emph" presetSubtype="0" repeatCount="indefinite" fill="hold" grpId="1" nodeType="withEffect">
                                  <p:stCondLst>
                                    <p:cond delay="0"/>
                                  </p:stCondLst>
                                  <p:childTnLst>
                                    <p:animRot by="-21600000">
                                      <p:cBhvr>
                                        <p:cTn id="994" dur="2250" fill="hold"/>
                                        <p:tgtEl>
                                          <p:spTgt spid="133"/>
                                        </p:tgtEl>
                                        <p:attrNameLst>
                                          <p:attrName>r</p:attrName>
                                        </p:attrNameLst>
                                      </p:cBhvr>
                                    </p:animRot>
                                  </p:childTnLst>
                                </p:cTn>
                              </p:par>
                              <p:par>
                                <p:cTn id="995" presetID="8" presetClass="emph" presetSubtype="0" repeatCount="indefinite" fill="hold" grpId="1" nodeType="withEffect">
                                  <p:stCondLst>
                                    <p:cond delay="0"/>
                                  </p:stCondLst>
                                  <p:childTnLst>
                                    <p:animRot by="-21600000">
                                      <p:cBhvr>
                                        <p:cTn id="996" dur="2250" fill="hold"/>
                                        <p:tgtEl>
                                          <p:spTgt spid="134"/>
                                        </p:tgtEl>
                                        <p:attrNameLst>
                                          <p:attrName>r</p:attrName>
                                        </p:attrNameLst>
                                      </p:cBhvr>
                                    </p:animRot>
                                  </p:childTnLst>
                                </p:cTn>
                              </p:par>
                              <p:par>
                                <p:cTn id="997" presetID="8" presetClass="emph" presetSubtype="0" repeatCount="indefinite" fill="hold" grpId="1" nodeType="withEffect">
                                  <p:stCondLst>
                                    <p:cond delay="0"/>
                                  </p:stCondLst>
                                  <p:childTnLst>
                                    <p:animRot by="-21600000">
                                      <p:cBhvr>
                                        <p:cTn id="998" dur="2250" fill="hold"/>
                                        <p:tgtEl>
                                          <p:spTgt spid="135"/>
                                        </p:tgtEl>
                                        <p:attrNameLst>
                                          <p:attrName>r</p:attrName>
                                        </p:attrNameLst>
                                      </p:cBhvr>
                                    </p:animRot>
                                  </p:childTnLst>
                                </p:cTn>
                              </p:par>
                              <p:par>
                                <p:cTn id="999" presetID="8" presetClass="emph" presetSubtype="0" repeatCount="indefinite" fill="hold" grpId="1" nodeType="withEffect">
                                  <p:stCondLst>
                                    <p:cond delay="0"/>
                                  </p:stCondLst>
                                  <p:childTnLst>
                                    <p:animRot by="-21600000">
                                      <p:cBhvr>
                                        <p:cTn id="1000" dur="2250" fill="hold"/>
                                        <p:tgtEl>
                                          <p:spTgt spid="136"/>
                                        </p:tgtEl>
                                        <p:attrNameLst>
                                          <p:attrName>r</p:attrName>
                                        </p:attrNameLst>
                                      </p:cBhvr>
                                    </p:animRot>
                                  </p:childTnLst>
                                </p:cTn>
                              </p:par>
                              <p:par>
                                <p:cTn id="1001" presetID="8" presetClass="emph" presetSubtype="0" repeatCount="indefinite" fill="hold" grpId="1" nodeType="withEffect">
                                  <p:stCondLst>
                                    <p:cond delay="0"/>
                                  </p:stCondLst>
                                  <p:childTnLst>
                                    <p:animRot by="-21600000">
                                      <p:cBhvr>
                                        <p:cTn id="1002" dur="2250" fill="hold"/>
                                        <p:tgtEl>
                                          <p:spTgt spid="137"/>
                                        </p:tgtEl>
                                        <p:attrNameLst>
                                          <p:attrName>r</p:attrName>
                                        </p:attrNameLst>
                                      </p:cBhvr>
                                    </p:animRot>
                                  </p:childTnLst>
                                </p:cTn>
                              </p:par>
                              <p:par>
                                <p:cTn id="1003" presetID="8" presetClass="emph" presetSubtype="0" repeatCount="indefinite" fill="hold" grpId="1" nodeType="withEffect">
                                  <p:stCondLst>
                                    <p:cond delay="0"/>
                                  </p:stCondLst>
                                  <p:childTnLst>
                                    <p:animRot by="-21600000">
                                      <p:cBhvr>
                                        <p:cTn id="1004" dur="2250" fill="hold"/>
                                        <p:tgtEl>
                                          <p:spTgt spid="138"/>
                                        </p:tgtEl>
                                        <p:attrNameLst>
                                          <p:attrName>r</p:attrName>
                                        </p:attrNameLst>
                                      </p:cBhvr>
                                    </p:animRot>
                                  </p:childTnLst>
                                </p:cTn>
                              </p:par>
                              <p:par>
                                <p:cTn id="1005" presetID="8" presetClass="emph" presetSubtype="0" repeatCount="indefinite" fill="hold" grpId="1" nodeType="withEffect">
                                  <p:stCondLst>
                                    <p:cond delay="0"/>
                                  </p:stCondLst>
                                  <p:childTnLst>
                                    <p:animRot by="-21600000">
                                      <p:cBhvr>
                                        <p:cTn id="1006" dur="2250" fill="hold"/>
                                        <p:tgtEl>
                                          <p:spTgt spid="139"/>
                                        </p:tgtEl>
                                        <p:attrNameLst>
                                          <p:attrName>r</p:attrName>
                                        </p:attrNameLst>
                                      </p:cBhvr>
                                    </p:animRot>
                                  </p:childTnLst>
                                </p:cTn>
                              </p:par>
                              <p:par>
                                <p:cTn id="1007" presetID="8" presetClass="emph" presetSubtype="0" repeatCount="indefinite" fill="hold" grpId="1" nodeType="withEffect">
                                  <p:stCondLst>
                                    <p:cond delay="0"/>
                                  </p:stCondLst>
                                  <p:childTnLst>
                                    <p:animRot by="-21600000">
                                      <p:cBhvr>
                                        <p:cTn id="1008" dur="2250" fill="hold"/>
                                        <p:tgtEl>
                                          <p:spTgt spid="140"/>
                                        </p:tgtEl>
                                        <p:attrNameLst>
                                          <p:attrName>r</p:attrName>
                                        </p:attrNameLst>
                                      </p:cBhvr>
                                    </p:animRot>
                                  </p:childTnLst>
                                </p:cTn>
                              </p:par>
                              <p:par>
                                <p:cTn id="1009" presetID="8" presetClass="emph" presetSubtype="0" repeatCount="indefinite" fill="hold" grpId="1" nodeType="withEffect">
                                  <p:stCondLst>
                                    <p:cond delay="0"/>
                                  </p:stCondLst>
                                  <p:childTnLst>
                                    <p:animRot by="-21600000">
                                      <p:cBhvr>
                                        <p:cTn id="1010" dur="2250" fill="hold"/>
                                        <p:tgtEl>
                                          <p:spTgt spid="141"/>
                                        </p:tgtEl>
                                        <p:attrNameLst>
                                          <p:attrName>r</p:attrName>
                                        </p:attrNameLst>
                                      </p:cBhvr>
                                    </p:animRot>
                                  </p:childTnLst>
                                </p:cTn>
                              </p:par>
                              <p:par>
                                <p:cTn id="1011" presetID="8" presetClass="emph" presetSubtype="0" repeatCount="indefinite" fill="hold" grpId="1" nodeType="withEffect">
                                  <p:stCondLst>
                                    <p:cond delay="0"/>
                                  </p:stCondLst>
                                  <p:childTnLst>
                                    <p:animRot by="-21600000">
                                      <p:cBhvr>
                                        <p:cTn id="1012" dur="2250" fill="hold"/>
                                        <p:tgtEl>
                                          <p:spTgt spid="142"/>
                                        </p:tgtEl>
                                        <p:attrNameLst>
                                          <p:attrName>r</p:attrName>
                                        </p:attrNameLst>
                                      </p:cBhvr>
                                    </p:animRot>
                                  </p:childTnLst>
                                </p:cTn>
                              </p:par>
                              <p:par>
                                <p:cTn id="1013" presetID="8" presetClass="emph" presetSubtype="0" repeatCount="indefinite" fill="hold" grpId="1" nodeType="withEffect">
                                  <p:stCondLst>
                                    <p:cond delay="0"/>
                                  </p:stCondLst>
                                  <p:childTnLst>
                                    <p:animRot by="-21600000">
                                      <p:cBhvr>
                                        <p:cTn id="1014" dur="2250" fill="hold"/>
                                        <p:tgtEl>
                                          <p:spTgt spid="143"/>
                                        </p:tgtEl>
                                        <p:attrNameLst>
                                          <p:attrName>r</p:attrName>
                                        </p:attrNameLst>
                                      </p:cBhvr>
                                    </p:animRot>
                                  </p:childTnLst>
                                </p:cTn>
                              </p:par>
                              <p:par>
                                <p:cTn id="1015" presetID="8" presetClass="emph" presetSubtype="0" repeatCount="indefinite" fill="hold" grpId="1" nodeType="withEffect">
                                  <p:stCondLst>
                                    <p:cond delay="0"/>
                                  </p:stCondLst>
                                  <p:childTnLst>
                                    <p:animRot by="-21600000">
                                      <p:cBhvr>
                                        <p:cTn id="1016" dur="2250" fill="hold"/>
                                        <p:tgtEl>
                                          <p:spTgt spid="144"/>
                                        </p:tgtEl>
                                        <p:attrNameLst>
                                          <p:attrName>r</p:attrName>
                                        </p:attrNameLst>
                                      </p:cBhvr>
                                    </p:animRot>
                                  </p:childTnLst>
                                </p:cTn>
                              </p:par>
                              <p:par>
                                <p:cTn id="1017" presetID="8" presetClass="emph" presetSubtype="0" repeatCount="indefinite" fill="hold" grpId="1" nodeType="withEffect">
                                  <p:stCondLst>
                                    <p:cond delay="0"/>
                                  </p:stCondLst>
                                  <p:childTnLst>
                                    <p:animRot by="-21600000">
                                      <p:cBhvr>
                                        <p:cTn id="1018" dur="2250" fill="hold"/>
                                        <p:tgtEl>
                                          <p:spTgt spid="145"/>
                                        </p:tgtEl>
                                        <p:attrNameLst>
                                          <p:attrName>r</p:attrName>
                                        </p:attrNameLst>
                                      </p:cBhvr>
                                    </p:animRot>
                                  </p:childTnLst>
                                </p:cTn>
                              </p:par>
                              <p:par>
                                <p:cTn id="1019" presetID="8" presetClass="emph" presetSubtype="0" repeatCount="indefinite" fill="hold" grpId="1" nodeType="withEffect">
                                  <p:stCondLst>
                                    <p:cond delay="0"/>
                                  </p:stCondLst>
                                  <p:childTnLst>
                                    <p:animRot by="-21600000">
                                      <p:cBhvr>
                                        <p:cTn id="1020" dur="2250" fill="hold"/>
                                        <p:tgtEl>
                                          <p:spTgt spid="146"/>
                                        </p:tgtEl>
                                        <p:attrNameLst>
                                          <p:attrName>r</p:attrName>
                                        </p:attrNameLst>
                                      </p:cBhvr>
                                    </p:animRot>
                                  </p:childTnLst>
                                </p:cTn>
                              </p:par>
                              <p:par>
                                <p:cTn id="1021" presetID="8" presetClass="emph" presetSubtype="0" repeatCount="indefinite" fill="hold" grpId="1" nodeType="withEffect">
                                  <p:stCondLst>
                                    <p:cond delay="0"/>
                                  </p:stCondLst>
                                  <p:childTnLst>
                                    <p:animRot by="-21600000">
                                      <p:cBhvr>
                                        <p:cTn id="1022" dur="2250" fill="hold"/>
                                        <p:tgtEl>
                                          <p:spTgt spid="147"/>
                                        </p:tgtEl>
                                        <p:attrNameLst>
                                          <p:attrName>r</p:attrName>
                                        </p:attrNameLst>
                                      </p:cBhvr>
                                    </p:animRot>
                                  </p:childTnLst>
                                </p:cTn>
                              </p:par>
                              <p:par>
                                <p:cTn id="1023" presetID="8" presetClass="emph" presetSubtype="0" repeatCount="indefinite" fill="hold" grpId="1" nodeType="withEffect">
                                  <p:stCondLst>
                                    <p:cond delay="0"/>
                                  </p:stCondLst>
                                  <p:childTnLst>
                                    <p:animRot by="-21600000">
                                      <p:cBhvr>
                                        <p:cTn id="1024" dur="2250" fill="hold"/>
                                        <p:tgtEl>
                                          <p:spTgt spid="148"/>
                                        </p:tgtEl>
                                        <p:attrNameLst>
                                          <p:attrName>r</p:attrName>
                                        </p:attrNameLst>
                                      </p:cBhvr>
                                    </p:animRot>
                                  </p:childTnLst>
                                </p:cTn>
                              </p:par>
                              <p:par>
                                <p:cTn id="1025" presetID="8" presetClass="emph" presetSubtype="0" repeatCount="indefinite" fill="hold" grpId="1" nodeType="withEffect">
                                  <p:stCondLst>
                                    <p:cond delay="0"/>
                                  </p:stCondLst>
                                  <p:childTnLst>
                                    <p:animRot by="-21600000">
                                      <p:cBhvr>
                                        <p:cTn id="1026" dur="2250" fill="hold"/>
                                        <p:tgtEl>
                                          <p:spTgt spid="149"/>
                                        </p:tgtEl>
                                        <p:attrNameLst>
                                          <p:attrName>r</p:attrName>
                                        </p:attrNameLst>
                                      </p:cBhvr>
                                    </p:animRot>
                                  </p:childTnLst>
                                </p:cTn>
                              </p:par>
                              <p:par>
                                <p:cTn id="1027" presetID="8" presetClass="emph" presetSubtype="0" repeatCount="indefinite" fill="hold" grpId="1" nodeType="withEffect">
                                  <p:stCondLst>
                                    <p:cond delay="0"/>
                                  </p:stCondLst>
                                  <p:childTnLst>
                                    <p:animRot by="-21600000">
                                      <p:cBhvr>
                                        <p:cTn id="1028" dur="2250" fill="hold"/>
                                        <p:tgtEl>
                                          <p:spTgt spid="150"/>
                                        </p:tgtEl>
                                        <p:attrNameLst>
                                          <p:attrName>r</p:attrName>
                                        </p:attrNameLst>
                                      </p:cBhvr>
                                    </p:animRot>
                                  </p:childTnLst>
                                </p:cTn>
                              </p:par>
                              <p:par>
                                <p:cTn id="1029" presetID="8" presetClass="emph" presetSubtype="0" repeatCount="indefinite" fill="hold" grpId="1" nodeType="withEffect">
                                  <p:stCondLst>
                                    <p:cond delay="0"/>
                                  </p:stCondLst>
                                  <p:childTnLst>
                                    <p:animRot by="-21600000">
                                      <p:cBhvr>
                                        <p:cTn id="1030" dur="2250" fill="hold"/>
                                        <p:tgtEl>
                                          <p:spTgt spid="151"/>
                                        </p:tgtEl>
                                        <p:attrNameLst>
                                          <p:attrName>r</p:attrName>
                                        </p:attrNameLst>
                                      </p:cBhvr>
                                    </p:animRot>
                                  </p:childTnLst>
                                </p:cTn>
                              </p:par>
                              <p:par>
                                <p:cTn id="1031" presetID="8" presetClass="emph" presetSubtype="0" repeatCount="indefinite" fill="hold" grpId="1" nodeType="withEffect">
                                  <p:stCondLst>
                                    <p:cond delay="0"/>
                                  </p:stCondLst>
                                  <p:childTnLst>
                                    <p:animRot by="-21600000">
                                      <p:cBhvr>
                                        <p:cTn id="1032" dur="2250" fill="hold"/>
                                        <p:tgtEl>
                                          <p:spTgt spid="152"/>
                                        </p:tgtEl>
                                        <p:attrNameLst>
                                          <p:attrName>r</p:attrName>
                                        </p:attrNameLst>
                                      </p:cBhvr>
                                    </p:animRot>
                                  </p:childTnLst>
                                </p:cTn>
                              </p:par>
                              <p:par>
                                <p:cTn id="1033" presetID="8" presetClass="emph" presetSubtype="0" repeatCount="indefinite" fill="hold" grpId="1" nodeType="withEffect">
                                  <p:stCondLst>
                                    <p:cond delay="0"/>
                                  </p:stCondLst>
                                  <p:childTnLst>
                                    <p:animRot by="-21600000">
                                      <p:cBhvr>
                                        <p:cTn id="1034" dur="2250" fill="hold"/>
                                        <p:tgtEl>
                                          <p:spTgt spid="153"/>
                                        </p:tgtEl>
                                        <p:attrNameLst>
                                          <p:attrName>r</p:attrName>
                                        </p:attrNameLst>
                                      </p:cBhvr>
                                    </p:animRot>
                                  </p:childTnLst>
                                </p:cTn>
                              </p:par>
                              <p:par>
                                <p:cTn id="1035" presetID="8" presetClass="emph" presetSubtype="0" repeatCount="indefinite" fill="hold" grpId="1" nodeType="withEffect">
                                  <p:stCondLst>
                                    <p:cond delay="0"/>
                                  </p:stCondLst>
                                  <p:childTnLst>
                                    <p:animRot by="-21600000">
                                      <p:cBhvr>
                                        <p:cTn id="1036" dur="2250" fill="hold"/>
                                        <p:tgtEl>
                                          <p:spTgt spid="154"/>
                                        </p:tgtEl>
                                        <p:attrNameLst>
                                          <p:attrName>r</p:attrName>
                                        </p:attrNameLst>
                                      </p:cBhvr>
                                    </p:animRot>
                                  </p:childTnLst>
                                </p:cTn>
                              </p:par>
                              <p:par>
                                <p:cTn id="1037" presetID="8" presetClass="emph" presetSubtype="0" repeatCount="indefinite" fill="hold" grpId="1" nodeType="withEffect">
                                  <p:stCondLst>
                                    <p:cond delay="0"/>
                                  </p:stCondLst>
                                  <p:childTnLst>
                                    <p:animRot by="-21600000">
                                      <p:cBhvr>
                                        <p:cTn id="1038" dur="2250" fill="hold"/>
                                        <p:tgtEl>
                                          <p:spTgt spid="155"/>
                                        </p:tgtEl>
                                        <p:attrNameLst>
                                          <p:attrName>r</p:attrName>
                                        </p:attrNameLst>
                                      </p:cBhvr>
                                    </p:animRot>
                                  </p:childTnLst>
                                </p:cTn>
                              </p:par>
                              <p:par>
                                <p:cTn id="1039" presetID="8" presetClass="emph" presetSubtype="0" repeatCount="indefinite" fill="hold" grpId="1" nodeType="withEffect">
                                  <p:stCondLst>
                                    <p:cond delay="0"/>
                                  </p:stCondLst>
                                  <p:childTnLst>
                                    <p:animRot by="-21600000">
                                      <p:cBhvr>
                                        <p:cTn id="1040" dur="2250" fill="hold"/>
                                        <p:tgtEl>
                                          <p:spTgt spid="156"/>
                                        </p:tgtEl>
                                        <p:attrNameLst>
                                          <p:attrName>r</p:attrName>
                                        </p:attrNameLst>
                                      </p:cBhvr>
                                    </p:animRot>
                                  </p:childTnLst>
                                </p:cTn>
                              </p:par>
                              <p:par>
                                <p:cTn id="1041" presetID="8" presetClass="emph" presetSubtype="0" repeatCount="indefinite" fill="hold" grpId="1" nodeType="withEffect">
                                  <p:stCondLst>
                                    <p:cond delay="0"/>
                                  </p:stCondLst>
                                  <p:childTnLst>
                                    <p:animRot by="-21600000">
                                      <p:cBhvr>
                                        <p:cTn id="1042" dur="2250" fill="hold"/>
                                        <p:tgtEl>
                                          <p:spTgt spid="157"/>
                                        </p:tgtEl>
                                        <p:attrNameLst>
                                          <p:attrName>r</p:attrName>
                                        </p:attrNameLst>
                                      </p:cBhvr>
                                    </p:animRot>
                                  </p:childTnLst>
                                </p:cTn>
                              </p:par>
                              <p:par>
                                <p:cTn id="1043" presetID="8" presetClass="emph" presetSubtype="0" repeatCount="indefinite" fill="hold" grpId="1" nodeType="withEffect">
                                  <p:stCondLst>
                                    <p:cond delay="0"/>
                                  </p:stCondLst>
                                  <p:childTnLst>
                                    <p:animRot by="-21600000">
                                      <p:cBhvr>
                                        <p:cTn id="1044" dur="2250" fill="hold"/>
                                        <p:tgtEl>
                                          <p:spTgt spid="158"/>
                                        </p:tgtEl>
                                        <p:attrNameLst>
                                          <p:attrName>r</p:attrName>
                                        </p:attrNameLst>
                                      </p:cBhvr>
                                    </p:animRot>
                                  </p:childTnLst>
                                </p:cTn>
                              </p:par>
                              <p:par>
                                <p:cTn id="1045" presetID="8" presetClass="emph" presetSubtype="0" repeatCount="indefinite" fill="hold" grpId="1" nodeType="withEffect">
                                  <p:stCondLst>
                                    <p:cond delay="0"/>
                                  </p:stCondLst>
                                  <p:childTnLst>
                                    <p:animRot by="-21600000">
                                      <p:cBhvr>
                                        <p:cTn id="1046" dur="2250" fill="hold"/>
                                        <p:tgtEl>
                                          <p:spTgt spid="2"/>
                                        </p:tgtEl>
                                        <p:attrNameLst>
                                          <p:attrName>r</p:attrName>
                                        </p:attrNameLst>
                                      </p:cBhvr>
                                    </p:animRot>
                                  </p:childTnLst>
                                </p:cTn>
                              </p:par>
                              <p:par>
                                <p:cTn id="1047" presetID="8" presetClass="emph" presetSubtype="0" repeatCount="indefinite" fill="hold" grpId="1" nodeType="withEffect">
                                  <p:stCondLst>
                                    <p:cond delay="0"/>
                                  </p:stCondLst>
                                  <p:childTnLst>
                                    <p:animRot by="-21600000">
                                      <p:cBhvr>
                                        <p:cTn id="1048" dur="2250" fill="hold"/>
                                        <p:tgtEl>
                                          <p:spTgt spid="3"/>
                                        </p:tgtEl>
                                        <p:attrNameLst>
                                          <p:attrName>r</p:attrName>
                                        </p:attrNameLst>
                                      </p:cBhvr>
                                    </p:animRot>
                                  </p:childTnLst>
                                </p:cTn>
                              </p:par>
                              <p:par>
                                <p:cTn id="1049" presetID="8" presetClass="emph" presetSubtype="0" repeatCount="indefinite" fill="hold" grpId="1" nodeType="withEffect">
                                  <p:stCondLst>
                                    <p:cond delay="0"/>
                                  </p:stCondLst>
                                  <p:childTnLst>
                                    <p:animRot by="-21600000">
                                      <p:cBhvr>
                                        <p:cTn id="1050" dur="2250" fill="hold"/>
                                        <p:tgtEl>
                                          <p:spTgt spid="4"/>
                                        </p:tgtEl>
                                        <p:attrNameLst>
                                          <p:attrName>r</p:attrName>
                                        </p:attrNameLst>
                                      </p:cBhvr>
                                    </p:animRot>
                                  </p:childTnLst>
                                </p:cTn>
                              </p:par>
                              <p:par>
                                <p:cTn id="1051" presetID="8" presetClass="emph" presetSubtype="0" repeatCount="indefinite" fill="hold" grpId="1" nodeType="withEffect">
                                  <p:stCondLst>
                                    <p:cond delay="0"/>
                                  </p:stCondLst>
                                  <p:childTnLst>
                                    <p:animRot by="-21600000">
                                      <p:cBhvr>
                                        <p:cTn id="1052" dur="2250" fill="hold"/>
                                        <p:tgtEl>
                                          <p:spTgt spid="5"/>
                                        </p:tgtEl>
                                        <p:attrNameLst>
                                          <p:attrName>r</p:attrName>
                                        </p:attrNameLst>
                                      </p:cBhvr>
                                    </p:animRot>
                                  </p:childTnLst>
                                </p:cTn>
                              </p:par>
                              <p:par>
                                <p:cTn id="1053" presetID="8" presetClass="emph" presetSubtype="0" repeatCount="indefinite" fill="hold" grpId="1" nodeType="withEffect">
                                  <p:stCondLst>
                                    <p:cond delay="0"/>
                                  </p:stCondLst>
                                  <p:childTnLst>
                                    <p:animRot by="-21600000">
                                      <p:cBhvr>
                                        <p:cTn id="1054" dur="2250" fill="hold"/>
                                        <p:tgtEl>
                                          <p:spTgt spid="6"/>
                                        </p:tgtEl>
                                        <p:attrNameLst>
                                          <p:attrName>r</p:attrName>
                                        </p:attrNameLst>
                                      </p:cBhvr>
                                    </p:animRot>
                                  </p:childTnLst>
                                </p:cTn>
                              </p:par>
                              <p:par>
                                <p:cTn id="1055" presetID="8" presetClass="emph" presetSubtype="0" repeatCount="indefinite" fill="hold" grpId="1" nodeType="withEffect">
                                  <p:stCondLst>
                                    <p:cond delay="0"/>
                                  </p:stCondLst>
                                  <p:childTnLst>
                                    <p:animRot by="-21600000">
                                      <p:cBhvr>
                                        <p:cTn id="1056" dur="2250" fill="hold"/>
                                        <p:tgtEl>
                                          <p:spTgt spid="7"/>
                                        </p:tgtEl>
                                        <p:attrNameLst>
                                          <p:attrName>r</p:attrName>
                                        </p:attrNameLst>
                                      </p:cBhvr>
                                    </p:animRot>
                                  </p:childTnLst>
                                </p:cTn>
                              </p:par>
                              <p:par>
                                <p:cTn id="1057" presetID="8" presetClass="emph" presetSubtype="0" repeatCount="indefinite" fill="hold" grpId="1" nodeType="withEffect">
                                  <p:stCondLst>
                                    <p:cond delay="0"/>
                                  </p:stCondLst>
                                  <p:childTnLst>
                                    <p:animRot by="-21600000">
                                      <p:cBhvr>
                                        <p:cTn id="1058" dur="2250" fill="hold"/>
                                        <p:tgtEl>
                                          <p:spTgt spid="8"/>
                                        </p:tgtEl>
                                        <p:attrNameLst>
                                          <p:attrName>r</p:attrName>
                                        </p:attrNameLst>
                                      </p:cBhvr>
                                    </p:animRot>
                                  </p:childTnLst>
                                </p:cTn>
                              </p:par>
                              <p:par>
                                <p:cTn id="1059" presetID="8" presetClass="emph" presetSubtype="0" repeatCount="indefinite" fill="hold" grpId="1" nodeType="withEffect">
                                  <p:stCondLst>
                                    <p:cond delay="0"/>
                                  </p:stCondLst>
                                  <p:childTnLst>
                                    <p:animRot by="-21600000">
                                      <p:cBhvr>
                                        <p:cTn id="1060" dur="2250" fill="hold"/>
                                        <p:tgtEl>
                                          <p:spTgt spid="9"/>
                                        </p:tgtEl>
                                        <p:attrNameLst>
                                          <p:attrName>r</p:attrName>
                                        </p:attrNameLst>
                                      </p:cBhvr>
                                    </p:animRot>
                                  </p:childTnLst>
                                </p:cTn>
                              </p:par>
                              <p:par>
                                <p:cTn id="1061" presetID="8" presetClass="emph" presetSubtype="0" repeatCount="indefinite" fill="hold" grpId="1" nodeType="withEffect">
                                  <p:stCondLst>
                                    <p:cond delay="0"/>
                                  </p:stCondLst>
                                  <p:childTnLst>
                                    <p:animRot by="-21600000">
                                      <p:cBhvr>
                                        <p:cTn id="1062" dur="2250" fill="hold"/>
                                        <p:tgtEl>
                                          <p:spTgt spid="10"/>
                                        </p:tgtEl>
                                        <p:attrNameLst>
                                          <p:attrName>r</p:attrName>
                                        </p:attrNameLst>
                                      </p:cBhvr>
                                    </p:animRot>
                                  </p:childTnLst>
                                </p:cTn>
                              </p:par>
                              <p:par>
                                <p:cTn id="1063" presetID="8" presetClass="emph" presetSubtype="0" repeatCount="indefinite" fill="hold" grpId="1" nodeType="withEffect">
                                  <p:stCondLst>
                                    <p:cond delay="0"/>
                                  </p:stCondLst>
                                  <p:childTnLst>
                                    <p:animRot by="-21600000">
                                      <p:cBhvr>
                                        <p:cTn id="1064" dur="2250" fill="hold"/>
                                        <p:tgtEl>
                                          <p:spTgt spid="11"/>
                                        </p:tgtEl>
                                        <p:attrNameLst>
                                          <p:attrName>r</p:attrName>
                                        </p:attrNameLst>
                                      </p:cBhvr>
                                    </p:animRot>
                                  </p:childTnLst>
                                </p:cTn>
                              </p:par>
                              <p:par>
                                <p:cTn id="1065" presetID="8" presetClass="emph" presetSubtype="0" repeatCount="indefinite" fill="hold" grpId="1" nodeType="withEffect">
                                  <p:stCondLst>
                                    <p:cond delay="0"/>
                                  </p:stCondLst>
                                  <p:childTnLst>
                                    <p:animRot by="-21600000">
                                      <p:cBhvr>
                                        <p:cTn id="1066" dur="2250" fill="hold"/>
                                        <p:tgtEl>
                                          <p:spTgt spid="12"/>
                                        </p:tgtEl>
                                        <p:attrNameLst>
                                          <p:attrName>r</p:attrName>
                                        </p:attrNameLst>
                                      </p:cBhvr>
                                    </p:animRot>
                                  </p:childTnLst>
                                </p:cTn>
                              </p:par>
                              <p:par>
                                <p:cTn id="1067" presetID="8" presetClass="emph" presetSubtype="0" repeatCount="indefinite" fill="hold" grpId="1" nodeType="withEffect">
                                  <p:stCondLst>
                                    <p:cond delay="0"/>
                                  </p:stCondLst>
                                  <p:childTnLst>
                                    <p:animRot by="-21600000">
                                      <p:cBhvr>
                                        <p:cTn id="1068" dur="2250" fill="hold"/>
                                        <p:tgtEl>
                                          <p:spTgt spid="13"/>
                                        </p:tgtEl>
                                        <p:attrNameLst>
                                          <p:attrName>r</p:attrName>
                                        </p:attrNameLst>
                                      </p:cBhvr>
                                    </p:animRot>
                                  </p:childTnLst>
                                </p:cTn>
                              </p:par>
                              <p:par>
                                <p:cTn id="1069" presetID="8" presetClass="emph" presetSubtype="0" repeatCount="indefinite" fill="hold" grpId="1" nodeType="withEffect">
                                  <p:stCondLst>
                                    <p:cond delay="0"/>
                                  </p:stCondLst>
                                  <p:childTnLst>
                                    <p:animRot by="-21600000">
                                      <p:cBhvr>
                                        <p:cTn id="1070" dur="2250" fill="hold"/>
                                        <p:tgtEl>
                                          <p:spTgt spid="14"/>
                                        </p:tgtEl>
                                        <p:attrNameLst>
                                          <p:attrName>r</p:attrName>
                                        </p:attrNameLst>
                                      </p:cBhvr>
                                    </p:animRot>
                                  </p:childTnLst>
                                </p:cTn>
                              </p:par>
                              <p:par>
                                <p:cTn id="1071" presetID="8" presetClass="emph" presetSubtype="0" repeatCount="indefinite" fill="hold" grpId="1" nodeType="withEffect">
                                  <p:stCondLst>
                                    <p:cond delay="0"/>
                                  </p:stCondLst>
                                  <p:childTnLst>
                                    <p:animRot by="-21600000">
                                      <p:cBhvr>
                                        <p:cTn id="1072" dur="2250" fill="hold"/>
                                        <p:tgtEl>
                                          <p:spTgt spid="15"/>
                                        </p:tgtEl>
                                        <p:attrNameLst>
                                          <p:attrName>r</p:attrName>
                                        </p:attrNameLst>
                                      </p:cBhvr>
                                    </p:animRot>
                                  </p:childTnLst>
                                </p:cTn>
                              </p:par>
                              <p:par>
                                <p:cTn id="1073" presetID="8" presetClass="emph" presetSubtype="0" repeatCount="indefinite" fill="hold" grpId="1" nodeType="withEffect">
                                  <p:stCondLst>
                                    <p:cond delay="0"/>
                                  </p:stCondLst>
                                  <p:childTnLst>
                                    <p:animRot by="-21600000">
                                      <p:cBhvr>
                                        <p:cTn id="1074" dur="2250" fill="hold"/>
                                        <p:tgtEl>
                                          <p:spTgt spid="16"/>
                                        </p:tgtEl>
                                        <p:attrNameLst>
                                          <p:attrName>r</p:attrName>
                                        </p:attrNameLst>
                                      </p:cBhvr>
                                    </p:animRot>
                                  </p:childTnLst>
                                </p:cTn>
                              </p:par>
                              <p:par>
                                <p:cTn id="1075" presetID="8" presetClass="emph" presetSubtype="0" repeatCount="indefinite" fill="hold" grpId="1" nodeType="withEffect">
                                  <p:stCondLst>
                                    <p:cond delay="0"/>
                                  </p:stCondLst>
                                  <p:childTnLst>
                                    <p:animRot by="-21600000">
                                      <p:cBhvr>
                                        <p:cTn id="1076" dur="2250" fill="hold"/>
                                        <p:tgtEl>
                                          <p:spTgt spid="17"/>
                                        </p:tgtEl>
                                        <p:attrNameLst>
                                          <p:attrName>r</p:attrName>
                                        </p:attrNameLst>
                                      </p:cBhvr>
                                    </p:animRot>
                                  </p:childTnLst>
                                </p:cTn>
                              </p:par>
                              <p:par>
                                <p:cTn id="1077" presetID="8" presetClass="emph" presetSubtype="0" repeatCount="indefinite" fill="hold" grpId="1" nodeType="withEffect">
                                  <p:stCondLst>
                                    <p:cond delay="0"/>
                                  </p:stCondLst>
                                  <p:childTnLst>
                                    <p:animRot by="-21600000">
                                      <p:cBhvr>
                                        <p:cTn id="1078" dur="2250" fill="hold"/>
                                        <p:tgtEl>
                                          <p:spTgt spid="18"/>
                                        </p:tgtEl>
                                        <p:attrNameLst>
                                          <p:attrName>r</p:attrName>
                                        </p:attrNameLst>
                                      </p:cBhvr>
                                    </p:animRot>
                                  </p:childTnLst>
                                </p:cTn>
                              </p:par>
                              <p:par>
                                <p:cTn id="1079" presetID="8" presetClass="emph" presetSubtype="0" repeatCount="indefinite" fill="hold" grpId="1" nodeType="withEffect">
                                  <p:stCondLst>
                                    <p:cond delay="0"/>
                                  </p:stCondLst>
                                  <p:childTnLst>
                                    <p:animRot by="-21600000">
                                      <p:cBhvr>
                                        <p:cTn id="1080" dur="2250" fill="hold"/>
                                        <p:tgtEl>
                                          <p:spTgt spid="19"/>
                                        </p:tgtEl>
                                        <p:attrNameLst>
                                          <p:attrName>r</p:attrName>
                                        </p:attrNameLst>
                                      </p:cBhvr>
                                    </p:animRot>
                                  </p:childTnLst>
                                </p:cTn>
                              </p:par>
                              <p:par>
                                <p:cTn id="1081" presetID="8" presetClass="emph" presetSubtype="0" repeatCount="indefinite" fill="hold" grpId="1" nodeType="withEffect">
                                  <p:stCondLst>
                                    <p:cond delay="0"/>
                                  </p:stCondLst>
                                  <p:childTnLst>
                                    <p:animRot by="-21600000">
                                      <p:cBhvr>
                                        <p:cTn id="1082" dur="2250" fill="hold"/>
                                        <p:tgtEl>
                                          <p:spTgt spid="20"/>
                                        </p:tgtEl>
                                        <p:attrNameLst>
                                          <p:attrName>r</p:attrName>
                                        </p:attrNameLst>
                                      </p:cBhvr>
                                    </p:animRot>
                                  </p:childTnLst>
                                </p:cTn>
                              </p:par>
                              <p:par>
                                <p:cTn id="1083" presetID="8" presetClass="emph" presetSubtype="0" repeatCount="indefinite" fill="hold" grpId="1" nodeType="withEffect">
                                  <p:stCondLst>
                                    <p:cond delay="0"/>
                                  </p:stCondLst>
                                  <p:childTnLst>
                                    <p:animRot by="-21600000">
                                      <p:cBhvr>
                                        <p:cTn id="1084" dur="2250" fill="hold"/>
                                        <p:tgtEl>
                                          <p:spTgt spid="21"/>
                                        </p:tgtEl>
                                        <p:attrNameLst>
                                          <p:attrName>r</p:attrName>
                                        </p:attrNameLst>
                                      </p:cBhvr>
                                    </p:animRot>
                                  </p:childTnLst>
                                </p:cTn>
                              </p:par>
                              <p:par>
                                <p:cTn id="1085" presetID="8" presetClass="emph" presetSubtype="0" repeatCount="indefinite" fill="hold" grpId="1" nodeType="withEffect">
                                  <p:stCondLst>
                                    <p:cond delay="0"/>
                                  </p:stCondLst>
                                  <p:childTnLst>
                                    <p:animRot by="-21600000">
                                      <p:cBhvr>
                                        <p:cTn id="1086" dur="2250" fill="hold"/>
                                        <p:tgtEl>
                                          <p:spTgt spid="22"/>
                                        </p:tgtEl>
                                        <p:attrNameLst>
                                          <p:attrName>r</p:attrName>
                                        </p:attrNameLst>
                                      </p:cBhvr>
                                    </p:animRot>
                                  </p:childTnLst>
                                </p:cTn>
                              </p:par>
                              <p:par>
                                <p:cTn id="1087" presetID="8" presetClass="emph" presetSubtype="0" repeatCount="indefinite" fill="hold" grpId="1" nodeType="withEffect">
                                  <p:stCondLst>
                                    <p:cond delay="0"/>
                                  </p:stCondLst>
                                  <p:childTnLst>
                                    <p:animRot by="-21600000">
                                      <p:cBhvr>
                                        <p:cTn id="1088" dur="2250" fill="hold"/>
                                        <p:tgtEl>
                                          <p:spTgt spid="23"/>
                                        </p:tgtEl>
                                        <p:attrNameLst>
                                          <p:attrName>r</p:attrName>
                                        </p:attrNameLst>
                                      </p:cBhvr>
                                    </p:animRot>
                                  </p:childTnLst>
                                </p:cTn>
                              </p:par>
                              <p:par>
                                <p:cTn id="1089" presetID="8" presetClass="emph" presetSubtype="0" repeatCount="indefinite" fill="hold" grpId="1" nodeType="withEffect">
                                  <p:stCondLst>
                                    <p:cond delay="0"/>
                                  </p:stCondLst>
                                  <p:childTnLst>
                                    <p:animRot by="-21600000">
                                      <p:cBhvr>
                                        <p:cTn id="1090" dur="2250" fill="hold"/>
                                        <p:tgtEl>
                                          <p:spTgt spid="24"/>
                                        </p:tgtEl>
                                        <p:attrNameLst>
                                          <p:attrName>r</p:attrName>
                                        </p:attrNameLst>
                                      </p:cBhvr>
                                    </p:animRot>
                                  </p:childTnLst>
                                </p:cTn>
                              </p:par>
                              <p:par>
                                <p:cTn id="1091" presetID="8" presetClass="emph" presetSubtype="0" repeatCount="indefinite" fill="hold" grpId="1" nodeType="withEffect">
                                  <p:stCondLst>
                                    <p:cond delay="0"/>
                                  </p:stCondLst>
                                  <p:childTnLst>
                                    <p:animRot by="-21600000">
                                      <p:cBhvr>
                                        <p:cTn id="1092" dur="2250" fill="hold"/>
                                        <p:tgtEl>
                                          <p:spTgt spid="25"/>
                                        </p:tgtEl>
                                        <p:attrNameLst>
                                          <p:attrName>r</p:attrName>
                                        </p:attrNameLst>
                                      </p:cBhvr>
                                    </p:animRot>
                                  </p:childTnLst>
                                </p:cTn>
                              </p:par>
                              <p:par>
                                <p:cTn id="1093" presetID="8" presetClass="emph" presetSubtype="0" repeatCount="indefinite" fill="hold" grpId="1" nodeType="withEffect">
                                  <p:stCondLst>
                                    <p:cond delay="0"/>
                                  </p:stCondLst>
                                  <p:childTnLst>
                                    <p:animRot by="-21600000">
                                      <p:cBhvr>
                                        <p:cTn id="1094" dur="2250" fill="hold"/>
                                        <p:tgtEl>
                                          <p:spTgt spid="26"/>
                                        </p:tgtEl>
                                        <p:attrNameLst>
                                          <p:attrName>r</p:attrName>
                                        </p:attrNameLst>
                                      </p:cBhvr>
                                    </p:animRot>
                                  </p:childTnLst>
                                </p:cTn>
                              </p:par>
                              <p:par>
                                <p:cTn id="1095" presetID="8" presetClass="emph" presetSubtype="0" repeatCount="indefinite" fill="hold" grpId="1" nodeType="withEffect">
                                  <p:stCondLst>
                                    <p:cond delay="0"/>
                                  </p:stCondLst>
                                  <p:childTnLst>
                                    <p:animRot by="-21600000">
                                      <p:cBhvr>
                                        <p:cTn id="1096" dur="2250" fill="hold"/>
                                        <p:tgtEl>
                                          <p:spTgt spid="27"/>
                                        </p:tgtEl>
                                        <p:attrNameLst>
                                          <p:attrName>r</p:attrName>
                                        </p:attrNameLst>
                                      </p:cBhvr>
                                    </p:animRot>
                                  </p:childTnLst>
                                </p:cTn>
                              </p:par>
                              <p:par>
                                <p:cTn id="1097" presetID="8" presetClass="emph" presetSubtype="0" repeatCount="indefinite" fill="hold" grpId="1" nodeType="withEffect">
                                  <p:stCondLst>
                                    <p:cond delay="0"/>
                                  </p:stCondLst>
                                  <p:childTnLst>
                                    <p:animRot by="-21600000">
                                      <p:cBhvr>
                                        <p:cTn id="1098" dur="2250" fill="hold"/>
                                        <p:tgtEl>
                                          <p:spTgt spid="28"/>
                                        </p:tgtEl>
                                        <p:attrNameLst>
                                          <p:attrName>r</p:attrName>
                                        </p:attrNameLst>
                                      </p:cBhvr>
                                    </p:animRot>
                                  </p:childTnLst>
                                </p:cTn>
                              </p:par>
                              <p:par>
                                <p:cTn id="1099" presetID="8" presetClass="emph" presetSubtype="0" repeatCount="indefinite" fill="hold" grpId="1" nodeType="withEffect">
                                  <p:stCondLst>
                                    <p:cond delay="0"/>
                                  </p:stCondLst>
                                  <p:childTnLst>
                                    <p:animRot by="-21600000">
                                      <p:cBhvr>
                                        <p:cTn id="1100" dur="2250" fill="hold"/>
                                        <p:tgtEl>
                                          <p:spTgt spid="29"/>
                                        </p:tgtEl>
                                        <p:attrNameLst>
                                          <p:attrName>r</p:attrName>
                                        </p:attrNameLst>
                                      </p:cBhvr>
                                    </p:animRot>
                                  </p:childTnLst>
                                </p:cTn>
                              </p:par>
                              <p:par>
                                <p:cTn id="1101" presetID="8" presetClass="emph" presetSubtype="0" repeatCount="indefinite" fill="hold" grpId="1" nodeType="withEffect">
                                  <p:stCondLst>
                                    <p:cond delay="0"/>
                                  </p:stCondLst>
                                  <p:childTnLst>
                                    <p:animRot by="-21600000">
                                      <p:cBhvr>
                                        <p:cTn id="1102" dur="2250" fill="hold"/>
                                        <p:tgtEl>
                                          <p:spTgt spid="30"/>
                                        </p:tgtEl>
                                        <p:attrNameLst>
                                          <p:attrName>r</p:attrName>
                                        </p:attrNameLst>
                                      </p:cBhvr>
                                    </p:animRot>
                                  </p:childTnLst>
                                </p:cTn>
                              </p:par>
                              <p:par>
                                <p:cTn id="1103" presetID="8" presetClass="emph" presetSubtype="0" repeatCount="indefinite" fill="hold" grpId="1" nodeType="withEffect">
                                  <p:stCondLst>
                                    <p:cond delay="0"/>
                                  </p:stCondLst>
                                  <p:childTnLst>
                                    <p:animRot by="-21600000">
                                      <p:cBhvr>
                                        <p:cTn id="1104" dur="2250" fill="hold"/>
                                        <p:tgtEl>
                                          <p:spTgt spid="31"/>
                                        </p:tgtEl>
                                        <p:attrNameLst>
                                          <p:attrName>r</p:attrName>
                                        </p:attrNameLst>
                                      </p:cBhvr>
                                    </p:animRot>
                                  </p:childTnLst>
                                </p:cTn>
                              </p:par>
                              <p:par>
                                <p:cTn id="1105" presetID="8" presetClass="emph" presetSubtype="0" repeatCount="indefinite" fill="hold" grpId="1" nodeType="withEffect">
                                  <p:stCondLst>
                                    <p:cond delay="0"/>
                                  </p:stCondLst>
                                  <p:childTnLst>
                                    <p:animRot by="-21600000">
                                      <p:cBhvr>
                                        <p:cTn id="1106" dur="2250" fill="hold"/>
                                        <p:tgtEl>
                                          <p:spTgt spid="32"/>
                                        </p:tgtEl>
                                        <p:attrNameLst>
                                          <p:attrName>r</p:attrName>
                                        </p:attrNameLst>
                                      </p:cBhvr>
                                    </p:animRot>
                                  </p:childTnLst>
                                </p:cTn>
                              </p:par>
                              <p:par>
                                <p:cTn id="1107" presetID="8" presetClass="emph" presetSubtype="0" repeatCount="indefinite" fill="hold" grpId="1" nodeType="withEffect">
                                  <p:stCondLst>
                                    <p:cond delay="0"/>
                                  </p:stCondLst>
                                  <p:childTnLst>
                                    <p:animRot by="-21600000">
                                      <p:cBhvr>
                                        <p:cTn id="1108" dur="2250" fill="hold"/>
                                        <p:tgtEl>
                                          <p:spTgt spid="33"/>
                                        </p:tgtEl>
                                        <p:attrNameLst>
                                          <p:attrName>r</p:attrName>
                                        </p:attrNameLst>
                                      </p:cBhvr>
                                    </p:animRot>
                                  </p:childTnLst>
                                </p:cTn>
                              </p:par>
                              <p:par>
                                <p:cTn id="1109" presetID="8" presetClass="emph" presetSubtype="0" repeatCount="indefinite" fill="hold" grpId="1" nodeType="withEffect">
                                  <p:stCondLst>
                                    <p:cond delay="0"/>
                                  </p:stCondLst>
                                  <p:childTnLst>
                                    <p:animRot by="-21600000">
                                      <p:cBhvr>
                                        <p:cTn id="1110" dur="2250" fill="hold"/>
                                        <p:tgtEl>
                                          <p:spTgt spid="34"/>
                                        </p:tgtEl>
                                        <p:attrNameLst>
                                          <p:attrName>r</p:attrName>
                                        </p:attrNameLst>
                                      </p:cBhvr>
                                    </p:animRot>
                                  </p:childTnLst>
                                </p:cTn>
                              </p:par>
                              <p:par>
                                <p:cTn id="1111" presetID="8" presetClass="emph" presetSubtype="0" repeatCount="indefinite" fill="hold" grpId="1" nodeType="withEffect">
                                  <p:stCondLst>
                                    <p:cond delay="0"/>
                                  </p:stCondLst>
                                  <p:childTnLst>
                                    <p:animRot by="-21600000">
                                      <p:cBhvr>
                                        <p:cTn id="1112" dur="2250" fill="hold"/>
                                        <p:tgtEl>
                                          <p:spTgt spid="35"/>
                                        </p:tgtEl>
                                        <p:attrNameLst>
                                          <p:attrName>r</p:attrName>
                                        </p:attrNameLst>
                                      </p:cBhvr>
                                    </p:animRot>
                                  </p:childTnLst>
                                </p:cTn>
                              </p:par>
                              <p:par>
                                <p:cTn id="1113" presetID="8" presetClass="emph" presetSubtype="0" repeatCount="indefinite" fill="hold" grpId="1" nodeType="withEffect">
                                  <p:stCondLst>
                                    <p:cond delay="0"/>
                                  </p:stCondLst>
                                  <p:childTnLst>
                                    <p:animRot by="-21600000">
                                      <p:cBhvr>
                                        <p:cTn id="1114" dur="2250" fill="hold"/>
                                        <p:tgtEl>
                                          <p:spTgt spid="36"/>
                                        </p:tgtEl>
                                        <p:attrNameLst>
                                          <p:attrName>r</p:attrName>
                                        </p:attrNameLst>
                                      </p:cBhvr>
                                    </p:animRot>
                                  </p:childTnLst>
                                </p:cTn>
                              </p:par>
                              <p:par>
                                <p:cTn id="1115" presetID="8" presetClass="emph" presetSubtype="0" repeatCount="indefinite" fill="hold" grpId="1" nodeType="withEffect">
                                  <p:stCondLst>
                                    <p:cond delay="0"/>
                                  </p:stCondLst>
                                  <p:childTnLst>
                                    <p:animRot by="-21600000">
                                      <p:cBhvr>
                                        <p:cTn id="1116" dur="2250" fill="hold"/>
                                        <p:tgtEl>
                                          <p:spTgt spid="37"/>
                                        </p:tgtEl>
                                        <p:attrNameLst>
                                          <p:attrName>r</p:attrName>
                                        </p:attrNameLst>
                                      </p:cBhvr>
                                    </p:animRot>
                                  </p:childTnLst>
                                </p:cTn>
                              </p:par>
                              <p:par>
                                <p:cTn id="1117" presetID="8" presetClass="emph" presetSubtype="0" repeatCount="indefinite" fill="hold" grpId="1" nodeType="withEffect">
                                  <p:stCondLst>
                                    <p:cond delay="0"/>
                                  </p:stCondLst>
                                  <p:childTnLst>
                                    <p:animRot by="-21600000">
                                      <p:cBhvr>
                                        <p:cTn id="1118" dur="2250" fill="hold"/>
                                        <p:tgtEl>
                                          <p:spTgt spid="38"/>
                                        </p:tgtEl>
                                        <p:attrNameLst>
                                          <p:attrName>r</p:attrName>
                                        </p:attrNameLst>
                                      </p:cBhvr>
                                    </p:animRot>
                                  </p:childTnLst>
                                </p:cTn>
                              </p:par>
                              <p:par>
                                <p:cTn id="1119" presetID="8" presetClass="emph" presetSubtype="0" repeatCount="indefinite" fill="hold" grpId="1" nodeType="withEffect">
                                  <p:stCondLst>
                                    <p:cond delay="0"/>
                                  </p:stCondLst>
                                  <p:childTnLst>
                                    <p:animRot by="-21600000">
                                      <p:cBhvr>
                                        <p:cTn id="1120" dur="2250" fill="hold"/>
                                        <p:tgtEl>
                                          <p:spTgt spid="39"/>
                                        </p:tgtEl>
                                        <p:attrNameLst>
                                          <p:attrName>r</p:attrName>
                                        </p:attrNameLst>
                                      </p:cBhvr>
                                    </p:animRot>
                                  </p:childTnLst>
                                </p:cTn>
                              </p:par>
                              <p:par>
                                <p:cTn id="1121" presetID="8" presetClass="emph" presetSubtype="0" repeatCount="indefinite" fill="hold" grpId="1" nodeType="withEffect">
                                  <p:stCondLst>
                                    <p:cond delay="0"/>
                                  </p:stCondLst>
                                  <p:childTnLst>
                                    <p:animRot by="-21600000">
                                      <p:cBhvr>
                                        <p:cTn id="1122" dur="2250" fill="hold"/>
                                        <p:tgtEl>
                                          <p:spTgt spid="40"/>
                                        </p:tgtEl>
                                        <p:attrNameLst>
                                          <p:attrName>r</p:attrName>
                                        </p:attrNameLst>
                                      </p:cBhvr>
                                    </p:animRot>
                                  </p:childTnLst>
                                </p:cTn>
                              </p:par>
                              <p:par>
                                <p:cTn id="1123" presetID="8" presetClass="emph" presetSubtype="0" repeatCount="indefinite" fill="hold" grpId="1" nodeType="withEffect">
                                  <p:stCondLst>
                                    <p:cond delay="0"/>
                                  </p:stCondLst>
                                  <p:childTnLst>
                                    <p:animRot by="-21600000">
                                      <p:cBhvr>
                                        <p:cTn id="1124" dur="2250" fill="hold"/>
                                        <p:tgtEl>
                                          <p:spTgt spid="41"/>
                                        </p:tgtEl>
                                        <p:attrNameLst>
                                          <p:attrName>r</p:attrName>
                                        </p:attrNameLst>
                                      </p:cBhvr>
                                    </p:animRot>
                                  </p:childTnLst>
                                </p:cTn>
                              </p:par>
                              <p:par>
                                <p:cTn id="1125" presetID="8" presetClass="emph" presetSubtype="0" repeatCount="indefinite" fill="hold" grpId="1" nodeType="withEffect">
                                  <p:stCondLst>
                                    <p:cond delay="0"/>
                                  </p:stCondLst>
                                  <p:childTnLst>
                                    <p:animRot by="-21600000">
                                      <p:cBhvr>
                                        <p:cTn id="1126" dur="2250" fill="hold"/>
                                        <p:tgtEl>
                                          <p:spTgt spid="42"/>
                                        </p:tgtEl>
                                        <p:attrNameLst>
                                          <p:attrName>r</p:attrName>
                                        </p:attrNameLst>
                                      </p:cBhvr>
                                    </p:animRot>
                                  </p:childTnLst>
                                </p:cTn>
                              </p:par>
                              <p:par>
                                <p:cTn id="1127" presetID="8" presetClass="emph" presetSubtype="0" repeatCount="indefinite" fill="hold" grpId="1" nodeType="withEffect">
                                  <p:stCondLst>
                                    <p:cond delay="0"/>
                                  </p:stCondLst>
                                  <p:childTnLst>
                                    <p:animRot by="-21600000">
                                      <p:cBhvr>
                                        <p:cTn id="1128" dur="2250" fill="hold"/>
                                        <p:tgtEl>
                                          <p:spTgt spid="43"/>
                                        </p:tgtEl>
                                        <p:attrNameLst>
                                          <p:attrName>r</p:attrName>
                                        </p:attrNameLst>
                                      </p:cBhvr>
                                    </p:animRot>
                                  </p:childTnLst>
                                </p:cTn>
                              </p:par>
                              <p:par>
                                <p:cTn id="1129" presetID="8" presetClass="emph" presetSubtype="0" repeatCount="indefinite" fill="hold" grpId="1" nodeType="withEffect">
                                  <p:stCondLst>
                                    <p:cond delay="0"/>
                                  </p:stCondLst>
                                  <p:childTnLst>
                                    <p:animRot by="-21600000">
                                      <p:cBhvr>
                                        <p:cTn id="1130" dur="2250" fill="hold"/>
                                        <p:tgtEl>
                                          <p:spTgt spid="44"/>
                                        </p:tgtEl>
                                        <p:attrNameLst>
                                          <p:attrName>r</p:attrName>
                                        </p:attrNameLst>
                                      </p:cBhvr>
                                    </p:animRot>
                                  </p:childTnLst>
                                </p:cTn>
                              </p:par>
                              <p:par>
                                <p:cTn id="1131" presetID="8" presetClass="emph" presetSubtype="0" repeatCount="indefinite" fill="hold" grpId="1" nodeType="withEffect">
                                  <p:stCondLst>
                                    <p:cond delay="0"/>
                                  </p:stCondLst>
                                  <p:childTnLst>
                                    <p:animRot by="-21600000">
                                      <p:cBhvr>
                                        <p:cTn id="1132" dur="2250" fill="hold"/>
                                        <p:tgtEl>
                                          <p:spTgt spid="45"/>
                                        </p:tgtEl>
                                        <p:attrNameLst>
                                          <p:attrName>r</p:attrName>
                                        </p:attrNameLst>
                                      </p:cBhvr>
                                    </p:animRot>
                                  </p:childTnLst>
                                </p:cTn>
                              </p:par>
                              <p:par>
                                <p:cTn id="1133" presetID="8" presetClass="emph" presetSubtype="0" repeatCount="indefinite" fill="hold" grpId="1" nodeType="withEffect">
                                  <p:stCondLst>
                                    <p:cond delay="0"/>
                                  </p:stCondLst>
                                  <p:childTnLst>
                                    <p:animRot by="-21600000">
                                      <p:cBhvr>
                                        <p:cTn id="1134" dur="2250" fill="hold"/>
                                        <p:tgtEl>
                                          <p:spTgt spid="46"/>
                                        </p:tgtEl>
                                        <p:attrNameLst>
                                          <p:attrName>r</p:attrName>
                                        </p:attrNameLst>
                                      </p:cBhvr>
                                    </p:animRot>
                                  </p:childTnLst>
                                </p:cTn>
                              </p:par>
                              <p:par>
                                <p:cTn id="1135" presetID="8" presetClass="emph" presetSubtype="0" repeatCount="indefinite" fill="hold" grpId="1" nodeType="withEffect">
                                  <p:stCondLst>
                                    <p:cond delay="0"/>
                                  </p:stCondLst>
                                  <p:childTnLst>
                                    <p:animRot by="-21600000">
                                      <p:cBhvr>
                                        <p:cTn id="1136" dur="2250" fill="hold"/>
                                        <p:tgtEl>
                                          <p:spTgt spid="47"/>
                                        </p:tgtEl>
                                        <p:attrNameLst>
                                          <p:attrName>r</p:attrName>
                                        </p:attrNameLst>
                                      </p:cBhvr>
                                    </p:animRot>
                                  </p:childTnLst>
                                </p:cTn>
                              </p:par>
                              <p:par>
                                <p:cTn id="1137" presetID="8" presetClass="emph" presetSubtype="0" repeatCount="indefinite" fill="hold" grpId="1" nodeType="withEffect">
                                  <p:stCondLst>
                                    <p:cond delay="0"/>
                                  </p:stCondLst>
                                  <p:childTnLst>
                                    <p:animRot by="-21600000">
                                      <p:cBhvr>
                                        <p:cTn id="1138" dur="2250" fill="hold"/>
                                        <p:tgtEl>
                                          <p:spTgt spid="48"/>
                                        </p:tgtEl>
                                        <p:attrNameLst>
                                          <p:attrName>r</p:attrName>
                                        </p:attrNameLst>
                                      </p:cBhvr>
                                    </p:animRot>
                                  </p:childTnLst>
                                </p:cTn>
                              </p:par>
                              <p:par>
                                <p:cTn id="1139" presetID="8" presetClass="emph" presetSubtype="0" repeatCount="indefinite" fill="hold" grpId="1" nodeType="withEffect">
                                  <p:stCondLst>
                                    <p:cond delay="0"/>
                                  </p:stCondLst>
                                  <p:childTnLst>
                                    <p:animRot by="-21600000">
                                      <p:cBhvr>
                                        <p:cTn id="1140" dur="2250" fill="hold"/>
                                        <p:tgtEl>
                                          <p:spTgt spid="49"/>
                                        </p:tgtEl>
                                        <p:attrNameLst>
                                          <p:attrName>r</p:attrName>
                                        </p:attrNameLst>
                                      </p:cBhvr>
                                    </p:animRot>
                                  </p:childTnLst>
                                </p:cTn>
                              </p:par>
                              <p:par>
                                <p:cTn id="1141" presetID="8" presetClass="emph" presetSubtype="0" repeatCount="indefinite" fill="hold" grpId="1" nodeType="withEffect">
                                  <p:stCondLst>
                                    <p:cond delay="0"/>
                                  </p:stCondLst>
                                  <p:childTnLst>
                                    <p:animRot by="-21600000">
                                      <p:cBhvr>
                                        <p:cTn id="1142" dur="2250" fill="hold"/>
                                        <p:tgtEl>
                                          <p:spTgt spid="50"/>
                                        </p:tgtEl>
                                        <p:attrNameLst>
                                          <p:attrName>r</p:attrName>
                                        </p:attrNameLst>
                                      </p:cBhvr>
                                    </p:animRot>
                                  </p:childTnLst>
                                </p:cTn>
                              </p:par>
                              <p:par>
                                <p:cTn id="1143" presetID="8" presetClass="emph" presetSubtype="0" repeatCount="indefinite" fill="hold" grpId="1" nodeType="withEffect">
                                  <p:stCondLst>
                                    <p:cond delay="0"/>
                                  </p:stCondLst>
                                  <p:childTnLst>
                                    <p:animRot by="-21600000">
                                      <p:cBhvr>
                                        <p:cTn id="1144" dur="2250" fill="hold"/>
                                        <p:tgtEl>
                                          <p:spTgt spid="51"/>
                                        </p:tgtEl>
                                        <p:attrNameLst>
                                          <p:attrName>r</p:attrName>
                                        </p:attrNameLst>
                                      </p:cBhvr>
                                    </p:animRot>
                                  </p:childTnLst>
                                </p:cTn>
                              </p:par>
                              <p:par>
                                <p:cTn id="1145" presetID="8" presetClass="emph" presetSubtype="0" repeatCount="indefinite" fill="hold" grpId="1" nodeType="withEffect">
                                  <p:stCondLst>
                                    <p:cond delay="0"/>
                                  </p:stCondLst>
                                  <p:childTnLst>
                                    <p:animRot by="-21600000">
                                      <p:cBhvr>
                                        <p:cTn id="1146" dur="2250" fill="hold"/>
                                        <p:tgtEl>
                                          <p:spTgt spid="52"/>
                                        </p:tgtEl>
                                        <p:attrNameLst>
                                          <p:attrName>r</p:attrName>
                                        </p:attrNameLst>
                                      </p:cBhvr>
                                    </p:animRot>
                                  </p:childTnLst>
                                </p:cTn>
                              </p:par>
                              <p:par>
                                <p:cTn id="1147" presetID="8" presetClass="emph" presetSubtype="0" repeatCount="indefinite" fill="hold" grpId="1" nodeType="withEffect">
                                  <p:stCondLst>
                                    <p:cond delay="0"/>
                                  </p:stCondLst>
                                  <p:childTnLst>
                                    <p:animRot by="-21600000">
                                      <p:cBhvr>
                                        <p:cTn id="1148" dur="2250" fill="hold"/>
                                        <p:tgtEl>
                                          <p:spTgt spid="53"/>
                                        </p:tgtEl>
                                        <p:attrNameLst>
                                          <p:attrName>r</p:attrName>
                                        </p:attrNameLst>
                                      </p:cBhvr>
                                    </p:animRot>
                                  </p:childTnLst>
                                </p:cTn>
                              </p:par>
                              <p:par>
                                <p:cTn id="1149" presetID="8" presetClass="emph" presetSubtype="0" repeatCount="indefinite" fill="hold" grpId="1" nodeType="withEffect">
                                  <p:stCondLst>
                                    <p:cond delay="0"/>
                                  </p:stCondLst>
                                  <p:childTnLst>
                                    <p:animRot by="21600000">
                                      <p:cBhvr>
                                        <p:cTn id="1150" dur="2250" fill="hold"/>
                                        <p:tgtEl>
                                          <p:spTgt spid="160"/>
                                        </p:tgtEl>
                                        <p:attrNameLst>
                                          <p:attrName>r</p:attrName>
                                        </p:attrNameLst>
                                      </p:cBhvr>
                                    </p:animRot>
                                  </p:childTnLst>
                                </p:cTn>
                              </p:par>
                              <p:par>
                                <p:cTn id="1151" presetID="8" presetClass="emph" presetSubtype="0" repeatCount="indefinite" fill="hold" grpId="1" nodeType="withEffect">
                                  <p:stCondLst>
                                    <p:cond delay="0"/>
                                  </p:stCondLst>
                                  <p:childTnLst>
                                    <p:animRot by="21600000">
                                      <p:cBhvr>
                                        <p:cTn id="1152" dur="2250" fill="hold"/>
                                        <p:tgtEl>
                                          <p:spTgt spid="161"/>
                                        </p:tgtEl>
                                        <p:attrNameLst>
                                          <p:attrName>r</p:attrName>
                                        </p:attrNameLst>
                                      </p:cBhvr>
                                    </p:animRot>
                                  </p:childTnLst>
                                </p:cTn>
                              </p:par>
                              <p:par>
                                <p:cTn id="1153" presetID="8" presetClass="emph" presetSubtype="0" repeatCount="indefinite" fill="hold" grpId="1" nodeType="withEffect">
                                  <p:stCondLst>
                                    <p:cond delay="0"/>
                                  </p:stCondLst>
                                  <p:childTnLst>
                                    <p:animRot by="21600000">
                                      <p:cBhvr>
                                        <p:cTn id="1154" dur="2250" fill="hold"/>
                                        <p:tgtEl>
                                          <p:spTgt spid="162"/>
                                        </p:tgtEl>
                                        <p:attrNameLst>
                                          <p:attrName>r</p:attrName>
                                        </p:attrNameLst>
                                      </p:cBhvr>
                                    </p:animRot>
                                  </p:childTnLst>
                                </p:cTn>
                              </p:par>
                              <p:par>
                                <p:cTn id="1155" presetID="8" presetClass="emph" presetSubtype="0" repeatCount="indefinite" fill="hold" grpId="1" nodeType="withEffect">
                                  <p:stCondLst>
                                    <p:cond delay="0"/>
                                  </p:stCondLst>
                                  <p:childTnLst>
                                    <p:animRot by="21600000">
                                      <p:cBhvr>
                                        <p:cTn id="1156" dur="2250" fill="hold"/>
                                        <p:tgtEl>
                                          <p:spTgt spid="163"/>
                                        </p:tgtEl>
                                        <p:attrNameLst>
                                          <p:attrName>r</p:attrName>
                                        </p:attrNameLst>
                                      </p:cBhvr>
                                    </p:animRot>
                                  </p:childTnLst>
                                </p:cTn>
                              </p:par>
                              <p:par>
                                <p:cTn id="1157" presetID="8" presetClass="emph" presetSubtype="0" repeatCount="indefinite" fill="hold" grpId="1" nodeType="withEffect">
                                  <p:stCondLst>
                                    <p:cond delay="0"/>
                                  </p:stCondLst>
                                  <p:childTnLst>
                                    <p:animRot by="21600000">
                                      <p:cBhvr>
                                        <p:cTn id="1158" dur="2250" fill="hold"/>
                                        <p:tgtEl>
                                          <p:spTgt spid="164"/>
                                        </p:tgtEl>
                                        <p:attrNameLst>
                                          <p:attrName>r</p:attrName>
                                        </p:attrNameLst>
                                      </p:cBhvr>
                                    </p:animRot>
                                  </p:childTnLst>
                                </p:cTn>
                              </p:par>
                              <p:par>
                                <p:cTn id="1159" presetID="8" presetClass="emph" presetSubtype="0" repeatCount="indefinite" fill="hold" grpId="1" nodeType="withEffect">
                                  <p:stCondLst>
                                    <p:cond delay="0"/>
                                  </p:stCondLst>
                                  <p:childTnLst>
                                    <p:animRot by="21600000">
                                      <p:cBhvr>
                                        <p:cTn id="1160" dur="2250" fill="hold"/>
                                        <p:tgtEl>
                                          <p:spTgt spid="165"/>
                                        </p:tgtEl>
                                        <p:attrNameLst>
                                          <p:attrName>r</p:attrName>
                                        </p:attrNameLst>
                                      </p:cBhvr>
                                    </p:animRot>
                                  </p:childTnLst>
                                </p:cTn>
                              </p:par>
                              <p:par>
                                <p:cTn id="1161" presetID="8" presetClass="emph" presetSubtype="0" repeatCount="indefinite" fill="hold" grpId="1" nodeType="withEffect">
                                  <p:stCondLst>
                                    <p:cond delay="0"/>
                                  </p:stCondLst>
                                  <p:childTnLst>
                                    <p:animRot by="21600000">
                                      <p:cBhvr>
                                        <p:cTn id="1162" dur="2250" fill="hold"/>
                                        <p:tgtEl>
                                          <p:spTgt spid="166"/>
                                        </p:tgtEl>
                                        <p:attrNameLst>
                                          <p:attrName>r</p:attrName>
                                        </p:attrNameLst>
                                      </p:cBhvr>
                                    </p:animRot>
                                  </p:childTnLst>
                                </p:cTn>
                              </p:par>
                              <p:par>
                                <p:cTn id="1163" presetID="8" presetClass="emph" presetSubtype="0" repeatCount="indefinite" fill="hold" grpId="1" nodeType="withEffect">
                                  <p:stCondLst>
                                    <p:cond delay="0"/>
                                  </p:stCondLst>
                                  <p:childTnLst>
                                    <p:animRot by="21600000">
                                      <p:cBhvr>
                                        <p:cTn id="1164" dur="2250" fill="hold"/>
                                        <p:tgtEl>
                                          <p:spTgt spid="167"/>
                                        </p:tgtEl>
                                        <p:attrNameLst>
                                          <p:attrName>r</p:attrName>
                                        </p:attrNameLst>
                                      </p:cBhvr>
                                    </p:animRot>
                                  </p:childTnLst>
                                </p:cTn>
                              </p:par>
                              <p:par>
                                <p:cTn id="1165" presetID="8" presetClass="emph" presetSubtype="0" repeatCount="indefinite" fill="hold" grpId="1" nodeType="withEffect">
                                  <p:stCondLst>
                                    <p:cond delay="0"/>
                                  </p:stCondLst>
                                  <p:childTnLst>
                                    <p:animRot by="21600000">
                                      <p:cBhvr>
                                        <p:cTn id="1166" dur="2250" fill="hold"/>
                                        <p:tgtEl>
                                          <p:spTgt spid="168"/>
                                        </p:tgtEl>
                                        <p:attrNameLst>
                                          <p:attrName>r</p:attrName>
                                        </p:attrNameLst>
                                      </p:cBhvr>
                                    </p:animRot>
                                  </p:childTnLst>
                                </p:cTn>
                              </p:par>
                              <p:par>
                                <p:cTn id="1167" presetID="8" presetClass="emph" presetSubtype="0" repeatCount="indefinite" fill="hold" grpId="1" nodeType="withEffect">
                                  <p:stCondLst>
                                    <p:cond delay="0"/>
                                  </p:stCondLst>
                                  <p:childTnLst>
                                    <p:animRot by="21600000">
                                      <p:cBhvr>
                                        <p:cTn id="1168" dur="2250" fill="hold"/>
                                        <p:tgtEl>
                                          <p:spTgt spid="169"/>
                                        </p:tgtEl>
                                        <p:attrNameLst>
                                          <p:attrName>r</p:attrName>
                                        </p:attrNameLst>
                                      </p:cBhvr>
                                    </p:animRot>
                                  </p:childTnLst>
                                </p:cTn>
                              </p:par>
                              <p:par>
                                <p:cTn id="1169" presetID="8" presetClass="emph" presetSubtype="0" repeatCount="indefinite" fill="hold" grpId="1" nodeType="withEffect">
                                  <p:stCondLst>
                                    <p:cond delay="0"/>
                                  </p:stCondLst>
                                  <p:childTnLst>
                                    <p:animRot by="21600000">
                                      <p:cBhvr>
                                        <p:cTn id="1170" dur="2250" fill="hold"/>
                                        <p:tgtEl>
                                          <p:spTgt spid="170"/>
                                        </p:tgtEl>
                                        <p:attrNameLst>
                                          <p:attrName>r</p:attrName>
                                        </p:attrNameLst>
                                      </p:cBhvr>
                                    </p:animRot>
                                  </p:childTnLst>
                                </p:cTn>
                              </p:par>
                              <p:par>
                                <p:cTn id="1171" presetID="8" presetClass="emph" presetSubtype="0" repeatCount="indefinite" fill="hold" grpId="1" nodeType="withEffect">
                                  <p:stCondLst>
                                    <p:cond delay="0"/>
                                  </p:stCondLst>
                                  <p:childTnLst>
                                    <p:animRot by="21600000">
                                      <p:cBhvr>
                                        <p:cTn id="1172" dur="2250" fill="hold"/>
                                        <p:tgtEl>
                                          <p:spTgt spid="171"/>
                                        </p:tgtEl>
                                        <p:attrNameLst>
                                          <p:attrName>r</p:attrName>
                                        </p:attrNameLst>
                                      </p:cBhvr>
                                    </p:animRot>
                                  </p:childTnLst>
                                </p:cTn>
                              </p:par>
                              <p:par>
                                <p:cTn id="1173" presetID="8" presetClass="emph" presetSubtype="0" repeatCount="indefinite" fill="hold" grpId="1" nodeType="withEffect">
                                  <p:stCondLst>
                                    <p:cond delay="0"/>
                                  </p:stCondLst>
                                  <p:childTnLst>
                                    <p:animRot by="21600000">
                                      <p:cBhvr>
                                        <p:cTn id="1174" dur="2250" fill="hold"/>
                                        <p:tgtEl>
                                          <p:spTgt spid="172"/>
                                        </p:tgtEl>
                                        <p:attrNameLst>
                                          <p:attrName>r</p:attrName>
                                        </p:attrNameLst>
                                      </p:cBhvr>
                                    </p:animRot>
                                  </p:childTnLst>
                                </p:cTn>
                              </p:par>
                              <p:par>
                                <p:cTn id="1175" presetID="8" presetClass="emph" presetSubtype="0" repeatCount="indefinite" fill="hold" grpId="1" nodeType="withEffect">
                                  <p:stCondLst>
                                    <p:cond delay="0"/>
                                  </p:stCondLst>
                                  <p:childTnLst>
                                    <p:animRot by="21600000">
                                      <p:cBhvr>
                                        <p:cTn id="1176" dur="2250" fill="hold"/>
                                        <p:tgtEl>
                                          <p:spTgt spid="173"/>
                                        </p:tgtEl>
                                        <p:attrNameLst>
                                          <p:attrName>r</p:attrName>
                                        </p:attrNameLst>
                                      </p:cBhvr>
                                    </p:animRot>
                                  </p:childTnLst>
                                </p:cTn>
                              </p:par>
                              <p:par>
                                <p:cTn id="1177" presetID="8" presetClass="emph" presetSubtype="0" repeatCount="indefinite" fill="hold" grpId="1" nodeType="withEffect">
                                  <p:stCondLst>
                                    <p:cond delay="0"/>
                                  </p:stCondLst>
                                  <p:childTnLst>
                                    <p:animRot by="21600000">
                                      <p:cBhvr>
                                        <p:cTn id="1178" dur="2250" fill="hold"/>
                                        <p:tgtEl>
                                          <p:spTgt spid="174"/>
                                        </p:tgtEl>
                                        <p:attrNameLst>
                                          <p:attrName>r</p:attrName>
                                        </p:attrNameLst>
                                      </p:cBhvr>
                                    </p:animRot>
                                  </p:childTnLst>
                                </p:cTn>
                              </p:par>
                              <p:par>
                                <p:cTn id="1179" presetID="8" presetClass="emph" presetSubtype="0" repeatCount="indefinite" fill="hold" grpId="1" nodeType="withEffect">
                                  <p:stCondLst>
                                    <p:cond delay="0"/>
                                  </p:stCondLst>
                                  <p:childTnLst>
                                    <p:animRot by="21600000">
                                      <p:cBhvr>
                                        <p:cTn id="1180" dur="2250" fill="hold"/>
                                        <p:tgtEl>
                                          <p:spTgt spid="175"/>
                                        </p:tgtEl>
                                        <p:attrNameLst>
                                          <p:attrName>r</p:attrName>
                                        </p:attrNameLst>
                                      </p:cBhvr>
                                    </p:animRot>
                                  </p:childTnLst>
                                </p:cTn>
                              </p:par>
                              <p:par>
                                <p:cTn id="1181" presetID="8" presetClass="emph" presetSubtype="0" repeatCount="indefinite" fill="hold" grpId="1" nodeType="withEffect">
                                  <p:stCondLst>
                                    <p:cond delay="0"/>
                                  </p:stCondLst>
                                  <p:childTnLst>
                                    <p:animRot by="21600000">
                                      <p:cBhvr>
                                        <p:cTn id="1182" dur="2250" fill="hold"/>
                                        <p:tgtEl>
                                          <p:spTgt spid="176"/>
                                        </p:tgtEl>
                                        <p:attrNameLst>
                                          <p:attrName>r</p:attrName>
                                        </p:attrNameLst>
                                      </p:cBhvr>
                                    </p:animRot>
                                  </p:childTnLst>
                                </p:cTn>
                              </p:par>
                              <p:par>
                                <p:cTn id="1183" presetID="8" presetClass="emph" presetSubtype="0" repeatCount="indefinite" fill="hold" grpId="1" nodeType="withEffect">
                                  <p:stCondLst>
                                    <p:cond delay="0"/>
                                  </p:stCondLst>
                                  <p:childTnLst>
                                    <p:animRot by="21600000">
                                      <p:cBhvr>
                                        <p:cTn id="1184" dur="2250" fill="hold"/>
                                        <p:tgtEl>
                                          <p:spTgt spid="177"/>
                                        </p:tgtEl>
                                        <p:attrNameLst>
                                          <p:attrName>r</p:attrName>
                                        </p:attrNameLst>
                                      </p:cBhvr>
                                    </p:animRot>
                                  </p:childTnLst>
                                </p:cTn>
                              </p:par>
                              <p:par>
                                <p:cTn id="1185" presetID="8" presetClass="emph" presetSubtype="0" repeatCount="indefinite" fill="hold" grpId="1" nodeType="withEffect">
                                  <p:stCondLst>
                                    <p:cond delay="0"/>
                                  </p:stCondLst>
                                  <p:childTnLst>
                                    <p:animRot by="21600000">
                                      <p:cBhvr>
                                        <p:cTn id="1186" dur="2250" fill="hold"/>
                                        <p:tgtEl>
                                          <p:spTgt spid="178"/>
                                        </p:tgtEl>
                                        <p:attrNameLst>
                                          <p:attrName>r</p:attrName>
                                        </p:attrNameLst>
                                      </p:cBhvr>
                                    </p:animRot>
                                  </p:childTnLst>
                                </p:cTn>
                              </p:par>
                              <p:par>
                                <p:cTn id="1187" presetID="8" presetClass="emph" presetSubtype="0" repeatCount="indefinite" fill="hold" grpId="1" nodeType="withEffect">
                                  <p:stCondLst>
                                    <p:cond delay="0"/>
                                  </p:stCondLst>
                                  <p:childTnLst>
                                    <p:animRot by="21600000">
                                      <p:cBhvr>
                                        <p:cTn id="1188" dur="2250" fill="hold"/>
                                        <p:tgtEl>
                                          <p:spTgt spid="179"/>
                                        </p:tgtEl>
                                        <p:attrNameLst>
                                          <p:attrName>r</p:attrName>
                                        </p:attrNameLst>
                                      </p:cBhvr>
                                    </p:animRot>
                                  </p:childTnLst>
                                </p:cTn>
                              </p:par>
                              <p:par>
                                <p:cTn id="1189" presetID="8" presetClass="emph" presetSubtype="0" repeatCount="indefinite" fill="hold" grpId="1" nodeType="withEffect">
                                  <p:stCondLst>
                                    <p:cond delay="0"/>
                                  </p:stCondLst>
                                  <p:childTnLst>
                                    <p:animRot by="21600000">
                                      <p:cBhvr>
                                        <p:cTn id="1190" dur="2250" fill="hold"/>
                                        <p:tgtEl>
                                          <p:spTgt spid="180"/>
                                        </p:tgtEl>
                                        <p:attrNameLst>
                                          <p:attrName>r</p:attrName>
                                        </p:attrNameLst>
                                      </p:cBhvr>
                                    </p:animRot>
                                  </p:childTnLst>
                                </p:cTn>
                              </p:par>
                              <p:par>
                                <p:cTn id="1191" presetID="8" presetClass="emph" presetSubtype="0" repeatCount="indefinite" fill="hold" grpId="1" nodeType="withEffect">
                                  <p:stCondLst>
                                    <p:cond delay="0"/>
                                  </p:stCondLst>
                                  <p:childTnLst>
                                    <p:animRot by="21600000">
                                      <p:cBhvr>
                                        <p:cTn id="1192" dur="2250" fill="hold"/>
                                        <p:tgtEl>
                                          <p:spTgt spid="181"/>
                                        </p:tgtEl>
                                        <p:attrNameLst>
                                          <p:attrName>r</p:attrName>
                                        </p:attrNameLst>
                                      </p:cBhvr>
                                    </p:animRot>
                                  </p:childTnLst>
                                </p:cTn>
                              </p:par>
                              <p:par>
                                <p:cTn id="1193" presetID="8" presetClass="emph" presetSubtype="0" repeatCount="indefinite" fill="hold" grpId="1" nodeType="withEffect">
                                  <p:stCondLst>
                                    <p:cond delay="0"/>
                                  </p:stCondLst>
                                  <p:childTnLst>
                                    <p:animRot by="21600000">
                                      <p:cBhvr>
                                        <p:cTn id="1194" dur="2250" fill="hold"/>
                                        <p:tgtEl>
                                          <p:spTgt spid="182"/>
                                        </p:tgtEl>
                                        <p:attrNameLst>
                                          <p:attrName>r</p:attrName>
                                        </p:attrNameLst>
                                      </p:cBhvr>
                                    </p:animRot>
                                  </p:childTnLst>
                                </p:cTn>
                              </p:par>
                              <p:par>
                                <p:cTn id="1195" presetID="8" presetClass="emph" presetSubtype="0" repeatCount="indefinite" fill="hold" grpId="1" nodeType="withEffect">
                                  <p:stCondLst>
                                    <p:cond delay="0"/>
                                  </p:stCondLst>
                                  <p:childTnLst>
                                    <p:animRot by="21600000">
                                      <p:cBhvr>
                                        <p:cTn id="1196" dur="2250" fill="hold"/>
                                        <p:tgtEl>
                                          <p:spTgt spid="183"/>
                                        </p:tgtEl>
                                        <p:attrNameLst>
                                          <p:attrName>r</p:attrName>
                                        </p:attrNameLst>
                                      </p:cBhvr>
                                    </p:animRot>
                                  </p:childTnLst>
                                </p:cTn>
                              </p:par>
                              <p:par>
                                <p:cTn id="1197" presetID="8" presetClass="emph" presetSubtype="0" repeatCount="indefinite" fill="hold" grpId="1" nodeType="withEffect">
                                  <p:stCondLst>
                                    <p:cond delay="0"/>
                                  </p:stCondLst>
                                  <p:childTnLst>
                                    <p:animRot by="21600000">
                                      <p:cBhvr>
                                        <p:cTn id="1198" dur="2250" fill="hold"/>
                                        <p:tgtEl>
                                          <p:spTgt spid="184"/>
                                        </p:tgtEl>
                                        <p:attrNameLst>
                                          <p:attrName>r</p:attrName>
                                        </p:attrNameLst>
                                      </p:cBhvr>
                                    </p:animRot>
                                  </p:childTnLst>
                                </p:cTn>
                              </p:par>
                              <p:par>
                                <p:cTn id="1199" presetID="8" presetClass="emph" presetSubtype="0" repeatCount="indefinite" fill="hold" grpId="1" nodeType="withEffect">
                                  <p:stCondLst>
                                    <p:cond delay="0"/>
                                  </p:stCondLst>
                                  <p:childTnLst>
                                    <p:animRot by="21600000">
                                      <p:cBhvr>
                                        <p:cTn id="1200" dur="2250" fill="hold"/>
                                        <p:tgtEl>
                                          <p:spTgt spid="185"/>
                                        </p:tgtEl>
                                        <p:attrNameLst>
                                          <p:attrName>r</p:attrName>
                                        </p:attrNameLst>
                                      </p:cBhvr>
                                    </p:animRot>
                                  </p:childTnLst>
                                </p:cTn>
                              </p:par>
                              <p:par>
                                <p:cTn id="1201" presetID="8" presetClass="emph" presetSubtype="0" repeatCount="indefinite" fill="hold" grpId="1" nodeType="withEffect">
                                  <p:stCondLst>
                                    <p:cond delay="0"/>
                                  </p:stCondLst>
                                  <p:childTnLst>
                                    <p:animRot by="21600000">
                                      <p:cBhvr>
                                        <p:cTn id="1202" dur="2250" fill="hold"/>
                                        <p:tgtEl>
                                          <p:spTgt spid="186"/>
                                        </p:tgtEl>
                                        <p:attrNameLst>
                                          <p:attrName>r</p:attrName>
                                        </p:attrNameLst>
                                      </p:cBhvr>
                                    </p:animRot>
                                  </p:childTnLst>
                                </p:cTn>
                              </p:par>
                              <p:par>
                                <p:cTn id="1203" presetID="8" presetClass="emph" presetSubtype="0" repeatCount="indefinite" fill="hold" grpId="1" nodeType="withEffect">
                                  <p:stCondLst>
                                    <p:cond delay="0"/>
                                  </p:stCondLst>
                                  <p:childTnLst>
                                    <p:animRot by="21600000">
                                      <p:cBhvr>
                                        <p:cTn id="1204" dur="2250" fill="hold"/>
                                        <p:tgtEl>
                                          <p:spTgt spid="187"/>
                                        </p:tgtEl>
                                        <p:attrNameLst>
                                          <p:attrName>r</p:attrName>
                                        </p:attrNameLst>
                                      </p:cBhvr>
                                    </p:animRot>
                                  </p:childTnLst>
                                </p:cTn>
                              </p:par>
                              <p:par>
                                <p:cTn id="1205" presetID="8" presetClass="emph" presetSubtype="0" repeatCount="indefinite" fill="hold" grpId="1" nodeType="withEffect">
                                  <p:stCondLst>
                                    <p:cond delay="0"/>
                                  </p:stCondLst>
                                  <p:childTnLst>
                                    <p:animRot by="21600000">
                                      <p:cBhvr>
                                        <p:cTn id="1206" dur="2250" fill="hold"/>
                                        <p:tgtEl>
                                          <p:spTgt spid="188"/>
                                        </p:tgtEl>
                                        <p:attrNameLst>
                                          <p:attrName>r</p:attrName>
                                        </p:attrNameLst>
                                      </p:cBhvr>
                                    </p:animRot>
                                  </p:childTnLst>
                                </p:cTn>
                              </p:par>
                              <p:par>
                                <p:cTn id="1207" presetID="8" presetClass="emph" presetSubtype="0" repeatCount="indefinite" fill="hold" grpId="1" nodeType="withEffect">
                                  <p:stCondLst>
                                    <p:cond delay="0"/>
                                  </p:stCondLst>
                                  <p:childTnLst>
                                    <p:animRot by="21600000">
                                      <p:cBhvr>
                                        <p:cTn id="1208" dur="2250" fill="hold"/>
                                        <p:tgtEl>
                                          <p:spTgt spid="189"/>
                                        </p:tgtEl>
                                        <p:attrNameLst>
                                          <p:attrName>r</p:attrName>
                                        </p:attrNameLst>
                                      </p:cBhvr>
                                    </p:animRot>
                                  </p:childTnLst>
                                </p:cTn>
                              </p:par>
                              <p:par>
                                <p:cTn id="1209" presetID="8" presetClass="emph" presetSubtype="0" repeatCount="indefinite" fill="hold" grpId="1" nodeType="withEffect">
                                  <p:stCondLst>
                                    <p:cond delay="0"/>
                                  </p:stCondLst>
                                  <p:childTnLst>
                                    <p:animRot by="21600000">
                                      <p:cBhvr>
                                        <p:cTn id="1210" dur="2250" fill="hold"/>
                                        <p:tgtEl>
                                          <p:spTgt spid="190"/>
                                        </p:tgtEl>
                                        <p:attrNameLst>
                                          <p:attrName>r</p:attrName>
                                        </p:attrNameLst>
                                      </p:cBhvr>
                                    </p:animRot>
                                  </p:childTnLst>
                                </p:cTn>
                              </p:par>
                              <p:par>
                                <p:cTn id="1211" presetID="8" presetClass="emph" presetSubtype="0" repeatCount="indefinite" fill="hold" grpId="1" nodeType="withEffect">
                                  <p:stCondLst>
                                    <p:cond delay="0"/>
                                  </p:stCondLst>
                                  <p:childTnLst>
                                    <p:animRot by="21600000">
                                      <p:cBhvr>
                                        <p:cTn id="1212" dur="2250" fill="hold"/>
                                        <p:tgtEl>
                                          <p:spTgt spid="191"/>
                                        </p:tgtEl>
                                        <p:attrNameLst>
                                          <p:attrName>r</p:attrName>
                                        </p:attrNameLst>
                                      </p:cBhvr>
                                    </p:animRot>
                                  </p:childTnLst>
                                </p:cTn>
                              </p:par>
                              <p:par>
                                <p:cTn id="1213" presetID="8" presetClass="emph" presetSubtype="0" repeatCount="indefinite" fill="hold" grpId="1" nodeType="withEffect">
                                  <p:stCondLst>
                                    <p:cond delay="0"/>
                                  </p:stCondLst>
                                  <p:childTnLst>
                                    <p:animRot by="21600000">
                                      <p:cBhvr>
                                        <p:cTn id="1214" dur="2250" fill="hold"/>
                                        <p:tgtEl>
                                          <p:spTgt spid="192"/>
                                        </p:tgtEl>
                                        <p:attrNameLst>
                                          <p:attrName>r</p:attrName>
                                        </p:attrNameLst>
                                      </p:cBhvr>
                                    </p:animRot>
                                  </p:childTnLst>
                                </p:cTn>
                              </p:par>
                              <p:par>
                                <p:cTn id="1215" presetID="8" presetClass="emph" presetSubtype="0" repeatCount="indefinite" fill="hold" grpId="1" nodeType="withEffect">
                                  <p:stCondLst>
                                    <p:cond delay="0"/>
                                  </p:stCondLst>
                                  <p:childTnLst>
                                    <p:animRot by="21600000">
                                      <p:cBhvr>
                                        <p:cTn id="1216" dur="2250" fill="hold"/>
                                        <p:tgtEl>
                                          <p:spTgt spid="193"/>
                                        </p:tgtEl>
                                        <p:attrNameLst>
                                          <p:attrName>r</p:attrName>
                                        </p:attrNameLst>
                                      </p:cBhvr>
                                    </p:animRot>
                                  </p:childTnLst>
                                </p:cTn>
                              </p:par>
                              <p:par>
                                <p:cTn id="1217" presetID="8" presetClass="emph" presetSubtype="0" repeatCount="indefinite" fill="hold" grpId="1" nodeType="withEffect">
                                  <p:stCondLst>
                                    <p:cond delay="0"/>
                                  </p:stCondLst>
                                  <p:childTnLst>
                                    <p:animRot by="21600000">
                                      <p:cBhvr>
                                        <p:cTn id="1218" dur="2250" fill="hold"/>
                                        <p:tgtEl>
                                          <p:spTgt spid="194"/>
                                        </p:tgtEl>
                                        <p:attrNameLst>
                                          <p:attrName>r</p:attrName>
                                        </p:attrNameLst>
                                      </p:cBhvr>
                                    </p:animRot>
                                  </p:childTnLst>
                                </p:cTn>
                              </p:par>
                              <p:par>
                                <p:cTn id="1219" presetID="8" presetClass="emph" presetSubtype="0" repeatCount="indefinite" fill="hold" grpId="1" nodeType="withEffect">
                                  <p:stCondLst>
                                    <p:cond delay="0"/>
                                  </p:stCondLst>
                                  <p:childTnLst>
                                    <p:animRot by="21600000">
                                      <p:cBhvr>
                                        <p:cTn id="1220" dur="2250" fill="hold"/>
                                        <p:tgtEl>
                                          <p:spTgt spid="195"/>
                                        </p:tgtEl>
                                        <p:attrNameLst>
                                          <p:attrName>r</p:attrName>
                                        </p:attrNameLst>
                                      </p:cBhvr>
                                    </p:animRot>
                                  </p:childTnLst>
                                </p:cTn>
                              </p:par>
                              <p:par>
                                <p:cTn id="1221" presetID="8" presetClass="emph" presetSubtype="0" repeatCount="indefinite" fill="hold" grpId="1" nodeType="withEffect">
                                  <p:stCondLst>
                                    <p:cond delay="0"/>
                                  </p:stCondLst>
                                  <p:childTnLst>
                                    <p:animRot by="21600000">
                                      <p:cBhvr>
                                        <p:cTn id="1222" dur="2250" fill="hold"/>
                                        <p:tgtEl>
                                          <p:spTgt spid="196"/>
                                        </p:tgtEl>
                                        <p:attrNameLst>
                                          <p:attrName>r</p:attrName>
                                        </p:attrNameLst>
                                      </p:cBhvr>
                                    </p:animRot>
                                  </p:childTnLst>
                                </p:cTn>
                              </p:par>
                              <p:par>
                                <p:cTn id="1223" presetID="8" presetClass="emph" presetSubtype="0" repeatCount="indefinite" fill="hold" grpId="1" nodeType="withEffect">
                                  <p:stCondLst>
                                    <p:cond delay="0"/>
                                  </p:stCondLst>
                                  <p:childTnLst>
                                    <p:animRot by="21600000">
                                      <p:cBhvr>
                                        <p:cTn id="1224" dur="2250" fill="hold"/>
                                        <p:tgtEl>
                                          <p:spTgt spid="197"/>
                                        </p:tgtEl>
                                        <p:attrNameLst>
                                          <p:attrName>r</p:attrName>
                                        </p:attrNameLst>
                                      </p:cBhvr>
                                    </p:animRot>
                                  </p:childTnLst>
                                </p:cTn>
                              </p:par>
                              <p:par>
                                <p:cTn id="1225" presetID="8" presetClass="emph" presetSubtype="0" repeatCount="indefinite" fill="hold" grpId="1" nodeType="withEffect">
                                  <p:stCondLst>
                                    <p:cond delay="0"/>
                                  </p:stCondLst>
                                  <p:childTnLst>
                                    <p:animRot by="21600000">
                                      <p:cBhvr>
                                        <p:cTn id="1226" dur="2250" fill="hold"/>
                                        <p:tgtEl>
                                          <p:spTgt spid="198"/>
                                        </p:tgtEl>
                                        <p:attrNameLst>
                                          <p:attrName>r</p:attrName>
                                        </p:attrNameLst>
                                      </p:cBhvr>
                                    </p:animRot>
                                  </p:childTnLst>
                                </p:cTn>
                              </p:par>
                              <p:par>
                                <p:cTn id="1227" presetID="8" presetClass="emph" presetSubtype="0" repeatCount="indefinite" fill="hold" grpId="1" nodeType="withEffect">
                                  <p:stCondLst>
                                    <p:cond delay="0"/>
                                  </p:stCondLst>
                                  <p:childTnLst>
                                    <p:animRot by="21600000">
                                      <p:cBhvr>
                                        <p:cTn id="1228" dur="2250" fill="hold"/>
                                        <p:tgtEl>
                                          <p:spTgt spid="199"/>
                                        </p:tgtEl>
                                        <p:attrNameLst>
                                          <p:attrName>r</p:attrName>
                                        </p:attrNameLst>
                                      </p:cBhvr>
                                    </p:animRot>
                                  </p:childTnLst>
                                </p:cTn>
                              </p:par>
                              <p:par>
                                <p:cTn id="1229" presetID="8" presetClass="emph" presetSubtype="0" repeatCount="indefinite" fill="hold" grpId="1" nodeType="withEffect">
                                  <p:stCondLst>
                                    <p:cond delay="0"/>
                                  </p:stCondLst>
                                  <p:childTnLst>
                                    <p:animRot by="21600000">
                                      <p:cBhvr>
                                        <p:cTn id="1230" dur="2250" fill="hold"/>
                                        <p:tgtEl>
                                          <p:spTgt spid="200"/>
                                        </p:tgtEl>
                                        <p:attrNameLst>
                                          <p:attrName>r</p:attrName>
                                        </p:attrNameLst>
                                      </p:cBhvr>
                                    </p:animRot>
                                  </p:childTnLst>
                                </p:cTn>
                              </p:par>
                              <p:par>
                                <p:cTn id="1231" presetID="8" presetClass="emph" presetSubtype="0" repeatCount="indefinite" fill="hold" grpId="1" nodeType="withEffect">
                                  <p:stCondLst>
                                    <p:cond delay="0"/>
                                  </p:stCondLst>
                                  <p:childTnLst>
                                    <p:animRot by="21600000">
                                      <p:cBhvr>
                                        <p:cTn id="1232" dur="2250" fill="hold"/>
                                        <p:tgtEl>
                                          <p:spTgt spid="201"/>
                                        </p:tgtEl>
                                        <p:attrNameLst>
                                          <p:attrName>r</p:attrName>
                                        </p:attrNameLst>
                                      </p:cBhvr>
                                    </p:animRot>
                                  </p:childTnLst>
                                </p:cTn>
                              </p:par>
                              <p:par>
                                <p:cTn id="1233" presetID="8" presetClass="emph" presetSubtype="0" repeatCount="indefinite" fill="hold" grpId="1" nodeType="withEffect">
                                  <p:stCondLst>
                                    <p:cond delay="0"/>
                                  </p:stCondLst>
                                  <p:childTnLst>
                                    <p:animRot by="21600000">
                                      <p:cBhvr>
                                        <p:cTn id="1234" dur="2250" fill="hold"/>
                                        <p:tgtEl>
                                          <p:spTgt spid="202"/>
                                        </p:tgtEl>
                                        <p:attrNameLst>
                                          <p:attrName>r</p:attrName>
                                        </p:attrNameLst>
                                      </p:cBhvr>
                                    </p:animRot>
                                  </p:childTnLst>
                                </p:cTn>
                              </p:par>
                              <p:par>
                                <p:cTn id="1235" presetID="8" presetClass="emph" presetSubtype="0" repeatCount="indefinite" fill="hold" grpId="1" nodeType="withEffect">
                                  <p:stCondLst>
                                    <p:cond delay="0"/>
                                  </p:stCondLst>
                                  <p:childTnLst>
                                    <p:animRot by="21600000">
                                      <p:cBhvr>
                                        <p:cTn id="1236" dur="2250" fill="hold"/>
                                        <p:tgtEl>
                                          <p:spTgt spid="203"/>
                                        </p:tgtEl>
                                        <p:attrNameLst>
                                          <p:attrName>r</p:attrName>
                                        </p:attrNameLst>
                                      </p:cBhvr>
                                    </p:animRot>
                                  </p:childTnLst>
                                </p:cTn>
                              </p:par>
                              <p:par>
                                <p:cTn id="1237" presetID="8" presetClass="emph" presetSubtype="0" repeatCount="indefinite" fill="hold" grpId="1" nodeType="withEffect">
                                  <p:stCondLst>
                                    <p:cond delay="0"/>
                                  </p:stCondLst>
                                  <p:childTnLst>
                                    <p:animRot by="21600000">
                                      <p:cBhvr>
                                        <p:cTn id="1238" dur="2250" fill="hold"/>
                                        <p:tgtEl>
                                          <p:spTgt spid="204"/>
                                        </p:tgtEl>
                                        <p:attrNameLst>
                                          <p:attrName>r</p:attrName>
                                        </p:attrNameLst>
                                      </p:cBhvr>
                                    </p:animRot>
                                  </p:childTnLst>
                                </p:cTn>
                              </p:par>
                              <p:par>
                                <p:cTn id="1239" presetID="8" presetClass="emph" presetSubtype="0" repeatCount="indefinite" fill="hold" grpId="1" nodeType="withEffect">
                                  <p:stCondLst>
                                    <p:cond delay="0"/>
                                  </p:stCondLst>
                                  <p:childTnLst>
                                    <p:animRot by="21600000">
                                      <p:cBhvr>
                                        <p:cTn id="1240" dur="2250" fill="hold"/>
                                        <p:tgtEl>
                                          <p:spTgt spid="205"/>
                                        </p:tgtEl>
                                        <p:attrNameLst>
                                          <p:attrName>r</p:attrName>
                                        </p:attrNameLst>
                                      </p:cBhvr>
                                    </p:animRot>
                                  </p:childTnLst>
                                </p:cTn>
                              </p:par>
                              <p:par>
                                <p:cTn id="1241" presetID="8" presetClass="emph" presetSubtype="0" repeatCount="indefinite" fill="hold" grpId="1" nodeType="withEffect">
                                  <p:stCondLst>
                                    <p:cond delay="0"/>
                                  </p:stCondLst>
                                  <p:childTnLst>
                                    <p:animRot by="21600000">
                                      <p:cBhvr>
                                        <p:cTn id="1242" dur="2250" fill="hold"/>
                                        <p:tgtEl>
                                          <p:spTgt spid="206"/>
                                        </p:tgtEl>
                                        <p:attrNameLst>
                                          <p:attrName>r</p:attrName>
                                        </p:attrNameLst>
                                      </p:cBhvr>
                                    </p:animRot>
                                  </p:childTnLst>
                                </p:cTn>
                              </p:par>
                              <p:par>
                                <p:cTn id="1243" presetID="8" presetClass="emph" presetSubtype="0" repeatCount="indefinite" fill="hold" grpId="1" nodeType="withEffect">
                                  <p:stCondLst>
                                    <p:cond delay="0"/>
                                  </p:stCondLst>
                                  <p:childTnLst>
                                    <p:animRot by="21600000">
                                      <p:cBhvr>
                                        <p:cTn id="1244" dur="2250" fill="hold"/>
                                        <p:tgtEl>
                                          <p:spTgt spid="207"/>
                                        </p:tgtEl>
                                        <p:attrNameLst>
                                          <p:attrName>r</p:attrName>
                                        </p:attrNameLst>
                                      </p:cBhvr>
                                    </p:animRot>
                                  </p:childTnLst>
                                </p:cTn>
                              </p:par>
                              <p:par>
                                <p:cTn id="1245" presetID="8" presetClass="emph" presetSubtype="0" repeatCount="indefinite" fill="hold" grpId="1" nodeType="withEffect">
                                  <p:stCondLst>
                                    <p:cond delay="0"/>
                                  </p:stCondLst>
                                  <p:childTnLst>
                                    <p:animRot by="21600000">
                                      <p:cBhvr>
                                        <p:cTn id="1246" dur="2250" fill="hold"/>
                                        <p:tgtEl>
                                          <p:spTgt spid="208"/>
                                        </p:tgtEl>
                                        <p:attrNameLst>
                                          <p:attrName>r</p:attrName>
                                        </p:attrNameLst>
                                      </p:cBhvr>
                                    </p:animRot>
                                  </p:childTnLst>
                                </p:cTn>
                              </p:par>
                              <p:par>
                                <p:cTn id="1247" presetID="8" presetClass="emph" presetSubtype="0" repeatCount="indefinite" fill="hold" grpId="1" nodeType="withEffect">
                                  <p:stCondLst>
                                    <p:cond delay="0"/>
                                  </p:stCondLst>
                                  <p:childTnLst>
                                    <p:animRot by="21600000">
                                      <p:cBhvr>
                                        <p:cTn id="1248" dur="2250" fill="hold"/>
                                        <p:tgtEl>
                                          <p:spTgt spid="209"/>
                                        </p:tgtEl>
                                        <p:attrNameLst>
                                          <p:attrName>r</p:attrName>
                                        </p:attrNameLst>
                                      </p:cBhvr>
                                    </p:animRot>
                                  </p:childTnLst>
                                </p:cTn>
                              </p:par>
                              <p:par>
                                <p:cTn id="1249" presetID="8" presetClass="emph" presetSubtype="0" repeatCount="indefinite" fill="hold" grpId="1" nodeType="withEffect">
                                  <p:stCondLst>
                                    <p:cond delay="0"/>
                                  </p:stCondLst>
                                  <p:childTnLst>
                                    <p:animRot by="21600000">
                                      <p:cBhvr>
                                        <p:cTn id="1250" dur="2250" fill="hold"/>
                                        <p:tgtEl>
                                          <p:spTgt spid="210"/>
                                        </p:tgtEl>
                                        <p:attrNameLst>
                                          <p:attrName>r</p:attrName>
                                        </p:attrNameLst>
                                      </p:cBhvr>
                                    </p:animRot>
                                  </p:childTnLst>
                                </p:cTn>
                              </p:par>
                              <p:par>
                                <p:cTn id="1251" presetID="8" presetClass="emph" presetSubtype="0" repeatCount="indefinite" fill="hold" grpId="1" nodeType="withEffect">
                                  <p:stCondLst>
                                    <p:cond delay="0"/>
                                  </p:stCondLst>
                                  <p:childTnLst>
                                    <p:animRot by="21600000">
                                      <p:cBhvr>
                                        <p:cTn id="1252" dur="2250" fill="hold"/>
                                        <p:tgtEl>
                                          <p:spTgt spid="159"/>
                                        </p:tgtEl>
                                        <p:attrNameLst>
                                          <p:attrName>r</p:attrName>
                                        </p:attrNameLst>
                                      </p:cBhvr>
                                    </p:animRot>
                                  </p:childTnLst>
                                </p:cTn>
                              </p:par>
                              <p:par>
                                <p:cTn id="1253" presetID="23" presetClass="entr" presetSubtype="16" fill="hold" nodeType="withEffect">
                                  <p:stCondLst>
                                    <p:cond delay="0"/>
                                  </p:stCondLst>
                                  <p:childTnLst>
                                    <p:set>
                                      <p:cBhvr>
                                        <p:cTn id="1254" dur="1" fill="hold">
                                          <p:stCondLst>
                                            <p:cond delay="0"/>
                                          </p:stCondLst>
                                        </p:cTn>
                                        <p:tgtEl>
                                          <p:spTgt spid="217"/>
                                        </p:tgtEl>
                                        <p:attrNameLst>
                                          <p:attrName>style.visibility</p:attrName>
                                        </p:attrNameLst>
                                      </p:cBhvr>
                                      <p:to>
                                        <p:strVal val="visible"/>
                                      </p:to>
                                    </p:set>
                                    <p:anim calcmode="lin" valueType="num">
                                      <p:cBhvr>
                                        <p:cTn id="1255" dur="2250" fill="hold"/>
                                        <p:tgtEl>
                                          <p:spTgt spid="217"/>
                                        </p:tgtEl>
                                        <p:attrNameLst>
                                          <p:attrName>ppt_w</p:attrName>
                                        </p:attrNameLst>
                                      </p:cBhvr>
                                      <p:tavLst>
                                        <p:tav tm="0">
                                          <p:val>
                                            <p:fltVal val="0"/>
                                          </p:val>
                                        </p:tav>
                                        <p:tav tm="100000">
                                          <p:val>
                                            <p:strVal val="#ppt_w"/>
                                          </p:val>
                                        </p:tav>
                                      </p:tavLst>
                                    </p:anim>
                                    <p:anim calcmode="lin" valueType="num">
                                      <p:cBhvr>
                                        <p:cTn id="1256" dur="2250" fill="hold"/>
                                        <p:tgtEl>
                                          <p:spTgt spid="217"/>
                                        </p:tgtEl>
                                        <p:attrNameLst>
                                          <p:attrName>ppt_h</p:attrName>
                                        </p:attrNameLst>
                                      </p:cBhvr>
                                      <p:tavLst>
                                        <p:tav tm="0">
                                          <p:val>
                                            <p:fltVal val="0"/>
                                          </p:val>
                                        </p:tav>
                                        <p:tav tm="100000">
                                          <p:val>
                                            <p:strVal val="#ppt_h"/>
                                          </p:val>
                                        </p:tav>
                                      </p:tavLst>
                                    </p:anim>
                                  </p:childTnLst>
                                </p:cTn>
                              </p:par>
                              <p:par>
                                <p:cTn id="1257" presetID="9" presetClass="emph" presetSubtype="0" grpId="0" nodeType="withEffect">
                                  <p:stCondLst>
                                    <p:cond delay="0"/>
                                  </p:stCondLst>
                                  <p:childTnLst>
                                    <p:set>
                                      <p:cBhvr rctx="PPT">
                                        <p:cTn id="1258" dur="indefinite"/>
                                        <p:tgtEl>
                                          <p:spTgt spid="220"/>
                                        </p:tgtEl>
                                        <p:attrNameLst>
                                          <p:attrName>style.opacity</p:attrName>
                                        </p:attrNameLst>
                                      </p:cBhvr>
                                      <p:to>
                                        <p:strVal val="0"/>
                                      </p:to>
                                    </p:set>
                                    <p:animEffect filter="image" prLst="opacity: 0">
                                      <p:cBhvr rctx="IE">
                                        <p:cTn id="1259" dur="indefinite"/>
                                        <p:tgtEl>
                                          <p:spTgt spid="220"/>
                                        </p:tgtEl>
                                      </p:cBhvr>
                                    </p:animEffect>
                                  </p:childTnLst>
                                </p:cTn>
                              </p:par>
                            </p:childTnLst>
                          </p:cTn>
                        </p:par>
                        <p:par>
                          <p:cTn id="1260" fill="hold">
                            <p:stCondLst>
                              <p:cond delay="2250"/>
                            </p:stCondLst>
                            <p:childTnLst>
                              <p:par>
                                <p:cTn id="1261" presetID="2" presetClass="exit" presetSubtype="6" fill="hold" grpId="2" nodeType="afterEffect">
                                  <p:stCondLst>
                                    <p:cond delay="0"/>
                                  </p:stCondLst>
                                  <p:childTnLst>
                                    <p:anim calcmode="lin" valueType="num">
                                      <p:cBhvr additive="base">
                                        <p:cTn id="1262" dur="2250"/>
                                        <p:tgtEl>
                                          <p:spTgt spid="54"/>
                                        </p:tgtEl>
                                        <p:attrNameLst>
                                          <p:attrName>ppt_x</p:attrName>
                                        </p:attrNameLst>
                                      </p:cBhvr>
                                      <p:tavLst>
                                        <p:tav tm="0">
                                          <p:val>
                                            <p:strVal val="ppt_x"/>
                                          </p:val>
                                        </p:tav>
                                        <p:tav tm="100000">
                                          <p:val>
                                            <p:strVal val="1+ppt_w/2"/>
                                          </p:val>
                                        </p:tav>
                                      </p:tavLst>
                                    </p:anim>
                                    <p:anim calcmode="lin" valueType="num">
                                      <p:cBhvr additive="base">
                                        <p:cTn id="1263" dur="2250"/>
                                        <p:tgtEl>
                                          <p:spTgt spid="54"/>
                                        </p:tgtEl>
                                        <p:attrNameLst>
                                          <p:attrName>ppt_y</p:attrName>
                                        </p:attrNameLst>
                                      </p:cBhvr>
                                      <p:tavLst>
                                        <p:tav tm="0">
                                          <p:val>
                                            <p:strVal val="ppt_y"/>
                                          </p:val>
                                        </p:tav>
                                        <p:tav tm="100000">
                                          <p:val>
                                            <p:strVal val="1+ppt_h/2"/>
                                          </p:val>
                                        </p:tav>
                                      </p:tavLst>
                                    </p:anim>
                                    <p:set>
                                      <p:cBhvr>
                                        <p:cTn id="1264" dur="1" fill="hold">
                                          <p:stCondLst>
                                            <p:cond delay="2249"/>
                                          </p:stCondLst>
                                        </p:cTn>
                                        <p:tgtEl>
                                          <p:spTgt spid="54"/>
                                        </p:tgtEl>
                                        <p:attrNameLst>
                                          <p:attrName>style.visibility</p:attrName>
                                        </p:attrNameLst>
                                      </p:cBhvr>
                                      <p:to>
                                        <p:strVal val="hidden"/>
                                      </p:to>
                                    </p:set>
                                  </p:childTnLst>
                                </p:cTn>
                              </p:par>
                              <p:par>
                                <p:cTn id="1265" presetID="2" presetClass="exit" presetSubtype="6" fill="hold" grpId="2" nodeType="withEffect">
                                  <p:stCondLst>
                                    <p:cond delay="0"/>
                                  </p:stCondLst>
                                  <p:childTnLst>
                                    <p:anim calcmode="lin" valueType="num">
                                      <p:cBhvr additive="base">
                                        <p:cTn id="1266" dur="2250"/>
                                        <p:tgtEl>
                                          <p:spTgt spid="55"/>
                                        </p:tgtEl>
                                        <p:attrNameLst>
                                          <p:attrName>ppt_x</p:attrName>
                                        </p:attrNameLst>
                                      </p:cBhvr>
                                      <p:tavLst>
                                        <p:tav tm="0">
                                          <p:val>
                                            <p:strVal val="ppt_x"/>
                                          </p:val>
                                        </p:tav>
                                        <p:tav tm="100000">
                                          <p:val>
                                            <p:strVal val="1+ppt_w/2"/>
                                          </p:val>
                                        </p:tav>
                                      </p:tavLst>
                                    </p:anim>
                                    <p:anim calcmode="lin" valueType="num">
                                      <p:cBhvr additive="base">
                                        <p:cTn id="1267" dur="2250"/>
                                        <p:tgtEl>
                                          <p:spTgt spid="55"/>
                                        </p:tgtEl>
                                        <p:attrNameLst>
                                          <p:attrName>ppt_y</p:attrName>
                                        </p:attrNameLst>
                                      </p:cBhvr>
                                      <p:tavLst>
                                        <p:tav tm="0">
                                          <p:val>
                                            <p:strVal val="ppt_y"/>
                                          </p:val>
                                        </p:tav>
                                        <p:tav tm="100000">
                                          <p:val>
                                            <p:strVal val="1+ppt_h/2"/>
                                          </p:val>
                                        </p:tav>
                                      </p:tavLst>
                                    </p:anim>
                                    <p:set>
                                      <p:cBhvr>
                                        <p:cTn id="1268" dur="1" fill="hold">
                                          <p:stCondLst>
                                            <p:cond delay="2249"/>
                                          </p:stCondLst>
                                        </p:cTn>
                                        <p:tgtEl>
                                          <p:spTgt spid="55"/>
                                        </p:tgtEl>
                                        <p:attrNameLst>
                                          <p:attrName>style.visibility</p:attrName>
                                        </p:attrNameLst>
                                      </p:cBhvr>
                                      <p:to>
                                        <p:strVal val="hidden"/>
                                      </p:to>
                                    </p:set>
                                  </p:childTnLst>
                                </p:cTn>
                              </p:par>
                              <p:par>
                                <p:cTn id="1269" presetID="2" presetClass="exit" presetSubtype="6" fill="hold" grpId="2" nodeType="withEffect">
                                  <p:stCondLst>
                                    <p:cond delay="0"/>
                                  </p:stCondLst>
                                  <p:childTnLst>
                                    <p:anim calcmode="lin" valueType="num">
                                      <p:cBhvr additive="base">
                                        <p:cTn id="1270" dur="2250"/>
                                        <p:tgtEl>
                                          <p:spTgt spid="56"/>
                                        </p:tgtEl>
                                        <p:attrNameLst>
                                          <p:attrName>ppt_x</p:attrName>
                                        </p:attrNameLst>
                                      </p:cBhvr>
                                      <p:tavLst>
                                        <p:tav tm="0">
                                          <p:val>
                                            <p:strVal val="ppt_x"/>
                                          </p:val>
                                        </p:tav>
                                        <p:tav tm="100000">
                                          <p:val>
                                            <p:strVal val="1+ppt_w/2"/>
                                          </p:val>
                                        </p:tav>
                                      </p:tavLst>
                                    </p:anim>
                                    <p:anim calcmode="lin" valueType="num">
                                      <p:cBhvr additive="base">
                                        <p:cTn id="1271" dur="2250"/>
                                        <p:tgtEl>
                                          <p:spTgt spid="56"/>
                                        </p:tgtEl>
                                        <p:attrNameLst>
                                          <p:attrName>ppt_y</p:attrName>
                                        </p:attrNameLst>
                                      </p:cBhvr>
                                      <p:tavLst>
                                        <p:tav tm="0">
                                          <p:val>
                                            <p:strVal val="ppt_y"/>
                                          </p:val>
                                        </p:tav>
                                        <p:tav tm="100000">
                                          <p:val>
                                            <p:strVal val="1+ppt_h/2"/>
                                          </p:val>
                                        </p:tav>
                                      </p:tavLst>
                                    </p:anim>
                                    <p:set>
                                      <p:cBhvr>
                                        <p:cTn id="1272" dur="1" fill="hold">
                                          <p:stCondLst>
                                            <p:cond delay="2249"/>
                                          </p:stCondLst>
                                        </p:cTn>
                                        <p:tgtEl>
                                          <p:spTgt spid="56"/>
                                        </p:tgtEl>
                                        <p:attrNameLst>
                                          <p:attrName>style.visibility</p:attrName>
                                        </p:attrNameLst>
                                      </p:cBhvr>
                                      <p:to>
                                        <p:strVal val="hidden"/>
                                      </p:to>
                                    </p:set>
                                  </p:childTnLst>
                                </p:cTn>
                              </p:par>
                              <p:par>
                                <p:cTn id="1273" presetID="2" presetClass="exit" presetSubtype="6" fill="hold" grpId="2" nodeType="withEffect">
                                  <p:stCondLst>
                                    <p:cond delay="0"/>
                                  </p:stCondLst>
                                  <p:childTnLst>
                                    <p:anim calcmode="lin" valueType="num">
                                      <p:cBhvr additive="base">
                                        <p:cTn id="1274" dur="2250"/>
                                        <p:tgtEl>
                                          <p:spTgt spid="57"/>
                                        </p:tgtEl>
                                        <p:attrNameLst>
                                          <p:attrName>ppt_x</p:attrName>
                                        </p:attrNameLst>
                                      </p:cBhvr>
                                      <p:tavLst>
                                        <p:tav tm="0">
                                          <p:val>
                                            <p:strVal val="ppt_x"/>
                                          </p:val>
                                        </p:tav>
                                        <p:tav tm="100000">
                                          <p:val>
                                            <p:strVal val="1+ppt_w/2"/>
                                          </p:val>
                                        </p:tav>
                                      </p:tavLst>
                                    </p:anim>
                                    <p:anim calcmode="lin" valueType="num">
                                      <p:cBhvr additive="base">
                                        <p:cTn id="1275" dur="2250"/>
                                        <p:tgtEl>
                                          <p:spTgt spid="57"/>
                                        </p:tgtEl>
                                        <p:attrNameLst>
                                          <p:attrName>ppt_y</p:attrName>
                                        </p:attrNameLst>
                                      </p:cBhvr>
                                      <p:tavLst>
                                        <p:tav tm="0">
                                          <p:val>
                                            <p:strVal val="ppt_y"/>
                                          </p:val>
                                        </p:tav>
                                        <p:tav tm="100000">
                                          <p:val>
                                            <p:strVal val="1+ppt_h/2"/>
                                          </p:val>
                                        </p:tav>
                                      </p:tavLst>
                                    </p:anim>
                                    <p:set>
                                      <p:cBhvr>
                                        <p:cTn id="1276" dur="1" fill="hold">
                                          <p:stCondLst>
                                            <p:cond delay="2249"/>
                                          </p:stCondLst>
                                        </p:cTn>
                                        <p:tgtEl>
                                          <p:spTgt spid="57"/>
                                        </p:tgtEl>
                                        <p:attrNameLst>
                                          <p:attrName>style.visibility</p:attrName>
                                        </p:attrNameLst>
                                      </p:cBhvr>
                                      <p:to>
                                        <p:strVal val="hidden"/>
                                      </p:to>
                                    </p:set>
                                  </p:childTnLst>
                                </p:cTn>
                              </p:par>
                              <p:par>
                                <p:cTn id="1277" presetID="2" presetClass="exit" presetSubtype="6" fill="hold" grpId="2" nodeType="withEffect">
                                  <p:stCondLst>
                                    <p:cond delay="0"/>
                                  </p:stCondLst>
                                  <p:childTnLst>
                                    <p:anim calcmode="lin" valueType="num">
                                      <p:cBhvr additive="base">
                                        <p:cTn id="1278" dur="2250"/>
                                        <p:tgtEl>
                                          <p:spTgt spid="58"/>
                                        </p:tgtEl>
                                        <p:attrNameLst>
                                          <p:attrName>ppt_x</p:attrName>
                                        </p:attrNameLst>
                                      </p:cBhvr>
                                      <p:tavLst>
                                        <p:tav tm="0">
                                          <p:val>
                                            <p:strVal val="ppt_x"/>
                                          </p:val>
                                        </p:tav>
                                        <p:tav tm="100000">
                                          <p:val>
                                            <p:strVal val="1+ppt_w/2"/>
                                          </p:val>
                                        </p:tav>
                                      </p:tavLst>
                                    </p:anim>
                                    <p:anim calcmode="lin" valueType="num">
                                      <p:cBhvr additive="base">
                                        <p:cTn id="1279" dur="2250"/>
                                        <p:tgtEl>
                                          <p:spTgt spid="58"/>
                                        </p:tgtEl>
                                        <p:attrNameLst>
                                          <p:attrName>ppt_y</p:attrName>
                                        </p:attrNameLst>
                                      </p:cBhvr>
                                      <p:tavLst>
                                        <p:tav tm="0">
                                          <p:val>
                                            <p:strVal val="ppt_y"/>
                                          </p:val>
                                        </p:tav>
                                        <p:tav tm="100000">
                                          <p:val>
                                            <p:strVal val="1+ppt_h/2"/>
                                          </p:val>
                                        </p:tav>
                                      </p:tavLst>
                                    </p:anim>
                                    <p:set>
                                      <p:cBhvr>
                                        <p:cTn id="1280" dur="1" fill="hold">
                                          <p:stCondLst>
                                            <p:cond delay="2249"/>
                                          </p:stCondLst>
                                        </p:cTn>
                                        <p:tgtEl>
                                          <p:spTgt spid="58"/>
                                        </p:tgtEl>
                                        <p:attrNameLst>
                                          <p:attrName>style.visibility</p:attrName>
                                        </p:attrNameLst>
                                      </p:cBhvr>
                                      <p:to>
                                        <p:strVal val="hidden"/>
                                      </p:to>
                                    </p:set>
                                  </p:childTnLst>
                                </p:cTn>
                              </p:par>
                              <p:par>
                                <p:cTn id="1281" presetID="2" presetClass="exit" presetSubtype="6" fill="hold" grpId="2" nodeType="withEffect">
                                  <p:stCondLst>
                                    <p:cond delay="0"/>
                                  </p:stCondLst>
                                  <p:childTnLst>
                                    <p:anim calcmode="lin" valueType="num">
                                      <p:cBhvr additive="base">
                                        <p:cTn id="1282" dur="2250"/>
                                        <p:tgtEl>
                                          <p:spTgt spid="59"/>
                                        </p:tgtEl>
                                        <p:attrNameLst>
                                          <p:attrName>ppt_x</p:attrName>
                                        </p:attrNameLst>
                                      </p:cBhvr>
                                      <p:tavLst>
                                        <p:tav tm="0">
                                          <p:val>
                                            <p:strVal val="ppt_x"/>
                                          </p:val>
                                        </p:tav>
                                        <p:tav tm="100000">
                                          <p:val>
                                            <p:strVal val="1+ppt_w/2"/>
                                          </p:val>
                                        </p:tav>
                                      </p:tavLst>
                                    </p:anim>
                                    <p:anim calcmode="lin" valueType="num">
                                      <p:cBhvr additive="base">
                                        <p:cTn id="1283" dur="2250"/>
                                        <p:tgtEl>
                                          <p:spTgt spid="59"/>
                                        </p:tgtEl>
                                        <p:attrNameLst>
                                          <p:attrName>ppt_y</p:attrName>
                                        </p:attrNameLst>
                                      </p:cBhvr>
                                      <p:tavLst>
                                        <p:tav tm="0">
                                          <p:val>
                                            <p:strVal val="ppt_y"/>
                                          </p:val>
                                        </p:tav>
                                        <p:tav tm="100000">
                                          <p:val>
                                            <p:strVal val="1+ppt_h/2"/>
                                          </p:val>
                                        </p:tav>
                                      </p:tavLst>
                                    </p:anim>
                                    <p:set>
                                      <p:cBhvr>
                                        <p:cTn id="1284" dur="1" fill="hold">
                                          <p:stCondLst>
                                            <p:cond delay="2249"/>
                                          </p:stCondLst>
                                        </p:cTn>
                                        <p:tgtEl>
                                          <p:spTgt spid="59"/>
                                        </p:tgtEl>
                                        <p:attrNameLst>
                                          <p:attrName>style.visibility</p:attrName>
                                        </p:attrNameLst>
                                      </p:cBhvr>
                                      <p:to>
                                        <p:strVal val="hidden"/>
                                      </p:to>
                                    </p:set>
                                  </p:childTnLst>
                                </p:cTn>
                              </p:par>
                              <p:par>
                                <p:cTn id="1285" presetID="2" presetClass="exit" presetSubtype="6" fill="hold" grpId="2" nodeType="withEffect">
                                  <p:stCondLst>
                                    <p:cond delay="0"/>
                                  </p:stCondLst>
                                  <p:childTnLst>
                                    <p:anim calcmode="lin" valueType="num">
                                      <p:cBhvr additive="base">
                                        <p:cTn id="1286" dur="2250"/>
                                        <p:tgtEl>
                                          <p:spTgt spid="60"/>
                                        </p:tgtEl>
                                        <p:attrNameLst>
                                          <p:attrName>ppt_x</p:attrName>
                                        </p:attrNameLst>
                                      </p:cBhvr>
                                      <p:tavLst>
                                        <p:tav tm="0">
                                          <p:val>
                                            <p:strVal val="ppt_x"/>
                                          </p:val>
                                        </p:tav>
                                        <p:tav tm="100000">
                                          <p:val>
                                            <p:strVal val="1+ppt_w/2"/>
                                          </p:val>
                                        </p:tav>
                                      </p:tavLst>
                                    </p:anim>
                                    <p:anim calcmode="lin" valueType="num">
                                      <p:cBhvr additive="base">
                                        <p:cTn id="1287" dur="2250"/>
                                        <p:tgtEl>
                                          <p:spTgt spid="60"/>
                                        </p:tgtEl>
                                        <p:attrNameLst>
                                          <p:attrName>ppt_y</p:attrName>
                                        </p:attrNameLst>
                                      </p:cBhvr>
                                      <p:tavLst>
                                        <p:tav tm="0">
                                          <p:val>
                                            <p:strVal val="ppt_y"/>
                                          </p:val>
                                        </p:tav>
                                        <p:tav tm="100000">
                                          <p:val>
                                            <p:strVal val="1+ppt_h/2"/>
                                          </p:val>
                                        </p:tav>
                                      </p:tavLst>
                                    </p:anim>
                                    <p:set>
                                      <p:cBhvr>
                                        <p:cTn id="1288" dur="1" fill="hold">
                                          <p:stCondLst>
                                            <p:cond delay="2249"/>
                                          </p:stCondLst>
                                        </p:cTn>
                                        <p:tgtEl>
                                          <p:spTgt spid="60"/>
                                        </p:tgtEl>
                                        <p:attrNameLst>
                                          <p:attrName>style.visibility</p:attrName>
                                        </p:attrNameLst>
                                      </p:cBhvr>
                                      <p:to>
                                        <p:strVal val="hidden"/>
                                      </p:to>
                                    </p:set>
                                  </p:childTnLst>
                                </p:cTn>
                              </p:par>
                              <p:par>
                                <p:cTn id="1289" presetID="2" presetClass="exit" presetSubtype="6" fill="hold" grpId="2" nodeType="withEffect">
                                  <p:stCondLst>
                                    <p:cond delay="0"/>
                                  </p:stCondLst>
                                  <p:childTnLst>
                                    <p:anim calcmode="lin" valueType="num">
                                      <p:cBhvr additive="base">
                                        <p:cTn id="1290" dur="2250"/>
                                        <p:tgtEl>
                                          <p:spTgt spid="61"/>
                                        </p:tgtEl>
                                        <p:attrNameLst>
                                          <p:attrName>ppt_x</p:attrName>
                                        </p:attrNameLst>
                                      </p:cBhvr>
                                      <p:tavLst>
                                        <p:tav tm="0">
                                          <p:val>
                                            <p:strVal val="ppt_x"/>
                                          </p:val>
                                        </p:tav>
                                        <p:tav tm="100000">
                                          <p:val>
                                            <p:strVal val="1+ppt_w/2"/>
                                          </p:val>
                                        </p:tav>
                                      </p:tavLst>
                                    </p:anim>
                                    <p:anim calcmode="lin" valueType="num">
                                      <p:cBhvr additive="base">
                                        <p:cTn id="1291" dur="2250"/>
                                        <p:tgtEl>
                                          <p:spTgt spid="61"/>
                                        </p:tgtEl>
                                        <p:attrNameLst>
                                          <p:attrName>ppt_y</p:attrName>
                                        </p:attrNameLst>
                                      </p:cBhvr>
                                      <p:tavLst>
                                        <p:tav tm="0">
                                          <p:val>
                                            <p:strVal val="ppt_y"/>
                                          </p:val>
                                        </p:tav>
                                        <p:tav tm="100000">
                                          <p:val>
                                            <p:strVal val="1+ppt_h/2"/>
                                          </p:val>
                                        </p:tav>
                                      </p:tavLst>
                                    </p:anim>
                                    <p:set>
                                      <p:cBhvr>
                                        <p:cTn id="1292" dur="1" fill="hold">
                                          <p:stCondLst>
                                            <p:cond delay="2249"/>
                                          </p:stCondLst>
                                        </p:cTn>
                                        <p:tgtEl>
                                          <p:spTgt spid="61"/>
                                        </p:tgtEl>
                                        <p:attrNameLst>
                                          <p:attrName>style.visibility</p:attrName>
                                        </p:attrNameLst>
                                      </p:cBhvr>
                                      <p:to>
                                        <p:strVal val="hidden"/>
                                      </p:to>
                                    </p:set>
                                  </p:childTnLst>
                                </p:cTn>
                              </p:par>
                              <p:par>
                                <p:cTn id="1293" presetID="2" presetClass="exit" presetSubtype="6" fill="hold" grpId="2" nodeType="withEffect">
                                  <p:stCondLst>
                                    <p:cond delay="0"/>
                                  </p:stCondLst>
                                  <p:childTnLst>
                                    <p:anim calcmode="lin" valueType="num">
                                      <p:cBhvr additive="base">
                                        <p:cTn id="1294" dur="2250"/>
                                        <p:tgtEl>
                                          <p:spTgt spid="62"/>
                                        </p:tgtEl>
                                        <p:attrNameLst>
                                          <p:attrName>ppt_x</p:attrName>
                                        </p:attrNameLst>
                                      </p:cBhvr>
                                      <p:tavLst>
                                        <p:tav tm="0">
                                          <p:val>
                                            <p:strVal val="ppt_x"/>
                                          </p:val>
                                        </p:tav>
                                        <p:tav tm="100000">
                                          <p:val>
                                            <p:strVal val="1+ppt_w/2"/>
                                          </p:val>
                                        </p:tav>
                                      </p:tavLst>
                                    </p:anim>
                                    <p:anim calcmode="lin" valueType="num">
                                      <p:cBhvr additive="base">
                                        <p:cTn id="1295" dur="2250"/>
                                        <p:tgtEl>
                                          <p:spTgt spid="62"/>
                                        </p:tgtEl>
                                        <p:attrNameLst>
                                          <p:attrName>ppt_y</p:attrName>
                                        </p:attrNameLst>
                                      </p:cBhvr>
                                      <p:tavLst>
                                        <p:tav tm="0">
                                          <p:val>
                                            <p:strVal val="ppt_y"/>
                                          </p:val>
                                        </p:tav>
                                        <p:tav tm="100000">
                                          <p:val>
                                            <p:strVal val="1+ppt_h/2"/>
                                          </p:val>
                                        </p:tav>
                                      </p:tavLst>
                                    </p:anim>
                                    <p:set>
                                      <p:cBhvr>
                                        <p:cTn id="1296" dur="1" fill="hold">
                                          <p:stCondLst>
                                            <p:cond delay="2249"/>
                                          </p:stCondLst>
                                        </p:cTn>
                                        <p:tgtEl>
                                          <p:spTgt spid="62"/>
                                        </p:tgtEl>
                                        <p:attrNameLst>
                                          <p:attrName>style.visibility</p:attrName>
                                        </p:attrNameLst>
                                      </p:cBhvr>
                                      <p:to>
                                        <p:strVal val="hidden"/>
                                      </p:to>
                                    </p:set>
                                  </p:childTnLst>
                                </p:cTn>
                              </p:par>
                              <p:par>
                                <p:cTn id="1297" presetID="2" presetClass="exit" presetSubtype="6" fill="hold" grpId="2" nodeType="withEffect">
                                  <p:stCondLst>
                                    <p:cond delay="0"/>
                                  </p:stCondLst>
                                  <p:childTnLst>
                                    <p:anim calcmode="lin" valueType="num">
                                      <p:cBhvr additive="base">
                                        <p:cTn id="1298" dur="2250"/>
                                        <p:tgtEl>
                                          <p:spTgt spid="63"/>
                                        </p:tgtEl>
                                        <p:attrNameLst>
                                          <p:attrName>ppt_x</p:attrName>
                                        </p:attrNameLst>
                                      </p:cBhvr>
                                      <p:tavLst>
                                        <p:tav tm="0">
                                          <p:val>
                                            <p:strVal val="ppt_x"/>
                                          </p:val>
                                        </p:tav>
                                        <p:tav tm="100000">
                                          <p:val>
                                            <p:strVal val="1+ppt_w/2"/>
                                          </p:val>
                                        </p:tav>
                                      </p:tavLst>
                                    </p:anim>
                                    <p:anim calcmode="lin" valueType="num">
                                      <p:cBhvr additive="base">
                                        <p:cTn id="1299" dur="2250"/>
                                        <p:tgtEl>
                                          <p:spTgt spid="63"/>
                                        </p:tgtEl>
                                        <p:attrNameLst>
                                          <p:attrName>ppt_y</p:attrName>
                                        </p:attrNameLst>
                                      </p:cBhvr>
                                      <p:tavLst>
                                        <p:tav tm="0">
                                          <p:val>
                                            <p:strVal val="ppt_y"/>
                                          </p:val>
                                        </p:tav>
                                        <p:tav tm="100000">
                                          <p:val>
                                            <p:strVal val="1+ppt_h/2"/>
                                          </p:val>
                                        </p:tav>
                                      </p:tavLst>
                                    </p:anim>
                                    <p:set>
                                      <p:cBhvr>
                                        <p:cTn id="1300" dur="1" fill="hold">
                                          <p:stCondLst>
                                            <p:cond delay="2249"/>
                                          </p:stCondLst>
                                        </p:cTn>
                                        <p:tgtEl>
                                          <p:spTgt spid="63"/>
                                        </p:tgtEl>
                                        <p:attrNameLst>
                                          <p:attrName>style.visibility</p:attrName>
                                        </p:attrNameLst>
                                      </p:cBhvr>
                                      <p:to>
                                        <p:strVal val="hidden"/>
                                      </p:to>
                                    </p:set>
                                  </p:childTnLst>
                                </p:cTn>
                              </p:par>
                              <p:par>
                                <p:cTn id="1301" presetID="2" presetClass="exit" presetSubtype="6" fill="hold" grpId="2" nodeType="withEffect">
                                  <p:stCondLst>
                                    <p:cond delay="0"/>
                                  </p:stCondLst>
                                  <p:childTnLst>
                                    <p:anim calcmode="lin" valueType="num">
                                      <p:cBhvr additive="base">
                                        <p:cTn id="1302" dur="2250"/>
                                        <p:tgtEl>
                                          <p:spTgt spid="64"/>
                                        </p:tgtEl>
                                        <p:attrNameLst>
                                          <p:attrName>ppt_x</p:attrName>
                                        </p:attrNameLst>
                                      </p:cBhvr>
                                      <p:tavLst>
                                        <p:tav tm="0">
                                          <p:val>
                                            <p:strVal val="ppt_x"/>
                                          </p:val>
                                        </p:tav>
                                        <p:tav tm="100000">
                                          <p:val>
                                            <p:strVal val="1+ppt_w/2"/>
                                          </p:val>
                                        </p:tav>
                                      </p:tavLst>
                                    </p:anim>
                                    <p:anim calcmode="lin" valueType="num">
                                      <p:cBhvr additive="base">
                                        <p:cTn id="1303" dur="2250"/>
                                        <p:tgtEl>
                                          <p:spTgt spid="64"/>
                                        </p:tgtEl>
                                        <p:attrNameLst>
                                          <p:attrName>ppt_y</p:attrName>
                                        </p:attrNameLst>
                                      </p:cBhvr>
                                      <p:tavLst>
                                        <p:tav tm="0">
                                          <p:val>
                                            <p:strVal val="ppt_y"/>
                                          </p:val>
                                        </p:tav>
                                        <p:tav tm="100000">
                                          <p:val>
                                            <p:strVal val="1+ppt_h/2"/>
                                          </p:val>
                                        </p:tav>
                                      </p:tavLst>
                                    </p:anim>
                                    <p:set>
                                      <p:cBhvr>
                                        <p:cTn id="1304" dur="1" fill="hold">
                                          <p:stCondLst>
                                            <p:cond delay="2249"/>
                                          </p:stCondLst>
                                        </p:cTn>
                                        <p:tgtEl>
                                          <p:spTgt spid="64"/>
                                        </p:tgtEl>
                                        <p:attrNameLst>
                                          <p:attrName>style.visibility</p:attrName>
                                        </p:attrNameLst>
                                      </p:cBhvr>
                                      <p:to>
                                        <p:strVal val="hidden"/>
                                      </p:to>
                                    </p:set>
                                  </p:childTnLst>
                                </p:cTn>
                              </p:par>
                              <p:par>
                                <p:cTn id="1305" presetID="2" presetClass="exit" presetSubtype="6" fill="hold" grpId="2" nodeType="withEffect">
                                  <p:stCondLst>
                                    <p:cond delay="0"/>
                                  </p:stCondLst>
                                  <p:childTnLst>
                                    <p:anim calcmode="lin" valueType="num">
                                      <p:cBhvr additive="base">
                                        <p:cTn id="1306" dur="2250"/>
                                        <p:tgtEl>
                                          <p:spTgt spid="65"/>
                                        </p:tgtEl>
                                        <p:attrNameLst>
                                          <p:attrName>ppt_x</p:attrName>
                                        </p:attrNameLst>
                                      </p:cBhvr>
                                      <p:tavLst>
                                        <p:tav tm="0">
                                          <p:val>
                                            <p:strVal val="ppt_x"/>
                                          </p:val>
                                        </p:tav>
                                        <p:tav tm="100000">
                                          <p:val>
                                            <p:strVal val="1+ppt_w/2"/>
                                          </p:val>
                                        </p:tav>
                                      </p:tavLst>
                                    </p:anim>
                                    <p:anim calcmode="lin" valueType="num">
                                      <p:cBhvr additive="base">
                                        <p:cTn id="1307" dur="2250"/>
                                        <p:tgtEl>
                                          <p:spTgt spid="65"/>
                                        </p:tgtEl>
                                        <p:attrNameLst>
                                          <p:attrName>ppt_y</p:attrName>
                                        </p:attrNameLst>
                                      </p:cBhvr>
                                      <p:tavLst>
                                        <p:tav tm="0">
                                          <p:val>
                                            <p:strVal val="ppt_y"/>
                                          </p:val>
                                        </p:tav>
                                        <p:tav tm="100000">
                                          <p:val>
                                            <p:strVal val="1+ppt_h/2"/>
                                          </p:val>
                                        </p:tav>
                                      </p:tavLst>
                                    </p:anim>
                                    <p:set>
                                      <p:cBhvr>
                                        <p:cTn id="1308" dur="1" fill="hold">
                                          <p:stCondLst>
                                            <p:cond delay="2249"/>
                                          </p:stCondLst>
                                        </p:cTn>
                                        <p:tgtEl>
                                          <p:spTgt spid="65"/>
                                        </p:tgtEl>
                                        <p:attrNameLst>
                                          <p:attrName>style.visibility</p:attrName>
                                        </p:attrNameLst>
                                      </p:cBhvr>
                                      <p:to>
                                        <p:strVal val="hidden"/>
                                      </p:to>
                                    </p:set>
                                  </p:childTnLst>
                                </p:cTn>
                              </p:par>
                              <p:par>
                                <p:cTn id="1309" presetID="2" presetClass="exit" presetSubtype="6" fill="hold" grpId="2" nodeType="withEffect">
                                  <p:stCondLst>
                                    <p:cond delay="0"/>
                                  </p:stCondLst>
                                  <p:childTnLst>
                                    <p:anim calcmode="lin" valueType="num">
                                      <p:cBhvr additive="base">
                                        <p:cTn id="1310" dur="2250"/>
                                        <p:tgtEl>
                                          <p:spTgt spid="66"/>
                                        </p:tgtEl>
                                        <p:attrNameLst>
                                          <p:attrName>ppt_x</p:attrName>
                                        </p:attrNameLst>
                                      </p:cBhvr>
                                      <p:tavLst>
                                        <p:tav tm="0">
                                          <p:val>
                                            <p:strVal val="ppt_x"/>
                                          </p:val>
                                        </p:tav>
                                        <p:tav tm="100000">
                                          <p:val>
                                            <p:strVal val="1+ppt_w/2"/>
                                          </p:val>
                                        </p:tav>
                                      </p:tavLst>
                                    </p:anim>
                                    <p:anim calcmode="lin" valueType="num">
                                      <p:cBhvr additive="base">
                                        <p:cTn id="1311" dur="2250"/>
                                        <p:tgtEl>
                                          <p:spTgt spid="66"/>
                                        </p:tgtEl>
                                        <p:attrNameLst>
                                          <p:attrName>ppt_y</p:attrName>
                                        </p:attrNameLst>
                                      </p:cBhvr>
                                      <p:tavLst>
                                        <p:tav tm="0">
                                          <p:val>
                                            <p:strVal val="ppt_y"/>
                                          </p:val>
                                        </p:tav>
                                        <p:tav tm="100000">
                                          <p:val>
                                            <p:strVal val="1+ppt_h/2"/>
                                          </p:val>
                                        </p:tav>
                                      </p:tavLst>
                                    </p:anim>
                                    <p:set>
                                      <p:cBhvr>
                                        <p:cTn id="1312" dur="1" fill="hold">
                                          <p:stCondLst>
                                            <p:cond delay="2249"/>
                                          </p:stCondLst>
                                        </p:cTn>
                                        <p:tgtEl>
                                          <p:spTgt spid="66"/>
                                        </p:tgtEl>
                                        <p:attrNameLst>
                                          <p:attrName>style.visibility</p:attrName>
                                        </p:attrNameLst>
                                      </p:cBhvr>
                                      <p:to>
                                        <p:strVal val="hidden"/>
                                      </p:to>
                                    </p:set>
                                  </p:childTnLst>
                                </p:cTn>
                              </p:par>
                              <p:par>
                                <p:cTn id="1313" presetID="2" presetClass="exit" presetSubtype="6" fill="hold" grpId="2" nodeType="withEffect">
                                  <p:stCondLst>
                                    <p:cond delay="0"/>
                                  </p:stCondLst>
                                  <p:childTnLst>
                                    <p:anim calcmode="lin" valueType="num">
                                      <p:cBhvr additive="base">
                                        <p:cTn id="1314" dur="2250"/>
                                        <p:tgtEl>
                                          <p:spTgt spid="67"/>
                                        </p:tgtEl>
                                        <p:attrNameLst>
                                          <p:attrName>ppt_x</p:attrName>
                                        </p:attrNameLst>
                                      </p:cBhvr>
                                      <p:tavLst>
                                        <p:tav tm="0">
                                          <p:val>
                                            <p:strVal val="ppt_x"/>
                                          </p:val>
                                        </p:tav>
                                        <p:tav tm="100000">
                                          <p:val>
                                            <p:strVal val="1+ppt_w/2"/>
                                          </p:val>
                                        </p:tav>
                                      </p:tavLst>
                                    </p:anim>
                                    <p:anim calcmode="lin" valueType="num">
                                      <p:cBhvr additive="base">
                                        <p:cTn id="1315" dur="2250"/>
                                        <p:tgtEl>
                                          <p:spTgt spid="67"/>
                                        </p:tgtEl>
                                        <p:attrNameLst>
                                          <p:attrName>ppt_y</p:attrName>
                                        </p:attrNameLst>
                                      </p:cBhvr>
                                      <p:tavLst>
                                        <p:tav tm="0">
                                          <p:val>
                                            <p:strVal val="ppt_y"/>
                                          </p:val>
                                        </p:tav>
                                        <p:tav tm="100000">
                                          <p:val>
                                            <p:strVal val="1+ppt_h/2"/>
                                          </p:val>
                                        </p:tav>
                                      </p:tavLst>
                                    </p:anim>
                                    <p:set>
                                      <p:cBhvr>
                                        <p:cTn id="1316" dur="1" fill="hold">
                                          <p:stCondLst>
                                            <p:cond delay="2249"/>
                                          </p:stCondLst>
                                        </p:cTn>
                                        <p:tgtEl>
                                          <p:spTgt spid="67"/>
                                        </p:tgtEl>
                                        <p:attrNameLst>
                                          <p:attrName>style.visibility</p:attrName>
                                        </p:attrNameLst>
                                      </p:cBhvr>
                                      <p:to>
                                        <p:strVal val="hidden"/>
                                      </p:to>
                                    </p:set>
                                  </p:childTnLst>
                                </p:cTn>
                              </p:par>
                              <p:par>
                                <p:cTn id="1317" presetID="2" presetClass="exit" presetSubtype="6" fill="hold" grpId="2" nodeType="withEffect">
                                  <p:stCondLst>
                                    <p:cond delay="0"/>
                                  </p:stCondLst>
                                  <p:childTnLst>
                                    <p:anim calcmode="lin" valueType="num">
                                      <p:cBhvr additive="base">
                                        <p:cTn id="1318" dur="2250"/>
                                        <p:tgtEl>
                                          <p:spTgt spid="68"/>
                                        </p:tgtEl>
                                        <p:attrNameLst>
                                          <p:attrName>ppt_x</p:attrName>
                                        </p:attrNameLst>
                                      </p:cBhvr>
                                      <p:tavLst>
                                        <p:tav tm="0">
                                          <p:val>
                                            <p:strVal val="ppt_x"/>
                                          </p:val>
                                        </p:tav>
                                        <p:tav tm="100000">
                                          <p:val>
                                            <p:strVal val="1+ppt_w/2"/>
                                          </p:val>
                                        </p:tav>
                                      </p:tavLst>
                                    </p:anim>
                                    <p:anim calcmode="lin" valueType="num">
                                      <p:cBhvr additive="base">
                                        <p:cTn id="1319" dur="2250"/>
                                        <p:tgtEl>
                                          <p:spTgt spid="68"/>
                                        </p:tgtEl>
                                        <p:attrNameLst>
                                          <p:attrName>ppt_y</p:attrName>
                                        </p:attrNameLst>
                                      </p:cBhvr>
                                      <p:tavLst>
                                        <p:tav tm="0">
                                          <p:val>
                                            <p:strVal val="ppt_y"/>
                                          </p:val>
                                        </p:tav>
                                        <p:tav tm="100000">
                                          <p:val>
                                            <p:strVal val="1+ppt_h/2"/>
                                          </p:val>
                                        </p:tav>
                                      </p:tavLst>
                                    </p:anim>
                                    <p:set>
                                      <p:cBhvr>
                                        <p:cTn id="1320" dur="1" fill="hold">
                                          <p:stCondLst>
                                            <p:cond delay="2249"/>
                                          </p:stCondLst>
                                        </p:cTn>
                                        <p:tgtEl>
                                          <p:spTgt spid="68"/>
                                        </p:tgtEl>
                                        <p:attrNameLst>
                                          <p:attrName>style.visibility</p:attrName>
                                        </p:attrNameLst>
                                      </p:cBhvr>
                                      <p:to>
                                        <p:strVal val="hidden"/>
                                      </p:to>
                                    </p:set>
                                  </p:childTnLst>
                                </p:cTn>
                              </p:par>
                              <p:par>
                                <p:cTn id="1321" presetID="2" presetClass="exit" presetSubtype="6" fill="hold" grpId="2" nodeType="withEffect">
                                  <p:stCondLst>
                                    <p:cond delay="0"/>
                                  </p:stCondLst>
                                  <p:childTnLst>
                                    <p:anim calcmode="lin" valueType="num">
                                      <p:cBhvr additive="base">
                                        <p:cTn id="1322" dur="2250"/>
                                        <p:tgtEl>
                                          <p:spTgt spid="69"/>
                                        </p:tgtEl>
                                        <p:attrNameLst>
                                          <p:attrName>ppt_x</p:attrName>
                                        </p:attrNameLst>
                                      </p:cBhvr>
                                      <p:tavLst>
                                        <p:tav tm="0">
                                          <p:val>
                                            <p:strVal val="ppt_x"/>
                                          </p:val>
                                        </p:tav>
                                        <p:tav tm="100000">
                                          <p:val>
                                            <p:strVal val="1+ppt_w/2"/>
                                          </p:val>
                                        </p:tav>
                                      </p:tavLst>
                                    </p:anim>
                                    <p:anim calcmode="lin" valueType="num">
                                      <p:cBhvr additive="base">
                                        <p:cTn id="1323" dur="2250"/>
                                        <p:tgtEl>
                                          <p:spTgt spid="69"/>
                                        </p:tgtEl>
                                        <p:attrNameLst>
                                          <p:attrName>ppt_y</p:attrName>
                                        </p:attrNameLst>
                                      </p:cBhvr>
                                      <p:tavLst>
                                        <p:tav tm="0">
                                          <p:val>
                                            <p:strVal val="ppt_y"/>
                                          </p:val>
                                        </p:tav>
                                        <p:tav tm="100000">
                                          <p:val>
                                            <p:strVal val="1+ppt_h/2"/>
                                          </p:val>
                                        </p:tav>
                                      </p:tavLst>
                                    </p:anim>
                                    <p:set>
                                      <p:cBhvr>
                                        <p:cTn id="1324" dur="1" fill="hold">
                                          <p:stCondLst>
                                            <p:cond delay="2249"/>
                                          </p:stCondLst>
                                        </p:cTn>
                                        <p:tgtEl>
                                          <p:spTgt spid="69"/>
                                        </p:tgtEl>
                                        <p:attrNameLst>
                                          <p:attrName>style.visibility</p:attrName>
                                        </p:attrNameLst>
                                      </p:cBhvr>
                                      <p:to>
                                        <p:strVal val="hidden"/>
                                      </p:to>
                                    </p:set>
                                  </p:childTnLst>
                                </p:cTn>
                              </p:par>
                              <p:par>
                                <p:cTn id="1325" presetID="2" presetClass="exit" presetSubtype="6" fill="hold" grpId="2" nodeType="withEffect">
                                  <p:stCondLst>
                                    <p:cond delay="0"/>
                                  </p:stCondLst>
                                  <p:childTnLst>
                                    <p:anim calcmode="lin" valueType="num">
                                      <p:cBhvr additive="base">
                                        <p:cTn id="1326" dur="2250"/>
                                        <p:tgtEl>
                                          <p:spTgt spid="70"/>
                                        </p:tgtEl>
                                        <p:attrNameLst>
                                          <p:attrName>ppt_x</p:attrName>
                                        </p:attrNameLst>
                                      </p:cBhvr>
                                      <p:tavLst>
                                        <p:tav tm="0">
                                          <p:val>
                                            <p:strVal val="ppt_x"/>
                                          </p:val>
                                        </p:tav>
                                        <p:tav tm="100000">
                                          <p:val>
                                            <p:strVal val="1+ppt_w/2"/>
                                          </p:val>
                                        </p:tav>
                                      </p:tavLst>
                                    </p:anim>
                                    <p:anim calcmode="lin" valueType="num">
                                      <p:cBhvr additive="base">
                                        <p:cTn id="1327" dur="2250"/>
                                        <p:tgtEl>
                                          <p:spTgt spid="70"/>
                                        </p:tgtEl>
                                        <p:attrNameLst>
                                          <p:attrName>ppt_y</p:attrName>
                                        </p:attrNameLst>
                                      </p:cBhvr>
                                      <p:tavLst>
                                        <p:tav tm="0">
                                          <p:val>
                                            <p:strVal val="ppt_y"/>
                                          </p:val>
                                        </p:tav>
                                        <p:tav tm="100000">
                                          <p:val>
                                            <p:strVal val="1+ppt_h/2"/>
                                          </p:val>
                                        </p:tav>
                                      </p:tavLst>
                                    </p:anim>
                                    <p:set>
                                      <p:cBhvr>
                                        <p:cTn id="1328" dur="1" fill="hold">
                                          <p:stCondLst>
                                            <p:cond delay="2249"/>
                                          </p:stCondLst>
                                        </p:cTn>
                                        <p:tgtEl>
                                          <p:spTgt spid="70"/>
                                        </p:tgtEl>
                                        <p:attrNameLst>
                                          <p:attrName>style.visibility</p:attrName>
                                        </p:attrNameLst>
                                      </p:cBhvr>
                                      <p:to>
                                        <p:strVal val="hidden"/>
                                      </p:to>
                                    </p:set>
                                  </p:childTnLst>
                                </p:cTn>
                              </p:par>
                              <p:par>
                                <p:cTn id="1329" presetID="2" presetClass="exit" presetSubtype="6" fill="hold" grpId="2" nodeType="withEffect">
                                  <p:stCondLst>
                                    <p:cond delay="0"/>
                                  </p:stCondLst>
                                  <p:childTnLst>
                                    <p:anim calcmode="lin" valueType="num">
                                      <p:cBhvr additive="base">
                                        <p:cTn id="1330" dur="2250"/>
                                        <p:tgtEl>
                                          <p:spTgt spid="71"/>
                                        </p:tgtEl>
                                        <p:attrNameLst>
                                          <p:attrName>ppt_x</p:attrName>
                                        </p:attrNameLst>
                                      </p:cBhvr>
                                      <p:tavLst>
                                        <p:tav tm="0">
                                          <p:val>
                                            <p:strVal val="ppt_x"/>
                                          </p:val>
                                        </p:tav>
                                        <p:tav tm="100000">
                                          <p:val>
                                            <p:strVal val="1+ppt_w/2"/>
                                          </p:val>
                                        </p:tav>
                                      </p:tavLst>
                                    </p:anim>
                                    <p:anim calcmode="lin" valueType="num">
                                      <p:cBhvr additive="base">
                                        <p:cTn id="1331" dur="2250"/>
                                        <p:tgtEl>
                                          <p:spTgt spid="71"/>
                                        </p:tgtEl>
                                        <p:attrNameLst>
                                          <p:attrName>ppt_y</p:attrName>
                                        </p:attrNameLst>
                                      </p:cBhvr>
                                      <p:tavLst>
                                        <p:tav tm="0">
                                          <p:val>
                                            <p:strVal val="ppt_y"/>
                                          </p:val>
                                        </p:tav>
                                        <p:tav tm="100000">
                                          <p:val>
                                            <p:strVal val="1+ppt_h/2"/>
                                          </p:val>
                                        </p:tav>
                                      </p:tavLst>
                                    </p:anim>
                                    <p:set>
                                      <p:cBhvr>
                                        <p:cTn id="1332" dur="1" fill="hold">
                                          <p:stCondLst>
                                            <p:cond delay="2249"/>
                                          </p:stCondLst>
                                        </p:cTn>
                                        <p:tgtEl>
                                          <p:spTgt spid="71"/>
                                        </p:tgtEl>
                                        <p:attrNameLst>
                                          <p:attrName>style.visibility</p:attrName>
                                        </p:attrNameLst>
                                      </p:cBhvr>
                                      <p:to>
                                        <p:strVal val="hidden"/>
                                      </p:to>
                                    </p:set>
                                  </p:childTnLst>
                                </p:cTn>
                              </p:par>
                              <p:par>
                                <p:cTn id="1333" presetID="2" presetClass="exit" presetSubtype="6" fill="hold" grpId="2" nodeType="withEffect">
                                  <p:stCondLst>
                                    <p:cond delay="0"/>
                                  </p:stCondLst>
                                  <p:childTnLst>
                                    <p:anim calcmode="lin" valueType="num">
                                      <p:cBhvr additive="base">
                                        <p:cTn id="1334" dur="2250"/>
                                        <p:tgtEl>
                                          <p:spTgt spid="72"/>
                                        </p:tgtEl>
                                        <p:attrNameLst>
                                          <p:attrName>ppt_x</p:attrName>
                                        </p:attrNameLst>
                                      </p:cBhvr>
                                      <p:tavLst>
                                        <p:tav tm="0">
                                          <p:val>
                                            <p:strVal val="ppt_x"/>
                                          </p:val>
                                        </p:tav>
                                        <p:tav tm="100000">
                                          <p:val>
                                            <p:strVal val="1+ppt_w/2"/>
                                          </p:val>
                                        </p:tav>
                                      </p:tavLst>
                                    </p:anim>
                                    <p:anim calcmode="lin" valueType="num">
                                      <p:cBhvr additive="base">
                                        <p:cTn id="1335" dur="2250"/>
                                        <p:tgtEl>
                                          <p:spTgt spid="72"/>
                                        </p:tgtEl>
                                        <p:attrNameLst>
                                          <p:attrName>ppt_y</p:attrName>
                                        </p:attrNameLst>
                                      </p:cBhvr>
                                      <p:tavLst>
                                        <p:tav tm="0">
                                          <p:val>
                                            <p:strVal val="ppt_y"/>
                                          </p:val>
                                        </p:tav>
                                        <p:tav tm="100000">
                                          <p:val>
                                            <p:strVal val="1+ppt_h/2"/>
                                          </p:val>
                                        </p:tav>
                                      </p:tavLst>
                                    </p:anim>
                                    <p:set>
                                      <p:cBhvr>
                                        <p:cTn id="1336" dur="1" fill="hold">
                                          <p:stCondLst>
                                            <p:cond delay="2249"/>
                                          </p:stCondLst>
                                        </p:cTn>
                                        <p:tgtEl>
                                          <p:spTgt spid="72"/>
                                        </p:tgtEl>
                                        <p:attrNameLst>
                                          <p:attrName>style.visibility</p:attrName>
                                        </p:attrNameLst>
                                      </p:cBhvr>
                                      <p:to>
                                        <p:strVal val="hidden"/>
                                      </p:to>
                                    </p:set>
                                  </p:childTnLst>
                                </p:cTn>
                              </p:par>
                              <p:par>
                                <p:cTn id="1337" presetID="2" presetClass="exit" presetSubtype="6" fill="hold" grpId="2" nodeType="withEffect">
                                  <p:stCondLst>
                                    <p:cond delay="0"/>
                                  </p:stCondLst>
                                  <p:childTnLst>
                                    <p:anim calcmode="lin" valueType="num">
                                      <p:cBhvr additive="base">
                                        <p:cTn id="1338" dur="2250"/>
                                        <p:tgtEl>
                                          <p:spTgt spid="73"/>
                                        </p:tgtEl>
                                        <p:attrNameLst>
                                          <p:attrName>ppt_x</p:attrName>
                                        </p:attrNameLst>
                                      </p:cBhvr>
                                      <p:tavLst>
                                        <p:tav tm="0">
                                          <p:val>
                                            <p:strVal val="ppt_x"/>
                                          </p:val>
                                        </p:tav>
                                        <p:tav tm="100000">
                                          <p:val>
                                            <p:strVal val="1+ppt_w/2"/>
                                          </p:val>
                                        </p:tav>
                                      </p:tavLst>
                                    </p:anim>
                                    <p:anim calcmode="lin" valueType="num">
                                      <p:cBhvr additive="base">
                                        <p:cTn id="1339" dur="2250"/>
                                        <p:tgtEl>
                                          <p:spTgt spid="73"/>
                                        </p:tgtEl>
                                        <p:attrNameLst>
                                          <p:attrName>ppt_y</p:attrName>
                                        </p:attrNameLst>
                                      </p:cBhvr>
                                      <p:tavLst>
                                        <p:tav tm="0">
                                          <p:val>
                                            <p:strVal val="ppt_y"/>
                                          </p:val>
                                        </p:tav>
                                        <p:tav tm="100000">
                                          <p:val>
                                            <p:strVal val="1+ppt_h/2"/>
                                          </p:val>
                                        </p:tav>
                                      </p:tavLst>
                                    </p:anim>
                                    <p:set>
                                      <p:cBhvr>
                                        <p:cTn id="1340" dur="1" fill="hold">
                                          <p:stCondLst>
                                            <p:cond delay="2249"/>
                                          </p:stCondLst>
                                        </p:cTn>
                                        <p:tgtEl>
                                          <p:spTgt spid="73"/>
                                        </p:tgtEl>
                                        <p:attrNameLst>
                                          <p:attrName>style.visibility</p:attrName>
                                        </p:attrNameLst>
                                      </p:cBhvr>
                                      <p:to>
                                        <p:strVal val="hidden"/>
                                      </p:to>
                                    </p:set>
                                  </p:childTnLst>
                                </p:cTn>
                              </p:par>
                              <p:par>
                                <p:cTn id="1341" presetID="2" presetClass="exit" presetSubtype="6" fill="hold" grpId="2" nodeType="withEffect">
                                  <p:stCondLst>
                                    <p:cond delay="0"/>
                                  </p:stCondLst>
                                  <p:childTnLst>
                                    <p:anim calcmode="lin" valueType="num">
                                      <p:cBhvr additive="base">
                                        <p:cTn id="1342" dur="2250"/>
                                        <p:tgtEl>
                                          <p:spTgt spid="74"/>
                                        </p:tgtEl>
                                        <p:attrNameLst>
                                          <p:attrName>ppt_x</p:attrName>
                                        </p:attrNameLst>
                                      </p:cBhvr>
                                      <p:tavLst>
                                        <p:tav tm="0">
                                          <p:val>
                                            <p:strVal val="ppt_x"/>
                                          </p:val>
                                        </p:tav>
                                        <p:tav tm="100000">
                                          <p:val>
                                            <p:strVal val="1+ppt_w/2"/>
                                          </p:val>
                                        </p:tav>
                                      </p:tavLst>
                                    </p:anim>
                                    <p:anim calcmode="lin" valueType="num">
                                      <p:cBhvr additive="base">
                                        <p:cTn id="1343" dur="2250"/>
                                        <p:tgtEl>
                                          <p:spTgt spid="74"/>
                                        </p:tgtEl>
                                        <p:attrNameLst>
                                          <p:attrName>ppt_y</p:attrName>
                                        </p:attrNameLst>
                                      </p:cBhvr>
                                      <p:tavLst>
                                        <p:tav tm="0">
                                          <p:val>
                                            <p:strVal val="ppt_y"/>
                                          </p:val>
                                        </p:tav>
                                        <p:tav tm="100000">
                                          <p:val>
                                            <p:strVal val="1+ppt_h/2"/>
                                          </p:val>
                                        </p:tav>
                                      </p:tavLst>
                                    </p:anim>
                                    <p:set>
                                      <p:cBhvr>
                                        <p:cTn id="1344" dur="1" fill="hold">
                                          <p:stCondLst>
                                            <p:cond delay="2249"/>
                                          </p:stCondLst>
                                        </p:cTn>
                                        <p:tgtEl>
                                          <p:spTgt spid="74"/>
                                        </p:tgtEl>
                                        <p:attrNameLst>
                                          <p:attrName>style.visibility</p:attrName>
                                        </p:attrNameLst>
                                      </p:cBhvr>
                                      <p:to>
                                        <p:strVal val="hidden"/>
                                      </p:to>
                                    </p:set>
                                  </p:childTnLst>
                                </p:cTn>
                              </p:par>
                              <p:par>
                                <p:cTn id="1345" presetID="2" presetClass="exit" presetSubtype="6" fill="hold" grpId="2" nodeType="withEffect">
                                  <p:stCondLst>
                                    <p:cond delay="0"/>
                                  </p:stCondLst>
                                  <p:childTnLst>
                                    <p:anim calcmode="lin" valueType="num">
                                      <p:cBhvr additive="base">
                                        <p:cTn id="1346" dur="2250"/>
                                        <p:tgtEl>
                                          <p:spTgt spid="75"/>
                                        </p:tgtEl>
                                        <p:attrNameLst>
                                          <p:attrName>ppt_x</p:attrName>
                                        </p:attrNameLst>
                                      </p:cBhvr>
                                      <p:tavLst>
                                        <p:tav tm="0">
                                          <p:val>
                                            <p:strVal val="ppt_x"/>
                                          </p:val>
                                        </p:tav>
                                        <p:tav tm="100000">
                                          <p:val>
                                            <p:strVal val="1+ppt_w/2"/>
                                          </p:val>
                                        </p:tav>
                                      </p:tavLst>
                                    </p:anim>
                                    <p:anim calcmode="lin" valueType="num">
                                      <p:cBhvr additive="base">
                                        <p:cTn id="1347" dur="2250"/>
                                        <p:tgtEl>
                                          <p:spTgt spid="75"/>
                                        </p:tgtEl>
                                        <p:attrNameLst>
                                          <p:attrName>ppt_y</p:attrName>
                                        </p:attrNameLst>
                                      </p:cBhvr>
                                      <p:tavLst>
                                        <p:tav tm="0">
                                          <p:val>
                                            <p:strVal val="ppt_y"/>
                                          </p:val>
                                        </p:tav>
                                        <p:tav tm="100000">
                                          <p:val>
                                            <p:strVal val="1+ppt_h/2"/>
                                          </p:val>
                                        </p:tav>
                                      </p:tavLst>
                                    </p:anim>
                                    <p:set>
                                      <p:cBhvr>
                                        <p:cTn id="1348" dur="1" fill="hold">
                                          <p:stCondLst>
                                            <p:cond delay="2249"/>
                                          </p:stCondLst>
                                        </p:cTn>
                                        <p:tgtEl>
                                          <p:spTgt spid="75"/>
                                        </p:tgtEl>
                                        <p:attrNameLst>
                                          <p:attrName>style.visibility</p:attrName>
                                        </p:attrNameLst>
                                      </p:cBhvr>
                                      <p:to>
                                        <p:strVal val="hidden"/>
                                      </p:to>
                                    </p:set>
                                  </p:childTnLst>
                                </p:cTn>
                              </p:par>
                              <p:par>
                                <p:cTn id="1349" presetID="2" presetClass="exit" presetSubtype="6" fill="hold" grpId="2" nodeType="withEffect">
                                  <p:stCondLst>
                                    <p:cond delay="0"/>
                                  </p:stCondLst>
                                  <p:childTnLst>
                                    <p:anim calcmode="lin" valueType="num">
                                      <p:cBhvr additive="base">
                                        <p:cTn id="1350" dur="2250"/>
                                        <p:tgtEl>
                                          <p:spTgt spid="76"/>
                                        </p:tgtEl>
                                        <p:attrNameLst>
                                          <p:attrName>ppt_x</p:attrName>
                                        </p:attrNameLst>
                                      </p:cBhvr>
                                      <p:tavLst>
                                        <p:tav tm="0">
                                          <p:val>
                                            <p:strVal val="ppt_x"/>
                                          </p:val>
                                        </p:tav>
                                        <p:tav tm="100000">
                                          <p:val>
                                            <p:strVal val="1+ppt_w/2"/>
                                          </p:val>
                                        </p:tav>
                                      </p:tavLst>
                                    </p:anim>
                                    <p:anim calcmode="lin" valueType="num">
                                      <p:cBhvr additive="base">
                                        <p:cTn id="1351" dur="2250"/>
                                        <p:tgtEl>
                                          <p:spTgt spid="76"/>
                                        </p:tgtEl>
                                        <p:attrNameLst>
                                          <p:attrName>ppt_y</p:attrName>
                                        </p:attrNameLst>
                                      </p:cBhvr>
                                      <p:tavLst>
                                        <p:tav tm="0">
                                          <p:val>
                                            <p:strVal val="ppt_y"/>
                                          </p:val>
                                        </p:tav>
                                        <p:tav tm="100000">
                                          <p:val>
                                            <p:strVal val="1+ppt_h/2"/>
                                          </p:val>
                                        </p:tav>
                                      </p:tavLst>
                                    </p:anim>
                                    <p:set>
                                      <p:cBhvr>
                                        <p:cTn id="1352" dur="1" fill="hold">
                                          <p:stCondLst>
                                            <p:cond delay="2249"/>
                                          </p:stCondLst>
                                        </p:cTn>
                                        <p:tgtEl>
                                          <p:spTgt spid="76"/>
                                        </p:tgtEl>
                                        <p:attrNameLst>
                                          <p:attrName>style.visibility</p:attrName>
                                        </p:attrNameLst>
                                      </p:cBhvr>
                                      <p:to>
                                        <p:strVal val="hidden"/>
                                      </p:to>
                                    </p:set>
                                  </p:childTnLst>
                                </p:cTn>
                              </p:par>
                              <p:par>
                                <p:cTn id="1353" presetID="2" presetClass="exit" presetSubtype="6" fill="hold" grpId="2" nodeType="withEffect">
                                  <p:stCondLst>
                                    <p:cond delay="0"/>
                                  </p:stCondLst>
                                  <p:childTnLst>
                                    <p:anim calcmode="lin" valueType="num">
                                      <p:cBhvr additive="base">
                                        <p:cTn id="1354" dur="2250"/>
                                        <p:tgtEl>
                                          <p:spTgt spid="77"/>
                                        </p:tgtEl>
                                        <p:attrNameLst>
                                          <p:attrName>ppt_x</p:attrName>
                                        </p:attrNameLst>
                                      </p:cBhvr>
                                      <p:tavLst>
                                        <p:tav tm="0">
                                          <p:val>
                                            <p:strVal val="ppt_x"/>
                                          </p:val>
                                        </p:tav>
                                        <p:tav tm="100000">
                                          <p:val>
                                            <p:strVal val="1+ppt_w/2"/>
                                          </p:val>
                                        </p:tav>
                                      </p:tavLst>
                                    </p:anim>
                                    <p:anim calcmode="lin" valueType="num">
                                      <p:cBhvr additive="base">
                                        <p:cTn id="1355" dur="2250"/>
                                        <p:tgtEl>
                                          <p:spTgt spid="77"/>
                                        </p:tgtEl>
                                        <p:attrNameLst>
                                          <p:attrName>ppt_y</p:attrName>
                                        </p:attrNameLst>
                                      </p:cBhvr>
                                      <p:tavLst>
                                        <p:tav tm="0">
                                          <p:val>
                                            <p:strVal val="ppt_y"/>
                                          </p:val>
                                        </p:tav>
                                        <p:tav tm="100000">
                                          <p:val>
                                            <p:strVal val="1+ppt_h/2"/>
                                          </p:val>
                                        </p:tav>
                                      </p:tavLst>
                                    </p:anim>
                                    <p:set>
                                      <p:cBhvr>
                                        <p:cTn id="1356" dur="1" fill="hold">
                                          <p:stCondLst>
                                            <p:cond delay="2249"/>
                                          </p:stCondLst>
                                        </p:cTn>
                                        <p:tgtEl>
                                          <p:spTgt spid="77"/>
                                        </p:tgtEl>
                                        <p:attrNameLst>
                                          <p:attrName>style.visibility</p:attrName>
                                        </p:attrNameLst>
                                      </p:cBhvr>
                                      <p:to>
                                        <p:strVal val="hidden"/>
                                      </p:to>
                                    </p:set>
                                  </p:childTnLst>
                                </p:cTn>
                              </p:par>
                              <p:par>
                                <p:cTn id="1357" presetID="2" presetClass="exit" presetSubtype="6" fill="hold" grpId="2" nodeType="withEffect">
                                  <p:stCondLst>
                                    <p:cond delay="0"/>
                                  </p:stCondLst>
                                  <p:childTnLst>
                                    <p:anim calcmode="lin" valueType="num">
                                      <p:cBhvr additive="base">
                                        <p:cTn id="1358" dur="2250"/>
                                        <p:tgtEl>
                                          <p:spTgt spid="78"/>
                                        </p:tgtEl>
                                        <p:attrNameLst>
                                          <p:attrName>ppt_x</p:attrName>
                                        </p:attrNameLst>
                                      </p:cBhvr>
                                      <p:tavLst>
                                        <p:tav tm="0">
                                          <p:val>
                                            <p:strVal val="ppt_x"/>
                                          </p:val>
                                        </p:tav>
                                        <p:tav tm="100000">
                                          <p:val>
                                            <p:strVal val="1+ppt_w/2"/>
                                          </p:val>
                                        </p:tav>
                                      </p:tavLst>
                                    </p:anim>
                                    <p:anim calcmode="lin" valueType="num">
                                      <p:cBhvr additive="base">
                                        <p:cTn id="1359" dur="2250"/>
                                        <p:tgtEl>
                                          <p:spTgt spid="78"/>
                                        </p:tgtEl>
                                        <p:attrNameLst>
                                          <p:attrName>ppt_y</p:attrName>
                                        </p:attrNameLst>
                                      </p:cBhvr>
                                      <p:tavLst>
                                        <p:tav tm="0">
                                          <p:val>
                                            <p:strVal val="ppt_y"/>
                                          </p:val>
                                        </p:tav>
                                        <p:tav tm="100000">
                                          <p:val>
                                            <p:strVal val="1+ppt_h/2"/>
                                          </p:val>
                                        </p:tav>
                                      </p:tavLst>
                                    </p:anim>
                                    <p:set>
                                      <p:cBhvr>
                                        <p:cTn id="1360" dur="1" fill="hold">
                                          <p:stCondLst>
                                            <p:cond delay="2249"/>
                                          </p:stCondLst>
                                        </p:cTn>
                                        <p:tgtEl>
                                          <p:spTgt spid="78"/>
                                        </p:tgtEl>
                                        <p:attrNameLst>
                                          <p:attrName>style.visibility</p:attrName>
                                        </p:attrNameLst>
                                      </p:cBhvr>
                                      <p:to>
                                        <p:strVal val="hidden"/>
                                      </p:to>
                                    </p:set>
                                  </p:childTnLst>
                                </p:cTn>
                              </p:par>
                              <p:par>
                                <p:cTn id="1361" presetID="2" presetClass="exit" presetSubtype="6" fill="hold" grpId="2" nodeType="withEffect">
                                  <p:stCondLst>
                                    <p:cond delay="0"/>
                                  </p:stCondLst>
                                  <p:childTnLst>
                                    <p:anim calcmode="lin" valueType="num">
                                      <p:cBhvr additive="base">
                                        <p:cTn id="1362" dur="2250"/>
                                        <p:tgtEl>
                                          <p:spTgt spid="79"/>
                                        </p:tgtEl>
                                        <p:attrNameLst>
                                          <p:attrName>ppt_x</p:attrName>
                                        </p:attrNameLst>
                                      </p:cBhvr>
                                      <p:tavLst>
                                        <p:tav tm="0">
                                          <p:val>
                                            <p:strVal val="ppt_x"/>
                                          </p:val>
                                        </p:tav>
                                        <p:tav tm="100000">
                                          <p:val>
                                            <p:strVal val="1+ppt_w/2"/>
                                          </p:val>
                                        </p:tav>
                                      </p:tavLst>
                                    </p:anim>
                                    <p:anim calcmode="lin" valueType="num">
                                      <p:cBhvr additive="base">
                                        <p:cTn id="1363" dur="2250"/>
                                        <p:tgtEl>
                                          <p:spTgt spid="79"/>
                                        </p:tgtEl>
                                        <p:attrNameLst>
                                          <p:attrName>ppt_y</p:attrName>
                                        </p:attrNameLst>
                                      </p:cBhvr>
                                      <p:tavLst>
                                        <p:tav tm="0">
                                          <p:val>
                                            <p:strVal val="ppt_y"/>
                                          </p:val>
                                        </p:tav>
                                        <p:tav tm="100000">
                                          <p:val>
                                            <p:strVal val="1+ppt_h/2"/>
                                          </p:val>
                                        </p:tav>
                                      </p:tavLst>
                                    </p:anim>
                                    <p:set>
                                      <p:cBhvr>
                                        <p:cTn id="1364" dur="1" fill="hold">
                                          <p:stCondLst>
                                            <p:cond delay="2249"/>
                                          </p:stCondLst>
                                        </p:cTn>
                                        <p:tgtEl>
                                          <p:spTgt spid="79"/>
                                        </p:tgtEl>
                                        <p:attrNameLst>
                                          <p:attrName>style.visibility</p:attrName>
                                        </p:attrNameLst>
                                      </p:cBhvr>
                                      <p:to>
                                        <p:strVal val="hidden"/>
                                      </p:to>
                                    </p:set>
                                  </p:childTnLst>
                                </p:cTn>
                              </p:par>
                              <p:par>
                                <p:cTn id="1365" presetID="2" presetClass="exit" presetSubtype="6" fill="hold" grpId="2" nodeType="withEffect">
                                  <p:stCondLst>
                                    <p:cond delay="0"/>
                                  </p:stCondLst>
                                  <p:childTnLst>
                                    <p:anim calcmode="lin" valueType="num">
                                      <p:cBhvr additive="base">
                                        <p:cTn id="1366" dur="2250"/>
                                        <p:tgtEl>
                                          <p:spTgt spid="80"/>
                                        </p:tgtEl>
                                        <p:attrNameLst>
                                          <p:attrName>ppt_x</p:attrName>
                                        </p:attrNameLst>
                                      </p:cBhvr>
                                      <p:tavLst>
                                        <p:tav tm="0">
                                          <p:val>
                                            <p:strVal val="ppt_x"/>
                                          </p:val>
                                        </p:tav>
                                        <p:tav tm="100000">
                                          <p:val>
                                            <p:strVal val="1+ppt_w/2"/>
                                          </p:val>
                                        </p:tav>
                                      </p:tavLst>
                                    </p:anim>
                                    <p:anim calcmode="lin" valueType="num">
                                      <p:cBhvr additive="base">
                                        <p:cTn id="1367" dur="2250"/>
                                        <p:tgtEl>
                                          <p:spTgt spid="80"/>
                                        </p:tgtEl>
                                        <p:attrNameLst>
                                          <p:attrName>ppt_y</p:attrName>
                                        </p:attrNameLst>
                                      </p:cBhvr>
                                      <p:tavLst>
                                        <p:tav tm="0">
                                          <p:val>
                                            <p:strVal val="ppt_y"/>
                                          </p:val>
                                        </p:tav>
                                        <p:tav tm="100000">
                                          <p:val>
                                            <p:strVal val="1+ppt_h/2"/>
                                          </p:val>
                                        </p:tav>
                                      </p:tavLst>
                                    </p:anim>
                                    <p:set>
                                      <p:cBhvr>
                                        <p:cTn id="1368" dur="1" fill="hold">
                                          <p:stCondLst>
                                            <p:cond delay="2249"/>
                                          </p:stCondLst>
                                        </p:cTn>
                                        <p:tgtEl>
                                          <p:spTgt spid="80"/>
                                        </p:tgtEl>
                                        <p:attrNameLst>
                                          <p:attrName>style.visibility</p:attrName>
                                        </p:attrNameLst>
                                      </p:cBhvr>
                                      <p:to>
                                        <p:strVal val="hidden"/>
                                      </p:to>
                                    </p:set>
                                  </p:childTnLst>
                                </p:cTn>
                              </p:par>
                              <p:par>
                                <p:cTn id="1369" presetID="2" presetClass="exit" presetSubtype="6" fill="hold" grpId="2" nodeType="withEffect">
                                  <p:stCondLst>
                                    <p:cond delay="0"/>
                                  </p:stCondLst>
                                  <p:childTnLst>
                                    <p:anim calcmode="lin" valueType="num">
                                      <p:cBhvr additive="base">
                                        <p:cTn id="1370" dur="2250"/>
                                        <p:tgtEl>
                                          <p:spTgt spid="81"/>
                                        </p:tgtEl>
                                        <p:attrNameLst>
                                          <p:attrName>ppt_x</p:attrName>
                                        </p:attrNameLst>
                                      </p:cBhvr>
                                      <p:tavLst>
                                        <p:tav tm="0">
                                          <p:val>
                                            <p:strVal val="ppt_x"/>
                                          </p:val>
                                        </p:tav>
                                        <p:tav tm="100000">
                                          <p:val>
                                            <p:strVal val="1+ppt_w/2"/>
                                          </p:val>
                                        </p:tav>
                                      </p:tavLst>
                                    </p:anim>
                                    <p:anim calcmode="lin" valueType="num">
                                      <p:cBhvr additive="base">
                                        <p:cTn id="1371" dur="2250"/>
                                        <p:tgtEl>
                                          <p:spTgt spid="81"/>
                                        </p:tgtEl>
                                        <p:attrNameLst>
                                          <p:attrName>ppt_y</p:attrName>
                                        </p:attrNameLst>
                                      </p:cBhvr>
                                      <p:tavLst>
                                        <p:tav tm="0">
                                          <p:val>
                                            <p:strVal val="ppt_y"/>
                                          </p:val>
                                        </p:tav>
                                        <p:tav tm="100000">
                                          <p:val>
                                            <p:strVal val="1+ppt_h/2"/>
                                          </p:val>
                                        </p:tav>
                                      </p:tavLst>
                                    </p:anim>
                                    <p:set>
                                      <p:cBhvr>
                                        <p:cTn id="1372" dur="1" fill="hold">
                                          <p:stCondLst>
                                            <p:cond delay="2249"/>
                                          </p:stCondLst>
                                        </p:cTn>
                                        <p:tgtEl>
                                          <p:spTgt spid="81"/>
                                        </p:tgtEl>
                                        <p:attrNameLst>
                                          <p:attrName>style.visibility</p:attrName>
                                        </p:attrNameLst>
                                      </p:cBhvr>
                                      <p:to>
                                        <p:strVal val="hidden"/>
                                      </p:to>
                                    </p:set>
                                  </p:childTnLst>
                                </p:cTn>
                              </p:par>
                              <p:par>
                                <p:cTn id="1373" presetID="2" presetClass="exit" presetSubtype="6" fill="hold" grpId="2" nodeType="withEffect">
                                  <p:stCondLst>
                                    <p:cond delay="0"/>
                                  </p:stCondLst>
                                  <p:childTnLst>
                                    <p:anim calcmode="lin" valueType="num">
                                      <p:cBhvr additive="base">
                                        <p:cTn id="1374" dur="2250"/>
                                        <p:tgtEl>
                                          <p:spTgt spid="82"/>
                                        </p:tgtEl>
                                        <p:attrNameLst>
                                          <p:attrName>ppt_x</p:attrName>
                                        </p:attrNameLst>
                                      </p:cBhvr>
                                      <p:tavLst>
                                        <p:tav tm="0">
                                          <p:val>
                                            <p:strVal val="ppt_x"/>
                                          </p:val>
                                        </p:tav>
                                        <p:tav tm="100000">
                                          <p:val>
                                            <p:strVal val="1+ppt_w/2"/>
                                          </p:val>
                                        </p:tav>
                                      </p:tavLst>
                                    </p:anim>
                                    <p:anim calcmode="lin" valueType="num">
                                      <p:cBhvr additive="base">
                                        <p:cTn id="1375" dur="2250"/>
                                        <p:tgtEl>
                                          <p:spTgt spid="82"/>
                                        </p:tgtEl>
                                        <p:attrNameLst>
                                          <p:attrName>ppt_y</p:attrName>
                                        </p:attrNameLst>
                                      </p:cBhvr>
                                      <p:tavLst>
                                        <p:tav tm="0">
                                          <p:val>
                                            <p:strVal val="ppt_y"/>
                                          </p:val>
                                        </p:tav>
                                        <p:tav tm="100000">
                                          <p:val>
                                            <p:strVal val="1+ppt_h/2"/>
                                          </p:val>
                                        </p:tav>
                                      </p:tavLst>
                                    </p:anim>
                                    <p:set>
                                      <p:cBhvr>
                                        <p:cTn id="1376" dur="1" fill="hold">
                                          <p:stCondLst>
                                            <p:cond delay="2249"/>
                                          </p:stCondLst>
                                        </p:cTn>
                                        <p:tgtEl>
                                          <p:spTgt spid="82"/>
                                        </p:tgtEl>
                                        <p:attrNameLst>
                                          <p:attrName>style.visibility</p:attrName>
                                        </p:attrNameLst>
                                      </p:cBhvr>
                                      <p:to>
                                        <p:strVal val="hidden"/>
                                      </p:to>
                                    </p:set>
                                  </p:childTnLst>
                                </p:cTn>
                              </p:par>
                              <p:par>
                                <p:cTn id="1377" presetID="2" presetClass="exit" presetSubtype="6" fill="hold" grpId="2" nodeType="withEffect">
                                  <p:stCondLst>
                                    <p:cond delay="0"/>
                                  </p:stCondLst>
                                  <p:childTnLst>
                                    <p:anim calcmode="lin" valueType="num">
                                      <p:cBhvr additive="base">
                                        <p:cTn id="1378" dur="2250"/>
                                        <p:tgtEl>
                                          <p:spTgt spid="83"/>
                                        </p:tgtEl>
                                        <p:attrNameLst>
                                          <p:attrName>ppt_x</p:attrName>
                                        </p:attrNameLst>
                                      </p:cBhvr>
                                      <p:tavLst>
                                        <p:tav tm="0">
                                          <p:val>
                                            <p:strVal val="ppt_x"/>
                                          </p:val>
                                        </p:tav>
                                        <p:tav tm="100000">
                                          <p:val>
                                            <p:strVal val="1+ppt_w/2"/>
                                          </p:val>
                                        </p:tav>
                                      </p:tavLst>
                                    </p:anim>
                                    <p:anim calcmode="lin" valueType="num">
                                      <p:cBhvr additive="base">
                                        <p:cTn id="1379" dur="2250"/>
                                        <p:tgtEl>
                                          <p:spTgt spid="83"/>
                                        </p:tgtEl>
                                        <p:attrNameLst>
                                          <p:attrName>ppt_y</p:attrName>
                                        </p:attrNameLst>
                                      </p:cBhvr>
                                      <p:tavLst>
                                        <p:tav tm="0">
                                          <p:val>
                                            <p:strVal val="ppt_y"/>
                                          </p:val>
                                        </p:tav>
                                        <p:tav tm="100000">
                                          <p:val>
                                            <p:strVal val="1+ppt_h/2"/>
                                          </p:val>
                                        </p:tav>
                                      </p:tavLst>
                                    </p:anim>
                                    <p:set>
                                      <p:cBhvr>
                                        <p:cTn id="1380" dur="1" fill="hold">
                                          <p:stCondLst>
                                            <p:cond delay="2249"/>
                                          </p:stCondLst>
                                        </p:cTn>
                                        <p:tgtEl>
                                          <p:spTgt spid="83"/>
                                        </p:tgtEl>
                                        <p:attrNameLst>
                                          <p:attrName>style.visibility</p:attrName>
                                        </p:attrNameLst>
                                      </p:cBhvr>
                                      <p:to>
                                        <p:strVal val="hidden"/>
                                      </p:to>
                                    </p:set>
                                  </p:childTnLst>
                                </p:cTn>
                              </p:par>
                              <p:par>
                                <p:cTn id="1381" presetID="2" presetClass="exit" presetSubtype="6" fill="hold" grpId="2" nodeType="withEffect">
                                  <p:stCondLst>
                                    <p:cond delay="0"/>
                                  </p:stCondLst>
                                  <p:childTnLst>
                                    <p:anim calcmode="lin" valueType="num">
                                      <p:cBhvr additive="base">
                                        <p:cTn id="1382" dur="2250"/>
                                        <p:tgtEl>
                                          <p:spTgt spid="84"/>
                                        </p:tgtEl>
                                        <p:attrNameLst>
                                          <p:attrName>ppt_x</p:attrName>
                                        </p:attrNameLst>
                                      </p:cBhvr>
                                      <p:tavLst>
                                        <p:tav tm="0">
                                          <p:val>
                                            <p:strVal val="ppt_x"/>
                                          </p:val>
                                        </p:tav>
                                        <p:tav tm="100000">
                                          <p:val>
                                            <p:strVal val="1+ppt_w/2"/>
                                          </p:val>
                                        </p:tav>
                                      </p:tavLst>
                                    </p:anim>
                                    <p:anim calcmode="lin" valueType="num">
                                      <p:cBhvr additive="base">
                                        <p:cTn id="1383" dur="2250"/>
                                        <p:tgtEl>
                                          <p:spTgt spid="84"/>
                                        </p:tgtEl>
                                        <p:attrNameLst>
                                          <p:attrName>ppt_y</p:attrName>
                                        </p:attrNameLst>
                                      </p:cBhvr>
                                      <p:tavLst>
                                        <p:tav tm="0">
                                          <p:val>
                                            <p:strVal val="ppt_y"/>
                                          </p:val>
                                        </p:tav>
                                        <p:tav tm="100000">
                                          <p:val>
                                            <p:strVal val="1+ppt_h/2"/>
                                          </p:val>
                                        </p:tav>
                                      </p:tavLst>
                                    </p:anim>
                                    <p:set>
                                      <p:cBhvr>
                                        <p:cTn id="1384" dur="1" fill="hold">
                                          <p:stCondLst>
                                            <p:cond delay="2249"/>
                                          </p:stCondLst>
                                        </p:cTn>
                                        <p:tgtEl>
                                          <p:spTgt spid="84"/>
                                        </p:tgtEl>
                                        <p:attrNameLst>
                                          <p:attrName>style.visibility</p:attrName>
                                        </p:attrNameLst>
                                      </p:cBhvr>
                                      <p:to>
                                        <p:strVal val="hidden"/>
                                      </p:to>
                                    </p:set>
                                  </p:childTnLst>
                                </p:cTn>
                              </p:par>
                              <p:par>
                                <p:cTn id="1385" presetID="2" presetClass="exit" presetSubtype="6" fill="hold" grpId="2" nodeType="withEffect">
                                  <p:stCondLst>
                                    <p:cond delay="0"/>
                                  </p:stCondLst>
                                  <p:childTnLst>
                                    <p:anim calcmode="lin" valueType="num">
                                      <p:cBhvr additive="base">
                                        <p:cTn id="1386" dur="2250"/>
                                        <p:tgtEl>
                                          <p:spTgt spid="85"/>
                                        </p:tgtEl>
                                        <p:attrNameLst>
                                          <p:attrName>ppt_x</p:attrName>
                                        </p:attrNameLst>
                                      </p:cBhvr>
                                      <p:tavLst>
                                        <p:tav tm="0">
                                          <p:val>
                                            <p:strVal val="ppt_x"/>
                                          </p:val>
                                        </p:tav>
                                        <p:tav tm="100000">
                                          <p:val>
                                            <p:strVal val="1+ppt_w/2"/>
                                          </p:val>
                                        </p:tav>
                                      </p:tavLst>
                                    </p:anim>
                                    <p:anim calcmode="lin" valueType="num">
                                      <p:cBhvr additive="base">
                                        <p:cTn id="1387" dur="2250"/>
                                        <p:tgtEl>
                                          <p:spTgt spid="85"/>
                                        </p:tgtEl>
                                        <p:attrNameLst>
                                          <p:attrName>ppt_y</p:attrName>
                                        </p:attrNameLst>
                                      </p:cBhvr>
                                      <p:tavLst>
                                        <p:tav tm="0">
                                          <p:val>
                                            <p:strVal val="ppt_y"/>
                                          </p:val>
                                        </p:tav>
                                        <p:tav tm="100000">
                                          <p:val>
                                            <p:strVal val="1+ppt_h/2"/>
                                          </p:val>
                                        </p:tav>
                                      </p:tavLst>
                                    </p:anim>
                                    <p:set>
                                      <p:cBhvr>
                                        <p:cTn id="1388" dur="1" fill="hold">
                                          <p:stCondLst>
                                            <p:cond delay="2249"/>
                                          </p:stCondLst>
                                        </p:cTn>
                                        <p:tgtEl>
                                          <p:spTgt spid="85"/>
                                        </p:tgtEl>
                                        <p:attrNameLst>
                                          <p:attrName>style.visibility</p:attrName>
                                        </p:attrNameLst>
                                      </p:cBhvr>
                                      <p:to>
                                        <p:strVal val="hidden"/>
                                      </p:to>
                                    </p:set>
                                  </p:childTnLst>
                                </p:cTn>
                              </p:par>
                              <p:par>
                                <p:cTn id="1389" presetID="2" presetClass="exit" presetSubtype="6" fill="hold" grpId="2" nodeType="withEffect">
                                  <p:stCondLst>
                                    <p:cond delay="0"/>
                                  </p:stCondLst>
                                  <p:childTnLst>
                                    <p:anim calcmode="lin" valueType="num">
                                      <p:cBhvr additive="base">
                                        <p:cTn id="1390" dur="2250"/>
                                        <p:tgtEl>
                                          <p:spTgt spid="86"/>
                                        </p:tgtEl>
                                        <p:attrNameLst>
                                          <p:attrName>ppt_x</p:attrName>
                                        </p:attrNameLst>
                                      </p:cBhvr>
                                      <p:tavLst>
                                        <p:tav tm="0">
                                          <p:val>
                                            <p:strVal val="ppt_x"/>
                                          </p:val>
                                        </p:tav>
                                        <p:tav tm="100000">
                                          <p:val>
                                            <p:strVal val="1+ppt_w/2"/>
                                          </p:val>
                                        </p:tav>
                                      </p:tavLst>
                                    </p:anim>
                                    <p:anim calcmode="lin" valueType="num">
                                      <p:cBhvr additive="base">
                                        <p:cTn id="1391" dur="2250"/>
                                        <p:tgtEl>
                                          <p:spTgt spid="86"/>
                                        </p:tgtEl>
                                        <p:attrNameLst>
                                          <p:attrName>ppt_y</p:attrName>
                                        </p:attrNameLst>
                                      </p:cBhvr>
                                      <p:tavLst>
                                        <p:tav tm="0">
                                          <p:val>
                                            <p:strVal val="ppt_y"/>
                                          </p:val>
                                        </p:tav>
                                        <p:tav tm="100000">
                                          <p:val>
                                            <p:strVal val="1+ppt_h/2"/>
                                          </p:val>
                                        </p:tav>
                                      </p:tavLst>
                                    </p:anim>
                                    <p:set>
                                      <p:cBhvr>
                                        <p:cTn id="1392" dur="1" fill="hold">
                                          <p:stCondLst>
                                            <p:cond delay="2249"/>
                                          </p:stCondLst>
                                        </p:cTn>
                                        <p:tgtEl>
                                          <p:spTgt spid="86"/>
                                        </p:tgtEl>
                                        <p:attrNameLst>
                                          <p:attrName>style.visibility</p:attrName>
                                        </p:attrNameLst>
                                      </p:cBhvr>
                                      <p:to>
                                        <p:strVal val="hidden"/>
                                      </p:to>
                                    </p:set>
                                  </p:childTnLst>
                                </p:cTn>
                              </p:par>
                              <p:par>
                                <p:cTn id="1393" presetID="2" presetClass="exit" presetSubtype="6" fill="hold" grpId="2" nodeType="withEffect">
                                  <p:stCondLst>
                                    <p:cond delay="0"/>
                                  </p:stCondLst>
                                  <p:childTnLst>
                                    <p:anim calcmode="lin" valueType="num">
                                      <p:cBhvr additive="base">
                                        <p:cTn id="1394" dur="2250"/>
                                        <p:tgtEl>
                                          <p:spTgt spid="87"/>
                                        </p:tgtEl>
                                        <p:attrNameLst>
                                          <p:attrName>ppt_x</p:attrName>
                                        </p:attrNameLst>
                                      </p:cBhvr>
                                      <p:tavLst>
                                        <p:tav tm="0">
                                          <p:val>
                                            <p:strVal val="ppt_x"/>
                                          </p:val>
                                        </p:tav>
                                        <p:tav tm="100000">
                                          <p:val>
                                            <p:strVal val="1+ppt_w/2"/>
                                          </p:val>
                                        </p:tav>
                                      </p:tavLst>
                                    </p:anim>
                                    <p:anim calcmode="lin" valueType="num">
                                      <p:cBhvr additive="base">
                                        <p:cTn id="1395" dur="2250"/>
                                        <p:tgtEl>
                                          <p:spTgt spid="87"/>
                                        </p:tgtEl>
                                        <p:attrNameLst>
                                          <p:attrName>ppt_y</p:attrName>
                                        </p:attrNameLst>
                                      </p:cBhvr>
                                      <p:tavLst>
                                        <p:tav tm="0">
                                          <p:val>
                                            <p:strVal val="ppt_y"/>
                                          </p:val>
                                        </p:tav>
                                        <p:tav tm="100000">
                                          <p:val>
                                            <p:strVal val="1+ppt_h/2"/>
                                          </p:val>
                                        </p:tav>
                                      </p:tavLst>
                                    </p:anim>
                                    <p:set>
                                      <p:cBhvr>
                                        <p:cTn id="1396" dur="1" fill="hold">
                                          <p:stCondLst>
                                            <p:cond delay="2249"/>
                                          </p:stCondLst>
                                        </p:cTn>
                                        <p:tgtEl>
                                          <p:spTgt spid="87"/>
                                        </p:tgtEl>
                                        <p:attrNameLst>
                                          <p:attrName>style.visibility</p:attrName>
                                        </p:attrNameLst>
                                      </p:cBhvr>
                                      <p:to>
                                        <p:strVal val="hidden"/>
                                      </p:to>
                                    </p:set>
                                  </p:childTnLst>
                                </p:cTn>
                              </p:par>
                              <p:par>
                                <p:cTn id="1397" presetID="2" presetClass="exit" presetSubtype="6" fill="hold" grpId="2" nodeType="withEffect">
                                  <p:stCondLst>
                                    <p:cond delay="0"/>
                                  </p:stCondLst>
                                  <p:childTnLst>
                                    <p:anim calcmode="lin" valueType="num">
                                      <p:cBhvr additive="base">
                                        <p:cTn id="1398" dur="2250"/>
                                        <p:tgtEl>
                                          <p:spTgt spid="88"/>
                                        </p:tgtEl>
                                        <p:attrNameLst>
                                          <p:attrName>ppt_x</p:attrName>
                                        </p:attrNameLst>
                                      </p:cBhvr>
                                      <p:tavLst>
                                        <p:tav tm="0">
                                          <p:val>
                                            <p:strVal val="ppt_x"/>
                                          </p:val>
                                        </p:tav>
                                        <p:tav tm="100000">
                                          <p:val>
                                            <p:strVal val="1+ppt_w/2"/>
                                          </p:val>
                                        </p:tav>
                                      </p:tavLst>
                                    </p:anim>
                                    <p:anim calcmode="lin" valueType="num">
                                      <p:cBhvr additive="base">
                                        <p:cTn id="1399" dur="2250"/>
                                        <p:tgtEl>
                                          <p:spTgt spid="88"/>
                                        </p:tgtEl>
                                        <p:attrNameLst>
                                          <p:attrName>ppt_y</p:attrName>
                                        </p:attrNameLst>
                                      </p:cBhvr>
                                      <p:tavLst>
                                        <p:tav tm="0">
                                          <p:val>
                                            <p:strVal val="ppt_y"/>
                                          </p:val>
                                        </p:tav>
                                        <p:tav tm="100000">
                                          <p:val>
                                            <p:strVal val="1+ppt_h/2"/>
                                          </p:val>
                                        </p:tav>
                                      </p:tavLst>
                                    </p:anim>
                                    <p:set>
                                      <p:cBhvr>
                                        <p:cTn id="1400" dur="1" fill="hold">
                                          <p:stCondLst>
                                            <p:cond delay="2249"/>
                                          </p:stCondLst>
                                        </p:cTn>
                                        <p:tgtEl>
                                          <p:spTgt spid="88"/>
                                        </p:tgtEl>
                                        <p:attrNameLst>
                                          <p:attrName>style.visibility</p:attrName>
                                        </p:attrNameLst>
                                      </p:cBhvr>
                                      <p:to>
                                        <p:strVal val="hidden"/>
                                      </p:to>
                                    </p:set>
                                  </p:childTnLst>
                                </p:cTn>
                              </p:par>
                              <p:par>
                                <p:cTn id="1401" presetID="2" presetClass="exit" presetSubtype="6" fill="hold" grpId="2" nodeType="withEffect">
                                  <p:stCondLst>
                                    <p:cond delay="0"/>
                                  </p:stCondLst>
                                  <p:childTnLst>
                                    <p:anim calcmode="lin" valueType="num">
                                      <p:cBhvr additive="base">
                                        <p:cTn id="1402" dur="2250"/>
                                        <p:tgtEl>
                                          <p:spTgt spid="89"/>
                                        </p:tgtEl>
                                        <p:attrNameLst>
                                          <p:attrName>ppt_x</p:attrName>
                                        </p:attrNameLst>
                                      </p:cBhvr>
                                      <p:tavLst>
                                        <p:tav tm="0">
                                          <p:val>
                                            <p:strVal val="ppt_x"/>
                                          </p:val>
                                        </p:tav>
                                        <p:tav tm="100000">
                                          <p:val>
                                            <p:strVal val="1+ppt_w/2"/>
                                          </p:val>
                                        </p:tav>
                                      </p:tavLst>
                                    </p:anim>
                                    <p:anim calcmode="lin" valueType="num">
                                      <p:cBhvr additive="base">
                                        <p:cTn id="1403" dur="2250"/>
                                        <p:tgtEl>
                                          <p:spTgt spid="89"/>
                                        </p:tgtEl>
                                        <p:attrNameLst>
                                          <p:attrName>ppt_y</p:attrName>
                                        </p:attrNameLst>
                                      </p:cBhvr>
                                      <p:tavLst>
                                        <p:tav tm="0">
                                          <p:val>
                                            <p:strVal val="ppt_y"/>
                                          </p:val>
                                        </p:tav>
                                        <p:tav tm="100000">
                                          <p:val>
                                            <p:strVal val="1+ppt_h/2"/>
                                          </p:val>
                                        </p:tav>
                                      </p:tavLst>
                                    </p:anim>
                                    <p:set>
                                      <p:cBhvr>
                                        <p:cTn id="1404" dur="1" fill="hold">
                                          <p:stCondLst>
                                            <p:cond delay="2249"/>
                                          </p:stCondLst>
                                        </p:cTn>
                                        <p:tgtEl>
                                          <p:spTgt spid="89"/>
                                        </p:tgtEl>
                                        <p:attrNameLst>
                                          <p:attrName>style.visibility</p:attrName>
                                        </p:attrNameLst>
                                      </p:cBhvr>
                                      <p:to>
                                        <p:strVal val="hidden"/>
                                      </p:to>
                                    </p:set>
                                  </p:childTnLst>
                                </p:cTn>
                              </p:par>
                              <p:par>
                                <p:cTn id="1405" presetID="2" presetClass="exit" presetSubtype="6" fill="hold" grpId="2" nodeType="withEffect">
                                  <p:stCondLst>
                                    <p:cond delay="0"/>
                                  </p:stCondLst>
                                  <p:childTnLst>
                                    <p:anim calcmode="lin" valueType="num">
                                      <p:cBhvr additive="base">
                                        <p:cTn id="1406" dur="2250"/>
                                        <p:tgtEl>
                                          <p:spTgt spid="90"/>
                                        </p:tgtEl>
                                        <p:attrNameLst>
                                          <p:attrName>ppt_x</p:attrName>
                                        </p:attrNameLst>
                                      </p:cBhvr>
                                      <p:tavLst>
                                        <p:tav tm="0">
                                          <p:val>
                                            <p:strVal val="ppt_x"/>
                                          </p:val>
                                        </p:tav>
                                        <p:tav tm="100000">
                                          <p:val>
                                            <p:strVal val="1+ppt_w/2"/>
                                          </p:val>
                                        </p:tav>
                                      </p:tavLst>
                                    </p:anim>
                                    <p:anim calcmode="lin" valueType="num">
                                      <p:cBhvr additive="base">
                                        <p:cTn id="1407" dur="2250"/>
                                        <p:tgtEl>
                                          <p:spTgt spid="90"/>
                                        </p:tgtEl>
                                        <p:attrNameLst>
                                          <p:attrName>ppt_y</p:attrName>
                                        </p:attrNameLst>
                                      </p:cBhvr>
                                      <p:tavLst>
                                        <p:tav tm="0">
                                          <p:val>
                                            <p:strVal val="ppt_y"/>
                                          </p:val>
                                        </p:tav>
                                        <p:tav tm="100000">
                                          <p:val>
                                            <p:strVal val="1+ppt_h/2"/>
                                          </p:val>
                                        </p:tav>
                                      </p:tavLst>
                                    </p:anim>
                                    <p:set>
                                      <p:cBhvr>
                                        <p:cTn id="1408" dur="1" fill="hold">
                                          <p:stCondLst>
                                            <p:cond delay="2249"/>
                                          </p:stCondLst>
                                        </p:cTn>
                                        <p:tgtEl>
                                          <p:spTgt spid="90"/>
                                        </p:tgtEl>
                                        <p:attrNameLst>
                                          <p:attrName>style.visibility</p:attrName>
                                        </p:attrNameLst>
                                      </p:cBhvr>
                                      <p:to>
                                        <p:strVal val="hidden"/>
                                      </p:to>
                                    </p:set>
                                  </p:childTnLst>
                                </p:cTn>
                              </p:par>
                              <p:par>
                                <p:cTn id="1409" presetID="2" presetClass="exit" presetSubtype="6" fill="hold" grpId="2" nodeType="withEffect">
                                  <p:stCondLst>
                                    <p:cond delay="0"/>
                                  </p:stCondLst>
                                  <p:childTnLst>
                                    <p:anim calcmode="lin" valueType="num">
                                      <p:cBhvr additive="base">
                                        <p:cTn id="1410" dur="2250"/>
                                        <p:tgtEl>
                                          <p:spTgt spid="91"/>
                                        </p:tgtEl>
                                        <p:attrNameLst>
                                          <p:attrName>ppt_x</p:attrName>
                                        </p:attrNameLst>
                                      </p:cBhvr>
                                      <p:tavLst>
                                        <p:tav tm="0">
                                          <p:val>
                                            <p:strVal val="ppt_x"/>
                                          </p:val>
                                        </p:tav>
                                        <p:tav tm="100000">
                                          <p:val>
                                            <p:strVal val="1+ppt_w/2"/>
                                          </p:val>
                                        </p:tav>
                                      </p:tavLst>
                                    </p:anim>
                                    <p:anim calcmode="lin" valueType="num">
                                      <p:cBhvr additive="base">
                                        <p:cTn id="1411" dur="2250"/>
                                        <p:tgtEl>
                                          <p:spTgt spid="91"/>
                                        </p:tgtEl>
                                        <p:attrNameLst>
                                          <p:attrName>ppt_y</p:attrName>
                                        </p:attrNameLst>
                                      </p:cBhvr>
                                      <p:tavLst>
                                        <p:tav tm="0">
                                          <p:val>
                                            <p:strVal val="ppt_y"/>
                                          </p:val>
                                        </p:tav>
                                        <p:tav tm="100000">
                                          <p:val>
                                            <p:strVal val="1+ppt_h/2"/>
                                          </p:val>
                                        </p:tav>
                                      </p:tavLst>
                                    </p:anim>
                                    <p:set>
                                      <p:cBhvr>
                                        <p:cTn id="1412" dur="1" fill="hold">
                                          <p:stCondLst>
                                            <p:cond delay="2249"/>
                                          </p:stCondLst>
                                        </p:cTn>
                                        <p:tgtEl>
                                          <p:spTgt spid="91"/>
                                        </p:tgtEl>
                                        <p:attrNameLst>
                                          <p:attrName>style.visibility</p:attrName>
                                        </p:attrNameLst>
                                      </p:cBhvr>
                                      <p:to>
                                        <p:strVal val="hidden"/>
                                      </p:to>
                                    </p:set>
                                  </p:childTnLst>
                                </p:cTn>
                              </p:par>
                              <p:par>
                                <p:cTn id="1413" presetID="2" presetClass="exit" presetSubtype="6" fill="hold" grpId="2" nodeType="withEffect">
                                  <p:stCondLst>
                                    <p:cond delay="0"/>
                                  </p:stCondLst>
                                  <p:childTnLst>
                                    <p:anim calcmode="lin" valueType="num">
                                      <p:cBhvr additive="base">
                                        <p:cTn id="1414" dur="2250"/>
                                        <p:tgtEl>
                                          <p:spTgt spid="92"/>
                                        </p:tgtEl>
                                        <p:attrNameLst>
                                          <p:attrName>ppt_x</p:attrName>
                                        </p:attrNameLst>
                                      </p:cBhvr>
                                      <p:tavLst>
                                        <p:tav tm="0">
                                          <p:val>
                                            <p:strVal val="ppt_x"/>
                                          </p:val>
                                        </p:tav>
                                        <p:tav tm="100000">
                                          <p:val>
                                            <p:strVal val="1+ppt_w/2"/>
                                          </p:val>
                                        </p:tav>
                                      </p:tavLst>
                                    </p:anim>
                                    <p:anim calcmode="lin" valueType="num">
                                      <p:cBhvr additive="base">
                                        <p:cTn id="1415" dur="2250"/>
                                        <p:tgtEl>
                                          <p:spTgt spid="92"/>
                                        </p:tgtEl>
                                        <p:attrNameLst>
                                          <p:attrName>ppt_y</p:attrName>
                                        </p:attrNameLst>
                                      </p:cBhvr>
                                      <p:tavLst>
                                        <p:tav tm="0">
                                          <p:val>
                                            <p:strVal val="ppt_y"/>
                                          </p:val>
                                        </p:tav>
                                        <p:tav tm="100000">
                                          <p:val>
                                            <p:strVal val="1+ppt_h/2"/>
                                          </p:val>
                                        </p:tav>
                                      </p:tavLst>
                                    </p:anim>
                                    <p:set>
                                      <p:cBhvr>
                                        <p:cTn id="1416" dur="1" fill="hold">
                                          <p:stCondLst>
                                            <p:cond delay="2249"/>
                                          </p:stCondLst>
                                        </p:cTn>
                                        <p:tgtEl>
                                          <p:spTgt spid="92"/>
                                        </p:tgtEl>
                                        <p:attrNameLst>
                                          <p:attrName>style.visibility</p:attrName>
                                        </p:attrNameLst>
                                      </p:cBhvr>
                                      <p:to>
                                        <p:strVal val="hidden"/>
                                      </p:to>
                                    </p:set>
                                  </p:childTnLst>
                                </p:cTn>
                              </p:par>
                              <p:par>
                                <p:cTn id="1417" presetID="2" presetClass="exit" presetSubtype="6" fill="hold" grpId="2" nodeType="withEffect">
                                  <p:stCondLst>
                                    <p:cond delay="0"/>
                                  </p:stCondLst>
                                  <p:childTnLst>
                                    <p:anim calcmode="lin" valueType="num">
                                      <p:cBhvr additive="base">
                                        <p:cTn id="1418" dur="2250"/>
                                        <p:tgtEl>
                                          <p:spTgt spid="93"/>
                                        </p:tgtEl>
                                        <p:attrNameLst>
                                          <p:attrName>ppt_x</p:attrName>
                                        </p:attrNameLst>
                                      </p:cBhvr>
                                      <p:tavLst>
                                        <p:tav tm="0">
                                          <p:val>
                                            <p:strVal val="ppt_x"/>
                                          </p:val>
                                        </p:tav>
                                        <p:tav tm="100000">
                                          <p:val>
                                            <p:strVal val="1+ppt_w/2"/>
                                          </p:val>
                                        </p:tav>
                                      </p:tavLst>
                                    </p:anim>
                                    <p:anim calcmode="lin" valueType="num">
                                      <p:cBhvr additive="base">
                                        <p:cTn id="1419" dur="2250"/>
                                        <p:tgtEl>
                                          <p:spTgt spid="93"/>
                                        </p:tgtEl>
                                        <p:attrNameLst>
                                          <p:attrName>ppt_y</p:attrName>
                                        </p:attrNameLst>
                                      </p:cBhvr>
                                      <p:tavLst>
                                        <p:tav tm="0">
                                          <p:val>
                                            <p:strVal val="ppt_y"/>
                                          </p:val>
                                        </p:tav>
                                        <p:tav tm="100000">
                                          <p:val>
                                            <p:strVal val="1+ppt_h/2"/>
                                          </p:val>
                                        </p:tav>
                                      </p:tavLst>
                                    </p:anim>
                                    <p:set>
                                      <p:cBhvr>
                                        <p:cTn id="1420" dur="1" fill="hold">
                                          <p:stCondLst>
                                            <p:cond delay="2249"/>
                                          </p:stCondLst>
                                        </p:cTn>
                                        <p:tgtEl>
                                          <p:spTgt spid="93"/>
                                        </p:tgtEl>
                                        <p:attrNameLst>
                                          <p:attrName>style.visibility</p:attrName>
                                        </p:attrNameLst>
                                      </p:cBhvr>
                                      <p:to>
                                        <p:strVal val="hidden"/>
                                      </p:to>
                                    </p:set>
                                  </p:childTnLst>
                                </p:cTn>
                              </p:par>
                              <p:par>
                                <p:cTn id="1421" presetID="2" presetClass="exit" presetSubtype="6" fill="hold" grpId="2" nodeType="withEffect">
                                  <p:stCondLst>
                                    <p:cond delay="0"/>
                                  </p:stCondLst>
                                  <p:childTnLst>
                                    <p:anim calcmode="lin" valueType="num">
                                      <p:cBhvr additive="base">
                                        <p:cTn id="1422" dur="2250"/>
                                        <p:tgtEl>
                                          <p:spTgt spid="94"/>
                                        </p:tgtEl>
                                        <p:attrNameLst>
                                          <p:attrName>ppt_x</p:attrName>
                                        </p:attrNameLst>
                                      </p:cBhvr>
                                      <p:tavLst>
                                        <p:tav tm="0">
                                          <p:val>
                                            <p:strVal val="ppt_x"/>
                                          </p:val>
                                        </p:tav>
                                        <p:tav tm="100000">
                                          <p:val>
                                            <p:strVal val="1+ppt_w/2"/>
                                          </p:val>
                                        </p:tav>
                                      </p:tavLst>
                                    </p:anim>
                                    <p:anim calcmode="lin" valueType="num">
                                      <p:cBhvr additive="base">
                                        <p:cTn id="1423" dur="2250"/>
                                        <p:tgtEl>
                                          <p:spTgt spid="94"/>
                                        </p:tgtEl>
                                        <p:attrNameLst>
                                          <p:attrName>ppt_y</p:attrName>
                                        </p:attrNameLst>
                                      </p:cBhvr>
                                      <p:tavLst>
                                        <p:tav tm="0">
                                          <p:val>
                                            <p:strVal val="ppt_y"/>
                                          </p:val>
                                        </p:tav>
                                        <p:tav tm="100000">
                                          <p:val>
                                            <p:strVal val="1+ppt_h/2"/>
                                          </p:val>
                                        </p:tav>
                                      </p:tavLst>
                                    </p:anim>
                                    <p:set>
                                      <p:cBhvr>
                                        <p:cTn id="1424" dur="1" fill="hold">
                                          <p:stCondLst>
                                            <p:cond delay="2249"/>
                                          </p:stCondLst>
                                        </p:cTn>
                                        <p:tgtEl>
                                          <p:spTgt spid="94"/>
                                        </p:tgtEl>
                                        <p:attrNameLst>
                                          <p:attrName>style.visibility</p:attrName>
                                        </p:attrNameLst>
                                      </p:cBhvr>
                                      <p:to>
                                        <p:strVal val="hidden"/>
                                      </p:to>
                                    </p:set>
                                  </p:childTnLst>
                                </p:cTn>
                              </p:par>
                              <p:par>
                                <p:cTn id="1425" presetID="2" presetClass="exit" presetSubtype="6" fill="hold" grpId="2" nodeType="withEffect">
                                  <p:stCondLst>
                                    <p:cond delay="0"/>
                                  </p:stCondLst>
                                  <p:childTnLst>
                                    <p:anim calcmode="lin" valueType="num">
                                      <p:cBhvr additive="base">
                                        <p:cTn id="1426" dur="2250"/>
                                        <p:tgtEl>
                                          <p:spTgt spid="95"/>
                                        </p:tgtEl>
                                        <p:attrNameLst>
                                          <p:attrName>ppt_x</p:attrName>
                                        </p:attrNameLst>
                                      </p:cBhvr>
                                      <p:tavLst>
                                        <p:tav tm="0">
                                          <p:val>
                                            <p:strVal val="ppt_x"/>
                                          </p:val>
                                        </p:tav>
                                        <p:tav tm="100000">
                                          <p:val>
                                            <p:strVal val="1+ppt_w/2"/>
                                          </p:val>
                                        </p:tav>
                                      </p:tavLst>
                                    </p:anim>
                                    <p:anim calcmode="lin" valueType="num">
                                      <p:cBhvr additive="base">
                                        <p:cTn id="1427" dur="2250"/>
                                        <p:tgtEl>
                                          <p:spTgt spid="95"/>
                                        </p:tgtEl>
                                        <p:attrNameLst>
                                          <p:attrName>ppt_y</p:attrName>
                                        </p:attrNameLst>
                                      </p:cBhvr>
                                      <p:tavLst>
                                        <p:tav tm="0">
                                          <p:val>
                                            <p:strVal val="ppt_y"/>
                                          </p:val>
                                        </p:tav>
                                        <p:tav tm="100000">
                                          <p:val>
                                            <p:strVal val="1+ppt_h/2"/>
                                          </p:val>
                                        </p:tav>
                                      </p:tavLst>
                                    </p:anim>
                                    <p:set>
                                      <p:cBhvr>
                                        <p:cTn id="1428" dur="1" fill="hold">
                                          <p:stCondLst>
                                            <p:cond delay="2249"/>
                                          </p:stCondLst>
                                        </p:cTn>
                                        <p:tgtEl>
                                          <p:spTgt spid="95"/>
                                        </p:tgtEl>
                                        <p:attrNameLst>
                                          <p:attrName>style.visibility</p:attrName>
                                        </p:attrNameLst>
                                      </p:cBhvr>
                                      <p:to>
                                        <p:strVal val="hidden"/>
                                      </p:to>
                                    </p:set>
                                  </p:childTnLst>
                                </p:cTn>
                              </p:par>
                              <p:par>
                                <p:cTn id="1429" presetID="2" presetClass="exit" presetSubtype="6" fill="hold" grpId="2" nodeType="withEffect">
                                  <p:stCondLst>
                                    <p:cond delay="0"/>
                                  </p:stCondLst>
                                  <p:childTnLst>
                                    <p:anim calcmode="lin" valueType="num">
                                      <p:cBhvr additive="base">
                                        <p:cTn id="1430" dur="2250"/>
                                        <p:tgtEl>
                                          <p:spTgt spid="96"/>
                                        </p:tgtEl>
                                        <p:attrNameLst>
                                          <p:attrName>ppt_x</p:attrName>
                                        </p:attrNameLst>
                                      </p:cBhvr>
                                      <p:tavLst>
                                        <p:tav tm="0">
                                          <p:val>
                                            <p:strVal val="ppt_x"/>
                                          </p:val>
                                        </p:tav>
                                        <p:tav tm="100000">
                                          <p:val>
                                            <p:strVal val="1+ppt_w/2"/>
                                          </p:val>
                                        </p:tav>
                                      </p:tavLst>
                                    </p:anim>
                                    <p:anim calcmode="lin" valueType="num">
                                      <p:cBhvr additive="base">
                                        <p:cTn id="1431" dur="2250"/>
                                        <p:tgtEl>
                                          <p:spTgt spid="96"/>
                                        </p:tgtEl>
                                        <p:attrNameLst>
                                          <p:attrName>ppt_y</p:attrName>
                                        </p:attrNameLst>
                                      </p:cBhvr>
                                      <p:tavLst>
                                        <p:tav tm="0">
                                          <p:val>
                                            <p:strVal val="ppt_y"/>
                                          </p:val>
                                        </p:tav>
                                        <p:tav tm="100000">
                                          <p:val>
                                            <p:strVal val="1+ppt_h/2"/>
                                          </p:val>
                                        </p:tav>
                                      </p:tavLst>
                                    </p:anim>
                                    <p:set>
                                      <p:cBhvr>
                                        <p:cTn id="1432" dur="1" fill="hold">
                                          <p:stCondLst>
                                            <p:cond delay="2249"/>
                                          </p:stCondLst>
                                        </p:cTn>
                                        <p:tgtEl>
                                          <p:spTgt spid="96"/>
                                        </p:tgtEl>
                                        <p:attrNameLst>
                                          <p:attrName>style.visibility</p:attrName>
                                        </p:attrNameLst>
                                      </p:cBhvr>
                                      <p:to>
                                        <p:strVal val="hidden"/>
                                      </p:to>
                                    </p:set>
                                  </p:childTnLst>
                                </p:cTn>
                              </p:par>
                              <p:par>
                                <p:cTn id="1433" presetID="2" presetClass="exit" presetSubtype="6" fill="hold" grpId="2" nodeType="withEffect">
                                  <p:stCondLst>
                                    <p:cond delay="0"/>
                                  </p:stCondLst>
                                  <p:childTnLst>
                                    <p:anim calcmode="lin" valueType="num">
                                      <p:cBhvr additive="base">
                                        <p:cTn id="1434" dur="2250"/>
                                        <p:tgtEl>
                                          <p:spTgt spid="97"/>
                                        </p:tgtEl>
                                        <p:attrNameLst>
                                          <p:attrName>ppt_x</p:attrName>
                                        </p:attrNameLst>
                                      </p:cBhvr>
                                      <p:tavLst>
                                        <p:tav tm="0">
                                          <p:val>
                                            <p:strVal val="ppt_x"/>
                                          </p:val>
                                        </p:tav>
                                        <p:tav tm="100000">
                                          <p:val>
                                            <p:strVal val="1+ppt_w/2"/>
                                          </p:val>
                                        </p:tav>
                                      </p:tavLst>
                                    </p:anim>
                                    <p:anim calcmode="lin" valueType="num">
                                      <p:cBhvr additive="base">
                                        <p:cTn id="1435" dur="2250"/>
                                        <p:tgtEl>
                                          <p:spTgt spid="97"/>
                                        </p:tgtEl>
                                        <p:attrNameLst>
                                          <p:attrName>ppt_y</p:attrName>
                                        </p:attrNameLst>
                                      </p:cBhvr>
                                      <p:tavLst>
                                        <p:tav tm="0">
                                          <p:val>
                                            <p:strVal val="ppt_y"/>
                                          </p:val>
                                        </p:tav>
                                        <p:tav tm="100000">
                                          <p:val>
                                            <p:strVal val="1+ppt_h/2"/>
                                          </p:val>
                                        </p:tav>
                                      </p:tavLst>
                                    </p:anim>
                                    <p:set>
                                      <p:cBhvr>
                                        <p:cTn id="1436" dur="1" fill="hold">
                                          <p:stCondLst>
                                            <p:cond delay="2249"/>
                                          </p:stCondLst>
                                        </p:cTn>
                                        <p:tgtEl>
                                          <p:spTgt spid="97"/>
                                        </p:tgtEl>
                                        <p:attrNameLst>
                                          <p:attrName>style.visibility</p:attrName>
                                        </p:attrNameLst>
                                      </p:cBhvr>
                                      <p:to>
                                        <p:strVal val="hidden"/>
                                      </p:to>
                                    </p:set>
                                  </p:childTnLst>
                                </p:cTn>
                              </p:par>
                              <p:par>
                                <p:cTn id="1437" presetID="2" presetClass="exit" presetSubtype="6" fill="hold" grpId="2" nodeType="withEffect">
                                  <p:stCondLst>
                                    <p:cond delay="0"/>
                                  </p:stCondLst>
                                  <p:childTnLst>
                                    <p:anim calcmode="lin" valueType="num">
                                      <p:cBhvr additive="base">
                                        <p:cTn id="1438" dur="2250"/>
                                        <p:tgtEl>
                                          <p:spTgt spid="98"/>
                                        </p:tgtEl>
                                        <p:attrNameLst>
                                          <p:attrName>ppt_x</p:attrName>
                                        </p:attrNameLst>
                                      </p:cBhvr>
                                      <p:tavLst>
                                        <p:tav tm="0">
                                          <p:val>
                                            <p:strVal val="ppt_x"/>
                                          </p:val>
                                        </p:tav>
                                        <p:tav tm="100000">
                                          <p:val>
                                            <p:strVal val="1+ppt_w/2"/>
                                          </p:val>
                                        </p:tav>
                                      </p:tavLst>
                                    </p:anim>
                                    <p:anim calcmode="lin" valueType="num">
                                      <p:cBhvr additive="base">
                                        <p:cTn id="1439" dur="2250"/>
                                        <p:tgtEl>
                                          <p:spTgt spid="98"/>
                                        </p:tgtEl>
                                        <p:attrNameLst>
                                          <p:attrName>ppt_y</p:attrName>
                                        </p:attrNameLst>
                                      </p:cBhvr>
                                      <p:tavLst>
                                        <p:tav tm="0">
                                          <p:val>
                                            <p:strVal val="ppt_y"/>
                                          </p:val>
                                        </p:tav>
                                        <p:tav tm="100000">
                                          <p:val>
                                            <p:strVal val="1+ppt_h/2"/>
                                          </p:val>
                                        </p:tav>
                                      </p:tavLst>
                                    </p:anim>
                                    <p:set>
                                      <p:cBhvr>
                                        <p:cTn id="1440" dur="1" fill="hold">
                                          <p:stCondLst>
                                            <p:cond delay="2249"/>
                                          </p:stCondLst>
                                        </p:cTn>
                                        <p:tgtEl>
                                          <p:spTgt spid="98"/>
                                        </p:tgtEl>
                                        <p:attrNameLst>
                                          <p:attrName>style.visibility</p:attrName>
                                        </p:attrNameLst>
                                      </p:cBhvr>
                                      <p:to>
                                        <p:strVal val="hidden"/>
                                      </p:to>
                                    </p:set>
                                  </p:childTnLst>
                                </p:cTn>
                              </p:par>
                              <p:par>
                                <p:cTn id="1441" presetID="2" presetClass="exit" presetSubtype="6" fill="hold" grpId="2" nodeType="withEffect">
                                  <p:stCondLst>
                                    <p:cond delay="0"/>
                                  </p:stCondLst>
                                  <p:childTnLst>
                                    <p:anim calcmode="lin" valueType="num">
                                      <p:cBhvr additive="base">
                                        <p:cTn id="1442" dur="2250"/>
                                        <p:tgtEl>
                                          <p:spTgt spid="99"/>
                                        </p:tgtEl>
                                        <p:attrNameLst>
                                          <p:attrName>ppt_x</p:attrName>
                                        </p:attrNameLst>
                                      </p:cBhvr>
                                      <p:tavLst>
                                        <p:tav tm="0">
                                          <p:val>
                                            <p:strVal val="ppt_x"/>
                                          </p:val>
                                        </p:tav>
                                        <p:tav tm="100000">
                                          <p:val>
                                            <p:strVal val="1+ppt_w/2"/>
                                          </p:val>
                                        </p:tav>
                                      </p:tavLst>
                                    </p:anim>
                                    <p:anim calcmode="lin" valueType="num">
                                      <p:cBhvr additive="base">
                                        <p:cTn id="1443" dur="2250"/>
                                        <p:tgtEl>
                                          <p:spTgt spid="99"/>
                                        </p:tgtEl>
                                        <p:attrNameLst>
                                          <p:attrName>ppt_y</p:attrName>
                                        </p:attrNameLst>
                                      </p:cBhvr>
                                      <p:tavLst>
                                        <p:tav tm="0">
                                          <p:val>
                                            <p:strVal val="ppt_y"/>
                                          </p:val>
                                        </p:tav>
                                        <p:tav tm="100000">
                                          <p:val>
                                            <p:strVal val="1+ppt_h/2"/>
                                          </p:val>
                                        </p:tav>
                                      </p:tavLst>
                                    </p:anim>
                                    <p:set>
                                      <p:cBhvr>
                                        <p:cTn id="1444" dur="1" fill="hold">
                                          <p:stCondLst>
                                            <p:cond delay="2249"/>
                                          </p:stCondLst>
                                        </p:cTn>
                                        <p:tgtEl>
                                          <p:spTgt spid="99"/>
                                        </p:tgtEl>
                                        <p:attrNameLst>
                                          <p:attrName>style.visibility</p:attrName>
                                        </p:attrNameLst>
                                      </p:cBhvr>
                                      <p:to>
                                        <p:strVal val="hidden"/>
                                      </p:to>
                                    </p:set>
                                  </p:childTnLst>
                                </p:cTn>
                              </p:par>
                              <p:par>
                                <p:cTn id="1445" presetID="2" presetClass="exit" presetSubtype="6" fill="hold" grpId="2" nodeType="withEffect">
                                  <p:stCondLst>
                                    <p:cond delay="0"/>
                                  </p:stCondLst>
                                  <p:childTnLst>
                                    <p:anim calcmode="lin" valueType="num">
                                      <p:cBhvr additive="base">
                                        <p:cTn id="1446" dur="2250"/>
                                        <p:tgtEl>
                                          <p:spTgt spid="100"/>
                                        </p:tgtEl>
                                        <p:attrNameLst>
                                          <p:attrName>ppt_x</p:attrName>
                                        </p:attrNameLst>
                                      </p:cBhvr>
                                      <p:tavLst>
                                        <p:tav tm="0">
                                          <p:val>
                                            <p:strVal val="ppt_x"/>
                                          </p:val>
                                        </p:tav>
                                        <p:tav tm="100000">
                                          <p:val>
                                            <p:strVal val="1+ppt_w/2"/>
                                          </p:val>
                                        </p:tav>
                                      </p:tavLst>
                                    </p:anim>
                                    <p:anim calcmode="lin" valueType="num">
                                      <p:cBhvr additive="base">
                                        <p:cTn id="1447" dur="2250"/>
                                        <p:tgtEl>
                                          <p:spTgt spid="100"/>
                                        </p:tgtEl>
                                        <p:attrNameLst>
                                          <p:attrName>ppt_y</p:attrName>
                                        </p:attrNameLst>
                                      </p:cBhvr>
                                      <p:tavLst>
                                        <p:tav tm="0">
                                          <p:val>
                                            <p:strVal val="ppt_y"/>
                                          </p:val>
                                        </p:tav>
                                        <p:tav tm="100000">
                                          <p:val>
                                            <p:strVal val="1+ppt_h/2"/>
                                          </p:val>
                                        </p:tav>
                                      </p:tavLst>
                                    </p:anim>
                                    <p:set>
                                      <p:cBhvr>
                                        <p:cTn id="1448" dur="1" fill="hold">
                                          <p:stCondLst>
                                            <p:cond delay="2249"/>
                                          </p:stCondLst>
                                        </p:cTn>
                                        <p:tgtEl>
                                          <p:spTgt spid="100"/>
                                        </p:tgtEl>
                                        <p:attrNameLst>
                                          <p:attrName>style.visibility</p:attrName>
                                        </p:attrNameLst>
                                      </p:cBhvr>
                                      <p:to>
                                        <p:strVal val="hidden"/>
                                      </p:to>
                                    </p:set>
                                  </p:childTnLst>
                                </p:cTn>
                              </p:par>
                              <p:par>
                                <p:cTn id="1449" presetID="2" presetClass="exit" presetSubtype="6" fill="hold" grpId="2" nodeType="withEffect">
                                  <p:stCondLst>
                                    <p:cond delay="0"/>
                                  </p:stCondLst>
                                  <p:childTnLst>
                                    <p:anim calcmode="lin" valueType="num">
                                      <p:cBhvr additive="base">
                                        <p:cTn id="1450" dur="2250"/>
                                        <p:tgtEl>
                                          <p:spTgt spid="101"/>
                                        </p:tgtEl>
                                        <p:attrNameLst>
                                          <p:attrName>ppt_x</p:attrName>
                                        </p:attrNameLst>
                                      </p:cBhvr>
                                      <p:tavLst>
                                        <p:tav tm="0">
                                          <p:val>
                                            <p:strVal val="ppt_x"/>
                                          </p:val>
                                        </p:tav>
                                        <p:tav tm="100000">
                                          <p:val>
                                            <p:strVal val="1+ppt_w/2"/>
                                          </p:val>
                                        </p:tav>
                                      </p:tavLst>
                                    </p:anim>
                                    <p:anim calcmode="lin" valueType="num">
                                      <p:cBhvr additive="base">
                                        <p:cTn id="1451" dur="2250"/>
                                        <p:tgtEl>
                                          <p:spTgt spid="101"/>
                                        </p:tgtEl>
                                        <p:attrNameLst>
                                          <p:attrName>ppt_y</p:attrName>
                                        </p:attrNameLst>
                                      </p:cBhvr>
                                      <p:tavLst>
                                        <p:tav tm="0">
                                          <p:val>
                                            <p:strVal val="ppt_y"/>
                                          </p:val>
                                        </p:tav>
                                        <p:tav tm="100000">
                                          <p:val>
                                            <p:strVal val="1+ppt_h/2"/>
                                          </p:val>
                                        </p:tav>
                                      </p:tavLst>
                                    </p:anim>
                                    <p:set>
                                      <p:cBhvr>
                                        <p:cTn id="1452" dur="1" fill="hold">
                                          <p:stCondLst>
                                            <p:cond delay="2249"/>
                                          </p:stCondLst>
                                        </p:cTn>
                                        <p:tgtEl>
                                          <p:spTgt spid="101"/>
                                        </p:tgtEl>
                                        <p:attrNameLst>
                                          <p:attrName>style.visibility</p:attrName>
                                        </p:attrNameLst>
                                      </p:cBhvr>
                                      <p:to>
                                        <p:strVal val="hidden"/>
                                      </p:to>
                                    </p:set>
                                  </p:childTnLst>
                                </p:cTn>
                              </p:par>
                              <p:par>
                                <p:cTn id="1453" presetID="2" presetClass="exit" presetSubtype="6" fill="hold" grpId="2" nodeType="withEffect">
                                  <p:stCondLst>
                                    <p:cond delay="0"/>
                                  </p:stCondLst>
                                  <p:childTnLst>
                                    <p:anim calcmode="lin" valueType="num">
                                      <p:cBhvr additive="base">
                                        <p:cTn id="1454" dur="2250"/>
                                        <p:tgtEl>
                                          <p:spTgt spid="102"/>
                                        </p:tgtEl>
                                        <p:attrNameLst>
                                          <p:attrName>ppt_x</p:attrName>
                                        </p:attrNameLst>
                                      </p:cBhvr>
                                      <p:tavLst>
                                        <p:tav tm="0">
                                          <p:val>
                                            <p:strVal val="ppt_x"/>
                                          </p:val>
                                        </p:tav>
                                        <p:tav tm="100000">
                                          <p:val>
                                            <p:strVal val="1+ppt_w/2"/>
                                          </p:val>
                                        </p:tav>
                                      </p:tavLst>
                                    </p:anim>
                                    <p:anim calcmode="lin" valueType="num">
                                      <p:cBhvr additive="base">
                                        <p:cTn id="1455" dur="2250"/>
                                        <p:tgtEl>
                                          <p:spTgt spid="102"/>
                                        </p:tgtEl>
                                        <p:attrNameLst>
                                          <p:attrName>ppt_y</p:attrName>
                                        </p:attrNameLst>
                                      </p:cBhvr>
                                      <p:tavLst>
                                        <p:tav tm="0">
                                          <p:val>
                                            <p:strVal val="ppt_y"/>
                                          </p:val>
                                        </p:tav>
                                        <p:tav tm="100000">
                                          <p:val>
                                            <p:strVal val="1+ppt_h/2"/>
                                          </p:val>
                                        </p:tav>
                                      </p:tavLst>
                                    </p:anim>
                                    <p:set>
                                      <p:cBhvr>
                                        <p:cTn id="1456" dur="1" fill="hold">
                                          <p:stCondLst>
                                            <p:cond delay="2249"/>
                                          </p:stCondLst>
                                        </p:cTn>
                                        <p:tgtEl>
                                          <p:spTgt spid="102"/>
                                        </p:tgtEl>
                                        <p:attrNameLst>
                                          <p:attrName>style.visibility</p:attrName>
                                        </p:attrNameLst>
                                      </p:cBhvr>
                                      <p:to>
                                        <p:strVal val="hidden"/>
                                      </p:to>
                                    </p:set>
                                  </p:childTnLst>
                                </p:cTn>
                              </p:par>
                              <p:par>
                                <p:cTn id="1457" presetID="2" presetClass="exit" presetSubtype="6" fill="hold" grpId="2" nodeType="withEffect">
                                  <p:stCondLst>
                                    <p:cond delay="0"/>
                                  </p:stCondLst>
                                  <p:childTnLst>
                                    <p:anim calcmode="lin" valueType="num">
                                      <p:cBhvr additive="base">
                                        <p:cTn id="1458" dur="2250"/>
                                        <p:tgtEl>
                                          <p:spTgt spid="103"/>
                                        </p:tgtEl>
                                        <p:attrNameLst>
                                          <p:attrName>ppt_x</p:attrName>
                                        </p:attrNameLst>
                                      </p:cBhvr>
                                      <p:tavLst>
                                        <p:tav tm="0">
                                          <p:val>
                                            <p:strVal val="ppt_x"/>
                                          </p:val>
                                        </p:tav>
                                        <p:tav tm="100000">
                                          <p:val>
                                            <p:strVal val="1+ppt_w/2"/>
                                          </p:val>
                                        </p:tav>
                                      </p:tavLst>
                                    </p:anim>
                                    <p:anim calcmode="lin" valueType="num">
                                      <p:cBhvr additive="base">
                                        <p:cTn id="1459" dur="2250"/>
                                        <p:tgtEl>
                                          <p:spTgt spid="103"/>
                                        </p:tgtEl>
                                        <p:attrNameLst>
                                          <p:attrName>ppt_y</p:attrName>
                                        </p:attrNameLst>
                                      </p:cBhvr>
                                      <p:tavLst>
                                        <p:tav tm="0">
                                          <p:val>
                                            <p:strVal val="ppt_y"/>
                                          </p:val>
                                        </p:tav>
                                        <p:tav tm="100000">
                                          <p:val>
                                            <p:strVal val="1+ppt_h/2"/>
                                          </p:val>
                                        </p:tav>
                                      </p:tavLst>
                                    </p:anim>
                                    <p:set>
                                      <p:cBhvr>
                                        <p:cTn id="1460" dur="1" fill="hold">
                                          <p:stCondLst>
                                            <p:cond delay="2249"/>
                                          </p:stCondLst>
                                        </p:cTn>
                                        <p:tgtEl>
                                          <p:spTgt spid="103"/>
                                        </p:tgtEl>
                                        <p:attrNameLst>
                                          <p:attrName>style.visibility</p:attrName>
                                        </p:attrNameLst>
                                      </p:cBhvr>
                                      <p:to>
                                        <p:strVal val="hidden"/>
                                      </p:to>
                                    </p:set>
                                  </p:childTnLst>
                                </p:cTn>
                              </p:par>
                              <p:par>
                                <p:cTn id="1461" presetID="2" presetClass="exit" presetSubtype="6" fill="hold" grpId="2" nodeType="withEffect">
                                  <p:stCondLst>
                                    <p:cond delay="0"/>
                                  </p:stCondLst>
                                  <p:childTnLst>
                                    <p:anim calcmode="lin" valueType="num">
                                      <p:cBhvr additive="base">
                                        <p:cTn id="1462" dur="2250"/>
                                        <p:tgtEl>
                                          <p:spTgt spid="104"/>
                                        </p:tgtEl>
                                        <p:attrNameLst>
                                          <p:attrName>ppt_x</p:attrName>
                                        </p:attrNameLst>
                                      </p:cBhvr>
                                      <p:tavLst>
                                        <p:tav tm="0">
                                          <p:val>
                                            <p:strVal val="ppt_x"/>
                                          </p:val>
                                        </p:tav>
                                        <p:tav tm="100000">
                                          <p:val>
                                            <p:strVal val="1+ppt_w/2"/>
                                          </p:val>
                                        </p:tav>
                                      </p:tavLst>
                                    </p:anim>
                                    <p:anim calcmode="lin" valueType="num">
                                      <p:cBhvr additive="base">
                                        <p:cTn id="1463" dur="2250"/>
                                        <p:tgtEl>
                                          <p:spTgt spid="104"/>
                                        </p:tgtEl>
                                        <p:attrNameLst>
                                          <p:attrName>ppt_y</p:attrName>
                                        </p:attrNameLst>
                                      </p:cBhvr>
                                      <p:tavLst>
                                        <p:tav tm="0">
                                          <p:val>
                                            <p:strVal val="ppt_y"/>
                                          </p:val>
                                        </p:tav>
                                        <p:tav tm="100000">
                                          <p:val>
                                            <p:strVal val="1+ppt_h/2"/>
                                          </p:val>
                                        </p:tav>
                                      </p:tavLst>
                                    </p:anim>
                                    <p:set>
                                      <p:cBhvr>
                                        <p:cTn id="1464" dur="1" fill="hold">
                                          <p:stCondLst>
                                            <p:cond delay="2249"/>
                                          </p:stCondLst>
                                        </p:cTn>
                                        <p:tgtEl>
                                          <p:spTgt spid="104"/>
                                        </p:tgtEl>
                                        <p:attrNameLst>
                                          <p:attrName>style.visibility</p:attrName>
                                        </p:attrNameLst>
                                      </p:cBhvr>
                                      <p:to>
                                        <p:strVal val="hidden"/>
                                      </p:to>
                                    </p:set>
                                  </p:childTnLst>
                                </p:cTn>
                              </p:par>
                              <p:par>
                                <p:cTn id="1465" presetID="2" presetClass="exit" presetSubtype="6" fill="hold" grpId="2" nodeType="withEffect">
                                  <p:stCondLst>
                                    <p:cond delay="0"/>
                                  </p:stCondLst>
                                  <p:childTnLst>
                                    <p:anim calcmode="lin" valueType="num">
                                      <p:cBhvr additive="base">
                                        <p:cTn id="1466" dur="2250"/>
                                        <p:tgtEl>
                                          <p:spTgt spid="105"/>
                                        </p:tgtEl>
                                        <p:attrNameLst>
                                          <p:attrName>ppt_x</p:attrName>
                                        </p:attrNameLst>
                                      </p:cBhvr>
                                      <p:tavLst>
                                        <p:tav tm="0">
                                          <p:val>
                                            <p:strVal val="ppt_x"/>
                                          </p:val>
                                        </p:tav>
                                        <p:tav tm="100000">
                                          <p:val>
                                            <p:strVal val="1+ppt_w/2"/>
                                          </p:val>
                                        </p:tav>
                                      </p:tavLst>
                                    </p:anim>
                                    <p:anim calcmode="lin" valueType="num">
                                      <p:cBhvr additive="base">
                                        <p:cTn id="1467" dur="2250"/>
                                        <p:tgtEl>
                                          <p:spTgt spid="105"/>
                                        </p:tgtEl>
                                        <p:attrNameLst>
                                          <p:attrName>ppt_y</p:attrName>
                                        </p:attrNameLst>
                                      </p:cBhvr>
                                      <p:tavLst>
                                        <p:tav tm="0">
                                          <p:val>
                                            <p:strVal val="ppt_y"/>
                                          </p:val>
                                        </p:tav>
                                        <p:tav tm="100000">
                                          <p:val>
                                            <p:strVal val="1+ppt_h/2"/>
                                          </p:val>
                                        </p:tav>
                                      </p:tavLst>
                                    </p:anim>
                                    <p:set>
                                      <p:cBhvr>
                                        <p:cTn id="1468" dur="1" fill="hold">
                                          <p:stCondLst>
                                            <p:cond delay="2249"/>
                                          </p:stCondLst>
                                        </p:cTn>
                                        <p:tgtEl>
                                          <p:spTgt spid="105"/>
                                        </p:tgtEl>
                                        <p:attrNameLst>
                                          <p:attrName>style.visibility</p:attrName>
                                        </p:attrNameLst>
                                      </p:cBhvr>
                                      <p:to>
                                        <p:strVal val="hidden"/>
                                      </p:to>
                                    </p:set>
                                  </p:childTnLst>
                                </p:cTn>
                              </p:par>
                              <p:par>
                                <p:cTn id="1469" presetID="2" presetClass="exit" presetSubtype="3" fill="hold" grpId="2" nodeType="withEffect">
                                  <p:stCondLst>
                                    <p:cond delay="0"/>
                                  </p:stCondLst>
                                  <p:childTnLst>
                                    <p:anim calcmode="lin" valueType="num">
                                      <p:cBhvr additive="base">
                                        <p:cTn id="1470" dur="2250"/>
                                        <p:tgtEl>
                                          <p:spTgt spid="2"/>
                                        </p:tgtEl>
                                        <p:attrNameLst>
                                          <p:attrName>ppt_x</p:attrName>
                                        </p:attrNameLst>
                                      </p:cBhvr>
                                      <p:tavLst>
                                        <p:tav tm="0">
                                          <p:val>
                                            <p:strVal val="ppt_x"/>
                                          </p:val>
                                        </p:tav>
                                        <p:tav tm="100000">
                                          <p:val>
                                            <p:strVal val="1+ppt_w/2"/>
                                          </p:val>
                                        </p:tav>
                                      </p:tavLst>
                                    </p:anim>
                                    <p:anim calcmode="lin" valueType="num">
                                      <p:cBhvr additive="base">
                                        <p:cTn id="1471" dur="2250"/>
                                        <p:tgtEl>
                                          <p:spTgt spid="2"/>
                                        </p:tgtEl>
                                        <p:attrNameLst>
                                          <p:attrName>ppt_y</p:attrName>
                                        </p:attrNameLst>
                                      </p:cBhvr>
                                      <p:tavLst>
                                        <p:tav tm="0">
                                          <p:val>
                                            <p:strVal val="ppt_y"/>
                                          </p:val>
                                        </p:tav>
                                        <p:tav tm="100000">
                                          <p:val>
                                            <p:strVal val="0-ppt_h/2"/>
                                          </p:val>
                                        </p:tav>
                                      </p:tavLst>
                                    </p:anim>
                                    <p:set>
                                      <p:cBhvr>
                                        <p:cTn id="1472" dur="1" fill="hold">
                                          <p:stCondLst>
                                            <p:cond delay="2249"/>
                                          </p:stCondLst>
                                        </p:cTn>
                                        <p:tgtEl>
                                          <p:spTgt spid="2"/>
                                        </p:tgtEl>
                                        <p:attrNameLst>
                                          <p:attrName>style.visibility</p:attrName>
                                        </p:attrNameLst>
                                      </p:cBhvr>
                                      <p:to>
                                        <p:strVal val="hidden"/>
                                      </p:to>
                                    </p:set>
                                  </p:childTnLst>
                                </p:cTn>
                              </p:par>
                              <p:par>
                                <p:cTn id="1473" presetID="2" presetClass="exit" presetSubtype="3" fill="hold" grpId="2" nodeType="withEffect">
                                  <p:stCondLst>
                                    <p:cond delay="0"/>
                                  </p:stCondLst>
                                  <p:childTnLst>
                                    <p:anim calcmode="lin" valueType="num">
                                      <p:cBhvr additive="base">
                                        <p:cTn id="1474" dur="2250"/>
                                        <p:tgtEl>
                                          <p:spTgt spid="3"/>
                                        </p:tgtEl>
                                        <p:attrNameLst>
                                          <p:attrName>ppt_x</p:attrName>
                                        </p:attrNameLst>
                                      </p:cBhvr>
                                      <p:tavLst>
                                        <p:tav tm="0">
                                          <p:val>
                                            <p:strVal val="ppt_x"/>
                                          </p:val>
                                        </p:tav>
                                        <p:tav tm="100000">
                                          <p:val>
                                            <p:strVal val="1+ppt_w/2"/>
                                          </p:val>
                                        </p:tav>
                                      </p:tavLst>
                                    </p:anim>
                                    <p:anim calcmode="lin" valueType="num">
                                      <p:cBhvr additive="base">
                                        <p:cTn id="1475" dur="2250"/>
                                        <p:tgtEl>
                                          <p:spTgt spid="3"/>
                                        </p:tgtEl>
                                        <p:attrNameLst>
                                          <p:attrName>ppt_y</p:attrName>
                                        </p:attrNameLst>
                                      </p:cBhvr>
                                      <p:tavLst>
                                        <p:tav tm="0">
                                          <p:val>
                                            <p:strVal val="ppt_y"/>
                                          </p:val>
                                        </p:tav>
                                        <p:tav tm="100000">
                                          <p:val>
                                            <p:strVal val="0-ppt_h/2"/>
                                          </p:val>
                                        </p:tav>
                                      </p:tavLst>
                                    </p:anim>
                                    <p:set>
                                      <p:cBhvr>
                                        <p:cTn id="1476" dur="1" fill="hold">
                                          <p:stCondLst>
                                            <p:cond delay="2249"/>
                                          </p:stCondLst>
                                        </p:cTn>
                                        <p:tgtEl>
                                          <p:spTgt spid="3"/>
                                        </p:tgtEl>
                                        <p:attrNameLst>
                                          <p:attrName>style.visibility</p:attrName>
                                        </p:attrNameLst>
                                      </p:cBhvr>
                                      <p:to>
                                        <p:strVal val="hidden"/>
                                      </p:to>
                                    </p:set>
                                  </p:childTnLst>
                                </p:cTn>
                              </p:par>
                              <p:par>
                                <p:cTn id="1477" presetID="2" presetClass="exit" presetSubtype="3" fill="hold" grpId="2" nodeType="withEffect">
                                  <p:stCondLst>
                                    <p:cond delay="0"/>
                                  </p:stCondLst>
                                  <p:childTnLst>
                                    <p:anim calcmode="lin" valueType="num">
                                      <p:cBhvr additive="base">
                                        <p:cTn id="1478" dur="2250"/>
                                        <p:tgtEl>
                                          <p:spTgt spid="4"/>
                                        </p:tgtEl>
                                        <p:attrNameLst>
                                          <p:attrName>ppt_x</p:attrName>
                                        </p:attrNameLst>
                                      </p:cBhvr>
                                      <p:tavLst>
                                        <p:tav tm="0">
                                          <p:val>
                                            <p:strVal val="ppt_x"/>
                                          </p:val>
                                        </p:tav>
                                        <p:tav tm="100000">
                                          <p:val>
                                            <p:strVal val="1+ppt_w/2"/>
                                          </p:val>
                                        </p:tav>
                                      </p:tavLst>
                                    </p:anim>
                                    <p:anim calcmode="lin" valueType="num">
                                      <p:cBhvr additive="base">
                                        <p:cTn id="1479" dur="2250"/>
                                        <p:tgtEl>
                                          <p:spTgt spid="4"/>
                                        </p:tgtEl>
                                        <p:attrNameLst>
                                          <p:attrName>ppt_y</p:attrName>
                                        </p:attrNameLst>
                                      </p:cBhvr>
                                      <p:tavLst>
                                        <p:tav tm="0">
                                          <p:val>
                                            <p:strVal val="ppt_y"/>
                                          </p:val>
                                        </p:tav>
                                        <p:tav tm="100000">
                                          <p:val>
                                            <p:strVal val="0-ppt_h/2"/>
                                          </p:val>
                                        </p:tav>
                                      </p:tavLst>
                                    </p:anim>
                                    <p:set>
                                      <p:cBhvr>
                                        <p:cTn id="1480" dur="1" fill="hold">
                                          <p:stCondLst>
                                            <p:cond delay="2249"/>
                                          </p:stCondLst>
                                        </p:cTn>
                                        <p:tgtEl>
                                          <p:spTgt spid="4"/>
                                        </p:tgtEl>
                                        <p:attrNameLst>
                                          <p:attrName>style.visibility</p:attrName>
                                        </p:attrNameLst>
                                      </p:cBhvr>
                                      <p:to>
                                        <p:strVal val="hidden"/>
                                      </p:to>
                                    </p:set>
                                  </p:childTnLst>
                                </p:cTn>
                              </p:par>
                              <p:par>
                                <p:cTn id="1481" presetID="2" presetClass="exit" presetSubtype="3" fill="hold" grpId="2" nodeType="withEffect">
                                  <p:stCondLst>
                                    <p:cond delay="0"/>
                                  </p:stCondLst>
                                  <p:childTnLst>
                                    <p:anim calcmode="lin" valueType="num">
                                      <p:cBhvr additive="base">
                                        <p:cTn id="1482" dur="2250"/>
                                        <p:tgtEl>
                                          <p:spTgt spid="5"/>
                                        </p:tgtEl>
                                        <p:attrNameLst>
                                          <p:attrName>ppt_x</p:attrName>
                                        </p:attrNameLst>
                                      </p:cBhvr>
                                      <p:tavLst>
                                        <p:tav tm="0">
                                          <p:val>
                                            <p:strVal val="ppt_x"/>
                                          </p:val>
                                        </p:tav>
                                        <p:tav tm="100000">
                                          <p:val>
                                            <p:strVal val="1+ppt_w/2"/>
                                          </p:val>
                                        </p:tav>
                                      </p:tavLst>
                                    </p:anim>
                                    <p:anim calcmode="lin" valueType="num">
                                      <p:cBhvr additive="base">
                                        <p:cTn id="1483" dur="2250"/>
                                        <p:tgtEl>
                                          <p:spTgt spid="5"/>
                                        </p:tgtEl>
                                        <p:attrNameLst>
                                          <p:attrName>ppt_y</p:attrName>
                                        </p:attrNameLst>
                                      </p:cBhvr>
                                      <p:tavLst>
                                        <p:tav tm="0">
                                          <p:val>
                                            <p:strVal val="ppt_y"/>
                                          </p:val>
                                        </p:tav>
                                        <p:tav tm="100000">
                                          <p:val>
                                            <p:strVal val="0-ppt_h/2"/>
                                          </p:val>
                                        </p:tav>
                                      </p:tavLst>
                                    </p:anim>
                                    <p:set>
                                      <p:cBhvr>
                                        <p:cTn id="1484" dur="1" fill="hold">
                                          <p:stCondLst>
                                            <p:cond delay="2249"/>
                                          </p:stCondLst>
                                        </p:cTn>
                                        <p:tgtEl>
                                          <p:spTgt spid="5"/>
                                        </p:tgtEl>
                                        <p:attrNameLst>
                                          <p:attrName>style.visibility</p:attrName>
                                        </p:attrNameLst>
                                      </p:cBhvr>
                                      <p:to>
                                        <p:strVal val="hidden"/>
                                      </p:to>
                                    </p:set>
                                  </p:childTnLst>
                                </p:cTn>
                              </p:par>
                              <p:par>
                                <p:cTn id="1485" presetID="2" presetClass="exit" presetSubtype="3" fill="hold" grpId="2" nodeType="withEffect">
                                  <p:stCondLst>
                                    <p:cond delay="0"/>
                                  </p:stCondLst>
                                  <p:childTnLst>
                                    <p:anim calcmode="lin" valueType="num">
                                      <p:cBhvr additive="base">
                                        <p:cTn id="1486" dur="2250"/>
                                        <p:tgtEl>
                                          <p:spTgt spid="6"/>
                                        </p:tgtEl>
                                        <p:attrNameLst>
                                          <p:attrName>ppt_x</p:attrName>
                                        </p:attrNameLst>
                                      </p:cBhvr>
                                      <p:tavLst>
                                        <p:tav tm="0">
                                          <p:val>
                                            <p:strVal val="ppt_x"/>
                                          </p:val>
                                        </p:tav>
                                        <p:tav tm="100000">
                                          <p:val>
                                            <p:strVal val="1+ppt_w/2"/>
                                          </p:val>
                                        </p:tav>
                                      </p:tavLst>
                                    </p:anim>
                                    <p:anim calcmode="lin" valueType="num">
                                      <p:cBhvr additive="base">
                                        <p:cTn id="1487" dur="2250"/>
                                        <p:tgtEl>
                                          <p:spTgt spid="6"/>
                                        </p:tgtEl>
                                        <p:attrNameLst>
                                          <p:attrName>ppt_y</p:attrName>
                                        </p:attrNameLst>
                                      </p:cBhvr>
                                      <p:tavLst>
                                        <p:tav tm="0">
                                          <p:val>
                                            <p:strVal val="ppt_y"/>
                                          </p:val>
                                        </p:tav>
                                        <p:tav tm="100000">
                                          <p:val>
                                            <p:strVal val="0-ppt_h/2"/>
                                          </p:val>
                                        </p:tav>
                                      </p:tavLst>
                                    </p:anim>
                                    <p:set>
                                      <p:cBhvr>
                                        <p:cTn id="1488" dur="1" fill="hold">
                                          <p:stCondLst>
                                            <p:cond delay="2249"/>
                                          </p:stCondLst>
                                        </p:cTn>
                                        <p:tgtEl>
                                          <p:spTgt spid="6"/>
                                        </p:tgtEl>
                                        <p:attrNameLst>
                                          <p:attrName>style.visibility</p:attrName>
                                        </p:attrNameLst>
                                      </p:cBhvr>
                                      <p:to>
                                        <p:strVal val="hidden"/>
                                      </p:to>
                                    </p:set>
                                  </p:childTnLst>
                                </p:cTn>
                              </p:par>
                              <p:par>
                                <p:cTn id="1489" presetID="2" presetClass="exit" presetSubtype="3" fill="hold" grpId="2" nodeType="withEffect">
                                  <p:stCondLst>
                                    <p:cond delay="0"/>
                                  </p:stCondLst>
                                  <p:childTnLst>
                                    <p:anim calcmode="lin" valueType="num">
                                      <p:cBhvr additive="base">
                                        <p:cTn id="1490" dur="2250"/>
                                        <p:tgtEl>
                                          <p:spTgt spid="7"/>
                                        </p:tgtEl>
                                        <p:attrNameLst>
                                          <p:attrName>ppt_x</p:attrName>
                                        </p:attrNameLst>
                                      </p:cBhvr>
                                      <p:tavLst>
                                        <p:tav tm="0">
                                          <p:val>
                                            <p:strVal val="ppt_x"/>
                                          </p:val>
                                        </p:tav>
                                        <p:tav tm="100000">
                                          <p:val>
                                            <p:strVal val="1+ppt_w/2"/>
                                          </p:val>
                                        </p:tav>
                                      </p:tavLst>
                                    </p:anim>
                                    <p:anim calcmode="lin" valueType="num">
                                      <p:cBhvr additive="base">
                                        <p:cTn id="1491" dur="2250"/>
                                        <p:tgtEl>
                                          <p:spTgt spid="7"/>
                                        </p:tgtEl>
                                        <p:attrNameLst>
                                          <p:attrName>ppt_y</p:attrName>
                                        </p:attrNameLst>
                                      </p:cBhvr>
                                      <p:tavLst>
                                        <p:tav tm="0">
                                          <p:val>
                                            <p:strVal val="ppt_y"/>
                                          </p:val>
                                        </p:tav>
                                        <p:tav tm="100000">
                                          <p:val>
                                            <p:strVal val="0-ppt_h/2"/>
                                          </p:val>
                                        </p:tav>
                                      </p:tavLst>
                                    </p:anim>
                                    <p:set>
                                      <p:cBhvr>
                                        <p:cTn id="1492" dur="1" fill="hold">
                                          <p:stCondLst>
                                            <p:cond delay="2249"/>
                                          </p:stCondLst>
                                        </p:cTn>
                                        <p:tgtEl>
                                          <p:spTgt spid="7"/>
                                        </p:tgtEl>
                                        <p:attrNameLst>
                                          <p:attrName>style.visibility</p:attrName>
                                        </p:attrNameLst>
                                      </p:cBhvr>
                                      <p:to>
                                        <p:strVal val="hidden"/>
                                      </p:to>
                                    </p:set>
                                  </p:childTnLst>
                                </p:cTn>
                              </p:par>
                              <p:par>
                                <p:cTn id="1493" presetID="2" presetClass="exit" presetSubtype="3" fill="hold" grpId="2" nodeType="withEffect">
                                  <p:stCondLst>
                                    <p:cond delay="0"/>
                                  </p:stCondLst>
                                  <p:childTnLst>
                                    <p:anim calcmode="lin" valueType="num">
                                      <p:cBhvr additive="base">
                                        <p:cTn id="1494" dur="2250"/>
                                        <p:tgtEl>
                                          <p:spTgt spid="8"/>
                                        </p:tgtEl>
                                        <p:attrNameLst>
                                          <p:attrName>ppt_x</p:attrName>
                                        </p:attrNameLst>
                                      </p:cBhvr>
                                      <p:tavLst>
                                        <p:tav tm="0">
                                          <p:val>
                                            <p:strVal val="ppt_x"/>
                                          </p:val>
                                        </p:tav>
                                        <p:tav tm="100000">
                                          <p:val>
                                            <p:strVal val="1+ppt_w/2"/>
                                          </p:val>
                                        </p:tav>
                                      </p:tavLst>
                                    </p:anim>
                                    <p:anim calcmode="lin" valueType="num">
                                      <p:cBhvr additive="base">
                                        <p:cTn id="1495" dur="2250"/>
                                        <p:tgtEl>
                                          <p:spTgt spid="8"/>
                                        </p:tgtEl>
                                        <p:attrNameLst>
                                          <p:attrName>ppt_y</p:attrName>
                                        </p:attrNameLst>
                                      </p:cBhvr>
                                      <p:tavLst>
                                        <p:tav tm="0">
                                          <p:val>
                                            <p:strVal val="ppt_y"/>
                                          </p:val>
                                        </p:tav>
                                        <p:tav tm="100000">
                                          <p:val>
                                            <p:strVal val="0-ppt_h/2"/>
                                          </p:val>
                                        </p:tav>
                                      </p:tavLst>
                                    </p:anim>
                                    <p:set>
                                      <p:cBhvr>
                                        <p:cTn id="1496" dur="1" fill="hold">
                                          <p:stCondLst>
                                            <p:cond delay="2249"/>
                                          </p:stCondLst>
                                        </p:cTn>
                                        <p:tgtEl>
                                          <p:spTgt spid="8"/>
                                        </p:tgtEl>
                                        <p:attrNameLst>
                                          <p:attrName>style.visibility</p:attrName>
                                        </p:attrNameLst>
                                      </p:cBhvr>
                                      <p:to>
                                        <p:strVal val="hidden"/>
                                      </p:to>
                                    </p:set>
                                  </p:childTnLst>
                                </p:cTn>
                              </p:par>
                              <p:par>
                                <p:cTn id="1497" presetID="2" presetClass="exit" presetSubtype="3" fill="hold" grpId="2" nodeType="withEffect">
                                  <p:stCondLst>
                                    <p:cond delay="0"/>
                                  </p:stCondLst>
                                  <p:childTnLst>
                                    <p:anim calcmode="lin" valueType="num">
                                      <p:cBhvr additive="base">
                                        <p:cTn id="1498" dur="2250"/>
                                        <p:tgtEl>
                                          <p:spTgt spid="9"/>
                                        </p:tgtEl>
                                        <p:attrNameLst>
                                          <p:attrName>ppt_x</p:attrName>
                                        </p:attrNameLst>
                                      </p:cBhvr>
                                      <p:tavLst>
                                        <p:tav tm="0">
                                          <p:val>
                                            <p:strVal val="ppt_x"/>
                                          </p:val>
                                        </p:tav>
                                        <p:tav tm="100000">
                                          <p:val>
                                            <p:strVal val="1+ppt_w/2"/>
                                          </p:val>
                                        </p:tav>
                                      </p:tavLst>
                                    </p:anim>
                                    <p:anim calcmode="lin" valueType="num">
                                      <p:cBhvr additive="base">
                                        <p:cTn id="1499" dur="2250"/>
                                        <p:tgtEl>
                                          <p:spTgt spid="9"/>
                                        </p:tgtEl>
                                        <p:attrNameLst>
                                          <p:attrName>ppt_y</p:attrName>
                                        </p:attrNameLst>
                                      </p:cBhvr>
                                      <p:tavLst>
                                        <p:tav tm="0">
                                          <p:val>
                                            <p:strVal val="ppt_y"/>
                                          </p:val>
                                        </p:tav>
                                        <p:tav tm="100000">
                                          <p:val>
                                            <p:strVal val="0-ppt_h/2"/>
                                          </p:val>
                                        </p:tav>
                                      </p:tavLst>
                                    </p:anim>
                                    <p:set>
                                      <p:cBhvr>
                                        <p:cTn id="1500" dur="1" fill="hold">
                                          <p:stCondLst>
                                            <p:cond delay="2249"/>
                                          </p:stCondLst>
                                        </p:cTn>
                                        <p:tgtEl>
                                          <p:spTgt spid="9"/>
                                        </p:tgtEl>
                                        <p:attrNameLst>
                                          <p:attrName>style.visibility</p:attrName>
                                        </p:attrNameLst>
                                      </p:cBhvr>
                                      <p:to>
                                        <p:strVal val="hidden"/>
                                      </p:to>
                                    </p:set>
                                  </p:childTnLst>
                                </p:cTn>
                              </p:par>
                              <p:par>
                                <p:cTn id="1501" presetID="2" presetClass="exit" presetSubtype="3" fill="hold" grpId="2" nodeType="withEffect">
                                  <p:stCondLst>
                                    <p:cond delay="0"/>
                                  </p:stCondLst>
                                  <p:childTnLst>
                                    <p:anim calcmode="lin" valueType="num">
                                      <p:cBhvr additive="base">
                                        <p:cTn id="1502" dur="2250"/>
                                        <p:tgtEl>
                                          <p:spTgt spid="10"/>
                                        </p:tgtEl>
                                        <p:attrNameLst>
                                          <p:attrName>ppt_x</p:attrName>
                                        </p:attrNameLst>
                                      </p:cBhvr>
                                      <p:tavLst>
                                        <p:tav tm="0">
                                          <p:val>
                                            <p:strVal val="ppt_x"/>
                                          </p:val>
                                        </p:tav>
                                        <p:tav tm="100000">
                                          <p:val>
                                            <p:strVal val="1+ppt_w/2"/>
                                          </p:val>
                                        </p:tav>
                                      </p:tavLst>
                                    </p:anim>
                                    <p:anim calcmode="lin" valueType="num">
                                      <p:cBhvr additive="base">
                                        <p:cTn id="1503" dur="2250"/>
                                        <p:tgtEl>
                                          <p:spTgt spid="10"/>
                                        </p:tgtEl>
                                        <p:attrNameLst>
                                          <p:attrName>ppt_y</p:attrName>
                                        </p:attrNameLst>
                                      </p:cBhvr>
                                      <p:tavLst>
                                        <p:tav tm="0">
                                          <p:val>
                                            <p:strVal val="ppt_y"/>
                                          </p:val>
                                        </p:tav>
                                        <p:tav tm="100000">
                                          <p:val>
                                            <p:strVal val="0-ppt_h/2"/>
                                          </p:val>
                                        </p:tav>
                                      </p:tavLst>
                                    </p:anim>
                                    <p:set>
                                      <p:cBhvr>
                                        <p:cTn id="1504" dur="1" fill="hold">
                                          <p:stCondLst>
                                            <p:cond delay="2249"/>
                                          </p:stCondLst>
                                        </p:cTn>
                                        <p:tgtEl>
                                          <p:spTgt spid="10"/>
                                        </p:tgtEl>
                                        <p:attrNameLst>
                                          <p:attrName>style.visibility</p:attrName>
                                        </p:attrNameLst>
                                      </p:cBhvr>
                                      <p:to>
                                        <p:strVal val="hidden"/>
                                      </p:to>
                                    </p:set>
                                  </p:childTnLst>
                                </p:cTn>
                              </p:par>
                              <p:par>
                                <p:cTn id="1505" presetID="2" presetClass="exit" presetSubtype="3" fill="hold" grpId="2" nodeType="withEffect">
                                  <p:stCondLst>
                                    <p:cond delay="0"/>
                                  </p:stCondLst>
                                  <p:childTnLst>
                                    <p:anim calcmode="lin" valueType="num">
                                      <p:cBhvr additive="base">
                                        <p:cTn id="1506" dur="2250"/>
                                        <p:tgtEl>
                                          <p:spTgt spid="11"/>
                                        </p:tgtEl>
                                        <p:attrNameLst>
                                          <p:attrName>ppt_x</p:attrName>
                                        </p:attrNameLst>
                                      </p:cBhvr>
                                      <p:tavLst>
                                        <p:tav tm="0">
                                          <p:val>
                                            <p:strVal val="ppt_x"/>
                                          </p:val>
                                        </p:tav>
                                        <p:tav tm="100000">
                                          <p:val>
                                            <p:strVal val="1+ppt_w/2"/>
                                          </p:val>
                                        </p:tav>
                                      </p:tavLst>
                                    </p:anim>
                                    <p:anim calcmode="lin" valueType="num">
                                      <p:cBhvr additive="base">
                                        <p:cTn id="1507" dur="2250"/>
                                        <p:tgtEl>
                                          <p:spTgt spid="11"/>
                                        </p:tgtEl>
                                        <p:attrNameLst>
                                          <p:attrName>ppt_y</p:attrName>
                                        </p:attrNameLst>
                                      </p:cBhvr>
                                      <p:tavLst>
                                        <p:tav tm="0">
                                          <p:val>
                                            <p:strVal val="ppt_y"/>
                                          </p:val>
                                        </p:tav>
                                        <p:tav tm="100000">
                                          <p:val>
                                            <p:strVal val="0-ppt_h/2"/>
                                          </p:val>
                                        </p:tav>
                                      </p:tavLst>
                                    </p:anim>
                                    <p:set>
                                      <p:cBhvr>
                                        <p:cTn id="1508" dur="1" fill="hold">
                                          <p:stCondLst>
                                            <p:cond delay="2249"/>
                                          </p:stCondLst>
                                        </p:cTn>
                                        <p:tgtEl>
                                          <p:spTgt spid="11"/>
                                        </p:tgtEl>
                                        <p:attrNameLst>
                                          <p:attrName>style.visibility</p:attrName>
                                        </p:attrNameLst>
                                      </p:cBhvr>
                                      <p:to>
                                        <p:strVal val="hidden"/>
                                      </p:to>
                                    </p:set>
                                  </p:childTnLst>
                                </p:cTn>
                              </p:par>
                              <p:par>
                                <p:cTn id="1509" presetID="2" presetClass="exit" presetSubtype="3" fill="hold" grpId="2" nodeType="withEffect">
                                  <p:stCondLst>
                                    <p:cond delay="0"/>
                                  </p:stCondLst>
                                  <p:childTnLst>
                                    <p:anim calcmode="lin" valueType="num">
                                      <p:cBhvr additive="base">
                                        <p:cTn id="1510" dur="2250"/>
                                        <p:tgtEl>
                                          <p:spTgt spid="12"/>
                                        </p:tgtEl>
                                        <p:attrNameLst>
                                          <p:attrName>ppt_x</p:attrName>
                                        </p:attrNameLst>
                                      </p:cBhvr>
                                      <p:tavLst>
                                        <p:tav tm="0">
                                          <p:val>
                                            <p:strVal val="ppt_x"/>
                                          </p:val>
                                        </p:tav>
                                        <p:tav tm="100000">
                                          <p:val>
                                            <p:strVal val="1+ppt_w/2"/>
                                          </p:val>
                                        </p:tav>
                                      </p:tavLst>
                                    </p:anim>
                                    <p:anim calcmode="lin" valueType="num">
                                      <p:cBhvr additive="base">
                                        <p:cTn id="1511" dur="2250"/>
                                        <p:tgtEl>
                                          <p:spTgt spid="12"/>
                                        </p:tgtEl>
                                        <p:attrNameLst>
                                          <p:attrName>ppt_y</p:attrName>
                                        </p:attrNameLst>
                                      </p:cBhvr>
                                      <p:tavLst>
                                        <p:tav tm="0">
                                          <p:val>
                                            <p:strVal val="ppt_y"/>
                                          </p:val>
                                        </p:tav>
                                        <p:tav tm="100000">
                                          <p:val>
                                            <p:strVal val="0-ppt_h/2"/>
                                          </p:val>
                                        </p:tav>
                                      </p:tavLst>
                                    </p:anim>
                                    <p:set>
                                      <p:cBhvr>
                                        <p:cTn id="1512" dur="1" fill="hold">
                                          <p:stCondLst>
                                            <p:cond delay="2249"/>
                                          </p:stCondLst>
                                        </p:cTn>
                                        <p:tgtEl>
                                          <p:spTgt spid="12"/>
                                        </p:tgtEl>
                                        <p:attrNameLst>
                                          <p:attrName>style.visibility</p:attrName>
                                        </p:attrNameLst>
                                      </p:cBhvr>
                                      <p:to>
                                        <p:strVal val="hidden"/>
                                      </p:to>
                                    </p:set>
                                  </p:childTnLst>
                                </p:cTn>
                              </p:par>
                              <p:par>
                                <p:cTn id="1513" presetID="2" presetClass="exit" presetSubtype="3" fill="hold" grpId="2" nodeType="withEffect">
                                  <p:stCondLst>
                                    <p:cond delay="0"/>
                                  </p:stCondLst>
                                  <p:childTnLst>
                                    <p:anim calcmode="lin" valueType="num">
                                      <p:cBhvr additive="base">
                                        <p:cTn id="1514" dur="2250"/>
                                        <p:tgtEl>
                                          <p:spTgt spid="13"/>
                                        </p:tgtEl>
                                        <p:attrNameLst>
                                          <p:attrName>ppt_x</p:attrName>
                                        </p:attrNameLst>
                                      </p:cBhvr>
                                      <p:tavLst>
                                        <p:tav tm="0">
                                          <p:val>
                                            <p:strVal val="ppt_x"/>
                                          </p:val>
                                        </p:tav>
                                        <p:tav tm="100000">
                                          <p:val>
                                            <p:strVal val="1+ppt_w/2"/>
                                          </p:val>
                                        </p:tav>
                                      </p:tavLst>
                                    </p:anim>
                                    <p:anim calcmode="lin" valueType="num">
                                      <p:cBhvr additive="base">
                                        <p:cTn id="1515" dur="2250"/>
                                        <p:tgtEl>
                                          <p:spTgt spid="13"/>
                                        </p:tgtEl>
                                        <p:attrNameLst>
                                          <p:attrName>ppt_y</p:attrName>
                                        </p:attrNameLst>
                                      </p:cBhvr>
                                      <p:tavLst>
                                        <p:tav tm="0">
                                          <p:val>
                                            <p:strVal val="ppt_y"/>
                                          </p:val>
                                        </p:tav>
                                        <p:tav tm="100000">
                                          <p:val>
                                            <p:strVal val="0-ppt_h/2"/>
                                          </p:val>
                                        </p:tav>
                                      </p:tavLst>
                                    </p:anim>
                                    <p:set>
                                      <p:cBhvr>
                                        <p:cTn id="1516" dur="1" fill="hold">
                                          <p:stCondLst>
                                            <p:cond delay="2249"/>
                                          </p:stCondLst>
                                        </p:cTn>
                                        <p:tgtEl>
                                          <p:spTgt spid="13"/>
                                        </p:tgtEl>
                                        <p:attrNameLst>
                                          <p:attrName>style.visibility</p:attrName>
                                        </p:attrNameLst>
                                      </p:cBhvr>
                                      <p:to>
                                        <p:strVal val="hidden"/>
                                      </p:to>
                                    </p:set>
                                  </p:childTnLst>
                                </p:cTn>
                              </p:par>
                              <p:par>
                                <p:cTn id="1517" presetID="2" presetClass="exit" presetSubtype="3" fill="hold" grpId="2" nodeType="withEffect">
                                  <p:stCondLst>
                                    <p:cond delay="0"/>
                                  </p:stCondLst>
                                  <p:childTnLst>
                                    <p:anim calcmode="lin" valueType="num">
                                      <p:cBhvr additive="base">
                                        <p:cTn id="1518" dur="2250"/>
                                        <p:tgtEl>
                                          <p:spTgt spid="14"/>
                                        </p:tgtEl>
                                        <p:attrNameLst>
                                          <p:attrName>ppt_x</p:attrName>
                                        </p:attrNameLst>
                                      </p:cBhvr>
                                      <p:tavLst>
                                        <p:tav tm="0">
                                          <p:val>
                                            <p:strVal val="ppt_x"/>
                                          </p:val>
                                        </p:tav>
                                        <p:tav tm="100000">
                                          <p:val>
                                            <p:strVal val="1+ppt_w/2"/>
                                          </p:val>
                                        </p:tav>
                                      </p:tavLst>
                                    </p:anim>
                                    <p:anim calcmode="lin" valueType="num">
                                      <p:cBhvr additive="base">
                                        <p:cTn id="1519" dur="2250"/>
                                        <p:tgtEl>
                                          <p:spTgt spid="14"/>
                                        </p:tgtEl>
                                        <p:attrNameLst>
                                          <p:attrName>ppt_y</p:attrName>
                                        </p:attrNameLst>
                                      </p:cBhvr>
                                      <p:tavLst>
                                        <p:tav tm="0">
                                          <p:val>
                                            <p:strVal val="ppt_y"/>
                                          </p:val>
                                        </p:tav>
                                        <p:tav tm="100000">
                                          <p:val>
                                            <p:strVal val="0-ppt_h/2"/>
                                          </p:val>
                                        </p:tav>
                                      </p:tavLst>
                                    </p:anim>
                                    <p:set>
                                      <p:cBhvr>
                                        <p:cTn id="1520" dur="1" fill="hold">
                                          <p:stCondLst>
                                            <p:cond delay="2249"/>
                                          </p:stCondLst>
                                        </p:cTn>
                                        <p:tgtEl>
                                          <p:spTgt spid="14"/>
                                        </p:tgtEl>
                                        <p:attrNameLst>
                                          <p:attrName>style.visibility</p:attrName>
                                        </p:attrNameLst>
                                      </p:cBhvr>
                                      <p:to>
                                        <p:strVal val="hidden"/>
                                      </p:to>
                                    </p:set>
                                  </p:childTnLst>
                                </p:cTn>
                              </p:par>
                              <p:par>
                                <p:cTn id="1521" presetID="2" presetClass="exit" presetSubtype="3" fill="hold" grpId="2" nodeType="withEffect">
                                  <p:stCondLst>
                                    <p:cond delay="0"/>
                                  </p:stCondLst>
                                  <p:childTnLst>
                                    <p:anim calcmode="lin" valueType="num">
                                      <p:cBhvr additive="base">
                                        <p:cTn id="1522" dur="2250"/>
                                        <p:tgtEl>
                                          <p:spTgt spid="15"/>
                                        </p:tgtEl>
                                        <p:attrNameLst>
                                          <p:attrName>ppt_x</p:attrName>
                                        </p:attrNameLst>
                                      </p:cBhvr>
                                      <p:tavLst>
                                        <p:tav tm="0">
                                          <p:val>
                                            <p:strVal val="ppt_x"/>
                                          </p:val>
                                        </p:tav>
                                        <p:tav tm="100000">
                                          <p:val>
                                            <p:strVal val="1+ppt_w/2"/>
                                          </p:val>
                                        </p:tav>
                                      </p:tavLst>
                                    </p:anim>
                                    <p:anim calcmode="lin" valueType="num">
                                      <p:cBhvr additive="base">
                                        <p:cTn id="1523" dur="2250"/>
                                        <p:tgtEl>
                                          <p:spTgt spid="15"/>
                                        </p:tgtEl>
                                        <p:attrNameLst>
                                          <p:attrName>ppt_y</p:attrName>
                                        </p:attrNameLst>
                                      </p:cBhvr>
                                      <p:tavLst>
                                        <p:tav tm="0">
                                          <p:val>
                                            <p:strVal val="ppt_y"/>
                                          </p:val>
                                        </p:tav>
                                        <p:tav tm="100000">
                                          <p:val>
                                            <p:strVal val="0-ppt_h/2"/>
                                          </p:val>
                                        </p:tav>
                                      </p:tavLst>
                                    </p:anim>
                                    <p:set>
                                      <p:cBhvr>
                                        <p:cTn id="1524" dur="1" fill="hold">
                                          <p:stCondLst>
                                            <p:cond delay="2249"/>
                                          </p:stCondLst>
                                        </p:cTn>
                                        <p:tgtEl>
                                          <p:spTgt spid="15"/>
                                        </p:tgtEl>
                                        <p:attrNameLst>
                                          <p:attrName>style.visibility</p:attrName>
                                        </p:attrNameLst>
                                      </p:cBhvr>
                                      <p:to>
                                        <p:strVal val="hidden"/>
                                      </p:to>
                                    </p:set>
                                  </p:childTnLst>
                                </p:cTn>
                              </p:par>
                              <p:par>
                                <p:cTn id="1525" presetID="2" presetClass="exit" presetSubtype="3" fill="hold" grpId="2" nodeType="withEffect">
                                  <p:stCondLst>
                                    <p:cond delay="0"/>
                                  </p:stCondLst>
                                  <p:childTnLst>
                                    <p:anim calcmode="lin" valueType="num">
                                      <p:cBhvr additive="base">
                                        <p:cTn id="1526" dur="2250"/>
                                        <p:tgtEl>
                                          <p:spTgt spid="16"/>
                                        </p:tgtEl>
                                        <p:attrNameLst>
                                          <p:attrName>ppt_x</p:attrName>
                                        </p:attrNameLst>
                                      </p:cBhvr>
                                      <p:tavLst>
                                        <p:tav tm="0">
                                          <p:val>
                                            <p:strVal val="ppt_x"/>
                                          </p:val>
                                        </p:tav>
                                        <p:tav tm="100000">
                                          <p:val>
                                            <p:strVal val="1+ppt_w/2"/>
                                          </p:val>
                                        </p:tav>
                                      </p:tavLst>
                                    </p:anim>
                                    <p:anim calcmode="lin" valueType="num">
                                      <p:cBhvr additive="base">
                                        <p:cTn id="1527" dur="2250"/>
                                        <p:tgtEl>
                                          <p:spTgt spid="16"/>
                                        </p:tgtEl>
                                        <p:attrNameLst>
                                          <p:attrName>ppt_y</p:attrName>
                                        </p:attrNameLst>
                                      </p:cBhvr>
                                      <p:tavLst>
                                        <p:tav tm="0">
                                          <p:val>
                                            <p:strVal val="ppt_y"/>
                                          </p:val>
                                        </p:tav>
                                        <p:tav tm="100000">
                                          <p:val>
                                            <p:strVal val="0-ppt_h/2"/>
                                          </p:val>
                                        </p:tav>
                                      </p:tavLst>
                                    </p:anim>
                                    <p:set>
                                      <p:cBhvr>
                                        <p:cTn id="1528" dur="1" fill="hold">
                                          <p:stCondLst>
                                            <p:cond delay="2249"/>
                                          </p:stCondLst>
                                        </p:cTn>
                                        <p:tgtEl>
                                          <p:spTgt spid="16"/>
                                        </p:tgtEl>
                                        <p:attrNameLst>
                                          <p:attrName>style.visibility</p:attrName>
                                        </p:attrNameLst>
                                      </p:cBhvr>
                                      <p:to>
                                        <p:strVal val="hidden"/>
                                      </p:to>
                                    </p:set>
                                  </p:childTnLst>
                                </p:cTn>
                              </p:par>
                              <p:par>
                                <p:cTn id="1529" presetID="2" presetClass="exit" presetSubtype="3" fill="hold" grpId="2" nodeType="withEffect">
                                  <p:stCondLst>
                                    <p:cond delay="0"/>
                                  </p:stCondLst>
                                  <p:childTnLst>
                                    <p:anim calcmode="lin" valueType="num">
                                      <p:cBhvr additive="base">
                                        <p:cTn id="1530" dur="2250"/>
                                        <p:tgtEl>
                                          <p:spTgt spid="17"/>
                                        </p:tgtEl>
                                        <p:attrNameLst>
                                          <p:attrName>ppt_x</p:attrName>
                                        </p:attrNameLst>
                                      </p:cBhvr>
                                      <p:tavLst>
                                        <p:tav tm="0">
                                          <p:val>
                                            <p:strVal val="ppt_x"/>
                                          </p:val>
                                        </p:tav>
                                        <p:tav tm="100000">
                                          <p:val>
                                            <p:strVal val="1+ppt_w/2"/>
                                          </p:val>
                                        </p:tav>
                                      </p:tavLst>
                                    </p:anim>
                                    <p:anim calcmode="lin" valueType="num">
                                      <p:cBhvr additive="base">
                                        <p:cTn id="1531" dur="2250"/>
                                        <p:tgtEl>
                                          <p:spTgt spid="17"/>
                                        </p:tgtEl>
                                        <p:attrNameLst>
                                          <p:attrName>ppt_y</p:attrName>
                                        </p:attrNameLst>
                                      </p:cBhvr>
                                      <p:tavLst>
                                        <p:tav tm="0">
                                          <p:val>
                                            <p:strVal val="ppt_y"/>
                                          </p:val>
                                        </p:tav>
                                        <p:tav tm="100000">
                                          <p:val>
                                            <p:strVal val="0-ppt_h/2"/>
                                          </p:val>
                                        </p:tav>
                                      </p:tavLst>
                                    </p:anim>
                                    <p:set>
                                      <p:cBhvr>
                                        <p:cTn id="1532" dur="1" fill="hold">
                                          <p:stCondLst>
                                            <p:cond delay="2249"/>
                                          </p:stCondLst>
                                        </p:cTn>
                                        <p:tgtEl>
                                          <p:spTgt spid="17"/>
                                        </p:tgtEl>
                                        <p:attrNameLst>
                                          <p:attrName>style.visibility</p:attrName>
                                        </p:attrNameLst>
                                      </p:cBhvr>
                                      <p:to>
                                        <p:strVal val="hidden"/>
                                      </p:to>
                                    </p:set>
                                  </p:childTnLst>
                                </p:cTn>
                              </p:par>
                              <p:par>
                                <p:cTn id="1533" presetID="2" presetClass="exit" presetSubtype="3" fill="hold" grpId="2" nodeType="withEffect">
                                  <p:stCondLst>
                                    <p:cond delay="0"/>
                                  </p:stCondLst>
                                  <p:childTnLst>
                                    <p:anim calcmode="lin" valueType="num">
                                      <p:cBhvr additive="base">
                                        <p:cTn id="1534" dur="2250"/>
                                        <p:tgtEl>
                                          <p:spTgt spid="18"/>
                                        </p:tgtEl>
                                        <p:attrNameLst>
                                          <p:attrName>ppt_x</p:attrName>
                                        </p:attrNameLst>
                                      </p:cBhvr>
                                      <p:tavLst>
                                        <p:tav tm="0">
                                          <p:val>
                                            <p:strVal val="ppt_x"/>
                                          </p:val>
                                        </p:tav>
                                        <p:tav tm="100000">
                                          <p:val>
                                            <p:strVal val="1+ppt_w/2"/>
                                          </p:val>
                                        </p:tav>
                                      </p:tavLst>
                                    </p:anim>
                                    <p:anim calcmode="lin" valueType="num">
                                      <p:cBhvr additive="base">
                                        <p:cTn id="1535" dur="2250"/>
                                        <p:tgtEl>
                                          <p:spTgt spid="18"/>
                                        </p:tgtEl>
                                        <p:attrNameLst>
                                          <p:attrName>ppt_y</p:attrName>
                                        </p:attrNameLst>
                                      </p:cBhvr>
                                      <p:tavLst>
                                        <p:tav tm="0">
                                          <p:val>
                                            <p:strVal val="ppt_y"/>
                                          </p:val>
                                        </p:tav>
                                        <p:tav tm="100000">
                                          <p:val>
                                            <p:strVal val="0-ppt_h/2"/>
                                          </p:val>
                                        </p:tav>
                                      </p:tavLst>
                                    </p:anim>
                                    <p:set>
                                      <p:cBhvr>
                                        <p:cTn id="1536" dur="1" fill="hold">
                                          <p:stCondLst>
                                            <p:cond delay="2249"/>
                                          </p:stCondLst>
                                        </p:cTn>
                                        <p:tgtEl>
                                          <p:spTgt spid="18"/>
                                        </p:tgtEl>
                                        <p:attrNameLst>
                                          <p:attrName>style.visibility</p:attrName>
                                        </p:attrNameLst>
                                      </p:cBhvr>
                                      <p:to>
                                        <p:strVal val="hidden"/>
                                      </p:to>
                                    </p:set>
                                  </p:childTnLst>
                                </p:cTn>
                              </p:par>
                              <p:par>
                                <p:cTn id="1537" presetID="2" presetClass="exit" presetSubtype="3" fill="hold" grpId="2" nodeType="withEffect">
                                  <p:stCondLst>
                                    <p:cond delay="0"/>
                                  </p:stCondLst>
                                  <p:childTnLst>
                                    <p:anim calcmode="lin" valueType="num">
                                      <p:cBhvr additive="base">
                                        <p:cTn id="1538" dur="2250"/>
                                        <p:tgtEl>
                                          <p:spTgt spid="19"/>
                                        </p:tgtEl>
                                        <p:attrNameLst>
                                          <p:attrName>ppt_x</p:attrName>
                                        </p:attrNameLst>
                                      </p:cBhvr>
                                      <p:tavLst>
                                        <p:tav tm="0">
                                          <p:val>
                                            <p:strVal val="ppt_x"/>
                                          </p:val>
                                        </p:tav>
                                        <p:tav tm="100000">
                                          <p:val>
                                            <p:strVal val="1+ppt_w/2"/>
                                          </p:val>
                                        </p:tav>
                                      </p:tavLst>
                                    </p:anim>
                                    <p:anim calcmode="lin" valueType="num">
                                      <p:cBhvr additive="base">
                                        <p:cTn id="1539" dur="2250"/>
                                        <p:tgtEl>
                                          <p:spTgt spid="19"/>
                                        </p:tgtEl>
                                        <p:attrNameLst>
                                          <p:attrName>ppt_y</p:attrName>
                                        </p:attrNameLst>
                                      </p:cBhvr>
                                      <p:tavLst>
                                        <p:tav tm="0">
                                          <p:val>
                                            <p:strVal val="ppt_y"/>
                                          </p:val>
                                        </p:tav>
                                        <p:tav tm="100000">
                                          <p:val>
                                            <p:strVal val="0-ppt_h/2"/>
                                          </p:val>
                                        </p:tav>
                                      </p:tavLst>
                                    </p:anim>
                                    <p:set>
                                      <p:cBhvr>
                                        <p:cTn id="1540" dur="1" fill="hold">
                                          <p:stCondLst>
                                            <p:cond delay="2249"/>
                                          </p:stCondLst>
                                        </p:cTn>
                                        <p:tgtEl>
                                          <p:spTgt spid="19"/>
                                        </p:tgtEl>
                                        <p:attrNameLst>
                                          <p:attrName>style.visibility</p:attrName>
                                        </p:attrNameLst>
                                      </p:cBhvr>
                                      <p:to>
                                        <p:strVal val="hidden"/>
                                      </p:to>
                                    </p:set>
                                  </p:childTnLst>
                                </p:cTn>
                              </p:par>
                              <p:par>
                                <p:cTn id="1541" presetID="2" presetClass="exit" presetSubtype="3" fill="hold" grpId="2" nodeType="withEffect">
                                  <p:stCondLst>
                                    <p:cond delay="0"/>
                                  </p:stCondLst>
                                  <p:childTnLst>
                                    <p:anim calcmode="lin" valueType="num">
                                      <p:cBhvr additive="base">
                                        <p:cTn id="1542" dur="2250"/>
                                        <p:tgtEl>
                                          <p:spTgt spid="20"/>
                                        </p:tgtEl>
                                        <p:attrNameLst>
                                          <p:attrName>ppt_x</p:attrName>
                                        </p:attrNameLst>
                                      </p:cBhvr>
                                      <p:tavLst>
                                        <p:tav tm="0">
                                          <p:val>
                                            <p:strVal val="ppt_x"/>
                                          </p:val>
                                        </p:tav>
                                        <p:tav tm="100000">
                                          <p:val>
                                            <p:strVal val="1+ppt_w/2"/>
                                          </p:val>
                                        </p:tav>
                                      </p:tavLst>
                                    </p:anim>
                                    <p:anim calcmode="lin" valueType="num">
                                      <p:cBhvr additive="base">
                                        <p:cTn id="1543" dur="2250"/>
                                        <p:tgtEl>
                                          <p:spTgt spid="20"/>
                                        </p:tgtEl>
                                        <p:attrNameLst>
                                          <p:attrName>ppt_y</p:attrName>
                                        </p:attrNameLst>
                                      </p:cBhvr>
                                      <p:tavLst>
                                        <p:tav tm="0">
                                          <p:val>
                                            <p:strVal val="ppt_y"/>
                                          </p:val>
                                        </p:tav>
                                        <p:tav tm="100000">
                                          <p:val>
                                            <p:strVal val="0-ppt_h/2"/>
                                          </p:val>
                                        </p:tav>
                                      </p:tavLst>
                                    </p:anim>
                                    <p:set>
                                      <p:cBhvr>
                                        <p:cTn id="1544" dur="1" fill="hold">
                                          <p:stCondLst>
                                            <p:cond delay="2249"/>
                                          </p:stCondLst>
                                        </p:cTn>
                                        <p:tgtEl>
                                          <p:spTgt spid="20"/>
                                        </p:tgtEl>
                                        <p:attrNameLst>
                                          <p:attrName>style.visibility</p:attrName>
                                        </p:attrNameLst>
                                      </p:cBhvr>
                                      <p:to>
                                        <p:strVal val="hidden"/>
                                      </p:to>
                                    </p:set>
                                  </p:childTnLst>
                                </p:cTn>
                              </p:par>
                              <p:par>
                                <p:cTn id="1545" presetID="2" presetClass="exit" presetSubtype="3" fill="hold" grpId="2" nodeType="withEffect">
                                  <p:stCondLst>
                                    <p:cond delay="0"/>
                                  </p:stCondLst>
                                  <p:childTnLst>
                                    <p:anim calcmode="lin" valueType="num">
                                      <p:cBhvr additive="base">
                                        <p:cTn id="1546" dur="2250"/>
                                        <p:tgtEl>
                                          <p:spTgt spid="21"/>
                                        </p:tgtEl>
                                        <p:attrNameLst>
                                          <p:attrName>ppt_x</p:attrName>
                                        </p:attrNameLst>
                                      </p:cBhvr>
                                      <p:tavLst>
                                        <p:tav tm="0">
                                          <p:val>
                                            <p:strVal val="ppt_x"/>
                                          </p:val>
                                        </p:tav>
                                        <p:tav tm="100000">
                                          <p:val>
                                            <p:strVal val="1+ppt_w/2"/>
                                          </p:val>
                                        </p:tav>
                                      </p:tavLst>
                                    </p:anim>
                                    <p:anim calcmode="lin" valueType="num">
                                      <p:cBhvr additive="base">
                                        <p:cTn id="1547" dur="2250"/>
                                        <p:tgtEl>
                                          <p:spTgt spid="21"/>
                                        </p:tgtEl>
                                        <p:attrNameLst>
                                          <p:attrName>ppt_y</p:attrName>
                                        </p:attrNameLst>
                                      </p:cBhvr>
                                      <p:tavLst>
                                        <p:tav tm="0">
                                          <p:val>
                                            <p:strVal val="ppt_y"/>
                                          </p:val>
                                        </p:tav>
                                        <p:tav tm="100000">
                                          <p:val>
                                            <p:strVal val="0-ppt_h/2"/>
                                          </p:val>
                                        </p:tav>
                                      </p:tavLst>
                                    </p:anim>
                                    <p:set>
                                      <p:cBhvr>
                                        <p:cTn id="1548" dur="1" fill="hold">
                                          <p:stCondLst>
                                            <p:cond delay="2249"/>
                                          </p:stCondLst>
                                        </p:cTn>
                                        <p:tgtEl>
                                          <p:spTgt spid="21"/>
                                        </p:tgtEl>
                                        <p:attrNameLst>
                                          <p:attrName>style.visibility</p:attrName>
                                        </p:attrNameLst>
                                      </p:cBhvr>
                                      <p:to>
                                        <p:strVal val="hidden"/>
                                      </p:to>
                                    </p:set>
                                  </p:childTnLst>
                                </p:cTn>
                              </p:par>
                              <p:par>
                                <p:cTn id="1549" presetID="2" presetClass="exit" presetSubtype="3" fill="hold" grpId="2" nodeType="withEffect">
                                  <p:stCondLst>
                                    <p:cond delay="0"/>
                                  </p:stCondLst>
                                  <p:childTnLst>
                                    <p:anim calcmode="lin" valueType="num">
                                      <p:cBhvr additive="base">
                                        <p:cTn id="1550" dur="2250"/>
                                        <p:tgtEl>
                                          <p:spTgt spid="22"/>
                                        </p:tgtEl>
                                        <p:attrNameLst>
                                          <p:attrName>ppt_x</p:attrName>
                                        </p:attrNameLst>
                                      </p:cBhvr>
                                      <p:tavLst>
                                        <p:tav tm="0">
                                          <p:val>
                                            <p:strVal val="ppt_x"/>
                                          </p:val>
                                        </p:tav>
                                        <p:tav tm="100000">
                                          <p:val>
                                            <p:strVal val="1+ppt_w/2"/>
                                          </p:val>
                                        </p:tav>
                                      </p:tavLst>
                                    </p:anim>
                                    <p:anim calcmode="lin" valueType="num">
                                      <p:cBhvr additive="base">
                                        <p:cTn id="1551" dur="2250"/>
                                        <p:tgtEl>
                                          <p:spTgt spid="22"/>
                                        </p:tgtEl>
                                        <p:attrNameLst>
                                          <p:attrName>ppt_y</p:attrName>
                                        </p:attrNameLst>
                                      </p:cBhvr>
                                      <p:tavLst>
                                        <p:tav tm="0">
                                          <p:val>
                                            <p:strVal val="ppt_y"/>
                                          </p:val>
                                        </p:tav>
                                        <p:tav tm="100000">
                                          <p:val>
                                            <p:strVal val="0-ppt_h/2"/>
                                          </p:val>
                                        </p:tav>
                                      </p:tavLst>
                                    </p:anim>
                                    <p:set>
                                      <p:cBhvr>
                                        <p:cTn id="1552" dur="1" fill="hold">
                                          <p:stCondLst>
                                            <p:cond delay="2249"/>
                                          </p:stCondLst>
                                        </p:cTn>
                                        <p:tgtEl>
                                          <p:spTgt spid="22"/>
                                        </p:tgtEl>
                                        <p:attrNameLst>
                                          <p:attrName>style.visibility</p:attrName>
                                        </p:attrNameLst>
                                      </p:cBhvr>
                                      <p:to>
                                        <p:strVal val="hidden"/>
                                      </p:to>
                                    </p:set>
                                  </p:childTnLst>
                                </p:cTn>
                              </p:par>
                              <p:par>
                                <p:cTn id="1553" presetID="2" presetClass="exit" presetSubtype="3" fill="hold" grpId="2" nodeType="withEffect">
                                  <p:stCondLst>
                                    <p:cond delay="0"/>
                                  </p:stCondLst>
                                  <p:childTnLst>
                                    <p:anim calcmode="lin" valueType="num">
                                      <p:cBhvr additive="base">
                                        <p:cTn id="1554" dur="2250"/>
                                        <p:tgtEl>
                                          <p:spTgt spid="23"/>
                                        </p:tgtEl>
                                        <p:attrNameLst>
                                          <p:attrName>ppt_x</p:attrName>
                                        </p:attrNameLst>
                                      </p:cBhvr>
                                      <p:tavLst>
                                        <p:tav tm="0">
                                          <p:val>
                                            <p:strVal val="ppt_x"/>
                                          </p:val>
                                        </p:tav>
                                        <p:tav tm="100000">
                                          <p:val>
                                            <p:strVal val="1+ppt_w/2"/>
                                          </p:val>
                                        </p:tav>
                                      </p:tavLst>
                                    </p:anim>
                                    <p:anim calcmode="lin" valueType="num">
                                      <p:cBhvr additive="base">
                                        <p:cTn id="1555" dur="2250"/>
                                        <p:tgtEl>
                                          <p:spTgt spid="23"/>
                                        </p:tgtEl>
                                        <p:attrNameLst>
                                          <p:attrName>ppt_y</p:attrName>
                                        </p:attrNameLst>
                                      </p:cBhvr>
                                      <p:tavLst>
                                        <p:tav tm="0">
                                          <p:val>
                                            <p:strVal val="ppt_y"/>
                                          </p:val>
                                        </p:tav>
                                        <p:tav tm="100000">
                                          <p:val>
                                            <p:strVal val="0-ppt_h/2"/>
                                          </p:val>
                                        </p:tav>
                                      </p:tavLst>
                                    </p:anim>
                                    <p:set>
                                      <p:cBhvr>
                                        <p:cTn id="1556" dur="1" fill="hold">
                                          <p:stCondLst>
                                            <p:cond delay="2249"/>
                                          </p:stCondLst>
                                        </p:cTn>
                                        <p:tgtEl>
                                          <p:spTgt spid="23"/>
                                        </p:tgtEl>
                                        <p:attrNameLst>
                                          <p:attrName>style.visibility</p:attrName>
                                        </p:attrNameLst>
                                      </p:cBhvr>
                                      <p:to>
                                        <p:strVal val="hidden"/>
                                      </p:to>
                                    </p:set>
                                  </p:childTnLst>
                                </p:cTn>
                              </p:par>
                              <p:par>
                                <p:cTn id="1557" presetID="2" presetClass="exit" presetSubtype="3" fill="hold" grpId="2" nodeType="withEffect">
                                  <p:stCondLst>
                                    <p:cond delay="0"/>
                                  </p:stCondLst>
                                  <p:childTnLst>
                                    <p:anim calcmode="lin" valueType="num">
                                      <p:cBhvr additive="base">
                                        <p:cTn id="1558" dur="2250"/>
                                        <p:tgtEl>
                                          <p:spTgt spid="24"/>
                                        </p:tgtEl>
                                        <p:attrNameLst>
                                          <p:attrName>ppt_x</p:attrName>
                                        </p:attrNameLst>
                                      </p:cBhvr>
                                      <p:tavLst>
                                        <p:tav tm="0">
                                          <p:val>
                                            <p:strVal val="ppt_x"/>
                                          </p:val>
                                        </p:tav>
                                        <p:tav tm="100000">
                                          <p:val>
                                            <p:strVal val="1+ppt_w/2"/>
                                          </p:val>
                                        </p:tav>
                                      </p:tavLst>
                                    </p:anim>
                                    <p:anim calcmode="lin" valueType="num">
                                      <p:cBhvr additive="base">
                                        <p:cTn id="1559" dur="2250"/>
                                        <p:tgtEl>
                                          <p:spTgt spid="24"/>
                                        </p:tgtEl>
                                        <p:attrNameLst>
                                          <p:attrName>ppt_y</p:attrName>
                                        </p:attrNameLst>
                                      </p:cBhvr>
                                      <p:tavLst>
                                        <p:tav tm="0">
                                          <p:val>
                                            <p:strVal val="ppt_y"/>
                                          </p:val>
                                        </p:tav>
                                        <p:tav tm="100000">
                                          <p:val>
                                            <p:strVal val="0-ppt_h/2"/>
                                          </p:val>
                                        </p:tav>
                                      </p:tavLst>
                                    </p:anim>
                                    <p:set>
                                      <p:cBhvr>
                                        <p:cTn id="1560" dur="1" fill="hold">
                                          <p:stCondLst>
                                            <p:cond delay="2249"/>
                                          </p:stCondLst>
                                        </p:cTn>
                                        <p:tgtEl>
                                          <p:spTgt spid="24"/>
                                        </p:tgtEl>
                                        <p:attrNameLst>
                                          <p:attrName>style.visibility</p:attrName>
                                        </p:attrNameLst>
                                      </p:cBhvr>
                                      <p:to>
                                        <p:strVal val="hidden"/>
                                      </p:to>
                                    </p:set>
                                  </p:childTnLst>
                                </p:cTn>
                              </p:par>
                              <p:par>
                                <p:cTn id="1561" presetID="2" presetClass="exit" presetSubtype="3" fill="hold" grpId="2" nodeType="withEffect">
                                  <p:stCondLst>
                                    <p:cond delay="0"/>
                                  </p:stCondLst>
                                  <p:childTnLst>
                                    <p:anim calcmode="lin" valueType="num">
                                      <p:cBhvr additive="base">
                                        <p:cTn id="1562" dur="2250"/>
                                        <p:tgtEl>
                                          <p:spTgt spid="25"/>
                                        </p:tgtEl>
                                        <p:attrNameLst>
                                          <p:attrName>ppt_x</p:attrName>
                                        </p:attrNameLst>
                                      </p:cBhvr>
                                      <p:tavLst>
                                        <p:tav tm="0">
                                          <p:val>
                                            <p:strVal val="ppt_x"/>
                                          </p:val>
                                        </p:tav>
                                        <p:tav tm="100000">
                                          <p:val>
                                            <p:strVal val="1+ppt_w/2"/>
                                          </p:val>
                                        </p:tav>
                                      </p:tavLst>
                                    </p:anim>
                                    <p:anim calcmode="lin" valueType="num">
                                      <p:cBhvr additive="base">
                                        <p:cTn id="1563" dur="2250"/>
                                        <p:tgtEl>
                                          <p:spTgt spid="25"/>
                                        </p:tgtEl>
                                        <p:attrNameLst>
                                          <p:attrName>ppt_y</p:attrName>
                                        </p:attrNameLst>
                                      </p:cBhvr>
                                      <p:tavLst>
                                        <p:tav tm="0">
                                          <p:val>
                                            <p:strVal val="ppt_y"/>
                                          </p:val>
                                        </p:tav>
                                        <p:tav tm="100000">
                                          <p:val>
                                            <p:strVal val="0-ppt_h/2"/>
                                          </p:val>
                                        </p:tav>
                                      </p:tavLst>
                                    </p:anim>
                                    <p:set>
                                      <p:cBhvr>
                                        <p:cTn id="1564" dur="1" fill="hold">
                                          <p:stCondLst>
                                            <p:cond delay="2249"/>
                                          </p:stCondLst>
                                        </p:cTn>
                                        <p:tgtEl>
                                          <p:spTgt spid="25"/>
                                        </p:tgtEl>
                                        <p:attrNameLst>
                                          <p:attrName>style.visibility</p:attrName>
                                        </p:attrNameLst>
                                      </p:cBhvr>
                                      <p:to>
                                        <p:strVal val="hidden"/>
                                      </p:to>
                                    </p:set>
                                  </p:childTnLst>
                                </p:cTn>
                              </p:par>
                              <p:par>
                                <p:cTn id="1565" presetID="2" presetClass="exit" presetSubtype="3" fill="hold" grpId="2" nodeType="withEffect">
                                  <p:stCondLst>
                                    <p:cond delay="0"/>
                                  </p:stCondLst>
                                  <p:childTnLst>
                                    <p:anim calcmode="lin" valueType="num">
                                      <p:cBhvr additive="base">
                                        <p:cTn id="1566" dur="2250"/>
                                        <p:tgtEl>
                                          <p:spTgt spid="26"/>
                                        </p:tgtEl>
                                        <p:attrNameLst>
                                          <p:attrName>ppt_x</p:attrName>
                                        </p:attrNameLst>
                                      </p:cBhvr>
                                      <p:tavLst>
                                        <p:tav tm="0">
                                          <p:val>
                                            <p:strVal val="ppt_x"/>
                                          </p:val>
                                        </p:tav>
                                        <p:tav tm="100000">
                                          <p:val>
                                            <p:strVal val="1+ppt_w/2"/>
                                          </p:val>
                                        </p:tav>
                                      </p:tavLst>
                                    </p:anim>
                                    <p:anim calcmode="lin" valueType="num">
                                      <p:cBhvr additive="base">
                                        <p:cTn id="1567" dur="2250"/>
                                        <p:tgtEl>
                                          <p:spTgt spid="26"/>
                                        </p:tgtEl>
                                        <p:attrNameLst>
                                          <p:attrName>ppt_y</p:attrName>
                                        </p:attrNameLst>
                                      </p:cBhvr>
                                      <p:tavLst>
                                        <p:tav tm="0">
                                          <p:val>
                                            <p:strVal val="ppt_y"/>
                                          </p:val>
                                        </p:tav>
                                        <p:tav tm="100000">
                                          <p:val>
                                            <p:strVal val="0-ppt_h/2"/>
                                          </p:val>
                                        </p:tav>
                                      </p:tavLst>
                                    </p:anim>
                                    <p:set>
                                      <p:cBhvr>
                                        <p:cTn id="1568" dur="1" fill="hold">
                                          <p:stCondLst>
                                            <p:cond delay="2249"/>
                                          </p:stCondLst>
                                        </p:cTn>
                                        <p:tgtEl>
                                          <p:spTgt spid="26"/>
                                        </p:tgtEl>
                                        <p:attrNameLst>
                                          <p:attrName>style.visibility</p:attrName>
                                        </p:attrNameLst>
                                      </p:cBhvr>
                                      <p:to>
                                        <p:strVal val="hidden"/>
                                      </p:to>
                                    </p:set>
                                  </p:childTnLst>
                                </p:cTn>
                              </p:par>
                              <p:par>
                                <p:cTn id="1569" presetID="2" presetClass="exit" presetSubtype="3" fill="hold" grpId="2" nodeType="withEffect">
                                  <p:stCondLst>
                                    <p:cond delay="0"/>
                                  </p:stCondLst>
                                  <p:childTnLst>
                                    <p:anim calcmode="lin" valueType="num">
                                      <p:cBhvr additive="base">
                                        <p:cTn id="1570" dur="2250"/>
                                        <p:tgtEl>
                                          <p:spTgt spid="27"/>
                                        </p:tgtEl>
                                        <p:attrNameLst>
                                          <p:attrName>ppt_x</p:attrName>
                                        </p:attrNameLst>
                                      </p:cBhvr>
                                      <p:tavLst>
                                        <p:tav tm="0">
                                          <p:val>
                                            <p:strVal val="ppt_x"/>
                                          </p:val>
                                        </p:tav>
                                        <p:tav tm="100000">
                                          <p:val>
                                            <p:strVal val="1+ppt_w/2"/>
                                          </p:val>
                                        </p:tav>
                                      </p:tavLst>
                                    </p:anim>
                                    <p:anim calcmode="lin" valueType="num">
                                      <p:cBhvr additive="base">
                                        <p:cTn id="1571" dur="2250"/>
                                        <p:tgtEl>
                                          <p:spTgt spid="27"/>
                                        </p:tgtEl>
                                        <p:attrNameLst>
                                          <p:attrName>ppt_y</p:attrName>
                                        </p:attrNameLst>
                                      </p:cBhvr>
                                      <p:tavLst>
                                        <p:tav tm="0">
                                          <p:val>
                                            <p:strVal val="ppt_y"/>
                                          </p:val>
                                        </p:tav>
                                        <p:tav tm="100000">
                                          <p:val>
                                            <p:strVal val="0-ppt_h/2"/>
                                          </p:val>
                                        </p:tav>
                                      </p:tavLst>
                                    </p:anim>
                                    <p:set>
                                      <p:cBhvr>
                                        <p:cTn id="1572" dur="1" fill="hold">
                                          <p:stCondLst>
                                            <p:cond delay="2249"/>
                                          </p:stCondLst>
                                        </p:cTn>
                                        <p:tgtEl>
                                          <p:spTgt spid="27"/>
                                        </p:tgtEl>
                                        <p:attrNameLst>
                                          <p:attrName>style.visibility</p:attrName>
                                        </p:attrNameLst>
                                      </p:cBhvr>
                                      <p:to>
                                        <p:strVal val="hidden"/>
                                      </p:to>
                                    </p:set>
                                  </p:childTnLst>
                                </p:cTn>
                              </p:par>
                              <p:par>
                                <p:cTn id="1573" presetID="2" presetClass="exit" presetSubtype="3" fill="hold" grpId="2" nodeType="withEffect">
                                  <p:stCondLst>
                                    <p:cond delay="0"/>
                                  </p:stCondLst>
                                  <p:childTnLst>
                                    <p:anim calcmode="lin" valueType="num">
                                      <p:cBhvr additive="base">
                                        <p:cTn id="1574" dur="2250"/>
                                        <p:tgtEl>
                                          <p:spTgt spid="28"/>
                                        </p:tgtEl>
                                        <p:attrNameLst>
                                          <p:attrName>ppt_x</p:attrName>
                                        </p:attrNameLst>
                                      </p:cBhvr>
                                      <p:tavLst>
                                        <p:tav tm="0">
                                          <p:val>
                                            <p:strVal val="ppt_x"/>
                                          </p:val>
                                        </p:tav>
                                        <p:tav tm="100000">
                                          <p:val>
                                            <p:strVal val="1+ppt_w/2"/>
                                          </p:val>
                                        </p:tav>
                                      </p:tavLst>
                                    </p:anim>
                                    <p:anim calcmode="lin" valueType="num">
                                      <p:cBhvr additive="base">
                                        <p:cTn id="1575" dur="2250"/>
                                        <p:tgtEl>
                                          <p:spTgt spid="28"/>
                                        </p:tgtEl>
                                        <p:attrNameLst>
                                          <p:attrName>ppt_y</p:attrName>
                                        </p:attrNameLst>
                                      </p:cBhvr>
                                      <p:tavLst>
                                        <p:tav tm="0">
                                          <p:val>
                                            <p:strVal val="ppt_y"/>
                                          </p:val>
                                        </p:tav>
                                        <p:tav tm="100000">
                                          <p:val>
                                            <p:strVal val="0-ppt_h/2"/>
                                          </p:val>
                                        </p:tav>
                                      </p:tavLst>
                                    </p:anim>
                                    <p:set>
                                      <p:cBhvr>
                                        <p:cTn id="1576" dur="1" fill="hold">
                                          <p:stCondLst>
                                            <p:cond delay="2249"/>
                                          </p:stCondLst>
                                        </p:cTn>
                                        <p:tgtEl>
                                          <p:spTgt spid="28"/>
                                        </p:tgtEl>
                                        <p:attrNameLst>
                                          <p:attrName>style.visibility</p:attrName>
                                        </p:attrNameLst>
                                      </p:cBhvr>
                                      <p:to>
                                        <p:strVal val="hidden"/>
                                      </p:to>
                                    </p:set>
                                  </p:childTnLst>
                                </p:cTn>
                              </p:par>
                              <p:par>
                                <p:cTn id="1577" presetID="2" presetClass="exit" presetSubtype="3" fill="hold" grpId="2" nodeType="withEffect">
                                  <p:stCondLst>
                                    <p:cond delay="0"/>
                                  </p:stCondLst>
                                  <p:childTnLst>
                                    <p:anim calcmode="lin" valueType="num">
                                      <p:cBhvr additive="base">
                                        <p:cTn id="1578" dur="2250"/>
                                        <p:tgtEl>
                                          <p:spTgt spid="29"/>
                                        </p:tgtEl>
                                        <p:attrNameLst>
                                          <p:attrName>ppt_x</p:attrName>
                                        </p:attrNameLst>
                                      </p:cBhvr>
                                      <p:tavLst>
                                        <p:tav tm="0">
                                          <p:val>
                                            <p:strVal val="ppt_x"/>
                                          </p:val>
                                        </p:tav>
                                        <p:tav tm="100000">
                                          <p:val>
                                            <p:strVal val="1+ppt_w/2"/>
                                          </p:val>
                                        </p:tav>
                                      </p:tavLst>
                                    </p:anim>
                                    <p:anim calcmode="lin" valueType="num">
                                      <p:cBhvr additive="base">
                                        <p:cTn id="1579" dur="2250"/>
                                        <p:tgtEl>
                                          <p:spTgt spid="29"/>
                                        </p:tgtEl>
                                        <p:attrNameLst>
                                          <p:attrName>ppt_y</p:attrName>
                                        </p:attrNameLst>
                                      </p:cBhvr>
                                      <p:tavLst>
                                        <p:tav tm="0">
                                          <p:val>
                                            <p:strVal val="ppt_y"/>
                                          </p:val>
                                        </p:tav>
                                        <p:tav tm="100000">
                                          <p:val>
                                            <p:strVal val="0-ppt_h/2"/>
                                          </p:val>
                                        </p:tav>
                                      </p:tavLst>
                                    </p:anim>
                                    <p:set>
                                      <p:cBhvr>
                                        <p:cTn id="1580" dur="1" fill="hold">
                                          <p:stCondLst>
                                            <p:cond delay="2249"/>
                                          </p:stCondLst>
                                        </p:cTn>
                                        <p:tgtEl>
                                          <p:spTgt spid="29"/>
                                        </p:tgtEl>
                                        <p:attrNameLst>
                                          <p:attrName>style.visibility</p:attrName>
                                        </p:attrNameLst>
                                      </p:cBhvr>
                                      <p:to>
                                        <p:strVal val="hidden"/>
                                      </p:to>
                                    </p:set>
                                  </p:childTnLst>
                                </p:cTn>
                              </p:par>
                              <p:par>
                                <p:cTn id="1581" presetID="2" presetClass="exit" presetSubtype="3" fill="hold" grpId="2" nodeType="withEffect">
                                  <p:stCondLst>
                                    <p:cond delay="0"/>
                                  </p:stCondLst>
                                  <p:childTnLst>
                                    <p:anim calcmode="lin" valueType="num">
                                      <p:cBhvr additive="base">
                                        <p:cTn id="1582" dur="2250"/>
                                        <p:tgtEl>
                                          <p:spTgt spid="30"/>
                                        </p:tgtEl>
                                        <p:attrNameLst>
                                          <p:attrName>ppt_x</p:attrName>
                                        </p:attrNameLst>
                                      </p:cBhvr>
                                      <p:tavLst>
                                        <p:tav tm="0">
                                          <p:val>
                                            <p:strVal val="ppt_x"/>
                                          </p:val>
                                        </p:tav>
                                        <p:tav tm="100000">
                                          <p:val>
                                            <p:strVal val="1+ppt_w/2"/>
                                          </p:val>
                                        </p:tav>
                                      </p:tavLst>
                                    </p:anim>
                                    <p:anim calcmode="lin" valueType="num">
                                      <p:cBhvr additive="base">
                                        <p:cTn id="1583" dur="2250"/>
                                        <p:tgtEl>
                                          <p:spTgt spid="30"/>
                                        </p:tgtEl>
                                        <p:attrNameLst>
                                          <p:attrName>ppt_y</p:attrName>
                                        </p:attrNameLst>
                                      </p:cBhvr>
                                      <p:tavLst>
                                        <p:tav tm="0">
                                          <p:val>
                                            <p:strVal val="ppt_y"/>
                                          </p:val>
                                        </p:tav>
                                        <p:tav tm="100000">
                                          <p:val>
                                            <p:strVal val="0-ppt_h/2"/>
                                          </p:val>
                                        </p:tav>
                                      </p:tavLst>
                                    </p:anim>
                                    <p:set>
                                      <p:cBhvr>
                                        <p:cTn id="1584" dur="1" fill="hold">
                                          <p:stCondLst>
                                            <p:cond delay="2249"/>
                                          </p:stCondLst>
                                        </p:cTn>
                                        <p:tgtEl>
                                          <p:spTgt spid="30"/>
                                        </p:tgtEl>
                                        <p:attrNameLst>
                                          <p:attrName>style.visibility</p:attrName>
                                        </p:attrNameLst>
                                      </p:cBhvr>
                                      <p:to>
                                        <p:strVal val="hidden"/>
                                      </p:to>
                                    </p:set>
                                  </p:childTnLst>
                                </p:cTn>
                              </p:par>
                              <p:par>
                                <p:cTn id="1585" presetID="2" presetClass="exit" presetSubtype="3" fill="hold" grpId="2" nodeType="withEffect">
                                  <p:stCondLst>
                                    <p:cond delay="0"/>
                                  </p:stCondLst>
                                  <p:childTnLst>
                                    <p:anim calcmode="lin" valueType="num">
                                      <p:cBhvr additive="base">
                                        <p:cTn id="1586" dur="2250"/>
                                        <p:tgtEl>
                                          <p:spTgt spid="31"/>
                                        </p:tgtEl>
                                        <p:attrNameLst>
                                          <p:attrName>ppt_x</p:attrName>
                                        </p:attrNameLst>
                                      </p:cBhvr>
                                      <p:tavLst>
                                        <p:tav tm="0">
                                          <p:val>
                                            <p:strVal val="ppt_x"/>
                                          </p:val>
                                        </p:tav>
                                        <p:tav tm="100000">
                                          <p:val>
                                            <p:strVal val="1+ppt_w/2"/>
                                          </p:val>
                                        </p:tav>
                                      </p:tavLst>
                                    </p:anim>
                                    <p:anim calcmode="lin" valueType="num">
                                      <p:cBhvr additive="base">
                                        <p:cTn id="1587" dur="2250"/>
                                        <p:tgtEl>
                                          <p:spTgt spid="31"/>
                                        </p:tgtEl>
                                        <p:attrNameLst>
                                          <p:attrName>ppt_y</p:attrName>
                                        </p:attrNameLst>
                                      </p:cBhvr>
                                      <p:tavLst>
                                        <p:tav tm="0">
                                          <p:val>
                                            <p:strVal val="ppt_y"/>
                                          </p:val>
                                        </p:tav>
                                        <p:tav tm="100000">
                                          <p:val>
                                            <p:strVal val="0-ppt_h/2"/>
                                          </p:val>
                                        </p:tav>
                                      </p:tavLst>
                                    </p:anim>
                                    <p:set>
                                      <p:cBhvr>
                                        <p:cTn id="1588" dur="1" fill="hold">
                                          <p:stCondLst>
                                            <p:cond delay="2249"/>
                                          </p:stCondLst>
                                        </p:cTn>
                                        <p:tgtEl>
                                          <p:spTgt spid="31"/>
                                        </p:tgtEl>
                                        <p:attrNameLst>
                                          <p:attrName>style.visibility</p:attrName>
                                        </p:attrNameLst>
                                      </p:cBhvr>
                                      <p:to>
                                        <p:strVal val="hidden"/>
                                      </p:to>
                                    </p:set>
                                  </p:childTnLst>
                                </p:cTn>
                              </p:par>
                              <p:par>
                                <p:cTn id="1589" presetID="2" presetClass="exit" presetSubtype="3" fill="hold" grpId="2" nodeType="withEffect">
                                  <p:stCondLst>
                                    <p:cond delay="0"/>
                                  </p:stCondLst>
                                  <p:childTnLst>
                                    <p:anim calcmode="lin" valueType="num">
                                      <p:cBhvr additive="base">
                                        <p:cTn id="1590" dur="2250"/>
                                        <p:tgtEl>
                                          <p:spTgt spid="32"/>
                                        </p:tgtEl>
                                        <p:attrNameLst>
                                          <p:attrName>ppt_x</p:attrName>
                                        </p:attrNameLst>
                                      </p:cBhvr>
                                      <p:tavLst>
                                        <p:tav tm="0">
                                          <p:val>
                                            <p:strVal val="ppt_x"/>
                                          </p:val>
                                        </p:tav>
                                        <p:tav tm="100000">
                                          <p:val>
                                            <p:strVal val="1+ppt_w/2"/>
                                          </p:val>
                                        </p:tav>
                                      </p:tavLst>
                                    </p:anim>
                                    <p:anim calcmode="lin" valueType="num">
                                      <p:cBhvr additive="base">
                                        <p:cTn id="1591" dur="2250"/>
                                        <p:tgtEl>
                                          <p:spTgt spid="32"/>
                                        </p:tgtEl>
                                        <p:attrNameLst>
                                          <p:attrName>ppt_y</p:attrName>
                                        </p:attrNameLst>
                                      </p:cBhvr>
                                      <p:tavLst>
                                        <p:tav tm="0">
                                          <p:val>
                                            <p:strVal val="ppt_y"/>
                                          </p:val>
                                        </p:tav>
                                        <p:tav tm="100000">
                                          <p:val>
                                            <p:strVal val="0-ppt_h/2"/>
                                          </p:val>
                                        </p:tav>
                                      </p:tavLst>
                                    </p:anim>
                                    <p:set>
                                      <p:cBhvr>
                                        <p:cTn id="1592" dur="1" fill="hold">
                                          <p:stCondLst>
                                            <p:cond delay="2249"/>
                                          </p:stCondLst>
                                        </p:cTn>
                                        <p:tgtEl>
                                          <p:spTgt spid="32"/>
                                        </p:tgtEl>
                                        <p:attrNameLst>
                                          <p:attrName>style.visibility</p:attrName>
                                        </p:attrNameLst>
                                      </p:cBhvr>
                                      <p:to>
                                        <p:strVal val="hidden"/>
                                      </p:to>
                                    </p:set>
                                  </p:childTnLst>
                                </p:cTn>
                              </p:par>
                              <p:par>
                                <p:cTn id="1593" presetID="2" presetClass="exit" presetSubtype="3" fill="hold" grpId="2" nodeType="withEffect">
                                  <p:stCondLst>
                                    <p:cond delay="0"/>
                                  </p:stCondLst>
                                  <p:childTnLst>
                                    <p:anim calcmode="lin" valueType="num">
                                      <p:cBhvr additive="base">
                                        <p:cTn id="1594" dur="2250"/>
                                        <p:tgtEl>
                                          <p:spTgt spid="33"/>
                                        </p:tgtEl>
                                        <p:attrNameLst>
                                          <p:attrName>ppt_x</p:attrName>
                                        </p:attrNameLst>
                                      </p:cBhvr>
                                      <p:tavLst>
                                        <p:tav tm="0">
                                          <p:val>
                                            <p:strVal val="ppt_x"/>
                                          </p:val>
                                        </p:tav>
                                        <p:tav tm="100000">
                                          <p:val>
                                            <p:strVal val="1+ppt_w/2"/>
                                          </p:val>
                                        </p:tav>
                                      </p:tavLst>
                                    </p:anim>
                                    <p:anim calcmode="lin" valueType="num">
                                      <p:cBhvr additive="base">
                                        <p:cTn id="1595" dur="2250"/>
                                        <p:tgtEl>
                                          <p:spTgt spid="33"/>
                                        </p:tgtEl>
                                        <p:attrNameLst>
                                          <p:attrName>ppt_y</p:attrName>
                                        </p:attrNameLst>
                                      </p:cBhvr>
                                      <p:tavLst>
                                        <p:tav tm="0">
                                          <p:val>
                                            <p:strVal val="ppt_y"/>
                                          </p:val>
                                        </p:tav>
                                        <p:tav tm="100000">
                                          <p:val>
                                            <p:strVal val="0-ppt_h/2"/>
                                          </p:val>
                                        </p:tav>
                                      </p:tavLst>
                                    </p:anim>
                                    <p:set>
                                      <p:cBhvr>
                                        <p:cTn id="1596" dur="1" fill="hold">
                                          <p:stCondLst>
                                            <p:cond delay="2249"/>
                                          </p:stCondLst>
                                        </p:cTn>
                                        <p:tgtEl>
                                          <p:spTgt spid="33"/>
                                        </p:tgtEl>
                                        <p:attrNameLst>
                                          <p:attrName>style.visibility</p:attrName>
                                        </p:attrNameLst>
                                      </p:cBhvr>
                                      <p:to>
                                        <p:strVal val="hidden"/>
                                      </p:to>
                                    </p:set>
                                  </p:childTnLst>
                                </p:cTn>
                              </p:par>
                              <p:par>
                                <p:cTn id="1597" presetID="2" presetClass="exit" presetSubtype="3" fill="hold" grpId="2" nodeType="withEffect">
                                  <p:stCondLst>
                                    <p:cond delay="0"/>
                                  </p:stCondLst>
                                  <p:childTnLst>
                                    <p:anim calcmode="lin" valueType="num">
                                      <p:cBhvr additive="base">
                                        <p:cTn id="1598" dur="2250"/>
                                        <p:tgtEl>
                                          <p:spTgt spid="34"/>
                                        </p:tgtEl>
                                        <p:attrNameLst>
                                          <p:attrName>ppt_x</p:attrName>
                                        </p:attrNameLst>
                                      </p:cBhvr>
                                      <p:tavLst>
                                        <p:tav tm="0">
                                          <p:val>
                                            <p:strVal val="ppt_x"/>
                                          </p:val>
                                        </p:tav>
                                        <p:tav tm="100000">
                                          <p:val>
                                            <p:strVal val="1+ppt_w/2"/>
                                          </p:val>
                                        </p:tav>
                                      </p:tavLst>
                                    </p:anim>
                                    <p:anim calcmode="lin" valueType="num">
                                      <p:cBhvr additive="base">
                                        <p:cTn id="1599" dur="2250"/>
                                        <p:tgtEl>
                                          <p:spTgt spid="34"/>
                                        </p:tgtEl>
                                        <p:attrNameLst>
                                          <p:attrName>ppt_y</p:attrName>
                                        </p:attrNameLst>
                                      </p:cBhvr>
                                      <p:tavLst>
                                        <p:tav tm="0">
                                          <p:val>
                                            <p:strVal val="ppt_y"/>
                                          </p:val>
                                        </p:tav>
                                        <p:tav tm="100000">
                                          <p:val>
                                            <p:strVal val="0-ppt_h/2"/>
                                          </p:val>
                                        </p:tav>
                                      </p:tavLst>
                                    </p:anim>
                                    <p:set>
                                      <p:cBhvr>
                                        <p:cTn id="1600" dur="1" fill="hold">
                                          <p:stCondLst>
                                            <p:cond delay="2249"/>
                                          </p:stCondLst>
                                        </p:cTn>
                                        <p:tgtEl>
                                          <p:spTgt spid="34"/>
                                        </p:tgtEl>
                                        <p:attrNameLst>
                                          <p:attrName>style.visibility</p:attrName>
                                        </p:attrNameLst>
                                      </p:cBhvr>
                                      <p:to>
                                        <p:strVal val="hidden"/>
                                      </p:to>
                                    </p:set>
                                  </p:childTnLst>
                                </p:cTn>
                              </p:par>
                              <p:par>
                                <p:cTn id="1601" presetID="2" presetClass="exit" presetSubtype="3" fill="hold" grpId="2" nodeType="withEffect">
                                  <p:stCondLst>
                                    <p:cond delay="0"/>
                                  </p:stCondLst>
                                  <p:childTnLst>
                                    <p:anim calcmode="lin" valueType="num">
                                      <p:cBhvr additive="base">
                                        <p:cTn id="1602" dur="2250"/>
                                        <p:tgtEl>
                                          <p:spTgt spid="35"/>
                                        </p:tgtEl>
                                        <p:attrNameLst>
                                          <p:attrName>ppt_x</p:attrName>
                                        </p:attrNameLst>
                                      </p:cBhvr>
                                      <p:tavLst>
                                        <p:tav tm="0">
                                          <p:val>
                                            <p:strVal val="ppt_x"/>
                                          </p:val>
                                        </p:tav>
                                        <p:tav tm="100000">
                                          <p:val>
                                            <p:strVal val="1+ppt_w/2"/>
                                          </p:val>
                                        </p:tav>
                                      </p:tavLst>
                                    </p:anim>
                                    <p:anim calcmode="lin" valueType="num">
                                      <p:cBhvr additive="base">
                                        <p:cTn id="1603" dur="2250"/>
                                        <p:tgtEl>
                                          <p:spTgt spid="35"/>
                                        </p:tgtEl>
                                        <p:attrNameLst>
                                          <p:attrName>ppt_y</p:attrName>
                                        </p:attrNameLst>
                                      </p:cBhvr>
                                      <p:tavLst>
                                        <p:tav tm="0">
                                          <p:val>
                                            <p:strVal val="ppt_y"/>
                                          </p:val>
                                        </p:tav>
                                        <p:tav tm="100000">
                                          <p:val>
                                            <p:strVal val="0-ppt_h/2"/>
                                          </p:val>
                                        </p:tav>
                                      </p:tavLst>
                                    </p:anim>
                                    <p:set>
                                      <p:cBhvr>
                                        <p:cTn id="1604" dur="1" fill="hold">
                                          <p:stCondLst>
                                            <p:cond delay="2249"/>
                                          </p:stCondLst>
                                        </p:cTn>
                                        <p:tgtEl>
                                          <p:spTgt spid="35"/>
                                        </p:tgtEl>
                                        <p:attrNameLst>
                                          <p:attrName>style.visibility</p:attrName>
                                        </p:attrNameLst>
                                      </p:cBhvr>
                                      <p:to>
                                        <p:strVal val="hidden"/>
                                      </p:to>
                                    </p:set>
                                  </p:childTnLst>
                                </p:cTn>
                              </p:par>
                              <p:par>
                                <p:cTn id="1605" presetID="2" presetClass="exit" presetSubtype="3" fill="hold" grpId="2" nodeType="withEffect">
                                  <p:stCondLst>
                                    <p:cond delay="0"/>
                                  </p:stCondLst>
                                  <p:childTnLst>
                                    <p:anim calcmode="lin" valueType="num">
                                      <p:cBhvr additive="base">
                                        <p:cTn id="1606" dur="2250"/>
                                        <p:tgtEl>
                                          <p:spTgt spid="36"/>
                                        </p:tgtEl>
                                        <p:attrNameLst>
                                          <p:attrName>ppt_x</p:attrName>
                                        </p:attrNameLst>
                                      </p:cBhvr>
                                      <p:tavLst>
                                        <p:tav tm="0">
                                          <p:val>
                                            <p:strVal val="ppt_x"/>
                                          </p:val>
                                        </p:tav>
                                        <p:tav tm="100000">
                                          <p:val>
                                            <p:strVal val="1+ppt_w/2"/>
                                          </p:val>
                                        </p:tav>
                                      </p:tavLst>
                                    </p:anim>
                                    <p:anim calcmode="lin" valueType="num">
                                      <p:cBhvr additive="base">
                                        <p:cTn id="1607" dur="2250"/>
                                        <p:tgtEl>
                                          <p:spTgt spid="36"/>
                                        </p:tgtEl>
                                        <p:attrNameLst>
                                          <p:attrName>ppt_y</p:attrName>
                                        </p:attrNameLst>
                                      </p:cBhvr>
                                      <p:tavLst>
                                        <p:tav tm="0">
                                          <p:val>
                                            <p:strVal val="ppt_y"/>
                                          </p:val>
                                        </p:tav>
                                        <p:tav tm="100000">
                                          <p:val>
                                            <p:strVal val="0-ppt_h/2"/>
                                          </p:val>
                                        </p:tav>
                                      </p:tavLst>
                                    </p:anim>
                                    <p:set>
                                      <p:cBhvr>
                                        <p:cTn id="1608" dur="1" fill="hold">
                                          <p:stCondLst>
                                            <p:cond delay="2249"/>
                                          </p:stCondLst>
                                        </p:cTn>
                                        <p:tgtEl>
                                          <p:spTgt spid="36"/>
                                        </p:tgtEl>
                                        <p:attrNameLst>
                                          <p:attrName>style.visibility</p:attrName>
                                        </p:attrNameLst>
                                      </p:cBhvr>
                                      <p:to>
                                        <p:strVal val="hidden"/>
                                      </p:to>
                                    </p:set>
                                  </p:childTnLst>
                                </p:cTn>
                              </p:par>
                              <p:par>
                                <p:cTn id="1609" presetID="2" presetClass="exit" presetSubtype="3" fill="hold" grpId="2" nodeType="withEffect">
                                  <p:stCondLst>
                                    <p:cond delay="0"/>
                                  </p:stCondLst>
                                  <p:childTnLst>
                                    <p:anim calcmode="lin" valueType="num">
                                      <p:cBhvr additive="base">
                                        <p:cTn id="1610" dur="2250"/>
                                        <p:tgtEl>
                                          <p:spTgt spid="37"/>
                                        </p:tgtEl>
                                        <p:attrNameLst>
                                          <p:attrName>ppt_x</p:attrName>
                                        </p:attrNameLst>
                                      </p:cBhvr>
                                      <p:tavLst>
                                        <p:tav tm="0">
                                          <p:val>
                                            <p:strVal val="ppt_x"/>
                                          </p:val>
                                        </p:tav>
                                        <p:tav tm="100000">
                                          <p:val>
                                            <p:strVal val="1+ppt_w/2"/>
                                          </p:val>
                                        </p:tav>
                                      </p:tavLst>
                                    </p:anim>
                                    <p:anim calcmode="lin" valueType="num">
                                      <p:cBhvr additive="base">
                                        <p:cTn id="1611" dur="2250"/>
                                        <p:tgtEl>
                                          <p:spTgt spid="37"/>
                                        </p:tgtEl>
                                        <p:attrNameLst>
                                          <p:attrName>ppt_y</p:attrName>
                                        </p:attrNameLst>
                                      </p:cBhvr>
                                      <p:tavLst>
                                        <p:tav tm="0">
                                          <p:val>
                                            <p:strVal val="ppt_y"/>
                                          </p:val>
                                        </p:tav>
                                        <p:tav tm="100000">
                                          <p:val>
                                            <p:strVal val="0-ppt_h/2"/>
                                          </p:val>
                                        </p:tav>
                                      </p:tavLst>
                                    </p:anim>
                                    <p:set>
                                      <p:cBhvr>
                                        <p:cTn id="1612" dur="1" fill="hold">
                                          <p:stCondLst>
                                            <p:cond delay="2249"/>
                                          </p:stCondLst>
                                        </p:cTn>
                                        <p:tgtEl>
                                          <p:spTgt spid="37"/>
                                        </p:tgtEl>
                                        <p:attrNameLst>
                                          <p:attrName>style.visibility</p:attrName>
                                        </p:attrNameLst>
                                      </p:cBhvr>
                                      <p:to>
                                        <p:strVal val="hidden"/>
                                      </p:to>
                                    </p:set>
                                  </p:childTnLst>
                                </p:cTn>
                              </p:par>
                              <p:par>
                                <p:cTn id="1613" presetID="2" presetClass="exit" presetSubtype="3" fill="hold" grpId="2" nodeType="withEffect">
                                  <p:stCondLst>
                                    <p:cond delay="0"/>
                                  </p:stCondLst>
                                  <p:childTnLst>
                                    <p:anim calcmode="lin" valueType="num">
                                      <p:cBhvr additive="base">
                                        <p:cTn id="1614" dur="2250"/>
                                        <p:tgtEl>
                                          <p:spTgt spid="38"/>
                                        </p:tgtEl>
                                        <p:attrNameLst>
                                          <p:attrName>ppt_x</p:attrName>
                                        </p:attrNameLst>
                                      </p:cBhvr>
                                      <p:tavLst>
                                        <p:tav tm="0">
                                          <p:val>
                                            <p:strVal val="ppt_x"/>
                                          </p:val>
                                        </p:tav>
                                        <p:tav tm="100000">
                                          <p:val>
                                            <p:strVal val="1+ppt_w/2"/>
                                          </p:val>
                                        </p:tav>
                                      </p:tavLst>
                                    </p:anim>
                                    <p:anim calcmode="lin" valueType="num">
                                      <p:cBhvr additive="base">
                                        <p:cTn id="1615" dur="2250"/>
                                        <p:tgtEl>
                                          <p:spTgt spid="38"/>
                                        </p:tgtEl>
                                        <p:attrNameLst>
                                          <p:attrName>ppt_y</p:attrName>
                                        </p:attrNameLst>
                                      </p:cBhvr>
                                      <p:tavLst>
                                        <p:tav tm="0">
                                          <p:val>
                                            <p:strVal val="ppt_y"/>
                                          </p:val>
                                        </p:tav>
                                        <p:tav tm="100000">
                                          <p:val>
                                            <p:strVal val="0-ppt_h/2"/>
                                          </p:val>
                                        </p:tav>
                                      </p:tavLst>
                                    </p:anim>
                                    <p:set>
                                      <p:cBhvr>
                                        <p:cTn id="1616" dur="1" fill="hold">
                                          <p:stCondLst>
                                            <p:cond delay="2249"/>
                                          </p:stCondLst>
                                        </p:cTn>
                                        <p:tgtEl>
                                          <p:spTgt spid="38"/>
                                        </p:tgtEl>
                                        <p:attrNameLst>
                                          <p:attrName>style.visibility</p:attrName>
                                        </p:attrNameLst>
                                      </p:cBhvr>
                                      <p:to>
                                        <p:strVal val="hidden"/>
                                      </p:to>
                                    </p:set>
                                  </p:childTnLst>
                                </p:cTn>
                              </p:par>
                              <p:par>
                                <p:cTn id="1617" presetID="2" presetClass="exit" presetSubtype="3" fill="hold" grpId="2" nodeType="withEffect">
                                  <p:stCondLst>
                                    <p:cond delay="0"/>
                                  </p:stCondLst>
                                  <p:childTnLst>
                                    <p:anim calcmode="lin" valueType="num">
                                      <p:cBhvr additive="base">
                                        <p:cTn id="1618" dur="2250"/>
                                        <p:tgtEl>
                                          <p:spTgt spid="39"/>
                                        </p:tgtEl>
                                        <p:attrNameLst>
                                          <p:attrName>ppt_x</p:attrName>
                                        </p:attrNameLst>
                                      </p:cBhvr>
                                      <p:tavLst>
                                        <p:tav tm="0">
                                          <p:val>
                                            <p:strVal val="ppt_x"/>
                                          </p:val>
                                        </p:tav>
                                        <p:tav tm="100000">
                                          <p:val>
                                            <p:strVal val="1+ppt_w/2"/>
                                          </p:val>
                                        </p:tav>
                                      </p:tavLst>
                                    </p:anim>
                                    <p:anim calcmode="lin" valueType="num">
                                      <p:cBhvr additive="base">
                                        <p:cTn id="1619" dur="2250"/>
                                        <p:tgtEl>
                                          <p:spTgt spid="39"/>
                                        </p:tgtEl>
                                        <p:attrNameLst>
                                          <p:attrName>ppt_y</p:attrName>
                                        </p:attrNameLst>
                                      </p:cBhvr>
                                      <p:tavLst>
                                        <p:tav tm="0">
                                          <p:val>
                                            <p:strVal val="ppt_y"/>
                                          </p:val>
                                        </p:tav>
                                        <p:tav tm="100000">
                                          <p:val>
                                            <p:strVal val="0-ppt_h/2"/>
                                          </p:val>
                                        </p:tav>
                                      </p:tavLst>
                                    </p:anim>
                                    <p:set>
                                      <p:cBhvr>
                                        <p:cTn id="1620" dur="1" fill="hold">
                                          <p:stCondLst>
                                            <p:cond delay="2249"/>
                                          </p:stCondLst>
                                        </p:cTn>
                                        <p:tgtEl>
                                          <p:spTgt spid="39"/>
                                        </p:tgtEl>
                                        <p:attrNameLst>
                                          <p:attrName>style.visibility</p:attrName>
                                        </p:attrNameLst>
                                      </p:cBhvr>
                                      <p:to>
                                        <p:strVal val="hidden"/>
                                      </p:to>
                                    </p:set>
                                  </p:childTnLst>
                                </p:cTn>
                              </p:par>
                              <p:par>
                                <p:cTn id="1621" presetID="2" presetClass="exit" presetSubtype="3" fill="hold" grpId="2" nodeType="withEffect">
                                  <p:stCondLst>
                                    <p:cond delay="0"/>
                                  </p:stCondLst>
                                  <p:childTnLst>
                                    <p:anim calcmode="lin" valueType="num">
                                      <p:cBhvr additive="base">
                                        <p:cTn id="1622" dur="2250"/>
                                        <p:tgtEl>
                                          <p:spTgt spid="40"/>
                                        </p:tgtEl>
                                        <p:attrNameLst>
                                          <p:attrName>ppt_x</p:attrName>
                                        </p:attrNameLst>
                                      </p:cBhvr>
                                      <p:tavLst>
                                        <p:tav tm="0">
                                          <p:val>
                                            <p:strVal val="ppt_x"/>
                                          </p:val>
                                        </p:tav>
                                        <p:tav tm="100000">
                                          <p:val>
                                            <p:strVal val="1+ppt_w/2"/>
                                          </p:val>
                                        </p:tav>
                                      </p:tavLst>
                                    </p:anim>
                                    <p:anim calcmode="lin" valueType="num">
                                      <p:cBhvr additive="base">
                                        <p:cTn id="1623" dur="2250"/>
                                        <p:tgtEl>
                                          <p:spTgt spid="40"/>
                                        </p:tgtEl>
                                        <p:attrNameLst>
                                          <p:attrName>ppt_y</p:attrName>
                                        </p:attrNameLst>
                                      </p:cBhvr>
                                      <p:tavLst>
                                        <p:tav tm="0">
                                          <p:val>
                                            <p:strVal val="ppt_y"/>
                                          </p:val>
                                        </p:tav>
                                        <p:tav tm="100000">
                                          <p:val>
                                            <p:strVal val="0-ppt_h/2"/>
                                          </p:val>
                                        </p:tav>
                                      </p:tavLst>
                                    </p:anim>
                                    <p:set>
                                      <p:cBhvr>
                                        <p:cTn id="1624" dur="1" fill="hold">
                                          <p:stCondLst>
                                            <p:cond delay="2249"/>
                                          </p:stCondLst>
                                        </p:cTn>
                                        <p:tgtEl>
                                          <p:spTgt spid="40"/>
                                        </p:tgtEl>
                                        <p:attrNameLst>
                                          <p:attrName>style.visibility</p:attrName>
                                        </p:attrNameLst>
                                      </p:cBhvr>
                                      <p:to>
                                        <p:strVal val="hidden"/>
                                      </p:to>
                                    </p:set>
                                  </p:childTnLst>
                                </p:cTn>
                              </p:par>
                              <p:par>
                                <p:cTn id="1625" presetID="2" presetClass="exit" presetSubtype="3" fill="hold" grpId="2" nodeType="withEffect">
                                  <p:stCondLst>
                                    <p:cond delay="0"/>
                                  </p:stCondLst>
                                  <p:childTnLst>
                                    <p:anim calcmode="lin" valueType="num">
                                      <p:cBhvr additive="base">
                                        <p:cTn id="1626" dur="2250"/>
                                        <p:tgtEl>
                                          <p:spTgt spid="41"/>
                                        </p:tgtEl>
                                        <p:attrNameLst>
                                          <p:attrName>ppt_x</p:attrName>
                                        </p:attrNameLst>
                                      </p:cBhvr>
                                      <p:tavLst>
                                        <p:tav tm="0">
                                          <p:val>
                                            <p:strVal val="ppt_x"/>
                                          </p:val>
                                        </p:tav>
                                        <p:tav tm="100000">
                                          <p:val>
                                            <p:strVal val="1+ppt_w/2"/>
                                          </p:val>
                                        </p:tav>
                                      </p:tavLst>
                                    </p:anim>
                                    <p:anim calcmode="lin" valueType="num">
                                      <p:cBhvr additive="base">
                                        <p:cTn id="1627" dur="2250"/>
                                        <p:tgtEl>
                                          <p:spTgt spid="41"/>
                                        </p:tgtEl>
                                        <p:attrNameLst>
                                          <p:attrName>ppt_y</p:attrName>
                                        </p:attrNameLst>
                                      </p:cBhvr>
                                      <p:tavLst>
                                        <p:tav tm="0">
                                          <p:val>
                                            <p:strVal val="ppt_y"/>
                                          </p:val>
                                        </p:tav>
                                        <p:tav tm="100000">
                                          <p:val>
                                            <p:strVal val="0-ppt_h/2"/>
                                          </p:val>
                                        </p:tav>
                                      </p:tavLst>
                                    </p:anim>
                                    <p:set>
                                      <p:cBhvr>
                                        <p:cTn id="1628" dur="1" fill="hold">
                                          <p:stCondLst>
                                            <p:cond delay="2249"/>
                                          </p:stCondLst>
                                        </p:cTn>
                                        <p:tgtEl>
                                          <p:spTgt spid="41"/>
                                        </p:tgtEl>
                                        <p:attrNameLst>
                                          <p:attrName>style.visibility</p:attrName>
                                        </p:attrNameLst>
                                      </p:cBhvr>
                                      <p:to>
                                        <p:strVal val="hidden"/>
                                      </p:to>
                                    </p:set>
                                  </p:childTnLst>
                                </p:cTn>
                              </p:par>
                              <p:par>
                                <p:cTn id="1629" presetID="2" presetClass="exit" presetSubtype="3" fill="hold" grpId="2" nodeType="withEffect">
                                  <p:stCondLst>
                                    <p:cond delay="0"/>
                                  </p:stCondLst>
                                  <p:childTnLst>
                                    <p:anim calcmode="lin" valueType="num">
                                      <p:cBhvr additive="base">
                                        <p:cTn id="1630" dur="2250"/>
                                        <p:tgtEl>
                                          <p:spTgt spid="42"/>
                                        </p:tgtEl>
                                        <p:attrNameLst>
                                          <p:attrName>ppt_x</p:attrName>
                                        </p:attrNameLst>
                                      </p:cBhvr>
                                      <p:tavLst>
                                        <p:tav tm="0">
                                          <p:val>
                                            <p:strVal val="ppt_x"/>
                                          </p:val>
                                        </p:tav>
                                        <p:tav tm="100000">
                                          <p:val>
                                            <p:strVal val="1+ppt_w/2"/>
                                          </p:val>
                                        </p:tav>
                                      </p:tavLst>
                                    </p:anim>
                                    <p:anim calcmode="lin" valueType="num">
                                      <p:cBhvr additive="base">
                                        <p:cTn id="1631" dur="2250"/>
                                        <p:tgtEl>
                                          <p:spTgt spid="42"/>
                                        </p:tgtEl>
                                        <p:attrNameLst>
                                          <p:attrName>ppt_y</p:attrName>
                                        </p:attrNameLst>
                                      </p:cBhvr>
                                      <p:tavLst>
                                        <p:tav tm="0">
                                          <p:val>
                                            <p:strVal val="ppt_y"/>
                                          </p:val>
                                        </p:tav>
                                        <p:tav tm="100000">
                                          <p:val>
                                            <p:strVal val="0-ppt_h/2"/>
                                          </p:val>
                                        </p:tav>
                                      </p:tavLst>
                                    </p:anim>
                                    <p:set>
                                      <p:cBhvr>
                                        <p:cTn id="1632" dur="1" fill="hold">
                                          <p:stCondLst>
                                            <p:cond delay="2249"/>
                                          </p:stCondLst>
                                        </p:cTn>
                                        <p:tgtEl>
                                          <p:spTgt spid="42"/>
                                        </p:tgtEl>
                                        <p:attrNameLst>
                                          <p:attrName>style.visibility</p:attrName>
                                        </p:attrNameLst>
                                      </p:cBhvr>
                                      <p:to>
                                        <p:strVal val="hidden"/>
                                      </p:to>
                                    </p:set>
                                  </p:childTnLst>
                                </p:cTn>
                              </p:par>
                              <p:par>
                                <p:cTn id="1633" presetID="2" presetClass="exit" presetSubtype="3" fill="hold" grpId="2" nodeType="withEffect">
                                  <p:stCondLst>
                                    <p:cond delay="0"/>
                                  </p:stCondLst>
                                  <p:childTnLst>
                                    <p:anim calcmode="lin" valueType="num">
                                      <p:cBhvr additive="base">
                                        <p:cTn id="1634" dur="2250"/>
                                        <p:tgtEl>
                                          <p:spTgt spid="43"/>
                                        </p:tgtEl>
                                        <p:attrNameLst>
                                          <p:attrName>ppt_x</p:attrName>
                                        </p:attrNameLst>
                                      </p:cBhvr>
                                      <p:tavLst>
                                        <p:tav tm="0">
                                          <p:val>
                                            <p:strVal val="ppt_x"/>
                                          </p:val>
                                        </p:tav>
                                        <p:tav tm="100000">
                                          <p:val>
                                            <p:strVal val="1+ppt_w/2"/>
                                          </p:val>
                                        </p:tav>
                                      </p:tavLst>
                                    </p:anim>
                                    <p:anim calcmode="lin" valueType="num">
                                      <p:cBhvr additive="base">
                                        <p:cTn id="1635" dur="2250"/>
                                        <p:tgtEl>
                                          <p:spTgt spid="43"/>
                                        </p:tgtEl>
                                        <p:attrNameLst>
                                          <p:attrName>ppt_y</p:attrName>
                                        </p:attrNameLst>
                                      </p:cBhvr>
                                      <p:tavLst>
                                        <p:tav tm="0">
                                          <p:val>
                                            <p:strVal val="ppt_y"/>
                                          </p:val>
                                        </p:tav>
                                        <p:tav tm="100000">
                                          <p:val>
                                            <p:strVal val="0-ppt_h/2"/>
                                          </p:val>
                                        </p:tav>
                                      </p:tavLst>
                                    </p:anim>
                                    <p:set>
                                      <p:cBhvr>
                                        <p:cTn id="1636" dur="1" fill="hold">
                                          <p:stCondLst>
                                            <p:cond delay="2249"/>
                                          </p:stCondLst>
                                        </p:cTn>
                                        <p:tgtEl>
                                          <p:spTgt spid="43"/>
                                        </p:tgtEl>
                                        <p:attrNameLst>
                                          <p:attrName>style.visibility</p:attrName>
                                        </p:attrNameLst>
                                      </p:cBhvr>
                                      <p:to>
                                        <p:strVal val="hidden"/>
                                      </p:to>
                                    </p:set>
                                  </p:childTnLst>
                                </p:cTn>
                              </p:par>
                              <p:par>
                                <p:cTn id="1637" presetID="2" presetClass="exit" presetSubtype="3" fill="hold" grpId="2" nodeType="withEffect">
                                  <p:stCondLst>
                                    <p:cond delay="0"/>
                                  </p:stCondLst>
                                  <p:childTnLst>
                                    <p:anim calcmode="lin" valueType="num">
                                      <p:cBhvr additive="base">
                                        <p:cTn id="1638" dur="2250"/>
                                        <p:tgtEl>
                                          <p:spTgt spid="44"/>
                                        </p:tgtEl>
                                        <p:attrNameLst>
                                          <p:attrName>ppt_x</p:attrName>
                                        </p:attrNameLst>
                                      </p:cBhvr>
                                      <p:tavLst>
                                        <p:tav tm="0">
                                          <p:val>
                                            <p:strVal val="ppt_x"/>
                                          </p:val>
                                        </p:tav>
                                        <p:tav tm="100000">
                                          <p:val>
                                            <p:strVal val="1+ppt_w/2"/>
                                          </p:val>
                                        </p:tav>
                                      </p:tavLst>
                                    </p:anim>
                                    <p:anim calcmode="lin" valueType="num">
                                      <p:cBhvr additive="base">
                                        <p:cTn id="1639" dur="2250"/>
                                        <p:tgtEl>
                                          <p:spTgt spid="44"/>
                                        </p:tgtEl>
                                        <p:attrNameLst>
                                          <p:attrName>ppt_y</p:attrName>
                                        </p:attrNameLst>
                                      </p:cBhvr>
                                      <p:tavLst>
                                        <p:tav tm="0">
                                          <p:val>
                                            <p:strVal val="ppt_y"/>
                                          </p:val>
                                        </p:tav>
                                        <p:tav tm="100000">
                                          <p:val>
                                            <p:strVal val="0-ppt_h/2"/>
                                          </p:val>
                                        </p:tav>
                                      </p:tavLst>
                                    </p:anim>
                                    <p:set>
                                      <p:cBhvr>
                                        <p:cTn id="1640" dur="1" fill="hold">
                                          <p:stCondLst>
                                            <p:cond delay="2249"/>
                                          </p:stCondLst>
                                        </p:cTn>
                                        <p:tgtEl>
                                          <p:spTgt spid="44"/>
                                        </p:tgtEl>
                                        <p:attrNameLst>
                                          <p:attrName>style.visibility</p:attrName>
                                        </p:attrNameLst>
                                      </p:cBhvr>
                                      <p:to>
                                        <p:strVal val="hidden"/>
                                      </p:to>
                                    </p:set>
                                  </p:childTnLst>
                                </p:cTn>
                              </p:par>
                              <p:par>
                                <p:cTn id="1641" presetID="2" presetClass="exit" presetSubtype="3" fill="hold" grpId="2" nodeType="withEffect">
                                  <p:stCondLst>
                                    <p:cond delay="0"/>
                                  </p:stCondLst>
                                  <p:childTnLst>
                                    <p:anim calcmode="lin" valueType="num">
                                      <p:cBhvr additive="base">
                                        <p:cTn id="1642" dur="2250"/>
                                        <p:tgtEl>
                                          <p:spTgt spid="45"/>
                                        </p:tgtEl>
                                        <p:attrNameLst>
                                          <p:attrName>ppt_x</p:attrName>
                                        </p:attrNameLst>
                                      </p:cBhvr>
                                      <p:tavLst>
                                        <p:tav tm="0">
                                          <p:val>
                                            <p:strVal val="ppt_x"/>
                                          </p:val>
                                        </p:tav>
                                        <p:tav tm="100000">
                                          <p:val>
                                            <p:strVal val="1+ppt_w/2"/>
                                          </p:val>
                                        </p:tav>
                                      </p:tavLst>
                                    </p:anim>
                                    <p:anim calcmode="lin" valueType="num">
                                      <p:cBhvr additive="base">
                                        <p:cTn id="1643" dur="2250"/>
                                        <p:tgtEl>
                                          <p:spTgt spid="45"/>
                                        </p:tgtEl>
                                        <p:attrNameLst>
                                          <p:attrName>ppt_y</p:attrName>
                                        </p:attrNameLst>
                                      </p:cBhvr>
                                      <p:tavLst>
                                        <p:tav tm="0">
                                          <p:val>
                                            <p:strVal val="ppt_y"/>
                                          </p:val>
                                        </p:tav>
                                        <p:tav tm="100000">
                                          <p:val>
                                            <p:strVal val="0-ppt_h/2"/>
                                          </p:val>
                                        </p:tav>
                                      </p:tavLst>
                                    </p:anim>
                                    <p:set>
                                      <p:cBhvr>
                                        <p:cTn id="1644" dur="1" fill="hold">
                                          <p:stCondLst>
                                            <p:cond delay="2249"/>
                                          </p:stCondLst>
                                        </p:cTn>
                                        <p:tgtEl>
                                          <p:spTgt spid="45"/>
                                        </p:tgtEl>
                                        <p:attrNameLst>
                                          <p:attrName>style.visibility</p:attrName>
                                        </p:attrNameLst>
                                      </p:cBhvr>
                                      <p:to>
                                        <p:strVal val="hidden"/>
                                      </p:to>
                                    </p:set>
                                  </p:childTnLst>
                                </p:cTn>
                              </p:par>
                              <p:par>
                                <p:cTn id="1645" presetID="2" presetClass="exit" presetSubtype="3" fill="hold" grpId="2" nodeType="withEffect">
                                  <p:stCondLst>
                                    <p:cond delay="0"/>
                                  </p:stCondLst>
                                  <p:childTnLst>
                                    <p:anim calcmode="lin" valueType="num">
                                      <p:cBhvr additive="base">
                                        <p:cTn id="1646" dur="2250"/>
                                        <p:tgtEl>
                                          <p:spTgt spid="46"/>
                                        </p:tgtEl>
                                        <p:attrNameLst>
                                          <p:attrName>ppt_x</p:attrName>
                                        </p:attrNameLst>
                                      </p:cBhvr>
                                      <p:tavLst>
                                        <p:tav tm="0">
                                          <p:val>
                                            <p:strVal val="ppt_x"/>
                                          </p:val>
                                        </p:tav>
                                        <p:tav tm="100000">
                                          <p:val>
                                            <p:strVal val="1+ppt_w/2"/>
                                          </p:val>
                                        </p:tav>
                                      </p:tavLst>
                                    </p:anim>
                                    <p:anim calcmode="lin" valueType="num">
                                      <p:cBhvr additive="base">
                                        <p:cTn id="1647" dur="2250"/>
                                        <p:tgtEl>
                                          <p:spTgt spid="46"/>
                                        </p:tgtEl>
                                        <p:attrNameLst>
                                          <p:attrName>ppt_y</p:attrName>
                                        </p:attrNameLst>
                                      </p:cBhvr>
                                      <p:tavLst>
                                        <p:tav tm="0">
                                          <p:val>
                                            <p:strVal val="ppt_y"/>
                                          </p:val>
                                        </p:tav>
                                        <p:tav tm="100000">
                                          <p:val>
                                            <p:strVal val="0-ppt_h/2"/>
                                          </p:val>
                                        </p:tav>
                                      </p:tavLst>
                                    </p:anim>
                                    <p:set>
                                      <p:cBhvr>
                                        <p:cTn id="1648" dur="1" fill="hold">
                                          <p:stCondLst>
                                            <p:cond delay="2249"/>
                                          </p:stCondLst>
                                        </p:cTn>
                                        <p:tgtEl>
                                          <p:spTgt spid="46"/>
                                        </p:tgtEl>
                                        <p:attrNameLst>
                                          <p:attrName>style.visibility</p:attrName>
                                        </p:attrNameLst>
                                      </p:cBhvr>
                                      <p:to>
                                        <p:strVal val="hidden"/>
                                      </p:to>
                                    </p:set>
                                  </p:childTnLst>
                                </p:cTn>
                              </p:par>
                              <p:par>
                                <p:cTn id="1649" presetID="2" presetClass="exit" presetSubtype="3" fill="hold" grpId="2" nodeType="withEffect">
                                  <p:stCondLst>
                                    <p:cond delay="0"/>
                                  </p:stCondLst>
                                  <p:childTnLst>
                                    <p:anim calcmode="lin" valueType="num">
                                      <p:cBhvr additive="base">
                                        <p:cTn id="1650" dur="2250"/>
                                        <p:tgtEl>
                                          <p:spTgt spid="47"/>
                                        </p:tgtEl>
                                        <p:attrNameLst>
                                          <p:attrName>ppt_x</p:attrName>
                                        </p:attrNameLst>
                                      </p:cBhvr>
                                      <p:tavLst>
                                        <p:tav tm="0">
                                          <p:val>
                                            <p:strVal val="ppt_x"/>
                                          </p:val>
                                        </p:tav>
                                        <p:tav tm="100000">
                                          <p:val>
                                            <p:strVal val="1+ppt_w/2"/>
                                          </p:val>
                                        </p:tav>
                                      </p:tavLst>
                                    </p:anim>
                                    <p:anim calcmode="lin" valueType="num">
                                      <p:cBhvr additive="base">
                                        <p:cTn id="1651" dur="2250"/>
                                        <p:tgtEl>
                                          <p:spTgt spid="47"/>
                                        </p:tgtEl>
                                        <p:attrNameLst>
                                          <p:attrName>ppt_y</p:attrName>
                                        </p:attrNameLst>
                                      </p:cBhvr>
                                      <p:tavLst>
                                        <p:tav tm="0">
                                          <p:val>
                                            <p:strVal val="ppt_y"/>
                                          </p:val>
                                        </p:tav>
                                        <p:tav tm="100000">
                                          <p:val>
                                            <p:strVal val="0-ppt_h/2"/>
                                          </p:val>
                                        </p:tav>
                                      </p:tavLst>
                                    </p:anim>
                                    <p:set>
                                      <p:cBhvr>
                                        <p:cTn id="1652" dur="1" fill="hold">
                                          <p:stCondLst>
                                            <p:cond delay="2249"/>
                                          </p:stCondLst>
                                        </p:cTn>
                                        <p:tgtEl>
                                          <p:spTgt spid="47"/>
                                        </p:tgtEl>
                                        <p:attrNameLst>
                                          <p:attrName>style.visibility</p:attrName>
                                        </p:attrNameLst>
                                      </p:cBhvr>
                                      <p:to>
                                        <p:strVal val="hidden"/>
                                      </p:to>
                                    </p:set>
                                  </p:childTnLst>
                                </p:cTn>
                              </p:par>
                              <p:par>
                                <p:cTn id="1653" presetID="2" presetClass="exit" presetSubtype="3" fill="hold" grpId="2" nodeType="withEffect">
                                  <p:stCondLst>
                                    <p:cond delay="0"/>
                                  </p:stCondLst>
                                  <p:childTnLst>
                                    <p:anim calcmode="lin" valueType="num">
                                      <p:cBhvr additive="base">
                                        <p:cTn id="1654" dur="2250"/>
                                        <p:tgtEl>
                                          <p:spTgt spid="48"/>
                                        </p:tgtEl>
                                        <p:attrNameLst>
                                          <p:attrName>ppt_x</p:attrName>
                                        </p:attrNameLst>
                                      </p:cBhvr>
                                      <p:tavLst>
                                        <p:tav tm="0">
                                          <p:val>
                                            <p:strVal val="ppt_x"/>
                                          </p:val>
                                        </p:tav>
                                        <p:tav tm="100000">
                                          <p:val>
                                            <p:strVal val="1+ppt_w/2"/>
                                          </p:val>
                                        </p:tav>
                                      </p:tavLst>
                                    </p:anim>
                                    <p:anim calcmode="lin" valueType="num">
                                      <p:cBhvr additive="base">
                                        <p:cTn id="1655" dur="2250"/>
                                        <p:tgtEl>
                                          <p:spTgt spid="48"/>
                                        </p:tgtEl>
                                        <p:attrNameLst>
                                          <p:attrName>ppt_y</p:attrName>
                                        </p:attrNameLst>
                                      </p:cBhvr>
                                      <p:tavLst>
                                        <p:tav tm="0">
                                          <p:val>
                                            <p:strVal val="ppt_y"/>
                                          </p:val>
                                        </p:tav>
                                        <p:tav tm="100000">
                                          <p:val>
                                            <p:strVal val="0-ppt_h/2"/>
                                          </p:val>
                                        </p:tav>
                                      </p:tavLst>
                                    </p:anim>
                                    <p:set>
                                      <p:cBhvr>
                                        <p:cTn id="1656" dur="1" fill="hold">
                                          <p:stCondLst>
                                            <p:cond delay="2249"/>
                                          </p:stCondLst>
                                        </p:cTn>
                                        <p:tgtEl>
                                          <p:spTgt spid="48"/>
                                        </p:tgtEl>
                                        <p:attrNameLst>
                                          <p:attrName>style.visibility</p:attrName>
                                        </p:attrNameLst>
                                      </p:cBhvr>
                                      <p:to>
                                        <p:strVal val="hidden"/>
                                      </p:to>
                                    </p:set>
                                  </p:childTnLst>
                                </p:cTn>
                              </p:par>
                              <p:par>
                                <p:cTn id="1657" presetID="2" presetClass="exit" presetSubtype="3" fill="hold" grpId="2" nodeType="withEffect">
                                  <p:stCondLst>
                                    <p:cond delay="0"/>
                                  </p:stCondLst>
                                  <p:childTnLst>
                                    <p:anim calcmode="lin" valueType="num">
                                      <p:cBhvr additive="base">
                                        <p:cTn id="1658" dur="2250"/>
                                        <p:tgtEl>
                                          <p:spTgt spid="49"/>
                                        </p:tgtEl>
                                        <p:attrNameLst>
                                          <p:attrName>ppt_x</p:attrName>
                                        </p:attrNameLst>
                                      </p:cBhvr>
                                      <p:tavLst>
                                        <p:tav tm="0">
                                          <p:val>
                                            <p:strVal val="ppt_x"/>
                                          </p:val>
                                        </p:tav>
                                        <p:tav tm="100000">
                                          <p:val>
                                            <p:strVal val="1+ppt_w/2"/>
                                          </p:val>
                                        </p:tav>
                                      </p:tavLst>
                                    </p:anim>
                                    <p:anim calcmode="lin" valueType="num">
                                      <p:cBhvr additive="base">
                                        <p:cTn id="1659" dur="2250"/>
                                        <p:tgtEl>
                                          <p:spTgt spid="49"/>
                                        </p:tgtEl>
                                        <p:attrNameLst>
                                          <p:attrName>ppt_y</p:attrName>
                                        </p:attrNameLst>
                                      </p:cBhvr>
                                      <p:tavLst>
                                        <p:tav tm="0">
                                          <p:val>
                                            <p:strVal val="ppt_y"/>
                                          </p:val>
                                        </p:tav>
                                        <p:tav tm="100000">
                                          <p:val>
                                            <p:strVal val="0-ppt_h/2"/>
                                          </p:val>
                                        </p:tav>
                                      </p:tavLst>
                                    </p:anim>
                                    <p:set>
                                      <p:cBhvr>
                                        <p:cTn id="1660" dur="1" fill="hold">
                                          <p:stCondLst>
                                            <p:cond delay="2249"/>
                                          </p:stCondLst>
                                        </p:cTn>
                                        <p:tgtEl>
                                          <p:spTgt spid="49"/>
                                        </p:tgtEl>
                                        <p:attrNameLst>
                                          <p:attrName>style.visibility</p:attrName>
                                        </p:attrNameLst>
                                      </p:cBhvr>
                                      <p:to>
                                        <p:strVal val="hidden"/>
                                      </p:to>
                                    </p:set>
                                  </p:childTnLst>
                                </p:cTn>
                              </p:par>
                              <p:par>
                                <p:cTn id="1661" presetID="2" presetClass="exit" presetSubtype="3" fill="hold" grpId="2" nodeType="withEffect">
                                  <p:stCondLst>
                                    <p:cond delay="0"/>
                                  </p:stCondLst>
                                  <p:childTnLst>
                                    <p:anim calcmode="lin" valueType="num">
                                      <p:cBhvr additive="base">
                                        <p:cTn id="1662" dur="2250"/>
                                        <p:tgtEl>
                                          <p:spTgt spid="50"/>
                                        </p:tgtEl>
                                        <p:attrNameLst>
                                          <p:attrName>ppt_x</p:attrName>
                                        </p:attrNameLst>
                                      </p:cBhvr>
                                      <p:tavLst>
                                        <p:tav tm="0">
                                          <p:val>
                                            <p:strVal val="ppt_x"/>
                                          </p:val>
                                        </p:tav>
                                        <p:tav tm="100000">
                                          <p:val>
                                            <p:strVal val="1+ppt_w/2"/>
                                          </p:val>
                                        </p:tav>
                                      </p:tavLst>
                                    </p:anim>
                                    <p:anim calcmode="lin" valueType="num">
                                      <p:cBhvr additive="base">
                                        <p:cTn id="1663" dur="2250"/>
                                        <p:tgtEl>
                                          <p:spTgt spid="50"/>
                                        </p:tgtEl>
                                        <p:attrNameLst>
                                          <p:attrName>ppt_y</p:attrName>
                                        </p:attrNameLst>
                                      </p:cBhvr>
                                      <p:tavLst>
                                        <p:tav tm="0">
                                          <p:val>
                                            <p:strVal val="ppt_y"/>
                                          </p:val>
                                        </p:tav>
                                        <p:tav tm="100000">
                                          <p:val>
                                            <p:strVal val="0-ppt_h/2"/>
                                          </p:val>
                                        </p:tav>
                                      </p:tavLst>
                                    </p:anim>
                                    <p:set>
                                      <p:cBhvr>
                                        <p:cTn id="1664" dur="1" fill="hold">
                                          <p:stCondLst>
                                            <p:cond delay="2249"/>
                                          </p:stCondLst>
                                        </p:cTn>
                                        <p:tgtEl>
                                          <p:spTgt spid="50"/>
                                        </p:tgtEl>
                                        <p:attrNameLst>
                                          <p:attrName>style.visibility</p:attrName>
                                        </p:attrNameLst>
                                      </p:cBhvr>
                                      <p:to>
                                        <p:strVal val="hidden"/>
                                      </p:to>
                                    </p:set>
                                  </p:childTnLst>
                                </p:cTn>
                              </p:par>
                              <p:par>
                                <p:cTn id="1665" presetID="2" presetClass="exit" presetSubtype="3" fill="hold" grpId="2" nodeType="withEffect">
                                  <p:stCondLst>
                                    <p:cond delay="0"/>
                                  </p:stCondLst>
                                  <p:childTnLst>
                                    <p:anim calcmode="lin" valueType="num">
                                      <p:cBhvr additive="base">
                                        <p:cTn id="1666" dur="2250"/>
                                        <p:tgtEl>
                                          <p:spTgt spid="51"/>
                                        </p:tgtEl>
                                        <p:attrNameLst>
                                          <p:attrName>ppt_x</p:attrName>
                                        </p:attrNameLst>
                                      </p:cBhvr>
                                      <p:tavLst>
                                        <p:tav tm="0">
                                          <p:val>
                                            <p:strVal val="ppt_x"/>
                                          </p:val>
                                        </p:tav>
                                        <p:tav tm="100000">
                                          <p:val>
                                            <p:strVal val="1+ppt_w/2"/>
                                          </p:val>
                                        </p:tav>
                                      </p:tavLst>
                                    </p:anim>
                                    <p:anim calcmode="lin" valueType="num">
                                      <p:cBhvr additive="base">
                                        <p:cTn id="1667" dur="2250"/>
                                        <p:tgtEl>
                                          <p:spTgt spid="51"/>
                                        </p:tgtEl>
                                        <p:attrNameLst>
                                          <p:attrName>ppt_y</p:attrName>
                                        </p:attrNameLst>
                                      </p:cBhvr>
                                      <p:tavLst>
                                        <p:tav tm="0">
                                          <p:val>
                                            <p:strVal val="ppt_y"/>
                                          </p:val>
                                        </p:tav>
                                        <p:tav tm="100000">
                                          <p:val>
                                            <p:strVal val="0-ppt_h/2"/>
                                          </p:val>
                                        </p:tav>
                                      </p:tavLst>
                                    </p:anim>
                                    <p:set>
                                      <p:cBhvr>
                                        <p:cTn id="1668" dur="1" fill="hold">
                                          <p:stCondLst>
                                            <p:cond delay="2249"/>
                                          </p:stCondLst>
                                        </p:cTn>
                                        <p:tgtEl>
                                          <p:spTgt spid="51"/>
                                        </p:tgtEl>
                                        <p:attrNameLst>
                                          <p:attrName>style.visibility</p:attrName>
                                        </p:attrNameLst>
                                      </p:cBhvr>
                                      <p:to>
                                        <p:strVal val="hidden"/>
                                      </p:to>
                                    </p:set>
                                  </p:childTnLst>
                                </p:cTn>
                              </p:par>
                              <p:par>
                                <p:cTn id="1669" presetID="2" presetClass="exit" presetSubtype="3" fill="hold" grpId="2" nodeType="withEffect">
                                  <p:stCondLst>
                                    <p:cond delay="0"/>
                                  </p:stCondLst>
                                  <p:childTnLst>
                                    <p:anim calcmode="lin" valueType="num">
                                      <p:cBhvr additive="base">
                                        <p:cTn id="1670" dur="2250"/>
                                        <p:tgtEl>
                                          <p:spTgt spid="52"/>
                                        </p:tgtEl>
                                        <p:attrNameLst>
                                          <p:attrName>ppt_x</p:attrName>
                                        </p:attrNameLst>
                                      </p:cBhvr>
                                      <p:tavLst>
                                        <p:tav tm="0">
                                          <p:val>
                                            <p:strVal val="ppt_x"/>
                                          </p:val>
                                        </p:tav>
                                        <p:tav tm="100000">
                                          <p:val>
                                            <p:strVal val="1+ppt_w/2"/>
                                          </p:val>
                                        </p:tav>
                                      </p:tavLst>
                                    </p:anim>
                                    <p:anim calcmode="lin" valueType="num">
                                      <p:cBhvr additive="base">
                                        <p:cTn id="1671" dur="2250"/>
                                        <p:tgtEl>
                                          <p:spTgt spid="52"/>
                                        </p:tgtEl>
                                        <p:attrNameLst>
                                          <p:attrName>ppt_y</p:attrName>
                                        </p:attrNameLst>
                                      </p:cBhvr>
                                      <p:tavLst>
                                        <p:tav tm="0">
                                          <p:val>
                                            <p:strVal val="ppt_y"/>
                                          </p:val>
                                        </p:tav>
                                        <p:tav tm="100000">
                                          <p:val>
                                            <p:strVal val="0-ppt_h/2"/>
                                          </p:val>
                                        </p:tav>
                                      </p:tavLst>
                                    </p:anim>
                                    <p:set>
                                      <p:cBhvr>
                                        <p:cTn id="1672" dur="1" fill="hold">
                                          <p:stCondLst>
                                            <p:cond delay="2249"/>
                                          </p:stCondLst>
                                        </p:cTn>
                                        <p:tgtEl>
                                          <p:spTgt spid="52"/>
                                        </p:tgtEl>
                                        <p:attrNameLst>
                                          <p:attrName>style.visibility</p:attrName>
                                        </p:attrNameLst>
                                      </p:cBhvr>
                                      <p:to>
                                        <p:strVal val="hidden"/>
                                      </p:to>
                                    </p:set>
                                  </p:childTnLst>
                                </p:cTn>
                              </p:par>
                              <p:par>
                                <p:cTn id="1673" presetID="2" presetClass="exit" presetSubtype="3" fill="hold" grpId="2" nodeType="withEffect">
                                  <p:stCondLst>
                                    <p:cond delay="0"/>
                                  </p:stCondLst>
                                  <p:childTnLst>
                                    <p:anim calcmode="lin" valueType="num">
                                      <p:cBhvr additive="base">
                                        <p:cTn id="1674" dur="2250"/>
                                        <p:tgtEl>
                                          <p:spTgt spid="53"/>
                                        </p:tgtEl>
                                        <p:attrNameLst>
                                          <p:attrName>ppt_x</p:attrName>
                                        </p:attrNameLst>
                                      </p:cBhvr>
                                      <p:tavLst>
                                        <p:tav tm="0">
                                          <p:val>
                                            <p:strVal val="ppt_x"/>
                                          </p:val>
                                        </p:tav>
                                        <p:tav tm="100000">
                                          <p:val>
                                            <p:strVal val="1+ppt_w/2"/>
                                          </p:val>
                                        </p:tav>
                                      </p:tavLst>
                                    </p:anim>
                                    <p:anim calcmode="lin" valueType="num">
                                      <p:cBhvr additive="base">
                                        <p:cTn id="1675" dur="2250"/>
                                        <p:tgtEl>
                                          <p:spTgt spid="53"/>
                                        </p:tgtEl>
                                        <p:attrNameLst>
                                          <p:attrName>ppt_y</p:attrName>
                                        </p:attrNameLst>
                                      </p:cBhvr>
                                      <p:tavLst>
                                        <p:tav tm="0">
                                          <p:val>
                                            <p:strVal val="ppt_y"/>
                                          </p:val>
                                        </p:tav>
                                        <p:tav tm="100000">
                                          <p:val>
                                            <p:strVal val="0-ppt_h/2"/>
                                          </p:val>
                                        </p:tav>
                                      </p:tavLst>
                                    </p:anim>
                                    <p:set>
                                      <p:cBhvr>
                                        <p:cTn id="1676" dur="1" fill="hold">
                                          <p:stCondLst>
                                            <p:cond delay="2249"/>
                                          </p:stCondLst>
                                        </p:cTn>
                                        <p:tgtEl>
                                          <p:spTgt spid="53"/>
                                        </p:tgtEl>
                                        <p:attrNameLst>
                                          <p:attrName>style.visibility</p:attrName>
                                        </p:attrNameLst>
                                      </p:cBhvr>
                                      <p:to>
                                        <p:strVal val="hidden"/>
                                      </p:to>
                                    </p:set>
                                  </p:childTnLst>
                                </p:cTn>
                              </p:par>
                              <p:par>
                                <p:cTn id="1677" presetID="2" presetClass="exit" presetSubtype="12" fill="hold" grpId="2" nodeType="withEffect">
                                  <p:stCondLst>
                                    <p:cond delay="0"/>
                                  </p:stCondLst>
                                  <p:childTnLst>
                                    <p:anim calcmode="lin" valueType="num">
                                      <p:cBhvr additive="base">
                                        <p:cTn id="1678" dur="2250"/>
                                        <p:tgtEl>
                                          <p:spTgt spid="107"/>
                                        </p:tgtEl>
                                        <p:attrNameLst>
                                          <p:attrName>ppt_x</p:attrName>
                                        </p:attrNameLst>
                                      </p:cBhvr>
                                      <p:tavLst>
                                        <p:tav tm="0">
                                          <p:val>
                                            <p:strVal val="ppt_x"/>
                                          </p:val>
                                        </p:tav>
                                        <p:tav tm="100000">
                                          <p:val>
                                            <p:strVal val="0-ppt_w/2"/>
                                          </p:val>
                                        </p:tav>
                                      </p:tavLst>
                                    </p:anim>
                                    <p:anim calcmode="lin" valueType="num">
                                      <p:cBhvr additive="base">
                                        <p:cTn id="1679" dur="2250"/>
                                        <p:tgtEl>
                                          <p:spTgt spid="107"/>
                                        </p:tgtEl>
                                        <p:attrNameLst>
                                          <p:attrName>ppt_y</p:attrName>
                                        </p:attrNameLst>
                                      </p:cBhvr>
                                      <p:tavLst>
                                        <p:tav tm="0">
                                          <p:val>
                                            <p:strVal val="ppt_y"/>
                                          </p:val>
                                        </p:tav>
                                        <p:tav tm="100000">
                                          <p:val>
                                            <p:strVal val="1+ppt_h/2"/>
                                          </p:val>
                                        </p:tav>
                                      </p:tavLst>
                                    </p:anim>
                                    <p:set>
                                      <p:cBhvr>
                                        <p:cTn id="1680" dur="1" fill="hold">
                                          <p:stCondLst>
                                            <p:cond delay="2249"/>
                                          </p:stCondLst>
                                        </p:cTn>
                                        <p:tgtEl>
                                          <p:spTgt spid="107"/>
                                        </p:tgtEl>
                                        <p:attrNameLst>
                                          <p:attrName>style.visibility</p:attrName>
                                        </p:attrNameLst>
                                      </p:cBhvr>
                                      <p:to>
                                        <p:strVal val="hidden"/>
                                      </p:to>
                                    </p:set>
                                  </p:childTnLst>
                                </p:cTn>
                              </p:par>
                              <p:par>
                                <p:cTn id="1681" presetID="2" presetClass="exit" presetSubtype="12" fill="hold" grpId="2" nodeType="withEffect">
                                  <p:stCondLst>
                                    <p:cond delay="0"/>
                                  </p:stCondLst>
                                  <p:childTnLst>
                                    <p:anim calcmode="lin" valueType="num">
                                      <p:cBhvr additive="base">
                                        <p:cTn id="1682" dur="2250"/>
                                        <p:tgtEl>
                                          <p:spTgt spid="108"/>
                                        </p:tgtEl>
                                        <p:attrNameLst>
                                          <p:attrName>ppt_x</p:attrName>
                                        </p:attrNameLst>
                                      </p:cBhvr>
                                      <p:tavLst>
                                        <p:tav tm="0">
                                          <p:val>
                                            <p:strVal val="ppt_x"/>
                                          </p:val>
                                        </p:tav>
                                        <p:tav tm="100000">
                                          <p:val>
                                            <p:strVal val="0-ppt_w/2"/>
                                          </p:val>
                                        </p:tav>
                                      </p:tavLst>
                                    </p:anim>
                                    <p:anim calcmode="lin" valueType="num">
                                      <p:cBhvr additive="base">
                                        <p:cTn id="1683" dur="2250"/>
                                        <p:tgtEl>
                                          <p:spTgt spid="108"/>
                                        </p:tgtEl>
                                        <p:attrNameLst>
                                          <p:attrName>ppt_y</p:attrName>
                                        </p:attrNameLst>
                                      </p:cBhvr>
                                      <p:tavLst>
                                        <p:tav tm="0">
                                          <p:val>
                                            <p:strVal val="ppt_y"/>
                                          </p:val>
                                        </p:tav>
                                        <p:tav tm="100000">
                                          <p:val>
                                            <p:strVal val="1+ppt_h/2"/>
                                          </p:val>
                                        </p:tav>
                                      </p:tavLst>
                                    </p:anim>
                                    <p:set>
                                      <p:cBhvr>
                                        <p:cTn id="1684" dur="1" fill="hold">
                                          <p:stCondLst>
                                            <p:cond delay="2249"/>
                                          </p:stCondLst>
                                        </p:cTn>
                                        <p:tgtEl>
                                          <p:spTgt spid="108"/>
                                        </p:tgtEl>
                                        <p:attrNameLst>
                                          <p:attrName>style.visibility</p:attrName>
                                        </p:attrNameLst>
                                      </p:cBhvr>
                                      <p:to>
                                        <p:strVal val="hidden"/>
                                      </p:to>
                                    </p:set>
                                  </p:childTnLst>
                                </p:cTn>
                              </p:par>
                              <p:par>
                                <p:cTn id="1685" presetID="2" presetClass="exit" presetSubtype="12" fill="hold" grpId="2" nodeType="withEffect">
                                  <p:stCondLst>
                                    <p:cond delay="0"/>
                                  </p:stCondLst>
                                  <p:childTnLst>
                                    <p:anim calcmode="lin" valueType="num">
                                      <p:cBhvr additive="base">
                                        <p:cTn id="1686" dur="2250"/>
                                        <p:tgtEl>
                                          <p:spTgt spid="109"/>
                                        </p:tgtEl>
                                        <p:attrNameLst>
                                          <p:attrName>ppt_x</p:attrName>
                                        </p:attrNameLst>
                                      </p:cBhvr>
                                      <p:tavLst>
                                        <p:tav tm="0">
                                          <p:val>
                                            <p:strVal val="ppt_x"/>
                                          </p:val>
                                        </p:tav>
                                        <p:tav tm="100000">
                                          <p:val>
                                            <p:strVal val="0-ppt_w/2"/>
                                          </p:val>
                                        </p:tav>
                                      </p:tavLst>
                                    </p:anim>
                                    <p:anim calcmode="lin" valueType="num">
                                      <p:cBhvr additive="base">
                                        <p:cTn id="1687" dur="2250"/>
                                        <p:tgtEl>
                                          <p:spTgt spid="109"/>
                                        </p:tgtEl>
                                        <p:attrNameLst>
                                          <p:attrName>ppt_y</p:attrName>
                                        </p:attrNameLst>
                                      </p:cBhvr>
                                      <p:tavLst>
                                        <p:tav tm="0">
                                          <p:val>
                                            <p:strVal val="ppt_y"/>
                                          </p:val>
                                        </p:tav>
                                        <p:tav tm="100000">
                                          <p:val>
                                            <p:strVal val="1+ppt_h/2"/>
                                          </p:val>
                                        </p:tav>
                                      </p:tavLst>
                                    </p:anim>
                                    <p:set>
                                      <p:cBhvr>
                                        <p:cTn id="1688" dur="1" fill="hold">
                                          <p:stCondLst>
                                            <p:cond delay="2249"/>
                                          </p:stCondLst>
                                        </p:cTn>
                                        <p:tgtEl>
                                          <p:spTgt spid="109"/>
                                        </p:tgtEl>
                                        <p:attrNameLst>
                                          <p:attrName>style.visibility</p:attrName>
                                        </p:attrNameLst>
                                      </p:cBhvr>
                                      <p:to>
                                        <p:strVal val="hidden"/>
                                      </p:to>
                                    </p:set>
                                  </p:childTnLst>
                                </p:cTn>
                              </p:par>
                              <p:par>
                                <p:cTn id="1689" presetID="2" presetClass="exit" presetSubtype="12" fill="hold" grpId="2" nodeType="withEffect">
                                  <p:stCondLst>
                                    <p:cond delay="0"/>
                                  </p:stCondLst>
                                  <p:childTnLst>
                                    <p:anim calcmode="lin" valueType="num">
                                      <p:cBhvr additive="base">
                                        <p:cTn id="1690" dur="2250"/>
                                        <p:tgtEl>
                                          <p:spTgt spid="110"/>
                                        </p:tgtEl>
                                        <p:attrNameLst>
                                          <p:attrName>ppt_x</p:attrName>
                                        </p:attrNameLst>
                                      </p:cBhvr>
                                      <p:tavLst>
                                        <p:tav tm="0">
                                          <p:val>
                                            <p:strVal val="ppt_x"/>
                                          </p:val>
                                        </p:tav>
                                        <p:tav tm="100000">
                                          <p:val>
                                            <p:strVal val="0-ppt_w/2"/>
                                          </p:val>
                                        </p:tav>
                                      </p:tavLst>
                                    </p:anim>
                                    <p:anim calcmode="lin" valueType="num">
                                      <p:cBhvr additive="base">
                                        <p:cTn id="1691" dur="2250"/>
                                        <p:tgtEl>
                                          <p:spTgt spid="110"/>
                                        </p:tgtEl>
                                        <p:attrNameLst>
                                          <p:attrName>ppt_y</p:attrName>
                                        </p:attrNameLst>
                                      </p:cBhvr>
                                      <p:tavLst>
                                        <p:tav tm="0">
                                          <p:val>
                                            <p:strVal val="ppt_y"/>
                                          </p:val>
                                        </p:tav>
                                        <p:tav tm="100000">
                                          <p:val>
                                            <p:strVal val="1+ppt_h/2"/>
                                          </p:val>
                                        </p:tav>
                                      </p:tavLst>
                                    </p:anim>
                                    <p:set>
                                      <p:cBhvr>
                                        <p:cTn id="1692" dur="1" fill="hold">
                                          <p:stCondLst>
                                            <p:cond delay="2249"/>
                                          </p:stCondLst>
                                        </p:cTn>
                                        <p:tgtEl>
                                          <p:spTgt spid="110"/>
                                        </p:tgtEl>
                                        <p:attrNameLst>
                                          <p:attrName>style.visibility</p:attrName>
                                        </p:attrNameLst>
                                      </p:cBhvr>
                                      <p:to>
                                        <p:strVal val="hidden"/>
                                      </p:to>
                                    </p:set>
                                  </p:childTnLst>
                                </p:cTn>
                              </p:par>
                              <p:par>
                                <p:cTn id="1693" presetID="2" presetClass="exit" presetSubtype="12" fill="hold" grpId="2" nodeType="withEffect">
                                  <p:stCondLst>
                                    <p:cond delay="0"/>
                                  </p:stCondLst>
                                  <p:childTnLst>
                                    <p:anim calcmode="lin" valueType="num">
                                      <p:cBhvr additive="base">
                                        <p:cTn id="1694" dur="2250"/>
                                        <p:tgtEl>
                                          <p:spTgt spid="111"/>
                                        </p:tgtEl>
                                        <p:attrNameLst>
                                          <p:attrName>ppt_x</p:attrName>
                                        </p:attrNameLst>
                                      </p:cBhvr>
                                      <p:tavLst>
                                        <p:tav tm="0">
                                          <p:val>
                                            <p:strVal val="ppt_x"/>
                                          </p:val>
                                        </p:tav>
                                        <p:tav tm="100000">
                                          <p:val>
                                            <p:strVal val="0-ppt_w/2"/>
                                          </p:val>
                                        </p:tav>
                                      </p:tavLst>
                                    </p:anim>
                                    <p:anim calcmode="lin" valueType="num">
                                      <p:cBhvr additive="base">
                                        <p:cTn id="1695" dur="2250"/>
                                        <p:tgtEl>
                                          <p:spTgt spid="111"/>
                                        </p:tgtEl>
                                        <p:attrNameLst>
                                          <p:attrName>ppt_y</p:attrName>
                                        </p:attrNameLst>
                                      </p:cBhvr>
                                      <p:tavLst>
                                        <p:tav tm="0">
                                          <p:val>
                                            <p:strVal val="ppt_y"/>
                                          </p:val>
                                        </p:tav>
                                        <p:tav tm="100000">
                                          <p:val>
                                            <p:strVal val="1+ppt_h/2"/>
                                          </p:val>
                                        </p:tav>
                                      </p:tavLst>
                                    </p:anim>
                                    <p:set>
                                      <p:cBhvr>
                                        <p:cTn id="1696" dur="1" fill="hold">
                                          <p:stCondLst>
                                            <p:cond delay="2249"/>
                                          </p:stCondLst>
                                        </p:cTn>
                                        <p:tgtEl>
                                          <p:spTgt spid="111"/>
                                        </p:tgtEl>
                                        <p:attrNameLst>
                                          <p:attrName>style.visibility</p:attrName>
                                        </p:attrNameLst>
                                      </p:cBhvr>
                                      <p:to>
                                        <p:strVal val="hidden"/>
                                      </p:to>
                                    </p:set>
                                  </p:childTnLst>
                                </p:cTn>
                              </p:par>
                              <p:par>
                                <p:cTn id="1697" presetID="2" presetClass="exit" presetSubtype="12" fill="hold" grpId="2" nodeType="withEffect">
                                  <p:stCondLst>
                                    <p:cond delay="0"/>
                                  </p:stCondLst>
                                  <p:childTnLst>
                                    <p:anim calcmode="lin" valueType="num">
                                      <p:cBhvr additive="base">
                                        <p:cTn id="1698" dur="2250"/>
                                        <p:tgtEl>
                                          <p:spTgt spid="112"/>
                                        </p:tgtEl>
                                        <p:attrNameLst>
                                          <p:attrName>ppt_x</p:attrName>
                                        </p:attrNameLst>
                                      </p:cBhvr>
                                      <p:tavLst>
                                        <p:tav tm="0">
                                          <p:val>
                                            <p:strVal val="ppt_x"/>
                                          </p:val>
                                        </p:tav>
                                        <p:tav tm="100000">
                                          <p:val>
                                            <p:strVal val="0-ppt_w/2"/>
                                          </p:val>
                                        </p:tav>
                                      </p:tavLst>
                                    </p:anim>
                                    <p:anim calcmode="lin" valueType="num">
                                      <p:cBhvr additive="base">
                                        <p:cTn id="1699" dur="2250"/>
                                        <p:tgtEl>
                                          <p:spTgt spid="112"/>
                                        </p:tgtEl>
                                        <p:attrNameLst>
                                          <p:attrName>ppt_y</p:attrName>
                                        </p:attrNameLst>
                                      </p:cBhvr>
                                      <p:tavLst>
                                        <p:tav tm="0">
                                          <p:val>
                                            <p:strVal val="ppt_y"/>
                                          </p:val>
                                        </p:tav>
                                        <p:tav tm="100000">
                                          <p:val>
                                            <p:strVal val="1+ppt_h/2"/>
                                          </p:val>
                                        </p:tav>
                                      </p:tavLst>
                                    </p:anim>
                                    <p:set>
                                      <p:cBhvr>
                                        <p:cTn id="1700" dur="1" fill="hold">
                                          <p:stCondLst>
                                            <p:cond delay="2249"/>
                                          </p:stCondLst>
                                        </p:cTn>
                                        <p:tgtEl>
                                          <p:spTgt spid="112"/>
                                        </p:tgtEl>
                                        <p:attrNameLst>
                                          <p:attrName>style.visibility</p:attrName>
                                        </p:attrNameLst>
                                      </p:cBhvr>
                                      <p:to>
                                        <p:strVal val="hidden"/>
                                      </p:to>
                                    </p:set>
                                  </p:childTnLst>
                                </p:cTn>
                              </p:par>
                              <p:par>
                                <p:cTn id="1701" presetID="2" presetClass="exit" presetSubtype="12" fill="hold" grpId="2" nodeType="withEffect">
                                  <p:stCondLst>
                                    <p:cond delay="0"/>
                                  </p:stCondLst>
                                  <p:childTnLst>
                                    <p:anim calcmode="lin" valueType="num">
                                      <p:cBhvr additive="base">
                                        <p:cTn id="1702" dur="2250"/>
                                        <p:tgtEl>
                                          <p:spTgt spid="113"/>
                                        </p:tgtEl>
                                        <p:attrNameLst>
                                          <p:attrName>ppt_x</p:attrName>
                                        </p:attrNameLst>
                                      </p:cBhvr>
                                      <p:tavLst>
                                        <p:tav tm="0">
                                          <p:val>
                                            <p:strVal val="ppt_x"/>
                                          </p:val>
                                        </p:tav>
                                        <p:tav tm="100000">
                                          <p:val>
                                            <p:strVal val="0-ppt_w/2"/>
                                          </p:val>
                                        </p:tav>
                                      </p:tavLst>
                                    </p:anim>
                                    <p:anim calcmode="lin" valueType="num">
                                      <p:cBhvr additive="base">
                                        <p:cTn id="1703" dur="2250"/>
                                        <p:tgtEl>
                                          <p:spTgt spid="113"/>
                                        </p:tgtEl>
                                        <p:attrNameLst>
                                          <p:attrName>ppt_y</p:attrName>
                                        </p:attrNameLst>
                                      </p:cBhvr>
                                      <p:tavLst>
                                        <p:tav tm="0">
                                          <p:val>
                                            <p:strVal val="ppt_y"/>
                                          </p:val>
                                        </p:tav>
                                        <p:tav tm="100000">
                                          <p:val>
                                            <p:strVal val="1+ppt_h/2"/>
                                          </p:val>
                                        </p:tav>
                                      </p:tavLst>
                                    </p:anim>
                                    <p:set>
                                      <p:cBhvr>
                                        <p:cTn id="1704" dur="1" fill="hold">
                                          <p:stCondLst>
                                            <p:cond delay="2249"/>
                                          </p:stCondLst>
                                        </p:cTn>
                                        <p:tgtEl>
                                          <p:spTgt spid="113"/>
                                        </p:tgtEl>
                                        <p:attrNameLst>
                                          <p:attrName>style.visibility</p:attrName>
                                        </p:attrNameLst>
                                      </p:cBhvr>
                                      <p:to>
                                        <p:strVal val="hidden"/>
                                      </p:to>
                                    </p:set>
                                  </p:childTnLst>
                                </p:cTn>
                              </p:par>
                              <p:par>
                                <p:cTn id="1705" presetID="2" presetClass="exit" presetSubtype="12" fill="hold" grpId="2" nodeType="withEffect">
                                  <p:stCondLst>
                                    <p:cond delay="0"/>
                                  </p:stCondLst>
                                  <p:childTnLst>
                                    <p:anim calcmode="lin" valueType="num">
                                      <p:cBhvr additive="base">
                                        <p:cTn id="1706" dur="2250"/>
                                        <p:tgtEl>
                                          <p:spTgt spid="114"/>
                                        </p:tgtEl>
                                        <p:attrNameLst>
                                          <p:attrName>ppt_x</p:attrName>
                                        </p:attrNameLst>
                                      </p:cBhvr>
                                      <p:tavLst>
                                        <p:tav tm="0">
                                          <p:val>
                                            <p:strVal val="ppt_x"/>
                                          </p:val>
                                        </p:tav>
                                        <p:tav tm="100000">
                                          <p:val>
                                            <p:strVal val="0-ppt_w/2"/>
                                          </p:val>
                                        </p:tav>
                                      </p:tavLst>
                                    </p:anim>
                                    <p:anim calcmode="lin" valueType="num">
                                      <p:cBhvr additive="base">
                                        <p:cTn id="1707" dur="2250"/>
                                        <p:tgtEl>
                                          <p:spTgt spid="114"/>
                                        </p:tgtEl>
                                        <p:attrNameLst>
                                          <p:attrName>ppt_y</p:attrName>
                                        </p:attrNameLst>
                                      </p:cBhvr>
                                      <p:tavLst>
                                        <p:tav tm="0">
                                          <p:val>
                                            <p:strVal val="ppt_y"/>
                                          </p:val>
                                        </p:tav>
                                        <p:tav tm="100000">
                                          <p:val>
                                            <p:strVal val="1+ppt_h/2"/>
                                          </p:val>
                                        </p:tav>
                                      </p:tavLst>
                                    </p:anim>
                                    <p:set>
                                      <p:cBhvr>
                                        <p:cTn id="1708" dur="1" fill="hold">
                                          <p:stCondLst>
                                            <p:cond delay="2249"/>
                                          </p:stCondLst>
                                        </p:cTn>
                                        <p:tgtEl>
                                          <p:spTgt spid="114"/>
                                        </p:tgtEl>
                                        <p:attrNameLst>
                                          <p:attrName>style.visibility</p:attrName>
                                        </p:attrNameLst>
                                      </p:cBhvr>
                                      <p:to>
                                        <p:strVal val="hidden"/>
                                      </p:to>
                                    </p:set>
                                  </p:childTnLst>
                                </p:cTn>
                              </p:par>
                              <p:par>
                                <p:cTn id="1709" presetID="2" presetClass="exit" presetSubtype="12" fill="hold" grpId="2" nodeType="withEffect">
                                  <p:stCondLst>
                                    <p:cond delay="0"/>
                                  </p:stCondLst>
                                  <p:childTnLst>
                                    <p:anim calcmode="lin" valueType="num">
                                      <p:cBhvr additive="base">
                                        <p:cTn id="1710" dur="2250"/>
                                        <p:tgtEl>
                                          <p:spTgt spid="115"/>
                                        </p:tgtEl>
                                        <p:attrNameLst>
                                          <p:attrName>ppt_x</p:attrName>
                                        </p:attrNameLst>
                                      </p:cBhvr>
                                      <p:tavLst>
                                        <p:tav tm="0">
                                          <p:val>
                                            <p:strVal val="ppt_x"/>
                                          </p:val>
                                        </p:tav>
                                        <p:tav tm="100000">
                                          <p:val>
                                            <p:strVal val="0-ppt_w/2"/>
                                          </p:val>
                                        </p:tav>
                                      </p:tavLst>
                                    </p:anim>
                                    <p:anim calcmode="lin" valueType="num">
                                      <p:cBhvr additive="base">
                                        <p:cTn id="1711" dur="2250"/>
                                        <p:tgtEl>
                                          <p:spTgt spid="115"/>
                                        </p:tgtEl>
                                        <p:attrNameLst>
                                          <p:attrName>ppt_y</p:attrName>
                                        </p:attrNameLst>
                                      </p:cBhvr>
                                      <p:tavLst>
                                        <p:tav tm="0">
                                          <p:val>
                                            <p:strVal val="ppt_y"/>
                                          </p:val>
                                        </p:tav>
                                        <p:tav tm="100000">
                                          <p:val>
                                            <p:strVal val="1+ppt_h/2"/>
                                          </p:val>
                                        </p:tav>
                                      </p:tavLst>
                                    </p:anim>
                                    <p:set>
                                      <p:cBhvr>
                                        <p:cTn id="1712" dur="1" fill="hold">
                                          <p:stCondLst>
                                            <p:cond delay="2249"/>
                                          </p:stCondLst>
                                        </p:cTn>
                                        <p:tgtEl>
                                          <p:spTgt spid="115"/>
                                        </p:tgtEl>
                                        <p:attrNameLst>
                                          <p:attrName>style.visibility</p:attrName>
                                        </p:attrNameLst>
                                      </p:cBhvr>
                                      <p:to>
                                        <p:strVal val="hidden"/>
                                      </p:to>
                                    </p:set>
                                  </p:childTnLst>
                                </p:cTn>
                              </p:par>
                              <p:par>
                                <p:cTn id="1713" presetID="2" presetClass="exit" presetSubtype="12" fill="hold" grpId="2" nodeType="withEffect">
                                  <p:stCondLst>
                                    <p:cond delay="0"/>
                                  </p:stCondLst>
                                  <p:childTnLst>
                                    <p:anim calcmode="lin" valueType="num">
                                      <p:cBhvr additive="base">
                                        <p:cTn id="1714" dur="2250"/>
                                        <p:tgtEl>
                                          <p:spTgt spid="116"/>
                                        </p:tgtEl>
                                        <p:attrNameLst>
                                          <p:attrName>ppt_x</p:attrName>
                                        </p:attrNameLst>
                                      </p:cBhvr>
                                      <p:tavLst>
                                        <p:tav tm="0">
                                          <p:val>
                                            <p:strVal val="ppt_x"/>
                                          </p:val>
                                        </p:tav>
                                        <p:tav tm="100000">
                                          <p:val>
                                            <p:strVal val="0-ppt_w/2"/>
                                          </p:val>
                                        </p:tav>
                                      </p:tavLst>
                                    </p:anim>
                                    <p:anim calcmode="lin" valueType="num">
                                      <p:cBhvr additive="base">
                                        <p:cTn id="1715" dur="2250"/>
                                        <p:tgtEl>
                                          <p:spTgt spid="116"/>
                                        </p:tgtEl>
                                        <p:attrNameLst>
                                          <p:attrName>ppt_y</p:attrName>
                                        </p:attrNameLst>
                                      </p:cBhvr>
                                      <p:tavLst>
                                        <p:tav tm="0">
                                          <p:val>
                                            <p:strVal val="ppt_y"/>
                                          </p:val>
                                        </p:tav>
                                        <p:tav tm="100000">
                                          <p:val>
                                            <p:strVal val="1+ppt_h/2"/>
                                          </p:val>
                                        </p:tav>
                                      </p:tavLst>
                                    </p:anim>
                                    <p:set>
                                      <p:cBhvr>
                                        <p:cTn id="1716" dur="1" fill="hold">
                                          <p:stCondLst>
                                            <p:cond delay="2249"/>
                                          </p:stCondLst>
                                        </p:cTn>
                                        <p:tgtEl>
                                          <p:spTgt spid="116"/>
                                        </p:tgtEl>
                                        <p:attrNameLst>
                                          <p:attrName>style.visibility</p:attrName>
                                        </p:attrNameLst>
                                      </p:cBhvr>
                                      <p:to>
                                        <p:strVal val="hidden"/>
                                      </p:to>
                                    </p:set>
                                  </p:childTnLst>
                                </p:cTn>
                              </p:par>
                              <p:par>
                                <p:cTn id="1717" presetID="2" presetClass="exit" presetSubtype="12" fill="hold" grpId="2" nodeType="withEffect">
                                  <p:stCondLst>
                                    <p:cond delay="0"/>
                                  </p:stCondLst>
                                  <p:childTnLst>
                                    <p:anim calcmode="lin" valueType="num">
                                      <p:cBhvr additive="base">
                                        <p:cTn id="1718" dur="2250"/>
                                        <p:tgtEl>
                                          <p:spTgt spid="117"/>
                                        </p:tgtEl>
                                        <p:attrNameLst>
                                          <p:attrName>ppt_x</p:attrName>
                                        </p:attrNameLst>
                                      </p:cBhvr>
                                      <p:tavLst>
                                        <p:tav tm="0">
                                          <p:val>
                                            <p:strVal val="ppt_x"/>
                                          </p:val>
                                        </p:tav>
                                        <p:tav tm="100000">
                                          <p:val>
                                            <p:strVal val="0-ppt_w/2"/>
                                          </p:val>
                                        </p:tav>
                                      </p:tavLst>
                                    </p:anim>
                                    <p:anim calcmode="lin" valueType="num">
                                      <p:cBhvr additive="base">
                                        <p:cTn id="1719" dur="2250"/>
                                        <p:tgtEl>
                                          <p:spTgt spid="117"/>
                                        </p:tgtEl>
                                        <p:attrNameLst>
                                          <p:attrName>ppt_y</p:attrName>
                                        </p:attrNameLst>
                                      </p:cBhvr>
                                      <p:tavLst>
                                        <p:tav tm="0">
                                          <p:val>
                                            <p:strVal val="ppt_y"/>
                                          </p:val>
                                        </p:tav>
                                        <p:tav tm="100000">
                                          <p:val>
                                            <p:strVal val="1+ppt_h/2"/>
                                          </p:val>
                                        </p:tav>
                                      </p:tavLst>
                                    </p:anim>
                                    <p:set>
                                      <p:cBhvr>
                                        <p:cTn id="1720" dur="1" fill="hold">
                                          <p:stCondLst>
                                            <p:cond delay="2249"/>
                                          </p:stCondLst>
                                        </p:cTn>
                                        <p:tgtEl>
                                          <p:spTgt spid="117"/>
                                        </p:tgtEl>
                                        <p:attrNameLst>
                                          <p:attrName>style.visibility</p:attrName>
                                        </p:attrNameLst>
                                      </p:cBhvr>
                                      <p:to>
                                        <p:strVal val="hidden"/>
                                      </p:to>
                                    </p:set>
                                  </p:childTnLst>
                                </p:cTn>
                              </p:par>
                              <p:par>
                                <p:cTn id="1721" presetID="2" presetClass="exit" presetSubtype="12" fill="hold" grpId="2" nodeType="withEffect">
                                  <p:stCondLst>
                                    <p:cond delay="0"/>
                                  </p:stCondLst>
                                  <p:childTnLst>
                                    <p:anim calcmode="lin" valueType="num">
                                      <p:cBhvr additive="base">
                                        <p:cTn id="1722" dur="2250"/>
                                        <p:tgtEl>
                                          <p:spTgt spid="118"/>
                                        </p:tgtEl>
                                        <p:attrNameLst>
                                          <p:attrName>ppt_x</p:attrName>
                                        </p:attrNameLst>
                                      </p:cBhvr>
                                      <p:tavLst>
                                        <p:tav tm="0">
                                          <p:val>
                                            <p:strVal val="ppt_x"/>
                                          </p:val>
                                        </p:tav>
                                        <p:tav tm="100000">
                                          <p:val>
                                            <p:strVal val="0-ppt_w/2"/>
                                          </p:val>
                                        </p:tav>
                                      </p:tavLst>
                                    </p:anim>
                                    <p:anim calcmode="lin" valueType="num">
                                      <p:cBhvr additive="base">
                                        <p:cTn id="1723" dur="2250"/>
                                        <p:tgtEl>
                                          <p:spTgt spid="118"/>
                                        </p:tgtEl>
                                        <p:attrNameLst>
                                          <p:attrName>ppt_y</p:attrName>
                                        </p:attrNameLst>
                                      </p:cBhvr>
                                      <p:tavLst>
                                        <p:tav tm="0">
                                          <p:val>
                                            <p:strVal val="ppt_y"/>
                                          </p:val>
                                        </p:tav>
                                        <p:tav tm="100000">
                                          <p:val>
                                            <p:strVal val="1+ppt_h/2"/>
                                          </p:val>
                                        </p:tav>
                                      </p:tavLst>
                                    </p:anim>
                                    <p:set>
                                      <p:cBhvr>
                                        <p:cTn id="1724" dur="1" fill="hold">
                                          <p:stCondLst>
                                            <p:cond delay="2249"/>
                                          </p:stCondLst>
                                        </p:cTn>
                                        <p:tgtEl>
                                          <p:spTgt spid="118"/>
                                        </p:tgtEl>
                                        <p:attrNameLst>
                                          <p:attrName>style.visibility</p:attrName>
                                        </p:attrNameLst>
                                      </p:cBhvr>
                                      <p:to>
                                        <p:strVal val="hidden"/>
                                      </p:to>
                                    </p:set>
                                  </p:childTnLst>
                                </p:cTn>
                              </p:par>
                              <p:par>
                                <p:cTn id="1725" presetID="2" presetClass="exit" presetSubtype="12" fill="hold" grpId="2" nodeType="withEffect">
                                  <p:stCondLst>
                                    <p:cond delay="0"/>
                                  </p:stCondLst>
                                  <p:childTnLst>
                                    <p:anim calcmode="lin" valueType="num">
                                      <p:cBhvr additive="base">
                                        <p:cTn id="1726" dur="2250"/>
                                        <p:tgtEl>
                                          <p:spTgt spid="119"/>
                                        </p:tgtEl>
                                        <p:attrNameLst>
                                          <p:attrName>ppt_x</p:attrName>
                                        </p:attrNameLst>
                                      </p:cBhvr>
                                      <p:tavLst>
                                        <p:tav tm="0">
                                          <p:val>
                                            <p:strVal val="ppt_x"/>
                                          </p:val>
                                        </p:tav>
                                        <p:tav tm="100000">
                                          <p:val>
                                            <p:strVal val="0-ppt_w/2"/>
                                          </p:val>
                                        </p:tav>
                                      </p:tavLst>
                                    </p:anim>
                                    <p:anim calcmode="lin" valueType="num">
                                      <p:cBhvr additive="base">
                                        <p:cTn id="1727" dur="2250"/>
                                        <p:tgtEl>
                                          <p:spTgt spid="119"/>
                                        </p:tgtEl>
                                        <p:attrNameLst>
                                          <p:attrName>ppt_y</p:attrName>
                                        </p:attrNameLst>
                                      </p:cBhvr>
                                      <p:tavLst>
                                        <p:tav tm="0">
                                          <p:val>
                                            <p:strVal val="ppt_y"/>
                                          </p:val>
                                        </p:tav>
                                        <p:tav tm="100000">
                                          <p:val>
                                            <p:strVal val="1+ppt_h/2"/>
                                          </p:val>
                                        </p:tav>
                                      </p:tavLst>
                                    </p:anim>
                                    <p:set>
                                      <p:cBhvr>
                                        <p:cTn id="1728" dur="1" fill="hold">
                                          <p:stCondLst>
                                            <p:cond delay="2249"/>
                                          </p:stCondLst>
                                        </p:cTn>
                                        <p:tgtEl>
                                          <p:spTgt spid="119"/>
                                        </p:tgtEl>
                                        <p:attrNameLst>
                                          <p:attrName>style.visibility</p:attrName>
                                        </p:attrNameLst>
                                      </p:cBhvr>
                                      <p:to>
                                        <p:strVal val="hidden"/>
                                      </p:to>
                                    </p:set>
                                  </p:childTnLst>
                                </p:cTn>
                              </p:par>
                              <p:par>
                                <p:cTn id="1729" presetID="2" presetClass="exit" presetSubtype="12" fill="hold" grpId="2" nodeType="withEffect">
                                  <p:stCondLst>
                                    <p:cond delay="0"/>
                                  </p:stCondLst>
                                  <p:childTnLst>
                                    <p:anim calcmode="lin" valueType="num">
                                      <p:cBhvr additive="base">
                                        <p:cTn id="1730" dur="2250"/>
                                        <p:tgtEl>
                                          <p:spTgt spid="120"/>
                                        </p:tgtEl>
                                        <p:attrNameLst>
                                          <p:attrName>ppt_x</p:attrName>
                                        </p:attrNameLst>
                                      </p:cBhvr>
                                      <p:tavLst>
                                        <p:tav tm="0">
                                          <p:val>
                                            <p:strVal val="ppt_x"/>
                                          </p:val>
                                        </p:tav>
                                        <p:tav tm="100000">
                                          <p:val>
                                            <p:strVal val="0-ppt_w/2"/>
                                          </p:val>
                                        </p:tav>
                                      </p:tavLst>
                                    </p:anim>
                                    <p:anim calcmode="lin" valueType="num">
                                      <p:cBhvr additive="base">
                                        <p:cTn id="1731" dur="2250"/>
                                        <p:tgtEl>
                                          <p:spTgt spid="120"/>
                                        </p:tgtEl>
                                        <p:attrNameLst>
                                          <p:attrName>ppt_y</p:attrName>
                                        </p:attrNameLst>
                                      </p:cBhvr>
                                      <p:tavLst>
                                        <p:tav tm="0">
                                          <p:val>
                                            <p:strVal val="ppt_y"/>
                                          </p:val>
                                        </p:tav>
                                        <p:tav tm="100000">
                                          <p:val>
                                            <p:strVal val="1+ppt_h/2"/>
                                          </p:val>
                                        </p:tav>
                                      </p:tavLst>
                                    </p:anim>
                                    <p:set>
                                      <p:cBhvr>
                                        <p:cTn id="1732" dur="1" fill="hold">
                                          <p:stCondLst>
                                            <p:cond delay="2249"/>
                                          </p:stCondLst>
                                        </p:cTn>
                                        <p:tgtEl>
                                          <p:spTgt spid="120"/>
                                        </p:tgtEl>
                                        <p:attrNameLst>
                                          <p:attrName>style.visibility</p:attrName>
                                        </p:attrNameLst>
                                      </p:cBhvr>
                                      <p:to>
                                        <p:strVal val="hidden"/>
                                      </p:to>
                                    </p:set>
                                  </p:childTnLst>
                                </p:cTn>
                              </p:par>
                              <p:par>
                                <p:cTn id="1733" presetID="2" presetClass="exit" presetSubtype="12" fill="hold" grpId="2" nodeType="withEffect">
                                  <p:stCondLst>
                                    <p:cond delay="0"/>
                                  </p:stCondLst>
                                  <p:childTnLst>
                                    <p:anim calcmode="lin" valueType="num">
                                      <p:cBhvr additive="base">
                                        <p:cTn id="1734" dur="2250"/>
                                        <p:tgtEl>
                                          <p:spTgt spid="121"/>
                                        </p:tgtEl>
                                        <p:attrNameLst>
                                          <p:attrName>ppt_x</p:attrName>
                                        </p:attrNameLst>
                                      </p:cBhvr>
                                      <p:tavLst>
                                        <p:tav tm="0">
                                          <p:val>
                                            <p:strVal val="ppt_x"/>
                                          </p:val>
                                        </p:tav>
                                        <p:tav tm="100000">
                                          <p:val>
                                            <p:strVal val="0-ppt_w/2"/>
                                          </p:val>
                                        </p:tav>
                                      </p:tavLst>
                                    </p:anim>
                                    <p:anim calcmode="lin" valueType="num">
                                      <p:cBhvr additive="base">
                                        <p:cTn id="1735" dur="2250"/>
                                        <p:tgtEl>
                                          <p:spTgt spid="121"/>
                                        </p:tgtEl>
                                        <p:attrNameLst>
                                          <p:attrName>ppt_y</p:attrName>
                                        </p:attrNameLst>
                                      </p:cBhvr>
                                      <p:tavLst>
                                        <p:tav tm="0">
                                          <p:val>
                                            <p:strVal val="ppt_y"/>
                                          </p:val>
                                        </p:tav>
                                        <p:tav tm="100000">
                                          <p:val>
                                            <p:strVal val="1+ppt_h/2"/>
                                          </p:val>
                                        </p:tav>
                                      </p:tavLst>
                                    </p:anim>
                                    <p:set>
                                      <p:cBhvr>
                                        <p:cTn id="1736" dur="1" fill="hold">
                                          <p:stCondLst>
                                            <p:cond delay="2249"/>
                                          </p:stCondLst>
                                        </p:cTn>
                                        <p:tgtEl>
                                          <p:spTgt spid="121"/>
                                        </p:tgtEl>
                                        <p:attrNameLst>
                                          <p:attrName>style.visibility</p:attrName>
                                        </p:attrNameLst>
                                      </p:cBhvr>
                                      <p:to>
                                        <p:strVal val="hidden"/>
                                      </p:to>
                                    </p:set>
                                  </p:childTnLst>
                                </p:cTn>
                              </p:par>
                              <p:par>
                                <p:cTn id="1737" presetID="2" presetClass="exit" presetSubtype="12" fill="hold" grpId="2" nodeType="withEffect">
                                  <p:stCondLst>
                                    <p:cond delay="0"/>
                                  </p:stCondLst>
                                  <p:childTnLst>
                                    <p:anim calcmode="lin" valueType="num">
                                      <p:cBhvr additive="base">
                                        <p:cTn id="1738" dur="2250"/>
                                        <p:tgtEl>
                                          <p:spTgt spid="122"/>
                                        </p:tgtEl>
                                        <p:attrNameLst>
                                          <p:attrName>ppt_x</p:attrName>
                                        </p:attrNameLst>
                                      </p:cBhvr>
                                      <p:tavLst>
                                        <p:tav tm="0">
                                          <p:val>
                                            <p:strVal val="ppt_x"/>
                                          </p:val>
                                        </p:tav>
                                        <p:tav tm="100000">
                                          <p:val>
                                            <p:strVal val="0-ppt_w/2"/>
                                          </p:val>
                                        </p:tav>
                                      </p:tavLst>
                                    </p:anim>
                                    <p:anim calcmode="lin" valueType="num">
                                      <p:cBhvr additive="base">
                                        <p:cTn id="1739" dur="2250"/>
                                        <p:tgtEl>
                                          <p:spTgt spid="122"/>
                                        </p:tgtEl>
                                        <p:attrNameLst>
                                          <p:attrName>ppt_y</p:attrName>
                                        </p:attrNameLst>
                                      </p:cBhvr>
                                      <p:tavLst>
                                        <p:tav tm="0">
                                          <p:val>
                                            <p:strVal val="ppt_y"/>
                                          </p:val>
                                        </p:tav>
                                        <p:tav tm="100000">
                                          <p:val>
                                            <p:strVal val="1+ppt_h/2"/>
                                          </p:val>
                                        </p:tav>
                                      </p:tavLst>
                                    </p:anim>
                                    <p:set>
                                      <p:cBhvr>
                                        <p:cTn id="1740" dur="1" fill="hold">
                                          <p:stCondLst>
                                            <p:cond delay="2249"/>
                                          </p:stCondLst>
                                        </p:cTn>
                                        <p:tgtEl>
                                          <p:spTgt spid="122"/>
                                        </p:tgtEl>
                                        <p:attrNameLst>
                                          <p:attrName>style.visibility</p:attrName>
                                        </p:attrNameLst>
                                      </p:cBhvr>
                                      <p:to>
                                        <p:strVal val="hidden"/>
                                      </p:to>
                                    </p:set>
                                  </p:childTnLst>
                                </p:cTn>
                              </p:par>
                              <p:par>
                                <p:cTn id="1741" presetID="2" presetClass="exit" presetSubtype="12" fill="hold" grpId="2" nodeType="withEffect">
                                  <p:stCondLst>
                                    <p:cond delay="0"/>
                                  </p:stCondLst>
                                  <p:childTnLst>
                                    <p:anim calcmode="lin" valueType="num">
                                      <p:cBhvr additive="base">
                                        <p:cTn id="1742" dur="2250"/>
                                        <p:tgtEl>
                                          <p:spTgt spid="123"/>
                                        </p:tgtEl>
                                        <p:attrNameLst>
                                          <p:attrName>ppt_x</p:attrName>
                                        </p:attrNameLst>
                                      </p:cBhvr>
                                      <p:tavLst>
                                        <p:tav tm="0">
                                          <p:val>
                                            <p:strVal val="ppt_x"/>
                                          </p:val>
                                        </p:tav>
                                        <p:tav tm="100000">
                                          <p:val>
                                            <p:strVal val="0-ppt_w/2"/>
                                          </p:val>
                                        </p:tav>
                                      </p:tavLst>
                                    </p:anim>
                                    <p:anim calcmode="lin" valueType="num">
                                      <p:cBhvr additive="base">
                                        <p:cTn id="1743" dur="2250"/>
                                        <p:tgtEl>
                                          <p:spTgt spid="123"/>
                                        </p:tgtEl>
                                        <p:attrNameLst>
                                          <p:attrName>ppt_y</p:attrName>
                                        </p:attrNameLst>
                                      </p:cBhvr>
                                      <p:tavLst>
                                        <p:tav tm="0">
                                          <p:val>
                                            <p:strVal val="ppt_y"/>
                                          </p:val>
                                        </p:tav>
                                        <p:tav tm="100000">
                                          <p:val>
                                            <p:strVal val="1+ppt_h/2"/>
                                          </p:val>
                                        </p:tav>
                                      </p:tavLst>
                                    </p:anim>
                                    <p:set>
                                      <p:cBhvr>
                                        <p:cTn id="1744" dur="1" fill="hold">
                                          <p:stCondLst>
                                            <p:cond delay="2249"/>
                                          </p:stCondLst>
                                        </p:cTn>
                                        <p:tgtEl>
                                          <p:spTgt spid="123"/>
                                        </p:tgtEl>
                                        <p:attrNameLst>
                                          <p:attrName>style.visibility</p:attrName>
                                        </p:attrNameLst>
                                      </p:cBhvr>
                                      <p:to>
                                        <p:strVal val="hidden"/>
                                      </p:to>
                                    </p:set>
                                  </p:childTnLst>
                                </p:cTn>
                              </p:par>
                              <p:par>
                                <p:cTn id="1745" presetID="2" presetClass="exit" presetSubtype="12" fill="hold" grpId="2" nodeType="withEffect">
                                  <p:stCondLst>
                                    <p:cond delay="0"/>
                                  </p:stCondLst>
                                  <p:childTnLst>
                                    <p:anim calcmode="lin" valueType="num">
                                      <p:cBhvr additive="base">
                                        <p:cTn id="1746" dur="2250"/>
                                        <p:tgtEl>
                                          <p:spTgt spid="124"/>
                                        </p:tgtEl>
                                        <p:attrNameLst>
                                          <p:attrName>ppt_x</p:attrName>
                                        </p:attrNameLst>
                                      </p:cBhvr>
                                      <p:tavLst>
                                        <p:tav tm="0">
                                          <p:val>
                                            <p:strVal val="ppt_x"/>
                                          </p:val>
                                        </p:tav>
                                        <p:tav tm="100000">
                                          <p:val>
                                            <p:strVal val="0-ppt_w/2"/>
                                          </p:val>
                                        </p:tav>
                                      </p:tavLst>
                                    </p:anim>
                                    <p:anim calcmode="lin" valueType="num">
                                      <p:cBhvr additive="base">
                                        <p:cTn id="1747" dur="2250"/>
                                        <p:tgtEl>
                                          <p:spTgt spid="124"/>
                                        </p:tgtEl>
                                        <p:attrNameLst>
                                          <p:attrName>ppt_y</p:attrName>
                                        </p:attrNameLst>
                                      </p:cBhvr>
                                      <p:tavLst>
                                        <p:tav tm="0">
                                          <p:val>
                                            <p:strVal val="ppt_y"/>
                                          </p:val>
                                        </p:tav>
                                        <p:tav tm="100000">
                                          <p:val>
                                            <p:strVal val="1+ppt_h/2"/>
                                          </p:val>
                                        </p:tav>
                                      </p:tavLst>
                                    </p:anim>
                                    <p:set>
                                      <p:cBhvr>
                                        <p:cTn id="1748" dur="1" fill="hold">
                                          <p:stCondLst>
                                            <p:cond delay="2249"/>
                                          </p:stCondLst>
                                        </p:cTn>
                                        <p:tgtEl>
                                          <p:spTgt spid="124"/>
                                        </p:tgtEl>
                                        <p:attrNameLst>
                                          <p:attrName>style.visibility</p:attrName>
                                        </p:attrNameLst>
                                      </p:cBhvr>
                                      <p:to>
                                        <p:strVal val="hidden"/>
                                      </p:to>
                                    </p:set>
                                  </p:childTnLst>
                                </p:cTn>
                              </p:par>
                              <p:par>
                                <p:cTn id="1749" presetID="2" presetClass="exit" presetSubtype="12" fill="hold" grpId="2" nodeType="withEffect">
                                  <p:stCondLst>
                                    <p:cond delay="0"/>
                                  </p:stCondLst>
                                  <p:childTnLst>
                                    <p:anim calcmode="lin" valueType="num">
                                      <p:cBhvr additive="base">
                                        <p:cTn id="1750" dur="2250"/>
                                        <p:tgtEl>
                                          <p:spTgt spid="125"/>
                                        </p:tgtEl>
                                        <p:attrNameLst>
                                          <p:attrName>ppt_x</p:attrName>
                                        </p:attrNameLst>
                                      </p:cBhvr>
                                      <p:tavLst>
                                        <p:tav tm="0">
                                          <p:val>
                                            <p:strVal val="ppt_x"/>
                                          </p:val>
                                        </p:tav>
                                        <p:tav tm="100000">
                                          <p:val>
                                            <p:strVal val="0-ppt_w/2"/>
                                          </p:val>
                                        </p:tav>
                                      </p:tavLst>
                                    </p:anim>
                                    <p:anim calcmode="lin" valueType="num">
                                      <p:cBhvr additive="base">
                                        <p:cTn id="1751" dur="2250"/>
                                        <p:tgtEl>
                                          <p:spTgt spid="125"/>
                                        </p:tgtEl>
                                        <p:attrNameLst>
                                          <p:attrName>ppt_y</p:attrName>
                                        </p:attrNameLst>
                                      </p:cBhvr>
                                      <p:tavLst>
                                        <p:tav tm="0">
                                          <p:val>
                                            <p:strVal val="ppt_y"/>
                                          </p:val>
                                        </p:tav>
                                        <p:tav tm="100000">
                                          <p:val>
                                            <p:strVal val="1+ppt_h/2"/>
                                          </p:val>
                                        </p:tav>
                                      </p:tavLst>
                                    </p:anim>
                                    <p:set>
                                      <p:cBhvr>
                                        <p:cTn id="1752" dur="1" fill="hold">
                                          <p:stCondLst>
                                            <p:cond delay="2249"/>
                                          </p:stCondLst>
                                        </p:cTn>
                                        <p:tgtEl>
                                          <p:spTgt spid="125"/>
                                        </p:tgtEl>
                                        <p:attrNameLst>
                                          <p:attrName>style.visibility</p:attrName>
                                        </p:attrNameLst>
                                      </p:cBhvr>
                                      <p:to>
                                        <p:strVal val="hidden"/>
                                      </p:to>
                                    </p:set>
                                  </p:childTnLst>
                                </p:cTn>
                              </p:par>
                              <p:par>
                                <p:cTn id="1753" presetID="2" presetClass="exit" presetSubtype="12" fill="hold" grpId="2" nodeType="withEffect">
                                  <p:stCondLst>
                                    <p:cond delay="0"/>
                                  </p:stCondLst>
                                  <p:childTnLst>
                                    <p:anim calcmode="lin" valueType="num">
                                      <p:cBhvr additive="base">
                                        <p:cTn id="1754" dur="2250"/>
                                        <p:tgtEl>
                                          <p:spTgt spid="126"/>
                                        </p:tgtEl>
                                        <p:attrNameLst>
                                          <p:attrName>ppt_x</p:attrName>
                                        </p:attrNameLst>
                                      </p:cBhvr>
                                      <p:tavLst>
                                        <p:tav tm="0">
                                          <p:val>
                                            <p:strVal val="ppt_x"/>
                                          </p:val>
                                        </p:tav>
                                        <p:tav tm="100000">
                                          <p:val>
                                            <p:strVal val="0-ppt_w/2"/>
                                          </p:val>
                                        </p:tav>
                                      </p:tavLst>
                                    </p:anim>
                                    <p:anim calcmode="lin" valueType="num">
                                      <p:cBhvr additive="base">
                                        <p:cTn id="1755" dur="2250"/>
                                        <p:tgtEl>
                                          <p:spTgt spid="126"/>
                                        </p:tgtEl>
                                        <p:attrNameLst>
                                          <p:attrName>ppt_y</p:attrName>
                                        </p:attrNameLst>
                                      </p:cBhvr>
                                      <p:tavLst>
                                        <p:tav tm="0">
                                          <p:val>
                                            <p:strVal val="ppt_y"/>
                                          </p:val>
                                        </p:tav>
                                        <p:tav tm="100000">
                                          <p:val>
                                            <p:strVal val="1+ppt_h/2"/>
                                          </p:val>
                                        </p:tav>
                                      </p:tavLst>
                                    </p:anim>
                                    <p:set>
                                      <p:cBhvr>
                                        <p:cTn id="1756" dur="1" fill="hold">
                                          <p:stCondLst>
                                            <p:cond delay="2249"/>
                                          </p:stCondLst>
                                        </p:cTn>
                                        <p:tgtEl>
                                          <p:spTgt spid="126"/>
                                        </p:tgtEl>
                                        <p:attrNameLst>
                                          <p:attrName>style.visibility</p:attrName>
                                        </p:attrNameLst>
                                      </p:cBhvr>
                                      <p:to>
                                        <p:strVal val="hidden"/>
                                      </p:to>
                                    </p:set>
                                  </p:childTnLst>
                                </p:cTn>
                              </p:par>
                              <p:par>
                                <p:cTn id="1757" presetID="2" presetClass="exit" presetSubtype="12" fill="hold" grpId="2" nodeType="withEffect">
                                  <p:stCondLst>
                                    <p:cond delay="0"/>
                                  </p:stCondLst>
                                  <p:childTnLst>
                                    <p:anim calcmode="lin" valueType="num">
                                      <p:cBhvr additive="base">
                                        <p:cTn id="1758" dur="2250"/>
                                        <p:tgtEl>
                                          <p:spTgt spid="127"/>
                                        </p:tgtEl>
                                        <p:attrNameLst>
                                          <p:attrName>ppt_x</p:attrName>
                                        </p:attrNameLst>
                                      </p:cBhvr>
                                      <p:tavLst>
                                        <p:tav tm="0">
                                          <p:val>
                                            <p:strVal val="ppt_x"/>
                                          </p:val>
                                        </p:tav>
                                        <p:tav tm="100000">
                                          <p:val>
                                            <p:strVal val="0-ppt_w/2"/>
                                          </p:val>
                                        </p:tav>
                                      </p:tavLst>
                                    </p:anim>
                                    <p:anim calcmode="lin" valueType="num">
                                      <p:cBhvr additive="base">
                                        <p:cTn id="1759" dur="2250"/>
                                        <p:tgtEl>
                                          <p:spTgt spid="127"/>
                                        </p:tgtEl>
                                        <p:attrNameLst>
                                          <p:attrName>ppt_y</p:attrName>
                                        </p:attrNameLst>
                                      </p:cBhvr>
                                      <p:tavLst>
                                        <p:tav tm="0">
                                          <p:val>
                                            <p:strVal val="ppt_y"/>
                                          </p:val>
                                        </p:tav>
                                        <p:tav tm="100000">
                                          <p:val>
                                            <p:strVal val="1+ppt_h/2"/>
                                          </p:val>
                                        </p:tav>
                                      </p:tavLst>
                                    </p:anim>
                                    <p:set>
                                      <p:cBhvr>
                                        <p:cTn id="1760" dur="1" fill="hold">
                                          <p:stCondLst>
                                            <p:cond delay="2249"/>
                                          </p:stCondLst>
                                        </p:cTn>
                                        <p:tgtEl>
                                          <p:spTgt spid="127"/>
                                        </p:tgtEl>
                                        <p:attrNameLst>
                                          <p:attrName>style.visibility</p:attrName>
                                        </p:attrNameLst>
                                      </p:cBhvr>
                                      <p:to>
                                        <p:strVal val="hidden"/>
                                      </p:to>
                                    </p:set>
                                  </p:childTnLst>
                                </p:cTn>
                              </p:par>
                              <p:par>
                                <p:cTn id="1761" presetID="2" presetClass="exit" presetSubtype="12" fill="hold" grpId="2" nodeType="withEffect">
                                  <p:stCondLst>
                                    <p:cond delay="0"/>
                                  </p:stCondLst>
                                  <p:childTnLst>
                                    <p:anim calcmode="lin" valueType="num">
                                      <p:cBhvr additive="base">
                                        <p:cTn id="1762" dur="2250"/>
                                        <p:tgtEl>
                                          <p:spTgt spid="128"/>
                                        </p:tgtEl>
                                        <p:attrNameLst>
                                          <p:attrName>ppt_x</p:attrName>
                                        </p:attrNameLst>
                                      </p:cBhvr>
                                      <p:tavLst>
                                        <p:tav tm="0">
                                          <p:val>
                                            <p:strVal val="ppt_x"/>
                                          </p:val>
                                        </p:tav>
                                        <p:tav tm="100000">
                                          <p:val>
                                            <p:strVal val="0-ppt_w/2"/>
                                          </p:val>
                                        </p:tav>
                                      </p:tavLst>
                                    </p:anim>
                                    <p:anim calcmode="lin" valueType="num">
                                      <p:cBhvr additive="base">
                                        <p:cTn id="1763" dur="2250"/>
                                        <p:tgtEl>
                                          <p:spTgt spid="128"/>
                                        </p:tgtEl>
                                        <p:attrNameLst>
                                          <p:attrName>ppt_y</p:attrName>
                                        </p:attrNameLst>
                                      </p:cBhvr>
                                      <p:tavLst>
                                        <p:tav tm="0">
                                          <p:val>
                                            <p:strVal val="ppt_y"/>
                                          </p:val>
                                        </p:tav>
                                        <p:tav tm="100000">
                                          <p:val>
                                            <p:strVal val="1+ppt_h/2"/>
                                          </p:val>
                                        </p:tav>
                                      </p:tavLst>
                                    </p:anim>
                                    <p:set>
                                      <p:cBhvr>
                                        <p:cTn id="1764" dur="1" fill="hold">
                                          <p:stCondLst>
                                            <p:cond delay="2249"/>
                                          </p:stCondLst>
                                        </p:cTn>
                                        <p:tgtEl>
                                          <p:spTgt spid="128"/>
                                        </p:tgtEl>
                                        <p:attrNameLst>
                                          <p:attrName>style.visibility</p:attrName>
                                        </p:attrNameLst>
                                      </p:cBhvr>
                                      <p:to>
                                        <p:strVal val="hidden"/>
                                      </p:to>
                                    </p:set>
                                  </p:childTnLst>
                                </p:cTn>
                              </p:par>
                              <p:par>
                                <p:cTn id="1765" presetID="2" presetClass="exit" presetSubtype="12" fill="hold" grpId="2" nodeType="withEffect">
                                  <p:stCondLst>
                                    <p:cond delay="0"/>
                                  </p:stCondLst>
                                  <p:childTnLst>
                                    <p:anim calcmode="lin" valueType="num">
                                      <p:cBhvr additive="base">
                                        <p:cTn id="1766" dur="2250"/>
                                        <p:tgtEl>
                                          <p:spTgt spid="129"/>
                                        </p:tgtEl>
                                        <p:attrNameLst>
                                          <p:attrName>ppt_x</p:attrName>
                                        </p:attrNameLst>
                                      </p:cBhvr>
                                      <p:tavLst>
                                        <p:tav tm="0">
                                          <p:val>
                                            <p:strVal val="ppt_x"/>
                                          </p:val>
                                        </p:tav>
                                        <p:tav tm="100000">
                                          <p:val>
                                            <p:strVal val="0-ppt_w/2"/>
                                          </p:val>
                                        </p:tav>
                                      </p:tavLst>
                                    </p:anim>
                                    <p:anim calcmode="lin" valueType="num">
                                      <p:cBhvr additive="base">
                                        <p:cTn id="1767" dur="2250"/>
                                        <p:tgtEl>
                                          <p:spTgt spid="129"/>
                                        </p:tgtEl>
                                        <p:attrNameLst>
                                          <p:attrName>ppt_y</p:attrName>
                                        </p:attrNameLst>
                                      </p:cBhvr>
                                      <p:tavLst>
                                        <p:tav tm="0">
                                          <p:val>
                                            <p:strVal val="ppt_y"/>
                                          </p:val>
                                        </p:tav>
                                        <p:tav tm="100000">
                                          <p:val>
                                            <p:strVal val="1+ppt_h/2"/>
                                          </p:val>
                                        </p:tav>
                                      </p:tavLst>
                                    </p:anim>
                                    <p:set>
                                      <p:cBhvr>
                                        <p:cTn id="1768" dur="1" fill="hold">
                                          <p:stCondLst>
                                            <p:cond delay="2249"/>
                                          </p:stCondLst>
                                        </p:cTn>
                                        <p:tgtEl>
                                          <p:spTgt spid="129"/>
                                        </p:tgtEl>
                                        <p:attrNameLst>
                                          <p:attrName>style.visibility</p:attrName>
                                        </p:attrNameLst>
                                      </p:cBhvr>
                                      <p:to>
                                        <p:strVal val="hidden"/>
                                      </p:to>
                                    </p:set>
                                  </p:childTnLst>
                                </p:cTn>
                              </p:par>
                              <p:par>
                                <p:cTn id="1769" presetID="2" presetClass="exit" presetSubtype="12" fill="hold" grpId="2" nodeType="withEffect">
                                  <p:stCondLst>
                                    <p:cond delay="0"/>
                                  </p:stCondLst>
                                  <p:childTnLst>
                                    <p:anim calcmode="lin" valueType="num">
                                      <p:cBhvr additive="base">
                                        <p:cTn id="1770" dur="2250"/>
                                        <p:tgtEl>
                                          <p:spTgt spid="130"/>
                                        </p:tgtEl>
                                        <p:attrNameLst>
                                          <p:attrName>ppt_x</p:attrName>
                                        </p:attrNameLst>
                                      </p:cBhvr>
                                      <p:tavLst>
                                        <p:tav tm="0">
                                          <p:val>
                                            <p:strVal val="ppt_x"/>
                                          </p:val>
                                        </p:tav>
                                        <p:tav tm="100000">
                                          <p:val>
                                            <p:strVal val="0-ppt_w/2"/>
                                          </p:val>
                                        </p:tav>
                                      </p:tavLst>
                                    </p:anim>
                                    <p:anim calcmode="lin" valueType="num">
                                      <p:cBhvr additive="base">
                                        <p:cTn id="1771" dur="2250"/>
                                        <p:tgtEl>
                                          <p:spTgt spid="130"/>
                                        </p:tgtEl>
                                        <p:attrNameLst>
                                          <p:attrName>ppt_y</p:attrName>
                                        </p:attrNameLst>
                                      </p:cBhvr>
                                      <p:tavLst>
                                        <p:tav tm="0">
                                          <p:val>
                                            <p:strVal val="ppt_y"/>
                                          </p:val>
                                        </p:tav>
                                        <p:tav tm="100000">
                                          <p:val>
                                            <p:strVal val="1+ppt_h/2"/>
                                          </p:val>
                                        </p:tav>
                                      </p:tavLst>
                                    </p:anim>
                                    <p:set>
                                      <p:cBhvr>
                                        <p:cTn id="1772" dur="1" fill="hold">
                                          <p:stCondLst>
                                            <p:cond delay="2249"/>
                                          </p:stCondLst>
                                        </p:cTn>
                                        <p:tgtEl>
                                          <p:spTgt spid="130"/>
                                        </p:tgtEl>
                                        <p:attrNameLst>
                                          <p:attrName>style.visibility</p:attrName>
                                        </p:attrNameLst>
                                      </p:cBhvr>
                                      <p:to>
                                        <p:strVal val="hidden"/>
                                      </p:to>
                                    </p:set>
                                  </p:childTnLst>
                                </p:cTn>
                              </p:par>
                              <p:par>
                                <p:cTn id="1773" presetID="2" presetClass="exit" presetSubtype="12" fill="hold" grpId="2" nodeType="withEffect">
                                  <p:stCondLst>
                                    <p:cond delay="0"/>
                                  </p:stCondLst>
                                  <p:childTnLst>
                                    <p:anim calcmode="lin" valueType="num">
                                      <p:cBhvr additive="base">
                                        <p:cTn id="1774" dur="2250"/>
                                        <p:tgtEl>
                                          <p:spTgt spid="131"/>
                                        </p:tgtEl>
                                        <p:attrNameLst>
                                          <p:attrName>ppt_x</p:attrName>
                                        </p:attrNameLst>
                                      </p:cBhvr>
                                      <p:tavLst>
                                        <p:tav tm="0">
                                          <p:val>
                                            <p:strVal val="ppt_x"/>
                                          </p:val>
                                        </p:tav>
                                        <p:tav tm="100000">
                                          <p:val>
                                            <p:strVal val="0-ppt_w/2"/>
                                          </p:val>
                                        </p:tav>
                                      </p:tavLst>
                                    </p:anim>
                                    <p:anim calcmode="lin" valueType="num">
                                      <p:cBhvr additive="base">
                                        <p:cTn id="1775" dur="2250"/>
                                        <p:tgtEl>
                                          <p:spTgt spid="131"/>
                                        </p:tgtEl>
                                        <p:attrNameLst>
                                          <p:attrName>ppt_y</p:attrName>
                                        </p:attrNameLst>
                                      </p:cBhvr>
                                      <p:tavLst>
                                        <p:tav tm="0">
                                          <p:val>
                                            <p:strVal val="ppt_y"/>
                                          </p:val>
                                        </p:tav>
                                        <p:tav tm="100000">
                                          <p:val>
                                            <p:strVal val="1+ppt_h/2"/>
                                          </p:val>
                                        </p:tav>
                                      </p:tavLst>
                                    </p:anim>
                                    <p:set>
                                      <p:cBhvr>
                                        <p:cTn id="1776" dur="1" fill="hold">
                                          <p:stCondLst>
                                            <p:cond delay="2249"/>
                                          </p:stCondLst>
                                        </p:cTn>
                                        <p:tgtEl>
                                          <p:spTgt spid="131"/>
                                        </p:tgtEl>
                                        <p:attrNameLst>
                                          <p:attrName>style.visibility</p:attrName>
                                        </p:attrNameLst>
                                      </p:cBhvr>
                                      <p:to>
                                        <p:strVal val="hidden"/>
                                      </p:to>
                                    </p:set>
                                  </p:childTnLst>
                                </p:cTn>
                              </p:par>
                              <p:par>
                                <p:cTn id="1777" presetID="2" presetClass="exit" presetSubtype="12" fill="hold" grpId="2" nodeType="withEffect">
                                  <p:stCondLst>
                                    <p:cond delay="0"/>
                                  </p:stCondLst>
                                  <p:childTnLst>
                                    <p:anim calcmode="lin" valueType="num">
                                      <p:cBhvr additive="base">
                                        <p:cTn id="1778" dur="2250"/>
                                        <p:tgtEl>
                                          <p:spTgt spid="132"/>
                                        </p:tgtEl>
                                        <p:attrNameLst>
                                          <p:attrName>ppt_x</p:attrName>
                                        </p:attrNameLst>
                                      </p:cBhvr>
                                      <p:tavLst>
                                        <p:tav tm="0">
                                          <p:val>
                                            <p:strVal val="ppt_x"/>
                                          </p:val>
                                        </p:tav>
                                        <p:tav tm="100000">
                                          <p:val>
                                            <p:strVal val="0-ppt_w/2"/>
                                          </p:val>
                                        </p:tav>
                                      </p:tavLst>
                                    </p:anim>
                                    <p:anim calcmode="lin" valueType="num">
                                      <p:cBhvr additive="base">
                                        <p:cTn id="1779" dur="2250"/>
                                        <p:tgtEl>
                                          <p:spTgt spid="132"/>
                                        </p:tgtEl>
                                        <p:attrNameLst>
                                          <p:attrName>ppt_y</p:attrName>
                                        </p:attrNameLst>
                                      </p:cBhvr>
                                      <p:tavLst>
                                        <p:tav tm="0">
                                          <p:val>
                                            <p:strVal val="ppt_y"/>
                                          </p:val>
                                        </p:tav>
                                        <p:tav tm="100000">
                                          <p:val>
                                            <p:strVal val="1+ppt_h/2"/>
                                          </p:val>
                                        </p:tav>
                                      </p:tavLst>
                                    </p:anim>
                                    <p:set>
                                      <p:cBhvr>
                                        <p:cTn id="1780" dur="1" fill="hold">
                                          <p:stCondLst>
                                            <p:cond delay="2249"/>
                                          </p:stCondLst>
                                        </p:cTn>
                                        <p:tgtEl>
                                          <p:spTgt spid="132"/>
                                        </p:tgtEl>
                                        <p:attrNameLst>
                                          <p:attrName>style.visibility</p:attrName>
                                        </p:attrNameLst>
                                      </p:cBhvr>
                                      <p:to>
                                        <p:strVal val="hidden"/>
                                      </p:to>
                                    </p:set>
                                  </p:childTnLst>
                                </p:cTn>
                              </p:par>
                              <p:par>
                                <p:cTn id="1781" presetID="2" presetClass="exit" presetSubtype="12" fill="hold" grpId="2" nodeType="withEffect">
                                  <p:stCondLst>
                                    <p:cond delay="0"/>
                                  </p:stCondLst>
                                  <p:childTnLst>
                                    <p:anim calcmode="lin" valueType="num">
                                      <p:cBhvr additive="base">
                                        <p:cTn id="1782" dur="2250"/>
                                        <p:tgtEl>
                                          <p:spTgt spid="133"/>
                                        </p:tgtEl>
                                        <p:attrNameLst>
                                          <p:attrName>ppt_x</p:attrName>
                                        </p:attrNameLst>
                                      </p:cBhvr>
                                      <p:tavLst>
                                        <p:tav tm="0">
                                          <p:val>
                                            <p:strVal val="ppt_x"/>
                                          </p:val>
                                        </p:tav>
                                        <p:tav tm="100000">
                                          <p:val>
                                            <p:strVal val="0-ppt_w/2"/>
                                          </p:val>
                                        </p:tav>
                                      </p:tavLst>
                                    </p:anim>
                                    <p:anim calcmode="lin" valueType="num">
                                      <p:cBhvr additive="base">
                                        <p:cTn id="1783" dur="2250"/>
                                        <p:tgtEl>
                                          <p:spTgt spid="133"/>
                                        </p:tgtEl>
                                        <p:attrNameLst>
                                          <p:attrName>ppt_y</p:attrName>
                                        </p:attrNameLst>
                                      </p:cBhvr>
                                      <p:tavLst>
                                        <p:tav tm="0">
                                          <p:val>
                                            <p:strVal val="ppt_y"/>
                                          </p:val>
                                        </p:tav>
                                        <p:tav tm="100000">
                                          <p:val>
                                            <p:strVal val="1+ppt_h/2"/>
                                          </p:val>
                                        </p:tav>
                                      </p:tavLst>
                                    </p:anim>
                                    <p:set>
                                      <p:cBhvr>
                                        <p:cTn id="1784" dur="1" fill="hold">
                                          <p:stCondLst>
                                            <p:cond delay="2249"/>
                                          </p:stCondLst>
                                        </p:cTn>
                                        <p:tgtEl>
                                          <p:spTgt spid="133"/>
                                        </p:tgtEl>
                                        <p:attrNameLst>
                                          <p:attrName>style.visibility</p:attrName>
                                        </p:attrNameLst>
                                      </p:cBhvr>
                                      <p:to>
                                        <p:strVal val="hidden"/>
                                      </p:to>
                                    </p:set>
                                  </p:childTnLst>
                                </p:cTn>
                              </p:par>
                              <p:par>
                                <p:cTn id="1785" presetID="2" presetClass="exit" presetSubtype="12" fill="hold" grpId="2" nodeType="withEffect">
                                  <p:stCondLst>
                                    <p:cond delay="0"/>
                                  </p:stCondLst>
                                  <p:childTnLst>
                                    <p:anim calcmode="lin" valueType="num">
                                      <p:cBhvr additive="base">
                                        <p:cTn id="1786" dur="2250"/>
                                        <p:tgtEl>
                                          <p:spTgt spid="134"/>
                                        </p:tgtEl>
                                        <p:attrNameLst>
                                          <p:attrName>ppt_x</p:attrName>
                                        </p:attrNameLst>
                                      </p:cBhvr>
                                      <p:tavLst>
                                        <p:tav tm="0">
                                          <p:val>
                                            <p:strVal val="ppt_x"/>
                                          </p:val>
                                        </p:tav>
                                        <p:tav tm="100000">
                                          <p:val>
                                            <p:strVal val="0-ppt_w/2"/>
                                          </p:val>
                                        </p:tav>
                                      </p:tavLst>
                                    </p:anim>
                                    <p:anim calcmode="lin" valueType="num">
                                      <p:cBhvr additive="base">
                                        <p:cTn id="1787" dur="2250"/>
                                        <p:tgtEl>
                                          <p:spTgt spid="134"/>
                                        </p:tgtEl>
                                        <p:attrNameLst>
                                          <p:attrName>ppt_y</p:attrName>
                                        </p:attrNameLst>
                                      </p:cBhvr>
                                      <p:tavLst>
                                        <p:tav tm="0">
                                          <p:val>
                                            <p:strVal val="ppt_y"/>
                                          </p:val>
                                        </p:tav>
                                        <p:tav tm="100000">
                                          <p:val>
                                            <p:strVal val="1+ppt_h/2"/>
                                          </p:val>
                                        </p:tav>
                                      </p:tavLst>
                                    </p:anim>
                                    <p:set>
                                      <p:cBhvr>
                                        <p:cTn id="1788" dur="1" fill="hold">
                                          <p:stCondLst>
                                            <p:cond delay="2249"/>
                                          </p:stCondLst>
                                        </p:cTn>
                                        <p:tgtEl>
                                          <p:spTgt spid="134"/>
                                        </p:tgtEl>
                                        <p:attrNameLst>
                                          <p:attrName>style.visibility</p:attrName>
                                        </p:attrNameLst>
                                      </p:cBhvr>
                                      <p:to>
                                        <p:strVal val="hidden"/>
                                      </p:to>
                                    </p:set>
                                  </p:childTnLst>
                                </p:cTn>
                              </p:par>
                              <p:par>
                                <p:cTn id="1789" presetID="2" presetClass="exit" presetSubtype="12" fill="hold" grpId="2" nodeType="withEffect">
                                  <p:stCondLst>
                                    <p:cond delay="0"/>
                                  </p:stCondLst>
                                  <p:childTnLst>
                                    <p:anim calcmode="lin" valueType="num">
                                      <p:cBhvr additive="base">
                                        <p:cTn id="1790" dur="2250"/>
                                        <p:tgtEl>
                                          <p:spTgt spid="135"/>
                                        </p:tgtEl>
                                        <p:attrNameLst>
                                          <p:attrName>ppt_x</p:attrName>
                                        </p:attrNameLst>
                                      </p:cBhvr>
                                      <p:tavLst>
                                        <p:tav tm="0">
                                          <p:val>
                                            <p:strVal val="ppt_x"/>
                                          </p:val>
                                        </p:tav>
                                        <p:tav tm="100000">
                                          <p:val>
                                            <p:strVal val="0-ppt_w/2"/>
                                          </p:val>
                                        </p:tav>
                                      </p:tavLst>
                                    </p:anim>
                                    <p:anim calcmode="lin" valueType="num">
                                      <p:cBhvr additive="base">
                                        <p:cTn id="1791" dur="2250"/>
                                        <p:tgtEl>
                                          <p:spTgt spid="135"/>
                                        </p:tgtEl>
                                        <p:attrNameLst>
                                          <p:attrName>ppt_y</p:attrName>
                                        </p:attrNameLst>
                                      </p:cBhvr>
                                      <p:tavLst>
                                        <p:tav tm="0">
                                          <p:val>
                                            <p:strVal val="ppt_y"/>
                                          </p:val>
                                        </p:tav>
                                        <p:tav tm="100000">
                                          <p:val>
                                            <p:strVal val="1+ppt_h/2"/>
                                          </p:val>
                                        </p:tav>
                                      </p:tavLst>
                                    </p:anim>
                                    <p:set>
                                      <p:cBhvr>
                                        <p:cTn id="1792" dur="1" fill="hold">
                                          <p:stCondLst>
                                            <p:cond delay="2249"/>
                                          </p:stCondLst>
                                        </p:cTn>
                                        <p:tgtEl>
                                          <p:spTgt spid="135"/>
                                        </p:tgtEl>
                                        <p:attrNameLst>
                                          <p:attrName>style.visibility</p:attrName>
                                        </p:attrNameLst>
                                      </p:cBhvr>
                                      <p:to>
                                        <p:strVal val="hidden"/>
                                      </p:to>
                                    </p:set>
                                  </p:childTnLst>
                                </p:cTn>
                              </p:par>
                              <p:par>
                                <p:cTn id="1793" presetID="2" presetClass="exit" presetSubtype="12" fill="hold" grpId="2" nodeType="withEffect">
                                  <p:stCondLst>
                                    <p:cond delay="0"/>
                                  </p:stCondLst>
                                  <p:childTnLst>
                                    <p:anim calcmode="lin" valueType="num">
                                      <p:cBhvr additive="base">
                                        <p:cTn id="1794" dur="2250"/>
                                        <p:tgtEl>
                                          <p:spTgt spid="136"/>
                                        </p:tgtEl>
                                        <p:attrNameLst>
                                          <p:attrName>ppt_x</p:attrName>
                                        </p:attrNameLst>
                                      </p:cBhvr>
                                      <p:tavLst>
                                        <p:tav tm="0">
                                          <p:val>
                                            <p:strVal val="ppt_x"/>
                                          </p:val>
                                        </p:tav>
                                        <p:tav tm="100000">
                                          <p:val>
                                            <p:strVal val="0-ppt_w/2"/>
                                          </p:val>
                                        </p:tav>
                                      </p:tavLst>
                                    </p:anim>
                                    <p:anim calcmode="lin" valueType="num">
                                      <p:cBhvr additive="base">
                                        <p:cTn id="1795" dur="2250"/>
                                        <p:tgtEl>
                                          <p:spTgt spid="136"/>
                                        </p:tgtEl>
                                        <p:attrNameLst>
                                          <p:attrName>ppt_y</p:attrName>
                                        </p:attrNameLst>
                                      </p:cBhvr>
                                      <p:tavLst>
                                        <p:tav tm="0">
                                          <p:val>
                                            <p:strVal val="ppt_y"/>
                                          </p:val>
                                        </p:tav>
                                        <p:tav tm="100000">
                                          <p:val>
                                            <p:strVal val="1+ppt_h/2"/>
                                          </p:val>
                                        </p:tav>
                                      </p:tavLst>
                                    </p:anim>
                                    <p:set>
                                      <p:cBhvr>
                                        <p:cTn id="1796" dur="1" fill="hold">
                                          <p:stCondLst>
                                            <p:cond delay="2249"/>
                                          </p:stCondLst>
                                        </p:cTn>
                                        <p:tgtEl>
                                          <p:spTgt spid="136"/>
                                        </p:tgtEl>
                                        <p:attrNameLst>
                                          <p:attrName>style.visibility</p:attrName>
                                        </p:attrNameLst>
                                      </p:cBhvr>
                                      <p:to>
                                        <p:strVal val="hidden"/>
                                      </p:to>
                                    </p:set>
                                  </p:childTnLst>
                                </p:cTn>
                              </p:par>
                              <p:par>
                                <p:cTn id="1797" presetID="2" presetClass="exit" presetSubtype="12" fill="hold" grpId="2" nodeType="withEffect">
                                  <p:stCondLst>
                                    <p:cond delay="0"/>
                                  </p:stCondLst>
                                  <p:childTnLst>
                                    <p:anim calcmode="lin" valueType="num">
                                      <p:cBhvr additive="base">
                                        <p:cTn id="1798" dur="2250"/>
                                        <p:tgtEl>
                                          <p:spTgt spid="137"/>
                                        </p:tgtEl>
                                        <p:attrNameLst>
                                          <p:attrName>ppt_x</p:attrName>
                                        </p:attrNameLst>
                                      </p:cBhvr>
                                      <p:tavLst>
                                        <p:tav tm="0">
                                          <p:val>
                                            <p:strVal val="ppt_x"/>
                                          </p:val>
                                        </p:tav>
                                        <p:tav tm="100000">
                                          <p:val>
                                            <p:strVal val="0-ppt_w/2"/>
                                          </p:val>
                                        </p:tav>
                                      </p:tavLst>
                                    </p:anim>
                                    <p:anim calcmode="lin" valueType="num">
                                      <p:cBhvr additive="base">
                                        <p:cTn id="1799" dur="2250"/>
                                        <p:tgtEl>
                                          <p:spTgt spid="137"/>
                                        </p:tgtEl>
                                        <p:attrNameLst>
                                          <p:attrName>ppt_y</p:attrName>
                                        </p:attrNameLst>
                                      </p:cBhvr>
                                      <p:tavLst>
                                        <p:tav tm="0">
                                          <p:val>
                                            <p:strVal val="ppt_y"/>
                                          </p:val>
                                        </p:tav>
                                        <p:tav tm="100000">
                                          <p:val>
                                            <p:strVal val="1+ppt_h/2"/>
                                          </p:val>
                                        </p:tav>
                                      </p:tavLst>
                                    </p:anim>
                                    <p:set>
                                      <p:cBhvr>
                                        <p:cTn id="1800" dur="1" fill="hold">
                                          <p:stCondLst>
                                            <p:cond delay="2249"/>
                                          </p:stCondLst>
                                        </p:cTn>
                                        <p:tgtEl>
                                          <p:spTgt spid="137"/>
                                        </p:tgtEl>
                                        <p:attrNameLst>
                                          <p:attrName>style.visibility</p:attrName>
                                        </p:attrNameLst>
                                      </p:cBhvr>
                                      <p:to>
                                        <p:strVal val="hidden"/>
                                      </p:to>
                                    </p:set>
                                  </p:childTnLst>
                                </p:cTn>
                              </p:par>
                              <p:par>
                                <p:cTn id="1801" presetID="2" presetClass="exit" presetSubtype="12" fill="hold" grpId="2" nodeType="withEffect">
                                  <p:stCondLst>
                                    <p:cond delay="0"/>
                                  </p:stCondLst>
                                  <p:childTnLst>
                                    <p:anim calcmode="lin" valueType="num">
                                      <p:cBhvr additive="base">
                                        <p:cTn id="1802" dur="2250"/>
                                        <p:tgtEl>
                                          <p:spTgt spid="138"/>
                                        </p:tgtEl>
                                        <p:attrNameLst>
                                          <p:attrName>ppt_x</p:attrName>
                                        </p:attrNameLst>
                                      </p:cBhvr>
                                      <p:tavLst>
                                        <p:tav tm="0">
                                          <p:val>
                                            <p:strVal val="ppt_x"/>
                                          </p:val>
                                        </p:tav>
                                        <p:tav tm="100000">
                                          <p:val>
                                            <p:strVal val="0-ppt_w/2"/>
                                          </p:val>
                                        </p:tav>
                                      </p:tavLst>
                                    </p:anim>
                                    <p:anim calcmode="lin" valueType="num">
                                      <p:cBhvr additive="base">
                                        <p:cTn id="1803" dur="2250"/>
                                        <p:tgtEl>
                                          <p:spTgt spid="138"/>
                                        </p:tgtEl>
                                        <p:attrNameLst>
                                          <p:attrName>ppt_y</p:attrName>
                                        </p:attrNameLst>
                                      </p:cBhvr>
                                      <p:tavLst>
                                        <p:tav tm="0">
                                          <p:val>
                                            <p:strVal val="ppt_y"/>
                                          </p:val>
                                        </p:tav>
                                        <p:tav tm="100000">
                                          <p:val>
                                            <p:strVal val="1+ppt_h/2"/>
                                          </p:val>
                                        </p:tav>
                                      </p:tavLst>
                                    </p:anim>
                                    <p:set>
                                      <p:cBhvr>
                                        <p:cTn id="1804" dur="1" fill="hold">
                                          <p:stCondLst>
                                            <p:cond delay="2249"/>
                                          </p:stCondLst>
                                        </p:cTn>
                                        <p:tgtEl>
                                          <p:spTgt spid="138"/>
                                        </p:tgtEl>
                                        <p:attrNameLst>
                                          <p:attrName>style.visibility</p:attrName>
                                        </p:attrNameLst>
                                      </p:cBhvr>
                                      <p:to>
                                        <p:strVal val="hidden"/>
                                      </p:to>
                                    </p:set>
                                  </p:childTnLst>
                                </p:cTn>
                              </p:par>
                              <p:par>
                                <p:cTn id="1805" presetID="2" presetClass="exit" presetSubtype="12" fill="hold" grpId="2" nodeType="withEffect">
                                  <p:stCondLst>
                                    <p:cond delay="0"/>
                                  </p:stCondLst>
                                  <p:childTnLst>
                                    <p:anim calcmode="lin" valueType="num">
                                      <p:cBhvr additive="base">
                                        <p:cTn id="1806" dur="2250"/>
                                        <p:tgtEl>
                                          <p:spTgt spid="139"/>
                                        </p:tgtEl>
                                        <p:attrNameLst>
                                          <p:attrName>ppt_x</p:attrName>
                                        </p:attrNameLst>
                                      </p:cBhvr>
                                      <p:tavLst>
                                        <p:tav tm="0">
                                          <p:val>
                                            <p:strVal val="ppt_x"/>
                                          </p:val>
                                        </p:tav>
                                        <p:tav tm="100000">
                                          <p:val>
                                            <p:strVal val="0-ppt_w/2"/>
                                          </p:val>
                                        </p:tav>
                                      </p:tavLst>
                                    </p:anim>
                                    <p:anim calcmode="lin" valueType="num">
                                      <p:cBhvr additive="base">
                                        <p:cTn id="1807" dur="2250"/>
                                        <p:tgtEl>
                                          <p:spTgt spid="139"/>
                                        </p:tgtEl>
                                        <p:attrNameLst>
                                          <p:attrName>ppt_y</p:attrName>
                                        </p:attrNameLst>
                                      </p:cBhvr>
                                      <p:tavLst>
                                        <p:tav tm="0">
                                          <p:val>
                                            <p:strVal val="ppt_y"/>
                                          </p:val>
                                        </p:tav>
                                        <p:tav tm="100000">
                                          <p:val>
                                            <p:strVal val="1+ppt_h/2"/>
                                          </p:val>
                                        </p:tav>
                                      </p:tavLst>
                                    </p:anim>
                                    <p:set>
                                      <p:cBhvr>
                                        <p:cTn id="1808" dur="1" fill="hold">
                                          <p:stCondLst>
                                            <p:cond delay="2249"/>
                                          </p:stCondLst>
                                        </p:cTn>
                                        <p:tgtEl>
                                          <p:spTgt spid="139"/>
                                        </p:tgtEl>
                                        <p:attrNameLst>
                                          <p:attrName>style.visibility</p:attrName>
                                        </p:attrNameLst>
                                      </p:cBhvr>
                                      <p:to>
                                        <p:strVal val="hidden"/>
                                      </p:to>
                                    </p:set>
                                  </p:childTnLst>
                                </p:cTn>
                              </p:par>
                              <p:par>
                                <p:cTn id="1809" presetID="2" presetClass="exit" presetSubtype="12" fill="hold" grpId="2" nodeType="withEffect">
                                  <p:stCondLst>
                                    <p:cond delay="0"/>
                                  </p:stCondLst>
                                  <p:childTnLst>
                                    <p:anim calcmode="lin" valueType="num">
                                      <p:cBhvr additive="base">
                                        <p:cTn id="1810" dur="2250"/>
                                        <p:tgtEl>
                                          <p:spTgt spid="140"/>
                                        </p:tgtEl>
                                        <p:attrNameLst>
                                          <p:attrName>ppt_x</p:attrName>
                                        </p:attrNameLst>
                                      </p:cBhvr>
                                      <p:tavLst>
                                        <p:tav tm="0">
                                          <p:val>
                                            <p:strVal val="ppt_x"/>
                                          </p:val>
                                        </p:tav>
                                        <p:tav tm="100000">
                                          <p:val>
                                            <p:strVal val="0-ppt_w/2"/>
                                          </p:val>
                                        </p:tav>
                                      </p:tavLst>
                                    </p:anim>
                                    <p:anim calcmode="lin" valueType="num">
                                      <p:cBhvr additive="base">
                                        <p:cTn id="1811" dur="2250"/>
                                        <p:tgtEl>
                                          <p:spTgt spid="140"/>
                                        </p:tgtEl>
                                        <p:attrNameLst>
                                          <p:attrName>ppt_y</p:attrName>
                                        </p:attrNameLst>
                                      </p:cBhvr>
                                      <p:tavLst>
                                        <p:tav tm="0">
                                          <p:val>
                                            <p:strVal val="ppt_y"/>
                                          </p:val>
                                        </p:tav>
                                        <p:tav tm="100000">
                                          <p:val>
                                            <p:strVal val="1+ppt_h/2"/>
                                          </p:val>
                                        </p:tav>
                                      </p:tavLst>
                                    </p:anim>
                                    <p:set>
                                      <p:cBhvr>
                                        <p:cTn id="1812" dur="1" fill="hold">
                                          <p:stCondLst>
                                            <p:cond delay="2249"/>
                                          </p:stCondLst>
                                        </p:cTn>
                                        <p:tgtEl>
                                          <p:spTgt spid="140"/>
                                        </p:tgtEl>
                                        <p:attrNameLst>
                                          <p:attrName>style.visibility</p:attrName>
                                        </p:attrNameLst>
                                      </p:cBhvr>
                                      <p:to>
                                        <p:strVal val="hidden"/>
                                      </p:to>
                                    </p:set>
                                  </p:childTnLst>
                                </p:cTn>
                              </p:par>
                              <p:par>
                                <p:cTn id="1813" presetID="2" presetClass="exit" presetSubtype="12" fill="hold" grpId="2" nodeType="withEffect">
                                  <p:stCondLst>
                                    <p:cond delay="0"/>
                                  </p:stCondLst>
                                  <p:childTnLst>
                                    <p:anim calcmode="lin" valueType="num">
                                      <p:cBhvr additive="base">
                                        <p:cTn id="1814" dur="2250"/>
                                        <p:tgtEl>
                                          <p:spTgt spid="141"/>
                                        </p:tgtEl>
                                        <p:attrNameLst>
                                          <p:attrName>ppt_x</p:attrName>
                                        </p:attrNameLst>
                                      </p:cBhvr>
                                      <p:tavLst>
                                        <p:tav tm="0">
                                          <p:val>
                                            <p:strVal val="ppt_x"/>
                                          </p:val>
                                        </p:tav>
                                        <p:tav tm="100000">
                                          <p:val>
                                            <p:strVal val="0-ppt_w/2"/>
                                          </p:val>
                                        </p:tav>
                                      </p:tavLst>
                                    </p:anim>
                                    <p:anim calcmode="lin" valueType="num">
                                      <p:cBhvr additive="base">
                                        <p:cTn id="1815" dur="2250"/>
                                        <p:tgtEl>
                                          <p:spTgt spid="141"/>
                                        </p:tgtEl>
                                        <p:attrNameLst>
                                          <p:attrName>ppt_y</p:attrName>
                                        </p:attrNameLst>
                                      </p:cBhvr>
                                      <p:tavLst>
                                        <p:tav tm="0">
                                          <p:val>
                                            <p:strVal val="ppt_y"/>
                                          </p:val>
                                        </p:tav>
                                        <p:tav tm="100000">
                                          <p:val>
                                            <p:strVal val="1+ppt_h/2"/>
                                          </p:val>
                                        </p:tav>
                                      </p:tavLst>
                                    </p:anim>
                                    <p:set>
                                      <p:cBhvr>
                                        <p:cTn id="1816" dur="1" fill="hold">
                                          <p:stCondLst>
                                            <p:cond delay="2249"/>
                                          </p:stCondLst>
                                        </p:cTn>
                                        <p:tgtEl>
                                          <p:spTgt spid="141"/>
                                        </p:tgtEl>
                                        <p:attrNameLst>
                                          <p:attrName>style.visibility</p:attrName>
                                        </p:attrNameLst>
                                      </p:cBhvr>
                                      <p:to>
                                        <p:strVal val="hidden"/>
                                      </p:to>
                                    </p:set>
                                  </p:childTnLst>
                                </p:cTn>
                              </p:par>
                              <p:par>
                                <p:cTn id="1817" presetID="2" presetClass="exit" presetSubtype="12" fill="hold" grpId="2" nodeType="withEffect">
                                  <p:stCondLst>
                                    <p:cond delay="0"/>
                                  </p:stCondLst>
                                  <p:childTnLst>
                                    <p:anim calcmode="lin" valueType="num">
                                      <p:cBhvr additive="base">
                                        <p:cTn id="1818" dur="2250"/>
                                        <p:tgtEl>
                                          <p:spTgt spid="142"/>
                                        </p:tgtEl>
                                        <p:attrNameLst>
                                          <p:attrName>ppt_x</p:attrName>
                                        </p:attrNameLst>
                                      </p:cBhvr>
                                      <p:tavLst>
                                        <p:tav tm="0">
                                          <p:val>
                                            <p:strVal val="ppt_x"/>
                                          </p:val>
                                        </p:tav>
                                        <p:tav tm="100000">
                                          <p:val>
                                            <p:strVal val="0-ppt_w/2"/>
                                          </p:val>
                                        </p:tav>
                                      </p:tavLst>
                                    </p:anim>
                                    <p:anim calcmode="lin" valueType="num">
                                      <p:cBhvr additive="base">
                                        <p:cTn id="1819" dur="2250"/>
                                        <p:tgtEl>
                                          <p:spTgt spid="142"/>
                                        </p:tgtEl>
                                        <p:attrNameLst>
                                          <p:attrName>ppt_y</p:attrName>
                                        </p:attrNameLst>
                                      </p:cBhvr>
                                      <p:tavLst>
                                        <p:tav tm="0">
                                          <p:val>
                                            <p:strVal val="ppt_y"/>
                                          </p:val>
                                        </p:tav>
                                        <p:tav tm="100000">
                                          <p:val>
                                            <p:strVal val="1+ppt_h/2"/>
                                          </p:val>
                                        </p:tav>
                                      </p:tavLst>
                                    </p:anim>
                                    <p:set>
                                      <p:cBhvr>
                                        <p:cTn id="1820" dur="1" fill="hold">
                                          <p:stCondLst>
                                            <p:cond delay="2249"/>
                                          </p:stCondLst>
                                        </p:cTn>
                                        <p:tgtEl>
                                          <p:spTgt spid="142"/>
                                        </p:tgtEl>
                                        <p:attrNameLst>
                                          <p:attrName>style.visibility</p:attrName>
                                        </p:attrNameLst>
                                      </p:cBhvr>
                                      <p:to>
                                        <p:strVal val="hidden"/>
                                      </p:to>
                                    </p:set>
                                  </p:childTnLst>
                                </p:cTn>
                              </p:par>
                              <p:par>
                                <p:cTn id="1821" presetID="2" presetClass="exit" presetSubtype="12" fill="hold" grpId="2" nodeType="withEffect">
                                  <p:stCondLst>
                                    <p:cond delay="0"/>
                                  </p:stCondLst>
                                  <p:childTnLst>
                                    <p:anim calcmode="lin" valueType="num">
                                      <p:cBhvr additive="base">
                                        <p:cTn id="1822" dur="2250"/>
                                        <p:tgtEl>
                                          <p:spTgt spid="143"/>
                                        </p:tgtEl>
                                        <p:attrNameLst>
                                          <p:attrName>ppt_x</p:attrName>
                                        </p:attrNameLst>
                                      </p:cBhvr>
                                      <p:tavLst>
                                        <p:tav tm="0">
                                          <p:val>
                                            <p:strVal val="ppt_x"/>
                                          </p:val>
                                        </p:tav>
                                        <p:tav tm="100000">
                                          <p:val>
                                            <p:strVal val="0-ppt_w/2"/>
                                          </p:val>
                                        </p:tav>
                                      </p:tavLst>
                                    </p:anim>
                                    <p:anim calcmode="lin" valueType="num">
                                      <p:cBhvr additive="base">
                                        <p:cTn id="1823" dur="2250"/>
                                        <p:tgtEl>
                                          <p:spTgt spid="143"/>
                                        </p:tgtEl>
                                        <p:attrNameLst>
                                          <p:attrName>ppt_y</p:attrName>
                                        </p:attrNameLst>
                                      </p:cBhvr>
                                      <p:tavLst>
                                        <p:tav tm="0">
                                          <p:val>
                                            <p:strVal val="ppt_y"/>
                                          </p:val>
                                        </p:tav>
                                        <p:tav tm="100000">
                                          <p:val>
                                            <p:strVal val="1+ppt_h/2"/>
                                          </p:val>
                                        </p:tav>
                                      </p:tavLst>
                                    </p:anim>
                                    <p:set>
                                      <p:cBhvr>
                                        <p:cTn id="1824" dur="1" fill="hold">
                                          <p:stCondLst>
                                            <p:cond delay="2249"/>
                                          </p:stCondLst>
                                        </p:cTn>
                                        <p:tgtEl>
                                          <p:spTgt spid="143"/>
                                        </p:tgtEl>
                                        <p:attrNameLst>
                                          <p:attrName>style.visibility</p:attrName>
                                        </p:attrNameLst>
                                      </p:cBhvr>
                                      <p:to>
                                        <p:strVal val="hidden"/>
                                      </p:to>
                                    </p:set>
                                  </p:childTnLst>
                                </p:cTn>
                              </p:par>
                              <p:par>
                                <p:cTn id="1825" presetID="2" presetClass="exit" presetSubtype="12" fill="hold" grpId="2" nodeType="withEffect">
                                  <p:stCondLst>
                                    <p:cond delay="0"/>
                                  </p:stCondLst>
                                  <p:childTnLst>
                                    <p:anim calcmode="lin" valueType="num">
                                      <p:cBhvr additive="base">
                                        <p:cTn id="1826" dur="2250"/>
                                        <p:tgtEl>
                                          <p:spTgt spid="144"/>
                                        </p:tgtEl>
                                        <p:attrNameLst>
                                          <p:attrName>ppt_x</p:attrName>
                                        </p:attrNameLst>
                                      </p:cBhvr>
                                      <p:tavLst>
                                        <p:tav tm="0">
                                          <p:val>
                                            <p:strVal val="ppt_x"/>
                                          </p:val>
                                        </p:tav>
                                        <p:tav tm="100000">
                                          <p:val>
                                            <p:strVal val="0-ppt_w/2"/>
                                          </p:val>
                                        </p:tav>
                                      </p:tavLst>
                                    </p:anim>
                                    <p:anim calcmode="lin" valueType="num">
                                      <p:cBhvr additive="base">
                                        <p:cTn id="1827" dur="2250"/>
                                        <p:tgtEl>
                                          <p:spTgt spid="144"/>
                                        </p:tgtEl>
                                        <p:attrNameLst>
                                          <p:attrName>ppt_y</p:attrName>
                                        </p:attrNameLst>
                                      </p:cBhvr>
                                      <p:tavLst>
                                        <p:tav tm="0">
                                          <p:val>
                                            <p:strVal val="ppt_y"/>
                                          </p:val>
                                        </p:tav>
                                        <p:tav tm="100000">
                                          <p:val>
                                            <p:strVal val="1+ppt_h/2"/>
                                          </p:val>
                                        </p:tav>
                                      </p:tavLst>
                                    </p:anim>
                                    <p:set>
                                      <p:cBhvr>
                                        <p:cTn id="1828" dur="1" fill="hold">
                                          <p:stCondLst>
                                            <p:cond delay="2249"/>
                                          </p:stCondLst>
                                        </p:cTn>
                                        <p:tgtEl>
                                          <p:spTgt spid="144"/>
                                        </p:tgtEl>
                                        <p:attrNameLst>
                                          <p:attrName>style.visibility</p:attrName>
                                        </p:attrNameLst>
                                      </p:cBhvr>
                                      <p:to>
                                        <p:strVal val="hidden"/>
                                      </p:to>
                                    </p:set>
                                  </p:childTnLst>
                                </p:cTn>
                              </p:par>
                              <p:par>
                                <p:cTn id="1829" presetID="2" presetClass="exit" presetSubtype="12" fill="hold" grpId="2" nodeType="withEffect">
                                  <p:stCondLst>
                                    <p:cond delay="0"/>
                                  </p:stCondLst>
                                  <p:childTnLst>
                                    <p:anim calcmode="lin" valueType="num">
                                      <p:cBhvr additive="base">
                                        <p:cTn id="1830" dur="2250"/>
                                        <p:tgtEl>
                                          <p:spTgt spid="145"/>
                                        </p:tgtEl>
                                        <p:attrNameLst>
                                          <p:attrName>ppt_x</p:attrName>
                                        </p:attrNameLst>
                                      </p:cBhvr>
                                      <p:tavLst>
                                        <p:tav tm="0">
                                          <p:val>
                                            <p:strVal val="ppt_x"/>
                                          </p:val>
                                        </p:tav>
                                        <p:tav tm="100000">
                                          <p:val>
                                            <p:strVal val="0-ppt_w/2"/>
                                          </p:val>
                                        </p:tav>
                                      </p:tavLst>
                                    </p:anim>
                                    <p:anim calcmode="lin" valueType="num">
                                      <p:cBhvr additive="base">
                                        <p:cTn id="1831" dur="2250"/>
                                        <p:tgtEl>
                                          <p:spTgt spid="145"/>
                                        </p:tgtEl>
                                        <p:attrNameLst>
                                          <p:attrName>ppt_y</p:attrName>
                                        </p:attrNameLst>
                                      </p:cBhvr>
                                      <p:tavLst>
                                        <p:tav tm="0">
                                          <p:val>
                                            <p:strVal val="ppt_y"/>
                                          </p:val>
                                        </p:tav>
                                        <p:tav tm="100000">
                                          <p:val>
                                            <p:strVal val="1+ppt_h/2"/>
                                          </p:val>
                                        </p:tav>
                                      </p:tavLst>
                                    </p:anim>
                                    <p:set>
                                      <p:cBhvr>
                                        <p:cTn id="1832" dur="1" fill="hold">
                                          <p:stCondLst>
                                            <p:cond delay="2249"/>
                                          </p:stCondLst>
                                        </p:cTn>
                                        <p:tgtEl>
                                          <p:spTgt spid="145"/>
                                        </p:tgtEl>
                                        <p:attrNameLst>
                                          <p:attrName>style.visibility</p:attrName>
                                        </p:attrNameLst>
                                      </p:cBhvr>
                                      <p:to>
                                        <p:strVal val="hidden"/>
                                      </p:to>
                                    </p:set>
                                  </p:childTnLst>
                                </p:cTn>
                              </p:par>
                              <p:par>
                                <p:cTn id="1833" presetID="2" presetClass="exit" presetSubtype="12" fill="hold" grpId="2" nodeType="withEffect">
                                  <p:stCondLst>
                                    <p:cond delay="0"/>
                                  </p:stCondLst>
                                  <p:childTnLst>
                                    <p:anim calcmode="lin" valueType="num">
                                      <p:cBhvr additive="base">
                                        <p:cTn id="1834" dur="2250"/>
                                        <p:tgtEl>
                                          <p:spTgt spid="146"/>
                                        </p:tgtEl>
                                        <p:attrNameLst>
                                          <p:attrName>ppt_x</p:attrName>
                                        </p:attrNameLst>
                                      </p:cBhvr>
                                      <p:tavLst>
                                        <p:tav tm="0">
                                          <p:val>
                                            <p:strVal val="ppt_x"/>
                                          </p:val>
                                        </p:tav>
                                        <p:tav tm="100000">
                                          <p:val>
                                            <p:strVal val="0-ppt_w/2"/>
                                          </p:val>
                                        </p:tav>
                                      </p:tavLst>
                                    </p:anim>
                                    <p:anim calcmode="lin" valueType="num">
                                      <p:cBhvr additive="base">
                                        <p:cTn id="1835" dur="2250"/>
                                        <p:tgtEl>
                                          <p:spTgt spid="146"/>
                                        </p:tgtEl>
                                        <p:attrNameLst>
                                          <p:attrName>ppt_y</p:attrName>
                                        </p:attrNameLst>
                                      </p:cBhvr>
                                      <p:tavLst>
                                        <p:tav tm="0">
                                          <p:val>
                                            <p:strVal val="ppt_y"/>
                                          </p:val>
                                        </p:tav>
                                        <p:tav tm="100000">
                                          <p:val>
                                            <p:strVal val="1+ppt_h/2"/>
                                          </p:val>
                                        </p:tav>
                                      </p:tavLst>
                                    </p:anim>
                                    <p:set>
                                      <p:cBhvr>
                                        <p:cTn id="1836" dur="1" fill="hold">
                                          <p:stCondLst>
                                            <p:cond delay="2249"/>
                                          </p:stCondLst>
                                        </p:cTn>
                                        <p:tgtEl>
                                          <p:spTgt spid="146"/>
                                        </p:tgtEl>
                                        <p:attrNameLst>
                                          <p:attrName>style.visibility</p:attrName>
                                        </p:attrNameLst>
                                      </p:cBhvr>
                                      <p:to>
                                        <p:strVal val="hidden"/>
                                      </p:to>
                                    </p:set>
                                  </p:childTnLst>
                                </p:cTn>
                              </p:par>
                              <p:par>
                                <p:cTn id="1837" presetID="2" presetClass="exit" presetSubtype="12" fill="hold" grpId="2" nodeType="withEffect">
                                  <p:stCondLst>
                                    <p:cond delay="0"/>
                                  </p:stCondLst>
                                  <p:childTnLst>
                                    <p:anim calcmode="lin" valueType="num">
                                      <p:cBhvr additive="base">
                                        <p:cTn id="1838" dur="2250"/>
                                        <p:tgtEl>
                                          <p:spTgt spid="147"/>
                                        </p:tgtEl>
                                        <p:attrNameLst>
                                          <p:attrName>ppt_x</p:attrName>
                                        </p:attrNameLst>
                                      </p:cBhvr>
                                      <p:tavLst>
                                        <p:tav tm="0">
                                          <p:val>
                                            <p:strVal val="ppt_x"/>
                                          </p:val>
                                        </p:tav>
                                        <p:tav tm="100000">
                                          <p:val>
                                            <p:strVal val="0-ppt_w/2"/>
                                          </p:val>
                                        </p:tav>
                                      </p:tavLst>
                                    </p:anim>
                                    <p:anim calcmode="lin" valueType="num">
                                      <p:cBhvr additive="base">
                                        <p:cTn id="1839" dur="2250"/>
                                        <p:tgtEl>
                                          <p:spTgt spid="147"/>
                                        </p:tgtEl>
                                        <p:attrNameLst>
                                          <p:attrName>ppt_y</p:attrName>
                                        </p:attrNameLst>
                                      </p:cBhvr>
                                      <p:tavLst>
                                        <p:tav tm="0">
                                          <p:val>
                                            <p:strVal val="ppt_y"/>
                                          </p:val>
                                        </p:tav>
                                        <p:tav tm="100000">
                                          <p:val>
                                            <p:strVal val="1+ppt_h/2"/>
                                          </p:val>
                                        </p:tav>
                                      </p:tavLst>
                                    </p:anim>
                                    <p:set>
                                      <p:cBhvr>
                                        <p:cTn id="1840" dur="1" fill="hold">
                                          <p:stCondLst>
                                            <p:cond delay="2249"/>
                                          </p:stCondLst>
                                        </p:cTn>
                                        <p:tgtEl>
                                          <p:spTgt spid="147"/>
                                        </p:tgtEl>
                                        <p:attrNameLst>
                                          <p:attrName>style.visibility</p:attrName>
                                        </p:attrNameLst>
                                      </p:cBhvr>
                                      <p:to>
                                        <p:strVal val="hidden"/>
                                      </p:to>
                                    </p:set>
                                  </p:childTnLst>
                                </p:cTn>
                              </p:par>
                              <p:par>
                                <p:cTn id="1841" presetID="2" presetClass="exit" presetSubtype="12" fill="hold" grpId="2" nodeType="withEffect">
                                  <p:stCondLst>
                                    <p:cond delay="0"/>
                                  </p:stCondLst>
                                  <p:childTnLst>
                                    <p:anim calcmode="lin" valueType="num">
                                      <p:cBhvr additive="base">
                                        <p:cTn id="1842" dur="2250"/>
                                        <p:tgtEl>
                                          <p:spTgt spid="148"/>
                                        </p:tgtEl>
                                        <p:attrNameLst>
                                          <p:attrName>ppt_x</p:attrName>
                                        </p:attrNameLst>
                                      </p:cBhvr>
                                      <p:tavLst>
                                        <p:tav tm="0">
                                          <p:val>
                                            <p:strVal val="ppt_x"/>
                                          </p:val>
                                        </p:tav>
                                        <p:tav tm="100000">
                                          <p:val>
                                            <p:strVal val="0-ppt_w/2"/>
                                          </p:val>
                                        </p:tav>
                                      </p:tavLst>
                                    </p:anim>
                                    <p:anim calcmode="lin" valueType="num">
                                      <p:cBhvr additive="base">
                                        <p:cTn id="1843" dur="2250"/>
                                        <p:tgtEl>
                                          <p:spTgt spid="148"/>
                                        </p:tgtEl>
                                        <p:attrNameLst>
                                          <p:attrName>ppt_y</p:attrName>
                                        </p:attrNameLst>
                                      </p:cBhvr>
                                      <p:tavLst>
                                        <p:tav tm="0">
                                          <p:val>
                                            <p:strVal val="ppt_y"/>
                                          </p:val>
                                        </p:tav>
                                        <p:tav tm="100000">
                                          <p:val>
                                            <p:strVal val="1+ppt_h/2"/>
                                          </p:val>
                                        </p:tav>
                                      </p:tavLst>
                                    </p:anim>
                                    <p:set>
                                      <p:cBhvr>
                                        <p:cTn id="1844" dur="1" fill="hold">
                                          <p:stCondLst>
                                            <p:cond delay="2249"/>
                                          </p:stCondLst>
                                        </p:cTn>
                                        <p:tgtEl>
                                          <p:spTgt spid="148"/>
                                        </p:tgtEl>
                                        <p:attrNameLst>
                                          <p:attrName>style.visibility</p:attrName>
                                        </p:attrNameLst>
                                      </p:cBhvr>
                                      <p:to>
                                        <p:strVal val="hidden"/>
                                      </p:to>
                                    </p:set>
                                  </p:childTnLst>
                                </p:cTn>
                              </p:par>
                              <p:par>
                                <p:cTn id="1845" presetID="2" presetClass="exit" presetSubtype="12" fill="hold" grpId="2" nodeType="withEffect">
                                  <p:stCondLst>
                                    <p:cond delay="0"/>
                                  </p:stCondLst>
                                  <p:childTnLst>
                                    <p:anim calcmode="lin" valueType="num">
                                      <p:cBhvr additive="base">
                                        <p:cTn id="1846" dur="2250"/>
                                        <p:tgtEl>
                                          <p:spTgt spid="149"/>
                                        </p:tgtEl>
                                        <p:attrNameLst>
                                          <p:attrName>ppt_x</p:attrName>
                                        </p:attrNameLst>
                                      </p:cBhvr>
                                      <p:tavLst>
                                        <p:tav tm="0">
                                          <p:val>
                                            <p:strVal val="ppt_x"/>
                                          </p:val>
                                        </p:tav>
                                        <p:tav tm="100000">
                                          <p:val>
                                            <p:strVal val="0-ppt_w/2"/>
                                          </p:val>
                                        </p:tav>
                                      </p:tavLst>
                                    </p:anim>
                                    <p:anim calcmode="lin" valueType="num">
                                      <p:cBhvr additive="base">
                                        <p:cTn id="1847" dur="2250"/>
                                        <p:tgtEl>
                                          <p:spTgt spid="149"/>
                                        </p:tgtEl>
                                        <p:attrNameLst>
                                          <p:attrName>ppt_y</p:attrName>
                                        </p:attrNameLst>
                                      </p:cBhvr>
                                      <p:tavLst>
                                        <p:tav tm="0">
                                          <p:val>
                                            <p:strVal val="ppt_y"/>
                                          </p:val>
                                        </p:tav>
                                        <p:tav tm="100000">
                                          <p:val>
                                            <p:strVal val="1+ppt_h/2"/>
                                          </p:val>
                                        </p:tav>
                                      </p:tavLst>
                                    </p:anim>
                                    <p:set>
                                      <p:cBhvr>
                                        <p:cTn id="1848" dur="1" fill="hold">
                                          <p:stCondLst>
                                            <p:cond delay="2249"/>
                                          </p:stCondLst>
                                        </p:cTn>
                                        <p:tgtEl>
                                          <p:spTgt spid="149"/>
                                        </p:tgtEl>
                                        <p:attrNameLst>
                                          <p:attrName>style.visibility</p:attrName>
                                        </p:attrNameLst>
                                      </p:cBhvr>
                                      <p:to>
                                        <p:strVal val="hidden"/>
                                      </p:to>
                                    </p:set>
                                  </p:childTnLst>
                                </p:cTn>
                              </p:par>
                              <p:par>
                                <p:cTn id="1849" presetID="2" presetClass="exit" presetSubtype="12" fill="hold" grpId="2" nodeType="withEffect">
                                  <p:stCondLst>
                                    <p:cond delay="0"/>
                                  </p:stCondLst>
                                  <p:childTnLst>
                                    <p:anim calcmode="lin" valueType="num">
                                      <p:cBhvr additive="base">
                                        <p:cTn id="1850" dur="2250"/>
                                        <p:tgtEl>
                                          <p:spTgt spid="150"/>
                                        </p:tgtEl>
                                        <p:attrNameLst>
                                          <p:attrName>ppt_x</p:attrName>
                                        </p:attrNameLst>
                                      </p:cBhvr>
                                      <p:tavLst>
                                        <p:tav tm="0">
                                          <p:val>
                                            <p:strVal val="ppt_x"/>
                                          </p:val>
                                        </p:tav>
                                        <p:tav tm="100000">
                                          <p:val>
                                            <p:strVal val="0-ppt_w/2"/>
                                          </p:val>
                                        </p:tav>
                                      </p:tavLst>
                                    </p:anim>
                                    <p:anim calcmode="lin" valueType="num">
                                      <p:cBhvr additive="base">
                                        <p:cTn id="1851" dur="2250"/>
                                        <p:tgtEl>
                                          <p:spTgt spid="150"/>
                                        </p:tgtEl>
                                        <p:attrNameLst>
                                          <p:attrName>ppt_y</p:attrName>
                                        </p:attrNameLst>
                                      </p:cBhvr>
                                      <p:tavLst>
                                        <p:tav tm="0">
                                          <p:val>
                                            <p:strVal val="ppt_y"/>
                                          </p:val>
                                        </p:tav>
                                        <p:tav tm="100000">
                                          <p:val>
                                            <p:strVal val="1+ppt_h/2"/>
                                          </p:val>
                                        </p:tav>
                                      </p:tavLst>
                                    </p:anim>
                                    <p:set>
                                      <p:cBhvr>
                                        <p:cTn id="1852" dur="1" fill="hold">
                                          <p:stCondLst>
                                            <p:cond delay="2249"/>
                                          </p:stCondLst>
                                        </p:cTn>
                                        <p:tgtEl>
                                          <p:spTgt spid="150"/>
                                        </p:tgtEl>
                                        <p:attrNameLst>
                                          <p:attrName>style.visibility</p:attrName>
                                        </p:attrNameLst>
                                      </p:cBhvr>
                                      <p:to>
                                        <p:strVal val="hidden"/>
                                      </p:to>
                                    </p:set>
                                  </p:childTnLst>
                                </p:cTn>
                              </p:par>
                              <p:par>
                                <p:cTn id="1853" presetID="2" presetClass="exit" presetSubtype="12" fill="hold" grpId="2" nodeType="withEffect">
                                  <p:stCondLst>
                                    <p:cond delay="0"/>
                                  </p:stCondLst>
                                  <p:childTnLst>
                                    <p:anim calcmode="lin" valueType="num">
                                      <p:cBhvr additive="base">
                                        <p:cTn id="1854" dur="2250"/>
                                        <p:tgtEl>
                                          <p:spTgt spid="151"/>
                                        </p:tgtEl>
                                        <p:attrNameLst>
                                          <p:attrName>ppt_x</p:attrName>
                                        </p:attrNameLst>
                                      </p:cBhvr>
                                      <p:tavLst>
                                        <p:tav tm="0">
                                          <p:val>
                                            <p:strVal val="ppt_x"/>
                                          </p:val>
                                        </p:tav>
                                        <p:tav tm="100000">
                                          <p:val>
                                            <p:strVal val="0-ppt_w/2"/>
                                          </p:val>
                                        </p:tav>
                                      </p:tavLst>
                                    </p:anim>
                                    <p:anim calcmode="lin" valueType="num">
                                      <p:cBhvr additive="base">
                                        <p:cTn id="1855" dur="2250"/>
                                        <p:tgtEl>
                                          <p:spTgt spid="151"/>
                                        </p:tgtEl>
                                        <p:attrNameLst>
                                          <p:attrName>ppt_y</p:attrName>
                                        </p:attrNameLst>
                                      </p:cBhvr>
                                      <p:tavLst>
                                        <p:tav tm="0">
                                          <p:val>
                                            <p:strVal val="ppt_y"/>
                                          </p:val>
                                        </p:tav>
                                        <p:tav tm="100000">
                                          <p:val>
                                            <p:strVal val="1+ppt_h/2"/>
                                          </p:val>
                                        </p:tav>
                                      </p:tavLst>
                                    </p:anim>
                                    <p:set>
                                      <p:cBhvr>
                                        <p:cTn id="1856" dur="1" fill="hold">
                                          <p:stCondLst>
                                            <p:cond delay="2249"/>
                                          </p:stCondLst>
                                        </p:cTn>
                                        <p:tgtEl>
                                          <p:spTgt spid="151"/>
                                        </p:tgtEl>
                                        <p:attrNameLst>
                                          <p:attrName>style.visibility</p:attrName>
                                        </p:attrNameLst>
                                      </p:cBhvr>
                                      <p:to>
                                        <p:strVal val="hidden"/>
                                      </p:to>
                                    </p:set>
                                  </p:childTnLst>
                                </p:cTn>
                              </p:par>
                              <p:par>
                                <p:cTn id="1857" presetID="2" presetClass="exit" presetSubtype="12" fill="hold" grpId="2" nodeType="withEffect">
                                  <p:stCondLst>
                                    <p:cond delay="0"/>
                                  </p:stCondLst>
                                  <p:childTnLst>
                                    <p:anim calcmode="lin" valueType="num">
                                      <p:cBhvr additive="base">
                                        <p:cTn id="1858" dur="2250"/>
                                        <p:tgtEl>
                                          <p:spTgt spid="152"/>
                                        </p:tgtEl>
                                        <p:attrNameLst>
                                          <p:attrName>ppt_x</p:attrName>
                                        </p:attrNameLst>
                                      </p:cBhvr>
                                      <p:tavLst>
                                        <p:tav tm="0">
                                          <p:val>
                                            <p:strVal val="ppt_x"/>
                                          </p:val>
                                        </p:tav>
                                        <p:tav tm="100000">
                                          <p:val>
                                            <p:strVal val="0-ppt_w/2"/>
                                          </p:val>
                                        </p:tav>
                                      </p:tavLst>
                                    </p:anim>
                                    <p:anim calcmode="lin" valueType="num">
                                      <p:cBhvr additive="base">
                                        <p:cTn id="1859" dur="2250"/>
                                        <p:tgtEl>
                                          <p:spTgt spid="152"/>
                                        </p:tgtEl>
                                        <p:attrNameLst>
                                          <p:attrName>ppt_y</p:attrName>
                                        </p:attrNameLst>
                                      </p:cBhvr>
                                      <p:tavLst>
                                        <p:tav tm="0">
                                          <p:val>
                                            <p:strVal val="ppt_y"/>
                                          </p:val>
                                        </p:tav>
                                        <p:tav tm="100000">
                                          <p:val>
                                            <p:strVal val="1+ppt_h/2"/>
                                          </p:val>
                                        </p:tav>
                                      </p:tavLst>
                                    </p:anim>
                                    <p:set>
                                      <p:cBhvr>
                                        <p:cTn id="1860" dur="1" fill="hold">
                                          <p:stCondLst>
                                            <p:cond delay="2249"/>
                                          </p:stCondLst>
                                        </p:cTn>
                                        <p:tgtEl>
                                          <p:spTgt spid="152"/>
                                        </p:tgtEl>
                                        <p:attrNameLst>
                                          <p:attrName>style.visibility</p:attrName>
                                        </p:attrNameLst>
                                      </p:cBhvr>
                                      <p:to>
                                        <p:strVal val="hidden"/>
                                      </p:to>
                                    </p:set>
                                  </p:childTnLst>
                                </p:cTn>
                              </p:par>
                              <p:par>
                                <p:cTn id="1861" presetID="2" presetClass="exit" presetSubtype="12" fill="hold" grpId="2" nodeType="withEffect">
                                  <p:stCondLst>
                                    <p:cond delay="0"/>
                                  </p:stCondLst>
                                  <p:childTnLst>
                                    <p:anim calcmode="lin" valueType="num">
                                      <p:cBhvr additive="base">
                                        <p:cTn id="1862" dur="2250"/>
                                        <p:tgtEl>
                                          <p:spTgt spid="153"/>
                                        </p:tgtEl>
                                        <p:attrNameLst>
                                          <p:attrName>ppt_x</p:attrName>
                                        </p:attrNameLst>
                                      </p:cBhvr>
                                      <p:tavLst>
                                        <p:tav tm="0">
                                          <p:val>
                                            <p:strVal val="ppt_x"/>
                                          </p:val>
                                        </p:tav>
                                        <p:tav tm="100000">
                                          <p:val>
                                            <p:strVal val="0-ppt_w/2"/>
                                          </p:val>
                                        </p:tav>
                                      </p:tavLst>
                                    </p:anim>
                                    <p:anim calcmode="lin" valueType="num">
                                      <p:cBhvr additive="base">
                                        <p:cTn id="1863" dur="2250"/>
                                        <p:tgtEl>
                                          <p:spTgt spid="153"/>
                                        </p:tgtEl>
                                        <p:attrNameLst>
                                          <p:attrName>ppt_y</p:attrName>
                                        </p:attrNameLst>
                                      </p:cBhvr>
                                      <p:tavLst>
                                        <p:tav tm="0">
                                          <p:val>
                                            <p:strVal val="ppt_y"/>
                                          </p:val>
                                        </p:tav>
                                        <p:tav tm="100000">
                                          <p:val>
                                            <p:strVal val="1+ppt_h/2"/>
                                          </p:val>
                                        </p:tav>
                                      </p:tavLst>
                                    </p:anim>
                                    <p:set>
                                      <p:cBhvr>
                                        <p:cTn id="1864" dur="1" fill="hold">
                                          <p:stCondLst>
                                            <p:cond delay="2249"/>
                                          </p:stCondLst>
                                        </p:cTn>
                                        <p:tgtEl>
                                          <p:spTgt spid="153"/>
                                        </p:tgtEl>
                                        <p:attrNameLst>
                                          <p:attrName>style.visibility</p:attrName>
                                        </p:attrNameLst>
                                      </p:cBhvr>
                                      <p:to>
                                        <p:strVal val="hidden"/>
                                      </p:to>
                                    </p:set>
                                  </p:childTnLst>
                                </p:cTn>
                              </p:par>
                              <p:par>
                                <p:cTn id="1865" presetID="2" presetClass="exit" presetSubtype="12" fill="hold" grpId="2" nodeType="withEffect">
                                  <p:stCondLst>
                                    <p:cond delay="0"/>
                                  </p:stCondLst>
                                  <p:childTnLst>
                                    <p:anim calcmode="lin" valueType="num">
                                      <p:cBhvr additive="base">
                                        <p:cTn id="1866" dur="2250"/>
                                        <p:tgtEl>
                                          <p:spTgt spid="154"/>
                                        </p:tgtEl>
                                        <p:attrNameLst>
                                          <p:attrName>ppt_x</p:attrName>
                                        </p:attrNameLst>
                                      </p:cBhvr>
                                      <p:tavLst>
                                        <p:tav tm="0">
                                          <p:val>
                                            <p:strVal val="ppt_x"/>
                                          </p:val>
                                        </p:tav>
                                        <p:tav tm="100000">
                                          <p:val>
                                            <p:strVal val="0-ppt_w/2"/>
                                          </p:val>
                                        </p:tav>
                                      </p:tavLst>
                                    </p:anim>
                                    <p:anim calcmode="lin" valueType="num">
                                      <p:cBhvr additive="base">
                                        <p:cTn id="1867" dur="2250"/>
                                        <p:tgtEl>
                                          <p:spTgt spid="154"/>
                                        </p:tgtEl>
                                        <p:attrNameLst>
                                          <p:attrName>ppt_y</p:attrName>
                                        </p:attrNameLst>
                                      </p:cBhvr>
                                      <p:tavLst>
                                        <p:tav tm="0">
                                          <p:val>
                                            <p:strVal val="ppt_y"/>
                                          </p:val>
                                        </p:tav>
                                        <p:tav tm="100000">
                                          <p:val>
                                            <p:strVal val="1+ppt_h/2"/>
                                          </p:val>
                                        </p:tav>
                                      </p:tavLst>
                                    </p:anim>
                                    <p:set>
                                      <p:cBhvr>
                                        <p:cTn id="1868" dur="1" fill="hold">
                                          <p:stCondLst>
                                            <p:cond delay="2249"/>
                                          </p:stCondLst>
                                        </p:cTn>
                                        <p:tgtEl>
                                          <p:spTgt spid="154"/>
                                        </p:tgtEl>
                                        <p:attrNameLst>
                                          <p:attrName>style.visibility</p:attrName>
                                        </p:attrNameLst>
                                      </p:cBhvr>
                                      <p:to>
                                        <p:strVal val="hidden"/>
                                      </p:to>
                                    </p:set>
                                  </p:childTnLst>
                                </p:cTn>
                              </p:par>
                              <p:par>
                                <p:cTn id="1869" presetID="2" presetClass="exit" presetSubtype="12" fill="hold" grpId="2" nodeType="withEffect">
                                  <p:stCondLst>
                                    <p:cond delay="0"/>
                                  </p:stCondLst>
                                  <p:childTnLst>
                                    <p:anim calcmode="lin" valueType="num">
                                      <p:cBhvr additive="base">
                                        <p:cTn id="1870" dur="2250"/>
                                        <p:tgtEl>
                                          <p:spTgt spid="155"/>
                                        </p:tgtEl>
                                        <p:attrNameLst>
                                          <p:attrName>ppt_x</p:attrName>
                                        </p:attrNameLst>
                                      </p:cBhvr>
                                      <p:tavLst>
                                        <p:tav tm="0">
                                          <p:val>
                                            <p:strVal val="ppt_x"/>
                                          </p:val>
                                        </p:tav>
                                        <p:tav tm="100000">
                                          <p:val>
                                            <p:strVal val="0-ppt_w/2"/>
                                          </p:val>
                                        </p:tav>
                                      </p:tavLst>
                                    </p:anim>
                                    <p:anim calcmode="lin" valueType="num">
                                      <p:cBhvr additive="base">
                                        <p:cTn id="1871" dur="2250"/>
                                        <p:tgtEl>
                                          <p:spTgt spid="155"/>
                                        </p:tgtEl>
                                        <p:attrNameLst>
                                          <p:attrName>ppt_y</p:attrName>
                                        </p:attrNameLst>
                                      </p:cBhvr>
                                      <p:tavLst>
                                        <p:tav tm="0">
                                          <p:val>
                                            <p:strVal val="ppt_y"/>
                                          </p:val>
                                        </p:tav>
                                        <p:tav tm="100000">
                                          <p:val>
                                            <p:strVal val="1+ppt_h/2"/>
                                          </p:val>
                                        </p:tav>
                                      </p:tavLst>
                                    </p:anim>
                                    <p:set>
                                      <p:cBhvr>
                                        <p:cTn id="1872" dur="1" fill="hold">
                                          <p:stCondLst>
                                            <p:cond delay="2249"/>
                                          </p:stCondLst>
                                        </p:cTn>
                                        <p:tgtEl>
                                          <p:spTgt spid="155"/>
                                        </p:tgtEl>
                                        <p:attrNameLst>
                                          <p:attrName>style.visibility</p:attrName>
                                        </p:attrNameLst>
                                      </p:cBhvr>
                                      <p:to>
                                        <p:strVal val="hidden"/>
                                      </p:to>
                                    </p:set>
                                  </p:childTnLst>
                                </p:cTn>
                              </p:par>
                              <p:par>
                                <p:cTn id="1873" presetID="2" presetClass="exit" presetSubtype="12" fill="hold" grpId="2" nodeType="withEffect">
                                  <p:stCondLst>
                                    <p:cond delay="0"/>
                                  </p:stCondLst>
                                  <p:childTnLst>
                                    <p:anim calcmode="lin" valueType="num">
                                      <p:cBhvr additive="base">
                                        <p:cTn id="1874" dur="2250"/>
                                        <p:tgtEl>
                                          <p:spTgt spid="156"/>
                                        </p:tgtEl>
                                        <p:attrNameLst>
                                          <p:attrName>ppt_x</p:attrName>
                                        </p:attrNameLst>
                                      </p:cBhvr>
                                      <p:tavLst>
                                        <p:tav tm="0">
                                          <p:val>
                                            <p:strVal val="ppt_x"/>
                                          </p:val>
                                        </p:tav>
                                        <p:tav tm="100000">
                                          <p:val>
                                            <p:strVal val="0-ppt_w/2"/>
                                          </p:val>
                                        </p:tav>
                                      </p:tavLst>
                                    </p:anim>
                                    <p:anim calcmode="lin" valueType="num">
                                      <p:cBhvr additive="base">
                                        <p:cTn id="1875" dur="2250"/>
                                        <p:tgtEl>
                                          <p:spTgt spid="156"/>
                                        </p:tgtEl>
                                        <p:attrNameLst>
                                          <p:attrName>ppt_y</p:attrName>
                                        </p:attrNameLst>
                                      </p:cBhvr>
                                      <p:tavLst>
                                        <p:tav tm="0">
                                          <p:val>
                                            <p:strVal val="ppt_y"/>
                                          </p:val>
                                        </p:tav>
                                        <p:tav tm="100000">
                                          <p:val>
                                            <p:strVal val="1+ppt_h/2"/>
                                          </p:val>
                                        </p:tav>
                                      </p:tavLst>
                                    </p:anim>
                                    <p:set>
                                      <p:cBhvr>
                                        <p:cTn id="1876" dur="1" fill="hold">
                                          <p:stCondLst>
                                            <p:cond delay="2249"/>
                                          </p:stCondLst>
                                        </p:cTn>
                                        <p:tgtEl>
                                          <p:spTgt spid="156"/>
                                        </p:tgtEl>
                                        <p:attrNameLst>
                                          <p:attrName>style.visibility</p:attrName>
                                        </p:attrNameLst>
                                      </p:cBhvr>
                                      <p:to>
                                        <p:strVal val="hidden"/>
                                      </p:to>
                                    </p:set>
                                  </p:childTnLst>
                                </p:cTn>
                              </p:par>
                              <p:par>
                                <p:cTn id="1877" presetID="2" presetClass="exit" presetSubtype="12" fill="hold" grpId="2" nodeType="withEffect">
                                  <p:stCondLst>
                                    <p:cond delay="0"/>
                                  </p:stCondLst>
                                  <p:childTnLst>
                                    <p:anim calcmode="lin" valueType="num">
                                      <p:cBhvr additive="base">
                                        <p:cTn id="1878" dur="2250"/>
                                        <p:tgtEl>
                                          <p:spTgt spid="157"/>
                                        </p:tgtEl>
                                        <p:attrNameLst>
                                          <p:attrName>ppt_x</p:attrName>
                                        </p:attrNameLst>
                                      </p:cBhvr>
                                      <p:tavLst>
                                        <p:tav tm="0">
                                          <p:val>
                                            <p:strVal val="ppt_x"/>
                                          </p:val>
                                        </p:tav>
                                        <p:tav tm="100000">
                                          <p:val>
                                            <p:strVal val="0-ppt_w/2"/>
                                          </p:val>
                                        </p:tav>
                                      </p:tavLst>
                                    </p:anim>
                                    <p:anim calcmode="lin" valueType="num">
                                      <p:cBhvr additive="base">
                                        <p:cTn id="1879" dur="2250"/>
                                        <p:tgtEl>
                                          <p:spTgt spid="157"/>
                                        </p:tgtEl>
                                        <p:attrNameLst>
                                          <p:attrName>ppt_y</p:attrName>
                                        </p:attrNameLst>
                                      </p:cBhvr>
                                      <p:tavLst>
                                        <p:tav tm="0">
                                          <p:val>
                                            <p:strVal val="ppt_y"/>
                                          </p:val>
                                        </p:tav>
                                        <p:tav tm="100000">
                                          <p:val>
                                            <p:strVal val="1+ppt_h/2"/>
                                          </p:val>
                                        </p:tav>
                                      </p:tavLst>
                                    </p:anim>
                                    <p:set>
                                      <p:cBhvr>
                                        <p:cTn id="1880" dur="1" fill="hold">
                                          <p:stCondLst>
                                            <p:cond delay="2249"/>
                                          </p:stCondLst>
                                        </p:cTn>
                                        <p:tgtEl>
                                          <p:spTgt spid="157"/>
                                        </p:tgtEl>
                                        <p:attrNameLst>
                                          <p:attrName>style.visibility</p:attrName>
                                        </p:attrNameLst>
                                      </p:cBhvr>
                                      <p:to>
                                        <p:strVal val="hidden"/>
                                      </p:to>
                                    </p:set>
                                  </p:childTnLst>
                                </p:cTn>
                              </p:par>
                              <p:par>
                                <p:cTn id="1881" presetID="2" presetClass="exit" presetSubtype="12" fill="hold" grpId="2" nodeType="withEffect">
                                  <p:stCondLst>
                                    <p:cond delay="0"/>
                                  </p:stCondLst>
                                  <p:childTnLst>
                                    <p:anim calcmode="lin" valueType="num">
                                      <p:cBhvr additive="base">
                                        <p:cTn id="1882" dur="2250"/>
                                        <p:tgtEl>
                                          <p:spTgt spid="158"/>
                                        </p:tgtEl>
                                        <p:attrNameLst>
                                          <p:attrName>ppt_x</p:attrName>
                                        </p:attrNameLst>
                                      </p:cBhvr>
                                      <p:tavLst>
                                        <p:tav tm="0">
                                          <p:val>
                                            <p:strVal val="ppt_x"/>
                                          </p:val>
                                        </p:tav>
                                        <p:tav tm="100000">
                                          <p:val>
                                            <p:strVal val="0-ppt_w/2"/>
                                          </p:val>
                                        </p:tav>
                                      </p:tavLst>
                                    </p:anim>
                                    <p:anim calcmode="lin" valueType="num">
                                      <p:cBhvr additive="base">
                                        <p:cTn id="1883" dur="2250"/>
                                        <p:tgtEl>
                                          <p:spTgt spid="158"/>
                                        </p:tgtEl>
                                        <p:attrNameLst>
                                          <p:attrName>ppt_y</p:attrName>
                                        </p:attrNameLst>
                                      </p:cBhvr>
                                      <p:tavLst>
                                        <p:tav tm="0">
                                          <p:val>
                                            <p:strVal val="ppt_y"/>
                                          </p:val>
                                        </p:tav>
                                        <p:tav tm="100000">
                                          <p:val>
                                            <p:strVal val="1+ppt_h/2"/>
                                          </p:val>
                                        </p:tav>
                                      </p:tavLst>
                                    </p:anim>
                                    <p:set>
                                      <p:cBhvr>
                                        <p:cTn id="1884" dur="1" fill="hold">
                                          <p:stCondLst>
                                            <p:cond delay="2249"/>
                                          </p:stCondLst>
                                        </p:cTn>
                                        <p:tgtEl>
                                          <p:spTgt spid="158"/>
                                        </p:tgtEl>
                                        <p:attrNameLst>
                                          <p:attrName>style.visibility</p:attrName>
                                        </p:attrNameLst>
                                      </p:cBhvr>
                                      <p:to>
                                        <p:strVal val="hidden"/>
                                      </p:to>
                                    </p:set>
                                  </p:childTnLst>
                                </p:cTn>
                              </p:par>
                              <p:par>
                                <p:cTn id="1885" presetID="2" presetClass="exit" presetSubtype="9" fill="hold" grpId="2" nodeType="withEffect">
                                  <p:stCondLst>
                                    <p:cond delay="0"/>
                                  </p:stCondLst>
                                  <p:childTnLst>
                                    <p:anim calcmode="lin" valueType="num">
                                      <p:cBhvr additive="base">
                                        <p:cTn id="1886" dur="2250"/>
                                        <p:tgtEl>
                                          <p:spTgt spid="160"/>
                                        </p:tgtEl>
                                        <p:attrNameLst>
                                          <p:attrName>ppt_x</p:attrName>
                                        </p:attrNameLst>
                                      </p:cBhvr>
                                      <p:tavLst>
                                        <p:tav tm="0">
                                          <p:val>
                                            <p:strVal val="ppt_x"/>
                                          </p:val>
                                        </p:tav>
                                        <p:tav tm="100000">
                                          <p:val>
                                            <p:strVal val="0-ppt_w/2"/>
                                          </p:val>
                                        </p:tav>
                                      </p:tavLst>
                                    </p:anim>
                                    <p:anim calcmode="lin" valueType="num">
                                      <p:cBhvr additive="base">
                                        <p:cTn id="1887" dur="2250"/>
                                        <p:tgtEl>
                                          <p:spTgt spid="160"/>
                                        </p:tgtEl>
                                        <p:attrNameLst>
                                          <p:attrName>ppt_y</p:attrName>
                                        </p:attrNameLst>
                                      </p:cBhvr>
                                      <p:tavLst>
                                        <p:tav tm="0">
                                          <p:val>
                                            <p:strVal val="ppt_y"/>
                                          </p:val>
                                        </p:tav>
                                        <p:tav tm="100000">
                                          <p:val>
                                            <p:strVal val="0-ppt_h/2"/>
                                          </p:val>
                                        </p:tav>
                                      </p:tavLst>
                                    </p:anim>
                                    <p:set>
                                      <p:cBhvr>
                                        <p:cTn id="1888" dur="1" fill="hold">
                                          <p:stCondLst>
                                            <p:cond delay="2249"/>
                                          </p:stCondLst>
                                        </p:cTn>
                                        <p:tgtEl>
                                          <p:spTgt spid="160"/>
                                        </p:tgtEl>
                                        <p:attrNameLst>
                                          <p:attrName>style.visibility</p:attrName>
                                        </p:attrNameLst>
                                      </p:cBhvr>
                                      <p:to>
                                        <p:strVal val="hidden"/>
                                      </p:to>
                                    </p:set>
                                  </p:childTnLst>
                                </p:cTn>
                              </p:par>
                              <p:par>
                                <p:cTn id="1889" presetID="2" presetClass="exit" presetSubtype="9" fill="hold" grpId="2" nodeType="withEffect">
                                  <p:stCondLst>
                                    <p:cond delay="0"/>
                                  </p:stCondLst>
                                  <p:childTnLst>
                                    <p:anim calcmode="lin" valueType="num">
                                      <p:cBhvr additive="base">
                                        <p:cTn id="1890" dur="2250"/>
                                        <p:tgtEl>
                                          <p:spTgt spid="161"/>
                                        </p:tgtEl>
                                        <p:attrNameLst>
                                          <p:attrName>ppt_x</p:attrName>
                                        </p:attrNameLst>
                                      </p:cBhvr>
                                      <p:tavLst>
                                        <p:tav tm="0">
                                          <p:val>
                                            <p:strVal val="ppt_x"/>
                                          </p:val>
                                        </p:tav>
                                        <p:tav tm="100000">
                                          <p:val>
                                            <p:strVal val="0-ppt_w/2"/>
                                          </p:val>
                                        </p:tav>
                                      </p:tavLst>
                                    </p:anim>
                                    <p:anim calcmode="lin" valueType="num">
                                      <p:cBhvr additive="base">
                                        <p:cTn id="1891" dur="2250"/>
                                        <p:tgtEl>
                                          <p:spTgt spid="161"/>
                                        </p:tgtEl>
                                        <p:attrNameLst>
                                          <p:attrName>ppt_y</p:attrName>
                                        </p:attrNameLst>
                                      </p:cBhvr>
                                      <p:tavLst>
                                        <p:tav tm="0">
                                          <p:val>
                                            <p:strVal val="ppt_y"/>
                                          </p:val>
                                        </p:tav>
                                        <p:tav tm="100000">
                                          <p:val>
                                            <p:strVal val="0-ppt_h/2"/>
                                          </p:val>
                                        </p:tav>
                                      </p:tavLst>
                                    </p:anim>
                                    <p:set>
                                      <p:cBhvr>
                                        <p:cTn id="1892" dur="1" fill="hold">
                                          <p:stCondLst>
                                            <p:cond delay="2249"/>
                                          </p:stCondLst>
                                        </p:cTn>
                                        <p:tgtEl>
                                          <p:spTgt spid="161"/>
                                        </p:tgtEl>
                                        <p:attrNameLst>
                                          <p:attrName>style.visibility</p:attrName>
                                        </p:attrNameLst>
                                      </p:cBhvr>
                                      <p:to>
                                        <p:strVal val="hidden"/>
                                      </p:to>
                                    </p:set>
                                  </p:childTnLst>
                                </p:cTn>
                              </p:par>
                              <p:par>
                                <p:cTn id="1893" presetID="2" presetClass="exit" presetSubtype="9" fill="hold" grpId="2" nodeType="withEffect">
                                  <p:stCondLst>
                                    <p:cond delay="0"/>
                                  </p:stCondLst>
                                  <p:childTnLst>
                                    <p:anim calcmode="lin" valueType="num">
                                      <p:cBhvr additive="base">
                                        <p:cTn id="1894" dur="2250"/>
                                        <p:tgtEl>
                                          <p:spTgt spid="162"/>
                                        </p:tgtEl>
                                        <p:attrNameLst>
                                          <p:attrName>ppt_x</p:attrName>
                                        </p:attrNameLst>
                                      </p:cBhvr>
                                      <p:tavLst>
                                        <p:tav tm="0">
                                          <p:val>
                                            <p:strVal val="ppt_x"/>
                                          </p:val>
                                        </p:tav>
                                        <p:tav tm="100000">
                                          <p:val>
                                            <p:strVal val="0-ppt_w/2"/>
                                          </p:val>
                                        </p:tav>
                                      </p:tavLst>
                                    </p:anim>
                                    <p:anim calcmode="lin" valueType="num">
                                      <p:cBhvr additive="base">
                                        <p:cTn id="1895" dur="2250"/>
                                        <p:tgtEl>
                                          <p:spTgt spid="162"/>
                                        </p:tgtEl>
                                        <p:attrNameLst>
                                          <p:attrName>ppt_y</p:attrName>
                                        </p:attrNameLst>
                                      </p:cBhvr>
                                      <p:tavLst>
                                        <p:tav tm="0">
                                          <p:val>
                                            <p:strVal val="ppt_y"/>
                                          </p:val>
                                        </p:tav>
                                        <p:tav tm="100000">
                                          <p:val>
                                            <p:strVal val="0-ppt_h/2"/>
                                          </p:val>
                                        </p:tav>
                                      </p:tavLst>
                                    </p:anim>
                                    <p:set>
                                      <p:cBhvr>
                                        <p:cTn id="1896" dur="1" fill="hold">
                                          <p:stCondLst>
                                            <p:cond delay="2249"/>
                                          </p:stCondLst>
                                        </p:cTn>
                                        <p:tgtEl>
                                          <p:spTgt spid="162"/>
                                        </p:tgtEl>
                                        <p:attrNameLst>
                                          <p:attrName>style.visibility</p:attrName>
                                        </p:attrNameLst>
                                      </p:cBhvr>
                                      <p:to>
                                        <p:strVal val="hidden"/>
                                      </p:to>
                                    </p:set>
                                  </p:childTnLst>
                                </p:cTn>
                              </p:par>
                              <p:par>
                                <p:cTn id="1897" presetID="2" presetClass="exit" presetSubtype="9" fill="hold" grpId="2" nodeType="withEffect">
                                  <p:stCondLst>
                                    <p:cond delay="0"/>
                                  </p:stCondLst>
                                  <p:childTnLst>
                                    <p:anim calcmode="lin" valueType="num">
                                      <p:cBhvr additive="base">
                                        <p:cTn id="1898" dur="2250"/>
                                        <p:tgtEl>
                                          <p:spTgt spid="163"/>
                                        </p:tgtEl>
                                        <p:attrNameLst>
                                          <p:attrName>ppt_x</p:attrName>
                                        </p:attrNameLst>
                                      </p:cBhvr>
                                      <p:tavLst>
                                        <p:tav tm="0">
                                          <p:val>
                                            <p:strVal val="ppt_x"/>
                                          </p:val>
                                        </p:tav>
                                        <p:tav tm="100000">
                                          <p:val>
                                            <p:strVal val="0-ppt_w/2"/>
                                          </p:val>
                                        </p:tav>
                                      </p:tavLst>
                                    </p:anim>
                                    <p:anim calcmode="lin" valueType="num">
                                      <p:cBhvr additive="base">
                                        <p:cTn id="1899" dur="2250"/>
                                        <p:tgtEl>
                                          <p:spTgt spid="163"/>
                                        </p:tgtEl>
                                        <p:attrNameLst>
                                          <p:attrName>ppt_y</p:attrName>
                                        </p:attrNameLst>
                                      </p:cBhvr>
                                      <p:tavLst>
                                        <p:tav tm="0">
                                          <p:val>
                                            <p:strVal val="ppt_y"/>
                                          </p:val>
                                        </p:tav>
                                        <p:tav tm="100000">
                                          <p:val>
                                            <p:strVal val="0-ppt_h/2"/>
                                          </p:val>
                                        </p:tav>
                                      </p:tavLst>
                                    </p:anim>
                                    <p:set>
                                      <p:cBhvr>
                                        <p:cTn id="1900" dur="1" fill="hold">
                                          <p:stCondLst>
                                            <p:cond delay="2249"/>
                                          </p:stCondLst>
                                        </p:cTn>
                                        <p:tgtEl>
                                          <p:spTgt spid="163"/>
                                        </p:tgtEl>
                                        <p:attrNameLst>
                                          <p:attrName>style.visibility</p:attrName>
                                        </p:attrNameLst>
                                      </p:cBhvr>
                                      <p:to>
                                        <p:strVal val="hidden"/>
                                      </p:to>
                                    </p:set>
                                  </p:childTnLst>
                                </p:cTn>
                              </p:par>
                              <p:par>
                                <p:cTn id="1901" presetID="2" presetClass="exit" presetSubtype="9" fill="hold" grpId="2" nodeType="withEffect">
                                  <p:stCondLst>
                                    <p:cond delay="0"/>
                                  </p:stCondLst>
                                  <p:childTnLst>
                                    <p:anim calcmode="lin" valueType="num">
                                      <p:cBhvr additive="base">
                                        <p:cTn id="1902" dur="2250"/>
                                        <p:tgtEl>
                                          <p:spTgt spid="164"/>
                                        </p:tgtEl>
                                        <p:attrNameLst>
                                          <p:attrName>ppt_x</p:attrName>
                                        </p:attrNameLst>
                                      </p:cBhvr>
                                      <p:tavLst>
                                        <p:tav tm="0">
                                          <p:val>
                                            <p:strVal val="ppt_x"/>
                                          </p:val>
                                        </p:tav>
                                        <p:tav tm="100000">
                                          <p:val>
                                            <p:strVal val="0-ppt_w/2"/>
                                          </p:val>
                                        </p:tav>
                                      </p:tavLst>
                                    </p:anim>
                                    <p:anim calcmode="lin" valueType="num">
                                      <p:cBhvr additive="base">
                                        <p:cTn id="1903" dur="2250"/>
                                        <p:tgtEl>
                                          <p:spTgt spid="164"/>
                                        </p:tgtEl>
                                        <p:attrNameLst>
                                          <p:attrName>ppt_y</p:attrName>
                                        </p:attrNameLst>
                                      </p:cBhvr>
                                      <p:tavLst>
                                        <p:tav tm="0">
                                          <p:val>
                                            <p:strVal val="ppt_y"/>
                                          </p:val>
                                        </p:tav>
                                        <p:tav tm="100000">
                                          <p:val>
                                            <p:strVal val="0-ppt_h/2"/>
                                          </p:val>
                                        </p:tav>
                                      </p:tavLst>
                                    </p:anim>
                                    <p:set>
                                      <p:cBhvr>
                                        <p:cTn id="1904" dur="1" fill="hold">
                                          <p:stCondLst>
                                            <p:cond delay="2249"/>
                                          </p:stCondLst>
                                        </p:cTn>
                                        <p:tgtEl>
                                          <p:spTgt spid="164"/>
                                        </p:tgtEl>
                                        <p:attrNameLst>
                                          <p:attrName>style.visibility</p:attrName>
                                        </p:attrNameLst>
                                      </p:cBhvr>
                                      <p:to>
                                        <p:strVal val="hidden"/>
                                      </p:to>
                                    </p:set>
                                  </p:childTnLst>
                                </p:cTn>
                              </p:par>
                              <p:par>
                                <p:cTn id="1905" presetID="2" presetClass="exit" presetSubtype="9" fill="hold" grpId="2" nodeType="withEffect">
                                  <p:stCondLst>
                                    <p:cond delay="0"/>
                                  </p:stCondLst>
                                  <p:childTnLst>
                                    <p:anim calcmode="lin" valueType="num">
                                      <p:cBhvr additive="base">
                                        <p:cTn id="1906" dur="2250"/>
                                        <p:tgtEl>
                                          <p:spTgt spid="165"/>
                                        </p:tgtEl>
                                        <p:attrNameLst>
                                          <p:attrName>ppt_x</p:attrName>
                                        </p:attrNameLst>
                                      </p:cBhvr>
                                      <p:tavLst>
                                        <p:tav tm="0">
                                          <p:val>
                                            <p:strVal val="ppt_x"/>
                                          </p:val>
                                        </p:tav>
                                        <p:tav tm="100000">
                                          <p:val>
                                            <p:strVal val="0-ppt_w/2"/>
                                          </p:val>
                                        </p:tav>
                                      </p:tavLst>
                                    </p:anim>
                                    <p:anim calcmode="lin" valueType="num">
                                      <p:cBhvr additive="base">
                                        <p:cTn id="1907" dur="2250"/>
                                        <p:tgtEl>
                                          <p:spTgt spid="165"/>
                                        </p:tgtEl>
                                        <p:attrNameLst>
                                          <p:attrName>ppt_y</p:attrName>
                                        </p:attrNameLst>
                                      </p:cBhvr>
                                      <p:tavLst>
                                        <p:tav tm="0">
                                          <p:val>
                                            <p:strVal val="ppt_y"/>
                                          </p:val>
                                        </p:tav>
                                        <p:tav tm="100000">
                                          <p:val>
                                            <p:strVal val="0-ppt_h/2"/>
                                          </p:val>
                                        </p:tav>
                                      </p:tavLst>
                                    </p:anim>
                                    <p:set>
                                      <p:cBhvr>
                                        <p:cTn id="1908" dur="1" fill="hold">
                                          <p:stCondLst>
                                            <p:cond delay="2249"/>
                                          </p:stCondLst>
                                        </p:cTn>
                                        <p:tgtEl>
                                          <p:spTgt spid="165"/>
                                        </p:tgtEl>
                                        <p:attrNameLst>
                                          <p:attrName>style.visibility</p:attrName>
                                        </p:attrNameLst>
                                      </p:cBhvr>
                                      <p:to>
                                        <p:strVal val="hidden"/>
                                      </p:to>
                                    </p:set>
                                  </p:childTnLst>
                                </p:cTn>
                              </p:par>
                              <p:par>
                                <p:cTn id="1909" presetID="2" presetClass="exit" presetSubtype="9" fill="hold" grpId="2" nodeType="withEffect">
                                  <p:stCondLst>
                                    <p:cond delay="0"/>
                                  </p:stCondLst>
                                  <p:childTnLst>
                                    <p:anim calcmode="lin" valueType="num">
                                      <p:cBhvr additive="base">
                                        <p:cTn id="1910" dur="2250"/>
                                        <p:tgtEl>
                                          <p:spTgt spid="166"/>
                                        </p:tgtEl>
                                        <p:attrNameLst>
                                          <p:attrName>ppt_x</p:attrName>
                                        </p:attrNameLst>
                                      </p:cBhvr>
                                      <p:tavLst>
                                        <p:tav tm="0">
                                          <p:val>
                                            <p:strVal val="ppt_x"/>
                                          </p:val>
                                        </p:tav>
                                        <p:tav tm="100000">
                                          <p:val>
                                            <p:strVal val="0-ppt_w/2"/>
                                          </p:val>
                                        </p:tav>
                                      </p:tavLst>
                                    </p:anim>
                                    <p:anim calcmode="lin" valueType="num">
                                      <p:cBhvr additive="base">
                                        <p:cTn id="1911" dur="2250"/>
                                        <p:tgtEl>
                                          <p:spTgt spid="166"/>
                                        </p:tgtEl>
                                        <p:attrNameLst>
                                          <p:attrName>ppt_y</p:attrName>
                                        </p:attrNameLst>
                                      </p:cBhvr>
                                      <p:tavLst>
                                        <p:tav tm="0">
                                          <p:val>
                                            <p:strVal val="ppt_y"/>
                                          </p:val>
                                        </p:tav>
                                        <p:tav tm="100000">
                                          <p:val>
                                            <p:strVal val="0-ppt_h/2"/>
                                          </p:val>
                                        </p:tav>
                                      </p:tavLst>
                                    </p:anim>
                                    <p:set>
                                      <p:cBhvr>
                                        <p:cTn id="1912" dur="1" fill="hold">
                                          <p:stCondLst>
                                            <p:cond delay="2249"/>
                                          </p:stCondLst>
                                        </p:cTn>
                                        <p:tgtEl>
                                          <p:spTgt spid="166"/>
                                        </p:tgtEl>
                                        <p:attrNameLst>
                                          <p:attrName>style.visibility</p:attrName>
                                        </p:attrNameLst>
                                      </p:cBhvr>
                                      <p:to>
                                        <p:strVal val="hidden"/>
                                      </p:to>
                                    </p:set>
                                  </p:childTnLst>
                                </p:cTn>
                              </p:par>
                              <p:par>
                                <p:cTn id="1913" presetID="2" presetClass="exit" presetSubtype="9" fill="hold" grpId="2" nodeType="withEffect">
                                  <p:stCondLst>
                                    <p:cond delay="0"/>
                                  </p:stCondLst>
                                  <p:childTnLst>
                                    <p:anim calcmode="lin" valueType="num">
                                      <p:cBhvr additive="base">
                                        <p:cTn id="1914" dur="2250"/>
                                        <p:tgtEl>
                                          <p:spTgt spid="167"/>
                                        </p:tgtEl>
                                        <p:attrNameLst>
                                          <p:attrName>ppt_x</p:attrName>
                                        </p:attrNameLst>
                                      </p:cBhvr>
                                      <p:tavLst>
                                        <p:tav tm="0">
                                          <p:val>
                                            <p:strVal val="ppt_x"/>
                                          </p:val>
                                        </p:tav>
                                        <p:tav tm="100000">
                                          <p:val>
                                            <p:strVal val="0-ppt_w/2"/>
                                          </p:val>
                                        </p:tav>
                                      </p:tavLst>
                                    </p:anim>
                                    <p:anim calcmode="lin" valueType="num">
                                      <p:cBhvr additive="base">
                                        <p:cTn id="1915" dur="2250"/>
                                        <p:tgtEl>
                                          <p:spTgt spid="167"/>
                                        </p:tgtEl>
                                        <p:attrNameLst>
                                          <p:attrName>ppt_y</p:attrName>
                                        </p:attrNameLst>
                                      </p:cBhvr>
                                      <p:tavLst>
                                        <p:tav tm="0">
                                          <p:val>
                                            <p:strVal val="ppt_y"/>
                                          </p:val>
                                        </p:tav>
                                        <p:tav tm="100000">
                                          <p:val>
                                            <p:strVal val="0-ppt_h/2"/>
                                          </p:val>
                                        </p:tav>
                                      </p:tavLst>
                                    </p:anim>
                                    <p:set>
                                      <p:cBhvr>
                                        <p:cTn id="1916" dur="1" fill="hold">
                                          <p:stCondLst>
                                            <p:cond delay="2249"/>
                                          </p:stCondLst>
                                        </p:cTn>
                                        <p:tgtEl>
                                          <p:spTgt spid="167"/>
                                        </p:tgtEl>
                                        <p:attrNameLst>
                                          <p:attrName>style.visibility</p:attrName>
                                        </p:attrNameLst>
                                      </p:cBhvr>
                                      <p:to>
                                        <p:strVal val="hidden"/>
                                      </p:to>
                                    </p:set>
                                  </p:childTnLst>
                                </p:cTn>
                              </p:par>
                              <p:par>
                                <p:cTn id="1917" presetID="2" presetClass="exit" presetSubtype="9" fill="hold" grpId="2" nodeType="withEffect">
                                  <p:stCondLst>
                                    <p:cond delay="0"/>
                                  </p:stCondLst>
                                  <p:childTnLst>
                                    <p:anim calcmode="lin" valueType="num">
                                      <p:cBhvr additive="base">
                                        <p:cTn id="1918" dur="2250"/>
                                        <p:tgtEl>
                                          <p:spTgt spid="168"/>
                                        </p:tgtEl>
                                        <p:attrNameLst>
                                          <p:attrName>ppt_x</p:attrName>
                                        </p:attrNameLst>
                                      </p:cBhvr>
                                      <p:tavLst>
                                        <p:tav tm="0">
                                          <p:val>
                                            <p:strVal val="ppt_x"/>
                                          </p:val>
                                        </p:tav>
                                        <p:tav tm="100000">
                                          <p:val>
                                            <p:strVal val="0-ppt_w/2"/>
                                          </p:val>
                                        </p:tav>
                                      </p:tavLst>
                                    </p:anim>
                                    <p:anim calcmode="lin" valueType="num">
                                      <p:cBhvr additive="base">
                                        <p:cTn id="1919" dur="2250"/>
                                        <p:tgtEl>
                                          <p:spTgt spid="168"/>
                                        </p:tgtEl>
                                        <p:attrNameLst>
                                          <p:attrName>ppt_y</p:attrName>
                                        </p:attrNameLst>
                                      </p:cBhvr>
                                      <p:tavLst>
                                        <p:tav tm="0">
                                          <p:val>
                                            <p:strVal val="ppt_y"/>
                                          </p:val>
                                        </p:tav>
                                        <p:tav tm="100000">
                                          <p:val>
                                            <p:strVal val="0-ppt_h/2"/>
                                          </p:val>
                                        </p:tav>
                                      </p:tavLst>
                                    </p:anim>
                                    <p:set>
                                      <p:cBhvr>
                                        <p:cTn id="1920" dur="1" fill="hold">
                                          <p:stCondLst>
                                            <p:cond delay="2249"/>
                                          </p:stCondLst>
                                        </p:cTn>
                                        <p:tgtEl>
                                          <p:spTgt spid="168"/>
                                        </p:tgtEl>
                                        <p:attrNameLst>
                                          <p:attrName>style.visibility</p:attrName>
                                        </p:attrNameLst>
                                      </p:cBhvr>
                                      <p:to>
                                        <p:strVal val="hidden"/>
                                      </p:to>
                                    </p:set>
                                  </p:childTnLst>
                                </p:cTn>
                              </p:par>
                              <p:par>
                                <p:cTn id="1921" presetID="2" presetClass="exit" presetSubtype="9" fill="hold" grpId="2" nodeType="withEffect">
                                  <p:stCondLst>
                                    <p:cond delay="0"/>
                                  </p:stCondLst>
                                  <p:childTnLst>
                                    <p:anim calcmode="lin" valueType="num">
                                      <p:cBhvr additive="base">
                                        <p:cTn id="1922" dur="2250"/>
                                        <p:tgtEl>
                                          <p:spTgt spid="169"/>
                                        </p:tgtEl>
                                        <p:attrNameLst>
                                          <p:attrName>ppt_x</p:attrName>
                                        </p:attrNameLst>
                                      </p:cBhvr>
                                      <p:tavLst>
                                        <p:tav tm="0">
                                          <p:val>
                                            <p:strVal val="ppt_x"/>
                                          </p:val>
                                        </p:tav>
                                        <p:tav tm="100000">
                                          <p:val>
                                            <p:strVal val="0-ppt_w/2"/>
                                          </p:val>
                                        </p:tav>
                                      </p:tavLst>
                                    </p:anim>
                                    <p:anim calcmode="lin" valueType="num">
                                      <p:cBhvr additive="base">
                                        <p:cTn id="1923" dur="2250"/>
                                        <p:tgtEl>
                                          <p:spTgt spid="169"/>
                                        </p:tgtEl>
                                        <p:attrNameLst>
                                          <p:attrName>ppt_y</p:attrName>
                                        </p:attrNameLst>
                                      </p:cBhvr>
                                      <p:tavLst>
                                        <p:tav tm="0">
                                          <p:val>
                                            <p:strVal val="ppt_y"/>
                                          </p:val>
                                        </p:tav>
                                        <p:tav tm="100000">
                                          <p:val>
                                            <p:strVal val="0-ppt_h/2"/>
                                          </p:val>
                                        </p:tav>
                                      </p:tavLst>
                                    </p:anim>
                                    <p:set>
                                      <p:cBhvr>
                                        <p:cTn id="1924" dur="1" fill="hold">
                                          <p:stCondLst>
                                            <p:cond delay="2249"/>
                                          </p:stCondLst>
                                        </p:cTn>
                                        <p:tgtEl>
                                          <p:spTgt spid="169"/>
                                        </p:tgtEl>
                                        <p:attrNameLst>
                                          <p:attrName>style.visibility</p:attrName>
                                        </p:attrNameLst>
                                      </p:cBhvr>
                                      <p:to>
                                        <p:strVal val="hidden"/>
                                      </p:to>
                                    </p:set>
                                  </p:childTnLst>
                                </p:cTn>
                              </p:par>
                              <p:par>
                                <p:cTn id="1925" presetID="2" presetClass="exit" presetSubtype="9" fill="hold" grpId="2" nodeType="withEffect">
                                  <p:stCondLst>
                                    <p:cond delay="0"/>
                                  </p:stCondLst>
                                  <p:childTnLst>
                                    <p:anim calcmode="lin" valueType="num">
                                      <p:cBhvr additive="base">
                                        <p:cTn id="1926" dur="2250"/>
                                        <p:tgtEl>
                                          <p:spTgt spid="170"/>
                                        </p:tgtEl>
                                        <p:attrNameLst>
                                          <p:attrName>ppt_x</p:attrName>
                                        </p:attrNameLst>
                                      </p:cBhvr>
                                      <p:tavLst>
                                        <p:tav tm="0">
                                          <p:val>
                                            <p:strVal val="ppt_x"/>
                                          </p:val>
                                        </p:tav>
                                        <p:tav tm="100000">
                                          <p:val>
                                            <p:strVal val="0-ppt_w/2"/>
                                          </p:val>
                                        </p:tav>
                                      </p:tavLst>
                                    </p:anim>
                                    <p:anim calcmode="lin" valueType="num">
                                      <p:cBhvr additive="base">
                                        <p:cTn id="1927" dur="2250"/>
                                        <p:tgtEl>
                                          <p:spTgt spid="170"/>
                                        </p:tgtEl>
                                        <p:attrNameLst>
                                          <p:attrName>ppt_y</p:attrName>
                                        </p:attrNameLst>
                                      </p:cBhvr>
                                      <p:tavLst>
                                        <p:tav tm="0">
                                          <p:val>
                                            <p:strVal val="ppt_y"/>
                                          </p:val>
                                        </p:tav>
                                        <p:tav tm="100000">
                                          <p:val>
                                            <p:strVal val="0-ppt_h/2"/>
                                          </p:val>
                                        </p:tav>
                                      </p:tavLst>
                                    </p:anim>
                                    <p:set>
                                      <p:cBhvr>
                                        <p:cTn id="1928" dur="1" fill="hold">
                                          <p:stCondLst>
                                            <p:cond delay="2249"/>
                                          </p:stCondLst>
                                        </p:cTn>
                                        <p:tgtEl>
                                          <p:spTgt spid="170"/>
                                        </p:tgtEl>
                                        <p:attrNameLst>
                                          <p:attrName>style.visibility</p:attrName>
                                        </p:attrNameLst>
                                      </p:cBhvr>
                                      <p:to>
                                        <p:strVal val="hidden"/>
                                      </p:to>
                                    </p:set>
                                  </p:childTnLst>
                                </p:cTn>
                              </p:par>
                              <p:par>
                                <p:cTn id="1929" presetID="2" presetClass="exit" presetSubtype="9" fill="hold" grpId="2" nodeType="withEffect">
                                  <p:stCondLst>
                                    <p:cond delay="0"/>
                                  </p:stCondLst>
                                  <p:childTnLst>
                                    <p:anim calcmode="lin" valueType="num">
                                      <p:cBhvr additive="base">
                                        <p:cTn id="1930" dur="2250"/>
                                        <p:tgtEl>
                                          <p:spTgt spid="171"/>
                                        </p:tgtEl>
                                        <p:attrNameLst>
                                          <p:attrName>ppt_x</p:attrName>
                                        </p:attrNameLst>
                                      </p:cBhvr>
                                      <p:tavLst>
                                        <p:tav tm="0">
                                          <p:val>
                                            <p:strVal val="ppt_x"/>
                                          </p:val>
                                        </p:tav>
                                        <p:tav tm="100000">
                                          <p:val>
                                            <p:strVal val="0-ppt_w/2"/>
                                          </p:val>
                                        </p:tav>
                                      </p:tavLst>
                                    </p:anim>
                                    <p:anim calcmode="lin" valueType="num">
                                      <p:cBhvr additive="base">
                                        <p:cTn id="1931" dur="2250"/>
                                        <p:tgtEl>
                                          <p:spTgt spid="171"/>
                                        </p:tgtEl>
                                        <p:attrNameLst>
                                          <p:attrName>ppt_y</p:attrName>
                                        </p:attrNameLst>
                                      </p:cBhvr>
                                      <p:tavLst>
                                        <p:tav tm="0">
                                          <p:val>
                                            <p:strVal val="ppt_y"/>
                                          </p:val>
                                        </p:tav>
                                        <p:tav tm="100000">
                                          <p:val>
                                            <p:strVal val="0-ppt_h/2"/>
                                          </p:val>
                                        </p:tav>
                                      </p:tavLst>
                                    </p:anim>
                                    <p:set>
                                      <p:cBhvr>
                                        <p:cTn id="1932" dur="1" fill="hold">
                                          <p:stCondLst>
                                            <p:cond delay="2249"/>
                                          </p:stCondLst>
                                        </p:cTn>
                                        <p:tgtEl>
                                          <p:spTgt spid="171"/>
                                        </p:tgtEl>
                                        <p:attrNameLst>
                                          <p:attrName>style.visibility</p:attrName>
                                        </p:attrNameLst>
                                      </p:cBhvr>
                                      <p:to>
                                        <p:strVal val="hidden"/>
                                      </p:to>
                                    </p:set>
                                  </p:childTnLst>
                                </p:cTn>
                              </p:par>
                              <p:par>
                                <p:cTn id="1933" presetID="2" presetClass="exit" presetSubtype="9" fill="hold" grpId="2" nodeType="withEffect">
                                  <p:stCondLst>
                                    <p:cond delay="0"/>
                                  </p:stCondLst>
                                  <p:childTnLst>
                                    <p:anim calcmode="lin" valueType="num">
                                      <p:cBhvr additive="base">
                                        <p:cTn id="1934" dur="2250"/>
                                        <p:tgtEl>
                                          <p:spTgt spid="172"/>
                                        </p:tgtEl>
                                        <p:attrNameLst>
                                          <p:attrName>ppt_x</p:attrName>
                                        </p:attrNameLst>
                                      </p:cBhvr>
                                      <p:tavLst>
                                        <p:tav tm="0">
                                          <p:val>
                                            <p:strVal val="ppt_x"/>
                                          </p:val>
                                        </p:tav>
                                        <p:tav tm="100000">
                                          <p:val>
                                            <p:strVal val="0-ppt_w/2"/>
                                          </p:val>
                                        </p:tav>
                                      </p:tavLst>
                                    </p:anim>
                                    <p:anim calcmode="lin" valueType="num">
                                      <p:cBhvr additive="base">
                                        <p:cTn id="1935" dur="2250"/>
                                        <p:tgtEl>
                                          <p:spTgt spid="172"/>
                                        </p:tgtEl>
                                        <p:attrNameLst>
                                          <p:attrName>ppt_y</p:attrName>
                                        </p:attrNameLst>
                                      </p:cBhvr>
                                      <p:tavLst>
                                        <p:tav tm="0">
                                          <p:val>
                                            <p:strVal val="ppt_y"/>
                                          </p:val>
                                        </p:tav>
                                        <p:tav tm="100000">
                                          <p:val>
                                            <p:strVal val="0-ppt_h/2"/>
                                          </p:val>
                                        </p:tav>
                                      </p:tavLst>
                                    </p:anim>
                                    <p:set>
                                      <p:cBhvr>
                                        <p:cTn id="1936" dur="1" fill="hold">
                                          <p:stCondLst>
                                            <p:cond delay="2249"/>
                                          </p:stCondLst>
                                        </p:cTn>
                                        <p:tgtEl>
                                          <p:spTgt spid="172"/>
                                        </p:tgtEl>
                                        <p:attrNameLst>
                                          <p:attrName>style.visibility</p:attrName>
                                        </p:attrNameLst>
                                      </p:cBhvr>
                                      <p:to>
                                        <p:strVal val="hidden"/>
                                      </p:to>
                                    </p:set>
                                  </p:childTnLst>
                                </p:cTn>
                              </p:par>
                              <p:par>
                                <p:cTn id="1937" presetID="2" presetClass="exit" presetSubtype="9" fill="hold" grpId="2" nodeType="withEffect">
                                  <p:stCondLst>
                                    <p:cond delay="0"/>
                                  </p:stCondLst>
                                  <p:childTnLst>
                                    <p:anim calcmode="lin" valueType="num">
                                      <p:cBhvr additive="base">
                                        <p:cTn id="1938" dur="2250"/>
                                        <p:tgtEl>
                                          <p:spTgt spid="173"/>
                                        </p:tgtEl>
                                        <p:attrNameLst>
                                          <p:attrName>ppt_x</p:attrName>
                                        </p:attrNameLst>
                                      </p:cBhvr>
                                      <p:tavLst>
                                        <p:tav tm="0">
                                          <p:val>
                                            <p:strVal val="ppt_x"/>
                                          </p:val>
                                        </p:tav>
                                        <p:tav tm="100000">
                                          <p:val>
                                            <p:strVal val="0-ppt_w/2"/>
                                          </p:val>
                                        </p:tav>
                                      </p:tavLst>
                                    </p:anim>
                                    <p:anim calcmode="lin" valueType="num">
                                      <p:cBhvr additive="base">
                                        <p:cTn id="1939" dur="2250"/>
                                        <p:tgtEl>
                                          <p:spTgt spid="173"/>
                                        </p:tgtEl>
                                        <p:attrNameLst>
                                          <p:attrName>ppt_y</p:attrName>
                                        </p:attrNameLst>
                                      </p:cBhvr>
                                      <p:tavLst>
                                        <p:tav tm="0">
                                          <p:val>
                                            <p:strVal val="ppt_y"/>
                                          </p:val>
                                        </p:tav>
                                        <p:tav tm="100000">
                                          <p:val>
                                            <p:strVal val="0-ppt_h/2"/>
                                          </p:val>
                                        </p:tav>
                                      </p:tavLst>
                                    </p:anim>
                                    <p:set>
                                      <p:cBhvr>
                                        <p:cTn id="1940" dur="1" fill="hold">
                                          <p:stCondLst>
                                            <p:cond delay="2249"/>
                                          </p:stCondLst>
                                        </p:cTn>
                                        <p:tgtEl>
                                          <p:spTgt spid="173"/>
                                        </p:tgtEl>
                                        <p:attrNameLst>
                                          <p:attrName>style.visibility</p:attrName>
                                        </p:attrNameLst>
                                      </p:cBhvr>
                                      <p:to>
                                        <p:strVal val="hidden"/>
                                      </p:to>
                                    </p:set>
                                  </p:childTnLst>
                                </p:cTn>
                              </p:par>
                              <p:par>
                                <p:cTn id="1941" presetID="2" presetClass="exit" presetSubtype="9" fill="hold" grpId="2" nodeType="withEffect">
                                  <p:stCondLst>
                                    <p:cond delay="0"/>
                                  </p:stCondLst>
                                  <p:childTnLst>
                                    <p:anim calcmode="lin" valueType="num">
                                      <p:cBhvr additive="base">
                                        <p:cTn id="1942" dur="2250"/>
                                        <p:tgtEl>
                                          <p:spTgt spid="174"/>
                                        </p:tgtEl>
                                        <p:attrNameLst>
                                          <p:attrName>ppt_x</p:attrName>
                                        </p:attrNameLst>
                                      </p:cBhvr>
                                      <p:tavLst>
                                        <p:tav tm="0">
                                          <p:val>
                                            <p:strVal val="ppt_x"/>
                                          </p:val>
                                        </p:tav>
                                        <p:tav tm="100000">
                                          <p:val>
                                            <p:strVal val="0-ppt_w/2"/>
                                          </p:val>
                                        </p:tav>
                                      </p:tavLst>
                                    </p:anim>
                                    <p:anim calcmode="lin" valueType="num">
                                      <p:cBhvr additive="base">
                                        <p:cTn id="1943" dur="2250"/>
                                        <p:tgtEl>
                                          <p:spTgt spid="174"/>
                                        </p:tgtEl>
                                        <p:attrNameLst>
                                          <p:attrName>ppt_y</p:attrName>
                                        </p:attrNameLst>
                                      </p:cBhvr>
                                      <p:tavLst>
                                        <p:tav tm="0">
                                          <p:val>
                                            <p:strVal val="ppt_y"/>
                                          </p:val>
                                        </p:tav>
                                        <p:tav tm="100000">
                                          <p:val>
                                            <p:strVal val="0-ppt_h/2"/>
                                          </p:val>
                                        </p:tav>
                                      </p:tavLst>
                                    </p:anim>
                                    <p:set>
                                      <p:cBhvr>
                                        <p:cTn id="1944" dur="1" fill="hold">
                                          <p:stCondLst>
                                            <p:cond delay="2249"/>
                                          </p:stCondLst>
                                        </p:cTn>
                                        <p:tgtEl>
                                          <p:spTgt spid="174"/>
                                        </p:tgtEl>
                                        <p:attrNameLst>
                                          <p:attrName>style.visibility</p:attrName>
                                        </p:attrNameLst>
                                      </p:cBhvr>
                                      <p:to>
                                        <p:strVal val="hidden"/>
                                      </p:to>
                                    </p:set>
                                  </p:childTnLst>
                                </p:cTn>
                              </p:par>
                              <p:par>
                                <p:cTn id="1945" presetID="2" presetClass="exit" presetSubtype="9" fill="hold" grpId="2" nodeType="withEffect">
                                  <p:stCondLst>
                                    <p:cond delay="0"/>
                                  </p:stCondLst>
                                  <p:childTnLst>
                                    <p:anim calcmode="lin" valueType="num">
                                      <p:cBhvr additive="base">
                                        <p:cTn id="1946" dur="2250"/>
                                        <p:tgtEl>
                                          <p:spTgt spid="175"/>
                                        </p:tgtEl>
                                        <p:attrNameLst>
                                          <p:attrName>ppt_x</p:attrName>
                                        </p:attrNameLst>
                                      </p:cBhvr>
                                      <p:tavLst>
                                        <p:tav tm="0">
                                          <p:val>
                                            <p:strVal val="ppt_x"/>
                                          </p:val>
                                        </p:tav>
                                        <p:tav tm="100000">
                                          <p:val>
                                            <p:strVal val="0-ppt_w/2"/>
                                          </p:val>
                                        </p:tav>
                                      </p:tavLst>
                                    </p:anim>
                                    <p:anim calcmode="lin" valueType="num">
                                      <p:cBhvr additive="base">
                                        <p:cTn id="1947" dur="2250"/>
                                        <p:tgtEl>
                                          <p:spTgt spid="175"/>
                                        </p:tgtEl>
                                        <p:attrNameLst>
                                          <p:attrName>ppt_y</p:attrName>
                                        </p:attrNameLst>
                                      </p:cBhvr>
                                      <p:tavLst>
                                        <p:tav tm="0">
                                          <p:val>
                                            <p:strVal val="ppt_y"/>
                                          </p:val>
                                        </p:tav>
                                        <p:tav tm="100000">
                                          <p:val>
                                            <p:strVal val="0-ppt_h/2"/>
                                          </p:val>
                                        </p:tav>
                                      </p:tavLst>
                                    </p:anim>
                                    <p:set>
                                      <p:cBhvr>
                                        <p:cTn id="1948" dur="1" fill="hold">
                                          <p:stCondLst>
                                            <p:cond delay="2249"/>
                                          </p:stCondLst>
                                        </p:cTn>
                                        <p:tgtEl>
                                          <p:spTgt spid="175"/>
                                        </p:tgtEl>
                                        <p:attrNameLst>
                                          <p:attrName>style.visibility</p:attrName>
                                        </p:attrNameLst>
                                      </p:cBhvr>
                                      <p:to>
                                        <p:strVal val="hidden"/>
                                      </p:to>
                                    </p:set>
                                  </p:childTnLst>
                                </p:cTn>
                              </p:par>
                              <p:par>
                                <p:cTn id="1949" presetID="2" presetClass="exit" presetSubtype="9" fill="hold" grpId="2" nodeType="withEffect">
                                  <p:stCondLst>
                                    <p:cond delay="0"/>
                                  </p:stCondLst>
                                  <p:childTnLst>
                                    <p:anim calcmode="lin" valueType="num">
                                      <p:cBhvr additive="base">
                                        <p:cTn id="1950" dur="2250"/>
                                        <p:tgtEl>
                                          <p:spTgt spid="176"/>
                                        </p:tgtEl>
                                        <p:attrNameLst>
                                          <p:attrName>ppt_x</p:attrName>
                                        </p:attrNameLst>
                                      </p:cBhvr>
                                      <p:tavLst>
                                        <p:tav tm="0">
                                          <p:val>
                                            <p:strVal val="ppt_x"/>
                                          </p:val>
                                        </p:tav>
                                        <p:tav tm="100000">
                                          <p:val>
                                            <p:strVal val="0-ppt_w/2"/>
                                          </p:val>
                                        </p:tav>
                                      </p:tavLst>
                                    </p:anim>
                                    <p:anim calcmode="lin" valueType="num">
                                      <p:cBhvr additive="base">
                                        <p:cTn id="1951" dur="2250"/>
                                        <p:tgtEl>
                                          <p:spTgt spid="176"/>
                                        </p:tgtEl>
                                        <p:attrNameLst>
                                          <p:attrName>ppt_y</p:attrName>
                                        </p:attrNameLst>
                                      </p:cBhvr>
                                      <p:tavLst>
                                        <p:tav tm="0">
                                          <p:val>
                                            <p:strVal val="ppt_y"/>
                                          </p:val>
                                        </p:tav>
                                        <p:tav tm="100000">
                                          <p:val>
                                            <p:strVal val="0-ppt_h/2"/>
                                          </p:val>
                                        </p:tav>
                                      </p:tavLst>
                                    </p:anim>
                                    <p:set>
                                      <p:cBhvr>
                                        <p:cTn id="1952" dur="1" fill="hold">
                                          <p:stCondLst>
                                            <p:cond delay="2249"/>
                                          </p:stCondLst>
                                        </p:cTn>
                                        <p:tgtEl>
                                          <p:spTgt spid="176"/>
                                        </p:tgtEl>
                                        <p:attrNameLst>
                                          <p:attrName>style.visibility</p:attrName>
                                        </p:attrNameLst>
                                      </p:cBhvr>
                                      <p:to>
                                        <p:strVal val="hidden"/>
                                      </p:to>
                                    </p:set>
                                  </p:childTnLst>
                                </p:cTn>
                              </p:par>
                              <p:par>
                                <p:cTn id="1953" presetID="2" presetClass="exit" presetSubtype="9" fill="hold" grpId="2" nodeType="withEffect">
                                  <p:stCondLst>
                                    <p:cond delay="0"/>
                                  </p:stCondLst>
                                  <p:childTnLst>
                                    <p:anim calcmode="lin" valueType="num">
                                      <p:cBhvr additive="base">
                                        <p:cTn id="1954" dur="2250"/>
                                        <p:tgtEl>
                                          <p:spTgt spid="177"/>
                                        </p:tgtEl>
                                        <p:attrNameLst>
                                          <p:attrName>ppt_x</p:attrName>
                                        </p:attrNameLst>
                                      </p:cBhvr>
                                      <p:tavLst>
                                        <p:tav tm="0">
                                          <p:val>
                                            <p:strVal val="ppt_x"/>
                                          </p:val>
                                        </p:tav>
                                        <p:tav tm="100000">
                                          <p:val>
                                            <p:strVal val="0-ppt_w/2"/>
                                          </p:val>
                                        </p:tav>
                                      </p:tavLst>
                                    </p:anim>
                                    <p:anim calcmode="lin" valueType="num">
                                      <p:cBhvr additive="base">
                                        <p:cTn id="1955" dur="2250"/>
                                        <p:tgtEl>
                                          <p:spTgt spid="177"/>
                                        </p:tgtEl>
                                        <p:attrNameLst>
                                          <p:attrName>ppt_y</p:attrName>
                                        </p:attrNameLst>
                                      </p:cBhvr>
                                      <p:tavLst>
                                        <p:tav tm="0">
                                          <p:val>
                                            <p:strVal val="ppt_y"/>
                                          </p:val>
                                        </p:tav>
                                        <p:tav tm="100000">
                                          <p:val>
                                            <p:strVal val="0-ppt_h/2"/>
                                          </p:val>
                                        </p:tav>
                                      </p:tavLst>
                                    </p:anim>
                                    <p:set>
                                      <p:cBhvr>
                                        <p:cTn id="1956" dur="1" fill="hold">
                                          <p:stCondLst>
                                            <p:cond delay="2249"/>
                                          </p:stCondLst>
                                        </p:cTn>
                                        <p:tgtEl>
                                          <p:spTgt spid="177"/>
                                        </p:tgtEl>
                                        <p:attrNameLst>
                                          <p:attrName>style.visibility</p:attrName>
                                        </p:attrNameLst>
                                      </p:cBhvr>
                                      <p:to>
                                        <p:strVal val="hidden"/>
                                      </p:to>
                                    </p:set>
                                  </p:childTnLst>
                                </p:cTn>
                              </p:par>
                              <p:par>
                                <p:cTn id="1957" presetID="2" presetClass="exit" presetSubtype="9" fill="hold" grpId="2" nodeType="withEffect">
                                  <p:stCondLst>
                                    <p:cond delay="0"/>
                                  </p:stCondLst>
                                  <p:childTnLst>
                                    <p:anim calcmode="lin" valueType="num">
                                      <p:cBhvr additive="base">
                                        <p:cTn id="1958" dur="2250"/>
                                        <p:tgtEl>
                                          <p:spTgt spid="178"/>
                                        </p:tgtEl>
                                        <p:attrNameLst>
                                          <p:attrName>ppt_x</p:attrName>
                                        </p:attrNameLst>
                                      </p:cBhvr>
                                      <p:tavLst>
                                        <p:tav tm="0">
                                          <p:val>
                                            <p:strVal val="ppt_x"/>
                                          </p:val>
                                        </p:tav>
                                        <p:tav tm="100000">
                                          <p:val>
                                            <p:strVal val="0-ppt_w/2"/>
                                          </p:val>
                                        </p:tav>
                                      </p:tavLst>
                                    </p:anim>
                                    <p:anim calcmode="lin" valueType="num">
                                      <p:cBhvr additive="base">
                                        <p:cTn id="1959" dur="2250"/>
                                        <p:tgtEl>
                                          <p:spTgt spid="178"/>
                                        </p:tgtEl>
                                        <p:attrNameLst>
                                          <p:attrName>ppt_y</p:attrName>
                                        </p:attrNameLst>
                                      </p:cBhvr>
                                      <p:tavLst>
                                        <p:tav tm="0">
                                          <p:val>
                                            <p:strVal val="ppt_y"/>
                                          </p:val>
                                        </p:tav>
                                        <p:tav tm="100000">
                                          <p:val>
                                            <p:strVal val="0-ppt_h/2"/>
                                          </p:val>
                                        </p:tav>
                                      </p:tavLst>
                                    </p:anim>
                                    <p:set>
                                      <p:cBhvr>
                                        <p:cTn id="1960" dur="1" fill="hold">
                                          <p:stCondLst>
                                            <p:cond delay="2249"/>
                                          </p:stCondLst>
                                        </p:cTn>
                                        <p:tgtEl>
                                          <p:spTgt spid="178"/>
                                        </p:tgtEl>
                                        <p:attrNameLst>
                                          <p:attrName>style.visibility</p:attrName>
                                        </p:attrNameLst>
                                      </p:cBhvr>
                                      <p:to>
                                        <p:strVal val="hidden"/>
                                      </p:to>
                                    </p:set>
                                  </p:childTnLst>
                                </p:cTn>
                              </p:par>
                              <p:par>
                                <p:cTn id="1961" presetID="2" presetClass="exit" presetSubtype="9" fill="hold" grpId="2" nodeType="withEffect">
                                  <p:stCondLst>
                                    <p:cond delay="0"/>
                                  </p:stCondLst>
                                  <p:childTnLst>
                                    <p:anim calcmode="lin" valueType="num">
                                      <p:cBhvr additive="base">
                                        <p:cTn id="1962" dur="2250"/>
                                        <p:tgtEl>
                                          <p:spTgt spid="179"/>
                                        </p:tgtEl>
                                        <p:attrNameLst>
                                          <p:attrName>ppt_x</p:attrName>
                                        </p:attrNameLst>
                                      </p:cBhvr>
                                      <p:tavLst>
                                        <p:tav tm="0">
                                          <p:val>
                                            <p:strVal val="ppt_x"/>
                                          </p:val>
                                        </p:tav>
                                        <p:tav tm="100000">
                                          <p:val>
                                            <p:strVal val="0-ppt_w/2"/>
                                          </p:val>
                                        </p:tav>
                                      </p:tavLst>
                                    </p:anim>
                                    <p:anim calcmode="lin" valueType="num">
                                      <p:cBhvr additive="base">
                                        <p:cTn id="1963" dur="2250"/>
                                        <p:tgtEl>
                                          <p:spTgt spid="179"/>
                                        </p:tgtEl>
                                        <p:attrNameLst>
                                          <p:attrName>ppt_y</p:attrName>
                                        </p:attrNameLst>
                                      </p:cBhvr>
                                      <p:tavLst>
                                        <p:tav tm="0">
                                          <p:val>
                                            <p:strVal val="ppt_y"/>
                                          </p:val>
                                        </p:tav>
                                        <p:tav tm="100000">
                                          <p:val>
                                            <p:strVal val="0-ppt_h/2"/>
                                          </p:val>
                                        </p:tav>
                                      </p:tavLst>
                                    </p:anim>
                                    <p:set>
                                      <p:cBhvr>
                                        <p:cTn id="1964" dur="1" fill="hold">
                                          <p:stCondLst>
                                            <p:cond delay="2249"/>
                                          </p:stCondLst>
                                        </p:cTn>
                                        <p:tgtEl>
                                          <p:spTgt spid="179"/>
                                        </p:tgtEl>
                                        <p:attrNameLst>
                                          <p:attrName>style.visibility</p:attrName>
                                        </p:attrNameLst>
                                      </p:cBhvr>
                                      <p:to>
                                        <p:strVal val="hidden"/>
                                      </p:to>
                                    </p:set>
                                  </p:childTnLst>
                                </p:cTn>
                              </p:par>
                              <p:par>
                                <p:cTn id="1965" presetID="2" presetClass="exit" presetSubtype="9" fill="hold" grpId="2" nodeType="withEffect">
                                  <p:stCondLst>
                                    <p:cond delay="0"/>
                                  </p:stCondLst>
                                  <p:childTnLst>
                                    <p:anim calcmode="lin" valueType="num">
                                      <p:cBhvr additive="base">
                                        <p:cTn id="1966" dur="2250"/>
                                        <p:tgtEl>
                                          <p:spTgt spid="180"/>
                                        </p:tgtEl>
                                        <p:attrNameLst>
                                          <p:attrName>ppt_x</p:attrName>
                                        </p:attrNameLst>
                                      </p:cBhvr>
                                      <p:tavLst>
                                        <p:tav tm="0">
                                          <p:val>
                                            <p:strVal val="ppt_x"/>
                                          </p:val>
                                        </p:tav>
                                        <p:tav tm="100000">
                                          <p:val>
                                            <p:strVal val="0-ppt_w/2"/>
                                          </p:val>
                                        </p:tav>
                                      </p:tavLst>
                                    </p:anim>
                                    <p:anim calcmode="lin" valueType="num">
                                      <p:cBhvr additive="base">
                                        <p:cTn id="1967" dur="2250"/>
                                        <p:tgtEl>
                                          <p:spTgt spid="180"/>
                                        </p:tgtEl>
                                        <p:attrNameLst>
                                          <p:attrName>ppt_y</p:attrName>
                                        </p:attrNameLst>
                                      </p:cBhvr>
                                      <p:tavLst>
                                        <p:tav tm="0">
                                          <p:val>
                                            <p:strVal val="ppt_y"/>
                                          </p:val>
                                        </p:tav>
                                        <p:tav tm="100000">
                                          <p:val>
                                            <p:strVal val="0-ppt_h/2"/>
                                          </p:val>
                                        </p:tav>
                                      </p:tavLst>
                                    </p:anim>
                                    <p:set>
                                      <p:cBhvr>
                                        <p:cTn id="1968" dur="1" fill="hold">
                                          <p:stCondLst>
                                            <p:cond delay="2249"/>
                                          </p:stCondLst>
                                        </p:cTn>
                                        <p:tgtEl>
                                          <p:spTgt spid="180"/>
                                        </p:tgtEl>
                                        <p:attrNameLst>
                                          <p:attrName>style.visibility</p:attrName>
                                        </p:attrNameLst>
                                      </p:cBhvr>
                                      <p:to>
                                        <p:strVal val="hidden"/>
                                      </p:to>
                                    </p:set>
                                  </p:childTnLst>
                                </p:cTn>
                              </p:par>
                              <p:par>
                                <p:cTn id="1969" presetID="2" presetClass="exit" presetSubtype="9" fill="hold" grpId="2" nodeType="withEffect">
                                  <p:stCondLst>
                                    <p:cond delay="0"/>
                                  </p:stCondLst>
                                  <p:childTnLst>
                                    <p:anim calcmode="lin" valueType="num">
                                      <p:cBhvr additive="base">
                                        <p:cTn id="1970" dur="2250"/>
                                        <p:tgtEl>
                                          <p:spTgt spid="181"/>
                                        </p:tgtEl>
                                        <p:attrNameLst>
                                          <p:attrName>ppt_x</p:attrName>
                                        </p:attrNameLst>
                                      </p:cBhvr>
                                      <p:tavLst>
                                        <p:tav tm="0">
                                          <p:val>
                                            <p:strVal val="ppt_x"/>
                                          </p:val>
                                        </p:tav>
                                        <p:tav tm="100000">
                                          <p:val>
                                            <p:strVal val="0-ppt_w/2"/>
                                          </p:val>
                                        </p:tav>
                                      </p:tavLst>
                                    </p:anim>
                                    <p:anim calcmode="lin" valueType="num">
                                      <p:cBhvr additive="base">
                                        <p:cTn id="1971" dur="2250"/>
                                        <p:tgtEl>
                                          <p:spTgt spid="181"/>
                                        </p:tgtEl>
                                        <p:attrNameLst>
                                          <p:attrName>ppt_y</p:attrName>
                                        </p:attrNameLst>
                                      </p:cBhvr>
                                      <p:tavLst>
                                        <p:tav tm="0">
                                          <p:val>
                                            <p:strVal val="ppt_y"/>
                                          </p:val>
                                        </p:tav>
                                        <p:tav tm="100000">
                                          <p:val>
                                            <p:strVal val="0-ppt_h/2"/>
                                          </p:val>
                                        </p:tav>
                                      </p:tavLst>
                                    </p:anim>
                                    <p:set>
                                      <p:cBhvr>
                                        <p:cTn id="1972" dur="1" fill="hold">
                                          <p:stCondLst>
                                            <p:cond delay="2249"/>
                                          </p:stCondLst>
                                        </p:cTn>
                                        <p:tgtEl>
                                          <p:spTgt spid="181"/>
                                        </p:tgtEl>
                                        <p:attrNameLst>
                                          <p:attrName>style.visibility</p:attrName>
                                        </p:attrNameLst>
                                      </p:cBhvr>
                                      <p:to>
                                        <p:strVal val="hidden"/>
                                      </p:to>
                                    </p:set>
                                  </p:childTnLst>
                                </p:cTn>
                              </p:par>
                              <p:par>
                                <p:cTn id="1973" presetID="2" presetClass="exit" presetSubtype="9" fill="hold" grpId="2" nodeType="withEffect">
                                  <p:stCondLst>
                                    <p:cond delay="0"/>
                                  </p:stCondLst>
                                  <p:childTnLst>
                                    <p:anim calcmode="lin" valueType="num">
                                      <p:cBhvr additive="base">
                                        <p:cTn id="1974" dur="2250"/>
                                        <p:tgtEl>
                                          <p:spTgt spid="182"/>
                                        </p:tgtEl>
                                        <p:attrNameLst>
                                          <p:attrName>ppt_x</p:attrName>
                                        </p:attrNameLst>
                                      </p:cBhvr>
                                      <p:tavLst>
                                        <p:tav tm="0">
                                          <p:val>
                                            <p:strVal val="ppt_x"/>
                                          </p:val>
                                        </p:tav>
                                        <p:tav tm="100000">
                                          <p:val>
                                            <p:strVal val="0-ppt_w/2"/>
                                          </p:val>
                                        </p:tav>
                                      </p:tavLst>
                                    </p:anim>
                                    <p:anim calcmode="lin" valueType="num">
                                      <p:cBhvr additive="base">
                                        <p:cTn id="1975" dur="2250"/>
                                        <p:tgtEl>
                                          <p:spTgt spid="182"/>
                                        </p:tgtEl>
                                        <p:attrNameLst>
                                          <p:attrName>ppt_y</p:attrName>
                                        </p:attrNameLst>
                                      </p:cBhvr>
                                      <p:tavLst>
                                        <p:tav tm="0">
                                          <p:val>
                                            <p:strVal val="ppt_y"/>
                                          </p:val>
                                        </p:tav>
                                        <p:tav tm="100000">
                                          <p:val>
                                            <p:strVal val="0-ppt_h/2"/>
                                          </p:val>
                                        </p:tav>
                                      </p:tavLst>
                                    </p:anim>
                                    <p:set>
                                      <p:cBhvr>
                                        <p:cTn id="1976" dur="1" fill="hold">
                                          <p:stCondLst>
                                            <p:cond delay="2249"/>
                                          </p:stCondLst>
                                        </p:cTn>
                                        <p:tgtEl>
                                          <p:spTgt spid="182"/>
                                        </p:tgtEl>
                                        <p:attrNameLst>
                                          <p:attrName>style.visibility</p:attrName>
                                        </p:attrNameLst>
                                      </p:cBhvr>
                                      <p:to>
                                        <p:strVal val="hidden"/>
                                      </p:to>
                                    </p:set>
                                  </p:childTnLst>
                                </p:cTn>
                              </p:par>
                              <p:par>
                                <p:cTn id="1977" presetID="2" presetClass="exit" presetSubtype="9" fill="hold" grpId="2" nodeType="withEffect">
                                  <p:stCondLst>
                                    <p:cond delay="0"/>
                                  </p:stCondLst>
                                  <p:childTnLst>
                                    <p:anim calcmode="lin" valueType="num">
                                      <p:cBhvr additive="base">
                                        <p:cTn id="1978" dur="2250"/>
                                        <p:tgtEl>
                                          <p:spTgt spid="183"/>
                                        </p:tgtEl>
                                        <p:attrNameLst>
                                          <p:attrName>ppt_x</p:attrName>
                                        </p:attrNameLst>
                                      </p:cBhvr>
                                      <p:tavLst>
                                        <p:tav tm="0">
                                          <p:val>
                                            <p:strVal val="ppt_x"/>
                                          </p:val>
                                        </p:tav>
                                        <p:tav tm="100000">
                                          <p:val>
                                            <p:strVal val="0-ppt_w/2"/>
                                          </p:val>
                                        </p:tav>
                                      </p:tavLst>
                                    </p:anim>
                                    <p:anim calcmode="lin" valueType="num">
                                      <p:cBhvr additive="base">
                                        <p:cTn id="1979" dur="2250"/>
                                        <p:tgtEl>
                                          <p:spTgt spid="183"/>
                                        </p:tgtEl>
                                        <p:attrNameLst>
                                          <p:attrName>ppt_y</p:attrName>
                                        </p:attrNameLst>
                                      </p:cBhvr>
                                      <p:tavLst>
                                        <p:tav tm="0">
                                          <p:val>
                                            <p:strVal val="ppt_y"/>
                                          </p:val>
                                        </p:tav>
                                        <p:tav tm="100000">
                                          <p:val>
                                            <p:strVal val="0-ppt_h/2"/>
                                          </p:val>
                                        </p:tav>
                                      </p:tavLst>
                                    </p:anim>
                                    <p:set>
                                      <p:cBhvr>
                                        <p:cTn id="1980" dur="1" fill="hold">
                                          <p:stCondLst>
                                            <p:cond delay="2249"/>
                                          </p:stCondLst>
                                        </p:cTn>
                                        <p:tgtEl>
                                          <p:spTgt spid="183"/>
                                        </p:tgtEl>
                                        <p:attrNameLst>
                                          <p:attrName>style.visibility</p:attrName>
                                        </p:attrNameLst>
                                      </p:cBhvr>
                                      <p:to>
                                        <p:strVal val="hidden"/>
                                      </p:to>
                                    </p:set>
                                  </p:childTnLst>
                                </p:cTn>
                              </p:par>
                              <p:par>
                                <p:cTn id="1981" presetID="2" presetClass="exit" presetSubtype="9" fill="hold" grpId="2" nodeType="withEffect">
                                  <p:stCondLst>
                                    <p:cond delay="0"/>
                                  </p:stCondLst>
                                  <p:childTnLst>
                                    <p:anim calcmode="lin" valueType="num">
                                      <p:cBhvr additive="base">
                                        <p:cTn id="1982" dur="2250"/>
                                        <p:tgtEl>
                                          <p:spTgt spid="184"/>
                                        </p:tgtEl>
                                        <p:attrNameLst>
                                          <p:attrName>ppt_x</p:attrName>
                                        </p:attrNameLst>
                                      </p:cBhvr>
                                      <p:tavLst>
                                        <p:tav tm="0">
                                          <p:val>
                                            <p:strVal val="ppt_x"/>
                                          </p:val>
                                        </p:tav>
                                        <p:tav tm="100000">
                                          <p:val>
                                            <p:strVal val="0-ppt_w/2"/>
                                          </p:val>
                                        </p:tav>
                                      </p:tavLst>
                                    </p:anim>
                                    <p:anim calcmode="lin" valueType="num">
                                      <p:cBhvr additive="base">
                                        <p:cTn id="1983" dur="2250"/>
                                        <p:tgtEl>
                                          <p:spTgt spid="184"/>
                                        </p:tgtEl>
                                        <p:attrNameLst>
                                          <p:attrName>ppt_y</p:attrName>
                                        </p:attrNameLst>
                                      </p:cBhvr>
                                      <p:tavLst>
                                        <p:tav tm="0">
                                          <p:val>
                                            <p:strVal val="ppt_y"/>
                                          </p:val>
                                        </p:tav>
                                        <p:tav tm="100000">
                                          <p:val>
                                            <p:strVal val="0-ppt_h/2"/>
                                          </p:val>
                                        </p:tav>
                                      </p:tavLst>
                                    </p:anim>
                                    <p:set>
                                      <p:cBhvr>
                                        <p:cTn id="1984" dur="1" fill="hold">
                                          <p:stCondLst>
                                            <p:cond delay="2249"/>
                                          </p:stCondLst>
                                        </p:cTn>
                                        <p:tgtEl>
                                          <p:spTgt spid="184"/>
                                        </p:tgtEl>
                                        <p:attrNameLst>
                                          <p:attrName>style.visibility</p:attrName>
                                        </p:attrNameLst>
                                      </p:cBhvr>
                                      <p:to>
                                        <p:strVal val="hidden"/>
                                      </p:to>
                                    </p:set>
                                  </p:childTnLst>
                                </p:cTn>
                              </p:par>
                              <p:par>
                                <p:cTn id="1985" presetID="2" presetClass="exit" presetSubtype="9" fill="hold" grpId="2" nodeType="withEffect">
                                  <p:stCondLst>
                                    <p:cond delay="0"/>
                                  </p:stCondLst>
                                  <p:childTnLst>
                                    <p:anim calcmode="lin" valueType="num">
                                      <p:cBhvr additive="base">
                                        <p:cTn id="1986" dur="2250"/>
                                        <p:tgtEl>
                                          <p:spTgt spid="185"/>
                                        </p:tgtEl>
                                        <p:attrNameLst>
                                          <p:attrName>ppt_x</p:attrName>
                                        </p:attrNameLst>
                                      </p:cBhvr>
                                      <p:tavLst>
                                        <p:tav tm="0">
                                          <p:val>
                                            <p:strVal val="ppt_x"/>
                                          </p:val>
                                        </p:tav>
                                        <p:tav tm="100000">
                                          <p:val>
                                            <p:strVal val="0-ppt_w/2"/>
                                          </p:val>
                                        </p:tav>
                                      </p:tavLst>
                                    </p:anim>
                                    <p:anim calcmode="lin" valueType="num">
                                      <p:cBhvr additive="base">
                                        <p:cTn id="1987" dur="2250"/>
                                        <p:tgtEl>
                                          <p:spTgt spid="185"/>
                                        </p:tgtEl>
                                        <p:attrNameLst>
                                          <p:attrName>ppt_y</p:attrName>
                                        </p:attrNameLst>
                                      </p:cBhvr>
                                      <p:tavLst>
                                        <p:tav tm="0">
                                          <p:val>
                                            <p:strVal val="ppt_y"/>
                                          </p:val>
                                        </p:tav>
                                        <p:tav tm="100000">
                                          <p:val>
                                            <p:strVal val="0-ppt_h/2"/>
                                          </p:val>
                                        </p:tav>
                                      </p:tavLst>
                                    </p:anim>
                                    <p:set>
                                      <p:cBhvr>
                                        <p:cTn id="1988" dur="1" fill="hold">
                                          <p:stCondLst>
                                            <p:cond delay="2249"/>
                                          </p:stCondLst>
                                        </p:cTn>
                                        <p:tgtEl>
                                          <p:spTgt spid="185"/>
                                        </p:tgtEl>
                                        <p:attrNameLst>
                                          <p:attrName>style.visibility</p:attrName>
                                        </p:attrNameLst>
                                      </p:cBhvr>
                                      <p:to>
                                        <p:strVal val="hidden"/>
                                      </p:to>
                                    </p:set>
                                  </p:childTnLst>
                                </p:cTn>
                              </p:par>
                              <p:par>
                                <p:cTn id="1989" presetID="2" presetClass="exit" presetSubtype="9" fill="hold" grpId="2" nodeType="withEffect">
                                  <p:stCondLst>
                                    <p:cond delay="0"/>
                                  </p:stCondLst>
                                  <p:childTnLst>
                                    <p:anim calcmode="lin" valueType="num">
                                      <p:cBhvr additive="base">
                                        <p:cTn id="1990" dur="2250"/>
                                        <p:tgtEl>
                                          <p:spTgt spid="186"/>
                                        </p:tgtEl>
                                        <p:attrNameLst>
                                          <p:attrName>ppt_x</p:attrName>
                                        </p:attrNameLst>
                                      </p:cBhvr>
                                      <p:tavLst>
                                        <p:tav tm="0">
                                          <p:val>
                                            <p:strVal val="ppt_x"/>
                                          </p:val>
                                        </p:tav>
                                        <p:tav tm="100000">
                                          <p:val>
                                            <p:strVal val="0-ppt_w/2"/>
                                          </p:val>
                                        </p:tav>
                                      </p:tavLst>
                                    </p:anim>
                                    <p:anim calcmode="lin" valueType="num">
                                      <p:cBhvr additive="base">
                                        <p:cTn id="1991" dur="2250"/>
                                        <p:tgtEl>
                                          <p:spTgt spid="186"/>
                                        </p:tgtEl>
                                        <p:attrNameLst>
                                          <p:attrName>ppt_y</p:attrName>
                                        </p:attrNameLst>
                                      </p:cBhvr>
                                      <p:tavLst>
                                        <p:tav tm="0">
                                          <p:val>
                                            <p:strVal val="ppt_y"/>
                                          </p:val>
                                        </p:tav>
                                        <p:tav tm="100000">
                                          <p:val>
                                            <p:strVal val="0-ppt_h/2"/>
                                          </p:val>
                                        </p:tav>
                                      </p:tavLst>
                                    </p:anim>
                                    <p:set>
                                      <p:cBhvr>
                                        <p:cTn id="1992" dur="1" fill="hold">
                                          <p:stCondLst>
                                            <p:cond delay="2249"/>
                                          </p:stCondLst>
                                        </p:cTn>
                                        <p:tgtEl>
                                          <p:spTgt spid="186"/>
                                        </p:tgtEl>
                                        <p:attrNameLst>
                                          <p:attrName>style.visibility</p:attrName>
                                        </p:attrNameLst>
                                      </p:cBhvr>
                                      <p:to>
                                        <p:strVal val="hidden"/>
                                      </p:to>
                                    </p:set>
                                  </p:childTnLst>
                                </p:cTn>
                              </p:par>
                              <p:par>
                                <p:cTn id="1993" presetID="2" presetClass="exit" presetSubtype="9" fill="hold" grpId="2" nodeType="withEffect">
                                  <p:stCondLst>
                                    <p:cond delay="0"/>
                                  </p:stCondLst>
                                  <p:childTnLst>
                                    <p:anim calcmode="lin" valueType="num">
                                      <p:cBhvr additive="base">
                                        <p:cTn id="1994" dur="2250"/>
                                        <p:tgtEl>
                                          <p:spTgt spid="187"/>
                                        </p:tgtEl>
                                        <p:attrNameLst>
                                          <p:attrName>ppt_x</p:attrName>
                                        </p:attrNameLst>
                                      </p:cBhvr>
                                      <p:tavLst>
                                        <p:tav tm="0">
                                          <p:val>
                                            <p:strVal val="ppt_x"/>
                                          </p:val>
                                        </p:tav>
                                        <p:tav tm="100000">
                                          <p:val>
                                            <p:strVal val="0-ppt_w/2"/>
                                          </p:val>
                                        </p:tav>
                                      </p:tavLst>
                                    </p:anim>
                                    <p:anim calcmode="lin" valueType="num">
                                      <p:cBhvr additive="base">
                                        <p:cTn id="1995" dur="2250"/>
                                        <p:tgtEl>
                                          <p:spTgt spid="187"/>
                                        </p:tgtEl>
                                        <p:attrNameLst>
                                          <p:attrName>ppt_y</p:attrName>
                                        </p:attrNameLst>
                                      </p:cBhvr>
                                      <p:tavLst>
                                        <p:tav tm="0">
                                          <p:val>
                                            <p:strVal val="ppt_y"/>
                                          </p:val>
                                        </p:tav>
                                        <p:tav tm="100000">
                                          <p:val>
                                            <p:strVal val="0-ppt_h/2"/>
                                          </p:val>
                                        </p:tav>
                                      </p:tavLst>
                                    </p:anim>
                                    <p:set>
                                      <p:cBhvr>
                                        <p:cTn id="1996" dur="1" fill="hold">
                                          <p:stCondLst>
                                            <p:cond delay="2249"/>
                                          </p:stCondLst>
                                        </p:cTn>
                                        <p:tgtEl>
                                          <p:spTgt spid="187"/>
                                        </p:tgtEl>
                                        <p:attrNameLst>
                                          <p:attrName>style.visibility</p:attrName>
                                        </p:attrNameLst>
                                      </p:cBhvr>
                                      <p:to>
                                        <p:strVal val="hidden"/>
                                      </p:to>
                                    </p:set>
                                  </p:childTnLst>
                                </p:cTn>
                              </p:par>
                              <p:par>
                                <p:cTn id="1997" presetID="2" presetClass="exit" presetSubtype="9" fill="hold" grpId="2" nodeType="withEffect">
                                  <p:stCondLst>
                                    <p:cond delay="0"/>
                                  </p:stCondLst>
                                  <p:childTnLst>
                                    <p:anim calcmode="lin" valueType="num">
                                      <p:cBhvr additive="base">
                                        <p:cTn id="1998" dur="2250"/>
                                        <p:tgtEl>
                                          <p:spTgt spid="188"/>
                                        </p:tgtEl>
                                        <p:attrNameLst>
                                          <p:attrName>ppt_x</p:attrName>
                                        </p:attrNameLst>
                                      </p:cBhvr>
                                      <p:tavLst>
                                        <p:tav tm="0">
                                          <p:val>
                                            <p:strVal val="ppt_x"/>
                                          </p:val>
                                        </p:tav>
                                        <p:tav tm="100000">
                                          <p:val>
                                            <p:strVal val="0-ppt_w/2"/>
                                          </p:val>
                                        </p:tav>
                                      </p:tavLst>
                                    </p:anim>
                                    <p:anim calcmode="lin" valueType="num">
                                      <p:cBhvr additive="base">
                                        <p:cTn id="1999" dur="2250"/>
                                        <p:tgtEl>
                                          <p:spTgt spid="188"/>
                                        </p:tgtEl>
                                        <p:attrNameLst>
                                          <p:attrName>ppt_y</p:attrName>
                                        </p:attrNameLst>
                                      </p:cBhvr>
                                      <p:tavLst>
                                        <p:tav tm="0">
                                          <p:val>
                                            <p:strVal val="ppt_y"/>
                                          </p:val>
                                        </p:tav>
                                        <p:tav tm="100000">
                                          <p:val>
                                            <p:strVal val="0-ppt_h/2"/>
                                          </p:val>
                                        </p:tav>
                                      </p:tavLst>
                                    </p:anim>
                                    <p:set>
                                      <p:cBhvr>
                                        <p:cTn id="2000" dur="1" fill="hold">
                                          <p:stCondLst>
                                            <p:cond delay="2249"/>
                                          </p:stCondLst>
                                        </p:cTn>
                                        <p:tgtEl>
                                          <p:spTgt spid="188"/>
                                        </p:tgtEl>
                                        <p:attrNameLst>
                                          <p:attrName>style.visibility</p:attrName>
                                        </p:attrNameLst>
                                      </p:cBhvr>
                                      <p:to>
                                        <p:strVal val="hidden"/>
                                      </p:to>
                                    </p:set>
                                  </p:childTnLst>
                                </p:cTn>
                              </p:par>
                              <p:par>
                                <p:cTn id="2001" presetID="2" presetClass="exit" presetSubtype="9" fill="hold" grpId="2" nodeType="withEffect">
                                  <p:stCondLst>
                                    <p:cond delay="0"/>
                                  </p:stCondLst>
                                  <p:childTnLst>
                                    <p:anim calcmode="lin" valueType="num">
                                      <p:cBhvr additive="base">
                                        <p:cTn id="2002" dur="2250"/>
                                        <p:tgtEl>
                                          <p:spTgt spid="189"/>
                                        </p:tgtEl>
                                        <p:attrNameLst>
                                          <p:attrName>ppt_x</p:attrName>
                                        </p:attrNameLst>
                                      </p:cBhvr>
                                      <p:tavLst>
                                        <p:tav tm="0">
                                          <p:val>
                                            <p:strVal val="ppt_x"/>
                                          </p:val>
                                        </p:tav>
                                        <p:tav tm="100000">
                                          <p:val>
                                            <p:strVal val="0-ppt_w/2"/>
                                          </p:val>
                                        </p:tav>
                                      </p:tavLst>
                                    </p:anim>
                                    <p:anim calcmode="lin" valueType="num">
                                      <p:cBhvr additive="base">
                                        <p:cTn id="2003" dur="2250"/>
                                        <p:tgtEl>
                                          <p:spTgt spid="189"/>
                                        </p:tgtEl>
                                        <p:attrNameLst>
                                          <p:attrName>ppt_y</p:attrName>
                                        </p:attrNameLst>
                                      </p:cBhvr>
                                      <p:tavLst>
                                        <p:tav tm="0">
                                          <p:val>
                                            <p:strVal val="ppt_y"/>
                                          </p:val>
                                        </p:tav>
                                        <p:tav tm="100000">
                                          <p:val>
                                            <p:strVal val="0-ppt_h/2"/>
                                          </p:val>
                                        </p:tav>
                                      </p:tavLst>
                                    </p:anim>
                                    <p:set>
                                      <p:cBhvr>
                                        <p:cTn id="2004" dur="1" fill="hold">
                                          <p:stCondLst>
                                            <p:cond delay="2249"/>
                                          </p:stCondLst>
                                        </p:cTn>
                                        <p:tgtEl>
                                          <p:spTgt spid="189"/>
                                        </p:tgtEl>
                                        <p:attrNameLst>
                                          <p:attrName>style.visibility</p:attrName>
                                        </p:attrNameLst>
                                      </p:cBhvr>
                                      <p:to>
                                        <p:strVal val="hidden"/>
                                      </p:to>
                                    </p:set>
                                  </p:childTnLst>
                                </p:cTn>
                              </p:par>
                              <p:par>
                                <p:cTn id="2005" presetID="2" presetClass="exit" presetSubtype="9" fill="hold" grpId="2" nodeType="withEffect">
                                  <p:stCondLst>
                                    <p:cond delay="0"/>
                                  </p:stCondLst>
                                  <p:childTnLst>
                                    <p:anim calcmode="lin" valueType="num">
                                      <p:cBhvr additive="base">
                                        <p:cTn id="2006" dur="2250"/>
                                        <p:tgtEl>
                                          <p:spTgt spid="190"/>
                                        </p:tgtEl>
                                        <p:attrNameLst>
                                          <p:attrName>ppt_x</p:attrName>
                                        </p:attrNameLst>
                                      </p:cBhvr>
                                      <p:tavLst>
                                        <p:tav tm="0">
                                          <p:val>
                                            <p:strVal val="ppt_x"/>
                                          </p:val>
                                        </p:tav>
                                        <p:tav tm="100000">
                                          <p:val>
                                            <p:strVal val="0-ppt_w/2"/>
                                          </p:val>
                                        </p:tav>
                                      </p:tavLst>
                                    </p:anim>
                                    <p:anim calcmode="lin" valueType="num">
                                      <p:cBhvr additive="base">
                                        <p:cTn id="2007" dur="2250"/>
                                        <p:tgtEl>
                                          <p:spTgt spid="190"/>
                                        </p:tgtEl>
                                        <p:attrNameLst>
                                          <p:attrName>ppt_y</p:attrName>
                                        </p:attrNameLst>
                                      </p:cBhvr>
                                      <p:tavLst>
                                        <p:tav tm="0">
                                          <p:val>
                                            <p:strVal val="ppt_y"/>
                                          </p:val>
                                        </p:tav>
                                        <p:tav tm="100000">
                                          <p:val>
                                            <p:strVal val="0-ppt_h/2"/>
                                          </p:val>
                                        </p:tav>
                                      </p:tavLst>
                                    </p:anim>
                                    <p:set>
                                      <p:cBhvr>
                                        <p:cTn id="2008" dur="1" fill="hold">
                                          <p:stCondLst>
                                            <p:cond delay="2249"/>
                                          </p:stCondLst>
                                        </p:cTn>
                                        <p:tgtEl>
                                          <p:spTgt spid="190"/>
                                        </p:tgtEl>
                                        <p:attrNameLst>
                                          <p:attrName>style.visibility</p:attrName>
                                        </p:attrNameLst>
                                      </p:cBhvr>
                                      <p:to>
                                        <p:strVal val="hidden"/>
                                      </p:to>
                                    </p:set>
                                  </p:childTnLst>
                                </p:cTn>
                              </p:par>
                              <p:par>
                                <p:cTn id="2009" presetID="2" presetClass="exit" presetSubtype="9" fill="hold" grpId="2" nodeType="withEffect">
                                  <p:stCondLst>
                                    <p:cond delay="0"/>
                                  </p:stCondLst>
                                  <p:childTnLst>
                                    <p:anim calcmode="lin" valueType="num">
                                      <p:cBhvr additive="base">
                                        <p:cTn id="2010" dur="2250"/>
                                        <p:tgtEl>
                                          <p:spTgt spid="191"/>
                                        </p:tgtEl>
                                        <p:attrNameLst>
                                          <p:attrName>ppt_x</p:attrName>
                                        </p:attrNameLst>
                                      </p:cBhvr>
                                      <p:tavLst>
                                        <p:tav tm="0">
                                          <p:val>
                                            <p:strVal val="ppt_x"/>
                                          </p:val>
                                        </p:tav>
                                        <p:tav tm="100000">
                                          <p:val>
                                            <p:strVal val="0-ppt_w/2"/>
                                          </p:val>
                                        </p:tav>
                                      </p:tavLst>
                                    </p:anim>
                                    <p:anim calcmode="lin" valueType="num">
                                      <p:cBhvr additive="base">
                                        <p:cTn id="2011" dur="2250"/>
                                        <p:tgtEl>
                                          <p:spTgt spid="191"/>
                                        </p:tgtEl>
                                        <p:attrNameLst>
                                          <p:attrName>ppt_y</p:attrName>
                                        </p:attrNameLst>
                                      </p:cBhvr>
                                      <p:tavLst>
                                        <p:tav tm="0">
                                          <p:val>
                                            <p:strVal val="ppt_y"/>
                                          </p:val>
                                        </p:tav>
                                        <p:tav tm="100000">
                                          <p:val>
                                            <p:strVal val="0-ppt_h/2"/>
                                          </p:val>
                                        </p:tav>
                                      </p:tavLst>
                                    </p:anim>
                                    <p:set>
                                      <p:cBhvr>
                                        <p:cTn id="2012" dur="1" fill="hold">
                                          <p:stCondLst>
                                            <p:cond delay="2249"/>
                                          </p:stCondLst>
                                        </p:cTn>
                                        <p:tgtEl>
                                          <p:spTgt spid="191"/>
                                        </p:tgtEl>
                                        <p:attrNameLst>
                                          <p:attrName>style.visibility</p:attrName>
                                        </p:attrNameLst>
                                      </p:cBhvr>
                                      <p:to>
                                        <p:strVal val="hidden"/>
                                      </p:to>
                                    </p:set>
                                  </p:childTnLst>
                                </p:cTn>
                              </p:par>
                              <p:par>
                                <p:cTn id="2013" presetID="2" presetClass="exit" presetSubtype="9" fill="hold" grpId="2" nodeType="withEffect">
                                  <p:stCondLst>
                                    <p:cond delay="0"/>
                                  </p:stCondLst>
                                  <p:childTnLst>
                                    <p:anim calcmode="lin" valueType="num">
                                      <p:cBhvr additive="base">
                                        <p:cTn id="2014" dur="2250"/>
                                        <p:tgtEl>
                                          <p:spTgt spid="192"/>
                                        </p:tgtEl>
                                        <p:attrNameLst>
                                          <p:attrName>ppt_x</p:attrName>
                                        </p:attrNameLst>
                                      </p:cBhvr>
                                      <p:tavLst>
                                        <p:tav tm="0">
                                          <p:val>
                                            <p:strVal val="ppt_x"/>
                                          </p:val>
                                        </p:tav>
                                        <p:tav tm="100000">
                                          <p:val>
                                            <p:strVal val="0-ppt_w/2"/>
                                          </p:val>
                                        </p:tav>
                                      </p:tavLst>
                                    </p:anim>
                                    <p:anim calcmode="lin" valueType="num">
                                      <p:cBhvr additive="base">
                                        <p:cTn id="2015" dur="2250"/>
                                        <p:tgtEl>
                                          <p:spTgt spid="192"/>
                                        </p:tgtEl>
                                        <p:attrNameLst>
                                          <p:attrName>ppt_y</p:attrName>
                                        </p:attrNameLst>
                                      </p:cBhvr>
                                      <p:tavLst>
                                        <p:tav tm="0">
                                          <p:val>
                                            <p:strVal val="ppt_y"/>
                                          </p:val>
                                        </p:tav>
                                        <p:tav tm="100000">
                                          <p:val>
                                            <p:strVal val="0-ppt_h/2"/>
                                          </p:val>
                                        </p:tav>
                                      </p:tavLst>
                                    </p:anim>
                                    <p:set>
                                      <p:cBhvr>
                                        <p:cTn id="2016" dur="1" fill="hold">
                                          <p:stCondLst>
                                            <p:cond delay="2249"/>
                                          </p:stCondLst>
                                        </p:cTn>
                                        <p:tgtEl>
                                          <p:spTgt spid="192"/>
                                        </p:tgtEl>
                                        <p:attrNameLst>
                                          <p:attrName>style.visibility</p:attrName>
                                        </p:attrNameLst>
                                      </p:cBhvr>
                                      <p:to>
                                        <p:strVal val="hidden"/>
                                      </p:to>
                                    </p:set>
                                  </p:childTnLst>
                                </p:cTn>
                              </p:par>
                              <p:par>
                                <p:cTn id="2017" presetID="2" presetClass="exit" presetSubtype="9" fill="hold" grpId="2" nodeType="withEffect">
                                  <p:stCondLst>
                                    <p:cond delay="0"/>
                                  </p:stCondLst>
                                  <p:childTnLst>
                                    <p:anim calcmode="lin" valueType="num">
                                      <p:cBhvr additive="base">
                                        <p:cTn id="2018" dur="2250"/>
                                        <p:tgtEl>
                                          <p:spTgt spid="193"/>
                                        </p:tgtEl>
                                        <p:attrNameLst>
                                          <p:attrName>ppt_x</p:attrName>
                                        </p:attrNameLst>
                                      </p:cBhvr>
                                      <p:tavLst>
                                        <p:tav tm="0">
                                          <p:val>
                                            <p:strVal val="ppt_x"/>
                                          </p:val>
                                        </p:tav>
                                        <p:tav tm="100000">
                                          <p:val>
                                            <p:strVal val="0-ppt_w/2"/>
                                          </p:val>
                                        </p:tav>
                                      </p:tavLst>
                                    </p:anim>
                                    <p:anim calcmode="lin" valueType="num">
                                      <p:cBhvr additive="base">
                                        <p:cTn id="2019" dur="2250"/>
                                        <p:tgtEl>
                                          <p:spTgt spid="193"/>
                                        </p:tgtEl>
                                        <p:attrNameLst>
                                          <p:attrName>ppt_y</p:attrName>
                                        </p:attrNameLst>
                                      </p:cBhvr>
                                      <p:tavLst>
                                        <p:tav tm="0">
                                          <p:val>
                                            <p:strVal val="ppt_y"/>
                                          </p:val>
                                        </p:tav>
                                        <p:tav tm="100000">
                                          <p:val>
                                            <p:strVal val="0-ppt_h/2"/>
                                          </p:val>
                                        </p:tav>
                                      </p:tavLst>
                                    </p:anim>
                                    <p:set>
                                      <p:cBhvr>
                                        <p:cTn id="2020" dur="1" fill="hold">
                                          <p:stCondLst>
                                            <p:cond delay="2249"/>
                                          </p:stCondLst>
                                        </p:cTn>
                                        <p:tgtEl>
                                          <p:spTgt spid="193"/>
                                        </p:tgtEl>
                                        <p:attrNameLst>
                                          <p:attrName>style.visibility</p:attrName>
                                        </p:attrNameLst>
                                      </p:cBhvr>
                                      <p:to>
                                        <p:strVal val="hidden"/>
                                      </p:to>
                                    </p:set>
                                  </p:childTnLst>
                                </p:cTn>
                              </p:par>
                              <p:par>
                                <p:cTn id="2021" presetID="2" presetClass="exit" presetSubtype="9" fill="hold" grpId="2" nodeType="withEffect">
                                  <p:stCondLst>
                                    <p:cond delay="0"/>
                                  </p:stCondLst>
                                  <p:childTnLst>
                                    <p:anim calcmode="lin" valueType="num">
                                      <p:cBhvr additive="base">
                                        <p:cTn id="2022" dur="2250"/>
                                        <p:tgtEl>
                                          <p:spTgt spid="194"/>
                                        </p:tgtEl>
                                        <p:attrNameLst>
                                          <p:attrName>ppt_x</p:attrName>
                                        </p:attrNameLst>
                                      </p:cBhvr>
                                      <p:tavLst>
                                        <p:tav tm="0">
                                          <p:val>
                                            <p:strVal val="ppt_x"/>
                                          </p:val>
                                        </p:tav>
                                        <p:tav tm="100000">
                                          <p:val>
                                            <p:strVal val="0-ppt_w/2"/>
                                          </p:val>
                                        </p:tav>
                                      </p:tavLst>
                                    </p:anim>
                                    <p:anim calcmode="lin" valueType="num">
                                      <p:cBhvr additive="base">
                                        <p:cTn id="2023" dur="2250"/>
                                        <p:tgtEl>
                                          <p:spTgt spid="194"/>
                                        </p:tgtEl>
                                        <p:attrNameLst>
                                          <p:attrName>ppt_y</p:attrName>
                                        </p:attrNameLst>
                                      </p:cBhvr>
                                      <p:tavLst>
                                        <p:tav tm="0">
                                          <p:val>
                                            <p:strVal val="ppt_y"/>
                                          </p:val>
                                        </p:tav>
                                        <p:tav tm="100000">
                                          <p:val>
                                            <p:strVal val="0-ppt_h/2"/>
                                          </p:val>
                                        </p:tav>
                                      </p:tavLst>
                                    </p:anim>
                                    <p:set>
                                      <p:cBhvr>
                                        <p:cTn id="2024" dur="1" fill="hold">
                                          <p:stCondLst>
                                            <p:cond delay="2249"/>
                                          </p:stCondLst>
                                        </p:cTn>
                                        <p:tgtEl>
                                          <p:spTgt spid="194"/>
                                        </p:tgtEl>
                                        <p:attrNameLst>
                                          <p:attrName>style.visibility</p:attrName>
                                        </p:attrNameLst>
                                      </p:cBhvr>
                                      <p:to>
                                        <p:strVal val="hidden"/>
                                      </p:to>
                                    </p:set>
                                  </p:childTnLst>
                                </p:cTn>
                              </p:par>
                              <p:par>
                                <p:cTn id="2025" presetID="2" presetClass="exit" presetSubtype="9" fill="hold" grpId="2" nodeType="withEffect">
                                  <p:stCondLst>
                                    <p:cond delay="0"/>
                                  </p:stCondLst>
                                  <p:childTnLst>
                                    <p:anim calcmode="lin" valueType="num">
                                      <p:cBhvr additive="base">
                                        <p:cTn id="2026" dur="2250"/>
                                        <p:tgtEl>
                                          <p:spTgt spid="195"/>
                                        </p:tgtEl>
                                        <p:attrNameLst>
                                          <p:attrName>ppt_x</p:attrName>
                                        </p:attrNameLst>
                                      </p:cBhvr>
                                      <p:tavLst>
                                        <p:tav tm="0">
                                          <p:val>
                                            <p:strVal val="ppt_x"/>
                                          </p:val>
                                        </p:tav>
                                        <p:tav tm="100000">
                                          <p:val>
                                            <p:strVal val="0-ppt_w/2"/>
                                          </p:val>
                                        </p:tav>
                                      </p:tavLst>
                                    </p:anim>
                                    <p:anim calcmode="lin" valueType="num">
                                      <p:cBhvr additive="base">
                                        <p:cTn id="2027" dur="2250"/>
                                        <p:tgtEl>
                                          <p:spTgt spid="195"/>
                                        </p:tgtEl>
                                        <p:attrNameLst>
                                          <p:attrName>ppt_y</p:attrName>
                                        </p:attrNameLst>
                                      </p:cBhvr>
                                      <p:tavLst>
                                        <p:tav tm="0">
                                          <p:val>
                                            <p:strVal val="ppt_y"/>
                                          </p:val>
                                        </p:tav>
                                        <p:tav tm="100000">
                                          <p:val>
                                            <p:strVal val="0-ppt_h/2"/>
                                          </p:val>
                                        </p:tav>
                                      </p:tavLst>
                                    </p:anim>
                                    <p:set>
                                      <p:cBhvr>
                                        <p:cTn id="2028" dur="1" fill="hold">
                                          <p:stCondLst>
                                            <p:cond delay="2249"/>
                                          </p:stCondLst>
                                        </p:cTn>
                                        <p:tgtEl>
                                          <p:spTgt spid="195"/>
                                        </p:tgtEl>
                                        <p:attrNameLst>
                                          <p:attrName>style.visibility</p:attrName>
                                        </p:attrNameLst>
                                      </p:cBhvr>
                                      <p:to>
                                        <p:strVal val="hidden"/>
                                      </p:to>
                                    </p:set>
                                  </p:childTnLst>
                                </p:cTn>
                              </p:par>
                              <p:par>
                                <p:cTn id="2029" presetID="2" presetClass="exit" presetSubtype="9" fill="hold" grpId="2" nodeType="withEffect">
                                  <p:stCondLst>
                                    <p:cond delay="0"/>
                                  </p:stCondLst>
                                  <p:childTnLst>
                                    <p:anim calcmode="lin" valueType="num">
                                      <p:cBhvr additive="base">
                                        <p:cTn id="2030" dur="2250"/>
                                        <p:tgtEl>
                                          <p:spTgt spid="196"/>
                                        </p:tgtEl>
                                        <p:attrNameLst>
                                          <p:attrName>ppt_x</p:attrName>
                                        </p:attrNameLst>
                                      </p:cBhvr>
                                      <p:tavLst>
                                        <p:tav tm="0">
                                          <p:val>
                                            <p:strVal val="ppt_x"/>
                                          </p:val>
                                        </p:tav>
                                        <p:tav tm="100000">
                                          <p:val>
                                            <p:strVal val="0-ppt_w/2"/>
                                          </p:val>
                                        </p:tav>
                                      </p:tavLst>
                                    </p:anim>
                                    <p:anim calcmode="lin" valueType="num">
                                      <p:cBhvr additive="base">
                                        <p:cTn id="2031" dur="2250"/>
                                        <p:tgtEl>
                                          <p:spTgt spid="196"/>
                                        </p:tgtEl>
                                        <p:attrNameLst>
                                          <p:attrName>ppt_y</p:attrName>
                                        </p:attrNameLst>
                                      </p:cBhvr>
                                      <p:tavLst>
                                        <p:tav tm="0">
                                          <p:val>
                                            <p:strVal val="ppt_y"/>
                                          </p:val>
                                        </p:tav>
                                        <p:tav tm="100000">
                                          <p:val>
                                            <p:strVal val="0-ppt_h/2"/>
                                          </p:val>
                                        </p:tav>
                                      </p:tavLst>
                                    </p:anim>
                                    <p:set>
                                      <p:cBhvr>
                                        <p:cTn id="2032" dur="1" fill="hold">
                                          <p:stCondLst>
                                            <p:cond delay="2249"/>
                                          </p:stCondLst>
                                        </p:cTn>
                                        <p:tgtEl>
                                          <p:spTgt spid="196"/>
                                        </p:tgtEl>
                                        <p:attrNameLst>
                                          <p:attrName>style.visibility</p:attrName>
                                        </p:attrNameLst>
                                      </p:cBhvr>
                                      <p:to>
                                        <p:strVal val="hidden"/>
                                      </p:to>
                                    </p:set>
                                  </p:childTnLst>
                                </p:cTn>
                              </p:par>
                              <p:par>
                                <p:cTn id="2033" presetID="2" presetClass="exit" presetSubtype="9" fill="hold" grpId="2" nodeType="withEffect">
                                  <p:stCondLst>
                                    <p:cond delay="0"/>
                                  </p:stCondLst>
                                  <p:childTnLst>
                                    <p:anim calcmode="lin" valueType="num">
                                      <p:cBhvr additive="base">
                                        <p:cTn id="2034" dur="2250"/>
                                        <p:tgtEl>
                                          <p:spTgt spid="197"/>
                                        </p:tgtEl>
                                        <p:attrNameLst>
                                          <p:attrName>ppt_x</p:attrName>
                                        </p:attrNameLst>
                                      </p:cBhvr>
                                      <p:tavLst>
                                        <p:tav tm="0">
                                          <p:val>
                                            <p:strVal val="ppt_x"/>
                                          </p:val>
                                        </p:tav>
                                        <p:tav tm="100000">
                                          <p:val>
                                            <p:strVal val="0-ppt_w/2"/>
                                          </p:val>
                                        </p:tav>
                                      </p:tavLst>
                                    </p:anim>
                                    <p:anim calcmode="lin" valueType="num">
                                      <p:cBhvr additive="base">
                                        <p:cTn id="2035" dur="2250"/>
                                        <p:tgtEl>
                                          <p:spTgt spid="197"/>
                                        </p:tgtEl>
                                        <p:attrNameLst>
                                          <p:attrName>ppt_y</p:attrName>
                                        </p:attrNameLst>
                                      </p:cBhvr>
                                      <p:tavLst>
                                        <p:tav tm="0">
                                          <p:val>
                                            <p:strVal val="ppt_y"/>
                                          </p:val>
                                        </p:tav>
                                        <p:tav tm="100000">
                                          <p:val>
                                            <p:strVal val="0-ppt_h/2"/>
                                          </p:val>
                                        </p:tav>
                                      </p:tavLst>
                                    </p:anim>
                                    <p:set>
                                      <p:cBhvr>
                                        <p:cTn id="2036" dur="1" fill="hold">
                                          <p:stCondLst>
                                            <p:cond delay="2249"/>
                                          </p:stCondLst>
                                        </p:cTn>
                                        <p:tgtEl>
                                          <p:spTgt spid="197"/>
                                        </p:tgtEl>
                                        <p:attrNameLst>
                                          <p:attrName>style.visibility</p:attrName>
                                        </p:attrNameLst>
                                      </p:cBhvr>
                                      <p:to>
                                        <p:strVal val="hidden"/>
                                      </p:to>
                                    </p:set>
                                  </p:childTnLst>
                                </p:cTn>
                              </p:par>
                              <p:par>
                                <p:cTn id="2037" presetID="2" presetClass="exit" presetSubtype="9" fill="hold" grpId="2" nodeType="withEffect">
                                  <p:stCondLst>
                                    <p:cond delay="0"/>
                                  </p:stCondLst>
                                  <p:childTnLst>
                                    <p:anim calcmode="lin" valueType="num">
                                      <p:cBhvr additive="base">
                                        <p:cTn id="2038" dur="2250"/>
                                        <p:tgtEl>
                                          <p:spTgt spid="198"/>
                                        </p:tgtEl>
                                        <p:attrNameLst>
                                          <p:attrName>ppt_x</p:attrName>
                                        </p:attrNameLst>
                                      </p:cBhvr>
                                      <p:tavLst>
                                        <p:tav tm="0">
                                          <p:val>
                                            <p:strVal val="ppt_x"/>
                                          </p:val>
                                        </p:tav>
                                        <p:tav tm="100000">
                                          <p:val>
                                            <p:strVal val="0-ppt_w/2"/>
                                          </p:val>
                                        </p:tav>
                                      </p:tavLst>
                                    </p:anim>
                                    <p:anim calcmode="lin" valueType="num">
                                      <p:cBhvr additive="base">
                                        <p:cTn id="2039" dur="2250"/>
                                        <p:tgtEl>
                                          <p:spTgt spid="198"/>
                                        </p:tgtEl>
                                        <p:attrNameLst>
                                          <p:attrName>ppt_y</p:attrName>
                                        </p:attrNameLst>
                                      </p:cBhvr>
                                      <p:tavLst>
                                        <p:tav tm="0">
                                          <p:val>
                                            <p:strVal val="ppt_y"/>
                                          </p:val>
                                        </p:tav>
                                        <p:tav tm="100000">
                                          <p:val>
                                            <p:strVal val="0-ppt_h/2"/>
                                          </p:val>
                                        </p:tav>
                                      </p:tavLst>
                                    </p:anim>
                                    <p:set>
                                      <p:cBhvr>
                                        <p:cTn id="2040" dur="1" fill="hold">
                                          <p:stCondLst>
                                            <p:cond delay="2249"/>
                                          </p:stCondLst>
                                        </p:cTn>
                                        <p:tgtEl>
                                          <p:spTgt spid="198"/>
                                        </p:tgtEl>
                                        <p:attrNameLst>
                                          <p:attrName>style.visibility</p:attrName>
                                        </p:attrNameLst>
                                      </p:cBhvr>
                                      <p:to>
                                        <p:strVal val="hidden"/>
                                      </p:to>
                                    </p:set>
                                  </p:childTnLst>
                                </p:cTn>
                              </p:par>
                              <p:par>
                                <p:cTn id="2041" presetID="2" presetClass="exit" presetSubtype="9" fill="hold" grpId="2" nodeType="withEffect">
                                  <p:stCondLst>
                                    <p:cond delay="0"/>
                                  </p:stCondLst>
                                  <p:childTnLst>
                                    <p:anim calcmode="lin" valueType="num">
                                      <p:cBhvr additive="base">
                                        <p:cTn id="2042" dur="2250"/>
                                        <p:tgtEl>
                                          <p:spTgt spid="199"/>
                                        </p:tgtEl>
                                        <p:attrNameLst>
                                          <p:attrName>ppt_x</p:attrName>
                                        </p:attrNameLst>
                                      </p:cBhvr>
                                      <p:tavLst>
                                        <p:tav tm="0">
                                          <p:val>
                                            <p:strVal val="ppt_x"/>
                                          </p:val>
                                        </p:tav>
                                        <p:tav tm="100000">
                                          <p:val>
                                            <p:strVal val="0-ppt_w/2"/>
                                          </p:val>
                                        </p:tav>
                                      </p:tavLst>
                                    </p:anim>
                                    <p:anim calcmode="lin" valueType="num">
                                      <p:cBhvr additive="base">
                                        <p:cTn id="2043" dur="2250"/>
                                        <p:tgtEl>
                                          <p:spTgt spid="199"/>
                                        </p:tgtEl>
                                        <p:attrNameLst>
                                          <p:attrName>ppt_y</p:attrName>
                                        </p:attrNameLst>
                                      </p:cBhvr>
                                      <p:tavLst>
                                        <p:tav tm="0">
                                          <p:val>
                                            <p:strVal val="ppt_y"/>
                                          </p:val>
                                        </p:tav>
                                        <p:tav tm="100000">
                                          <p:val>
                                            <p:strVal val="0-ppt_h/2"/>
                                          </p:val>
                                        </p:tav>
                                      </p:tavLst>
                                    </p:anim>
                                    <p:set>
                                      <p:cBhvr>
                                        <p:cTn id="2044" dur="1" fill="hold">
                                          <p:stCondLst>
                                            <p:cond delay="2249"/>
                                          </p:stCondLst>
                                        </p:cTn>
                                        <p:tgtEl>
                                          <p:spTgt spid="199"/>
                                        </p:tgtEl>
                                        <p:attrNameLst>
                                          <p:attrName>style.visibility</p:attrName>
                                        </p:attrNameLst>
                                      </p:cBhvr>
                                      <p:to>
                                        <p:strVal val="hidden"/>
                                      </p:to>
                                    </p:set>
                                  </p:childTnLst>
                                </p:cTn>
                              </p:par>
                              <p:par>
                                <p:cTn id="2045" presetID="2" presetClass="exit" presetSubtype="9" fill="hold" grpId="2" nodeType="withEffect">
                                  <p:stCondLst>
                                    <p:cond delay="0"/>
                                  </p:stCondLst>
                                  <p:childTnLst>
                                    <p:anim calcmode="lin" valueType="num">
                                      <p:cBhvr additive="base">
                                        <p:cTn id="2046" dur="2250"/>
                                        <p:tgtEl>
                                          <p:spTgt spid="200"/>
                                        </p:tgtEl>
                                        <p:attrNameLst>
                                          <p:attrName>ppt_x</p:attrName>
                                        </p:attrNameLst>
                                      </p:cBhvr>
                                      <p:tavLst>
                                        <p:tav tm="0">
                                          <p:val>
                                            <p:strVal val="ppt_x"/>
                                          </p:val>
                                        </p:tav>
                                        <p:tav tm="100000">
                                          <p:val>
                                            <p:strVal val="0-ppt_w/2"/>
                                          </p:val>
                                        </p:tav>
                                      </p:tavLst>
                                    </p:anim>
                                    <p:anim calcmode="lin" valueType="num">
                                      <p:cBhvr additive="base">
                                        <p:cTn id="2047" dur="2250"/>
                                        <p:tgtEl>
                                          <p:spTgt spid="200"/>
                                        </p:tgtEl>
                                        <p:attrNameLst>
                                          <p:attrName>ppt_y</p:attrName>
                                        </p:attrNameLst>
                                      </p:cBhvr>
                                      <p:tavLst>
                                        <p:tav tm="0">
                                          <p:val>
                                            <p:strVal val="ppt_y"/>
                                          </p:val>
                                        </p:tav>
                                        <p:tav tm="100000">
                                          <p:val>
                                            <p:strVal val="0-ppt_h/2"/>
                                          </p:val>
                                        </p:tav>
                                      </p:tavLst>
                                    </p:anim>
                                    <p:set>
                                      <p:cBhvr>
                                        <p:cTn id="2048" dur="1" fill="hold">
                                          <p:stCondLst>
                                            <p:cond delay="2249"/>
                                          </p:stCondLst>
                                        </p:cTn>
                                        <p:tgtEl>
                                          <p:spTgt spid="200"/>
                                        </p:tgtEl>
                                        <p:attrNameLst>
                                          <p:attrName>style.visibility</p:attrName>
                                        </p:attrNameLst>
                                      </p:cBhvr>
                                      <p:to>
                                        <p:strVal val="hidden"/>
                                      </p:to>
                                    </p:set>
                                  </p:childTnLst>
                                </p:cTn>
                              </p:par>
                              <p:par>
                                <p:cTn id="2049" presetID="2" presetClass="exit" presetSubtype="9" fill="hold" grpId="2" nodeType="withEffect">
                                  <p:stCondLst>
                                    <p:cond delay="0"/>
                                  </p:stCondLst>
                                  <p:childTnLst>
                                    <p:anim calcmode="lin" valueType="num">
                                      <p:cBhvr additive="base">
                                        <p:cTn id="2050" dur="2250"/>
                                        <p:tgtEl>
                                          <p:spTgt spid="201"/>
                                        </p:tgtEl>
                                        <p:attrNameLst>
                                          <p:attrName>ppt_x</p:attrName>
                                        </p:attrNameLst>
                                      </p:cBhvr>
                                      <p:tavLst>
                                        <p:tav tm="0">
                                          <p:val>
                                            <p:strVal val="ppt_x"/>
                                          </p:val>
                                        </p:tav>
                                        <p:tav tm="100000">
                                          <p:val>
                                            <p:strVal val="0-ppt_w/2"/>
                                          </p:val>
                                        </p:tav>
                                      </p:tavLst>
                                    </p:anim>
                                    <p:anim calcmode="lin" valueType="num">
                                      <p:cBhvr additive="base">
                                        <p:cTn id="2051" dur="2250"/>
                                        <p:tgtEl>
                                          <p:spTgt spid="201"/>
                                        </p:tgtEl>
                                        <p:attrNameLst>
                                          <p:attrName>ppt_y</p:attrName>
                                        </p:attrNameLst>
                                      </p:cBhvr>
                                      <p:tavLst>
                                        <p:tav tm="0">
                                          <p:val>
                                            <p:strVal val="ppt_y"/>
                                          </p:val>
                                        </p:tav>
                                        <p:tav tm="100000">
                                          <p:val>
                                            <p:strVal val="0-ppt_h/2"/>
                                          </p:val>
                                        </p:tav>
                                      </p:tavLst>
                                    </p:anim>
                                    <p:set>
                                      <p:cBhvr>
                                        <p:cTn id="2052" dur="1" fill="hold">
                                          <p:stCondLst>
                                            <p:cond delay="2249"/>
                                          </p:stCondLst>
                                        </p:cTn>
                                        <p:tgtEl>
                                          <p:spTgt spid="201"/>
                                        </p:tgtEl>
                                        <p:attrNameLst>
                                          <p:attrName>style.visibility</p:attrName>
                                        </p:attrNameLst>
                                      </p:cBhvr>
                                      <p:to>
                                        <p:strVal val="hidden"/>
                                      </p:to>
                                    </p:set>
                                  </p:childTnLst>
                                </p:cTn>
                              </p:par>
                              <p:par>
                                <p:cTn id="2053" presetID="2" presetClass="exit" presetSubtype="9" fill="hold" grpId="2" nodeType="withEffect">
                                  <p:stCondLst>
                                    <p:cond delay="0"/>
                                  </p:stCondLst>
                                  <p:childTnLst>
                                    <p:anim calcmode="lin" valueType="num">
                                      <p:cBhvr additive="base">
                                        <p:cTn id="2054" dur="2250"/>
                                        <p:tgtEl>
                                          <p:spTgt spid="202"/>
                                        </p:tgtEl>
                                        <p:attrNameLst>
                                          <p:attrName>ppt_x</p:attrName>
                                        </p:attrNameLst>
                                      </p:cBhvr>
                                      <p:tavLst>
                                        <p:tav tm="0">
                                          <p:val>
                                            <p:strVal val="ppt_x"/>
                                          </p:val>
                                        </p:tav>
                                        <p:tav tm="100000">
                                          <p:val>
                                            <p:strVal val="0-ppt_w/2"/>
                                          </p:val>
                                        </p:tav>
                                      </p:tavLst>
                                    </p:anim>
                                    <p:anim calcmode="lin" valueType="num">
                                      <p:cBhvr additive="base">
                                        <p:cTn id="2055" dur="2250"/>
                                        <p:tgtEl>
                                          <p:spTgt spid="202"/>
                                        </p:tgtEl>
                                        <p:attrNameLst>
                                          <p:attrName>ppt_y</p:attrName>
                                        </p:attrNameLst>
                                      </p:cBhvr>
                                      <p:tavLst>
                                        <p:tav tm="0">
                                          <p:val>
                                            <p:strVal val="ppt_y"/>
                                          </p:val>
                                        </p:tav>
                                        <p:tav tm="100000">
                                          <p:val>
                                            <p:strVal val="0-ppt_h/2"/>
                                          </p:val>
                                        </p:tav>
                                      </p:tavLst>
                                    </p:anim>
                                    <p:set>
                                      <p:cBhvr>
                                        <p:cTn id="2056" dur="1" fill="hold">
                                          <p:stCondLst>
                                            <p:cond delay="2249"/>
                                          </p:stCondLst>
                                        </p:cTn>
                                        <p:tgtEl>
                                          <p:spTgt spid="202"/>
                                        </p:tgtEl>
                                        <p:attrNameLst>
                                          <p:attrName>style.visibility</p:attrName>
                                        </p:attrNameLst>
                                      </p:cBhvr>
                                      <p:to>
                                        <p:strVal val="hidden"/>
                                      </p:to>
                                    </p:set>
                                  </p:childTnLst>
                                </p:cTn>
                              </p:par>
                              <p:par>
                                <p:cTn id="2057" presetID="2" presetClass="exit" presetSubtype="9" fill="hold" grpId="2" nodeType="withEffect">
                                  <p:stCondLst>
                                    <p:cond delay="0"/>
                                  </p:stCondLst>
                                  <p:childTnLst>
                                    <p:anim calcmode="lin" valueType="num">
                                      <p:cBhvr additive="base">
                                        <p:cTn id="2058" dur="2250"/>
                                        <p:tgtEl>
                                          <p:spTgt spid="203"/>
                                        </p:tgtEl>
                                        <p:attrNameLst>
                                          <p:attrName>ppt_x</p:attrName>
                                        </p:attrNameLst>
                                      </p:cBhvr>
                                      <p:tavLst>
                                        <p:tav tm="0">
                                          <p:val>
                                            <p:strVal val="ppt_x"/>
                                          </p:val>
                                        </p:tav>
                                        <p:tav tm="100000">
                                          <p:val>
                                            <p:strVal val="0-ppt_w/2"/>
                                          </p:val>
                                        </p:tav>
                                      </p:tavLst>
                                    </p:anim>
                                    <p:anim calcmode="lin" valueType="num">
                                      <p:cBhvr additive="base">
                                        <p:cTn id="2059" dur="2250"/>
                                        <p:tgtEl>
                                          <p:spTgt spid="203"/>
                                        </p:tgtEl>
                                        <p:attrNameLst>
                                          <p:attrName>ppt_y</p:attrName>
                                        </p:attrNameLst>
                                      </p:cBhvr>
                                      <p:tavLst>
                                        <p:tav tm="0">
                                          <p:val>
                                            <p:strVal val="ppt_y"/>
                                          </p:val>
                                        </p:tav>
                                        <p:tav tm="100000">
                                          <p:val>
                                            <p:strVal val="0-ppt_h/2"/>
                                          </p:val>
                                        </p:tav>
                                      </p:tavLst>
                                    </p:anim>
                                    <p:set>
                                      <p:cBhvr>
                                        <p:cTn id="2060" dur="1" fill="hold">
                                          <p:stCondLst>
                                            <p:cond delay="2249"/>
                                          </p:stCondLst>
                                        </p:cTn>
                                        <p:tgtEl>
                                          <p:spTgt spid="203"/>
                                        </p:tgtEl>
                                        <p:attrNameLst>
                                          <p:attrName>style.visibility</p:attrName>
                                        </p:attrNameLst>
                                      </p:cBhvr>
                                      <p:to>
                                        <p:strVal val="hidden"/>
                                      </p:to>
                                    </p:set>
                                  </p:childTnLst>
                                </p:cTn>
                              </p:par>
                              <p:par>
                                <p:cTn id="2061" presetID="2" presetClass="exit" presetSubtype="9" fill="hold" grpId="2" nodeType="withEffect">
                                  <p:stCondLst>
                                    <p:cond delay="0"/>
                                  </p:stCondLst>
                                  <p:childTnLst>
                                    <p:anim calcmode="lin" valueType="num">
                                      <p:cBhvr additive="base">
                                        <p:cTn id="2062" dur="2250"/>
                                        <p:tgtEl>
                                          <p:spTgt spid="204"/>
                                        </p:tgtEl>
                                        <p:attrNameLst>
                                          <p:attrName>ppt_x</p:attrName>
                                        </p:attrNameLst>
                                      </p:cBhvr>
                                      <p:tavLst>
                                        <p:tav tm="0">
                                          <p:val>
                                            <p:strVal val="ppt_x"/>
                                          </p:val>
                                        </p:tav>
                                        <p:tav tm="100000">
                                          <p:val>
                                            <p:strVal val="0-ppt_w/2"/>
                                          </p:val>
                                        </p:tav>
                                      </p:tavLst>
                                    </p:anim>
                                    <p:anim calcmode="lin" valueType="num">
                                      <p:cBhvr additive="base">
                                        <p:cTn id="2063" dur="2250"/>
                                        <p:tgtEl>
                                          <p:spTgt spid="204"/>
                                        </p:tgtEl>
                                        <p:attrNameLst>
                                          <p:attrName>ppt_y</p:attrName>
                                        </p:attrNameLst>
                                      </p:cBhvr>
                                      <p:tavLst>
                                        <p:tav tm="0">
                                          <p:val>
                                            <p:strVal val="ppt_y"/>
                                          </p:val>
                                        </p:tav>
                                        <p:tav tm="100000">
                                          <p:val>
                                            <p:strVal val="0-ppt_h/2"/>
                                          </p:val>
                                        </p:tav>
                                      </p:tavLst>
                                    </p:anim>
                                    <p:set>
                                      <p:cBhvr>
                                        <p:cTn id="2064" dur="1" fill="hold">
                                          <p:stCondLst>
                                            <p:cond delay="2249"/>
                                          </p:stCondLst>
                                        </p:cTn>
                                        <p:tgtEl>
                                          <p:spTgt spid="204"/>
                                        </p:tgtEl>
                                        <p:attrNameLst>
                                          <p:attrName>style.visibility</p:attrName>
                                        </p:attrNameLst>
                                      </p:cBhvr>
                                      <p:to>
                                        <p:strVal val="hidden"/>
                                      </p:to>
                                    </p:set>
                                  </p:childTnLst>
                                </p:cTn>
                              </p:par>
                              <p:par>
                                <p:cTn id="2065" presetID="2" presetClass="exit" presetSubtype="9" fill="hold" grpId="2" nodeType="withEffect">
                                  <p:stCondLst>
                                    <p:cond delay="0"/>
                                  </p:stCondLst>
                                  <p:childTnLst>
                                    <p:anim calcmode="lin" valueType="num">
                                      <p:cBhvr additive="base">
                                        <p:cTn id="2066" dur="2250"/>
                                        <p:tgtEl>
                                          <p:spTgt spid="205"/>
                                        </p:tgtEl>
                                        <p:attrNameLst>
                                          <p:attrName>ppt_x</p:attrName>
                                        </p:attrNameLst>
                                      </p:cBhvr>
                                      <p:tavLst>
                                        <p:tav tm="0">
                                          <p:val>
                                            <p:strVal val="ppt_x"/>
                                          </p:val>
                                        </p:tav>
                                        <p:tav tm="100000">
                                          <p:val>
                                            <p:strVal val="0-ppt_w/2"/>
                                          </p:val>
                                        </p:tav>
                                      </p:tavLst>
                                    </p:anim>
                                    <p:anim calcmode="lin" valueType="num">
                                      <p:cBhvr additive="base">
                                        <p:cTn id="2067" dur="2250"/>
                                        <p:tgtEl>
                                          <p:spTgt spid="205"/>
                                        </p:tgtEl>
                                        <p:attrNameLst>
                                          <p:attrName>ppt_y</p:attrName>
                                        </p:attrNameLst>
                                      </p:cBhvr>
                                      <p:tavLst>
                                        <p:tav tm="0">
                                          <p:val>
                                            <p:strVal val="ppt_y"/>
                                          </p:val>
                                        </p:tav>
                                        <p:tav tm="100000">
                                          <p:val>
                                            <p:strVal val="0-ppt_h/2"/>
                                          </p:val>
                                        </p:tav>
                                      </p:tavLst>
                                    </p:anim>
                                    <p:set>
                                      <p:cBhvr>
                                        <p:cTn id="2068" dur="1" fill="hold">
                                          <p:stCondLst>
                                            <p:cond delay="2249"/>
                                          </p:stCondLst>
                                        </p:cTn>
                                        <p:tgtEl>
                                          <p:spTgt spid="205"/>
                                        </p:tgtEl>
                                        <p:attrNameLst>
                                          <p:attrName>style.visibility</p:attrName>
                                        </p:attrNameLst>
                                      </p:cBhvr>
                                      <p:to>
                                        <p:strVal val="hidden"/>
                                      </p:to>
                                    </p:set>
                                  </p:childTnLst>
                                </p:cTn>
                              </p:par>
                              <p:par>
                                <p:cTn id="2069" presetID="2" presetClass="exit" presetSubtype="9" fill="hold" grpId="2" nodeType="withEffect">
                                  <p:stCondLst>
                                    <p:cond delay="0"/>
                                  </p:stCondLst>
                                  <p:childTnLst>
                                    <p:anim calcmode="lin" valueType="num">
                                      <p:cBhvr additive="base">
                                        <p:cTn id="2070" dur="2250"/>
                                        <p:tgtEl>
                                          <p:spTgt spid="206"/>
                                        </p:tgtEl>
                                        <p:attrNameLst>
                                          <p:attrName>ppt_x</p:attrName>
                                        </p:attrNameLst>
                                      </p:cBhvr>
                                      <p:tavLst>
                                        <p:tav tm="0">
                                          <p:val>
                                            <p:strVal val="ppt_x"/>
                                          </p:val>
                                        </p:tav>
                                        <p:tav tm="100000">
                                          <p:val>
                                            <p:strVal val="0-ppt_w/2"/>
                                          </p:val>
                                        </p:tav>
                                      </p:tavLst>
                                    </p:anim>
                                    <p:anim calcmode="lin" valueType="num">
                                      <p:cBhvr additive="base">
                                        <p:cTn id="2071" dur="2250"/>
                                        <p:tgtEl>
                                          <p:spTgt spid="206"/>
                                        </p:tgtEl>
                                        <p:attrNameLst>
                                          <p:attrName>ppt_y</p:attrName>
                                        </p:attrNameLst>
                                      </p:cBhvr>
                                      <p:tavLst>
                                        <p:tav tm="0">
                                          <p:val>
                                            <p:strVal val="ppt_y"/>
                                          </p:val>
                                        </p:tav>
                                        <p:tav tm="100000">
                                          <p:val>
                                            <p:strVal val="0-ppt_h/2"/>
                                          </p:val>
                                        </p:tav>
                                      </p:tavLst>
                                    </p:anim>
                                    <p:set>
                                      <p:cBhvr>
                                        <p:cTn id="2072" dur="1" fill="hold">
                                          <p:stCondLst>
                                            <p:cond delay="2249"/>
                                          </p:stCondLst>
                                        </p:cTn>
                                        <p:tgtEl>
                                          <p:spTgt spid="206"/>
                                        </p:tgtEl>
                                        <p:attrNameLst>
                                          <p:attrName>style.visibility</p:attrName>
                                        </p:attrNameLst>
                                      </p:cBhvr>
                                      <p:to>
                                        <p:strVal val="hidden"/>
                                      </p:to>
                                    </p:set>
                                  </p:childTnLst>
                                </p:cTn>
                              </p:par>
                              <p:par>
                                <p:cTn id="2073" presetID="2" presetClass="exit" presetSubtype="9" fill="hold" grpId="2" nodeType="withEffect">
                                  <p:stCondLst>
                                    <p:cond delay="0"/>
                                  </p:stCondLst>
                                  <p:childTnLst>
                                    <p:anim calcmode="lin" valueType="num">
                                      <p:cBhvr additive="base">
                                        <p:cTn id="2074" dur="2250"/>
                                        <p:tgtEl>
                                          <p:spTgt spid="207"/>
                                        </p:tgtEl>
                                        <p:attrNameLst>
                                          <p:attrName>ppt_x</p:attrName>
                                        </p:attrNameLst>
                                      </p:cBhvr>
                                      <p:tavLst>
                                        <p:tav tm="0">
                                          <p:val>
                                            <p:strVal val="ppt_x"/>
                                          </p:val>
                                        </p:tav>
                                        <p:tav tm="100000">
                                          <p:val>
                                            <p:strVal val="0-ppt_w/2"/>
                                          </p:val>
                                        </p:tav>
                                      </p:tavLst>
                                    </p:anim>
                                    <p:anim calcmode="lin" valueType="num">
                                      <p:cBhvr additive="base">
                                        <p:cTn id="2075" dur="2250"/>
                                        <p:tgtEl>
                                          <p:spTgt spid="207"/>
                                        </p:tgtEl>
                                        <p:attrNameLst>
                                          <p:attrName>ppt_y</p:attrName>
                                        </p:attrNameLst>
                                      </p:cBhvr>
                                      <p:tavLst>
                                        <p:tav tm="0">
                                          <p:val>
                                            <p:strVal val="ppt_y"/>
                                          </p:val>
                                        </p:tav>
                                        <p:tav tm="100000">
                                          <p:val>
                                            <p:strVal val="0-ppt_h/2"/>
                                          </p:val>
                                        </p:tav>
                                      </p:tavLst>
                                    </p:anim>
                                    <p:set>
                                      <p:cBhvr>
                                        <p:cTn id="2076" dur="1" fill="hold">
                                          <p:stCondLst>
                                            <p:cond delay="2249"/>
                                          </p:stCondLst>
                                        </p:cTn>
                                        <p:tgtEl>
                                          <p:spTgt spid="207"/>
                                        </p:tgtEl>
                                        <p:attrNameLst>
                                          <p:attrName>style.visibility</p:attrName>
                                        </p:attrNameLst>
                                      </p:cBhvr>
                                      <p:to>
                                        <p:strVal val="hidden"/>
                                      </p:to>
                                    </p:set>
                                  </p:childTnLst>
                                </p:cTn>
                              </p:par>
                              <p:par>
                                <p:cTn id="2077" presetID="2" presetClass="exit" presetSubtype="9" fill="hold" grpId="2" nodeType="withEffect">
                                  <p:stCondLst>
                                    <p:cond delay="0"/>
                                  </p:stCondLst>
                                  <p:childTnLst>
                                    <p:anim calcmode="lin" valueType="num">
                                      <p:cBhvr additive="base">
                                        <p:cTn id="2078" dur="2250"/>
                                        <p:tgtEl>
                                          <p:spTgt spid="208"/>
                                        </p:tgtEl>
                                        <p:attrNameLst>
                                          <p:attrName>ppt_x</p:attrName>
                                        </p:attrNameLst>
                                      </p:cBhvr>
                                      <p:tavLst>
                                        <p:tav tm="0">
                                          <p:val>
                                            <p:strVal val="ppt_x"/>
                                          </p:val>
                                        </p:tav>
                                        <p:tav tm="100000">
                                          <p:val>
                                            <p:strVal val="0-ppt_w/2"/>
                                          </p:val>
                                        </p:tav>
                                      </p:tavLst>
                                    </p:anim>
                                    <p:anim calcmode="lin" valueType="num">
                                      <p:cBhvr additive="base">
                                        <p:cTn id="2079" dur="2250"/>
                                        <p:tgtEl>
                                          <p:spTgt spid="208"/>
                                        </p:tgtEl>
                                        <p:attrNameLst>
                                          <p:attrName>ppt_y</p:attrName>
                                        </p:attrNameLst>
                                      </p:cBhvr>
                                      <p:tavLst>
                                        <p:tav tm="0">
                                          <p:val>
                                            <p:strVal val="ppt_y"/>
                                          </p:val>
                                        </p:tav>
                                        <p:tav tm="100000">
                                          <p:val>
                                            <p:strVal val="0-ppt_h/2"/>
                                          </p:val>
                                        </p:tav>
                                      </p:tavLst>
                                    </p:anim>
                                    <p:set>
                                      <p:cBhvr>
                                        <p:cTn id="2080" dur="1" fill="hold">
                                          <p:stCondLst>
                                            <p:cond delay="2249"/>
                                          </p:stCondLst>
                                        </p:cTn>
                                        <p:tgtEl>
                                          <p:spTgt spid="208"/>
                                        </p:tgtEl>
                                        <p:attrNameLst>
                                          <p:attrName>style.visibility</p:attrName>
                                        </p:attrNameLst>
                                      </p:cBhvr>
                                      <p:to>
                                        <p:strVal val="hidden"/>
                                      </p:to>
                                    </p:set>
                                  </p:childTnLst>
                                </p:cTn>
                              </p:par>
                              <p:par>
                                <p:cTn id="2081" presetID="2" presetClass="exit" presetSubtype="9" fill="hold" grpId="2" nodeType="withEffect">
                                  <p:stCondLst>
                                    <p:cond delay="0"/>
                                  </p:stCondLst>
                                  <p:childTnLst>
                                    <p:anim calcmode="lin" valueType="num">
                                      <p:cBhvr additive="base">
                                        <p:cTn id="2082" dur="2250"/>
                                        <p:tgtEl>
                                          <p:spTgt spid="209"/>
                                        </p:tgtEl>
                                        <p:attrNameLst>
                                          <p:attrName>ppt_x</p:attrName>
                                        </p:attrNameLst>
                                      </p:cBhvr>
                                      <p:tavLst>
                                        <p:tav tm="0">
                                          <p:val>
                                            <p:strVal val="ppt_x"/>
                                          </p:val>
                                        </p:tav>
                                        <p:tav tm="100000">
                                          <p:val>
                                            <p:strVal val="0-ppt_w/2"/>
                                          </p:val>
                                        </p:tav>
                                      </p:tavLst>
                                    </p:anim>
                                    <p:anim calcmode="lin" valueType="num">
                                      <p:cBhvr additive="base">
                                        <p:cTn id="2083" dur="2250"/>
                                        <p:tgtEl>
                                          <p:spTgt spid="209"/>
                                        </p:tgtEl>
                                        <p:attrNameLst>
                                          <p:attrName>ppt_y</p:attrName>
                                        </p:attrNameLst>
                                      </p:cBhvr>
                                      <p:tavLst>
                                        <p:tav tm="0">
                                          <p:val>
                                            <p:strVal val="ppt_y"/>
                                          </p:val>
                                        </p:tav>
                                        <p:tav tm="100000">
                                          <p:val>
                                            <p:strVal val="0-ppt_h/2"/>
                                          </p:val>
                                        </p:tav>
                                      </p:tavLst>
                                    </p:anim>
                                    <p:set>
                                      <p:cBhvr>
                                        <p:cTn id="2084" dur="1" fill="hold">
                                          <p:stCondLst>
                                            <p:cond delay="2249"/>
                                          </p:stCondLst>
                                        </p:cTn>
                                        <p:tgtEl>
                                          <p:spTgt spid="209"/>
                                        </p:tgtEl>
                                        <p:attrNameLst>
                                          <p:attrName>style.visibility</p:attrName>
                                        </p:attrNameLst>
                                      </p:cBhvr>
                                      <p:to>
                                        <p:strVal val="hidden"/>
                                      </p:to>
                                    </p:set>
                                  </p:childTnLst>
                                </p:cTn>
                              </p:par>
                              <p:par>
                                <p:cTn id="2085" presetID="2" presetClass="exit" presetSubtype="9" fill="hold" grpId="2" nodeType="withEffect">
                                  <p:stCondLst>
                                    <p:cond delay="0"/>
                                  </p:stCondLst>
                                  <p:childTnLst>
                                    <p:anim calcmode="lin" valueType="num">
                                      <p:cBhvr additive="base">
                                        <p:cTn id="2086" dur="2250"/>
                                        <p:tgtEl>
                                          <p:spTgt spid="210"/>
                                        </p:tgtEl>
                                        <p:attrNameLst>
                                          <p:attrName>ppt_x</p:attrName>
                                        </p:attrNameLst>
                                      </p:cBhvr>
                                      <p:tavLst>
                                        <p:tav tm="0">
                                          <p:val>
                                            <p:strVal val="ppt_x"/>
                                          </p:val>
                                        </p:tav>
                                        <p:tav tm="100000">
                                          <p:val>
                                            <p:strVal val="0-ppt_w/2"/>
                                          </p:val>
                                        </p:tav>
                                      </p:tavLst>
                                    </p:anim>
                                    <p:anim calcmode="lin" valueType="num">
                                      <p:cBhvr additive="base">
                                        <p:cTn id="2087" dur="2250"/>
                                        <p:tgtEl>
                                          <p:spTgt spid="210"/>
                                        </p:tgtEl>
                                        <p:attrNameLst>
                                          <p:attrName>ppt_y</p:attrName>
                                        </p:attrNameLst>
                                      </p:cBhvr>
                                      <p:tavLst>
                                        <p:tav tm="0">
                                          <p:val>
                                            <p:strVal val="ppt_y"/>
                                          </p:val>
                                        </p:tav>
                                        <p:tav tm="100000">
                                          <p:val>
                                            <p:strVal val="0-ppt_h/2"/>
                                          </p:val>
                                        </p:tav>
                                      </p:tavLst>
                                    </p:anim>
                                    <p:set>
                                      <p:cBhvr>
                                        <p:cTn id="2088" dur="1" fill="hold">
                                          <p:stCondLst>
                                            <p:cond delay="2249"/>
                                          </p:stCondLst>
                                        </p:cTn>
                                        <p:tgtEl>
                                          <p:spTgt spid="210"/>
                                        </p:tgtEl>
                                        <p:attrNameLst>
                                          <p:attrName>style.visibility</p:attrName>
                                        </p:attrNameLst>
                                      </p:cBhvr>
                                      <p:to>
                                        <p:strVal val="hidden"/>
                                      </p:to>
                                    </p:set>
                                  </p:childTnLst>
                                </p:cTn>
                              </p:par>
                              <p:par>
                                <p:cTn id="2089" presetID="2" presetClass="exit" presetSubtype="9" fill="hold" grpId="2" nodeType="withEffect">
                                  <p:stCondLst>
                                    <p:cond delay="0"/>
                                  </p:stCondLst>
                                  <p:childTnLst>
                                    <p:anim calcmode="lin" valueType="num">
                                      <p:cBhvr additive="base">
                                        <p:cTn id="2090" dur="2250"/>
                                        <p:tgtEl>
                                          <p:spTgt spid="159"/>
                                        </p:tgtEl>
                                        <p:attrNameLst>
                                          <p:attrName>ppt_x</p:attrName>
                                        </p:attrNameLst>
                                      </p:cBhvr>
                                      <p:tavLst>
                                        <p:tav tm="0">
                                          <p:val>
                                            <p:strVal val="ppt_x"/>
                                          </p:val>
                                        </p:tav>
                                        <p:tav tm="100000">
                                          <p:val>
                                            <p:strVal val="0-ppt_w/2"/>
                                          </p:val>
                                        </p:tav>
                                      </p:tavLst>
                                    </p:anim>
                                    <p:anim calcmode="lin" valueType="num">
                                      <p:cBhvr additive="base">
                                        <p:cTn id="2091" dur="2250"/>
                                        <p:tgtEl>
                                          <p:spTgt spid="159"/>
                                        </p:tgtEl>
                                        <p:attrNameLst>
                                          <p:attrName>ppt_y</p:attrName>
                                        </p:attrNameLst>
                                      </p:cBhvr>
                                      <p:tavLst>
                                        <p:tav tm="0">
                                          <p:val>
                                            <p:strVal val="ppt_y"/>
                                          </p:val>
                                        </p:tav>
                                        <p:tav tm="100000">
                                          <p:val>
                                            <p:strVal val="0-ppt_h/2"/>
                                          </p:val>
                                        </p:tav>
                                      </p:tavLst>
                                    </p:anim>
                                    <p:set>
                                      <p:cBhvr>
                                        <p:cTn id="2092" dur="1" fill="hold">
                                          <p:stCondLst>
                                            <p:cond delay="2249"/>
                                          </p:stCondLst>
                                        </p:cTn>
                                        <p:tgtEl>
                                          <p:spTgt spid="159"/>
                                        </p:tgtEl>
                                        <p:attrNameLst>
                                          <p:attrName>style.visibility</p:attrName>
                                        </p:attrNameLst>
                                      </p:cBhvr>
                                      <p:to>
                                        <p:strVal val="hidden"/>
                                      </p:to>
                                    </p:set>
                                  </p:childTnLst>
                                </p:cTn>
                              </p:par>
                              <p:par>
                                <p:cTn id="2093" presetID="23" presetClass="exit" presetSubtype="32" fill="hold" nodeType="withEffect">
                                  <p:stCondLst>
                                    <p:cond delay="0"/>
                                  </p:stCondLst>
                                  <p:childTnLst>
                                    <p:anim calcmode="lin" valueType="num">
                                      <p:cBhvr>
                                        <p:cTn id="2094" dur="2250"/>
                                        <p:tgtEl>
                                          <p:spTgt spid="217"/>
                                        </p:tgtEl>
                                        <p:attrNameLst>
                                          <p:attrName>ppt_w</p:attrName>
                                        </p:attrNameLst>
                                      </p:cBhvr>
                                      <p:tavLst>
                                        <p:tav tm="0">
                                          <p:val>
                                            <p:strVal val="ppt_w"/>
                                          </p:val>
                                        </p:tav>
                                        <p:tav tm="100000">
                                          <p:val>
                                            <p:fltVal val="0"/>
                                          </p:val>
                                        </p:tav>
                                      </p:tavLst>
                                    </p:anim>
                                    <p:anim calcmode="lin" valueType="num">
                                      <p:cBhvr>
                                        <p:cTn id="2095" dur="2250"/>
                                        <p:tgtEl>
                                          <p:spTgt spid="217"/>
                                        </p:tgtEl>
                                        <p:attrNameLst>
                                          <p:attrName>ppt_h</p:attrName>
                                        </p:attrNameLst>
                                      </p:cBhvr>
                                      <p:tavLst>
                                        <p:tav tm="0">
                                          <p:val>
                                            <p:strVal val="ppt_h"/>
                                          </p:val>
                                        </p:tav>
                                        <p:tav tm="100000">
                                          <p:val>
                                            <p:fltVal val="0"/>
                                          </p:val>
                                        </p:tav>
                                      </p:tavLst>
                                    </p:anim>
                                    <p:set>
                                      <p:cBhvr>
                                        <p:cTn id="2096" dur="1" fill="hold">
                                          <p:stCondLst>
                                            <p:cond delay="2249"/>
                                          </p:stCondLst>
                                        </p:cTn>
                                        <p:tgtEl>
                                          <p:spTgt spid="217"/>
                                        </p:tgtEl>
                                        <p:attrNameLst>
                                          <p:attrName>style.visibility</p:attrName>
                                        </p:attrNameLst>
                                      </p:cBhvr>
                                      <p:to>
                                        <p:strVal val="hidden"/>
                                      </p:to>
                                    </p:set>
                                  </p:childTnLst>
                                </p:cTn>
                              </p:par>
                              <p:par>
                                <p:cTn id="2097" presetID="23" presetClass="entr" presetSubtype="272" fill="hold" nodeType="withEffect">
                                  <p:stCondLst>
                                    <p:cond delay="0"/>
                                  </p:stCondLst>
                                  <p:childTnLst>
                                    <p:set>
                                      <p:cBhvr>
                                        <p:cTn id="2098" dur="1" fill="hold">
                                          <p:stCondLst>
                                            <p:cond delay="0"/>
                                          </p:stCondLst>
                                        </p:cTn>
                                        <p:tgtEl>
                                          <p:spTgt spid="106"/>
                                        </p:tgtEl>
                                        <p:attrNameLst>
                                          <p:attrName>style.visibility</p:attrName>
                                        </p:attrNameLst>
                                      </p:cBhvr>
                                      <p:to>
                                        <p:strVal val="visible"/>
                                      </p:to>
                                    </p:set>
                                    <p:anim calcmode="lin" valueType="num">
                                      <p:cBhvr>
                                        <p:cTn id="2099" dur="2250" fill="hold"/>
                                        <p:tgtEl>
                                          <p:spTgt spid="106"/>
                                        </p:tgtEl>
                                        <p:attrNameLst>
                                          <p:attrName>ppt_w</p:attrName>
                                        </p:attrNameLst>
                                      </p:cBhvr>
                                      <p:tavLst>
                                        <p:tav tm="0">
                                          <p:val>
                                            <p:strVal val="2/3*#ppt_w"/>
                                          </p:val>
                                        </p:tav>
                                        <p:tav tm="100000">
                                          <p:val>
                                            <p:strVal val="#ppt_w"/>
                                          </p:val>
                                        </p:tav>
                                      </p:tavLst>
                                    </p:anim>
                                    <p:anim calcmode="lin" valueType="num">
                                      <p:cBhvr>
                                        <p:cTn id="2100" dur="2250" fill="hold"/>
                                        <p:tgtEl>
                                          <p:spTgt spid="106"/>
                                        </p:tgtEl>
                                        <p:attrNameLst>
                                          <p:attrName>ppt_h</p:attrName>
                                        </p:attrNameLst>
                                      </p:cBhvr>
                                      <p:tavLst>
                                        <p:tav tm="0">
                                          <p:val>
                                            <p:strVal val="2/3*#ppt_h"/>
                                          </p:val>
                                        </p:tav>
                                        <p:tav tm="100000">
                                          <p:val>
                                            <p:strVal val="#ppt_h"/>
                                          </p:val>
                                        </p:tav>
                                      </p:tavLst>
                                    </p:anim>
                                  </p:childTnLst>
                                </p:cTn>
                              </p:par>
                              <p:par>
                                <p:cTn id="2101" presetID="4" presetClass="entr" presetSubtype="32" fill="hold" nodeType="withEffect">
                                  <p:stCondLst>
                                    <p:cond delay="0"/>
                                  </p:stCondLst>
                                  <p:childTnLst>
                                    <p:set>
                                      <p:cBhvr>
                                        <p:cTn id="2102" dur="1" fill="hold">
                                          <p:stCondLst>
                                            <p:cond delay="0"/>
                                          </p:stCondLst>
                                        </p:cTn>
                                        <p:tgtEl>
                                          <p:spTgt spid="106"/>
                                        </p:tgtEl>
                                        <p:attrNameLst>
                                          <p:attrName>style.visibility</p:attrName>
                                        </p:attrNameLst>
                                      </p:cBhvr>
                                      <p:to>
                                        <p:strVal val="visible"/>
                                      </p:to>
                                    </p:set>
                                    <p:animEffect transition="in" filter="box(out)">
                                      <p:cBhvr>
                                        <p:cTn id="2103" dur="225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3" grpId="0" animBg="1"/>
      <p:bldP spid="3" grpId="1" animBg="1"/>
      <p:bldP spid="3" grpId="2" animBg="1"/>
      <p:bldP spid="4" grpId="0" animBg="1"/>
      <p:bldP spid="4" grpId="1" animBg="1"/>
      <p:bldP spid="4" grpId="2" animBg="1"/>
      <p:bldP spid="5" grpId="0" animBg="1"/>
      <p:bldP spid="5" grpId="1" animBg="1"/>
      <p:bldP spid="5" grpId="2" animBg="1"/>
      <p:bldP spid="6" grpId="0" animBg="1"/>
      <p:bldP spid="6" grpId="1" animBg="1"/>
      <p:bldP spid="6" grpId="2" animBg="1"/>
      <p:bldP spid="7" grpId="0" animBg="1"/>
      <p:bldP spid="7" grpId="1" animBg="1"/>
      <p:bldP spid="7" grpId="2" animBg="1"/>
      <p:bldP spid="8" grpId="0" animBg="1"/>
      <p:bldP spid="8" grpId="1" animBg="1"/>
      <p:bldP spid="8" grpId="2" animBg="1"/>
      <p:bldP spid="9" grpId="0" animBg="1"/>
      <p:bldP spid="9" grpId="1" animBg="1"/>
      <p:bldP spid="9" grpId="2" animBg="1"/>
      <p:bldP spid="10" grpId="0" animBg="1"/>
      <p:bldP spid="10" grpId="1" animBg="1"/>
      <p:bldP spid="10" grpId="2" animBg="1"/>
      <p:bldP spid="11" grpId="0" animBg="1"/>
      <p:bldP spid="11" grpId="1" animBg="1"/>
      <p:bldP spid="11" grpId="2"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0" grpId="2" animBg="1"/>
      <p:bldP spid="31" grpId="0" animBg="1"/>
      <p:bldP spid="31" grpId="1" animBg="1"/>
      <p:bldP spid="31" grpId="2" animBg="1"/>
      <p:bldP spid="32" grpId="0" animBg="1"/>
      <p:bldP spid="32" grpId="1" animBg="1"/>
      <p:bldP spid="32"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2" grpId="1" animBg="1"/>
      <p:bldP spid="42" grpId="2" animBg="1"/>
      <p:bldP spid="43" grpId="0" animBg="1"/>
      <p:bldP spid="43" grpId="1" animBg="1"/>
      <p:bldP spid="43" grpId="2" animBg="1"/>
      <p:bldP spid="44" grpId="0" animBg="1"/>
      <p:bldP spid="44" grpId="1" animBg="1"/>
      <p:bldP spid="44" grpId="2" animBg="1"/>
      <p:bldP spid="45" grpId="0" animBg="1"/>
      <p:bldP spid="45" grpId="1" animBg="1"/>
      <p:bldP spid="45" grpId="2" animBg="1"/>
      <p:bldP spid="46" grpId="0" animBg="1"/>
      <p:bldP spid="46" grpId="1" animBg="1"/>
      <p:bldP spid="46" grpId="2" animBg="1"/>
      <p:bldP spid="47" grpId="0" animBg="1"/>
      <p:bldP spid="47" grpId="1" animBg="1"/>
      <p:bldP spid="47" grpId="2" animBg="1"/>
      <p:bldP spid="48" grpId="0" animBg="1"/>
      <p:bldP spid="48" grpId="1" animBg="1"/>
      <p:bldP spid="48" grpId="2" animBg="1"/>
      <p:bldP spid="49" grpId="0" animBg="1"/>
      <p:bldP spid="49" grpId="1" animBg="1"/>
      <p:bldP spid="49" grpId="2"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0" grpId="1" animBg="1"/>
      <p:bldP spid="60" grpId="2" animBg="1"/>
      <p:bldP spid="61" grpId="0" animBg="1"/>
      <p:bldP spid="61" grpId="1" animBg="1"/>
      <p:bldP spid="61" grpId="2"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74" grpId="2" animBg="1"/>
      <p:bldP spid="75" grpId="0" animBg="1"/>
      <p:bldP spid="75" grpId="1" animBg="1"/>
      <p:bldP spid="75" grpId="2" animBg="1"/>
      <p:bldP spid="76" grpId="0" animBg="1"/>
      <p:bldP spid="76" grpId="1" animBg="1"/>
      <p:bldP spid="76" grpId="2" animBg="1"/>
      <p:bldP spid="77" grpId="0" animBg="1"/>
      <p:bldP spid="77" grpId="1" animBg="1"/>
      <p:bldP spid="77"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84" grpId="0" animBg="1"/>
      <p:bldP spid="84" grpId="1" animBg="1"/>
      <p:bldP spid="84" grpId="2" animBg="1"/>
      <p:bldP spid="85" grpId="0" animBg="1"/>
      <p:bldP spid="85" grpId="1" animBg="1"/>
      <p:bldP spid="85" grpId="2" animBg="1"/>
      <p:bldP spid="86" grpId="0" animBg="1"/>
      <p:bldP spid="86" grpId="1" animBg="1"/>
      <p:bldP spid="86" grpId="2" animBg="1"/>
      <p:bldP spid="87" grpId="0" animBg="1"/>
      <p:bldP spid="87" grpId="1" animBg="1"/>
      <p:bldP spid="87" grpId="2" animBg="1"/>
      <p:bldP spid="88" grpId="0" animBg="1"/>
      <p:bldP spid="88" grpId="1" animBg="1"/>
      <p:bldP spid="88" grpId="2" animBg="1"/>
      <p:bldP spid="89" grpId="0" animBg="1"/>
      <p:bldP spid="89" grpId="1" animBg="1"/>
      <p:bldP spid="89" grpId="2" animBg="1"/>
      <p:bldP spid="90" grpId="0" animBg="1"/>
      <p:bldP spid="90" grpId="1" animBg="1"/>
      <p:bldP spid="90" grpId="2" animBg="1"/>
      <p:bldP spid="91" grpId="0" animBg="1"/>
      <p:bldP spid="91" grpId="1" animBg="1"/>
      <p:bldP spid="91" grpId="2" animBg="1"/>
      <p:bldP spid="92" grpId="0" animBg="1"/>
      <p:bldP spid="92" grpId="1" animBg="1"/>
      <p:bldP spid="92" grpId="2" animBg="1"/>
      <p:bldP spid="93" grpId="0" animBg="1"/>
      <p:bldP spid="93" grpId="1" animBg="1"/>
      <p:bldP spid="93" grpId="2" animBg="1"/>
      <p:bldP spid="94" grpId="0" animBg="1"/>
      <p:bldP spid="94" grpId="1" animBg="1"/>
      <p:bldP spid="94" grpId="2" animBg="1"/>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7" grpId="0" animBg="1"/>
      <p:bldP spid="107" grpId="1" animBg="1"/>
      <p:bldP spid="107" grpId="2" animBg="1"/>
      <p:bldP spid="108" grpId="0" animBg="1"/>
      <p:bldP spid="108" grpId="1" animBg="1"/>
      <p:bldP spid="108" grpId="2" animBg="1"/>
      <p:bldP spid="109" grpId="0" animBg="1"/>
      <p:bldP spid="109" grpId="1" animBg="1"/>
      <p:bldP spid="109" grpId="2" animBg="1"/>
      <p:bldP spid="110" grpId="0" animBg="1"/>
      <p:bldP spid="110" grpId="1" animBg="1"/>
      <p:bldP spid="110" grpId="2" animBg="1"/>
      <p:bldP spid="111" grpId="0" animBg="1"/>
      <p:bldP spid="111" grpId="1" animBg="1"/>
      <p:bldP spid="111" grpId="2" animBg="1"/>
      <p:bldP spid="112" grpId="0" animBg="1"/>
      <p:bldP spid="112" grpId="1" animBg="1"/>
      <p:bldP spid="112" grpId="2" animBg="1"/>
      <p:bldP spid="113" grpId="0" animBg="1"/>
      <p:bldP spid="113" grpId="1" animBg="1"/>
      <p:bldP spid="113" grpId="2" animBg="1"/>
      <p:bldP spid="114" grpId="0" animBg="1"/>
      <p:bldP spid="114" grpId="1" animBg="1"/>
      <p:bldP spid="114" grpId="2" animBg="1"/>
      <p:bldP spid="115" grpId="0" animBg="1"/>
      <p:bldP spid="115" grpId="1" animBg="1"/>
      <p:bldP spid="115" grpId="2" animBg="1"/>
      <p:bldP spid="116" grpId="0" animBg="1"/>
      <p:bldP spid="116" grpId="1" animBg="1"/>
      <p:bldP spid="116" grpId="2" animBg="1"/>
      <p:bldP spid="117" grpId="0" animBg="1"/>
      <p:bldP spid="117" grpId="1" animBg="1"/>
      <p:bldP spid="117" grpId="2" animBg="1"/>
      <p:bldP spid="118" grpId="0" animBg="1"/>
      <p:bldP spid="118" grpId="1" animBg="1"/>
      <p:bldP spid="118" grpId="2" animBg="1"/>
      <p:bldP spid="119" grpId="0" animBg="1"/>
      <p:bldP spid="119" grpId="1" animBg="1"/>
      <p:bldP spid="119" grpId="2" animBg="1"/>
      <p:bldP spid="120" grpId="0" animBg="1"/>
      <p:bldP spid="120" grpId="1" animBg="1"/>
      <p:bldP spid="120" grpId="2" animBg="1"/>
      <p:bldP spid="121" grpId="0" animBg="1"/>
      <p:bldP spid="121" grpId="1" animBg="1"/>
      <p:bldP spid="121" grpId="2" animBg="1"/>
      <p:bldP spid="122" grpId="0" animBg="1"/>
      <p:bldP spid="122" grpId="1" animBg="1"/>
      <p:bldP spid="122" grpId="2" animBg="1"/>
      <p:bldP spid="123" grpId="0" animBg="1"/>
      <p:bldP spid="123" grpId="1" animBg="1"/>
      <p:bldP spid="123" grpId="2" animBg="1"/>
      <p:bldP spid="124" grpId="0" animBg="1"/>
      <p:bldP spid="124" grpId="1" animBg="1"/>
      <p:bldP spid="124" grpId="2" animBg="1"/>
      <p:bldP spid="125" grpId="0" animBg="1"/>
      <p:bldP spid="125" grpId="1" animBg="1"/>
      <p:bldP spid="125" grpId="2" animBg="1"/>
      <p:bldP spid="126" grpId="0" animBg="1"/>
      <p:bldP spid="126" grpId="1" animBg="1"/>
      <p:bldP spid="126" grpId="2" animBg="1"/>
      <p:bldP spid="127" grpId="0" animBg="1"/>
      <p:bldP spid="127" grpId="1" animBg="1"/>
      <p:bldP spid="127" grpId="2" animBg="1"/>
      <p:bldP spid="128" grpId="0" animBg="1"/>
      <p:bldP spid="128" grpId="1" animBg="1"/>
      <p:bldP spid="128" grpId="2" animBg="1"/>
      <p:bldP spid="129" grpId="0" animBg="1"/>
      <p:bldP spid="129" grpId="1" animBg="1"/>
      <p:bldP spid="129" grpId="2" animBg="1"/>
      <p:bldP spid="130" grpId="0" animBg="1"/>
      <p:bldP spid="130" grpId="1" animBg="1"/>
      <p:bldP spid="130" grpId="2" animBg="1"/>
      <p:bldP spid="131" grpId="0" animBg="1"/>
      <p:bldP spid="131" grpId="1" animBg="1"/>
      <p:bldP spid="131" grpId="2" animBg="1"/>
      <p:bldP spid="132" grpId="0" animBg="1"/>
      <p:bldP spid="132" grpId="1" animBg="1"/>
      <p:bldP spid="132" grpId="2" animBg="1"/>
      <p:bldP spid="133" grpId="0" animBg="1"/>
      <p:bldP spid="133" grpId="1" animBg="1"/>
      <p:bldP spid="133" grpId="2" animBg="1"/>
      <p:bldP spid="134" grpId="0" animBg="1"/>
      <p:bldP spid="134" grpId="1" animBg="1"/>
      <p:bldP spid="134" grpId="2" animBg="1"/>
      <p:bldP spid="135" grpId="0" animBg="1"/>
      <p:bldP spid="135" grpId="1" animBg="1"/>
      <p:bldP spid="135" grpId="2" animBg="1"/>
      <p:bldP spid="136" grpId="0" animBg="1"/>
      <p:bldP spid="136" grpId="1" animBg="1"/>
      <p:bldP spid="136" grpId="2" animBg="1"/>
      <p:bldP spid="137" grpId="0" animBg="1"/>
      <p:bldP spid="137" grpId="1" animBg="1"/>
      <p:bldP spid="137" grpId="2" animBg="1"/>
      <p:bldP spid="138" grpId="0" animBg="1"/>
      <p:bldP spid="138" grpId="1" animBg="1"/>
      <p:bldP spid="138" grpId="2" animBg="1"/>
      <p:bldP spid="139" grpId="0" animBg="1"/>
      <p:bldP spid="139" grpId="1" animBg="1"/>
      <p:bldP spid="139" grpId="2" animBg="1"/>
      <p:bldP spid="140" grpId="0" animBg="1"/>
      <p:bldP spid="140" grpId="1" animBg="1"/>
      <p:bldP spid="140" grpId="2" animBg="1"/>
      <p:bldP spid="141" grpId="0" animBg="1"/>
      <p:bldP spid="141" grpId="1" animBg="1"/>
      <p:bldP spid="141" grpId="2" animBg="1"/>
      <p:bldP spid="142" grpId="0" animBg="1"/>
      <p:bldP spid="142" grpId="1" animBg="1"/>
      <p:bldP spid="142" grpId="2" animBg="1"/>
      <p:bldP spid="143" grpId="0" animBg="1"/>
      <p:bldP spid="143" grpId="1" animBg="1"/>
      <p:bldP spid="143" grpId="2" animBg="1"/>
      <p:bldP spid="144" grpId="0" animBg="1"/>
      <p:bldP spid="144" grpId="1" animBg="1"/>
      <p:bldP spid="144" grpId="2" animBg="1"/>
      <p:bldP spid="145" grpId="0" animBg="1"/>
      <p:bldP spid="145" grpId="1" animBg="1"/>
      <p:bldP spid="145" grpId="2" animBg="1"/>
      <p:bldP spid="146" grpId="0" animBg="1"/>
      <p:bldP spid="146" grpId="1" animBg="1"/>
      <p:bldP spid="146" grpId="2" animBg="1"/>
      <p:bldP spid="147" grpId="0" animBg="1"/>
      <p:bldP spid="147" grpId="1" animBg="1"/>
      <p:bldP spid="147" grpId="2" animBg="1"/>
      <p:bldP spid="148" grpId="0" animBg="1"/>
      <p:bldP spid="148" grpId="1" animBg="1"/>
      <p:bldP spid="148" grpId="2" animBg="1"/>
      <p:bldP spid="149" grpId="0" animBg="1"/>
      <p:bldP spid="149" grpId="1" animBg="1"/>
      <p:bldP spid="149" grpId="2" animBg="1"/>
      <p:bldP spid="150" grpId="0" animBg="1"/>
      <p:bldP spid="150" grpId="1" animBg="1"/>
      <p:bldP spid="150" grpId="2" animBg="1"/>
      <p:bldP spid="151" grpId="0" animBg="1"/>
      <p:bldP spid="151" grpId="1" animBg="1"/>
      <p:bldP spid="151" grpId="2" animBg="1"/>
      <p:bldP spid="152" grpId="0" animBg="1"/>
      <p:bldP spid="152" grpId="1" animBg="1"/>
      <p:bldP spid="152" grpId="2" animBg="1"/>
      <p:bldP spid="153" grpId="0" animBg="1"/>
      <p:bldP spid="153" grpId="1" animBg="1"/>
      <p:bldP spid="153" grpId="2" animBg="1"/>
      <p:bldP spid="154" grpId="0" animBg="1"/>
      <p:bldP spid="154" grpId="1" animBg="1"/>
      <p:bldP spid="154" grpId="2" animBg="1"/>
      <p:bldP spid="155" grpId="0" animBg="1"/>
      <p:bldP spid="155" grpId="1" animBg="1"/>
      <p:bldP spid="155" grpId="2" animBg="1"/>
      <p:bldP spid="156" grpId="0" animBg="1"/>
      <p:bldP spid="156" grpId="1" animBg="1"/>
      <p:bldP spid="156" grpId="2" animBg="1"/>
      <p:bldP spid="157" grpId="0" animBg="1"/>
      <p:bldP spid="157" grpId="1" animBg="1"/>
      <p:bldP spid="157" grpId="2" animBg="1"/>
      <p:bldP spid="158" grpId="0" animBg="1"/>
      <p:bldP spid="158" grpId="1" animBg="1"/>
      <p:bldP spid="158" grpId="2" animBg="1"/>
      <p:bldP spid="159" grpId="0" animBg="1"/>
      <p:bldP spid="159" grpId="1" animBg="1"/>
      <p:bldP spid="159" grpId="2" animBg="1"/>
      <p:bldP spid="160" grpId="0" animBg="1"/>
      <p:bldP spid="160" grpId="1" animBg="1"/>
      <p:bldP spid="160" grpId="2" animBg="1"/>
      <p:bldP spid="161" grpId="0" animBg="1"/>
      <p:bldP spid="161" grpId="1" animBg="1"/>
      <p:bldP spid="161" grpId="2" animBg="1"/>
      <p:bldP spid="162" grpId="0" animBg="1"/>
      <p:bldP spid="162" grpId="1" animBg="1"/>
      <p:bldP spid="162" grpId="2" animBg="1"/>
      <p:bldP spid="163" grpId="0" animBg="1"/>
      <p:bldP spid="163" grpId="1" animBg="1"/>
      <p:bldP spid="163" grpId="2" animBg="1"/>
      <p:bldP spid="164" grpId="0" animBg="1"/>
      <p:bldP spid="164" grpId="1" animBg="1"/>
      <p:bldP spid="164" grpId="2" animBg="1"/>
      <p:bldP spid="165" grpId="0" animBg="1"/>
      <p:bldP spid="165" grpId="1" animBg="1"/>
      <p:bldP spid="165" grpId="2" animBg="1"/>
      <p:bldP spid="166" grpId="0" animBg="1"/>
      <p:bldP spid="166" grpId="1" animBg="1"/>
      <p:bldP spid="166" grpId="2" animBg="1"/>
      <p:bldP spid="167" grpId="0" animBg="1"/>
      <p:bldP spid="167" grpId="1" animBg="1"/>
      <p:bldP spid="167" grpId="2" animBg="1"/>
      <p:bldP spid="168" grpId="0" animBg="1"/>
      <p:bldP spid="168" grpId="1" animBg="1"/>
      <p:bldP spid="168" grpId="2" animBg="1"/>
      <p:bldP spid="169" grpId="0" animBg="1"/>
      <p:bldP spid="169" grpId="1" animBg="1"/>
      <p:bldP spid="169" grpId="2" animBg="1"/>
      <p:bldP spid="170" grpId="0" animBg="1"/>
      <p:bldP spid="170" grpId="1" animBg="1"/>
      <p:bldP spid="170" grpId="2" animBg="1"/>
      <p:bldP spid="171" grpId="0" animBg="1"/>
      <p:bldP spid="171" grpId="1" animBg="1"/>
      <p:bldP spid="171" grpId="2" animBg="1"/>
      <p:bldP spid="172" grpId="0" animBg="1"/>
      <p:bldP spid="172" grpId="1" animBg="1"/>
      <p:bldP spid="172" grpId="2" animBg="1"/>
      <p:bldP spid="173" grpId="0" animBg="1"/>
      <p:bldP spid="173" grpId="1" animBg="1"/>
      <p:bldP spid="173" grpId="2" animBg="1"/>
      <p:bldP spid="174" grpId="0" animBg="1"/>
      <p:bldP spid="174" grpId="1" animBg="1"/>
      <p:bldP spid="174" grpId="2" animBg="1"/>
      <p:bldP spid="175" grpId="0" animBg="1"/>
      <p:bldP spid="175" grpId="1" animBg="1"/>
      <p:bldP spid="175" grpId="2" animBg="1"/>
      <p:bldP spid="176" grpId="0" animBg="1"/>
      <p:bldP spid="176" grpId="1" animBg="1"/>
      <p:bldP spid="176" grpId="2" animBg="1"/>
      <p:bldP spid="177" grpId="0" animBg="1"/>
      <p:bldP spid="177" grpId="1" animBg="1"/>
      <p:bldP spid="177" grpId="2" animBg="1"/>
      <p:bldP spid="178" grpId="0" animBg="1"/>
      <p:bldP spid="178" grpId="1" animBg="1"/>
      <p:bldP spid="178" grpId="2" animBg="1"/>
      <p:bldP spid="179" grpId="0" animBg="1"/>
      <p:bldP spid="179" grpId="1" animBg="1"/>
      <p:bldP spid="179" grpId="2" animBg="1"/>
      <p:bldP spid="180" grpId="0" animBg="1"/>
      <p:bldP spid="180" grpId="1" animBg="1"/>
      <p:bldP spid="180" grpId="2" animBg="1"/>
      <p:bldP spid="181" grpId="0" animBg="1"/>
      <p:bldP spid="181" grpId="1" animBg="1"/>
      <p:bldP spid="181" grpId="2" animBg="1"/>
      <p:bldP spid="182" grpId="0" animBg="1"/>
      <p:bldP spid="182" grpId="1" animBg="1"/>
      <p:bldP spid="182" grpId="2" animBg="1"/>
      <p:bldP spid="183" grpId="0" animBg="1"/>
      <p:bldP spid="183" grpId="1" animBg="1"/>
      <p:bldP spid="183" grpId="2" animBg="1"/>
      <p:bldP spid="184" grpId="0" animBg="1"/>
      <p:bldP spid="184" grpId="1" animBg="1"/>
      <p:bldP spid="184" grpId="2" animBg="1"/>
      <p:bldP spid="185" grpId="0" animBg="1"/>
      <p:bldP spid="185" grpId="1" animBg="1"/>
      <p:bldP spid="185" grpId="2" animBg="1"/>
      <p:bldP spid="186" grpId="0" animBg="1"/>
      <p:bldP spid="186" grpId="1" animBg="1"/>
      <p:bldP spid="186" grpId="2" animBg="1"/>
      <p:bldP spid="187" grpId="0" animBg="1"/>
      <p:bldP spid="187" grpId="1" animBg="1"/>
      <p:bldP spid="187" grpId="2" animBg="1"/>
      <p:bldP spid="188" grpId="0" animBg="1"/>
      <p:bldP spid="188" grpId="1" animBg="1"/>
      <p:bldP spid="188" grpId="2" animBg="1"/>
      <p:bldP spid="189" grpId="0" animBg="1"/>
      <p:bldP spid="189" grpId="1" animBg="1"/>
      <p:bldP spid="189" grpId="2" animBg="1"/>
      <p:bldP spid="190" grpId="0" animBg="1"/>
      <p:bldP spid="190" grpId="1" animBg="1"/>
      <p:bldP spid="190" grpId="2" animBg="1"/>
      <p:bldP spid="191" grpId="0" animBg="1"/>
      <p:bldP spid="191" grpId="1" animBg="1"/>
      <p:bldP spid="191" grpId="2" animBg="1"/>
      <p:bldP spid="192" grpId="0" animBg="1"/>
      <p:bldP spid="192" grpId="1" animBg="1"/>
      <p:bldP spid="192" grpId="2" animBg="1"/>
      <p:bldP spid="193" grpId="0" animBg="1"/>
      <p:bldP spid="193" grpId="1" animBg="1"/>
      <p:bldP spid="193" grpId="2" animBg="1"/>
      <p:bldP spid="194" grpId="0" animBg="1"/>
      <p:bldP spid="194" grpId="1" animBg="1"/>
      <p:bldP spid="194" grpId="2" animBg="1"/>
      <p:bldP spid="195" grpId="0" animBg="1"/>
      <p:bldP spid="195" grpId="1" animBg="1"/>
      <p:bldP spid="195" grpId="2" animBg="1"/>
      <p:bldP spid="196" grpId="0" animBg="1"/>
      <p:bldP spid="196" grpId="1" animBg="1"/>
      <p:bldP spid="196" grpId="2" animBg="1"/>
      <p:bldP spid="197" grpId="0" animBg="1"/>
      <p:bldP spid="197" grpId="1" animBg="1"/>
      <p:bldP spid="197" grpId="2" animBg="1"/>
      <p:bldP spid="198" grpId="0" animBg="1"/>
      <p:bldP spid="198" grpId="1" animBg="1"/>
      <p:bldP spid="198" grpId="2" animBg="1"/>
      <p:bldP spid="199" grpId="0" animBg="1"/>
      <p:bldP spid="199" grpId="1" animBg="1"/>
      <p:bldP spid="199" grpId="2" animBg="1"/>
      <p:bldP spid="200" grpId="0" animBg="1"/>
      <p:bldP spid="200" grpId="1" animBg="1"/>
      <p:bldP spid="200" grpId="2" animBg="1"/>
      <p:bldP spid="201" grpId="0" animBg="1"/>
      <p:bldP spid="201" grpId="1" animBg="1"/>
      <p:bldP spid="201" grpId="2" animBg="1"/>
      <p:bldP spid="202" grpId="0" animBg="1"/>
      <p:bldP spid="202" grpId="1" animBg="1"/>
      <p:bldP spid="202" grpId="2" animBg="1"/>
      <p:bldP spid="203" grpId="0" animBg="1"/>
      <p:bldP spid="203" grpId="1" animBg="1"/>
      <p:bldP spid="203" grpId="2" animBg="1"/>
      <p:bldP spid="204" grpId="0" animBg="1"/>
      <p:bldP spid="204" grpId="1" animBg="1"/>
      <p:bldP spid="204" grpId="2" animBg="1"/>
      <p:bldP spid="205" grpId="0" animBg="1"/>
      <p:bldP spid="205" grpId="1" animBg="1"/>
      <p:bldP spid="205" grpId="2" animBg="1"/>
      <p:bldP spid="206" grpId="0" animBg="1"/>
      <p:bldP spid="206" grpId="1" animBg="1"/>
      <p:bldP spid="206" grpId="2" animBg="1"/>
      <p:bldP spid="207" grpId="0" animBg="1"/>
      <p:bldP spid="207" grpId="1" animBg="1"/>
      <p:bldP spid="207" grpId="2" animBg="1"/>
      <p:bldP spid="208" grpId="0" animBg="1"/>
      <p:bldP spid="208" grpId="1" animBg="1"/>
      <p:bldP spid="208" grpId="2" animBg="1"/>
      <p:bldP spid="209" grpId="0" animBg="1"/>
      <p:bldP spid="209" grpId="1" animBg="1"/>
      <p:bldP spid="209" grpId="2" animBg="1"/>
      <p:bldP spid="210" grpId="0" animBg="1"/>
      <p:bldP spid="210" grpId="1" animBg="1"/>
      <p:bldP spid="210" grpId="2" animBg="1"/>
      <p:bldP spid="220"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9" name="258 Grupo"/>
          <p:cNvGrpSpPr/>
          <p:nvPr/>
        </p:nvGrpSpPr>
        <p:grpSpPr>
          <a:xfrm rot="10800000">
            <a:off x="0" y="0"/>
            <a:ext cx="9144000" cy="5143500"/>
            <a:chOff x="0" y="0"/>
            <a:chExt cx="9144000" cy="2571750"/>
          </a:xfrm>
        </p:grpSpPr>
        <p:sp>
          <p:nvSpPr>
            <p:cNvPr id="262" name="26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4" name="26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258" name="257 Imagen" descr="Diapositiva41"/>
          <p:cNvPicPr>
            <a:picLocks noGrp="1" noChangeAspect="1"/>
          </p:cNvPicPr>
          <p:nvPr isPhoto="1"/>
        </p:nvPicPr>
        <p:blipFill rotWithShape="1">
          <a:blip r:embed="rId2">
            <a:lum/>
            <a:extLst>
              <a:ext uri="{28A0092B-C50C-407E-A947-70E740481C1C}">
                <a14:useLocalDpi xmlns:a14="http://schemas.microsoft.com/office/drawing/2010/main" val="0"/>
              </a:ext>
            </a:extLst>
          </a:blip>
          <a:srcRect t="2" b="-101574"/>
          <a:stretch/>
        </p:blipFill>
        <p:spPr>
          <a:xfrm>
            <a:off x="0" y="-40493"/>
            <a:ext cx="9144000" cy="10367986"/>
          </a:xfrm>
          <a:prstGeom prst="rect">
            <a:avLst/>
          </a:prstGeom>
          <a:noFill/>
          <a:ln>
            <a:noFill/>
          </a:ln>
        </p:spPr>
      </p:pic>
      <p:grpSp>
        <p:nvGrpSpPr>
          <p:cNvPr id="4" name="3 Grupo"/>
          <p:cNvGrpSpPr/>
          <p:nvPr/>
        </p:nvGrpSpPr>
        <p:grpSpPr>
          <a:xfrm rot="19620978">
            <a:off x="446712" y="-422572"/>
            <a:ext cx="412731" cy="919430"/>
            <a:chOff x="971600" y="0"/>
            <a:chExt cx="1080120" cy="2279104"/>
          </a:xfrm>
          <a:effectLst>
            <a:outerShdw sx="115000" sy="115000" algn="ctr" rotWithShape="0">
              <a:schemeClr val="tx1"/>
            </a:outerShdw>
            <a:reflection dir="5400000" sy="-100000" algn="bl" rotWithShape="0"/>
          </a:effectLst>
        </p:grpSpPr>
        <p:sp>
          <p:nvSpPr>
            <p:cNvPr id="5" name="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6 Grupo"/>
          <p:cNvGrpSpPr/>
          <p:nvPr/>
        </p:nvGrpSpPr>
        <p:grpSpPr>
          <a:xfrm rot="19620978">
            <a:off x="929253" y="-422572"/>
            <a:ext cx="412731" cy="919430"/>
            <a:chOff x="971600" y="0"/>
            <a:chExt cx="1080120" cy="2279104"/>
          </a:xfrm>
          <a:effectLst>
            <a:outerShdw sx="115000" sy="115000" algn="ctr" rotWithShape="0">
              <a:schemeClr val="tx1"/>
            </a:outerShdw>
            <a:reflection dir="5400000" sy="-100000" algn="bl" rotWithShape="0"/>
          </a:effectLst>
        </p:grpSpPr>
        <p:sp>
          <p:nvSpPr>
            <p:cNvPr id="8" name="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 name="9 Grupo"/>
          <p:cNvGrpSpPr/>
          <p:nvPr/>
        </p:nvGrpSpPr>
        <p:grpSpPr>
          <a:xfrm rot="19620978">
            <a:off x="1425895" y="-437340"/>
            <a:ext cx="412731" cy="919430"/>
            <a:chOff x="971600" y="0"/>
            <a:chExt cx="1080120" cy="2279104"/>
          </a:xfrm>
          <a:effectLst>
            <a:outerShdw sx="115000" sy="115000" algn="ctr" rotWithShape="0">
              <a:schemeClr val="tx1"/>
            </a:outerShdw>
            <a:reflection dir="5400000" sy="-100000" algn="bl" rotWithShape="0"/>
          </a:effectLst>
        </p:grpSpPr>
        <p:sp>
          <p:nvSpPr>
            <p:cNvPr id="11" name="1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1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 name="12 Grupo"/>
          <p:cNvGrpSpPr/>
          <p:nvPr/>
        </p:nvGrpSpPr>
        <p:grpSpPr>
          <a:xfrm rot="19620978">
            <a:off x="1908489" y="-422572"/>
            <a:ext cx="412731" cy="919430"/>
            <a:chOff x="971600" y="0"/>
            <a:chExt cx="1080120" cy="2279104"/>
          </a:xfrm>
          <a:effectLst>
            <a:outerShdw sx="115000" sy="115000" algn="ctr" rotWithShape="0">
              <a:schemeClr val="tx1"/>
            </a:outerShdw>
            <a:reflection dir="5400000" sy="-100000" algn="bl" rotWithShape="0"/>
          </a:effectLst>
        </p:grpSpPr>
        <p:sp>
          <p:nvSpPr>
            <p:cNvPr id="14" name="1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 name="15 Grupo"/>
          <p:cNvGrpSpPr/>
          <p:nvPr/>
        </p:nvGrpSpPr>
        <p:grpSpPr>
          <a:xfrm rot="19620978">
            <a:off x="2348491" y="-437818"/>
            <a:ext cx="412731" cy="919430"/>
            <a:chOff x="971600" y="0"/>
            <a:chExt cx="1080120" cy="2279104"/>
          </a:xfrm>
          <a:effectLst>
            <a:outerShdw sx="115000" sy="115000" algn="ctr" rotWithShape="0">
              <a:schemeClr val="tx1"/>
            </a:outerShdw>
            <a:reflection dir="5400000" sy="-100000" algn="bl" rotWithShape="0"/>
          </a:effectLst>
        </p:grpSpPr>
        <p:sp>
          <p:nvSpPr>
            <p:cNvPr id="17" name="1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 name="1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 name="18 Grupo"/>
          <p:cNvGrpSpPr/>
          <p:nvPr/>
        </p:nvGrpSpPr>
        <p:grpSpPr>
          <a:xfrm rot="19620978">
            <a:off x="2831031" y="-437818"/>
            <a:ext cx="412731" cy="919430"/>
            <a:chOff x="971600" y="0"/>
            <a:chExt cx="1080120" cy="2279104"/>
          </a:xfrm>
          <a:effectLst>
            <a:outerShdw sx="115000" sy="115000" algn="ctr" rotWithShape="0">
              <a:schemeClr val="tx1"/>
            </a:outerShdw>
            <a:reflection dir="5400000" sy="-100000" algn="bl" rotWithShape="0"/>
          </a:effectLst>
        </p:grpSpPr>
        <p:sp>
          <p:nvSpPr>
            <p:cNvPr id="20" name="1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 name="21 Grupo"/>
          <p:cNvGrpSpPr/>
          <p:nvPr/>
        </p:nvGrpSpPr>
        <p:grpSpPr>
          <a:xfrm rot="19620978">
            <a:off x="3327673" y="-452586"/>
            <a:ext cx="412731" cy="919430"/>
            <a:chOff x="971600" y="0"/>
            <a:chExt cx="1080120" cy="2279104"/>
          </a:xfrm>
          <a:effectLst>
            <a:outerShdw sx="115000" sy="115000" algn="ctr" rotWithShape="0">
              <a:schemeClr val="tx1"/>
            </a:outerShdw>
            <a:reflection dir="5400000" sy="-100000" algn="bl" rotWithShape="0"/>
          </a:effectLst>
        </p:grpSpPr>
        <p:sp>
          <p:nvSpPr>
            <p:cNvPr id="23" name="2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 name="2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 name="24 Grupo"/>
          <p:cNvGrpSpPr/>
          <p:nvPr/>
        </p:nvGrpSpPr>
        <p:grpSpPr>
          <a:xfrm rot="1979022" flipH="1">
            <a:off x="8248049" y="-422572"/>
            <a:ext cx="412731" cy="919430"/>
            <a:chOff x="971600" y="0"/>
            <a:chExt cx="1080120" cy="2279104"/>
          </a:xfrm>
          <a:effectLst>
            <a:outerShdw sx="115000" sy="115000" algn="ctr" rotWithShape="0">
              <a:schemeClr val="tx1"/>
            </a:outerShdw>
            <a:reflection dir="5400000" sy="-100000" algn="bl" rotWithShape="0"/>
          </a:effectLst>
        </p:grpSpPr>
        <p:sp>
          <p:nvSpPr>
            <p:cNvPr id="26" name="2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2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 name="27 Grupo"/>
          <p:cNvGrpSpPr/>
          <p:nvPr/>
        </p:nvGrpSpPr>
        <p:grpSpPr>
          <a:xfrm rot="1979022" flipH="1">
            <a:off x="7765508" y="-422572"/>
            <a:ext cx="412731" cy="919430"/>
            <a:chOff x="971600" y="0"/>
            <a:chExt cx="1080120" cy="2279104"/>
          </a:xfrm>
          <a:effectLst>
            <a:outerShdw sx="115000" sy="115000" algn="ctr" rotWithShape="0">
              <a:schemeClr val="tx1"/>
            </a:outerShdw>
            <a:reflection dir="5400000" sy="-100000" algn="bl" rotWithShape="0"/>
          </a:effectLst>
        </p:grpSpPr>
        <p:sp>
          <p:nvSpPr>
            <p:cNvPr id="29" name="2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 name="2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 name="30 Grupo"/>
          <p:cNvGrpSpPr/>
          <p:nvPr/>
        </p:nvGrpSpPr>
        <p:grpSpPr>
          <a:xfrm rot="1979022" flipH="1">
            <a:off x="7268866" y="-437340"/>
            <a:ext cx="412731" cy="919430"/>
            <a:chOff x="971600" y="0"/>
            <a:chExt cx="1080120" cy="2279104"/>
          </a:xfrm>
          <a:effectLst>
            <a:outerShdw sx="115000" sy="115000" algn="ctr" rotWithShape="0">
              <a:schemeClr val="tx1"/>
            </a:outerShdw>
            <a:reflection dir="5400000" sy="-100000" algn="bl" rotWithShape="0"/>
          </a:effectLst>
        </p:grpSpPr>
        <p:sp>
          <p:nvSpPr>
            <p:cNvPr id="32" name="3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 name="3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 name="33 Grupo"/>
          <p:cNvGrpSpPr/>
          <p:nvPr/>
        </p:nvGrpSpPr>
        <p:grpSpPr>
          <a:xfrm rot="1979022" flipH="1">
            <a:off x="6786270" y="-422572"/>
            <a:ext cx="412731" cy="919430"/>
            <a:chOff x="971600" y="0"/>
            <a:chExt cx="1080120" cy="2279104"/>
          </a:xfrm>
          <a:effectLst>
            <a:outerShdw sx="115000" sy="115000" algn="ctr" rotWithShape="0">
              <a:schemeClr val="tx1"/>
            </a:outerShdw>
            <a:reflection dir="5400000" sy="-100000" algn="bl" rotWithShape="0"/>
          </a:effectLst>
        </p:grpSpPr>
        <p:sp>
          <p:nvSpPr>
            <p:cNvPr id="35" name="3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7" name="36 Grupo"/>
          <p:cNvGrpSpPr/>
          <p:nvPr/>
        </p:nvGrpSpPr>
        <p:grpSpPr>
          <a:xfrm rot="1979022" flipH="1">
            <a:off x="6346270" y="-437818"/>
            <a:ext cx="412731" cy="919430"/>
            <a:chOff x="971600" y="0"/>
            <a:chExt cx="1080120" cy="2279104"/>
          </a:xfrm>
          <a:effectLst>
            <a:outerShdw sx="115000" sy="115000" algn="ctr" rotWithShape="0">
              <a:schemeClr val="tx1"/>
            </a:outerShdw>
            <a:reflection dir="5400000" sy="-100000" algn="bl" rotWithShape="0"/>
          </a:effectLst>
        </p:grpSpPr>
        <p:sp>
          <p:nvSpPr>
            <p:cNvPr id="38" name="3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0" name="39 Grupo"/>
          <p:cNvGrpSpPr/>
          <p:nvPr/>
        </p:nvGrpSpPr>
        <p:grpSpPr>
          <a:xfrm rot="1979022" flipH="1">
            <a:off x="5863730" y="-437818"/>
            <a:ext cx="412731" cy="919430"/>
            <a:chOff x="971600" y="0"/>
            <a:chExt cx="1080120" cy="2279104"/>
          </a:xfrm>
          <a:effectLst>
            <a:outerShdw sx="115000" sy="115000" algn="ctr" rotWithShape="0">
              <a:schemeClr val="tx1"/>
            </a:outerShdw>
            <a:reflection dir="5400000" sy="-100000" algn="bl" rotWithShape="0"/>
          </a:effectLst>
        </p:grpSpPr>
        <p:sp>
          <p:nvSpPr>
            <p:cNvPr id="41" name="4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3" name="42 Grupo"/>
          <p:cNvGrpSpPr/>
          <p:nvPr/>
        </p:nvGrpSpPr>
        <p:grpSpPr>
          <a:xfrm rot="1979022" flipH="1">
            <a:off x="5367088" y="-452586"/>
            <a:ext cx="412731" cy="919430"/>
            <a:chOff x="971600" y="0"/>
            <a:chExt cx="1080120" cy="2279104"/>
          </a:xfrm>
          <a:effectLst>
            <a:outerShdw sx="115000" sy="115000" algn="ctr" rotWithShape="0">
              <a:schemeClr val="tx1"/>
            </a:outerShdw>
            <a:reflection dir="5400000" sy="-100000" algn="bl" rotWithShape="0"/>
          </a:effectLst>
        </p:grpSpPr>
        <p:sp>
          <p:nvSpPr>
            <p:cNvPr id="44" name="4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6" name="45 Grupo"/>
          <p:cNvGrpSpPr/>
          <p:nvPr/>
        </p:nvGrpSpPr>
        <p:grpSpPr>
          <a:xfrm rot="19620978">
            <a:off x="449710" y="400395"/>
            <a:ext cx="412731" cy="919430"/>
            <a:chOff x="971600" y="0"/>
            <a:chExt cx="1080120" cy="2279104"/>
          </a:xfrm>
          <a:effectLst>
            <a:outerShdw sx="115000" sy="115000" algn="ctr" rotWithShape="0">
              <a:schemeClr val="tx1"/>
            </a:outerShdw>
            <a:reflection dir="5400000" sy="-100000" algn="bl" rotWithShape="0"/>
          </a:effectLst>
        </p:grpSpPr>
        <p:sp>
          <p:nvSpPr>
            <p:cNvPr id="47" name="4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4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9" name="48 Grupo"/>
          <p:cNvGrpSpPr/>
          <p:nvPr/>
        </p:nvGrpSpPr>
        <p:grpSpPr>
          <a:xfrm rot="19620978">
            <a:off x="932251" y="400395"/>
            <a:ext cx="412731" cy="919430"/>
            <a:chOff x="971600" y="0"/>
            <a:chExt cx="1080120" cy="2279104"/>
          </a:xfrm>
          <a:effectLst>
            <a:outerShdw sx="115000" sy="115000" algn="ctr" rotWithShape="0">
              <a:schemeClr val="tx1"/>
            </a:outerShdw>
            <a:reflection dir="5400000" sy="-100000" algn="bl" rotWithShape="0"/>
          </a:effectLst>
        </p:grpSpPr>
        <p:sp>
          <p:nvSpPr>
            <p:cNvPr id="50" name="4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1" name="5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2" name="51 Grupo"/>
          <p:cNvGrpSpPr/>
          <p:nvPr/>
        </p:nvGrpSpPr>
        <p:grpSpPr>
          <a:xfrm rot="19620978">
            <a:off x="1428893" y="385627"/>
            <a:ext cx="412731" cy="919430"/>
            <a:chOff x="971600" y="0"/>
            <a:chExt cx="1080120" cy="2279104"/>
          </a:xfrm>
          <a:effectLst>
            <a:outerShdw sx="115000" sy="115000" algn="ctr" rotWithShape="0">
              <a:schemeClr val="tx1"/>
            </a:outerShdw>
            <a:reflection dir="5400000" sy="-100000" algn="bl" rotWithShape="0"/>
          </a:effectLst>
        </p:grpSpPr>
        <p:sp>
          <p:nvSpPr>
            <p:cNvPr id="53" name="5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5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5" name="54 Grupo"/>
          <p:cNvGrpSpPr/>
          <p:nvPr/>
        </p:nvGrpSpPr>
        <p:grpSpPr>
          <a:xfrm rot="19620978">
            <a:off x="1911488" y="400395"/>
            <a:ext cx="412731" cy="919430"/>
            <a:chOff x="971600" y="0"/>
            <a:chExt cx="1080120" cy="2279104"/>
          </a:xfrm>
          <a:effectLst>
            <a:outerShdw sx="115000" sy="115000" algn="ctr" rotWithShape="0">
              <a:schemeClr val="tx1"/>
            </a:outerShdw>
            <a:reflection dir="5400000" sy="-100000" algn="bl" rotWithShape="0"/>
          </a:effectLst>
        </p:grpSpPr>
        <p:sp>
          <p:nvSpPr>
            <p:cNvPr id="56" name="5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5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58" name="57 Grupo"/>
          <p:cNvGrpSpPr/>
          <p:nvPr/>
        </p:nvGrpSpPr>
        <p:grpSpPr>
          <a:xfrm rot="19620978">
            <a:off x="2351489" y="385150"/>
            <a:ext cx="412731" cy="919430"/>
            <a:chOff x="971600" y="0"/>
            <a:chExt cx="1080120" cy="2279104"/>
          </a:xfrm>
          <a:effectLst>
            <a:outerShdw sx="115000" sy="115000" algn="ctr" rotWithShape="0">
              <a:schemeClr val="tx1"/>
            </a:outerShdw>
            <a:reflection dir="5400000" sy="-100000" algn="bl" rotWithShape="0"/>
          </a:effectLst>
        </p:grpSpPr>
        <p:sp>
          <p:nvSpPr>
            <p:cNvPr id="59" name="5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5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1" name="60 Grupo"/>
          <p:cNvGrpSpPr/>
          <p:nvPr/>
        </p:nvGrpSpPr>
        <p:grpSpPr>
          <a:xfrm rot="19620978">
            <a:off x="2834030" y="385150"/>
            <a:ext cx="412731" cy="919430"/>
            <a:chOff x="971600" y="0"/>
            <a:chExt cx="1080120" cy="2279104"/>
          </a:xfrm>
          <a:effectLst>
            <a:outerShdw sx="115000" sy="115000" algn="ctr" rotWithShape="0">
              <a:schemeClr val="tx1"/>
            </a:outerShdw>
            <a:reflection dir="5400000" sy="-100000" algn="bl" rotWithShape="0"/>
          </a:effectLst>
        </p:grpSpPr>
        <p:sp>
          <p:nvSpPr>
            <p:cNvPr id="62" name="6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6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4" name="63 Grupo"/>
          <p:cNvGrpSpPr/>
          <p:nvPr/>
        </p:nvGrpSpPr>
        <p:grpSpPr>
          <a:xfrm rot="19620978">
            <a:off x="3330671" y="370381"/>
            <a:ext cx="412731" cy="919430"/>
            <a:chOff x="971600" y="0"/>
            <a:chExt cx="1080120" cy="2279104"/>
          </a:xfrm>
          <a:effectLst>
            <a:outerShdw sx="115000" sy="115000" algn="ctr" rotWithShape="0">
              <a:schemeClr val="tx1"/>
            </a:outerShdw>
            <a:reflection dir="5400000" sy="-100000" algn="bl" rotWithShape="0"/>
          </a:effectLst>
        </p:grpSpPr>
        <p:sp>
          <p:nvSpPr>
            <p:cNvPr id="65" name="6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6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67" name="66 Grupo"/>
          <p:cNvGrpSpPr/>
          <p:nvPr/>
        </p:nvGrpSpPr>
        <p:grpSpPr>
          <a:xfrm rot="1979022" flipH="1">
            <a:off x="8245051" y="400395"/>
            <a:ext cx="412731" cy="919430"/>
            <a:chOff x="971600" y="0"/>
            <a:chExt cx="1080120" cy="2279104"/>
          </a:xfrm>
          <a:effectLst>
            <a:outerShdw sx="115000" sy="115000" algn="ctr" rotWithShape="0">
              <a:schemeClr val="tx1"/>
            </a:outerShdw>
            <a:reflection dir="5400000" sy="-100000" algn="bl" rotWithShape="0"/>
          </a:effectLst>
        </p:grpSpPr>
        <p:sp>
          <p:nvSpPr>
            <p:cNvPr id="68" name="6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6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0" name="69 Grupo"/>
          <p:cNvGrpSpPr/>
          <p:nvPr/>
        </p:nvGrpSpPr>
        <p:grpSpPr>
          <a:xfrm rot="1979022" flipH="1">
            <a:off x="7762510" y="400395"/>
            <a:ext cx="412731" cy="919430"/>
            <a:chOff x="971600" y="0"/>
            <a:chExt cx="1080120" cy="2279104"/>
          </a:xfrm>
          <a:effectLst>
            <a:outerShdw sx="115000" sy="115000" algn="ctr" rotWithShape="0">
              <a:schemeClr val="tx1"/>
            </a:outerShdw>
            <a:reflection dir="5400000" sy="-100000" algn="bl" rotWithShape="0"/>
          </a:effectLst>
        </p:grpSpPr>
        <p:sp>
          <p:nvSpPr>
            <p:cNvPr id="71" name="7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7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3" name="72 Grupo"/>
          <p:cNvGrpSpPr/>
          <p:nvPr/>
        </p:nvGrpSpPr>
        <p:grpSpPr>
          <a:xfrm rot="1979022" flipH="1">
            <a:off x="7265868" y="385627"/>
            <a:ext cx="412731" cy="919430"/>
            <a:chOff x="971600" y="0"/>
            <a:chExt cx="1080120" cy="2279104"/>
          </a:xfrm>
          <a:effectLst>
            <a:outerShdw sx="115000" sy="115000" algn="ctr" rotWithShape="0">
              <a:schemeClr val="tx1"/>
            </a:outerShdw>
            <a:reflection dir="5400000" sy="-100000" algn="bl" rotWithShape="0"/>
          </a:effectLst>
        </p:grpSpPr>
        <p:sp>
          <p:nvSpPr>
            <p:cNvPr id="74" name="7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5" name="7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6" name="75 Grupo"/>
          <p:cNvGrpSpPr/>
          <p:nvPr/>
        </p:nvGrpSpPr>
        <p:grpSpPr>
          <a:xfrm rot="1979022" flipH="1">
            <a:off x="6783274" y="400395"/>
            <a:ext cx="412731" cy="919430"/>
            <a:chOff x="971600" y="0"/>
            <a:chExt cx="1080120" cy="2279104"/>
          </a:xfrm>
          <a:effectLst>
            <a:outerShdw sx="115000" sy="115000" algn="ctr" rotWithShape="0">
              <a:schemeClr val="tx1"/>
            </a:outerShdw>
            <a:reflection dir="5400000" sy="-100000" algn="bl" rotWithShape="0"/>
          </a:effectLst>
        </p:grpSpPr>
        <p:sp>
          <p:nvSpPr>
            <p:cNvPr id="77" name="7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8" name="7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9" name="78 Grupo"/>
          <p:cNvGrpSpPr/>
          <p:nvPr/>
        </p:nvGrpSpPr>
        <p:grpSpPr>
          <a:xfrm rot="1979022" flipH="1">
            <a:off x="6343272" y="385150"/>
            <a:ext cx="412731" cy="919430"/>
            <a:chOff x="971600" y="0"/>
            <a:chExt cx="1080120" cy="2279104"/>
          </a:xfrm>
          <a:effectLst>
            <a:outerShdw sx="115000" sy="115000" algn="ctr" rotWithShape="0">
              <a:schemeClr val="tx1"/>
            </a:outerShdw>
            <a:reflection dir="5400000" sy="-100000" algn="bl" rotWithShape="0"/>
          </a:effectLst>
        </p:grpSpPr>
        <p:sp>
          <p:nvSpPr>
            <p:cNvPr id="80" name="7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1" name="8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2" name="81 Grupo"/>
          <p:cNvGrpSpPr/>
          <p:nvPr/>
        </p:nvGrpSpPr>
        <p:grpSpPr>
          <a:xfrm rot="1979022" flipH="1">
            <a:off x="5860732" y="385150"/>
            <a:ext cx="412731" cy="919430"/>
            <a:chOff x="971600" y="0"/>
            <a:chExt cx="1080120" cy="2279104"/>
          </a:xfrm>
          <a:effectLst>
            <a:outerShdw sx="115000" sy="115000" algn="ctr" rotWithShape="0">
              <a:schemeClr val="tx1"/>
            </a:outerShdw>
            <a:reflection dir="5400000" sy="-100000" algn="bl" rotWithShape="0"/>
          </a:effectLst>
        </p:grpSpPr>
        <p:sp>
          <p:nvSpPr>
            <p:cNvPr id="83" name="8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4" name="8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5" name="84 Grupo"/>
          <p:cNvGrpSpPr/>
          <p:nvPr/>
        </p:nvGrpSpPr>
        <p:grpSpPr>
          <a:xfrm rot="1979022" flipH="1">
            <a:off x="5364090" y="370381"/>
            <a:ext cx="412731" cy="919430"/>
            <a:chOff x="971600" y="0"/>
            <a:chExt cx="1080120" cy="2279104"/>
          </a:xfrm>
          <a:effectLst>
            <a:outerShdw sx="115000" sy="115000" algn="ctr" rotWithShape="0">
              <a:schemeClr val="tx1"/>
            </a:outerShdw>
            <a:reflection dir="5400000" sy="-100000" algn="bl" rotWithShape="0"/>
          </a:effectLst>
        </p:grpSpPr>
        <p:sp>
          <p:nvSpPr>
            <p:cNvPr id="86" name="8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7" name="8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88" name="87 Grupo"/>
          <p:cNvGrpSpPr/>
          <p:nvPr/>
        </p:nvGrpSpPr>
        <p:grpSpPr>
          <a:xfrm rot="19620978">
            <a:off x="395537" y="1224415"/>
            <a:ext cx="412731" cy="919430"/>
            <a:chOff x="971600" y="0"/>
            <a:chExt cx="1080120" cy="2279104"/>
          </a:xfrm>
          <a:effectLst>
            <a:outerShdw sx="115000" sy="115000" algn="ctr" rotWithShape="0">
              <a:schemeClr val="tx1"/>
            </a:outerShdw>
            <a:reflection dir="5400000" sy="-100000" algn="bl" rotWithShape="0"/>
          </a:effectLst>
        </p:grpSpPr>
        <p:sp>
          <p:nvSpPr>
            <p:cNvPr id="89" name="8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0" name="8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1" name="90 Grupo"/>
          <p:cNvGrpSpPr/>
          <p:nvPr/>
        </p:nvGrpSpPr>
        <p:grpSpPr>
          <a:xfrm rot="19620978">
            <a:off x="878079" y="1224415"/>
            <a:ext cx="412731" cy="919430"/>
            <a:chOff x="971600" y="0"/>
            <a:chExt cx="1080120" cy="2279104"/>
          </a:xfrm>
          <a:effectLst>
            <a:outerShdw sx="115000" sy="115000" algn="ctr" rotWithShape="0">
              <a:schemeClr val="tx1"/>
            </a:outerShdw>
            <a:reflection dir="5400000" sy="-100000" algn="bl" rotWithShape="0"/>
          </a:effectLst>
        </p:grpSpPr>
        <p:sp>
          <p:nvSpPr>
            <p:cNvPr id="92" name="9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3" name="9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4" name="93 Grupo"/>
          <p:cNvGrpSpPr/>
          <p:nvPr/>
        </p:nvGrpSpPr>
        <p:grpSpPr>
          <a:xfrm rot="19620978">
            <a:off x="1374721" y="1209646"/>
            <a:ext cx="412731" cy="919430"/>
            <a:chOff x="971600" y="0"/>
            <a:chExt cx="1080120" cy="2279104"/>
          </a:xfrm>
          <a:effectLst>
            <a:outerShdw sx="115000" sy="115000" algn="ctr" rotWithShape="0">
              <a:schemeClr val="tx1"/>
            </a:outerShdw>
            <a:reflection dir="5400000" sy="-100000" algn="bl" rotWithShape="0"/>
          </a:effectLst>
        </p:grpSpPr>
        <p:sp>
          <p:nvSpPr>
            <p:cNvPr id="95" name="9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6" name="9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7" name="96 Grupo"/>
          <p:cNvGrpSpPr/>
          <p:nvPr/>
        </p:nvGrpSpPr>
        <p:grpSpPr>
          <a:xfrm rot="19620978">
            <a:off x="1857315" y="1224415"/>
            <a:ext cx="412731" cy="919430"/>
            <a:chOff x="971600" y="0"/>
            <a:chExt cx="1080120" cy="2279104"/>
          </a:xfrm>
          <a:effectLst>
            <a:outerShdw sx="115000" sy="115000" algn="ctr" rotWithShape="0">
              <a:schemeClr val="tx1"/>
            </a:outerShdw>
            <a:reflection dir="5400000" sy="-100000" algn="bl" rotWithShape="0"/>
          </a:effectLst>
        </p:grpSpPr>
        <p:sp>
          <p:nvSpPr>
            <p:cNvPr id="98" name="9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9" name="9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0" name="99 Grupo"/>
          <p:cNvGrpSpPr/>
          <p:nvPr/>
        </p:nvGrpSpPr>
        <p:grpSpPr>
          <a:xfrm rot="19620978">
            <a:off x="2297317" y="1209168"/>
            <a:ext cx="412731" cy="919430"/>
            <a:chOff x="971600" y="0"/>
            <a:chExt cx="1080120" cy="2279104"/>
          </a:xfrm>
          <a:effectLst>
            <a:outerShdw sx="115000" sy="115000" algn="ctr" rotWithShape="0">
              <a:schemeClr val="tx1"/>
            </a:outerShdw>
            <a:reflection dir="5400000" sy="-100000" algn="bl" rotWithShape="0"/>
          </a:effectLst>
        </p:grpSpPr>
        <p:sp>
          <p:nvSpPr>
            <p:cNvPr id="101" name="10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10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3" name="102 Grupo"/>
          <p:cNvGrpSpPr/>
          <p:nvPr/>
        </p:nvGrpSpPr>
        <p:grpSpPr>
          <a:xfrm rot="19620978">
            <a:off x="2779857" y="1209168"/>
            <a:ext cx="412731" cy="919430"/>
            <a:chOff x="971600" y="0"/>
            <a:chExt cx="1080120" cy="2279104"/>
          </a:xfrm>
          <a:effectLst>
            <a:outerShdw sx="115000" sy="115000" algn="ctr" rotWithShape="0">
              <a:schemeClr val="tx1"/>
            </a:outerShdw>
            <a:reflection dir="5400000" sy="-100000" algn="bl" rotWithShape="0"/>
          </a:effectLst>
        </p:grpSpPr>
        <p:sp>
          <p:nvSpPr>
            <p:cNvPr id="104" name="10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5" name="10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6" name="105 Grupo"/>
          <p:cNvGrpSpPr/>
          <p:nvPr/>
        </p:nvGrpSpPr>
        <p:grpSpPr>
          <a:xfrm rot="19620978">
            <a:off x="3276499" y="1194400"/>
            <a:ext cx="412731" cy="919430"/>
            <a:chOff x="971600" y="0"/>
            <a:chExt cx="1080120" cy="2279104"/>
          </a:xfrm>
          <a:effectLst>
            <a:outerShdw sx="115000" sy="115000" algn="ctr" rotWithShape="0">
              <a:schemeClr val="tx1"/>
            </a:outerShdw>
            <a:reflection dir="5400000" sy="-100000" algn="bl" rotWithShape="0"/>
          </a:effectLst>
        </p:grpSpPr>
        <p:sp>
          <p:nvSpPr>
            <p:cNvPr id="107" name="10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8" name="10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09" name="108 Grupo"/>
          <p:cNvGrpSpPr/>
          <p:nvPr/>
        </p:nvGrpSpPr>
        <p:grpSpPr>
          <a:xfrm rot="1979022" flipH="1">
            <a:off x="8299223" y="1224415"/>
            <a:ext cx="412731" cy="919430"/>
            <a:chOff x="971600" y="0"/>
            <a:chExt cx="1080120" cy="2279104"/>
          </a:xfrm>
          <a:effectLst>
            <a:outerShdw sx="115000" sy="115000" algn="ctr" rotWithShape="0">
              <a:schemeClr val="tx1"/>
            </a:outerShdw>
            <a:reflection dir="5400000" sy="-100000" algn="bl" rotWithShape="0"/>
          </a:effectLst>
        </p:grpSpPr>
        <p:sp>
          <p:nvSpPr>
            <p:cNvPr id="110" name="10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1" name="11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2" name="111 Grupo"/>
          <p:cNvGrpSpPr/>
          <p:nvPr/>
        </p:nvGrpSpPr>
        <p:grpSpPr>
          <a:xfrm rot="1979022" flipH="1">
            <a:off x="7816682" y="1224415"/>
            <a:ext cx="412731" cy="919430"/>
            <a:chOff x="971600" y="0"/>
            <a:chExt cx="1080120" cy="2279104"/>
          </a:xfrm>
          <a:effectLst>
            <a:outerShdw sx="115000" sy="115000" algn="ctr" rotWithShape="0">
              <a:schemeClr val="tx1"/>
            </a:outerShdw>
            <a:reflection dir="5400000" sy="-100000" algn="bl" rotWithShape="0"/>
          </a:effectLst>
        </p:grpSpPr>
        <p:sp>
          <p:nvSpPr>
            <p:cNvPr id="113" name="11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4" name="11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5" name="114 Grupo"/>
          <p:cNvGrpSpPr/>
          <p:nvPr/>
        </p:nvGrpSpPr>
        <p:grpSpPr>
          <a:xfrm rot="1979022" flipH="1">
            <a:off x="7320041" y="1209646"/>
            <a:ext cx="412731" cy="919430"/>
            <a:chOff x="971600" y="0"/>
            <a:chExt cx="1080120" cy="2279104"/>
          </a:xfrm>
          <a:effectLst>
            <a:outerShdw sx="115000" sy="115000" algn="ctr" rotWithShape="0">
              <a:schemeClr val="tx1"/>
            </a:outerShdw>
            <a:reflection dir="5400000" sy="-100000" algn="bl" rotWithShape="0"/>
          </a:effectLst>
        </p:grpSpPr>
        <p:sp>
          <p:nvSpPr>
            <p:cNvPr id="116" name="11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7" name="11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8" name="117 Grupo"/>
          <p:cNvGrpSpPr/>
          <p:nvPr/>
        </p:nvGrpSpPr>
        <p:grpSpPr>
          <a:xfrm rot="1979022" flipH="1">
            <a:off x="6837446" y="1224415"/>
            <a:ext cx="412731" cy="919430"/>
            <a:chOff x="971600" y="0"/>
            <a:chExt cx="1080120" cy="2279104"/>
          </a:xfrm>
          <a:effectLst>
            <a:outerShdw sx="115000" sy="115000" algn="ctr" rotWithShape="0">
              <a:schemeClr val="tx1"/>
            </a:outerShdw>
            <a:reflection dir="5400000" sy="-100000" algn="bl" rotWithShape="0"/>
          </a:effectLst>
        </p:grpSpPr>
        <p:sp>
          <p:nvSpPr>
            <p:cNvPr id="119" name="11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11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1" name="120 Grupo"/>
          <p:cNvGrpSpPr/>
          <p:nvPr/>
        </p:nvGrpSpPr>
        <p:grpSpPr>
          <a:xfrm rot="1979022" flipH="1">
            <a:off x="6397442" y="1209168"/>
            <a:ext cx="412731" cy="919430"/>
            <a:chOff x="971600" y="0"/>
            <a:chExt cx="1080120" cy="2279104"/>
          </a:xfrm>
          <a:effectLst>
            <a:outerShdw sx="115000" sy="115000" algn="ctr" rotWithShape="0">
              <a:schemeClr val="tx1"/>
            </a:outerShdw>
            <a:reflection dir="5400000" sy="-100000" algn="bl" rotWithShape="0"/>
          </a:effectLst>
        </p:grpSpPr>
        <p:sp>
          <p:nvSpPr>
            <p:cNvPr id="122" name="12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3" name="12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4" name="123 Grupo"/>
          <p:cNvGrpSpPr/>
          <p:nvPr/>
        </p:nvGrpSpPr>
        <p:grpSpPr>
          <a:xfrm rot="1979022" flipH="1">
            <a:off x="5914904" y="1209168"/>
            <a:ext cx="412731" cy="919430"/>
            <a:chOff x="971600" y="0"/>
            <a:chExt cx="1080120" cy="2279104"/>
          </a:xfrm>
          <a:effectLst>
            <a:outerShdw sx="115000" sy="115000" algn="ctr" rotWithShape="0">
              <a:schemeClr val="tx1"/>
            </a:outerShdw>
            <a:reflection dir="5400000" sy="-100000" algn="bl" rotWithShape="0"/>
          </a:effectLst>
        </p:grpSpPr>
        <p:sp>
          <p:nvSpPr>
            <p:cNvPr id="125" name="12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6" name="12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27" name="126 Grupo"/>
          <p:cNvGrpSpPr/>
          <p:nvPr/>
        </p:nvGrpSpPr>
        <p:grpSpPr>
          <a:xfrm rot="1979022" flipH="1">
            <a:off x="5418262" y="1194400"/>
            <a:ext cx="412731" cy="919430"/>
            <a:chOff x="971600" y="0"/>
            <a:chExt cx="1080120" cy="2279104"/>
          </a:xfrm>
          <a:effectLst>
            <a:outerShdw sx="115000" sy="115000" algn="ctr" rotWithShape="0">
              <a:schemeClr val="tx1"/>
            </a:outerShdw>
            <a:reflection dir="5400000" sy="-100000" algn="bl" rotWithShape="0"/>
          </a:effectLst>
        </p:grpSpPr>
        <p:sp>
          <p:nvSpPr>
            <p:cNvPr id="128" name="12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9" name="12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0" name="129 Grupo"/>
          <p:cNvGrpSpPr/>
          <p:nvPr/>
        </p:nvGrpSpPr>
        <p:grpSpPr>
          <a:xfrm rot="19620978">
            <a:off x="446712" y="2097709"/>
            <a:ext cx="412731" cy="919430"/>
            <a:chOff x="971600" y="0"/>
            <a:chExt cx="1080120" cy="2279104"/>
          </a:xfrm>
          <a:effectLst>
            <a:outerShdw sx="115000" sy="115000" algn="ctr" rotWithShape="0">
              <a:schemeClr val="tx1"/>
            </a:outerShdw>
            <a:reflection dir="5400000" sy="-100000" algn="bl" rotWithShape="0"/>
          </a:effectLst>
        </p:grpSpPr>
        <p:sp>
          <p:nvSpPr>
            <p:cNvPr id="131" name="13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2" name="13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3" name="132 Grupo"/>
          <p:cNvGrpSpPr/>
          <p:nvPr/>
        </p:nvGrpSpPr>
        <p:grpSpPr>
          <a:xfrm rot="19620978">
            <a:off x="929253" y="2097709"/>
            <a:ext cx="412731" cy="919430"/>
            <a:chOff x="971600" y="0"/>
            <a:chExt cx="1080120" cy="2279104"/>
          </a:xfrm>
          <a:effectLst>
            <a:outerShdw sx="115000" sy="115000" algn="ctr" rotWithShape="0">
              <a:schemeClr val="tx1"/>
            </a:outerShdw>
            <a:reflection dir="5400000" sy="-100000" algn="bl" rotWithShape="0"/>
          </a:effectLst>
        </p:grpSpPr>
        <p:sp>
          <p:nvSpPr>
            <p:cNvPr id="134" name="13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5" name="13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6" name="135 Grupo"/>
          <p:cNvGrpSpPr/>
          <p:nvPr/>
        </p:nvGrpSpPr>
        <p:grpSpPr>
          <a:xfrm rot="19620978">
            <a:off x="1425895" y="2082940"/>
            <a:ext cx="412731" cy="919430"/>
            <a:chOff x="971600" y="0"/>
            <a:chExt cx="1080120" cy="2279104"/>
          </a:xfrm>
          <a:effectLst>
            <a:outerShdw sx="115000" sy="115000" algn="ctr" rotWithShape="0">
              <a:schemeClr val="tx1"/>
            </a:outerShdw>
            <a:reflection dir="5400000" sy="-100000" algn="bl" rotWithShape="0"/>
          </a:effectLst>
        </p:grpSpPr>
        <p:sp>
          <p:nvSpPr>
            <p:cNvPr id="137" name="13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8" name="13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39" name="138 Grupo"/>
          <p:cNvGrpSpPr/>
          <p:nvPr/>
        </p:nvGrpSpPr>
        <p:grpSpPr>
          <a:xfrm rot="19620978">
            <a:off x="1908489" y="2097709"/>
            <a:ext cx="412731" cy="919430"/>
            <a:chOff x="971600" y="0"/>
            <a:chExt cx="1080120" cy="2279104"/>
          </a:xfrm>
          <a:effectLst>
            <a:outerShdw sx="115000" sy="115000" algn="ctr" rotWithShape="0">
              <a:schemeClr val="tx1"/>
            </a:outerShdw>
            <a:reflection dir="5400000" sy="-100000" algn="bl" rotWithShape="0"/>
          </a:effectLst>
        </p:grpSpPr>
        <p:sp>
          <p:nvSpPr>
            <p:cNvPr id="140" name="13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1" name="14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2" name="141 Grupo"/>
          <p:cNvGrpSpPr/>
          <p:nvPr/>
        </p:nvGrpSpPr>
        <p:grpSpPr>
          <a:xfrm rot="19620978">
            <a:off x="2348491" y="2082463"/>
            <a:ext cx="412731" cy="919430"/>
            <a:chOff x="971600" y="0"/>
            <a:chExt cx="1080120" cy="2279104"/>
          </a:xfrm>
          <a:effectLst>
            <a:outerShdw sx="115000" sy="115000" algn="ctr" rotWithShape="0">
              <a:schemeClr val="tx1"/>
            </a:outerShdw>
            <a:reflection dir="5400000" sy="-100000" algn="bl" rotWithShape="0"/>
          </a:effectLst>
        </p:grpSpPr>
        <p:sp>
          <p:nvSpPr>
            <p:cNvPr id="143" name="14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4" name="143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5" name="144 Grupo"/>
          <p:cNvGrpSpPr/>
          <p:nvPr/>
        </p:nvGrpSpPr>
        <p:grpSpPr>
          <a:xfrm rot="19620978">
            <a:off x="2831031" y="2082463"/>
            <a:ext cx="412731" cy="919430"/>
            <a:chOff x="971600" y="0"/>
            <a:chExt cx="1080120" cy="2279104"/>
          </a:xfrm>
          <a:effectLst>
            <a:outerShdw sx="115000" sy="115000" algn="ctr" rotWithShape="0">
              <a:schemeClr val="tx1"/>
            </a:outerShdw>
            <a:reflection dir="5400000" sy="-100000" algn="bl" rotWithShape="0"/>
          </a:effectLst>
        </p:grpSpPr>
        <p:sp>
          <p:nvSpPr>
            <p:cNvPr id="146" name="14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7" name="146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48" name="147 Grupo"/>
          <p:cNvGrpSpPr/>
          <p:nvPr/>
        </p:nvGrpSpPr>
        <p:grpSpPr>
          <a:xfrm rot="19620978">
            <a:off x="3327673" y="2067694"/>
            <a:ext cx="412731" cy="919430"/>
            <a:chOff x="971600" y="0"/>
            <a:chExt cx="1080120" cy="2279104"/>
          </a:xfrm>
          <a:effectLst>
            <a:outerShdw sx="115000" sy="115000" algn="ctr" rotWithShape="0">
              <a:schemeClr val="tx1"/>
            </a:outerShdw>
            <a:reflection dir="5400000" sy="-100000" algn="bl" rotWithShape="0"/>
          </a:effectLst>
        </p:grpSpPr>
        <p:sp>
          <p:nvSpPr>
            <p:cNvPr id="149" name="14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1" name="150 Grupo"/>
          <p:cNvGrpSpPr/>
          <p:nvPr/>
        </p:nvGrpSpPr>
        <p:grpSpPr>
          <a:xfrm rot="1979022" flipH="1">
            <a:off x="8248049" y="2097709"/>
            <a:ext cx="412731" cy="919430"/>
            <a:chOff x="971600" y="0"/>
            <a:chExt cx="1080120" cy="2279104"/>
          </a:xfrm>
          <a:effectLst>
            <a:outerShdw sx="115000" sy="115000" algn="ctr" rotWithShape="0">
              <a:schemeClr val="tx1"/>
            </a:outerShdw>
            <a:reflection dir="5400000" sy="-100000" algn="bl" rotWithShape="0"/>
          </a:effectLst>
        </p:grpSpPr>
        <p:sp>
          <p:nvSpPr>
            <p:cNvPr id="152" name="15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3" name="152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4" name="153 Grupo"/>
          <p:cNvGrpSpPr/>
          <p:nvPr/>
        </p:nvGrpSpPr>
        <p:grpSpPr>
          <a:xfrm rot="1979022" flipH="1">
            <a:off x="7765508" y="2097709"/>
            <a:ext cx="412731" cy="919430"/>
            <a:chOff x="971600" y="0"/>
            <a:chExt cx="1080120" cy="2279104"/>
          </a:xfrm>
          <a:effectLst>
            <a:outerShdw sx="115000" sy="115000" algn="ctr" rotWithShape="0">
              <a:schemeClr val="tx1"/>
            </a:outerShdw>
            <a:reflection dir="5400000" sy="-100000" algn="bl" rotWithShape="0"/>
          </a:effectLst>
        </p:grpSpPr>
        <p:sp>
          <p:nvSpPr>
            <p:cNvPr id="155" name="15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6" name="155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7" name="156 Grupo"/>
          <p:cNvGrpSpPr/>
          <p:nvPr/>
        </p:nvGrpSpPr>
        <p:grpSpPr>
          <a:xfrm rot="1979022" flipH="1">
            <a:off x="7268866" y="2082940"/>
            <a:ext cx="412731" cy="919430"/>
            <a:chOff x="971600" y="0"/>
            <a:chExt cx="1080120" cy="2279104"/>
          </a:xfrm>
          <a:effectLst>
            <a:outerShdw sx="115000" sy="115000" algn="ctr" rotWithShape="0">
              <a:schemeClr val="tx1"/>
            </a:outerShdw>
            <a:reflection dir="5400000" sy="-100000" algn="bl" rotWithShape="0"/>
          </a:effectLst>
        </p:grpSpPr>
        <p:sp>
          <p:nvSpPr>
            <p:cNvPr id="158" name="15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9" name="158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0" name="159 Grupo"/>
          <p:cNvGrpSpPr/>
          <p:nvPr/>
        </p:nvGrpSpPr>
        <p:grpSpPr>
          <a:xfrm rot="1979022" flipH="1">
            <a:off x="6786270" y="2097709"/>
            <a:ext cx="412731" cy="919430"/>
            <a:chOff x="971600" y="0"/>
            <a:chExt cx="1080120" cy="2279104"/>
          </a:xfrm>
          <a:effectLst>
            <a:outerShdw sx="115000" sy="115000" algn="ctr" rotWithShape="0">
              <a:schemeClr val="tx1"/>
            </a:outerShdw>
            <a:reflection dir="5400000" sy="-100000" algn="bl" rotWithShape="0"/>
          </a:effectLst>
        </p:grpSpPr>
        <p:sp>
          <p:nvSpPr>
            <p:cNvPr id="161" name="16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2" name="161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3" name="162 Grupo"/>
          <p:cNvGrpSpPr/>
          <p:nvPr/>
        </p:nvGrpSpPr>
        <p:grpSpPr>
          <a:xfrm rot="1979022" flipH="1">
            <a:off x="6346270" y="2082463"/>
            <a:ext cx="412731" cy="919430"/>
            <a:chOff x="971600" y="0"/>
            <a:chExt cx="1080120" cy="2279104"/>
          </a:xfrm>
          <a:effectLst>
            <a:outerShdw sx="115000" sy="115000" algn="ctr" rotWithShape="0">
              <a:schemeClr val="tx1"/>
            </a:outerShdw>
            <a:reflection dir="5400000" sy="-100000" algn="bl" rotWithShape="0"/>
          </a:effectLst>
        </p:grpSpPr>
        <p:sp>
          <p:nvSpPr>
            <p:cNvPr id="164" name="16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5" name="164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6" name="165 Grupo"/>
          <p:cNvGrpSpPr/>
          <p:nvPr/>
        </p:nvGrpSpPr>
        <p:grpSpPr>
          <a:xfrm rot="1979022" flipH="1">
            <a:off x="5863730" y="2082463"/>
            <a:ext cx="412731" cy="919430"/>
            <a:chOff x="971600" y="0"/>
            <a:chExt cx="1080120" cy="2279104"/>
          </a:xfrm>
          <a:effectLst>
            <a:outerShdw sx="115000" sy="115000" algn="ctr" rotWithShape="0">
              <a:schemeClr val="tx1"/>
            </a:outerShdw>
            <a:reflection dir="5400000" sy="-100000" algn="bl" rotWithShape="0"/>
          </a:effectLst>
        </p:grpSpPr>
        <p:sp>
          <p:nvSpPr>
            <p:cNvPr id="167" name="16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8" name="167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9" name="168 Grupo"/>
          <p:cNvGrpSpPr/>
          <p:nvPr/>
        </p:nvGrpSpPr>
        <p:grpSpPr>
          <a:xfrm rot="1979022" flipH="1">
            <a:off x="5367088" y="2067694"/>
            <a:ext cx="412731" cy="919430"/>
            <a:chOff x="971600" y="0"/>
            <a:chExt cx="1080120" cy="2279104"/>
          </a:xfrm>
          <a:effectLst>
            <a:outerShdw sx="115000" sy="115000" algn="ctr" rotWithShape="0">
              <a:schemeClr val="tx1"/>
            </a:outerShdw>
            <a:reflection dir="5400000" sy="-100000" algn="bl" rotWithShape="0"/>
          </a:effectLst>
        </p:grpSpPr>
        <p:sp>
          <p:nvSpPr>
            <p:cNvPr id="170" name="16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1" name="170 Elipse"/>
            <p:cNvSpPr/>
            <p:nvPr/>
          </p:nvSpPr>
          <p:spPr>
            <a:xfrm>
              <a:off x="1044000" y="648000"/>
              <a:ext cx="914400" cy="914400"/>
            </a:xfrm>
            <a:prstGeom prst="ellipse">
              <a:avLst/>
            </a:prstGeom>
            <a:solidFill>
              <a:srgbClr val="C00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2" name="171 Grupo"/>
          <p:cNvGrpSpPr/>
          <p:nvPr/>
        </p:nvGrpSpPr>
        <p:grpSpPr>
          <a:xfrm rot="19620978">
            <a:off x="449710" y="2920675"/>
            <a:ext cx="412731" cy="919430"/>
            <a:chOff x="971600" y="0"/>
            <a:chExt cx="1080120" cy="2279104"/>
          </a:xfrm>
          <a:effectLst>
            <a:outerShdw sx="115000" sy="115000" algn="ctr" rotWithShape="0">
              <a:schemeClr val="tx1"/>
            </a:outerShdw>
            <a:reflection dir="5400000" sy="-100000" algn="bl" rotWithShape="0"/>
          </a:effectLst>
        </p:grpSpPr>
        <p:sp>
          <p:nvSpPr>
            <p:cNvPr id="173" name="17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4" name="17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5" name="174 Grupo"/>
          <p:cNvGrpSpPr/>
          <p:nvPr/>
        </p:nvGrpSpPr>
        <p:grpSpPr>
          <a:xfrm rot="19620978">
            <a:off x="932251" y="2920675"/>
            <a:ext cx="412731" cy="919430"/>
            <a:chOff x="971600" y="0"/>
            <a:chExt cx="1080120" cy="2279104"/>
          </a:xfrm>
          <a:effectLst>
            <a:outerShdw sx="115000" sy="115000" algn="ctr" rotWithShape="0">
              <a:schemeClr val="tx1"/>
            </a:outerShdw>
            <a:reflection dir="5400000" sy="-100000" algn="bl" rotWithShape="0"/>
          </a:effectLst>
        </p:grpSpPr>
        <p:sp>
          <p:nvSpPr>
            <p:cNvPr id="176" name="17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7" name="17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8" name="177 Grupo"/>
          <p:cNvGrpSpPr/>
          <p:nvPr/>
        </p:nvGrpSpPr>
        <p:grpSpPr>
          <a:xfrm rot="19620978">
            <a:off x="1428893" y="2905908"/>
            <a:ext cx="412731" cy="919430"/>
            <a:chOff x="971600" y="0"/>
            <a:chExt cx="1080120" cy="2279104"/>
          </a:xfrm>
          <a:effectLst>
            <a:outerShdw sx="115000" sy="115000" algn="ctr" rotWithShape="0">
              <a:schemeClr val="tx1"/>
            </a:outerShdw>
            <a:reflection dir="5400000" sy="-100000" algn="bl" rotWithShape="0"/>
          </a:effectLst>
        </p:grpSpPr>
        <p:sp>
          <p:nvSpPr>
            <p:cNvPr id="179" name="17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1" name="180 Grupo"/>
          <p:cNvGrpSpPr/>
          <p:nvPr/>
        </p:nvGrpSpPr>
        <p:grpSpPr>
          <a:xfrm rot="19620978">
            <a:off x="1911488" y="2920675"/>
            <a:ext cx="412731" cy="919430"/>
            <a:chOff x="971600" y="0"/>
            <a:chExt cx="1080120" cy="2279104"/>
          </a:xfrm>
          <a:effectLst>
            <a:outerShdw sx="115000" sy="115000" algn="ctr" rotWithShape="0">
              <a:schemeClr val="tx1"/>
            </a:outerShdw>
            <a:reflection dir="5400000" sy="-100000" algn="bl" rotWithShape="0"/>
          </a:effectLst>
        </p:grpSpPr>
        <p:sp>
          <p:nvSpPr>
            <p:cNvPr id="182" name="18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3" name="18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4" name="183 Grupo"/>
          <p:cNvGrpSpPr/>
          <p:nvPr/>
        </p:nvGrpSpPr>
        <p:grpSpPr>
          <a:xfrm rot="19620978">
            <a:off x="2351489" y="2905429"/>
            <a:ext cx="412731" cy="919430"/>
            <a:chOff x="971600" y="0"/>
            <a:chExt cx="1080120" cy="2279104"/>
          </a:xfrm>
          <a:effectLst>
            <a:outerShdw sx="115000" sy="115000" algn="ctr" rotWithShape="0">
              <a:schemeClr val="tx1"/>
            </a:outerShdw>
            <a:reflection dir="5400000" sy="-100000" algn="bl" rotWithShape="0"/>
          </a:effectLst>
        </p:grpSpPr>
        <p:sp>
          <p:nvSpPr>
            <p:cNvPr id="185" name="18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6" name="185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87" name="186 Grupo"/>
          <p:cNvGrpSpPr/>
          <p:nvPr/>
        </p:nvGrpSpPr>
        <p:grpSpPr>
          <a:xfrm rot="19620978">
            <a:off x="2834030" y="2905429"/>
            <a:ext cx="412731" cy="919430"/>
            <a:chOff x="971600" y="0"/>
            <a:chExt cx="1080120" cy="2279104"/>
          </a:xfrm>
          <a:effectLst>
            <a:outerShdw sx="115000" sy="115000" algn="ctr" rotWithShape="0">
              <a:schemeClr val="tx1"/>
            </a:outerShdw>
            <a:reflection dir="5400000" sy="-100000" algn="bl" rotWithShape="0"/>
          </a:effectLst>
        </p:grpSpPr>
        <p:sp>
          <p:nvSpPr>
            <p:cNvPr id="188" name="18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9" name="188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0" name="189 Grupo"/>
          <p:cNvGrpSpPr/>
          <p:nvPr/>
        </p:nvGrpSpPr>
        <p:grpSpPr>
          <a:xfrm rot="19620978">
            <a:off x="3330671" y="2890660"/>
            <a:ext cx="412731" cy="919430"/>
            <a:chOff x="971600" y="0"/>
            <a:chExt cx="1080120" cy="2279104"/>
          </a:xfrm>
          <a:effectLst>
            <a:outerShdw sx="115000" sy="115000" algn="ctr" rotWithShape="0">
              <a:schemeClr val="tx1"/>
            </a:outerShdw>
            <a:reflection dir="5400000" sy="-100000" algn="bl" rotWithShape="0"/>
          </a:effectLst>
        </p:grpSpPr>
        <p:sp>
          <p:nvSpPr>
            <p:cNvPr id="191" name="19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2" name="191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3" name="192 Grupo"/>
          <p:cNvGrpSpPr/>
          <p:nvPr/>
        </p:nvGrpSpPr>
        <p:grpSpPr>
          <a:xfrm rot="1979022" flipH="1">
            <a:off x="8245051" y="2920675"/>
            <a:ext cx="412731" cy="919430"/>
            <a:chOff x="971600" y="0"/>
            <a:chExt cx="1080120" cy="2279104"/>
          </a:xfrm>
          <a:effectLst>
            <a:outerShdw sx="115000" sy="115000" algn="ctr" rotWithShape="0">
              <a:schemeClr val="tx1"/>
            </a:outerShdw>
            <a:reflection dir="5400000" sy="-100000" algn="bl" rotWithShape="0"/>
          </a:effectLst>
        </p:grpSpPr>
        <p:sp>
          <p:nvSpPr>
            <p:cNvPr id="194" name="19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5" name="194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6" name="195 Grupo"/>
          <p:cNvGrpSpPr/>
          <p:nvPr/>
        </p:nvGrpSpPr>
        <p:grpSpPr>
          <a:xfrm rot="1979022" flipH="1">
            <a:off x="7762510" y="2920675"/>
            <a:ext cx="412731" cy="919430"/>
            <a:chOff x="971600" y="0"/>
            <a:chExt cx="1080120" cy="2279104"/>
          </a:xfrm>
          <a:effectLst>
            <a:outerShdw sx="115000" sy="115000" algn="ctr" rotWithShape="0">
              <a:schemeClr val="tx1"/>
            </a:outerShdw>
            <a:reflection dir="5400000" sy="-100000" algn="bl" rotWithShape="0"/>
          </a:effectLst>
        </p:grpSpPr>
        <p:sp>
          <p:nvSpPr>
            <p:cNvPr id="197" name="19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8" name="197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99" name="198 Grupo"/>
          <p:cNvGrpSpPr/>
          <p:nvPr/>
        </p:nvGrpSpPr>
        <p:grpSpPr>
          <a:xfrm rot="1979022" flipH="1">
            <a:off x="7265868" y="2905908"/>
            <a:ext cx="412731" cy="919430"/>
            <a:chOff x="971600" y="0"/>
            <a:chExt cx="1080120" cy="2279104"/>
          </a:xfrm>
          <a:effectLst>
            <a:outerShdw sx="115000" sy="115000" algn="ctr" rotWithShape="0">
              <a:schemeClr val="tx1"/>
            </a:outerShdw>
            <a:reflection dir="5400000" sy="-100000" algn="bl" rotWithShape="0"/>
          </a:effectLst>
        </p:grpSpPr>
        <p:sp>
          <p:nvSpPr>
            <p:cNvPr id="200" name="19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1" name="200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2" name="201 Grupo"/>
          <p:cNvGrpSpPr/>
          <p:nvPr/>
        </p:nvGrpSpPr>
        <p:grpSpPr>
          <a:xfrm rot="1979022" flipH="1">
            <a:off x="6783274" y="2920675"/>
            <a:ext cx="412731" cy="919430"/>
            <a:chOff x="971600" y="0"/>
            <a:chExt cx="1080120" cy="2279104"/>
          </a:xfrm>
          <a:effectLst>
            <a:outerShdw sx="115000" sy="115000" algn="ctr" rotWithShape="0">
              <a:schemeClr val="tx1"/>
            </a:outerShdw>
            <a:reflection dir="5400000" sy="-100000" algn="bl" rotWithShape="0"/>
          </a:effectLst>
        </p:grpSpPr>
        <p:sp>
          <p:nvSpPr>
            <p:cNvPr id="203" name="20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4" name="203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5" name="204 Grupo"/>
          <p:cNvGrpSpPr/>
          <p:nvPr/>
        </p:nvGrpSpPr>
        <p:grpSpPr>
          <a:xfrm rot="1979022" flipH="1">
            <a:off x="6343272" y="2905429"/>
            <a:ext cx="412731" cy="919430"/>
            <a:chOff x="971600" y="0"/>
            <a:chExt cx="1080120" cy="2279104"/>
          </a:xfrm>
          <a:effectLst>
            <a:outerShdw sx="115000" sy="115000" algn="ctr" rotWithShape="0">
              <a:schemeClr val="tx1"/>
            </a:outerShdw>
            <a:reflection dir="5400000" sy="-100000" algn="bl" rotWithShape="0"/>
          </a:effectLst>
        </p:grpSpPr>
        <p:sp>
          <p:nvSpPr>
            <p:cNvPr id="206" name="20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7" name="206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08" name="207 Grupo"/>
          <p:cNvGrpSpPr/>
          <p:nvPr/>
        </p:nvGrpSpPr>
        <p:grpSpPr>
          <a:xfrm rot="1979022" flipH="1">
            <a:off x="5860732" y="2905429"/>
            <a:ext cx="412731" cy="919430"/>
            <a:chOff x="971600" y="0"/>
            <a:chExt cx="1080120" cy="2279104"/>
          </a:xfrm>
          <a:effectLst>
            <a:outerShdw sx="115000" sy="115000" algn="ctr" rotWithShape="0">
              <a:schemeClr val="tx1"/>
            </a:outerShdw>
            <a:reflection dir="5400000" sy="-100000" algn="bl" rotWithShape="0"/>
          </a:effectLst>
        </p:grpSpPr>
        <p:sp>
          <p:nvSpPr>
            <p:cNvPr id="209" name="20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0" name="209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1" name="210 Grupo"/>
          <p:cNvGrpSpPr/>
          <p:nvPr/>
        </p:nvGrpSpPr>
        <p:grpSpPr>
          <a:xfrm rot="1979022" flipH="1">
            <a:off x="5364090" y="2890660"/>
            <a:ext cx="412731" cy="919430"/>
            <a:chOff x="971600" y="0"/>
            <a:chExt cx="1080120" cy="2279104"/>
          </a:xfrm>
          <a:effectLst>
            <a:outerShdw sx="115000" sy="115000" algn="ctr" rotWithShape="0">
              <a:schemeClr val="tx1"/>
            </a:outerShdw>
            <a:reflection dir="5400000" sy="-100000" algn="bl" rotWithShape="0"/>
          </a:effectLst>
        </p:grpSpPr>
        <p:sp>
          <p:nvSpPr>
            <p:cNvPr id="212" name="21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3" name="212 Elipse"/>
            <p:cNvSpPr/>
            <p:nvPr/>
          </p:nvSpPr>
          <p:spPr>
            <a:xfrm>
              <a:off x="1044000" y="648000"/>
              <a:ext cx="914400" cy="914400"/>
            </a:xfrm>
            <a:prstGeom prst="ellipse">
              <a:avLst/>
            </a:prstGeom>
            <a:solidFill>
              <a:srgbClr val="0099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4" name="213 Grupo"/>
          <p:cNvGrpSpPr/>
          <p:nvPr/>
        </p:nvGrpSpPr>
        <p:grpSpPr>
          <a:xfrm rot="19620978">
            <a:off x="395537" y="3744694"/>
            <a:ext cx="412731" cy="919430"/>
            <a:chOff x="971600" y="0"/>
            <a:chExt cx="1080120" cy="2279104"/>
          </a:xfrm>
          <a:effectLst>
            <a:outerShdw sx="115000" sy="115000" algn="ctr" rotWithShape="0">
              <a:schemeClr val="tx1"/>
            </a:outerShdw>
            <a:reflection dir="5400000" sy="-100000" algn="bl" rotWithShape="0"/>
          </a:effectLst>
        </p:grpSpPr>
        <p:sp>
          <p:nvSpPr>
            <p:cNvPr id="215" name="21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6" name="21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17" name="216 Grupo"/>
          <p:cNvGrpSpPr/>
          <p:nvPr/>
        </p:nvGrpSpPr>
        <p:grpSpPr>
          <a:xfrm rot="19620978">
            <a:off x="878079" y="3744694"/>
            <a:ext cx="412731" cy="919430"/>
            <a:chOff x="971600" y="0"/>
            <a:chExt cx="1080120" cy="2279104"/>
          </a:xfrm>
          <a:effectLst>
            <a:outerShdw sx="115000" sy="115000" algn="ctr" rotWithShape="0">
              <a:schemeClr val="tx1"/>
            </a:outerShdw>
            <a:reflection dir="5400000" sy="-100000" algn="bl" rotWithShape="0"/>
          </a:effectLst>
        </p:grpSpPr>
        <p:sp>
          <p:nvSpPr>
            <p:cNvPr id="218" name="21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9" name="21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0" name="219 Grupo"/>
          <p:cNvGrpSpPr/>
          <p:nvPr/>
        </p:nvGrpSpPr>
        <p:grpSpPr>
          <a:xfrm rot="19620978">
            <a:off x="1374721" y="3729927"/>
            <a:ext cx="412731" cy="919430"/>
            <a:chOff x="971600" y="0"/>
            <a:chExt cx="1080120" cy="2279104"/>
          </a:xfrm>
          <a:effectLst>
            <a:outerShdw sx="115000" sy="115000" algn="ctr" rotWithShape="0">
              <a:schemeClr val="tx1"/>
            </a:outerShdw>
            <a:reflection dir="5400000" sy="-100000" algn="bl" rotWithShape="0"/>
          </a:effectLst>
        </p:grpSpPr>
        <p:sp>
          <p:nvSpPr>
            <p:cNvPr id="221" name="22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2" name="22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3" name="222 Grupo"/>
          <p:cNvGrpSpPr/>
          <p:nvPr/>
        </p:nvGrpSpPr>
        <p:grpSpPr>
          <a:xfrm rot="19620978">
            <a:off x="1857315" y="3744694"/>
            <a:ext cx="412731" cy="919430"/>
            <a:chOff x="971600" y="0"/>
            <a:chExt cx="1080120" cy="2279104"/>
          </a:xfrm>
          <a:effectLst>
            <a:outerShdw sx="115000" sy="115000" algn="ctr" rotWithShape="0">
              <a:schemeClr val="tx1"/>
            </a:outerShdw>
            <a:reflection dir="5400000" sy="-100000" algn="bl" rotWithShape="0"/>
          </a:effectLst>
        </p:grpSpPr>
        <p:sp>
          <p:nvSpPr>
            <p:cNvPr id="224" name="22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5" name="22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6" name="225 Grupo"/>
          <p:cNvGrpSpPr/>
          <p:nvPr/>
        </p:nvGrpSpPr>
        <p:grpSpPr>
          <a:xfrm rot="19620978">
            <a:off x="2297317" y="3729448"/>
            <a:ext cx="412731" cy="919430"/>
            <a:chOff x="971600" y="0"/>
            <a:chExt cx="1080120" cy="2279104"/>
          </a:xfrm>
          <a:effectLst>
            <a:outerShdw sx="115000" sy="115000" algn="ctr" rotWithShape="0">
              <a:schemeClr val="tx1"/>
            </a:outerShdw>
            <a:reflection dir="5400000" sy="-100000" algn="bl" rotWithShape="0"/>
          </a:effectLst>
        </p:grpSpPr>
        <p:sp>
          <p:nvSpPr>
            <p:cNvPr id="227" name="226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28" name="227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29" name="228 Grupo"/>
          <p:cNvGrpSpPr/>
          <p:nvPr/>
        </p:nvGrpSpPr>
        <p:grpSpPr>
          <a:xfrm rot="19620978">
            <a:off x="2779857" y="3729448"/>
            <a:ext cx="412731" cy="919430"/>
            <a:chOff x="971600" y="0"/>
            <a:chExt cx="1080120" cy="2279104"/>
          </a:xfrm>
          <a:effectLst>
            <a:outerShdw sx="115000" sy="115000" algn="ctr" rotWithShape="0">
              <a:schemeClr val="tx1"/>
            </a:outerShdw>
            <a:reflection dir="5400000" sy="-100000" algn="bl" rotWithShape="0"/>
          </a:effectLst>
        </p:grpSpPr>
        <p:sp>
          <p:nvSpPr>
            <p:cNvPr id="230" name="229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1" name="230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2" name="231 Grupo"/>
          <p:cNvGrpSpPr/>
          <p:nvPr/>
        </p:nvGrpSpPr>
        <p:grpSpPr>
          <a:xfrm rot="19620978">
            <a:off x="3276499" y="3714681"/>
            <a:ext cx="412731" cy="919430"/>
            <a:chOff x="971600" y="0"/>
            <a:chExt cx="1080120" cy="2279104"/>
          </a:xfrm>
          <a:effectLst>
            <a:outerShdw sx="115000" sy="115000" algn="ctr" rotWithShape="0">
              <a:schemeClr val="tx1"/>
            </a:outerShdw>
            <a:reflection dir="5400000" sy="-100000" algn="bl" rotWithShape="0"/>
          </a:effectLst>
        </p:grpSpPr>
        <p:sp>
          <p:nvSpPr>
            <p:cNvPr id="233" name="232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4" name="233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5" name="234 Grupo"/>
          <p:cNvGrpSpPr/>
          <p:nvPr/>
        </p:nvGrpSpPr>
        <p:grpSpPr>
          <a:xfrm rot="1979022" flipH="1">
            <a:off x="8299223" y="3744694"/>
            <a:ext cx="412731" cy="919430"/>
            <a:chOff x="971600" y="0"/>
            <a:chExt cx="1080120" cy="2279104"/>
          </a:xfrm>
          <a:effectLst>
            <a:outerShdw sx="115000" sy="115000" algn="ctr" rotWithShape="0">
              <a:schemeClr val="tx1"/>
            </a:outerShdw>
            <a:reflection dir="5400000" sy="-100000" algn="bl" rotWithShape="0"/>
          </a:effectLst>
        </p:grpSpPr>
        <p:sp>
          <p:nvSpPr>
            <p:cNvPr id="236" name="235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37" name="236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38" name="237 Grupo"/>
          <p:cNvGrpSpPr/>
          <p:nvPr/>
        </p:nvGrpSpPr>
        <p:grpSpPr>
          <a:xfrm rot="1979022" flipH="1">
            <a:off x="7816682" y="3744694"/>
            <a:ext cx="412731" cy="919430"/>
            <a:chOff x="971600" y="0"/>
            <a:chExt cx="1080120" cy="2279104"/>
          </a:xfrm>
          <a:effectLst>
            <a:outerShdw sx="115000" sy="115000" algn="ctr" rotWithShape="0">
              <a:schemeClr val="tx1"/>
            </a:outerShdw>
            <a:reflection dir="5400000" sy="-100000" algn="bl" rotWithShape="0"/>
          </a:effectLst>
        </p:grpSpPr>
        <p:sp>
          <p:nvSpPr>
            <p:cNvPr id="239" name="238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0" name="239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1" name="240 Grupo"/>
          <p:cNvGrpSpPr/>
          <p:nvPr/>
        </p:nvGrpSpPr>
        <p:grpSpPr>
          <a:xfrm rot="1979022" flipH="1">
            <a:off x="7320041" y="3729927"/>
            <a:ext cx="412731" cy="919430"/>
            <a:chOff x="971600" y="0"/>
            <a:chExt cx="1080120" cy="2279104"/>
          </a:xfrm>
          <a:effectLst>
            <a:outerShdw sx="115000" sy="115000" algn="ctr" rotWithShape="0">
              <a:schemeClr val="tx1"/>
            </a:outerShdw>
            <a:reflection dir="5400000" sy="-100000" algn="bl" rotWithShape="0"/>
          </a:effectLst>
        </p:grpSpPr>
        <p:sp>
          <p:nvSpPr>
            <p:cNvPr id="242" name="241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3" name="242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4" name="243 Grupo"/>
          <p:cNvGrpSpPr/>
          <p:nvPr/>
        </p:nvGrpSpPr>
        <p:grpSpPr>
          <a:xfrm rot="1979022" flipH="1">
            <a:off x="6837446" y="3744694"/>
            <a:ext cx="412731" cy="919430"/>
            <a:chOff x="971600" y="0"/>
            <a:chExt cx="1080120" cy="2279104"/>
          </a:xfrm>
          <a:effectLst>
            <a:outerShdw sx="115000" sy="115000" algn="ctr" rotWithShape="0">
              <a:schemeClr val="tx1"/>
            </a:outerShdw>
            <a:reflection dir="5400000" sy="-100000" algn="bl" rotWithShape="0"/>
          </a:effectLst>
        </p:grpSpPr>
        <p:sp>
          <p:nvSpPr>
            <p:cNvPr id="245" name="244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6" name="245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47" name="246 Grupo"/>
          <p:cNvGrpSpPr/>
          <p:nvPr/>
        </p:nvGrpSpPr>
        <p:grpSpPr>
          <a:xfrm rot="1979022" flipH="1">
            <a:off x="6397442" y="3729448"/>
            <a:ext cx="412731" cy="919430"/>
            <a:chOff x="971600" y="0"/>
            <a:chExt cx="1080120" cy="2279104"/>
          </a:xfrm>
          <a:effectLst>
            <a:outerShdw sx="115000" sy="115000" algn="ctr" rotWithShape="0">
              <a:schemeClr val="tx1"/>
            </a:outerShdw>
            <a:reflection dir="5400000" sy="-100000" algn="bl" rotWithShape="0"/>
          </a:effectLst>
        </p:grpSpPr>
        <p:sp>
          <p:nvSpPr>
            <p:cNvPr id="248" name="247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49" name="248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0" name="249 Grupo"/>
          <p:cNvGrpSpPr/>
          <p:nvPr/>
        </p:nvGrpSpPr>
        <p:grpSpPr>
          <a:xfrm rot="1979022" flipH="1">
            <a:off x="5914904" y="3729448"/>
            <a:ext cx="412731" cy="919430"/>
            <a:chOff x="971600" y="0"/>
            <a:chExt cx="1080120" cy="2279104"/>
          </a:xfrm>
          <a:effectLst>
            <a:outerShdw sx="115000" sy="115000" algn="ctr" rotWithShape="0">
              <a:schemeClr val="tx1"/>
            </a:outerShdw>
            <a:reflection dir="5400000" sy="-100000" algn="bl" rotWithShape="0"/>
          </a:effectLst>
        </p:grpSpPr>
        <p:sp>
          <p:nvSpPr>
            <p:cNvPr id="251" name="250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2" name="251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3" name="252 Grupo"/>
          <p:cNvGrpSpPr/>
          <p:nvPr/>
        </p:nvGrpSpPr>
        <p:grpSpPr>
          <a:xfrm rot="1979022" flipH="1">
            <a:off x="5418262" y="3714681"/>
            <a:ext cx="412731" cy="919430"/>
            <a:chOff x="971600" y="0"/>
            <a:chExt cx="1080120" cy="2279104"/>
          </a:xfrm>
          <a:effectLst>
            <a:outerShdw sx="115000" sy="115000" algn="ctr" rotWithShape="0">
              <a:schemeClr val="tx1"/>
            </a:outerShdw>
            <a:reflection dir="5400000" sy="-100000" algn="bl" rotWithShape="0"/>
          </a:effectLst>
        </p:grpSpPr>
        <p:sp>
          <p:nvSpPr>
            <p:cNvPr id="254" name="253 Rectángulo"/>
            <p:cNvSpPr/>
            <p:nvPr/>
          </p:nvSpPr>
          <p:spPr>
            <a:xfrm rot="5400000">
              <a:off x="372108" y="599492"/>
              <a:ext cx="2279104" cy="108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5" name="254 Elipse"/>
            <p:cNvSpPr/>
            <p:nvPr/>
          </p:nvSpPr>
          <p:spPr>
            <a:xfrm>
              <a:off x="1044000" y="648000"/>
              <a:ext cx="914400" cy="914400"/>
            </a:xfrm>
            <a:prstGeom prst="ellipse">
              <a:avLst/>
            </a:prstGeom>
            <a:solidFill>
              <a:srgbClr val="FFC000"/>
            </a:solidFill>
            <a:ln>
              <a:noFill/>
            </a:ln>
            <a:scene3d>
              <a:camera prst="orthographicFront"/>
              <a:lightRig rig="flat" dir="t"/>
            </a:scene3d>
            <a:sp3d>
              <a:bevelT w="2667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60" name="259 Rectángulo"/>
          <p:cNvSpPr/>
          <p:nvPr/>
        </p:nvSpPr>
        <p:spPr>
          <a:xfrm flipH="1">
            <a:off x="-252536" y="-271660"/>
            <a:ext cx="9577064" cy="5867746"/>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63725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2"/>
                                        </p:tgtEl>
                                        <p:attrNameLst>
                                          <p:attrName>style.visibility</p:attrName>
                                        </p:attrNameLst>
                                      </p:cBhvr>
                                      <p:to>
                                        <p:strVal val="visible"/>
                                      </p:to>
                                    </p:set>
                                    <p:anim calcmode="lin" valueType="num">
                                      <p:cBhvr additive="base">
                                        <p:cTn id="7" dur="4500" fill="hold"/>
                                        <p:tgtEl>
                                          <p:spTgt spid="232"/>
                                        </p:tgtEl>
                                        <p:attrNameLst>
                                          <p:attrName>ppt_x</p:attrName>
                                        </p:attrNameLst>
                                      </p:cBhvr>
                                      <p:tavLst>
                                        <p:tav tm="0">
                                          <p:val>
                                            <p:strVal val="0-#ppt_w/2"/>
                                          </p:val>
                                        </p:tav>
                                        <p:tav tm="100000">
                                          <p:val>
                                            <p:strVal val="#ppt_x"/>
                                          </p:val>
                                        </p:tav>
                                      </p:tavLst>
                                    </p:anim>
                                    <p:anim calcmode="lin" valueType="num">
                                      <p:cBhvr additive="base">
                                        <p:cTn id="8" dur="4500" fill="hold"/>
                                        <p:tgtEl>
                                          <p:spTgt spid="232"/>
                                        </p:tgtEl>
                                        <p:attrNameLst>
                                          <p:attrName>ppt_y</p:attrName>
                                        </p:attrNameLst>
                                      </p:cBhvr>
                                      <p:tavLst>
                                        <p:tav tm="0">
                                          <p:val>
                                            <p:strVal val="#ppt_y"/>
                                          </p:val>
                                        </p:tav>
                                        <p:tav tm="100000">
                                          <p:val>
                                            <p:strVal val="#ppt_y"/>
                                          </p:val>
                                        </p:tav>
                                      </p:tavLst>
                                    </p:anim>
                                  </p:childTnLst>
                                </p:cTn>
                              </p:par>
                              <p:par>
                                <p:cTn id="9" presetID="2" presetClass="exit" presetSubtype="2" fill="hold" nodeType="withEffect">
                                  <p:stCondLst>
                                    <p:cond delay="0"/>
                                  </p:stCondLst>
                                  <p:childTnLst>
                                    <p:anim calcmode="lin" valueType="num">
                                      <p:cBhvr additive="base">
                                        <p:cTn id="10" dur="4500"/>
                                        <p:tgtEl>
                                          <p:spTgt spid="232"/>
                                        </p:tgtEl>
                                        <p:attrNameLst>
                                          <p:attrName>ppt_x</p:attrName>
                                        </p:attrNameLst>
                                      </p:cBhvr>
                                      <p:tavLst>
                                        <p:tav tm="0">
                                          <p:val>
                                            <p:strVal val="ppt_x"/>
                                          </p:val>
                                        </p:tav>
                                        <p:tav tm="100000">
                                          <p:val>
                                            <p:strVal val="1+ppt_w/2"/>
                                          </p:val>
                                        </p:tav>
                                      </p:tavLst>
                                    </p:anim>
                                    <p:anim calcmode="lin" valueType="num">
                                      <p:cBhvr additive="base">
                                        <p:cTn id="11" dur="4500"/>
                                        <p:tgtEl>
                                          <p:spTgt spid="232"/>
                                        </p:tgtEl>
                                        <p:attrNameLst>
                                          <p:attrName>ppt_y</p:attrName>
                                        </p:attrNameLst>
                                      </p:cBhvr>
                                      <p:tavLst>
                                        <p:tav tm="0">
                                          <p:val>
                                            <p:strVal val="ppt_y"/>
                                          </p:val>
                                        </p:tav>
                                        <p:tav tm="100000">
                                          <p:val>
                                            <p:strVal val="ppt_y"/>
                                          </p:val>
                                        </p:tav>
                                      </p:tavLst>
                                    </p:anim>
                                    <p:set>
                                      <p:cBhvr>
                                        <p:cTn id="12" dur="1" fill="hold">
                                          <p:stCondLst>
                                            <p:cond delay="4499"/>
                                          </p:stCondLst>
                                        </p:cTn>
                                        <p:tgtEl>
                                          <p:spTgt spid="232"/>
                                        </p:tgtEl>
                                        <p:attrNameLst>
                                          <p:attrName>style.visibility</p:attrName>
                                        </p:attrNameLst>
                                      </p:cBhvr>
                                      <p:to>
                                        <p:strVal val="hidden"/>
                                      </p:to>
                                    </p:set>
                                  </p:childTnLst>
                                </p:cTn>
                              </p:par>
                              <p:par>
                                <p:cTn id="13" presetID="8" presetClass="emph" presetSubtype="0" fill="hold" nodeType="withEffect">
                                  <p:stCondLst>
                                    <p:cond delay="0"/>
                                  </p:stCondLst>
                                  <p:childTnLst>
                                    <p:animRot by="21600000">
                                      <p:cBhvr>
                                        <p:cTn id="14" dur="4500" fill="hold"/>
                                        <p:tgtEl>
                                          <p:spTgt spid="232"/>
                                        </p:tgtEl>
                                        <p:attrNameLst>
                                          <p:attrName>r</p:attrName>
                                        </p:attrNameLst>
                                      </p:cBhvr>
                                    </p:animRot>
                                  </p:childTnLst>
                                </p:cTn>
                              </p:par>
                              <p:par>
                                <p:cTn id="15" presetID="2" presetClass="entr" presetSubtype="8" fill="hold" nodeType="withEffect">
                                  <p:stCondLst>
                                    <p:cond delay="0"/>
                                  </p:stCondLst>
                                  <p:childTnLst>
                                    <p:set>
                                      <p:cBhvr>
                                        <p:cTn id="16" dur="1" fill="hold">
                                          <p:stCondLst>
                                            <p:cond delay="0"/>
                                          </p:stCondLst>
                                        </p:cTn>
                                        <p:tgtEl>
                                          <p:spTgt spid="229"/>
                                        </p:tgtEl>
                                        <p:attrNameLst>
                                          <p:attrName>style.visibility</p:attrName>
                                        </p:attrNameLst>
                                      </p:cBhvr>
                                      <p:to>
                                        <p:strVal val="visible"/>
                                      </p:to>
                                    </p:set>
                                    <p:anim calcmode="lin" valueType="num">
                                      <p:cBhvr additive="base">
                                        <p:cTn id="17" dur="4500" fill="hold"/>
                                        <p:tgtEl>
                                          <p:spTgt spid="229"/>
                                        </p:tgtEl>
                                        <p:attrNameLst>
                                          <p:attrName>ppt_x</p:attrName>
                                        </p:attrNameLst>
                                      </p:cBhvr>
                                      <p:tavLst>
                                        <p:tav tm="0">
                                          <p:val>
                                            <p:strVal val="0-#ppt_w/2"/>
                                          </p:val>
                                        </p:tav>
                                        <p:tav tm="100000">
                                          <p:val>
                                            <p:strVal val="#ppt_x"/>
                                          </p:val>
                                        </p:tav>
                                      </p:tavLst>
                                    </p:anim>
                                    <p:anim calcmode="lin" valueType="num">
                                      <p:cBhvr additive="base">
                                        <p:cTn id="18" dur="4500" fill="hold"/>
                                        <p:tgtEl>
                                          <p:spTgt spid="229"/>
                                        </p:tgtEl>
                                        <p:attrNameLst>
                                          <p:attrName>ppt_y</p:attrName>
                                        </p:attrNameLst>
                                      </p:cBhvr>
                                      <p:tavLst>
                                        <p:tav tm="0">
                                          <p:val>
                                            <p:strVal val="#ppt_y"/>
                                          </p:val>
                                        </p:tav>
                                        <p:tav tm="100000">
                                          <p:val>
                                            <p:strVal val="#ppt_y"/>
                                          </p:val>
                                        </p:tav>
                                      </p:tavLst>
                                    </p:anim>
                                  </p:childTnLst>
                                </p:cTn>
                              </p:par>
                              <p:par>
                                <p:cTn id="19" presetID="2" presetClass="exit" presetSubtype="2" fill="hold" nodeType="withEffect">
                                  <p:stCondLst>
                                    <p:cond delay="0"/>
                                  </p:stCondLst>
                                  <p:childTnLst>
                                    <p:anim calcmode="lin" valueType="num">
                                      <p:cBhvr additive="base">
                                        <p:cTn id="20" dur="4500"/>
                                        <p:tgtEl>
                                          <p:spTgt spid="229"/>
                                        </p:tgtEl>
                                        <p:attrNameLst>
                                          <p:attrName>ppt_x</p:attrName>
                                        </p:attrNameLst>
                                      </p:cBhvr>
                                      <p:tavLst>
                                        <p:tav tm="0">
                                          <p:val>
                                            <p:strVal val="ppt_x"/>
                                          </p:val>
                                        </p:tav>
                                        <p:tav tm="100000">
                                          <p:val>
                                            <p:strVal val="1+ppt_w/2"/>
                                          </p:val>
                                        </p:tav>
                                      </p:tavLst>
                                    </p:anim>
                                    <p:anim calcmode="lin" valueType="num">
                                      <p:cBhvr additive="base">
                                        <p:cTn id="21" dur="4500"/>
                                        <p:tgtEl>
                                          <p:spTgt spid="229"/>
                                        </p:tgtEl>
                                        <p:attrNameLst>
                                          <p:attrName>ppt_y</p:attrName>
                                        </p:attrNameLst>
                                      </p:cBhvr>
                                      <p:tavLst>
                                        <p:tav tm="0">
                                          <p:val>
                                            <p:strVal val="ppt_y"/>
                                          </p:val>
                                        </p:tav>
                                        <p:tav tm="100000">
                                          <p:val>
                                            <p:strVal val="ppt_y"/>
                                          </p:val>
                                        </p:tav>
                                      </p:tavLst>
                                    </p:anim>
                                    <p:set>
                                      <p:cBhvr>
                                        <p:cTn id="22" dur="1" fill="hold">
                                          <p:stCondLst>
                                            <p:cond delay="4499"/>
                                          </p:stCondLst>
                                        </p:cTn>
                                        <p:tgtEl>
                                          <p:spTgt spid="229"/>
                                        </p:tgtEl>
                                        <p:attrNameLst>
                                          <p:attrName>style.visibility</p:attrName>
                                        </p:attrNameLst>
                                      </p:cBhvr>
                                      <p:to>
                                        <p:strVal val="hidden"/>
                                      </p:to>
                                    </p:set>
                                  </p:childTnLst>
                                </p:cTn>
                              </p:par>
                              <p:par>
                                <p:cTn id="23" presetID="8" presetClass="emph" presetSubtype="0" fill="hold" nodeType="withEffect">
                                  <p:stCondLst>
                                    <p:cond delay="0"/>
                                  </p:stCondLst>
                                  <p:childTnLst>
                                    <p:animRot by="21600000">
                                      <p:cBhvr>
                                        <p:cTn id="24" dur="4500" fill="hold"/>
                                        <p:tgtEl>
                                          <p:spTgt spid="229"/>
                                        </p:tgtEl>
                                        <p:attrNameLst>
                                          <p:attrName>r</p:attrName>
                                        </p:attrNameLst>
                                      </p:cBhvr>
                                    </p:animRot>
                                  </p:childTnLst>
                                </p:cTn>
                              </p:par>
                              <p:par>
                                <p:cTn id="25" presetID="2" presetClass="entr" presetSubtype="8" fill="hold" nodeType="withEffect">
                                  <p:stCondLst>
                                    <p:cond delay="0"/>
                                  </p:stCondLst>
                                  <p:childTnLst>
                                    <p:set>
                                      <p:cBhvr>
                                        <p:cTn id="26" dur="1" fill="hold">
                                          <p:stCondLst>
                                            <p:cond delay="0"/>
                                          </p:stCondLst>
                                        </p:cTn>
                                        <p:tgtEl>
                                          <p:spTgt spid="226"/>
                                        </p:tgtEl>
                                        <p:attrNameLst>
                                          <p:attrName>style.visibility</p:attrName>
                                        </p:attrNameLst>
                                      </p:cBhvr>
                                      <p:to>
                                        <p:strVal val="visible"/>
                                      </p:to>
                                    </p:set>
                                    <p:anim calcmode="lin" valueType="num">
                                      <p:cBhvr additive="base">
                                        <p:cTn id="27" dur="4500" fill="hold"/>
                                        <p:tgtEl>
                                          <p:spTgt spid="226"/>
                                        </p:tgtEl>
                                        <p:attrNameLst>
                                          <p:attrName>ppt_x</p:attrName>
                                        </p:attrNameLst>
                                      </p:cBhvr>
                                      <p:tavLst>
                                        <p:tav tm="0">
                                          <p:val>
                                            <p:strVal val="0-#ppt_w/2"/>
                                          </p:val>
                                        </p:tav>
                                        <p:tav tm="100000">
                                          <p:val>
                                            <p:strVal val="#ppt_x"/>
                                          </p:val>
                                        </p:tav>
                                      </p:tavLst>
                                    </p:anim>
                                    <p:anim calcmode="lin" valueType="num">
                                      <p:cBhvr additive="base">
                                        <p:cTn id="28" dur="4500" fill="hold"/>
                                        <p:tgtEl>
                                          <p:spTgt spid="226"/>
                                        </p:tgtEl>
                                        <p:attrNameLst>
                                          <p:attrName>ppt_y</p:attrName>
                                        </p:attrNameLst>
                                      </p:cBhvr>
                                      <p:tavLst>
                                        <p:tav tm="0">
                                          <p:val>
                                            <p:strVal val="#ppt_y"/>
                                          </p:val>
                                        </p:tav>
                                        <p:tav tm="100000">
                                          <p:val>
                                            <p:strVal val="#ppt_y"/>
                                          </p:val>
                                        </p:tav>
                                      </p:tavLst>
                                    </p:anim>
                                  </p:childTnLst>
                                </p:cTn>
                              </p:par>
                              <p:par>
                                <p:cTn id="29" presetID="2" presetClass="exit" presetSubtype="2" fill="hold" nodeType="withEffect">
                                  <p:stCondLst>
                                    <p:cond delay="0"/>
                                  </p:stCondLst>
                                  <p:childTnLst>
                                    <p:anim calcmode="lin" valueType="num">
                                      <p:cBhvr additive="base">
                                        <p:cTn id="30" dur="4500"/>
                                        <p:tgtEl>
                                          <p:spTgt spid="226"/>
                                        </p:tgtEl>
                                        <p:attrNameLst>
                                          <p:attrName>ppt_x</p:attrName>
                                        </p:attrNameLst>
                                      </p:cBhvr>
                                      <p:tavLst>
                                        <p:tav tm="0">
                                          <p:val>
                                            <p:strVal val="ppt_x"/>
                                          </p:val>
                                        </p:tav>
                                        <p:tav tm="100000">
                                          <p:val>
                                            <p:strVal val="1+ppt_w/2"/>
                                          </p:val>
                                        </p:tav>
                                      </p:tavLst>
                                    </p:anim>
                                    <p:anim calcmode="lin" valueType="num">
                                      <p:cBhvr additive="base">
                                        <p:cTn id="31" dur="4500"/>
                                        <p:tgtEl>
                                          <p:spTgt spid="226"/>
                                        </p:tgtEl>
                                        <p:attrNameLst>
                                          <p:attrName>ppt_y</p:attrName>
                                        </p:attrNameLst>
                                      </p:cBhvr>
                                      <p:tavLst>
                                        <p:tav tm="0">
                                          <p:val>
                                            <p:strVal val="ppt_y"/>
                                          </p:val>
                                        </p:tav>
                                        <p:tav tm="100000">
                                          <p:val>
                                            <p:strVal val="ppt_y"/>
                                          </p:val>
                                        </p:tav>
                                      </p:tavLst>
                                    </p:anim>
                                    <p:set>
                                      <p:cBhvr>
                                        <p:cTn id="32" dur="1" fill="hold">
                                          <p:stCondLst>
                                            <p:cond delay="4499"/>
                                          </p:stCondLst>
                                        </p:cTn>
                                        <p:tgtEl>
                                          <p:spTgt spid="226"/>
                                        </p:tgtEl>
                                        <p:attrNameLst>
                                          <p:attrName>style.visibility</p:attrName>
                                        </p:attrNameLst>
                                      </p:cBhvr>
                                      <p:to>
                                        <p:strVal val="hidden"/>
                                      </p:to>
                                    </p:set>
                                  </p:childTnLst>
                                </p:cTn>
                              </p:par>
                              <p:par>
                                <p:cTn id="33" presetID="8" presetClass="emph" presetSubtype="0" fill="hold" nodeType="withEffect">
                                  <p:stCondLst>
                                    <p:cond delay="0"/>
                                  </p:stCondLst>
                                  <p:childTnLst>
                                    <p:animRot by="21600000">
                                      <p:cBhvr>
                                        <p:cTn id="34" dur="4500" fill="hold"/>
                                        <p:tgtEl>
                                          <p:spTgt spid="226"/>
                                        </p:tgtEl>
                                        <p:attrNameLst>
                                          <p:attrName>r</p:attrName>
                                        </p:attrNameLst>
                                      </p:cBhvr>
                                    </p:animRot>
                                  </p:childTnLst>
                                </p:cTn>
                              </p:par>
                              <p:par>
                                <p:cTn id="35" presetID="2" presetClass="entr" presetSubtype="8" fill="hold" nodeType="withEffect">
                                  <p:stCondLst>
                                    <p:cond delay="0"/>
                                  </p:stCondLst>
                                  <p:childTnLst>
                                    <p:set>
                                      <p:cBhvr>
                                        <p:cTn id="36" dur="1" fill="hold">
                                          <p:stCondLst>
                                            <p:cond delay="0"/>
                                          </p:stCondLst>
                                        </p:cTn>
                                        <p:tgtEl>
                                          <p:spTgt spid="223"/>
                                        </p:tgtEl>
                                        <p:attrNameLst>
                                          <p:attrName>style.visibility</p:attrName>
                                        </p:attrNameLst>
                                      </p:cBhvr>
                                      <p:to>
                                        <p:strVal val="visible"/>
                                      </p:to>
                                    </p:set>
                                    <p:anim calcmode="lin" valueType="num">
                                      <p:cBhvr additive="base">
                                        <p:cTn id="37" dur="4500" fill="hold"/>
                                        <p:tgtEl>
                                          <p:spTgt spid="223"/>
                                        </p:tgtEl>
                                        <p:attrNameLst>
                                          <p:attrName>ppt_x</p:attrName>
                                        </p:attrNameLst>
                                      </p:cBhvr>
                                      <p:tavLst>
                                        <p:tav tm="0">
                                          <p:val>
                                            <p:strVal val="0-#ppt_w/2"/>
                                          </p:val>
                                        </p:tav>
                                        <p:tav tm="100000">
                                          <p:val>
                                            <p:strVal val="#ppt_x"/>
                                          </p:val>
                                        </p:tav>
                                      </p:tavLst>
                                    </p:anim>
                                    <p:anim calcmode="lin" valueType="num">
                                      <p:cBhvr additive="base">
                                        <p:cTn id="38" dur="4500" fill="hold"/>
                                        <p:tgtEl>
                                          <p:spTgt spid="223"/>
                                        </p:tgtEl>
                                        <p:attrNameLst>
                                          <p:attrName>ppt_y</p:attrName>
                                        </p:attrNameLst>
                                      </p:cBhvr>
                                      <p:tavLst>
                                        <p:tav tm="0">
                                          <p:val>
                                            <p:strVal val="#ppt_y"/>
                                          </p:val>
                                        </p:tav>
                                        <p:tav tm="100000">
                                          <p:val>
                                            <p:strVal val="#ppt_y"/>
                                          </p:val>
                                        </p:tav>
                                      </p:tavLst>
                                    </p:anim>
                                  </p:childTnLst>
                                </p:cTn>
                              </p:par>
                              <p:par>
                                <p:cTn id="39" presetID="2" presetClass="exit" presetSubtype="2" fill="hold" nodeType="withEffect">
                                  <p:stCondLst>
                                    <p:cond delay="0"/>
                                  </p:stCondLst>
                                  <p:childTnLst>
                                    <p:anim calcmode="lin" valueType="num">
                                      <p:cBhvr additive="base">
                                        <p:cTn id="40" dur="4500"/>
                                        <p:tgtEl>
                                          <p:spTgt spid="223"/>
                                        </p:tgtEl>
                                        <p:attrNameLst>
                                          <p:attrName>ppt_x</p:attrName>
                                        </p:attrNameLst>
                                      </p:cBhvr>
                                      <p:tavLst>
                                        <p:tav tm="0">
                                          <p:val>
                                            <p:strVal val="ppt_x"/>
                                          </p:val>
                                        </p:tav>
                                        <p:tav tm="100000">
                                          <p:val>
                                            <p:strVal val="1+ppt_w/2"/>
                                          </p:val>
                                        </p:tav>
                                      </p:tavLst>
                                    </p:anim>
                                    <p:anim calcmode="lin" valueType="num">
                                      <p:cBhvr additive="base">
                                        <p:cTn id="41" dur="4500"/>
                                        <p:tgtEl>
                                          <p:spTgt spid="223"/>
                                        </p:tgtEl>
                                        <p:attrNameLst>
                                          <p:attrName>ppt_y</p:attrName>
                                        </p:attrNameLst>
                                      </p:cBhvr>
                                      <p:tavLst>
                                        <p:tav tm="0">
                                          <p:val>
                                            <p:strVal val="ppt_y"/>
                                          </p:val>
                                        </p:tav>
                                        <p:tav tm="100000">
                                          <p:val>
                                            <p:strVal val="ppt_y"/>
                                          </p:val>
                                        </p:tav>
                                      </p:tavLst>
                                    </p:anim>
                                    <p:set>
                                      <p:cBhvr>
                                        <p:cTn id="42" dur="1" fill="hold">
                                          <p:stCondLst>
                                            <p:cond delay="4499"/>
                                          </p:stCondLst>
                                        </p:cTn>
                                        <p:tgtEl>
                                          <p:spTgt spid="223"/>
                                        </p:tgtEl>
                                        <p:attrNameLst>
                                          <p:attrName>style.visibility</p:attrName>
                                        </p:attrNameLst>
                                      </p:cBhvr>
                                      <p:to>
                                        <p:strVal val="hidden"/>
                                      </p:to>
                                    </p:set>
                                  </p:childTnLst>
                                </p:cTn>
                              </p:par>
                              <p:par>
                                <p:cTn id="43" presetID="8" presetClass="emph" presetSubtype="0" fill="hold" nodeType="withEffect">
                                  <p:stCondLst>
                                    <p:cond delay="0"/>
                                  </p:stCondLst>
                                  <p:childTnLst>
                                    <p:animRot by="21600000">
                                      <p:cBhvr>
                                        <p:cTn id="44" dur="4500" fill="hold"/>
                                        <p:tgtEl>
                                          <p:spTgt spid="223"/>
                                        </p:tgtEl>
                                        <p:attrNameLst>
                                          <p:attrName>r</p:attrName>
                                        </p:attrNameLst>
                                      </p:cBhvr>
                                    </p:animRot>
                                  </p:childTnLst>
                                </p:cTn>
                              </p:par>
                              <p:par>
                                <p:cTn id="45" presetID="2" presetClass="entr" presetSubtype="8" fill="hold" nodeType="withEffect">
                                  <p:stCondLst>
                                    <p:cond delay="0"/>
                                  </p:stCondLst>
                                  <p:childTnLst>
                                    <p:set>
                                      <p:cBhvr>
                                        <p:cTn id="46" dur="1" fill="hold">
                                          <p:stCondLst>
                                            <p:cond delay="0"/>
                                          </p:stCondLst>
                                        </p:cTn>
                                        <p:tgtEl>
                                          <p:spTgt spid="220"/>
                                        </p:tgtEl>
                                        <p:attrNameLst>
                                          <p:attrName>style.visibility</p:attrName>
                                        </p:attrNameLst>
                                      </p:cBhvr>
                                      <p:to>
                                        <p:strVal val="visible"/>
                                      </p:to>
                                    </p:set>
                                    <p:anim calcmode="lin" valueType="num">
                                      <p:cBhvr additive="base">
                                        <p:cTn id="47" dur="4500" fill="hold"/>
                                        <p:tgtEl>
                                          <p:spTgt spid="220"/>
                                        </p:tgtEl>
                                        <p:attrNameLst>
                                          <p:attrName>ppt_x</p:attrName>
                                        </p:attrNameLst>
                                      </p:cBhvr>
                                      <p:tavLst>
                                        <p:tav tm="0">
                                          <p:val>
                                            <p:strVal val="0-#ppt_w/2"/>
                                          </p:val>
                                        </p:tav>
                                        <p:tav tm="100000">
                                          <p:val>
                                            <p:strVal val="#ppt_x"/>
                                          </p:val>
                                        </p:tav>
                                      </p:tavLst>
                                    </p:anim>
                                    <p:anim calcmode="lin" valueType="num">
                                      <p:cBhvr additive="base">
                                        <p:cTn id="48" dur="4500" fill="hold"/>
                                        <p:tgtEl>
                                          <p:spTgt spid="220"/>
                                        </p:tgtEl>
                                        <p:attrNameLst>
                                          <p:attrName>ppt_y</p:attrName>
                                        </p:attrNameLst>
                                      </p:cBhvr>
                                      <p:tavLst>
                                        <p:tav tm="0">
                                          <p:val>
                                            <p:strVal val="#ppt_y"/>
                                          </p:val>
                                        </p:tav>
                                        <p:tav tm="100000">
                                          <p:val>
                                            <p:strVal val="#ppt_y"/>
                                          </p:val>
                                        </p:tav>
                                      </p:tavLst>
                                    </p:anim>
                                  </p:childTnLst>
                                </p:cTn>
                              </p:par>
                              <p:par>
                                <p:cTn id="49" presetID="2" presetClass="exit" presetSubtype="2" fill="hold" nodeType="withEffect">
                                  <p:stCondLst>
                                    <p:cond delay="0"/>
                                  </p:stCondLst>
                                  <p:childTnLst>
                                    <p:anim calcmode="lin" valueType="num">
                                      <p:cBhvr additive="base">
                                        <p:cTn id="50" dur="4500"/>
                                        <p:tgtEl>
                                          <p:spTgt spid="220"/>
                                        </p:tgtEl>
                                        <p:attrNameLst>
                                          <p:attrName>ppt_x</p:attrName>
                                        </p:attrNameLst>
                                      </p:cBhvr>
                                      <p:tavLst>
                                        <p:tav tm="0">
                                          <p:val>
                                            <p:strVal val="ppt_x"/>
                                          </p:val>
                                        </p:tav>
                                        <p:tav tm="100000">
                                          <p:val>
                                            <p:strVal val="1+ppt_w/2"/>
                                          </p:val>
                                        </p:tav>
                                      </p:tavLst>
                                    </p:anim>
                                    <p:anim calcmode="lin" valueType="num">
                                      <p:cBhvr additive="base">
                                        <p:cTn id="51" dur="4500"/>
                                        <p:tgtEl>
                                          <p:spTgt spid="220"/>
                                        </p:tgtEl>
                                        <p:attrNameLst>
                                          <p:attrName>ppt_y</p:attrName>
                                        </p:attrNameLst>
                                      </p:cBhvr>
                                      <p:tavLst>
                                        <p:tav tm="0">
                                          <p:val>
                                            <p:strVal val="ppt_y"/>
                                          </p:val>
                                        </p:tav>
                                        <p:tav tm="100000">
                                          <p:val>
                                            <p:strVal val="ppt_y"/>
                                          </p:val>
                                        </p:tav>
                                      </p:tavLst>
                                    </p:anim>
                                    <p:set>
                                      <p:cBhvr>
                                        <p:cTn id="52" dur="1" fill="hold">
                                          <p:stCondLst>
                                            <p:cond delay="4499"/>
                                          </p:stCondLst>
                                        </p:cTn>
                                        <p:tgtEl>
                                          <p:spTgt spid="220"/>
                                        </p:tgtEl>
                                        <p:attrNameLst>
                                          <p:attrName>style.visibility</p:attrName>
                                        </p:attrNameLst>
                                      </p:cBhvr>
                                      <p:to>
                                        <p:strVal val="hidden"/>
                                      </p:to>
                                    </p:set>
                                  </p:childTnLst>
                                </p:cTn>
                              </p:par>
                              <p:par>
                                <p:cTn id="53" presetID="8" presetClass="emph" presetSubtype="0" fill="hold" nodeType="withEffect">
                                  <p:stCondLst>
                                    <p:cond delay="0"/>
                                  </p:stCondLst>
                                  <p:childTnLst>
                                    <p:animRot by="21600000">
                                      <p:cBhvr>
                                        <p:cTn id="54" dur="4500" fill="hold"/>
                                        <p:tgtEl>
                                          <p:spTgt spid="220"/>
                                        </p:tgtEl>
                                        <p:attrNameLst>
                                          <p:attrName>r</p:attrName>
                                        </p:attrNameLst>
                                      </p:cBhvr>
                                    </p:animRot>
                                  </p:childTnLst>
                                </p:cTn>
                              </p:par>
                              <p:par>
                                <p:cTn id="55" presetID="2" presetClass="entr" presetSubtype="8" fill="hold" nodeType="withEffect">
                                  <p:stCondLst>
                                    <p:cond delay="0"/>
                                  </p:stCondLst>
                                  <p:childTnLst>
                                    <p:set>
                                      <p:cBhvr>
                                        <p:cTn id="56" dur="1" fill="hold">
                                          <p:stCondLst>
                                            <p:cond delay="0"/>
                                          </p:stCondLst>
                                        </p:cTn>
                                        <p:tgtEl>
                                          <p:spTgt spid="217"/>
                                        </p:tgtEl>
                                        <p:attrNameLst>
                                          <p:attrName>style.visibility</p:attrName>
                                        </p:attrNameLst>
                                      </p:cBhvr>
                                      <p:to>
                                        <p:strVal val="visible"/>
                                      </p:to>
                                    </p:set>
                                    <p:anim calcmode="lin" valueType="num">
                                      <p:cBhvr additive="base">
                                        <p:cTn id="57" dur="4500" fill="hold"/>
                                        <p:tgtEl>
                                          <p:spTgt spid="217"/>
                                        </p:tgtEl>
                                        <p:attrNameLst>
                                          <p:attrName>ppt_x</p:attrName>
                                        </p:attrNameLst>
                                      </p:cBhvr>
                                      <p:tavLst>
                                        <p:tav tm="0">
                                          <p:val>
                                            <p:strVal val="0-#ppt_w/2"/>
                                          </p:val>
                                        </p:tav>
                                        <p:tav tm="100000">
                                          <p:val>
                                            <p:strVal val="#ppt_x"/>
                                          </p:val>
                                        </p:tav>
                                      </p:tavLst>
                                    </p:anim>
                                    <p:anim calcmode="lin" valueType="num">
                                      <p:cBhvr additive="base">
                                        <p:cTn id="58" dur="4500" fill="hold"/>
                                        <p:tgtEl>
                                          <p:spTgt spid="217"/>
                                        </p:tgtEl>
                                        <p:attrNameLst>
                                          <p:attrName>ppt_y</p:attrName>
                                        </p:attrNameLst>
                                      </p:cBhvr>
                                      <p:tavLst>
                                        <p:tav tm="0">
                                          <p:val>
                                            <p:strVal val="#ppt_y"/>
                                          </p:val>
                                        </p:tav>
                                        <p:tav tm="100000">
                                          <p:val>
                                            <p:strVal val="#ppt_y"/>
                                          </p:val>
                                        </p:tav>
                                      </p:tavLst>
                                    </p:anim>
                                  </p:childTnLst>
                                </p:cTn>
                              </p:par>
                              <p:par>
                                <p:cTn id="59" presetID="2" presetClass="exit" presetSubtype="2" fill="hold" nodeType="withEffect">
                                  <p:stCondLst>
                                    <p:cond delay="0"/>
                                  </p:stCondLst>
                                  <p:childTnLst>
                                    <p:anim calcmode="lin" valueType="num">
                                      <p:cBhvr additive="base">
                                        <p:cTn id="60" dur="4500"/>
                                        <p:tgtEl>
                                          <p:spTgt spid="217"/>
                                        </p:tgtEl>
                                        <p:attrNameLst>
                                          <p:attrName>ppt_x</p:attrName>
                                        </p:attrNameLst>
                                      </p:cBhvr>
                                      <p:tavLst>
                                        <p:tav tm="0">
                                          <p:val>
                                            <p:strVal val="ppt_x"/>
                                          </p:val>
                                        </p:tav>
                                        <p:tav tm="100000">
                                          <p:val>
                                            <p:strVal val="1+ppt_w/2"/>
                                          </p:val>
                                        </p:tav>
                                      </p:tavLst>
                                    </p:anim>
                                    <p:anim calcmode="lin" valueType="num">
                                      <p:cBhvr additive="base">
                                        <p:cTn id="61" dur="4500"/>
                                        <p:tgtEl>
                                          <p:spTgt spid="217"/>
                                        </p:tgtEl>
                                        <p:attrNameLst>
                                          <p:attrName>ppt_y</p:attrName>
                                        </p:attrNameLst>
                                      </p:cBhvr>
                                      <p:tavLst>
                                        <p:tav tm="0">
                                          <p:val>
                                            <p:strVal val="ppt_y"/>
                                          </p:val>
                                        </p:tav>
                                        <p:tav tm="100000">
                                          <p:val>
                                            <p:strVal val="ppt_y"/>
                                          </p:val>
                                        </p:tav>
                                      </p:tavLst>
                                    </p:anim>
                                    <p:set>
                                      <p:cBhvr>
                                        <p:cTn id="62" dur="1" fill="hold">
                                          <p:stCondLst>
                                            <p:cond delay="4499"/>
                                          </p:stCondLst>
                                        </p:cTn>
                                        <p:tgtEl>
                                          <p:spTgt spid="217"/>
                                        </p:tgtEl>
                                        <p:attrNameLst>
                                          <p:attrName>style.visibility</p:attrName>
                                        </p:attrNameLst>
                                      </p:cBhvr>
                                      <p:to>
                                        <p:strVal val="hidden"/>
                                      </p:to>
                                    </p:set>
                                  </p:childTnLst>
                                </p:cTn>
                              </p:par>
                              <p:par>
                                <p:cTn id="63" presetID="8" presetClass="emph" presetSubtype="0" fill="hold" nodeType="withEffect">
                                  <p:stCondLst>
                                    <p:cond delay="0"/>
                                  </p:stCondLst>
                                  <p:childTnLst>
                                    <p:animRot by="21600000">
                                      <p:cBhvr>
                                        <p:cTn id="64" dur="4500" fill="hold"/>
                                        <p:tgtEl>
                                          <p:spTgt spid="217"/>
                                        </p:tgtEl>
                                        <p:attrNameLst>
                                          <p:attrName>r</p:attrName>
                                        </p:attrNameLst>
                                      </p:cBhvr>
                                    </p:animRot>
                                  </p:childTnLst>
                                </p:cTn>
                              </p:par>
                              <p:par>
                                <p:cTn id="65" presetID="2" presetClass="entr" presetSubtype="8" fill="hold" nodeType="withEffect">
                                  <p:stCondLst>
                                    <p:cond delay="0"/>
                                  </p:stCondLst>
                                  <p:childTnLst>
                                    <p:set>
                                      <p:cBhvr>
                                        <p:cTn id="66" dur="1" fill="hold">
                                          <p:stCondLst>
                                            <p:cond delay="0"/>
                                          </p:stCondLst>
                                        </p:cTn>
                                        <p:tgtEl>
                                          <p:spTgt spid="214"/>
                                        </p:tgtEl>
                                        <p:attrNameLst>
                                          <p:attrName>style.visibility</p:attrName>
                                        </p:attrNameLst>
                                      </p:cBhvr>
                                      <p:to>
                                        <p:strVal val="visible"/>
                                      </p:to>
                                    </p:set>
                                    <p:anim calcmode="lin" valueType="num">
                                      <p:cBhvr additive="base">
                                        <p:cTn id="67" dur="4500" fill="hold"/>
                                        <p:tgtEl>
                                          <p:spTgt spid="214"/>
                                        </p:tgtEl>
                                        <p:attrNameLst>
                                          <p:attrName>ppt_x</p:attrName>
                                        </p:attrNameLst>
                                      </p:cBhvr>
                                      <p:tavLst>
                                        <p:tav tm="0">
                                          <p:val>
                                            <p:strVal val="0-#ppt_w/2"/>
                                          </p:val>
                                        </p:tav>
                                        <p:tav tm="100000">
                                          <p:val>
                                            <p:strVal val="#ppt_x"/>
                                          </p:val>
                                        </p:tav>
                                      </p:tavLst>
                                    </p:anim>
                                    <p:anim calcmode="lin" valueType="num">
                                      <p:cBhvr additive="base">
                                        <p:cTn id="68" dur="4500" fill="hold"/>
                                        <p:tgtEl>
                                          <p:spTgt spid="214"/>
                                        </p:tgtEl>
                                        <p:attrNameLst>
                                          <p:attrName>ppt_y</p:attrName>
                                        </p:attrNameLst>
                                      </p:cBhvr>
                                      <p:tavLst>
                                        <p:tav tm="0">
                                          <p:val>
                                            <p:strVal val="#ppt_y"/>
                                          </p:val>
                                        </p:tav>
                                        <p:tav tm="100000">
                                          <p:val>
                                            <p:strVal val="#ppt_y"/>
                                          </p:val>
                                        </p:tav>
                                      </p:tavLst>
                                    </p:anim>
                                  </p:childTnLst>
                                </p:cTn>
                              </p:par>
                              <p:par>
                                <p:cTn id="69" presetID="2" presetClass="exit" presetSubtype="2" fill="hold" nodeType="withEffect">
                                  <p:stCondLst>
                                    <p:cond delay="0"/>
                                  </p:stCondLst>
                                  <p:childTnLst>
                                    <p:anim calcmode="lin" valueType="num">
                                      <p:cBhvr additive="base">
                                        <p:cTn id="70" dur="4500"/>
                                        <p:tgtEl>
                                          <p:spTgt spid="214"/>
                                        </p:tgtEl>
                                        <p:attrNameLst>
                                          <p:attrName>ppt_x</p:attrName>
                                        </p:attrNameLst>
                                      </p:cBhvr>
                                      <p:tavLst>
                                        <p:tav tm="0">
                                          <p:val>
                                            <p:strVal val="ppt_x"/>
                                          </p:val>
                                        </p:tav>
                                        <p:tav tm="100000">
                                          <p:val>
                                            <p:strVal val="1+ppt_w/2"/>
                                          </p:val>
                                        </p:tav>
                                      </p:tavLst>
                                    </p:anim>
                                    <p:anim calcmode="lin" valueType="num">
                                      <p:cBhvr additive="base">
                                        <p:cTn id="71" dur="4500"/>
                                        <p:tgtEl>
                                          <p:spTgt spid="214"/>
                                        </p:tgtEl>
                                        <p:attrNameLst>
                                          <p:attrName>ppt_y</p:attrName>
                                        </p:attrNameLst>
                                      </p:cBhvr>
                                      <p:tavLst>
                                        <p:tav tm="0">
                                          <p:val>
                                            <p:strVal val="ppt_y"/>
                                          </p:val>
                                        </p:tav>
                                        <p:tav tm="100000">
                                          <p:val>
                                            <p:strVal val="ppt_y"/>
                                          </p:val>
                                        </p:tav>
                                      </p:tavLst>
                                    </p:anim>
                                    <p:set>
                                      <p:cBhvr>
                                        <p:cTn id="72" dur="1" fill="hold">
                                          <p:stCondLst>
                                            <p:cond delay="4499"/>
                                          </p:stCondLst>
                                        </p:cTn>
                                        <p:tgtEl>
                                          <p:spTgt spid="214"/>
                                        </p:tgtEl>
                                        <p:attrNameLst>
                                          <p:attrName>style.visibility</p:attrName>
                                        </p:attrNameLst>
                                      </p:cBhvr>
                                      <p:to>
                                        <p:strVal val="hidden"/>
                                      </p:to>
                                    </p:set>
                                  </p:childTnLst>
                                </p:cTn>
                              </p:par>
                              <p:par>
                                <p:cTn id="73" presetID="8" presetClass="emph" presetSubtype="0" fill="hold" nodeType="withEffect">
                                  <p:stCondLst>
                                    <p:cond delay="0"/>
                                  </p:stCondLst>
                                  <p:childTnLst>
                                    <p:animRot by="21600000">
                                      <p:cBhvr>
                                        <p:cTn id="74" dur="4500" fill="hold"/>
                                        <p:tgtEl>
                                          <p:spTgt spid="214"/>
                                        </p:tgtEl>
                                        <p:attrNameLst>
                                          <p:attrName>r</p:attrName>
                                        </p:attrNameLst>
                                      </p:cBhvr>
                                    </p:animRot>
                                  </p:childTnLst>
                                </p:cTn>
                              </p:par>
                              <p:par>
                                <p:cTn id="75" presetID="2" presetClass="entr" presetSubtype="8" fill="hold" nodeType="withEffect">
                                  <p:stCondLst>
                                    <p:cond delay="0"/>
                                  </p:stCondLst>
                                  <p:childTnLst>
                                    <p:set>
                                      <p:cBhvr>
                                        <p:cTn id="76" dur="1" fill="hold">
                                          <p:stCondLst>
                                            <p:cond delay="0"/>
                                          </p:stCondLst>
                                        </p:cTn>
                                        <p:tgtEl>
                                          <p:spTgt spid="190"/>
                                        </p:tgtEl>
                                        <p:attrNameLst>
                                          <p:attrName>style.visibility</p:attrName>
                                        </p:attrNameLst>
                                      </p:cBhvr>
                                      <p:to>
                                        <p:strVal val="visible"/>
                                      </p:to>
                                    </p:set>
                                    <p:anim calcmode="lin" valueType="num">
                                      <p:cBhvr additive="base">
                                        <p:cTn id="77" dur="4500" fill="hold"/>
                                        <p:tgtEl>
                                          <p:spTgt spid="190"/>
                                        </p:tgtEl>
                                        <p:attrNameLst>
                                          <p:attrName>ppt_x</p:attrName>
                                        </p:attrNameLst>
                                      </p:cBhvr>
                                      <p:tavLst>
                                        <p:tav tm="0">
                                          <p:val>
                                            <p:strVal val="0-#ppt_w/2"/>
                                          </p:val>
                                        </p:tav>
                                        <p:tav tm="100000">
                                          <p:val>
                                            <p:strVal val="#ppt_x"/>
                                          </p:val>
                                        </p:tav>
                                      </p:tavLst>
                                    </p:anim>
                                    <p:anim calcmode="lin" valueType="num">
                                      <p:cBhvr additive="base">
                                        <p:cTn id="78" dur="4500" fill="hold"/>
                                        <p:tgtEl>
                                          <p:spTgt spid="190"/>
                                        </p:tgtEl>
                                        <p:attrNameLst>
                                          <p:attrName>ppt_y</p:attrName>
                                        </p:attrNameLst>
                                      </p:cBhvr>
                                      <p:tavLst>
                                        <p:tav tm="0">
                                          <p:val>
                                            <p:strVal val="#ppt_y"/>
                                          </p:val>
                                        </p:tav>
                                        <p:tav tm="100000">
                                          <p:val>
                                            <p:strVal val="#ppt_y"/>
                                          </p:val>
                                        </p:tav>
                                      </p:tavLst>
                                    </p:anim>
                                  </p:childTnLst>
                                </p:cTn>
                              </p:par>
                              <p:par>
                                <p:cTn id="79" presetID="2" presetClass="exit" presetSubtype="2" fill="hold" nodeType="withEffect">
                                  <p:stCondLst>
                                    <p:cond delay="0"/>
                                  </p:stCondLst>
                                  <p:childTnLst>
                                    <p:anim calcmode="lin" valueType="num">
                                      <p:cBhvr additive="base">
                                        <p:cTn id="80" dur="4500"/>
                                        <p:tgtEl>
                                          <p:spTgt spid="190"/>
                                        </p:tgtEl>
                                        <p:attrNameLst>
                                          <p:attrName>ppt_x</p:attrName>
                                        </p:attrNameLst>
                                      </p:cBhvr>
                                      <p:tavLst>
                                        <p:tav tm="0">
                                          <p:val>
                                            <p:strVal val="ppt_x"/>
                                          </p:val>
                                        </p:tav>
                                        <p:tav tm="100000">
                                          <p:val>
                                            <p:strVal val="1+ppt_w/2"/>
                                          </p:val>
                                        </p:tav>
                                      </p:tavLst>
                                    </p:anim>
                                    <p:anim calcmode="lin" valueType="num">
                                      <p:cBhvr additive="base">
                                        <p:cTn id="81" dur="4500"/>
                                        <p:tgtEl>
                                          <p:spTgt spid="190"/>
                                        </p:tgtEl>
                                        <p:attrNameLst>
                                          <p:attrName>ppt_y</p:attrName>
                                        </p:attrNameLst>
                                      </p:cBhvr>
                                      <p:tavLst>
                                        <p:tav tm="0">
                                          <p:val>
                                            <p:strVal val="ppt_y"/>
                                          </p:val>
                                        </p:tav>
                                        <p:tav tm="100000">
                                          <p:val>
                                            <p:strVal val="ppt_y"/>
                                          </p:val>
                                        </p:tav>
                                      </p:tavLst>
                                    </p:anim>
                                    <p:set>
                                      <p:cBhvr>
                                        <p:cTn id="82" dur="1" fill="hold">
                                          <p:stCondLst>
                                            <p:cond delay="4499"/>
                                          </p:stCondLst>
                                        </p:cTn>
                                        <p:tgtEl>
                                          <p:spTgt spid="190"/>
                                        </p:tgtEl>
                                        <p:attrNameLst>
                                          <p:attrName>style.visibility</p:attrName>
                                        </p:attrNameLst>
                                      </p:cBhvr>
                                      <p:to>
                                        <p:strVal val="hidden"/>
                                      </p:to>
                                    </p:set>
                                  </p:childTnLst>
                                </p:cTn>
                              </p:par>
                              <p:par>
                                <p:cTn id="83" presetID="8" presetClass="emph" presetSubtype="0" fill="hold" nodeType="withEffect">
                                  <p:stCondLst>
                                    <p:cond delay="0"/>
                                  </p:stCondLst>
                                  <p:childTnLst>
                                    <p:animRot by="21600000">
                                      <p:cBhvr>
                                        <p:cTn id="84" dur="4500" fill="hold"/>
                                        <p:tgtEl>
                                          <p:spTgt spid="190"/>
                                        </p:tgtEl>
                                        <p:attrNameLst>
                                          <p:attrName>r</p:attrName>
                                        </p:attrNameLst>
                                      </p:cBhvr>
                                    </p:animRot>
                                  </p:childTnLst>
                                </p:cTn>
                              </p:par>
                              <p:par>
                                <p:cTn id="85" presetID="2" presetClass="entr" presetSubtype="8" fill="hold" nodeType="withEffect">
                                  <p:stCondLst>
                                    <p:cond delay="0"/>
                                  </p:stCondLst>
                                  <p:childTnLst>
                                    <p:set>
                                      <p:cBhvr>
                                        <p:cTn id="86" dur="1" fill="hold">
                                          <p:stCondLst>
                                            <p:cond delay="0"/>
                                          </p:stCondLst>
                                        </p:cTn>
                                        <p:tgtEl>
                                          <p:spTgt spid="187"/>
                                        </p:tgtEl>
                                        <p:attrNameLst>
                                          <p:attrName>style.visibility</p:attrName>
                                        </p:attrNameLst>
                                      </p:cBhvr>
                                      <p:to>
                                        <p:strVal val="visible"/>
                                      </p:to>
                                    </p:set>
                                    <p:anim calcmode="lin" valueType="num">
                                      <p:cBhvr additive="base">
                                        <p:cTn id="87" dur="4500" fill="hold"/>
                                        <p:tgtEl>
                                          <p:spTgt spid="187"/>
                                        </p:tgtEl>
                                        <p:attrNameLst>
                                          <p:attrName>ppt_x</p:attrName>
                                        </p:attrNameLst>
                                      </p:cBhvr>
                                      <p:tavLst>
                                        <p:tav tm="0">
                                          <p:val>
                                            <p:strVal val="0-#ppt_w/2"/>
                                          </p:val>
                                        </p:tav>
                                        <p:tav tm="100000">
                                          <p:val>
                                            <p:strVal val="#ppt_x"/>
                                          </p:val>
                                        </p:tav>
                                      </p:tavLst>
                                    </p:anim>
                                    <p:anim calcmode="lin" valueType="num">
                                      <p:cBhvr additive="base">
                                        <p:cTn id="88" dur="4500" fill="hold"/>
                                        <p:tgtEl>
                                          <p:spTgt spid="187"/>
                                        </p:tgtEl>
                                        <p:attrNameLst>
                                          <p:attrName>ppt_y</p:attrName>
                                        </p:attrNameLst>
                                      </p:cBhvr>
                                      <p:tavLst>
                                        <p:tav tm="0">
                                          <p:val>
                                            <p:strVal val="#ppt_y"/>
                                          </p:val>
                                        </p:tav>
                                        <p:tav tm="100000">
                                          <p:val>
                                            <p:strVal val="#ppt_y"/>
                                          </p:val>
                                        </p:tav>
                                      </p:tavLst>
                                    </p:anim>
                                  </p:childTnLst>
                                </p:cTn>
                              </p:par>
                              <p:par>
                                <p:cTn id="89" presetID="2" presetClass="exit" presetSubtype="2" fill="hold" nodeType="withEffect">
                                  <p:stCondLst>
                                    <p:cond delay="0"/>
                                  </p:stCondLst>
                                  <p:childTnLst>
                                    <p:anim calcmode="lin" valueType="num">
                                      <p:cBhvr additive="base">
                                        <p:cTn id="90" dur="4500"/>
                                        <p:tgtEl>
                                          <p:spTgt spid="187"/>
                                        </p:tgtEl>
                                        <p:attrNameLst>
                                          <p:attrName>ppt_x</p:attrName>
                                        </p:attrNameLst>
                                      </p:cBhvr>
                                      <p:tavLst>
                                        <p:tav tm="0">
                                          <p:val>
                                            <p:strVal val="ppt_x"/>
                                          </p:val>
                                        </p:tav>
                                        <p:tav tm="100000">
                                          <p:val>
                                            <p:strVal val="1+ppt_w/2"/>
                                          </p:val>
                                        </p:tav>
                                      </p:tavLst>
                                    </p:anim>
                                    <p:anim calcmode="lin" valueType="num">
                                      <p:cBhvr additive="base">
                                        <p:cTn id="91" dur="4500"/>
                                        <p:tgtEl>
                                          <p:spTgt spid="187"/>
                                        </p:tgtEl>
                                        <p:attrNameLst>
                                          <p:attrName>ppt_y</p:attrName>
                                        </p:attrNameLst>
                                      </p:cBhvr>
                                      <p:tavLst>
                                        <p:tav tm="0">
                                          <p:val>
                                            <p:strVal val="ppt_y"/>
                                          </p:val>
                                        </p:tav>
                                        <p:tav tm="100000">
                                          <p:val>
                                            <p:strVal val="ppt_y"/>
                                          </p:val>
                                        </p:tav>
                                      </p:tavLst>
                                    </p:anim>
                                    <p:set>
                                      <p:cBhvr>
                                        <p:cTn id="92" dur="1" fill="hold">
                                          <p:stCondLst>
                                            <p:cond delay="4499"/>
                                          </p:stCondLst>
                                        </p:cTn>
                                        <p:tgtEl>
                                          <p:spTgt spid="187"/>
                                        </p:tgtEl>
                                        <p:attrNameLst>
                                          <p:attrName>style.visibility</p:attrName>
                                        </p:attrNameLst>
                                      </p:cBhvr>
                                      <p:to>
                                        <p:strVal val="hidden"/>
                                      </p:to>
                                    </p:set>
                                  </p:childTnLst>
                                </p:cTn>
                              </p:par>
                              <p:par>
                                <p:cTn id="93" presetID="8" presetClass="emph" presetSubtype="0" fill="hold" nodeType="withEffect">
                                  <p:stCondLst>
                                    <p:cond delay="0"/>
                                  </p:stCondLst>
                                  <p:childTnLst>
                                    <p:animRot by="21600000">
                                      <p:cBhvr>
                                        <p:cTn id="94" dur="4500" fill="hold"/>
                                        <p:tgtEl>
                                          <p:spTgt spid="187"/>
                                        </p:tgtEl>
                                        <p:attrNameLst>
                                          <p:attrName>r</p:attrName>
                                        </p:attrNameLst>
                                      </p:cBhvr>
                                    </p:animRot>
                                  </p:childTnLst>
                                </p:cTn>
                              </p:par>
                              <p:par>
                                <p:cTn id="95" presetID="2" presetClass="entr" presetSubtype="8" fill="hold" nodeType="withEffect">
                                  <p:stCondLst>
                                    <p:cond delay="0"/>
                                  </p:stCondLst>
                                  <p:childTnLst>
                                    <p:set>
                                      <p:cBhvr>
                                        <p:cTn id="96" dur="1" fill="hold">
                                          <p:stCondLst>
                                            <p:cond delay="0"/>
                                          </p:stCondLst>
                                        </p:cTn>
                                        <p:tgtEl>
                                          <p:spTgt spid="184"/>
                                        </p:tgtEl>
                                        <p:attrNameLst>
                                          <p:attrName>style.visibility</p:attrName>
                                        </p:attrNameLst>
                                      </p:cBhvr>
                                      <p:to>
                                        <p:strVal val="visible"/>
                                      </p:to>
                                    </p:set>
                                    <p:anim calcmode="lin" valueType="num">
                                      <p:cBhvr additive="base">
                                        <p:cTn id="97" dur="4500" fill="hold"/>
                                        <p:tgtEl>
                                          <p:spTgt spid="184"/>
                                        </p:tgtEl>
                                        <p:attrNameLst>
                                          <p:attrName>ppt_x</p:attrName>
                                        </p:attrNameLst>
                                      </p:cBhvr>
                                      <p:tavLst>
                                        <p:tav tm="0">
                                          <p:val>
                                            <p:strVal val="0-#ppt_w/2"/>
                                          </p:val>
                                        </p:tav>
                                        <p:tav tm="100000">
                                          <p:val>
                                            <p:strVal val="#ppt_x"/>
                                          </p:val>
                                        </p:tav>
                                      </p:tavLst>
                                    </p:anim>
                                    <p:anim calcmode="lin" valueType="num">
                                      <p:cBhvr additive="base">
                                        <p:cTn id="98" dur="4500" fill="hold"/>
                                        <p:tgtEl>
                                          <p:spTgt spid="184"/>
                                        </p:tgtEl>
                                        <p:attrNameLst>
                                          <p:attrName>ppt_y</p:attrName>
                                        </p:attrNameLst>
                                      </p:cBhvr>
                                      <p:tavLst>
                                        <p:tav tm="0">
                                          <p:val>
                                            <p:strVal val="#ppt_y"/>
                                          </p:val>
                                        </p:tav>
                                        <p:tav tm="100000">
                                          <p:val>
                                            <p:strVal val="#ppt_y"/>
                                          </p:val>
                                        </p:tav>
                                      </p:tavLst>
                                    </p:anim>
                                  </p:childTnLst>
                                </p:cTn>
                              </p:par>
                              <p:par>
                                <p:cTn id="99" presetID="2" presetClass="exit" presetSubtype="2" fill="hold" nodeType="withEffect">
                                  <p:stCondLst>
                                    <p:cond delay="0"/>
                                  </p:stCondLst>
                                  <p:childTnLst>
                                    <p:anim calcmode="lin" valueType="num">
                                      <p:cBhvr additive="base">
                                        <p:cTn id="100" dur="4500"/>
                                        <p:tgtEl>
                                          <p:spTgt spid="184"/>
                                        </p:tgtEl>
                                        <p:attrNameLst>
                                          <p:attrName>ppt_x</p:attrName>
                                        </p:attrNameLst>
                                      </p:cBhvr>
                                      <p:tavLst>
                                        <p:tav tm="0">
                                          <p:val>
                                            <p:strVal val="ppt_x"/>
                                          </p:val>
                                        </p:tav>
                                        <p:tav tm="100000">
                                          <p:val>
                                            <p:strVal val="1+ppt_w/2"/>
                                          </p:val>
                                        </p:tav>
                                      </p:tavLst>
                                    </p:anim>
                                    <p:anim calcmode="lin" valueType="num">
                                      <p:cBhvr additive="base">
                                        <p:cTn id="101" dur="4500"/>
                                        <p:tgtEl>
                                          <p:spTgt spid="184"/>
                                        </p:tgtEl>
                                        <p:attrNameLst>
                                          <p:attrName>ppt_y</p:attrName>
                                        </p:attrNameLst>
                                      </p:cBhvr>
                                      <p:tavLst>
                                        <p:tav tm="0">
                                          <p:val>
                                            <p:strVal val="ppt_y"/>
                                          </p:val>
                                        </p:tav>
                                        <p:tav tm="100000">
                                          <p:val>
                                            <p:strVal val="ppt_y"/>
                                          </p:val>
                                        </p:tav>
                                      </p:tavLst>
                                    </p:anim>
                                    <p:set>
                                      <p:cBhvr>
                                        <p:cTn id="102" dur="1" fill="hold">
                                          <p:stCondLst>
                                            <p:cond delay="4499"/>
                                          </p:stCondLst>
                                        </p:cTn>
                                        <p:tgtEl>
                                          <p:spTgt spid="184"/>
                                        </p:tgtEl>
                                        <p:attrNameLst>
                                          <p:attrName>style.visibility</p:attrName>
                                        </p:attrNameLst>
                                      </p:cBhvr>
                                      <p:to>
                                        <p:strVal val="hidden"/>
                                      </p:to>
                                    </p:set>
                                  </p:childTnLst>
                                </p:cTn>
                              </p:par>
                              <p:par>
                                <p:cTn id="103" presetID="8" presetClass="emph" presetSubtype="0" fill="hold" nodeType="withEffect">
                                  <p:stCondLst>
                                    <p:cond delay="0"/>
                                  </p:stCondLst>
                                  <p:childTnLst>
                                    <p:animRot by="21600000">
                                      <p:cBhvr>
                                        <p:cTn id="104" dur="4500" fill="hold"/>
                                        <p:tgtEl>
                                          <p:spTgt spid="184"/>
                                        </p:tgtEl>
                                        <p:attrNameLst>
                                          <p:attrName>r</p:attrName>
                                        </p:attrNameLst>
                                      </p:cBhvr>
                                    </p:animRot>
                                  </p:childTnLst>
                                </p:cTn>
                              </p:par>
                              <p:par>
                                <p:cTn id="105" presetID="2" presetClass="entr" presetSubtype="8" fill="hold" nodeType="withEffect">
                                  <p:stCondLst>
                                    <p:cond delay="0"/>
                                  </p:stCondLst>
                                  <p:childTnLst>
                                    <p:set>
                                      <p:cBhvr>
                                        <p:cTn id="106" dur="1" fill="hold">
                                          <p:stCondLst>
                                            <p:cond delay="0"/>
                                          </p:stCondLst>
                                        </p:cTn>
                                        <p:tgtEl>
                                          <p:spTgt spid="181"/>
                                        </p:tgtEl>
                                        <p:attrNameLst>
                                          <p:attrName>style.visibility</p:attrName>
                                        </p:attrNameLst>
                                      </p:cBhvr>
                                      <p:to>
                                        <p:strVal val="visible"/>
                                      </p:to>
                                    </p:set>
                                    <p:anim calcmode="lin" valueType="num">
                                      <p:cBhvr additive="base">
                                        <p:cTn id="107" dur="4500" fill="hold"/>
                                        <p:tgtEl>
                                          <p:spTgt spid="181"/>
                                        </p:tgtEl>
                                        <p:attrNameLst>
                                          <p:attrName>ppt_x</p:attrName>
                                        </p:attrNameLst>
                                      </p:cBhvr>
                                      <p:tavLst>
                                        <p:tav tm="0">
                                          <p:val>
                                            <p:strVal val="0-#ppt_w/2"/>
                                          </p:val>
                                        </p:tav>
                                        <p:tav tm="100000">
                                          <p:val>
                                            <p:strVal val="#ppt_x"/>
                                          </p:val>
                                        </p:tav>
                                      </p:tavLst>
                                    </p:anim>
                                    <p:anim calcmode="lin" valueType="num">
                                      <p:cBhvr additive="base">
                                        <p:cTn id="108" dur="4500" fill="hold"/>
                                        <p:tgtEl>
                                          <p:spTgt spid="181"/>
                                        </p:tgtEl>
                                        <p:attrNameLst>
                                          <p:attrName>ppt_y</p:attrName>
                                        </p:attrNameLst>
                                      </p:cBhvr>
                                      <p:tavLst>
                                        <p:tav tm="0">
                                          <p:val>
                                            <p:strVal val="#ppt_y"/>
                                          </p:val>
                                        </p:tav>
                                        <p:tav tm="100000">
                                          <p:val>
                                            <p:strVal val="#ppt_y"/>
                                          </p:val>
                                        </p:tav>
                                      </p:tavLst>
                                    </p:anim>
                                  </p:childTnLst>
                                </p:cTn>
                              </p:par>
                              <p:par>
                                <p:cTn id="109" presetID="2" presetClass="exit" presetSubtype="2" fill="hold" nodeType="withEffect">
                                  <p:stCondLst>
                                    <p:cond delay="0"/>
                                  </p:stCondLst>
                                  <p:childTnLst>
                                    <p:anim calcmode="lin" valueType="num">
                                      <p:cBhvr additive="base">
                                        <p:cTn id="110" dur="4500"/>
                                        <p:tgtEl>
                                          <p:spTgt spid="181"/>
                                        </p:tgtEl>
                                        <p:attrNameLst>
                                          <p:attrName>ppt_x</p:attrName>
                                        </p:attrNameLst>
                                      </p:cBhvr>
                                      <p:tavLst>
                                        <p:tav tm="0">
                                          <p:val>
                                            <p:strVal val="ppt_x"/>
                                          </p:val>
                                        </p:tav>
                                        <p:tav tm="100000">
                                          <p:val>
                                            <p:strVal val="1+ppt_w/2"/>
                                          </p:val>
                                        </p:tav>
                                      </p:tavLst>
                                    </p:anim>
                                    <p:anim calcmode="lin" valueType="num">
                                      <p:cBhvr additive="base">
                                        <p:cTn id="111" dur="4500"/>
                                        <p:tgtEl>
                                          <p:spTgt spid="181"/>
                                        </p:tgtEl>
                                        <p:attrNameLst>
                                          <p:attrName>ppt_y</p:attrName>
                                        </p:attrNameLst>
                                      </p:cBhvr>
                                      <p:tavLst>
                                        <p:tav tm="0">
                                          <p:val>
                                            <p:strVal val="ppt_y"/>
                                          </p:val>
                                        </p:tav>
                                        <p:tav tm="100000">
                                          <p:val>
                                            <p:strVal val="ppt_y"/>
                                          </p:val>
                                        </p:tav>
                                      </p:tavLst>
                                    </p:anim>
                                    <p:set>
                                      <p:cBhvr>
                                        <p:cTn id="112" dur="1" fill="hold">
                                          <p:stCondLst>
                                            <p:cond delay="4499"/>
                                          </p:stCondLst>
                                        </p:cTn>
                                        <p:tgtEl>
                                          <p:spTgt spid="181"/>
                                        </p:tgtEl>
                                        <p:attrNameLst>
                                          <p:attrName>style.visibility</p:attrName>
                                        </p:attrNameLst>
                                      </p:cBhvr>
                                      <p:to>
                                        <p:strVal val="hidden"/>
                                      </p:to>
                                    </p:set>
                                  </p:childTnLst>
                                </p:cTn>
                              </p:par>
                              <p:par>
                                <p:cTn id="113" presetID="8" presetClass="emph" presetSubtype="0" fill="hold" nodeType="withEffect">
                                  <p:stCondLst>
                                    <p:cond delay="0"/>
                                  </p:stCondLst>
                                  <p:childTnLst>
                                    <p:animRot by="21600000">
                                      <p:cBhvr>
                                        <p:cTn id="114" dur="4500" fill="hold"/>
                                        <p:tgtEl>
                                          <p:spTgt spid="181"/>
                                        </p:tgtEl>
                                        <p:attrNameLst>
                                          <p:attrName>r</p:attrName>
                                        </p:attrNameLst>
                                      </p:cBhvr>
                                    </p:animRot>
                                  </p:childTnLst>
                                </p:cTn>
                              </p:par>
                              <p:par>
                                <p:cTn id="115" presetID="2" presetClass="entr" presetSubtype="8" fill="hold" nodeType="withEffect">
                                  <p:stCondLst>
                                    <p:cond delay="0"/>
                                  </p:stCondLst>
                                  <p:childTnLst>
                                    <p:set>
                                      <p:cBhvr>
                                        <p:cTn id="116" dur="1" fill="hold">
                                          <p:stCondLst>
                                            <p:cond delay="0"/>
                                          </p:stCondLst>
                                        </p:cTn>
                                        <p:tgtEl>
                                          <p:spTgt spid="178"/>
                                        </p:tgtEl>
                                        <p:attrNameLst>
                                          <p:attrName>style.visibility</p:attrName>
                                        </p:attrNameLst>
                                      </p:cBhvr>
                                      <p:to>
                                        <p:strVal val="visible"/>
                                      </p:to>
                                    </p:set>
                                    <p:anim calcmode="lin" valueType="num">
                                      <p:cBhvr additive="base">
                                        <p:cTn id="117" dur="4500" fill="hold"/>
                                        <p:tgtEl>
                                          <p:spTgt spid="178"/>
                                        </p:tgtEl>
                                        <p:attrNameLst>
                                          <p:attrName>ppt_x</p:attrName>
                                        </p:attrNameLst>
                                      </p:cBhvr>
                                      <p:tavLst>
                                        <p:tav tm="0">
                                          <p:val>
                                            <p:strVal val="0-#ppt_w/2"/>
                                          </p:val>
                                        </p:tav>
                                        <p:tav tm="100000">
                                          <p:val>
                                            <p:strVal val="#ppt_x"/>
                                          </p:val>
                                        </p:tav>
                                      </p:tavLst>
                                    </p:anim>
                                    <p:anim calcmode="lin" valueType="num">
                                      <p:cBhvr additive="base">
                                        <p:cTn id="118" dur="4500" fill="hold"/>
                                        <p:tgtEl>
                                          <p:spTgt spid="178"/>
                                        </p:tgtEl>
                                        <p:attrNameLst>
                                          <p:attrName>ppt_y</p:attrName>
                                        </p:attrNameLst>
                                      </p:cBhvr>
                                      <p:tavLst>
                                        <p:tav tm="0">
                                          <p:val>
                                            <p:strVal val="#ppt_y"/>
                                          </p:val>
                                        </p:tav>
                                        <p:tav tm="100000">
                                          <p:val>
                                            <p:strVal val="#ppt_y"/>
                                          </p:val>
                                        </p:tav>
                                      </p:tavLst>
                                    </p:anim>
                                  </p:childTnLst>
                                </p:cTn>
                              </p:par>
                              <p:par>
                                <p:cTn id="119" presetID="2" presetClass="exit" presetSubtype="2" fill="hold" nodeType="withEffect">
                                  <p:stCondLst>
                                    <p:cond delay="0"/>
                                  </p:stCondLst>
                                  <p:childTnLst>
                                    <p:anim calcmode="lin" valueType="num">
                                      <p:cBhvr additive="base">
                                        <p:cTn id="120" dur="4500"/>
                                        <p:tgtEl>
                                          <p:spTgt spid="178"/>
                                        </p:tgtEl>
                                        <p:attrNameLst>
                                          <p:attrName>ppt_x</p:attrName>
                                        </p:attrNameLst>
                                      </p:cBhvr>
                                      <p:tavLst>
                                        <p:tav tm="0">
                                          <p:val>
                                            <p:strVal val="ppt_x"/>
                                          </p:val>
                                        </p:tav>
                                        <p:tav tm="100000">
                                          <p:val>
                                            <p:strVal val="1+ppt_w/2"/>
                                          </p:val>
                                        </p:tav>
                                      </p:tavLst>
                                    </p:anim>
                                    <p:anim calcmode="lin" valueType="num">
                                      <p:cBhvr additive="base">
                                        <p:cTn id="121" dur="4500"/>
                                        <p:tgtEl>
                                          <p:spTgt spid="178"/>
                                        </p:tgtEl>
                                        <p:attrNameLst>
                                          <p:attrName>ppt_y</p:attrName>
                                        </p:attrNameLst>
                                      </p:cBhvr>
                                      <p:tavLst>
                                        <p:tav tm="0">
                                          <p:val>
                                            <p:strVal val="ppt_y"/>
                                          </p:val>
                                        </p:tav>
                                        <p:tav tm="100000">
                                          <p:val>
                                            <p:strVal val="ppt_y"/>
                                          </p:val>
                                        </p:tav>
                                      </p:tavLst>
                                    </p:anim>
                                    <p:set>
                                      <p:cBhvr>
                                        <p:cTn id="122" dur="1" fill="hold">
                                          <p:stCondLst>
                                            <p:cond delay="4499"/>
                                          </p:stCondLst>
                                        </p:cTn>
                                        <p:tgtEl>
                                          <p:spTgt spid="178"/>
                                        </p:tgtEl>
                                        <p:attrNameLst>
                                          <p:attrName>style.visibility</p:attrName>
                                        </p:attrNameLst>
                                      </p:cBhvr>
                                      <p:to>
                                        <p:strVal val="hidden"/>
                                      </p:to>
                                    </p:set>
                                  </p:childTnLst>
                                </p:cTn>
                              </p:par>
                              <p:par>
                                <p:cTn id="123" presetID="8" presetClass="emph" presetSubtype="0" fill="hold" nodeType="withEffect">
                                  <p:stCondLst>
                                    <p:cond delay="0"/>
                                  </p:stCondLst>
                                  <p:childTnLst>
                                    <p:animRot by="21600000">
                                      <p:cBhvr>
                                        <p:cTn id="124" dur="4500" fill="hold"/>
                                        <p:tgtEl>
                                          <p:spTgt spid="178"/>
                                        </p:tgtEl>
                                        <p:attrNameLst>
                                          <p:attrName>r</p:attrName>
                                        </p:attrNameLst>
                                      </p:cBhvr>
                                    </p:animRot>
                                  </p:childTnLst>
                                </p:cTn>
                              </p:par>
                              <p:par>
                                <p:cTn id="125" presetID="2" presetClass="entr" presetSubtype="8" fill="hold" nodeType="withEffect">
                                  <p:stCondLst>
                                    <p:cond delay="0"/>
                                  </p:stCondLst>
                                  <p:childTnLst>
                                    <p:set>
                                      <p:cBhvr>
                                        <p:cTn id="126" dur="1" fill="hold">
                                          <p:stCondLst>
                                            <p:cond delay="0"/>
                                          </p:stCondLst>
                                        </p:cTn>
                                        <p:tgtEl>
                                          <p:spTgt spid="175"/>
                                        </p:tgtEl>
                                        <p:attrNameLst>
                                          <p:attrName>style.visibility</p:attrName>
                                        </p:attrNameLst>
                                      </p:cBhvr>
                                      <p:to>
                                        <p:strVal val="visible"/>
                                      </p:to>
                                    </p:set>
                                    <p:anim calcmode="lin" valueType="num">
                                      <p:cBhvr additive="base">
                                        <p:cTn id="127" dur="4500" fill="hold"/>
                                        <p:tgtEl>
                                          <p:spTgt spid="175"/>
                                        </p:tgtEl>
                                        <p:attrNameLst>
                                          <p:attrName>ppt_x</p:attrName>
                                        </p:attrNameLst>
                                      </p:cBhvr>
                                      <p:tavLst>
                                        <p:tav tm="0">
                                          <p:val>
                                            <p:strVal val="0-#ppt_w/2"/>
                                          </p:val>
                                        </p:tav>
                                        <p:tav tm="100000">
                                          <p:val>
                                            <p:strVal val="#ppt_x"/>
                                          </p:val>
                                        </p:tav>
                                      </p:tavLst>
                                    </p:anim>
                                    <p:anim calcmode="lin" valueType="num">
                                      <p:cBhvr additive="base">
                                        <p:cTn id="128" dur="4500" fill="hold"/>
                                        <p:tgtEl>
                                          <p:spTgt spid="175"/>
                                        </p:tgtEl>
                                        <p:attrNameLst>
                                          <p:attrName>ppt_y</p:attrName>
                                        </p:attrNameLst>
                                      </p:cBhvr>
                                      <p:tavLst>
                                        <p:tav tm="0">
                                          <p:val>
                                            <p:strVal val="#ppt_y"/>
                                          </p:val>
                                        </p:tav>
                                        <p:tav tm="100000">
                                          <p:val>
                                            <p:strVal val="#ppt_y"/>
                                          </p:val>
                                        </p:tav>
                                      </p:tavLst>
                                    </p:anim>
                                  </p:childTnLst>
                                </p:cTn>
                              </p:par>
                              <p:par>
                                <p:cTn id="129" presetID="2" presetClass="exit" presetSubtype="2" fill="hold" nodeType="withEffect">
                                  <p:stCondLst>
                                    <p:cond delay="0"/>
                                  </p:stCondLst>
                                  <p:childTnLst>
                                    <p:anim calcmode="lin" valueType="num">
                                      <p:cBhvr additive="base">
                                        <p:cTn id="130" dur="4500"/>
                                        <p:tgtEl>
                                          <p:spTgt spid="175"/>
                                        </p:tgtEl>
                                        <p:attrNameLst>
                                          <p:attrName>ppt_x</p:attrName>
                                        </p:attrNameLst>
                                      </p:cBhvr>
                                      <p:tavLst>
                                        <p:tav tm="0">
                                          <p:val>
                                            <p:strVal val="ppt_x"/>
                                          </p:val>
                                        </p:tav>
                                        <p:tav tm="100000">
                                          <p:val>
                                            <p:strVal val="1+ppt_w/2"/>
                                          </p:val>
                                        </p:tav>
                                      </p:tavLst>
                                    </p:anim>
                                    <p:anim calcmode="lin" valueType="num">
                                      <p:cBhvr additive="base">
                                        <p:cTn id="131" dur="4500"/>
                                        <p:tgtEl>
                                          <p:spTgt spid="175"/>
                                        </p:tgtEl>
                                        <p:attrNameLst>
                                          <p:attrName>ppt_y</p:attrName>
                                        </p:attrNameLst>
                                      </p:cBhvr>
                                      <p:tavLst>
                                        <p:tav tm="0">
                                          <p:val>
                                            <p:strVal val="ppt_y"/>
                                          </p:val>
                                        </p:tav>
                                        <p:tav tm="100000">
                                          <p:val>
                                            <p:strVal val="ppt_y"/>
                                          </p:val>
                                        </p:tav>
                                      </p:tavLst>
                                    </p:anim>
                                    <p:set>
                                      <p:cBhvr>
                                        <p:cTn id="132" dur="1" fill="hold">
                                          <p:stCondLst>
                                            <p:cond delay="4499"/>
                                          </p:stCondLst>
                                        </p:cTn>
                                        <p:tgtEl>
                                          <p:spTgt spid="175"/>
                                        </p:tgtEl>
                                        <p:attrNameLst>
                                          <p:attrName>style.visibility</p:attrName>
                                        </p:attrNameLst>
                                      </p:cBhvr>
                                      <p:to>
                                        <p:strVal val="hidden"/>
                                      </p:to>
                                    </p:set>
                                  </p:childTnLst>
                                </p:cTn>
                              </p:par>
                              <p:par>
                                <p:cTn id="133" presetID="8" presetClass="emph" presetSubtype="0" fill="hold" nodeType="withEffect">
                                  <p:stCondLst>
                                    <p:cond delay="0"/>
                                  </p:stCondLst>
                                  <p:childTnLst>
                                    <p:animRot by="21600000">
                                      <p:cBhvr>
                                        <p:cTn id="134" dur="4500" fill="hold"/>
                                        <p:tgtEl>
                                          <p:spTgt spid="175"/>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172"/>
                                        </p:tgtEl>
                                        <p:attrNameLst>
                                          <p:attrName>style.visibility</p:attrName>
                                        </p:attrNameLst>
                                      </p:cBhvr>
                                      <p:to>
                                        <p:strVal val="visible"/>
                                      </p:to>
                                    </p:set>
                                    <p:anim calcmode="lin" valueType="num">
                                      <p:cBhvr additive="base">
                                        <p:cTn id="137" dur="4500" fill="hold"/>
                                        <p:tgtEl>
                                          <p:spTgt spid="172"/>
                                        </p:tgtEl>
                                        <p:attrNameLst>
                                          <p:attrName>ppt_x</p:attrName>
                                        </p:attrNameLst>
                                      </p:cBhvr>
                                      <p:tavLst>
                                        <p:tav tm="0">
                                          <p:val>
                                            <p:strVal val="0-#ppt_w/2"/>
                                          </p:val>
                                        </p:tav>
                                        <p:tav tm="100000">
                                          <p:val>
                                            <p:strVal val="#ppt_x"/>
                                          </p:val>
                                        </p:tav>
                                      </p:tavLst>
                                    </p:anim>
                                    <p:anim calcmode="lin" valueType="num">
                                      <p:cBhvr additive="base">
                                        <p:cTn id="138" dur="4500" fill="hold"/>
                                        <p:tgtEl>
                                          <p:spTgt spid="172"/>
                                        </p:tgtEl>
                                        <p:attrNameLst>
                                          <p:attrName>ppt_y</p:attrName>
                                        </p:attrNameLst>
                                      </p:cBhvr>
                                      <p:tavLst>
                                        <p:tav tm="0">
                                          <p:val>
                                            <p:strVal val="#ppt_y"/>
                                          </p:val>
                                        </p:tav>
                                        <p:tav tm="100000">
                                          <p:val>
                                            <p:strVal val="#ppt_y"/>
                                          </p:val>
                                        </p:tav>
                                      </p:tavLst>
                                    </p:anim>
                                  </p:childTnLst>
                                </p:cTn>
                              </p:par>
                              <p:par>
                                <p:cTn id="139" presetID="2" presetClass="exit" presetSubtype="2" fill="hold" nodeType="withEffect">
                                  <p:stCondLst>
                                    <p:cond delay="0"/>
                                  </p:stCondLst>
                                  <p:childTnLst>
                                    <p:anim calcmode="lin" valueType="num">
                                      <p:cBhvr additive="base">
                                        <p:cTn id="140" dur="4500"/>
                                        <p:tgtEl>
                                          <p:spTgt spid="172"/>
                                        </p:tgtEl>
                                        <p:attrNameLst>
                                          <p:attrName>ppt_x</p:attrName>
                                        </p:attrNameLst>
                                      </p:cBhvr>
                                      <p:tavLst>
                                        <p:tav tm="0">
                                          <p:val>
                                            <p:strVal val="ppt_x"/>
                                          </p:val>
                                        </p:tav>
                                        <p:tav tm="100000">
                                          <p:val>
                                            <p:strVal val="1+ppt_w/2"/>
                                          </p:val>
                                        </p:tav>
                                      </p:tavLst>
                                    </p:anim>
                                    <p:anim calcmode="lin" valueType="num">
                                      <p:cBhvr additive="base">
                                        <p:cTn id="141" dur="4500"/>
                                        <p:tgtEl>
                                          <p:spTgt spid="172"/>
                                        </p:tgtEl>
                                        <p:attrNameLst>
                                          <p:attrName>ppt_y</p:attrName>
                                        </p:attrNameLst>
                                      </p:cBhvr>
                                      <p:tavLst>
                                        <p:tav tm="0">
                                          <p:val>
                                            <p:strVal val="ppt_y"/>
                                          </p:val>
                                        </p:tav>
                                        <p:tav tm="100000">
                                          <p:val>
                                            <p:strVal val="ppt_y"/>
                                          </p:val>
                                        </p:tav>
                                      </p:tavLst>
                                    </p:anim>
                                    <p:set>
                                      <p:cBhvr>
                                        <p:cTn id="142" dur="1" fill="hold">
                                          <p:stCondLst>
                                            <p:cond delay="4499"/>
                                          </p:stCondLst>
                                        </p:cTn>
                                        <p:tgtEl>
                                          <p:spTgt spid="172"/>
                                        </p:tgtEl>
                                        <p:attrNameLst>
                                          <p:attrName>style.visibility</p:attrName>
                                        </p:attrNameLst>
                                      </p:cBhvr>
                                      <p:to>
                                        <p:strVal val="hidden"/>
                                      </p:to>
                                    </p:set>
                                  </p:childTnLst>
                                </p:cTn>
                              </p:par>
                              <p:par>
                                <p:cTn id="143" presetID="8" presetClass="emph" presetSubtype="0" fill="hold" nodeType="withEffect">
                                  <p:stCondLst>
                                    <p:cond delay="0"/>
                                  </p:stCondLst>
                                  <p:childTnLst>
                                    <p:animRot by="21600000">
                                      <p:cBhvr>
                                        <p:cTn id="144" dur="4500" fill="hold"/>
                                        <p:tgtEl>
                                          <p:spTgt spid="172"/>
                                        </p:tgtEl>
                                        <p:attrNameLst>
                                          <p:attrName>r</p:attrName>
                                        </p:attrNameLst>
                                      </p:cBhvr>
                                    </p:animRot>
                                  </p:childTnLst>
                                </p:cTn>
                              </p:par>
                              <p:par>
                                <p:cTn id="145" presetID="2" presetClass="entr" presetSubtype="8" fill="hold" nodeType="withEffect">
                                  <p:stCondLst>
                                    <p:cond delay="0"/>
                                  </p:stCondLst>
                                  <p:childTnLst>
                                    <p:set>
                                      <p:cBhvr>
                                        <p:cTn id="146" dur="1" fill="hold">
                                          <p:stCondLst>
                                            <p:cond delay="0"/>
                                          </p:stCondLst>
                                        </p:cTn>
                                        <p:tgtEl>
                                          <p:spTgt spid="148"/>
                                        </p:tgtEl>
                                        <p:attrNameLst>
                                          <p:attrName>style.visibility</p:attrName>
                                        </p:attrNameLst>
                                      </p:cBhvr>
                                      <p:to>
                                        <p:strVal val="visible"/>
                                      </p:to>
                                    </p:set>
                                    <p:anim calcmode="lin" valueType="num">
                                      <p:cBhvr additive="base">
                                        <p:cTn id="147" dur="4500" fill="hold"/>
                                        <p:tgtEl>
                                          <p:spTgt spid="148"/>
                                        </p:tgtEl>
                                        <p:attrNameLst>
                                          <p:attrName>ppt_x</p:attrName>
                                        </p:attrNameLst>
                                      </p:cBhvr>
                                      <p:tavLst>
                                        <p:tav tm="0">
                                          <p:val>
                                            <p:strVal val="0-#ppt_w/2"/>
                                          </p:val>
                                        </p:tav>
                                        <p:tav tm="100000">
                                          <p:val>
                                            <p:strVal val="#ppt_x"/>
                                          </p:val>
                                        </p:tav>
                                      </p:tavLst>
                                    </p:anim>
                                    <p:anim calcmode="lin" valueType="num">
                                      <p:cBhvr additive="base">
                                        <p:cTn id="148" dur="4500" fill="hold"/>
                                        <p:tgtEl>
                                          <p:spTgt spid="148"/>
                                        </p:tgtEl>
                                        <p:attrNameLst>
                                          <p:attrName>ppt_y</p:attrName>
                                        </p:attrNameLst>
                                      </p:cBhvr>
                                      <p:tavLst>
                                        <p:tav tm="0">
                                          <p:val>
                                            <p:strVal val="#ppt_y"/>
                                          </p:val>
                                        </p:tav>
                                        <p:tav tm="100000">
                                          <p:val>
                                            <p:strVal val="#ppt_y"/>
                                          </p:val>
                                        </p:tav>
                                      </p:tavLst>
                                    </p:anim>
                                  </p:childTnLst>
                                </p:cTn>
                              </p:par>
                              <p:par>
                                <p:cTn id="149" presetID="2" presetClass="exit" presetSubtype="2" fill="hold" nodeType="withEffect">
                                  <p:stCondLst>
                                    <p:cond delay="0"/>
                                  </p:stCondLst>
                                  <p:childTnLst>
                                    <p:anim calcmode="lin" valueType="num">
                                      <p:cBhvr additive="base">
                                        <p:cTn id="150" dur="4500"/>
                                        <p:tgtEl>
                                          <p:spTgt spid="148"/>
                                        </p:tgtEl>
                                        <p:attrNameLst>
                                          <p:attrName>ppt_x</p:attrName>
                                        </p:attrNameLst>
                                      </p:cBhvr>
                                      <p:tavLst>
                                        <p:tav tm="0">
                                          <p:val>
                                            <p:strVal val="ppt_x"/>
                                          </p:val>
                                        </p:tav>
                                        <p:tav tm="100000">
                                          <p:val>
                                            <p:strVal val="1+ppt_w/2"/>
                                          </p:val>
                                        </p:tav>
                                      </p:tavLst>
                                    </p:anim>
                                    <p:anim calcmode="lin" valueType="num">
                                      <p:cBhvr additive="base">
                                        <p:cTn id="151" dur="4500"/>
                                        <p:tgtEl>
                                          <p:spTgt spid="148"/>
                                        </p:tgtEl>
                                        <p:attrNameLst>
                                          <p:attrName>ppt_y</p:attrName>
                                        </p:attrNameLst>
                                      </p:cBhvr>
                                      <p:tavLst>
                                        <p:tav tm="0">
                                          <p:val>
                                            <p:strVal val="ppt_y"/>
                                          </p:val>
                                        </p:tav>
                                        <p:tav tm="100000">
                                          <p:val>
                                            <p:strVal val="ppt_y"/>
                                          </p:val>
                                        </p:tav>
                                      </p:tavLst>
                                    </p:anim>
                                    <p:set>
                                      <p:cBhvr>
                                        <p:cTn id="152" dur="1" fill="hold">
                                          <p:stCondLst>
                                            <p:cond delay="4499"/>
                                          </p:stCondLst>
                                        </p:cTn>
                                        <p:tgtEl>
                                          <p:spTgt spid="148"/>
                                        </p:tgtEl>
                                        <p:attrNameLst>
                                          <p:attrName>style.visibility</p:attrName>
                                        </p:attrNameLst>
                                      </p:cBhvr>
                                      <p:to>
                                        <p:strVal val="hidden"/>
                                      </p:to>
                                    </p:set>
                                  </p:childTnLst>
                                </p:cTn>
                              </p:par>
                              <p:par>
                                <p:cTn id="153" presetID="8" presetClass="emph" presetSubtype="0" fill="hold" nodeType="withEffect">
                                  <p:stCondLst>
                                    <p:cond delay="0"/>
                                  </p:stCondLst>
                                  <p:childTnLst>
                                    <p:animRot by="21600000">
                                      <p:cBhvr>
                                        <p:cTn id="154" dur="4500" fill="hold"/>
                                        <p:tgtEl>
                                          <p:spTgt spid="148"/>
                                        </p:tgtEl>
                                        <p:attrNameLst>
                                          <p:attrName>r</p:attrName>
                                        </p:attrNameLst>
                                      </p:cBhvr>
                                    </p:animRot>
                                  </p:childTnLst>
                                </p:cTn>
                              </p:par>
                              <p:par>
                                <p:cTn id="155" presetID="2" presetClass="entr" presetSubtype="8" fill="hold" nodeType="withEffect">
                                  <p:stCondLst>
                                    <p:cond delay="0"/>
                                  </p:stCondLst>
                                  <p:childTnLst>
                                    <p:set>
                                      <p:cBhvr>
                                        <p:cTn id="156" dur="1" fill="hold">
                                          <p:stCondLst>
                                            <p:cond delay="0"/>
                                          </p:stCondLst>
                                        </p:cTn>
                                        <p:tgtEl>
                                          <p:spTgt spid="145"/>
                                        </p:tgtEl>
                                        <p:attrNameLst>
                                          <p:attrName>style.visibility</p:attrName>
                                        </p:attrNameLst>
                                      </p:cBhvr>
                                      <p:to>
                                        <p:strVal val="visible"/>
                                      </p:to>
                                    </p:set>
                                    <p:anim calcmode="lin" valueType="num">
                                      <p:cBhvr additive="base">
                                        <p:cTn id="157" dur="4500" fill="hold"/>
                                        <p:tgtEl>
                                          <p:spTgt spid="145"/>
                                        </p:tgtEl>
                                        <p:attrNameLst>
                                          <p:attrName>ppt_x</p:attrName>
                                        </p:attrNameLst>
                                      </p:cBhvr>
                                      <p:tavLst>
                                        <p:tav tm="0">
                                          <p:val>
                                            <p:strVal val="0-#ppt_w/2"/>
                                          </p:val>
                                        </p:tav>
                                        <p:tav tm="100000">
                                          <p:val>
                                            <p:strVal val="#ppt_x"/>
                                          </p:val>
                                        </p:tav>
                                      </p:tavLst>
                                    </p:anim>
                                    <p:anim calcmode="lin" valueType="num">
                                      <p:cBhvr additive="base">
                                        <p:cTn id="158" dur="4500" fill="hold"/>
                                        <p:tgtEl>
                                          <p:spTgt spid="145"/>
                                        </p:tgtEl>
                                        <p:attrNameLst>
                                          <p:attrName>ppt_y</p:attrName>
                                        </p:attrNameLst>
                                      </p:cBhvr>
                                      <p:tavLst>
                                        <p:tav tm="0">
                                          <p:val>
                                            <p:strVal val="#ppt_y"/>
                                          </p:val>
                                        </p:tav>
                                        <p:tav tm="100000">
                                          <p:val>
                                            <p:strVal val="#ppt_y"/>
                                          </p:val>
                                        </p:tav>
                                      </p:tavLst>
                                    </p:anim>
                                  </p:childTnLst>
                                </p:cTn>
                              </p:par>
                              <p:par>
                                <p:cTn id="159" presetID="2" presetClass="exit" presetSubtype="2" fill="hold" nodeType="withEffect">
                                  <p:stCondLst>
                                    <p:cond delay="0"/>
                                  </p:stCondLst>
                                  <p:childTnLst>
                                    <p:anim calcmode="lin" valueType="num">
                                      <p:cBhvr additive="base">
                                        <p:cTn id="160" dur="4500"/>
                                        <p:tgtEl>
                                          <p:spTgt spid="145"/>
                                        </p:tgtEl>
                                        <p:attrNameLst>
                                          <p:attrName>ppt_x</p:attrName>
                                        </p:attrNameLst>
                                      </p:cBhvr>
                                      <p:tavLst>
                                        <p:tav tm="0">
                                          <p:val>
                                            <p:strVal val="ppt_x"/>
                                          </p:val>
                                        </p:tav>
                                        <p:tav tm="100000">
                                          <p:val>
                                            <p:strVal val="1+ppt_w/2"/>
                                          </p:val>
                                        </p:tav>
                                      </p:tavLst>
                                    </p:anim>
                                    <p:anim calcmode="lin" valueType="num">
                                      <p:cBhvr additive="base">
                                        <p:cTn id="161" dur="4500"/>
                                        <p:tgtEl>
                                          <p:spTgt spid="145"/>
                                        </p:tgtEl>
                                        <p:attrNameLst>
                                          <p:attrName>ppt_y</p:attrName>
                                        </p:attrNameLst>
                                      </p:cBhvr>
                                      <p:tavLst>
                                        <p:tav tm="0">
                                          <p:val>
                                            <p:strVal val="ppt_y"/>
                                          </p:val>
                                        </p:tav>
                                        <p:tav tm="100000">
                                          <p:val>
                                            <p:strVal val="ppt_y"/>
                                          </p:val>
                                        </p:tav>
                                      </p:tavLst>
                                    </p:anim>
                                    <p:set>
                                      <p:cBhvr>
                                        <p:cTn id="162" dur="1" fill="hold">
                                          <p:stCondLst>
                                            <p:cond delay="4499"/>
                                          </p:stCondLst>
                                        </p:cTn>
                                        <p:tgtEl>
                                          <p:spTgt spid="145"/>
                                        </p:tgtEl>
                                        <p:attrNameLst>
                                          <p:attrName>style.visibility</p:attrName>
                                        </p:attrNameLst>
                                      </p:cBhvr>
                                      <p:to>
                                        <p:strVal val="hidden"/>
                                      </p:to>
                                    </p:set>
                                  </p:childTnLst>
                                </p:cTn>
                              </p:par>
                              <p:par>
                                <p:cTn id="163" presetID="8" presetClass="emph" presetSubtype="0" fill="hold" nodeType="withEffect">
                                  <p:stCondLst>
                                    <p:cond delay="0"/>
                                  </p:stCondLst>
                                  <p:childTnLst>
                                    <p:animRot by="21600000">
                                      <p:cBhvr>
                                        <p:cTn id="164" dur="4500" fill="hold"/>
                                        <p:tgtEl>
                                          <p:spTgt spid="145"/>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142"/>
                                        </p:tgtEl>
                                        <p:attrNameLst>
                                          <p:attrName>style.visibility</p:attrName>
                                        </p:attrNameLst>
                                      </p:cBhvr>
                                      <p:to>
                                        <p:strVal val="visible"/>
                                      </p:to>
                                    </p:set>
                                    <p:anim calcmode="lin" valueType="num">
                                      <p:cBhvr additive="base">
                                        <p:cTn id="167" dur="4500" fill="hold"/>
                                        <p:tgtEl>
                                          <p:spTgt spid="142"/>
                                        </p:tgtEl>
                                        <p:attrNameLst>
                                          <p:attrName>ppt_x</p:attrName>
                                        </p:attrNameLst>
                                      </p:cBhvr>
                                      <p:tavLst>
                                        <p:tav tm="0">
                                          <p:val>
                                            <p:strVal val="0-#ppt_w/2"/>
                                          </p:val>
                                        </p:tav>
                                        <p:tav tm="100000">
                                          <p:val>
                                            <p:strVal val="#ppt_x"/>
                                          </p:val>
                                        </p:tav>
                                      </p:tavLst>
                                    </p:anim>
                                    <p:anim calcmode="lin" valueType="num">
                                      <p:cBhvr additive="base">
                                        <p:cTn id="168" dur="4500" fill="hold"/>
                                        <p:tgtEl>
                                          <p:spTgt spid="142"/>
                                        </p:tgtEl>
                                        <p:attrNameLst>
                                          <p:attrName>ppt_y</p:attrName>
                                        </p:attrNameLst>
                                      </p:cBhvr>
                                      <p:tavLst>
                                        <p:tav tm="0">
                                          <p:val>
                                            <p:strVal val="#ppt_y"/>
                                          </p:val>
                                        </p:tav>
                                        <p:tav tm="100000">
                                          <p:val>
                                            <p:strVal val="#ppt_y"/>
                                          </p:val>
                                        </p:tav>
                                      </p:tavLst>
                                    </p:anim>
                                  </p:childTnLst>
                                </p:cTn>
                              </p:par>
                              <p:par>
                                <p:cTn id="169" presetID="2" presetClass="exit" presetSubtype="2" fill="hold" nodeType="withEffect">
                                  <p:stCondLst>
                                    <p:cond delay="0"/>
                                  </p:stCondLst>
                                  <p:childTnLst>
                                    <p:anim calcmode="lin" valueType="num">
                                      <p:cBhvr additive="base">
                                        <p:cTn id="170" dur="4500"/>
                                        <p:tgtEl>
                                          <p:spTgt spid="142"/>
                                        </p:tgtEl>
                                        <p:attrNameLst>
                                          <p:attrName>ppt_x</p:attrName>
                                        </p:attrNameLst>
                                      </p:cBhvr>
                                      <p:tavLst>
                                        <p:tav tm="0">
                                          <p:val>
                                            <p:strVal val="ppt_x"/>
                                          </p:val>
                                        </p:tav>
                                        <p:tav tm="100000">
                                          <p:val>
                                            <p:strVal val="1+ppt_w/2"/>
                                          </p:val>
                                        </p:tav>
                                      </p:tavLst>
                                    </p:anim>
                                    <p:anim calcmode="lin" valueType="num">
                                      <p:cBhvr additive="base">
                                        <p:cTn id="171" dur="4500"/>
                                        <p:tgtEl>
                                          <p:spTgt spid="142"/>
                                        </p:tgtEl>
                                        <p:attrNameLst>
                                          <p:attrName>ppt_y</p:attrName>
                                        </p:attrNameLst>
                                      </p:cBhvr>
                                      <p:tavLst>
                                        <p:tav tm="0">
                                          <p:val>
                                            <p:strVal val="ppt_y"/>
                                          </p:val>
                                        </p:tav>
                                        <p:tav tm="100000">
                                          <p:val>
                                            <p:strVal val="ppt_y"/>
                                          </p:val>
                                        </p:tav>
                                      </p:tavLst>
                                    </p:anim>
                                    <p:set>
                                      <p:cBhvr>
                                        <p:cTn id="172" dur="1" fill="hold">
                                          <p:stCondLst>
                                            <p:cond delay="4499"/>
                                          </p:stCondLst>
                                        </p:cTn>
                                        <p:tgtEl>
                                          <p:spTgt spid="142"/>
                                        </p:tgtEl>
                                        <p:attrNameLst>
                                          <p:attrName>style.visibility</p:attrName>
                                        </p:attrNameLst>
                                      </p:cBhvr>
                                      <p:to>
                                        <p:strVal val="hidden"/>
                                      </p:to>
                                    </p:set>
                                  </p:childTnLst>
                                </p:cTn>
                              </p:par>
                              <p:par>
                                <p:cTn id="173" presetID="8" presetClass="emph" presetSubtype="0" fill="hold" nodeType="withEffect">
                                  <p:stCondLst>
                                    <p:cond delay="0"/>
                                  </p:stCondLst>
                                  <p:childTnLst>
                                    <p:animRot by="21600000">
                                      <p:cBhvr>
                                        <p:cTn id="174" dur="4500" fill="hold"/>
                                        <p:tgtEl>
                                          <p:spTgt spid="142"/>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139"/>
                                        </p:tgtEl>
                                        <p:attrNameLst>
                                          <p:attrName>style.visibility</p:attrName>
                                        </p:attrNameLst>
                                      </p:cBhvr>
                                      <p:to>
                                        <p:strVal val="visible"/>
                                      </p:to>
                                    </p:set>
                                    <p:anim calcmode="lin" valueType="num">
                                      <p:cBhvr additive="base">
                                        <p:cTn id="177" dur="4500" fill="hold"/>
                                        <p:tgtEl>
                                          <p:spTgt spid="139"/>
                                        </p:tgtEl>
                                        <p:attrNameLst>
                                          <p:attrName>ppt_x</p:attrName>
                                        </p:attrNameLst>
                                      </p:cBhvr>
                                      <p:tavLst>
                                        <p:tav tm="0">
                                          <p:val>
                                            <p:strVal val="0-#ppt_w/2"/>
                                          </p:val>
                                        </p:tav>
                                        <p:tav tm="100000">
                                          <p:val>
                                            <p:strVal val="#ppt_x"/>
                                          </p:val>
                                        </p:tav>
                                      </p:tavLst>
                                    </p:anim>
                                    <p:anim calcmode="lin" valueType="num">
                                      <p:cBhvr additive="base">
                                        <p:cTn id="178" dur="4500" fill="hold"/>
                                        <p:tgtEl>
                                          <p:spTgt spid="139"/>
                                        </p:tgtEl>
                                        <p:attrNameLst>
                                          <p:attrName>ppt_y</p:attrName>
                                        </p:attrNameLst>
                                      </p:cBhvr>
                                      <p:tavLst>
                                        <p:tav tm="0">
                                          <p:val>
                                            <p:strVal val="#ppt_y"/>
                                          </p:val>
                                        </p:tav>
                                        <p:tav tm="100000">
                                          <p:val>
                                            <p:strVal val="#ppt_y"/>
                                          </p:val>
                                        </p:tav>
                                      </p:tavLst>
                                    </p:anim>
                                  </p:childTnLst>
                                </p:cTn>
                              </p:par>
                              <p:par>
                                <p:cTn id="179" presetID="2" presetClass="exit" presetSubtype="2" fill="hold" nodeType="withEffect">
                                  <p:stCondLst>
                                    <p:cond delay="0"/>
                                  </p:stCondLst>
                                  <p:childTnLst>
                                    <p:anim calcmode="lin" valueType="num">
                                      <p:cBhvr additive="base">
                                        <p:cTn id="180" dur="4500"/>
                                        <p:tgtEl>
                                          <p:spTgt spid="139"/>
                                        </p:tgtEl>
                                        <p:attrNameLst>
                                          <p:attrName>ppt_x</p:attrName>
                                        </p:attrNameLst>
                                      </p:cBhvr>
                                      <p:tavLst>
                                        <p:tav tm="0">
                                          <p:val>
                                            <p:strVal val="ppt_x"/>
                                          </p:val>
                                        </p:tav>
                                        <p:tav tm="100000">
                                          <p:val>
                                            <p:strVal val="1+ppt_w/2"/>
                                          </p:val>
                                        </p:tav>
                                      </p:tavLst>
                                    </p:anim>
                                    <p:anim calcmode="lin" valueType="num">
                                      <p:cBhvr additive="base">
                                        <p:cTn id="181" dur="4500"/>
                                        <p:tgtEl>
                                          <p:spTgt spid="139"/>
                                        </p:tgtEl>
                                        <p:attrNameLst>
                                          <p:attrName>ppt_y</p:attrName>
                                        </p:attrNameLst>
                                      </p:cBhvr>
                                      <p:tavLst>
                                        <p:tav tm="0">
                                          <p:val>
                                            <p:strVal val="ppt_y"/>
                                          </p:val>
                                        </p:tav>
                                        <p:tav tm="100000">
                                          <p:val>
                                            <p:strVal val="ppt_y"/>
                                          </p:val>
                                        </p:tav>
                                      </p:tavLst>
                                    </p:anim>
                                    <p:set>
                                      <p:cBhvr>
                                        <p:cTn id="182" dur="1" fill="hold">
                                          <p:stCondLst>
                                            <p:cond delay="4499"/>
                                          </p:stCondLst>
                                        </p:cTn>
                                        <p:tgtEl>
                                          <p:spTgt spid="139"/>
                                        </p:tgtEl>
                                        <p:attrNameLst>
                                          <p:attrName>style.visibility</p:attrName>
                                        </p:attrNameLst>
                                      </p:cBhvr>
                                      <p:to>
                                        <p:strVal val="hidden"/>
                                      </p:to>
                                    </p:set>
                                  </p:childTnLst>
                                </p:cTn>
                              </p:par>
                              <p:par>
                                <p:cTn id="183" presetID="8" presetClass="emph" presetSubtype="0" fill="hold" nodeType="withEffect">
                                  <p:stCondLst>
                                    <p:cond delay="0"/>
                                  </p:stCondLst>
                                  <p:childTnLst>
                                    <p:animRot by="21600000">
                                      <p:cBhvr>
                                        <p:cTn id="184" dur="4500" fill="hold"/>
                                        <p:tgtEl>
                                          <p:spTgt spid="139"/>
                                        </p:tgtEl>
                                        <p:attrNameLst>
                                          <p:attrName>r</p:attrName>
                                        </p:attrNameLst>
                                      </p:cBhvr>
                                    </p:animRot>
                                  </p:childTnLst>
                                </p:cTn>
                              </p:par>
                              <p:par>
                                <p:cTn id="185" presetID="2" presetClass="entr" presetSubtype="8" fill="hold" nodeType="withEffect">
                                  <p:stCondLst>
                                    <p:cond delay="0"/>
                                  </p:stCondLst>
                                  <p:childTnLst>
                                    <p:set>
                                      <p:cBhvr>
                                        <p:cTn id="186" dur="1" fill="hold">
                                          <p:stCondLst>
                                            <p:cond delay="0"/>
                                          </p:stCondLst>
                                        </p:cTn>
                                        <p:tgtEl>
                                          <p:spTgt spid="136"/>
                                        </p:tgtEl>
                                        <p:attrNameLst>
                                          <p:attrName>style.visibility</p:attrName>
                                        </p:attrNameLst>
                                      </p:cBhvr>
                                      <p:to>
                                        <p:strVal val="visible"/>
                                      </p:to>
                                    </p:set>
                                    <p:anim calcmode="lin" valueType="num">
                                      <p:cBhvr additive="base">
                                        <p:cTn id="187" dur="4500" fill="hold"/>
                                        <p:tgtEl>
                                          <p:spTgt spid="136"/>
                                        </p:tgtEl>
                                        <p:attrNameLst>
                                          <p:attrName>ppt_x</p:attrName>
                                        </p:attrNameLst>
                                      </p:cBhvr>
                                      <p:tavLst>
                                        <p:tav tm="0">
                                          <p:val>
                                            <p:strVal val="0-#ppt_w/2"/>
                                          </p:val>
                                        </p:tav>
                                        <p:tav tm="100000">
                                          <p:val>
                                            <p:strVal val="#ppt_x"/>
                                          </p:val>
                                        </p:tav>
                                      </p:tavLst>
                                    </p:anim>
                                    <p:anim calcmode="lin" valueType="num">
                                      <p:cBhvr additive="base">
                                        <p:cTn id="188" dur="4500" fill="hold"/>
                                        <p:tgtEl>
                                          <p:spTgt spid="136"/>
                                        </p:tgtEl>
                                        <p:attrNameLst>
                                          <p:attrName>ppt_y</p:attrName>
                                        </p:attrNameLst>
                                      </p:cBhvr>
                                      <p:tavLst>
                                        <p:tav tm="0">
                                          <p:val>
                                            <p:strVal val="#ppt_y"/>
                                          </p:val>
                                        </p:tav>
                                        <p:tav tm="100000">
                                          <p:val>
                                            <p:strVal val="#ppt_y"/>
                                          </p:val>
                                        </p:tav>
                                      </p:tavLst>
                                    </p:anim>
                                  </p:childTnLst>
                                </p:cTn>
                              </p:par>
                              <p:par>
                                <p:cTn id="189" presetID="2" presetClass="exit" presetSubtype="2" fill="hold" nodeType="withEffect">
                                  <p:stCondLst>
                                    <p:cond delay="0"/>
                                  </p:stCondLst>
                                  <p:childTnLst>
                                    <p:anim calcmode="lin" valueType="num">
                                      <p:cBhvr additive="base">
                                        <p:cTn id="190" dur="4500"/>
                                        <p:tgtEl>
                                          <p:spTgt spid="136"/>
                                        </p:tgtEl>
                                        <p:attrNameLst>
                                          <p:attrName>ppt_x</p:attrName>
                                        </p:attrNameLst>
                                      </p:cBhvr>
                                      <p:tavLst>
                                        <p:tav tm="0">
                                          <p:val>
                                            <p:strVal val="ppt_x"/>
                                          </p:val>
                                        </p:tav>
                                        <p:tav tm="100000">
                                          <p:val>
                                            <p:strVal val="1+ppt_w/2"/>
                                          </p:val>
                                        </p:tav>
                                      </p:tavLst>
                                    </p:anim>
                                    <p:anim calcmode="lin" valueType="num">
                                      <p:cBhvr additive="base">
                                        <p:cTn id="191" dur="4500"/>
                                        <p:tgtEl>
                                          <p:spTgt spid="136"/>
                                        </p:tgtEl>
                                        <p:attrNameLst>
                                          <p:attrName>ppt_y</p:attrName>
                                        </p:attrNameLst>
                                      </p:cBhvr>
                                      <p:tavLst>
                                        <p:tav tm="0">
                                          <p:val>
                                            <p:strVal val="ppt_y"/>
                                          </p:val>
                                        </p:tav>
                                        <p:tav tm="100000">
                                          <p:val>
                                            <p:strVal val="ppt_y"/>
                                          </p:val>
                                        </p:tav>
                                      </p:tavLst>
                                    </p:anim>
                                    <p:set>
                                      <p:cBhvr>
                                        <p:cTn id="192" dur="1" fill="hold">
                                          <p:stCondLst>
                                            <p:cond delay="4499"/>
                                          </p:stCondLst>
                                        </p:cTn>
                                        <p:tgtEl>
                                          <p:spTgt spid="136"/>
                                        </p:tgtEl>
                                        <p:attrNameLst>
                                          <p:attrName>style.visibility</p:attrName>
                                        </p:attrNameLst>
                                      </p:cBhvr>
                                      <p:to>
                                        <p:strVal val="hidden"/>
                                      </p:to>
                                    </p:set>
                                  </p:childTnLst>
                                </p:cTn>
                              </p:par>
                              <p:par>
                                <p:cTn id="193" presetID="8" presetClass="emph" presetSubtype="0" fill="hold" nodeType="withEffect">
                                  <p:stCondLst>
                                    <p:cond delay="0"/>
                                  </p:stCondLst>
                                  <p:childTnLst>
                                    <p:animRot by="21600000">
                                      <p:cBhvr>
                                        <p:cTn id="194" dur="4500" fill="hold"/>
                                        <p:tgtEl>
                                          <p:spTgt spid="136"/>
                                        </p:tgtEl>
                                        <p:attrNameLst>
                                          <p:attrName>r</p:attrName>
                                        </p:attrNameLst>
                                      </p:cBhvr>
                                    </p:animRot>
                                  </p:childTnLst>
                                </p:cTn>
                              </p:par>
                              <p:par>
                                <p:cTn id="195" presetID="2" presetClass="entr" presetSubtype="8" fill="hold" nodeType="withEffect">
                                  <p:stCondLst>
                                    <p:cond delay="0"/>
                                  </p:stCondLst>
                                  <p:childTnLst>
                                    <p:set>
                                      <p:cBhvr>
                                        <p:cTn id="196" dur="1" fill="hold">
                                          <p:stCondLst>
                                            <p:cond delay="0"/>
                                          </p:stCondLst>
                                        </p:cTn>
                                        <p:tgtEl>
                                          <p:spTgt spid="133"/>
                                        </p:tgtEl>
                                        <p:attrNameLst>
                                          <p:attrName>style.visibility</p:attrName>
                                        </p:attrNameLst>
                                      </p:cBhvr>
                                      <p:to>
                                        <p:strVal val="visible"/>
                                      </p:to>
                                    </p:set>
                                    <p:anim calcmode="lin" valueType="num">
                                      <p:cBhvr additive="base">
                                        <p:cTn id="197" dur="4500" fill="hold"/>
                                        <p:tgtEl>
                                          <p:spTgt spid="133"/>
                                        </p:tgtEl>
                                        <p:attrNameLst>
                                          <p:attrName>ppt_x</p:attrName>
                                        </p:attrNameLst>
                                      </p:cBhvr>
                                      <p:tavLst>
                                        <p:tav tm="0">
                                          <p:val>
                                            <p:strVal val="0-#ppt_w/2"/>
                                          </p:val>
                                        </p:tav>
                                        <p:tav tm="100000">
                                          <p:val>
                                            <p:strVal val="#ppt_x"/>
                                          </p:val>
                                        </p:tav>
                                      </p:tavLst>
                                    </p:anim>
                                    <p:anim calcmode="lin" valueType="num">
                                      <p:cBhvr additive="base">
                                        <p:cTn id="198" dur="4500" fill="hold"/>
                                        <p:tgtEl>
                                          <p:spTgt spid="133"/>
                                        </p:tgtEl>
                                        <p:attrNameLst>
                                          <p:attrName>ppt_y</p:attrName>
                                        </p:attrNameLst>
                                      </p:cBhvr>
                                      <p:tavLst>
                                        <p:tav tm="0">
                                          <p:val>
                                            <p:strVal val="#ppt_y"/>
                                          </p:val>
                                        </p:tav>
                                        <p:tav tm="100000">
                                          <p:val>
                                            <p:strVal val="#ppt_y"/>
                                          </p:val>
                                        </p:tav>
                                      </p:tavLst>
                                    </p:anim>
                                  </p:childTnLst>
                                </p:cTn>
                              </p:par>
                              <p:par>
                                <p:cTn id="199" presetID="2" presetClass="exit" presetSubtype="2" fill="hold" nodeType="withEffect">
                                  <p:stCondLst>
                                    <p:cond delay="0"/>
                                  </p:stCondLst>
                                  <p:childTnLst>
                                    <p:anim calcmode="lin" valueType="num">
                                      <p:cBhvr additive="base">
                                        <p:cTn id="200" dur="4500"/>
                                        <p:tgtEl>
                                          <p:spTgt spid="133"/>
                                        </p:tgtEl>
                                        <p:attrNameLst>
                                          <p:attrName>ppt_x</p:attrName>
                                        </p:attrNameLst>
                                      </p:cBhvr>
                                      <p:tavLst>
                                        <p:tav tm="0">
                                          <p:val>
                                            <p:strVal val="ppt_x"/>
                                          </p:val>
                                        </p:tav>
                                        <p:tav tm="100000">
                                          <p:val>
                                            <p:strVal val="1+ppt_w/2"/>
                                          </p:val>
                                        </p:tav>
                                      </p:tavLst>
                                    </p:anim>
                                    <p:anim calcmode="lin" valueType="num">
                                      <p:cBhvr additive="base">
                                        <p:cTn id="201" dur="4500"/>
                                        <p:tgtEl>
                                          <p:spTgt spid="133"/>
                                        </p:tgtEl>
                                        <p:attrNameLst>
                                          <p:attrName>ppt_y</p:attrName>
                                        </p:attrNameLst>
                                      </p:cBhvr>
                                      <p:tavLst>
                                        <p:tav tm="0">
                                          <p:val>
                                            <p:strVal val="ppt_y"/>
                                          </p:val>
                                        </p:tav>
                                        <p:tav tm="100000">
                                          <p:val>
                                            <p:strVal val="ppt_y"/>
                                          </p:val>
                                        </p:tav>
                                      </p:tavLst>
                                    </p:anim>
                                    <p:set>
                                      <p:cBhvr>
                                        <p:cTn id="202" dur="1" fill="hold">
                                          <p:stCondLst>
                                            <p:cond delay="4499"/>
                                          </p:stCondLst>
                                        </p:cTn>
                                        <p:tgtEl>
                                          <p:spTgt spid="133"/>
                                        </p:tgtEl>
                                        <p:attrNameLst>
                                          <p:attrName>style.visibility</p:attrName>
                                        </p:attrNameLst>
                                      </p:cBhvr>
                                      <p:to>
                                        <p:strVal val="hidden"/>
                                      </p:to>
                                    </p:set>
                                  </p:childTnLst>
                                </p:cTn>
                              </p:par>
                              <p:par>
                                <p:cTn id="203" presetID="8" presetClass="emph" presetSubtype="0" fill="hold" nodeType="withEffect">
                                  <p:stCondLst>
                                    <p:cond delay="0"/>
                                  </p:stCondLst>
                                  <p:childTnLst>
                                    <p:animRot by="21600000">
                                      <p:cBhvr>
                                        <p:cTn id="204" dur="4500" fill="hold"/>
                                        <p:tgtEl>
                                          <p:spTgt spid="133"/>
                                        </p:tgtEl>
                                        <p:attrNameLst>
                                          <p:attrName>r</p:attrName>
                                        </p:attrNameLst>
                                      </p:cBhvr>
                                    </p:animRot>
                                  </p:childTnLst>
                                </p:cTn>
                              </p:par>
                              <p:par>
                                <p:cTn id="205" presetID="2" presetClass="entr" presetSubtype="8" fill="hold" nodeType="withEffect">
                                  <p:stCondLst>
                                    <p:cond delay="0"/>
                                  </p:stCondLst>
                                  <p:childTnLst>
                                    <p:set>
                                      <p:cBhvr>
                                        <p:cTn id="206" dur="1" fill="hold">
                                          <p:stCondLst>
                                            <p:cond delay="0"/>
                                          </p:stCondLst>
                                        </p:cTn>
                                        <p:tgtEl>
                                          <p:spTgt spid="130"/>
                                        </p:tgtEl>
                                        <p:attrNameLst>
                                          <p:attrName>style.visibility</p:attrName>
                                        </p:attrNameLst>
                                      </p:cBhvr>
                                      <p:to>
                                        <p:strVal val="visible"/>
                                      </p:to>
                                    </p:set>
                                    <p:anim calcmode="lin" valueType="num">
                                      <p:cBhvr additive="base">
                                        <p:cTn id="207" dur="4500" fill="hold"/>
                                        <p:tgtEl>
                                          <p:spTgt spid="130"/>
                                        </p:tgtEl>
                                        <p:attrNameLst>
                                          <p:attrName>ppt_x</p:attrName>
                                        </p:attrNameLst>
                                      </p:cBhvr>
                                      <p:tavLst>
                                        <p:tav tm="0">
                                          <p:val>
                                            <p:strVal val="0-#ppt_w/2"/>
                                          </p:val>
                                        </p:tav>
                                        <p:tav tm="100000">
                                          <p:val>
                                            <p:strVal val="#ppt_x"/>
                                          </p:val>
                                        </p:tav>
                                      </p:tavLst>
                                    </p:anim>
                                    <p:anim calcmode="lin" valueType="num">
                                      <p:cBhvr additive="base">
                                        <p:cTn id="208" dur="4500" fill="hold"/>
                                        <p:tgtEl>
                                          <p:spTgt spid="130"/>
                                        </p:tgtEl>
                                        <p:attrNameLst>
                                          <p:attrName>ppt_y</p:attrName>
                                        </p:attrNameLst>
                                      </p:cBhvr>
                                      <p:tavLst>
                                        <p:tav tm="0">
                                          <p:val>
                                            <p:strVal val="#ppt_y"/>
                                          </p:val>
                                        </p:tav>
                                        <p:tav tm="100000">
                                          <p:val>
                                            <p:strVal val="#ppt_y"/>
                                          </p:val>
                                        </p:tav>
                                      </p:tavLst>
                                    </p:anim>
                                  </p:childTnLst>
                                </p:cTn>
                              </p:par>
                              <p:par>
                                <p:cTn id="209" presetID="2" presetClass="exit" presetSubtype="2" fill="hold" nodeType="withEffect">
                                  <p:stCondLst>
                                    <p:cond delay="0"/>
                                  </p:stCondLst>
                                  <p:childTnLst>
                                    <p:anim calcmode="lin" valueType="num">
                                      <p:cBhvr additive="base">
                                        <p:cTn id="210" dur="4500"/>
                                        <p:tgtEl>
                                          <p:spTgt spid="130"/>
                                        </p:tgtEl>
                                        <p:attrNameLst>
                                          <p:attrName>ppt_x</p:attrName>
                                        </p:attrNameLst>
                                      </p:cBhvr>
                                      <p:tavLst>
                                        <p:tav tm="0">
                                          <p:val>
                                            <p:strVal val="ppt_x"/>
                                          </p:val>
                                        </p:tav>
                                        <p:tav tm="100000">
                                          <p:val>
                                            <p:strVal val="1+ppt_w/2"/>
                                          </p:val>
                                        </p:tav>
                                      </p:tavLst>
                                    </p:anim>
                                    <p:anim calcmode="lin" valueType="num">
                                      <p:cBhvr additive="base">
                                        <p:cTn id="211" dur="4500"/>
                                        <p:tgtEl>
                                          <p:spTgt spid="130"/>
                                        </p:tgtEl>
                                        <p:attrNameLst>
                                          <p:attrName>ppt_y</p:attrName>
                                        </p:attrNameLst>
                                      </p:cBhvr>
                                      <p:tavLst>
                                        <p:tav tm="0">
                                          <p:val>
                                            <p:strVal val="ppt_y"/>
                                          </p:val>
                                        </p:tav>
                                        <p:tav tm="100000">
                                          <p:val>
                                            <p:strVal val="ppt_y"/>
                                          </p:val>
                                        </p:tav>
                                      </p:tavLst>
                                    </p:anim>
                                    <p:set>
                                      <p:cBhvr>
                                        <p:cTn id="212" dur="1" fill="hold">
                                          <p:stCondLst>
                                            <p:cond delay="4499"/>
                                          </p:stCondLst>
                                        </p:cTn>
                                        <p:tgtEl>
                                          <p:spTgt spid="130"/>
                                        </p:tgtEl>
                                        <p:attrNameLst>
                                          <p:attrName>style.visibility</p:attrName>
                                        </p:attrNameLst>
                                      </p:cBhvr>
                                      <p:to>
                                        <p:strVal val="hidden"/>
                                      </p:to>
                                    </p:set>
                                  </p:childTnLst>
                                </p:cTn>
                              </p:par>
                              <p:par>
                                <p:cTn id="213" presetID="8" presetClass="emph" presetSubtype="0" fill="hold" nodeType="withEffect">
                                  <p:stCondLst>
                                    <p:cond delay="0"/>
                                  </p:stCondLst>
                                  <p:childTnLst>
                                    <p:animRot by="21600000">
                                      <p:cBhvr>
                                        <p:cTn id="214" dur="4500" fill="hold"/>
                                        <p:tgtEl>
                                          <p:spTgt spid="130"/>
                                        </p:tgtEl>
                                        <p:attrNameLst>
                                          <p:attrName>r</p:attrName>
                                        </p:attrNameLst>
                                      </p:cBhvr>
                                    </p:animRot>
                                  </p:childTnLst>
                                </p:cTn>
                              </p:par>
                              <p:par>
                                <p:cTn id="215" presetID="2" presetClass="entr" presetSubtype="8" fill="hold" nodeType="withEffect">
                                  <p:stCondLst>
                                    <p:cond delay="0"/>
                                  </p:stCondLst>
                                  <p:childTnLst>
                                    <p:set>
                                      <p:cBhvr>
                                        <p:cTn id="216" dur="1" fill="hold">
                                          <p:stCondLst>
                                            <p:cond delay="0"/>
                                          </p:stCondLst>
                                        </p:cTn>
                                        <p:tgtEl>
                                          <p:spTgt spid="106"/>
                                        </p:tgtEl>
                                        <p:attrNameLst>
                                          <p:attrName>style.visibility</p:attrName>
                                        </p:attrNameLst>
                                      </p:cBhvr>
                                      <p:to>
                                        <p:strVal val="visible"/>
                                      </p:to>
                                    </p:set>
                                    <p:anim calcmode="lin" valueType="num">
                                      <p:cBhvr additive="base">
                                        <p:cTn id="217" dur="4500" fill="hold"/>
                                        <p:tgtEl>
                                          <p:spTgt spid="106"/>
                                        </p:tgtEl>
                                        <p:attrNameLst>
                                          <p:attrName>ppt_x</p:attrName>
                                        </p:attrNameLst>
                                      </p:cBhvr>
                                      <p:tavLst>
                                        <p:tav tm="0">
                                          <p:val>
                                            <p:strVal val="0-#ppt_w/2"/>
                                          </p:val>
                                        </p:tav>
                                        <p:tav tm="100000">
                                          <p:val>
                                            <p:strVal val="#ppt_x"/>
                                          </p:val>
                                        </p:tav>
                                      </p:tavLst>
                                    </p:anim>
                                    <p:anim calcmode="lin" valueType="num">
                                      <p:cBhvr additive="base">
                                        <p:cTn id="218" dur="4500" fill="hold"/>
                                        <p:tgtEl>
                                          <p:spTgt spid="106"/>
                                        </p:tgtEl>
                                        <p:attrNameLst>
                                          <p:attrName>ppt_y</p:attrName>
                                        </p:attrNameLst>
                                      </p:cBhvr>
                                      <p:tavLst>
                                        <p:tav tm="0">
                                          <p:val>
                                            <p:strVal val="#ppt_y"/>
                                          </p:val>
                                        </p:tav>
                                        <p:tav tm="100000">
                                          <p:val>
                                            <p:strVal val="#ppt_y"/>
                                          </p:val>
                                        </p:tav>
                                      </p:tavLst>
                                    </p:anim>
                                  </p:childTnLst>
                                </p:cTn>
                              </p:par>
                              <p:par>
                                <p:cTn id="219" presetID="2" presetClass="exit" presetSubtype="2" fill="hold" nodeType="withEffect">
                                  <p:stCondLst>
                                    <p:cond delay="0"/>
                                  </p:stCondLst>
                                  <p:childTnLst>
                                    <p:anim calcmode="lin" valueType="num">
                                      <p:cBhvr additive="base">
                                        <p:cTn id="220" dur="4500"/>
                                        <p:tgtEl>
                                          <p:spTgt spid="106"/>
                                        </p:tgtEl>
                                        <p:attrNameLst>
                                          <p:attrName>ppt_x</p:attrName>
                                        </p:attrNameLst>
                                      </p:cBhvr>
                                      <p:tavLst>
                                        <p:tav tm="0">
                                          <p:val>
                                            <p:strVal val="ppt_x"/>
                                          </p:val>
                                        </p:tav>
                                        <p:tav tm="100000">
                                          <p:val>
                                            <p:strVal val="1+ppt_w/2"/>
                                          </p:val>
                                        </p:tav>
                                      </p:tavLst>
                                    </p:anim>
                                    <p:anim calcmode="lin" valueType="num">
                                      <p:cBhvr additive="base">
                                        <p:cTn id="221" dur="4500"/>
                                        <p:tgtEl>
                                          <p:spTgt spid="106"/>
                                        </p:tgtEl>
                                        <p:attrNameLst>
                                          <p:attrName>ppt_y</p:attrName>
                                        </p:attrNameLst>
                                      </p:cBhvr>
                                      <p:tavLst>
                                        <p:tav tm="0">
                                          <p:val>
                                            <p:strVal val="ppt_y"/>
                                          </p:val>
                                        </p:tav>
                                        <p:tav tm="100000">
                                          <p:val>
                                            <p:strVal val="ppt_y"/>
                                          </p:val>
                                        </p:tav>
                                      </p:tavLst>
                                    </p:anim>
                                    <p:set>
                                      <p:cBhvr>
                                        <p:cTn id="222" dur="1" fill="hold">
                                          <p:stCondLst>
                                            <p:cond delay="4499"/>
                                          </p:stCondLst>
                                        </p:cTn>
                                        <p:tgtEl>
                                          <p:spTgt spid="106"/>
                                        </p:tgtEl>
                                        <p:attrNameLst>
                                          <p:attrName>style.visibility</p:attrName>
                                        </p:attrNameLst>
                                      </p:cBhvr>
                                      <p:to>
                                        <p:strVal val="hidden"/>
                                      </p:to>
                                    </p:set>
                                  </p:childTnLst>
                                </p:cTn>
                              </p:par>
                              <p:par>
                                <p:cTn id="223" presetID="8" presetClass="emph" presetSubtype="0" fill="hold" nodeType="withEffect">
                                  <p:stCondLst>
                                    <p:cond delay="0"/>
                                  </p:stCondLst>
                                  <p:childTnLst>
                                    <p:animRot by="21600000">
                                      <p:cBhvr>
                                        <p:cTn id="224" dur="4500" fill="hold"/>
                                        <p:tgtEl>
                                          <p:spTgt spid="106"/>
                                        </p:tgtEl>
                                        <p:attrNameLst>
                                          <p:attrName>r</p:attrName>
                                        </p:attrNameLst>
                                      </p:cBhvr>
                                    </p:animRot>
                                  </p:childTnLst>
                                </p:cTn>
                              </p:par>
                              <p:par>
                                <p:cTn id="225" presetID="2" presetClass="entr" presetSubtype="8" fill="hold" nodeType="withEffect">
                                  <p:stCondLst>
                                    <p:cond delay="0"/>
                                  </p:stCondLst>
                                  <p:childTnLst>
                                    <p:set>
                                      <p:cBhvr>
                                        <p:cTn id="226" dur="1" fill="hold">
                                          <p:stCondLst>
                                            <p:cond delay="0"/>
                                          </p:stCondLst>
                                        </p:cTn>
                                        <p:tgtEl>
                                          <p:spTgt spid="103"/>
                                        </p:tgtEl>
                                        <p:attrNameLst>
                                          <p:attrName>style.visibility</p:attrName>
                                        </p:attrNameLst>
                                      </p:cBhvr>
                                      <p:to>
                                        <p:strVal val="visible"/>
                                      </p:to>
                                    </p:set>
                                    <p:anim calcmode="lin" valueType="num">
                                      <p:cBhvr additive="base">
                                        <p:cTn id="227" dur="4500" fill="hold"/>
                                        <p:tgtEl>
                                          <p:spTgt spid="103"/>
                                        </p:tgtEl>
                                        <p:attrNameLst>
                                          <p:attrName>ppt_x</p:attrName>
                                        </p:attrNameLst>
                                      </p:cBhvr>
                                      <p:tavLst>
                                        <p:tav tm="0">
                                          <p:val>
                                            <p:strVal val="0-#ppt_w/2"/>
                                          </p:val>
                                        </p:tav>
                                        <p:tav tm="100000">
                                          <p:val>
                                            <p:strVal val="#ppt_x"/>
                                          </p:val>
                                        </p:tav>
                                      </p:tavLst>
                                    </p:anim>
                                    <p:anim calcmode="lin" valueType="num">
                                      <p:cBhvr additive="base">
                                        <p:cTn id="228" dur="4500" fill="hold"/>
                                        <p:tgtEl>
                                          <p:spTgt spid="103"/>
                                        </p:tgtEl>
                                        <p:attrNameLst>
                                          <p:attrName>ppt_y</p:attrName>
                                        </p:attrNameLst>
                                      </p:cBhvr>
                                      <p:tavLst>
                                        <p:tav tm="0">
                                          <p:val>
                                            <p:strVal val="#ppt_y"/>
                                          </p:val>
                                        </p:tav>
                                        <p:tav tm="100000">
                                          <p:val>
                                            <p:strVal val="#ppt_y"/>
                                          </p:val>
                                        </p:tav>
                                      </p:tavLst>
                                    </p:anim>
                                  </p:childTnLst>
                                </p:cTn>
                              </p:par>
                              <p:par>
                                <p:cTn id="229" presetID="2" presetClass="exit" presetSubtype="2" fill="hold" nodeType="withEffect">
                                  <p:stCondLst>
                                    <p:cond delay="0"/>
                                  </p:stCondLst>
                                  <p:childTnLst>
                                    <p:anim calcmode="lin" valueType="num">
                                      <p:cBhvr additive="base">
                                        <p:cTn id="230" dur="4500"/>
                                        <p:tgtEl>
                                          <p:spTgt spid="103"/>
                                        </p:tgtEl>
                                        <p:attrNameLst>
                                          <p:attrName>ppt_x</p:attrName>
                                        </p:attrNameLst>
                                      </p:cBhvr>
                                      <p:tavLst>
                                        <p:tav tm="0">
                                          <p:val>
                                            <p:strVal val="ppt_x"/>
                                          </p:val>
                                        </p:tav>
                                        <p:tav tm="100000">
                                          <p:val>
                                            <p:strVal val="1+ppt_w/2"/>
                                          </p:val>
                                        </p:tav>
                                      </p:tavLst>
                                    </p:anim>
                                    <p:anim calcmode="lin" valueType="num">
                                      <p:cBhvr additive="base">
                                        <p:cTn id="231" dur="4500"/>
                                        <p:tgtEl>
                                          <p:spTgt spid="103"/>
                                        </p:tgtEl>
                                        <p:attrNameLst>
                                          <p:attrName>ppt_y</p:attrName>
                                        </p:attrNameLst>
                                      </p:cBhvr>
                                      <p:tavLst>
                                        <p:tav tm="0">
                                          <p:val>
                                            <p:strVal val="ppt_y"/>
                                          </p:val>
                                        </p:tav>
                                        <p:tav tm="100000">
                                          <p:val>
                                            <p:strVal val="ppt_y"/>
                                          </p:val>
                                        </p:tav>
                                      </p:tavLst>
                                    </p:anim>
                                    <p:set>
                                      <p:cBhvr>
                                        <p:cTn id="232" dur="1" fill="hold">
                                          <p:stCondLst>
                                            <p:cond delay="4499"/>
                                          </p:stCondLst>
                                        </p:cTn>
                                        <p:tgtEl>
                                          <p:spTgt spid="103"/>
                                        </p:tgtEl>
                                        <p:attrNameLst>
                                          <p:attrName>style.visibility</p:attrName>
                                        </p:attrNameLst>
                                      </p:cBhvr>
                                      <p:to>
                                        <p:strVal val="hidden"/>
                                      </p:to>
                                    </p:set>
                                  </p:childTnLst>
                                </p:cTn>
                              </p:par>
                              <p:par>
                                <p:cTn id="233" presetID="8" presetClass="emph" presetSubtype="0" fill="hold" nodeType="withEffect">
                                  <p:stCondLst>
                                    <p:cond delay="0"/>
                                  </p:stCondLst>
                                  <p:childTnLst>
                                    <p:animRot by="21600000">
                                      <p:cBhvr>
                                        <p:cTn id="234" dur="4500" fill="hold"/>
                                        <p:tgtEl>
                                          <p:spTgt spid="103"/>
                                        </p:tgtEl>
                                        <p:attrNameLst>
                                          <p:attrName>r</p:attrName>
                                        </p:attrNameLst>
                                      </p:cBhvr>
                                    </p:animRot>
                                  </p:childTnLst>
                                </p:cTn>
                              </p:par>
                              <p:par>
                                <p:cTn id="235" presetID="2" presetClass="entr" presetSubtype="8" fill="hold" nodeType="withEffect">
                                  <p:stCondLst>
                                    <p:cond delay="0"/>
                                  </p:stCondLst>
                                  <p:childTnLst>
                                    <p:set>
                                      <p:cBhvr>
                                        <p:cTn id="236" dur="1" fill="hold">
                                          <p:stCondLst>
                                            <p:cond delay="0"/>
                                          </p:stCondLst>
                                        </p:cTn>
                                        <p:tgtEl>
                                          <p:spTgt spid="100"/>
                                        </p:tgtEl>
                                        <p:attrNameLst>
                                          <p:attrName>style.visibility</p:attrName>
                                        </p:attrNameLst>
                                      </p:cBhvr>
                                      <p:to>
                                        <p:strVal val="visible"/>
                                      </p:to>
                                    </p:set>
                                    <p:anim calcmode="lin" valueType="num">
                                      <p:cBhvr additive="base">
                                        <p:cTn id="237" dur="4500" fill="hold"/>
                                        <p:tgtEl>
                                          <p:spTgt spid="100"/>
                                        </p:tgtEl>
                                        <p:attrNameLst>
                                          <p:attrName>ppt_x</p:attrName>
                                        </p:attrNameLst>
                                      </p:cBhvr>
                                      <p:tavLst>
                                        <p:tav tm="0">
                                          <p:val>
                                            <p:strVal val="0-#ppt_w/2"/>
                                          </p:val>
                                        </p:tav>
                                        <p:tav tm="100000">
                                          <p:val>
                                            <p:strVal val="#ppt_x"/>
                                          </p:val>
                                        </p:tav>
                                      </p:tavLst>
                                    </p:anim>
                                    <p:anim calcmode="lin" valueType="num">
                                      <p:cBhvr additive="base">
                                        <p:cTn id="238" dur="4500" fill="hold"/>
                                        <p:tgtEl>
                                          <p:spTgt spid="100"/>
                                        </p:tgtEl>
                                        <p:attrNameLst>
                                          <p:attrName>ppt_y</p:attrName>
                                        </p:attrNameLst>
                                      </p:cBhvr>
                                      <p:tavLst>
                                        <p:tav tm="0">
                                          <p:val>
                                            <p:strVal val="#ppt_y"/>
                                          </p:val>
                                        </p:tav>
                                        <p:tav tm="100000">
                                          <p:val>
                                            <p:strVal val="#ppt_y"/>
                                          </p:val>
                                        </p:tav>
                                      </p:tavLst>
                                    </p:anim>
                                  </p:childTnLst>
                                </p:cTn>
                              </p:par>
                              <p:par>
                                <p:cTn id="239" presetID="2" presetClass="exit" presetSubtype="2" fill="hold" nodeType="withEffect">
                                  <p:stCondLst>
                                    <p:cond delay="0"/>
                                  </p:stCondLst>
                                  <p:childTnLst>
                                    <p:anim calcmode="lin" valueType="num">
                                      <p:cBhvr additive="base">
                                        <p:cTn id="240" dur="4500"/>
                                        <p:tgtEl>
                                          <p:spTgt spid="100"/>
                                        </p:tgtEl>
                                        <p:attrNameLst>
                                          <p:attrName>ppt_x</p:attrName>
                                        </p:attrNameLst>
                                      </p:cBhvr>
                                      <p:tavLst>
                                        <p:tav tm="0">
                                          <p:val>
                                            <p:strVal val="ppt_x"/>
                                          </p:val>
                                        </p:tav>
                                        <p:tav tm="100000">
                                          <p:val>
                                            <p:strVal val="1+ppt_w/2"/>
                                          </p:val>
                                        </p:tav>
                                      </p:tavLst>
                                    </p:anim>
                                    <p:anim calcmode="lin" valueType="num">
                                      <p:cBhvr additive="base">
                                        <p:cTn id="241" dur="4500"/>
                                        <p:tgtEl>
                                          <p:spTgt spid="100"/>
                                        </p:tgtEl>
                                        <p:attrNameLst>
                                          <p:attrName>ppt_y</p:attrName>
                                        </p:attrNameLst>
                                      </p:cBhvr>
                                      <p:tavLst>
                                        <p:tav tm="0">
                                          <p:val>
                                            <p:strVal val="ppt_y"/>
                                          </p:val>
                                        </p:tav>
                                        <p:tav tm="100000">
                                          <p:val>
                                            <p:strVal val="ppt_y"/>
                                          </p:val>
                                        </p:tav>
                                      </p:tavLst>
                                    </p:anim>
                                    <p:set>
                                      <p:cBhvr>
                                        <p:cTn id="242" dur="1" fill="hold">
                                          <p:stCondLst>
                                            <p:cond delay="4499"/>
                                          </p:stCondLst>
                                        </p:cTn>
                                        <p:tgtEl>
                                          <p:spTgt spid="100"/>
                                        </p:tgtEl>
                                        <p:attrNameLst>
                                          <p:attrName>style.visibility</p:attrName>
                                        </p:attrNameLst>
                                      </p:cBhvr>
                                      <p:to>
                                        <p:strVal val="hidden"/>
                                      </p:to>
                                    </p:set>
                                  </p:childTnLst>
                                </p:cTn>
                              </p:par>
                              <p:par>
                                <p:cTn id="243" presetID="8" presetClass="emph" presetSubtype="0" fill="hold" nodeType="withEffect">
                                  <p:stCondLst>
                                    <p:cond delay="0"/>
                                  </p:stCondLst>
                                  <p:childTnLst>
                                    <p:animRot by="21600000">
                                      <p:cBhvr>
                                        <p:cTn id="244" dur="4500" fill="hold"/>
                                        <p:tgtEl>
                                          <p:spTgt spid="100"/>
                                        </p:tgtEl>
                                        <p:attrNameLst>
                                          <p:attrName>r</p:attrName>
                                        </p:attrNameLst>
                                      </p:cBhvr>
                                    </p:animRot>
                                  </p:childTnLst>
                                </p:cTn>
                              </p:par>
                              <p:par>
                                <p:cTn id="245" presetID="2" presetClass="entr" presetSubtype="8" fill="hold" nodeType="withEffect">
                                  <p:stCondLst>
                                    <p:cond delay="0"/>
                                  </p:stCondLst>
                                  <p:childTnLst>
                                    <p:set>
                                      <p:cBhvr>
                                        <p:cTn id="246" dur="1" fill="hold">
                                          <p:stCondLst>
                                            <p:cond delay="0"/>
                                          </p:stCondLst>
                                        </p:cTn>
                                        <p:tgtEl>
                                          <p:spTgt spid="97"/>
                                        </p:tgtEl>
                                        <p:attrNameLst>
                                          <p:attrName>style.visibility</p:attrName>
                                        </p:attrNameLst>
                                      </p:cBhvr>
                                      <p:to>
                                        <p:strVal val="visible"/>
                                      </p:to>
                                    </p:set>
                                    <p:anim calcmode="lin" valueType="num">
                                      <p:cBhvr additive="base">
                                        <p:cTn id="247" dur="4500" fill="hold"/>
                                        <p:tgtEl>
                                          <p:spTgt spid="97"/>
                                        </p:tgtEl>
                                        <p:attrNameLst>
                                          <p:attrName>ppt_x</p:attrName>
                                        </p:attrNameLst>
                                      </p:cBhvr>
                                      <p:tavLst>
                                        <p:tav tm="0">
                                          <p:val>
                                            <p:strVal val="0-#ppt_w/2"/>
                                          </p:val>
                                        </p:tav>
                                        <p:tav tm="100000">
                                          <p:val>
                                            <p:strVal val="#ppt_x"/>
                                          </p:val>
                                        </p:tav>
                                      </p:tavLst>
                                    </p:anim>
                                    <p:anim calcmode="lin" valueType="num">
                                      <p:cBhvr additive="base">
                                        <p:cTn id="248" dur="4500" fill="hold"/>
                                        <p:tgtEl>
                                          <p:spTgt spid="97"/>
                                        </p:tgtEl>
                                        <p:attrNameLst>
                                          <p:attrName>ppt_y</p:attrName>
                                        </p:attrNameLst>
                                      </p:cBhvr>
                                      <p:tavLst>
                                        <p:tav tm="0">
                                          <p:val>
                                            <p:strVal val="#ppt_y"/>
                                          </p:val>
                                        </p:tav>
                                        <p:tav tm="100000">
                                          <p:val>
                                            <p:strVal val="#ppt_y"/>
                                          </p:val>
                                        </p:tav>
                                      </p:tavLst>
                                    </p:anim>
                                  </p:childTnLst>
                                </p:cTn>
                              </p:par>
                              <p:par>
                                <p:cTn id="249" presetID="2" presetClass="exit" presetSubtype="2" fill="hold" nodeType="withEffect">
                                  <p:stCondLst>
                                    <p:cond delay="0"/>
                                  </p:stCondLst>
                                  <p:childTnLst>
                                    <p:anim calcmode="lin" valueType="num">
                                      <p:cBhvr additive="base">
                                        <p:cTn id="250" dur="4500"/>
                                        <p:tgtEl>
                                          <p:spTgt spid="97"/>
                                        </p:tgtEl>
                                        <p:attrNameLst>
                                          <p:attrName>ppt_x</p:attrName>
                                        </p:attrNameLst>
                                      </p:cBhvr>
                                      <p:tavLst>
                                        <p:tav tm="0">
                                          <p:val>
                                            <p:strVal val="ppt_x"/>
                                          </p:val>
                                        </p:tav>
                                        <p:tav tm="100000">
                                          <p:val>
                                            <p:strVal val="1+ppt_w/2"/>
                                          </p:val>
                                        </p:tav>
                                      </p:tavLst>
                                    </p:anim>
                                    <p:anim calcmode="lin" valueType="num">
                                      <p:cBhvr additive="base">
                                        <p:cTn id="251" dur="4500"/>
                                        <p:tgtEl>
                                          <p:spTgt spid="97"/>
                                        </p:tgtEl>
                                        <p:attrNameLst>
                                          <p:attrName>ppt_y</p:attrName>
                                        </p:attrNameLst>
                                      </p:cBhvr>
                                      <p:tavLst>
                                        <p:tav tm="0">
                                          <p:val>
                                            <p:strVal val="ppt_y"/>
                                          </p:val>
                                        </p:tav>
                                        <p:tav tm="100000">
                                          <p:val>
                                            <p:strVal val="ppt_y"/>
                                          </p:val>
                                        </p:tav>
                                      </p:tavLst>
                                    </p:anim>
                                    <p:set>
                                      <p:cBhvr>
                                        <p:cTn id="252" dur="1" fill="hold">
                                          <p:stCondLst>
                                            <p:cond delay="4499"/>
                                          </p:stCondLst>
                                        </p:cTn>
                                        <p:tgtEl>
                                          <p:spTgt spid="97"/>
                                        </p:tgtEl>
                                        <p:attrNameLst>
                                          <p:attrName>style.visibility</p:attrName>
                                        </p:attrNameLst>
                                      </p:cBhvr>
                                      <p:to>
                                        <p:strVal val="hidden"/>
                                      </p:to>
                                    </p:set>
                                  </p:childTnLst>
                                </p:cTn>
                              </p:par>
                              <p:par>
                                <p:cTn id="253" presetID="8" presetClass="emph" presetSubtype="0" fill="hold" nodeType="withEffect">
                                  <p:stCondLst>
                                    <p:cond delay="0"/>
                                  </p:stCondLst>
                                  <p:childTnLst>
                                    <p:animRot by="21600000">
                                      <p:cBhvr>
                                        <p:cTn id="254" dur="4500" fill="hold"/>
                                        <p:tgtEl>
                                          <p:spTgt spid="97"/>
                                        </p:tgtEl>
                                        <p:attrNameLst>
                                          <p:attrName>r</p:attrName>
                                        </p:attrNameLst>
                                      </p:cBhvr>
                                    </p:animRot>
                                  </p:childTnLst>
                                </p:cTn>
                              </p:par>
                              <p:par>
                                <p:cTn id="255" presetID="2" presetClass="entr" presetSubtype="8" fill="hold" nodeType="withEffect">
                                  <p:stCondLst>
                                    <p:cond delay="0"/>
                                  </p:stCondLst>
                                  <p:childTnLst>
                                    <p:set>
                                      <p:cBhvr>
                                        <p:cTn id="256" dur="1" fill="hold">
                                          <p:stCondLst>
                                            <p:cond delay="0"/>
                                          </p:stCondLst>
                                        </p:cTn>
                                        <p:tgtEl>
                                          <p:spTgt spid="94"/>
                                        </p:tgtEl>
                                        <p:attrNameLst>
                                          <p:attrName>style.visibility</p:attrName>
                                        </p:attrNameLst>
                                      </p:cBhvr>
                                      <p:to>
                                        <p:strVal val="visible"/>
                                      </p:to>
                                    </p:set>
                                    <p:anim calcmode="lin" valueType="num">
                                      <p:cBhvr additive="base">
                                        <p:cTn id="257" dur="4500" fill="hold"/>
                                        <p:tgtEl>
                                          <p:spTgt spid="94"/>
                                        </p:tgtEl>
                                        <p:attrNameLst>
                                          <p:attrName>ppt_x</p:attrName>
                                        </p:attrNameLst>
                                      </p:cBhvr>
                                      <p:tavLst>
                                        <p:tav tm="0">
                                          <p:val>
                                            <p:strVal val="0-#ppt_w/2"/>
                                          </p:val>
                                        </p:tav>
                                        <p:tav tm="100000">
                                          <p:val>
                                            <p:strVal val="#ppt_x"/>
                                          </p:val>
                                        </p:tav>
                                      </p:tavLst>
                                    </p:anim>
                                    <p:anim calcmode="lin" valueType="num">
                                      <p:cBhvr additive="base">
                                        <p:cTn id="258" dur="4500" fill="hold"/>
                                        <p:tgtEl>
                                          <p:spTgt spid="94"/>
                                        </p:tgtEl>
                                        <p:attrNameLst>
                                          <p:attrName>ppt_y</p:attrName>
                                        </p:attrNameLst>
                                      </p:cBhvr>
                                      <p:tavLst>
                                        <p:tav tm="0">
                                          <p:val>
                                            <p:strVal val="#ppt_y"/>
                                          </p:val>
                                        </p:tav>
                                        <p:tav tm="100000">
                                          <p:val>
                                            <p:strVal val="#ppt_y"/>
                                          </p:val>
                                        </p:tav>
                                      </p:tavLst>
                                    </p:anim>
                                  </p:childTnLst>
                                </p:cTn>
                              </p:par>
                              <p:par>
                                <p:cTn id="259" presetID="2" presetClass="exit" presetSubtype="2" fill="hold" nodeType="withEffect">
                                  <p:stCondLst>
                                    <p:cond delay="0"/>
                                  </p:stCondLst>
                                  <p:childTnLst>
                                    <p:anim calcmode="lin" valueType="num">
                                      <p:cBhvr additive="base">
                                        <p:cTn id="260" dur="4500"/>
                                        <p:tgtEl>
                                          <p:spTgt spid="94"/>
                                        </p:tgtEl>
                                        <p:attrNameLst>
                                          <p:attrName>ppt_x</p:attrName>
                                        </p:attrNameLst>
                                      </p:cBhvr>
                                      <p:tavLst>
                                        <p:tav tm="0">
                                          <p:val>
                                            <p:strVal val="ppt_x"/>
                                          </p:val>
                                        </p:tav>
                                        <p:tav tm="100000">
                                          <p:val>
                                            <p:strVal val="1+ppt_w/2"/>
                                          </p:val>
                                        </p:tav>
                                      </p:tavLst>
                                    </p:anim>
                                    <p:anim calcmode="lin" valueType="num">
                                      <p:cBhvr additive="base">
                                        <p:cTn id="261" dur="4500"/>
                                        <p:tgtEl>
                                          <p:spTgt spid="94"/>
                                        </p:tgtEl>
                                        <p:attrNameLst>
                                          <p:attrName>ppt_y</p:attrName>
                                        </p:attrNameLst>
                                      </p:cBhvr>
                                      <p:tavLst>
                                        <p:tav tm="0">
                                          <p:val>
                                            <p:strVal val="ppt_y"/>
                                          </p:val>
                                        </p:tav>
                                        <p:tav tm="100000">
                                          <p:val>
                                            <p:strVal val="ppt_y"/>
                                          </p:val>
                                        </p:tav>
                                      </p:tavLst>
                                    </p:anim>
                                    <p:set>
                                      <p:cBhvr>
                                        <p:cTn id="262" dur="1" fill="hold">
                                          <p:stCondLst>
                                            <p:cond delay="4499"/>
                                          </p:stCondLst>
                                        </p:cTn>
                                        <p:tgtEl>
                                          <p:spTgt spid="94"/>
                                        </p:tgtEl>
                                        <p:attrNameLst>
                                          <p:attrName>style.visibility</p:attrName>
                                        </p:attrNameLst>
                                      </p:cBhvr>
                                      <p:to>
                                        <p:strVal val="hidden"/>
                                      </p:to>
                                    </p:set>
                                  </p:childTnLst>
                                </p:cTn>
                              </p:par>
                              <p:par>
                                <p:cTn id="263" presetID="8" presetClass="emph" presetSubtype="0" fill="hold" nodeType="withEffect">
                                  <p:stCondLst>
                                    <p:cond delay="0"/>
                                  </p:stCondLst>
                                  <p:childTnLst>
                                    <p:animRot by="21600000">
                                      <p:cBhvr>
                                        <p:cTn id="264" dur="4500" fill="hold"/>
                                        <p:tgtEl>
                                          <p:spTgt spid="94"/>
                                        </p:tgtEl>
                                        <p:attrNameLst>
                                          <p:attrName>r</p:attrName>
                                        </p:attrNameLst>
                                      </p:cBhvr>
                                    </p:animRot>
                                  </p:childTnLst>
                                </p:cTn>
                              </p:par>
                              <p:par>
                                <p:cTn id="265" presetID="2" presetClass="entr" presetSubtype="8" fill="hold" nodeType="withEffect">
                                  <p:stCondLst>
                                    <p:cond delay="0"/>
                                  </p:stCondLst>
                                  <p:childTnLst>
                                    <p:set>
                                      <p:cBhvr>
                                        <p:cTn id="266" dur="1" fill="hold">
                                          <p:stCondLst>
                                            <p:cond delay="0"/>
                                          </p:stCondLst>
                                        </p:cTn>
                                        <p:tgtEl>
                                          <p:spTgt spid="91"/>
                                        </p:tgtEl>
                                        <p:attrNameLst>
                                          <p:attrName>style.visibility</p:attrName>
                                        </p:attrNameLst>
                                      </p:cBhvr>
                                      <p:to>
                                        <p:strVal val="visible"/>
                                      </p:to>
                                    </p:set>
                                    <p:anim calcmode="lin" valueType="num">
                                      <p:cBhvr additive="base">
                                        <p:cTn id="267" dur="4500" fill="hold"/>
                                        <p:tgtEl>
                                          <p:spTgt spid="91"/>
                                        </p:tgtEl>
                                        <p:attrNameLst>
                                          <p:attrName>ppt_x</p:attrName>
                                        </p:attrNameLst>
                                      </p:cBhvr>
                                      <p:tavLst>
                                        <p:tav tm="0">
                                          <p:val>
                                            <p:strVal val="0-#ppt_w/2"/>
                                          </p:val>
                                        </p:tav>
                                        <p:tav tm="100000">
                                          <p:val>
                                            <p:strVal val="#ppt_x"/>
                                          </p:val>
                                        </p:tav>
                                      </p:tavLst>
                                    </p:anim>
                                    <p:anim calcmode="lin" valueType="num">
                                      <p:cBhvr additive="base">
                                        <p:cTn id="268" dur="4500" fill="hold"/>
                                        <p:tgtEl>
                                          <p:spTgt spid="91"/>
                                        </p:tgtEl>
                                        <p:attrNameLst>
                                          <p:attrName>ppt_y</p:attrName>
                                        </p:attrNameLst>
                                      </p:cBhvr>
                                      <p:tavLst>
                                        <p:tav tm="0">
                                          <p:val>
                                            <p:strVal val="#ppt_y"/>
                                          </p:val>
                                        </p:tav>
                                        <p:tav tm="100000">
                                          <p:val>
                                            <p:strVal val="#ppt_y"/>
                                          </p:val>
                                        </p:tav>
                                      </p:tavLst>
                                    </p:anim>
                                  </p:childTnLst>
                                </p:cTn>
                              </p:par>
                              <p:par>
                                <p:cTn id="269" presetID="2" presetClass="exit" presetSubtype="2" fill="hold" nodeType="withEffect">
                                  <p:stCondLst>
                                    <p:cond delay="0"/>
                                  </p:stCondLst>
                                  <p:childTnLst>
                                    <p:anim calcmode="lin" valueType="num">
                                      <p:cBhvr additive="base">
                                        <p:cTn id="270" dur="4500"/>
                                        <p:tgtEl>
                                          <p:spTgt spid="91"/>
                                        </p:tgtEl>
                                        <p:attrNameLst>
                                          <p:attrName>ppt_x</p:attrName>
                                        </p:attrNameLst>
                                      </p:cBhvr>
                                      <p:tavLst>
                                        <p:tav tm="0">
                                          <p:val>
                                            <p:strVal val="ppt_x"/>
                                          </p:val>
                                        </p:tav>
                                        <p:tav tm="100000">
                                          <p:val>
                                            <p:strVal val="1+ppt_w/2"/>
                                          </p:val>
                                        </p:tav>
                                      </p:tavLst>
                                    </p:anim>
                                    <p:anim calcmode="lin" valueType="num">
                                      <p:cBhvr additive="base">
                                        <p:cTn id="271" dur="4500"/>
                                        <p:tgtEl>
                                          <p:spTgt spid="91"/>
                                        </p:tgtEl>
                                        <p:attrNameLst>
                                          <p:attrName>ppt_y</p:attrName>
                                        </p:attrNameLst>
                                      </p:cBhvr>
                                      <p:tavLst>
                                        <p:tav tm="0">
                                          <p:val>
                                            <p:strVal val="ppt_y"/>
                                          </p:val>
                                        </p:tav>
                                        <p:tav tm="100000">
                                          <p:val>
                                            <p:strVal val="ppt_y"/>
                                          </p:val>
                                        </p:tav>
                                      </p:tavLst>
                                    </p:anim>
                                    <p:set>
                                      <p:cBhvr>
                                        <p:cTn id="272" dur="1" fill="hold">
                                          <p:stCondLst>
                                            <p:cond delay="4499"/>
                                          </p:stCondLst>
                                        </p:cTn>
                                        <p:tgtEl>
                                          <p:spTgt spid="91"/>
                                        </p:tgtEl>
                                        <p:attrNameLst>
                                          <p:attrName>style.visibility</p:attrName>
                                        </p:attrNameLst>
                                      </p:cBhvr>
                                      <p:to>
                                        <p:strVal val="hidden"/>
                                      </p:to>
                                    </p:set>
                                  </p:childTnLst>
                                </p:cTn>
                              </p:par>
                              <p:par>
                                <p:cTn id="273" presetID="8" presetClass="emph" presetSubtype="0" fill="hold" nodeType="withEffect">
                                  <p:stCondLst>
                                    <p:cond delay="0"/>
                                  </p:stCondLst>
                                  <p:childTnLst>
                                    <p:animRot by="21600000">
                                      <p:cBhvr>
                                        <p:cTn id="274" dur="4500" fill="hold"/>
                                        <p:tgtEl>
                                          <p:spTgt spid="91"/>
                                        </p:tgtEl>
                                        <p:attrNameLst>
                                          <p:attrName>r</p:attrName>
                                        </p:attrNameLst>
                                      </p:cBhvr>
                                    </p:animRot>
                                  </p:childTnLst>
                                </p:cTn>
                              </p:par>
                              <p:par>
                                <p:cTn id="275" presetID="2" presetClass="entr" presetSubtype="8" fill="hold" nodeType="withEffect">
                                  <p:stCondLst>
                                    <p:cond delay="0"/>
                                  </p:stCondLst>
                                  <p:childTnLst>
                                    <p:set>
                                      <p:cBhvr>
                                        <p:cTn id="276" dur="1" fill="hold">
                                          <p:stCondLst>
                                            <p:cond delay="0"/>
                                          </p:stCondLst>
                                        </p:cTn>
                                        <p:tgtEl>
                                          <p:spTgt spid="88"/>
                                        </p:tgtEl>
                                        <p:attrNameLst>
                                          <p:attrName>style.visibility</p:attrName>
                                        </p:attrNameLst>
                                      </p:cBhvr>
                                      <p:to>
                                        <p:strVal val="visible"/>
                                      </p:to>
                                    </p:set>
                                    <p:anim calcmode="lin" valueType="num">
                                      <p:cBhvr additive="base">
                                        <p:cTn id="277" dur="4500" fill="hold"/>
                                        <p:tgtEl>
                                          <p:spTgt spid="88"/>
                                        </p:tgtEl>
                                        <p:attrNameLst>
                                          <p:attrName>ppt_x</p:attrName>
                                        </p:attrNameLst>
                                      </p:cBhvr>
                                      <p:tavLst>
                                        <p:tav tm="0">
                                          <p:val>
                                            <p:strVal val="0-#ppt_w/2"/>
                                          </p:val>
                                        </p:tav>
                                        <p:tav tm="100000">
                                          <p:val>
                                            <p:strVal val="#ppt_x"/>
                                          </p:val>
                                        </p:tav>
                                      </p:tavLst>
                                    </p:anim>
                                    <p:anim calcmode="lin" valueType="num">
                                      <p:cBhvr additive="base">
                                        <p:cTn id="278" dur="4500" fill="hold"/>
                                        <p:tgtEl>
                                          <p:spTgt spid="88"/>
                                        </p:tgtEl>
                                        <p:attrNameLst>
                                          <p:attrName>ppt_y</p:attrName>
                                        </p:attrNameLst>
                                      </p:cBhvr>
                                      <p:tavLst>
                                        <p:tav tm="0">
                                          <p:val>
                                            <p:strVal val="#ppt_y"/>
                                          </p:val>
                                        </p:tav>
                                        <p:tav tm="100000">
                                          <p:val>
                                            <p:strVal val="#ppt_y"/>
                                          </p:val>
                                        </p:tav>
                                      </p:tavLst>
                                    </p:anim>
                                  </p:childTnLst>
                                </p:cTn>
                              </p:par>
                              <p:par>
                                <p:cTn id="279" presetID="2" presetClass="exit" presetSubtype="2" fill="hold" nodeType="withEffect">
                                  <p:stCondLst>
                                    <p:cond delay="0"/>
                                  </p:stCondLst>
                                  <p:childTnLst>
                                    <p:anim calcmode="lin" valueType="num">
                                      <p:cBhvr additive="base">
                                        <p:cTn id="280" dur="4500"/>
                                        <p:tgtEl>
                                          <p:spTgt spid="88"/>
                                        </p:tgtEl>
                                        <p:attrNameLst>
                                          <p:attrName>ppt_x</p:attrName>
                                        </p:attrNameLst>
                                      </p:cBhvr>
                                      <p:tavLst>
                                        <p:tav tm="0">
                                          <p:val>
                                            <p:strVal val="ppt_x"/>
                                          </p:val>
                                        </p:tav>
                                        <p:tav tm="100000">
                                          <p:val>
                                            <p:strVal val="1+ppt_w/2"/>
                                          </p:val>
                                        </p:tav>
                                      </p:tavLst>
                                    </p:anim>
                                    <p:anim calcmode="lin" valueType="num">
                                      <p:cBhvr additive="base">
                                        <p:cTn id="281" dur="4500"/>
                                        <p:tgtEl>
                                          <p:spTgt spid="88"/>
                                        </p:tgtEl>
                                        <p:attrNameLst>
                                          <p:attrName>ppt_y</p:attrName>
                                        </p:attrNameLst>
                                      </p:cBhvr>
                                      <p:tavLst>
                                        <p:tav tm="0">
                                          <p:val>
                                            <p:strVal val="ppt_y"/>
                                          </p:val>
                                        </p:tav>
                                        <p:tav tm="100000">
                                          <p:val>
                                            <p:strVal val="ppt_y"/>
                                          </p:val>
                                        </p:tav>
                                      </p:tavLst>
                                    </p:anim>
                                    <p:set>
                                      <p:cBhvr>
                                        <p:cTn id="282" dur="1" fill="hold">
                                          <p:stCondLst>
                                            <p:cond delay="4499"/>
                                          </p:stCondLst>
                                        </p:cTn>
                                        <p:tgtEl>
                                          <p:spTgt spid="88"/>
                                        </p:tgtEl>
                                        <p:attrNameLst>
                                          <p:attrName>style.visibility</p:attrName>
                                        </p:attrNameLst>
                                      </p:cBhvr>
                                      <p:to>
                                        <p:strVal val="hidden"/>
                                      </p:to>
                                    </p:set>
                                  </p:childTnLst>
                                </p:cTn>
                              </p:par>
                              <p:par>
                                <p:cTn id="283" presetID="8" presetClass="emph" presetSubtype="0" fill="hold" nodeType="withEffect">
                                  <p:stCondLst>
                                    <p:cond delay="0"/>
                                  </p:stCondLst>
                                  <p:childTnLst>
                                    <p:animRot by="21600000">
                                      <p:cBhvr>
                                        <p:cTn id="284" dur="4500" fill="hold"/>
                                        <p:tgtEl>
                                          <p:spTgt spid="88"/>
                                        </p:tgtEl>
                                        <p:attrNameLst>
                                          <p:attrName>r</p:attrName>
                                        </p:attrNameLst>
                                      </p:cBhvr>
                                    </p:animRot>
                                  </p:childTnLst>
                                </p:cTn>
                              </p:par>
                              <p:par>
                                <p:cTn id="285" presetID="2" presetClass="entr" presetSubtype="8" fill="hold" nodeType="withEffect">
                                  <p:stCondLst>
                                    <p:cond delay="0"/>
                                  </p:stCondLst>
                                  <p:childTnLst>
                                    <p:set>
                                      <p:cBhvr>
                                        <p:cTn id="286" dur="1" fill="hold">
                                          <p:stCondLst>
                                            <p:cond delay="0"/>
                                          </p:stCondLst>
                                        </p:cTn>
                                        <p:tgtEl>
                                          <p:spTgt spid="64"/>
                                        </p:tgtEl>
                                        <p:attrNameLst>
                                          <p:attrName>style.visibility</p:attrName>
                                        </p:attrNameLst>
                                      </p:cBhvr>
                                      <p:to>
                                        <p:strVal val="visible"/>
                                      </p:to>
                                    </p:set>
                                    <p:anim calcmode="lin" valueType="num">
                                      <p:cBhvr additive="base">
                                        <p:cTn id="287" dur="4500" fill="hold"/>
                                        <p:tgtEl>
                                          <p:spTgt spid="64"/>
                                        </p:tgtEl>
                                        <p:attrNameLst>
                                          <p:attrName>ppt_x</p:attrName>
                                        </p:attrNameLst>
                                      </p:cBhvr>
                                      <p:tavLst>
                                        <p:tav tm="0">
                                          <p:val>
                                            <p:strVal val="0-#ppt_w/2"/>
                                          </p:val>
                                        </p:tav>
                                        <p:tav tm="100000">
                                          <p:val>
                                            <p:strVal val="#ppt_x"/>
                                          </p:val>
                                        </p:tav>
                                      </p:tavLst>
                                    </p:anim>
                                    <p:anim calcmode="lin" valueType="num">
                                      <p:cBhvr additive="base">
                                        <p:cTn id="288" dur="4500" fill="hold"/>
                                        <p:tgtEl>
                                          <p:spTgt spid="64"/>
                                        </p:tgtEl>
                                        <p:attrNameLst>
                                          <p:attrName>ppt_y</p:attrName>
                                        </p:attrNameLst>
                                      </p:cBhvr>
                                      <p:tavLst>
                                        <p:tav tm="0">
                                          <p:val>
                                            <p:strVal val="#ppt_y"/>
                                          </p:val>
                                        </p:tav>
                                        <p:tav tm="100000">
                                          <p:val>
                                            <p:strVal val="#ppt_y"/>
                                          </p:val>
                                        </p:tav>
                                      </p:tavLst>
                                    </p:anim>
                                  </p:childTnLst>
                                </p:cTn>
                              </p:par>
                              <p:par>
                                <p:cTn id="289" presetID="2" presetClass="exit" presetSubtype="2" fill="hold" nodeType="withEffect">
                                  <p:stCondLst>
                                    <p:cond delay="0"/>
                                  </p:stCondLst>
                                  <p:childTnLst>
                                    <p:anim calcmode="lin" valueType="num">
                                      <p:cBhvr additive="base">
                                        <p:cTn id="290" dur="4500"/>
                                        <p:tgtEl>
                                          <p:spTgt spid="64"/>
                                        </p:tgtEl>
                                        <p:attrNameLst>
                                          <p:attrName>ppt_x</p:attrName>
                                        </p:attrNameLst>
                                      </p:cBhvr>
                                      <p:tavLst>
                                        <p:tav tm="0">
                                          <p:val>
                                            <p:strVal val="ppt_x"/>
                                          </p:val>
                                        </p:tav>
                                        <p:tav tm="100000">
                                          <p:val>
                                            <p:strVal val="1+ppt_w/2"/>
                                          </p:val>
                                        </p:tav>
                                      </p:tavLst>
                                    </p:anim>
                                    <p:anim calcmode="lin" valueType="num">
                                      <p:cBhvr additive="base">
                                        <p:cTn id="291" dur="4500"/>
                                        <p:tgtEl>
                                          <p:spTgt spid="64"/>
                                        </p:tgtEl>
                                        <p:attrNameLst>
                                          <p:attrName>ppt_y</p:attrName>
                                        </p:attrNameLst>
                                      </p:cBhvr>
                                      <p:tavLst>
                                        <p:tav tm="0">
                                          <p:val>
                                            <p:strVal val="ppt_y"/>
                                          </p:val>
                                        </p:tav>
                                        <p:tav tm="100000">
                                          <p:val>
                                            <p:strVal val="ppt_y"/>
                                          </p:val>
                                        </p:tav>
                                      </p:tavLst>
                                    </p:anim>
                                    <p:set>
                                      <p:cBhvr>
                                        <p:cTn id="292" dur="1" fill="hold">
                                          <p:stCondLst>
                                            <p:cond delay="4499"/>
                                          </p:stCondLst>
                                        </p:cTn>
                                        <p:tgtEl>
                                          <p:spTgt spid="64"/>
                                        </p:tgtEl>
                                        <p:attrNameLst>
                                          <p:attrName>style.visibility</p:attrName>
                                        </p:attrNameLst>
                                      </p:cBhvr>
                                      <p:to>
                                        <p:strVal val="hidden"/>
                                      </p:to>
                                    </p:set>
                                  </p:childTnLst>
                                </p:cTn>
                              </p:par>
                              <p:par>
                                <p:cTn id="293" presetID="8" presetClass="emph" presetSubtype="0" fill="hold" nodeType="withEffect">
                                  <p:stCondLst>
                                    <p:cond delay="0"/>
                                  </p:stCondLst>
                                  <p:childTnLst>
                                    <p:animRot by="21600000">
                                      <p:cBhvr>
                                        <p:cTn id="294" dur="4500" fill="hold"/>
                                        <p:tgtEl>
                                          <p:spTgt spid="64"/>
                                        </p:tgtEl>
                                        <p:attrNameLst>
                                          <p:attrName>r</p:attrName>
                                        </p:attrNameLst>
                                      </p:cBhvr>
                                    </p:animRot>
                                  </p:childTnLst>
                                </p:cTn>
                              </p:par>
                              <p:par>
                                <p:cTn id="295" presetID="2" presetClass="entr" presetSubtype="8" fill="hold" nodeType="withEffect">
                                  <p:stCondLst>
                                    <p:cond delay="0"/>
                                  </p:stCondLst>
                                  <p:childTnLst>
                                    <p:set>
                                      <p:cBhvr>
                                        <p:cTn id="296" dur="1" fill="hold">
                                          <p:stCondLst>
                                            <p:cond delay="0"/>
                                          </p:stCondLst>
                                        </p:cTn>
                                        <p:tgtEl>
                                          <p:spTgt spid="61"/>
                                        </p:tgtEl>
                                        <p:attrNameLst>
                                          <p:attrName>style.visibility</p:attrName>
                                        </p:attrNameLst>
                                      </p:cBhvr>
                                      <p:to>
                                        <p:strVal val="visible"/>
                                      </p:to>
                                    </p:set>
                                    <p:anim calcmode="lin" valueType="num">
                                      <p:cBhvr additive="base">
                                        <p:cTn id="297" dur="4500" fill="hold"/>
                                        <p:tgtEl>
                                          <p:spTgt spid="61"/>
                                        </p:tgtEl>
                                        <p:attrNameLst>
                                          <p:attrName>ppt_x</p:attrName>
                                        </p:attrNameLst>
                                      </p:cBhvr>
                                      <p:tavLst>
                                        <p:tav tm="0">
                                          <p:val>
                                            <p:strVal val="0-#ppt_w/2"/>
                                          </p:val>
                                        </p:tav>
                                        <p:tav tm="100000">
                                          <p:val>
                                            <p:strVal val="#ppt_x"/>
                                          </p:val>
                                        </p:tav>
                                      </p:tavLst>
                                    </p:anim>
                                    <p:anim calcmode="lin" valueType="num">
                                      <p:cBhvr additive="base">
                                        <p:cTn id="298" dur="4500" fill="hold"/>
                                        <p:tgtEl>
                                          <p:spTgt spid="61"/>
                                        </p:tgtEl>
                                        <p:attrNameLst>
                                          <p:attrName>ppt_y</p:attrName>
                                        </p:attrNameLst>
                                      </p:cBhvr>
                                      <p:tavLst>
                                        <p:tav tm="0">
                                          <p:val>
                                            <p:strVal val="#ppt_y"/>
                                          </p:val>
                                        </p:tav>
                                        <p:tav tm="100000">
                                          <p:val>
                                            <p:strVal val="#ppt_y"/>
                                          </p:val>
                                        </p:tav>
                                      </p:tavLst>
                                    </p:anim>
                                  </p:childTnLst>
                                </p:cTn>
                              </p:par>
                              <p:par>
                                <p:cTn id="299" presetID="2" presetClass="exit" presetSubtype="2" fill="hold" nodeType="withEffect">
                                  <p:stCondLst>
                                    <p:cond delay="0"/>
                                  </p:stCondLst>
                                  <p:childTnLst>
                                    <p:anim calcmode="lin" valueType="num">
                                      <p:cBhvr additive="base">
                                        <p:cTn id="300" dur="4500"/>
                                        <p:tgtEl>
                                          <p:spTgt spid="61"/>
                                        </p:tgtEl>
                                        <p:attrNameLst>
                                          <p:attrName>ppt_x</p:attrName>
                                        </p:attrNameLst>
                                      </p:cBhvr>
                                      <p:tavLst>
                                        <p:tav tm="0">
                                          <p:val>
                                            <p:strVal val="ppt_x"/>
                                          </p:val>
                                        </p:tav>
                                        <p:tav tm="100000">
                                          <p:val>
                                            <p:strVal val="1+ppt_w/2"/>
                                          </p:val>
                                        </p:tav>
                                      </p:tavLst>
                                    </p:anim>
                                    <p:anim calcmode="lin" valueType="num">
                                      <p:cBhvr additive="base">
                                        <p:cTn id="301" dur="4500"/>
                                        <p:tgtEl>
                                          <p:spTgt spid="61"/>
                                        </p:tgtEl>
                                        <p:attrNameLst>
                                          <p:attrName>ppt_y</p:attrName>
                                        </p:attrNameLst>
                                      </p:cBhvr>
                                      <p:tavLst>
                                        <p:tav tm="0">
                                          <p:val>
                                            <p:strVal val="ppt_y"/>
                                          </p:val>
                                        </p:tav>
                                        <p:tav tm="100000">
                                          <p:val>
                                            <p:strVal val="ppt_y"/>
                                          </p:val>
                                        </p:tav>
                                      </p:tavLst>
                                    </p:anim>
                                    <p:set>
                                      <p:cBhvr>
                                        <p:cTn id="302" dur="1" fill="hold">
                                          <p:stCondLst>
                                            <p:cond delay="4499"/>
                                          </p:stCondLst>
                                        </p:cTn>
                                        <p:tgtEl>
                                          <p:spTgt spid="61"/>
                                        </p:tgtEl>
                                        <p:attrNameLst>
                                          <p:attrName>style.visibility</p:attrName>
                                        </p:attrNameLst>
                                      </p:cBhvr>
                                      <p:to>
                                        <p:strVal val="hidden"/>
                                      </p:to>
                                    </p:set>
                                  </p:childTnLst>
                                </p:cTn>
                              </p:par>
                              <p:par>
                                <p:cTn id="303" presetID="8" presetClass="emph" presetSubtype="0" fill="hold" nodeType="withEffect">
                                  <p:stCondLst>
                                    <p:cond delay="0"/>
                                  </p:stCondLst>
                                  <p:childTnLst>
                                    <p:animRot by="21600000">
                                      <p:cBhvr>
                                        <p:cTn id="304" dur="4500" fill="hold"/>
                                        <p:tgtEl>
                                          <p:spTgt spid="61"/>
                                        </p:tgtEl>
                                        <p:attrNameLst>
                                          <p:attrName>r</p:attrName>
                                        </p:attrNameLst>
                                      </p:cBhvr>
                                    </p:animRot>
                                  </p:childTnLst>
                                </p:cTn>
                              </p:par>
                              <p:par>
                                <p:cTn id="305" presetID="2" presetClass="entr" presetSubtype="8" fill="hold" nodeType="withEffect">
                                  <p:stCondLst>
                                    <p:cond delay="0"/>
                                  </p:stCondLst>
                                  <p:childTnLst>
                                    <p:set>
                                      <p:cBhvr>
                                        <p:cTn id="306" dur="1" fill="hold">
                                          <p:stCondLst>
                                            <p:cond delay="0"/>
                                          </p:stCondLst>
                                        </p:cTn>
                                        <p:tgtEl>
                                          <p:spTgt spid="58"/>
                                        </p:tgtEl>
                                        <p:attrNameLst>
                                          <p:attrName>style.visibility</p:attrName>
                                        </p:attrNameLst>
                                      </p:cBhvr>
                                      <p:to>
                                        <p:strVal val="visible"/>
                                      </p:to>
                                    </p:set>
                                    <p:anim calcmode="lin" valueType="num">
                                      <p:cBhvr additive="base">
                                        <p:cTn id="307" dur="4500" fill="hold"/>
                                        <p:tgtEl>
                                          <p:spTgt spid="58"/>
                                        </p:tgtEl>
                                        <p:attrNameLst>
                                          <p:attrName>ppt_x</p:attrName>
                                        </p:attrNameLst>
                                      </p:cBhvr>
                                      <p:tavLst>
                                        <p:tav tm="0">
                                          <p:val>
                                            <p:strVal val="0-#ppt_w/2"/>
                                          </p:val>
                                        </p:tav>
                                        <p:tav tm="100000">
                                          <p:val>
                                            <p:strVal val="#ppt_x"/>
                                          </p:val>
                                        </p:tav>
                                      </p:tavLst>
                                    </p:anim>
                                    <p:anim calcmode="lin" valueType="num">
                                      <p:cBhvr additive="base">
                                        <p:cTn id="308" dur="4500" fill="hold"/>
                                        <p:tgtEl>
                                          <p:spTgt spid="58"/>
                                        </p:tgtEl>
                                        <p:attrNameLst>
                                          <p:attrName>ppt_y</p:attrName>
                                        </p:attrNameLst>
                                      </p:cBhvr>
                                      <p:tavLst>
                                        <p:tav tm="0">
                                          <p:val>
                                            <p:strVal val="#ppt_y"/>
                                          </p:val>
                                        </p:tav>
                                        <p:tav tm="100000">
                                          <p:val>
                                            <p:strVal val="#ppt_y"/>
                                          </p:val>
                                        </p:tav>
                                      </p:tavLst>
                                    </p:anim>
                                  </p:childTnLst>
                                </p:cTn>
                              </p:par>
                              <p:par>
                                <p:cTn id="309" presetID="2" presetClass="exit" presetSubtype="2" fill="hold" nodeType="withEffect">
                                  <p:stCondLst>
                                    <p:cond delay="0"/>
                                  </p:stCondLst>
                                  <p:childTnLst>
                                    <p:anim calcmode="lin" valueType="num">
                                      <p:cBhvr additive="base">
                                        <p:cTn id="310" dur="4500"/>
                                        <p:tgtEl>
                                          <p:spTgt spid="58"/>
                                        </p:tgtEl>
                                        <p:attrNameLst>
                                          <p:attrName>ppt_x</p:attrName>
                                        </p:attrNameLst>
                                      </p:cBhvr>
                                      <p:tavLst>
                                        <p:tav tm="0">
                                          <p:val>
                                            <p:strVal val="ppt_x"/>
                                          </p:val>
                                        </p:tav>
                                        <p:tav tm="100000">
                                          <p:val>
                                            <p:strVal val="1+ppt_w/2"/>
                                          </p:val>
                                        </p:tav>
                                      </p:tavLst>
                                    </p:anim>
                                    <p:anim calcmode="lin" valueType="num">
                                      <p:cBhvr additive="base">
                                        <p:cTn id="311" dur="4500"/>
                                        <p:tgtEl>
                                          <p:spTgt spid="58"/>
                                        </p:tgtEl>
                                        <p:attrNameLst>
                                          <p:attrName>ppt_y</p:attrName>
                                        </p:attrNameLst>
                                      </p:cBhvr>
                                      <p:tavLst>
                                        <p:tav tm="0">
                                          <p:val>
                                            <p:strVal val="ppt_y"/>
                                          </p:val>
                                        </p:tav>
                                        <p:tav tm="100000">
                                          <p:val>
                                            <p:strVal val="ppt_y"/>
                                          </p:val>
                                        </p:tav>
                                      </p:tavLst>
                                    </p:anim>
                                    <p:set>
                                      <p:cBhvr>
                                        <p:cTn id="312" dur="1" fill="hold">
                                          <p:stCondLst>
                                            <p:cond delay="4499"/>
                                          </p:stCondLst>
                                        </p:cTn>
                                        <p:tgtEl>
                                          <p:spTgt spid="58"/>
                                        </p:tgtEl>
                                        <p:attrNameLst>
                                          <p:attrName>style.visibility</p:attrName>
                                        </p:attrNameLst>
                                      </p:cBhvr>
                                      <p:to>
                                        <p:strVal val="hidden"/>
                                      </p:to>
                                    </p:set>
                                  </p:childTnLst>
                                </p:cTn>
                              </p:par>
                              <p:par>
                                <p:cTn id="313" presetID="8" presetClass="emph" presetSubtype="0" fill="hold" nodeType="withEffect">
                                  <p:stCondLst>
                                    <p:cond delay="0"/>
                                  </p:stCondLst>
                                  <p:childTnLst>
                                    <p:animRot by="21600000">
                                      <p:cBhvr>
                                        <p:cTn id="314" dur="4500" fill="hold"/>
                                        <p:tgtEl>
                                          <p:spTgt spid="58"/>
                                        </p:tgtEl>
                                        <p:attrNameLst>
                                          <p:attrName>r</p:attrName>
                                        </p:attrNameLst>
                                      </p:cBhvr>
                                    </p:animRot>
                                  </p:childTnLst>
                                </p:cTn>
                              </p:par>
                              <p:par>
                                <p:cTn id="315" presetID="2" presetClass="entr" presetSubtype="8" fill="hold" nodeType="withEffect">
                                  <p:stCondLst>
                                    <p:cond delay="0"/>
                                  </p:stCondLst>
                                  <p:childTnLst>
                                    <p:set>
                                      <p:cBhvr>
                                        <p:cTn id="316" dur="1" fill="hold">
                                          <p:stCondLst>
                                            <p:cond delay="0"/>
                                          </p:stCondLst>
                                        </p:cTn>
                                        <p:tgtEl>
                                          <p:spTgt spid="55"/>
                                        </p:tgtEl>
                                        <p:attrNameLst>
                                          <p:attrName>style.visibility</p:attrName>
                                        </p:attrNameLst>
                                      </p:cBhvr>
                                      <p:to>
                                        <p:strVal val="visible"/>
                                      </p:to>
                                    </p:set>
                                    <p:anim calcmode="lin" valueType="num">
                                      <p:cBhvr additive="base">
                                        <p:cTn id="317" dur="4500" fill="hold"/>
                                        <p:tgtEl>
                                          <p:spTgt spid="55"/>
                                        </p:tgtEl>
                                        <p:attrNameLst>
                                          <p:attrName>ppt_x</p:attrName>
                                        </p:attrNameLst>
                                      </p:cBhvr>
                                      <p:tavLst>
                                        <p:tav tm="0">
                                          <p:val>
                                            <p:strVal val="0-#ppt_w/2"/>
                                          </p:val>
                                        </p:tav>
                                        <p:tav tm="100000">
                                          <p:val>
                                            <p:strVal val="#ppt_x"/>
                                          </p:val>
                                        </p:tav>
                                      </p:tavLst>
                                    </p:anim>
                                    <p:anim calcmode="lin" valueType="num">
                                      <p:cBhvr additive="base">
                                        <p:cTn id="318" dur="4500" fill="hold"/>
                                        <p:tgtEl>
                                          <p:spTgt spid="55"/>
                                        </p:tgtEl>
                                        <p:attrNameLst>
                                          <p:attrName>ppt_y</p:attrName>
                                        </p:attrNameLst>
                                      </p:cBhvr>
                                      <p:tavLst>
                                        <p:tav tm="0">
                                          <p:val>
                                            <p:strVal val="#ppt_y"/>
                                          </p:val>
                                        </p:tav>
                                        <p:tav tm="100000">
                                          <p:val>
                                            <p:strVal val="#ppt_y"/>
                                          </p:val>
                                        </p:tav>
                                      </p:tavLst>
                                    </p:anim>
                                  </p:childTnLst>
                                </p:cTn>
                              </p:par>
                              <p:par>
                                <p:cTn id="319" presetID="2" presetClass="exit" presetSubtype="2" fill="hold" nodeType="withEffect">
                                  <p:stCondLst>
                                    <p:cond delay="0"/>
                                  </p:stCondLst>
                                  <p:childTnLst>
                                    <p:anim calcmode="lin" valueType="num">
                                      <p:cBhvr additive="base">
                                        <p:cTn id="320" dur="4500"/>
                                        <p:tgtEl>
                                          <p:spTgt spid="55"/>
                                        </p:tgtEl>
                                        <p:attrNameLst>
                                          <p:attrName>ppt_x</p:attrName>
                                        </p:attrNameLst>
                                      </p:cBhvr>
                                      <p:tavLst>
                                        <p:tav tm="0">
                                          <p:val>
                                            <p:strVal val="ppt_x"/>
                                          </p:val>
                                        </p:tav>
                                        <p:tav tm="100000">
                                          <p:val>
                                            <p:strVal val="1+ppt_w/2"/>
                                          </p:val>
                                        </p:tav>
                                      </p:tavLst>
                                    </p:anim>
                                    <p:anim calcmode="lin" valueType="num">
                                      <p:cBhvr additive="base">
                                        <p:cTn id="321" dur="4500"/>
                                        <p:tgtEl>
                                          <p:spTgt spid="55"/>
                                        </p:tgtEl>
                                        <p:attrNameLst>
                                          <p:attrName>ppt_y</p:attrName>
                                        </p:attrNameLst>
                                      </p:cBhvr>
                                      <p:tavLst>
                                        <p:tav tm="0">
                                          <p:val>
                                            <p:strVal val="ppt_y"/>
                                          </p:val>
                                        </p:tav>
                                        <p:tav tm="100000">
                                          <p:val>
                                            <p:strVal val="ppt_y"/>
                                          </p:val>
                                        </p:tav>
                                      </p:tavLst>
                                    </p:anim>
                                    <p:set>
                                      <p:cBhvr>
                                        <p:cTn id="322" dur="1" fill="hold">
                                          <p:stCondLst>
                                            <p:cond delay="4499"/>
                                          </p:stCondLst>
                                        </p:cTn>
                                        <p:tgtEl>
                                          <p:spTgt spid="55"/>
                                        </p:tgtEl>
                                        <p:attrNameLst>
                                          <p:attrName>style.visibility</p:attrName>
                                        </p:attrNameLst>
                                      </p:cBhvr>
                                      <p:to>
                                        <p:strVal val="hidden"/>
                                      </p:to>
                                    </p:set>
                                  </p:childTnLst>
                                </p:cTn>
                              </p:par>
                              <p:par>
                                <p:cTn id="323" presetID="8" presetClass="emph" presetSubtype="0" fill="hold" nodeType="withEffect">
                                  <p:stCondLst>
                                    <p:cond delay="0"/>
                                  </p:stCondLst>
                                  <p:childTnLst>
                                    <p:animRot by="21600000">
                                      <p:cBhvr>
                                        <p:cTn id="324" dur="4500" fill="hold"/>
                                        <p:tgtEl>
                                          <p:spTgt spid="55"/>
                                        </p:tgtEl>
                                        <p:attrNameLst>
                                          <p:attrName>r</p:attrName>
                                        </p:attrNameLst>
                                      </p:cBhvr>
                                    </p:animRot>
                                  </p:childTnLst>
                                </p:cTn>
                              </p:par>
                              <p:par>
                                <p:cTn id="325" presetID="2" presetClass="entr" presetSubtype="8" fill="hold" nodeType="withEffect">
                                  <p:stCondLst>
                                    <p:cond delay="0"/>
                                  </p:stCondLst>
                                  <p:childTnLst>
                                    <p:set>
                                      <p:cBhvr>
                                        <p:cTn id="326" dur="1" fill="hold">
                                          <p:stCondLst>
                                            <p:cond delay="0"/>
                                          </p:stCondLst>
                                        </p:cTn>
                                        <p:tgtEl>
                                          <p:spTgt spid="52"/>
                                        </p:tgtEl>
                                        <p:attrNameLst>
                                          <p:attrName>style.visibility</p:attrName>
                                        </p:attrNameLst>
                                      </p:cBhvr>
                                      <p:to>
                                        <p:strVal val="visible"/>
                                      </p:to>
                                    </p:set>
                                    <p:anim calcmode="lin" valueType="num">
                                      <p:cBhvr additive="base">
                                        <p:cTn id="327" dur="4500" fill="hold"/>
                                        <p:tgtEl>
                                          <p:spTgt spid="52"/>
                                        </p:tgtEl>
                                        <p:attrNameLst>
                                          <p:attrName>ppt_x</p:attrName>
                                        </p:attrNameLst>
                                      </p:cBhvr>
                                      <p:tavLst>
                                        <p:tav tm="0">
                                          <p:val>
                                            <p:strVal val="0-#ppt_w/2"/>
                                          </p:val>
                                        </p:tav>
                                        <p:tav tm="100000">
                                          <p:val>
                                            <p:strVal val="#ppt_x"/>
                                          </p:val>
                                        </p:tav>
                                      </p:tavLst>
                                    </p:anim>
                                    <p:anim calcmode="lin" valueType="num">
                                      <p:cBhvr additive="base">
                                        <p:cTn id="328" dur="4500" fill="hold"/>
                                        <p:tgtEl>
                                          <p:spTgt spid="52"/>
                                        </p:tgtEl>
                                        <p:attrNameLst>
                                          <p:attrName>ppt_y</p:attrName>
                                        </p:attrNameLst>
                                      </p:cBhvr>
                                      <p:tavLst>
                                        <p:tav tm="0">
                                          <p:val>
                                            <p:strVal val="#ppt_y"/>
                                          </p:val>
                                        </p:tav>
                                        <p:tav tm="100000">
                                          <p:val>
                                            <p:strVal val="#ppt_y"/>
                                          </p:val>
                                        </p:tav>
                                      </p:tavLst>
                                    </p:anim>
                                  </p:childTnLst>
                                </p:cTn>
                              </p:par>
                              <p:par>
                                <p:cTn id="329" presetID="2" presetClass="exit" presetSubtype="2" fill="hold" nodeType="withEffect">
                                  <p:stCondLst>
                                    <p:cond delay="0"/>
                                  </p:stCondLst>
                                  <p:childTnLst>
                                    <p:anim calcmode="lin" valueType="num">
                                      <p:cBhvr additive="base">
                                        <p:cTn id="330" dur="4500"/>
                                        <p:tgtEl>
                                          <p:spTgt spid="52"/>
                                        </p:tgtEl>
                                        <p:attrNameLst>
                                          <p:attrName>ppt_x</p:attrName>
                                        </p:attrNameLst>
                                      </p:cBhvr>
                                      <p:tavLst>
                                        <p:tav tm="0">
                                          <p:val>
                                            <p:strVal val="ppt_x"/>
                                          </p:val>
                                        </p:tav>
                                        <p:tav tm="100000">
                                          <p:val>
                                            <p:strVal val="1+ppt_w/2"/>
                                          </p:val>
                                        </p:tav>
                                      </p:tavLst>
                                    </p:anim>
                                    <p:anim calcmode="lin" valueType="num">
                                      <p:cBhvr additive="base">
                                        <p:cTn id="331" dur="4500"/>
                                        <p:tgtEl>
                                          <p:spTgt spid="52"/>
                                        </p:tgtEl>
                                        <p:attrNameLst>
                                          <p:attrName>ppt_y</p:attrName>
                                        </p:attrNameLst>
                                      </p:cBhvr>
                                      <p:tavLst>
                                        <p:tav tm="0">
                                          <p:val>
                                            <p:strVal val="ppt_y"/>
                                          </p:val>
                                        </p:tav>
                                        <p:tav tm="100000">
                                          <p:val>
                                            <p:strVal val="ppt_y"/>
                                          </p:val>
                                        </p:tav>
                                      </p:tavLst>
                                    </p:anim>
                                    <p:set>
                                      <p:cBhvr>
                                        <p:cTn id="332" dur="1" fill="hold">
                                          <p:stCondLst>
                                            <p:cond delay="4499"/>
                                          </p:stCondLst>
                                        </p:cTn>
                                        <p:tgtEl>
                                          <p:spTgt spid="52"/>
                                        </p:tgtEl>
                                        <p:attrNameLst>
                                          <p:attrName>style.visibility</p:attrName>
                                        </p:attrNameLst>
                                      </p:cBhvr>
                                      <p:to>
                                        <p:strVal val="hidden"/>
                                      </p:to>
                                    </p:set>
                                  </p:childTnLst>
                                </p:cTn>
                              </p:par>
                              <p:par>
                                <p:cTn id="333" presetID="8" presetClass="emph" presetSubtype="0" fill="hold" nodeType="withEffect">
                                  <p:stCondLst>
                                    <p:cond delay="0"/>
                                  </p:stCondLst>
                                  <p:childTnLst>
                                    <p:animRot by="21600000">
                                      <p:cBhvr>
                                        <p:cTn id="334" dur="4500" fill="hold"/>
                                        <p:tgtEl>
                                          <p:spTgt spid="52"/>
                                        </p:tgtEl>
                                        <p:attrNameLst>
                                          <p:attrName>r</p:attrName>
                                        </p:attrNameLst>
                                      </p:cBhvr>
                                    </p:animRot>
                                  </p:childTnLst>
                                </p:cTn>
                              </p:par>
                              <p:par>
                                <p:cTn id="335" presetID="2" presetClass="entr" presetSubtype="8" fill="hold" nodeType="withEffect">
                                  <p:stCondLst>
                                    <p:cond delay="0"/>
                                  </p:stCondLst>
                                  <p:childTnLst>
                                    <p:set>
                                      <p:cBhvr>
                                        <p:cTn id="336" dur="1" fill="hold">
                                          <p:stCondLst>
                                            <p:cond delay="0"/>
                                          </p:stCondLst>
                                        </p:cTn>
                                        <p:tgtEl>
                                          <p:spTgt spid="49"/>
                                        </p:tgtEl>
                                        <p:attrNameLst>
                                          <p:attrName>style.visibility</p:attrName>
                                        </p:attrNameLst>
                                      </p:cBhvr>
                                      <p:to>
                                        <p:strVal val="visible"/>
                                      </p:to>
                                    </p:set>
                                    <p:anim calcmode="lin" valueType="num">
                                      <p:cBhvr additive="base">
                                        <p:cTn id="337" dur="4500" fill="hold"/>
                                        <p:tgtEl>
                                          <p:spTgt spid="49"/>
                                        </p:tgtEl>
                                        <p:attrNameLst>
                                          <p:attrName>ppt_x</p:attrName>
                                        </p:attrNameLst>
                                      </p:cBhvr>
                                      <p:tavLst>
                                        <p:tav tm="0">
                                          <p:val>
                                            <p:strVal val="0-#ppt_w/2"/>
                                          </p:val>
                                        </p:tav>
                                        <p:tav tm="100000">
                                          <p:val>
                                            <p:strVal val="#ppt_x"/>
                                          </p:val>
                                        </p:tav>
                                      </p:tavLst>
                                    </p:anim>
                                    <p:anim calcmode="lin" valueType="num">
                                      <p:cBhvr additive="base">
                                        <p:cTn id="338" dur="4500" fill="hold"/>
                                        <p:tgtEl>
                                          <p:spTgt spid="49"/>
                                        </p:tgtEl>
                                        <p:attrNameLst>
                                          <p:attrName>ppt_y</p:attrName>
                                        </p:attrNameLst>
                                      </p:cBhvr>
                                      <p:tavLst>
                                        <p:tav tm="0">
                                          <p:val>
                                            <p:strVal val="#ppt_y"/>
                                          </p:val>
                                        </p:tav>
                                        <p:tav tm="100000">
                                          <p:val>
                                            <p:strVal val="#ppt_y"/>
                                          </p:val>
                                        </p:tav>
                                      </p:tavLst>
                                    </p:anim>
                                  </p:childTnLst>
                                </p:cTn>
                              </p:par>
                              <p:par>
                                <p:cTn id="339" presetID="2" presetClass="exit" presetSubtype="2" fill="hold" nodeType="withEffect">
                                  <p:stCondLst>
                                    <p:cond delay="0"/>
                                  </p:stCondLst>
                                  <p:childTnLst>
                                    <p:anim calcmode="lin" valueType="num">
                                      <p:cBhvr additive="base">
                                        <p:cTn id="340" dur="4500"/>
                                        <p:tgtEl>
                                          <p:spTgt spid="49"/>
                                        </p:tgtEl>
                                        <p:attrNameLst>
                                          <p:attrName>ppt_x</p:attrName>
                                        </p:attrNameLst>
                                      </p:cBhvr>
                                      <p:tavLst>
                                        <p:tav tm="0">
                                          <p:val>
                                            <p:strVal val="ppt_x"/>
                                          </p:val>
                                        </p:tav>
                                        <p:tav tm="100000">
                                          <p:val>
                                            <p:strVal val="1+ppt_w/2"/>
                                          </p:val>
                                        </p:tav>
                                      </p:tavLst>
                                    </p:anim>
                                    <p:anim calcmode="lin" valueType="num">
                                      <p:cBhvr additive="base">
                                        <p:cTn id="341" dur="4500"/>
                                        <p:tgtEl>
                                          <p:spTgt spid="49"/>
                                        </p:tgtEl>
                                        <p:attrNameLst>
                                          <p:attrName>ppt_y</p:attrName>
                                        </p:attrNameLst>
                                      </p:cBhvr>
                                      <p:tavLst>
                                        <p:tav tm="0">
                                          <p:val>
                                            <p:strVal val="ppt_y"/>
                                          </p:val>
                                        </p:tav>
                                        <p:tav tm="100000">
                                          <p:val>
                                            <p:strVal val="ppt_y"/>
                                          </p:val>
                                        </p:tav>
                                      </p:tavLst>
                                    </p:anim>
                                    <p:set>
                                      <p:cBhvr>
                                        <p:cTn id="342" dur="1" fill="hold">
                                          <p:stCondLst>
                                            <p:cond delay="4499"/>
                                          </p:stCondLst>
                                        </p:cTn>
                                        <p:tgtEl>
                                          <p:spTgt spid="49"/>
                                        </p:tgtEl>
                                        <p:attrNameLst>
                                          <p:attrName>style.visibility</p:attrName>
                                        </p:attrNameLst>
                                      </p:cBhvr>
                                      <p:to>
                                        <p:strVal val="hidden"/>
                                      </p:to>
                                    </p:set>
                                  </p:childTnLst>
                                </p:cTn>
                              </p:par>
                              <p:par>
                                <p:cTn id="343" presetID="8" presetClass="emph" presetSubtype="0" fill="hold" nodeType="withEffect">
                                  <p:stCondLst>
                                    <p:cond delay="0"/>
                                  </p:stCondLst>
                                  <p:childTnLst>
                                    <p:animRot by="21600000">
                                      <p:cBhvr>
                                        <p:cTn id="344" dur="4500" fill="hold"/>
                                        <p:tgtEl>
                                          <p:spTgt spid="49"/>
                                        </p:tgtEl>
                                        <p:attrNameLst>
                                          <p:attrName>r</p:attrName>
                                        </p:attrNameLst>
                                      </p:cBhvr>
                                    </p:animRot>
                                  </p:childTnLst>
                                </p:cTn>
                              </p:par>
                              <p:par>
                                <p:cTn id="345" presetID="2" presetClass="entr" presetSubtype="8" fill="hold" nodeType="withEffect">
                                  <p:stCondLst>
                                    <p:cond delay="0"/>
                                  </p:stCondLst>
                                  <p:childTnLst>
                                    <p:set>
                                      <p:cBhvr>
                                        <p:cTn id="346" dur="1" fill="hold">
                                          <p:stCondLst>
                                            <p:cond delay="0"/>
                                          </p:stCondLst>
                                        </p:cTn>
                                        <p:tgtEl>
                                          <p:spTgt spid="46"/>
                                        </p:tgtEl>
                                        <p:attrNameLst>
                                          <p:attrName>style.visibility</p:attrName>
                                        </p:attrNameLst>
                                      </p:cBhvr>
                                      <p:to>
                                        <p:strVal val="visible"/>
                                      </p:to>
                                    </p:set>
                                    <p:anim calcmode="lin" valueType="num">
                                      <p:cBhvr additive="base">
                                        <p:cTn id="347" dur="4500" fill="hold"/>
                                        <p:tgtEl>
                                          <p:spTgt spid="46"/>
                                        </p:tgtEl>
                                        <p:attrNameLst>
                                          <p:attrName>ppt_x</p:attrName>
                                        </p:attrNameLst>
                                      </p:cBhvr>
                                      <p:tavLst>
                                        <p:tav tm="0">
                                          <p:val>
                                            <p:strVal val="0-#ppt_w/2"/>
                                          </p:val>
                                        </p:tav>
                                        <p:tav tm="100000">
                                          <p:val>
                                            <p:strVal val="#ppt_x"/>
                                          </p:val>
                                        </p:tav>
                                      </p:tavLst>
                                    </p:anim>
                                    <p:anim calcmode="lin" valueType="num">
                                      <p:cBhvr additive="base">
                                        <p:cTn id="348" dur="4500" fill="hold"/>
                                        <p:tgtEl>
                                          <p:spTgt spid="46"/>
                                        </p:tgtEl>
                                        <p:attrNameLst>
                                          <p:attrName>ppt_y</p:attrName>
                                        </p:attrNameLst>
                                      </p:cBhvr>
                                      <p:tavLst>
                                        <p:tav tm="0">
                                          <p:val>
                                            <p:strVal val="#ppt_y"/>
                                          </p:val>
                                        </p:tav>
                                        <p:tav tm="100000">
                                          <p:val>
                                            <p:strVal val="#ppt_y"/>
                                          </p:val>
                                        </p:tav>
                                      </p:tavLst>
                                    </p:anim>
                                  </p:childTnLst>
                                </p:cTn>
                              </p:par>
                              <p:par>
                                <p:cTn id="349" presetID="2" presetClass="exit" presetSubtype="2" fill="hold" nodeType="withEffect">
                                  <p:stCondLst>
                                    <p:cond delay="0"/>
                                  </p:stCondLst>
                                  <p:childTnLst>
                                    <p:anim calcmode="lin" valueType="num">
                                      <p:cBhvr additive="base">
                                        <p:cTn id="350" dur="4500"/>
                                        <p:tgtEl>
                                          <p:spTgt spid="46"/>
                                        </p:tgtEl>
                                        <p:attrNameLst>
                                          <p:attrName>ppt_x</p:attrName>
                                        </p:attrNameLst>
                                      </p:cBhvr>
                                      <p:tavLst>
                                        <p:tav tm="0">
                                          <p:val>
                                            <p:strVal val="ppt_x"/>
                                          </p:val>
                                        </p:tav>
                                        <p:tav tm="100000">
                                          <p:val>
                                            <p:strVal val="1+ppt_w/2"/>
                                          </p:val>
                                        </p:tav>
                                      </p:tavLst>
                                    </p:anim>
                                    <p:anim calcmode="lin" valueType="num">
                                      <p:cBhvr additive="base">
                                        <p:cTn id="351" dur="4500"/>
                                        <p:tgtEl>
                                          <p:spTgt spid="46"/>
                                        </p:tgtEl>
                                        <p:attrNameLst>
                                          <p:attrName>ppt_y</p:attrName>
                                        </p:attrNameLst>
                                      </p:cBhvr>
                                      <p:tavLst>
                                        <p:tav tm="0">
                                          <p:val>
                                            <p:strVal val="ppt_y"/>
                                          </p:val>
                                        </p:tav>
                                        <p:tav tm="100000">
                                          <p:val>
                                            <p:strVal val="ppt_y"/>
                                          </p:val>
                                        </p:tav>
                                      </p:tavLst>
                                    </p:anim>
                                    <p:set>
                                      <p:cBhvr>
                                        <p:cTn id="352" dur="1" fill="hold">
                                          <p:stCondLst>
                                            <p:cond delay="4499"/>
                                          </p:stCondLst>
                                        </p:cTn>
                                        <p:tgtEl>
                                          <p:spTgt spid="46"/>
                                        </p:tgtEl>
                                        <p:attrNameLst>
                                          <p:attrName>style.visibility</p:attrName>
                                        </p:attrNameLst>
                                      </p:cBhvr>
                                      <p:to>
                                        <p:strVal val="hidden"/>
                                      </p:to>
                                    </p:set>
                                  </p:childTnLst>
                                </p:cTn>
                              </p:par>
                              <p:par>
                                <p:cTn id="353" presetID="8" presetClass="emph" presetSubtype="0" fill="hold" nodeType="withEffect">
                                  <p:stCondLst>
                                    <p:cond delay="0"/>
                                  </p:stCondLst>
                                  <p:childTnLst>
                                    <p:animRot by="21600000">
                                      <p:cBhvr>
                                        <p:cTn id="354" dur="4500" fill="hold"/>
                                        <p:tgtEl>
                                          <p:spTgt spid="46"/>
                                        </p:tgtEl>
                                        <p:attrNameLst>
                                          <p:attrName>r</p:attrName>
                                        </p:attrNameLst>
                                      </p:cBhvr>
                                    </p:animRot>
                                  </p:childTnLst>
                                </p:cTn>
                              </p:par>
                              <p:par>
                                <p:cTn id="355" presetID="2" presetClass="entr" presetSubtype="8" fill="hold" nodeType="withEffect">
                                  <p:stCondLst>
                                    <p:cond delay="0"/>
                                  </p:stCondLst>
                                  <p:childTnLst>
                                    <p:set>
                                      <p:cBhvr>
                                        <p:cTn id="356" dur="1" fill="hold">
                                          <p:stCondLst>
                                            <p:cond delay="0"/>
                                          </p:stCondLst>
                                        </p:cTn>
                                        <p:tgtEl>
                                          <p:spTgt spid="22"/>
                                        </p:tgtEl>
                                        <p:attrNameLst>
                                          <p:attrName>style.visibility</p:attrName>
                                        </p:attrNameLst>
                                      </p:cBhvr>
                                      <p:to>
                                        <p:strVal val="visible"/>
                                      </p:to>
                                    </p:set>
                                    <p:anim calcmode="lin" valueType="num">
                                      <p:cBhvr additive="base">
                                        <p:cTn id="357" dur="4500" fill="hold"/>
                                        <p:tgtEl>
                                          <p:spTgt spid="22"/>
                                        </p:tgtEl>
                                        <p:attrNameLst>
                                          <p:attrName>ppt_x</p:attrName>
                                        </p:attrNameLst>
                                      </p:cBhvr>
                                      <p:tavLst>
                                        <p:tav tm="0">
                                          <p:val>
                                            <p:strVal val="0-#ppt_w/2"/>
                                          </p:val>
                                        </p:tav>
                                        <p:tav tm="100000">
                                          <p:val>
                                            <p:strVal val="#ppt_x"/>
                                          </p:val>
                                        </p:tav>
                                      </p:tavLst>
                                    </p:anim>
                                    <p:anim calcmode="lin" valueType="num">
                                      <p:cBhvr additive="base">
                                        <p:cTn id="358" dur="4500" fill="hold"/>
                                        <p:tgtEl>
                                          <p:spTgt spid="22"/>
                                        </p:tgtEl>
                                        <p:attrNameLst>
                                          <p:attrName>ppt_y</p:attrName>
                                        </p:attrNameLst>
                                      </p:cBhvr>
                                      <p:tavLst>
                                        <p:tav tm="0">
                                          <p:val>
                                            <p:strVal val="#ppt_y"/>
                                          </p:val>
                                        </p:tav>
                                        <p:tav tm="100000">
                                          <p:val>
                                            <p:strVal val="#ppt_y"/>
                                          </p:val>
                                        </p:tav>
                                      </p:tavLst>
                                    </p:anim>
                                  </p:childTnLst>
                                </p:cTn>
                              </p:par>
                              <p:par>
                                <p:cTn id="359" presetID="2" presetClass="exit" presetSubtype="2" fill="hold" nodeType="withEffect">
                                  <p:stCondLst>
                                    <p:cond delay="0"/>
                                  </p:stCondLst>
                                  <p:childTnLst>
                                    <p:anim calcmode="lin" valueType="num">
                                      <p:cBhvr additive="base">
                                        <p:cTn id="360" dur="4500"/>
                                        <p:tgtEl>
                                          <p:spTgt spid="22"/>
                                        </p:tgtEl>
                                        <p:attrNameLst>
                                          <p:attrName>ppt_x</p:attrName>
                                        </p:attrNameLst>
                                      </p:cBhvr>
                                      <p:tavLst>
                                        <p:tav tm="0">
                                          <p:val>
                                            <p:strVal val="ppt_x"/>
                                          </p:val>
                                        </p:tav>
                                        <p:tav tm="100000">
                                          <p:val>
                                            <p:strVal val="1+ppt_w/2"/>
                                          </p:val>
                                        </p:tav>
                                      </p:tavLst>
                                    </p:anim>
                                    <p:anim calcmode="lin" valueType="num">
                                      <p:cBhvr additive="base">
                                        <p:cTn id="361" dur="4500"/>
                                        <p:tgtEl>
                                          <p:spTgt spid="22"/>
                                        </p:tgtEl>
                                        <p:attrNameLst>
                                          <p:attrName>ppt_y</p:attrName>
                                        </p:attrNameLst>
                                      </p:cBhvr>
                                      <p:tavLst>
                                        <p:tav tm="0">
                                          <p:val>
                                            <p:strVal val="ppt_y"/>
                                          </p:val>
                                        </p:tav>
                                        <p:tav tm="100000">
                                          <p:val>
                                            <p:strVal val="ppt_y"/>
                                          </p:val>
                                        </p:tav>
                                      </p:tavLst>
                                    </p:anim>
                                    <p:set>
                                      <p:cBhvr>
                                        <p:cTn id="362" dur="1" fill="hold">
                                          <p:stCondLst>
                                            <p:cond delay="4499"/>
                                          </p:stCondLst>
                                        </p:cTn>
                                        <p:tgtEl>
                                          <p:spTgt spid="22"/>
                                        </p:tgtEl>
                                        <p:attrNameLst>
                                          <p:attrName>style.visibility</p:attrName>
                                        </p:attrNameLst>
                                      </p:cBhvr>
                                      <p:to>
                                        <p:strVal val="hidden"/>
                                      </p:to>
                                    </p:set>
                                  </p:childTnLst>
                                </p:cTn>
                              </p:par>
                              <p:par>
                                <p:cTn id="363" presetID="8" presetClass="emph" presetSubtype="0" fill="hold" nodeType="withEffect">
                                  <p:stCondLst>
                                    <p:cond delay="0"/>
                                  </p:stCondLst>
                                  <p:childTnLst>
                                    <p:animRot by="21600000">
                                      <p:cBhvr>
                                        <p:cTn id="364" dur="4500" fill="hold"/>
                                        <p:tgtEl>
                                          <p:spTgt spid="22"/>
                                        </p:tgtEl>
                                        <p:attrNameLst>
                                          <p:attrName>r</p:attrName>
                                        </p:attrNameLst>
                                      </p:cBhvr>
                                    </p:animRot>
                                  </p:childTnLst>
                                </p:cTn>
                              </p:par>
                              <p:par>
                                <p:cTn id="365" presetID="2" presetClass="entr" presetSubtype="8" fill="hold" nodeType="withEffect">
                                  <p:stCondLst>
                                    <p:cond delay="0"/>
                                  </p:stCondLst>
                                  <p:childTnLst>
                                    <p:set>
                                      <p:cBhvr>
                                        <p:cTn id="366" dur="1" fill="hold">
                                          <p:stCondLst>
                                            <p:cond delay="0"/>
                                          </p:stCondLst>
                                        </p:cTn>
                                        <p:tgtEl>
                                          <p:spTgt spid="19"/>
                                        </p:tgtEl>
                                        <p:attrNameLst>
                                          <p:attrName>style.visibility</p:attrName>
                                        </p:attrNameLst>
                                      </p:cBhvr>
                                      <p:to>
                                        <p:strVal val="visible"/>
                                      </p:to>
                                    </p:set>
                                    <p:anim calcmode="lin" valueType="num">
                                      <p:cBhvr additive="base">
                                        <p:cTn id="367" dur="4500" fill="hold"/>
                                        <p:tgtEl>
                                          <p:spTgt spid="19"/>
                                        </p:tgtEl>
                                        <p:attrNameLst>
                                          <p:attrName>ppt_x</p:attrName>
                                        </p:attrNameLst>
                                      </p:cBhvr>
                                      <p:tavLst>
                                        <p:tav tm="0">
                                          <p:val>
                                            <p:strVal val="0-#ppt_w/2"/>
                                          </p:val>
                                        </p:tav>
                                        <p:tav tm="100000">
                                          <p:val>
                                            <p:strVal val="#ppt_x"/>
                                          </p:val>
                                        </p:tav>
                                      </p:tavLst>
                                    </p:anim>
                                    <p:anim calcmode="lin" valueType="num">
                                      <p:cBhvr additive="base">
                                        <p:cTn id="368" dur="4500" fill="hold"/>
                                        <p:tgtEl>
                                          <p:spTgt spid="19"/>
                                        </p:tgtEl>
                                        <p:attrNameLst>
                                          <p:attrName>ppt_y</p:attrName>
                                        </p:attrNameLst>
                                      </p:cBhvr>
                                      <p:tavLst>
                                        <p:tav tm="0">
                                          <p:val>
                                            <p:strVal val="#ppt_y"/>
                                          </p:val>
                                        </p:tav>
                                        <p:tav tm="100000">
                                          <p:val>
                                            <p:strVal val="#ppt_y"/>
                                          </p:val>
                                        </p:tav>
                                      </p:tavLst>
                                    </p:anim>
                                  </p:childTnLst>
                                </p:cTn>
                              </p:par>
                              <p:par>
                                <p:cTn id="369" presetID="2" presetClass="exit" presetSubtype="2" fill="hold" nodeType="withEffect">
                                  <p:stCondLst>
                                    <p:cond delay="0"/>
                                  </p:stCondLst>
                                  <p:childTnLst>
                                    <p:anim calcmode="lin" valueType="num">
                                      <p:cBhvr additive="base">
                                        <p:cTn id="370" dur="4500"/>
                                        <p:tgtEl>
                                          <p:spTgt spid="19"/>
                                        </p:tgtEl>
                                        <p:attrNameLst>
                                          <p:attrName>ppt_x</p:attrName>
                                        </p:attrNameLst>
                                      </p:cBhvr>
                                      <p:tavLst>
                                        <p:tav tm="0">
                                          <p:val>
                                            <p:strVal val="ppt_x"/>
                                          </p:val>
                                        </p:tav>
                                        <p:tav tm="100000">
                                          <p:val>
                                            <p:strVal val="1+ppt_w/2"/>
                                          </p:val>
                                        </p:tav>
                                      </p:tavLst>
                                    </p:anim>
                                    <p:anim calcmode="lin" valueType="num">
                                      <p:cBhvr additive="base">
                                        <p:cTn id="371" dur="4500"/>
                                        <p:tgtEl>
                                          <p:spTgt spid="19"/>
                                        </p:tgtEl>
                                        <p:attrNameLst>
                                          <p:attrName>ppt_y</p:attrName>
                                        </p:attrNameLst>
                                      </p:cBhvr>
                                      <p:tavLst>
                                        <p:tav tm="0">
                                          <p:val>
                                            <p:strVal val="ppt_y"/>
                                          </p:val>
                                        </p:tav>
                                        <p:tav tm="100000">
                                          <p:val>
                                            <p:strVal val="ppt_y"/>
                                          </p:val>
                                        </p:tav>
                                      </p:tavLst>
                                    </p:anim>
                                    <p:set>
                                      <p:cBhvr>
                                        <p:cTn id="372" dur="1" fill="hold">
                                          <p:stCondLst>
                                            <p:cond delay="4499"/>
                                          </p:stCondLst>
                                        </p:cTn>
                                        <p:tgtEl>
                                          <p:spTgt spid="19"/>
                                        </p:tgtEl>
                                        <p:attrNameLst>
                                          <p:attrName>style.visibility</p:attrName>
                                        </p:attrNameLst>
                                      </p:cBhvr>
                                      <p:to>
                                        <p:strVal val="hidden"/>
                                      </p:to>
                                    </p:set>
                                  </p:childTnLst>
                                </p:cTn>
                              </p:par>
                              <p:par>
                                <p:cTn id="373" presetID="8" presetClass="emph" presetSubtype="0" fill="hold" nodeType="withEffect">
                                  <p:stCondLst>
                                    <p:cond delay="0"/>
                                  </p:stCondLst>
                                  <p:childTnLst>
                                    <p:animRot by="21600000">
                                      <p:cBhvr>
                                        <p:cTn id="374" dur="4500" fill="hold"/>
                                        <p:tgtEl>
                                          <p:spTgt spid="19"/>
                                        </p:tgtEl>
                                        <p:attrNameLst>
                                          <p:attrName>r</p:attrName>
                                        </p:attrNameLst>
                                      </p:cBhvr>
                                    </p:animRot>
                                  </p:childTnLst>
                                </p:cTn>
                              </p:par>
                              <p:par>
                                <p:cTn id="375" presetID="2" presetClass="entr" presetSubtype="8" fill="hold" nodeType="withEffect">
                                  <p:stCondLst>
                                    <p:cond delay="0"/>
                                  </p:stCondLst>
                                  <p:childTnLst>
                                    <p:set>
                                      <p:cBhvr>
                                        <p:cTn id="376" dur="1" fill="hold">
                                          <p:stCondLst>
                                            <p:cond delay="0"/>
                                          </p:stCondLst>
                                        </p:cTn>
                                        <p:tgtEl>
                                          <p:spTgt spid="16"/>
                                        </p:tgtEl>
                                        <p:attrNameLst>
                                          <p:attrName>style.visibility</p:attrName>
                                        </p:attrNameLst>
                                      </p:cBhvr>
                                      <p:to>
                                        <p:strVal val="visible"/>
                                      </p:to>
                                    </p:set>
                                    <p:anim calcmode="lin" valueType="num">
                                      <p:cBhvr additive="base">
                                        <p:cTn id="377" dur="4500" fill="hold"/>
                                        <p:tgtEl>
                                          <p:spTgt spid="16"/>
                                        </p:tgtEl>
                                        <p:attrNameLst>
                                          <p:attrName>ppt_x</p:attrName>
                                        </p:attrNameLst>
                                      </p:cBhvr>
                                      <p:tavLst>
                                        <p:tav tm="0">
                                          <p:val>
                                            <p:strVal val="0-#ppt_w/2"/>
                                          </p:val>
                                        </p:tav>
                                        <p:tav tm="100000">
                                          <p:val>
                                            <p:strVal val="#ppt_x"/>
                                          </p:val>
                                        </p:tav>
                                      </p:tavLst>
                                    </p:anim>
                                    <p:anim calcmode="lin" valueType="num">
                                      <p:cBhvr additive="base">
                                        <p:cTn id="378" dur="4500" fill="hold"/>
                                        <p:tgtEl>
                                          <p:spTgt spid="16"/>
                                        </p:tgtEl>
                                        <p:attrNameLst>
                                          <p:attrName>ppt_y</p:attrName>
                                        </p:attrNameLst>
                                      </p:cBhvr>
                                      <p:tavLst>
                                        <p:tav tm="0">
                                          <p:val>
                                            <p:strVal val="#ppt_y"/>
                                          </p:val>
                                        </p:tav>
                                        <p:tav tm="100000">
                                          <p:val>
                                            <p:strVal val="#ppt_y"/>
                                          </p:val>
                                        </p:tav>
                                      </p:tavLst>
                                    </p:anim>
                                  </p:childTnLst>
                                </p:cTn>
                              </p:par>
                              <p:par>
                                <p:cTn id="379" presetID="2" presetClass="exit" presetSubtype="2" fill="hold" nodeType="withEffect">
                                  <p:stCondLst>
                                    <p:cond delay="0"/>
                                  </p:stCondLst>
                                  <p:childTnLst>
                                    <p:anim calcmode="lin" valueType="num">
                                      <p:cBhvr additive="base">
                                        <p:cTn id="380" dur="4500"/>
                                        <p:tgtEl>
                                          <p:spTgt spid="16"/>
                                        </p:tgtEl>
                                        <p:attrNameLst>
                                          <p:attrName>ppt_x</p:attrName>
                                        </p:attrNameLst>
                                      </p:cBhvr>
                                      <p:tavLst>
                                        <p:tav tm="0">
                                          <p:val>
                                            <p:strVal val="ppt_x"/>
                                          </p:val>
                                        </p:tav>
                                        <p:tav tm="100000">
                                          <p:val>
                                            <p:strVal val="1+ppt_w/2"/>
                                          </p:val>
                                        </p:tav>
                                      </p:tavLst>
                                    </p:anim>
                                    <p:anim calcmode="lin" valueType="num">
                                      <p:cBhvr additive="base">
                                        <p:cTn id="381" dur="4500"/>
                                        <p:tgtEl>
                                          <p:spTgt spid="16"/>
                                        </p:tgtEl>
                                        <p:attrNameLst>
                                          <p:attrName>ppt_y</p:attrName>
                                        </p:attrNameLst>
                                      </p:cBhvr>
                                      <p:tavLst>
                                        <p:tav tm="0">
                                          <p:val>
                                            <p:strVal val="ppt_y"/>
                                          </p:val>
                                        </p:tav>
                                        <p:tav tm="100000">
                                          <p:val>
                                            <p:strVal val="ppt_y"/>
                                          </p:val>
                                        </p:tav>
                                      </p:tavLst>
                                    </p:anim>
                                    <p:set>
                                      <p:cBhvr>
                                        <p:cTn id="382" dur="1" fill="hold">
                                          <p:stCondLst>
                                            <p:cond delay="4499"/>
                                          </p:stCondLst>
                                        </p:cTn>
                                        <p:tgtEl>
                                          <p:spTgt spid="16"/>
                                        </p:tgtEl>
                                        <p:attrNameLst>
                                          <p:attrName>style.visibility</p:attrName>
                                        </p:attrNameLst>
                                      </p:cBhvr>
                                      <p:to>
                                        <p:strVal val="hidden"/>
                                      </p:to>
                                    </p:set>
                                  </p:childTnLst>
                                </p:cTn>
                              </p:par>
                              <p:par>
                                <p:cTn id="383" presetID="8" presetClass="emph" presetSubtype="0" fill="hold" nodeType="withEffect">
                                  <p:stCondLst>
                                    <p:cond delay="0"/>
                                  </p:stCondLst>
                                  <p:childTnLst>
                                    <p:animRot by="21600000">
                                      <p:cBhvr>
                                        <p:cTn id="384" dur="4500" fill="hold"/>
                                        <p:tgtEl>
                                          <p:spTgt spid="16"/>
                                        </p:tgtEl>
                                        <p:attrNameLst>
                                          <p:attrName>r</p:attrName>
                                        </p:attrNameLst>
                                      </p:cBhvr>
                                    </p:animRot>
                                  </p:childTnLst>
                                </p:cTn>
                              </p:par>
                              <p:par>
                                <p:cTn id="385" presetID="2" presetClass="entr" presetSubtype="8" fill="hold" nodeType="withEffect">
                                  <p:stCondLst>
                                    <p:cond delay="0"/>
                                  </p:stCondLst>
                                  <p:childTnLst>
                                    <p:set>
                                      <p:cBhvr>
                                        <p:cTn id="386" dur="1" fill="hold">
                                          <p:stCondLst>
                                            <p:cond delay="0"/>
                                          </p:stCondLst>
                                        </p:cTn>
                                        <p:tgtEl>
                                          <p:spTgt spid="13"/>
                                        </p:tgtEl>
                                        <p:attrNameLst>
                                          <p:attrName>style.visibility</p:attrName>
                                        </p:attrNameLst>
                                      </p:cBhvr>
                                      <p:to>
                                        <p:strVal val="visible"/>
                                      </p:to>
                                    </p:set>
                                    <p:anim calcmode="lin" valueType="num">
                                      <p:cBhvr additive="base">
                                        <p:cTn id="387" dur="4500" fill="hold"/>
                                        <p:tgtEl>
                                          <p:spTgt spid="13"/>
                                        </p:tgtEl>
                                        <p:attrNameLst>
                                          <p:attrName>ppt_x</p:attrName>
                                        </p:attrNameLst>
                                      </p:cBhvr>
                                      <p:tavLst>
                                        <p:tav tm="0">
                                          <p:val>
                                            <p:strVal val="0-#ppt_w/2"/>
                                          </p:val>
                                        </p:tav>
                                        <p:tav tm="100000">
                                          <p:val>
                                            <p:strVal val="#ppt_x"/>
                                          </p:val>
                                        </p:tav>
                                      </p:tavLst>
                                    </p:anim>
                                    <p:anim calcmode="lin" valueType="num">
                                      <p:cBhvr additive="base">
                                        <p:cTn id="388" dur="4500" fill="hold"/>
                                        <p:tgtEl>
                                          <p:spTgt spid="13"/>
                                        </p:tgtEl>
                                        <p:attrNameLst>
                                          <p:attrName>ppt_y</p:attrName>
                                        </p:attrNameLst>
                                      </p:cBhvr>
                                      <p:tavLst>
                                        <p:tav tm="0">
                                          <p:val>
                                            <p:strVal val="#ppt_y"/>
                                          </p:val>
                                        </p:tav>
                                        <p:tav tm="100000">
                                          <p:val>
                                            <p:strVal val="#ppt_y"/>
                                          </p:val>
                                        </p:tav>
                                      </p:tavLst>
                                    </p:anim>
                                  </p:childTnLst>
                                </p:cTn>
                              </p:par>
                              <p:par>
                                <p:cTn id="389" presetID="2" presetClass="exit" presetSubtype="2" fill="hold" nodeType="withEffect">
                                  <p:stCondLst>
                                    <p:cond delay="0"/>
                                  </p:stCondLst>
                                  <p:childTnLst>
                                    <p:anim calcmode="lin" valueType="num">
                                      <p:cBhvr additive="base">
                                        <p:cTn id="390" dur="4500"/>
                                        <p:tgtEl>
                                          <p:spTgt spid="13"/>
                                        </p:tgtEl>
                                        <p:attrNameLst>
                                          <p:attrName>ppt_x</p:attrName>
                                        </p:attrNameLst>
                                      </p:cBhvr>
                                      <p:tavLst>
                                        <p:tav tm="0">
                                          <p:val>
                                            <p:strVal val="ppt_x"/>
                                          </p:val>
                                        </p:tav>
                                        <p:tav tm="100000">
                                          <p:val>
                                            <p:strVal val="1+ppt_w/2"/>
                                          </p:val>
                                        </p:tav>
                                      </p:tavLst>
                                    </p:anim>
                                    <p:anim calcmode="lin" valueType="num">
                                      <p:cBhvr additive="base">
                                        <p:cTn id="391" dur="4500"/>
                                        <p:tgtEl>
                                          <p:spTgt spid="13"/>
                                        </p:tgtEl>
                                        <p:attrNameLst>
                                          <p:attrName>ppt_y</p:attrName>
                                        </p:attrNameLst>
                                      </p:cBhvr>
                                      <p:tavLst>
                                        <p:tav tm="0">
                                          <p:val>
                                            <p:strVal val="ppt_y"/>
                                          </p:val>
                                        </p:tav>
                                        <p:tav tm="100000">
                                          <p:val>
                                            <p:strVal val="ppt_y"/>
                                          </p:val>
                                        </p:tav>
                                      </p:tavLst>
                                    </p:anim>
                                    <p:set>
                                      <p:cBhvr>
                                        <p:cTn id="392" dur="1" fill="hold">
                                          <p:stCondLst>
                                            <p:cond delay="4499"/>
                                          </p:stCondLst>
                                        </p:cTn>
                                        <p:tgtEl>
                                          <p:spTgt spid="13"/>
                                        </p:tgtEl>
                                        <p:attrNameLst>
                                          <p:attrName>style.visibility</p:attrName>
                                        </p:attrNameLst>
                                      </p:cBhvr>
                                      <p:to>
                                        <p:strVal val="hidden"/>
                                      </p:to>
                                    </p:set>
                                  </p:childTnLst>
                                </p:cTn>
                              </p:par>
                              <p:par>
                                <p:cTn id="393" presetID="8" presetClass="emph" presetSubtype="0" fill="hold" nodeType="withEffect">
                                  <p:stCondLst>
                                    <p:cond delay="0"/>
                                  </p:stCondLst>
                                  <p:childTnLst>
                                    <p:animRot by="21600000">
                                      <p:cBhvr>
                                        <p:cTn id="394" dur="4500" fill="hold"/>
                                        <p:tgtEl>
                                          <p:spTgt spid="13"/>
                                        </p:tgtEl>
                                        <p:attrNameLst>
                                          <p:attrName>r</p:attrName>
                                        </p:attrNameLst>
                                      </p:cBhvr>
                                    </p:animRot>
                                  </p:childTnLst>
                                </p:cTn>
                              </p:par>
                              <p:par>
                                <p:cTn id="395" presetID="2" presetClass="entr" presetSubtype="8" fill="hold" nodeType="withEffect">
                                  <p:stCondLst>
                                    <p:cond delay="0"/>
                                  </p:stCondLst>
                                  <p:childTnLst>
                                    <p:set>
                                      <p:cBhvr>
                                        <p:cTn id="396" dur="1" fill="hold">
                                          <p:stCondLst>
                                            <p:cond delay="0"/>
                                          </p:stCondLst>
                                        </p:cTn>
                                        <p:tgtEl>
                                          <p:spTgt spid="10"/>
                                        </p:tgtEl>
                                        <p:attrNameLst>
                                          <p:attrName>style.visibility</p:attrName>
                                        </p:attrNameLst>
                                      </p:cBhvr>
                                      <p:to>
                                        <p:strVal val="visible"/>
                                      </p:to>
                                    </p:set>
                                    <p:anim calcmode="lin" valueType="num">
                                      <p:cBhvr additive="base">
                                        <p:cTn id="397" dur="4500" fill="hold"/>
                                        <p:tgtEl>
                                          <p:spTgt spid="10"/>
                                        </p:tgtEl>
                                        <p:attrNameLst>
                                          <p:attrName>ppt_x</p:attrName>
                                        </p:attrNameLst>
                                      </p:cBhvr>
                                      <p:tavLst>
                                        <p:tav tm="0">
                                          <p:val>
                                            <p:strVal val="0-#ppt_w/2"/>
                                          </p:val>
                                        </p:tav>
                                        <p:tav tm="100000">
                                          <p:val>
                                            <p:strVal val="#ppt_x"/>
                                          </p:val>
                                        </p:tav>
                                      </p:tavLst>
                                    </p:anim>
                                    <p:anim calcmode="lin" valueType="num">
                                      <p:cBhvr additive="base">
                                        <p:cTn id="398" dur="4500" fill="hold"/>
                                        <p:tgtEl>
                                          <p:spTgt spid="10"/>
                                        </p:tgtEl>
                                        <p:attrNameLst>
                                          <p:attrName>ppt_y</p:attrName>
                                        </p:attrNameLst>
                                      </p:cBhvr>
                                      <p:tavLst>
                                        <p:tav tm="0">
                                          <p:val>
                                            <p:strVal val="#ppt_y"/>
                                          </p:val>
                                        </p:tav>
                                        <p:tav tm="100000">
                                          <p:val>
                                            <p:strVal val="#ppt_y"/>
                                          </p:val>
                                        </p:tav>
                                      </p:tavLst>
                                    </p:anim>
                                  </p:childTnLst>
                                </p:cTn>
                              </p:par>
                              <p:par>
                                <p:cTn id="399" presetID="2" presetClass="exit" presetSubtype="2" fill="hold" nodeType="withEffect">
                                  <p:stCondLst>
                                    <p:cond delay="0"/>
                                  </p:stCondLst>
                                  <p:childTnLst>
                                    <p:anim calcmode="lin" valueType="num">
                                      <p:cBhvr additive="base">
                                        <p:cTn id="400" dur="4500"/>
                                        <p:tgtEl>
                                          <p:spTgt spid="10"/>
                                        </p:tgtEl>
                                        <p:attrNameLst>
                                          <p:attrName>ppt_x</p:attrName>
                                        </p:attrNameLst>
                                      </p:cBhvr>
                                      <p:tavLst>
                                        <p:tav tm="0">
                                          <p:val>
                                            <p:strVal val="ppt_x"/>
                                          </p:val>
                                        </p:tav>
                                        <p:tav tm="100000">
                                          <p:val>
                                            <p:strVal val="1+ppt_w/2"/>
                                          </p:val>
                                        </p:tav>
                                      </p:tavLst>
                                    </p:anim>
                                    <p:anim calcmode="lin" valueType="num">
                                      <p:cBhvr additive="base">
                                        <p:cTn id="401" dur="4500"/>
                                        <p:tgtEl>
                                          <p:spTgt spid="10"/>
                                        </p:tgtEl>
                                        <p:attrNameLst>
                                          <p:attrName>ppt_y</p:attrName>
                                        </p:attrNameLst>
                                      </p:cBhvr>
                                      <p:tavLst>
                                        <p:tav tm="0">
                                          <p:val>
                                            <p:strVal val="ppt_y"/>
                                          </p:val>
                                        </p:tav>
                                        <p:tav tm="100000">
                                          <p:val>
                                            <p:strVal val="ppt_y"/>
                                          </p:val>
                                        </p:tav>
                                      </p:tavLst>
                                    </p:anim>
                                    <p:set>
                                      <p:cBhvr>
                                        <p:cTn id="402" dur="1" fill="hold">
                                          <p:stCondLst>
                                            <p:cond delay="4499"/>
                                          </p:stCondLst>
                                        </p:cTn>
                                        <p:tgtEl>
                                          <p:spTgt spid="10"/>
                                        </p:tgtEl>
                                        <p:attrNameLst>
                                          <p:attrName>style.visibility</p:attrName>
                                        </p:attrNameLst>
                                      </p:cBhvr>
                                      <p:to>
                                        <p:strVal val="hidden"/>
                                      </p:to>
                                    </p:set>
                                  </p:childTnLst>
                                </p:cTn>
                              </p:par>
                              <p:par>
                                <p:cTn id="403" presetID="8" presetClass="emph" presetSubtype="0" fill="hold" nodeType="withEffect">
                                  <p:stCondLst>
                                    <p:cond delay="0"/>
                                  </p:stCondLst>
                                  <p:childTnLst>
                                    <p:animRot by="21600000">
                                      <p:cBhvr>
                                        <p:cTn id="404" dur="4500" fill="hold"/>
                                        <p:tgtEl>
                                          <p:spTgt spid="10"/>
                                        </p:tgtEl>
                                        <p:attrNameLst>
                                          <p:attrName>r</p:attrName>
                                        </p:attrNameLst>
                                      </p:cBhvr>
                                    </p:animRot>
                                  </p:childTnLst>
                                </p:cTn>
                              </p:par>
                              <p:par>
                                <p:cTn id="405" presetID="2" presetClass="entr" presetSubtype="8" fill="hold" nodeType="withEffect">
                                  <p:stCondLst>
                                    <p:cond delay="0"/>
                                  </p:stCondLst>
                                  <p:childTnLst>
                                    <p:set>
                                      <p:cBhvr>
                                        <p:cTn id="406" dur="1" fill="hold">
                                          <p:stCondLst>
                                            <p:cond delay="0"/>
                                          </p:stCondLst>
                                        </p:cTn>
                                        <p:tgtEl>
                                          <p:spTgt spid="7"/>
                                        </p:tgtEl>
                                        <p:attrNameLst>
                                          <p:attrName>style.visibility</p:attrName>
                                        </p:attrNameLst>
                                      </p:cBhvr>
                                      <p:to>
                                        <p:strVal val="visible"/>
                                      </p:to>
                                    </p:set>
                                    <p:anim calcmode="lin" valueType="num">
                                      <p:cBhvr additive="base">
                                        <p:cTn id="407" dur="4500" fill="hold"/>
                                        <p:tgtEl>
                                          <p:spTgt spid="7"/>
                                        </p:tgtEl>
                                        <p:attrNameLst>
                                          <p:attrName>ppt_x</p:attrName>
                                        </p:attrNameLst>
                                      </p:cBhvr>
                                      <p:tavLst>
                                        <p:tav tm="0">
                                          <p:val>
                                            <p:strVal val="0-#ppt_w/2"/>
                                          </p:val>
                                        </p:tav>
                                        <p:tav tm="100000">
                                          <p:val>
                                            <p:strVal val="#ppt_x"/>
                                          </p:val>
                                        </p:tav>
                                      </p:tavLst>
                                    </p:anim>
                                    <p:anim calcmode="lin" valueType="num">
                                      <p:cBhvr additive="base">
                                        <p:cTn id="408" dur="4500" fill="hold"/>
                                        <p:tgtEl>
                                          <p:spTgt spid="7"/>
                                        </p:tgtEl>
                                        <p:attrNameLst>
                                          <p:attrName>ppt_y</p:attrName>
                                        </p:attrNameLst>
                                      </p:cBhvr>
                                      <p:tavLst>
                                        <p:tav tm="0">
                                          <p:val>
                                            <p:strVal val="#ppt_y"/>
                                          </p:val>
                                        </p:tav>
                                        <p:tav tm="100000">
                                          <p:val>
                                            <p:strVal val="#ppt_y"/>
                                          </p:val>
                                        </p:tav>
                                      </p:tavLst>
                                    </p:anim>
                                  </p:childTnLst>
                                </p:cTn>
                              </p:par>
                              <p:par>
                                <p:cTn id="409" presetID="2" presetClass="exit" presetSubtype="2" fill="hold" nodeType="withEffect">
                                  <p:stCondLst>
                                    <p:cond delay="0"/>
                                  </p:stCondLst>
                                  <p:childTnLst>
                                    <p:anim calcmode="lin" valueType="num">
                                      <p:cBhvr additive="base">
                                        <p:cTn id="410" dur="4500"/>
                                        <p:tgtEl>
                                          <p:spTgt spid="7"/>
                                        </p:tgtEl>
                                        <p:attrNameLst>
                                          <p:attrName>ppt_x</p:attrName>
                                        </p:attrNameLst>
                                      </p:cBhvr>
                                      <p:tavLst>
                                        <p:tav tm="0">
                                          <p:val>
                                            <p:strVal val="ppt_x"/>
                                          </p:val>
                                        </p:tav>
                                        <p:tav tm="100000">
                                          <p:val>
                                            <p:strVal val="1+ppt_w/2"/>
                                          </p:val>
                                        </p:tav>
                                      </p:tavLst>
                                    </p:anim>
                                    <p:anim calcmode="lin" valueType="num">
                                      <p:cBhvr additive="base">
                                        <p:cTn id="411" dur="4500"/>
                                        <p:tgtEl>
                                          <p:spTgt spid="7"/>
                                        </p:tgtEl>
                                        <p:attrNameLst>
                                          <p:attrName>ppt_y</p:attrName>
                                        </p:attrNameLst>
                                      </p:cBhvr>
                                      <p:tavLst>
                                        <p:tav tm="0">
                                          <p:val>
                                            <p:strVal val="ppt_y"/>
                                          </p:val>
                                        </p:tav>
                                        <p:tav tm="100000">
                                          <p:val>
                                            <p:strVal val="ppt_y"/>
                                          </p:val>
                                        </p:tav>
                                      </p:tavLst>
                                    </p:anim>
                                    <p:set>
                                      <p:cBhvr>
                                        <p:cTn id="412" dur="1" fill="hold">
                                          <p:stCondLst>
                                            <p:cond delay="4499"/>
                                          </p:stCondLst>
                                        </p:cTn>
                                        <p:tgtEl>
                                          <p:spTgt spid="7"/>
                                        </p:tgtEl>
                                        <p:attrNameLst>
                                          <p:attrName>style.visibility</p:attrName>
                                        </p:attrNameLst>
                                      </p:cBhvr>
                                      <p:to>
                                        <p:strVal val="hidden"/>
                                      </p:to>
                                    </p:set>
                                  </p:childTnLst>
                                </p:cTn>
                              </p:par>
                              <p:par>
                                <p:cTn id="413" presetID="8" presetClass="emph" presetSubtype="0" fill="hold" nodeType="withEffect">
                                  <p:stCondLst>
                                    <p:cond delay="0"/>
                                  </p:stCondLst>
                                  <p:childTnLst>
                                    <p:animRot by="21600000">
                                      <p:cBhvr>
                                        <p:cTn id="414" dur="4500" fill="hold"/>
                                        <p:tgtEl>
                                          <p:spTgt spid="7"/>
                                        </p:tgtEl>
                                        <p:attrNameLst>
                                          <p:attrName>r</p:attrName>
                                        </p:attrNameLst>
                                      </p:cBhvr>
                                    </p:animRot>
                                  </p:childTnLst>
                                </p:cTn>
                              </p:par>
                              <p:par>
                                <p:cTn id="415" presetID="2" presetClass="entr" presetSubtype="8" fill="hold" nodeType="withEffect">
                                  <p:stCondLst>
                                    <p:cond delay="0"/>
                                  </p:stCondLst>
                                  <p:childTnLst>
                                    <p:set>
                                      <p:cBhvr>
                                        <p:cTn id="416" dur="1" fill="hold">
                                          <p:stCondLst>
                                            <p:cond delay="0"/>
                                          </p:stCondLst>
                                        </p:cTn>
                                        <p:tgtEl>
                                          <p:spTgt spid="4"/>
                                        </p:tgtEl>
                                        <p:attrNameLst>
                                          <p:attrName>style.visibility</p:attrName>
                                        </p:attrNameLst>
                                      </p:cBhvr>
                                      <p:to>
                                        <p:strVal val="visible"/>
                                      </p:to>
                                    </p:set>
                                    <p:anim calcmode="lin" valueType="num">
                                      <p:cBhvr additive="base">
                                        <p:cTn id="417" dur="4500" fill="hold"/>
                                        <p:tgtEl>
                                          <p:spTgt spid="4"/>
                                        </p:tgtEl>
                                        <p:attrNameLst>
                                          <p:attrName>ppt_x</p:attrName>
                                        </p:attrNameLst>
                                      </p:cBhvr>
                                      <p:tavLst>
                                        <p:tav tm="0">
                                          <p:val>
                                            <p:strVal val="0-#ppt_w/2"/>
                                          </p:val>
                                        </p:tav>
                                        <p:tav tm="100000">
                                          <p:val>
                                            <p:strVal val="#ppt_x"/>
                                          </p:val>
                                        </p:tav>
                                      </p:tavLst>
                                    </p:anim>
                                    <p:anim calcmode="lin" valueType="num">
                                      <p:cBhvr additive="base">
                                        <p:cTn id="418" dur="4500" fill="hold"/>
                                        <p:tgtEl>
                                          <p:spTgt spid="4"/>
                                        </p:tgtEl>
                                        <p:attrNameLst>
                                          <p:attrName>ppt_y</p:attrName>
                                        </p:attrNameLst>
                                      </p:cBhvr>
                                      <p:tavLst>
                                        <p:tav tm="0">
                                          <p:val>
                                            <p:strVal val="#ppt_y"/>
                                          </p:val>
                                        </p:tav>
                                        <p:tav tm="100000">
                                          <p:val>
                                            <p:strVal val="#ppt_y"/>
                                          </p:val>
                                        </p:tav>
                                      </p:tavLst>
                                    </p:anim>
                                  </p:childTnLst>
                                </p:cTn>
                              </p:par>
                              <p:par>
                                <p:cTn id="419" presetID="2" presetClass="exit" presetSubtype="2" fill="hold" nodeType="withEffect">
                                  <p:stCondLst>
                                    <p:cond delay="0"/>
                                  </p:stCondLst>
                                  <p:childTnLst>
                                    <p:anim calcmode="lin" valueType="num">
                                      <p:cBhvr additive="base">
                                        <p:cTn id="420" dur="4500"/>
                                        <p:tgtEl>
                                          <p:spTgt spid="4"/>
                                        </p:tgtEl>
                                        <p:attrNameLst>
                                          <p:attrName>ppt_x</p:attrName>
                                        </p:attrNameLst>
                                      </p:cBhvr>
                                      <p:tavLst>
                                        <p:tav tm="0">
                                          <p:val>
                                            <p:strVal val="ppt_x"/>
                                          </p:val>
                                        </p:tav>
                                        <p:tav tm="100000">
                                          <p:val>
                                            <p:strVal val="1+ppt_w/2"/>
                                          </p:val>
                                        </p:tav>
                                      </p:tavLst>
                                    </p:anim>
                                    <p:anim calcmode="lin" valueType="num">
                                      <p:cBhvr additive="base">
                                        <p:cTn id="421" dur="4500"/>
                                        <p:tgtEl>
                                          <p:spTgt spid="4"/>
                                        </p:tgtEl>
                                        <p:attrNameLst>
                                          <p:attrName>ppt_y</p:attrName>
                                        </p:attrNameLst>
                                      </p:cBhvr>
                                      <p:tavLst>
                                        <p:tav tm="0">
                                          <p:val>
                                            <p:strVal val="ppt_y"/>
                                          </p:val>
                                        </p:tav>
                                        <p:tav tm="100000">
                                          <p:val>
                                            <p:strVal val="ppt_y"/>
                                          </p:val>
                                        </p:tav>
                                      </p:tavLst>
                                    </p:anim>
                                    <p:set>
                                      <p:cBhvr>
                                        <p:cTn id="422" dur="1" fill="hold">
                                          <p:stCondLst>
                                            <p:cond delay="4499"/>
                                          </p:stCondLst>
                                        </p:cTn>
                                        <p:tgtEl>
                                          <p:spTgt spid="4"/>
                                        </p:tgtEl>
                                        <p:attrNameLst>
                                          <p:attrName>style.visibility</p:attrName>
                                        </p:attrNameLst>
                                      </p:cBhvr>
                                      <p:to>
                                        <p:strVal val="hidden"/>
                                      </p:to>
                                    </p:set>
                                  </p:childTnLst>
                                </p:cTn>
                              </p:par>
                              <p:par>
                                <p:cTn id="423" presetID="8" presetClass="emph" presetSubtype="0" fill="hold" nodeType="withEffect">
                                  <p:stCondLst>
                                    <p:cond delay="0"/>
                                  </p:stCondLst>
                                  <p:childTnLst>
                                    <p:animRot by="21600000">
                                      <p:cBhvr>
                                        <p:cTn id="424" dur="4500" fill="hold"/>
                                        <p:tgtEl>
                                          <p:spTgt spid="4"/>
                                        </p:tgtEl>
                                        <p:attrNameLst>
                                          <p:attrName>r</p:attrName>
                                        </p:attrNameLst>
                                      </p:cBhvr>
                                    </p:animRot>
                                  </p:childTnLst>
                                </p:cTn>
                              </p:par>
                              <p:par>
                                <p:cTn id="425" presetID="2" presetClass="entr" presetSubtype="8" fill="hold" nodeType="withEffect">
                                  <p:stCondLst>
                                    <p:cond delay="0"/>
                                  </p:stCondLst>
                                  <p:childTnLst>
                                    <p:set>
                                      <p:cBhvr>
                                        <p:cTn id="426" dur="1" fill="hold">
                                          <p:stCondLst>
                                            <p:cond delay="0"/>
                                          </p:stCondLst>
                                        </p:cTn>
                                        <p:tgtEl>
                                          <p:spTgt spid="235"/>
                                        </p:tgtEl>
                                        <p:attrNameLst>
                                          <p:attrName>style.visibility</p:attrName>
                                        </p:attrNameLst>
                                      </p:cBhvr>
                                      <p:to>
                                        <p:strVal val="visible"/>
                                      </p:to>
                                    </p:set>
                                    <p:anim calcmode="lin" valueType="num">
                                      <p:cBhvr additive="base">
                                        <p:cTn id="427" dur="4500" fill="hold"/>
                                        <p:tgtEl>
                                          <p:spTgt spid="235"/>
                                        </p:tgtEl>
                                        <p:attrNameLst>
                                          <p:attrName>ppt_x</p:attrName>
                                        </p:attrNameLst>
                                      </p:cBhvr>
                                      <p:tavLst>
                                        <p:tav tm="0">
                                          <p:val>
                                            <p:strVal val="0-#ppt_w/2"/>
                                          </p:val>
                                        </p:tav>
                                        <p:tav tm="100000">
                                          <p:val>
                                            <p:strVal val="#ppt_x"/>
                                          </p:val>
                                        </p:tav>
                                      </p:tavLst>
                                    </p:anim>
                                    <p:anim calcmode="lin" valueType="num">
                                      <p:cBhvr additive="base">
                                        <p:cTn id="428" dur="4500" fill="hold"/>
                                        <p:tgtEl>
                                          <p:spTgt spid="235"/>
                                        </p:tgtEl>
                                        <p:attrNameLst>
                                          <p:attrName>ppt_y</p:attrName>
                                        </p:attrNameLst>
                                      </p:cBhvr>
                                      <p:tavLst>
                                        <p:tav tm="0">
                                          <p:val>
                                            <p:strVal val="#ppt_y"/>
                                          </p:val>
                                        </p:tav>
                                        <p:tav tm="100000">
                                          <p:val>
                                            <p:strVal val="#ppt_y"/>
                                          </p:val>
                                        </p:tav>
                                      </p:tavLst>
                                    </p:anim>
                                  </p:childTnLst>
                                </p:cTn>
                              </p:par>
                              <p:par>
                                <p:cTn id="429" presetID="2" presetClass="exit" presetSubtype="8" fill="hold" nodeType="withEffect">
                                  <p:stCondLst>
                                    <p:cond delay="0"/>
                                  </p:stCondLst>
                                  <p:childTnLst>
                                    <p:anim calcmode="lin" valueType="num">
                                      <p:cBhvr additive="base">
                                        <p:cTn id="430" dur="4500"/>
                                        <p:tgtEl>
                                          <p:spTgt spid="235"/>
                                        </p:tgtEl>
                                        <p:attrNameLst>
                                          <p:attrName>ppt_x</p:attrName>
                                        </p:attrNameLst>
                                      </p:cBhvr>
                                      <p:tavLst>
                                        <p:tav tm="0">
                                          <p:val>
                                            <p:strVal val="ppt_x"/>
                                          </p:val>
                                        </p:tav>
                                        <p:tav tm="100000">
                                          <p:val>
                                            <p:strVal val="0-ppt_w/2"/>
                                          </p:val>
                                        </p:tav>
                                      </p:tavLst>
                                    </p:anim>
                                    <p:anim calcmode="lin" valueType="num">
                                      <p:cBhvr additive="base">
                                        <p:cTn id="431" dur="4500"/>
                                        <p:tgtEl>
                                          <p:spTgt spid="235"/>
                                        </p:tgtEl>
                                        <p:attrNameLst>
                                          <p:attrName>ppt_y</p:attrName>
                                        </p:attrNameLst>
                                      </p:cBhvr>
                                      <p:tavLst>
                                        <p:tav tm="0">
                                          <p:val>
                                            <p:strVal val="ppt_y"/>
                                          </p:val>
                                        </p:tav>
                                        <p:tav tm="100000">
                                          <p:val>
                                            <p:strVal val="ppt_y"/>
                                          </p:val>
                                        </p:tav>
                                      </p:tavLst>
                                    </p:anim>
                                    <p:set>
                                      <p:cBhvr>
                                        <p:cTn id="432" dur="1" fill="hold">
                                          <p:stCondLst>
                                            <p:cond delay="4499"/>
                                          </p:stCondLst>
                                        </p:cTn>
                                        <p:tgtEl>
                                          <p:spTgt spid="235"/>
                                        </p:tgtEl>
                                        <p:attrNameLst>
                                          <p:attrName>style.visibility</p:attrName>
                                        </p:attrNameLst>
                                      </p:cBhvr>
                                      <p:to>
                                        <p:strVal val="hidden"/>
                                      </p:to>
                                    </p:set>
                                  </p:childTnLst>
                                </p:cTn>
                              </p:par>
                              <p:par>
                                <p:cTn id="433" presetID="8" presetClass="emph" presetSubtype="0" fill="hold" nodeType="withEffect">
                                  <p:stCondLst>
                                    <p:cond delay="0"/>
                                  </p:stCondLst>
                                  <p:childTnLst>
                                    <p:animRot by="-21600000">
                                      <p:cBhvr>
                                        <p:cTn id="434" dur="4500" fill="hold"/>
                                        <p:tgtEl>
                                          <p:spTgt spid="235"/>
                                        </p:tgtEl>
                                        <p:attrNameLst>
                                          <p:attrName>r</p:attrName>
                                        </p:attrNameLst>
                                      </p:cBhvr>
                                    </p:animRot>
                                  </p:childTnLst>
                                </p:cTn>
                              </p:par>
                              <p:par>
                                <p:cTn id="435" presetID="2" presetClass="entr" presetSubtype="8" fill="hold" nodeType="withEffect">
                                  <p:stCondLst>
                                    <p:cond delay="0"/>
                                  </p:stCondLst>
                                  <p:childTnLst>
                                    <p:set>
                                      <p:cBhvr>
                                        <p:cTn id="436" dur="1" fill="hold">
                                          <p:stCondLst>
                                            <p:cond delay="0"/>
                                          </p:stCondLst>
                                        </p:cTn>
                                        <p:tgtEl>
                                          <p:spTgt spid="43"/>
                                        </p:tgtEl>
                                        <p:attrNameLst>
                                          <p:attrName>style.visibility</p:attrName>
                                        </p:attrNameLst>
                                      </p:cBhvr>
                                      <p:to>
                                        <p:strVal val="visible"/>
                                      </p:to>
                                    </p:set>
                                    <p:anim calcmode="lin" valueType="num">
                                      <p:cBhvr additive="base">
                                        <p:cTn id="437" dur="4500" fill="hold"/>
                                        <p:tgtEl>
                                          <p:spTgt spid="43"/>
                                        </p:tgtEl>
                                        <p:attrNameLst>
                                          <p:attrName>ppt_x</p:attrName>
                                        </p:attrNameLst>
                                      </p:cBhvr>
                                      <p:tavLst>
                                        <p:tav tm="0">
                                          <p:val>
                                            <p:strVal val="0-#ppt_w/2"/>
                                          </p:val>
                                        </p:tav>
                                        <p:tav tm="100000">
                                          <p:val>
                                            <p:strVal val="#ppt_x"/>
                                          </p:val>
                                        </p:tav>
                                      </p:tavLst>
                                    </p:anim>
                                    <p:anim calcmode="lin" valueType="num">
                                      <p:cBhvr additive="base">
                                        <p:cTn id="438" dur="4500" fill="hold"/>
                                        <p:tgtEl>
                                          <p:spTgt spid="43"/>
                                        </p:tgtEl>
                                        <p:attrNameLst>
                                          <p:attrName>ppt_y</p:attrName>
                                        </p:attrNameLst>
                                      </p:cBhvr>
                                      <p:tavLst>
                                        <p:tav tm="0">
                                          <p:val>
                                            <p:strVal val="#ppt_y"/>
                                          </p:val>
                                        </p:tav>
                                        <p:tav tm="100000">
                                          <p:val>
                                            <p:strVal val="#ppt_y"/>
                                          </p:val>
                                        </p:tav>
                                      </p:tavLst>
                                    </p:anim>
                                  </p:childTnLst>
                                </p:cTn>
                              </p:par>
                              <p:par>
                                <p:cTn id="439" presetID="2" presetClass="exit" presetSubtype="8" fill="hold" nodeType="withEffect">
                                  <p:stCondLst>
                                    <p:cond delay="0"/>
                                  </p:stCondLst>
                                  <p:childTnLst>
                                    <p:anim calcmode="lin" valueType="num">
                                      <p:cBhvr additive="base">
                                        <p:cTn id="440" dur="4500"/>
                                        <p:tgtEl>
                                          <p:spTgt spid="43"/>
                                        </p:tgtEl>
                                        <p:attrNameLst>
                                          <p:attrName>ppt_x</p:attrName>
                                        </p:attrNameLst>
                                      </p:cBhvr>
                                      <p:tavLst>
                                        <p:tav tm="0">
                                          <p:val>
                                            <p:strVal val="ppt_x"/>
                                          </p:val>
                                        </p:tav>
                                        <p:tav tm="100000">
                                          <p:val>
                                            <p:strVal val="0-ppt_w/2"/>
                                          </p:val>
                                        </p:tav>
                                      </p:tavLst>
                                    </p:anim>
                                    <p:anim calcmode="lin" valueType="num">
                                      <p:cBhvr additive="base">
                                        <p:cTn id="441" dur="4500"/>
                                        <p:tgtEl>
                                          <p:spTgt spid="43"/>
                                        </p:tgtEl>
                                        <p:attrNameLst>
                                          <p:attrName>ppt_y</p:attrName>
                                        </p:attrNameLst>
                                      </p:cBhvr>
                                      <p:tavLst>
                                        <p:tav tm="0">
                                          <p:val>
                                            <p:strVal val="ppt_y"/>
                                          </p:val>
                                        </p:tav>
                                        <p:tav tm="100000">
                                          <p:val>
                                            <p:strVal val="ppt_y"/>
                                          </p:val>
                                        </p:tav>
                                      </p:tavLst>
                                    </p:anim>
                                    <p:set>
                                      <p:cBhvr>
                                        <p:cTn id="442" dur="1" fill="hold">
                                          <p:stCondLst>
                                            <p:cond delay="4499"/>
                                          </p:stCondLst>
                                        </p:cTn>
                                        <p:tgtEl>
                                          <p:spTgt spid="43"/>
                                        </p:tgtEl>
                                        <p:attrNameLst>
                                          <p:attrName>style.visibility</p:attrName>
                                        </p:attrNameLst>
                                      </p:cBhvr>
                                      <p:to>
                                        <p:strVal val="hidden"/>
                                      </p:to>
                                    </p:set>
                                  </p:childTnLst>
                                </p:cTn>
                              </p:par>
                              <p:par>
                                <p:cTn id="443" presetID="8" presetClass="emph" presetSubtype="0" fill="hold" nodeType="withEffect">
                                  <p:stCondLst>
                                    <p:cond delay="0"/>
                                  </p:stCondLst>
                                  <p:childTnLst>
                                    <p:animRot by="-21600000">
                                      <p:cBhvr>
                                        <p:cTn id="444" dur="4500" fill="hold"/>
                                        <p:tgtEl>
                                          <p:spTgt spid="43"/>
                                        </p:tgtEl>
                                        <p:attrNameLst>
                                          <p:attrName>r</p:attrName>
                                        </p:attrNameLst>
                                      </p:cBhvr>
                                    </p:animRot>
                                  </p:childTnLst>
                                </p:cTn>
                              </p:par>
                              <p:par>
                                <p:cTn id="445" presetID="2" presetClass="entr" presetSubtype="8" fill="hold" nodeType="withEffect">
                                  <p:stCondLst>
                                    <p:cond delay="0"/>
                                  </p:stCondLst>
                                  <p:childTnLst>
                                    <p:set>
                                      <p:cBhvr>
                                        <p:cTn id="446" dur="1" fill="hold">
                                          <p:stCondLst>
                                            <p:cond delay="0"/>
                                          </p:stCondLst>
                                        </p:cTn>
                                        <p:tgtEl>
                                          <p:spTgt spid="40"/>
                                        </p:tgtEl>
                                        <p:attrNameLst>
                                          <p:attrName>style.visibility</p:attrName>
                                        </p:attrNameLst>
                                      </p:cBhvr>
                                      <p:to>
                                        <p:strVal val="visible"/>
                                      </p:to>
                                    </p:set>
                                    <p:anim calcmode="lin" valueType="num">
                                      <p:cBhvr additive="base">
                                        <p:cTn id="447" dur="4500" fill="hold"/>
                                        <p:tgtEl>
                                          <p:spTgt spid="40"/>
                                        </p:tgtEl>
                                        <p:attrNameLst>
                                          <p:attrName>ppt_x</p:attrName>
                                        </p:attrNameLst>
                                      </p:cBhvr>
                                      <p:tavLst>
                                        <p:tav tm="0">
                                          <p:val>
                                            <p:strVal val="0-#ppt_w/2"/>
                                          </p:val>
                                        </p:tav>
                                        <p:tav tm="100000">
                                          <p:val>
                                            <p:strVal val="#ppt_x"/>
                                          </p:val>
                                        </p:tav>
                                      </p:tavLst>
                                    </p:anim>
                                    <p:anim calcmode="lin" valueType="num">
                                      <p:cBhvr additive="base">
                                        <p:cTn id="448" dur="4500" fill="hold"/>
                                        <p:tgtEl>
                                          <p:spTgt spid="40"/>
                                        </p:tgtEl>
                                        <p:attrNameLst>
                                          <p:attrName>ppt_y</p:attrName>
                                        </p:attrNameLst>
                                      </p:cBhvr>
                                      <p:tavLst>
                                        <p:tav tm="0">
                                          <p:val>
                                            <p:strVal val="#ppt_y"/>
                                          </p:val>
                                        </p:tav>
                                        <p:tav tm="100000">
                                          <p:val>
                                            <p:strVal val="#ppt_y"/>
                                          </p:val>
                                        </p:tav>
                                      </p:tavLst>
                                    </p:anim>
                                  </p:childTnLst>
                                </p:cTn>
                              </p:par>
                              <p:par>
                                <p:cTn id="449" presetID="2" presetClass="exit" presetSubtype="8" fill="hold" nodeType="withEffect">
                                  <p:stCondLst>
                                    <p:cond delay="0"/>
                                  </p:stCondLst>
                                  <p:childTnLst>
                                    <p:anim calcmode="lin" valueType="num">
                                      <p:cBhvr additive="base">
                                        <p:cTn id="450" dur="4500"/>
                                        <p:tgtEl>
                                          <p:spTgt spid="40"/>
                                        </p:tgtEl>
                                        <p:attrNameLst>
                                          <p:attrName>ppt_x</p:attrName>
                                        </p:attrNameLst>
                                      </p:cBhvr>
                                      <p:tavLst>
                                        <p:tav tm="0">
                                          <p:val>
                                            <p:strVal val="ppt_x"/>
                                          </p:val>
                                        </p:tav>
                                        <p:tav tm="100000">
                                          <p:val>
                                            <p:strVal val="0-ppt_w/2"/>
                                          </p:val>
                                        </p:tav>
                                      </p:tavLst>
                                    </p:anim>
                                    <p:anim calcmode="lin" valueType="num">
                                      <p:cBhvr additive="base">
                                        <p:cTn id="451" dur="4500"/>
                                        <p:tgtEl>
                                          <p:spTgt spid="40"/>
                                        </p:tgtEl>
                                        <p:attrNameLst>
                                          <p:attrName>ppt_y</p:attrName>
                                        </p:attrNameLst>
                                      </p:cBhvr>
                                      <p:tavLst>
                                        <p:tav tm="0">
                                          <p:val>
                                            <p:strVal val="ppt_y"/>
                                          </p:val>
                                        </p:tav>
                                        <p:tav tm="100000">
                                          <p:val>
                                            <p:strVal val="ppt_y"/>
                                          </p:val>
                                        </p:tav>
                                      </p:tavLst>
                                    </p:anim>
                                    <p:set>
                                      <p:cBhvr>
                                        <p:cTn id="452" dur="1" fill="hold">
                                          <p:stCondLst>
                                            <p:cond delay="4499"/>
                                          </p:stCondLst>
                                        </p:cTn>
                                        <p:tgtEl>
                                          <p:spTgt spid="40"/>
                                        </p:tgtEl>
                                        <p:attrNameLst>
                                          <p:attrName>style.visibility</p:attrName>
                                        </p:attrNameLst>
                                      </p:cBhvr>
                                      <p:to>
                                        <p:strVal val="hidden"/>
                                      </p:to>
                                    </p:set>
                                  </p:childTnLst>
                                </p:cTn>
                              </p:par>
                              <p:par>
                                <p:cTn id="453" presetID="8" presetClass="emph" presetSubtype="0" fill="hold" nodeType="withEffect">
                                  <p:stCondLst>
                                    <p:cond delay="0"/>
                                  </p:stCondLst>
                                  <p:childTnLst>
                                    <p:animRot by="-21600000">
                                      <p:cBhvr>
                                        <p:cTn id="454" dur="4500" fill="hold"/>
                                        <p:tgtEl>
                                          <p:spTgt spid="40"/>
                                        </p:tgtEl>
                                        <p:attrNameLst>
                                          <p:attrName>r</p:attrName>
                                        </p:attrNameLst>
                                      </p:cBhvr>
                                    </p:animRot>
                                  </p:childTnLst>
                                </p:cTn>
                              </p:par>
                              <p:par>
                                <p:cTn id="455" presetID="2" presetClass="entr" presetSubtype="8" fill="hold" nodeType="withEffect">
                                  <p:stCondLst>
                                    <p:cond delay="0"/>
                                  </p:stCondLst>
                                  <p:childTnLst>
                                    <p:set>
                                      <p:cBhvr>
                                        <p:cTn id="456" dur="1" fill="hold">
                                          <p:stCondLst>
                                            <p:cond delay="0"/>
                                          </p:stCondLst>
                                        </p:cTn>
                                        <p:tgtEl>
                                          <p:spTgt spid="37"/>
                                        </p:tgtEl>
                                        <p:attrNameLst>
                                          <p:attrName>style.visibility</p:attrName>
                                        </p:attrNameLst>
                                      </p:cBhvr>
                                      <p:to>
                                        <p:strVal val="visible"/>
                                      </p:to>
                                    </p:set>
                                    <p:anim calcmode="lin" valueType="num">
                                      <p:cBhvr additive="base">
                                        <p:cTn id="457" dur="4500" fill="hold"/>
                                        <p:tgtEl>
                                          <p:spTgt spid="37"/>
                                        </p:tgtEl>
                                        <p:attrNameLst>
                                          <p:attrName>ppt_x</p:attrName>
                                        </p:attrNameLst>
                                      </p:cBhvr>
                                      <p:tavLst>
                                        <p:tav tm="0">
                                          <p:val>
                                            <p:strVal val="0-#ppt_w/2"/>
                                          </p:val>
                                        </p:tav>
                                        <p:tav tm="100000">
                                          <p:val>
                                            <p:strVal val="#ppt_x"/>
                                          </p:val>
                                        </p:tav>
                                      </p:tavLst>
                                    </p:anim>
                                    <p:anim calcmode="lin" valueType="num">
                                      <p:cBhvr additive="base">
                                        <p:cTn id="458" dur="4500" fill="hold"/>
                                        <p:tgtEl>
                                          <p:spTgt spid="37"/>
                                        </p:tgtEl>
                                        <p:attrNameLst>
                                          <p:attrName>ppt_y</p:attrName>
                                        </p:attrNameLst>
                                      </p:cBhvr>
                                      <p:tavLst>
                                        <p:tav tm="0">
                                          <p:val>
                                            <p:strVal val="#ppt_y"/>
                                          </p:val>
                                        </p:tav>
                                        <p:tav tm="100000">
                                          <p:val>
                                            <p:strVal val="#ppt_y"/>
                                          </p:val>
                                        </p:tav>
                                      </p:tavLst>
                                    </p:anim>
                                  </p:childTnLst>
                                </p:cTn>
                              </p:par>
                              <p:par>
                                <p:cTn id="459" presetID="2" presetClass="exit" presetSubtype="8" fill="hold" nodeType="withEffect">
                                  <p:stCondLst>
                                    <p:cond delay="0"/>
                                  </p:stCondLst>
                                  <p:childTnLst>
                                    <p:anim calcmode="lin" valueType="num">
                                      <p:cBhvr additive="base">
                                        <p:cTn id="460" dur="4500"/>
                                        <p:tgtEl>
                                          <p:spTgt spid="37"/>
                                        </p:tgtEl>
                                        <p:attrNameLst>
                                          <p:attrName>ppt_x</p:attrName>
                                        </p:attrNameLst>
                                      </p:cBhvr>
                                      <p:tavLst>
                                        <p:tav tm="0">
                                          <p:val>
                                            <p:strVal val="ppt_x"/>
                                          </p:val>
                                        </p:tav>
                                        <p:tav tm="100000">
                                          <p:val>
                                            <p:strVal val="0-ppt_w/2"/>
                                          </p:val>
                                        </p:tav>
                                      </p:tavLst>
                                    </p:anim>
                                    <p:anim calcmode="lin" valueType="num">
                                      <p:cBhvr additive="base">
                                        <p:cTn id="461" dur="4500"/>
                                        <p:tgtEl>
                                          <p:spTgt spid="37"/>
                                        </p:tgtEl>
                                        <p:attrNameLst>
                                          <p:attrName>ppt_y</p:attrName>
                                        </p:attrNameLst>
                                      </p:cBhvr>
                                      <p:tavLst>
                                        <p:tav tm="0">
                                          <p:val>
                                            <p:strVal val="ppt_y"/>
                                          </p:val>
                                        </p:tav>
                                        <p:tav tm="100000">
                                          <p:val>
                                            <p:strVal val="ppt_y"/>
                                          </p:val>
                                        </p:tav>
                                      </p:tavLst>
                                    </p:anim>
                                    <p:set>
                                      <p:cBhvr>
                                        <p:cTn id="462" dur="1" fill="hold">
                                          <p:stCondLst>
                                            <p:cond delay="4499"/>
                                          </p:stCondLst>
                                        </p:cTn>
                                        <p:tgtEl>
                                          <p:spTgt spid="37"/>
                                        </p:tgtEl>
                                        <p:attrNameLst>
                                          <p:attrName>style.visibility</p:attrName>
                                        </p:attrNameLst>
                                      </p:cBhvr>
                                      <p:to>
                                        <p:strVal val="hidden"/>
                                      </p:to>
                                    </p:set>
                                  </p:childTnLst>
                                </p:cTn>
                              </p:par>
                              <p:par>
                                <p:cTn id="463" presetID="8" presetClass="emph" presetSubtype="0" fill="hold" nodeType="withEffect">
                                  <p:stCondLst>
                                    <p:cond delay="0"/>
                                  </p:stCondLst>
                                  <p:childTnLst>
                                    <p:animRot by="-21600000">
                                      <p:cBhvr>
                                        <p:cTn id="464" dur="4500" fill="hold"/>
                                        <p:tgtEl>
                                          <p:spTgt spid="37"/>
                                        </p:tgtEl>
                                        <p:attrNameLst>
                                          <p:attrName>r</p:attrName>
                                        </p:attrNameLst>
                                      </p:cBhvr>
                                    </p:animRot>
                                  </p:childTnLst>
                                </p:cTn>
                              </p:par>
                              <p:par>
                                <p:cTn id="465" presetID="2" presetClass="entr" presetSubtype="8" fill="hold" nodeType="withEffect">
                                  <p:stCondLst>
                                    <p:cond delay="0"/>
                                  </p:stCondLst>
                                  <p:childTnLst>
                                    <p:set>
                                      <p:cBhvr>
                                        <p:cTn id="466" dur="1" fill="hold">
                                          <p:stCondLst>
                                            <p:cond delay="0"/>
                                          </p:stCondLst>
                                        </p:cTn>
                                        <p:tgtEl>
                                          <p:spTgt spid="34"/>
                                        </p:tgtEl>
                                        <p:attrNameLst>
                                          <p:attrName>style.visibility</p:attrName>
                                        </p:attrNameLst>
                                      </p:cBhvr>
                                      <p:to>
                                        <p:strVal val="visible"/>
                                      </p:to>
                                    </p:set>
                                    <p:anim calcmode="lin" valueType="num">
                                      <p:cBhvr additive="base">
                                        <p:cTn id="467" dur="4500" fill="hold"/>
                                        <p:tgtEl>
                                          <p:spTgt spid="34"/>
                                        </p:tgtEl>
                                        <p:attrNameLst>
                                          <p:attrName>ppt_x</p:attrName>
                                        </p:attrNameLst>
                                      </p:cBhvr>
                                      <p:tavLst>
                                        <p:tav tm="0">
                                          <p:val>
                                            <p:strVal val="0-#ppt_w/2"/>
                                          </p:val>
                                        </p:tav>
                                        <p:tav tm="100000">
                                          <p:val>
                                            <p:strVal val="#ppt_x"/>
                                          </p:val>
                                        </p:tav>
                                      </p:tavLst>
                                    </p:anim>
                                    <p:anim calcmode="lin" valueType="num">
                                      <p:cBhvr additive="base">
                                        <p:cTn id="468" dur="4500" fill="hold"/>
                                        <p:tgtEl>
                                          <p:spTgt spid="34"/>
                                        </p:tgtEl>
                                        <p:attrNameLst>
                                          <p:attrName>ppt_y</p:attrName>
                                        </p:attrNameLst>
                                      </p:cBhvr>
                                      <p:tavLst>
                                        <p:tav tm="0">
                                          <p:val>
                                            <p:strVal val="#ppt_y"/>
                                          </p:val>
                                        </p:tav>
                                        <p:tav tm="100000">
                                          <p:val>
                                            <p:strVal val="#ppt_y"/>
                                          </p:val>
                                        </p:tav>
                                      </p:tavLst>
                                    </p:anim>
                                  </p:childTnLst>
                                </p:cTn>
                              </p:par>
                              <p:par>
                                <p:cTn id="469" presetID="2" presetClass="exit" presetSubtype="8" fill="hold" nodeType="withEffect">
                                  <p:stCondLst>
                                    <p:cond delay="0"/>
                                  </p:stCondLst>
                                  <p:childTnLst>
                                    <p:anim calcmode="lin" valueType="num">
                                      <p:cBhvr additive="base">
                                        <p:cTn id="470" dur="4500"/>
                                        <p:tgtEl>
                                          <p:spTgt spid="34"/>
                                        </p:tgtEl>
                                        <p:attrNameLst>
                                          <p:attrName>ppt_x</p:attrName>
                                        </p:attrNameLst>
                                      </p:cBhvr>
                                      <p:tavLst>
                                        <p:tav tm="0">
                                          <p:val>
                                            <p:strVal val="ppt_x"/>
                                          </p:val>
                                        </p:tav>
                                        <p:tav tm="100000">
                                          <p:val>
                                            <p:strVal val="0-ppt_w/2"/>
                                          </p:val>
                                        </p:tav>
                                      </p:tavLst>
                                    </p:anim>
                                    <p:anim calcmode="lin" valueType="num">
                                      <p:cBhvr additive="base">
                                        <p:cTn id="471" dur="4500"/>
                                        <p:tgtEl>
                                          <p:spTgt spid="34"/>
                                        </p:tgtEl>
                                        <p:attrNameLst>
                                          <p:attrName>ppt_y</p:attrName>
                                        </p:attrNameLst>
                                      </p:cBhvr>
                                      <p:tavLst>
                                        <p:tav tm="0">
                                          <p:val>
                                            <p:strVal val="ppt_y"/>
                                          </p:val>
                                        </p:tav>
                                        <p:tav tm="100000">
                                          <p:val>
                                            <p:strVal val="ppt_y"/>
                                          </p:val>
                                        </p:tav>
                                      </p:tavLst>
                                    </p:anim>
                                    <p:set>
                                      <p:cBhvr>
                                        <p:cTn id="472" dur="1" fill="hold">
                                          <p:stCondLst>
                                            <p:cond delay="4499"/>
                                          </p:stCondLst>
                                        </p:cTn>
                                        <p:tgtEl>
                                          <p:spTgt spid="34"/>
                                        </p:tgtEl>
                                        <p:attrNameLst>
                                          <p:attrName>style.visibility</p:attrName>
                                        </p:attrNameLst>
                                      </p:cBhvr>
                                      <p:to>
                                        <p:strVal val="hidden"/>
                                      </p:to>
                                    </p:set>
                                  </p:childTnLst>
                                </p:cTn>
                              </p:par>
                              <p:par>
                                <p:cTn id="473" presetID="8" presetClass="emph" presetSubtype="0" fill="hold" nodeType="withEffect">
                                  <p:stCondLst>
                                    <p:cond delay="0"/>
                                  </p:stCondLst>
                                  <p:childTnLst>
                                    <p:animRot by="-21600000">
                                      <p:cBhvr>
                                        <p:cTn id="474" dur="4500" fill="hold"/>
                                        <p:tgtEl>
                                          <p:spTgt spid="34"/>
                                        </p:tgtEl>
                                        <p:attrNameLst>
                                          <p:attrName>r</p:attrName>
                                        </p:attrNameLst>
                                      </p:cBhvr>
                                    </p:animRot>
                                  </p:childTnLst>
                                </p:cTn>
                              </p:par>
                              <p:par>
                                <p:cTn id="475" presetID="2" presetClass="entr" presetSubtype="8" fill="hold" nodeType="withEffect">
                                  <p:stCondLst>
                                    <p:cond delay="0"/>
                                  </p:stCondLst>
                                  <p:childTnLst>
                                    <p:set>
                                      <p:cBhvr>
                                        <p:cTn id="476" dur="1" fill="hold">
                                          <p:stCondLst>
                                            <p:cond delay="0"/>
                                          </p:stCondLst>
                                        </p:cTn>
                                        <p:tgtEl>
                                          <p:spTgt spid="31"/>
                                        </p:tgtEl>
                                        <p:attrNameLst>
                                          <p:attrName>style.visibility</p:attrName>
                                        </p:attrNameLst>
                                      </p:cBhvr>
                                      <p:to>
                                        <p:strVal val="visible"/>
                                      </p:to>
                                    </p:set>
                                    <p:anim calcmode="lin" valueType="num">
                                      <p:cBhvr additive="base">
                                        <p:cTn id="477" dur="4500" fill="hold"/>
                                        <p:tgtEl>
                                          <p:spTgt spid="31"/>
                                        </p:tgtEl>
                                        <p:attrNameLst>
                                          <p:attrName>ppt_x</p:attrName>
                                        </p:attrNameLst>
                                      </p:cBhvr>
                                      <p:tavLst>
                                        <p:tav tm="0">
                                          <p:val>
                                            <p:strVal val="0-#ppt_w/2"/>
                                          </p:val>
                                        </p:tav>
                                        <p:tav tm="100000">
                                          <p:val>
                                            <p:strVal val="#ppt_x"/>
                                          </p:val>
                                        </p:tav>
                                      </p:tavLst>
                                    </p:anim>
                                    <p:anim calcmode="lin" valueType="num">
                                      <p:cBhvr additive="base">
                                        <p:cTn id="478" dur="4500" fill="hold"/>
                                        <p:tgtEl>
                                          <p:spTgt spid="31"/>
                                        </p:tgtEl>
                                        <p:attrNameLst>
                                          <p:attrName>ppt_y</p:attrName>
                                        </p:attrNameLst>
                                      </p:cBhvr>
                                      <p:tavLst>
                                        <p:tav tm="0">
                                          <p:val>
                                            <p:strVal val="#ppt_y"/>
                                          </p:val>
                                        </p:tav>
                                        <p:tav tm="100000">
                                          <p:val>
                                            <p:strVal val="#ppt_y"/>
                                          </p:val>
                                        </p:tav>
                                      </p:tavLst>
                                    </p:anim>
                                  </p:childTnLst>
                                </p:cTn>
                              </p:par>
                              <p:par>
                                <p:cTn id="479" presetID="2" presetClass="exit" presetSubtype="8" fill="hold" nodeType="withEffect">
                                  <p:stCondLst>
                                    <p:cond delay="0"/>
                                  </p:stCondLst>
                                  <p:childTnLst>
                                    <p:anim calcmode="lin" valueType="num">
                                      <p:cBhvr additive="base">
                                        <p:cTn id="480" dur="4500"/>
                                        <p:tgtEl>
                                          <p:spTgt spid="31"/>
                                        </p:tgtEl>
                                        <p:attrNameLst>
                                          <p:attrName>ppt_x</p:attrName>
                                        </p:attrNameLst>
                                      </p:cBhvr>
                                      <p:tavLst>
                                        <p:tav tm="0">
                                          <p:val>
                                            <p:strVal val="ppt_x"/>
                                          </p:val>
                                        </p:tav>
                                        <p:tav tm="100000">
                                          <p:val>
                                            <p:strVal val="0-ppt_w/2"/>
                                          </p:val>
                                        </p:tav>
                                      </p:tavLst>
                                    </p:anim>
                                    <p:anim calcmode="lin" valueType="num">
                                      <p:cBhvr additive="base">
                                        <p:cTn id="481" dur="4500"/>
                                        <p:tgtEl>
                                          <p:spTgt spid="31"/>
                                        </p:tgtEl>
                                        <p:attrNameLst>
                                          <p:attrName>ppt_y</p:attrName>
                                        </p:attrNameLst>
                                      </p:cBhvr>
                                      <p:tavLst>
                                        <p:tav tm="0">
                                          <p:val>
                                            <p:strVal val="ppt_y"/>
                                          </p:val>
                                        </p:tav>
                                        <p:tav tm="100000">
                                          <p:val>
                                            <p:strVal val="ppt_y"/>
                                          </p:val>
                                        </p:tav>
                                      </p:tavLst>
                                    </p:anim>
                                    <p:set>
                                      <p:cBhvr>
                                        <p:cTn id="482" dur="1" fill="hold">
                                          <p:stCondLst>
                                            <p:cond delay="4499"/>
                                          </p:stCondLst>
                                        </p:cTn>
                                        <p:tgtEl>
                                          <p:spTgt spid="31"/>
                                        </p:tgtEl>
                                        <p:attrNameLst>
                                          <p:attrName>style.visibility</p:attrName>
                                        </p:attrNameLst>
                                      </p:cBhvr>
                                      <p:to>
                                        <p:strVal val="hidden"/>
                                      </p:to>
                                    </p:set>
                                  </p:childTnLst>
                                </p:cTn>
                              </p:par>
                              <p:par>
                                <p:cTn id="483" presetID="8" presetClass="emph" presetSubtype="0" fill="hold" nodeType="withEffect">
                                  <p:stCondLst>
                                    <p:cond delay="0"/>
                                  </p:stCondLst>
                                  <p:childTnLst>
                                    <p:animRot by="-21600000">
                                      <p:cBhvr>
                                        <p:cTn id="484" dur="4500" fill="hold"/>
                                        <p:tgtEl>
                                          <p:spTgt spid="31"/>
                                        </p:tgtEl>
                                        <p:attrNameLst>
                                          <p:attrName>r</p:attrName>
                                        </p:attrNameLst>
                                      </p:cBhvr>
                                    </p:animRot>
                                  </p:childTnLst>
                                </p:cTn>
                              </p:par>
                              <p:par>
                                <p:cTn id="485" presetID="2" presetClass="entr" presetSubtype="8" fill="hold" nodeType="withEffect">
                                  <p:stCondLst>
                                    <p:cond delay="0"/>
                                  </p:stCondLst>
                                  <p:childTnLst>
                                    <p:set>
                                      <p:cBhvr>
                                        <p:cTn id="486" dur="1" fill="hold">
                                          <p:stCondLst>
                                            <p:cond delay="0"/>
                                          </p:stCondLst>
                                        </p:cTn>
                                        <p:tgtEl>
                                          <p:spTgt spid="28"/>
                                        </p:tgtEl>
                                        <p:attrNameLst>
                                          <p:attrName>style.visibility</p:attrName>
                                        </p:attrNameLst>
                                      </p:cBhvr>
                                      <p:to>
                                        <p:strVal val="visible"/>
                                      </p:to>
                                    </p:set>
                                    <p:anim calcmode="lin" valueType="num">
                                      <p:cBhvr additive="base">
                                        <p:cTn id="487" dur="4500" fill="hold"/>
                                        <p:tgtEl>
                                          <p:spTgt spid="28"/>
                                        </p:tgtEl>
                                        <p:attrNameLst>
                                          <p:attrName>ppt_x</p:attrName>
                                        </p:attrNameLst>
                                      </p:cBhvr>
                                      <p:tavLst>
                                        <p:tav tm="0">
                                          <p:val>
                                            <p:strVal val="0-#ppt_w/2"/>
                                          </p:val>
                                        </p:tav>
                                        <p:tav tm="100000">
                                          <p:val>
                                            <p:strVal val="#ppt_x"/>
                                          </p:val>
                                        </p:tav>
                                      </p:tavLst>
                                    </p:anim>
                                    <p:anim calcmode="lin" valueType="num">
                                      <p:cBhvr additive="base">
                                        <p:cTn id="488" dur="4500" fill="hold"/>
                                        <p:tgtEl>
                                          <p:spTgt spid="28"/>
                                        </p:tgtEl>
                                        <p:attrNameLst>
                                          <p:attrName>ppt_y</p:attrName>
                                        </p:attrNameLst>
                                      </p:cBhvr>
                                      <p:tavLst>
                                        <p:tav tm="0">
                                          <p:val>
                                            <p:strVal val="#ppt_y"/>
                                          </p:val>
                                        </p:tav>
                                        <p:tav tm="100000">
                                          <p:val>
                                            <p:strVal val="#ppt_y"/>
                                          </p:val>
                                        </p:tav>
                                      </p:tavLst>
                                    </p:anim>
                                  </p:childTnLst>
                                </p:cTn>
                              </p:par>
                              <p:par>
                                <p:cTn id="489" presetID="2" presetClass="exit" presetSubtype="8" fill="hold" nodeType="withEffect">
                                  <p:stCondLst>
                                    <p:cond delay="0"/>
                                  </p:stCondLst>
                                  <p:childTnLst>
                                    <p:anim calcmode="lin" valueType="num">
                                      <p:cBhvr additive="base">
                                        <p:cTn id="490" dur="4500"/>
                                        <p:tgtEl>
                                          <p:spTgt spid="28"/>
                                        </p:tgtEl>
                                        <p:attrNameLst>
                                          <p:attrName>ppt_x</p:attrName>
                                        </p:attrNameLst>
                                      </p:cBhvr>
                                      <p:tavLst>
                                        <p:tav tm="0">
                                          <p:val>
                                            <p:strVal val="ppt_x"/>
                                          </p:val>
                                        </p:tav>
                                        <p:tav tm="100000">
                                          <p:val>
                                            <p:strVal val="0-ppt_w/2"/>
                                          </p:val>
                                        </p:tav>
                                      </p:tavLst>
                                    </p:anim>
                                    <p:anim calcmode="lin" valueType="num">
                                      <p:cBhvr additive="base">
                                        <p:cTn id="491" dur="4500"/>
                                        <p:tgtEl>
                                          <p:spTgt spid="28"/>
                                        </p:tgtEl>
                                        <p:attrNameLst>
                                          <p:attrName>ppt_y</p:attrName>
                                        </p:attrNameLst>
                                      </p:cBhvr>
                                      <p:tavLst>
                                        <p:tav tm="0">
                                          <p:val>
                                            <p:strVal val="ppt_y"/>
                                          </p:val>
                                        </p:tav>
                                        <p:tav tm="100000">
                                          <p:val>
                                            <p:strVal val="ppt_y"/>
                                          </p:val>
                                        </p:tav>
                                      </p:tavLst>
                                    </p:anim>
                                    <p:set>
                                      <p:cBhvr>
                                        <p:cTn id="492" dur="1" fill="hold">
                                          <p:stCondLst>
                                            <p:cond delay="4499"/>
                                          </p:stCondLst>
                                        </p:cTn>
                                        <p:tgtEl>
                                          <p:spTgt spid="28"/>
                                        </p:tgtEl>
                                        <p:attrNameLst>
                                          <p:attrName>style.visibility</p:attrName>
                                        </p:attrNameLst>
                                      </p:cBhvr>
                                      <p:to>
                                        <p:strVal val="hidden"/>
                                      </p:to>
                                    </p:set>
                                  </p:childTnLst>
                                </p:cTn>
                              </p:par>
                              <p:par>
                                <p:cTn id="493" presetID="8" presetClass="emph" presetSubtype="0" fill="hold" nodeType="withEffect">
                                  <p:stCondLst>
                                    <p:cond delay="0"/>
                                  </p:stCondLst>
                                  <p:childTnLst>
                                    <p:animRot by="-21600000">
                                      <p:cBhvr>
                                        <p:cTn id="494" dur="4500" fill="hold"/>
                                        <p:tgtEl>
                                          <p:spTgt spid="28"/>
                                        </p:tgtEl>
                                        <p:attrNameLst>
                                          <p:attrName>r</p:attrName>
                                        </p:attrNameLst>
                                      </p:cBhvr>
                                    </p:animRot>
                                  </p:childTnLst>
                                </p:cTn>
                              </p:par>
                              <p:par>
                                <p:cTn id="495" presetID="2" presetClass="entr" presetSubtype="8" fill="hold" nodeType="withEffect">
                                  <p:stCondLst>
                                    <p:cond delay="0"/>
                                  </p:stCondLst>
                                  <p:childTnLst>
                                    <p:set>
                                      <p:cBhvr>
                                        <p:cTn id="496" dur="1" fill="hold">
                                          <p:stCondLst>
                                            <p:cond delay="0"/>
                                          </p:stCondLst>
                                        </p:cTn>
                                        <p:tgtEl>
                                          <p:spTgt spid="25"/>
                                        </p:tgtEl>
                                        <p:attrNameLst>
                                          <p:attrName>style.visibility</p:attrName>
                                        </p:attrNameLst>
                                      </p:cBhvr>
                                      <p:to>
                                        <p:strVal val="visible"/>
                                      </p:to>
                                    </p:set>
                                    <p:anim calcmode="lin" valueType="num">
                                      <p:cBhvr additive="base">
                                        <p:cTn id="497" dur="4500" fill="hold"/>
                                        <p:tgtEl>
                                          <p:spTgt spid="25"/>
                                        </p:tgtEl>
                                        <p:attrNameLst>
                                          <p:attrName>ppt_x</p:attrName>
                                        </p:attrNameLst>
                                      </p:cBhvr>
                                      <p:tavLst>
                                        <p:tav tm="0">
                                          <p:val>
                                            <p:strVal val="0-#ppt_w/2"/>
                                          </p:val>
                                        </p:tav>
                                        <p:tav tm="100000">
                                          <p:val>
                                            <p:strVal val="#ppt_x"/>
                                          </p:val>
                                        </p:tav>
                                      </p:tavLst>
                                    </p:anim>
                                    <p:anim calcmode="lin" valueType="num">
                                      <p:cBhvr additive="base">
                                        <p:cTn id="498" dur="4500" fill="hold"/>
                                        <p:tgtEl>
                                          <p:spTgt spid="25"/>
                                        </p:tgtEl>
                                        <p:attrNameLst>
                                          <p:attrName>ppt_y</p:attrName>
                                        </p:attrNameLst>
                                      </p:cBhvr>
                                      <p:tavLst>
                                        <p:tav tm="0">
                                          <p:val>
                                            <p:strVal val="#ppt_y"/>
                                          </p:val>
                                        </p:tav>
                                        <p:tav tm="100000">
                                          <p:val>
                                            <p:strVal val="#ppt_y"/>
                                          </p:val>
                                        </p:tav>
                                      </p:tavLst>
                                    </p:anim>
                                  </p:childTnLst>
                                </p:cTn>
                              </p:par>
                              <p:par>
                                <p:cTn id="499" presetID="2" presetClass="exit" presetSubtype="8" fill="hold" nodeType="withEffect">
                                  <p:stCondLst>
                                    <p:cond delay="0"/>
                                  </p:stCondLst>
                                  <p:childTnLst>
                                    <p:anim calcmode="lin" valueType="num">
                                      <p:cBhvr additive="base">
                                        <p:cTn id="500" dur="4500"/>
                                        <p:tgtEl>
                                          <p:spTgt spid="25"/>
                                        </p:tgtEl>
                                        <p:attrNameLst>
                                          <p:attrName>ppt_x</p:attrName>
                                        </p:attrNameLst>
                                      </p:cBhvr>
                                      <p:tavLst>
                                        <p:tav tm="0">
                                          <p:val>
                                            <p:strVal val="ppt_x"/>
                                          </p:val>
                                        </p:tav>
                                        <p:tav tm="100000">
                                          <p:val>
                                            <p:strVal val="0-ppt_w/2"/>
                                          </p:val>
                                        </p:tav>
                                      </p:tavLst>
                                    </p:anim>
                                    <p:anim calcmode="lin" valueType="num">
                                      <p:cBhvr additive="base">
                                        <p:cTn id="501" dur="4500"/>
                                        <p:tgtEl>
                                          <p:spTgt spid="25"/>
                                        </p:tgtEl>
                                        <p:attrNameLst>
                                          <p:attrName>ppt_y</p:attrName>
                                        </p:attrNameLst>
                                      </p:cBhvr>
                                      <p:tavLst>
                                        <p:tav tm="0">
                                          <p:val>
                                            <p:strVal val="ppt_y"/>
                                          </p:val>
                                        </p:tav>
                                        <p:tav tm="100000">
                                          <p:val>
                                            <p:strVal val="ppt_y"/>
                                          </p:val>
                                        </p:tav>
                                      </p:tavLst>
                                    </p:anim>
                                    <p:set>
                                      <p:cBhvr>
                                        <p:cTn id="502" dur="1" fill="hold">
                                          <p:stCondLst>
                                            <p:cond delay="4499"/>
                                          </p:stCondLst>
                                        </p:cTn>
                                        <p:tgtEl>
                                          <p:spTgt spid="25"/>
                                        </p:tgtEl>
                                        <p:attrNameLst>
                                          <p:attrName>style.visibility</p:attrName>
                                        </p:attrNameLst>
                                      </p:cBhvr>
                                      <p:to>
                                        <p:strVal val="hidden"/>
                                      </p:to>
                                    </p:set>
                                  </p:childTnLst>
                                </p:cTn>
                              </p:par>
                              <p:par>
                                <p:cTn id="503" presetID="8" presetClass="emph" presetSubtype="0" fill="hold" nodeType="withEffect">
                                  <p:stCondLst>
                                    <p:cond delay="0"/>
                                  </p:stCondLst>
                                  <p:childTnLst>
                                    <p:animRot by="-21600000">
                                      <p:cBhvr>
                                        <p:cTn id="504" dur="4500" fill="hold"/>
                                        <p:tgtEl>
                                          <p:spTgt spid="25"/>
                                        </p:tgtEl>
                                        <p:attrNameLst>
                                          <p:attrName>r</p:attrName>
                                        </p:attrNameLst>
                                      </p:cBhvr>
                                    </p:animRot>
                                  </p:childTnLst>
                                </p:cTn>
                              </p:par>
                              <p:par>
                                <p:cTn id="505" presetID="2" presetClass="entr" presetSubtype="8" fill="hold" nodeType="withEffect">
                                  <p:stCondLst>
                                    <p:cond delay="0"/>
                                  </p:stCondLst>
                                  <p:childTnLst>
                                    <p:set>
                                      <p:cBhvr>
                                        <p:cTn id="506" dur="1" fill="hold">
                                          <p:stCondLst>
                                            <p:cond delay="0"/>
                                          </p:stCondLst>
                                        </p:cTn>
                                        <p:tgtEl>
                                          <p:spTgt spid="85"/>
                                        </p:tgtEl>
                                        <p:attrNameLst>
                                          <p:attrName>style.visibility</p:attrName>
                                        </p:attrNameLst>
                                      </p:cBhvr>
                                      <p:to>
                                        <p:strVal val="visible"/>
                                      </p:to>
                                    </p:set>
                                    <p:anim calcmode="lin" valueType="num">
                                      <p:cBhvr additive="base">
                                        <p:cTn id="507" dur="4500" fill="hold"/>
                                        <p:tgtEl>
                                          <p:spTgt spid="85"/>
                                        </p:tgtEl>
                                        <p:attrNameLst>
                                          <p:attrName>ppt_x</p:attrName>
                                        </p:attrNameLst>
                                      </p:cBhvr>
                                      <p:tavLst>
                                        <p:tav tm="0">
                                          <p:val>
                                            <p:strVal val="0-#ppt_w/2"/>
                                          </p:val>
                                        </p:tav>
                                        <p:tav tm="100000">
                                          <p:val>
                                            <p:strVal val="#ppt_x"/>
                                          </p:val>
                                        </p:tav>
                                      </p:tavLst>
                                    </p:anim>
                                    <p:anim calcmode="lin" valueType="num">
                                      <p:cBhvr additive="base">
                                        <p:cTn id="508" dur="4500" fill="hold"/>
                                        <p:tgtEl>
                                          <p:spTgt spid="85"/>
                                        </p:tgtEl>
                                        <p:attrNameLst>
                                          <p:attrName>ppt_y</p:attrName>
                                        </p:attrNameLst>
                                      </p:cBhvr>
                                      <p:tavLst>
                                        <p:tav tm="0">
                                          <p:val>
                                            <p:strVal val="#ppt_y"/>
                                          </p:val>
                                        </p:tav>
                                        <p:tav tm="100000">
                                          <p:val>
                                            <p:strVal val="#ppt_y"/>
                                          </p:val>
                                        </p:tav>
                                      </p:tavLst>
                                    </p:anim>
                                  </p:childTnLst>
                                </p:cTn>
                              </p:par>
                              <p:par>
                                <p:cTn id="509" presetID="2" presetClass="exit" presetSubtype="8" fill="hold" nodeType="withEffect">
                                  <p:stCondLst>
                                    <p:cond delay="0"/>
                                  </p:stCondLst>
                                  <p:childTnLst>
                                    <p:anim calcmode="lin" valueType="num">
                                      <p:cBhvr additive="base">
                                        <p:cTn id="510" dur="4500"/>
                                        <p:tgtEl>
                                          <p:spTgt spid="85"/>
                                        </p:tgtEl>
                                        <p:attrNameLst>
                                          <p:attrName>ppt_x</p:attrName>
                                        </p:attrNameLst>
                                      </p:cBhvr>
                                      <p:tavLst>
                                        <p:tav tm="0">
                                          <p:val>
                                            <p:strVal val="ppt_x"/>
                                          </p:val>
                                        </p:tav>
                                        <p:tav tm="100000">
                                          <p:val>
                                            <p:strVal val="0-ppt_w/2"/>
                                          </p:val>
                                        </p:tav>
                                      </p:tavLst>
                                    </p:anim>
                                    <p:anim calcmode="lin" valueType="num">
                                      <p:cBhvr additive="base">
                                        <p:cTn id="511" dur="4500"/>
                                        <p:tgtEl>
                                          <p:spTgt spid="85"/>
                                        </p:tgtEl>
                                        <p:attrNameLst>
                                          <p:attrName>ppt_y</p:attrName>
                                        </p:attrNameLst>
                                      </p:cBhvr>
                                      <p:tavLst>
                                        <p:tav tm="0">
                                          <p:val>
                                            <p:strVal val="ppt_y"/>
                                          </p:val>
                                        </p:tav>
                                        <p:tav tm="100000">
                                          <p:val>
                                            <p:strVal val="ppt_y"/>
                                          </p:val>
                                        </p:tav>
                                      </p:tavLst>
                                    </p:anim>
                                    <p:set>
                                      <p:cBhvr>
                                        <p:cTn id="512" dur="1" fill="hold">
                                          <p:stCondLst>
                                            <p:cond delay="4499"/>
                                          </p:stCondLst>
                                        </p:cTn>
                                        <p:tgtEl>
                                          <p:spTgt spid="85"/>
                                        </p:tgtEl>
                                        <p:attrNameLst>
                                          <p:attrName>style.visibility</p:attrName>
                                        </p:attrNameLst>
                                      </p:cBhvr>
                                      <p:to>
                                        <p:strVal val="hidden"/>
                                      </p:to>
                                    </p:set>
                                  </p:childTnLst>
                                </p:cTn>
                              </p:par>
                              <p:par>
                                <p:cTn id="513" presetID="8" presetClass="emph" presetSubtype="0" fill="hold" nodeType="withEffect">
                                  <p:stCondLst>
                                    <p:cond delay="0"/>
                                  </p:stCondLst>
                                  <p:childTnLst>
                                    <p:animRot by="-21600000">
                                      <p:cBhvr>
                                        <p:cTn id="514" dur="4500" fill="hold"/>
                                        <p:tgtEl>
                                          <p:spTgt spid="85"/>
                                        </p:tgtEl>
                                        <p:attrNameLst>
                                          <p:attrName>r</p:attrName>
                                        </p:attrNameLst>
                                      </p:cBhvr>
                                    </p:animRot>
                                  </p:childTnLst>
                                </p:cTn>
                              </p:par>
                              <p:par>
                                <p:cTn id="515" presetID="2" presetClass="entr" presetSubtype="8" fill="hold" nodeType="withEffect">
                                  <p:stCondLst>
                                    <p:cond delay="0"/>
                                  </p:stCondLst>
                                  <p:childTnLst>
                                    <p:set>
                                      <p:cBhvr>
                                        <p:cTn id="516" dur="1" fill="hold">
                                          <p:stCondLst>
                                            <p:cond delay="0"/>
                                          </p:stCondLst>
                                        </p:cTn>
                                        <p:tgtEl>
                                          <p:spTgt spid="82"/>
                                        </p:tgtEl>
                                        <p:attrNameLst>
                                          <p:attrName>style.visibility</p:attrName>
                                        </p:attrNameLst>
                                      </p:cBhvr>
                                      <p:to>
                                        <p:strVal val="visible"/>
                                      </p:to>
                                    </p:set>
                                    <p:anim calcmode="lin" valueType="num">
                                      <p:cBhvr additive="base">
                                        <p:cTn id="517" dur="4500" fill="hold"/>
                                        <p:tgtEl>
                                          <p:spTgt spid="82"/>
                                        </p:tgtEl>
                                        <p:attrNameLst>
                                          <p:attrName>ppt_x</p:attrName>
                                        </p:attrNameLst>
                                      </p:cBhvr>
                                      <p:tavLst>
                                        <p:tav tm="0">
                                          <p:val>
                                            <p:strVal val="0-#ppt_w/2"/>
                                          </p:val>
                                        </p:tav>
                                        <p:tav tm="100000">
                                          <p:val>
                                            <p:strVal val="#ppt_x"/>
                                          </p:val>
                                        </p:tav>
                                      </p:tavLst>
                                    </p:anim>
                                    <p:anim calcmode="lin" valueType="num">
                                      <p:cBhvr additive="base">
                                        <p:cTn id="518" dur="4500" fill="hold"/>
                                        <p:tgtEl>
                                          <p:spTgt spid="82"/>
                                        </p:tgtEl>
                                        <p:attrNameLst>
                                          <p:attrName>ppt_y</p:attrName>
                                        </p:attrNameLst>
                                      </p:cBhvr>
                                      <p:tavLst>
                                        <p:tav tm="0">
                                          <p:val>
                                            <p:strVal val="#ppt_y"/>
                                          </p:val>
                                        </p:tav>
                                        <p:tav tm="100000">
                                          <p:val>
                                            <p:strVal val="#ppt_y"/>
                                          </p:val>
                                        </p:tav>
                                      </p:tavLst>
                                    </p:anim>
                                  </p:childTnLst>
                                </p:cTn>
                              </p:par>
                              <p:par>
                                <p:cTn id="519" presetID="2" presetClass="exit" presetSubtype="8" fill="hold" nodeType="withEffect">
                                  <p:stCondLst>
                                    <p:cond delay="0"/>
                                  </p:stCondLst>
                                  <p:childTnLst>
                                    <p:anim calcmode="lin" valueType="num">
                                      <p:cBhvr additive="base">
                                        <p:cTn id="520" dur="4500"/>
                                        <p:tgtEl>
                                          <p:spTgt spid="82"/>
                                        </p:tgtEl>
                                        <p:attrNameLst>
                                          <p:attrName>ppt_x</p:attrName>
                                        </p:attrNameLst>
                                      </p:cBhvr>
                                      <p:tavLst>
                                        <p:tav tm="0">
                                          <p:val>
                                            <p:strVal val="ppt_x"/>
                                          </p:val>
                                        </p:tav>
                                        <p:tav tm="100000">
                                          <p:val>
                                            <p:strVal val="0-ppt_w/2"/>
                                          </p:val>
                                        </p:tav>
                                      </p:tavLst>
                                    </p:anim>
                                    <p:anim calcmode="lin" valueType="num">
                                      <p:cBhvr additive="base">
                                        <p:cTn id="521" dur="4500"/>
                                        <p:tgtEl>
                                          <p:spTgt spid="82"/>
                                        </p:tgtEl>
                                        <p:attrNameLst>
                                          <p:attrName>ppt_y</p:attrName>
                                        </p:attrNameLst>
                                      </p:cBhvr>
                                      <p:tavLst>
                                        <p:tav tm="0">
                                          <p:val>
                                            <p:strVal val="ppt_y"/>
                                          </p:val>
                                        </p:tav>
                                        <p:tav tm="100000">
                                          <p:val>
                                            <p:strVal val="ppt_y"/>
                                          </p:val>
                                        </p:tav>
                                      </p:tavLst>
                                    </p:anim>
                                    <p:set>
                                      <p:cBhvr>
                                        <p:cTn id="522" dur="1" fill="hold">
                                          <p:stCondLst>
                                            <p:cond delay="4499"/>
                                          </p:stCondLst>
                                        </p:cTn>
                                        <p:tgtEl>
                                          <p:spTgt spid="82"/>
                                        </p:tgtEl>
                                        <p:attrNameLst>
                                          <p:attrName>style.visibility</p:attrName>
                                        </p:attrNameLst>
                                      </p:cBhvr>
                                      <p:to>
                                        <p:strVal val="hidden"/>
                                      </p:to>
                                    </p:set>
                                  </p:childTnLst>
                                </p:cTn>
                              </p:par>
                              <p:par>
                                <p:cTn id="523" presetID="8" presetClass="emph" presetSubtype="0" fill="hold" nodeType="withEffect">
                                  <p:stCondLst>
                                    <p:cond delay="0"/>
                                  </p:stCondLst>
                                  <p:childTnLst>
                                    <p:animRot by="-21600000">
                                      <p:cBhvr>
                                        <p:cTn id="524" dur="4500" fill="hold"/>
                                        <p:tgtEl>
                                          <p:spTgt spid="82"/>
                                        </p:tgtEl>
                                        <p:attrNameLst>
                                          <p:attrName>r</p:attrName>
                                        </p:attrNameLst>
                                      </p:cBhvr>
                                    </p:animRot>
                                  </p:childTnLst>
                                </p:cTn>
                              </p:par>
                              <p:par>
                                <p:cTn id="525" presetID="2" presetClass="entr" presetSubtype="8" fill="hold" nodeType="withEffect">
                                  <p:stCondLst>
                                    <p:cond delay="0"/>
                                  </p:stCondLst>
                                  <p:childTnLst>
                                    <p:set>
                                      <p:cBhvr>
                                        <p:cTn id="526" dur="1" fill="hold">
                                          <p:stCondLst>
                                            <p:cond delay="0"/>
                                          </p:stCondLst>
                                        </p:cTn>
                                        <p:tgtEl>
                                          <p:spTgt spid="79"/>
                                        </p:tgtEl>
                                        <p:attrNameLst>
                                          <p:attrName>style.visibility</p:attrName>
                                        </p:attrNameLst>
                                      </p:cBhvr>
                                      <p:to>
                                        <p:strVal val="visible"/>
                                      </p:to>
                                    </p:set>
                                    <p:anim calcmode="lin" valueType="num">
                                      <p:cBhvr additive="base">
                                        <p:cTn id="527" dur="4500" fill="hold"/>
                                        <p:tgtEl>
                                          <p:spTgt spid="79"/>
                                        </p:tgtEl>
                                        <p:attrNameLst>
                                          <p:attrName>ppt_x</p:attrName>
                                        </p:attrNameLst>
                                      </p:cBhvr>
                                      <p:tavLst>
                                        <p:tav tm="0">
                                          <p:val>
                                            <p:strVal val="0-#ppt_w/2"/>
                                          </p:val>
                                        </p:tav>
                                        <p:tav tm="100000">
                                          <p:val>
                                            <p:strVal val="#ppt_x"/>
                                          </p:val>
                                        </p:tav>
                                      </p:tavLst>
                                    </p:anim>
                                    <p:anim calcmode="lin" valueType="num">
                                      <p:cBhvr additive="base">
                                        <p:cTn id="528" dur="4500" fill="hold"/>
                                        <p:tgtEl>
                                          <p:spTgt spid="79"/>
                                        </p:tgtEl>
                                        <p:attrNameLst>
                                          <p:attrName>ppt_y</p:attrName>
                                        </p:attrNameLst>
                                      </p:cBhvr>
                                      <p:tavLst>
                                        <p:tav tm="0">
                                          <p:val>
                                            <p:strVal val="#ppt_y"/>
                                          </p:val>
                                        </p:tav>
                                        <p:tav tm="100000">
                                          <p:val>
                                            <p:strVal val="#ppt_y"/>
                                          </p:val>
                                        </p:tav>
                                      </p:tavLst>
                                    </p:anim>
                                  </p:childTnLst>
                                </p:cTn>
                              </p:par>
                              <p:par>
                                <p:cTn id="529" presetID="2" presetClass="exit" presetSubtype="8" fill="hold" nodeType="withEffect">
                                  <p:stCondLst>
                                    <p:cond delay="0"/>
                                  </p:stCondLst>
                                  <p:childTnLst>
                                    <p:anim calcmode="lin" valueType="num">
                                      <p:cBhvr additive="base">
                                        <p:cTn id="530" dur="4500"/>
                                        <p:tgtEl>
                                          <p:spTgt spid="79"/>
                                        </p:tgtEl>
                                        <p:attrNameLst>
                                          <p:attrName>ppt_x</p:attrName>
                                        </p:attrNameLst>
                                      </p:cBhvr>
                                      <p:tavLst>
                                        <p:tav tm="0">
                                          <p:val>
                                            <p:strVal val="ppt_x"/>
                                          </p:val>
                                        </p:tav>
                                        <p:tav tm="100000">
                                          <p:val>
                                            <p:strVal val="0-ppt_w/2"/>
                                          </p:val>
                                        </p:tav>
                                      </p:tavLst>
                                    </p:anim>
                                    <p:anim calcmode="lin" valueType="num">
                                      <p:cBhvr additive="base">
                                        <p:cTn id="531" dur="4500"/>
                                        <p:tgtEl>
                                          <p:spTgt spid="79"/>
                                        </p:tgtEl>
                                        <p:attrNameLst>
                                          <p:attrName>ppt_y</p:attrName>
                                        </p:attrNameLst>
                                      </p:cBhvr>
                                      <p:tavLst>
                                        <p:tav tm="0">
                                          <p:val>
                                            <p:strVal val="ppt_y"/>
                                          </p:val>
                                        </p:tav>
                                        <p:tav tm="100000">
                                          <p:val>
                                            <p:strVal val="ppt_y"/>
                                          </p:val>
                                        </p:tav>
                                      </p:tavLst>
                                    </p:anim>
                                    <p:set>
                                      <p:cBhvr>
                                        <p:cTn id="532" dur="1" fill="hold">
                                          <p:stCondLst>
                                            <p:cond delay="4499"/>
                                          </p:stCondLst>
                                        </p:cTn>
                                        <p:tgtEl>
                                          <p:spTgt spid="79"/>
                                        </p:tgtEl>
                                        <p:attrNameLst>
                                          <p:attrName>style.visibility</p:attrName>
                                        </p:attrNameLst>
                                      </p:cBhvr>
                                      <p:to>
                                        <p:strVal val="hidden"/>
                                      </p:to>
                                    </p:set>
                                  </p:childTnLst>
                                </p:cTn>
                              </p:par>
                              <p:par>
                                <p:cTn id="533" presetID="8" presetClass="emph" presetSubtype="0" fill="hold" nodeType="withEffect">
                                  <p:stCondLst>
                                    <p:cond delay="0"/>
                                  </p:stCondLst>
                                  <p:childTnLst>
                                    <p:animRot by="-21600000">
                                      <p:cBhvr>
                                        <p:cTn id="534" dur="4500" fill="hold"/>
                                        <p:tgtEl>
                                          <p:spTgt spid="79"/>
                                        </p:tgtEl>
                                        <p:attrNameLst>
                                          <p:attrName>r</p:attrName>
                                        </p:attrNameLst>
                                      </p:cBhvr>
                                    </p:animRot>
                                  </p:childTnLst>
                                </p:cTn>
                              </p:par>
                              <p:par>
                                <p:cTn id="535" presetID="2" presetClass="entr" presetSubtype="8" fill="hold" nodeType="withEffect">
                                  <p:stCondLst>
                                    <p:cond delay="0"/>
                                  </p:stCondLst>
                                  <p:childTnLst>
                                    <p:set>
                                      <p:cBhvr>
                                        <p:cTn id="536" dur="1" fill="hold">
                                          <p:stCondLst>
                                            <p:cond delay="0"/>
                                          </p:stCondLst>
                                        </p:cTn>
                                        <p:tgtEl>
                                          <p:spTgt spid="76"/>
                                        </p:tgtEl>
                                        <p:attrNameLst>
                                          <p:attrName>style.visibility</p:attrName>
                                        </p:attrNameLst>
                                      </p:cBhvr>
                                      <p:to>
                                        <p:strVal val="visible"/>
                                      </p:to>
                                    </p:set>
                                    <p:anim calcmode="lin" valueType="num">
                                      <p:cBhvr additive="base">
                                        <p:cTn id="537" dur="4500" fill="hold"/>
                                        <p:tgtEl>
                                          <p:spTgt spid="76"/>
                                        </p:tgtEl>
                                        <p:attrNameLst>
                                          <p:attrName>ppt_x</p:attrName>
                                        </p:attrNameLst>
                                      </p:cBhvr>
                                      <p:tavLst>
                                        <p:tav tm="0">
                                          <p:val>
                                            <p:strVal val="0-#ppt_w/2"/>
                                          </p:val>
                                        </p:tav>
                                        <p:tav tm="100000">
                                          <p:val>
                                            <p:strVal val="#ppt_x"/>
                                          </p:val>
                                        </p:tav>
                                      </p:tavLst>
                                    </p:anim>
                                    <p:anim calcmode="lin" valueType="num">
                                      <p:cBhvr additive="base">
                                        <p:cTn id="538" dur="4500" fill="hold"/>
                                        <p:tgtEl>
                                          <p:spTgt spid="76"/>
                                        </p:tgtEl>
                                        <p:attrNameLst>
                                          <p:attrName>ppt_y</p:attrName>
                                        </p:attrNameLst>
                                      </p:cBhvr>
                                      <p:tavLst>
                                        <p:tav tm="0">
                                          <p:val>
                                            <p:strVal val="#ppt_y"/>
                                          </p:val>
                                        </p:tav>
                                        <p:tav tm="100000">
                                          <p:val>
                                            <p:strVal val="#ppt_y"/>
                                          </p:val>
                                        </p:tav>
                                      </p:tavLst>
                                    </p:anim>
                                  </p:childTnLst>
                                </p:cTn>
                              </p:par>
                              <p:par>
                                <p:cTn id="539" presetID="2" presetClass="exit" presetSubtype="8" fill="hold" nodeType="withEffect">
                                  <p:stCondLst>
                                    <p:cond delay="0"/>
                                  </p:stCondLst>
                                  <p:childTnLst>
                                    <p:anim calcmode="lin" valueType="num">
                                      <p:cBhvr additive="base">
                                        <p:cTn id="540" dur="4500"/>
                                        <p:tgtEl>
                                          <p:spTgt spid="76"/>
                                        </p:tgtEl>
                                        <p:attrNameLst>
                                          <p:attrName>ppt_x</p:attrName>
                                        </p:attrNameLst>
                                      </p:cBhvr>
                                      <p:tavLst>
                                        <p:tav tm="0">
                                          <p:val>
                                            <p:strVal val="ppt_x"/>
                                          </p:val>
                                        </p:tav>
                                        <p:tav tm="100000">
                                          <p:val>
                                            <p:strVal val="0-ppt_w/2"/>
                                          </p:val>
                                        </p:tav>
                                      </p:tavLst>
                                    </p:anim>
                                    <p:anim calcmode="lin" valueType="num">
                                      <p:cBhvr additive="base">
                                        <p:cTn id="541" dur="4500"/>
                                        <p:tgtEl>
                                          <p:spTgt spid="76"/>
                                        </p:tgtEl>
                                        <p:attrNameLst>
                                          <p:attrName>ppt_y</p:attrName>
                                        </p:attrNameLst>
                                      </p:cBhvr>
                                      <p:tavLst>
                                        <p:tav tm="0">
                                          <p:val>
                                            <p:strVal val="ppt_y"/>
                                          </p:val>
                                        </p:tav>
                                        <p:tav tm="100000">
                                          <p:val>
                                            <p:strVal val="ppt_y"/>
                                          </p:val>
                                        </p:tav>
                                      </p:tavLst>
                                    </p:anim>
                                    <p:set>
                                      <p:cBhvr>
                                        <p:cTn id="542" dur="1" fill="hold">
                                          <p:stCondLst>
                                            <p:cond delay="4499"/>
                                          </p:stCondLst>
                                        </p:cTn>
                                        <p:tgtEl>
                                          <p:spTgt spid="76"/>
                                        </p:tgtEl>
                                        <p:attrNameLst>
                                          <p:attrName>style.visibility</p:attrName>
                                        </p:attrNameLst>
                                      </p:cBhvr>
                                      <p:to>
                                        <p:strVal val="hidden"/>
                                      </p:to>
                                    </p:set>
                                  </p:childTnLst>
                                </p:cTn>
                              </p:par>
                              <p:par>
                                <p:cTn id="543" presetID="8" presetClass="emph" presetSubtype="0" fill="hold" nodeType="withEffect">
                                  <p:stCondLst>
                                    <p:cond delay="0"/>
                                  </p:stCondLst>
                                  <p:childTnLst>
                                    <p:animRot by="-21600000">
                                      <p:cBhvr>
                                        <p:cTn id="544" dur="4500" fill="hold"/>
                                        <p:tgtEl>
                                          <p:spTgt spid="76"/>
                                        </p:tgtEl>
                                        <p:attrNameLst>
                                          <p:attrName>r</p:attrName>
                                        </p:attrNameLst>
                                      </p:cBhvr>
                                    </p:animRot>
                                  </p:childTnLst>
                                </p:cTn>
                              </p:par>
                              <p:par>
                                <p:cTn id="545" presetID="2" presetClass="entr" presetSubtype="8" fill="hold" nodeType="withEffect">
                                  <p:stCondLst>
                                    <p:cond delay="0"/>
                                  </p:stCondLst>
                                  <p:childTnLst>
                                    <p:set>
                                      <p:cBhvr>
                                        <p:cTn id="546" dur="1" fill="hold">
                                          <p:stCondLst>
                                            <p:cond delay="0"/>
                                          </p:stCondLst>
                                        </p:cTn>
                                        <p:tgtEl>
                                          <p:spTgt spid="73"/>
                                        </p:tgtEl>
                                        <p:attrNameLst>
                                          <p:attrName>style.visibility</p:attrName>
                                        </p:attrNameLst>
                                      </p:cBhvr>
                                      <p:to>
                                        <p:strVal val="visible"/>
                                      </p:to>
                                    </p:set>
                                    <p:anim calcmode="lin" valueType="num">
                                      <p:cBhvr additive="base">
                                        <p:cTn id="547" dur="4500" fill="hold"/>
                                        <p:tgtEl>
                                          <p:spTgt spid="73"/>
                                        </p:tgtEl>
                                        <p:attrNameLst>
                                          <p:attrName>ppt_x</p:attrName>
                                        </p:attrNameLst>
                                      </p:cBhvr>
                                      <p:tavLst>
                                        <p:tav tm="0">
                                          <p:val>
                                            <p:strVal val="0-#ppt_w/2"/>
                                          </p:val>
                                        </p:tav>
                                        <p:tav tm="100000">
                                          <p:val>
                                            <p:strVal val="#ppt_x"/>
                                          </p:val>
                                        </p:tav>
                                      </p:tavLst>
                                    </p:anim>
                                    <p:anim calcmode="lin" valueType="num">
                                      <p:cBhvr additive="base">
                                        <p:cTn id="548" dur="4500" fill="hold"/>
                                        <p:tgtEl>
                                          <p:spTgt spid="73"/>
                                        </p:tgtEl>
                                        <p:attrNameLst>
                                          <p:attrName>ppt_y</p:attrName>
                                        </p:attrNameLst>
                                      </p:cBhvr>
                                      <p:tavLst>
                                        <p:tav tm="0">
                                          <p:val>
                                            <p:strVal val="#ppt_y"/>
                                          </p:val>
                                        </p:tav>
                                        <p:tav tm="100000">
                                          <p:val>
                                            <p:strVal val="#ppt_y"/>
                                          </p:val>
                                        </p:tav>
                                      </p:tavLst>
                                    </p:anim>
                                  </p:childTnLst>
                                </p:cTn>
                              </p:par>
                              <p:par>
                                <p:cTn id="549" presetID="2" presetClass="exit" presetSubtype="8" fill="hold" nodeType="withEffect">
                                  <p:stCondLst>
                                    <p:cond delay="0"/>
                                  </p:stCondLst>
                                  <p:childTnLst>
                                    <p:anim calcmode="lin" valueType="num">
                                      <p:cBhvr additive="base">
                                        <p:cTn id="550" dur="4500"/>
                                        <p:tgtEl>
                                          <p:spTgt spid="73"/>
                                        </p:tgtEl>
                                        <p:attrNameLst>
                                          <p:attrName>ppt_x</p:attrName>
                                        </p:attrNameLst>
                                      </p:cBhvr>
                                      <p:tavLst>
                                        <p:tav tm="0">
                                          <p:val>
                                            <p:strVal val="ppt_x"/>
                                          </p:val>
                                        </p:tav>
                                        <p:tav tm="100000">
                                          <p:val>
                                            <p:strVal val="0-ppt_w/2"/>
                                          </p:val>
                                        </p:tav>
                                      </p:tavLst>
                                    </p:anim>
                                    <p:anim calcmode="lin" valueType="num">
                                      <p:cBhvr additive="base">
                                        <p:cTn id="551" dur="4500"/>
                                        <p:tgtEl>
                                          <p:spTgt spid="73"/>
                                        </p:tgtEl>
                                        <p:attrNameLst>
                                          <p:attrName>ppt_y</p:attrName>
                                        </p:attrNameLst>
                                      </p:cBhvr>
                                      <p:tavLst>
                                        <p:tav tm="0">
                                          <p:val>
                                            <p:strVal val="ppt_y"/>
                                          </p:val>
                                        </p:tav>
                                        <p:tav tm="100000">
                                          <p:val>
                                            <p:strVal val="ppt_y"/>
                                          </p:val>
                                        </p:tav>
                                      </p:tavLst>
                                    </p:anim>
                                    <p:set>
                                      <p:cBhvr>
                                        <p:cTn id="552" dur="1" fill="hold">
                                          <p:stCondLst>
                                            <p:cond delay="4499"/>
                                          </p:stCondLst>
                                        </p:cTn>
                                        <p:tgtEl>
                                          <p:spTgt spid="73"/>
                                        </p:tgtEl>
                                        <p:attrNameLst>
                                          <p:attrName>style.visibility</p:attrName>
                                        </p:attrNameLst>
                                      </p:cBhvr>
                                      <p:to>
                                        <p:strVal val="hidden"/>
                                      </p:to>
                                    </p:set>
                                  </p:childTnLst>
                                </p:cTn>
                              </p:par>
                              <p:par>
                                <p:cTn id="553" presetID="8" presetClass="emph" presetSubtype="0" fill="hold" nodeType="withEffect">
                                  <p:stCondLst>
                                    <p:cond delay="0"/>
                                  </p:stCondLst>
                                  <p:childTnLst>
                                    <p:animRot by="-21600000">
                                      <p:cBhvr>
                                        <p:cTn id="554" dur="4500" fill="hold"/>
                                        <p:tgtEl>
                                          <p:spTgt spid="73"/>
                                        </p:tgtEl>
                                        <p:attrNameLst>
                                          <p:attrName>r</p:attrName>
                                        </p:attrNameLst>
                                      </p:cBhvr>
                                    </p:animRot>
                                  </p:childTnLst>
                                </p:cTn>
                              </p:par>
                              <p:par>
                                <p:cTn id="555" presetID="2" presetClass="entr" presetSubtype="8" fill="hold" nodeType="withEffect">
                                  <p:stCondLst>
                                    <p:cond delay="0"/>
                                  </p:stCondLst>
                                  <p:childTnLst>
                                    <p:set>
                                      <p:cBhvr>
                                        <p:cTn id="556" dur="1" fill="hold">
                                          <p:stCondLst>
                                            <p:cond delay="0"/>
                                          </p:stCondLst>
                                        </p:cTn>
                                        <p:tgtEl>
                                          <p:spTgt spid="70"/>
                                        </p:tgtEl>
                                        <p:attrNameLst>
                                          <p:attrName>style.visibility</p:attrName>
                                        </p:attrNameLst>
                                      </p:cBhvr>
                                      <p:to>
                                        <p:strVal val="visible"/>
                                      </p:to>
                                    </p:set>
                                    <p:anim calcmode="lin" valueType="num">
                                      <p:cBhvr additive="base">
                                        <p:cTn id="557" dur="4500" fill="hold"/>
                                        <p:tgtEl>
                                          <p:spTgt spid="70"/>
                                        </p:tgtEl>
                                        <p:attrNameLst>
                                          <p:attrName>ppt_x</p:attrName>
                                        </p:attrNameLst>
                                      </p:cBhvr>
                                      <p:tavLst>
                                        <p:tav tm="0">
                                          <p:val>
                                            <p:strVal val="0-#ppt_w/2"/>
                                          </p:val>
                                        </p:tav>
                                        <p:tav tm="100000">
                                          <p:val>
                                            <p:strVal val="#ppt_x"/>
                                          </p:val>
                                        </p:tav>
                                      </p:tavLst>
                                    </p:anim>
                                    <p:anim calcmode="lin" valueType="num">
                                      <p:cBhvr additive="base">
                                        <p:cTn id="558" dur="4500" fill="hold"/>
                                        <p:tgtEl>
                                          <p:spTgt spid="70"/>
                                        </p:tgtEl>
                                        <p:attrNameLst>
                                          <p:attrName>ppt_y</p:attrName>
                                        </p:attrNameLst>
                                      </p:cBhvr>
                                      <p:tavLst>
                                        <p:tav tm="0">
                                          <p:val>
                                            <p:strVal val="#ppt_y"/>
                                          </p:val>
                                        </p:tav>
                                        <p:tav tm="100000">
                                          <p:val>
                                            <p:strVal val="#ppt_y"/>
                                          </p:val>
                                        </p:tav>
                                      </p:tavLst>
                                    </p:anim>
                                  </p:childTnLst>
                                </p:cTn>
                              </p:par>
                              <p:par>
                                <p:cTn id="559" presetID="2" presetClass="exit" presetSubtype="8" fill="hold" nodeType="withEffect">
                                  <p:stCondLst>
                                    <p:cond delay="0"/>
                                  </p:stCondLst>
                                  <p:childTnLst>
                                    <p:anim calcmode="lin" valueType="num">
                                      <p:cBhvr additive="base">
                                        <p:cTn id="560" dur="4500"/>
                                        <p:tgtEl>
                                          <p:spTgt spid="70"/>
                                        </p:tgtEl>
                                        <p:attrNameLst>
                                          <p:attrName>ppt_x</p:attrName>
                                        </p:attrNameLst>
                                      </p:cBhvr>
                                      <p:tavLst>
                                        <p:tav tm="0">
                                          <p:val>
                                            <p:strVal val="ppt_x"/>
                                          </p:val>
                                        </p:tav>
                                        <p:tav tm="100000">
                                          <p:val>
                                            <p:strVal val="0-ppt_w/2"/>
                                          </p:val>
                                        </p:tav>
                                      </p:tavLst>
                                    </p:anim>
                                    <p:anim calcmode="lin" valueType="num">
                                      <p:cBhvr additive="base">
                                        <p:cTn id="561" dur="4500"/>
                                        <p:tgtEl>
                                          <p:spTgt spid="70"/>
                                        </p:tgtEl>
                                        <p:attrNameLst>
                                          <p:attrName>ppt_y</p:attrName>
                                        </p:attrNameLst>
                                      </p:cBhvr>
                                      <p:tavLst>
                                        <p:tav tm="0">
                                          <p:val>
                                            <p:strVal val="ppt_y"/>
                                          </p:val>
                                        </p:tav>
                                        <p:tav tm="100000">
                                          <p:val>
                                            <p:strVal val="ppt_y"/>
                                          </p:val>
                                        </p:tav>
                                      </p:tavLst>
                                    </p:anim>
                                    <p:set>
                                      <p:cBhvr>
                                        <p:cTn id="562" dur="1" fill="hold">
                                          <p:stCondLst>
                                            <p:cond delay="4499"/>
                                          </p:stCondLst>
                                        </p:cTn>
                                        <p:tgtEl>
                                          <p:spTgt spid="70"/>
                                        </p:tgtEl>
                                        <p:attrNameLst>
                                          <p:attrName>style.visibility</p:attrName>
                                        </p:attrNameLst>
                                      </p:cBhvr>
                                      <p:to>
                                        <p:strVal val="hidden"/>
                                      </p:to>
                                    </p:set>
                                  </p:childTnLst>
                                </p:cTn>
                              </p:par>
                              <p:par>
                                <p:cTn id="563" presetID="8" presetClass="emph" presetSubtype="0" fill="hold" nodeType="withEffect">
                                  <p:stCondLst>
                                    <p:cond delay="0"/>
                                  </p:stCondLst>
                                  <p:childTnLst>
                                    <p:animRot by="-21600000">
                                      <p:cBhvr>
                                        <p:cTn id="564" dur="4500" fill="hold"/>
                                        <p:tgtEl>
                                          <p:spTgt spid="70"/>
                                        </p:tgtEl>
                                        <p:attrNameLst>
                                          <p:attrName>r</p:attrName>
                                        </p:attrNameLst>
                                      </p:cBhvr>
                                    </p:animRot>
                                  </p:childTnLst>
                                </p:cTn>
                              </p:par>
                              <p:par>
                                <p:cTn id="565" presetID="2" presetClass="entr" presetSubtype="8" fill="hold" nodeType="withEffect">
                                  <p:stCondLst>
                                    <p:cond delay="0"/>
                                  </p:stCondLst>
                                  <p:childTnLst>
                                    <p:set>
                                      <p:cBhvr>
                                        <p:cTn id="566" dur="1" fill="hold">
                                          <p:stCondLst>
                                            <p:cond delay="0"/>
                                          </p:stCondLst>
                                        </p:cTn>
                                        <p:tgtEl>
                                          <p:spTgt spid="67"/>
                                        </p:tgtEl>
                                        <p:attrNameLst>
                                          <p:attrName>style.visibility</p:attrName>
                                        </p:attrNameLst>
                                      </p:cBhvr>
                                      <p:to>
                                        <p:strVal val="visible"/>
                                      </p:to>
                                    </p:set>
                                    <p:anim calcmode="lin" valueType="num">
                                      <p:cBhvr additive="base">
                                        <p:cTn id="567" dur="4500" fill="hold"/>
                                        <p:tgtEl>
                                          <p:spTgt spid="67"/>
                                        </p:tgtEl>
                                        <p:attrNameLst>
                                          <p:attrName>ppt_x</p:attrName>
                                        </p:attrNameLst>
                                      </p:cBhvr>
                                      <p:tavLst>
                                        <p:tav tm="0">
                                          <p:val>
                                            <p:strVal val="0-#ppt_w/2"/>
                                          </p:val>
                                        </p:tav>
                                        <p:tav tm="100000">
                                          <p:val>
                                            <p:strVal val="#ppt_x"/>
                                          </p:val>
                                        </p:tav>
                                      </p:tavLst>
                                    </p:anim>
                                    <p:anim calcmode="lin" valueType="num">
                                      <p:cBhvr additive="base">
                                        <p:cTn id="568" dur="4500" fill="hold"/>
                                        <p:tgtEl>
                                          <p:spTgt spid="67"/>
                                        </p:tgtEl>
                                        <p:attrNameLst>
                                          <p:attrName>ppt_y</p:attrName>
                                        </p:attrNameLst>
                                      </p:cBhvr>
                                      <p:tavLst>
                                        <p:tav tm="0">
                                          <p:val>
                                            <p:strVal val="#ppt_y"/>
                                          </p:val>
                                        </p:tav>
                                        <p:tav tm="100000">
                                          <p:val>
                                            <p:strVal val="#ppt_y"/>
                                          </p:val>
                                        </p:tav>
                                      </p:tavLst>
                                    </p:anim>
                                  </p:childTnLst>
                                </p:cTn>
                              </p:par>
                              <p:par>
                                <p:cTn id="569" presetID="2" presetClass="exit" presetSubtype="8" fill="hold" nodeType="withEffect">
                                  <p:stCondLst>
                                    <p:cond delay="0"/>
                                  </p:stCondLst>
                                  <p:childTnLst>
                                    <p:anim calcmode="lin" valueType="num">
                                      <p:cBhvr additive="base">
                                        <p:cTn id="570" dur="4500"/>
                                        <p:tgtEl>
                                          <p:spTgt spid="67"/>
                                        </p:tgtEl>
                                        <p:attrNameLst>
                                          <p:attrName>ppt_x</p:attrName>
                                        </p:attrNameLst>
                                      </p:cBhvr>
                                      <p:tavLst>
                                        <p:tav tm="0">
                                          <p:val>
                                            <p:strVal val="ppt_x"/>
                                          </p:val>
                                        </p:tav>
                                        <p:tav tm="100000">
                                          <p:val>
                                            <p:strVal val="0-ppt_w/2"/>
                                          </p:val>
                                        </p:tav>
                                      </p:tavLst>
                                    </p:anim>
                                    <p:anim calcmode="lin" valueType="num">
                                      <p:cBhvr additive="base">
                                        <p:cTn id="571" dur="4500"/>
                                        <p:tgtEl>
                                          <p:spTgt spid="67"/>
                                        </p:tgtEl>
                                        <p:attrNameLst>
                                          <p:attrName>ppt_y</p:attrName>
                                        </p:attrNameLst>
                                      </p:cBhvr>
                                      <p:tavLst>
                                        <p:tav tm="0">
                                          <p:val>
                                            <p:strVal val="ppt_y"/>
                                          </p:val>
                                        </p:tav>
                                        <p:tav tm="100000">
                                          <p:val>
                                            <p:strVal val="ppt_y"/>
                                          </p:val>
                                        </p:tav>
                                      </p:tavLst>
                                    </p:anim>
                                    <p:set>
                                      <p:cBhvr>
                                        <p:cTn id="572" dur="1" fill="hold">
                                          <p:stCondLst>
                                            <p:cond delay="4499"/>
                                          </p:stCondLst>
                                        </p:cTn>
                                        <p:tgtEl>
                                          <p:spTgt spid="67"/>
                                        </p:tgtEl>
                                        <p:attrNameLst>
                                          <p:attrName>style.visibility</p:attrName>
                                        </p:attrNameLst>
                                      </p:cBhvr>
                                      <p:to>
                                        <p:strVal val="hidden"/>
                                      </p:to>
                                    </p:set>
                                  </p:childTnLst>
                                </p:cTn>
                              </p:par>
                              <p:par>
                                <p:cTn id="573" presetID="8" presetClass="emph" presetSubtype="0" fill="hold" nodeType="withEffect">
                                  <p:stCondLst>
                                    <p:cond delay="0"/>
                                  </p:stCondLst>
                                  <p:childTnLst>
                                    <p:animRot by="-21600000">
                                      <p:cBhvr>
                                        <p:cTn id="574" dur="4500" fill="hold"/>
                                        <p:tgtEl>
                                          <p:spTgt spid="67"/>
                                        </p:tgtEl>
                                        <p:attrNameLst>
                                          <p:attrName>r</p:attrName>
                                        </p:attrNameLst>
                                      </p:cBhvr>
                                    </p:animRot>
                                  </p:childTnLst>
                                </p:cTn>
                              </p:par>
                              <p:par>
                                <p:cTn id="575" presetID="2" presetClass="entr" presetSubtype="8" fill="hold" nodeType="withEffect">
                                  <p:stCondLst>
                                    <p:cond delay="0"/>
                                  </p:stCondLst>
                                  <p:childTnLst>
                                    <p:set>
                                      <p:cBhvr>
                                        <p:cTn id="576" dur="1" fill="hold">
                                          <p:stCondLst>
                                            <p:cond delay="0"/>
                                          </p:stCondLst>
                                        </p:cTn>
                                        <p:tgtEl>
                                          <p:spTgt spid="127"/>
                                        </p:tgtEl>
                                        <p:attrNameLst>
                                          <p:attrName>style.visibility</p:attrName>
                                        </p:attrNameLst>
                                      </p:cBhvr>
                                      <p:to>
                                        <p:strVal val="visible"/>
                                      </p:to>
                                    </p:set>
                                    <p:anim calcmode="lin" valueType="num">
                                      <p:cBhvr additive="base">
                                        <p:cTn id="577" dur="4500" fill="hold"/>
                                        <p:tgtEl>
                                          <p:spTgt spid="127"/>
                                        </p:tgtEl>
                                        <p:attrNameLst>
                                          <p:attrName>ppt_x</p:attrName>
                                        </p:attrNameLst>
                                      </p:cBhvr>
                                      <p:tavLst>
                                        <p:tav tm="0">
                                          <p:val>
                                            <p:strVal val="0-#ppt_w/2"/>
                                          </p:val>
                                        </p:tav>
                                        <p:tav tm="100000">
                                          <p:val>
                                            <p:strVal val="#ppt_x"/>
                                          </p:val>
                                        </p:tav>
                                      </p:tavLst>
                                    </p:anim>
                                    <p:anim calcmode="lin" valueType="num">
                                      <p:cBhvr additive="base">
                                        <p:cTn id="578" dur="4500" fill="hold"/>
                                        <p:tgtEl>
                                          <p:spTgt spid="127"/>
                                        </p:tgtEl>
                                        <p:attrNameLst>
                                          <p:attrName>ppt_y</p:attrName>
                                        </p:attrNameLst>
                                      </p:cBhvr>
                                      <p:tavLst>
                                        <p:tav tm="0">
                                          <p:val>
                                            <p:strVal val="#ppt_y"/>
                                          </p:val>
                                        </p:tav>
                                        <p:tav tm="100000">
                                          <p:val>
                                            <p:strVal val="#ppt_y"/>
                                          </p:val>
                                        </p:tav>
                                      </p:tavLst>
                                    </p:anim>
                                  </p:childTnLst>
                                </p:cTn>
                              </p:par>
                              <p:par>
                                <p:cTn id="579" presetID="2" presetClass="exit" presetSubtype="8" fill="hold" nodeType="withEffect">
                                  <p:stCondLst>
                                    <p:cond delay="0"/>
                                  </p:stCondLst>
                                  <p:childTnLst>
                                    <p:anim calcmode="lin" valueType="num">
                                      <p:cBhvr additive="base">
                                        <p:cTn id="580" dur="4500"/>
                                        <p:tgtEl>
                                          <p:spTgt spid="127"/>
                                        </p:tgtEl>
                                        <p:attrNameLst>
                                          <p:attrName>ppt_x</p:attrName>
                                        </p:attrNameLst>
                                      </p:cBhvr>
                                      <p:tavLst>
                                        <p:tav tm="0">
                                          <p:val>
                                            <p:strVal val="ppt_x"/>
                                          </p:val>
                                        </p:tav>
                                        <p:tav tm="100000">
                                          <p:val>
                                            <p:strVal val="0-ppt_w/2"/>
                                          </p:val>
                                        </p:tav>
                                      </p:tavLst>
                                    </p:anim>
                                    <p:anim calcmode="lin" valueType="num">
                                      <p:cBhvr additive="base">
                                        <p:cTn id="581" dur="4500"/>
                                        <p:tgtEl>
                                          <p:spTgt spid="127"/>
                                        </p:tgtEl>
                                        <p:attrNameLst>
                                          <p:attrName>ppt_y</p:attrName>
                                        </p:attrNameLst>
                                      </p:cBhvr>
                                      <p:tavLst>
                                        <p:tav tm="0">
                                          <p:val>
                                            <p:strVal val="ppt_y"/>
                                          </p:val>
                                        </p:tav>
                                        <p:tav tm="100000">
                                          <p:val>
                                            <p:strVal val="ppt_y"/>
                                          </p:val>
                                        </p:tav>
                                      </p:tavLst>
                                    </p:anim>
                                    <p:set>
                                      <p:cBhvr>
                                        <p:cTn id="582" dur="1" fill="hold">
                                          <p:stCondLst>
                                            <p:cond delay="4499"/>
                                          </p:stCondLst>
                                        </p:cTn>
                                        <p:tgtEl>
                                          <p:spTgt spid="127"/>
                                        </p:tgtEl>
                                        <p:attrNameLst>
                                          <p:attrName>style.visibility</p:attrName>
                                        </p:attrNameLst>
                                      </p:cBhvr>
                                      <p:to>
                                        <p:strVal val="hidden"/>
                                      </p:to>
                                    </p:set>
                                  </p:childTnLst>
                                </p:cTn>
                              </p:par>
                              <p:par>
                                <p:cTn id="583" presetID="8" presetClass="emph" presetSubtype="0" fill="hold" nodeType="withEffect">
                                  <p:stCondLst>
                                    <p:cond delay="0"/>
                                  </p:stCondLst>
                                  <p:childTnLst>
                                    <p:animRot by="-21600000">
                                      <p:cBhvr>
                                        <p:cTn id="584" dur="4500" fill="hold"/>
                                        <p:tgtEl>
                                          <p:spTgt spid="127"/>
                                        </p:tgtEl>
                                        <p:attrNameLst>
                                          <p:attrName>r</p:attrName>
                                        </p:attrNameLst>
                                      </p:cBhvr>
                                    </p:animRot>
                                  </p:childTnLst>
                                </p:cTn>
                              </p:par>
                              <p:par>
                                <p:cTn id="585" presetID="2" presetClass="entr" presetSubtype="8" fill="hold" nodeType="withEffect">
                                  <p:stCondLst>
                                    <p:cond delay="0"/>
                                  </p:stCondLst>
                                  <p:childTnLst>
                                    <p:set>
                                      <p:cBhvr>
                                        <p:cTn id="586" dur="1" fill="hold">
                                          <p:stCondLst>
                                            <p:cond delay="0"/>
                                          </p:stCondLst>
                                        </p:cTn>
                                        <p:tgtEl>
                                          <p:spTgt spid="124"/>
                                        </p:tgtEl>
                                        <p:attrNameLst>
                                          <p:attrName>style.visibility</p:attrName>
                                        </p:attrNameLst>
                                      </p:cBhvr>
                                      <p:to>
                                        <p:strVal val="visible"/>
                                      </p:to>
                                    </p:set>
                                    <p:anim calcmode="lin" valueType="num">
                                      <p:cBhvr additive="base">
                                        <p:cTn id="587" dur="4500" fill="hold"/>
                                        <p:tgtEl>
                                          <p:spTgt spid="124"/>
                                        </p:tgtEl>
                                        <p:attrNameLst>
                                          <p:attrName>ppt_x</p:attrName>
                                        </p:attrNameLst>
                                      </p:cBhvr>
                                      <p:tavLst>
                                        <p:tav tm="0">
                                          <p:val>
                                            <p:strVal val="0-#ppt_w/2"/>
                                          </p:val>
                                        </p:tav>
                                        <p:tav tm="100000">
                                          <p:val>
                                            <p:strVal val="#ppt_x"/>
                                          </p:val>
                                        </p:tav>
                                      </p:tavLst>
                                    </p:anim>
                                    <p:anim calcmode="lin" valueType="num">
                                      <p:cBhvr additive="base">
                                        <p:cTn id="588" dur="4500" fill="hold"/>
                                        <p:tgtEl>
                                          <p:spTgt spid="124"/>
                                        </p:tgtEl>
                                        <p:attrNameLst>
                                          <p:attrName>ppt_y</p:attrName>
                                        </p:attrNameLst>
                                      </p:cBhvr>
                                      <p:tavLst>
                                        <p:tav tm="0">
                                          <p:val>
                                            <p:strVal val="#ppt_y"/>
                                          </p:val>
                                        </p:tav>
                                        <p:tav tm="100000">
                                          <p:val>
                                            <p:strVal val="#ppt_y"/>
                                          </p:val>
                                        </p:tav>
                                      </p:tavLst>
                                    </p:anim>
                                  </p:childTnLst>
                                </p:cTn>
                              </p:par>
                              <p:par>
                                <p:cTn id="589" presetID="2" presetClass="exit" presetSubtype="8" fill="hold" nodeType="withEffect">
                                  <p:stCondLst>
                                    <p:cond delay="0"/>
                                  </p:stCondLst>
                                  <p:childTnLst>
                                    <p:anim calcmode="lin" valueType="num">
                                      <p:cBhvr additive="base">
                                        <p:cTn id="590" dur="4500"/>
                                        <p:tgtEl>
                                          <p:spTgt spid="124"/>
                                        </p:tgtEl>
                                        <p:attrNameLst>
                                          <p:attrName>ppt_x</p:attrName>
                                        </p:attrNameLst>
                                      </p:cBhvr>
                                      <p:tavLst>
                                        <p:tav tm="0">
                                          <p:val>
                                            <p:strVal val="ppt_x"/>
                                          </p:val>
                                        </p:tav>
                                        <p:tav tm="100000">
                                          <p:val>
                                            <p:strVal val="0-ppt_w/2"/>
                                          </p:val>
                                        </p:tav>
                                      </p:tavLst>
                                    </p:anim>
                                    <p:anim calcmode="lin" valueType="num">
                                      <p:cBhvr additive="base">
                                        <p:cTn id="591" dur="4500"/>
                                        <p:tgtEl>
                                          <p:spTgt spid="124"/>
                                        </p:tgtEl>
                                        <p:attrNameLst>
                                          <p:attrName>ppt_y</p:attrName>
                                        </p:attrNameLst>
                                      </p:cBhvr>
                                      <p:tavLst>
                                        <p:tav tm="0">
                                          <p:val>
                                            <p:strVal val="ppt_y"/>
                                          </p:val>
                                        </p:tav>
                                        <p:tav tm="100000">
                                          <p:val>
                                            <p:strVal val="ppt_y"/>
                                          </p:val>
                                        </p:tav>
                                      </p:tavLst>
                                    </p:anim>
                                    <p:set>
                                      <p:cBhvr>
                                        <p:cTn id="592" dur="1" fill="hold">
                                          <p:stCondLst>
                                            <p:cond delay="4499"/>
                                          </p:stCondLst>
                                        </p:cTn>
                                        <p:tgtEl>
                                          <p:spTgt spid="124"/>
                                        </p:tgtEl>
                                        <p:attrNameLst>
                                          <p:attrName>style.visibility</p:attrName>
                                        </p:attrNameLst>
                                      </p:cBhvr>
                                      <p:to>
                                        <p:strVal val="hidden"/>
                                      </p:to>
                                    </p:set>
                                  </p:childTnLst>
                                </p:cTn>
                              </p:par>
                              <p:par>
                                <p:cTn id="593" presetID="8" presetClass="emph" presetSubtype="0" fill="hold" nodeType="withEffect">
                                  <p:stCondLst>
                                    <p:cond delay="0"/>
                                  </p:stCondLst>
                                  <p:childTnLst>
                                    <p:animRot by="-21600000">
                                      <p:cBhvr>
                                        <p:cTn id="594" dur="4500" fill="hold"/>
                                        <p:tgtEl>
                                          <p:spTgt spid="124"/>
                                        </p:tgtEl>
                                        <p:attrNameLst>
                                          <p:attrName>r</p:attrName>
                                        </p:attrNameLst>
                                      </p:cBhvr>
                                    </p:animRot>
                                  </p:childTnLst>
                                </p:cTn>
                              </p:par>
                              <p:par>
                                <p:cTn id="595" presetID="2" presetClass="entr" presetSubtype="8" fill="hold" nodeType="withEffect">
                                  <p:stCondLst>
                                    <p:cond delay="0"/>
                                  </p:stCondLst>
                                  <p:childTnLst>
                                    <p:set>
                                      <p:cBhvr>
                                        <p:cTn id="596" dur="1" fill="hold">
                                          <p:stCondLst>
                                            <p:cond delay="0"/>
                                          </p:stCondLst>
                                        </p:cTn>
                                        <p:tgtEl>
                                          <p:spTgt spid="121"/>
                                        </p:tgtEl>
                                        <p:attrNameLst>
                                          <p:attrName>style.visibility</p:attrName>
                                        </p:attrNameLst>
                                      </p:cBhvr>
                                      <p:to>
                                        <p:strVal val="visible"/>
                                      </p:to>
                                    </p:set>
                                    <p:anim calcmode="lin" valueType="num">
                                      <p:cBhvr additive="base">
                                        <p:cTn id="597" dur="4500" fill="hold"/>
                                        <p:tgtEl>
                                          <p:spTgt spid="121"/>
                                        </p:tgtEl>
                                        <p:attrNameLst>
                                          <p:attrName>ppt_x</p:attrName>
                                        </p:attrNameLst>
                                      </p:cBhvr>
                                      <p:tavLst>
                                        <p:tav tm="0">
                                          <p:val>
                                            <p:strVal val="0-#ppt_w/2"/>
                                          </p:val>
                                        </p:tav>
                                        <p:tav tm="100000">
                                          <p:val>
                                            <p:strVal val="#ppt_x"/>
                                          </p:val>
                                        </p:tav>
                                      </p:tavLst>
                                    </p:anim>
                                    <p:anim calcmode="lin" valueType="num">
                                      <p:cBhvr additive="base">
                                        <p:cTn id="598" dur="4500" fill="hold"/>
                                        <p:tgtEl>
                                          <p:spTgt spid="121"/>
                                        </p:tgtEl>
                                        <p:attrNameLst>
                                          <p:attrName>ppt_y</p:attrName>
                                        </p:attrNameLst>
                                      </p:cBhvr>
                                      <p:tavLst>
                                        <p:tav tm="0">
                                          <p:val>
                                            <p:strVal val="#ppt_y"/>
                                          </p:val>
                                        </p:tav>
                                        <p:tav tm="100000">
                                          <p:val>
                                            <p:strVal val="#ppt_y"/>
                                          </p:val>
                                        </p:tav>
                                      </p:tavLst>
                                    </p:anim>
                                  </p:childTnLst>
                                </p:cTn>
                              </p:par>
                              <p:par>
                                <p:cTn id="599" presetID="2" presetClass="exit" presetSubtype="8" fill="hold" nodeType="withEffect">
                                  <p:stCondLst>
                                    <p:cond delay="0"/>
                                  </p:stCondLst>
                                  <p:childTnLst>
                                    <p:anim calcmode="lin" valueType="num">
                                      <p:cBhvr additive="base">
                                        <p:cTn id="600" dur="4500"/>
                                        <p:tgtEl>
                                          <p:spTgt spid="121"/>
                                        </p:tgtEl>
                                        <p:attrNameLst>
                                          <p:attrName>ppt_x</p:attrName>
                                        </p:attrNameLst>
                                      </p:cBhvr>
                                      <p:tavLst>
                                        <p:tav tm="0">
                                          <p:val>
                                            <p:strVal val="ppt_x"/>
                                          </p:val>
                                        </p:tav>
                                        <p:tav tm="100000">
                                          <p:val>
                                            <p:strVal val="0-ppt_w/2"/>
                                          </p:val>
                                        </p:tav>
                                      </p:tavLst>
                                    </p:anim>
                                    <p:anim calcmode="lin" valueType="num">
                                      <p:cBhvr additive="base">
                                        <p:cTn id="601" dur="4500"/>
                                        <p:tgtEl>
                                          <p:spTgt spid="121"/>
                                        </p:tgtEl>
                                        <p:attrNameLst>
                                          <p:attrName>ppt_y</p:attrName>
                                        </p:attrNameLst>
                                      </p:cBhvr>
                                      <p:tavLst>
                                        <p:tav tm="0">
                                          <p:val>
                                            <p:strVal val="ppt_y"/>
                                          </p:val>
                                        </p:tav>
                                        <p:tav tm="100000">
                                          <p:val>
                                            <p:strVal val="ppt_y"/>
                                          </p:val>
                                        </p:tav>
                                      </p:tavLst>
                                    </p:anim>
                                    <p:set>
                                      <p:cBhvr>
                                        <p:cTn id="602" dur="1" fill="hold">
                                          <p:stCondLst>
                                            <p:cond delay="4499"/>
                                          </p:stCondLst>
                                        </p:cTn>
                                        <p:tgtEl>
                                          <p:spTgt spid="121"/>
                                        </p:tgtEl>
                                        <p:attrNameLst>
                                          <p:attrName>style.visibility</p:attrName>
                                        </p:attrNameLst>
                                      </p:cBhvr>
                                      <p:to>
                                        <p:strVal val="hidden"/>
                                      </p:to>
                                    </p:set>
                                  </p:childTnLst>
                                </p:cTn>
                              </p:par>
                              <p:par>
                                <p:cTn id="603" presetID="8" presetClass="emph" presetSubtype="0" fill="hold" nodeType="withEffect">
                                  <p:stCondLst>
                                    <p:cond delay="0"/>
                                  </p:stCondLst>
                                  <p:childTnLst>
                                    <p:animRot by="-21600000">
                                      <p:cBhvr>
                                        <p:cTn id="604" dur="4500" fill="hold"/>
                                        <p:tgtEl>
                                          <p:spTgt spid="121"/>
                                        </p:tgtEl>
                                        <p:attrNameLst>
                                          <p:attrName>r</p:attrName>
                                        </p:attrNameLst>
                                      </p:cBhvr>
                                    </p:animRot>
                                  </p:childTnLst>
                                </p:cTn>
                              </p:par>
                              <p:par>
                                <p:cTn id="605" presetID="2" presetClass="entr" presetSubtype="8" fill="hold" nodeType="withEffect">
                                  <p:stCondLst>
                                    <p:cond delay="0"/>
                                  </p:stCondLst>
                                  <p:childTnLst>
                                    <p:set>
                                      <p:cBhvr>
                                        <p:cTn id="606" dur="1" fill="hold">
                                          <p:stCondLst>
                                            <p:cond delay="0"/>
                                          </p:stCondLst>
                                        </p:cTn>
                                        <p:tgtEl>
                                          <p:spTgt spid="118"/>
                                        </p:tgtEl>
                                        <p:attrNameLst>
                                          <p:attrName>style.visibility</p:attrName>
                                        </p:attrNameLst>
                                      </p:cBhvr>
                                      <p:to>
                                        <p:strVal val="visible"/>
                                      </p:to>
                                    </p:set>
                                    <p:anim calcmode="lin" valueType="num">
                                      <p:cBhvr additive="base">
                                        <p:cTn id="607" dur="4500" fill="hold"/>
                                        <p:tgtEl>
                                          <p:spTgt spid="118"/>
                                        </p:tgtEl>
                                        <p:attrNameLst>
                                          <p:attrName>ppt_x</p:attrName>
                                        </p:attrNameLst>
                                      </p:cBhvr>
                                      <p:tavLst>
                                        <p:tav tm="0">
                                          <p:val>
                                            <p:strVal val="0-#ppt_w/2"/>
                                          </p:val>
                                        </p:tav>
                                        <p:tav tm="100000">
                                          <p:val>
                                            <p:strVal val="#ppt_x"/>
                                          </p:val>
                                        </p:tav>
                                      </p:tavLst>
                                    </p:anim>
                                    <p:anim calcmode="lin" valueType="num">
                                      <p:cBhvr additive="base">
                                        <p:cTn id="608" dur="4500" fill="hold"/>
                                        <p:tgtEl>
                                          <p:spTgt spid="118"/>
                                        </p:tgtEl>
                                        <p:attrNameLst>
                                          <p:attrName>ppt_y</p:attrName>
                                        </p:attrNameLst>
                                      </p:cBhvr>
                                      <p:tavLst>
                                        <p:tav tm="0">
                                          <p:val>
                                            <p:strVal val="#ppt_y"/>
                                          </p:val>
                                        </p:tav>
                                        <p:tav tm="100000">
                                          <p:val>
                                            <p:strVal val="#ppt_y"/>
                                          </p:val>
                                        </p:tav>
                                      </p:tavLst>
                                    </p:anim>
                                  </p:childTnLst>
                                </p:cTn>
                              </p:par>
                              <p:par>
                                <p:cTn id="609" presetID="2" presetClass="exit" presetSubtype="8" fill="hold" nodeType="withEffect">
                                  <p:stCondLst>
                                    <p:cond delay="0"/>
                                  </p:stCondLst>
                                  <p:childTnLst>
                                    <p:anim calcmode="lin" valueType="num">
                                      <p:cBhvr additive="base">
                                        <p:cTn id="610" dur="4500"/>
                                        <p:tgtEl>
                                          <p:spTgt spid="118"/>
                                        </p:tgtEl>
                                        <p:attrNameLst>
                                          <p:attrName>ppt_x</p:attrName>
                                        </p:attrNameLst>
                                      </p:cBhvr>
                                      <p:tavLst>
                                        <p:tav tm="0">
                                          <p:val>
                                            <p:strVal val="ppt_x"/>
                                          </p:val>
                                        </p:tav>
                                        <p:tav tm="100000">
                                          <p:val>
                                            <p:strVal val="0-ppt_w/2"/>
                                          </p:val>
                                        </p:tav>
                                      </p:tavLst>
                                    </p:anim>
                                    <p:anim calcmode="lin" valueType="num">
                                      <p:cBhvr additive="base">
                                        <p:cTn id="611" dur="4500"/>
                                        <p:tgtEl>
                                          <p:spTgt spid="118"/>
                                        </p:tgtEl>
                                        <p:attrNameLst>
                                          <p:attrName>ppt_y</p:attrName>
                                        </p:attrNameLst>
                                      </p:cBhvr>
                                      <p:tavLst>
                                        <p:tav tm="0">
                                          <p:val>
                                            <p:strVal val="ppt_y"/>
                                          </p:val>
                                        </p:tav>
                                        <p:tav tm="100000">
                                          <p:val>
                                            <p:strVal val="ppt_y"/>
                                          </p:val>
                                        </p:tav>
                                      </p:tavLst>
                                    </p:anim>
                                    <p:set>
                                      <p:cBhvr>
                                        <p:cTn id="612" dur="1" fill="hold">
                                          <p:stCondLst>
                                            <p:cond delay="4499"/>
                                          </p:stCondLst>
                                        </p:cTn>
                                        <p:tgtEl>
                                          <p:spTgt spid="118"/>
                                        </p:tgtEl>
                                        <p:attrNameLst>
                                          <p:attrName>style.visibility</p:attrName>
                                        </p:attrNameLst>
                                      </p:cBhvr>
                                      <p:to>
                                        <p:strVal val="hidden"/>
                                      </p:to>
                                    </p:set>
                                  </p:childTnLst>
                                </p:cTn>
                              </p:par>
                              <p:par>
                                <p:cTn id="613" presetID="8" presetClass="emph" presetSubtype="0" fill="hold" nodeType="withEffect">
                                  <p:stCondLst>
                                    <p:cond delay="0"/>
                                  </p:stCondLst>
                                  <p:childTnLst>
                                    <p:animRot by="-21600000">
                                      <p:cBhvr>
                                        <p:cTn id="614" dur="4500" fill="hold"/>
                                        <p:tgtEl>
                                          <p:spTgt spid="118"/>
                                        </p:tgtEl>
                                        <p:attrNameLst>
                                          <p:attrName>r</p:attrName>
                                        </p:attrNameLst>
                                      </p:cBhvr>
                                    </p:animRot>
                                  </p:childTnLst>
                                </p:cTn>
                              </p:par>
                              <p:par>
                                <p:cTn id="615" presetID="2" presetClass="entr" presetSubtype="8" fill="hold" nodeType="withEffect">
                                  <p:stCondLst>
                                    <p:cond delay="0"/>
                                  </p:stCondLst>
                                  <p:childTnLst>
                                    <p:set>
                                      <p:cBhvr>
                                        <p:cTn id="616" dur="1" fill="hold">
                                          <p:stCondLst>
                                            <p:cond delay="0"/>
                                          </p:stCondLst>
                                        </p:cTn>
                                        <p:tgtEl>
                                          <p:spTgt spid="115"/>
                                        </p:tgtEl>
                                        <p:attrNameLst>
                                          <p:attrName>style.visibility</p:attrName>
                                        </p:attrNameLst>
                                      </p:cBhvr>
                                      <p:to>
                                        <p:strVal val="visible"/>
                                      </p:to>
                                    </p:set>
                                    <p:anim calcmode="lin" valueType="num">
                                      <p:cBhvr additive="base">
                                        <p:cTn id="617" dur="4500" fill="hold"/>
                                        <p:tgtEl>
                                          <p:spTgt spid="115"/>
                                        </p:tgtEl>
                                        <p:attrNameLst>
                                          <p:attrName>ppt_x</p:attrName>
                                        </p:attrNameLst>
                                      </p:cBhvr>
                                      <p:tavLst>
                                        <p:tav tm="0">
                                          <p:val>
                                            <p:strVal val="0-#ppt_w/2"/>
                                          </p:val>
                                        </p:tav>
                                        <p:tav tm="100000">
                                          <p:val>
                                            <p:strVal val="#ppt_x"/>
                                          </p:val>
                                        </p:tav>
                                      </p:tavLst>
                                    </p:anim>
                                    <p:anim calcmode="lin" valueType="num">
                                      <p:cBhvr additive="base">
                                        <p:cTn id="618" dur="4500" fill="hold"/>
                                        <p:tgtEl>
                                          <p:spTgt spid="115"/>
                                        </p:tgtEl>
                                        <p:attrNameLst>
                                          <p:attrName>ppt_y</p:attrName>
                                        </p:attrNameLst>
                                      </p:cBhvr>
                                      <p:tavLst>
                                        <p:tav tm="0">
                                          <p:val>
                                            <p:strVal val="#ppt_y"/>
                                          </p:val>
                                        </p:tav>
                                        <p:tav tm="100000">
                                          <p:val>
                                            <p:strVal val="#ppt_y"/>
                                          </p:val>
                                        </p:tav>
                                      </p:tavLst>
                                    </p:anim>
                                  </p:childTnLst>
                                </p:cTn>
                              </p:par>
                              <p:par>
                                <p:cTn id="619" presetID="2" presetClass="exit" presetSubtype="8" fill="hold" nodeType="withEffect">
                                  <p:stCondLst>
                                    <p:cond delay="0"/>
                                  </p:stCondLst>
                                  <p:childTnLst>
                                    <p:anim calcmode="lin" valueType="num">
                                      <p:cBhvr additive="base">
                                        <p:cTn id="620" dur="4500"/>
                                        <p:tgtEl>
                                          <p:spTgt spid="115"/>
                                        </p:tgtEl>
                                        <p:attrNameLst>
                                          <p:attrName>ppt_x</p:attrName>
                                        </p:attrNameLst>
                                      </p:cBhvr>
                                      <p:tavLst>
                                        <p:tav tm="0">
                                          <p:val>
                                            <p:strVal val="ppt_x"/>
                                          </p:val>
                                        </p:tav>
                                        <p:tav tm="100000">
                                          <p:val>
                                            <p:strVal val="0-ppt_w/2"/>
                                          </p:val>
                                        </p:tav>
                                      </p:tavLst>
                                    </p:anim>
                                    <p:anim calcmode="lin" valueType="num">
                                      <p:cBhvr additive="base">
                                        <p:cTn id="621" dur="4500"/>
                                        <p:tgtEl>
                                          <p:spTgt spid="115"/>
                                        </p:tgtEl>
                                        <p:attrNameLst>
                                          <p:attrName>ppt_y</p:attrName>
                                        </p:attrNameLst>
                                      </p:cBhvr>
                                      <p:tavLst>
                                        <p:tav tm="0">
                                          <p:val>
                                            <p:strVal val="ppt_y"/>
                                          </p:val>
                                        </p:tav>
                                        <p:tav tm="100000">
                                          <p:val>
                                            <p:strVal val="ppt_y"/>
                                          </p:val>
                                        </p:tav>
                                      </p:tavLst>
                                    </p:anim>
                                    <p:set>
                                      <p:cBhvr>
                                        <p:cTn id="622" dur="1" fill="hold">
                                          <p:stCondLst>
                                            <p:cond delay="4499"/>
                                          </p:stCondLst>
                                        </p:cTn>
                                        <p:tgtEl>
                                          <p:spTgt spid="115"/>
                                        </p:tgtEl>
                                        <p:attrNameLst>
                                          <p:attrName>style.visibility</p:attrName>
                                        </p:attrNameLst>
                                      </p:cBhvr>
                                      <p:to>
                                        <p:strVal val="hidden"/>
                                      </p:to>
                                    </p:set>
                                  </p:childTnLst>
                                </p:cTn>
                              </p:par>
                              <p:par>
                                <p:cTn id="623" presetID="8" presetClass="emph" presetSubtype="0" fill="hold" nodeType="withEffect">
                                  <p:stCondLst>
                                    <p:cond delay="0"/>
                                  </p:stCondLst>
                                  <p:childTnLst>
                                    <p:animRot by="-21600000">
                                      <p:cBhvr>
                                        <p:cTn id="624" dur="4500" fill="hold"/>
                                        <p:tgtEl>
                                          <p:spTgt spid="115"/>
                                        </p:tgtEl>
                                        <p:attrNameLst>
                                          <p:attrName>r</p:attrName>
                                        </p:attrNameLst>
                                      </p:cBhvr>
                                    </p:animRot>
                                  </p:childTnLst>
                                </p:cTn>
                              </p:par>
                              <p:par>
                                <p:cTn id="625" presetID="2" presetClass="entr" presetSubtype="8" fill="hold" nodeType="withEffect">
                                  <p:stCondLst>
                                    <p:cond delay="0"/>
                                  </p:stCondLst>
                                  <p:childTnLst>
                                    <p:set>
                                      <p:cBhvr>
                                        <p:cTn id="626" dur="1" fill="hold">
                                          <p:stCondLst>
                                            <p:cond delay="0"/>
                                          </p:stCondLst>
                                        </p:cTn>
                                        <p:tgtEl>
                                          <p:spTgt spid="112"/>
                                        </p:tgtEl>
                                        <p:attrNameLst>
                                          <p:attrName>style.visibility</p:attrName>
                                        </p:attrNameLst>
                                      </p:cBhvr>
                                      <p:to>
                                        <p:strVal val="visible"/>
                                      </p:to>
                                    </p:set>
                                    <p:anim calcmode="lin" valueType="num">
                                      <p:cBhvr additive="base">
                                        <p:cTn id="627" dur="4500" fill="hold"/>
                                        <p:tgtEl>
                                          <p:spTgt spid="112"/>
                                        </p:tgtEl>
                                        <p:attrNameLst>
                                          <p:attrName>ppt_x</p:attrName>
                                        </p:attrNameLst>
                                      </p:cBhvr>
                                      <p:tavLst>
                                        <p:tav tm="0">
                                          <p:val>
                                            <p:strVal val="0-#ppt_w/2"/>
                                          </p:val>
                                        </p:tav>
                                        <p:tav tm="100000">
                                          <p:val>
                                            <p:strVal val="#ppt_x"/>
                                          </p:val>
                                        </p:tav>
                                      </p:tavLst>
                                    </p:anim>
                                    <p:anim calcmode="lin" valueType="num">
                                      <p:cBhvr additive="base">
                                        <p:cTn id="628" dur="4500" fill="hold"/>
                                        <p:tgtEl>
                                          <p:spTgt spid="112"/>
                                        </p:tgtEl>
                                        <p:attrNameLst>
                                          <p:attrName>ppt_y</p:attrName>
                                        </p:attrNameLst>
                                      </p:cBhvr>
                                      <p:tavLst>
                                        <p:tav tm="0">
                                          <p:val>
                                            <p:strVal val="#ppt_y"/>
                                          </p:val>
                                        </p:tav>
                                        <p:tav tm="100000">
                                          <p:val>
                                            <p:strVal val="#ppt_y"/>
                                          </p:val>
                                        </p:tav>
                                      </p:tavLst>
                                    </p:anim>
                                  </p:childTnLst>
                                </p:cTn>
                              </p:par>
                              <p:par>
                                <p:cTn id="629" presetID="2" presetClass="exit" presetSubtype="8" fill="hold" nodeType="withEffect">
                                  <p:stCondLst>
                                    <p:cond delay="0"/>
                                  </p:stCondLst>
                                  <p:childTnLst>
                                    <p:anim calcmode="lin" valueType="num">
                                      <p:cBhvr additive="base">
                                        <p:cTn id="630" dur="4500"/>
                                        <p:tgtEl>
                                          <p:spTgt spid="112"/>
                                        </p:tgtEl>
                                        <p:attrNameLst>
                                          <p:attrName>ppt_x</p:attrName>
                                        </p:attrNameLst>
                                      </p:cBhvr>
                                      <p:tavLst>
                                        <p:tav tm="0">
                                          <p:val>
                                            <p:strVal val="ppt_x"/>
                                          </p:val>
                                        </p:tav>
                                        <p:tav tm="100000">
                                          <p:val>
                                            <p:strVal val="0-ppt_w/2"/>
                                          </p:val>
                                        </p:tav>
                                      </p:tavLst>
                                    </p:anim>
                                    <p:anim calcmode="lin" valueType="num">
                                      <p:cBhvr additive="base">
                                        <p:cTn id="631" dur="4500"/>
                                        <p:tgtEl>
                                          <p:spTgt spid="112"/>
                                        </p:tgtEl>
                                        <p:attrNameLst>
                                          <p:attrName>ppt_y</p:attrName>
                                        </p:attrNameLst>
                                      </p:cBhvr>
                                      <p:tavLst>
                                        <p:tav tm="0">
                                          <p:val>
                                            <p:strVal val="ppt_y"/>
                                          </p:val>
                                        </p:tav>
                                        <p:tav tm="100000">
                                          <p:val>
                                            <p:strVal val="ppt_y"/>
                                          </p:val>
                                        </p:tav>
                                      </p:tavLst>
                                    </p:anim>
                                    <p:set>
                                      <p:cBhvr>
                                        <p:cTn id="632" dur="1" fill="hold">
                                          <p:stCondLst>
                                            <p:cond delay="4499"/>
                                          </p:stCondLst>
                                        </p:cTn>
                                        <p:tgtEl>
                                          <p:spTgt spid="112"/>
                                        </p:tgtEl>
                                        <p:attrNameLst>
                                          <p:attrName>style.visibility</p:attrName>
                                        </p:attrNameLst>
                                      </p:cBhvr>
                                      <p:to>
                                        <p:strVal val="hidden"/>
                                      </p:to>
                                    </p:set>
                                  </p:childTnLst>
                                </p:cTn>
                              </p:par>
                              <p:par>
                                <p:cTn id="633" presetID="8" presetClass="emph" presetSubtype="0" fill="hold" nodeType="withEffect">
                                  <p:stCondLst>
                                    <p:cond delay="0"/>
                                  </p:stCondLst>
                                  <p:childTnLst>
                                    <p:animRot by="-21600000">
                                      <p:cBhvr>
                                        <p:cTn id="634" dur="4500" fill="hold"/>
                                        <p:tgtEl>
                                          <p:spTgt spid="112"/>
                                        </p:tgtEl>
                                        <p:attrNameLst>
                                          <p:attrName>r</p:attrName>
                                        </p:attrNameLst>
                                      </p:cBhvr>
                                    </p:animRot>
                                  </p:childTnLst>
                                </p:cTn>
                              </p:par>
                              <p:par>
                                <p:cTn id="635" presetID="2" presetClass="entr" presetSubtype="8" fill="hold" nodeType="withEffect">
                                  <p:stCondLst>
                                    <p:cond delay="0"/>
                                  </p:stCondLst>
                                  <p:childTnLst>
                                    <p:set>
                                      <p:cBhvr>
                                        <p:cTn id="636" dur="1" fill="hold">
                                          <p:stCondLst>
                                            <p:cond delay="0"/>
                                          </p:stCondLst>
                                        </p:cTn>
                                        <p:tgtEl>
                                          <p:spTgt spid="109"/>
                                        </p:tgtEl>
                                        <p:attrNameLst>
                                          <p:attrName>style.visibility</p:attrName>
                                        </p:attrNameLst>
                                      </p:cBhvr>
                                      <p:to>
                                        <p:strVal val="visible"/>
                                      </p:to>
                                    </p:set>
                                    <p:anim calcmode="lin" valueType="num">
                                      <p:cBhvr additive="base">
                                        <p:cTn id="637" dur="4500" fill="hold"/>
                                        <p:tgtEl>
                                          <p:spTgt spid="109"/>
                                        </p:tgtEl>
                                        <p:attrNameLst>
                                          <p:attrName>ppt_x</p:attrName>
                                        </p:attrNameLst>
                                      </p:cBhvr>
                                      <p:tavLst>
                                        <p:tav tm="0">
                                          <p:val>
                                            <p:strVal val="0-#ppt_w/2"/>
                                          </p:val>
                                        </p:tav>
                                        <p:tav tm="100000">
                                          <p:val>
                                            <p:strVal val="#ppt_x"/>
                                          </p:val>
                                        </p:tav>
                                      </p:tavLst>
                                    </p:anim>
                                    <p:anim calcmode="lin" valueType="num">
                                      <p:cBhvr additive="base">
                                        <p:cTn id="638" dur="4500" fill="hold"/>
                                        <p:tgtEl>
                                          <p:spTgt spid="109"/>
                                        </p:tgtEl>
                                        <p:attrNameLst>
                                          <p:attrName>ppt_y</p:attrName>
                                        </p:attrNameLst>
                                      </p:cBhvr>
                                      <p:tavLst>
                                        <p:tav tm="0">
                                          <p:val>
                                            <p:strVal val="#ppt_y"/>
                                          </p:val>
                                        </p:tav>
                                        <p:tav tm="100000">
                                          <p:val>
                                            <p:strVal val="#ppt_y"/>
                                          </p:val>
                                        </p:tav>
                                      </p:tavLst>
                                    </p:anim>
                                  </p:childTnLst>
                                </p:cTn>
                              </p:par>
                              <p:par>
                                <p:cTn id="639" presetID="2" presetClass="exit" presetSubtype="8" fill="hold" nodeType="withEffect">
                                  <p:stCondLst>
                                    <p:cond delay="0"/>
                                  </p:stCondLst>
                                  <p:childTnLst>
                                    <p:anim calcmode="lin" valueType="num">
                                      <p:cBhvr additive="base">
                                        <p:cTn id="640" dur="4500"/>
                                        <p:tgtEl>
                                          <p:spTgt spid="109"/>
                                        </p:tgtEl>
                                        <p:attrNameLst>
                                          <p:attrName>ppt_x</p:attrName>
                                        </p:attrNameLst>
                                      </p:cBhvr>
                                      <p:tavLst>
                                        <p:tav tm="0">
                                          <p:val>
                                            <p:strVal val="ppt_x"/>
                                          </p:val>
                                        </p:tav>
                                        <p:tav tm="100000">
                                          <p:val>
                                            <p:strVal val="0-ppt_w/2"/>
                                          </p:val>
                                        </p:tav>
                                      </p:tavLst>
                                    </p:anim>
                                    <p:anim calcmode="lin" valueType="num">
                                      <p:cBhvr additive="base">
                                        <p:cTn id="641" dur="4500"/>
                                        <p:tgtEl>
                                          <p:spTgt spid="109"/>
                                        </p:tgtEl>
                                        <p:attrNameLst>
                                          <p:attrName>ppt_y</p:attrName>
                                        </p:attrNameLst>
                                      </p:cBhvr>
                                      <p:tavLst>
                                        <p:tav tm="0">
                                          <p:val>
                                            <p:strVal val="ppt_y"/>
                                          </p:val>
                                        </p:tav>
                                        <p:tav tm="100000">
                                          <p:val>
                                            <p:strVal val="ppt_y"/>
                                          </p:val>
                                        </p:tav>
                                      </p:tavLst>
                                    </p:anim>
                                    <p:set>
                                      <p:cBhvr>
                                        <p:cTn id="642" dur="1" fill="hold">
                                          <p:stCondLst>
                                            <p:cond delay="4499"/>
                                          </p:stCondLst>
                                        </p:cTn>
                                        <p:tgtEl>
                                          <p:spTgt spid="109"/>
                                        </p:tgtEl>
                                        <p:attrNameLst>
                                          <p:attrName>style.visibility</p:attrName>
                                        </p:attrNameLst>
                                      </p:cBhvr>
                                      <p:to>
                                        <p:strVal val="hidden"/>
                                      </p:to>
                                    </p:set>
                                  </p:childTnLst>
                                </p:cTn>
                              </p:par>
                              <p:par>
                                <p:cTn id="643" presetID="8" presetClass="emph" presetSubtype="0" fill="hold" nodeType="withEffect">
                                  <p:stCondLst>
                                    <p:cond delay="0"/>
                                  </p:stCondLst>
                                  <p:childTnLst>
                                    <p:animRot by="-21600000">
                                      <p:cBhvr>
                                        <p:cTn id="644" dur="4500" fill="hold"/>
                                        <p:tgtEl>
                                          <p:spTgt spid="109"/>
                                        </p:tgtEl>
                                        <p:attrNameLst>
                                          <p:attrName>r</p:attrName>
                                        </p:attrNameLst>
                                      </p:cBhvr>
                                    </p:animRot>
                                  </p:childTnLst>
                                </p:cTn>
                              </p:par>
                              <p:par>
                                <p:cTn id="645" presetID="2" presetClass="entr" presetSubtype="8" fill="hold" nodeType="withEffect">
                                  <p:stCondLst>
                                    <p:cond delay="0"/>
                                  </p:stCondLst>
                                  <p:childTnLst>
                                    <p:set>
                                      <p:cBhvr>
                                        <p:cTn id="646" dur="1" fill="hold">
                                          <p:stCondLst>
                                            <p:cond delay="0"/>
                                          </p:stCondLst>
                                        </p:cTn>
                                        <p:tgtEl>
                                          <p:spTgt spid="169"/>
                                        </p:tgtEl>
                                        <p:attrNameLst>
                                          <p:attrName>style.visibility</p:attrName>
                                        </p:attrNameLst>
                                      </p:cBhvr>
                                      <p:to>
                                        <p:strVal val="visible"/>
                                      </p:to>
                                    </p:set>
                                    <p:anim calcmode="lin" valueType="num">
                                      <p:cBhvr additive="base">
                                        <p:cTn id="647" dur="4500" fill="hold"/>
                                        <p:tgtEl>
                                          <p:spTgt spid="169"/>
                                        </p:tgtEl>
                                        <p:attrNameLst>
                                          <p:attrName>ppt_x</p:attrName>
                                        </p:attrNameLst>
                                      </p:cBhvr>
                                      <p:tavLst>
                                        <p:tav tm="0">
                                          <p:val>
                                            <p:strVal val="0-#ppt_w/2"/>
                                          </p:val>
                                        </p:tav>
                                        <p:tav tm="100000">
                                          <p:val>
                                            <p:strVal val="#ppt_x"/>
                                          </p:val>
                                        </p:tav>
                                      </p:tavLst>
                                    </p:anim>
                                    <p:anim calcmode="lin" valueType="num">
                                      <p:cBhvr additive="base">
                                        <p:cTn id="648" dur="4500" fill="hold"/>
                                        <p:tgtEl>
                                          <p:spTgt spid="169"/>
                                        </p:tgtEl>
                                        <p:attrNameLst>
                                          <p:attrName>ppt_y</p:attrName>
                                        </p:attrNameLst>
                                      </p:cBhvr>
                                      <p:tavLst>
                                        <p:tav tm="0">
                                          <p:val>
                                            <p:strVal val="#ppt_y"/>
                                          </p:val>
                                        </p:tav>
                                        <p:tav tm="100000">
                                          <p:val>
                                            <p:strVal val="#ppt_y"/>
                                          </p:val>
                                        </p:tav>
                                      </p:tavLst>
                                    </p:anim>
                                  </p:childTnLst>
                                </p:cTn>
                              </p:par>
                              <p:par>
                                <p:cTn id="649" presetID="2" presetClass="exit" presetSubtype="8" fill="hold" nodeType="withEffect">
                                  <p:stCondLst>
                                    <p:cond delay="0"/>
                                  </p:stCondLst>
                                  <p:childTnLst>
                                    <p:anim calcmode="lin" valueType="num">
                                      <p:cBhvr additive="base">
                                        <p:cTn id="650" dur="4500"/>
                                        <p:tgtEl>
                                          <p:spTgt spid="169"/>
                                        </p:tgtEl>
                                        <p:attrNameLst>
                                          <p:attrName>ppt_x</p:attrName>
                                        </p:attrNameLst>
                                      </p:cBhvr>
                                      <p:tavLst>
                                        <p:tav tm="0">
                                          <p:val>
                                            <p:strVal val="ppt_x"/>
                                          </p:val>
                                        </p:tav>
                                        <p:tav tm="100000">
                                          <p:val>
                                            <p:strVal val="0-ppt_w/2"/>
                                          </p:val>
                                        </p:tav>
                                      </p:tavLst>
                                    </p:anim>
                                    <p:anim calcmode="lin" valueType="num">
                                      <p:cBhvr additive="base">
                                        <p:cTn id="651" dur="4500"/>
                                        <p:tgtEl>
                                          <p:spTgt spid="169"/>
                                        </p:tgtEl>
                                        <p:attrNameLst>
                                          <p:attrName>ppt_y</p:attrName>
                                        </p:attrNameLst>
                                      </p:cBhvr>
                                      <p:tavLst>
                                        <p:tav tm="0">
                                          <p:val>
                                            <p:strVal val="ppt_y"/>
                                          </p:val>
                                        </p:tav>
                                        <p:tav tm="100000">
                                          <p:val>
                                            <p:strVal val="ppt_y"/>
                                          </p:val>
                                        </p:tav>
                                      </p:tavLst>
                                    </p:anim>
                                    <p:set>
                                      <p:cBhvr>
                                        <p:cTn id="652" dur="1" fill="hold">
                                          <p:stCondLst>
                                            <p:cond delay="4499"/>
                                          </p:stCondLst>
                                        </p:cTn>
                                        <p:tgtEl>
                                          <p:spTgt spid="169"/>
                                        </p:tgtEl>
                                        <p:attrNameLst>
                                          <p:attrName>style.visibility</p:attrName>
                                        </p:attrNameLst>
                                      </p:cBhvr>
                                      <p:to>
                                        <p:strVal val="hidden"/>
                                      </p:to>
                                    </p:set>
                                  </p:childTnLst>
                                </p:cTn>
                              </p:par>
                              <p:par>
                                <p:cTn id="653" presetID="8" presetClass="emph" presetSubtype="0" fill="hold" nodeType="withEffect">
                                  <p:stCondLst>
                                    <p:cond delay="0"/>
                                  </p:stCondLst>
                                  <p:childTnLst>
                                    <p:animRot by="-21600000">
                                      <p:cBhvr>
                                        <p:cTn id="654" dur="4500" fill="hold"/>
                                        <p:tgtEl>
                                          <p:spTgt spid="169"/>
                                        </p:tgtEl>
                                        <p:attrNameLst>
                                          <p:attrName>r</p:attrName>
                                        </p:attrNameLst>
                                      </p:cBhvr>
                                    </p:animRot>
                                  </p:childTnLst>
                                </p:cTn>
                              </p:par>
                              <p:par>
                                <p:cTn id="655" presetID="2" presetClass="entr" presetSubtype="8" fill="hold" nodeType="withEffect">
                                  <p:stCondLst>
                                    <p:cond delay="0"/>
                                  </p:stCondLst>
                                  <p:childTnLst>
                                    <p:set>
                                      <p:cBhvr>
                                        <p:cTn id="656" dur="1" fill="hold">
                                          <p:stCondLst>
                                            <p:cond delay="0"/>
                                          </p:stCondLst>
                                        </p:cTn>
                                        <p:tgtEl>
                                          <p:spTgt spid="166"/>
                                        </p:tgtEl>
                                        <p:attrNameLst>
                                          <p:attrName>style.visibility</p:attrName>
                                        </p:attrNameLst>
                                      </p:cBhvr>
                                      <p:to>
                                        <p:strVal val="visible"/>
                                      </p:to>
                                    </p:set>
                                    <p:anim calcmode="lin" valueType="num">
                                      <p:cBhvr additive="base">
                                        <p:cTn id="657" dur="4500" fill="hold"/>
                                        <p:tgtEl>
                                          <p:spTgt spid="166"/>
                                        </p:tgtEl>
                                        <p:attrNameLst>
                                          <p:attrName>ppt_x</p:attrName>
                                        </p:attrNameLst>
                                      </p:cBhvr>
                                      <p:tavLst>
                                        <p:tav tm="0">
                                          <p:val>
                                            <p:strVal val="0-#ppt_w/2"/>
                                          </p:val>
                                        </p:tav>
                                        <p:tav tm="100000">
                                          <p:val>
                                            <p:strVal val="#ppt_x"/>
                                          </p:val>
                                        </p:tav>
                                      </p:tavLst>
                                    </p:anim>
                                    <p:anim calcmode="lin" valueType="num">
                                      <p:cBhvr additive="base">
                                        <p:cTn id="658" dur="4500" fill="hold"/>
                                        <p:tgtEl>
                                          <p:spTgt spid="166"/>
                                        </p:tgtEl>
                                        <p:attrNameLst>
                                          <p:attrName>ppt_y</p:attrName>
                                        </p:attrNameLst>
                                      </p:cBhvr>
                                      <p:tavLst>
                                        <p:tav tm="0">
                                          <p:val>
                                            <p:strVal val="#ppt_y"/>
                                          </p:val>
                                        </p:tav>
                                        <p:tav tm="100000">
                                          <p:val>
                                            <p:strVal val="#ppt_y"/>
                                          </p:val>
                                        </p:tav>
                                      </p:tavLst>
                                    </p:anim>
                                  </p:childTnLst>
                                </p:cTn>
                              </p:par>
                              <p:par>
                                <p:cTn id="659" presetID="2" presetClass="exit" presetSubtype="8" fill="hold" nodeType="withEffect">
                                  <p:stCondLst>
                                    <p:cond delay="0"/>
                                  </p:stCondLst>
                                  <p:childTnLst>
                                    <p:anim calcmode="lin" valueType="num">
                                      <p:cBhvr additive="base">
                                        <p:cTn id="660" dur="4500"/>
                                        <p:tgtEl>
                                          <p:spTgt spid="166"/>
                                        </p:tgtEl>
                                        <p:attrNameLst>
                                          <p:attrName>ppt_x</p:attrName>
                                        </p:attrNameLst>
                                      </p:cBhvr>
                                      <p:tavLst>
                                        <p:tav tm="0">
                                          <p:val>
                                            <p:strVal val="ppt_x"/>
                                          </p:val>
                                        </p:tav>
                                        <p:tav tm="100000">
                                          <p:val>
                                            <p:strVal val="0-ppt_w/2"/>
                                          </p:val>
                                        </p:tav>
                                      </p:tavLst>
                                    </p:anim>
                                    <p:anim calcmode="lin" valueType="num">
                                      <p:cBhvr additive="base">
                                        <p:cTn id="661" dur="4500"/>
                                        <p:tgtEl>
                                          <p:spTgt spid="166"/>
                                        </p:tgtEl>
                                        <p:attrNameLst>
                                          <p:attrName>ppt_y</p:attrName>
                                        </p:attrNameLst>
                                      </p:cBhvr>
                                      <p:tavLst>
                                        <p:tav tm="0">
                                          <p:val>
                                            <p:strVal val="ppt_y"/>
                                          </p:val>
                                        </p:tav>
                                        <p:tav tm="100000">
                                          <p:val>
                                            <p:strVal val="ppt_y"/>
                                          </p:val>
                                        </p:tav>
                                      </p:tavLst>
                                    </p:anim>
                                    <p:set>
                                      <p:cBhvr>
                                        <p:cTn id="662" dur="1" fill="hold">
                                          <p:stCondLst>
                                            <p:cond delay="4499"/>
                                          </p:stCondLst>
                                        </p:cTn>
                                        <p:tgtEl>
                                          <p:spTgt spid="166"/>
                                        </p:tgtEl>
                                        <p:attrNameLst>
                                          <p:attrName>style.visibility</p:attrName>
                                        </p:attrNameLst>
                                      </p:cBhvr>
                                      <p:to>
                                        <p:strVal val="hidden"/>
                                      </p:to>
                                    </p:set>
                                  </p:childTnLst>
                                </p:cTn>
                              </p:par>
                              <p:par>
                                <p:cTn id="663" presetID="8" presetClass="emph" presetSubtype="0" fill="hold" nodeType="withEffect">
                                  <p:stCondLst>
                                    <p:cond delay="0"/>
                                  </p:stCondLst>
                                  <p:childTnLst>
                                    <p:animRot by="-21600000">
                                      <p:cBhvr>
                                        <p:cTn id="664" dur="4500" fill="hold"/>
                                        <p:tgtEl>
                                          <p:spTgt spid="166"/>
                                        </p:tgtEl>
                                        <p:attrNameLst>
                                          <p:attrName>r</p:attrName>
                                        </p:attrNameLst>
                                      </p:cBhvr>
                                    </p:animRot>
                                  </p:childTnLst>
                                </p:cTn>
                              </p:par>
                              <p:par>
                                <p:cTn id="665" presetID="2" presetClass="entr" presetSubtype="8" fill="hold" nodeType="withEffect">
                                  <p:stCondLst>
                                    <p:cond delay="0"/>
                                  </p:stCondLst>
                                  <p:childTnLst>
                                    <p:set>
                                      <p:cBhvr>
                                        <p:cTn id="666" dur="1" fill="hold">
                                          <p:stCondLst>
                                            <p:cond delay="0"/>
                                          </p:stCondLst>
                                        </p:cTn>
                                        <p:tgtEl>
                                          <p:spTgt spid="163"/>
                                        </p:tgtEl>
                                        <p:attrNameLst>
                                          <p:attrName>style.visibility</p:attrName>
                                        </p:attrNameLst>
                                      </p:cBhvr>
                                      <p:to>
                                        <p:strVal val="visible"/>
                                      </p:to>
                                    </p:set>
                                    <p:anim calcmode="lin" valueType="num">
                                      <p:cBhvr additive="base">
                                        <p:cTn id="667" dur="4500" fill="hold"/>
                                        <p:tgtEl>
                                          <p:spTgt spid="163"/>
                                        </p:tgtEl>
                                        <p:attrNameLst>
                                          <p:attrName>ppt_x</p:attrName>
                                        </p:attrNameLst>
                                      </p:cBhvr>
                                      <p:tavLst>
                                        <p:tav tm="0">
                                          <p:val>
                                            <p:strVal val="0-#ppt_w/2"/>
                                          </p:val>
                                        </p:tav>
                                        <p:tav tm="100000">
                                          <p:val>
                                            <p:strVal val="#ppt_x"/>
                                          </p:val>
                                        </p:tav>
                                      </p:tavLst>
                                    </p:anim>
                                    <p:anim calcmode="lin" valueType="num">
                                      <p:cBhvr additive="base">
                                        <p:cTn id="668" dur="4500" fill="hold"/>
                                        <p:tgtEl>
                                          <p:spTgt spid="163"/>
                                        </p:tgtEl>
                                        <p:attrNameLst>
                                          <p:attrName>ppt_y</p:attrName>
                                        </p:attrNameLst>
                                      </p:cBhvr>
                                      <p:tavLst>
                                        <p:tav tm="0">
                                          <p:val>
                                            <p:strVal val="#ppt_y"/>
                                          </p:val>
                                        </p:tav>
                                        <p:tav tm="100000">
                                          <p:val>
                                            <p:strVal val="#ppt_y"/>
                                          </p:val>
                                        </p:tav>
                                      </p:tavLst>
                                    </p:anim>
                                  </p:childTnLst>
                                </p:cTn>
                              </p:par>
                              <p:par>
                                <p:cTn id="669" presetID="2" presetClass="exit" presetSubtype="8" fill="hold" nodeType="withEffect">
                                  <p:stCondLst>
                                    <p:cond delay="0"/>
                                  </p:stCondLst>
                                  <p:childTnLst>
                                    <p:anim calcmode="lin" valueType="num">
                                      <p:cBhvr additive="base">
                                        <p:cTn id="670" dur="4500"/>
                                        <p:tgtEl>
                                          <p:spTgt spid="163"/>
                                        </p:tgtEl>
                                        <p:attrNameLst>
                                          <p:attrName>ppt_x</p:attrName>
                                        </p:attrNameLst>
                                      </p:cBhvr>
                                      <p:tavLst>
                                        <p:tav tm="0">
                                          <p:val>
                                            <p:strVal val="ppt_x"/>
                                          </p:val>
                                        </p:tav>
                                        <p:tav tm="100000">
                                          <p:val>
                                            <p:strVal val="0-ppt_w/2"/>
                                          </p:val>
                                        </p:tav>
                                      </p:tavLst>
                                    </p:anim>
                                    <p:anim calcmode="lin" valueType="num">
                                      <p:cBhvr additive="base">
                                        <p:cTn id="671" dur="4500"/>
                                        <p:tgtEl>
                                          <p:spTgt spid="163"/>
                                        </p:tgtEl>
                                        <p:attrNameLst>
                                          <p:attrName>ppt_y</p:attrName>
                                        </p:attrNameLst>
                                      </p:cBhvr>
                                      <p:tavLst>
                                        <p:tav tm="0">
                                          <p:val>
                                            <p:strVal val="ppt_y"/>
                                          </p:val>
                                        </p:tav>
                                        <p:tav tm="100000">
                                          <p:val>
                                            <p:strVal val="ppt_y"/>
                                          </p:val>
                                        </p:tav>
                                      </p:tavLst>
                                    </p:anim>
                                    <p:set>
                                      <p:cBhvr>
                                        <p:cTn id="672" dur="1" fill="hold">
                                          <p:stCondLst>
                                            <p:cond delay="4499"/>
                                          </p:stCondLst>
                                        </p:cTn>
                                        <p:tgtEl>
                                          <p:spTgt spid="163"/>
                                        </p:tgtEl>
                                        <p:attrNameLst>
                                          <p:attrName>style.visibility</p:attrName>
                                        </p:attrNameLst>
                                      </p:cBhvr>
                                      <p:to>
                                        <p:strVal val="hidden"/>
                                      </p:to>
                                    </p:set>
                                  </p:childTnLst>
                                </p:cTn>
                              </p:par>
                              <p:par>
                                <p:cTn id="673" presetID="8" presetClass="emph" presetSubtype="0" fill="hold" nodeType="withEffect">
                                  <p:stCondLst>
                                    <p:cond delay="0"/>
                                  </p:stCondLst>
                                  <p:childTnLst>
                                    <p:animRot by="-21600000">
                                      <p:cBhvr>
                                        <p:cTn id="674" dur="4500" fill="hold"/>
                                        <p:tgtEl>
                                          <p:spTgt spid="163"/>
                                        </p:tgtEl>
                                        <p:attrNameLst>
                                          <p:attrName>r</p:attrName>
                                        </p:attrNameLst>
                                      </p:cBhvr>
                                    </p:animRot>
                                  </p:childTnLst>
                                </p:cTn>
                              </p:par>
                              <p:par>
                                <p:cTn id="675" presetID="2" presetClass="entr" presetSubtype="8" fill="hold" nodeType="withEffect">
                                  <p:stCondLst>
                                    <p:cond delay="0"/>
                                  </p:stCondLst>
                                  <p:childTnLst>
                                    <p:set>
                                      <p:cBhvr>
                                        <p:cTn id="676" dur="1" fill="hold">
                                          <p:stCondLst>
                                            <p:cond delay="0"/>
                                          </p:stCondLst>
                                        </p:cTn>
                                        <p:tgtEl>
                                          <p:spTgt spid="160"/>
                                        </p:tgtEl>
                                        <p:attrNameLst>
                                          <p:attrName>style.visibility</p:attrName>
                                        </p:attrNameLst>
                                      </p:cBhvr>
                                      <p:to>
                                        <p:strVal val="visible"/>
                                      </p:to>
                                    </p:set>
                                    <p:anim calcmode="lin" valueType="num">
                                      <p:cBhvr additive="base">
                                        <p:cTn id="677" dur="4500" fill="hold"/>
                                        <p:tgtEl>
                                          <p:spTgt spid="160"/>
                                        </p:tgtEl>
                                        <p:attrNameLst>
                                          <p:attrName>ppt_x</p:attrName>
                                        </p:attrNameLst>
                                      </p:cBhvr>
                                      <p:tavLst>
                                        <p:tav tm="0">
                                          <p:val>
                                            <p:strVal val="0-#ppt_w/2"/>
                                          </p:val>
                                        </p:tav>
                                        <p:tav tm="100000">
                                          <p:val>
                                            <p:strVal val="#ppt_x"/>
                                          </p:val>
                                        </p:tav>
                                      </p:tavLst>
                                    </p:anim>
                                    <p:anim calcmode="lin" valueType="num">
                                      <p:cBhvr additive="base">
                                        <p:cTn id="678" dur="4500" fill="hold"/>
                                        <p:tgtEl>
                                          <p:spTgt spid="160"/>
                                        </p:tgtEl>
                                        <p:attrNameLst>
                                          <p:attrName>ppt_y</p:attrName>
                                        </p:attrNameLst>
                                      </p:cBhvr>
                                      <p:tavLst>
                                        <p:tav tm="0">
                                          <p:val>
                                            <p:strVal val="#ppt_y"/>
                                          </p:val>
                                        </p:tav>
                                        <p:tav tm="100000">
                                          <p:val>
                                            <p:strVal val="#ppt_y"/>
                                          </p:val>
                                        </p:tav>
                                      </p:tavLst>
                                    </p:anim>
                                  </p:childTnLst>
                                </p:cTn>
                              </p:par>
                              <p:par>
                                <p:cTn id="679" presetID="2" presetClass="exit" presetSubtype="8" fill="hold" nodeType="withEffect">
                                  <p:stCondLst>
                                    <p:cond delay="0"/>
                                  </p:stCondLst>
                                  <p:childTnLst>
                                    <p:anim calcmode="lin" valueType="num">
                                      <p:cBhvr additive="base">
                                        <p:cTn id="680" dur="4500"/>
                                        <p:tgtEl>
                                          <p:spTgt spid="160"/>
                                        </p:tgtEl>
                                        <p:attrNameLst>
                                          <p:attrName>ppt_x</p:attrName>
                                        </p:attrNameLst>
                                      </p:cBhvr>
                                      <p:tavLst>
                                        <p:tav tm="0">
                                          <p:val>
                                            <p:strVal val="ppt_x"/>
                                          </p:val>
                                        </p:tav>
                                        <p:tav tm="100000">
                                          <p:val>
                                            <p:strVal val="0-ppt_w/2"/>
                                          </p:val>
                                        </p:tav>
                                      </p:tavLst>
                                    </p:anim>
                                    <p:anim calcmode="lin" valueType="num">
                                      <p:cBhvr additive="base">
                                        <p:cTn id="681" dur="4500"/>
                                        <p:tgtEl>
                                          <p:spTgt spid="160"/>
                                        </p:tgtEl>
                                        <p:attrNameLst>
                                          <p:attrName>ppt_y</p:attrName>
                                        </p:attrNameLst>
                                      </p:cBhvr>
                                      <p:tavLst>
                                        <p:tav tm="0">
                                          <p:val>
                                            <p:strVal val="ppt_y"/>
                                          </p:val>
                                        </p:tav>
                                        <p:tav tm="100000">
                                          <p:val>
                                            <p:strVal val="ppt_y"/>
                                          </p:val>
                                        </p:tav>
                                      </p:tavLst>
                                    </p:anim>
                                    <p:set>
                                      <p:cBhvr>
                                        <p:cTn id="682" dur="1" fill="hold">
                                          <p:stCondLst>
                                            <p:cond delay="4499"/>
                                          </p:stCondLst>
                                        </p:cTn>
                                        <p:tgtEl>
                                          <p:spTgt spid="160"/>
                                        </p:tgtEl>
                                        <p:attrNameLst>
                                          <p:attrName>style.visibility</p:attrName>
                                        </p:attrNameLst>
                                      </p:cBhvr>
                                      <p:to>
                                        <p:strVal val="hidden"/>
                                      </p:to>
                                    </p:set>
                                  </p:childTnLst>
                                </p:cTn>
                              </p:par>
                              <p:par>
                                <p:cTn id="683" presetID="8" presetClass="emph" presetSubtype="0" fill="hold" nodeType="withEffect">
                                  <p:stCondLst>
                                    <p:cond delay="0"/>
                                  </p:stCondLst>
                                  <p:childTnLst>
                                    <p:animRot by="-21600000">
                                      <p:cBhvr>
                                        <p:cTn id="684" dur="4500" fill="hold"/>
                                        <p:tgtEl>
                                          <p:spTgt spid="160"/>
                                        </p:tgtEl>
                                        <p:attrNameLst>
                                          <p:attrName>r</p:attrName>
                                        </p:attrNameLst>
                                      </p:cBhvr>
                                    </p:animRot>
                                  </p:childTnLst>
                                </p:cTn>
                              </p:par>
                              <p:par>
                                <p:cTn id="685" presetID="2" presetClass="entr" presetSubtype="8" fill="hold" nodeType="withEffect">
                                  <p:stCondLst>
                                    <p:cond delay="0"/>
                                  </p:stCondLst>
                                  <p:childTnLst>
                                    <p:set>
                                      <p:cBhvr>
                                        <p:cTn id="686" dur="1" fill="hold">
                                          <p:stCondLst>
                                            <p:cond delay="0"/>
                                          </p:stCondLst>
                                        </p:cTn>
                                        <p:tgtEl>
                                          <p:spTgt spid="157"/>
                                        </p:tgtEl>
                                        <p:attrNameLst>
                                          <p:attrName>style.visibility</p:attrName>
                                        </p:attrNameLst>
                                      </p:cBhvr>
                                      <p:to>
                                        <p:strVal val="visible"/>
                                      </p:to>
                                    </p:set>
                                    <p:anim calcmode="lin" valueType="num">
                                      <p:cBhvr additive="base">
                                        <p:cTn id="687" dur="4500" fill="hold"/>
                                        <p:tgtEl>
                                          <p:spTgt spid="157"/>
                                        </p:tgtEl>
                                        <p:attrNameLst>
                                          <p:attrName>ppt_x</p:attrName>
                                        </p:attrNameLst>
                                      </p:cBhvr>
                                      <p:tavLst>
                                        <p:tav tm="0">
                                          <p:val>
                                            <p:strVal val="0-#ppt_w/2"/>
                                          </p:val>
                                        </p:tav>
                                        <p:tav tm="100000">
                                          <p:val>
                                            <p:strVal val="#ppt_x"/>
                                          </p:val>
                                        </p:tav>
                                      </p:tavLst>
                                    </p:anim>
                                    <p:anim calcmode="lin" valueType="num">
                                      <p:cBhvr additive="base">
                                        <p:cTn id="688" dur="4500" fill="hold"/>
                                        <p:tgtEl>
                                          <p:spTgt spid="157"/>
                                        </p:tgtEl>
                                        <p:attrNameLst>
                                          <p:attrName>ppt_y</p:attrName>
                                        </p:attrNameLst>
                                      </p:cBhvr>
                                      <p:tavLst>
                                        <p:tav tm="0">
                                          <p:val>
                                            <p:strVal val="#ppt_y"/>
                                          </p:val>
                                        </p:tav>
                                        <p:tav tm="100000">
                                          <p:val>
                                            <p:strVal val="#ppt_y"/>
                                          </p:val>
                                        </p:tav>
                                      </p:tavLst>
                                    </p:anim>
                                  </p:childTnLst>
                                </p:cTn>
                              </p:par>
                              <p:par>
                                <p:cTn id="689" presetID="2" presetClass="exit" presetSubtype="8" fill="hold" nodeType="withEffect">
                                  <p:stCondLst>
                                    <p:cond delay="0"/>
                                  </p:stCondLst>
                                  <p:childTnLst>
                                    <p:anim calcmode="lin" valueType="num">
                                      <p:cBhvr additive="base">
                                        <p:cTn id="690" dur="4500"/>
                                        <p:tgtEl>
                                          <p:spTgt spid="157"/>
                                        </p:tgtEl>
                                        <p:attrNameLst>
                                          <p:attrName>ppt_x</p:attrName>
                                        </p:attrNameLst>
                                      </p:cBhvr>
                                      <p:tavLst>
                                        <p:tav tm="0">
                                          <p:val>
                                            <p:strVal val="ppt_x"/>
                                          </p:val>
                                        </p:tav>
                                        <p:tav tm="100000">
                                          <p:val>
                                            <p:strVal val="0-ppt_w/2"/>
                                          </p:val>
                                        </p:tav>
                                      </p:tavLst>
                                    </p:anim>
                                    <p:anim calcmode="lin" valueType="num">
                                      <p:cBhvr additive="base">
                                        <p:cTn id="691" dur="4500"/>
                                        <p:tgtEl>
                                          <p:spTgt spid="157"/>
                                        </p:tgtEl>
                                        <p:attrNameLst>
                                          <p:attrName>ppt_y</p:attrName>
                                        </p:attrNameLst>
                                      </p:cBhvr>
                                      <p:tavLst>
                                        <p:tav tm="0">
                                          <p:val>
                                            <p:strVal val="ppt_y"/>
                                          </p:val>
                                        </p:tav>
                                        <p:tav tm="100000">
                                          <p:val>
                                            <p:strVal val="ppt_y"/>
                                          </p:val>
                                        </p:tav>
                                      </p:tavLst>
                                    </p:anim>
                                    <p:set>
                                      <p:cBhvr>
                                        <p:cTn id="692" dur="1" fill="hold">
                                          <p:stCondLst>
                                            <p:cond delay="4499"/>
                                          </p:stCondLst>
                                        </p:cTn>
                                        <p:tgtEl>
                                          <p:spTgt spid="157"/>
                                        </p:tgtEl>
                                        <p:attrNameLst>
                                          <p:attrName>style.visibility</p:attrName>
                                        </p:attrNameLst>
                                      </p:cBhvr>
                                      <p:to>
                                        <p:strVal val="hidden"/>
                                      </p:to>
                                    </p:set>
                                  </p:childTnLst>
                                </p:cTn>
                              </p:par>
                              <p:par>
                                <p:cTn id="693" presetID="8" presetClass="emph" presetSubtype="0" fill="hold" nodeType="withEffect">
                                  <p:stCondLst>
                                    <p:cond delay="0"/>
                                  </p:stCondLst>
                                  <p:childTnLst>
                                    <p:animRot by="-21600000">
                                      <p:cBhvr>
                                        <p:cTn id="694" dur="4500" fill="hold"/>
                                        <p:tgtEl>
                                          <p:spTgt spid="157"/>
                                        </p:tgtEl>
                                        <p:attrNameLst>
                                          <p:attrName>r</p:attrName>
                                        </p:attrNameLst>
                                      </p:cBhvr>
                                    </p:animRot>
                                  </p:childTnLst>
                                </p:cTn>
                              </p:par>
                              <p:par>
                                <p:cTn id="695" presetID="2" presetClass="entr" presetSubtype="8" fill="hold" nodeType="withEffect">
                                  <p:stCondLst>
                                    <p:cond delay="0"/>
                                  </p:stCondLst>
                                  <p:childTnLst>
                                    <p:set>
                                      <p:cBhvr>
                                        <p:cTn id="696" dur="1" fill="hold">
                                          <p:stCondLst>
                                            <p:cond delay="0"/>
                                          </p:stCondLst>
                                        </p:cTn>
                                        <p:tgtEl>
                                          <p:spTgt spid="154"/>
                                        </p:tgtEl>
                                        <p:attrNameLst>
                                          <p:attrName>style.visibility</p:attrName>
                                        </p:attrNameLst>
                                      </p:cBhvr>
                                      <p:to>
                                        <p:strVal val="visible"/>
                                      </p:to>
                                    </p:set>
                                    <p:anim calcmode="lin" valueType="num">
                                      <p:cBhvr additive="base">
                                        <p:cTn id="697" dur="4500" fill="hold"/>
                                        <p:tgtEl>
                                          <p:spTgt spid="154"/>
                                        </p:tgtEl>
                                        <p:attrNameLst>
                                          <p:attrName>ppt_x</p:attrName>
                                        </p:attrNameLst>
                                      </p:cBhvr>
                                      <p:tavLst>
                                        <p:tav tm="0">
                                          <p:val>
                                            <p:strVal val="0-#ppt_w/2"/>
                                          </p:val>
                                        </p:tav>
                                        <p:tav tm="100000">
                                          <p:val>
                                            <p:strVal val="#ppt_x"/>
                                          </p:val>
                                        </p:tav>
                                      </p:tavLst>
                                    </p:anim>
                                    <p:anim calcmode="lin" valueType="num">
                                      <p:cBhvr additive="base">
                                        <p:cTn id="698" dur="4500" fill="hold"/>
                                        <p:tgtEl>
                                          <p:spTgt spid="154"/>
                                        </p:tgtEl>
                                        <p:attrNameLst>
                                          <p:attrName>ppt_y</p:attrName>
                                        </p:attrNameLst>
                                      </p:cBhvr>
                                      <p:tavLst>
                                        <p:tav tm="0">
                                          <p:val>
                                            <p:strVal val="#ppt_y"/>
                                          </p:val>
                                        </p:tav>
                                        <p:tav tm="100000">
                                          <p:val>
                                            <p:strVal val="#ppt_y"/>
                                          </p:val>
                                        </p:tav>
                                      </p:tavLst>
                                    </p:anim>
                                  </p:childTnLst>
                                </p:cTn>
                              </p:par>
                              <p:par>
                                <p:cTn id="699" presetID="2" presetClass="exit" presetSubtype="8" fill="hold" nodeType="withEffect">
                                  <p:stCondLst>
                                    <p:cond delay="0"/>
                                  </p:stCondLst>
                                  <p:childTnLst>
                                    <p:anim calcmode="lin" valueType="num">
                                      <p:cBhvr additive="base">
                                        <p:cTn id="700" dur="4500"/>
                                        <p:tgtEl>
                                          <p:spTgt spid="154"/>
                                        </p:tgtEl>
                                        <p:attrNameLst>
                                          <p:attrName>ppt_x</p:attrName>
                                        </p:attrNameLst>
                                      </p:cBhvr>
                                      <p:tavLst>
                                        <p:tav tm="0">
                                          <p:val>
                                            <p:strVal val="ppt_x"/>
                                          </p:val>
                                        </p:tav>
                                        <p:tav tm="100000">
                                          <p:val>
                                            <p:strVal val="0-ppt_w/2"/>
                                          </p:val>
                                        </p:tav>
                                      </p:tavLst>
                                    </p:anim>
                                    <p:anim calcmode="lin" valueType="num">
                                      <p:cBhvr additive="base">
                                        <p:cTn id="701" dur="4500"/>
                                        <p:tgtEl>
                                          <p:spTgt spid="154"/>
                                        </p:tgtEl>
                                        <p:attrNameLst>
                                          <p:attrName>ppt_y</p:attrName>
                                        </p:attrNameLst>
                                      </p:cBhvr>
                                      <p:tavLst>
                                        <p:tav tm="0">
                                          <p:val>
                                            <p:strVal val="ppt_y"/>
                                          </p:val>
                                        </p:tav>
                                        <p:tav tm="100000">
                                          <p:val>
                                            <p:strVal val="ppt_y"/>
                                          </p:val>
                                        </p:tav>
                                      </p:tavLst>
                                    </p:anim>
                                    <p:set>
                                      <p:cBhvr>
                                        <p:cTn id="702" dur="1" fill="hold">
                                          <p:stCondLst>
                                            <p:cond delay="4499"/>
                                          </p:stCondLst>
                                        </p:cTn>
                                        <p:tgtEl>
                                          <p:spTgt spid="154"/>
                                        </p:tgtEl>
                                        <p:attrNameLst>
                                          <p:attrName>style.visibility</p:attrName>
                                        </p:attrNameLst>
                                      </p:cBhvr>
                                      <p:to>
                                        <p:strVal val="hidden"/>
                                      </p:to>
                                    </p:set>
                                  </p:childTnLst>
                                </p:cTn>
                              </p:par>
                              <p:par>
                                <p:cTn id="703" presetID="8" presetClass="emph" presetSubtype="0" fill="hold" nodeType="withEffect">
                                  <p:stCondLst>
                                    <p:cond delay="0"/>
                                  </p:stCondLst>
                                  <p:childTnLst>
                                    <p:animRot by="-21600000">
                                      <p:cBhvr>
                                        <p:cTn id="704" dur="4500" fill="hold"/>
                                        <p:tgtEl>
                                          <p:spTgt spid="154"/>
                                        </p:tgtEl>
                                        <p:attrNameLst>
                                          <p:attrName>r</p:attrName>
                                        </p:attrNameLst>
                                      </p:cBhvr>
                                    </p:animRot>
                                  </p:childTnLst>
                                </p:cTn>
                              </p:par>
                              <p:par>
                                <p:cTn id="705" presetID="2" presetClass="entr" presetSubtype="8" fill="hold" nodeType="withEffect">
                                  <p:stCondLst>
                                    <p:cond delay="0"/>
                                  </p:stCondLst>
                                  <p:childTnLst>
                                    <p:set>
                                      <p:cBhvr>
                                        <p:cTn id="706" dur="1" fill="hold">
                                          <p:stCondLst>
                                            <p:cond delay="0"/>
                                          </p:stCondLst>
                                        </p:cTn>
                                        <p:tgtEl>
                                          <p:spTgt spid="151"/>
                                        </p:tgtEl>
                                        <p:attrNameLst>
                                          <p:attrName>style.visibility</p:attrName>
                                        </p:attrNameLst>
                                      </p:cBhvr>
                                      <p:to>
                                        <p:strVal val="visible"/>
                                      </p:to>
                                    </p:set>
                                    <p:anim calcmode="lin" valueType="num">
                                      <p:cBhvr additive="base">
                                        <p:cTn id="707" dur="4500" fill="hold"/>
                                        <p:tgtEl>
                                          <p:spTgt spid="151"/>
                                        </p:tgtEl>
                                        <p:attrNameLst>
                                          <p:attrName>ppt_x</p:attrName>
                                        </p:attrNameLst>
                                      </p:cBhvr>
                                      <p:tavLst>
                                        <p:tav tm="0">
                                          <p:val>
                                            <p:strVal val="0-#ppt_w/2"/>
                                          </p:val>
                                        </p:tav>
                                        <p:tav tm="100000">
                                          <p:val>
                                            <p:strVal val="#ppt_x"/>
                                          </p:val>
                                        </p:tav>
                                      </p:tavLst>
                                    </p:anim>
                                    <p:anim calcmode="lin" valueType="num">
                                      <p:cBhvr additive="base">
                                        <p:cTn id="708" dur="4500" fill="hold"/>
                                        <p:tgtEl>
                                          <p:spTgt spid="151"/>
                                        </p:tgtEl>
                                        <p:attrNameLst>
                                          <p:attrName>ppt_y</p:attrName>
                                        </p:attrNameLst>
                                      </p:cBhvr>
                                      <p:tavLst>
                                        <p:tav tm="0">
                                          <p:val>
                                            <p:strVal val="#ppt_y"/>
                                          </p:val>
                                        </p:tav>
                                        <p:tav tm="100000">
                                          <p:val>
                                            <p:strVal val="#ppt_y"/>
                                          </p:val>
                                        </p:tav>
                                      </p:tavLst>
                                    </p:anim>
                                  </p:childTnLst>
                                </p:cTn>
                              </p:par>
                              <p:par>
                                <p:cTn id="709" presetID="2" presetClass="exit" presetSubtype="8" fill="hold" nodeType="withEffect">
                                  <p:stCondLst>
                                    <p:cond delay="0"/>
                                  </p:stCondLst>
                                  <p:childTnLst>
                                    <p:anim calcmode="lin" valueType="num">
                                      <p:cBhvr additive="base">
                                        <p:cTn id="710" dur="4500"/>
                                        <p:tgtEl>
                                          <p:spTgt spid="151"/>
                                        </p:tgtEl>
                                        <p:attrNameLst>
                                          <p:attrName>ppt_x</p:attrName>
                                        </p:attrNameLst>
                                      </p:cBhvr>
                                      <p:tavLst>
                                        <p:tav tm="0">
                                          <p:val>
                                            <p:strVal val="ppt_x"/>
                                          </p:val>
                                        </p:tav>
                                        <p:tav tm="100000">
                                          <p:val>
                                            <p:strVal val="0-ppt_w/2"/>
                                          </p:val>
                                        </p:tav>
                                      </p:tavLst>
                                    </p:anim>
                                    <p:anim calcmode="lin" valueType="num">
                                      <p:cBhvr additive="base">
                                        <p:cTn id="711" dur="4500"/>
                                        <p:tgtEl>
                                          <p:spTgt spid="151"/>
                                        </p:tgtEl>
                                        <p:attrNameLst>
                                          <p:attrName>ppt_y</p:attrName>
                                        </p:attrNameLst>
                                      </p:cBhvr>
                                      <p:tavLst>
                                        <p:tav tm="0">
                                          <p:val>
                                            <p:strVal val="ppt_y"/>
                                          </p:val>
                                        </p:tav>
                                        <p:tav tm="100000">
                                          <p:val>
                                            <p:strVal val="ppt_y"/>
                                          </p:val>
                                        </p:tav>
                                      </p:tavLst>
                                    </p:anim>
                                    <p:set>
                                      <p:cBhvr>
                                        <p:cTn id="712" dur="1" fill="hold">
                                          <p:stCondLst>
                                            <p:cond delay="4499"/>
                                          </p:stCondLst>
                                        </p:cTn>
                                        <p:tgtEl>
                                          <p:spTgt spid="151"/>
                                        </p:tgtEl>
                                        <p:attrNameLst>
                                          <p:attrName>style.visibility</p:attrName>
                                        </p:attrNameLst>
                                      </p:cBhvr>
                                      <p:to>
                                        <p:strVal val="hidden"/>
                                      </p:to>
                                    </p:set>
                                  </p:childTnLst>
                                </p:cTn>
                              </p:par>
                              <p:par>
                                <p:cTn id="713" presetID="8" presetClass="emph" presetSubtype="0" fill="hold" nodeType="withEffect">
                                  <p:stCondLst>
                                    <p:cond delay="0"/>
                                  </p:stCondLst>
                                  <p:childTnLst>
                                    <p:animRot by="-21600000">
                                      <p:cBhvr>
                                        <p:cTn id="714" dur="4500" fill="hold"/>
                                        <p:tgtEl>
                                          <p:spTgt spid="151"/>
                                        </p:tgtEl>
                                        <p:attrNameLst>
                                          <p:attrName>r</p:attrName>
                                        </p:attrNameLst>
                                      </p:cBhvr>
                                    </p:animRot>
                                  </p:childTnLst>
                                </p:cTn>
                              </p:par>
                              <p:par>
                                <p:cTn id="715" presetID="2" presetClass="entr" presetSubtype="8" fill="hold" nodeType="withEffect">
                                  <p:stCondLst>
                                    <p:cond delay="0"/>
                                  </p:stCondLst>
                                  <p:childTnLst>
                                    <p:set>
                                      <p:cBhvr>
                                        <p:cTn id="716" dur="1" fill="hold">
                                          <p:stCondLst>
                                            <p:cond delay="0"/>
                                          </p:stCondLst>
                                        </p:cTn>
                                        <p:tgtEl>
                                          <p:spTgt spid="211"/>
                                        </p:tgtEl>
                                        <p:attrNameLst>
                                          <p:attrName>style.visibility</p:attrName>
                                        </p:attrNameLst>
                                      </p:cBhvr>
                                      <p:to>
                                        <p:strVal val="visible"/>
                                      </p:to>
                                    </p:set>
                                    <p:anim calcmode="lin" valueType="num">
                                      <p:cBhvr additive="base">
                                        <p:cTn id="717" dur="4500" fill="hold"/>
                                        <p:tgtEl>
                                          <p:spTgt spid="211"/>
                                        </p:tgtEl>
                                        <p:attrNameLst>
                                          <p:attrName>ppt_x</p:attrName>
                                        </p:attrNameLst>
                                      </p:cBhvr>
                                      <p:tavLst>
                                        <p:tav tm="0">
                                          <p:val>
                                            <p:strVal val="0-#ppt_w/2"/>
                                          </p:val>
                                        </p:tav>
                                        <p:tav tm="100000">
                                          <p:val>
                                            <p:strVal val="#ppt_x"/>
                                          </p:val>
                                        </p:tav>
                                      </p:tavLst>
                                    </p:anim>
                                    <p:anim calcmode="lin" valueType="num">
                                      <p:cBhvr additive="base">
                                        <p:cTn id="718" dur="4500" fill="hold"/>
                                        <p:tgtEl>
                                          <p:spTgt spid="211"/>
                                        </p:tgtEl>
                                        <p:attrNameLst>
                                          <p:attrName>ppt_y</p:attrName>
                                        </p:attrNameLst>
                                      </p:cBhvr>
                                      <p:tavLst>
                                        <p:tav tm="0">
                                          <p:val>
                                            <p:strVal val="#ppt_y"/>
                                          </p:val>
                                        </p:tav>
                                        <p:tav tm="100000">
                                          <p:val>
                                            <p:strVal val="#ppt_y"/>
                                          </p:val>
                                        </p:tav>
                                      </p:tavLst>
                                    </p:anim>
                                  </p:childTnLst>
                                </p:cTn>
                              </p:par>
                              <p:par>
                                <p:cTn id="719" presetID="2" presetClass="exit" presetSubtype="8" fill="hold" nodeType="withEffect">
                                  <p:stCondLst>
                                    <p:cond delay="0"/>
                                  </p:stCondLst>
                                  <p:childTnLst>
                                    <p:anim calcmode="lin" valueType="num">
                                      <p:cBhvr additive="base">
                                        <p:cTn id="720" dur="4500"/>
                                        <p:tgtEl>
                                          <p:spTgt spid="211"/>
                                        </p:tgtEl>
                                        <p:attrNameLst>
                                          <p:attrName>ppt_x</p:attrName>
                                        </p:attrNameLst>
                                      </p:cBhvr>
                                      <p:tavLst>
                                        <p:tav tm="0">
                                          <p:val>
                                            <p:strVal val="ppt_x"/>
                                          </p:val>
                                        </p:tav>
                                        <p:tav tm="100000">
                                          <p:val>
                                            <p:strVal val="0-ppt_w/2"/>
                                          </p:val>
                                        </p:tav>
                                      </p:tavLst>
                                    </p:anim>
                                    <p:anim calcmode="lin" valueType="num">
                                      <p:cBhvr additive="base">
                                        <p:cTn id="721" dur="4500"/>
                                        <p:tgtEl>
                                          <p:spTgt spid="211"/>
                                        </p:tgtEl>
                                        <p:attrNameLst>
                                          <p:attrName>ppt_y</p:attrName>
                                        </p:attrNameLst>
                                      </p:cBhvr>
                                      <p:tavLst>
                                        <p:tav tm="0">
                                          <p:val>
                                            <p:strVal val="ppt_y"/>
                                          </p:val>
                                        </p:tav>
                                        <p:tav tm="100000">
                                          <p:val>
                                            <p:strVal val="ppt_y"/>
                                          </p:val>
                                        </p:tav>
                                      </p:tavLst>
                                    </p:anim>
                                    <p:set>
                                      <p:cBhvr>
                                        <p:cTn id="722" dur="1" fill="hold">
                                          <p:stCondLst>
                                            <p:cond delay="4499"/>
                                          </p:stCondLst>
                                        </p:cTn>
                                        <p:tgtEl>
                                          <p:spTgt spid="211"/>
                                        </p:tgtEl>
                                        <p:attrNameLst>
                                          <p:attrName>style.visibility</p:attrName>
                                        </p:attrNameLst>
                                      </p:cBhvr>
                                      <p:to>
                                        <p:strVal val="hidden"/>
                                      </p:to>
                                    </p:set>
                                  </p:childTnLst>
                                </p:cTn>
                              </p:par>
                              <p:par>
                                <p:cTn id="723" presetID="8" presetClass="emph" presetSubtype="0" fill="hold" nodeType="withEffect">
                                  <p:stCondLst>
                                    <p:cond delay="0"/>
                                  </p:stCondLst>
                                  <p:childTnLst>
                                    <p:animRot by="-21600000">
                                      <p:cBhvr>
                                        <p:cTn id="724" dur="4500" fill="hold"/>
                                        <p:tgtEl>
                                          <p:spTgt spid="211"/>
                                        </p:tgtEl>
                                        <p:attrNameLst>
                                          <p:attrName>r</p:attrName>
                                        </p:attrNameLst>
                                      </p:cBhvr>
                                    </p:animRot>
                                  </p:childTnLst>
                                </p:cTn>
                              </p:par>
                              <p:par>
                                <p:cTn id="725" presetID="2" presetClass="entr" presetSubtype="8" fill="hold" nodeType="withEffect">
                                  <p:stCondLst>
                                    <p:cond delay="0"/>
                                  </p:stCondLst>
                                  <p:childTnLst>
                                    <p:set>
                                      <p:cBhvr>
                                        <p:cTn id="726" dur="1" fill="hold">
                                          <p:stCondLst>
                                            <p:cond delay="0"/>
                                          </p:stCondLst>
                                        </p:cTn>
                                        <p:tgtEl>
                                          <p:spTgt spid="208"/>
                                        </p:tgtEl>
                                        <p:attrNameLst>
                                          <p:attrName>style.visibility</p:attrName>
                                        </p:attrNameLst>
                                      </p:cBhvr>
                                      <p:to>
                                        <p:strVal val="visible"/>
                                      </p:to>
                                    </p:set>
                                    <p:anim calcmode="lin" valueType="num">
                                      <p:cBhvr additive="base">
                                        <p:cTn id="727" dur="4500" fill="hold"/>
                                        <p:tgtEl>
                                          <p:spTgt spid="208"/>
                                        </p:tgtEl>
                                        <p:attrNameLst>
                                          <p:attrName>ppt_x</p:attrName>
                                        </p:attrNameLst>
                                      </p:cBhvr>
                                      <p:tavLst>
                                        <p:tav tm="0">
                                          <p:val>
                                            <p:strVal val="0-#ppt_w/2"/>
                                          </p:val>
                                        </p:tav>
                                        <p:tav tm="100000">
                                          <p:val>
                                            <p:strVal val="#ppt_x"/>
                                          </p:val>
                                        </p:tav>
                                      </p:tavLst>
                                    </p:anim>
                                    <p:anim calcmode="lin" valueType="num">
                                      <p:cBhvr additive="base">
                                        <p:cTn id="728" dur="4500" fill="hold"/>
                                        <p:tgtEl>
                                          <p:spTgt spid="208"/>
                                        </p:tgtEl>
                                        <p:attrNameLst>
                                          <p:attrName>ppt_y</p:attrName>
                                        </p:attrNameLst>
                                      </p:cBhvr>
                                      <p:tavLst>
                                        <p:tav tm="0">
                                          <p:val>
                                            <p:strVal val="#ppt_y"/>
                                          </p:val>
                                        </p:tav>
                                        <p:tav tm="100000">
                                          <p:val>
                                            <p:strVal val="#ppt_y"/>
                                          </p:val>
                                        </p:tav>
                                      </p:tavLst>
                                    </p:anim>
                                  </p:childTnLst>
                                </p:cTn>
                              </p:par>
                              <p:par>
                                <p:cTn id="729" presetID="2" presetClass="exit" presetSubtype="8" fill="hold" nodeType="withEffect">
                                  <p:stCondLst>
                                    <p:cond delay="0"/>
                                  </p:stCondLst>
                                  <p:childTnLst>
                                    <p:anim calcmode="lin" valueType="num">
                                      <p:cBhvr additive="base">
                                        <p:cTn id="730" dur="4500"/>
                                        <p:tgtEl>
                                          <p:spTgt spid="208"/>
                                        </p:tgtEl>
                                        <p:attrNameLst>
                                          <p:attrName>ppt_x</p:attrName>
                                        </p:attrNameLst>
                                      </p:cBhvr>
                                      <p:tavLst>
                                        <p:tav tm="0">
                                          <p:val>
                                            <p:strVal val="ppt_x"/>
                                          </p:val>
                                        </p:tav>
                                        <p:tav tm="100000">
                                          <p:val>
                                            <p:strVal val="0-ppt_w/2"/>
                                          </p:val>
                                        </p:tav>
                                      </p:tavLst>
                                    </p:anim>
                                    <p:anim calcmode="lin" valueType="num">
                                      <p:cBhvr additive="base">
                                        <p:cTn id="731" dur="4500"/>
                                        <p:tgtEl>
                                          <p:spTgt spid="208"/>
                                        </p:tgtEl>
                                        <p:attrNameLst>
                                          <p:attrName>ppt_y</p:attrName>
                                        </p:attrNameLst>
                                      </p:cBhvr>
                                      <p:tavLst>
                                        <p:tav tm="0">
                                          <p:val>
                                            <p:strVal val="ppt_y"/>
                                          </p:val>
                                        </p:tav>
                                        <p:tav tm="100000">
                                          <p:val>
                                            <p:strVal val="ppt_y"/>
                                          </p:val>
                                        </p:tav>
                                      </p:tavLst>
                                    </p:anim>
                                    <p:set>
                                      <p:cBhvr>
                                        <p:cTn id="732" dur="1" fill="hold">
                                          <p:stCondLst>
                                            <p:cond delay="4499"/>
                                          </p:stCondLst>
                                        </p:cTn>
                                        <p:tgtEl>
                                          <p:spTgt spid="208"/>
                                        </p:tgtEl>
                                        <p:attrNameLst>
                                          <p:attrName>style.visibility</p:attrName>
                                        </p:attrNameLst>
                                      </p:cBhvr>
                                      <p:to>
                                        <p:strVal val="hidden"/>
                                      </p:to>
                                    </p:set>
                                  </p:childTnLst>
                                </p:cTn>
                              </p:par>
                              <p:par>
                                <p:cTn id="733" presetID="8" presetClass="emph" presetSubtype="0" fill="hold" nodeType="withEffect">
                                  <p:stCondLst>
                                    <p:cond delay="0"/>
                                  </p:stCondLst>
                                  <p:childTnLst>
                                    <p:animRot by="-21600000">
                                      <p:cBhvr>
                                        <p:cTn id="734" dur="4500" fill="hold"/>
                                        <p:tgtEl>
                                          <p:spTgt spid="208"/>
                                        </p:tgtEl>
                                        <p:attrNameLst>
                                          <p:attrName>r</p:attrName>
                                        </p:attrNameLst>
                                      </p:cBhvr>
                                    </p:animRot>
                                  </p:childTnLst>
                                </p:cTn>
                              </p:par>
                              <p:par>
                                <p:cTn id="735" presetID="2" presetClass="entr" presetSubtype="8" fill="hold" nodeType="withEffect">
                                  <p:stCondLst>
                                    <p:cond delay="0"/>
                                  </p:stCondLst>
                                  <p:childTnLst>
                                    <p:set>
                                      <p:cBhvr>
                                        <p:cTn id="736" dur="1" fill="hold">
                                          <p:stCondLst>
                                            <p:cond delay="0"/>
                                          </p:stCondLst>
                                        </p:cTn>
                                        <p:tgtEl>
                                          <p:spTgt spid="205"/>
                                        </p:tgtEl>
                                        <p:attrNameLst>
                                          <p:attrName>style.visibility</p:attrName>
                                        </p:attrNameLst>
                                      </p:cBhvr>
                                      <p:to>
                                        <p:strVal val="visible"/>
                                      </p:to>
                                    </p:set>
                                    <p:anim calcmode="lin" valueType="num">
                                      <p:cBhvr additive="base">
                                        <p:cTn id="737" dur="4500" fill="hold"/>
                                        <p:tgtEl>
                                          <p:spTgt spid="205"/>
                                        </p:tgtEl>
                                        <p:attrNameLst>
                                          <p:attrName>ppt_x</p:attrName>
                                        </p:attrNameLst>
                                      </p:cBhvr>
                                      <p:tavLst>
                                        <p:tav tm="0">
                                          <p:val>
                                            <p:strVal val="0-#ppt_w/2"/>
                                          </p:val>
                                        </p:tav>
                                        <p:tav tm="100000">
                                          <p:val>
                                            <p:strVal val="#ppt_x"/>
                                          </p:val>
                                        </p:tav>
                                      </p:tavLst>
                                    </p:anim>
                                    <p:anim calcmode="lin" valueType="num">
                                      <p:cBhvr additive="base">
                                        <p:cTn id="738" dur="4500" fill="hold"/>
                                        <p:tgtEl>
                                          <p:spTgt spid="205"/>
                                        </p:tgtEl>
                                        <p:attrNameLst>
                                          <p:attrName>ppt_y</p:attrName>
                                        </p:attrNameLst>
                                      </p:cBhvr>
                                      <p:tavLst>
                                        <p:tav tm="0">
                                          <p:val>
                                            <p:strVal val="#ppt_y"/>
                                          </p:val>
                                        </p:tav>
                                        <p:tav tm="100000">
                                          <p:val>
                                            <p:strVal val="#ppt_y"/>
                                          </p:val>
                                        </p:tav>
                                      </p:tavLst>
                                    </p:anim>
                                  </p:childTnLst>
                                </p:cTn>
                              </p:par>
                              <p:par>
                                <p:cTn id="739" presetID="2" presetClass="exit" presetSubtype="8" fill="hold" nodeType="withEffect">
                                  <p:stCondLst>
                                    <p:cond delay="0"/>
                                  </p:stCondLst>
                                  <p:childTnLst>
                                    <p:anim calcmode="lin" valueType="num">
                                      <p:cBhvr additive="base">
                                        <p:cTn id="740" dur="4500"/>
                                        <p:tgtEl>
                                          <p:spTgt spid="205"/>
                                        </p:tgtEl>
                                        <p:attrNameLst>
                                          <p:attrName>ppt_x</p:attrName>
                                        </p:attrNameLst>
                                      </p:cBhvr>
                                      <p:tavLst>
                                        <p:tav tm="0">
                                          <p:val>
                                            <p:strVal val="ppt_x"/>
                                          </p:val>
                                        </p:tav>
                                        <p:tav tm="100000">
                                          <p:val>
                                            <p:strVal val="0-ppt_w/2"/>
                                          </p:val>
                                        </p:tav>
                                      </p:tavLst>
                                    </p:anim>
                                    <p:anim calcmode="lin" valueType="num">
                                      <p:cBhvr additive="base">
                                        <p:cTn id="741" dur="4500"/>
                                        <p:tgtEl>
                                          <p:spTgt spid="205"/>
                                        </p:tgtEl>
                                        <p:attrNameLst>
                                          <p:attrName>ppt_y</p:attrName>
                                        </p:attrNameLst>
                                      </p:cBhvr>
                                      <p:tavLst>
                                        <p:tav tm="0">
                                          <p:val>
                                            <p:strVal val="ppt_y"/>
                                          </p:val>
                                        </p:tav>
                                        <p:tav tm="100000">
                                          <p:val>
                                            <p:strVal val="ppt_y"/>
                                          </p:val>
                                        </p:tav>
                                      </p:tavLst>
                                    </p:anim>
                                    <p:set>
                                      <p:cBhvr>
                                        <p:cTn id="742" dur="1" fill="hold">
                                          <p:stCondLst>
                                            <p:cond delay="4499"/>
                                          </p:stCondLst>
                                        </p:cTn>
                                        <p:tgtEl>
                                          <p:spTgt spid="205"/>
                                        </p:tgtEl>
                                        <p:attrNameLst>
                                          <p:attrName>style.visibility</p:attrName>
                                        </p:attrNameLst>
                                      </p:cBhvr>
                                      <p:to>
                                        <p:strVal val="hidden"/>
                                      </p:to>
                                    </p:set>
                                  </p:childTnLst>
                                </p:cTn>
                              </p:par>
                              <p:par>
                                <p:cTn id="743" presetID="8" presetClass="emph" presetSubtype="0" fill="hold" nodeType="withEffect">
                                  <p:stCondLst>
                                    <p:cond delay="0"/>
                                  </p:stCondLst>
                                  <p:childTnLst>
                                    <p:animRot by="-21600000">
                                      <p:cBhvr>
                                        <p:cTn id="744" dur="4500" fill="hold"/>
                                        <p:tgtEl>
                                          <p:spTgt spid="205"/>
                                        </p:tgtEl>
                                        <p:attrNameLst>
                                          <p:attrName>r</p:attrName>
                                        </p:attrNameLst>
                                      </p:cBhvr>
                                    </p:animRot>
                                  </p:childTnLst>
                                </p:cTn>
                              </p:par>
                              <p:par>
                                <p:cTn id="745" presetID="2" presetClass="entr" presetSubtype="8" fill="hold" nodeType="withEffect">
                                  <p:stCondLst>
                                    <p:cond delay="0"/>
                                  </p:stCondLst>
                                  <p:childTnLst>
                                    <p:set>
                                      <p:cBhvr>
                                        <p:cTn id="746" dur="1" fill="hold">
                                          <p:stCondLst>
                                            <p:cond delay="0"/>
                                          </p:stCondLst>
                                        </p:cTn>
                                        <p:tgtEl>
                                          <p:spTgt spid="202"/>
                                        </p:tgtEl>
                                        <p:attrNameLst>
                                          <p:attrName>style.visibility</p:attrName>
                                        </p:attrNameLst>
                                      </p:cBhvr>
                                      <p:to>
                                        <p:strVal val="visible"/>
                                      </p:to>
                                    </p:set>
                                    <p:anim calcmode="lin" valueType="num">
                                      <p:cBhvr additive="base">
                                        <p:cTn id="747" dur="4500" fill="hold"/>
                                        <p:tgtEl>
                                          <p:spTgt spid="202"/>
                                        </p:tgtEl>
                                        <p:attrNameLst>
                                          <p:attrName>ppt_x</p:attrName>
                                        </p:attrNameLst>
                                      </p:cBhvr>
                                      <p:tavLst>
                                        <p:tav tm="0">
                                          <p:val>
                                            <p:strVal val="0-#ppt_w/2"/>
                                          </p:val>
                                        </p:tav>
                                        <p:tav tm="100000">
                                          <p:val>
                                            <p:strVal val="#ppt_x"/>
                                          </p:val>
                                        </p:tav>
                                      </p:tavLst>
                                    </p:anim>
                                    <p:anim calcmode="lin" valueType="num">
                                      <p:cBhvr additive="base">
                                        <p:cTn id="748" dur="4500" fill="hold"/>
                                        <p:tgtEl>
                                          <p:spTgt spid="202"/>
                                        </p:tgtEl>
                                        <p:attrNameLst>
                                          <p:attrName>ppt_y</p:attrName>
                                        </p:attrNameLst>
                                      </p:cBhvr>
                                      <p:tavLst>
                                        <p:tav tm="0">
                                          <p:val>
                                            <p:strVal val="#ppt_y"/>
                                          </p:val>
                                        </p:tav>
                                        <p:tav tm="100000">
                                          <p:val>
                                            <p:strVal val="#ppt_y"/>
                                          </p:val>
                                        </p:tav>
                                      </p:tavLst>
                                    </p:anim>
                                  </p:childTnLst>
                                </p:cTn>
                              </p:par>
                              <p:par>
                                <p:cTn id="749" presetID="2" presetClass="exit" presetSubtype="8" fill="hold" nodeType="withEffect">
                                  <p:stCondLst>
                                    <p:cond delay="0"/>
                                  </p:stCondLst>
                                  <p:childTnLst>
                                    <p:anim calcmode="lin" valueType="num">
                                      <p:cBhvr additive="base">
                                        <p:cTn id="750" dur="4500"/>
                                        <p:tgtEl>
                                          <p:spTgt spid="202"/>
                                        </p:tgtEl>
                                        <p:attrNameLst>
                                          <p:attrName>ppt_x</p:attrName>
                                        </p:attrNameLst>
                                      </p:cBhvr>
                                      <p:tavLst>
                                        <p:tav tm="0">
                                          <p:val>
                                            <p:strVal val="ppt_x"/>
                                          </p:val>
                                        </p:tav>
                                        <p:tav tm="100000">
                                          <p:val>
                                            <p:strVal val="0-ppt_w/2"/>
                                          </p:val>
                                        </p:tav>
                                      </p:tavLst>
                                    </p:anim>
                                    <p:anim calcmode="lin" valueType="num">
                                      <p:cBhvr additive="base">
                                        <p:cTn id="751" dur="4500"/>
                                        <p:tgtEl>
                                          <p:spTgt spid="202"/>
                                        </p:tgtEl>
                                        <p:attrNameLst>
                                          <p:attrName>ppt_y</p:attrName>
                                        </p:attrNameLst>
                                      </p:cBhvr>
                                      <p:tavLst>
                                        <p:tav tm="0">
                                          <p:val>
                                            <p:strVal val="ppt_y"/>
                                          </p:val>
                                        </p:tav>
                                        <p:tav tm="100000">
                                          <p:val>
                                            <p:strVal val="ppt_y"/>
                                          </p:val>
                                        </p:tav>
                                      </p:tavLst>
                                    </p:anim>
                                    <p:set>
                                      <p:cBhvr>
                                        <p:cTn id="752" dur="1" fill="hold">
                                          <p:stCondLst>
                                            <p:cond delay="4499"/>
                                          </p:stCondLst>
                                        </p:cTn>
                                        <p:tgtEl>
                                          <p:spTgt spid="202"/>
                                        </p:tgtEl>
                                        <p:attrNameLst>
                                          <p:attrName>style.visibility</p:attrName>
                                        </p:attrNameLst>
                                      </p:cBhvr>
                                      <p:to>
                                        <p:strVal val="hidden"/>
                                      </p:to>
                                    </p:set>
                                  </p:childTnLst>
                                </p:cTn>
                              </p:par>
                              <p:par>
                                <p:cTn id="753" presetID="8" presetClass="emph" presetSubtype="0" fill="hold" nodeType="withEffect">
                                  <p:stCondLst>
                                    <p:cond delay="0"/>
                                  </p:stCondLst>
                                  <p:childTnLst>
                                    <p:animRot by="-21600000">
                                      <p:cBhvr>
                                        <p:cTn id="754" dur="4500" fill="hold"/>
                                        <p:tgtEl>
                                          <p:spTgt spid="202"/>
                                        </p:tgtEl>
                                        <p:attrNameLst>
                                          <p:attrName>r</p:attrName>
                                        </p:attrNameLst>
                                      </p:cBhvr>
                                    </p:animRot>
                                  </p:childTnLst>
                                </p:cTn>
                              </p:par>
                              <p:par>
                                <p:cTn id="755" presetID="2" presetClass="entr" presetSubtype="8" fill="hold" nodeType="withEffect">
                                  <p:stCondLst>
                                    <p:cond delay="0"/>
                                  </p:stCondLst>
                                  <p:childTnLst>
                                    <p:set>
                                      <p:cBhvr>
                                        <p:cTn id="756" dur="1" fill="hold">
                                          <p:stCondLst>
                                            <p:cond delay="0"/>
                                          </p:stCondLst>
                                        </p:cTn>
                                        <p:tgtEl>
                                          <p:spTgt spid="199"/>
                                        </p:tgtEl>
                                        <p:attrNameLst>
                                          <p:attrName>style.visibility</p:attrName>
                                        </p:attrNameLst>
                                      </p:cBhvr>
                                      <p:to>
                                        <p:strVal val="visible"/>
                                      </p:to>
                                    </p:set>
                                    <p:anim calcmode="lin" valueType="num">
                                      <p:cBhvr additive="base">
                                        <p:cTn id="757" dur="4500" fill="hold"/>
                                        <p:tgtEl>
                                          <p:spTgt spid="199"/>
                                        </p:tgtEl>
                                        <p:attrNameLst>
                                          <p:attrName>ppt_x</p:attrName>
                                        </p:attrNameLst>
                                      </p:cBhvr>
                                      <p:tavLst>
                                        <p:tav tm="0">
                                          <p:val>
                                            <p:strVal val="0-#ppt_w/2"/>
                                          </p:val>
                                        </p:tav>
                                        <p:tav tm="100000">
                                          <p:val>
                                            <p:strVal val="#ppt_x"/>
                                          </p:val>
                                        </p:tav>
                                      </p:tavLst>
                                    </p:anim>
                                    <p:anim calcmode="lin" valueType="num">
                                      <p:cBhvr additive="base">
                                        <p:cTn id="758" dur="4500" fill="hold"/>
                                        <p:tgtEl>
                                          <p:spTgt spid="199"/>
                                        </p:tgtEl>
                                        <p:attrNameLst>
                                          <p:attrName>ppt_y</p:attrName>
                                        </p:attrNameLst>
                                      </p:cBhvr>
                                      <p:tavLst>
                                        <p:tav tm="0">
                                          <p:val>
                                            <p:strVal val="#ppt_y"/>
                                          </p:val>
                                        </p:tav>
                                        <p:tav tm="100000">
                                          <p:val>
                                            <p:strVal val="#ppt_y"/>
                                          </p:val>
                                        </p:tav>
                                      </p:tavLst>
                                    </p:anim>
                                  </p:childTnLst>
                                </p:cTn>
                              </p:par>
                              <p:par>
                                <p:cTn id="759" presetID="2" presetClass="exit" presetSubtype="8" fill="hold" nodeType="withEffect">
                                  <p:stCondLst>
                                    <p:cond delay="0"/>
                                  </p:stCondLst>
                                  <p:childTnLst>
                                    <p:anim calcmode="lin" valueType="num">
                                      <p:cBhvr additive="base">
                                        <p:cTn id="760" dur="4500"/>
                                        <p:tgtEl>
                                          <p:spTgt spid="199"/>
                                        </p:tgtEl>
                                        <p:attrNameLst>
                                          <p:attrName>ppt_x</p:attrName>
                                        </p:attrNameLst>
                                      </p:cBhvr>
                                      <p:tavLst>
                                        <p:tav tm="0">
                                          <p:val>
                                            <p:strVal val="ppt_x"/>
                                          </p:val>
                                        </p:tav>
                                        <p:tav tm="100000">
                                          <p:val>
                                            <p:strVal val="0-ppt_w/2"/>
                                          </p:val>
                                        </p:tav>
                                      </p:tavLst>
                                    </p:anim>
                                    <p:anim calcmode="lin" valueType="num">
                                      <p:cBhvr additive="base">
                                        <p:cTn id="761" dur="4500"/>
                                        <p:tgtEl>
                                          <p:spTgt spid="199"/>
                                        </p:tgtEl>
                                        <p:attrNameLst>
                                          <p:attrName>ppt_y</p:attrName>
                                        </p:attrNameLst>
                                      </p:cBhvr>
                                      <p:tavLst>
                                        <p:tav tm="0">
                                          <p:val>
                                            <p:strVal val="ppt_y"/>
                                          </p:val>
                                        </p:tav>
                                        <p:tav tm="100000">
                                          <p:val>
                                            <p:strVal val="ppt_y"/>
                                          </p:val>
                                        </p:tav>
                                      </p:tavLst>
                                    </p:anim>
                                    <p:set>
                                      <p:cBhvr>
                                        <p:cTn id="762" dur="1" fill="hold">
                                          <p:stCondLst>
                                            <p:cond delay="4499"/>
                                          </p:stCondLst>
                                        </p:cTn>
                                        <p:tgtEl>
                                          <p:spTgt spid="199"/>
                                        </p:tgtEl>
                                        <p:attrNameLst>
                                          <p:attrName>style.visibility</p:attrName>
                                        </p:attrNameLst>
                                      </p:cBhvr>
                                      <p:to>
                                        <p:strVal val="hidden"/>
                                      </p:to>
                                    </p:set>
                                  </p:childTnLst>
                                </p:cTn>
                              </p:par>
                              <p:par>
                                <p:cTn id="763" presetID="8" presetClass="emph" presetSubtype="0" fill="hold" nodeType="withEffect">
                                  <p:stCondLst>
                                    <p:cond delay="0"/>
                                  </p:stCondLst>
                                  <p:childTnLst>
                                    <p:animRot by="-21600000">
                                      <p:cBhvr>
                                        <p:cTn id="764" dur="4500" fill="hold"/>
                                        <p:tgtEl>
                                          <p:spTgt spid="199"/>
                                        </p:tgtEl>
                                        <p:attrNameLst>
                                          <p:attrName>r</p:attrName>
                                        </p:attrNameLst>
                                      </p:cBhvr>
                                    </p:animRot>
                                  </p:childTnLst>
                                </p:cTn>
                              </p:par>
                              <p:par>
                                <p:cTn id="765" presetID="2" presetClass="entr" presetSubtype="8" fill="hold" nodeType="withEffect">
                                  <p:stCondLst>
                                    <p:cond delay="0"/>
                                  </p:stCondLst>
                                  <p:childTnLst>
                                    <p:set>
                                      <p:cBhvr>
                                        <p:cTn id="766" dur="1" fill="hold">
                                          <p:stCondLst>
                                            <p:cond delay="0"/>
                                          </p:stCondLst>
                                        </p:cTn>
                                        <p:tgtEl>
                                          <p:spTgt spid="196"/>
                                        </p:tgtEl>
                                        <p:attrNameLst>
                                          <p:attrName>style.visibility</p:attrName>
                                        </p:attrNameLst>
                                      </p:cBhvr>
                                      <p:to>
                                        <p:strVal val="visible"/>
                                      </p:to>
                                    </p:set>
                                    <p:anim calcmode="lin" valueType="num">
                                      <p:cBhvr additive="base">
                                        <p:cTn id="767" dur="4500" fill="hold"/>
                                        <p:tgtEl>
                                          <p:spTgt spid="196"/>
                                        </p:tgtEl>
                                        <p:attrNameLst>
                                          <p:attrName>ppt_x</p:attrName>
                                        </p:attrNameLst>
                                      </p:cBhvr>
                                      <p:tavLst>
                                        <p:tav tm="0">
                                          <p:val>
                                            <p:strVal val="0-#ppt_w/2"/>
                                          </p:val>
                                        </p:tav>
                                        <p:tav tm="100000">
                                          <p:val>
                                            <p:strVal val="#ppt_x"/>
                                          </p:val>
                                        </p:tav>
                                      </p:tavLst>
                                    </p:anim>
                                    <p:anim calcmode="lin" valueType="num">
                                      <p:cBhvr additive="base">
                                        <p:cTn id="768" dur="4500" fill="hold"/>
                                        <p:tgtEl>
                                          <p:spTgt spid="196"/>
                                        </p:tgtEl>
                                        <p:attrNameLst>
                                          <p:attrName>ppt_y</p:attrName>
                                        </p:attrNameLst>
                                      </p:cBhvr>
                                      <p:tavLst>
                                        <p:tav tm="0">
                                          <p:val>
                                            <p:strVal val="#ppt_y"/>
                                          </p:val>
                                        </p:tav>
                                        <p:tav tm="100000">
                                          <p:val>
                                            <p:strVal val="#ppt_y"/>
                                          </p:val>
                                        </p:tav>
                                      </p:tavLst>
                                    </p:anim>
                                  </p:childTnLst>
                                </p:cTn>
                              </p:par>
                              <p:par>
                                <p:cTn id="769" presetID="2" presetClass="exit" presetSubtype="8" fill="hold" nodeType="withEffect">
                                  <p:stCondLst>
                                    <p:cond delay="0"/>
                                  </p:stCondLst>
                                  <p:childTnLst>
                                    <p:anim calcmode="lin" valueType="num">
                                      <p:cBhvr additive="base">
                                        <p:cTn id="770" dur="4500"/>
                                        <p:tgtEl>
                                          <p:spTgt spid="196"/>
                                        </p:tgtEl>
                                        <p:attrNameLst>
                                          <p:attrName>ppt_x</p:attrName>
                                        </p:attrNameLst>
                                      </p:cBhvr>
                                      <p:tavLst>
                                        <p:tav tm="0">
                                          <p:val>
                                            <p:strVal val="ppt_x"/>
                                          </p:val>
                                        </p:tav>
                                        <p:tav tm="100000">
                                          <p:val>
                                            <p:strVal val="0-ppt_w/2"/>
                                          </p:val>
                                        </p:tav>
                                      </p:tavLst>
                                    </p:anim>
                                    <p:anim calcmode="lin" valueType="num">
                                      <p:cBhvr additive="base">
                                        <p:cTn id="771" dur="4500"/>
                                        <p:tgtEl>
                                          <p:spTgt spid="196"/>
                                        </p:tgtEl>
                                        <p:attrNameLst>
                                          <p:attrName>ppt_y</p:attrName>
                                        </p:attrNameLst>
                                      </p:cBhvr>
                                      <p:tavLst>
                                        <p:tav tm="0">
                                          <p:val>
                                            <p:strVal val="ppt_y"/>
                                          </p:val>
                                        </p:tav>
                                        <p:tav tm="100000">
                                          <p:val>
                                            <p:strVal val="ppt_y"/>
                                          </p:val>
                                        </p:tav>
                                      </p:tavLst>
                                    </p:anim>
                                    <p:set>
                                      <p:cBhvr>
                                        <p:cTn id="772" dur="1" fill="hold">
                                          <p:stCondLst>
                                            <p:cond delay="4499"/>
                                          </p:stCondLst>
                                        </p:cTn>
                                        <p:tgtEl>
                                          <p:spTgt spid="196"/>
                                        </p:tgtEl>
                                        <p:attrNameLst>
                                          <p:attrName>style.visibility</p:attrName>
                                        </p:attrNameLst>
                                      </p:cBhvr>
                                      <p:to>
                                        <p:strVal val="hidden"/>
                                      </p:to>
                                    </p:set>
                                  </p:childTnLst>
                                </p:cTn>
                              </p:par>
                              <p:par>
                                <p:cTn id="773" presetID="8" presetClass="emph" presetSubtype="0" fill="hold" nodeType="withEffect">
                                  <p:stCondLst>
                                    <p:cond delay="0"/>
                                  </p:stCondLst>
                                  <p:childTnLst>
                                    <p:animRot by="-21600000">
                                      <p:cBhvr>
                                        <p:cTn id="774" dur="4500" fill="hold"/>
                                        <p:tgtEl>
                                          <p:spTgt spid="196"/>
                                        </p:tgtEl>
                                        <p:attrNameLst>
                                          <p:attrName>r</p:attrName>
                                        </p:attrNameLst>
                                      </p:cBhvr>
                                    </p:animRot>
                                  </p:childTnLst>
                                </p:cTn>
                              </p:par>
                              <p:par>
                                <p:cTn id="775" presetID="2" presetClass="entr" presetSubtype="8" fill="hold" nodeType="withEffect">
                                  <p:stCondLst>
                                    <p:cond delay="0"/>
                                  </p:stCondLst>
                                  <p:childTnLst>
                                    <p:set>
                                      <p:cBhvr>
                                        <p:cTn id="776" dur="1" fill="hold">
                                          <p:stCondLst>
                                            <p:cond delay="0"/>
                                          </p:stCondLst>
                                        </p:cTn>
                                        <p:tgtEl>
                                          <p:spTgt spid="193"/>
                                        </p:tgtEl>
                                        <p:attrNameLst>
                                          <p:attrName>style.visibility</p:attrName>
                                        </p:attrNameLst>
                                      </p:cBhvr>
                                      <p:to>
                                        <p:strVal val="visible"/>
                                      </p:to>
                                    </p:set>
                                    <p:anim calcmode="lin" valueType="num">
                                      <p:cBhvr additive="base">
                                        <p:cTn id="777" dur="4500" fill="hold"/>
                                        <p:tgtEl>
                                          <p:spTgt spid="193"/>
                                        </p:tgtEl>
                                        <p:attrNameLst>
                                          <p:attrName>ppt_x</p:attrName>
                                        </p:attrNameLst>
                                      </p:cBhvr>
                                      <p:tavLst>
                                        <p:tav tm="0">
                                          <p:val>
                                            <p:strVal val="0-#ppt_w/2"/>
                                          </p:val>
                                        </p:tav>
                                        <p:tav tm="100000">
                                          <p:val>
                                            <p:strVal val="#ppt_x"/>
                                          </p:val>
                                        </p:tav>
                                      </p:tavLst>
                                    </p:anim>
                                    <p:anim calcmode="lin" valueType="num">
                                      <p:cBhvr additive="base">
                                        <p:cTn id="778" dur="4500" fill="hold"/>
                                        <p:tgtEl>
                                          <p:spTgt spid="193"/>
                                        </p:tgtEl>
                                        <p:attrNameLst>
                                          <p:attrName>ppt_y</p:attrName>
                                        </p:attrNameLst>
                                      </p:cBhvr>
                                      <p:tavLst>
                                        <p:tav tm="0">
                                          <p:val>
                                            <p:strVal val="#ppt_y"/>
                                          </p:val>
                                        </p:tav>
                                        <p:tav tm="100000">
                                          <p:val>
                                            <p:strVal val="#ppt_y"/>
                                          </p:val>
                                        </p:tav>
                                      </p:tavLst>
                                    </p:anim>
                                  </p:childTnLst>
                                </p:cTn>
                              </p:par>
                              <p:par>
                                <p:cTn id="779" presetID="2" presetClass="exit" presetSubtype="8" fill="hold" nodeType="withEffect">
                                  <p:stCondLst>
                                    <p:cond delay="0"/>
                                  </p:stCondLst>
                                  <p:childTnLst>
                                    <p:anim calcmode="lin" valueType="num">
                                      <p:cBhvr additive="base">
                                        <p:cTn id="780" dur="4500"/>
                                        <p:tgtEl>
                                          <p:spTgt spid="193"/>
                                        </p:tgtEl>
                                        <p:attrNameLst>
                                          <p:attrName>ppt_x</p:attrName>
                                        </p:attrNameLst>
                                      </p:cBhvr>
                                      <p:tavLst>
                                        <p:tav tm="0">
                                          <p:val>
                                            <p:strVal val="ppt_x"/>
                                          </p:val>
                                        </p:tav>
                                        <p:tav tm="100000">
                                          <p:val>
                                            <p:strVal val="0-ppt_w/2"/>
                                          </p:val>
                                        </p:tav>
                                      </p:tavLst>
                                    </p:anim>
                                    <p:anim calcmode="lin" valueType="num">
                                      <p:cBhvr additive="base">
                                        <p:cTn id="781" dur="4500"/>
                                        <p:tgtEl>
                                          <p:spTgt spid="193"/>
                                        </p:tgtEl>
                                        <p:attrNameLst>
                                          <p:attrName>ppt_y</p:attrName>
                                        </p:attrNameLst>
                                      </p:cBhvr>
                                      <p:tavLst>
                                        <p:tav tm="0">
                                          <p:val>
                                            <p:strVal val="ppt_y"/>
                                          </p:val>
                                        </p:tav>
                                        <p:tav tm="100000">
                                          <p:val>
                                            <p:strVal val="ppt_y"/>
                                          </p:val>
                                        </p:tav>
                                      </p:tavLst>
                                    </p:anim>
                                    <p:set>
                                      <p:cBhvr>
                                        <p:cTn id="782" dur="1" fill="hold">
                                          <p:stCondLst>
                                            <p:cond delay="4499"/>
                                          </p:stCondLst>
                                        </p:cTn>
                                        <p:tgtEl>
                                          <p:spTgt spid="193"/>
                                        </p:tgtEl>
                                        <p:attrNameLst>
                                          <p:attrName>style.visibility</p:attrName>
                                        </p:attrNameLst>
                                      </p:cBhvr>
                                      <p:to>
                                        <p:strVal val="hidden"/>
                                      </p:to>
                                    </p:set>
                                  </p:childTnLst>
                                </p:cTn>
                              </p:par>
                              <p:par>
                                <p:cTn id="783" presetID="8" presetClass="emph" presetSubtype="0" fill="hold" nodeType="withEffect">
                                  <p:stCondLst>
                                    <p:cond delay="0"/>
                                  </p:stCondLst>
                                  <p:childTnLst>
                                    <p:animRot by="-21600000">
                                      <p:cBhvr>
                                        <p:cTn id="784" dur="4500" fill="hold"/>
                                        <p:tgtEl>
                                          <p:spTgt spid="193"/>
                                        </p:tgtEl>
                                        <p:attrNameLst>
                                          <p:attrName>r</p:attrName>
                                        </p:attrNameLst>
                                      </p:cBhvr>
                                    </p:animRot>
                                  </p:childTnLst>
                                </p:cTn>
                              </p:par>
                              <p:par>
                                <p:cTn id="785" presetID="2" presetClass="entr" presetSubtype="8" fill="hold" nodeType="withEffect">
                                  <p:stCondLst>
                                    <p:cond delay="0"/>
                                  </p:stCondLst>
                                  <p:childTnLst>
                                    <p:set>
                                      <p:cBhvr>
                                        <p:cTn id="786" dur="1" fill="hold">
                                          <p:stCondLst>
                                            <p:cond delay="0"/>
                                          </p:stCondLst>
                                        </p:cTn>
                                        <p:tgtEl>
                                          <p:spTgt spid="253"/>
                                        </p:tgtEl>
                                        <p:attrNameLst>
                                          <p:attrName>style.visibility</p:attrName>
                                        </p:attrNameLst>
                                      </p:cBhvr>
                                      <p:to>
                                        <p:strVal val="visible"/>
                                      </p:to>
                                    </p:set>
                                    <p:anim calcmode="lin" valueType="num">
                                      <p:cBhvr additive="base">
                                        <p:cTn id="787" dur="4500" fill="hold"/>
                                        <p:tgtEl>
                                          <p:spTgt spid="253"/>
                                        </p:tgtEl>
                                        <p:attrNameLst>
                                          <p:attrName>ppt_x</p:attrName>
                                        </p:attrNameLst>
                                      </p:cBhvr>
                                      <p:tavLst>
                                        <p:tav tm="0">
                                          <p:val>
                                            <p:strVal val="0-#ppt_w/2"/>
                                          </p:val>
                                        </p:tav>
                                        <p:tav tm="100000">
                                          <p:val>
                                            <p:strVal val="#ppt_x"/>
                                          </p:val>
                                        </p:tav>
                                      </p:tavLst>
                                    </p:anim>
                                    <p:anim calcmode="lin" valueType="num">
                                      <p:cBhvr additive="base">
                                        <p:cTn id="788" dur="4500" fill="hold"/>
                                        <p:tgtEl>
                                          <p:spTgt spid="253"/>
                                        </p:tgtEl>
                                        <p:attrNameLst>
                                          <p:attrName>ppt_y</p:attrName>
                                        </p:attrNameLst>
                                      </p:cBhvr>
                                      <p:tavLst>
                                        <p:tav tm="0">
                                          <p:val>
                                            <p:strVal val="#ppt_y"/>
                                          </p:val>
                                        </p:tav>
                                        <p:tav tm="100000">
                                          <p:val>
                                            <p:strVal val="#ppt_y"/>
                                          </p:val>
                                        </p:tav>
                                      </p:tavLst>
                                    </p:anim>
                                  </p:childTnLst>
                                </p:cTn>
                              </p:par>
                              <p:par>
                                <p:cTn id="789" presetID="2" presetClass="exit" presetSubtype="8" fill="hold" nodeType="withEffect">
                                  <p:stCondLst>
                                    <p:cond delay="0"/>
                                  </p:stCondLst>
                                  <p:childTnLst>
                                    <p:anim calcmode="lin" valueType="num">
                                      <p:cBhvr additive="base">
                                        <p:cTn id="790" dur="4500"/>
                                        <p:tgtEl>
                                          <p:spTgt spid="253"/>
                                        </p:tgtEl>
                                        <p:attrNameLst>
                                          <p:attrName>ppt_x</p:attrName>
                                        </p:attrNameLst>
                                      </p:cBhvr>
                                      <p:tavLst>
                                        <p:tav tm="0">
                                          <p:val>
                                            <p:strVal val="ppt_x"/>
                                          </p:val>
                                        </p:tav>
                                        <p:tav tm="100000">
                                          <p:val>
                                            <p:strVal val="0-ppt_w/2"/>
                                          </p:val>
                                        </p:tav>
                                      </p:tavLst>
                                    </p:anim>
                                    <p:anim calcmode="lin" valueType="num">
                                      <p:cBhvr additive="base">
                                        <p:cTn id="791" dur="4500"/>
                                        <p:tgtEl>
                                          <p:spTgt spid="253"/>
                                        </p:tgtEl>
                                        <p:attrNameLst>
                                          <p:attrName>ppt_y</p:attrName>
                                        </p:attrNameLst>
                                      </p:cBhvr>
                                      <p:tavLst>
                                        <p:tav tm="0">
                                          <p:val>
                                            <p:strVal val="ppt_y"/>
                                          </p:val>
                                        </p:tav>
                                        <p:tav tm="100000">
                                          <p:val>
                                            <p:strVal val="ppt_y"/>
                                          </p:val>
                                        </p:tav>
                                      </p:tavLst>
                                    </p:anim>
                                    <p:set>
                                      <p:cBhvr>
                                        <p:cTn id="792" dur="1" fill="hold">
                                          <p:stCondLst>
                                            <p:cond delay="4499"/>
                                          </p:stCondLst>
                                        </p:cTn>
                                        <p:tgtEl>
                                          <p:spTgt spid="253"/>
                                        </p:tgtEl>
                                        <p:attrNameLst>
                                          <p:attrName>style.visibility</p:attrName>
                                        </p:attrNameLst>
                                      </p:cBhvr>
                                      <p:to>
                                        <p:strVal val="hidden"/>
                                      </p:to>
                                    </p:set>
                                  </p:childTnLst>
                                </p:cTn>
                              </p:par>
                              <p:par>
                                <p:cTn id="793" presetID="8" presetClass="emph" presetSubtype="0" fill="hold" nodeType="withEffect">
                                  <p:stCondLst>
                                    <p:cond delay="0"/>
                                  </p:stCondLst>
                                  <p:childTnLst>
                                    <p:animRot by="-21600000">
                                      <p:cBhvr>
                                        <p:cTn id="794" dur="4500" fill="hold"/>
                                        <p:tgtEl>
                                          <p:spTgt spid="253"/>
                                        </p:tgtEl>
                                        <p:attrNameLst>
                                          <p:attrName>r</p:attrName>
                                        </p:attrNameLst>
                                      </p:cBhvr>
                                    </p:animRot>
                                  </p:childTnLst>
                                </p:cTn>
                              </p:par>
                              <p:par>
                                <p:cTn id="795" presetID="2" presetClass="entr" presetSubtype="8" fill="hold" nodeType="withEffect">
                                  <p:stCondLst>
                                    <p:cond delay="0"/>
                                  </p:stCondLst>
                                  <p:childTnLst>
                                    <p:set>
                                      <p:cBhvr>
                                        <p:cTn id="796" dur="1" fill="hold">
                                          <p:stCondLst>
                                            <p:cond delay="0"/>
                                          </p:stCondLst>
                                        </p:cTn>
                                        <p:tgtEl>
                                          <p:spTgt spid="250"/>
                                        </p:tgtEl>
                                        <p:attrNameLst>
                                          <p:attrName>style.visibility</p:attrName>
                                        </p:attrNameLst>
                                      </p:cBhvr>
                                      <p:to>
                                        <p:strVal val="visible"/>
                                      </p:to>
                                    </p:set>
                                    <p:anim calcmode="lin" valueType="num">
                                      <p:cBhvr additive="base">
                                        <p:cTn id="797" dur="4500" fill="hold"/>
                                        <p:tgtEl>
                                          <p:spTgt spid="250"/>
                                        </p:tgtEl>
                                        <p:attrNameLst>
                                          <p:attrName>ppt_x</p:attrName>
                                        </p:attrNameLst>
                                      </p:cBhvr>
                                      <p:tavLst>
                                        <p:tav tm="0">
                                          <p:val>
                                            <p:strVal val="0-#ppt_w/2"/>
                                          </p:val>
                                        </p:tav>
                                        <p:tav tm="100000">
                                          <p:val>
                                            <p:strVal val="#ppt_x"/>
                                          </p:val>
                                        </p:tav>
                                      </p:tavLst>
                                    </p:anim>
                                    <p:anim calcmode="lin" valueType="num">
                                      <p:cBhvr additive="base">
                                        <p:cTn id="798" dur="4500" fill="hold"/>
                                        <p:tgtEl>
                                          <p:spTgt spid="250"/>
                                        </p:tgtEl>
                                        <p:attrNameLst>
                                          <p:attrName>ppt_y</p:attrName>
                                        </p:attrNameLst>
                                      </p:cBhvr>
                                      <p:tavLst>
                                        <p:tav tm="0">
                                          <p:val>
                                            <p:strVal val="#ppt_y"/>
                                          </p:val>
                                        </p:tav>
                                        <p:tav tm="100000">
                                          <p:val>
                                            <p:strVal val="#ppt_y"/>
                                          </p:val>
                                        </p:tav>
                                      </p:tavLst>
                                    </p:anim>
                                  </p:childTnLst>
                                </p:cTn>
                              </p:par>
                              <p:par>
                                <p:cTn id="799" presetID="2" presetClass="exit" presetSubtype="8" fill="hold" nodeType="withEffect">
                                  <p:stCondLst>
                                    <p:cond delay="0"/>
                                  </p:stCondLst>
                                  <p:childTnLst>
                                    <p:anim calcmode="lin" valueType="num">
                                      <p:cBhvr additive="base">
                                        <p:cTn id="800" dur="4500"/>
                                        <p:tgtEl>
                                          <p:spTgt spid="250"/>
                                        </p:tgtEl>
                                        <p:attrNameLst>
                                          <p:attrName>ppt_x</p:attrName>
                                        </p:attrNameLst>
                                      </p:cBhvr>
                                      <p:tavLst>
                                        <p:tav tm="0">
                                          <p:val>
                                            <p:strVal val="ppt_x"/>
                                          </p:val>
                                        </p:tav>
                                        <p:tav tm="100000">
                                          <p:val>
                                            <p:strVal val="0-ppt_w/2"/>
                                          </p:val>
                                        </p:tav>
                                      </p:tavLst>
                                    </p:anim>
                                    <p:anim calcmode="lin" valueType="num">
                                      <p:cBhvr additive="base">
                                        <p:cTn id="801" dur="4500"/>
                                        <p:tgtEl>
                                          <p:spTgt spid="250"/>
                                        </p:tgtEl>
                                        <p:attrNameLst>
                                          <p:attrName>ppt_y</p:attrName>
                                        </p:attrNameLst>
                                      </p:cBhvr>
                                      <p:tavLst>
                                        <p:tav tm="0">
                                          <p:val>
                                            <p:strVal val="ppt_y"/>
                                          </p:val>
                                        </p:tav>
                                        <p:tav tm="100000">
                                          <p:val>
                                            <p:strVal val="ppt_y"/>
                                          </p:val>
                                        </p:tav>
                                      </p:tavLst>
                                    </p:anim>
                                    <p:set>
                                      <p:cBhvr>
                                        <p:cTn id="802" dur="1" fill="hold">
                                          <p:stCondLst>
                                            <p:cond delay="4499"/>
                                          </p:stCondLst>
                                        </p:cTn>
                                        <p:tgtEl>
                                          <p:spTgt spid="250"/>
                                        </p:tgtEl>
                                        <p:attrNameLst>
                                          <p:attrName>style.visibility</p:attrName>
                                        </p:attrNameLst>
                                      </p:cBhvr>
                                      <p:to>
                                        <p:strVal val="hidden"/>
                                      </p:to>
                                    </p:set>
                                  </p:childTnLst>
                                </p:cTn>
                              </p:par>
                              <p:par>
                                <p:cTn id="803" presetID="8" presetClass="emph" presetSubtype="0" fill="hold" nodeType="withEffect">
                                  <p:stCondLst>
                                    <p:cond delay="0"/>
                                  </p:stCondLst>
                                  <p:childTnLst>
                                    <p:animRot by="-21600000">
                                      <p:cBhvr>
                                        <p:cTn id="804" dur="4500" fill="hold"/>
                                        <p:tgtEl>
                                          <p:spTgt spid="250"/>
                                        </p:tgtEl>
                                        <p:attrNameLst>
                                          <p:attrName>r</p:attrName>
                                        </p:attrNameLst>
                                      </p:cBhvr>
                                    </p:animRot>
                                  </p:childTnLst>
                                </p:cTn>
                              </p:par>
                              <p:par>
                                <p:cTn id="805" presetID="2" presetClass="entr" presetSubtype="8" fill="hold" nodeType="withEffect">
                                  <p:stCondLst>
                                    <p:cond delay="0"/>
                                  </p:stCondLst>
                                  <p:childTnLst>
                                    <p:set>
                                      <p:cBhvr>
                                        <p:cTn id="806" dur="1" fill="hold">
                                          <p:stCondLst>
                                            <p:cond delay="0"/>
                                          </p:stCondLst>
                                        </p:cTn>
                                        <p:tgtEl>
                                          <p:spTgt spid="247"/>
                                        </p:tgtEl>
                                        <p:attrNameLst>
                                          <p:attrName>style.visibility</p:attrName>
                                        </p:attrNameLst>
                                      </p:cBhvr>
                                      <p:to>
                                        <p:strVal val="visible"/>
                                      </p:to>
                                    </p:set>
                                    <p:anim calcmode="lin" valueType="num">
                                      <p:cBhvr additive="base">
                                        <p:cTn id="807" dur="4500" fill="hold"/>
                                        <p:tgtEl>
                                          <p:spTgt spid="247"/>
                                        </p:tgtEl>
                                        <p:attrNameLst>
                                          <p:attrName>ppt_x</p:attrName>
                                        </p:attrNameLst>
                                      </p:cBhvr>
                                      <p:tavLst>
                                        <p:tav tm="0">
                                          <p:val>
                                            <p:strVal val="0-#ppt_w/2"/>
                                          </p:val>
                                        </p:tav>
                                        <p:tav tm="100000">
                                          <p:val>
                                            <p:strVal val="#ppt_x"/>
                                          </p:val>
                                        </p:tav>
                                      </p:tavLst>
                                    </p:anim>
                                    <p:anim calcmode="lin" valueType="num">
                                      <p:cBhvr additive="base">
                                        <p:cTn id="808" dur="4500" fill="hold"/>
                                        <p:tgtEl>
                                          <p:spTgt spid="247"/>
                                        </p:tgtEl>
                                        <p:attrNameLst>
                                          <p:attrName>ppt_y</p:attrName>
                                        </p:attrNameLst>
                                      </p:cBhvr>
                                      <p:tavLst>
                                        <p:tav tm="0">
                                          <p:val>
                                            <p:strVal val="#ppt_y"/>
                                          </p:val>
                                        </p:tav>
                                        <p:tav tm="100000">
                                          <p:val>
                                            <p:strVal val="#ppt_y"/>
                                          </p:val>
                                        </p:tav>
                                      </p:tavLst>
                                    </p:anim>
                                  </p:childTnLst>
                                </p:cTn>
                              </p:par>
                              <p:par>
                                <p:cTn id="809" presetID="2" presetClass="exit" presetSubtype="8" fill="hold" nodeType="withEffect">
                                  <p:stCondLst>
                                    <p:cond delay="0"/>
                                  </p:stCondLst>
                                  <p:childTnLst>
                                    <p:anim calcmode="lin" valueType="num">
                                      <p:cBhvr additive="base">
                                        <p:cTn id="810" dur="4500"/>
                                        <p:tgtEl>
                                          <p:spTgt spid="247"/>
                                        </p:tgtEl>
                                        <p:attrNameLst>
                                          <p:attrName>ppt_x</p:attrName>
                                        </p:attrNameLst>
                                      </p:cBhvr>
                                      <p:tavLst>
                                        <p:tav tm="0">
                                          <p:val>
                                            <p:strVal val="ppt_x"/>
                                          </p:val>
                                        </p:tav>
                                        <p:tav tm="100000">
                                          <p:val>
                                            <p:strVal val="0-ppt_w/2"/>
                                          </p:val>
                                        </p:tav>
                                      </p:tavLst>
                                    </p:anim>
                                    <p:anim calcmode="lin" valueType="num">
                                      <p:cBhvr additive="base">
                                        <p:cTn id="811" dur="4500"/>
                                        <p:tgtEl>
                                          <p:spTgt spid="247"/>
                                        </p:tgtEl>
                                        <p:attrNameLst>
                                          <p:attrName>ppt_y</p:attrName>
                                        </p:attrNameLst>
                                      </p:cBhvr>
                                      <p:tavLst>
                                        <p:tav tm="0">
                                          <p:val>
                                            <p:strVal val="ppt_y"/>
                                          </p:val>
                                        </p:tav>
                                        <p:tav tm="100000">
                                          <p:val>
                                            <p:strVal val="ppt_y"/>
                                          </p:val>
                                        </p:tav>
                                      </p:tavLst>
                                    </p:anim>
                                    <p:set>
                                      <p:cBhvr>
                                        <p:cTn id="812" dur="1" fill="hold">
                                          <p:stCondLst>
                                            <p:cond delay="4499"/>
                                          </p:stCondLst>
                                        </p:cTn>
                                        <p:tgtEl>
                                          <p:spTgt spid="247"/>
                                        </p:tgtEl>
                                        <p:attrNameLst>
                                          <p:attrName>style.visibility</p:attrName>
                                        </p:attrNameLst>
                                      </p:cBhvr>
                                      <p:to>
                                        <p:strVal val="hidden"/>
                                      </p:to>
                                    </p:set>
                                  </p:childTnLst>
                                </p:cTn>
                              </p:par>
                              <p:par>
                                <p:cTn id="813" presetID="8" presetClass="emph" presetSubtype="0" fill="hold" nodeType="withEffect">
                                  <p:stCondLst>
                                    <p:cond delay="0"/>
                                  </p:stCondLst>
                                  <p:childTnLst>
                                    <p:animRot by="-21600000">
                                      <p:cBhvr>
                                        <p:cTn id="814" dur="4500" fill="hold"/>
                                        <p:tgtEl>
                                          <p:spTgt spid="247"/>
                                        </p:tgtEl>
                                        <p:attrNameLst>
                                          <p:attrName>r</p:attrName>
                                        </p:attrNameLst>
                                      </p:cBhvr>
                                    </p:animRot>
                                  </p:childTnLst>
                                </p:cTn>
                              </p:par>
                              <p:par>
                                <p:cTn id="815" presetID="2" presetClass="entr" presetSubtype="8" fill="hold" nodeType="withEffect">
                                  <p:stCondLst>
                                    <p:cond delay="0"/>
                                  </p:stCondLst>
                                  <p:childTnLst>
                                    <p:set>
                                      <p:cBhvr>
                                        <p:cTn id="816" dur="1" fill="hold">
                                          <p:stCondLst>
                                            <p:cond delay="0"/>
                                          </p:stCondLst>
                                        </p:cTn>
                                        <p:tgtEl>
                                          <p:spTgt spid="244"/>
                                        </p:tgtEl>
                                        <p:attrNameLst>
                                          <p:attrName>style.visibility</p:attrName>
                                        </p:attrNameLst>
                                      </p:cBhvr>
                                      <p:to>
                                        <p:strVal val="visible"/>
                                      </p:to>
                                    </p:set>
                                    <p:anim calcmode="lin" valueType="num">
                                      <p:cBhvr additive="base">
                                        <p:cTn id="817" dur="4500" fill="hold"/>
                                        <p:tgtEl>
                                          <p:spTgt spid="244"/>
                                        </p:tgtEl>
                                        <p:attrNameLst>
                                          <p:attrName>ppt_x</p:attrName>
                                        </p:attrNameLst>
                                      </p:cBhvr>
                                      <p:tavLst>
                                        <p:tav tm="0">
                                          <p:val>
                                            <p:strVal val="0-#ppt_w/2"/>
                                          </p:val>
                                        </p:tav>
                                        <p:tav tm="100000">
                                          <p:val>
                                            <p:strVal val="#ppt_x"/>
                                          </p:val>
                                        </p:tav>
                                      </p:tavLst>
                                    </p:anim>
                                    <p:anim calcmode="lin" valueType="num">
                                      <p:cBhvr additive="base">
                                        <p:cTn id="818" dur="4500" fill="hold"/>
                                        <p:tgtEl>
                                          <p:spTgt spid="244"/>
                                        </p:tgtEl>
                                        <p:attrNameLst>
                                          <p:attrName>ppt_y</p:attrName>
                                        </p:attrNameLst>
                                      </p:cBhvr>
                                      <p:tavLst>
                                        <p:tav tm="0">
                                          <p:val>
                                            <p:strVal val="#ppt_y"/>
                                          </p:val>
                                        </p:tav>
                                        <p:tav tm="100000">
                                          <p:val>
                                            <p:strVal val="#ppt_y"/>
                                          </p:val>
                                        </p:tav>
                                      </p:tavLst>
                                    </p:anim>
                                  </p:childTnLst>
                                </p:cTn>
                              </p:par>
                              <p:par>
                                <p:cTn id="819" presetID="2" presetClass="exit" presetSubtype="8" fill="hold" nodeType="withEffect">
                                  <p:stCondLst>
                                    <p:cond delay="0"/>
                                  </p:stCondLst>
                                  <p:childTnLst>
                                    <p:anim calcmode="lin" valueType="num">
                                      <p:cBhvr additive="base">
                                        <p:cTn id="820" dur="4500"/>
                                        <p:tgtEl>
                                          <p:spTgt spid="244"/>
                                        </p:tgtEl>
                                        <p:attrNameLst>
                                          <p:attrName>ppt_x</p:attrName>
                                        </p:attrNameLst>
                                      </p:cBhvr>
                                      <p:tavLst>
                                        <p:tav tm="0">
                                          <p:val>
                                            <p:strVal val="ppt_x"/>
                                          </p:val>
                                        </p:tav>
                                        <p:tav tm="100000">
                                          <p:val>
                                            <p:strVal val="0-ppt_w/2"/>
                                          </p:val>
                                        </p:tav>
                                      </p:tavLst>
                                    </p:anim>
                                    <p:anim calcmode="lin" valueType="num">
                                      <p:cBhvr additive="base">
                                        <p:cTn id="821" dur="4500"/>
                                        <p:tgtEl>
                                          <p:spTgt spid="244"/>
                                        </p:tgtEl>
                                        <p:attrNameLst>
                                          <p:attrName>ppt_y</p:attrName>
                                        </p:attrNameLst>
                                      </p:cBhvr>
                                      <p:tavLst>
                                        <p:tav tm="0">
                                          <p:val>
                                            <p:strVal val="ppt_y"/>
                                          </p:val>
                                        </p:tav>
                                        <p:tav tm="100000">
                                          <p:val>
                                            <p:strVal val="ppt_y"/>
                                          </p:val>
                                        </p:tav>
                                      </p:tavLst>
                                    </p:anim>
                                    <p:set>
                                      <p:cBhvr>
                                        <p:cTn id="822" dur="1" fill="hold">
                                          <p:stCondLst>
                                            <p:cond delay="4499"/>
                                          </p:stCondLst>
                                        </p:cTn>
                                        <p:tgtEl>
                                          <p:spTgt spid="244"/>
                                        </p:tgtEl>
                                        <p:attrNameLst>
                                          <p:attrName>style.visibility</p:attrName>
                                        </p:attrNameLst>
                                      </p:cBhvr>
                                      <p:to>
                                        <p:strVal val="hidden"/>
                                      </p:to>
                                    </p:set>
                                  </p:childTnLst>
                                </p:cTn>
                              </p:par>
                              <p:par>
                                <p:cTn id="823" presetID="8" presetClass="emph" presetSubtype="0" fill="hold" nodeType="withEffect">
                                  <p:stCondLst>
                                    <p:cond delay="0"/>
                                  </p:stCondLst>
                                  <p:childTnLst>
                                    <p:animRot by="-21600000">
                                      <p:cBhvr>
                                        <p:cTn id="824" dur="4500" fill="hold"/>
                                        <p:tgtEl>
                                          <p:spTgt spid="244"/>
                                        </p:tgtEl>
                                        <p:attrNameLst>
                                          <p:attrName>r</p:attrName>
                                        </p:attrNameLst>
                                      </p:cBhvr>
                                    </p:animRot>
                                  </p:childTnLst>
                                </p:cTn>
                              </p:par>
                              <p:par>
                                <p:cTn id="825" presetID="2" presetClass="entr" presetSubtype="8" fill="hold" nodeType="withEffect">
                                  <p:stCondLst>
                                    <p:cond delay="0"/>
                                  </p:stCondLst>
                                  <p:childTnLst>
                                    <p:set>
                                      <p:cBhvr>
                                        <p:cTn id="826" dur="1" fill="hold">
                                          <p:stCondLst>
                                            <p:cond delay="0"/>
                                          </p:stCondLst>
                                        </p:cTn>
                                        <p:tgtEl>
                                          <p:spTgt spid="241"/>
                                        </p:tgtEl>
                                        <p:attrNameLst>
                                          <p:attrName>style.visibility</p:attrName>
                                        </p:attrNameLst>
                                      </p:cBhvr>
                                      <p:to>
                                        <p:strVal val="visible"/>
                                      </p:to>
                                    </p:set>
                                    <p:anim calcmode="lin" valueType="num">
                                      <p:cBhvr additive="base">
                                        <p:cTn id="827" dur="4500" fill="hold"/>
                                        <p:tgtEl>
                                          <p:spTgt spid="241"/>
                                        </p:tgtEl>
                                        <p:attrNameLst>
                                          <p:attrName>ppt_x</p:attrName>
                                        </p:attrNameLst>
                                      </p:cBhvr>
                                      <p:tavLst>
                                        <p:tav tm="0">
                                          <p:val>
                                            <p:strVal val="0-#ppt_w/2"/>
                                          </p:val>
                                        </p:tav>
                                        <p:tav tm="100000">
                                          <p:val>
                                            <p:strVal val="#ppt_x"/>
                                          </p:val>
                                        </p:tav>
                                      </p:tavLst>
                                    </p:anim>
                                    <p:anim calcmode="lin" valueType="num">
                                      <p:cBhvr additive="base">
                                        <p:cTn id="828" dur="4500" fill="hold"/>
                                        <p:tgtEl>
                                          <p:spTgt spid="241"/>
                                        </p:tgtEl>
                                        <p:attrNameLst>
                                          <p:attrName>ppt_y</p:attrName>
                                        </p:attrNameLst>
                                      </p:cBhvr>
                                      <p:tavLst>
                                        <p:tav tm="0">
                                          <p:val>
                                            <p:strVal val="#ppt_y"/>
                                          </p:val>
                                        </p:tav>
                                        <p:tav tm="100000">
                                          <p:val>
                                            <p:strVal val="#ppt_y"/>
                                          </p:val>
                                        </p:tav>
                                      </p:tavLst>
                                    </p:anim>
                                  </p:childTnLst>
                                </p:cTn>
                              </p:par>
                              <p:par>
                                <p:cTn id="829" presetID="2" presetClass="exit" presetSubtype="8" fill="hold" nodeType="withEffect">
                                  <p:stCondLst>
                                    <p:cond delay="0"/>
                                  </p:stCondLst>
                                  <p:childTnLst>
                                    <p:anim calcmode="lin" valueType="num">
                                      <p:cBhvr additive="base">
                                        <p:cTn id="830" dur="4500"/>
                                        <p:tgtEl>
                                          <p:spTgt spid="241"/>
                                        </p:tgtEl>
                                        <p:attrNameLst>
                                          <p:attrName>ppt_x</p:attrName>
                                        </p:attrNameLst>
                                      </p:cBhvr>
                                      <p:tavLst>
                                        <p:tav tm="0">
                                          <p:val>
                                            <p:strVal val="ppt_x"/>
                                          </p:val>
                                        </p:tav>
                                        <p:tav tm="100000">
                                          <p:val>
                                            <p:strVal val="0-ppt_w/2"/>
                                          </p:val>
                                        </p:tav>
                                      </p:tavLst>
                                    </p:anim>
                                    <p:anim calcmode="lin" valueType="num">
                                      <p:cBhvr additive="base">
                                        <p:cTn id="831" dur="4500"/>
                                        <p:tgtEl>
                                          <p:spTgt spid="241"/>
                                        </p:tgtEl>
                                        <p:attrNameLst>
                                          <p:attrName>ppt_y</p:attrName>
                                        </p:attrNameLst>
                                      </p:cBhvr>
                                      <p:tavLst>
                                        <p:tav tm="0">
                                          <p:val>
                                            <p:strVal val="ppt_y"/>
                                          </p:val>
                                        </p:tav>
                                        <p:tav tm="100000">
                                          <p:val>
                                            <p:strVal val="ppt_y"/>
                                          </p:val>
                                        </p:tav>
                                      </p:tavLst>
                                    </p:anim>
                                    <p:set>
                                      <p:cBhvr>
                                        <p:cTn id="832" dur="1" fill="hold">
                                          <p:stCondLst>
                                            <p:cond delay="4499"/>
                                          </p:stCondLst>
                                        </p:cTn>
                                        <p:tgtEl>
                                          <p:spTgt spid="241"/>
                                        </p:tgtEl>
                                        <p:attrNameLst>
                                          <p:attrName>style.visibility</p:attrName>
                                        </p:attrNameLst>
                                      </p:cBhvr>
                                      <p:to>
                                        <p:strVal val="hidden"/>
                                      </p:to>
                                    </p:set>
                                  </p:childTnLst>
                                </p:cTn>
                              </p:par>
                              <p:par>
                                <p:cTn id="833" presetID="8" presetClass="emph" presetSubtype="0" fill="hold" nodeType="withEffect">
                                  <p:stCondLst>
                                    <p:cond delay="0"/>
                                  </p:stCondLst>
                                  <p:childTnLst>
                                    <p:animRot by="-21600000">
                                      <p:cBhvr>
                                        <p:cTn id="834" dur="4500" fill="hold"/>
                                        <p:tgtEl>
                                          <p:spTgt spid="241"/>
                                        </p:tgtEl>
                                        <p:attrNameLst>
                                          <p:attrName>r</p:attrName>
                                        </p:attrNameLst>
                                      </p:cBhvr>
                                    </p:animRot>
                                  </p:childTnLst>
                                </p:cTn>
                              </p:par>
                              <p:par>
                                <p:cTn id="835" presetID="2" presetClass="entr" presetSubtype="8" fill="hold" nodeType="withEffect">
                                  <p:stCondLst>
                                    <p:cond delay="0"/>
                                  </p:stCondLst>
                                  <p:childTnLst>
                                    <p:set>
                                      <p:cBhvr>
                                        <p:cTn id="836" dur="1" fill="hold">
                                          <p:stCondLst>
                                            <p:cond delay="0"/>
                                          </p:stCondLst>
                                        </p:cTn>
                                        <p:tgtEl>
                                          <p:spTgt spid="238"/>
                                        </p:tgtEl>
                                        <p:attrNameLst>
                                          <p:attrName>style.visibility</p:attrName>
                                        </p:attrNameLst>
                                      </p:cBhvr>
                                      <p:to>
                                        <p:strVal val="visible"/>
                                      </p:to>
                                    </p:set>
                                    <p:anim calcmode="lin" valueType="num">
                                      <p:cBhvr additive="base">
                                        <p:cTn id="837" dur="4500" fill="hold"/>
                                        <p:tgtEl>
                                          <p:spTgt spid="238"/>
                                        </p:tgtEl>
                                        <p:attrNameLst>
                                          <p:attrName>ppt_x</p:attrName>
                                        </p:attrNameLst>
                                      </p:cBhvr>
                                      <p:tavLst>
                                        <p:tav tm="0">
                                          <p:val>
                                            <p:strVal val="0-#ppt_w/2"/>
                                          </p:val>
                                        </p:tav>
                                        <p:tav tm="100000">
                                          <p:val>
                                            <p:strVal val="#ppt_x"/>
                                          </p:val>
                                        </p:tav>
                                      </p:tavLst>
                                    </p:anim>
                                    <p:anim calcmode="lin" valueType="num">
                                      <p:cBhvr additive="base">
                                        <p:cTn id="838" dur="4500" fill="hold"/>
                                        <p:tgtEl>
                                          <p:spTgt spid="238"/>
                                        </p:tgtEl>
                                        <p:attrNameLst>
                                          <p:attrName>ppt_y</p:attrName>
                                        </p:attrNameLst>
                                      </p:cBhvr>
                                      <p:tavLst>
                                        <p:tav tm="0">
                                          <p:val>
                                            <p:strVal val="#ppt_y"/>
                                          </p:val>
                                        </p:tav>
                                        <p:tav tm="100000">
                                          <p:val>
                                            <p:strVal val="#ppt_y"/>
                                          </p:val>
                                        </p:tav>
                                      </p:tavLst>
                                    </p:anim>
                                  </p:childTnLst>
                                </p:cTn>
                              </p:par>
                              <p:par>
                                <p:cTn id="839" presetID="2" presetClass="exit" presetSubtype="8" fill="hold" nodeType="withEffect">
                                  <p:stCondLst>
                                    <p:cond delay="0"/>
                                  </p:stCondLst>
                                  <p:childTnLst>
                                    <p:anim calcmode="lin" valueType="num">
                                      <p:cBhvr additive="base">
                                        <p:cTn id="840" dur="4500"/>
                                        <p:tgtEl>
                                          <p:spTgt spid="238"/>
                                        </p:tgtEl>
                                        <p:attrNameLst>
                                          <p:attrName>ppt_x</p:attrName>
                                        </p:attrNameLst>
                                      </p:cBhvr>
                                      <p:tavLst>
                                        <p:tav tm="0">
                                          <p:val>
                                            <p:strVal val="ppt_x"/>
                                          </p:val>
                                        </p:tav>
                                        <p:tav tm="100000">
                                          <p:val>
                                            <p:strVal val="0-ppt_w/2"/>
                                          </p:val>
                                        </p:tav>
                                      </p:tavLst>
                                    </p:anim>
                                    <p:anim calcmode="lin" valueType="num">
                                      <p:cBhvr additive="base">
                                        <p:cTn id="841" dur="4500"/>
                                        <p:tgtEl>
                                          <p:spTgt spid="238"/>
                                        </p:tgtEl>
                                        <p:attrNameLst>
                                          <p:attrName>ppt_y</p:attrName>
                                        </p:attrNameLst>
                                      </p:cBhvr>
                                      <p:tavLst>
                                        <p:tav tm="0">
                                          <p:val>
                                            <p:strVal val="ppt_y"/>
                                          </p:val>
                                        </p:tav>
                                        <p:tav tm="100000">
                                          <p:val>
                                            <p:strVal val="ppt_y"/>
                                          </p:val>
                                        </p:tav>
                                      </p:tavLst>
                                    </p:anim>
                                    <p:set>
                                      <p:cBhvr>
                                        <p:cTn id="842" dur="1" fill="hold">
                                          <p:stCondLst>
                                            <p:cond delay="4499"/>
                                          </p:stCondLst>
                                        </p:cTn>
                                        <p:tgtEl>
                                          <p:spTgt spid="238"/>
                                        </p:tgtEl>
                                        <p:attrNameLst>
                                          <p:attrName>style.visibility</p:attrName>
                                        </p:attrNameLst>
                                      </p:cBhvr>
                                      <p:to>
                                        <p:strVal val="hidden"/>
                                      </p:to>
                                    </p:set>
                                  </p:childTnLst>
                                </p:cTn>
                              </p:par>
                              <p:par>
                                <p:cTn id="843" presetID="8" presetClass="emph" presetSubtype="0" fill="hold" nodeType="withEffect">
                                  <p:stCondLst>
                                    <p:cond delay="0"/>
                                  </p:stCondLst>
                                  <p:childTnLst>
                                    <p:animRot by="-21600000">
                                      <p:cBhvr>
                                        <p:cTn id="844" dur="4500" fill="hold"/>
                                        <p:tgtEl>
                                          <p:spTgt spid="238"/>
                                        </p:tgtEl>
                                        <p:attrNameLst>
                                          <p:attrName>r</p:attrName>
                                        </p:attrNameLst>
                                      </p:cBhvr>
                                    </p:animRot>
                                  </p:childTnLst>
                                </p:cTn>
                              </p:par>
                              <p:par>
                                <p:cTn id="845" presetID="23" presetClass="entr" presetSubtype="288" fill="hold" nodeType="withEffect">
                                  <p:stCondLst>
                                    <p:cond delay="1250"/>
                                  </p:stCondLst>
                                  <p:childTnLst>
                                    <p:set>
                                      <p:cBhvr>
                                        <p:cTn id="846" dur="1" fill="hold">
                                          <p:stCondLst>
                                            <p:cond delay="0"/>
                                          </p:stCondLst>
                                        </p:cTn>
                                        <p:tgtEl>
                                          <p:spTgt spid="258"/>
                                        </p:tgtEl>
                                        <p:attrNameLst>
                                          <p:attrName>style.visibility</p:attrName>
                                        </p:attrNameLst>
                                      </p:cBhvr>
                                      <p:to>
                                        <p:strVal val="visible"/>
                                      </p:to>
                                    </p:set>
                                    <p:anim calcmode="lin" valueType="num">
                                      <p:cBhvr>
                                        <p:cTn id="847" dur="3200" fill="hold"/>
                                        <p:tgtEl>
                                          <p:spTgt spid="258"/>
                                        </p:tgtEl>
                                        <p:attrNameLst>
                                          <p:attrName>ppt_w</p:attrName>
                                        </p:attrNameLst>
                                      </p:cBhvr>
                                      <p:tavLst>
                                        <p:tav tm="0">
                                          <p:val>
                                            <p:strVal val="4/3*#ppt_w"/>
                                          </p:val>
                                        </p:tav>
                                        <p:tav tm="100000">
                                          <p:val>
                                            <p:strVal val="#ppt_w"/>
                                          </p:val>
                                        </p:tav>
                                      </p:tavLst>
                                    </p:anim>
                                    <p:anim calcmode="lin" valueType="num">
                                      <p:cBhvr>
                                        <p:cTn id="848" dur="3200" fill="hold"/>
                                        <p:tgtEl>
                                          <p:spTgt spid="258"/>
                                        </p:tgtEl>
                                        <p:attrNameLst>
                                          <p:attrName>ppt_h</p:attrName>
                                        </p:attrNameLst>
                                      </p:cBhvr>
                                      <p:tavLst>
                                        <p:tav tm="0">
                                          <p:val>
                                            <p:strVal val="4/3*#ppt_h"/>
                                          </p:val>
                                        </p:tav>
                                        <p:tav tm="100000">
                                          <p:val>
                                            <p:strVal val="#ppt_h"/>
                                          </p:val>
                                        </p:tav>
                                      </p:tavLst>
                                    </p:anim>
                                  </p:childTnLst>
                                </p:cTn>
                              </p:par>
                              <p:par>
                                <p:cTn id="849" presetID="20" presetClass="entr" presetSubtype="0" fill="hold" nodeType="withEffect">
                                  <p:stCondLst>
                                    <p:cond delay="1250"/>
                                  </p:stCondLst>
                                  <p:childTnLst>
                                    <p:set>
                                      <p:cBhvr>
                                        <p:cTn id="850" dur="1" fill="hold">
                                          <p:stCondLst>
                                            <p:cond delay="0"/>
                                          </p:stCondLst>
                                        </p:cTn>
                                        <p:tgtEl>
                                          <p:spTgt spid="258"/>
                                        </p:tgtEl>
                                        <p:attrNameLst>
                                          <p:attrName>style.visibility</p:attrName>
                                        </p:attrNameLst>
                                      </p:cBhvr>
                                      <p:to>
                                        <p:strVal val="visible"/>
                                      </p:to>
                                    </p:set>
                                    <p:animEffect transition="in" filter="wedge">
                                      <p:cBhvr>
                                        <p:cTn id="851" dur="5750"/>
                                        <p:tgtEl>
                                          <p:spTgt spid="258"/>
                                        </p:tgtEl>
                                      </p:cBhvr>
                                    </p:animEffect>
                                  </p:childTnLst>
                                </p:cTn>
                              </p:par>
                              <p:par>
                                <p:cTn id="852" presetID="9" presetClass="emph" presetSubtype="0" grpId="0" nodeType="withEffect">
                                  <p:stCondLst>
                                    <p:cond delay="0"/>
                                  </p:stCondLst>
                                  <p:childTnLst>
                                    <p:set>
                                      <p:cBhvr rctx="PPT">
                                        <p:cTn id="853" dur="indefinite"/>
                                        <p:tgtEl>
                                          <p:spTgt spid="260"/>
                                        </p:tgtEl>
                                        <p:attrNameLst>
                                          <p:attrName>style.opacity</p:attrName>
                                        </p:attrNameLst>
                                      </p:cBhvr>
                                      <p:to>
                                        <p:strVal val="0"/>
                                      </p:to>
                                    </p:set>
                                    <p:animEffect filter="image" prLst="opacity: 0">
                                      <p:cBhvr rctx="IE">
                                        <p:cTn id="854" dur="indefinite"/>
                                        <p:tgtEl>
                                          <p:spTgt spid="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7" name="146 Grupo"/>
          <p:cNvGrpSpPr/>
          <p:nvPr/>
        </p:nvGrpSpPr>
        <p:grpSpPr>
          <a:xfrm>
            <a:off x="0" y="0"/>
            <a:ext cx="9144000" cy="5143500"/>
            <a:chOff x="0" y="0"/>
            <a:chExt cx="9144000" cy="5143500"/>
          </a:xfrm>
        </p:grpSpPr>
        <p:sp>
          <p:nvSpPr>
            <p:cNvPr id="151" name="150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9" name="178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0" name="179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81" name="180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3" name="2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grpSp>
        <p:nvGrpSpPr>
          <p:cNvPr id="148" name="147 Grupo"/>
          <p:cNvGrpSpPr/>
          <p:nvPr/>
        </p:nvGrpSpPr>
        <p:grpSpPr>
          <a:xfrm>
            <a:off x="3779914" y="2633563"/>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49" name="148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0" name="149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2" name="151 Grupo"/>
          <p:cNvGrpSpPr/>
          <p:nvPr/>
        </p:nvGrpSpPr>
        <p:grpSpPr>
          <a:xfrm>
            <a:off x="3087834" y="2911943"/>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3" name="152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4" name="153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5" name="154 Grupo"/>
          <p:cNvGrpSpPr/>
          <p:nvPr/>
        </p:nvGrpSpPr>
        <p:grpSpPr>
          <a:xfrm>
            <a:off x="2372069" y="3184636"/>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6" name="155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7" name="156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58" name="157 Grupo"/>
          <p:cNvGrpSpPr/>
          <p:nvPr/>
        </p:nvGrpSpPr>
        <p:grpSpPr>
          <a:xfrm>
            <a:off x="1679989" y="3463018"/>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59" name="158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0" name="159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1" name="160 Grupo"/>
          <p:cNvGrpSpPr/>
          <p:nvPr/>
        </p:nvGrpSpPr>
        <p:grpSpPr>
          <a:xfrm>
            <a:off x="963863" y="3724576"/>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2" name="161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3" name="162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4" name="163 Grupo"/>
          <p:cNvGrpSpPr/>
          <p:nvPr/>
        </p:nvGrpSpPr>
        <p:grpSpPr>
          <a:xfrm>
            <a:off x="271783" y="4002957"/>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5" name="164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6" name="165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67" name="166 Grupo"/>
          <p:cNvGrpSpPr/>
          <p:nvPr/>
        </p:nvGrpSpPr>
        <p:grpSpPr>
          <a:xfrm>
            <a:off x="3779914" y="4113417"/>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68" name="167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9" name="168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0" name="169 Grupo"/>
          <p:cNvGrpSpPr/>
          <p:nvPr/>
        </p:nvGrpSpPr>
        <p:grpSpPr>
          <a:xfrm>
            <a:off x="3087834" y="4391797"/>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1" name="170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2" name="171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3" name="172 Grupo"/>
          <p:cNvGrpSpPr/>
          <p:nvPr/>
        </p:nvGrpSpPr>
        <p:grpSpPr>
          <a:xfrm>
            <a:off x="2372069" y="4664491"/>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4" name="173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5" name="174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76" name="175 Grupo"/>
          <p:cNvGrpSpPr/>
          <p:nvPr/>
        </p:nvGrpSpPr>
        <p:grpSpPr>
          <a:xfrm>
            <a:off x="1679989" y="4942872"/>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177" name="176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8" name="177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1" name="250 Grupo"/>
          <p:cNvGrpSpPr/>
          <p:nvPr/>
        </p:nvGrpSpPr>
        <p:grpSpPr>
          <a:xfrm>
            <a:off x="963863" y="5204430"/>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2" name="251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3" name="252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4" name="253 Grupo"/>
          <p:cNvGrpSpPr/>
          <p:nvPr/>
        </p:nvGrpSpPr>
        <p:grpSpPr>
          <a:xfrm>
            <a:off x="271783" y="5482810"/>
            <a:ext cx="740165" cy="329306"/>
            <a:chOff x="323528" y="627534"/>
            <a:chExt cx="1116536"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5" name="254 Elipse"/>
            <p:cNvSpPr/>
            <p:nvPr/>
          </p:nvSpPr>
          <p:spPr>
            <a:xfrm>
              <a:off x="323528" y="627534"/>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6" name="255 Elipse"/>
            <p:cNvSpPr/>
            <p:nvPr/>
          </p:nvSpPr>
          <p:spPr>
            <a:xfrm>
              <a:off x="864000" y="1008000"/>
              <a:ext cx="576064" cy="576064"/>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57" name="256 Grupo"/>
          <p:cNvGrpSpPr/>
          <p:nvPr/>
        </p:nvGrpSpPr>
        <p:grpSpPr>
          <a:xfrm flipH="1">
            <a:off x="4592261" y="2642516"/>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58" name="257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9" name="258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0" name="259 Grupo"/>
          <p:cNvGrpSpPr/>
          <p:nvPr/>
        </p:nvGrpSpPr>
        <p:grpSpPr>
          <a:xfrm flipH="1">
            <a:off x="5284341" y="2920897"/>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1" name="260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2" name="261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3" name="262 Grupo"/>
          <p:cNvGrpSpPr/>
          <p:nvPr/>
        </p:nvGrpSpPr>
        <p:grpSpPr>
          <a:xfrm flipH="1">
            <a:off x="6000106" y="3193591"/>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4" name="263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5" name="264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6" name="265 Grupo"/>
          <p:cNvGrpSpPr/>
          <p:nvPr/>
        </p:nvGrpSpPr>
        <p:grpSpPr>
          <a:xfrm flipH="1">
            <a:off x="6692186" y="3471972"/>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67" name="266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8" name="267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69" name="268 Grupo"/>
          <p:cNvGrpSpPr/>
          <p:nvPr/>
        </p:nvGrpSpPr>
        <p:grpSpPr>
          <a:xfrm flipH="1">
            <a:off x="7408312" y="3733530"/>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70" name="269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1" name="270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2" name="271 Grupo"/>
          <p:cNvGrpSpPr/>
          <p:nvPr/>
        </p:nvGrpSpPr>
        <p:grpSpPr>
          <a:xfrm flipH="1">
            <a:off x="8100392" y="4011910"/>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273" name="272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4" name="273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5" name="274 Grupo"/>
          <p:cNvGrpSpPr/>
          <p:nvPr/>
        </p:nvGrpSpPr>
        <p:grpSpPr>
          <a:xfrm>
            <a:off x="8080131" y="756321"/>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76" name="275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7" name="276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78" name="277 Grupo"/>
          <p:cNvGrpSpPr/>
          <p:nvPr/>
        </p:nvGrpSpPr>
        <p:grpSpPr>
          <a:xfrm>
            <a:off x="7388051" y="1034701"/>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79" name="278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0" name="279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1" name="280 Grupo"/>
          <p:cNvGrpSpPr/>
          <p:nvPr/>
        </p:nvGrpSpPr>
        <p:grpSpPr>
          <a:xfrm>
            <a:off x="6672286" y="1307395"/>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82" name="281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3" name="282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4" name="283 Grupo"/>
          <p:cNvGrpSpPr/>
          <p:nvPr/>
        </p:nvGrpSpPr>
        <p:grpSpPr>
          <a:xfrm>
            <a:off x="5980206" y="1585776"/>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85" name="284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6" name="285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87" name="286 Grupo"/>
          <p:cNvGrpSpPr/>
          <p:nvPr/>
        </p:nvGrpSpPr>
        <p:grpSpPr>
          <a:xfrm>
            <a:off x="5264080" y="184733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88" name="287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9" name="288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0" name="289 Grupo"/>
          <p:cNvGrpSpPr/>
          <p:nvPr/>
        </p:nvGrpSpPr>
        <p:grpSpPr>
          <a:xfrm>
            <a:off x="4572000" y="212571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91" name="290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2" name="291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3" name="292 Grupo"/>
          <p:cNvGrpSpPr/>
          <p:nvPr/>
        </p:nvGrpSpPr>
        <p:grpSpPr>
          <a:xfrm>
            <a:off x="8080131" y="-740618"/>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94" name="293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5" name="294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6" name="295 Grupo"/>
          <p:cNvGrpSpPr/>
          <p:nvPr/>
        </p:nvGrpSpPr>
        <p:grpSpPr>
          <a:xfrm>
            <a:off x="7388051" y="-46223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297" name="296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98" name="297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9" name="298 Grupo"/>
          <p:cNvGrpSpPr/>
          <p:nvPr/>
        </p:nvGrpSpPr>
        <p:grpSpPr>
          <a:xfrm>
            <a:off x="6672286" y="-18954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00" name="299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1" name="300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2" name="301 Grupo"/>
          <p:cNvGrpSpPr/>
          <p:nvPr/>
        </p:nvGrpSpPr>
        <p:grpSpPr>
          <a:xfrm>
            <a:off x="5980206" y="8883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03" name="302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4" name="303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5" name="304 Grupo"/>
          <p:cNvGrpSpPr/>
          <p:nvPr/>
        </p:nvGrpSpPr>
        <p:grpSpPr>
          <a:xfrm>
            <a:off x="5264080" y="350395"/>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06" name="305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07" name="306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08" name="307 Grupo"/>
          <p:cNvGrpSpPr/>
          <p:nvPr/>
        </p:nvGrpSpPr>
        <p:grpSpPr>
          <a:xfrm>
            <a:off x="4572000" y="62877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09" name="308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0" name="309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1" name="310 Grupo"/>
          <p:cNvGrpSpPr/>
          <p:nvPr/>
        </p:nvGrpSpPr>
        <p:grpSpPr>
          <a:xfrm flipH="1">
            <a:off x="4592261" y="4122370"/>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2" name="311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3" name="312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4" name="313 Grupo"/>
          <p:cNvGrpSpPr/>
          <p:nvPr/>
        </p:nvGrpSpPr>
        <p:grpSpPr>
          <a:xfrm flipH="1">
            <a:off x="5284341" y="4400752"/>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5" name="314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6" name="315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17" name="316 Grupo"/>
          <p:cNvGrpSpPr/>
          <p:nvPr/>
        </p:nvGrpSpPr>
        <p:grpSpPr>
          <a:xfrm flipH="1">
            <a:off x="6000106" y="4673445"/>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18" name="317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9" name="318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0" name="319 Grupo"/>
          <p:cNvGrpSpPr/>
          <p:nvPr/>
        </p:nvGrpSpPr>
        <p:grpSpPr>
          <a:xfrm flipH="1">
            <a:off x="6692186" y="4951825"/>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1" name="320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2" name="321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3" name="322 Grupo"/>
          <p:cNvGrpSpPr/>
          <p:nvPr/>
        </p:nvGrpSpPr>
        <p:grpSpPr>
          <a:xfrm flipH="1">
            <a:off x="7408312" y="5213383"/>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4" name="323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5" name="324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6" name="325 Grupo"/>
          <p:cNvGrpSpPr/>
          <p:nvPr/>
        </p:nvGrpSpPr>
        <p:grpSpPr>
          <a:xfrm flipH="1">
            <a:off x="8100392" y="5491765"/>
            <a:ext cx="740166" cy="329306"/>
            <a:chOff x="323527" y="627534"/>
            <a:chExt cx="1116537" cy="956530"/>
          </a:xfrm>
          <a:gradFill flip="none" rotWithShape="1">
            <a:gsLst>
              <a:gs pos="49000">
                <a:srgbClr val="FF0000"/>
              </a:gs>
              <a:gs pos="55000">
                <a:srgbClr val="FF6600"/>
              </a:gs>
            </a:gsLst>
            <a:lin ang="13500000" scaled="1"/>
            <a:tileRect/>
          </a:gradFill>
          <a:effectLst>
            <a:reflection blurRad="6350" stA="50000" endA="300" endPos="90000" dist="50800" dir="5400000" sy="-100000" algn="bl" rotWithShape="0"/>
          </a:effectLst>
          <a:scene3d>
            <a:camera prst="orthographicFront"/>
            <a:lightRig rig="flood" dir="t"/>
          </a:scene3d>
        </p:grpSpPr>
        <p:sp>
          <p:nvSpPr>
            <p:cNvPr id="327" name="326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8" name="327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9" name="328 Grupo"/>
          <p:cNvGrpSpPr/>
          <p:nvPr/>
        </p:nvGrpSpPr>
        <p:grpSpPr>
          <a:xfrm flipH="1">
            <a:off x="251520" y="756321"/>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30" name="329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1" name="330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2" name="331 Grupo"/>
          <p:cNvGrpSpPr/>
          <p:nvPr/>
        </p:nvGrpSpPr>
        <p:grpSpPr>
          <a:xfrm flipH="1">
            <a:off x="943600" y="1034701"/>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33" name="332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4" name="333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5" name="334 Grupo"/>
          <p:cNvGrpSpPr/>
          <p:nvPr/>
        </p:nvGrpSpPr>
        <p:grpSpPr>
          <a:xfrm flipH="1">
            <a:off x="1659365" y="1307395"/>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36" name="335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37" name="336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38" name="337 Grupo"/>
          <p:cNvGrpSpPr/>
          <p:nvPr/>
        </p:nvGrpSpPr>
        <p:grpSpPr>
          <a:xfrm flipH="1">
            <a:off x="2351445" y="1585776"/>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39" name="338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0" name="339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1" name="340 Grupo"/>
          <p:cNvGrpSpPr/>
          <p:nvPr/>
        </p:nvGrpSpPr>
        <p:grpSpPr>
          <a:xfrm flipH="1">
            <a:off x="3067571" y="184733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42" name="341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342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4" name="343 Grupo"/>
          <p:cNvGrpSpPr/>
          <p:nvPr/>
        </p:nvGrpSpPr>
        <p:grpSpPr>
          <a:xfrm flipH="1">
            <a:off x="3759651" y="212571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45" name="344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6" name="345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47" name="346 Grupo"/>
          <p:cNvGrpSpPr/>
          <p:nvPr/>
        </p:nvGrpSpPr>
        <p:grpSpPr>
          <a:xfrm flipH="1">
            <a:off x="251520" y="-740618"/>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48" name="347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9" name="348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0" name="349 Grupo"/>
          <p:cNvGrpSpPr/>
          <p:nvPr/>
        </p:nvGrpSpPr>
        <p:grpSpPr>
          <a:xfrm flipH="1">
            <a:off x="943600" y="-46223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51" name="350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2" name="351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3" name="352 Grupo"/>
          <p:cNvGrpSpPr/>
          <p:nvPr/>
        </p:nvGrpSpPr>
        <p:grpSpPr>
          <a:xfrm flipH="1">
            <a:off x="1659365" y="-189544"/>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54" name="353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5" name="354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57" name="356 Grupo"/>
          <p:cNvGrpSpPr/>
          <p:nvPr/>
        </p:nvGrpSpPr>
        <p:grpSpPr>
          <a:xfrm flipH="1">
            <a:off x="2351445" y="8883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58" name="357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9" name="358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0" name="359 Grupo"/>
          <p:cNvGrpSpPr/>
          <p:nvPr/>
        </p:nvGrpSpPr>
        <p:grpSpPr>
          <a:xfrm flipH="1">
            <a:off x="3067571" y="350395"/>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61" name="360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2" name="361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63" name="362 Grupo"/>
          <p:cNvGrpSpPr/>
          <p:nvPr/>
        </p:nvGrpSpPr>
        <p:grpSpPr>
          <a:xfrm flipH="1">
            <a:off x="3759651" y="628777"/>
            <a:ext cx="740166" cy="329306"/>
            <a:chOff x="323527" y="627534"/>
            <a:chExt cx="1116537" cy="956530"/>
          </a:xfrm>
          <a:gradFill>
            <a:gsLst>
              <a:gs pos="49000">
                <a:srgbClr val="FF0000"/>
              </a:gs>
              <a:gs pos="55000">
                <a:srgbClr val="FF6600"/>
              </a:gs>
            </a:gsLst>
            <a:lin ang="2700000" scaled="1"/>
          </a:gradFill>
          <a:effectLst>
            <a:reflection blurRad="6350" stA="50000" endA="300" endPos="90000" dist="50800" dir="5400000" sy="-100000" algn="bl" rotWithShape="0"/>
          </a:effectLst>
          <a:scene3d>
            <a:camera prst="orthographicFront"/>
            <a:lightRig rig="flood" dir="t"/>
          </a:scene3d>
        </p:grpSpPr>
        <p:sp>
          <p:nvSpPr>
            <p:cNvPr id="364" name="363 Elipse"/>
            <p:cNvSpPr/>
            <p:nvPr/>
          </p:nvSpPr>
          <p:spPr>
            <a:xfrm>
              <a:off x="323527" y="627534"/>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5" name="364 Elipse"/>
            <p:cNvSpPr/>
            <p:nvPr/>
          </p:nvSpPr>
          <p:spPr>
            <a:xfrm>
              <a:off x="864000" y="1008001"/>
              <a:ext cx="576064" cy="576063"/>
            </a:xfrm>
            <a:prstGeom prst="ellipse">
              <a:avLst/>
            </a:prstGeom>
            <a:grpFill/>
            <a:ln w="63500">
              <a:solidFill>
                <a:schemeClr val="tx1"/>
              </a:solidFill>
            </a:ln>
            <a:sp3d prstMaterial="metal">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182" name="181 Rectángulo"/>
          <p:cNvSpPr/>
          <p:nvPr/>
        </p:nvSpPr>
        <p:spPr>
          <a:xfrm flipH="1">
            <a:off x="-433064" y="-740618"/>
            <a:ext cx="9577064" cy="720080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933052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withEffect">
                                  <p:stCondLst>
                                    <p:cond delay="0"/>
                                  </p:stCondLst>
                                  <p:childTnLst>
                                    <p:set>
                                      <p:cBhvr>
                                        <p:cTn id="6" dur="1" fill="hold">
                                          <p:stCondLst>
                                            <p:cond delay="0"/>
                                          </p:stCondLst>
                                        </p:cTn>
                                        <p:tgtEl>
                                          <p:spTgt spid="329"/>
                                        </p:tgtEl>
                                        <p:attrNameLst>
                                          <p:attrName>style.visibility</p:attrName>
                                        </p:attrNameLst>
                                      </p:cBhvr>
                                      <p:to>
                                        <p:strVal val="visible"/>
                                      </p:to>
                                    </p:set>
                                    <p:anim calcmode="lin" valueType="num">
                                      <p:cBhvr additive="base">
                                        <p:cTn id="7" dur="2250" fill="hold"/>
                                        <p:tgtEl>
                                          <p:spTgt spid="329"/>
                                        </p:tgtEl>
                                        <p:attrNameLst>
                                          <p:attrName>ppt_x</p:attrName>
                                        </p:attrNameLst>
                                      </p:cBhvr>
                                      <p:tavLst>
                                        <p:tav tm="0">
                                          <p:val>
                                            <p:strVal val="1+#ppt_w/2"/>
                                          </p:val>
                                        </p:tav>
                                        <p:tav tm="100000">
                                          <p:val>
                                            <p:strVal val="#ppt_x"/>
                                          </p:val>
                                        </p:tav>
                                      </p:tavLst>
                                    </p:anim>
                                    <p:anim calcmode="lin" valueType="num">
                                      <p:cBhvr additive="base">
                                        <p:cTn id="8" dur="2250" fill="hold"/>
                                        <p:tgtEl>
                                          <p:spTgt spid="329"/>
                                        </p:tgtEl>
                                        <p:attrNameLst>
                                          <p:attrName>ppt_y</p:attrName>
                                        </p:attrNameLst>
                                      </p:cBhvr>
                                      <p:tavLst>
                                        <p:tav tm="0">
                                          <p:val>
                                            <p:strVal val="1+#ppt_h/2"/>
                                          </p:val>
                                        </p:tav>
                                        <p:tav tm="100000">
                                          <p:val>
                                            <p:strVal val="#ppt_y"/>
                                          </p:val>
                                        </p:tav>
                                      </p:tavLst>
                                    </p:anim>
                                  </p:childTnLst>
                                </p:cTn>
                              </p:par>
                              <p:par>
                                <p:cTn id="9" presetID="2" presetClass="entr" presetSubtype="6" fill="hold" nodeType="withEffect">
                                  <p:stCondLst>
                                    <p:cond delay="0"/>
                                  </p:stCondLst>
                                  <p:childTnLst>
                                    <p:set>
                                      <p:cBhvr>
                                        <p:cTn id="10" dur="1" fill="hold">
                                          <p:stCondLst>
                                            <p:cond delay="0"/>
                                          </p:stCondLst>
                                        </p:cTn>
                                        <p:tgtEl>
                                          <p:spTgt spid="332"/>
                                        </p:tgtEl>
                                        <p:attrNameLst>
                                          <p:attrName>style.visibility</p:attrName>
                                        </p:attrNameLst>
                                      </p:cBhvr>
                                      <p:to>
                                        <p:strVal val="visible"/>
                                      </p:to>
                                    </p:set>
                                    <p:anim calcmode="lin" valueType="num">
                                      <p:cBhvr additive="base">
                                        <p:cTn id="11" dur="2250" fill="hold"/>
                                        <p:tgtEl>
                                          <p:spTgt spid="332"/>
                                        </p:tgtEl>
                                        <p:attrNameLst>
                                          <p:attrName>ppt_x</p:attrName>
                                        </p:attrNameLst>
                                      </p:cBhvr>
                                      <p:tavLst>
                                        <p:tav tm="0">
                                          <p:val>
                                            <p:strVal val="1+#ppt_w/2"/>
                                          </p:val>
                                        </p:tav>
                                        <p:tav tm="100000">
                                          <p:val>
                                            <p:strVal val="#ppt_x"/>
                                          </p:val>
                                        </p:tav>
                                      </p:tavLst>
                                    </p:anim>
                                    <p:anim calcmode="lin" valueType="num">
                                      <p:cBhvr additive="base">
                                        <p:cTn id="12" dur="2250" fill="hold"/>
                                        <p:tgtEl>
                                          <p:spTgt spid="332"/>
                                        </p:tgtEl>
                                        <p:attrNameLst>
                                          <p:attrName>ppt_y</p:attrName>
                                        </p:attrNameLst>
                                      </p:cBhvr>
                                      <p:tavLst>
                                        <p:tav tm="0">
                                          <p:val>
                                            <p:strVal val="1+#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335"/>
                                        </p:tgtEl>
                                        <p:attrNameLst>
                                          <p:attrName>style.visibility</p:attrName>
                                        </p:attrNameLst>
                                      </p:cBhvr>
                                      <p:to>
                                        <p:strVal val="visible"/>
                                      </p:to>
                                    </p:set>
                                    <p:anim calcmode="lin" valueType="num">
                                      <p:cBhvr additive="base">
                                        <p:cTn id="15" dur="2250" fill="hold"/>
                                        <p:tgtEl>
                                          <p:spTgt spid="335"/>
                                        </p:tgtEl>
                                        <p:attrNameLst>
                                          <p:attrName>ppt_x</p:attrName>
                                        </p:attrNameLst>
                                      </p:cBhvr>
                                      <p:tavLst>
                                        <p:tav tm="0">
                                          <p:val>
                                            <p:strVal val="1+#ppt_w/2"/>
                                          </p:val>
                                        </p:tav>
                                        <p:tav tm="100000">
                                          <p:val>
                                            <p:strVal val="#ppt_x"/>
                                          </p:val>
                                        </p:tav>
                                      </p:tavLst>
                                    </p:anim>
                                    <p:anim calcmode="lin" valueType="num">
                                      <p:cBhvr additive="base">
                                        <p:cTn id="16" dur="2250" fill="hold"/>
                                        <p:tgtEl>
                                          <p:spTgt spid="335"/>
                                        </p:tgtEl>
                                        <p:attrNameLst>
                                          <p:attrName>ppt_y</p:attrName>
                                        </p:attrNameLst>
                                      </p:cBhvr>
                                      <p:tavLst>
                                        <p:tav tm="0">
                                          <p:val>
                                            <p:strVal val="1+#ppt_h/2"/>
                                          </p:val>
                                        </p:tav>
                                        <p:tav tm="100000">
                                          <p:val>
                                            <p:strVal val="#ppt_y"/>
                                          </p:val>
                                        </p:tav>
                                      </p:tavLst>
                                    </p:anim>
                                  </p:childTnLst>
                                </p:cTn>
                              </p:par>
                              <p:par>
                                <p:cTn id="17" presetID="2" presetClass="entr" presetSubtype="6" fill="hold" nodeType="withEffect">
                                  <p:stCondLst>
                                    <p:cond delay="0"/>
                                  </p:stCondLst>
                                  <p:childTnLst>
                                    <p:set>
                                      <p:cBhvr>
                                        <p:cTn id="18" dur="1" fill="hold">
                                          <p:stCondLst>
                                            <p:cond delay="0"/>
                                          </p:stCondLst>
                                        </p:cTn>
                                        <p:tgtEl>
                                          <p:spTgt spid="338"/>
                                        </p:tgtEl>
                                        <p:attrNameLst>
                                          <p:attrName>style.visibility</p:attrName>
                                        </p:attrNameLst>
                                      </p:cBhvr>
                                      <p:to>
                                        <p:strVal val="visible"/>
                                      </p:to>
                                    </p:set>
                                    <p:anim calcmode="lin" valueType="num">
                                      <p:cBhvr additive="base">
                                        <p:cTn id="19" dur="2250" fill="hold"/>
                                        <p:tgtEl>
                                          <p:spTgt spid="338"/>
                                        </p:tgtEl>
                                        <p:attrNameLst>
                                          <p:attrName>ppt_x</p:attrName>
                                        </p:attrNameLst>
                                      </p:cBhvr>
                                      <p:tavLst>
                                        <p:tav tm="0">
                                          <p:val>
                                            <p:strVal val="1+#ppt_w/2"/>
                                          </p:val>
                                        </p:tav>
                                        <p:tav tm="100000">
                                          <p:val>
                                            <p:strVal val="#ppt_x"/>
                                          </p:val>
                                        </p:tav>
                                      </p:tavLst>
                                    </p:anim>
                                    <p:anim calcmode="lin" valueType="num">
                                      <p:cBhvr additive="base">
                                        <p:cTn id="20" dur="2250" fill="hold"/>
                                        <p:tgtEl>
                                          <p:spTgt spid="338"/>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0"/>
                                  </p:stCondLst>
                                  <p:childTnLst>
                                    <p:set>
                                      <p:cBhvr>
                                        <p:cTn id="22" dur="1" fill="hold">
                                          <p:stCondLst>
                                            <p:cond delay="0"/>
                                          </p:stCondLst>
                                        </p:cTn>
                                        <p:tgtEl>
                                          <p:spTgt spid="341"/>
                                        </p:tgtEl>
                                        <p:attrNameLst>
                                          <p:attrName>style.visibility</p:attrName>
                                        </p:attrNameLst>
                                      </p:cBhvr>
                                      <p:to>
                                        <p:strVal val="visible"/>
                                      </p:to>
                                    </p:set>
                                    <p:anim calcmode="lin" valueType="num">
                                      <p:cBhvr additive="base">
                                        <p:cTn id="23" dur="2250" fill="hold"/>
                                        <p:tgtEl>
                                          <p:spTgt spid="341"/>
                                        </p:tgtEl>
                                        <p:attrNameLst>
                                          <p:attrName>ppt_x</p:attrName>
                                        </p:attrNameLst>
                                      </p:cBhvr>
                                      <p:tavLst>
                                        <p:tav tm="0">
                                          <p:val>
                                            <p:strVal val="1+#ppt_w/2"/>
                                          </p:val>
                                        </p:tav>
                                        <p:tav tm="100000">
                                          <p:val>
                                            <p:strVal val="#ppt_x"/>
                                          </p:val>
                                        </p:tav>
                                      </p:tavLst>
                                    </p:anim>
                                    <p:anim calcmode="lin" valueType="num">
                                      <p:cBhvr additive="base">
                                        <p:cTn id="24" dur="2250" fill="hold"/>
                                        <p:tgtEl>
                                          <p:spTgt spid="341"/>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0"/>
                                  </p:stCondLst>
                                  <p:childTnLst>
                                    <p:set>
                                      <p:cBhvr>
                                        <p:cTn id="26" dur="1" fill="hold">
                                          <p:stCondLst>
                                            <p:cond delay="0"/>
                                          </p:stCondLst>
                                        </p:cTn>
                                        <p:tgtEl>
                                          <p:spTgt spid="344"/>
                                        </p:tgtEl>
                                        <p:attrNameLst>
                                          <p:attrName>style.visibility</p:attrName>
                                        </p:attrNameLst>
                                      </p:cBhvr>
                                      <p:to>
                                        <p:strVal val="visible"/>
                                      </p:to>
                                    </p:set>
                                    <p:anim calcmode="lin" valueType="num">
                                      <p:cBhvr additive="base">
                                        <p:cTn id="27" dur="2250" fill="hold"/>
                                        <p:tgtEl>
                                          <p:spTgt spid="344"/>
                                        </p:tgtEl>
                                        <p:attrNameLst>
                                          <p:attrName>ppt_x</p:attrName>
                                        </p:attrNameLst>
                                      </p:cBhvr>
                                      <p:tavLst>
                                        <p:tav tm="0">
                                          <p:val>
                                            <p:strVal val="1+#ppt_w/2"/>
                                          </p:val>
                                        </p:tav>
                                        <p:tav tm="100000">
                                          <p:val>
                                            <p:strVal val="#ppt_x"/>
                                          </p:val>
                                        </p:tav>
                                      </p:tavLst>
                                    </p:anim>
                                    <p:anim calcmode="lin" valueType="num">
                                      <p:cBhvr additive="base">
                                        <p:cTn id="28" dur="2250" fill="hold"/>
                                        <p:tgtEl>
                                          <p:spTgt spid="344"/>
                                        </p:tgtEl>
                                        <p:attrNameLst>
                                          <p:attrName>ppt_y</p:attrName>
                                        </p:attrNameLst>
                                      </p:cBhvr>
                                      <p:tavLst>
                                        <p:tav tm="0">
                                          <p:val>
                                            <p:strVal val="1+#ppt_h/2"/>
                                          </p:val>
                                        </p:tav>
                                        <p:tav tm="100000">
                                          <p:val>
                                            <p:strVal val="#ppt_y"/>
                                          </p:val>
                                        </p:tav>
                                      </p:tavLst>
                                    </p:anim>
                                  </p:childTnLst>
                                </p:cTn>
                              </p:par>
                              <p:par>
                                <p:cTn id="29" presetID="2" presetClass="entr" presetSubtype="6" fill="hold" nodeType="withEffect">
                                  <p:stCondLst>
                                    <p:cond delay="0"/>
                                  </p:stCondLst>
                                  <p:childTnLst>
                                    <p:set>
                                      <p:cBhvr>
                                        <p:cTn id="30" dur="1" fill="hold">
                                          <p:stCondLst>
                                            <p:cond delay="0"/>
                                          </p:stCondLst>
                                        </p:cTn>
                                        <p:tgtEl>
                                          <p:spTgt spid="347"/>
                                        </p:tgtEl>
                                        <p:attrNameLst>
                                          <p:attrName>style.visibility</p:attrName>
                                        </p:attrNameLst>
                                      </p:cBhvr>
                                      <p:to>
                                        <p:strVal val="visible"/>
                                      </p:to>
                                    </p:set>
                                    <p:anim calcmode="lin" valueType="num">
                                      <p:cBhvr additive="base">
                                        <p:cTn id="31" dur="2250" fill="hold"/>
                                        <p:tgtEl>
                                          <p:spTgt spid="347"/>
                                        </p:tgtEl>
                                        <p:attrNameLst>
                                          <p:attrName>ppt_x</p:attrName>
                                        </p:attrNameLst>
                                      </p:cBhvr>
                                      <p:tavLst>
                                        <p:tav tm="0">
                                          <p:val>
                                            <p:strVal val="1+#ppt_w/2"/>
                                          </p:val>
                                        </p:tav>
                                        <p:tav tm="100000">
                                          <p:val>
                                            <p:strVal val="#ppt_x"/>
                                          </p:val>
                                        </p:tav>
                                      </p:tavLst>
                                    </p:anim>
                                    <p:anim calcmode="lin" valueType="num">
                                      <p:cBhvr additive="base">
                                        <p:cTn id="32" dur="2250" fill="hold"/>
                                        <p:tgtEl>
                                          <p:spTgt spid="347"/>
                                        </p:tgtEl>
                                        <p:attrNameLst>
                                          <p:attrName>ppt_y</p:attrName>
                                        </p:attrNameLst>
                                      </p:cBhvr>
                                      <p:tavLst>
                                        <p:tav tm="0">
                                          <p:val>
                                            <p:strVal val="1+#ppt_h/2"/>
                                          </p:val>
                                        </p:tav>
                                        <p:tav tm="100000">
                                          <p:val>
                                            <p:strVal val="#ppt_y"/>
                                          </p:val>
                                        </p:tav>
                                      </p:tavLst>
                                    </p:anim>
                                  </p:childTnLst>
                                </p:cTn>
                              </p:par>
                              <p:par>
                                <p:cTn id="33" presetID="2" presetClass="entr" presetSubtype="6" fill="hold" nodeType="withEffect">
                                  <p:stCondLst>
                                    <p:cond delay="0"/>
                                  </p:stCondLst>
                                  <p:childTnLst>
                                    <p:set>
                                      <p:cBhvr>
                                        <p:cTn id="34" dur="1" fill="hold">
                                          <p:stCondLst>
                                            <p:cond delay="0"/>
                                          </p:stCondLst>
                                        </p:cTn>
                                        <p:tgtEl>
                                          <p:spTgt spid="350"/>
                                        </p:tgtEl>
                                        <p:attrNameLst>
                                          <p:attrName>style.visibility</p:attrName>
                                        </p:attrNameLst>
                                      </p:cBhvr>
                                      <p:to>
                                        <p:strVal val="visible"/>
                                      </p:to>
                                    </p:set>
                                    <p:anim calcmode="lin" valueType="num">
                                      <p:cBhvr additive="base">
                                        <p:cTn id="35" dur="2250" fill="hold"/>
                                        <p:tgtEl>
                                          <p:spTgt spid="350"/>
                                        </p:tgtEl>
                                        <p:attrNameLst>
                                          <p:attrName>ppt_x</p:attrName>
                                        </p:attrNameLst>
                                      </p:cBhvr>
                                      <p:tavLst>
                                        <p:tav tm="0">
                                          <p:val>
                                            <p:strVal val="1+#ppt_w/2"/>
                                          </p:val>
                                        </p:tav>
                                        <p:tav tm="100000">
                                          <p:val>
                                            <p:strVal val="#ppt_x"/>
                                          </p:val>
                                        </p:tav>
                                      </p:tavLst>
                                    </p:anim>
                                    <p:anim calcmode="lin" valueType="num">
                                      <p:cBhvr additive="base">
                                        <p:cTn id="36" dur="2250" fill="hold"/>
                                        <p:tgtEl>
                                          <p:spTgt spid="350"/>
                                        </p:tgtEl>
                                        <p:attrNameLst>
                                          <p:attrName>ppt_y</p:attrName>
                                        </p:attrNameLst>
                                      </p:cBhvr>
                                      <p:tavLst>
                                        <p:tav tm="0">
                                          <p:val>
                                            <p:strVal val="1+#ppt_h/2"/>
                                          </p:val>
                                        </p:tav>
                                        <p:tav tm="100000">
                                          <p:val>
                                            <p:strVal val="#ppt_y"/>
                                          </p:val>
                                        </p:tav>
                                      </p:tavLst>
                                    </p:anim>
                                  </p:childTnLst>
                                </p:cTn>
                              </p:par>
                              <p:par>
                                <p:cTn id="37" presetID="2" presetClass="entr" presetSubtype="6" fill="hold" nodeType="withEffect">
                                  <p:stCondLst>
                                    <p:cond delay="0"/>
                                  </p:stCondLst>
                                  <p:childTnLst>
                                    <p:set>
                                      <p:cBhvr>
                                        <p:cTn id="38" dur="1" fill="hold">
                                          <p:stCondLst>
                                            <p:cond delay="0"/>
                                          </p:stCondLst>
                                        </p:cTn>
                                        <p:tgtEl>
                                          <p:spTgt spid="353"/>
                                        </p:tgtEl>
                                        <p:attrNameLst>
                                          <p:attrName>style.visibility</p:attrName>
                                        </p:attrNameLst>
                                      </p:cBhvr>
                                      <p:to>
                                        <p:strVal val="visible"/>
                                      </p:to>
                                    </p:set>
                                    <p:anim calcmode="lin" valueType="num">
                                      <p:cBhvr additive="base">
                                        <p:cTn id="39" dur="2250" fill="hold"/>
                                        <p:tgtEl>
                                          <p:spTgt spid="353"/>
                                        </p:tgtEl>
                                        <p:attrNameLst>
                                          <p:attrName>ppt_x</p:attrName>
                                        </p:attrNameLst>
                                      </p:cBhvr>
                                      <p:tavLst>
                                        <p:tav tm="0">
                                          <p:val>
                                            <p:strVal val="1+#ppt_w/2"/>
                                          </p:val>
                                        </p:tav>
                                        <p:tav tm="100000">
                                          <p:val>
                                            <p:strVal val="#ppt_x"/>
                                          </p:val>
                                        </p:tav>
                                      </p:tavLst>
                                    </p:anim>
                                    <p:anim calcmode="lin" valueType="num">
                                      <p:cBhvr additive="base">
                                        <p:cTn id="40" dur="2250" fill="hold"/>
                                        <p:tgtEl>
                                          <p:spTgt spid="353"/>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0"/>
                                  </p:stCondLst>
                                  <p:childTnLst>
                                    <p:set>
                                      <p:cBhvr>
                                        <p:cTn id="42" dur="1" fill="hold">
                                          <p:stCondLst>
                                            <p:cond delay="0"/>
                                          </p:stCondLst>
                                        </p:cTn>
                                        <p:tgtEl>
                                          <p:spTgt spid="357"/>
                                        </p:tgtEl>
                                        <p:attrNameLst>
                                          <p:attrName>style.visibility</p:attrName>
                                        </p:attrNameLst>
                                      </p:cBhvr>
                                      <p:to>
                                        <p:strVal val="visible"/>
                                      </p:to>
                                    </p:set>
                                    <p:anim calcmode="lin" valueType="num">
                                      <p:cBhvr additive="base">
                                        <p:cTn id="43" dur="2250" fill="hold"/>
                                        <p:tgtEl>
                                          <p:spTgt spid="357"/>
                                        </p:tgtEl>
                                        <p:attrNameLst>
                                          <p:attrName>ppt_x</p:attrName>
                                        </p:attrNameLst>
                                      </p:cBhvr>
                                      <p:tavLst>
                                        <p:tav tm="0">
                                          <p:val>
                                            <p:strVal val="1+#ppt_w/2"/>
                                          </p:val>
                                        </p:tav>
                                        <p:tav tm="100000">
                                          <p:val>
                                            <p:strVal val="#ppt_x"/>
                                          </p:val>
                                        </p:tav>
                                      </p:tavLst>
                                    </p:anim>
                                    <p:anim calcmode="lin" valueType="num">
                                      <p:cBhvr additive="base">
                                        <p:cTn id="44" dur="2250" fill="hold"/>
                                        <p:tgtEl>
                                          <p:spTgt spid="357"/>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360"/>
                                        </p:tgtEl>
                                        <p:attrNameLst>
                                          <p:attrName>style.visibility</p:attrName>
                                        </p:attrNameLst>
                                      </p:cBhvr>
                                      <p:to>
                                        <p:strVal val="visible"/>
                                      </p:to>
                                    </p:set>
                                    <p:anim calcmode="lin" valueType="num">
                                      <p:cBhvr additive="base">
                                        <p:cTn id="47" dur="2250" fill="hold"/>
                                        <p:tgtEl>
                                          <p:spTgt spid="360"/>
                                        </p:tgtEl>
                                        <p:attrNameLst>
                                          <p:attrName>ppt_x</p:attrName>
                                        </p:attrNameLst>
                                      </p:cBhvr>
                                      <p:tavLst>
                                        <p:tav tm="0">
                                          <p:val>
                                            <p:strVal val="1+#ppt_w/2"/>
                                          </p:val>
                                        </p:tav>
                                        <p:tav tm="100000">
                                          <p:val>
                                            <p:strVal val="#ppt_x"/>
                                          </p:val>
                                        </p:tav>
                                      </p:tavLst>
                                    </p:anim>
                                    <p:anim calcmode="lin" valueType="num">
                                      <p:cBhvr additive="base">
                                        <p:cTn id="48" dur="2250" fill="hold"/>
                                        <p:tgtEl>
                                          <p:spTgt spid="360"/>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363"/>
                                        </p:tgtEl>
                                        <p:attrNameLst>
                                          <p:attrName>style.visibility</p:attrName>
                                        </p:attrNameLst>
                                      </p:cBhvr>
                                      <p:to>
                                        <p:strVal val="visible"/>
                                      </p:to>
                                    </p:set>
                                    <p:anim calcmode="lin" valueType="num">
                                      <p:cBhvr additive="base">
                                        <p:cTn id="51" dur="2250" fill="hold"/>
                                        <p:tgtEl>
                                          <p:spTgt spid="363"/>
                                        </p:tgtEl>
                                        <p:attrNameLst>
                                          <p:attrName>ppt_x</p:attrName>
                                        </p:attrNameLst>
                                      </p:cBhvr>
                                      <p:tavLst>
                                        <p:tav tm="0">
                                          <p:val>
                                            <p:strVal val="1+#ppt_w/2"/>
                                          </p:val>
                                        </p:tav>
                                        <p:tav tm="100000">
                                          <p:val>
                                            <p:strVal val="#ppt_x"/>
                                          </p:val>
                                        </p:tav>
                                      </p:tavLst>
                                    </p:anim>
                                    <p:anim calcmode="lin" valueType="num">
                                      <p:cBhvr additive="base">
                                        <p:cTn id="52" dur="2250" fill="hold"/>
                                        <p:tgtEl>
                                          <p:spTgt spid="363"/>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0"/>
                                  </p:stCondLst>
                                  <p:childTnLst>
                                    <p:set>
                                      <p:cBhvr>
                                        <p:cTn id="54" dur="1" fill="hold">
                                          <p:stCondLst>
                                            <p:cond delay="0"/>
                                          </p:stCondLst>
                                        </p:cTn>
                                        <p:tgtEl>
                                          <p:spTgt spid="275"/>
                                        </p:tgtEl>
                                        <p:attrNameLst>
                                          <p:attrName>style.visibility</p:attrName>
                                        </p:attrNameLst>
                                      </p:cBhvr>
                                      <p:to>
                                        <p:strVal val="visible"/>
                                      </p:to>
                                    </p:set>
                                    <p:anim calcmode="lin" valueType="num">
                                      <p:cBhvr additive="base">
                                        <p:cTn id="55" dur="2250" fill="hold"/>
                                        <p:tgtEl>
                                          <p:spTgt spid="275"/>
                                        </p:tgtEl>
                                        <p:attrNameLst>
                                          <p:attrName>ppt_x</p:attrName>
                                        </p:attrNameLst>
                                      </p:cBhvr>
                                      <p:tavLst>
                                        <p:tav tm="0">
                                          <p:val>
                                            <p:strVal val="0-#ppt_w/2"/>
                                          </p:val>
                                        </p:tav>
                                        <p:tav tm="100000">
                                          <p:val>
                                            <p:strVal val="#ppt_x"/>
                                          </p:val>
                                        </p:tav>
                                      </p:tavLst>
                                    </p:anim>
                                    <p:anim calcmode="lin" valueType="num">
                                      <p:cBhvr additive="base">
                                        <p:cTn id="56" dur="2250" fill="hold"/>
                                        <p:tgtEl>
                                          <p:spTgt spid="275"/>
                                        </p:tgtEl>
                                        <p:attrNameLst>
                                          <p:attrName>ppt_y</p:attrName>
                                        </p:attrNameLst>
                                      </p:cBhvr>
                                      <p:tavLst>
                                        <p:tav tm="0">
                                          <p:val>
                                            <p:strVal val="1+#ppt_h/2"/>
                                          </p:val>
                                        </p:tav>
                                        <p:tav tm="100000">
                                          <p:val>
                                            <p:strVal val="#ppt_y"/>
                                          </p:val>
                                        </p:tav>
                                      </p:tavLst>
                                    </p:anim>
                                  </p:childTnLst>
                                </p:cTn>
                              </p:par>
                              <p:par>
                                <p:cTn id="57" presetID="2" presetClass="entr" presetSubtype="12" fill="hold" nodeType="withEffect">
                                  <p:stCondLst>
                                    <p:cond delay="0"/>
                                  </p:stCondLst>
                                  <p:childTnLst>
                                    <p:set>
                                      <p:cBhvr>
                                        <p:cTn id="58" dur="1" fill="hold">
                                          <p:stCondLst>
                                            <p:cond delay="0"/>
                                          </p:stCondLst>
                                        </p:cTn>
                                        <p:tgtEl>
                                          <p:spTgt spid="278"/>
                                        </p:tgtEl>
                                        <p:attrNameLst>
                                          <p:attrName>style.visibility</p:attrName>
                                        </p:attrNameLst>
                                      </p:cBhvr>
                                      <p:to>
                                        <p:strVal val="visible"/>
                                      </p:to>
                                    </p:set>
                                    <p:anim calcmode="lin" valueType="num">
                                      <p:cBhvr additive="base">
                                        <p:cTn id="59" dur="2250" fill="hold"/>
                                        <p:tgtEl>
                                          <p:spTgt spid="278"/>
                                        </p:tgtEl>
                                        <p:attrNameLst>
                                          <p:attrName>ppt_x</p:attrName>
                                        </p:attrNameLst>
                                      </p:cBhvr>
                                      <p:tavLst>
                                        <p:tav tm="0">
                                          <p:val>
                                            <p:strVal val="0-#ppt_w/2"/>
                                          </p:val>
                                        </p:tav>
                                        <p:tav tm="100000">
                                          <p:val>
                                            <p:strVal val="#ppt_x"/>
                                          </p:val>
                                        </p:tav>
                                      </p:tavLst>
                                    </p:anim>
                                    <p:anim calcmode="lin" valueType="num">
                                      <p:cBhvr additive="base">
                                        <p:cTn id="60" dur="2250" fill="hold"/>
                                        <p:tgtEl>
                                          <p:spTgt spid="278"/>
                                        </p:tgtEl>
                                        <p:attrNameLst>
                                          <p:attrName>ppt_y</p:attrName>
                                        </p:attrNameLst>
                                      </p:cBhvr>
                                      <p:tavLst>
                                        <p:tav tm="0">
                                          <p:val>
                                            <p:strVal val="1+#ppt_h/2"/>
                                          </p:val>
                                        </p:tav>
                                        <p:tav tm="100000">
                                          <p:val>
                                            <p:strVal val="#ppt_y"/>
                                          </p:val>
                                        </p:tav>
                                      </p:tavLst>
                                    </p:anim>
                                  </p:childTnLst>
                                </p:cTn>
                              </p:par>
                              <p:par>
                                <p:cTn id="61" presetID="2" presetClass="entr" presetSubtype="12" fill="hold" nodeType="withEffect">
                                  <p:stCondLst>
                                    <p:cond delay="0"/>
                                  </p:stCondLst>
                                  <p:childTnLst>
                                    <p:set>
                                      <p:cBhvr>
                                        <p:cTn id="62" dur="1" fill="hold">
                                          <p:stCondLst>
                                            <p:cond delay="0"/>
                                          </p:stCondLst>
                                        </p:cTn>
                                        <p:tgtEl>
                                          <p:spTgt spid="281"/>
                                        </p:tgtEl>
                                        <p:attrNameLst>
                                          <p:attrName>style.visibility</p:attrName>
                                        </p:attrNameLst>
                                      </p:cBhvr>
                                      <p:to>
                                        <p:strVal val="visible"/>
                                      </p:to>
                                    </p:set>
                                    <p:anim calcmode="lin" valueType="num">
                                      <p:cBhvr additive="base">
                                        <p:cTn id="63" dur="2250" fill="hold"/>
                                        <p:tgtEl>
                                          <p:spTgt spid="281"/>
                                        </p:tgtEl>
                                        <p:attrNameLst>
                                          <p:attrName>ppt_x</p:attrName>
                                        </p:attrNameLst>
                                      </p:cBhvr>
                                      <p:tavLst>
                                        <p:tav tm="0">
                                          <p:val>
                                            <p:strVal val="0-#ppt_w/2"/>
                                          </p:val>
                                        </p:tav>
                                        <p:tav tm="100000">
                                          <p:val>
                                            <p:strVal val="#ppt_x"/>
                                          </p:val>
                                        </p:tav>
                                      </p:tavLst>
                                    </p:anim>
                                    <p:anim calcmode="lin" valueType="num">
                                      <p:cBhvr additive="base">
                                        <p:cTn id="64" dur="2250" fill="hold"/>
                                        <p:tgtEl>
                                          <p:spTgt spid="281"/>
                                        </p:tgtEl>
                                        <p:attrNameLst>
                                          <p:attrName>ppt_y</p:attrName>
                                        </p:attrNameLst>
                                      </p:cBhvr>
                                      <p:tavLst>
                                        <p:tav tm="0">
                                          <p:val>
                                            <p:strVal val="1+#ppt_h/2"/>
                                          </p:val>
                                        </p:tav>
                                        <p:tav tm="100000">
                                          <p:val>
                                            <p:strVal val="#ppt_y"/>
                                          </p:val>
                                        </p:tav>
                                      </p:tavLst>
                                    </p:anim>
                                  </p:childTnLst>
                                </p:cTn>
                              </p:par>
                              <p:par>
                                <p:cTn id="65" presetID="2" presetClass="entr" presetSubtype="12" fill="hold" nodeType="withEffect">
                                  <p:stCondLst>
                                    <p:cond delay="0"/>
                                  </p:stCondLst>
                                  <p:childTnLst>
                                    <p:set>
                                      <p:cBhvr>
                                        <p:cTn id="66" dur="1" fill="hold">
                                          <p:stCondLst>
                                            <p:cond delay="0"/>
                                          </p:stCondLst>
                                        </p:cTn>
                                        <p:tgtEl>
                                          <p:spTgt spid="284"/>
                                        </p:tgtEl>
                                        <p:attrNameLst>
                                          <p:attrName>style.visibility</p:attrName>
                                        </p:attrNameLst>
                                      </p:cBhvr>
                                      <p:to>
                                        <p:strVal val="visible"/>
                                      </p:to>
                                    </p:set>
                                    <p:anim calcmode="lin" valueType="num">
                                      <p:cBhvr additive="base">
                                        <p:cTn id="67" dur="2250" fill="hold"/>
                                        <p:tgtEl>
                                          <p:spTgt spid="284"/>
                                        </p:tgtEl>
                                        <p:attrNameLst>
                                          <p:attrName>ppt_x</p:attrName>
                                        </p:attrNameLst>
                                      </p:cBhvr>
                                      <p:tavLst>
                                        <p:tav tm="0">
                                          <p:val>
                                            <p:strVal val="0-#ppt_w/2"/>
                                          </p:val>
                                        </p:tav>
                                        <p:tav tm="100000">
                                          <p:val>
                                            <p:strVal val="#ppt_x"/>
                                          </p:val>
                                        </p:tav>
                                      </p:tavLst>
                                    </p:anim>
                                    <p:anim calcmode="lin" valueType="num">
                                      <p:cBhvr additive="base">
                                        <p:cTn id="68" dur="2250" fill="hold"/>
                                        <p:tgtEl>
                                          <p:spTgt spid="284"/>
                                        </p:tgtEl>
                                        <p:attrNameLst>
                                          <p:attrName>ppt_y</p:attrName>
                                        </p:attrNameLst>
                                      </p:cBhvr>
                                      <p:tavLst>
                                        <p:tav tm="0">
                                          <p:val>
                                            <p:strVal val="1+#ppt_h/2"/>
                                          </p:val>
                                        </p:tav>
                                        <p:tav tm="100000">
                                          <p:val>
                                            <p:strVal val="#ppt_y"/>
                                          </p:val>
                                        </p:tav>
                                      </p:tavLst>
                                    </p:anim>
                                  </p:childTnLst>
                                </p:cTn>
                              </p:par>
                              <p:par>
                                <p:cTn id="69" presetID="2" presetClass="entr" presetSubtype="12" fill="hold" nodeType="withEffect">
                                  <p:stCondLst>
                                    <p:cond delay="0"/>
                                  </p:stCondLst>
                                  <p:childTnLst>
                                    <p:set>
                                      <p:cBhvr>
                                        <p:cTn id="70" dur="1" fill="hold">
                                          <p:stCondLst>
                                            <p:cond delay="0"/>
                                          </p:stCondLst>
                                        </p:cTn>
                                        <p:tgtEl>
                                          <p:spTgt spid="287"/>
                                        </p:tgtEl>
                                        <p:attrNameLst>
                                          <p:attrName>style.visibility</p:attrName>
                                        </p:attrNameLst>
                                      </p:cBhvr>
                                      <p:to>
                                        <p:strVal val="visible"/>
                                      </p:to>
                                    </p:set>
                                    <p:anim calcmode="lin" valueType="num">
                                      <p:cBhvr additive="base">
                                        <p:cTn id="71" dur="2250" fill="hold"/>
                                        <p:tgtEl>
                                          <p:spTgt spid="287"/>
                                        </p:tgtEl>
                                        <p:attrNameLst>
                                          <p:attrName>ppt_x</p:attrName>
                                        </p:attrNameLst>
                                      </p:cBhvr>
                                      <p:tavLst>
                                        <p:tav tm="0">
                                          <p:val>
                                            <p:strVal val="0-#ppt_w/2"/>
                                          </p:val>
                                        </p:tav>
                                        <p:tav tm="100000">
                                          <p:val>
                                            <p:strVal val="#ppt_x"/>
                                          </p:val>
                                        </p:tav>
                                      </p:tavLst>
                                    </p:anim>
                                    <p:anim calcmode="lin" valueType="num">
                                      <p:cBhvr additive="base">
                                        <p:cTn id="72" dur="2250" fill="hold"/>
                                        <p:tgtEl>
                                          <p:spTgt spid="287"/>
                                        </p:tgtEl>
                                        <p:attrNameLst>
                                          <p:attrName>ppt_y</p:attrName>
                                        </p:attrNameLst>
                                      </p:cBhvr>
                                      <p:tavLst>
                                        <p:tav tm="0">
                                          <p:val>
                                            <p:strVal val="1+#ppt_h/2"/>
                                          </p:val>
                                        </p:tav>
                                        <p:tav tm="100000">
                                          <p:val>
                                            <p:strVal val="#ppt_y"/>
                                          </p:val>
                                        </p:tav>
                                      </p:tavLst>
                                    </p:anim>
                                  </p:childTnLst>
                                </p:cTn>
                              </p:par>
                              <p:par>
                                <p:cTn id="73" presetID="2" presetClass="entr" presetSubtype="12" fill="hold" nodeType="withEffect">
                                  <p:stCondLst>
                                    <p:cond delay="0"/>
                                  </p:stCondLst>
                                  <p:childTnLst>
                                    <p:set>
                                      <p:cBhvr>
                                        <p:cTn id="74" dur="1" fill="hold">
                                          <p:stCondLst>
                                            <p:cond delay="0"/>
                                          </p:stCondLst>
                                        </p:cTn>
                                        <p:tgtEl>
                                          <p:spTgt spid="290"/>
                                        </p:tgtEl>
                                        <p:attrNameLst>
                                          <p:attrName>style.visibility</p:attrName>
                                        </p:attrNameLst>
                                      </p:cBhvr>
                                      <p:to>
                                        <p:strVal val="visible"/>
                                      </p:to>
                                    </p:set>
                                    <p:anim calcmode="lin" valueType="num">
                                      <p:cBhvr additive="base">
                                        <p:cTn id="75" dur="2250" fill="hold"/>
                                        <p:tgtEl>
                                          <p:spTgt spid="290"/>
                                        </p:tgtEl>
                                        <p:attrNameLst>
                                          <p:attrName>ppt_x</p:attrName>
                                        </p:attrNameLst>
                                      </p:cBhvr>
                                      <p:tavLst>
                                        <p:tav tm="0">
                                          <p:val>
                                            <p:strVal val="0-#ppt_w/2"/>
                                          </p:val>
                                        </p:tav>
                                        <p:tav tm="100000">
                                          <p:val>
                                            <p:strVal val="#ppt_x"/>
                                          </p:val>
                                        </p:tav>
                                      </p:tavLst>
                                    </p:anim>
                                    <p:anim calcmode="lin" valueType="num">
                                      <p:cBhvr additive="base">
                                        <p:cTn id="76" dur="2250" fill="hold"/>
                                        <p:tgtEl>
                                          <p:spTgt spid="290"/>
                                        </p:tgtEl>
                                        <p:attrNameLst>
                                          <p:attrName>ppt_y</p:attrName>
                                        </p:attrNameLst>
                                      </p:cBhvr>
                                      <p:tavLst>
                                        <p:tav tm="0">
                                          <p:val>
                                            <p:strVal val="1+#ppt_h/2"/>
                                          </p:val>
                                        </p:tav>
                                        <p:tav tm="100000">
                                          <p:val>
                                            <p:strVal val="#ppt_y"/>
                                          </p:val>
                                        </p:tav>
                                      </p:tavLst>
                                    </p:anim>
                                  </p:childTnLst>
                                </p:cTn>
                              </p:par>
                              <p:par>
                                <p:cTn id="77" presetID="2" presetClass="entr" presetSubtype="12" fill="hold" nodeType="withEffect">
                                  <p:stCondLst>
                                    <p:cond delay="0"/>
                                  </p:stCondLst>
                                  <p:childTnLst>
                                    <p:set>
                                      <p:cBhvr>
                                        <p:cTn id="78" dur="1" fill="hold">
                                          <p:stCondLst>
                                            <p:cond delay="0"/>
                                          </p:stCondLst>
                                        </p:cTn>
                                        <p:tgtEl>
                                          <p:spTgt spid="293"/>
                                        </p:tgtEl>
                                        <p:attrNameLst>
                                          <p:attrName>style.visibility</p:attrName>
                                        </p:attrNameLst>
                                      </p:cBhvr>
                                      <p:to>
                                        <p:strVal val="visible"/>
                                      </p:to>
                                    </p:set>
                                    <p:anim calcmode="lin" valueType="num">
                                      <p:cBhvr additive="base">
                                        <p:cTn id="79" dur="2250" fill="hold"/>
                                        <p:tgtEl>
                                          <p:spTgt spid="293"/>
                                        </p:tgtEl>
                                        <p:attrNameLst>
                                          <p:attrName>ppt_x</p:attrName>
                                        </p:attrNameLst>
                                      </p:cBhvr>
                                      <p:tavLst>
                                        <p:tav tm="0">
                                          <p:val>
                                            <p:strVal val="0-#ppt_w/2"/>
                                          </p:val>
                                        </p:tav>
                                        <p:tav tm="100000">
                                          <p:val>
                                            <p:strVal val="#ppt_x"/>
                                          </p:val>
                                        </p:tav>
                                      </p:tavLst>
                                    </p:anim>
                                    <p:anim calcmode="lin" valueType="num">
                                      <p:cBhvr additive="base">
                                        <p:cTn id="80" dur="2250" fill="hold"/>
                                        <p:tgtEl>
                                          <p:spTgt spid="293"/>
                                        </p:tgtEl>
                                        <p:attrNameLst>
                                          <p:attrName>ppt_y</p:attrName>
                                        </p:attrNameLst>
                                      </p:cBhvr>
                                      <p:tavLst>
                                        <p:tav tm="0">
                                          <p:val>
                                            <p:strVal val="1+#ppt_h/2"/>
                                          </p:val>
                                        </p:tav>
                                        <p:tav tm="100000">
                                          <p:val>
                                            <p:strVal val="#ppt_y"/>
                                          </p:val>
                                        </p:tav>
                                      </p:tavLst>
                                    </p:anim>
                                  </p:childTnLst>
                                </p:cTn>
                              </p:par>
                              <p:par>
                                <p:cTn id="81" presetID="2" presetClass="entr" presetSubtype="12" fill="hold" nodeType="withEffect">
                                  <p:stCondLst>
                                    <p:cond delay="0"/>
                                  </p:stCondLst>
                                  <p:childTnLst>
                                    <p:set>
                                      <p:cBhvr>
                                        <p:cTn id="82" dur="1" fill="hold">
                                          <p:stCondLst>
                                            <p:cond delay="0"/>
                                          </p:stCondLst>
                                        </p:cTn>
                                        <p:tgtEl>
                                          <p:spTgt spid="296"/>
                                        </p:tgtEl>
                                        <p:attrNameLst>
                                          <p:attrName>style.visibility</p:attrName>
                                        </p:attrNameLst>
                                      </p:cBhvr>
                                      <p:to>
                                        <p:strVal val="visible"/>
                                      </p:to>
                                    </p:set>
                                    <p:anim calcmode="lin" valueType="num">
                                      <p:cBhvr additive="base">
                                        <p:cTn id="83" dur="2250" fill="hold"/>
                                        <p:tgtEl>
                                          <p:spTgt spid="296"/>
                                        </p:tgtEl>
                                        <p:attrNameLst>
                                          <p:attrName>ppt_x</p:attrName>
                                        </p:attrNameLst>
                                      </p:cBhvr>
                                      <p:tavLst>
                                        <p:tav tm="0">
                                          <p:val>
                                            <p:strVal val="0-#ppt_w/2"/>
                                          </p:val>
                                        </p:tav>
                                        <p:tav tm="100000">
                                          <p:val>
                                            <p:strVal val="#ppt_x"/>
                                          </p:val>
                                        </p:tav>
                                      </p:tavLst>
                                    </p:anim>
                                    <p:anim calcmode="lin" valueType="num">
                                      <p:cBhvr additive="base">
                                        <p:cTn id="84" dur="2250" fill="hold"/>
                                        <p:tgtEl>
                                          <p:spTgt spid="296"/>
                                        </p:tgtEl>
                                        <p:attrNameLst>
                                          <p:attrName>ppt_y</p:attrName>
                                        </p:attrNameLst>
                                      </p:cBhvr>
                                      <p:tavLst>
                                        <p:tav tm="0">
                                          <p:val>
                                            <p:strVal val="1+#ppt_h/2"/>
                                          </p:val>
                                        </p:tav>
                                        <p:tav tm="100000">
                                          <p:val>
                                            <p:strVal val="#ppt_y"/>
                                          </p:val>
                                        </p:tav>
                                      </p:tavLst>
                                    </p:anim>
                                  </p:childTnLst>
                                </p:cTn>
                              </p:par>
                              <p:par>
                                <p:cTn id="85" presetID="2" presetClass="entr" presetSubtype="12" fill="hold" nodeType="withEffect">
                                  <p:stCondLst>
                                    <p:cond delay="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2250" fill="hold"/>
                                        <p:tgtEl>
                                          <p:spTgt spid="299"/>
                                        </p:tgtEl>
                                        <p:attrNameLst>
                                          <p:attrName>ppt_x</p:attrName>
                                        </p:attrNameLst>
                                      </p:cBhvr>
                                      <p:tavLst>
                                        <p:tav tm="0">
                                          <p:val>
                                            <p:strVal val="0-#ppt_w/2"/>
                                          </p:val>
                                        </p:tav>
                                        <p:tav tm="100000">
                                          <p:val>
                                            <p:strVal val="#ppt_x"/>
                                          </p:val>
                                        </p:tav>
                                      </p:tavLst>
                                    </p:anim>
                                    <p:anim calcmode="lin" valueType="num">
                                      <p:cBhvr additive="base">
                                        <p:cTn id="88" dur="225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12" fill="hold" nodeType="withEffect">
                                  <p:stCondLst>
                                    <p:cond delay="0"/>
                                  </p:stCondLst>
                                  <p:childTnLst>
                                    <p:set>
                                      <p:cBhvr>
                                        <p:cTn id="90" dur="1" fill="hold">
                                          <p:stCondLst>
                                            <p:cond delay="0"/>
                                          </p:stCondLst>
                                        </p:cTn>
                                        <p:tgtEl>
                                          <p:spTgt spid="302"/>
                                        </p:tgtEl>
                                        <p:attrNameLst>
                                          <p:attrName>style.visibility</p:attrName>
                                        </p:attrNameLst>
                                      </p:cBhvr>
                                      <p:to>
                                        <p:strVal val="visible"/>
                                      </p:to>
                                    </p:set>
                                    <p:anim calcmode="lin" valueType="num">
                                      <p:cBhvr additive="base">
                                        <p:cTn id="91" dur="2250" fill="hold"/>
                                        <p:tgtEl>
                                          <p:spTgt spid="302"/>
                                        </p:tgtEl>
                                        <p:attrNameLst>
                                          <p:attrName>ppt_x</p:attrName>
                                        </p:attrNameLst>
                                      </p:cBhvr>
                                      <p:tavLst>
                                        <p:tav tm="0">
                                          <p:val>
                                            <p:strVal val="0-#ppt_w/2"/>
                                          </p:val>
                                        </p:tav>
                                        <p:tav tm="100000">
                                          <p:val>
                                            <p:strVal val="#ppt_x"/>
                                          </p:val>
                                        </p:tav>
                                      </p:tavLst>
                                    </p:anim>
                                    <p:anim calcmode="lin" valueType="num">
                                      <p:cBhvr additive="base">
                                        <p:cTn id="92" dur="2250" fill="hold"/>
                                        <p:tgtEl>
                                          <p:spTgt spid="302"/>
                                        </p:tgtEl>
                                        <p:attrNameLst>
                                          <p:attrName>ppt_y</p:attrName>
                                        </p:attrNameLst>
                                      </p:cBhvr>
                                      <p:tavLst>
                                        <p:tav tm="0">
                                          <p:val>
                                            <p:strVal val="1+#ppt_h/2"/>
                                          </p:val>
                                        </p:tav>
                                        <p:tav tm="100000">
                                          <p:val>
                                            <p:strVal val="#ppt_y"/>
                                          </p:val>
                                        </p:tav>
                                      </p:tavLst>
                                    </p:anim>
                                  </p:childTnLst>
                                </p:cTn>
                              </p:par>
                              <p:par>
                                <p:cTn id="93" presetID="2" presetClass="entr" presetSubtype="12" fill="hold" nodeType="withEffect">
                                  <p:stCondLst>
                                    <p:cond delay="0"/>
                                  </p:stCondLst>
                                  <p:childTnLst>
                                    <p:set>
                                      <p:cBhvr>
                                        <p:cTn id="94" dur="1" fill="hold">
                                          <p:stCondLst>
                                            <p:cond delay="0"/>
                                          </p:stCondLst>
                                        </p:cTn>
                                        <p:tgtEl>
                                          <p:spTgt spid="305"/>
                                        </p:tgtEl>
                                        <p:attrNameLst>
                                          <p:attrName>style.visibility</p:attrName>
                                        </p:attrNameLst>
                                      </p:cBhvr>
                                      <p:to>
                                        <p:strVal val="visible"/>
                                      </p:to>
                                    </p:set>
                                    <p:anim calcmode="lin" valueType="num">
                                      <p:cBhvr additive="base">
                                        <p:cTn id="95" dur="2250" fill="hold"/>
                                        <p:tgtEl>
                                          <p:spTgt spid="305"/>
                                        </p:tgtEl>
                                        <p:attrNameLst>
                                          <p:attrName>ppt_x</p:attrName>
                                        </p:attrNameLst>
                                      </p:cBhvr>
                                      <p:tavLst>
                                        <p:tav tm="0">
                                          <p:val>
                                            <p:strVal val="0-#ppt_w/2"/>
                                          </p:val>
                                        </p:tav>
                                        <p:tav tm="100000">
                                          <p:val>
                                            <p:strVal val="#ppt_x"/>
                                          </p:val>
                                        </p:tav>
                                      </p:tavLst>
                                    </p:anim>
                                    <p:anim calcmode="lin" valueType="num">
                                      <p:cBhvr additive="base">
                                        <p:cTn id="96" dur="2250" fill="hold"/>
                                        <p:tgtEl>
                                          <p:spTgt spid="305"/>
                                        </p:tgtEl>
                                        <p:attrNameLst>
                                          <p:attrName>ppt_y</p:attrName>
                                        </p:attrNameLst>
                                      </p:cBhvr>
                                      <p:tavLst>
                                        <p:tav tm="0">
                                          <p:val>
                                            <p:strVal val="1+#ppt_h/2"/>
                                          </p:val>
                                        </p:tav>
                                        <p:tav tm="100000">
                                          <p:val>
                                            <p:strVal val="#ppt_y"/>
                                          </p:val>
                                        </p:tav>
                                      </p:tavLst>
                                    </p:anim>
                                  </p:childTnLst>
                                </p:cTn>
                              </p:par>
                              <p:par>
                                <p:cTn id="97" presetID="2" presetClass="entr" presetSubtype="12" fill="hold" nodeType="withEffect">
                                  <p:stCondLst>
                                    <p:cond delay="0"/>
                                  </p:stCondLst>
                                  <p:childTnLst>
                                    <p:set>
                                      <p:cBhvr>
                                        <p:cTn id="98" dur="1" fill="hold">
                                          <p:stCondLst>
                                            <p:cond delay="0"/>
                                          </p:stCondLst>
                                        </p:cTn>
                                        <p:tgtEl>
                                          <p:spTgt spid="308"/>
                                        </p:tgtEl>
                                        <p:attrNameLst>
                                          <p:attrName>style.visibility</p:attrName>
                                        </p:attrNameLst>
                                      </p:cBhvr>
                                      <p:to>
                                        <p:strVal val="visible"/>
                                      </p:to>
                                    </p:set>
                                    <p:anim calcmode="lin" valueType="num">
                                      <p:cBhvr additive="base">
                                        <p:cTn id="99" dur="2250" fill="hold"/>
                                        <p:tgtEl>
                                          <p:spTgt spid="308"/>
                                        </p:tgtEl>
                                        <p:attrNameLst>
                                          <p:attrName>ppt_x</p:attrName>
                                        </p:attrNameLst>
                                      </p:cBhvr>
                                      <p:tavLst>
                                        <p:tav tm="0">
                                          <p:val>
                                            <p:strVal val="0-#ppt_w/2"/>
                                          </p:val>
                                        </p:tav>
                                        <p:tav tm="100000">
                                          <p:val>
                                            <p:strVal val="#ppt_x"/>
                                          </p:val>
                                        </p:tav>
                                      </p:tavLst>
                                    </p:anim>
                                    <p:anim calcmode="lin" valueType="num">
                                      <p:cBhvr additive="base">
                                        <p:cTn id="100" dur="2250" fill="hold"/>
                                        <p:tgtEl>
                                          <p:spTgt spid="308"/>
                                        </p:tgtEl>
                                        <p:attrNameLst>
                                          <p:attrName>ppt_y</p:attrName>
                                        </p:attrNameLst>
                                      </p:cBhvr>
                                      <p:tavLst>
                                        <p:tav tm="0">
                                          <p:val>
                                            <p:strVal val="1+#ppt_h/2"/>
                                          </p:val>
                                        </p:tav>
                                        <p:tav tm="100000">
                                          <p:val>
                                            <p:strVal val="#ppt_y"/>
                                          </p:val>
                                        </p:tav>
                                      </p:tavLst>
                                    </p:anim>
                                  </p:childTnLst>
                                </p:cTn>
                              </p:par>
                              <p:par>
                                <p:cTn id="101" presetID="2" presetClass="entr" presetSubtype="3" fill="hold" nodeType="withEffect">
                                  <p:stCondLst>
                                    <p:cond delay="0"/>
                                  </p:stCondLst>
                                  <p:childTnLst>
                                    <p:set>
                                      <p:cBhvr>
                                        <p:cTn id="102" dur="1" fill="hold">
                                          <p:stCondLst>
                                            <p:cond delay="0"/>
                                          </p:stCondLst>
                                        </p:cTn>
                                        <p:tgtEl>
                                          <p:spTgt spid="148"/>
                                        </p:tgtEl>
                                        <p:attrNameLst>
                                          <p:attrName>style.visibility</p:attrName>
                                        </p:attrNameLst>
                                      </p:cBhvr>
                                      <p:to>
                                        <p:strVal val="visible"/>
                                      </p:to>
                                    </p:set>
                                    <p:anim calcmode="lin" valueType="num">
                                      <p:cBhvr additive="base">
                                        <p:cTn id="103" dur="2250" fill="hold"/>
                                        <p:tgtEl>
                                          <p:spTgt spid="148"/>
                                        </p:tgtEl>
                                        <p:attrNameLst>
                                          <p:attrName>ppt_x</p:attrName>
                                        </p:attrNameLst>
                                      </p:cBhvr>
                                      <p:tavLst>
                                        <p:tav tm="0">
                                          <p:val>
                                            <p:strVal val="1+#ppt_w/2"/>
                                          </p:val>
                                        </p:tav>
                                        <p:tav tm="100000">
                                          <p:val>
                                            <p:strVal val="#ppt_x"/>
                                          </p:val>
                                        </p:tav>
                                      </p:tavLst>
                                    </p:anim>
                                    <p:anim calcmode="lin" valueType="num">
                                      <p:cBhvr additive="base">
                                        <p:cTn id="104" dur="2250" fill="hold"/>
                                        <p:tgtEl>
                                          <p:spTgt spid="148"/>
                                        </p:tgtEl>
                                        <p:attrNameLst>
                                          <p:attrName>ppt_y</p:attrName>
                                        </p:attrNameLst>
                                      </p:cBhvr>
                                      <p:tavLst>
                                        <p:tav tm="0">
                                          <p:val>
                                            <p:strVal val="0-#ppt_h/2"/>
                                          </p:val>
                                        </p:tav>
                                        <p:tav tm="100000">
                                          <p:val>
                                            <p:strVal val="#ppt_y"/>
                                          </p:val>
                                        </p:tav>
                                      </p:tavLst>
                                    </p:anim>
                                  </p:childTnLst>
                                </p:cTn>
                              </p:par>
                              <p:par>
                                <p:cTn id="105" presetID="2" presetClass="entr" presetSubtype="3" fill="hold" nodeType="withEffect">
                                  <p:stCondLst>
                                    <p:cond delay="0"/>
                                  </p:stCondLst>
                                  <p:childTnLst>
                                    <p:set>
                                      <p:cBhvr>
                                        <p:cTn id="106" dur="1" fill="hold">
                                          <p:stCondLst>
                                            <p:cond delay="0"/>
                                          </p:stCondLst>
                                        </p:cTn>
                                        <p:tgtEl>
                                          <p:spTgt spid="152"/>
                                        </p:tgtEl>
                                        <p:attrNameLst>
                                          <p:attrName>style.visibility</p:attrName>
                                        </p:attrNameLst>
                                      </p:cBhvr>
                                      <p:to>
                                        <p:strVal val="visible"/>
                                      </p:to>
                                    </p:set>
                                    <p:anim calcmode="lin" valueType="num">
                                      <p:cBhvr additive="base">
                                        <p:cTn id="107" dur="2250" fill="hold"/>
                                        <p:tgtEl>
                                          <p:spTgt spid="152"/>
                                        </p:tgtEl>
                                        <p:attrNameLst>
                                          <p:attrName>ppt_x</p:attrName>
                                        </p:attrNameLst>
                                      </p:cBhvr>
                                      <p:tavLst>
                                        <p:tav tm="0">
                                          <p:val>
                                            <p:strVal val="1+#ppt_w/2"/>
                                          </p:val>
                                        </p:tav>
                                        <p:tav tm="100000">
                                          <p:val>
                                            <p:strVal val="#ppt_x"/>
                                          </p:val>
                                        </p:tav>
                                      </p:tavLst>
                                    </p:anim>
                                    <p:anim calcmode="lin" valueType="num">
                                      <p:cBhvr additive="base">
                                        <p:cTn id="108" dur="2250" fill="hold"/>
                                        <p:tgtEl>
                                          <p:spTgt spid="152"/>
                                        </p:tgtEl>
                                        <p:attrNameLst>
                                          <p:attrName>ppt_y</p:attrName>
                                        </p:attrNameLst>
                                      </p:cBhvr>
                                      <p:tavLst>
                                        <p:tav tm="0">
                                          <p:val>
                                            <p:strVal val="0-#ppt_h/2"/>
                                          </p:val>
                                        </p:tav>
                                        <p:tav tm="100000">
                                          <p:val>
                                            <p:strVal val="#ppt_y"/>
                                          </p:val>
                                        </p:tav>
                                      </p:tavLst>
                                    </p:anim>
                                  </p:childTnLst>
                                </p:cTn>
                              </p:par>
                              <p:par>
                                <p:cTn id="109" presetID="2" presetClass="entr" presetSubtype="3" fill="hold" nodeType="withEffect">
                                  <p:stCondLst>
                                    <p:cond delay="0"/>
                                  </p:stCondLst>
                                  <p:childTnLst>
                                    <p:set>
                                      <p:cBhvr>
                                        <p:cTn id="110" dur="1" fill="hold">
                                          <p:stCondLst>
                                            <p:cond delay="0"/>
                                          </p:stCondLst>
                                        </p:cTn>
                                        <p:tgtEl>
                                          <p:spTgt spid="155"/>
                                        </p:tgtEl>
                                        <p:attrNameLst>
                                          <p:attrName>style.visibility</p:attrName>
                                        </p:attrNameLst>
                                      </p:cBhvr>
                                      <p:to>
                                        <p:strVal val="visible"/>
                                      </p:to>
                                    </p:set>
                                    <p:anim calcmode="lin" valueType="num">
                                      <p:cBhvr additive="base">
                                        <p:cTn id="111" dur="2250" fill="hold"/>
                                        <p:tgtEl>
                                          <p:spTgt spid="155"/>
                                        </p:tgtEl>
                                        <p:attrNameLst>
                                          <p:attrName>ppt_x</p:attrName>
                                        </p:attrNameLst>
                                      </p:cBhvr>
                                      <p:tavLst>
                                        <p:tav tm="0">
                                          <p:val>
                                            <p:strVal val="1+#ppt_w/2"/>
                                          </p:val>
                                        </p:tav>
                                        <p:tav tm="100000">
                                          <p:val>
                                            <p:strVal val="#ppt_x"/>
                                          </p:val>
                                        </p:tav>
                                      </p:tavLst>
                                    </p:anim>
                                    <p:anim calcmode="lin" valueType="num">
                                      <p:cBhvr additive="base">
                                        <p:cTn id="112" dur="2250" fill="hold"/>
                                        <p:tgtEl>
                                          <p:spTgt spid="155"/>
                                        </p:tgtEl>
                                        <p:attrNameLst>
                                          <p:attrName>ppt_y</p:attrName>
                                        </p:attrNameLst>
                                      </p:cBhvr>
                                      <p:tavLst>
                                        <p:tav tm="0">
                                          <p:val>
                                            <p:strVal val="0-#ppt_h/2"/>
                                          </p:val>
                                        </p:tav>
                                        <p:tav tm="100000">
                                          <p:val>
                                            <p:strVal val="#ppt_y"/>
                                          </p:val>
                                        </p:tav>
                                      </p:tavLst>
                                    </p:anim>
                                  </p:childTnLst>
                                </p:cTn>
                              </p:par>
                              <p:par>
                                <p:cTn id="113" presetID="2" presetClass="entr" presetSubtype="3" fill="hold" nodeType="withEffect">
                                  <p:stCondLst>
                                    <p:cond delay="0"/>
                                  </p:stCondLst>
                                  <p:childTnLst>
                                    <p:set>
                                      <p:cBhvr>
                                        <p:cTn id="114" dur="1" fill="hold">
                                          <p:stCondLst>
                                            <p:cond delay="0"/>
                                          </p:stCondLst>
                                        </p:cTn>
                                        <p:tgtEl>
                                          <p:spTgt spid="158"/>
                                        </p:tgtEl>
                                        <p:attrNameLst>
                                          <p:attrName>style.visibility</p:attrName>
                                        </p:attrNameLst>
                                      </p:cBhvr>
                                      <p:to>
                                        <p:strVal val="visible"/>
                                      </p:to>
                                    </p:set>
                                    <p:anim calcmode="lin" valueType="num">
                                      <p:cBhvr additive="base">
                                        <p:cTn id="115" dur="2250" fill="hold"/>
                                        <p:tgtEl>
                                          <p:spTgt spid="158"/>
                                        </p:tgtEl>
                                        <p:attrNameLst>
                                          <p:attrName>ppt_x</p:attrName>
                                        </p:attrNameLst>
                                      </p:cBhvr>
                                      <p:tavLst>
                                        <p:tav tm="0">
                                          <p:val>
                                            <p:strVal val="1+#ppt_w/2"/>
                                          </p:val>
                                        </p:tav>
                                        <p:tav tm="100000">
                                          <p:val>
                                            <p:strVal val="#ppt_x"/>
                                          </p:val>
                                        </p:tav>
                                      </p:tavLst>
                                    </p:anim>
                                    <p:anim calcmode="lin" valueType="num">
                                      <p:cBhvr additive="base">
                                        <p:cTn id="116" dur="2250" fill="hold"/>
                                        <p:tgtEl>
                                          <p:spTgt spid="158"/>
                                        </p:tgtEl>
                                        <p:attrNameLst>
                                          <p:attrName>ppt_y</p:attrName>
                                        </p:attrNameLst>
                                      </p:cBhvr>
                                      <p:tavLst>
                                        <p:tav tm="0">
                                          <p:val>
                                            <p:strVal val="0-#ppt_h/2"/>
                                          </p:val>
                                        </p:tav>
                                        <p:tav tm="100000">
                                          <p:val>
                                            <p:strVal val="#ppt_y"/>
                                          </p:val>
                                        </p:tav>
                                      </p:tavLst>
                                    </p:anim>
                                  </p:childTnLst>
                                </p:cTn>
                              </p:par>
                              <p:par>
                                <p:cTn id="117" presetID="2" presetClass="entr" presetSubtype="3" fill="hold" nodeType="withEffect">
                                  <p:stCondLst>
                                    <p:cond delay="0"/>
                                  </p:stCondLst>
                                  <p:childTnLst>
                                    <p:set>
                                      <p:cBhvr>
                                        <p:cTn id="118" dur="1" fill="hold">
                                          <p:stCondLst>
                                            <p:cond delay="0"/>
                                          </p:stCondLst>
                                        </p:cTn>
                                        <p:tgtEl>
                                          <p:spTgt spid="161"/>
                                        </p:tgtEl>
                                        <p:attrNameLst>
                                          <p:attrName>style.visibility</p:attrName>
                                        </p:attrNameLst>
                                      </p:cBhvr>
                                      <p:to>
                                        <p:strVal val="visible"/>
                                      </p:to>
                                    </p:set>
                                    <p:anim calcmode="lin" valueType="num">
                                      <p:cBhvr additive="base">
                                        <p:cTn id="119" dur="2250" fill="hold"/>
                                        <p:tgtEl>
                                          <p:spTgt spid="161"/>
                                        </p:tgtEl>
                                        <p:attrNameLst>
                                          <p:attrName>ppt_x</p:attrName>
                                        </p:attrNameLst>
                                      </p:cBhvr>
                                      <p:tavLst>
                                        <p:tav tm="0">
                                          <p:val>
                                            <p:strVal val="1+#ppt_w/2"/>
                                          </p:val>
                                        </p:tav>
                                        <p:tav tm="100000">
                                          <p:val>
                                            <p:strVal val="#ppt_x"/>
                                          </p:val>
                                        </p:tav>
                                      </p:tavLst>
                                    </p:anim>
                                    <p:anim calcmode="lin" valueType="num">
                                      <p:cBhvr additive="base">
                                        <p:cTn id="120" dur="2250" fill="hold"/>
                                        <p:tgtEl>
                                          <p:spTgt spid="161"/>
                                        </p:tgtEl>
                                        <p:attrNameLst>
                                          <p:attrName>ppt_y</p:attrName>
                                        </p:attrNameLst>
                                      </p:cBhvr>
                                      <p:tavLst>
                                        <p:tav tm="0">
                                          <p:val>
                                            <p:strVal val="0-#ppt_h/2"/>
                                          </p:val>
                                        </p:tav>
                                        <p:tav tm="100000">
                                          <p:val>
                                            <p:strVal val="#ppt_y"/>
                                          </p:val>
                                        </p:tav>
                                      </p:tavLst>
                                    </p:anim>
                                  </p:childTnLst>
                                </p:cTn>
                              </p:par>
                              <p:par>
                                <p:cTn id="121" presetID="2" presetClass="entr" presetSubtype="3" fill="hold" nodeType="withEffect">
                                  <p:stCondLst>
                                    <p:cond delay="0"/>
                                  </p:stCondLst>
                                  <p:childTnLst>
                                    <p:set>
                                      <p:cBhvr>
                                        <p:cTn id="122" dur="1" fill="hold">
                                          <p:stCondLst>
                                            <p:cond delay="0"/>
                                          </p:stCondLst>
                                        </p:cTn>
                                        <p:tgtEl>
                                          <p:spTgt spid="164"/>
                                        </p:tgtEl>
                                        <p:attrNameLst>
                                          <p:attrName>style.visibility</p:attrName>
                                        </p:attrNameLst>
                                      </p:cBhvr>
                                      <p:to>
                                        <p:strVal val="visible"/>
                                      </p:to>
                                    </p:set>
                                    <p:anim calcmode="lin" valueType="num">
                                      <p:cBhvr additive="base">
                                        <p:cTn id="123" dur="2250" fill="hold"/>
                                        <p:tgtEl>
                                          <p:spTgt spid="164"/>
                                        </p:tgtEl>
                                        <p:attrNameLst>
                                          <p:attrName>ppt_x</p:attrName>
                                        </p:attrNameLst>
                                      </p:cBhvr>
                                      <p:tavLst>
                                        <p:tav tm="0">
                                          <p:val>
                                            <p:strVal val="1+#ppt_w/2"/>
                                          </p:val>
                                        </p:tav>
                                        <p:tav tm="100000">
                                          <p:val>
                                            <p:strVal val="#ppt_x"/>
                                          </p:val>
                                        </p:tav>
                                      </p:tavLst>
                                    </p:anim>
                                    <p:anim calcmode="lin" valueType="num">
                                      <p:cBhvr additive="base">
                                        <p:cTn id="124" dur="2250" fill="hold"/>
                                        <p:tgtEl>
                                          <p:spTgt spid="164"/>
                                        </p:tgtEl>
                                        <p:attrNameLst>
                                          <p:attrName>ppt_y</p:attrName>
                                        </p:attrNameLst>
                                      </p:cBhvr>
                                      <p:tavLst>
                                        <p:tav tm="0">
                                          <p:val>
                                            <p:strVal val="0-#ppt_h/2"/>
                                          </p:val>
                                        </p:tav>
                                        <p:tav tm="100000">
                                          <p:val>
                                            <p:strVal val="#ppt_y"/>
                                          </p:val>
                                        </p:tav>
                                      </p:tavLst>
                                    </p:anim>
                                  </p:childTnLst>
                                </p:cTn>
                              </p:par>
                              <p:par>
                                <p:cTn id="125" presetID="2" presetClass="entr" presetSubtype="3" fill="hold" nodeType="withEffect">
                                  <p:stCondLst>
                                    <p:cond delay="0"/>
                                  </p:stCondLst>
                                  <p:childTnLst>
                                    <p:set>
                                      <p:cBhvr>
                                        <p:cTn id="126" dur="1" fill="hold">
                                          <p:stCondLst>
                                            <p:cond delay="0"/>
                                          </p:stCondLst>
                                        </p:cTn>
                                        <p:tgtEl>
                                          <p:spTgt spid="167"/>
                                        </p:tgtEl>
                                        <p:attrNameLst>
                                          <p:attrName>style.visibility</p:attrName>
                                        </p:attrNameLst>
                                      </p:cBhvr>
                                      <p:to>
                                        <p:strVal val="visible"/>
                                      </p:to>
                                    </p:set>
                                    <p:anim calcmode="lin" valueType="num">
                                      <p:cBhvr additive="base">
                                        <p:cTn id="127" dur="2250" fill="hold"/>
                                        <p:tgtEl>
                                          <p:spTgt spid="167"/>
                                        </p:tgtEl>
                                        <p:attrNameLst>
                                          <p:attrName>ppt_x</p:attrName>
                                        </p:attrNameLst>
                                      </p:cBhvr>
                                      <p:tavLst>
                                        <p:tav tm="0">
                                          <p:val>
                                            <p:strVal val="1+#ppt_w/2"/>
                                          </p:val>
                                        </p:tav>
                                        <p:tav tm="100000">
                                          <p:val>
                                            <p:strVal val="#ppt_x"/>
                                          </p:val>
                                        </p:tav>
                                      </p:tavLst>
                                    </p:anim>
                                    <p:anim calcmode="lin" valueType="num">
                                      <p:cBhvr additive="base">
                                        <p:cTn id="128" dur="2250" fill="hold"/>
                                        <p:tgtEl>
                                          <p:spTgt spid="167"/>
                                        </p:tgtEl>
                                        <p:attrNameLst>
                                          <p:attrName>ppt_y</p:attrName>
                                        </p:attrNameLst>
                                      </p:cBhvr>
                                      <p:tavLst>
                                        <p:tav tm="0">
                                          <p:val>
                                            <p:strVal val="0-#ppt_h/2"/>
                                          </p:val>
                                        </p:tav>
                                        <p:tav tm="100000">
                                          <p:val>
                                            <p:strVal val="#ppt_y"/>
                                          </p:val>
                                        </p:tav>
                                      </p:tavLst>
                                    </p:anim>
                                  </p:childTnLst>
                                </p:cTn>
                              </p:par>
                              <p:par>
                                <p:cTn id="129" presetID="2" presetClass="entr" presetSubtype="3" fill="hold" nodeType="withEffect">
                                  <p:stCondLst>
                                    <p:cond delay="0"/>
                                  </p:stCondLst>
                                  <p:childTnLst>
                                    <p:set>
                                      <p:cBhvr>
                                        <p:cTn id="130" dur="1" fill="hold">
                                          <p:stCondLst>
                                            <p:cond delay="0"/>
                                          </p:stCondLst>
                                        </p:cTn>
                                        <p:tgtEl>
                                          <p:spTgt spid="170"/>
                                        </p:tgtEl>
                                        <p:attrNameLst>
                                          <p:attrName>style.visibility</p:attrName>
                                        </p:attrNameLst>
                                      </p:cBhvr>
                                      <p:to>
                                        <p:strVal val="visible"/>
                                      </p:to>
                                    </p:set>
                                    <p:anim calcmode="lin" valueType="num">
                                      <p:cBhvr additive="base">
                                        <p:cTn id="131" dur="2250" fill="hold"/>
                                        <p:tgtEl>
                                          <p:spTgt spid="170"/>
                                        </p:tgtEl>
                                        <p:attrNameLst>
                                          <p:attrName>ppt_x</p:attrName>
                                        </p:attrNameLst>
                                      </p:cBhvr>
                                      <p:tavLst>
                                        <p:tav tm="0">
                                          <p:val>
                                            <p:strVal val="1+#ppt_w/2"/>
                                          </p:val>
                                        </p:tav>
                                        <p:tav tm="100000">
                                          <p:val>
                                            <p:strVal val="#ppt_x"/>
                                          </p:val>
                                        </p:tav>
                                      </p:tavLst>
                                    </p:anim>
                                    <p:anim calcmode="lin" valueType="num">
                                      <p:cBhvr additive="base">
                                        <p:cTn id="132" dur="2250" fill="hold"/>
                                        <p:tgtEl>
                                          <p:spTgt spid="170"/>
                                        </p:tgtEl>
                                        <p:attrNameLst>
                                          <p:attrName>ppt_y</p:attrName>
                                        </p:attrNameLst>
                                      </p:cBhvr>
                                      <p:tavLst>
                                        <p:tav tm="0">
                                          <p:val>
                                            <p:strVal val="0-#ppt_h/2"/>
                                          </p:val>
                                        </p:tav>
                                        <p:tav tm="100000">
                                          <p:val>
                                            <p:strVal val="#ppt_y"/>
                                          </p:val>
                                        </p:tav>
                                      </p:tavLst>
                                    </p:anim>
                                  </p:childTnLst>
                                </p:cTn>
                              </p:par>
                              <p:par>
                                <p:cTn id="133" presetID="2" presetClass="entr" presetSubtype="3" fill="hold" nodeType="withEffect">
                                  <p:stCondLst>
                                    <p:cond delay="0"/>
                                  </p:stCondLst>
                                  <p:childTnLst>
                                    <p:set>
                                      <p:cBhvr>
                                        <p:cTn id="134" dur="1" fill="hold">
                                          <p:stCondLst>
                                            <p:cond delay="0"/>
                                          </p:stCondLst>
                                        </p:cTn>
                                        <p:tgtEl>
                                          <p:spTgt spid="173"/>
                                        </p:tgtEl>
                                        <p:attrNameLst>
                                          <p:attrName>style.visibility</p:attrName>
                                        </p:attrNameLst>
                                      </p:cBhvr>
                                      <p:to>
                                        <p:strVal val="visible"/>
                                      </p:to>
                                    </p:set>
                                    <p:anim calcmode="lin" valueType="num">
                                      <p:cBhvr additive="base">
                                        <p:cTn id="135" dur="2250" fill="hold"/>
                                        <p:tgtEl>
                                          <p:spTgt spid="173"/>
                                        </p:tgtEl>
                                        <p:attrNameLst>
                                          <p:attrName>ppt_x</p:attrName>
                                        </p:attrNameLst>
                                      </p:cBhvr>
                                      <p:tavLst>
                                        <p:tav tm="0">
                                          <p:val>
                                            <p:strVal val="1+#ppt_w/2"/>
                                          </p:val>
                                        </p:tav>
                                        <p:tav tm="100000">
                                          <p:val>
                                            <p:strVal val="#ppt_x"/>
                                          </p:val>
                                        </p:tav>
                                      </p:tavLst>
                                    </p:anim>
                                    <p:anim calcmode="lin" valueType="num">
                                      <p:cBhvr additive="base">
                                        <p:cTn id="136" dur="2250" fill="hold"/>
                                        <p:tgtEl>
                                          <p:spTgt spid="173"/>
                                        </p:tgtEl>
                                        <p:attrNameLst>
                                          <p:attrName>ppt_y</p:attrName>
                                        </p:attrNameLst>
                                      </p:cBhvr>
                                      <p:tavLst>
                                        <p:tav tm="0">
                                          <p:val>
                                            <p:strVal val="0-#ppt_h/2"/>
                                          </p:val>
                                        </p:tav>
                                        <p:tav tm="100000">
                                          <p:val>
                                            <p:strVal val="#ppt_y"/>
                                          </p:val>
                                        </p:tav>
                                      </p:tavLst>
                                    </p:anim>
                                  </p:childTnLst>
                                </p:cTn>
                              </p:par>
                              <p:par>
                                <p:cTn id="137" presetID="2" presetClass="entr" presetSubtype="3" fill="hold" nodeType="withEffect">
                                  <p:stCondLst>
                                    <p:cond delay="0"/>
                                  </p:stCondLst>
                                  <p:childTnLst>
                                    <p:set>
                                      <p:cBhvr>
                                        <p:cTn id="138" dur="1" fill="hold">
                                          <p:stCondLst>
                                            <p:cond delay="0"/>
                                          </p:stCondLst>
                                        </p:cTn>
                                        <p:tgtEl>
                                          <p:spTgt spid="176"/>
                                        </p:tgtEl>
                                        <p:attrNameLst>
                                          <p:attrName>style.visibility</p:attrName>
                                        </p:attrNameLst>
                                      </p:cBhvr>
                                      <p:to>
                                        <p:strVal val="visible"/>
                                      </p:to>
                                    </p:set>
                                    <p:anim calcmode="lin" valueType="num">
                                      <p:cBhvr additive="base">
                                        <p:cTn id="139" dur="2250" fill="hold"/>
                                        <p:tgtEl>
                                          <p:spTgt spid="176"/>
                                        </p:tgtEl>
                                        <p:attrNameLst>
                                          <p:attrName>ppt_x</p:attrName>
                                        </p:attrNameLst>
                                      </p:cBhvr>
                                      <p:tavLst>
                                        <p:tav tm="0">
                                          <p:val>
                                            <p:strVal val="1+#ppt_w/2"/>
                                          </p:val>
                                        </p:tav>
                                        <p:tav tm="100000">
                                          <p:val>
                                            <p:strVal val="#ppt_x"/>
                                          </p:val>
                                        </p:tav>
                                      </p:tavLst>
                                    </p:anim>
                                    <p:anim calcmode="lin" valueType="num">
                                      <p:cBhvr additive="base">
                                        <p:cTn id="140" dur="2250" fill="hold"/>
                                        <p:tgtEl>
                                          <p:spTgt spid="176"/>
                                        </p:tgtEl>
                                        <p:attrNameLst>
                                          <p:attrName>ppt_y</p:attrName>
                                        </p:attrNameLst>
                                      </p:cBhvr>
                                      <p:tavLst>
                                        <p:tav tm="0">
                                          <p:val>
                                            <p:strVal val="0-#ppt_h/2"/>
                                          </p:val>
                                        </p:tav>
                                        <p:tav tm="100000">
                                          <p:val>
                                            <p:strVal val="#ppt_y"/>
                                          </p:val>
                                        </p:tav>
                                      </p:tavLst>
                                    </p:anim>
                                  </p:childTnLst>
                                </p:cTn>
                              </p:par>
                              <p:par>
                                <p:cTn id="141" presetID="2" presetClass="entr" presetSubtype="3" fill="hold" nodeType="withEffect">
                                  <p:stCondLst>
                                    <p:cond delay="0"/>
                                  </p:stCondLst>
                                  <p:childTnLst>
                                    <p:set>
                                      <p:cBhvr>
                                        <p:cTn id="142" dur="1" fill="hold">
                                          <p:stCondLst>
                                            <p:cond delay="0"/>
                                          </p:stCondLst>
                                        </p:cTn>
                                        <p:tgtEl>
                                          <p:spTgt spid="251"/>
                                        </p:tgtEl>
                                        <p:attrNameLst>
                                          <p:attrName>style.visibility</p:attrName>
                                        </p:attrNameLst>
                                      </p:cBhvr>
                                      <p:to>
                                        <p:strVal val="visible"/>
                                      </p:to>
                                    </p:set>
                                    <p:anim calcmode="lin" valueType="num">
                                      <p:cBhvr additive="base">
                                        <p:cTn id="143" dur="2250" fill="hold"/>
                                        <p:tgtEl>
                                          <p:spTgt spid="251"/>
                                        </p:tgtEl>
                                        <p:attrNameLst>
                                          <p:attrName>ppt_x</p:attrName>
                                        </p:attrNameLst>
                                      </p:cBhvr>
                                      <p:tavLst>
                                        <p:tav tm="0">
                                          <p:val>
                                            <p:strVal val="1+#ppt_w/2"/>
                                          </p:val>
                                        </p:tav>
                                        <p:tav tm="100000">
                                          <p:val>
                                            <p:strVal val="#ppt_x"/>
                                          </p:val>
                                        </p:tav>
                                      </p:tavLst>
                                    </p:anim>
                                    <p:anim calcmode="lin" valueType="num">
                                      <p:cBhvr additive="base">
                                        <p:cTn id="144" dur="2250" fill="hold"/>
                                        <p:tgtEl>
                                          <p:spTgt spid="251"/>
                                        </p:tgtEl>
                                        <p:attrNameLst>
                                          <p:attrName>ppt_y</p:attrName>
                                        </p:attrNameLst>
                                      </p:cBhvr>
                                      <p:tavLst>
                                        <p:tav tm="0">
                                          <p:val>
                                            <p:strVal val="0-#ppt_h/2"/>
                                          </p:val>
                                        </p:tav>
                                        <p:tav tm="100000">
                                          <p:val>
                                            <p:strVal val="#ppt_y"/>
                                          </p:val>
                                        </p:tav>
                                      </p:tavLst>
                                    </p:anim>
                                  </p:childTnLst>
                                </p:cTn>
                              </p:par>
                              <p:par>
                                <p:cTn id="145" presetID="2" presetClass="entr" presetSubtype="3" fill="hold" nodeType="withEffect">
                                  <p:stCondLst>
                                    <p:cond delay="0"/>
                                  </p:stCondLst>
                                  <p:childTnLst>
                                    <p:set>
                                      <p:cBhvr>
                                        <p:cTn id="146" dur="1" fill="hold">
                                          <p:stCondLst>
                                            <p:cond delay="0"/>
                                          </p:stCondLst>
                                        </p:cTn>
                                        <p:tgtEl>
                                          <p:spTgt spid="254"/>
                                        </p:tgtEl>
                                        <p:attrNameLst>
                                          <p:attrName>style.visibility</p:attrName>
                                        </p:attrNameLst>
                                      </p:cBhvr>
                                      <p:to>
                                        <p:strVal val="visible"/>
                                      </p:to>
                                    </p:set>
                                    <p:anim calcmode="lin" valueType="num">
                                      <p:cBhvr additive="base">
                                        <p:cTn id="147" dur="2250" fill="hold"/>
                                        <p:tgtEl>
                                          <p:spTgt spid="254"/>
                                        </p:tgtEl>
                                        <p:attrNameLst>
                                          <p:attrName>ppt_x</p:attrName>
                                        </p:attrNameLst>
                                      </p:cBhvr>
                                      <p:tavLst>
                                        <p:tav tm="0">
                                          <p:val>
                                            <p:strVal val="1+#ppt_w/2"/>
                                          </p:val>
                                        </p:tav>
                                        <p:tav tm="100000">
                                          <p:val>
                                            <p:strVal val="#ppt_x"/>
                                          </p:val>
                                        </p:tav>
                                      </p:tavLst>
                                    </p:anim>
                                    <p:anim calcmode="lin" valueType="num">
                                      <p:cBhvr additive="base">
                                        <p:cTn id="148" dur="2250" fill="hold"/>
                                        <p:tgtEl>
                                          <p:spTgt spid="254"/>
                                        </p:tgtEl>
                                        <p:attrNameLst>
                                          <p:attrName>ppt_y</p:attrName>
                                        </p:attrNameLst>
                                      </p:cBhvr>
                                      <p:tavLst>
                                        <p:tav tm="0">
                                          <p:val>
                                            <p:strVal val="0-#ppt_h/2"/>
                                          </p:val>
                                        </p:tav>
                                        <p:tav tm="100000">
                                          <p:val>
                                            <p:strVal val="#ppt_y"/>
                                          </p:val>
                                        </p:tav>
                                      </p:tavLst>
                                    </p:anim>
                                  </p:childTnLst>
                                </p:cTn>
                              </p:par>
                              <p:par>
                                <p:cTn id="149" presetID="2" presetClass="entr" presetSubtype="9" fill="hold" nodeType="withEffect">
                                  <p:stCondLst>
                                    <p:cond delay="0"/>
                                  </p:stCondLst>
                                  <p:childTnLst>
                                    <p:set>
                                      <p:cBhvr>
                                        <p:cTn id="150" dur="1" fill="hold">
                                          <p:stCondLst>
                                            <p:cond delay="0"/>
                                          </p:stCondLst>
                                        </p:cTn>
                                        <p:tgtEl>
                                          <p:spTgt spid="257"/>
                                        </p:tgtEl>
                                        <p:attrNameLst>
                                          <p:attrName>style.visibility</p:attrName>
                                        </p:attrNameLst>
                                      </p:cBhvr>
                                      <p:to>
                                        <p:strVal val="visible"/>
                                      </p:to>
                                    </p:set>
                                    <p:anim calcmode="lin" valueType="num">
                                      <p:cBhvr additive="base">
                                        <p:cTn id="151" dur="2250" fill="hold"/>
                                        <p:tgtEl>
                                          <p:spTgt spid="257"/>
                                        </p:tgtEl>
                                        <p:attrNameLst>
                                          <p:attrName>ppt_x</p:attrName>
                                        </p:attrNameLst>
                                      </p:cBhvr>
                                      <p:tavLst>
                                        <p:tav tm="0">
                                          <p:val>
                                            <p:strVal val="0-#ppt_w/2"/>
                                          </p:val>
                                        </p:tav>
                                        <p:tav tm="100000">
                                          <p:val>
                                            <p:strVal val="#ppt_x"/>
                                          </p:val>
                                        </p:tav>
                                      </p:tavLst>
                                    </p:anim>
                                    <p:anim calcmode="lin" valueType="num">
                                      <p:cBhvr additive="base">
                                        <p:cTn id="152" dur="2250" fill="hold"/>
                                        <p:tgtEl>
                                          <p:spTgt spid="257"/>
                                        </p:tgtEl>
                                        <p:attrNameLst>
                                          <p:attrName>ppt_y</p:attrName>
                                        </p:attrNameLst>
                                      </p:cBhvr>
                                      <p:tavLst>
                                        <p:tav tm="0">
                                          <p:val>
                                            <p:strVal val="0-#ppt_h/2"/>
                                          </p:val>
                                        </p:tav>
                                        <p:tav tm="100000">
                                          <p:val>
                                            <p:strVal val="#ppt_y"/>
                                          </p:val>
                                        </p:tav>
                                      </p:tavLst>
                                    </p:anim>
                                  </p:childTnLst>
                                </p:cTn>
                              </p:par>
                              <p:par>
                                <p:cTn id="153" presetID="2" presetClass="entr" presetSubtype="9" fill="hold" nodeType="withEffect">
                                  <p:stCondLst>
                                    <p:cond delay="0"/>
                                  </p:stCondLst>
                                  <p:childTnLst>
                                    <p:set>
                                      <p:cBhvr>
                                        <p:cTn id="154" dur="1" fill="hold">
                                          <p:stCondLst>
                                            <p:cond delay="0"/>
                                          </p:stCondLst>
                                        </p:cTn>
                                        <p:tgtEl>
                                          <p:spTgt spid="260"/>
                                        </p:tgtEl>
                                        <p:attrNameLst>
                                          <p:attrName>style.visibility</p:attrName>
                                        </p:attrNameLst>
                                      </p:cBhvr>
                                      <p:to>
                                        <p:strVal val="visible"/>
                                      </p:to>
                                    </p:set>
                                    <p:anim calcmode="lin" valueType="num">
                                      <p:cBhvr additive="base">
                                        <p:cTn id="155" dur="2250" fill="hold"/>
                                        <p:tgtEl>
                                          <p:spTgt spid="260"/>
                                        </p:tgtEl>
                                        <p:attrNameLst>
                                          <p:attrName>ppt_x</p:attrName>
                                        </p:attrNameLst>
                                      </p:cBhvr>
                                      <p:tavLst>
                                        <p:tav tm="0">
                                          <p:val>
                                            <p:strVal val="0-#ppt_w/2"/>
                                          </p:val>
                                        </p:tav>
                                        <p:tav tm="100000">
                                          <p:val>
                                            <p:strVal val="#ppt_x"/>
                                          </p:val>
                                        </p:tav>
                                      </p:tavLst>
                                    </p:anim>
                                    <p:anim calcmode="lin" valueType="num">
                                      <p:cBhvr additive="base">
                                        <p:cTn id="156" dur="2250" fill="hold"/>
                                        <p:tgtEl>
                                          <p:spTgt spid="260"/>
                                        </p:tgtEl>
                                        <p:attrNameLst>
                                          <p:attrName>ppt_y</p:attrName>
                                        </p:attrNameLst>
                                      </p:cBhvr>
                                      <p:tavLst>
                                        <p:tav tm="0">
                                          <p:val>
                                            <p:strVal val="0-#ppt_h/2"/>
                                          </p:val>
                                        </p:tav>
                                        <p:tav tm="100000">
                                          <p:val>
                                            <p:strVal val="#ppt_y"/>
                                          </p:val>
                                        </p:tav>
                                      </p:tavLst>
                                    </p:anim>
                                  </p:childTnLst>
                                </p:cTn>
                              </p:par>
                              <p:par>
                                <p:cTn id="157" presetID="2" presetClass="entr" presetSubtype="9" fill="hold" nodeType="withEffect">
                                  <p:stCondLst>
                                    <p:cond delay="0"/>
                                  </p:stCondLst>
                                  <p:childTnLst>
                                    <p:set>
                                      <p:cBhvr>
                                        <p:cTn id="158" dur="1" fill="hold">
                                          <p:stCondLst>
                                            <p:cond delay="0"/>
                                          </p:stCondLst>
                                        </p:cTn>
                                        <p:tgtEl>
                                          <p:spTgt spid="263"/>
                                        </p:tgtEl>
                                        <p:attrNameLst>
                                          <p:attrName>style.visibility</p:attrName>
                                        </p:attrNameLst>
                                      </p:cBhvr>
                                      <p:to>
                                        <p:strVal val="visible"/>
                                      </p:to>
                                    </p:set>
                                    <p:anim calcmode="lin" valueType="num">
                                      <p:cBhvr additive="base">
                                        <p:cTn id="159" dur="2250" fill="hold"/>
                                        <p:tgtEl>
                                          <p:spTgt spid="263"/>
                                        </p:tgtEl>
                                        <p:attrNameLst>
                                          <p:attrName>ppt_x</p:attrName>
                                        </p:attrNameLst>
                                      </p:cBhvr>
                                      <p:tavLst>
                                        <p:tav tm="0">
                                          <p:val>
                                            <p:strVal val="0-#ppt_w/2"/>
                                          </p:val>
                                        </p:tav>
                                        <p:tav tm="100000">
                                          <p:val>
                                            <p:strVal val="#ppt_x"/>
                                          </p:val>
                                        </p:tav>
                                      </p:tavLst>
                                    </p:anim>
                                    <p:anim calcmode="lin" valueType="num">
                                      <p:cBhvr additive="base">
                                        <p:cTn id="160" dur="2250" fill="hold"/>
                                        <p:tgtEl>
                                          <p:spTgt spid="263"/>
                                        </p:tgtEl>
                                        <p:attrNameLst>
                                          <p:attrName>ppt_y</p:attrName>
                                        </p:attrNameLst>
                                      </p:cBhvr>
                                      <p:tavLst>
                                        <p:tav tm="0">
                                          <p:val>
                                            <p:strVal val="0-#ppt_h/2"/>
                                          </p:val>
                                        </p:tav>
                                        <p:tav tm="100000">
                                          <p:val>
                                            <p:strVal val="#ppt_y"/>
                                          </p:val>
                                        </p:tav>
                                      </p:tavLst>
                                    </p:anim>
                                  </p:childTnLst>
                                </p:cTn>
                              </p:par>
                              <p:par>
                                <p:cTn id="161" presetID="2" presetClass="entr" presetSubtype="9" fill="hold" nodeType="withEffect">
                                  <p:stCondLst>
                                    <p:cond delay="0"/>
                                  </p:stCondLst>
                                  <p:childTnLst>
                                    <p:set>
                                      <p:cBhvr>
                                        <p:cTn id="162" dur="1" fill="hold">
                                          <p:stCondLst>
                                            <p:cond delay="0"/>
                                          </p:stCondLst>
                                        </p:cTn>
                                        <p:tgtEl>
                                          <p:spTgt spid="266"/>
                                        </p:tgtEl>
                                        <p:attrNameLst>
                                          <p:attrName>style.visibility</p:attrName>
                                        </p:attrNameLst>
                                      </p:cBhvr>
                                      <p:to>
                                        <p:strVal val="visible"/>
                                      </p:to>
                                    </p:set>
                                    <p:anim calcmode="lin" valueType="num">
                                      <p:cBhvr additive="base">
                                        <p:cTn id="163" dur="2250" fill="hold"/>
                                        <p:tgtEl>
                                          <p:spTgt spid="266"/>
                                        </p:tgtEl>
                                        <p:attrNameLst>
                                          <p:attrName>ppt_x</p:attrName>
                                        </p:attrNameLst>
                                      </p:cBhvr>
                                      <p:tavLst>
                                        <p:tav tm="0">
                                          <p:val>
                                            <p:strVal val="0-#ppt_w/2"/>
                                          </p:val>
                                        </p:tav>
                                        <p:tav tm="100000">
                                          <p:val>
                                            <p:strVal val="#ppt_x"/>
                                          </p:val>
                                        </p:tav>
                                      </p:tavLst>
                                    </p:anim>
                                    <p:anim calcmode="lin" valueType="num">
                                      <p:cBhvr additive="base">
                                        <p:cTn id="164" dur="2250" fill="hold"/>
                                        <p:tgtEl>
                                          <p:spTgt spid="266"/>
                                        </p:tgtEl>
                                        <p:attrNameLst>
                                          <p:attrName>ppt_y</p:attrName>
                                        </p:attrNameLst>
                                      </p:cBhvr>
                                      <p:tavLst>
                                        <p:tav tm="0">
                                          <p:val>
                                            <p:strVal val="0-#ppt_h/2"/>
                                          </p:val>
                                        </p:tav>
                                        <p:tav tm="100000">
                                          <p:val>
                                            <p:strVal val="#ppt_y"/>
                                          </p:val>
                                        </p:tav>
                                      </p:tavLst>
                                    </p:anim>
                                  </p:childTnLst>
                                </p:cTn>
                              </p:par>
                              <p:par>
                                <p:cTn id="165" presetID="2" presetClass="entr" presetSubtype="9" fill="hold" nodeType="withEffect">
                                  <p:stCondLst>
                                    <p:cond delay="0"/>
                                  </p:stCondLst>
                                  <p:childTnLst>
                                    <p:set>
                                      <p:cBhvr>
                                        <p:cTn id="166" dur="1" fill="hold">
                                          <p:stCondLst>
                                            <p:cond delay="0"/>
                                          </p:stCondLst>
                                        </p:cTn>
                                        <p:tgtEl>
                                          <p:spTgt spid="269"/>
                                        </p:tgtEl>
                                        <p:attrNameLst>
                                          <p:attrName>style.visibility</p:attrName>
                                        </p:attrNameLst>
                                      </p:cBhvr>
                                      <p:to>
                                        <p:strVal val="visible"/>
                                      </p:to>
                                    </p:set>
                                    <p:anim calcmode="lin" valueType="num">
                                      <p:cBhvr additive="base">
                                        <p:cTn id="167" dur="2250" fill="hold"/>
                                        <p:tgtEl>
                                          <p:spTgt spid="269"/>
                                        </p:tgtEl>
                                        <p:attrNameLst>
                                          <p:attrName>ppt_x</p:attrName>
                                        </p:attrNameLst>
                                      </p:cBhvr>
                                      <p:tavLst>
                                        <p:tav tm="0">
                                          <p:val>
                                            <p:strVal val="0-#ppt_w/2"/>
                                          </p:val>
                                        </p:tav>
                                        <p:tav tm="100000">
                                          <p:val>
                                            <p:strVal val="#ppt_x"/>
                                          </p:val>
                                        </p:tav>
                                      </p:tavLst>
                                    </p:anim>
                                    <p:anim calcmode="lin" valueType="num">
                                      <p:cBhvr additive="base">
                                        <p:cTn id="168" dur="2250" fill="hold"/>
                                        <p:tgtEl>
                                          <p:spTgt spid="269"/>
                                        </p:tgtEl>
                                        <p:attrNameLst>
                                          <p:attrName>ppt_y</p:attrName>
                                        </p:attrNameLst>
                                      </p:cBhvr>
                                      <p:tavLst>
                                        <p:tav tm="0">
                                          <p:val>
                                            <p:strVal val="0-#ppt_h/2"/>
                                          </p:val>
                                        </p:tav>
                                        <p:tav tm="100000">
                                          <p:val>
                                            <p:strVal val="#ppt_y"/>
                                          </p:val>
                                        </p:tav>
                                      </p:tavLst>
                                    </p:anim>
                                  </p:childTnLst>
                                </p:cTn>
                              </p:par>
                              <p:par>
                                <p:cTn id="169" presetID="2" presetClass="entr" presetSubtype="9" fill="hold" nodeType="withEffect">
                                  <p:stCondLst>
                                    <p:cond delay="0"/>
                                  </p:stCondLst>
                                  <p:childTnLst>
                                    <p:set>
                                      <p:cBhvr>
                                        <p:cTn id="170" dur="1" fill="hold">
                                          <p:stCondLst>
                                            <p:cond delay="0"/>
                                          </p:stCondLst>
                                        </p:cTn>
                                        <p:tgtEl>
                                          <p:spTgt spid="272"/>
                                        </p:tgtEl>
                                        <p:attrNameLst>
                                          <p:attrName>style.visibility</p:attrName>
                                        </p:attrNameLst>
                                      </p:cBhvr>
                                      <p:to>
                                        <p:strVal val="visible"/>
                                      </p:to>
                                    </p:set>
                                    <p:anim calcmode="lin" valueType="num">
                                      <p:cBhvr additive="base">
                                        <p:cTn id="171" dur="2250" fill="hold"/>
                                        <p:tgtEl>
                                          <p:spTgt spid="272"/>
                                        </p:tgtEl>
                                        <p:attrNameLst>
                                          <p:attrName>ppt_x</p:attrName>
                                        </p:attrNameLst>
                                      </p:cBhvr>
                                      <p:tavLst>
                                        <p:tav tm="0">
                                          <p:val>
                                            <p:strVal val="0-#ppt_w/2"/>
                                          </p:val>
                                        </p:tav>
                                        <p:tav tm="100000">
                                          <p:val>
                                            <p:strVal val="#ppt_x"/>
                                          </p:val>
                                        </p:tav>
                                      </p:tavLst>
                                    </p:anim>
                                    <p:anim calcmode="lin" valueType="num">
                                      <p:cBhvr additive="base">
                                        <p:cTn id="172" dur="2250" fill="hold"/>
                                        <p:tgtEl>
                                          <p:spTgt spid="272"/>
                                        </p:tgtEl>
                                        <p:attrNameLst>
                                          <p:attrName>ppt_y</p:attrName>
                                        </p:attrNameLst>
                                      </p:cBhvr>
                                      <p:tavLst>
                                        <p:tav tm="0">
                                          <p:val>
                                            <p:strVal val="0-#ppt_h/2"/>
                                          </p:val>
                                        </p:tav>
                                        <p:tav tm="100000">
                                          <p:val>
                                            <p:strVal val="#ppt_y"/>
                                          </p:val>
                                        </p:tav>
                                      </p:tavLst>
                                    </p:anim>
                                  </p:childTnLst>
                                </p:cTn>
                              </p:par>
                              <p:par>
                                <p:cTn id="173" presetID="2" presetClass="entr" presetSubtype="9" fill="hold" nodeType="withEffect">
                                  <p:stCondLst>
                                    <p:cond delay="0"/>
                                  </p:stCondLst>
                                  <p:childTnLst>
                                    <p:set>
                                      <p:cBhvr>
                                        <p:cTn id="174" dur="1" fill="hold">
                                          <p:stCondLst>
                                            <p:cond delay="0"/>
                                          </p:stCondLst>
                                        </p:cTn>
                                        <p:tgtEl>
                                          <p:spTgt spid="311"/>
                                        </p:tgtEl>
                                        <p:attrNameLst>
                                          <p:attrName>style.visibility</p:attrName>
                                        </p:attrNameLst>
                                      </p:cBhvr>
                                      <p:to>
                                        <p:strVal val="visible"/>
                                      </p:to>
                                    </p:set>
                                    <p:anim calcmode="lin" valueType="num">
                                      <p:cBhvr additive="base">
                                        <p:cTn id="175" dur="2250" fill="hold"/>
                                        <p:tgtEl>
                                          <p:spTgt spid="311"/>
                                        </p:tgtEl>
                                        <p:attrNameLst>
                                          <p:attrName>ppt_x</p:attrName>
                                        </p:attrNameLst>
                                      </p:cBhvr>
                                      <p:tavLst>
                                        <p:tav tm="0">
                                          <p:val>
                                            <p:strVal val="0-#ppt_w/2"/>
                                          </p:val>
                                        </p:tav>
                                        <p:tav tm="100000">
                                          <p:val>
                                            <p:strVal val="#ppt_x"/>
                                          </p:val>
                                        </p:tav>
                                      </p:tavLst>
                                    </p:anim>
                                    <p:anim calcmode="lin" valueType="num">
                                      <p:cBhvr additive="base">
                                        <p:cTn id="176" dur="2250" fill="hold"/>
                                        <p:tgtEl>
                                          <p:spTgt spid="311"/>
                                        </p:tgtEl>
                                        <p:attrNameLst>
                                          <p:attrName>ppt_y</p:attrName>
                                        </p:attrNameLst>
                                      </p:cBhvr>
                                      <p:tavLst>
                                        <p:tav tm="0">
                                          <p:val>
                                            <p:strVal val="0-#ppt_h/2"/>
                                          </p:val>
                                        </p:tav>
                                        <p:tav tm="100000">
                                          <p:val>
                                            <p:strVal val="#ppt_y"/>
                                          </p:val>
                                        </p:tav>
                                      </p:tavLst>
                                    </p:anim>
                                  </p:childTnLst>
                                </p:cTn>
                              </p:par>
                              <p:par>
                                <p:cTn id="177" presetID="2" presetClass="entr" presetSubtype="9" fill="hold" nodeType="withEffect">
                                  <p:stCondLst>
                                    <p:cond delay="0"/>
                                  </p:stCondLst>
                                  <p:childTnLst>
                                    <p:set>
                                      <p:cBhvr>
                                        <p:cTn id="178" dur="1" fill="hold">
                                          <p:stCondLst>
                                            <p:cond delay="0"/>
                                          </p:stCondLst>
                                        </p:cTn>
                                        <p:tgtEl>
                                          <p:spTgt spid="314"/>
                                        </p:tgtEl>
                                        <p:attrNameLst>
                                          <p:attrName>style.visibility</p:attrName>
                                        </p:attrNameLst>
                                      </p:cBhvr>
                                      <p:to>
                                        <p:strVal val="visible"/>
                                      </p:to>
                                    </p:set>
                                    <p:anim calcmode="lin" valueType="num">
                                      <p:cBhvr additive="base">
                                        <p:cTn id="179" dur="2250" fill="hold"/>
                                        <p:tgtEl>
                                          <p:spTgt spid="314"/>
                                        </p:tgtEl>
                                        <p:attrNameLst>
                                          <p:attrName>ppt_x</p:attrName>
                                        </p:attrNameLst>
                                      </p:cBhvr>
                                      <p:tavLst>
                                        <p:tav tm="0">
                                          <p:val>
                                            <p:strVal val="0-#ppt_w/2"/>
                                          </p:val>
                                        </p:tav>
                                        <p:tav tm="100000">
                                          <p:val>
                                            <p:strVal val="#ppt_x"/>
                                          </p:val>
                                        </p:tav>
                                      </p:tavLst>
                                    </p:anim>
                                    <p:anim calcmode="lin" valueType="num">
                                      <p:cBhvr additive="base">
                                        <p:cTn id="180" dur="2250" fill="hold"/>
                                        <p:tgtEl>
                                          <p:spTgt spid="314"/>
                                        </p:tgtEl>
                                        <p:attrNameLst>
                                          <p:attrName>ppt_y</p:attrName>
                                        </p:attrNameLst>
                                      </p:cBhvr>
                                      <p:tavLst>
                                        <p:tav tm="0">
                                          <p:val>
                                            <p:strVal val="0-#ppt_h/2"/>
                                          </p:val>
                                        </p:tav>
                                        <p:tav tm="100000">
                                          <p:val>
                                            <p:strVal val="#ppt_y"/>
                                          </p:val>
                                        </p:tav>
                                      </p:tavLst>
                                    </p:anim>
                                  </p:childTnLst>
                                </p:cTn>
                              </p:par>
                              <p:par>
                                <p:cTn id="181" presetID="2" presetClass="entr" presetSubtype="9" fill="hold" nodeType="withEffect">
                                  <p:stCondLst>
                                    <p:cond delay="0"/>
                                  </p:stCondLst>
                                  <p:childTnLst>
                                    <p:set>
                                      <p:cBhvr>
                                        <p:cTn id="182" dur="1" fill="hold">
                                          <p:stCondLst>
                                            <p:cond delay="0"/>
                                          </p:stCondLst>
                                        </p:cTn>
                                        <p:tgtEl>
                                          <p:spTgt spid="317"/>
                                        </p:tgtEl>
                                        <p:attrNameLst>
                                          <p:attrName>style.visibility</p:attrName>
                                        </p:attrNameLst>
                                      </p:cBhvr>
                                      <p:to>
                                        <p:strVal val="visible"/>
                                      </p:to>
                                    </p:set>
                                    <p:anim calcmode="lin" valueType="num">
                                      <p:cBhvr additive="base">
                                        <p:cTn id="183" dur="2250" fill="hold"/>
                                        <p:tgtEl>
                                          <p:spTgt spid="317"/>
                                        </p:tgtEl>
                                        <p:attrNameLst>
                                          <p:attrName>ppt_x</p:attrName>
                                        </p:attrNameLst>
                                      </p:cBhvr>
                                      <p:tavLst>
                                        <p:tav tm="0">
                                          <p:val>
                                            <p:strVal val="0-#ppt_w/2"/>
                                          </p:val>
                                        </p:tav>
                                        <p:tav tm="100000">
                                          <p:val>
                                            <p:strVal val="#ppt_x"/>
                                          </p:val>
                                        </p:tav>
                                      </p:tavLst>
                                    </p:anim>
                                    <p:anim calcmode="lin" valueType="num">
                                      <p:cBhvr additive="base">
                                        <p:cTn id="184" dur="2250" fill="hold"/>
                                        <p:tgtEl>
                                          <p:spTgt spid="317"/>
                                        </p:tgtEl>
                                        <p:attrNameLst>
                                          <p:attrName>ppt_y</p:attrName>
                                        </p:attrNameLst>
                                      </p:cBhvr>
                                      <p:tavLst>
                                        <p:tav tm="0">
                                          <p:val>
                                            <p:strVal val="0-#ppt_h/2"/>
                                          </p:val>
                                        </p:tav>
                                        <p:tav tm="100000">
                                          <p:val>
                                            <p:strVal val="#ppt_y"/>
                                          </p:val>
                                        </p:tav>
                                      </p:tavLst>
                                    </p:anim>
                                  </p:childTnLst>
                                </p:cTn>
                              </p:par>
                              <p:par>
                                <p:cTn id="185" presetID="2" presetClass="entr" presetSubtype="9" fill="hold" nodeType="withEffect">
                                  <p:stCondLst>
                                    <p:cond delay="0"/>
                                  </p:stCondLst>
                                  <p:childTnLst>
                                    <p:set>
                                      <p:cBhvr>
                                        <p:cTn id="186" dur="1" fill="hold">
                                          <p:stCondLst>
                                            <p:cond delay="0"/>
                                          </p:stCondLst>
                                        </p:cTn>
                                        <p:tgtEl>
                                          <p:spTgt spid="320"/>
                                        </p:tgtEl>
                                        <p:attrNameLst>
                                          <p:attrName>style.visibility</p:attrName>
                                        </p:attrNameLst>
                                      </p:cBhvr>
                                      <p:to>
                                        <p:strVal val="visible"/>
                                      </p:to>
                                    </p:set>
                                    <p:anim calcmode="lin" valueType="num">
                                      <p:cBhvr additive="base">
                                        <p:cTn id="187" dur="2250" fill="hold"/>
                                        <p:tgtEl>
                                          <p:spTgt spid="320"/>
                                        </p:tgtEl>
                                        <p:attrNameLst>
                                          <p:attrName>ppt_x</p:attrName>
                                        </p:attrNameLst>
                                      </p:cBhvr>
                                      <p:tavLst>
                                        <p:tav tm="0">
                                          <p:val>
                                            <p:strVal val="0-#ppt_w/2"/>
                                          </p:val>
                                        </p:tav>
                                        <p:tav tm="100000">
                                          <p:val>
                                            <p:strVal val="#ppt_x"/>
                                          </p:val>
                                        </p:tav>
                                      </p:tavLst>
                                    </p:anim>
                                    <p:anim calcmode="lin" valueType="num">
                                      <p:cBhvr additive="base">
                                        <p:cTn id="188" dur="2250" fill="hold"/>
                                        <p:tgtEl>
                                          <p:spTgt spid="320"/>
                                        </p:tgtEl>
                                        <p:attrNameLst>
                                          <p:attrName>ppt_y</p:attrName>
                                        </p:attrNameLst>
                                      </p:cBhvr>
                                      <p:tavLst>
                                        <p:tav tm="0">
                                          <p:val>
                                            <p:strVal val="0-#ppt_h/2"/>
                                          </p:val>
                                        </p:tav>
                                        <p:tav tm="100000">
                                          <p:val>
                                            <p:strVal val="#ppt_y"/>
                                          </p:val>
                                        </p:tav>
                                      </p:tavLst>
                                    </p:anim>
                                  </p:childTnLst>
                                </p:cTn>
                              </p:par>
                              <p:par>
                                <p:cTn id="189" presetID="2" presetClass="entr" presetSubtype="9" fill="hold" nodeType="withEffect">
                                  <p:stCondLst>
                                    <p:cond delay="0"/>
                                  </p:stCondLst>
                                  <p:childTnLst>
                                    <p:set>
                                      <p:cBhvr>
                                        <p:cTn id="190" dur="1" fill="hold">
                                          <p:stCondLst>
                                            <p:cond delay="0"/>
                                          </p:stCondLst>
                                        </p:cTn>
                                        <p:tgtEl>
                                          <p:spTgt spid="323"/>
                                        </p:tgtEl>
                                        <p:attrNameLst>
                                          <p:attrName>style.visibility</p:attrName>
                                        </p:attrNameLst>
                                      </p:cBhvr>
                                      <p:to>
                                        <p:strVal val="visible"/>
                                      </p:to>
                                    </p:set>
                                    <p:anim calcmode="lin" valueType="num">
                                      <p:cBhvr additive="base">
                                        <p:cTn id="191" dur="2250" fill="hold"/>
                                        <p:tgtEl>
                                          <p:spTgt spid="323"/>
                                        </p:tgtEl>
                                        <p:attrNameLst>
                                          <p:attrName>ppt_x</p:attrName>
                                        </p:attrNameLst>
                                      </p:cBhvr>
                                      <p:tavLst>
                                        <p:tav tm="0">
                                          <p:val>
                                            <p:strVal val="0-#ppt_w/2"/>
                                          </p:val>
                                        </p:tav>
                                        <p:tav tm="100000">
                                          <p:val>
                                            <p:strVal val="#ppt_x"/>
                                          </p:val>
                                        </p:tav>
                                      </p:tavLst>
                                    </p:anim>
                                    <p:anim calcmode="lin" valueType="num">
                                      <p:cBhvr additive="base">
                                        <p:cTn id="192" dur="2250" fill="hold"/>
                                        <p:tgtEl>
                                          <p:spTgt spid="323"/>
                                        </p:tgtEl>
                                        <p:attrNameLst>
                                          <p:attrName>ppt_y</p:attrName>
                                        </p:attrNameLst>
                                      </p:cBhvr>
                                      <p:tavLst>
                                        <p:tav tm="0">
                                          <p:val>
                                            <p:strVal val="0-#ppt_h/2"/>
                                          </p:val>
                                        </p:tav>
                                        <p:tav tm="100000">
                                          <p:val>
                                            <p:strVal val="#ppt_y"/>
                                          </p:val>
                                        </p:tav>
                                      </p:tavLst>
                                    </p:anim>
                                  </p:childTnLst>
                                </p:cTn>
                              </p:par>
                              <p:par>
                                <p:cTn id="193" presetID="2" presetClass="entr" presetSubtype="9" fill="hold" nodeType="withEffect">
                                  <p:stCondLst>
                                    <p:cond delay="0"/>
                                  </p:stCondLst>
                                  <p:childTnLst>
                                    <p:set>
                                      <p:cBhvr>
                                        <p:cTn id="194" dur="1" fill="hold">
                                          <p:stCondLst>
                                            <p:cond delay="0"/>
                                          </p:stCondLst>
                                        </p:cTn>
                                        <p:tgtEl>
                                          <p:spTgt spid="326"/>
                                        </p:tgtEl>
                                        <p:attrNameLst>
                                          <p:attrName>style.visibility</p:attrName>
                                        </p:attrNameLst>
                                      </p:cBhvr>
                                      <p:to>
                                        <p:strVal val="visible"/>
                                      </p:to>
                                    </p:set>
                                    <p:anim calcmode="lin" valueType="num">
                                      <p:cBhvr additive="base">
                                        <p:cTn id="195" dur="2250" fill="hold"/>
                                        <p:tgtEl>
                                          <p:spTgt spid="326"/>
                                        </p:tgtEl>
                                        <p:attrNameLst>
                                          <p:attrName>ppt_x</p:attrName>
                                        </p:attrNameLst>
                                      </p:cBhvr>
                                      <p:tavLst>
                                        <p:tav tm="0">
                                          <p:val>
                                            <p:strVal val="0-#ppt_w/2"/>
                                          </p:val>
                                        </p:tav>
                                        <p:tav tm="100000">
                                          <p:val>
                                            <p:strVal val="#ppt_x"/>
                                          </p:val>
                                        </p:tav>
                                      </p:tavLst>
                                    </p:anim>
                                    <p:anim calcmode="lin" valueType="num">
                                      <p:cBhvr additive="base">
                                        <p:cTn id="196" dur="2250" fill="hold"/>
                                        <p:tgtEl>
                                          <p:spTgt spid="326"/>
                                        </p:tgtEl>
                                        <p:attrNameLst>
                                          <p:attrName>ppt_y</p:attrName>
                                        </p:attrNameLst>
                                      </p:cBhvr>
                                      <p:tavLst>
                                        <p:tav tm="0">
                                          <p:val>
                                            <p:strVal val="0-#ppt_h/2"/>
                                          </p:val>
                                        </p:tav>
                                        <p:tav tm="100000">
                                          <p:val>
                                            <p:strVal val="#ppt_y"/>
                                          </p:val>
                                        </p:tav>
                                      </p:tavLst>
                                    </p:anim>
                                  </p:childTnLst>
                                </p:cTn>
                              </p:par>
                              <p:par>
                                <p:cTn id="197" presetID="8" presetClass="emph" presetSubtype="0" fill="hold" nodeType="withEffect">
                                  <p:stCondLst>
                                    <p:cond delay="0"/>
                                  </p:stCondLst>
                                  <p:childTnLst>
                                    <p:animRot by="21600000">
                                      <p:cBhvr>
                                        <p:cTn id="198" dur="2250" fill="hold"/>
                                        <p:tgtEl>
                                          <p:spTgt spid="329"/>
                                        </p:tgtEl>
                                        <p:attrNameLst>
                                          <p:attrName>r</p:attrName>
                                        </p:attrNameLst>
                                      </p:cBhvr>
                                    </p:animRot>
                                  </p:childTnLst>
                                </p:cTn>
                              </p:par>
                              <p:par>
                                <p:cTn id="199" presetID="8" presetClass="emph" presetSubtype="0" fill="hold" nodeType="withEffect">
                                  <p:stCondLst>
                                    <p:cond delay="0"/>
                                  </p:stCondLst>
                                  <p:childTnLst>
                                    <p:animRot by="21600000">
                                      <p:cBhvr>
                                        <p:cTn id="200" dur="2250" fill="hold"/>
                                        <p:tgtEl>
                                          <p:spTgt spid="332"/>
                                        </p:tgtEl>
                                        <p:attrNameLst>
                                          <p:attrName>r</p:attrName>
                                        </p:attrNameLst>
                                      </p:cBhvr>
                                    </p:animRot>
                                  </p:childTnLst>
                                </p:cTn>
                              </p:par>
                              <p:par>
                                <p:cTn id="201" presetID="8" presetClass="emph" presetSubtype="0" fill="hold" nodeType="withEffect">
                                  <p:stCondLst>
                                    <p:cond delay="0"/>
                                  </p:stCondLst>
                                  <p:childTnLst>
                                    <p:animRot by="21600000">
                                      <p:cBhvr>
                                        <p:cTn id="202" dur="2250" fill="hold"/>
                                        <p:tgtEl>
                                          <p:spTgt spid="335"/>
                                        </p:tgtEl>
                                        <p:attrNameLst>
                                          <p:attrName>r</p:attrName>
                                        </p:attrNameLst>
                                      </p:cBhvr>
                                    </p:animRot>
                                  </p:childTnLst>
                                </p:cTn>
                              </p:par>
                              <p:par>
                                <p:cTn id="203" presetID="8" presetClass="emph" presetSubtype="0" fill="hold" nodeType="withEffect">
                                  <p:stCondLst>
                                    <p:cond delay="0"/>
                                  </p:stCondLst>
                                  <p:childTnLst>
                                    <p:animRot by="21600000">
                                      <p:cBhvr>
                                        <p:cTn id="204" dur="2250" fill="hold"/>
                                        <p:tgtEl>
                                          <p:spTgt spid="338"/>
                                        </p:tgtEl>
                                        <p:attrNameLst>
                                          <p:attrName>r</p:attrName>
                                        </p:attrNameLst>
                                      </p:cBhvr>
                                    </p:animRot>
                                  </p:childTnLst>
                                </p:cTn>
                              </p:par>
                              <p:par>
                                <p:cTn id="205" presetID="8" presetClass="emph" presetSubtype="0" fill="hold" nodeType="withEffect">
                                  <p:stCondLst>
                                    <p:cond delay="0"/>
                                  </p:stCondLst>
                                  <p:childTnLst>
                                    <p:animRot by="21600000">
                                      <p:cBhvr>
                                        <p:cTn id="206" dur="2250" fill="hold"/>
                                        <p:tgtEl>
                                          <p:spTgt spid="341"/>
                                        </p:tgtEl>
                                        <p:attrNameLst>
                                          <p:attrName>r</p:attrName>
                                        </p:attrNameLst>
                                      </p:cBhvr>
                                    </p:animRot>
                                  </p:childTnLst>
                                </p:cTn>
                              </p:par>
                              <p:par>
                                <p:cTn id="207" presetID="8" presetClass="emph" presetSubtype="0" fill="hold" nodeType="withEffect">
                                  <p:stCondLst>
                                    <p:cond delay="0"/>
                                  </p:stCondLst>
                                  <p:childTnLst>
                                    <p:animRot by="21600000">
                                      <p:cBhvr>
                                        <p:cTn id="208" dur="2250" fill="hold"/>
                                        <p:tgtEl>
                                          <p:spTgt spid="344"/>
                                        </p:tgtEl>
                                        <p:attrNameLst>
                                          <p:attrName>r</p:attrName>
                                        </p:attrNameLst>
                                      </p:cBhvr>
                                    </p:animRot>
                                  </p:childTnLst>
                                </p:cTn>
                              </p:par>
                              <p:par>
                                <p:cTn id="209" presetID="8" presetClass="emph" presetSubtype="0" fill="hold" nodeType="withEffect">
                                  <p:stCondLst>
                                    <p:cond delay="0"/>
                                  </p:stCondLst>
                                  <p:childTnLst>
                                    <p:animRot by="21600000">
                                      <p:cBhvr>
                                        <p:cTn id="210" dur="2250" fill="hold"/>
                                        <p:tgtEl>
                                          <p:spTgt spid="347"/>
                                        </p:tgtEl>
                                        <p:attrNameLst>
                                          <p:attrName>r</p:attrName>
                                        </p:attrNameLst>
                                      </p:cBhvr>
                                    </p:animRot>
                                  </p:childTnLst>
                                </p:cTn>
                              </p:par>
                              <p:par>
                                <p:cTn id="211" presetID="8" presetClass="emph" presetSubtype="0" fill="hold" nodeType="withEffect">
                                  <p:stCondLst>
                                    <p:cond delay="0"/>
                                  </p:stCondLst>
                                  <p:childTnLst>
                                    <p:animRot by="21600000">
                                      <p:cBhvr>
                                        <p:cTn id="212" dur="2250" fill="hold"/>
                                        <p:tgtEl>
                                          <p:spTgt spid="350"/>
                                        </p:tgtEl>
                                        <p:attrNameLst>
                                          <p:attrName>r</p:attrName>
                                        </p:attrNameLst>
                                      </p:cBhvr>
                                    </p:animRot>
                                  </p:childTnLst>
                                </p:cTn>
                              </p:par>
                              <p:par>
                                <p:cTn id="213" presetID="8" presetClass="emph" presetSubtype="0" fill="hold" nodeType="withEffect">
                                  <p:stCondLst>
                                    <p:cond delay="0"/>
                                  </p:stCondLst>
                                  <p:childTnLst>
                                    <p:animRot by="21600000">
                                      <p:cBhvr>
                                        <p:cTn id="214" dur="2250" fill="hold"/>
                                        <p:tgtEl>
                                          <p:spTgt spid="353"/>
                                        </p:tgtEl>
                                        <p:attrNameLst>
                                          <p:attrName>r</p:attrName>
                                        </p:attrNameLst>
                                      </p:cBhvr>
                                    </p:animRot>
                                  </p:childTnLst>
                                </p:cTn>
                              </p:par>
                              <p:par>
                                <p:cTn id="215" presetID="8" presetClass="emph" presetSubtype="0" fill="hold" nodeType="withEffect">
                                  <p:stCondLst>
                                    <p:cond delay="0"/>
                                  </p:stCondLst>
                                  <p:childTnLst>
                                    <p:animRot by="21600000">
                                      <p:cBhvr>
                                        <p:cTn id="216" dur="2250" fill="hold"/>
                                        <p:tgtEl>
                                          <p:spTgt spid="357"/>
                                        </p:tgtEl>
                                        <p:attrNameLst>
                                          <p:attrName>r</p:attrName>
                                        </p:attrNameLst>
                                      </p:cBhvr>
                                    </p:animRot>
                                  </p:childTnLst>
                                </p:cTn>
                              </p:par>
                              <p:par>
                                <p:cTn id="217" presetID="8" presetClass="emph" presetSubtype="0" fill="hold" nodeType="withEffect">
                                  <p:stCondLst>
                                    <p:cond delay="0"/>
                                  </p:stCondLst>
                                  <p:childTnLst>
                                    <p:animRot by="21600000">
                                      <p:cBhvr>
                                        <p:cTn id="218" dur="2250" fill="hold"/>
                                        <p:tgtEl>
                                          <p:spTgt spid="360"/>
                                        </p:tgtEl>
                                        <p:attrNameLst>
                                          <p:attrName>r</p:attrName>
                                        </p:attrNameLst>
                                      </p:cBhvr>
                                    </p:animRot>
                                  </p:childTnLst>
                                </p:cTn>
                              </p:par>
                              <p:par>
                                <p:cTn id="219" presetID="8" presetClass="emph" presetSubtype="0" fill="hold" nodeType="withEffect">
                                  <p:stCondLst>
                                    <p:cond delay="0"/>
                                  </p:stCondLst>
                                  <p:childTnLst>
                                    <p:animRot by="21600000">
                                      <p:cBhvr>
                                        <p:cTn id="220" dur="2250" fill="hold"/>
                                        <p:tgtEl>
                                          <p:spTgt spid="363"/>
                                        </p:tgtEl>
                                        <p:attrNameLst>
                                          <p:attrName>r</p:attrName>
                                        </p:attrNameLst>
                                      </p:cBhvr>
                                    </p:animRot>
                                  </p:childTnLst>
                                </p:cTn>
                              </p:par>
                              <p:par>
                                <p:cTn id="221" presetID="8" presetClass="emph" presetSubtype="0" fill="hold" nodeType="withEffect">
                                  <p:stCondLst>
                                    <p:cond delay="0"/>
                                  </p:stCondLst>
                                  <p:childTnLst>
                                    <p:animRot by="-21600000">
                                      <p:cBhvr>
                                        <p:cTn id="222" dur="2250" fill="hold"/>
                                        <p:tgtEl>
                                          <p:spTgt spid="275"/>
                                        </p:tgtEl>
                                        <p:attrNameLst>
                                          <p:attrName>r</p:attrName>
                                        </p:attrNameLst>
                                      </p:cBhvr>
                                    </p:animRot>
                                  </p:childTnLst>
                                </p:cTn>
                              </p:par>
                              <p:par>
                                <p:cTn id="223" presetID="8" presetClass="emph" presetSubtype="0" fill="hold" nodeType="withEffect">
                                  <p:stCondLst>
                                    <p:cond delay="0"/>
                                  </p:stCondLst>
                                  <p:childTnLst>
                                    <p:animRot by="-21600000">
                                      <p:cBhvr>
                                        <p:cTn id="224" dur="2250" fill="hold"/>
                                        <p:tgtEl>
                                          <p:spTgt spid="278"/>
                                        </p:tgtEl>
                                        <p:attrNameLst>
                                          <p:attrName>r</p:attrName>
                                        </p:attrNameLst>
                                      </p:cBhvr>
                                    </p:animRot>
                                  </p:childTnLst>
                                </p:cTn>
                              </p:par>
                              <p:par>
                                <p:cTn id="225" presetID="8" presetClass="emph" presetSubtype="0" fill="hold" nodeType="withEffect">
                                  <p:stCondLst>
                                    <p:cond delay="0"/>
                                  </p:stCondLst>
                                  <p:childTnLst>
                                    <p:animRot by="-21600000">
                                      <p:cBhvr>
                                        <p:cTn id="226" dur="2250" fill="hold"/>
                                        <p:tgtEl>
                                          <p:spTgt spid="281"/>
                                        </p:tgtEl>
                                        <p:attrNameLst>
                                          <p:attrName>r</p:attrName>
                                        </p:attrNameLst>
                                      </p:cBhvr>
                                    </p:animRot>
                                  </p:childTnLst>
                                </p:cTn>
                              </p:par>
                              <p:par>
                                <p:cTn id="227" presetID="8" presetClass="emph" presetSubtype="0" fill="hold" nodeType="withEffect">
                                  <p:stCondLst>
                                    <p:cond delay="0"/>
                                  </p:stCondLst>
                                  <p:childTnLst>
                                    <p:animRot by="-21600000">
                                      <p:cBhvr>
                                        <p:cTn id="228" dur="2250" fill="hold"/>
                                        <p:tgtEl>
                                          <p:spTgt spid="284"/>
                                        </p:tgtEl>
                                        <p:attrNameLst>
                                          <p:attrName>r</p:attrName>
                                        </p:attrNameLst>
                                      </p:cBhvr>
                                    </p:animRot>
                                  </p:childTnLst>
                                </p:cTn>
                              </p:par>
                              <p:par>
                                <p:cTn id="229" presetID="8" presetClass="emph" presetSubtype="0" fill="hold" nodeType="withEffect">
                                  <p:stCondLst>
                                    <p:cond delay="0"/>
                                  </p:stCondLst>
                                  <p:childTnLst>
                                    <p:animRot by="-21600000">
                                      <p:cBhvr>
                                        <p:cTn id="230" dur="2250" fill="hold"/>
                                        <p:tgtEl>
                                          <p:spTgt spid="287"/>
                                        </p:tgtEl>
                                        <p:attrNameLst>
                                          <p:attrName>r</p:attrName>
                                        </p:attrNameLst>
                                      </p:cBhvr>
                                    </p:animRot>
                                  </p:childTnLst>
                                </p:cTn>
                              </p:par>
                              <p:par>
                                <p:cTn id="231" presetID="8" presetClass="emph" presetSubtype="0" fill="hold" nodeType="withEffect">
                                  <p:stCondLst>
                                    <p:cond delay="0"/>
                                  </p:stCondLst>
                                  <p:childTnLst>
                                    <p:animRot by="-21600000">
                                      <p:cBhvr>
                                        <p:cTn id="232" dur="2250" fill="hold"/>
                                        <p:tgtEl>
                                          <p:spTgt spid="290"/>
                                        </p:tgtEl>
                                        <p:attrNameLst>
                                          <p:attrName>r</p:attrName>
                                        </p:attrNameLst>
                                      </p:cBhvr>
                                    </p:animRot>
                                  </p:childTnLst>
                                </p:cTn>
                              </p:par>
                              <p:par>
                                <p:cTn id="233" presetID="8" presetClass="emph" presetSubtype="0" fill="hold" nodeType="withEffect">
                                  <p:stCondLst>
                                    <p:cond delay="0"/>
                                  </p:stCondLst>
                                  <p:childTnLst>
                                    <p:animRot by="-21600000">
                                      <p:cBhvr>
                                        <p:cTn id="234" dur="2250" fill="hold"/>
                                        <p:tgtEl>
                                          <p:spTgt spid="293"/>
                                        </p:tgtEl>
                                        <p:attrNameLst>
                                          <p:attrName>r</p:attrName>
                                        </p:attrNameLst>
                                      </p:cBhvr>
                                    </p:animRot>
                                  </p:childTnLst>
                                </p:cTn>
                              </p:par>
                              <p:par>
                                <p:cTn id="235" presetID="8" presetClass="emph" presetSubtype="0" fill="hold" nodeType="withEffect">
                                  <p:stCondLst>
                                    <p:cond delay="0"/>
                                  </p:stCondLst>
                                  <p:childTnLst>
                                    <p:animRot by="-21600000">
                                      <p:cBhvr>
                                        <p:cTn id="236" dur="2250" fill="hold"/>
                                        <p:tgtEl>
                                          <p:spTgt spid="296"/>
                                        </p:tgtEl>
                                        <p:attrNameLst>
                                          <p:attrName>r</p:attrName>
                                        </p:attrNameLst>
                                      </p:cBhvr>
                                    </p:animRot>
                                  </p:childTnLst>
                                </p:cTn>
                              </p:par>
                              <p:par>
                                <p:cTn id="237" presetID="8" presetClass="emph" presetSubtype="0" fill="hold" nodeType="withEffect">
                                  <p:stCondLst>
                                    <p:cond delay="0"/>
                                  </p:stCondLst>
                                  <p:childTnLst>
                                    <p:animRot by="-21600000">
                                      <p:cBhvr>
                                        <p:cTn id="238" dur="2250" fill="hold"/>
                                        <p:tgtEl>
                                          <p:spTgt spid="299"/>
                                        </p:tgtEl>
                                        <p:attrNameLst>
                                          <p:attrName>r</p:attrName>
                                        </p:attrNameLst>
                                      </p:cBhvr>
                                    </p:animRot>
                                  </p:childTnLst>
                                </p:cTn>
                              </p:par>
                              <p:par>
                                <p:cTn id="239" presetID="8" presetClass="emph" presetSubtype="0" fill="hold" nodeType="withEffect">
                                  <p:stCondLst>
                                    <p:cond delay="0"/>
                                  </p:stCondLst>
                                  <p:childTnLst>
                                    <p:animRot by="-21600000">
                                      <p:cBhvr>
                                        <p:cTn id="240" dur="2250" fill="hold"/>
                                        <p:tgtEl>
                                          <p:spTgt spid="302"/>
                                        </p:tgtEl>
                                        <p:attrNameLst>
                                          <p:attrName>r</p:attrName>
                                        </p:attrNameLst>
                                      </p:cBhvr>
                                    </p:animRot>
                                  </p:childTnLst>
                                </p:cTn>
                              </p:par>
                              <p:par>
                                <p:cTn id="241" presetID="8" presetClass="emph" presetSubtype="0" fill="hold" nodeType="withEffect">
                                  <p:stCondLst>
                                    <p:cond delay="0"/>
                                  </p:stCondLst>
                                  <p:childTnLst>
                                    <p:animRot by="-21600000">
                                      <p:cBhvr>
                                        <p:cTn id="242" dur="2250" fill="hold"/>
                                        <p:tgtEl>
                                          <p:spTgt spid="305"/>
                                        </p:tgtEl>
                                        <p:attrNameLst>
                                          <p:attrName>r</p:attrName>
                                        </p:attrNameLst>
                                      </p:cBhvr>
                                    </p:animRot>
                                  </p:childTnLst>
                                </p:cTn>
                              </p:par>
                              <p:par>
                                <p:cTn id="243" presetID="8" presetClass="emph" presetSubtype="0" fill="hold" nodeType="withEffect">
                                  <p:stCondLst>
                                    <p:cond delay="0"/>
                                  </p:stCondLst>
                                  <p:childTnLst>
                                    <p:animRot by="-21600000">
                                      <p:cBhvr>
                                        <p:cTn id="244" dur="2250" fill="hold"/>
                                        <p:tgtEl>
                                          <p:spTgt spid="308"/>
                                        </p:tgtEl>
                                        <p:attrNameLst>
                                          <p:attrName>r</p:attrName>
                                        </p:attrNameLst>
                                      </p:cBhvr>
                                    </p:animRot>
                                  </p:childTnLst>
                                </p:cTn>
                              </p:par>
                              <p:par>
                                <p:cTn id="245" presetID="8" presetClass="emph" presetSubtype="0" fill="hold" nodeType="withEffect">
                                  <p:stCondLst>
                                    <p:cond delay="0"/>
                                  </p:stCondLst>
                                  <p:childTnLst>
                                    <p:animRot by="-21600000">
                                      <p:cBhvr>
                                        <p:cTn id="246" dur="2250" fill="hold"/>
                                        <p:tgtEl>
                                          <p:spTgt spid="148"/>
                                        </p:tgtEl>
                                        <p:attrNameLst>
                                          <p:attrName>r</p:attrName>
                                        </p:attrNameLst>
                                      </p:cBhvr>
                                    </p:animRot>
                                  </p:childTnLst>
                                </p:cTn>
                              </p:par>
                              <p:par>
                                <p:cTn id="247" presetID="8" presetClass="emph" presetSubtype="0" fill="hold" nodeType="withEffect">
                                  <p:stCondLst>
                                    <p:cond delay="0"/>
                                  </p:stCondLst>
                                  <p:childTnLst>
                                    <p:animRot by="-21600000">
                                      <p:cBhvr>
                                        <p:cTn id="248" dur="2250" fill="hold"/>
                                        <p:tgtEl>
                                          <p:spTgt spid="152"/>
                                        </p:tgtEl>
                                        <p:attrNameLst>
                                          <p:attrName>r</p:attrName>
                                        </p:attrNameLst>
                                      </p:cBhvr>
                                    </p:animRot>
                                  </p:childTnLst>
                                </p:cTn>
                              </p:par>
                              <p:par>
                                <p:cTn id="249" presetID="8" presetClass="emph" presetSubtype="0" fill="hold" nodeType="withEffect">
                                  <p:stCondLst>
                                    <p:cond delay="0"/>
                                  </p:stCondLst>
                                  <p:childTnLst>
                                    <p:animRot by="-21600000">
                                      <p:cBhvr>
                                        <p:cTn id="250" dur="2250" fill="hold"/>
                                        <p:tgtEl>
                                          <p:spTgt spid="155"/>
                                        </p:tgtEl>
                                        <p:attrNameLst>
                                          <p:attrName>r</p:attrName>
                                        </p:attrNameLst>
                                      </p:cBhvr>
                                    </p:animRot>
                                  </p:childTnLst>
                                </p:cTn>
                              </p:par>
                              <p:par>
                                <p:cTn id="251" presetID="8" presetClass="emph" presetSubtype="0" fill="hold" nodeType="withEffect">
                                  <p:stCondLst>
                                    <p:cond delay="0"/>
                                  </p:stCondLst>
                                  <p:childTnLst>
                                    <p:animRot by="-21600000">
                                      <p:cBhvr>
                                        <p:cTn id="252" dur="2250" fill="hold"/>
                                        <p:tgtEl>
                                          <p:spTgt spid="158"/>
                                        </p:tgtEl>
                                        <p:attrNameLst>
                                          <p:attrName>r</p:attrName>
                                        </p:attrNameLst>
                                      </p:cBhvr>
                                    </p:animRot>
                                  </p:childTnLst>
                                </p:cTn>
                              </p:par>
                              <p:par>
                                <p:cTn id="253" presetID="8" presetClass="emph" presetSubtype="0" fill="hold" nodeType="withEffect">
                                  <p:stCondLst>
                                    <p:cond delay="0"/>
                                  </p:stCondLst>
                                  <p:childTnLst>
                                    <p:animRot by="-21600000">
                                      <p:cBhvr>
                                        <p:cTn id="254" dur="2250" fill="hold"/>
                                        <p:tgtEl>
                                          <p:spTgt spid="161"/>
                                        </p:tgtEl>
                                        <p:attrNameLst>
                                          <p:attrName>r</p:attrName>
                                        </p:attrNameLst>
                                      </p:cBhvr>
                                    </p:animRot>
                                  </p:childTnLst>
                                </p:cTn>
                              </p:par>
                              <p:par>
                                <p:cTn id="255" presetID="8" presetClass="emph" presetSubtype="0" fill="hold" nodeType="withEffect">
                                  <p:stCondLst>
                                    <p:cond delay="0"/>
                                  </p:stCondLst>
                                  <p:childTnLst>
                                    <p:animRot by="-21600000">
                                      <p:cBhvr>
                                        <p:cTn id="256" dur="2250" fill="hold"/>
                                        <p:tgtEl>
                                          <p:spTgt spid="164"/>
                                        </p:tgtEl>
                                        <p:attrNameLst>
                                          <p:attrName>r</p:attrName>
                                        </p:attrNameLst>
                                      </p:cBhvr>
                                    </p:animRot>
                                  </p:childTnLst>
                                </p:cTn>
                              </p:par>
                              <p:par>
                                <p:cTn id="257" presetID="8" presetClass="emph" presetSubtype="0" fill="hold" nodeType="withEffect">
                                  <p:stCondLst>
                                    <p:cond delay="0"/>
                                  </p:stCondLst>
                                  <p:childTnLst>
                                    <p:animRot by="-21600000">
                                      <p:cBhvr>
                                        <p:cTn id="258" dur="2250" fill="hold"/>
                                        <p:tgtEl>
                                          <p:spTgt spid="167"/>
                                        </p:tgtEl>
                                        <p:attrNameLst>
                                          <p:attrName>r</p:attrName>
                                        </p:attrNameLst>
                                      </p:cBhvr>
                                    </p:animRot>
                                  </p:childTnLst>
                                </p:cTn>
                              </p:par>
                              <p:par>
                                <p:cTn id="259" presetID="8" presetClass="emph" presetSubtype="0" fill="hold" nodeType="withEffect">
                                  <p:stCondLst>
                                    <p:cond delay="0"/>
                                  </p:stCondLst>
                                  <p:childTnLst>
                                    <p:animRot by="-21600000">
                                      <p:cBhvr>
                                        <p:cTn id="260" dur="2250" fill="hold"/>
                                        <p:tgtEl>
                                          <p:spTgt spid="170"/>
                                        </p:tgtEl>
                                        <p:attrNameLst>
                                          <p:attrName>r</p:attrName>
                                        </p:attrNameLst>
                                      </p:cBhvr>
                                    </p:animRot>
                                  </p:childTnLst>
                                </p:cTn>
                              </p:par>
                              <p:par>
                                <p:cTn id="261" presetID="8" presetClass="emph" presetSubtype="0" fill="hold" nodeType="withEffect">
                                  <p:stCondLst>
                                    <p:cond delay="0"/>
                                  </p:stCondLst>
                                  <p:childTnLst>
                                    <p:animRot by="-21600000">
                                      <p:cBhvr>
                                        <p:cTn id="262" dur="2250" fill="hold"/>
                                        <p:tgtEl>
                                          <p:spTgt spid="173"/>
                                        </p:tgtEl>
                                        <p:attrNameLst>
                                          <p:attrName>r</p:attrName>
                                        </p:attrNameLst>
                                      </p:cBhvr>
                                    </p:animRot>
                                  </p:childTnLst>
                                </p:cTn>
                              </p:par>
                              <p:par>
                                <p:cTn id="263" presetID="8" presetClass="emph" presetSubtype="0" fill="hold" nodeType="withEffect">
                                  <p:stCondLst>
                                    <p:cond delay="0"/>
                                  </p:stCondLst>
                                  <p:childTnLst>
                                    <p:animRot by="-21600000">
                                      <p:cBhvr>
                                        <p:cTn id="264" dur="2250" fill="hold"/>
                                        <p:tgtEl>
                                          <p:spTgt spid="176"/>
                                        </p:tgtEl>
                                        <p:attrNameLst>
                                          <p:attrName>r</p:attrName>
                                        </p:attrNameLst>
                                      </p:cBhvr>
                                    </p:animRot>
                                  </p:childTnLst>
                                </p:cTn>
                              </p:par>
                              <p:par>
                                <p:cTn id="265" presetID="8" presetClass="emph" presetSubtype="0" fill="hold" nodeType="withEffect">
                                  <p:stCondLst>
                                    <p:cond delay="0"/>
                                  </p:stCondLst>
                                  <p:childTnLst>
                                    <p:animRot by="-21600000">
                                      <p:cBhvr>
                                        <p:cTn id="266" dur="2250" fill="hold"/>
                                        <p:tgtEl>
                                          <p:spTgt spid="251"/>
                                        </p:tgtEl>
                                        <p:attrNameLst>
                                          <p:attrName>r</p:attrName>
                                        </p:attrNameLst>
                                      </p:cBhvr>
                                    </p:animRot>
                                  </p:childTnLst>
                                </p:cTn>
                              </p:par>
                              <p:par>
                                <p:cTn id="267" presetID="8" presetClass="emph" presetSubtype="0" fill="hold" nodeType="withEffect">
                                  <p:stCondLst>
                                    <p:cond delay="0"/>
                                  </p:stCondLst>
                                  <p:childTnLst>
                                    <p:animRot by="-21600000">
                                      <p:cBhvr>
                                        <p:cTn id="268" dur="2250" fill="hold"/>
                                        <p:tgtEl>
                                          <p:spTgt spid="254"/>
                                        </p:tgtEl>
                                        <p:attrNameLst>
                                          <p:attrName>r</p:attrName>
                                        </p:attrNameLst>
                                      </p:cBhvr>
                                    </p:animRot>
                                  </p:childTnLst>
                                </p:cTn>
                              </p:par>
                              <p:par>
                                <p:cTn id="269" presetID="8" presetClass="emph" presetSubtype="0" fill="hold" nodeType="withEffect">
                                  <p:stCondLst>
                                    <p:cond delay="0"/>
                                  </p:stCondLst>
                                  <p:childTnLst>
                                    <p:animRot by="21600000">
                                      <p:cBhvr>
                                        <p:cTn id="270" dur="2250" fill="hold"/>
                                        <p:tgtEl>
                                          <p:spTgt spid="257"/>
                                        </p:tgtEl>
                                        <p:attrNameLst>
                                          <p:attrName>r</p:attrName>
                                        </p:attrNameLst>
                                      </p:cBhvr>
                                    </p:animRot>
                                  </p:childTnLst>
                                </p:cTn>
                              </p:par>
                              <p:par>
                                <p:cTn id="271" presetID="8" presetClass="emph" presetSubtype="0" fill="hold" nodeType="withEffect">
                                  <p:stCondLst>
                                    <p:cond delay="0"/>
                                  </p:stCondLst>
                                  <p:childTnLst>
                                    <p:animRot by="21600000">
                                      <p:cBhvr>
                                        <p:cTn id="272" dur="2250" fill="hold"/>
                                        <p:tgtEl>
                                          <p:spTgt spid="260"/>
                                        </p:tgtEl>
                                        <p:attrNameLst>
                                          <p:attrName>r</p:attrName>
                                        </p:attrNameLst>
                                      </p:cBhvr>
                                    </p:animRot>
                                  </p:childTnLst>
                                </p:cTn>
                              </p:par>
                              <p:par>
                                <p:cTn id="273" presetID="8" presetClass="emph" presetSubtype="0" fill="hold" nodeType="withEffect">
                                  <p:stCondLst>
                                    <p:cond delay="0"/>
                                  </p:stCondLst>
                                  <p:childTnLst>
                                    <p:animRot by="21600000">
                                      <p:cBhvr>
                                        <p:cTn id="274" dur="2250" fill="hold"/>
                                        <p:tgtEl>
                                          <p:spTgt spid="263"/>
                                        </p:tgtEl>
                                        <p:attrNameLst>
                                          <p:attrName>r</p:attrName>
                                        </p:attrNameLst>
                                      </p:cBhvr>
                                    </p:animRot>
                                  </p:childTnLst>
                                </p:cTn>
                              </p:par>
                              <p:par>
                                <p:cTn id="275" presetID="8" presetClass="emph" presetSubtype="0" fill="hold" nodeType="withEffect">
                                  <p:stCondLst>
                                    <p:cond delay="0"/>
                                  </p:stCondLst>
                                  <p:childTnLst>
                                    <p:animRot by="21600000">
                                      <p:cBhvr>
                                        <p:cTn id="276" dur="2250" fill="hold"/>
                                        <p:tgtEl>
                                          <p:spTgt spid="266"/>
                                        </p:tgtEl>
                                        <p:attrNameLst>
                                          <p:attrName>r</p:attrName>
                                        </p:attrNameLst>
                                      </p:cBhvr>
                                    </p:animRot>
                                  </p:childTnLst>
                                </p:cTn>
                              </p:par>
                              <p:par>
                                <p:cTn id="277" presetID="8" presetClass="emph" presetSubtype="0" fill="hold" nodeType="withEffect">
                                  <p:stCondLst>
                                    <p:cond delay="0"/>
                                  </p:stCondLst>
                                  <p:childTnLst>
                                    <p:animRot by="21600000">
                                      <p:cBhvr>
                                        <p:cTn id="278" dur="2250" fill="hold"/>
                                        <p:tgtEl>
                                          <p:spTgt spid="269"/>
                                        </p:tgtEl>
                                        <p:attrNameLst>
                                          <p:attrName>r</p:attrName>
                                        </p:attrNameLst>
                                      </p:cBhvr>
                                    </p:animRot>
                                  </p:childTnLst>
                                </p:cTn>
                              </p:par>
                              <p:par>
                                <p:cTn id="279" presetID="8" presetClass="emph" presetSubtype="0" fill="hold" nodeType="withEffect">
                                  <p:stCondLst>
                                    <p:cond delay="0"/>
                                  </p:stCondLst>
                                  <p:childTnLst>
                                    <p:animRot by="21600000">
                                      <p:cBhvr>
                                        <p:cTn id="280" dur="2250" fill="hold"/>
                                        <p:tgtEl>
                                          <p:spTgt spid="272"/>
                                        </p:tgtEl>
                                        <p:attrNameLst>
                                          <p:attrName>r</p:attrName>
                                        </p:attrNameLst>
                                      </p:cBhvr>
                                    </p:animRot>
                                  </p:childTnLst>
                                </p:cTn>
                              </p:par>
                              <p:par>
                                <p:cTn id="281" presetID="8" presetClass="emph" presetSubtype="0" fill="hold" nodeType="withEffect">
                                  <p:stCondLst>
                                    <p:cond delay="0"/>
                                  </p:stCondLst>
                                  <p:childTnLst>
                                    <p:animRot by="21600000">
                                      <p:cBhvr>
                                        <p:cTn id="282" dur="2250" fill="hold"/>
                                        <p:tgtEl>
                                          <p:spTgt spid="311"/>
                                        </p:tgtEl>
                                        <p:attrNameLst>
                                          <p:attrName>r</p:attrName>
                                        </p:attrNameLst>
                                      </p:cBhvr>
                                    </p:animRot>
                                  </p:childTnLst>
                                </p:cTn>
                              </p:par>
                              <p:par>
                                <p:cTn id="283" presetID="8" presetClass="emph" presetSubtype="0" fill="hold" nodeType="withEffect">
                                  <p:stCondLst>
                                    <p:cond delay="0"/>
                                  </p:stCondLst>
                                  <p:childTnLst>
                                    <p:animRot by="21600000">
                                      <p:cBhvr>
                                        <p:cTn id="284" dur="2250" fill="hold"/>
                                        <p:tgtEl>
                                          <p:spTgt spid="314"/>
                                        </p:tgtEl>
                                        <p:attrNameLst>
                                          <p:attrName>r</p:attrName>
                                        </p:attrNameLst>
                                      </p:cBhvr>
                                    </p:animRot>
                                  </p:childTnLst>
                                </p:cTn>
                              </p:par>
                              <p:par>
                                <p:cTn id="285" presetID="8" presetClass="emph" presetSubtype="0" fill="hold" nodeType="withEffect">
                                  <p:stCondLst>
                                    <p:cond delay="0"/>
                                  </p:stCondLst>
                                  <p:childTnLst>
                                    <p:animRot by="21600000">
                                      <p:cBhvr>
                                        <p:cTn id="286" dur="2250" fill="hold"/>
                                        <p:tgtEl>
                                          <p:spTgt spid="317"/>
                                        </p:tgtEl>
                                        <p:attrNameLst>
                                          <p:attrName>r</p:attrName>
                                        </p:attrNameLst>
                                      </p:cBhvr>
                                    </p:animRot>
                                  </p:childTnLst>
                                </p:cTn>
                              </p:par>
                              <p:par>
                                <p:cTn id="287" presetID="8" presetClass="emph" presetSubtype="0" fill="hold" nodeType="withEffect">
                                  <p:stCondLst>
                                    <p:cond delay="0"/>
                                  </p:stCondLst>
                                  <p:childTnLst>
                                    <p:animRot by="21600000">
                                      <p:cBhvr>
                                        <p:cTn id="288" dur="2250" fill="hold"/>
                                        <p:tgtEl>
                                          <p:spTgt spid="320"/>
                                        </p:tgtEl>
                                        <p:attrNameLst>
                                          <p:attrName>r</p:attrName>
                                        </p:attrNameLst>
                                      </p:cBhvr>
                                    </p:animRot>
                                  </p:childTnLst>
                                </p:cTn>
                              </p:par>
                              <p:par>
                                <p:cTn id="289" presetID="8" presetClass="emph" presetSubtype="0" fill="hold" nodeType="withEffect">
                                  <p:stCondLst>
                                    <p:cond delay="0"/>
                                  </p:stCondLst>
                                  <p:childTnLst>
                                    <p:animRot by="21600000">
                                      <p:cBhvr>
                                        <p:cTn id="290" dur="2250" fill="hold"/>
                                        <p:tgtEl>
                                          <p:spTgt spid="323"/>
                                        </p:tgtEl>
                                        <p:attrNameLst>
                                          <p:attrName>r</p:attrName>
                                        </p:attrNameLst>
                                      </p:cBhvr>
                                    </p:animRot>
                                  </p:childTnLst>
                                </p:cTn>
                              </p:par>
                              <p:par>
                                <p:cTn id="291" presetID="8" presetClass="emph" presetSubtype="0" fill="hold" nodeType="withEffect">
                                  <p:stCondLst>
                                    <p:cond delay="0"/>
                                  </p:stCondLst>
                                  <p:childTnLst>
                                    <p:animRot by="21600000">
                                      <p:cBhvr>
                                        <p:cTn id="292" dur="2250" fill="hold"/>
                                        <p:tgtEl>
                                          <p:spTgt spid="326"/>
                                        </p:tgtEl>
                                        <p:attrNameLst>
                                          <p:attrName>r</p:attrName>
                                        </p:attrNameLst>
                                      </p:cBhvr>
                                    </p:animRot>
                                  </p:childTnLst>
                                </p:cTn>
                              </p:par>
                              <p:par>
                                <p:cTn id="293" presetID="9" presetClass="emph" presetSubtype="0" grpId="0" nodeType="withEffect">
                                  <p:stCondLst>
                                    <p:cond delay="0"/>
                                  </p:stCondLst>
                                  <p:childTnLst>
                                    <p:set>
                                      <p:cBhvr rctx="PPT">
                                        <p:cTn id="294" dur="indefinite"/>
                                        <p:tgtEl>
                                          <p:spTgt spid="182"/>
                                        </p:tgtEl>
                                        <p:attrNameLst>
                                          <p:attrName>style.opacity</p:attrName>
                                        </p:attrNameLst>
                                      </p:cBhvr>
                                      <p:to>
                                        <p:strVal val="0"/>
                                      </p:to>
                                    </p:set>
                                    <p:animEffect filter="image" prLst="opacity: 0">
                                      <p:cBhvr rctx="IE">
                                        <p:cTn id="295" dur="indefinite"/>
                                        <p:tgtEl>
                                          <p:spTgt spid="182"/>
                                        </p:tgtEl>
                                      </p:cBhvr>
                                    </p:animEffect>
                                  </p:childTnLst>
                                </p:cTn>
                              </p:par>
                            </p:childTnLst>
                          </p:cTn>
                        </p:par>
                        <p:par>
                          <p:cTn id="296" fill="hold">
                            <p:stCondLst>
                              <p:cond delay="2250"/>
                            </p:stCondLst>
                            <p:childTnLst>
                              <p:par>
                                <p:cTn id="297" presetID="2" presetClass="exit" presetSubtype="4" fill="hold" nodeType="afterEffect">
                                  <p:stCondLst>
                                    <p:cond delay="0"/>
                                  </p:stCondLst>
                                  <p:childTnLst>
                                    <p:anim calcmode="lin" valueType="num">
                                      <p:cBhvr additive="base">
                                        <p:cTn id="298" dur="2500"/>
                                        <p:tgtEl>
                                          <p:spTgt spid="329"/>
                                        </p:tgtEl>
                                        <p:attrNameLst>
                                          <p:attrName>ppt_x</p:attrName>
                                        </p:attrNameLst>
                                      </p:cBhvr>
                                      <p:tavLst>
                                        <p:tav tm="0">
                                          <p:val>
                                            <p:strVal val="ppt_x"/>
                                          </p:val>
                                        </p:tav>
                                        <p:tav tm="100000">
                                          <p:val>
                                            <p:strVal val="ppt_x"/>
                                          </p:val>
                                        </p:tav>
                                      </p:tavLst>
                                    </p:anim>
                                    <p:anim calcmode="lin" valueType="num">
                                      <p:cBhvr additive="base">
                                        <p:cTn id="299" dur="2500"/>
                                        <p:tgtEl>
                                          <p:spTgt spid="329"/>
                                        </p:tgtEl>
                                        <p:attrNameLst>
                                          <p:attrName>ppt_y</p:attrName>
                                        </p:attrNameLst>
                                      </p:cBhvr>
                                      <p:tavLst>
                                        <p:tav tm="0">
                                          <p:val>
                                            <p:strVal val="ppt_y"/>
                                          </p:val>
                                        </p:tav>
                                        <p:tav tm="100000">
                                          <p:val>
                                            <p:strVal val="1+ppt_h/2"/>
                                          </p:val>
                                        </p:tav>
                                      </p:tavLst>
                                    </p:anim>
                                    <p:set>
                                      <p:cBhvr>
                                        <p:cTn id="300" dur="1" fill="hold">
                                          <p:stCondLst>
                                            <p:cond delay="2499"/>
                                          </p:stCondLst>
                                        </p:cTn>
                                        <p:tgtEl>
                                          <p:spTgt spid="329"/>
                                        </p:tgtEl>
                                        <p:attrNameLst>
                                          <p:attrName>style.visibility</p:attrName>
                                        </p:attrNameLst>
                                      </p:cBhvr>
                                      <p:to>
                                        <p:strVal val="hidden"/>
                                      </p:to>
                                    </p:set>
                                  </p:childTnLst>
                                </p:cTn>
                              </p:par>
                              <p:par>
                                <p:cTn id="301" presetID="2" presetClass="exit" presetSubtype="4" fill="hold" nodeType="withEffect">
                                  <p:stCondLst>
                                    <p:cond delay="0"/>
                                  </p:stCondLst>
                                  <p:childTnLst>
                                    <p:anim calcmode="lin" valueType="num">
                                      <p:cBhvr additive="base">
                                        <p:cTn id="302" dur="2500"/>
                                        <p:tgtEl>
                                          <p:spTgt spid="332"/>
                                        </p:tgtEl>
                                        <p:attrNameLst>
                                          <p:attrName>ppt_x</p:attrName>
                                        </p:attrNameLst>
                                      </p:cBhvr>
                                      <p:tavLst>
                                        <p:tav tm="0">
                                          <p:val>
                                            <p:strVal val="ppt_x"/>
                                          </p:val>
                                        </p:tav>
                                        <p:tav tm="100000">
                                          <p:val>
                                            <p:strVal val="ppt_x"/>
                                          </p:val>
                                        </p:tav>
                                      </p:tavLst>
                                    </p:anim>
                                    <p:anim calcmode="lin" valueType="num">
                                      <p:cBhvr additive="base">
                                        <p:cTn id="303" dur="2500"/>
                                        <p:tgtEl>
                                          <p:spTgt spid="332"/>
                                        </p:tgtEl>
                                        <p:attrNameLst>
                                          <p:attrName>ppt_y</p:attrName>
                                        </p:attrNameLst>
                                      </p:cBhvr>
                                      <p:tavLst>
                                        <p:tav tm="0">
                                          <p:val>
                                            <p:strVal val="ppt_y"/>
                                          </p:val>
                                        </p:tav>
                                        <p:tav tm="100000">
                                          <p:val>
                                            <p:strVal val="1+ppt_h/2"/>
                                          </p:val>
                                        </p:tav>
                                      </p:tavLst>
                                    </p:anim>
                                    <p:set>
                                      <p:cBhvr>
                                        <p:cTn id="304" dur="1" fill="hold">
                                          <p:stCondLst>
                                            <p:cond delay="2499"/>
                                          </p:stCondLst>
                                        </p:cTn>
                                        <p:tgtEl>
                                          <p:spTgt spid="332"/>
                                        </p:tgtEl>
                                        <p:attrNameLst>
                                          <p:attrName>style.visibility</p:attrName>
                                        </p:attrNameLst>
                                      </p:cBhvr>
                                      <p:to>
                                        <p:strVal val="hidden"/>
                                      </p:to>
                                    </p:set>
                                  </p:childTnLst>
                                </p:cTn>
                              </p:par>
                              <p:par>
                                <p:cTn id="305" presetID="2" presetClass="exit" presetSubtype="4" fill="hold" nodeType="withEffect">
                                  <p:stCondLst>
                                    <p:cond delay="0"/>
                                  </p:stCondLst>
                                  <p:childTnLst>
                                    <p:anim calcmode="lin" valueType="num">
                                      <p:cBhvr additive="base">
                                        <p:cTn id="306" dur="2500"/>
                                        <p:tgtEl>
                                          <p:spTgt spid="335"/>
                                        </p:tgtEl>
                                        <p:attrNameLst>
                                          <p:attrName>ppt_x</p:attrName>
                                        </p:attrNameLst>
                                      </p:cBhvr>
                                      <p:tavLst>
                                        <p:tav tm="0">
                                          <p:val>
                                            <p:strVal val="ppt_x"/>
                                          </p:val>
                                        </p:tav>
                                        <p:tav tm="100000">
                                          <p:val>
                                            <p:strVal val="ppt_x"/>
                                          </p:val>
                                        </p:tav>
                                      </p:tavLst>
                                    </p:anim>
                                    <p:anim calcmode="lin" valueType="num">
                                      <p:cBhvr additive="base">
                                        <p:cTn id="307" dur="2500"/>
                                        <p:tgtEl>
                                          <p:spTgt spid="335"/>
                                        </p:tgtEl>
                                        <p:attrNameLst>
                                          <p:attrName>ppt_y</p:attrName>
                                        </p:attrNameLst>
                                      </p:cBhvr>
                                      <p:tavLst>
                                        <p:tav tm="0">
                                          <p:val>
                                            <p:strVal val="ppt_y"/>
                                          </p:val>
                                        </p:tav>
                                        <p:tav tm="100000">
                                          <p:val>
                                            <p:strVal val="1+ppt_h/2"/>
                                          </p:val>
                                        </p:tav>
                                      </p:tavLst>
                                    </p:anim>
                                    <p:set>
                                      <p:cBhvr>
                                        <p:cTn id="308" dur="1" fill="hold">
                                          <p:stCondLst>
                                            <p:cond delay="2499"/>
                                          </p:stCondLst>
                                        </p:cTn>
                                        <p:tgtEl>
                                          <p:spTgt spid="335"/>
                                        </p:tgtEl>
                                        <p:attrNameLst>
                                          <p:attrName>style.visibility</p:attrName>
                                        </p:attrNameLst>
                                      </p:cBhvr>
                                      <p:to>
                                        <p:strVal val="hidden"/>
                                      </p:to>
                                    </p:set>
                                  </p:childTnLst>
                                </p:cTn>
                              </p:par>
                              <p:par>
                                <p:cTn id="309" presetID="2" presetClass="exit" presetSubtype="4" fill="hold" nodeType="withEffect">
                                  <p:stCondLst>
                                    <p:cond delay="0"/>
                                  </p:stCondLst>
                                  <p:childTnLst>
                                    <p:anim calcmode="lin" valueType="num">
                                      <p:cBhvr additive="base">
                                        <p:cTn id="310" dur="2500"/>
                                        <p:tgtEl>
                                          <p:spTgt spid="338"/>
                                        </p:tgtEl>
                                        <p:attrNameLst>
                                          <p:attrName>ppt_x</p:attrName>
                                        </p:attrNameLst>
                                      </p:cBhvr>
                                      <p:tavLst>
                                        <p:tav tm="0">
                                          <p:val>
                                            <p:strVal val="ppt_x"/>
                                          </p:val>
                                        </p:tav>
                                        <p:tav tm="100000">
                                          <p:val>
                                            <p:strVal val="ppt_x"/>
                                          </p:val>
                                        </p:tav>
                                      </p:tavLst>
                                    </p:anim>
                                    <p:anim calcmode="lin" valueType="num">
                                      <p:cBhvr additive="base">
                                        <p:cTn id="311" dur="2500"/>
                                        <p:tgtEl>
                                          <p:spTgt spid="338"/>
                                        </p:tgtEl>
                                        <p:attrNameLst>
                                          <p:attrName>ppt_y</p:attrName>
                                        </p:attrNameLst>
                                      </p:cBhvr>
                                      <p:tavLst>
                                        <p:tav tm="0">
                                          <p:val>
                                            <p:strVal val="ppt_y"/>
                                          </p:val>
                                        </p:tav>
                                        <p:tav tm="100000">
                                          <p:val>
                                            <p:strVal val="1+ppt_h/2"/>
                                          </p:val>
                                        </p:tav>
                                      </p:tavLst>
                                    </p:anim>
                                    <p:set>
                                      <p:cBhvr>
                                        <p:cTn id="312" dur="1" fill="hold">
                                          <p:stCondLst>
                                            <p:cond delay="2499"/>
                                          </p:stCondLst>
                                        </p:cTn>
                                        <p:tgtEl>
                                          <p:spTgt spid="338"/>
                                        </p:tgtEl>
                                        <p:attrNameLst>
                                          <p:attrName>style.visibility</p:attrName>
                                        </p:attrNameLst>
                                      </p:cBhvr>
                                      <p:to>
                                        <p:strVal val="hidden"/>
                                      </p:to>
                                    </p:set>
                                  </p:childTnLst>
                                </p:cTn>
                              </p:par>
                              <p:par>
                                <p:cTn id="313" presetID="2" presetClass="exit" presetSubtype="4" fill="hold" nodeType="withEffect">
                                  <p:stCondLst>
                                    <p:cond delay="0"/>
                                  </p:stCondLst>
                                  <p:childTnLst>
                                    <p:anim calcmode="lin" valueType="num">
                                      <p:cBhvr additive="base">
                                        <p:cTn id="314" dur="2500"/>
                                        <p:tgtEl>
                                          <p:spTgt spid="341"/>
                                        </p:tgtEl>
                                        <p:attrNameLst>
                                          <p:attrName>ppt_x</p:attrName>
                                        </p:attrNameLst>
                                      </p:cBhvr>
                                      <p:tavLst>
                                        <p:tav tm="0">
                                          <p:val>
                                            <p:strVal val="ppt_x"/>
                                          </p:val>
                                        </p:tav>
                                        <p:tav tm="100000">
                                          <p:val>
                                            <p:strVal val="ppt_x"/>
                                          </p:val>
                                        </p:tav>
                                      </p:tavLst>
                                    </p:anim>
                                    <p:anim calcmode="lin" valueType="num">
                                      <p:cBhvr additive="base">
                                        <p:cTn id="315" dur="2500"/>
                                        <p:tgtEl>
                                          <p:spTgt spid="341"/>
                                        </p:tgtEl>
                                        <p:attrNameLst>
                                          <p:attrName>ppt_y</p:attrName>
                                        </p:attrNameLst>
                                      </p:cBhvr>
                                      <p:tavLst>
                                        <p:tav tm="0">
                                          <p:val>
                                            <p:strVal val="ppt_y"/>
                                          </p:val>
                                        </p:tav>
                                        <p:tav tm="100000">
                                          <p:val>
                                            <p:strVal val="1+ppt_h/2"/>
                                          </p:val>
                                        </p:tav>
                                      </p:tavLst>
                                    </p:anim>
                                    <p:set>
                                      <p:cBhvr>
                                        <p:cTn id="316" dur="1" fill="hold">
                                          <p:stCondLst>
                                            <p:cond delay="2499"/>
                                          </p:stCondLst>
                                        </p:cTn>
                                        <p:tgtEl>
                                          <p:spTgt spid="341"/>
                                        </p:tgtEl>
                                        <p:attrNameLst>
                                          <p:attrName>style.visibility</p:attrName>
                                        </p:attrNameLst>
                                      </p:cBhvr>
                                      <p:to>
                                        <p:strVal val="hidden"/>
                                      </p:to>
                                    </p:set>
                                  </p:childTnLst>
                                </p:cTn>
                              </p:par>
                              <p:par>
                                <p:cTn id="317" presetID="2" presetClass="exit" presetSubtype="4" fill="hold" nodeType="withEffect">
                                  <p:stCondLst>
                                    <p:cond delay="0"/>
                                  </p:stCondLst>
                                  <p:childTnLst>
                                    <p:anim calcmode="lin" valueType="num">
                                      <p:cBhvr additive="base">
                                        <p:cTn id="318" dur="2500"/>
                                        <p:tgtEl>
                                          <p:spTgt spid="344"/>
                                        </p:tgtEl>
                                        <p:attrNameLst>
                                          <p:attrName>ppt_x</p:attrName>
                                        </p:attrNameLst>
                                      </p:cBhvr>
                                      <p:tavLst>
                                        <p:tav tm="0">
                                          <p:val>
                                            <p:strVal val="ppt_x"/>
                                          </p:val>
                                        </p:tav>
                                        <p:tav tm="100000">
                                          <p:val>
                                            <p:strVal val="ppt_x"/>
                                          </p:val>
                                        </p:tav>
                                      </p:tavLst>
                                    </p:anim>
                                    <p:anim calcmode="lin" valueType="num">
                                      <p:cBhvr additive="base">
                                        <p:cTn id="319" dur="2500"/>
                                        <p:tgtEl>
                                          <p:spTgt spid="344"/>
                                        </p:tgtEl>
                                        <p:attrNameLst>
                                          <p:attrName>ppt_y</p:attrName>
                                        </p:attrNameLst>
                                      </p:cBhvr>
                                      <p:tavLst>
                                        <p:tav tm="0">
                                          <p:val>
                                            <p:strVal val="ppt_y"/>
                                          </p:val>
                                        </p:tav>
                                        <p:tav tm="100000">
                                          <p:val>
                                            <p:strVal val="1+ppt_h/2"/>
                                          </p:val>
                                        </p:tav>
                                      </p:tavLst>
                                    </p:anim>
                                    <p:set>
                                      <p:cBhvr>
                                        <p:cTn id="320" dur="1" fill="hold">
                                          <p:stCondLst>
                                            <p:cond delay="2499"/>
                                          </p:stCondLst>
                                        </p:cTn>
                                        <p:tgtEl>
                                          <p:spTgt spid="344"/>
                                        </p:tgtEl>
                                        <p:attrNameLst>
                                          <p:attrName>style.visibility</p:attrName>
                                        </p:attrNameLst>
                                      </p:cBhvr>
                                      <p:to>
                                        <p:strVal val="hidden"/>
                                      </p:to>
                                    </p:set>
                                  </p:childTnLst>
                                </p:cTn>
                              </p:par>
                              <p:par>
                                <p:cTn id="321" presetID="2" presetClass="exit" presetSubtype="4" fill="hold" nodeType="withEffect">
                                  <p:stCondLst>
                                    <p:cond delay="0"/>
                                  </p:stCondLst>
                                  <p:childTnLst>
                                    <p:anim calcmode="lin" valueType="num">
                                      <p:cBhvr additive="base">
                                        <p:cTn id="322" dur="2500"/>
                                        <p:tgtEl>
                                          <p:spTgt spid="347"/>
                                        </p:tgtEl>
                                        <p:attrNameLst>
                                          <p:attrName>ppt_x</p:attrName>
                                        </p:attrNameLst>
                                      </p:cBhvr>
                                      <p:tavLst>
                                        <p:tav tm="0">
                                          <p:val>
                                            <p:strVal val="ppt_x"/>
                                          </p:val>
                                        </p:tav>
                                        <p:tav tm="100000">
                                          <p:val>
                                            <p:strVal val="ppt_x"/>
                                          </p:val>
                                        </p:tav>
                                      </p:tavLst>
                                    </p:anim>
                                    <p:anim calcmode="lin" valueType="num">
                                      <p:cBhvr additive="base">
                                        <p:cTn id="323" dur="2500"/>
                                        <p:tgtEl>
                                          <p:spTgt spid="347"/>
                                        </p:tgtEl>
                                        <p:attrNameLst>
                                          <p:attrName>ppt_y</p:attrName>
                                        </p:attrNameLst>
                                      </p:cBhvr>
                                      <p:tavLst>
                                        <p:tav tm="0">
                                          <p:val>
                                            <p:strVal val="ppt_y"/>
                                          </p:val>
                                        </p:tav>
                                        <p:tav tm="100000">
                                          <p:val>
                                            <p:strVal val="1+ppt_h/2"/>
                                          </p:val>
                                        </p:tav>
                                      </p:tavLst>
                                    </p:anim>
                                    <p:set>
                                      <p:cBhvr>
                                        <p:cTn id="324" dur="1" fill="hold">
                                          <p:stCondLst>
                                            <p:cond delay="2499"/>
                                          </p:stCondLst>
                                        </p:cTn>
                                        <p:tgtEl>
                                          <p:spTgt spid="347"/>
                                        </p:tgtEl>
                                        <p:attrNameLst>
                                          <p:attrName>style.visibility</p:attrName>
                                        </p:attrNameLst>
                                      </p:cBhvr>
                                      <p:to>
                                        <p:strVal val="hidden"/>
                                      </p:to>
                                    </p:set>
                                  </p:childTnLst>
                                </p:cTn>
                              </p:par>
                              <p:par>
                                <p:cTn id="325" presetID="2" presetClass="exit" presetSubtype="4" fill="hold" nodeType="withEffect">
                                  <p:stCondLst>
                                    <p:cond delay="0"/>
                                  </p:stCondLst>
                                  <p:childTnLst>
                                    <p:anim calcmode="lin" valueType="num">
                                      <p:cBhvr additive="base">
                                        <p:cTn id="326" dur="2500"/>
                                        <p:tgtEl>
                                          <p:spTgt spid="350"/>
                                        </p:tgtEl>
                                        <p:attrNameLst>
                                          <p:attrName>ppt_x</p:attrName>
                                        </p:attrNameLst>
                                      </p:cBhvr>
                                      <p:tavLst>
                                        <p:tav tm="0">
                                          <p:val>
                                            <p:strVal val="ppt_x"/>
                                          </p:val>
                                        </p:tav>
                                        <p:tav tm="100000">
                                          <p:val>
                                            <p:strVal val="ppt_x"/>
                                          </p:val>
                                        </p:tav>
                                      </p:tavLst>
                                    </p:anim>
                                    <p:anim calcmode="lin" valueType="num">
                                      <p:cBhvr additive="base">
                                        <p:cTn id="327" dur="2500"/>
                                        <p:tgtEl>
                                          <p:spTgt spid="350"/>
                                        </p:tgtEl>
                                        <p:attrNameLst>
                                          <p:attrName>ppt_y</p:attrName>
                                        </p:attrNameLst>
                                      </p:cBhvr>
                                      <p:tavLst>
                                        <p:tav tm="0">
                                          <p:val>
                                            <p:strVal val="ppt_y"/>
                                          </p:val>
                                        </p:tav>
                                        <p:tav tm="100000">
                                          <p:val>
                                            <p:strVal val="1+ppt_h/2"/>
                                          </p:val>
                                        </p:tav>
                                      </p:tavLst>
                                    </p:anim>
                                    <p:set>
                                      <p:cBhvr>
                                        <p:cTn id="328" dur="1" fill="hold">
                                          <p:stCondLst>
                                            <p:cond delay="2499"/>
                                          </p:stCondLst>
                                        </p:cTn>
                                        <p:tgtEl>
                                          <p:spTgt spid="350"/>
                                        </p:tgtEl>
                                        <p:attrNameLst>
                                          <p:attrName>style.visibility</p:attrName>
                                        </p:attrNameLst>
                                      </p:cBhvr>
                                      <p:to>
                                        <p:strVal val="hidden"/>
                                      </p:to>
                                    </p:set>
                                  </p:childTnLst>
                                </p:cTn>
                              </p:par>
                              <p:par>
                                <p:cTn id="329" presetID="2" presetClass="exit" presetSubtype="4" fill="hold" nodeType="withEffect">
                                  <p:stCondLst>
                                    <p:cond delay="0"/>
                                  </p:stCondLst>
                                  <p:childTnLst>
                                    <p:anim calcmode="lin" valueType="num">
                                      <p:cBhvr additive="base">
                                        <p:cTn id="330" dur="2500"/>
                                        <p:tgtEl>
                                          <p:spTgt spid="353"/>
                                        </p:tgtEl>
                                        <p:attrNameLst>
                                          <p:attrName>ppt_x</p:attrName>
                                        </p:attrNameLst>
                                      </p:cBhvr>
                                      <p:tavLst>
                                        <p:tav tm="0">
                                          <p:val>
                                            <p:strVal val="ppt_x"/>
                                          </p:val>
                                        </p:tav>
                                        <p:tav tm="100000">
                                          <p:val>
                                            <p:strVal val="ppt_x"/>
                                          </p:val>
                                        </p:tav>
                                      </p:tavLst>
                                    </p:anim>
                                    <p:anim calcmode="lin" valueType="num">
                                      <p:cBhvr additive="base">
                                        <p:cTn id="331" dur="2500"/>
                                        <p:tgtEl>
                                          <p:spTgt spid="353"/>
                                        </p:tgtEl>
                                        <p:attrNameLst>
                                          <p:attrName>ppt_y</p:attrName>
                                        </p:attrNameLst>
                                      </p:cBhvr>
                                      <p:tavLst>
                                        <p:tav tm="0">
                                          <p:val>
                                            <p:strVal val="ppt_y"/>
                                          </p:val>
                                        </p:tav>
                                        <p:tav tm="100000">
                                          <p:val>
                                            <p:strVal val="1+ppt_h/2"/>
                                          </p:val>
                                        </p:tav>
                                      </p:tavLst>
                                    </p:anim>
                                    <p:set>
                                      <p:cBhvr>
                                        <p:cTn id="332" dur="1" fill="hold">
                                          <p:stCondLst>
                                            <p:cond delay="2499"/>
                                          </p:stCondLst>
                                        </p:cTn>
                                        <p:tgtEl>
                                          <p:spTgt spid="353"/>
                                        </p:tgtEl>
                                        <p:attrNameLst>
                                          <p:attrName>style.visibility</p:attrName>
                                        </p:attrNameLst>
                                      </p:cBhvr>
                                      <p:to>
                                        <p:strVal val="hidden"/>
                                      </p:to>
                                    </p:set>
                                  </p:childTnLst>
                                </p:cTn>
                              </p:par>
                              <p:par>
                                <p:cTn id="333" presetID="2" presetClass="exit" presetSubtype="4" fill="hold" nodeType="withEffect">
                                  <p:stCondLst>
                                    <p:cond delay="0"/>
                                  </p:stCondLst>
                                  <p:childTnLst>
                                    <p:anim calcmode="lin" valueType="num">
                                      <p:cBhvr additive="base">
                                        <p:cTn id="334" dur="2500"/>
                                        <p:tgtEl>
                                          <p:spTgt spid="357"/>
                                        </p:tgtEl>
                                        <p:attrNameLst>
                                          <p:attrName>ppt_x</p:attrName>
                                        </p:attrNameLst>
                                      </p:cBhvr>
                                      <p:tavLst>
                                        <p:tav tm="0">
                                          <p:val>
                                            <p:strVal val="ppt_x"/>
                                          </p:val>
                                        </p:tav>
                                        <p:tav tm="100000">
                                          <p:val>
                                            <p:strVal val="ppt_x"/>
                                          </p:val>
                                        </p:tav>
                                      </p:tavLst>
                                    </p:anim>
                                    <p:anim calcmode="lin" valueType="num">
                                      <p:cBhvr additive="base">
                                        <p:cTn id="335" dur="2500"/>
                                        <p:tgtEl>
                                          <p:spTgt spid="357"/>
                                        </p:tgtEl>
                                        <p:attrNameLst>
                                          <p:attrName>ppt_y</p:attrName>
                                        </p:attrNameLst>
                                      </p:cBhvr>
                                      <p:tavLst>
                                        <p:tav tm="0">
                                          <p:val>
                                            <p:strVal val="ppt_y"/>
                                          </p:val>
                                        </p:tav>
                                        <p:tav tm="100000">
                                          <p:val>
                                            <p:strVal val="1+ppt_h/2"/>
                                          </p:val>
                                        </p:tav>
                                      </p:tavLst>
                                    </p:anim>
                                    <p:set>
                                      <p:cBhvr>
                                        <p:cTn id="336" dur="1" fill="hold">
                                          <p:stCondLst>
                                            <p:cond delay="2499"/>
                                          </p:stCondLst>
                                        </p:cTn>
                                        <p:tgtEl>
                                          <p:spTgt spid="357"/>
                                        </p:tgtEl>
                                        <p:attrNameLst>
                                          <p:attrName>style.visibility</p:attrName>
                                        </p:attrNameLst>
                                      </p:cBhvr>
                                      <p:to>
                                        <p:strVal val="hidden"/>
                                      </p:to>
                                    </p:set>
                                  </p:childTnLst>
                                </p:cTn>
                              </p:par>
                              <p:par>
                                <p:cTn id="337" presetID="2" presetClass="exit" presetSubtype="4" fill="hold" nodeType="withEffect">
                                  <p:stCondLst>
                                    <p:cond delay="0"/>
                                  </p:stCondLst>
                                  <p:childTnLst>
                                    <p:anim calcmode="lin" valueType="num">
                                      <p:cBhvr additive="base">
                                        <p:cTn id="338" dur="2500"/>
                                        <p:tgtEl>
                                          <p:spTgt spid="360"/>
                                        </p:tgtEl>
                                        <p:attrNameLst>
                                          <p:attrName>ppt_x</p:attrName>
                                        </p:attrNameLst>
                                      </p:cBhvr>
                                      <p:tavLst>
                                        <p:tav tm="0">
                                          <p:val>
                                            <p:strVal val="ppt_x"/>
                                          </p:val>
                                        </p:tav>
                                        <p:tav tm="100000">
                                          <p:val>
                                            <p:strVal val="ppt_x"/>
                                          </p:val>
                                        </p:tav>
                                      </p:tavLst>
                                    </p:anim>
                                    <p:anim calcmode="lin" valueType="num">
                                      <p:cBhvr additive="base">
                                        <p:cTn id="339" dur="2500"/>
                                        <p:tgtEl>
                                          <p:spTgt spid="360"/>
                                        </p:tgtEl>
                                        <p:attrNameLst>
                                          <p:attrName>ppt_y</p:attrName>
                                        </p:attrNameLst>
                                      </p:cBhvr>
                                      <p:tavLst>
                                        <p:tav tm="0">
                                          <p:val>
                                            <p:strVal val="ppt_y"/>
                                          </p:val>
                                        </p:tav>
                                        <p:tav tm="100000">
                                          <p:val>
                                            <p:strVal val="1+ppt_h/2"/>
                                          </p:val>
                                        </p:tav>
                                      </p:tavLst>
                                    </p:anim>
                                    <p:set>
                                      <p:cBhvr>
                                        <p:cTn id="340" dur="1" fill="hold">
                                          <p:stCondLst>
                                            <p:cond delay="2499"/>
                                          </p:stCondLst>
                                        </p:cTn>
                                        <p:tgtEl>
                                          <p:spTgt spid="360"/>
                                        </p:tgtEl>
                                        <p:attrNameLst>
                                          <p:attrName>style.visibility</p:attrName>
                                        </p:attrNameLst>
                                      </p:cBhvr>
                                      <p:to>
                                        <p:strVal val="hidden"/>
                                      </p:to>
                                    </p:set>
                                  </p:childTnLst>
                                </p:cTn>
                              </p:par>
                              <p:par>
                                <p:cTn id="341" presetID="2" presetClass="exit" presetSubtype="4" fill="hold" nodeType="withEffect">
                                  <p:stCondLst>
                                    <p:cond delay="0"/>
                                  </p:stCondLst>
                                  <p:childTnLst>
                                    <p:anim calcmode="lin" valueType="num">
                                      <p:cBhvr additive="base">
                                        <p:cTn id="342" dur="2500"/>
                                        <p:tgtEl>
                                          <p:spTgt spid="363"/>
                                        </p:tgtEl>
                                        <p:attrNameLst>
                                          <p:attrName>ppt_x</p:attrName>
                                        </p:attrNameLst>
                                      </p:cBhvr>
                                      <p:tavLst>
                                        <p:tav tm="0">
                                          <p:val>
                                            <p:strVal val="ppt_x"/>
                                          </p:val>
                                        </p:tav>
                                        <p:tav tm="100000">
                                          <p:val>
                                            <p:strVal val="ppt_x"/>
                                          </p:val>
                                        </p:tav>
                                      </p:tavLst>
                                    </p:anim>
                                    <p:anim calcmode="lin" valueType="num">
                                      <p:cBhvr additive="base">
                                        <p:cTn id="343" dur="2500"/>
                                        <p:tgtEl>
                                          <p:spTgt spid="363"/>
                                        </p:tgtEl>
                                        <p:attrNameLst>
                                          <p:attrName>ppt_y</p:attrName>
                                        </p:attrNameLst>
                                      </p:cBhvr>
                                      <p:tavLst>
                                        <p:tav tm="0">
                                          <p:val>
                                            <p:strVal val="ppt_y"/>
                                          </p:val>
                                        </p:tav>
                                        <p:tav tm="100000">
                                          <p:val>
                                            <p:strVal val="1+ppt_h/2"/>
                                          </p:val>
                                        </p:tav>
                                      </p:tavLst>
                                    </p:anim>
                                    <p:set>
                                      <p:cBhvr>
                                        <p:cTn id="344" dur="1" fill="hold">
                                          <p:stCondLst>
                                            <p:cond delay="2499"/>
                                          </p:stCondLst>
                                        </p:cTn>
                                        <p:tgtEl>
                                          <p:spTgt spid="363"/>
                                        </p:tgtEl>
                                        <p:attrNameLst>
                                          <p:attrName>style.visibility</p:attrName>
                                        </p:attrNameLst>
                                      </p:cBhvr>
                                      <p:to>
                                        <p:strVal val="hidden"/>
                                      </p:to>
                                    </p:set>
                                  </p:childTnLst>
                                </p:cTn>
                              </p:par>
                              <p:par>
                                <p:cTn id="345" presetID="2" presetClass="exit" presetSubtype="4" fill="hold" nodeType="withEffect">
                                  <p:stCondLst>
                                    <p:cond delay="0"/>
                                  </p:stCondLst>
                                  <p:childTnLst>
                                    <p:anim calcmode="lin" valueType="num">
                                      <p:cBhvr additive="base">
                                        <p:cTn id="346" dur="2500"/>
                                        <p:tgtEl>
                                          <p:spTgt spid="275"/>
                                        </p:tgtEl>
                                        <p:attrNameLst>
                                          <p:attrName>ppt_x</p:attrName>
                                        </p:attrNameLst>
                                      </p:cBhvr>
                                      <p:tavLst>
                                        <p:tav tm="0">
                                          <p:val>
                                            <p:strVal val="ppt_x"/>
                                          </p:val>
                                        </p:tav>
                                        <p:tav tm="100000">
                                          <p:val>
                                            <p:strVal val="ppt_x"/>
                                          </p:val>
                                        </p:tav>
                                      </p:tavLst>
                                    </p:anim>
                                    <p:anim calcmode="lin" valueType="num">
                                      <p:cBhvr additive="base">
                                        <p:cTn id="347" dur="2500"/>
                                        <p:tgtEl>
                                          <p:spTgt spid="275"/>
                                        </p:tgtEl>
                                        <p:attrNameLst>
                                          <p:attrName>ppt_y</p:attrName>
                                        </p:attrNameLst>
                                      </p:cBhvr>
                                      <p:tavLst>
                                        <p:tav tm="0">
                                          <p:val>
                                            <p:strVal val="ppt_y"/>
                                          </p:val>
                                        </p:tav>
                                        <p:tav tm="100000">
                                          <p:val>
                                            <p:strVal val="1+ppt_h/2"/>
                                          </p:val>
                                        </p:tav>
                                      </p:tavLst>
                                    </p:anim>
                                    <p:set>
                                      <p:cBhvr>
                                        <p:cTn id="348" dur="1" fill="hold">
                                          <p:stCondLst>
                                            <p:cond delay="2499"/>
                                          </p:stCondLst>
                                        </p:cTn>
                                        <p:tgtEl>
                                          <p:spTgt spid="275"/>
                                        </p:tgtEl>
                                        <p:attrNameLst>
                                          <p:attrName>style.visibility</p:attrName>
                                        </p:attrNameLst>
                                      </p:cBhvr>
                                      <p:to>
                                        <p:strVal val="hidden"/>
                                      </p:to>
                                    </p:set>
                                  </p:childTnLst>
                                </p:cTn>
                              </p:par>
                              <p:par>
                                <p:cTn id="349" presetID="2" presetClass="exit" presetSubtype="4" fill="hold" nodeType="withEffect">
                                  <p:stCondLst>
                                    <p:cond delay="0"/>
                                  </p:stCondLst>
                                  <p:childTnLst>
                                    <p:anim calcmode="lin" valueType="num">
                                      <p:cBhvr additive="base">
                                        <p:cTn id="350" dur="2500"/>
                                        <p:tgtEl>
                                          <p:spTgt spid="278"/>
                                        </p:tgtEl>
                                        <p:attrNameLst>
                                          <p:attrName>ppt_x</p:attrName>
                                        </p:attrNameLst>
                                      </p:cBhvr>
                                      <p:tavLst>
                                        <p:tav tm="0">
                                          <p:val>
                                            <p:strVal val="ppt_x"/>
                                          </p:val>
                                        </p:tav>
                                        <p:tav tm="100000">
                                          <p:val>
                                            <p:strVal val="ppt_x"/>
                                          </p:val>
                                        </p:tav>
                                      </p:tavLst>
                                    </p:anim>
                                    <p:anim calcmode="lin" valueType="num">
                                      <p:cBhvr additive="base">
                                        <p:cTn id="351" dur="2500"/>
                                        <p:tgtEl>
                                          <p:spTgt spid="278"/>
                                        </p:tgtEl>
                                        <p:attrNameLst>
                                          <p:attrName>ppt_y</p:attrName>
                                        </p:attrNameLst>
                                      </p:cBhvr>
                                      <p:tavLst>
                                        <p:tav tm="0">
                                          <p:val>
                                            <p:strVal val="ppt_y"/>
                                          </p:val>
                                        </p:tav>
                                        <p:tav tm="100000">
                                          <p:val>
                                            <p:strVal val="1+ppt_h/2"/>
                                          </p:val>
                                        </p:tav>
                                      </p:tavLst>
                                    </p:anim>
                                    <p:set>
                                      <p:cBhvr>
                                        <p:cTn id="352" dur="1" fill="hold">
                                          <p:stCondLst>
                                            <p:cond delay="2499"/>
                                          </p:stCondLst>
                                        </p:cTn>
                                        <p:tgtEl>
                                          <p:spTgt spid="278"/>
                                        </p:tgtEl>
                                        <p:attrNameLst>
                                          <p:attrName>style.visibility</p:attrName>
                                        </p:attrNameLst>
                                      </p:cBhvr>
                                      <p:to>
                                        <p:strVal val="hidden"/>
                                      </p:to>
                                    </p:set>
                                  </p:childTnLst>
                                </p:cTn>
                              </p:par>
                              <p:par>
                                <p:cTn id="353" presetID="2" presetClass="exit" presetSubtype="4" fill="hold" nodeType="withEffect">
                                  <p:stCondLst>
                                    <p:cond delay="0"/>
                                  </p:stCondLst>
                                  <p:childTnLst>
                                    <p:anim calcmode="lin" valueType="num">
                                      <p:cBhvr additive="base">
                                        <p:cTn id="354" dur="2500"/>
                                        <p:tgtEl>
                                          <p:spTgt spid="281"/>
                                        </p:tgtEl>
                                        <p:attrNameLst>
                                          <p:attrName>ppt_x</p:attrName>
                                        </p:attrNameLst>
                                      </p:cBhvr>
                                      <p:tavLst>
                                        <p:tav tm="0">
                                          <p:val>
                                            <p:strVal val="ppt_x"/>
                                          </p:val>
                                        </p:tav>
                                        <p:tav tm="100000">
                                          <p:val>
                                            <p:strVal val="ppt_x"/>
                                          </p:val>
                                        </p:tav>
                                      </p:tavLst>
                                    </p:anim>
                                    <p:anim calcmode="lin" valueType="num">
                                      <p:cBhvr additive="base">
                                        <p:cTn id="355" dur="2500"/>
                                        <p:tgtEl>
                                          <p:spTgt spid="281"/>
                                        </p:tgtEl>
                                        <p:attrNameLst>
                                          <p:attrName>ppt_y</p:attrName>
                                        </p:attrNameLst>
                                      </p:cBhvr>
                                      <p:tavLst>
                                        <p:tav tm="0">
                                          <p:val>
                                            <p:strVal val="ppt_y"/>
                                          </p:val>
                                        </p:tav>
                                        <p:tav tm="100000">
                                          <p:val>
                                            <p:strVal val="1+ppt_h/2"/>
                                          </p:val>
                                        </p:tav>
                                      </p:tavLst>
                                    </p:anim>
                                    <p:set>
                                      <p:cBhvr>
                                        <p:cTn id="356" dur="1" fill="hold">
                                          <p:stCondLst>
                                            <p:cond delay="2499"/>
                                          </p:stCondLst>
                                        </p:cTn>
                                        <p:tgtEl>
                                          <p:spTgt spid="281"/>
                                        </p:tgtEl>
                                        <p:attrNameLst>
                                          <p:attrName>style.visibility</p:attrName>
                                        </p:attrNameLst>
                                      </p:cBhvr>
                                      <p:to>
                                        <p:strVal val="hidden"/>
                                      </p:to>
                                    </p:set>
                                  </p:childTnLst>
                                </p:cTn>
                              </p:par>
                              <p:par>
                                <p:cTn id="357" presetID="2" presetClass="exit" presetSubtype="4" fill="hold" nodeType="withEffect">
                                  <p:stCondLst>
                                    <p:cond delay="0"/>
                                  </p:stCondLst>
                                  <p:childTnLst>
                                    <p:anim calcmode="lin" valueType="num">
                                      <p:cBhvr additive="base">
                                        <p:cTn id="358" dur="2500"/>
                                        <p:tgtEl>
                                          <p:spTgt spid="284"/>
                                        </p:tgtEl>
                                        <p:attrNameLst>
                                          <p:attrName>ppt_x</p:attrName>
                                        </p:attrNameLst>
                                      </p:cBhvr>
                                      <p:tavLst>
                                        <p:tav tm="0">
                                          <p:val>
                                            <p:strVal val="ppt_x"/>
                                          </p:val>
                                        </p:tav>
                                        <p:tav tm="100000">
                                          <p:val>
                                            <p:strVal val="ppt_x"/>
                                          </p:val>
                                        </p:tav>
                                      </p:tavLst>
                                    </p:anim>
                                    <p:anim calcmode="lin" valueType="num">
                                      <p:cBhvr additive="base">
                                        <p:cTn id="359" dur="2500"/>
                                        <p:tgtEl>
                                          <p:spTgt spid="284"/>
                                        </p:tgtEl>
                                        <p:attrNameLst>
                                          <p:attrName>ppt_y</p:attrName>
                                        </p:attrNameLst>
                                      </p:cBhvr>
                                      <p:tavLst>
                                        <p:tav tm="0">
                                          <p:val>
                                            <p:strVal val="ppt_y"/>
                                          </p:val>
                                        </p:tav>
                                        <p:tav tm="100000">
                                          <p:val>
                                            <p:strVal val="1+ppt_h/2"/>
                                          </p:val>
                                        </p:tav>
                                      </p:tavLst>
                                    </p:anim>
                                    <p:set>
                                      <p:cBhvr>
                                        <p:cTn id="360" dur="1" fill="hold">
                                          <p:stCondLst>
                                            <p:cond delay="2499"/>
                                          </p:stCondLst>
                                        </p:cTn>
                                        <p:tgtEl>
                                          <p:spTgt spid="284"/>
                                        </p:tgtEl>
                                        <p:attrNameLst>
                                          <p:attrName>style.visibility</p:attrName>
                                        </p:attrNameLst>
                                      </p:cBhvr>
                                      <p:to>
                                        <p:strVal val="hidden"/>
                                      </p:to>
                                    </p:set>
                                  </p:childTnLst>
                                </p:cTn>
                              </p:par>
                              <p:par>
                                <p:cTn id="361" presetID="2" presetClass="exit" presetSubtype="4" fill="hold" nodeType="withEffect">
                                  <p:stCondLst>
                                    <p:cond delay="0"/>
                                  </p:stCondLst>
                                  <p:childTnLst>
                                    <p:anim calcmode="lin" valueType="num">
                                      <p:cBhvr additive="base">
                                        <p:cTn id="362" dur="2500"/>
                                        <p:tgtEl>
                                          <p:spTgt spid="287"/>
                                        </p:tgtEl>
                                        <p:attrNameLst>
                                          <p:attrName>ppt_x</p:attrName>
                                        </p:attrNameLst>
                                      </p:cBhvr>
                                      <p:tavLst>
                                        <p:tav tm="0">
                                          <p:val>
                                            <p:strVal val="ppt_x"/>
                                          </p:val>
                                        </p:tav>
                                        <p:tav tm="100000">
                                          <p:val>
                                            <p:strVal val="ppt_x"/>
                                          </p:val>
                                        </p:tav>
                                      </p:tavLst>
                                    </p:anim>
                                    <p:anim calcmode="lin" valueType="num">
                                      <p:cBhvr additive="base">
                                        <p:cTn id="363" dur="2500"/>
                                        <p:tgtEl>
                                          <p:spTgt spid="287"/>
                                        </p:tgtEl>
                                        <p:attrNameLst>
                                          <p:attrName>ppt_y</p:attrName>
                                        </p:attrNameLst>
                                      </p:cBhvr>
                                      <p:tavLst>
                                        <p:tav tm="0">
                                          <p:val>
                                            <p:strVal val="ppt_y"/>
                                          </p:val>
                                        </p:tav>
                                        <p:tav tm="100000">
                                          <p:val>
                                            <p:strVal val="1+ppt_h/2"/>
                                          </p:val>
                                        </p:tav>
                                      </p:tavLst>
                                    </p:anim>
                                    <p:set>
                                      <p:cBhvr>
                                        <p:cTn id="364" dur="1" fill="hold">
                                          <p:stCondLst>
                                            <p:cond delay="2499"/>
                                          </p:stCondLst>
                                        </p:cTn>
                                        <p:tgtEl>
                                          <p:spTgt spid="287"/>
                                        </p:tgtEl>
                                        <p:attrNameLst>
                                          <p:attrName>style.visibility</p:attrName>
                                        </p:attrNameLst>
                                      </p:cBhvr>
                                      <p:to>
                                        <p:strVal val="hidden"/>
                                      </p:to>
                                    </p:set>
                                  </p:childTnLst>
                                </p:cTn>
                              </p:par>
                              <p:par>
                                <p:cTn id="365" presetID="2" presetClass="exit" presetSubtype="4" fill="hold" nodeType="withEffect">
                                  <p:stCondLst>
                                    <p:cond delay="0"/>
                                  </p:stCondLst>
                                  <p:childTnLst>
                                    <p:anim calcmode="lin" valueType="num">
                                      <p:cBhvr additive="base">
                                        <p:cTn id="366" dur="2500"/>
                                        <p:tgtEl>
                                          <p:spTgt spid="290"/>
                                        </p:tgtEl>
                                        <p:attrNameLst>
                                          <p:attrName>ppt_x</p:attrName>
                                        </p:attrNameLst>
                                      </p:cBhvr>
                                      <p:tavLst>
                                        <p:tav tm="0">
                                          <p:val>
                                            <p:strVal val="ppt_x"/>
                                          </p:val>
                                        </p:tav>
                                        <p:tav tm="100000">
                                          <p:val>
                                            <p:strVal val="ppt_x"/>
                                          </p:val>
                                        </p:tav>
                                      </p:tavLst>
                                    </p:anim>
                                    <p:anim calcmode="lin" valueType="num">
                                      <p:cBhvr additive="base">
                                        <p:cTn id="367" dur="2500"/>
                                        <p:tgtEl>
                                          <p:spTgt spid="290"/>
                                        </p:tgtEl>
                                        <p:attrNameLst>
                                          <p:attrName>ppt_y</p:attrName>
                                        </p:attrNameLst>
                                      </p:cBhvr>
                                      <p:tavLst>
                                        <p:tav tm="0">
                                          <p:val>
                                            <p:strVal val="ppt_y"/>
                                          </p:val>
                                        </p:tav>
                                        <p:tav tm="100000">
                                          <p:val>
                                            <p:strVal val="1+ppt_h/2"/>
                                          </p:val>
                                        </p:tav>
                                      </p:tavLst>
                                    </p:anim>
                                    <p:set>
                                      <p:cBhvr>
                                        <p:cTn id="368" dur="1" fill="hold">
                                          <p:stCondLst>
                                            <p:cond delay="2499"/>
                                          </p:stCondLst>
                                        </p:cTn>
                                        <p:tgtEl>
                                          <p:spTgt spid="290"/>
                                        </p:tgtEl>
                                        <p:attrNameLst>
                                          <p:attrName>style.visibility</p:attrName>
                                        </p:attrNameLst>
                                      </p:cBhvr>
                                      <p:to>
                                        <p:strVal val="hidden"/>
                                      </p:to>
                                    </p:set>
                                  </p:childTnLst>
                                </p:cTn>
                              </p:par>
                              <p:par>
                                <p:cTn id="369" presetID="2" presetClass="exit" presetSubtype="4" fill="hold" nodeType="withEffect">
                                  <p:stCondLst>
                                    <p:cond delay="0"/>
                                  </p:stCondLst>
                                  <p:childTnLst>
                                    <p:anim calcmode="lin" valueType="num">
                                      <p:cBhvr additive="base">
                                        <p:cTn id="370" dur="2500"/>
                                        <p:tgtEl>
                                          <p:spTgt spid="293"/>
                                        </p:tgtEl>
                                        <p:attrNameLst>
                                          <p:attrName>ppt_x</p:attrName>
                                        </p:attrNameLst>
                                      </p:cBhvr>
                                      <p:tavLst>
                                        <p:tav tm="0">
                                          <p:val>
                                            <p:strVal val="ppt_x"/>
                                          </p:val>
                                        </p:tav>
                                        <p:tav tm="100000">
                                          <p:val>
                                            <p:strVal val="ppt_x"/>
                                          </p:val>
                                        </p:tav>
                                      </p:tavLst>
                                    </p:anim>
                                    <p:anim calcmode="lin" valueType="num">
                                      <p:cBhvr additive="base">
                                        <p:cTn id="371" dur="2500"/>
                                        <p:tgtEl>
                                          <p:spTgt spid="293"/>
                                        </p:tgtEl>
                                        <p:attrNameLst>
                                          <p:attrName>ppt_y</p:attrName>
                                        </p:attrNameLst>
                                      </p:cBhvr>
                                      <p:tavLst>
                                        <p:tav tm="0">
                                          <p:val>
                                            <p:strVal val="ppt_y"/>
                                          </p:val>
                                        </p:tav>
                                        <p:tav tm="100000">
                                          <p:val>
                                            <p:strVal val="1+ppt_h/2"/>
                                          </p:val>
                                        </p:tav>
                                      </p:tavLst>
                                    </p:anim>
                                    <p:set>
                                      <p:cBhvr>
                                        <p:cTn id="372" dur="1" fill="hold">
                                          <p:stCondLst>
                                            <p:cond delay="2499"/>
                                          </p:stCondLst>
                                        </p:cTn>
                                        <p:tgtEl>
                                          <p:spTgt spid="293"/>
                                        </p:tgtEl>
                                        <p:attrNameLst>
                                          <p:attrName>style.visibility</p:attrName>
                                        </p:attrNameLst>
                                      </p:cBhvr>
                                      <p:to>
                                        <p:strVal val="hidden"/>
                                      </p:to>
                                    </p:set>
                                  </p:childTnLst>
                                </p:cTn>
                              </p:par>
                              <p:par>
                                <p:cTn id="373" presetID="2" presetClass="exit" presetSubtype="4" fill="hold" nodeType="withEffect">
                                  <p:stCondLst>
                                    <p:cond delay="0"/>
                                  </p:stCondLst>
                                  <p:childTnLst>
                                    <p:anim calcmode="lin" valueType="num">
                                      <p:cBhvr additive="base">
                                        <p:cTn id="374" dur="2500"/>
                                        <p:tgtEl>
                                          <p:spTgt spid="296"/>
                                        </p:tgtEl>
                                        <p:attrNameLst>
                                          <p:attrName>ppt_x</p:attrName>
                                        </p:attrNameLst>
                                      </p:cBhvr>
                                      <p:tavLst>
                                        <p:tav tm="0">
                                          <p:val>
                                            <p:strVal val="ppt_x"/>
                                          </p:val>
                                        </p:tav>
                                        <p:tav tm="100000">
                                          <p:val>
                                            <p:strVal val="ppt_x"/>
                                          </p:val>
                                        </p:tav>
                                      </p:tavLst>
                                    </p:anim>
                                    <p:anim calcmode="lin" valueType="num">
                                      <p:cBhvr additive="base">
                                        <p:cTn id="375" dur="2500"/>
                                        <p:tgtEl>
                                          <p:spTgt spid="296"/>
                                        </p:tgtEl>
                                        <p:attrNameLst>
                                          <p:attrName>ppt_y</p:attrName>
                                        </p:attrNameLst>
                                      </p:cBhvr>
                                      <p:tavLst>
                                        <p:tav tm="0">
                                          <p:val>
                                            <p:strVal val="ppt_y"/>
                                          </p:val>
                                        </p:tav>
                                        <p:tav tm="100000">
                                          <p:val>
                                            <p:strVal val="1+ppt_h/2"/>
                                          </p:val>
                                        </p:tav>
                                      </p:tavLst>
                                    </p:anim>
                                    <p:set>
                                      <p:cBhvr>
                                        <p:cTn id="376" dur="1" fill="hold">
                                          <p:stCondLst>
                                            <p:cond delay="2499"/>
                                          </p:stCondLst>
                                        </p:cTn>
                                        <p:tgtEl>
                                          <p:spTgt spid="296"/>
                                        </p:tgtEl>
                                        <p:attrNameLst>
                                          <p:attrName>style.visibility</p:attrName>
                                        </p:attrNameLst>
                                      </p:cBhvr>
                                      <p:to>
                                        <p:strVal val="hidden"/>
                                      </p:to>
                                    </p:set>
                                  </p:childTnLst>
                                </p:cTn>
                              </p:par>
                              <p:par>
                                <p:cTn id="377" presetID="2" presetClass="exit" presetSubtype="4" fill="hold" nodeType="withEffect">
                                  <p:stCondLst>
                                    <p:cond delay="0"/>
                                  </p:stCondLst>
                                  <p:childTnLst>
                                    <p:anim calcmode="lin" valueType="num">
                                      <p:cBhvr additive="base">
                                        <p:cTn id="378" dur="2500"/>
                                        <p:tgtEl>
                                          <p:spTgt spid="299"/>
                                        </p:tgtEl>
                                        <p:attrNameLst>
                                          <p:attrName>ppt_x</p:attrName>
                                        </p:attrNameLst>
                                      </p:cBhvr>
                                      <p:tavLst>
                                        <p:tav tm="0">
                                          <p:val>
                                            <p:strVal val="ppt_x"/>
                                          </p:val>
                                        </p:tav>
                                        <p:tav tm="100000">
                                          <p:val>
                                            <p:strVal val="ppt_x"/>
                                          </p:val>
                                        </p:tav>
                                      </p:tavLst>
                                    </p:anim>
                                    <p:anim calcmode="lin" valueType="num">
                                      <p:cBhvr additive="base">
                                        <p:cTn id="379" dur="2500"/>
                                        <p:tgtEl>
                                          <p:spTgt spid="299"/>
                                        </p:tgtEl>
                                        <p:attrNameLst>
                                          <p:attrName>ppt_y</p:attrName>
                                        </p:attrNameLst>
                                      </p:cBhvr>
                                      <p:tavLst>
                                        <p:tav tm="0">
                                          <p:val>
                                            <p:strVal val="ppt_y"/>
                                          </p:val>
                                        </p:tav>
                                        <p:tav tm="100000">
                                          <p:val>
                                            <p:strVal val="1+ppt_h/2"/>
                                          </p:val>
                                        </p:tav>
                                      </p:tavLst>
                                    </p:anim>
                                    <p:set>
                                      <p:cBhvr>
                                        <p:cTn id="380" dur="1" fill="hold">
                                          <p:stCondLst>
                                            <p:cond delay="2499"/>
                                          </p:stCondLst>
                                        </p:cTn>
                                        <p:tgtEl>
                                          <p:spTgt spid="299"/>
                                        </p:tgtEl>
                                        <p:attrNameLst>
                                          <p:attrName>style.visibility</p:attrName>
                                        </p:attrNameLst>
                                      </p:cBhvr>
                                      <p:to>
                                        <p:strVal val="hidden"/>
                                      </p:to>
                                    </p:set>
                                  </p:childTnLst>
                                </p:cTn>
                              </p:par>
                              <p:par>
                                <p:cTn id="381" presetID="2" presetClass="exit" presetSubtype="4" fill="hold" nodeType="withEffect">
                                  <p:stCondLst>
                                    <p:cond delay="0"/>
                                  </p:stCondLst>
                                  <p:childTnLst>
                                    <p:anim calcmode="lin" valueType="num">
                                      <p:cBhvr additive="base">
                                        <p:cTn id="382" dur="2500"/>
                                        <p:tgtEl>
                                          <p:spTgt spid="302"/>
                                        </p:tgtEl>
                                        <p:attrNameLst>
                                          <p:attrName>ppt_x</p:attrName>
                                        </p:attrNameLst>
                                      </p:cBhvr>
                                      <p:tavLst>
                                        <p:tav tm="0">
                                          <p:val>
                                            <p:strVal val="ppt_x"/>
                                          </p:val>
                                        </p:tav>
                                        <p:tav tm="100000">
                                          <p:val>
                                            <p:strVal val="ppt_x"/>
                                          </p:val>
                                        </p:tav>
                                      </p:tavLst>
                                    </p:anim>
                                    <p:anim calcmode="lin" valueType="num">
                                      <p:cBhvr additive="base">
                                        <p:cTn id="383" dur="2500"/>
                                        <p:tgtEl>
                                          <p:spTgt spid="302"/>
                                        </p:tgtEl>
                                        <p:attrNameLst>
                                          <p:attrName>ppt_y</p:attrName>
                                        </p:attrNameLst>
                                      </p:cBhvr>
                                      <p:tavLst>
                                        <p:tav tm="0">
                                          <p:val>
                                            <p:strVal val="ppt_y"/>
                                          </p:val>
                                        </p:tav>
                                        <p:tav tm="100000">
                                          <p:val>
                                            <p:strVal val="1+ppt_h/2"/>
                                          </p:val>
                                        </p:tav>
                                      </p:tavLst>
                                    </p:anim>
                                    <p:set>
                                      <p:cBhvr>
                                        <p:cTn id="384" dur="1" fill="hold">
                                          <p:stCondLst>
                                            <p:cond delay="2499"/>
                                          </p:stCondLst>
                                        </p:cTn>
                                        <p:tgtEl>
                                          <p:spTgt spid="302"/>
                                        </p:tgtEl>
                                        <p:attrNameLst>
                                          <p:attrName>style.visibility</p:attrName>
                                        </p:attrNameLst>
                                      </p:cBhvr>
                                      <p:to>
                                        <p:strVal val="hidden"/>
                                      </p:to>
                                    </p:set>
                                  </p:childTnLst>
                                </p:cTn>
                              </p:par>
                              <p:par>
                                <p:cTn id="385" presetID="2" presetClass="exit" presetSubtype="4" fill="hold" nodeType="withEffect">
                                  <p:stCondLst>
                                    <p:cond delay="0"/>
                                  </p:stCondLst>
                                  <p:childTnLst>
                                    <p:anim calcmode="lin" valueType="num">
                                      <p:cBhvr additive="base">
                                        <p:cTn id="386" dur="2500"/>
                                        <p:tgtEl>
                                          <p:spTgt spid="305"/>
                                        </p:tgtEl>
                                        <p:attrNameLst>
                                          <p:attrName>ppt_x</p:attrName>
                                        </p:attrNameLst>
                                      </p:cBhvr>
                                      <p:tavLst>
                                        <p:tav tm="0">
                                          <p:val>
                                            <p:strVal val="ppt_x"/>
                                          </p:val>
                                        </p:tav>
                                        <p:tav tm="100000">
                                          <p:val>
                                            <p:strVal val="ppt_x"/>
                                          </p:val>
                                        </p:tav>
                                      </p:tavLst>
                                    </p:anim>
                                    <p:anim calcmode="lin" valueType="num">
                                      <p:cBhvr additive="base">
                                        <p:cTn id="387" dur="2500"/>
                                        <p:tgtEl>
                                          <p:spTgt spid="305"/>
                                        </p:tgtEl>
                                        <p:attrNameLst>
                                          <p:attrName>ppt_y</p:attrName>
                                        </p:attrNameLst>
                                      </p:cBhvr>
                                      <p:tavLst>
                                        <p:tav tm="0">
                                          <p:val>
                                            <p:strVal val="ppt_y"/>
                                          </p:val>
                                        </p:tav>
                                        <p:tav tm="100000">
                                          <p:val>
                                            <p:strVal val="1+ppt_h/2"/>
                                          </p:val>
                                        </p:tav>
                                      </p:tavLst>
                                    </p:anim>
                                    <p:set>
                                      <p:cBhvr>
                                        <p:cTn id="388" dur="1" fill="hold">
                                          <p:stCondLst>
                                            <p:cond delay="2499"/>
                                          </p:stCondLst>
                                        </p:cTn>
                                        <p:tgtEl>
                                          <p:spTgt spid="305"/>
                                        </p:tgtEl>
                                        <p:attrNameLst>
                                          <p:attrName>style.visibility</p:attrName>
                                        </p:attrNameLst>
                                      </p:cBhvr>
                                      <p:to>
                                        <p:strVal val="hidden"/>
                                      </p:to>
                                    </p:set>
                                  </p:childTnLst>
                                </p:cTn>
                              </p:par>
                              <p:par>
                                <p:cTn id="389" presetID="2" presetClass="exit" presetSubtype="4" fill="hold" nodeType="withEffect">
                                  <p:stCondLst>
                                    <p:cond delay="0"/>
                                  </p:stCondLst>
                                  <p:childTnLst>
                                    <p:anim calcmode="lin" valueType="num">
                                      <p:cBhvr additive="base">
                                        <p:cTn id="390" dur="2500"/>
                                        <p:tgtEl>
                                          <p:spTgt spid="308"/>
                                        </p:tgtEl>
                                        <p:attrNameLst>
                                          <p:attrName>ppt_x</p:attrName>
                                        </p:attrNameLst>
                                      </p:cBhvr>
                                      <p:tavLst>
                                        <p:tav tm="0">
                                          <p:val>
                                            <p:strVal val="ppt_x"/>
                                          </p:val>
                                        </p:tav>
                                        <p:tav tm="100000">
                                          <p:val>
                                            <p:strVal val="ppt_x"/>
                                          </p:val>
                                        </p:tav>
                                      </p:tavLst>
                                    </p:anim>
                                    <p:anim calcmode="lin" valueType="num">
                                      <p:cBhvr additive="base">
                                        <p:cTn id="391" dur="2500"/>
                                        <p:tgtEl>
                                          <p:spTgt spid="308"/>
                                        </p:tgtEl>
                                        <p:attrNameLst>
                                          <p:attrName>ppt_y</p:attrName>
                                        </p:attrNameLst>
                                      </p:cBhvr>
                                      <p:tavLst>
                                        <p:tav tm="0">
                                          <p:val>
                                            <p:strVal val="ppt_y"/>
                                          </p:val>
                                        </p:tav>
                                        <p:tav tm="100000">
                                          <p:val>
                                            <p:strVal val="1+ppt_h/2"/>
                                          </p:val>
                                        </p:tav>
                                      </p:tavLst>
                                    </p:anim>
                                    <p:set>
                                      <p:cBhvr>
                                        <p:cTn id="392" dur="1" fill="hold">
                                          <p:stCondLst>
                                            <p:cond delay="2499"/>
                                          </p:stCondLst>
                                        </p:cTn>
                                        <p:tgtEl>
                                          <p:spTgt spid="308"/>
                                        </p:tgtEl>
                                        <p:attrNameLst>
                                          <p:attrName>style.visibility</p:attrName>
                                        </p:attrNameLst>
                                      </p:cBhvr>
                                      <p:to>
                                        <p:strVal val="hidden"/>
                                      </p:to>
                                    </p:set>
                                  </p:childTnLst>
                                </p:cTn>
                              </p:par>
                              <p:par>
                                <p:cTn id="393" presetID="2" presetClass="exit" presetSubtype="1" fill="hold" nodeType="withEffect">
                                  <p:stCondLst>
                                    <p:cond delay="0"/>
                                  </p:stCondLst>
                                  <p:childTnLst>
                                    <p:anim calcmode="lin" valueType="num">
                                      <p:cBhvr additive="base">
                                        <p:cTn id="394" dur="2500"/>
                                        <p:tgtEl>
                                          <p:spTgt spid="148"/>
                                        </p:tgtEl>
                                        <p:attrNameLst>
                                          <p:attrName>ppt_x</p:attrName>
                                        </p:attrNameLst>
                                      </p:cBhvr>
                                      <p:tavLst>
                                        <p:tav tm="0">
                                          <p:val>
                                            <p:strVal val="ppt_x"/>
                                          </p:val>
                                        </p:tav>
                                        <p:tav tm="100000">
                                          <p:val>
                                            <p:strVal val="ppt_x"/>
                                          </p:val>
                                        </p:tav>
                                      </p:tavLst>
                                    </p:anim>
                                    <p:anim calcmode="lin" valueType="num">
                                      <p:cBhvr additive="base">
                                        <p:cTn id="395" dur="2500"/>
                                        <p:tgtEl>
                                          <p:spTgt spid="148"/>
                                        </p:tgtEl>
                                        <p:attrNameLst>
                                          <p:attrName>ppt_y</p:attrName>
                                        </p:attrNameLst>
                                      </p:cBhvr>
                                      <p:tavLst>
                                        <p:tav tm="0">
                                          <p:val>
                                            <p:strVal val="ppt_y"/>
                                          </p:val>
                                        </p:tav>
                                        <p:tav tm="100000">
                                          <p:val>
                                            <p:strVal val="0-ppt_h/2"/>
                                          </p:val>
                                        </p:tav>
                                      </p:tavLst>
                                    </p:anim>
                                    <p:set>
                                      <p:cBhvr>
                                        <p:cTn id="396" dur="1" fill="hold">
                                          <p:stCondLst>
                                            <p:cond delay="2499"/>
                                          </p:stCondLst>
                                        </p:cTn>
                                        <p:tgtEl>
                                          <p:spTgt spid="148"/>
                                        </p:tgtEl>
                                        <p:attrNameLst>
                                          <p:attrName>style.visibility</p:attrName>
                                        </p:attrNameLst>
                                      </p:cBhvr>
                                      <p:to>
                                        <p:strVal val="hidden"/>
                                      </p:to>
                                    </p:set>
                                  </p:childTnLst>
                                </p:cTn>
                              </p:par>
                              <p:par>
                                <p:cTn id="397" presetID="2" presetClass="exit" presetSubtype="1" fill="hold" nodeType="withEffect">
                                  <p:stCondLst>
                                    <p:cond delay="0"/>
                                  </p:stCondLst>
                                  <p:childTnLst>
                                    <p:anim calcmode="lin" valueType="num">
                                      <p:cBhvr additive="base">
                                        <p:cTn id="398" dur="2500"/>
                                        <p:tgtEl>
                                          <p:spTgt spid="152"/>
                                        </p:tgtEl>
                                        <p:attrNameLst>
                                          <p:attrName>ppt_x</p:attrName>
                                        </p:attrNameLst>
                                      </p:cBhvr>
                                      <p:tavLst>
                                        <p:tav tm="0">
                                          <p:val>
                                            <p:strVal val="ppt_x"/>
                                          </p:val>
                                        </p:tav>
                                        <p:tav tm="100000">
                                          <p:val>
                                            <p:strVal val="ppt_x"/>
                                          </p:val>
                                        </p:tav>
                                      </p:tavLst>
                                    </p:anim>
                                    <p:anim calcmode="lin" valueType="num">
                                      <p:cBhvr additive="base">
                                        <p:cTn id="399" dur="2500"/>
                                        <p:tgtEl>
                                          <p:spTgt spid="152"/>
                                        </p:tgtEl>
                                        <p:attrNameLst>
                                          <p:attrName>ppt_y</p:attrName>
                                        </p:attrNameLst>
                                      </p:cBhvr>
                                      <p:tavLst>
                                        <p:tav tm="0">
                                          <p:val>
                                            <p:strVal val="ppt_y"/>
                                          </p:val>
                                        </p:tav>
                                        <p:tav tm="100000">
                                          <p:val>
                                            <p:strVal val="0-ppt_h/2"/>
                                          </p:val>
                                        </p:tav>
                                      </p:tavLst>
                                    </p:anim>
                                    <p:set>
                                      <p:cBhvr>
                                        <p:cTn id="400" dur="1" fill="hold">
                                          <p:stCondLst>
                                            <p:cond delay="2499"/>
                                          </p:stCondLst>
                                        </p:cTn>
                                        <p:tgtEl>
                                          <p:spTgt spid="152"/>
                                        </p:tgtEl>
                                        <p:attrNameLst>
                                          <p:attrName>style.visibility</p:attrName>
                                        </p:attrNameLst>
                                      </p:cBhvr>
                                      <p:to>
                                        <p:strVal val="hidden"/>
                                      </p:to>
                                    </p:set>
                                  </p:childTnLst>
                                </p:cTn>
                              </p:par>
                              <p:par>
                                <p:cTn id="401" presetID="2" presetClass="exit" presetSubtype="1" fill="hold" nodeType="withEffect">
                                  <p:stCondLst>
                                    <p:cond delay="0"/>
                                  </p:stCondLst>
                                  <p:childTnLst>
                                    <p:anim calcmode="lin" valueType="num">
                                      <p:cBhvr additive="base">
                                        <p:cTn id="402" dur="2500"/>
                                        <p:tgtEl>
                                          <p:spTgt spid="155"/>
                                        </p:tgtEl>
                                        <p:attrNameLst>
                                          <p:attrName>ppt_x</p:attrName>
                                        </p:attrNameLst>
                                      </p:cBhvr>
                                      <p:tavLst>
                                        <p:tav tm="0">
                                          <p:val>
                                            <p:strVal val="ppt_x"/>
                                          </p:val>
                                        </p:tav>
                                        <p:tav tm="100000">
                                          <p:val>
                                            <p:strVal val="ppt_x"/>
                                          </p:val>
                                        </p:tav>
                                      </p:tavLst>
                                    </p:anim>
                                    <p:anim calcmode="lin" valueType="num">
                                      <p:cBhvr additive="base">
                                        <p:cTn id="403" dur="2500"/>
                                        <p:tgtEl>
                                          <p:spTgt spid="155"/>
                                        </p:tgtEl>
                                        <p:attrNameLst>
                                          <p:attrName>ppt_y</p:attrName>
                                        </p:attrNameLst>
                                      </p:cBhvr>
                                      <p:tavLst>
                                        <p:tav tm="0">
                                          <p:val>
                                            <p:strVal val="ppt_y"/>
                                          </p:val>
                                        </p:tav>
                                        <p:tav tm="100000">
                                          <p:val>
                                            <p:strVal val="0-ppt_h/2"/>
                                          </p:val>
                                        </p:tav>
                                      </p:tavLst>
                                    </p:anim>
                                    <p:set>
                                      <p:cBhvr>
                                        <p:cTn id="404" dur="1" fill="hold">
                                          <p:stCondLst>
                                            <p:cond delay="2499"/>
                                          </p:stCondLst>
                                        </p:cTn>
                                        <p:tgtEl>
                                          <p:spTgt spid="155"/>
                                        </p:tgtEl>
                                        <p:attrNameLst>
                                          <p:attrName>style.visibility</p:attrName>
                                        </p:attrNameLst>
                                      </p:cBhvr>
                                      <p:to>
                                        <p:strVal val="hidden"/>
                                      </p:to>
                                    </p:set>
                                  </p:childTnLst>
                                </p:cTn>
                              </p:par>
                              <p:par>
                                <p:cTn id="405" presetID="2" presetClass="exit" presetSubtype="1" fill="hold" nodeType="withEffect">
                                  <p:stCondLst>
                                    <p:cond delay="0"/>
                                  </p:stCondLst>
                                  <p:childTnLst>
                                    <p:anim calcmode="lin" valueType="num">
                                      <p:cBhvr additive="base">
                                        <p:cTn id="406" dur="2500"/>
                                        <p:tgtEl>
                                          <p:spTgt spid="158"/>
                                        </p:tgtEl>
                                        <p:attrNameLst>
                                          <p:attrName>ppt_x</p:attrName>
                                        </p:attrNameLst>
                                      </p:cBhvr>
                                      <p:tavLst>
                                        <p:tav tm="0">
                                          <p:val>
                                            <p:strVal val="ppt_x"/>
                                          </p:val>
                                        </p:tav>
                                        <p:tav tm="100000">
                                          <p:val>
                                            <p:strVal val="ppt_x"/>
                                          </p:val>
                                        </p:tav>
                                      </p:tavLst>
                                    </p:anim>
                                    <p:anim calcmode="lin" valueType="num">
                                      <p:cBhvr additive="base">
                                        <p:cTn id="407" dur="2500"/>
                                        <p:tgtEl>
                                          <p:spTgt spid="158"/>
                                        </p:tgtEl>
                                        <p:attrNameLst>
                                          <p:attrName>ppt_y</p:attrName>
                                        </p:attrNameLst>
                                      </p:cBhvr>
                                      <p:tavLst>
                                        <p:tav tm="0">
                                          <p:val>
                                            <p:strVal val="ppt_y"/>
                                          </p:val>
                                        </p:tav>
                                        <p:tav tm="100000">
                                          <p:val>
                                            <p:strVal val="0-ppt_h/2"/>
                                          </p:val>
                                        </p:tav>
                                      </p:tavLst>
                                    </p:anim>
                                    <p:set>
                                      <p:cBhvr>
                                        <p:cTn id="408" dur="1" fill="hold">
                                          <p:stCondLst>
                                            <p:cond delay="2499"/>
                                          </p:stCondLst>
                                        </p:cTn>
                                        <p:tgtEl>
                                          <p:spTgt spid="158"/>
                                        </p:tgtEl>
                                        <p:attrNameLst>
                                          <p:attrName>style.visibility</p:attrName>
                                        </p:attrNameLst>
                                      </p:cBhvr>
                                      <p:to>
                                        <p:strVal val="hidden"/>
                                      </p:to>
                                    </p:set>
                                  </p:childTnLst>
                                </p:cTn>
                              </p:par>
                              <p:par>
                                <p:cTn id="409" presetID="2" presetClass="exit" presetSubtype="1" fill="hold" nodeType="withEffect">
                                  <p:stCondLst>
                                    <p:cond delay="0"/>
                                  </p:stCondLst>
                                  <p:childTnLst>
                                    <p:anim calcmode="lin" valueType="num">
                                      <p:cBhvr additive="base">
                                        <p:cTn id="410" dur="2500"/>
                                        <p:tgtEl>
                                          <p:spTgt spid="161"/>
                                        </p:tgtEl>
                                        <p:attrNameLst>
                                          <p:attrName>ppt_x</p:attrName>
                                        </p:attrNameLst>
                                      </p:cBhvr>
                                      <p:tavLst>
                                        <p:tav tm="0">
                                          <p:val>
                                            <p:strVal val="ppt_x"/>
                                          </p:val>
                                        </p:tav>
                                        <p:tav tm="100000">
                                          <p:val>
                                            <p:strVal val="ppt_x"/>
                                          </p:val>
                                        </p:tav>
                                      </p:tavLst>
                                    </p:anim>
                                    <p:anim calcmode="lin" valueType="num">
                                      <p:cBhvr additive="base">
                                        <p:cTn id="411" dur="2500"/>
                                        <p:tgtEl>
                                          <p:spTgt spid="161"/>
                                        </p:tgtEl>
                                        <p:attrNameLst>
                                          <p:attrName>ppt_y</p:attrName>
                                        </p:attrNameLst>
                                      </p:cBhvr>
                                      <p:tavLst>
                                        <p:tav tm="0">
                                          <p:val>
                                            <p:strVal val="ppt_y"/>
                                          </p:val>
                                        </p:tav>
                                        <p:tav tm="100000">
                                          <p:val>
                                            <p:strVal val="0-ppt_h/2"/>
                                          </p:val>
                                        </p:tav>
                                      </p:tavLst>
                                    </p:anim>
                                    <p:set>
                                      <p:cBhvr>
                                        <p:cTn id="412" dur="1" fill="hold">
                                          <p:stCondLst>
                                            <p:cond delay="2499"/>
                                          </p:stCondLst>
                                        </p:cTn>
                                        <p:tgtEl>
                                          <p:spTgt spid="161"/>
                                        </p:tgtEl>
                                        <p:attrNameLst>
                                          <p:attrName>style.visibility</p:attrName>
                                        </p:attrNameLst>
                                      </p:cBhvr>
                                      <p:to>
                                        <p:strVal val="hidden"/>
                                      </p:to>
                                    </p:set>
                                  </p:childTnLst>
                                </p:cTn>
                              </p:par>
                              <p:par>
                                <p:cTn id="413" presetID="2" presetClass="exit" presetSubtype="1" fill="hold" nodeType="withEffect">
                                  <p:stCondLst>
                                    <p:cond delay="0"/>
                                  </p:stCondLst>
                                  <p:childTnLst>
                                    <p:anim calcmode="lin" valueType="num">
                                      <p:cBhvr additive="base">
                                        <p:cTn id="414" dur="2500"/>
                                        <p:tgtEl>
                                          <p:spTgt spid="164"/>
                                        </p:tgtEl>
                                        <p:attrNameLst>
                                          <p:attrName>ppt_x</p:attrName>
                                        </p:attrNameLst>
                                      </p:cBhvr>
                                      <p:tavLst>
                                        <p:tav tm="0">
                                          <p:val>
                                            <p:strVal val="ppt_x"/>
                                          </p:val>
                                        </p:tav>
                                        <p:tav tm="100000">
                                          <p:val>
                                            <p:strVal val="ppt_x"/>
                                          </p:val>
                                        </p:tav>
                                      </p:tavLst>
                                    </p:anim>
                                    <p:anim calcmode="lin" valueType="num">
                                      <p:cBhvr additive="base">
                                        <p:cTn id="415" dur="2500"/>
                                        <p:tgtEl>
                                          <p:spTgt spid="164"/>
                                        </p:tgtEl>
                                        <p:attrNameLst>
                                          <p:attrName>ppt_y</p:attrName>
                                        </p:attrNameLst>
                                      </p:cBhvr>
                                      <p:tavLst>
                                        <p:tav tm="0">
                                          <p:val>
                                            <p:strVal val="ppt_y"/>
                                          </p:val>
                                        </p:tav>
                                        <p:tav tm="100000">
                                          <p:val>
                                            <p:strVal val="0-ppt_h/2"/>
                                          </p:val>
                                        </p:tav>
                                      </p:tavLst>
                                    </p:anim>
                                    <p:set>
                                      <p:cBhvr>
                                        <p:cTn id="416" dur="1" fill="hold">
                                          <p:stCondLst>
                                            <p:cond delay="2499"/>
                                          </p:stCondLst>
                                        </p:cTn>
                                        <p:tgtEl>
                                          <p:spTgt spid="164"/>
                                        </p:tgtEl>
                                        <p:attrNameLst>
                                          <p:attrName>style.visibility</p:attrName>
                                        </p:attrNameLst>
                                      </p:cBhvr>
                                      <p:to>
                                        <p:strVal val="hidden"/>
                                      </p:to>
                                    </p:set>
                                  </p:childTnLst>
                                </p:cTn>
                              </p:par>
                              <p:par>
                                <p:cTn id="417" presetID="2" presetClass="exit" presetSubtype="1" fill="hold" nodeType="withEffect">
                                  <p:stCondLst>
                                    <p:cond delay="0"/>
                                  </p:stCondLst>
                                  <p:childTnLst>
                                    <p:anim calcmode="lin" valueType="num">
                                      <p:cBhvr additive="base">
                                        <p:cTn id="418" dur="2500"/>
                                        <p:tgtEl>
                                          <p:spTgt spid="167"/>
                                        </p:tgtEl>
                                        <p:attrNameLst>
                                          <p:attrName>ppt_x</p:attrName>
                                        </p:attrNameLst>
                                      </p:cBhvr>
                                      <p:tavLst>
                                        <p:tav tm="0">
                                          <p:val>
                                            <p:strVal val="ppt_x"/>
                                          </p:val>
                                        </p:tav>
                                        <p:tav tm="100000">
                                          <p:val>
                                            <p:strVal val="ppt_x"/>
                                          </p:val>
                                        </p:tav>
                                      </p:tavLst>
                                    </p:anim>
                                    <p:anim calcmode="lin" valueType="num">
                                      <p:cBhvr additive="base">
                                        <p:cTn id="419" dur="2500"/>
                                        <p:tgtEl>
                                          <p:spTgt spid="167"/>
                                        </p:tgtEl>
                                        <p:attrNameLst>
                                          <p:attrName>ppt_y</p:attrName>
                                        </p:attrNameLst>
                                      </p:cBhvr>
                                      <p:tavLst>
                                        <p:tav tm="0">
                                          <p:val>
                                            <p:strVal val="ppt_y"/>
                                          </p:val>
                                        </p:tav>
                                        <p:tav tm="100000">
                                          <p:val>
                                            <p:strVal val="0-ppt_h/2"/>
                                          </p:val>
                                        </p:tav>
                                      </p:tavLst>
                                    </p:anim>
                                    <p:set>
                                      <p:cBhvr>
                                        <p:cTn id="420" dur="1" fill="hold">
                                          <p:stCondLst>
                                            <p:cond delay="2499"/>
                                          </p:stCondLst>
                                        </p:cTn>
                                        <p:tgtEl>
                                          <p:spTgt spid="167"/>
                                        </p:tgtEl>
                                        <p:attrNameLst>
                                          <p:attrName>style.visibility</p:attrName>
                                        </p:attrNameLst>
                                      </p:cBhvr>
                                      <p:to>
                                        <p:strVal val="hidden"/>
                                      </p:to>
                                    </p:set>
                                  </p:childTnLst>
                                </p:cTn>
                              </p:par>
                              <p:par>
                                <p:cTn id="421" presetID="2" presetClass="exit" presetSubtype="1" fill="hold" nodeType="withEffect">
                                  <p:stCondLst>
                                    <p:cond delay="0"/>
                                  </p:stCondLst>
                                  <p:childTnLst>
                                    <p:anim calcmode="lin" valueType="num">
                                      <p:cBhvr additive="base">
                                        <p:cTn id="422" dur="2500"/>
                                        <p:tgtEl>
                                          <p:spTgt spid="170"/>
                                        </p:tgtEl>
                                        <p:attrNameLst>
                                          <p:attrName>ppt_x</p:attrName>
                                        </p:attrNameLst>
                                      </p:cBhvr>
                                      <p:tavLst>
                                        <p:tav tm="0">
                                          <p:val>
                                            <p:strVal val="ppt_x"/>
                                          </p:val>
                                        </p:tav>
                                        <p:tav tm="100000">
                                          <p:val>
                                            <p:strVal val="ppt_x"/>
                                          </p:val>
                                        </p:tav>
                                      </p:tavLst>
                                    </p:anim>
                                    <p:anim calcmode="lin" valueType="num">
                                      <p:cBhvr additive="base">
                                        <p:cTn id="423" dur="2500"/>
                                        <p:tgtEl>
                                          <p:spTgt spid="170"/>
                                        </p:tgtEl>
                                        <p:attrNameLst>
                                          <p:attrName>ppt_y</p:attrName>
                                        </p:attrNameLst>
                                      </p:cBhvr>
                                      <p:tavLst>
                                        <p:tav tm="0">
                                          <p:val>
                                            <p:strVal val="ppt_y"/>
                                          </p:val>
                                        </p:tav>
                                        <p:tav tm="100000">
                                          <p:val>
                                            <p:strVal val="0-ppt_h/2"/>
                                          </p:val>
                                        </p:tav>
                                      </p:tavLst>
                                    </p:anim>
                                    <p:set>
                                      <p:cBhvr>
                                        <p:cTn id="424" dur="1" fill="hold">
                                          <p:stCondLst>
                                            <p:cond delay="2499"/>
                                          </p:stCondLst>
                                        </p:cTn>
                                        <p:tgtEl>
                                          <p:spTgt spid="170"/>
                                        </p:tgtEl>
                                        <p:attrNameLst>
                                          <p:attrName>style.visibility</p:attrName>
                                        </p:attrNameLst>
                                      </p:cBhvr>
                                      <p:to>
                                        <p:strVal val="hidden"/>
                                      </p:to>
                                    </p:set>
                                  </p:childTnLst>
                                </p:cTn>
                              </p:par>
                              <p:par>
                                <p:cTn id="425" presetID="2" presetClass="exit" presetSubtype="1" fill="hold" nodeType="withEffect">
                                  <p:stCondLst>
                                    <p:cond delay="0"/>
                                  </p:stCondLst>
                                  <p:childTnLst>
                                    <p:anim calcmode="lin" valueType="num">
                                      <p:cBhvr additive="base">
                                        <p:cTn id="426" dur="2500"/>
                                        <p:tgtEl>
                                          <p:spTgt spid="173"/>
                                        </p:tgtEl>
                                        <p:attrNameLst>
                                          <p:attrName>ppt_x</p:attrName>
                                        </p:attrNameLst>
                                      </p:cBhvr>
                                      <p:tavLst>
                                        <p:tav tm="0">
                                          <p:val>
                                            <p:strVal val="ppt_x"/>
                                          </p:val>
                                        </p:tav>
                                        <p:tav tm="100000">
                                          <p:val>
                                            <p:strVal val="ppt_x"/>
                                          </p:val>
                                        </p:tav>
                                      </p:tavLst>
                                    </p:anim>
                                    <p:anim calcmode="lin" valueType="num">
                                      <p:cBhvr additive="base">
                                        <p:cTn id="427" dur="2500"/>
                                        <p:tgtEl>
                                          <p:spTgt spid="173"/>
                                        </p:tgtEl>
                                        <p:attrNameLst>
                                          <p:attrName>ppt_y</p:attrName>
                                        </p:attrNameLst>
                                      </p:cBhvr>
                                      <p:tavLst>
                                        <p:tav tm="0">
                                          <p:val>
                                            <p:strVal val="ppt_y"/>
                                          </p:val>
                                        </p:tav>
                                        <p:tav tm="100000">
                                          <p:val>
                                            <p:strVal val="0-ppt_h/2"/>
                                          </p:val>
                                        </p:tav>
                                      </p:tavLst>
                                    </p:anim>
                                    <p:set>
                                      <p:cBhvr>
                                        <p:cTn id="428" dur="1" fill="hold">
                                          <p:stCondLst>
                                            <p:cond delay="2499"/>
                                          </p:stCondLst>
                                        </p:cTn>
                                        <p:tgtEl>
                                          <p:spTgt spid="173"/>
                                        </p:tgtEl>
                                        <p:attrNameLst>
                                          <p:attrName>style.visibility</p:attrName>
                                        </p:attrNameLst>
                                      </p:cBhvr>
                                      <p:to>
                                        <p:strVal val="hidden"/>
                                      </p:to>
                                    </p:set>
                                  </p:childTnLst>
                                </p:cTn>
                              </p:par>
                              <p:par>
                                <p:cTn id="429" presetID="2" presetClass="exit" presetSubtype="1" fill="hold" nodeType="withEffect">
                                  <p:stCondLst>
                                    <p:cond delay="0"/>
                                  </p:stCondLst>
                                  <p:childTnLst>
                                    <p:anim calcmode="lin" valueType="num">
                                      <p:cBhvr additive="base">
                                        <p:cTn id="430" dur="2500"/>
                                        <p:tgtEl>
                                          <p:spTgt spid="176"/>
                                        </p:tgtEl>
                                        <p:attrNameLst>
                                          <p:attrName>ppt_x</p:attrName>
                                        </p:attrNameLst>
                                      </p:cBhvr>
                                      <p:tavLst>
                                        <p:tav tm="0">
                                          <p:val>
                                            <p:strVal val="ppt_x"/>
                                          </p:val>
                                        </p:tav>
                                        <p:tav tm="100000">
                                          <p:val>
                                            <p:strVal val="ppt_x"/>
                                          </p:val>
                                        </p:tav>
                                      </p:tavLst>
                                    </p:anim>
                                    <p:anim calcmode="lin" valueType="num">
                                      <p:cBhvr additive="base">
                                        <p:cTn id="431" dur="2500"/>
                                        <p:tgtEl>
                                          <p:spTgt spid="176"/>
                                        </p:tgtEl>
                                        <p:attrNameLst>
                                          <p:attrName>ppt_y</p:attrName>
                                        </p:attrNameLst>
                                      </p:cBhvr>
                                      <p:tavLst>
                                        <p:tav tm="0">
                                          <p:val>
                                            <p:strVal val="ppt_y"/>
                                          </p:val>
                                        </p:tav>
                                        <p:tav tm="100000">
                                          <p:val>
                                            <p:strVal val="0-ppt_h/2"/>
                                          </p:val>
                                        </p:tav>
                                      </p:tavLst>
                                    </p:anim>
                                    <p:set>
                                      <p:cBhvr>
                                        <p:cTn id="432" dur="1" fill="hold">
                                          <p:stCondLst>
                                            <p:cond delay="2499"/>
                                          </p:stCondLst>
                                        </p:cTn>
                                        <p:tgtEl>
                                          <p:spTgt spid="176"/>
                                        </p:tgtEl>
                                        <p:attrNameLst>
                                          <p:attrName>style.visibility</p:attrName>
                                        </p:attrNameLst>
                                      </p:cBhvr>
                                      <p:to>
                                        <p:strVal val="hidden"/>
                                      </p:to>
                                    </p:set>
                                  </p:childTnLst>
                                </p:cTn>
                              </p:par>
                              <p:par>
                                <p:cTn id="433" presetID="2" presetClass="exit" presetSubtype="1" fill="hold" nodeType="withEffect">
                                  <p:stCondLst>
                                    <p:cond delay="0"/>
                                  </p:stCondLst>
                                  <p:childTnLst>
                                    <p:anim calcmode="lin" valueType="num">
                                      <p:cBhvr additive="base">
                                        <p:cTn id="434" dur="2500"/>
                                        <p:tgtEl>
                                          <p:spTgt spid="251"/>
                                        </p:tgtEl>
                                        <p:attrNameLst>
                                          <p:attrName>ppt_x</p:attrName>
                                        </p:attrNameLst>
                                      </p:cBhvr>
                                      <p:tavLst>
                                        <p:tav tm="0">
                                          <p:val>
                                            <p:strVal val="ppt_x"/>
                                          </p:val>
                                        </p:tav>
                                        <p:tav tm="100000">
                                          <p:val>
                                            <p:strVal val="ppt_x"/>
                                          </p:val>
                                        </p:tav>
                                      </p:tavLst>
                                    </p:anim>
                                    <p:anim calcmode="lin" valueType="num">
                                      <p:cBhvr additive="base">
                                        <p:cTn id="435" dur="2500"/>
                                        <p:tgtEl>
                                          <p:spTgt spid="251"/>
                                        </p:tgtEl>
                                        <p:attrNameLst>
                                          <p:attrName>ppt_y</p:attrName>
                                        </p:attrNameLst>
                                      </p:cBhvr>
                                      <p:tavLst>
                                        <p:tav tm="0">
                                          <p:val>
                                            <p:strVal val="ppt_y"/>
                                          </p:val>
                                        </p:tav>
                                        <p:tav tm="100000">
                                          <p:val>
                                            <p:strVal val="0-ppt_h/2"/>
                                          </p:val>
                                        </p:tav>
                                      </p:tavLst>
                                    </p:anim>
                                    <p:set>
                                      <p:cBhvr>
                                        <p:cTn id="436" dur="1" fill="hold">
                                          <p:stCondLst>
                                            <p:cond delay="2499"/>
                                          </p:stCondLst>
                                        </p:cTn>
                                        <p:tgtEl>
                                          <p:spTgt spid="251"/>
                                        </p:tgtEl>
                                        <p:attrNameLst>
                                          <p:attrName>style.visibility</p:attrName>
                                        </p:attrNameLst>
                                      </p:cBhvr>
                                      <p:to>
                                        <p:strVal val="hidden"/>
                                      </p:to>
                                    </p:set>
                                  </p:childTnLst>
                                </p:cTn>
                              </p:par>
                              <p:par>
                                <p:cTn id="437" presetID="2" presetClass="exit" presetSubtype="1" fill="hold" nodeType="withEffect">
                                  <p:stCondLst>
                                    <p:cond delay="0"/>
                                  </p:stCondLst>
                                  <p:childTnLst>
                                    <p:anim calcmode="lin" valueType="num">
                                      <p:cBhvr additive="base">
                                        <p:cTn id="438" dur="2500"/>
                                        <p:tgtEl>
                                          <p:spTgt spid="254"/>
                                        </p:tgtEl>
                                        <p:attrNameLst>
                                          <p:attrName>ppt_x</p:attrName>
                                        </p:attrNameLst>
                                      </p:cBhvr>
                                      <p:tavLst>
                                        <p:tav tm="0">
                                          <p:val>
                                            <p:strVal val="ppt_x"/>
                                          </p:val>
                                        </p:tav>
                                        <p:tav tm="100000">
                                          <p:val>
                                            <p:strVal val="ppt_x"/>
                                          </p:val>
                                        </p:tav>
                                      </p:tavLst>
                                    </p:anim>
                                    <p:anim calcmode="lin" valueType="num">
                                      <p:cBhvr additive="base">
                                        <p:cTn id="439" dur="2500"/>
                                        <p:tgtEl>
                                          <p:spTgt spid="254"/>
                                        </p:tgtEl>
                                        <p:attrNameLst>
                                          <p:attrName>ppt_y</p:attrName>
                                        </p:attrNameLst>
                                      </p:cBhvr>
                                      <p:tavLst>
                                        <p:tav tm="0">
                                          <p:val>
                                            <p:strVal val="ppt_y"/>
                                          </p:val>
                                        </p:tav>
                                        <p:tav tm="100000">
                                          <p:val>
                                            <p:strVal val="0-ppt_h/2"/>
                                          </p:val>
                                        </p:tav>
                                      </p:tavLst>
                                    </p:anim>
                                    <p:set>
                                      <p:cBhvr>
                                        <p:cTn id="440" dur="1" fill="hold">
                                          <p:stCondLst>
                                            <p:cond delay="2499"/>
                                          </p:stCondLst>
                                        </p:cTn>
                                        <p:tgtEl>
                                          <p:spTgt spid="254"/>
                                        </p:tgtEl>
                                        <p:attrNameLst>
                                          <p:attrName>style.visibility</p:attrName>
                                        </p:attrNameLst>
                                      </p:cBhvr>
                                      <p:to>
                                        <p:strVal val="hidden"/>
                                      </p:to>
                                    </p:set>
                                  </p:childTnLst>
                                </p:cTn>
                              </p:par>
                              <p:par>
                                <p:cTn id="441" presetID="2" presetClass="exit" presetSubtype="1" fill="hold" nodeType="withEffect">
                                  <p:stCondLst>
                                    <p:cond delay="0"/>
                                  </p:stCondLst>
                                  <p:childTnLst>
                                    <p:anim calcmode="lin" valueType="num">
                                      <p:cBhvr additive="base">
                                        <p:cTn id="442" dur="2500"/>
                                        <p:tgtEl>
                                          <p:spTgt spid="257"/>
                                        </p:tgtEl>
                                        <p:attrNameLst>
                                          <p:attrName>ppt_x</p:attrName>
                                        </p:attrNameLst>
                                      </p:cBhvr>
                                      <p:tavLst>
                                        <p:tav tm="0">
                                          <p:val>
                                            <p:strVal val="ppt_x"/>
                                          </p:val>
                                        </p:tav>
                                        <p:tav tm="100000">
                                          <p:val>
                                            <p:strVal val="ppt_x"/>
                                          </p:val>
                                        </p:tav>
                                      </p:tavLst>
                                    </p:anim>
                                    <p:anim calcmode="lin" valueType="num">
                                      <p:cBhvr additive="base">
                                        <p:cTn id="443" dur="2500"/>
                                        <p:tgtEl>
                                          <p:spTgt spid="257"/>
                                        </p:tgtEl>
                                        <p:attrNameLst>
                                          <p:attrName>ppt_y</p:attrName>
                                        </p:attrNameLst>
                                      </p:cBhvr>
                                      <p:tavLst>
                                        <p:tav tm="0">
                                          <p:val>
                                            <p:strVal val="ppt_y"/>
                                          </p:val>
                                        </p:tav>
                                        <p:tav tm="100000">
                                          <p:val>
                                            <p:strVal val="0-ppt_h/2"/>
                                          </p:val>
                                        </p:tav>
                                      </p:tavLst>
                                    </p:anim>
                                    <p:set>
                                      <p:cBhvr>
                                        <p:cTn id="444" dur="1" fill="hold">
                                          <p:stCondLst>
                                            <p:cond delay="2499"/>
                                          </p:stCondLst>
                                        </p:cTn>
                                        <p:tgtEl>
                                          <p:spTgt spid="257"/>
                                        </p:tgtEl>
                                        <p:attrNameLst>
                                          <p:attrName>style.visibility</p:attrName>
                                        </p:attrNameLst>
                                      </p:cBhvr>
                                      <p:to>
                                        <p:strVal val="hidden"/>
                                      </p:to>
                                    </p:set>
                                  </p:childTnLst>
                                </p:cTn>
                              </p:par>
                              <p:par>
                                <p:cTn id="445" presetID="2" presetClass="exit" presetSubtype="1" fill="hold" nodeType="withEffect">
                                  <p:stCondLst>
                                    <p:cond delay="0"/>
                                  </p:stCondLst>
                                  <p:childTnLst>
                                    <p:anim calcmode="lin" valueType="num">
                                      <p:cBhvr additive="base">
                                        <p:cTn id="446" dur="2500"/>
                                        <p:tgtEl>
                                          <p:spTgt spid="260"/>
                                        </p:tgtEl>
                                        <p:attrNameLst>
                                          <p:attrName>ppt_x</p:attrName>
                                        </p:attrNameLst>
                                      </p:cBhvr>
                                      <p:tavLst>
                                        <p:tav tm="0">
                                          <p:val>
                                            <p:strVal val="ppt_x"/>
                                          </p:val>
                                        </p:tav>
                                        <p:tav tm="100000">
                                          <p:val>
                                            <p:strVal val="ppt_x"/>
                                          </p:val>
                                        </p:tav>
                                      </p:tavLst>
                                    </p:anim>
                                    <p:anim calcmode="lin" valueType="num">
                                      <p:cBhvr additive="base">
                                        <p:cTn id="447" dur="2500"/>
                                        <p:tgtEl>
                                          <p:spTgt spid="260"/>
                                        </p:tgtEl>
                                        <p:attrNameLst>
                                          <p:attrName>ppt_y</p:attrName>
                                        </p:attrNameLst>
                                      </p:cBhvr>
                                      <p:tavLst>
                                        <p:tav tm="0">
                                          <p:val>
                                            <p:strVal val="ppt_y"/>
                                          </p:val>
                                        </p:tav>
                                        <p:tav tm="100000">
                                          <p:val>
                                            <p:strVal val="0-ppt_h/2"/>
                                          </p:val>
                                        </p:tav>
                                      </p:tavLst>
                                    </p:anim>
                                    <p:set>
                                      <p:cBhvr>
                                        <p:cTn id="448" dur="1" fill="hold">
                                          <p:stCondLst>
                                            <p:cond delay="2499"/>
                                          </p:stCondLst>
                                        </p:cTn>
                                        <p:tgtEl>
                                          <p:spTgt spid="260"/>
                                        </p:tgtEl>
                                        <p:attrNameLst>
                                          <p:attrName>style.visibility</p:attrName>
                                        </p:attrNameLst>
                                      </p:cBhvr>
                                      <p:to>
                                        <p:strVal val="hidden"/>
                                      </p:to>
                                    </p:set>
                                  </p:childTnLst>
                                </p:cTn>
                              </p:par>
                              <p:par>
                                <p:cTn id="449" presetID="2" presetClass="exit" presetSubtype="1" fill="hold" nodeType="withEffect">
                                  <p:stCondLst>
                                    <p:cond delay="0"/>
                                  </p:stCondLst>
                                  <p:childTnLst>
                                    <p:anim calcmode="lin" valueType="num">
                                      <p:cBhvr additive="base">
                                        <p:cTn id="450" dur="2500"/>
                                        <p:tgtEl>
                                          <p:spTgt spid="263"/>
                                        </p:tgtEl>
                                        <p:attrNameLst>
                                          <p:attrName>ppt_x</p:attrName>
                                        </p:attrNameLst>
                                      </p:cBhvr>
                                      <p:tavLst>
                                        <p:tav tm="0">
                                          <p:val>
                                            <p:strVal val="ppt_x"/>
                                          </p:val>
                                        </p:tav>
                                        <p:tav tm="100000">
                                          <p:val>
                                            <p:strVal val="ppt_x"/>
                                          </p:val>
                                        </p:tav>
                                      </p:tavLst>
                                    </p:anim>
                                    <p:anim calcmode="lin" valueType="num">
                                      <p:cBhvr additive="base">
                                        <p:cTn id="451" dur="2500"/>
                                        <p:tgtEl>
                                          <p:spTgt spid="263"/>
                                        </p:tgtEl>
                                        <p:attrNameLst>
                                          <p:attrName>ppt_y</p:attrName>
                                        </p:attrNameLst>
                                      </p:cBhvr>
                                      <p:tavLst>
                                        <p:tav tm="0">
                                          <p:val>
                                            <p:strVal val="ppt_y"/>
                                          </p:val>
                                        </p:tav>
                                        <p:tav tm="100000">
                                          <p:val>
                                            <p:strVal val="0-ppt_h/2"/>
                                          </p:val>
                                        </p:tav>
                                      </p:tavLst>
                                    </p:anim>
                                    <p:set>
                                      <p:cBhvr>
                                        <p:cTn id="452" dur="1" fill="hold">
                                          <p:stCondLst>
                                            <p:cond delay="2499"/>
                                          </p:stCondLst>
                                        </p:cTn>
                                        <p:tgtEl>
                                          <p:spTgt spid="263"/>
                                        </p:tgtEl>
                                        <p:attrNameLst>
                                          <p:attrName>style.visibility</p:attrName>
                                        </p:attrNameLst>
                                      </p:cBhvr>
                                      <p:to>
                                        <p:strVal val="hidden"/>
                                      </p:to>
                                    </p:set>
                                  </p:childTnLst>
                                </p:cTn>
                              </p:par>
                              <p:par>
                                <p:cTn id="453" presetID="2" presetClass="exit" presetSubtype="1" fill="hold" nodeType="withEffect">
                                  <p:stCondLst>
                                    <p:cond delay="0"/>
                                  </p:stCondLst>
                                  <p:childTnLst>
                                    <p:anim calcmode="lin" valueType="num">
                                      <p:cBhvr additive="base">
                                        <p:cTn id="454" dur="2500"/>
                                        <p:tgtEl>
                                          <p:spTgt spid="266"/>
                                        </p:tgtEl>
                                        <p:attrNameLst>
                                          <p:attrName>ppt_x</p:attrName>
                                        </p:attrNameLst>
                                      </p:cBhvr>
                                      <p:tavLst>
                                        <p:tav tm="0">
                                          <p:val>
                                            <p:strVal val="ppt_x"/>
                                          </p:val>
                                        </p:tav>
                                        <p:tav tm="100000">
                                          <p:val>
                                            <p:strVal val="ppt_x"/>
                                          </p:val>
                                        </p:tav>
                                      </p:tavLst>
                                    </p:anim>
                                    <p:anim calcmode="lin" valueType="num">
                                      <p:cBhvr additive="base">
                                        <p:cTn id="455" dur="2500"/>
                                        <p:tgtEl>
                                          <p:spTgt spid="266"/>
                                        </p:tgtEl>
                                        <p:attrNameLst>
                                          <p:attrName>ppt_y</p:attrName>
                                        </p:attrNameLst>
                                      </p:cBhvr>
                                      <p:tavLst>
                                        <p:tav tm="0">
                                          <p:val>
                                            <p:strVal val="ppt_y"/>
                                          </p:val>
                                        </p:tav>
                                        <p:tav tm="100000">
                                          <p:val>
                                            <p:strVal val="0-ppt_h/2"/>
                                          </p:val>
                                        </p:tav>
                                      </p:tavLst>
                                    </p:anim>
                                    <p:set>
                                      <p:cBhvr>
                                        <p:cTn id="456" dur="1" fill="hold">
                                          <p:stCondLst>
                                            <p:cond delay="2499"/>
                                          </p:stCondLst>
                                        </p:cTn>
                                        <p:tgtEl>
                                          <p:spTgt spid="266"/>
                                        </p:tgtEl>
                                        <p:attrNameLst>
                                          <p:attrName>style.visibility</p:attrName>
                                        </p:attrNameLst>
                                      </p:cBhvr>
                                      <p:to>
                                        <p:strVal val="hidden"/>
                                      </p:to>
                                    </p:set>
                                  </p:childTnLst>
                                </p:cTn>
                              </p:par>
                              <p:par>
                                <p:cTn id="457" presetID="2" presetClass="exit" presetSubtype="1" fill="hold" nodeType="withEffect">
                                  <p:stCondLst>
                                    <p:cond delay="0"/>
                                  </p:stCondLst>
                                  <p:childTnLst>
                                    <p:anim calcmode="lin" valueType="num">
                                      <p:cBhvr additive="base">
                                        <p:cTn id="458" dur="2500"/>
                                        <p:tgtEl>
                                          <p:spTgt spid="269"/>
                                        </p:tgtEl>
                                        <p:attrNameLst>
                                          <p:attrName>ppt_x</p:attrName>
                                        </p:attrNameLst>
                                      </p:cBhvr>
                                      <p:tavLst>
                                        <p:tav tm="0">
                                          <p:val>
                                            <p:strVal val="ppt_x"/>
                                          </p:val>
                                        </p:tav>
                                        <p:tav tm="100000">
                                          <p:val>
                                            <p:strVal val="ppt_x"/>
                                          </p:val>
                                        </p:tav>
                                      </p:tavLst>
                                    </p:anim>
                                    <p:anim calcmode="lin" valueType="num">
                                      <p:cBhvr additive="base">
                                        <p:cTn id="459" dur="2500"/>
                                        <p:tgtEl>
                                          <p:spTgt spid="269"/>
                                        </p:tgtEl>
                                        <p:attrNameLst>
                                          <p:attrName>ppt_y</p:attrName>
                                        </p:attrNameLst>
                                      </p:cBhvr>
                                      <p:tavLst>
                                        <p:tav tm="0">
                                          <p:val>
                                            <p:strVal val="ppt_y"/>
                                          </p:val>
                                        </p:tav>
                                        <p:tav tm="100000">
                                          <p:val>
                                            <p:strVal val="0-ppt_h/2"/>
                                          </p:val>
                                        </p:tav>
                                      </p:tavLst>
                                    </p:anim>
                                    <p:set>
                                      <p:cBhvr>
                                        <p:cTn id="460" dur="1" fill="hold">
                                          <p:stCondLst>
                                            <p:cond delay="2499"/>
                                          </p:stCondLst>
                                        </p:cTn>
                                        <p:tgtEl>
                                          <p:spTgt spid="269"/>
                                        </p:tgtEl>
                                        <p:attrNameLst>
                                          <p:attrName>style.visibility</p:attrName>
                                        </p:attrNameLst>
                                      </p:cBhvr>
                                      <p:to>
                                        <p:strVal val="hidden"/>
                                      </p:to>
                                    </p:set>
                                  </p:childTnLst>
                                </p:cTn>
                              </p:par>
                              <p:par>
                                <p:cTn id="461" presetID="2" presetClass="exit" presetSubtype="1" fill="hold" nodeType="withEffect">
                                  <p:stCondLst>
                                    <p:cond delay="0"/>
                                  </p:stCondLst>
                                  <p:childTnLst>
                                    <p:anim calcmode="lin" valueType="num">
                                      <p:cBhvr additive="base">
                                        <p:cTn id="462" dur="2500"/>
                                        <p:tgtEl>
                                          <p:spTgt spid="272"/>
                                        </p:tgtEl>
                                        <p:attrNameLst>
                                          <p:attrName>ppt_x</p:attrName>
                                        </p:attrNameLst>
                                      </p:cBhvr>
                                      <p:tavLst>
                                        <p:tav tm="0">
                                          <p:val>
                                            <p:strVal val="ppt_x"/>
                                          </p:val>
                                        </p:tav>
                                        <p:tav tm="100000">
                                          <p:val>
                                            <p:strVal val="ppt_x"/>
                                          </p:val>
                                        </p:tav>
                                      </p:tavLst>
                                    </p:anim>
                                    <p:anim calcmode="lin" valueType="num">
                                      <p:cBhvr additive="base">
                                        <p:cTn id="463" dur="2500"/>
                                        <p:tgtEl>
                                          <p:spTgt spid="272"/>
                                        </p:tgtEl>
                                        <p:attrNameLst>
                                          <p:attrName>ppt_y</p:attrName>
                                        </p:attrNameLst>
                                      </p:cBhvr>
                                      <p:tavLst>
                                        <p:tav tm="0">
                                          <p:val>
                                            <p:strVal val="ppt_y"/>
                                          </p:val>
                                        </p:tav>
                                        <p:tav tm="100000">
                                          <p:val>
                                            <p:strVal val="0-ppt_h/2"/>
                                          </p:val>
                                        </p:tav>
                                      </p:tavLst>
                                    </p:anim>
                                    <p:set>
                                      <p:cBhvr>
                                        <p:cTn id="464" dur="1" fill="hold">
                                          <p:stCondLst>
                                            <p:cond delay="2499"/>
                                          </p:stCondLst>
                                        </p:cTn>
                                        <p:tgtEl>
                                          <p:spTgt spid="272"/>
                                        </p:tgtEl>
                                        <p:attrNameLst>
                                          <p:attrName>style.visibility</p:attrName>
                                        </p:attrNameLst>
                                      </p:cBhvr>
                                      <p:to>
                                        <p:strVal val="hidden"/>
                                      </p:to>
                                    </p:set>
                                  </p:childTnLst>
                                </p:cTn>
                              </p:par>
                              <p:par>
                                <p:cTn id="465" presetID="2" presetClass="exit" presetSubtype="1" fill="hold" nodeType="withEffect">
                                  <p:stCondLst>
                                    <p:cond delay="0"/>
                                  </p:stCondLst>
                                  <p:childTnLst>
                                    <p:anim calcmode="lin" valueType="num">
                                      <p:cBhvr additive="base">
                                        <p:cTn id="466" dur="2500"/>
                                        <p:tgtEl>
                                          <p:spTgt spid="311"/>
                                        </p:tgtEl>
                                        <p:attrNameLst>
                                          <p:attrName>ppt_x</p:attrName>
                                        </p:attrNameLst>
                                      </p:cBhvr>
                                      <p:tavLst>
                                        <p:tav tm="0">
                                          <p:val>
                                            <p:strVal val="ppt_x"/>
                                          </p:val>
                                        </p:tav>
                                        <p:tav tm="100000">
                                          <p:val>
                                            <p:strVal val="ppt_x"/>
                                          </p:val>
                                        </p:tav>
                                      </p:tavLst>
                                    </p:anim>
                                    <p:anim calcmode="lin" valueType="num">
                                      <p:cBhvr additive="base">
                                        <p:cTn id="467" dur="2500"/>
                                        <p:tgtEl>
                                          <p:spTgt spid="311"/>
                                        </p:tgtEl>
                                        <p:attrNameLst>
                                          <p:attrName>ppt_y</p:attrName>
                                        </p:attrNameLst>
                                      </p:cBhvr>
                                      <p:tavLst>
                                        <p:tav tm="0">
                                          <p:val>
                                            <p:strVal val="ppt_y"/>
                                          </p:val>
                                        </p:tav>
                                        <p:tav tm="100000">
                                          <p:val>
                                            <p:strVal val="0-ppt_h/2"/>
                                          </p:val>
                                        </p:tav>
                                      </p:tavLst>
                                    </p:anim>
                                    <p:set>
                                      <p:cBhvr>
                                        <p:cTn id="468" dur="1" fill="hold">
                                          <p:stCondLst>
                                            <p:cond delay="2499"/>
                                          </p:stCondLst>
                                        </p:cTn>
                                        <p:tgtEl>
                                          <p:spTgt spid="311"/>
                                        </p:tgtEl>
                                        <p:attrNameLst>
                                          <p:attrName>style.visibility</p:attrName>
                                        </p:attrNameLst>
                                      </p:cBhvr>
                                      <p:to>
                                        <p:strVal val="hidden"/>
                                      </p:to>
                                    </p:set>
                                  </p:childTnLst>
                                </p:cTn>
                              </p:par>
                              <p:par>
                                <p:cTn id="469" presetID="2" presetClass="exit" presetSubtype="1" fill="hold" nodeType="withEffect">
                                  <p:stCondLst>
                                    <p:cond delay="0"/>
                                  </p:stCondLst>
                                  <p:childTnLst>
                                    <p:anim calcmode="lin" valueType="num">
                                      <p:cBhvr additive="base">
                                        <p:cTn id="470" dur="2500"/>
                                        <p:tgtEl>
                                          <p:spTgt spid="314"/>
                                        </p:tgtEl>
                                        <p:attrNameLst>
                                          <p:attrName>ppt_x</p:attrName>
                                        </p:attrNameLst>
                                      </p:cBhvr>
                                      <p:tavLst>
                                        <p:tav tm="0">
                                          <p:val>
                                            <p:strVal val="ppt_x"/>
                                          </p:val>
                                        </p:tav>
                                        <p:tav tm="100000">
                                          <p:val>
                                            <p:strVal val="ppt_x"/>
                                          </p:val>
                                        </p:tav>
                                      </p:tavLst>
                                    </p:anim>
                                    <p:anim calcmode="lin" valueType="num">
                                      <p:cBhvr additive="base">
                                        <p:cTn id="471" dur="2500"/>
                                        <p:tgtEl>
                                          <p:spTgt spid="314"/>
                                        </p:tgtEl>
                                        <p:attrNameLst>
                                          <p:attrName>ppt_y</p:attrName>
                                        </p:attrNameLst>
                                      </p:cBhvr>
                                      <p:tavLst>
                                        <p:tav tm="0">
                                          <p:val>
                                            <p:strVal val="ppt_y"/>
                                          </p:val>
                                        </p:tav>
                                        <p:tav tm="100000">
                                          <p:val>
                                            <p:strVal val="0-ppt_h/2"/>
                                          </p:val>
                                        </p:tav>
                                      </p:tavLst>
                                    </p:anim>
                                    <p:set>
                                      <p:cBhvr>
                                        <p:cTn id="472" dur="1" fill="hold">
                                          <p:stCondLst>
                                            <p:cond delay="2499"/>
                                          </p:stCondLst>
                                        </p:cTn>
                                        <p:tgtEl>
                                          <p:spTgt spid="314"/>
                                        </p:tgtEl>
                                        <p:attrNameLst>
                                          <p:attrName>style.visibility</p:attrName>
                                        </p:attrNameLst>
                                      </p:cBhvr>
                                      <p:to>
                                        <p:strVal val="hidden"/>
                                      </p:to>
                                    </p:set>
                                  </p:childTnLst>
                                </p:cTn>
                              </p:par>
                              <p:par>
                                <p:cTn id="473" presetID="2" presetClass="exit" presetSubtype="1" fill="hold" nodeType="withEffect">
                                  <p:stCondLst>
                                    <p:cond delay="0"/>
                                  </p:stCondLst>
                                  <p:childTnLst>
                                    <p:anim calcmode="lin" valueType="num">
                                      <p:cBhvr additive="base">
                                        <p:cTn id="474" dur="2500"/>
                                        <p:tgtEl>
                                          <p:spTgt spid="317"/>
                                        </p:tgtEl>
                                        <p:attrNameLst>
                                          <p:attrName>ppt_x</p:attrName>
                                        </p:attrNameLst>
                                      </p:cBhvr>
                                      <p:tavLst>
                                        <p:tav tm="0">
                                          <p:val>
                                            <p:strVal val="ppt_x"/>
                                          </p:val>
                                        </p:tav>
                                        <p:tav tm="100000">
                                          <p:val>
                                            <p:strVal val="ppt_x"/>
                                          </p:val>
                                        </p:tav>
                                      </p:tavLst>
                                    </p:anim>
                                    <p:anim calcmode="lin" valueType="num">
                                      <p:cBhvr additive="base">
                                        <p:cTn id="475" dur="2500"/>
                                        <p:tgtEl>
                                          <p:spTgt spid="317"/>
                                        </p:tgtEl>
                                        <p:attrNameLst>
                                          <p:attrName>ppt_y</p:attrName>
                                        </p:attrNameLst>
                                      </p:cBhvr>
                                      <p:tavLst>
                                        <p:tav tm="0">
                                          <p:val>
                                            <p:strVal val="ppt_y"/>
                                          </p:val>
                                        </p:tav>
                                        <p:tav tm="100000">
                                          <p:val>
                                            <p:strVal val="0-ppt_h/2"/>
                                          </p:val>
                                        </p:tav>
                                      </p:tavLst>
                                    </p:anim>
                                    <p:set>
                                      <p:cBhvr>
                                        <p:cTn id="476" dur="1" fill="hold">
                                          <p:stCondLst>
                                            <p:cond delay="2499"/>
                                          </p:stCondLst>
                                        </p:cTn>
                                        <p:tgtEl>
                                          <p:spTgt spid="317"/>
                                        </p:tgtEl>
                                        <p:attrNameLst>
                                          <p:attrName>style.visibility</p:attrName>
                                        </p:attrNameLst>
                                      </p:cBhvr>
                                      <p:to>
                                        <p:strVal val="hidden"/>
                                      </p:to>
                                    </p:set>
                                  </p:childTnLst>
                                </p:cTn>
                              </p:par>
                              <p:par>
                                <p:cTn id="477" presetID="2" presetClass="exit" presetSubtype="1" fill="hold" nodeType="withEffect">
                                  <p:stCondLst>
                                    <p:cond delay="0"/>
                                  </p:stCondLst>
                                  <p:childTnLst>
                                    <p:anim calcmode="lin" valueType="num">
                                      <p:cBhvr additive="base">
                                        <p:cTn id="478" dur="2500"/>
                                        <p:tgtEl>
                                          <p:spTgt spid="320"/>
                                        </p:tgtEl>
                                        <p:attrNameLst>
                                          <p:attrName>ppt_x</p:attrName>
                                        </p:attrNameLst>
                                      </p:cBhvr>
                                      <p:tavLst>
                                        <p:tav tm="0">
                                          <p:val>
                                            <p:strVal val="ppt_x"/>
                                          </p:val>
                                        </p:tav>
                                        <p:tav tm="100000">
                                          <p:val>
                                            <p:strVal val="ppt_x"/>
                                          </p:val>
                                        </p:tav>
                                      </p:tavLst>
                                    </p:anim>
                                    <p:anim calcmode="lin" valueType="num">
                                      <p:cBhvr additive="base">
                                        <p:cTn id="479" dur="2500"/>
                                        <p:tgtEl>
                                          <p:spTgt spid="320"/>
                                        </p:tgtEl>
                                        <p:attrNameLst>
                                          <p:attrName>ppt_y</p:attrName>
                                        </p:attrNameLst>
                                      </p:cBhvr>
                                      <p:tavLst>
                                        <p:tav tm="0">
                                          <p:val>
                                            <p:strVal val="ppt_y"/>
                                          </p:val>
                                        </p:tav>
                                        <p:tav tm="100000">
                                          <p:val>
                                            <p:strVal val="0-ppt_h/2"/>
                                          </p:val>
                                        </p:tav>
                                      </p:tavLst>
                                    </p:anim>
                                    <p:set>
                                      <p:cBhvr>
                                        <p:cTn id="480" dur="1" fill="hold">
                                          <p:stCondLst>
                                            <p:cond delay="2499"/>
                                          </p:stCondLst>
                                        </p:cTn>
                                        <p:tgtEl>
                                          <p:spTgt spid="320"/>
                                        </p:tgtEl>
                                        <p:attrNameLst>
                                          <p:attrName>style.visibility</p:attrName>
                                        </p:attrNameLst>
                                      </p:cBhvr>
                                      <p:to>
                                        <p:strVal val="hidden"/>
                                      </p:to>
                                    </p:set>
                                  </p:childTnLst>
                                </p:cTn>
                              </p:par>
                              <p:par>
                                <p:cTn id="481" presetID="2" presetClass="exit" presetSubtype="1" fill="hold" nodeType="withEffect">
                                  <p:stCondLst>
                                    <p:cond delay="0"/>
                                  </p:stCondLst>
                                  <p:childTnLst>
                                    <p:anim calcmode="lin" valueType="num">
                                      <p:cBhvr additive="base">
                                        <p:cTn id="482" dur="2500"/>
                                        <p:tgtEl>
                                          <p:spTgt spid="323"/>
                                        </p:tgtEl>
                                        <p:attrNameLst>
                                          <p:attrName>ppt_x</p:attrName>
                                        </p:attrNameLst>
                                      </p:cBhvr>
                                      <p:tavLst>
                                        <p:tav tm="0">
                                          <p:val>
                                            <p:strVal val="ppt_x"/>
                                          </p:val>
                                        </p:tav>
                                        <p:tav tm="100000">
                                          <p:val>
                                            <p:strVal val="ppt_x"/>
                                          </p:val>
                                        </p:tav>
                                      </p:tavLst>
                                    </p:anim>
                                    <p:anim calcmode="lin" valueType="num">
                                      <p:cBhvr additive="base">
                                        <p:cTn id="483" dur="2500"/>
                                        <p:tgtEl>
                                          <p:spTgt spid="323"/>
                                        </p:tgtEl>
                                        <p:attrNameLst>
                                          <p:attrName>ppt_y</p:attrName>
                                        </p:attrNameLst>
                                      </p:cBhvr>
                                      <p:tavLst>
                                        <p:tav tm="0">
                                          <p:val>
                                            <p:strVal val="ppt_y"/>
                                          </p:val>
                                        </p:tav>
                                        <p:tav tm="100000">
                                          <p:val>
                                            <p:strVal val="0-ppt_h/2"/>
                                          </p:val>
                                        </p:tav>
                                      </p:tavLst>
                                    </p:anim>
                                    <p:set>
                                      <p:cBhvr>
                                        <p:cTn id="484" dur="1" fill="hold">
                                          <p:stCondLst>
                                            <p:cond delay="2499"/>
                                          </p:stCondLst>
                                        </p:cTn>
                                        <p:tgtEl>
                                          <p:spTgt spid="323"/>
                                        </p:tgtEl>
                                        <p:attrNameLst>
                                          <p:attrName>style.visibility</p:attrName>
                                        </p:attrNameLst>
                                      </p:cBhvr>
                                      <p:to>
                                        <p:strVal val="hidden"/>
                                      </p:to>
                                    </p:set>
                                  </p:childTnLst>
                                </p:cTn>
                              </p:par>
                              <p:par>
                                <p:cTn id="485" presetID="2" presetClass="exit" presetSubtype="1" fill="hold" nodeType="withEffect">
                                  <p:stCondLst>
                                    <p:cond delay="0"/>
                                  </p:stCondLst>
                                  <p:childTnLst>
                                    <p:anim calcmode="lin" valueType="num">
                                      <p:cBhvr additive="base">
                                        <p:cTn id="486" dur="2500"/>
                                        <p:tgtEl>
                                          <p:spTgt spid="326"/>
                                        </p:tgtEl>
                                        <p:attrNameLst>
                                          <p:attrName>ppt_x</p:attrName>
                                        </p:attrNameLst>
                                      </p:cBhvr>
                                      <p:tavLst>
                                        <p:tav tm="0">
                                          <p:val>
                                            <p:strVal val="ppt_x"/>
                                          </p:val>
                                        </p:tav>
                                        <p:tav tm="100000">
                                          <p:val>
                                            <p:strVal val="ppt_x"/>
                                          </p:val>
                                        </p:tav>
                                      </p:tavLst>
                                    </p:anim>
                                    <p:anim calcmode="lin" valueType="num">
                                      <p:cBhvr additive="base">
                                        <p:cTn id="487" dur="2500"/>
                                        <p:tgtEl>
                                          <p:spTgt spid="326"/>
                                        </p:tgtEl>
                                        <p:attrNameLst>
                                          <p:attrName>ppt_y</p:attrName>
                                        </p:attrNameLst>
                                      </p:cBhvr>
                                      <p:tavLst>
                                        <p:tav tm="0">
                                          <p:val>
                                            <p:strVal val="ppt_y"/>
                                          </p:val>
                                        </p:tav>
                                        <p:tav tm="100000">
                                          <p:val>
                                            <p:strVal val="0-ppt_h/2"/>
                                          </p:val>
                                        </p:tav>
                                      </p:tavLst>
                                    </p:anim>
                                    <p:set>
                                      <p:cBhvr>
                                        <p:cTn id="488" dur="1" fill="hold">
                                          <p:stCondLst>
                                            <p:cond delay="2499"/>
                                          </p:stCondLst>
                                        </p:cTn>
                                        <p:tgtEl>
                                          <p:spTgt spid="326"/>
                                        </p:tgtEl>
                                        <p:attrNameLst>
                                          <p:attrName>style.visibility</p:attrName>
                                        </p:attrNameLst>
                                      </p:cBhvr>
                                      <p:to>
                                        <p:strVal val="hidden"/>
                                      </p:to>
                                    </p:set>
                                  </p:childTnLst>
                                </p:cTn>
                              </p:par>
                              <p:par>
                                <p:cTn id="489" presetID="19" presetClass="exit" presetSubtype="10" fill="hold" nodeType="withEffect">
                                  <p:stCondLst>
                                    <p:cond delay="0"/>
                                  </p:stCondLst>
                                  <p:childTnLst>
                                    <p:anim calcmode="lin" valueType="num">
                                      <p:cBhvr>
                                        <p:cTn id="490" dur="2500"/>
                                        <p:tgtEl>
                                          <p:spTgt spid="329"/>
                                        </p:tgtEl>
                                        <p:attrNameLst>
                                          <p:attrName>ppt_h</p:attrName>
                                        </p:attrNameLst>
                                      </p:cBhvr>
                                      <p:tavLst>
                                        <p:tav tm="0">
                                          <p:val>
                                            <p:strVal val="ppt_h"/>
                                          </p:val>
                                        </p:tav>
                                        <p:tav tm="100000">
                                          <p:val>
                                            <p:strVal val="ppt_h"/>
                                          </p:val>
                                        </p:tav>
                                      </p:tavLst>
                                    </p:anim>
                                    <p:anim calcmode="lin" valueType="num">
                                      <p:cBhvr>
                                        <p:cTn id="491" dur="2500"/>
                                        <p:tgtEl>
                                          <p:spTgt spid="32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2" dur="1" fill="hold">
                                          <p:stCondLst>
                                            <p:cond delay="2499"/>
                                          </p:stCondLst>
                                        </p:cTn>
                                        <p:tgtEl>
                                          <p:spTgt spid="329"/>
                                        </p:tgtEl>
                                        <p:attrNameLst>
                                          <p:attrName>style.visibility</p:attrName>
                                        </p:attrNameLst>
                                      </p:cBhvr>
                                      <p:to>
                                        <p:strVal val="hidden"/>
                                      </p:to>
                                    </p:set>
                                  </p:childTnLst>
                                </p:cTn>
                              </p:par>
                              <p:par>
                                <p:cTn id="493" presetID="19" presetClass="exit" presetSubtype="10" fill="hold" nodeType="withEffect">
                                  <p:stCondLst>
                                    <p:cond delay="0"/>
                                  </p:stCondLst>
                                  <p:childTnLst>
                                    <p:anim calcmode="lin" valueType="num">
                                      <p:cBhvr>
                                        <p:cTn id="494" dur="2500"/>
                                        <p:tgtEl>
                                          <p:spTgt spid="332"/>
                                        </p:tgtEl>
                                        <p:attrNameLst>
                                          <p:attrName>ppt_h</p:attrName>
                                        </p:attrNameLst>
                                      </p:cBhvr>
                                      <p:tavLst>
                                        <p:tav tm="0">
                                          <p:val>
                                            <p:strVal val="ppt_h"/>
                                          </p:val>
                                        </p:tav>
                                        <p:tav tm="100000">
                                          <p:val>
                                            <p:strVal val="ppt_h"/>
                                          </p:val>
                                        </p:tav>
                                      </p:tavLst>
                                    </p:anim>
                                    <p:anim calcmode="lin" valueType="num">
                                      <p:cBhvr>
                                        <p:cTn id="495" dur="2500"/>
                                        <p:tgtEl>
                                          <p:spTgt spid="33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496" dur="1" fill="hold">
                                          <p:stCondLst>
                                            <p:cond delay="2499"/>
                                          </p:stCondLst>
                                        </p:cTn>
                                        <p:tgtEl>
                                          <p:spTgt spid="332"/>
                                        </p:tgtEl>
                                        <p:attrNameLst>
                                          <p:attrName>style.visibility</p:attrName>
                                        </p:attrNameLst>
                                      </p:cBhvr>
                                      <p:to>
                                        <p:strVal val="hidden"/>
                                      </p:to>
                                    </p:set>
                                  </p:childTnLst>
                                </p:cTn>
                              </p:par>
                              <p:par>
                                <p:cTn id="497" presetID="19" presetClass="exit" presetSubtype="10" fill="hold" nodeType="withEffect">
                                  <p:stCondLst>
                                    <p:cond delay="0"/>
                                  </p:stCondLst>
                                  <p:childTnLst>
                                    <p:anim calcmode="lin" valueType="num">
                                      <p:cBhvr>
                                        <p:cTn id="498" dur="2500"/>
                                        <p:tgtEl>
                                          <p:spTgt spid="335"/>
                                        </p:tgtEl>
                                        <p:attrNameLst>
                                          <p:attrName>ppt_h</p:attrName>
                                        </p:attrNameLst>
                                      </p:cBhvr>
                                      <p:tavLst>
                                        <p:tav tm="0">
                                          <p:val>
                                            <p:strVal val="ppt_h"/>
                                          </p:val>
                                        </p:tav>
                                        <p:tav tm="100000">
                                          <p:val>
                                            <p:strVal val="ppt_h"/>
                                          </p:val>
                                        </p:tav>
                                      </p:tavLst>
                                    </p:anim>
                                    <p:anim calcmode="lin" valueType="num">
                                      <p:cBhvr>
                                        <p:cTn id="499" dur="2500"/>
                                        <p:tgtEl>
                                          <p:spTgt spid="33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0" dur="1" fill="hold">
                                          <p:stCondLst>
                                            <p:cond delay="2499"/>
                                          </p:stCondLst>
                                        </p:cTn>
                                        <p:tgtEl>
                                          <p:spTgt spid="335"/>
                                        </p:tgtEl>
                                        <p:attrNameLst>
                                          <p:attrName>style.visibility</p:attrName>
                                        </p:attrNameLst>
                                      </p:cBhvr>
                                      <p:to>
                                        <p:strVal val="hidden"/>
                                      </p:to>
                                    </p:set>
                                  </p:childTnLst>
                                </p:cTn>
                              </p:par>
                              <p:par>
                                <p:cTn id="501" presetID="19" presetClass="exit" presetSubtype="10" fill="hold" nodeType="withEffect">
                                  <p:stCondLst>
                                    <p:cond delay="0"/>
                                  </p:stCondLst>
                                  <p:childTnLst>
                                    <p:anim calcmode="lin" valueType="num">
                                      <p:cBhvr>
                                        <p:cTn id="502" dur="2500"/>
                                        <p:tgtEl>
                                          <p:spTgt spid="338"/>
                                        </p:tgtEl>
                                        <p:attrNameLst>
                                          <p:attrName>ppt_h</p:attrName>
                                        </p:attrNameLst>
                                      </p:cBhvr>
                                      <p:tavLst>
                                        <p:tav tm="0">
                                          <p:val>
                                            <p:strVal val="ppt_h"/>
                                          </p:val>
                                        </p:tav>
                                        <p:tav tm="100000">
                                          <p:val>
                                            <p:strVal val="ppt_h"/>
                                          </p:val>
                                        </p:tav>
                                      </p:tavLst>
                                    </p:anim>
                                    <p:anim calcmode="lin" valueType="num">
                                      <p:cBhvr>
                                        <p:cTn id="503" dur="2500"/>
                                        <p:tgtEl>
                                          <p:spTgt spid="3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4" dur="1" fill="hold">
                                          <p:stCondLst>
                                            <p:cond delay="2499"/>
                                          </p:stCondLst>
                                        </p:cTn>
                                        <p:tgtEl>
                                          <p:spTgt spid="338"/>
                                        </p:tgtEl>
                                        <p:attrNameLst>
                                          <p:attrName>style.visibility</p:attrName>
                                        </p:attrNameLst>
                                      </p:cBhvr>
                                      <p:to>
                                        <p:strVal val="hidden"/>
                                      </p:to>
                                    </p:set>
                                  </p:childTnLst>
                                </p:cTn>
                              </p:par>
                              <p:par>
                                <p:cTn id="505" presetID="19" presetClass="exit" presetSubtype="10" fill="hold" nodeType="withEffect">
                                  <p:stCondLst>
                                    <p:cond delay="0"/>
                                  </p:stCondLst>
                                  <p:childTnLst>
                                    <p:anim calcmode="lin" valueType="num">
                                      <p:cBhvr>
                                        <p:cTn id="506" dur="2500"/>
                                        <p:tgtEl>
                                          <p:spTgt spid="341"/>
                                        </p:tgtEl>
                                        <p:attrNameLst>
                                          <p:attrName>ppt_h</p:attrName>
                                        </p:attrNameLst>
                                      </p:cBhvr>
                                      <p:tavLst>
                                        <p:tav tm="0">
                                          <p:val>
                                            <p:strVal val="ppt_h"/>
                                          </p:val>
                                        </p:tav>
                                        <p:tav tm="100000">
                                          <p:val>
                                            <p:strVal val="ppt_h"/>
                                          </p:val>
                                        </p:tav>
                                      </p:tavLst>
                                    </p:anim>
                                    <p:anim calcmode="lin" valueType="num">
                                      <p:cBhvr>
                                        <p:cTn id="507" dur="2500"/>
                                        <p:tgtEl>
                                          <p:spTgt spid="3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08" dur="1" fill="hold">
                                          <p:stCondLst>
                                            <p:cond delay="2499"/>
                                          </p:stCondLst>
                                        </p:cTn>
                                        <p:tgtEl>
                                          <p:spTgt spid="341"/>
                                        </p:tgtEl>
                                        <p:attrNameLst>
                                          <p:attrName>style.visibility</p:attrName>
                                        </p:attrNameLst>
                                      </p:cBhvr>
                                      <p:to>
                                        <p:strVal val="hidden"/>
                                      </p:to>
                                    </p:set>
                                  </p:childTnLst>
                                </p:cTn>
                              </p:par>
                              <p:par>
                                <p:cTn id="509" presetID="19" presetClass="exit" presetSubtype="10" fill="hold" nodeType="withEffect">
                                  <p:stCondLst>
                                    <p:cond delay="0"/>
                                  </p:stCondLst>
                                  <p:childTnLst>
                                    <p:anim calcmode="lin" valueType="num">
                                      <p:cBhvr>
                                        <p:cTn id="510" dur="2500"/>
                                        <p:tgtEl>
                                          <p:spTgt spid="344"/>
                                        </p:tgtEl>
                                        <p:attrNameLst>
                                          <p:attrName>ppt_h</p:attrName>
                                        </p:attrNameLst>
                                      </p:cBhvr>
                                      <p:tavLst>
                                        <p:tav tm="0">
                                          <p:val>
                                            <p:strVal val="ppt_h"/>
                                          </p:val>
                                        </p:tav>
                                        <p:tav tm="100000">
                                          <p:val>
                                            <p:strVal val="ppt_h"/>
                                          </p:val>
                                        </p:tav>
                                      </p:tavLst>
                                    </p:anim>
                                    <p:anim calcmode="lin" valueType="num">
                                      <p:cBhvr>
                                        <p:cTn id="511" dur="2500"/>
                                        <p:tgtEl>
                                          <p:spTgt spid="3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2" dur="1" fill="hold">
                                          <p:stCondLst>
                                            <p:cond delay="2499"/>
                                          </p:stCondLst>
                                        </p:cTn>
                                        <p:tgtEl>
                                          <p:spTgt spid="344"/>
                                        </p:tgtEl>
                                        <p:attrNameLst>
                                          <p:attrName>style.visibility</p:attrName>
                                        </p:attrNameLst>
                                      </p:cBhvr>
                                      <p:to>
                                        <p:strVal val="hidden"/>
                                      </p:to>
                                    </p:set>
                                  </p:childTnLst>
                                </p:cTn>
                              </p:par>
                              <p:par>
                                <p:cTn id="513" presetID="19" presetClass="exit" presetSubtype="10" fill="hold" nodeType="withEffect">
                                  <p:stCondLst>
                                    <p:cond delay="0"/>
                                  </p:stCondLst>
                                  <p:childTnLst>
                                    <p:anim calcmode="lin" valueType="num">
                                      <p:cBhvr>
                                        <p:cTn id="514" dur="2500"/>
                                        <p:tgtEl>
                                          <p:spTgt spid="347"/>
                                        </p:tgtEl>
                                        <p:attrNameLst>
                                          <p:attrName>ppt_h</p:attrName>
                                        </p:attrNameLst>
                                      </p:cBhvr>
                                      <p:tavLst>
                                        <p:tav tm="0">
                                          <p:val>
                                            <p:strVal val="ppt_h"/>
                                          </p:val>
                                        </p:tav>
                                        <p:tav tm="100000">
                                          <p:val>
                                            <p:strVal val="ppt_h"/>
                                          </p:val>
                                        </p:tav>
                                      </p:tavLst>
                                    </p:anim>
                                    <p:anim calcmode="lin" valueType="num">
                                      <p:cBhvr>
                                        <p:cTn id="515" dur="2500"/>
                                        <p:tgtEl>
                                          <p:spTgt spid="34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16" dur="1" fill="hold">
                                          <p:stCondLst>
                                            <p:cond delay="2499"/>
                                          </p:stCondLst>
                                        </p:cTn>
                                        <p:tgtEl>
                                          <p:spTgt spid="347"/>
                                        </p:tgtEl>
                                        <p:attrNameLst>
                                          <p:attrName>style.visibility</p:attrName>
                                        </p:attrNameLst>
                                      </p:cBhvr>
                                      <p:to>
                                        <p:strVal val="hidden"/>
                                      </p:to>
                                    </p:set>
                                  </p:childTnLst>
                                </p:cTn>
                              </p:par>
                              <p:par>
                                <p:cTn id="517" presetID="19" presetClass="exit" presetSubtype="10" fill="hold" nodeType="withEffect">
                                  <p:stCondLst>
                                    <p:cond delay="0"/>
                                  </p:stCondLst>
                                  <p:childTnLst>
                                    <p:anim calcmode="lin" valueType="num">
                                      <p:cBhvr>
                                        <p:cTn id="518" dur="2500"/>
                                        <p:tgtEl>
                                          <p:spTgt spid="350"/>
                                        </p:tgtEl>
                                        <p:attrNameLst>
                                          <p:attrName>ppt_h</p:attrName>
                                        </p:attrNameLst>
                                      </p:cBhvr>
                                      <p:tavLst>
                                        <p:tav tm="0">
                                          <p:val>
                                            <p:strVal val="ppt_h"/>
                                          </p:val>
                                        </p:tav>
                                        <p:tav tm="100000">
                                          <p:val>
                                            <p:strVal val="ppt_h"/>
                                          </p:val>
                                        </p:tav>
                                      </p:tavLst>
                                    </p:anim>
                                    <p:anim calcmode="lin" valueType="num">
                                      <p:cBhvr>
                                        <p:cTn id="519" dur="2500"/>
                                        <p:tgtEl>
                                          <p:spTgt spid="35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0" dur="1" fill="hold">
                                          <p:stCondLst>
                                            <p:cond delay="2499"/>
                                          </p:stCondLst>
                                        </p:cTn>
                                        <p:tgtEl>
                                          <p:spTgt spid="350"/>
                                        </p:tgtEl>
                                        <p:attrNameLst>
                                          <p:attrName>style.visibility</p:attrName>
                                        </p:attrNameLst>
                                      </p:cBhvr>
                                      <p:to>
                                        <p:strVal val="hidden"/>
                                      </p:to>
                                    </p:set>
                                  </p:childTnLst>
                                </p:cTn>
                              </p:par>
                              <p:par>
                                <p:cTn id="521" presetID="19" presetClass="exit" presetSubtype="10" fill="hold" nodeType="withEffect">
                                  <p:stCondLst>
                                    <p:cond delay="0"/>
                                  </p:stCondLst>
                                  <p:childTnLst>
                                    <p:anim calcmode="lin" valueType="num">
                                      <p:cBhvr>
                                        <p:cTn id="522" dur="2500"/>
                                        <p:tgtEl>
                                          <p:spTgt spid="353"/>
                                        </p:tgtEl>
                                        <p:attrNameLst>
                                          <p:attrName>ppt_h</p:attrName>
                                        </p:attrNameLst>
                                      </p:cBhvr>
                                      <p:tavLst>
                                        <p:tav tm="0">
                                          <p:val>
                                            <p:strVal val="ppt_h"/>
                                          </p:val>
                                        </p:tav>
                                        <p:tav tm="100000">
                                          <p:val>
                                            <p:strVal val="ppt_h"/>
                                          </p:val>
                                        </p:tav>
                                      </p:tavLst>
                                    </p:anim>
                                    <p:anim calcmode="lin" valueType="num">
                                      <p:cBhvr>
                                        <p:cTn id="523" dur="2500"/>
                                        <p:tgtEl>
                                          <p:spTgt spid="35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4" dur="1" fill="hold">
                                          <p:stCondLst>
                                            <p:cond delay="2499"/>
                                          </p:stCondLst>
                                        </p:cTn>
                                        <p:tgtEl>
                                          <p:spTgt spid="353"/>
                                        </p:tgtEl>
                                        <p:attrNameLst>
                                          <p:attrName>style.visibility</p:attrName>
                                        </p:attrNameLst>
                                      </p:cBhvr>
                                      <p:to>
                                        <p:strVal val="hidden"/>
                                      </p:to>
                                    </p:set>
                                  </p:childTnLst>
                                </p:cTn>
                              </p:par>
                              <p:par>
                                <p:cTn id="525" presetID="19" presetClass="exit" presetSubtype="10" fill="hold" nodeType="withEffect">
                                  <p:stCondLst>
                                    <p:cond delay="0"/>
                                  </p:stCondLst>
                                  <p:childTnLst>
                                    <p:anim calcmode="lin" valueType="num">
                                      <p:cBhvr>
                                        <p:cTn id="526" dur="2500"/>
                                        <p:tgtEl>
                                          <p:spTgt spid="357"/>
                                        </p:tgtEl>
                                        <p:attrNameLst>
                                          <p:attrName>ppt_h</p:attrName>
                                        </p:attrNameLst>
                                      </p:cBhvr>
                                      <p:tavLst>
                                        <p:tav tm="0">
                                          <p:val>
                                            <p:strVal val="ppt_h"/>
                                          </p:val>
                                        </p:tav>
                                        <p:tav tm="100000">
                                          <p:val>
                                            <p:strVal val="ppt_h"/>
                                          </p:val>
                                        </p:tav>
                                      </p:tavLst>
                                    </p:anim>
                                    <p:anim calcmode="lin" valueType="num">
                                      <p:cBhvr>
                                        <p:cTn id="527" dur="2500"/>
                                        <p:tgtEl>
                                          <p:spTgt spid="3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28" dur="1" fill="hold">
                                          <p:stCondLst>
                                            <p:cond delay="2499"/>
                                          </p:stCondLst>
                                        </p:cTn>
                                        <p:tgtEl>
                                          <p:spTgt spid="357"/>
                                        </p:tgtEl>
                                        <p:attrNameLst>
                                          <p:attrName>style.visibility</p:attrName>
                                        </p:attrNameLst>
                                      </p:cBhvr>
                                      <p:to>
                                        <p:strVal val="hidden"/>
                                      </p:to>
                                    </p:set>
                                  </p:childTnLst>
                                </p:cTn>
                              </p:par>
                              <p:par>
                                <p:cTn id="529" presetID="19" presetClass="exit" presetSubtype="10" fill="hold" nodeType="withEffect">
                                  <p:stCondLst>
                                    <p:cond delay="0"/>
                                  </p:stCondLst>
                                  <p:childTnLst>
                                    <p:anim calcmode="lin" valueType="num">
                                      <p:cBhvr>
                                        <p:cTn id="530" dur="2500"/>
                                        <p:tgtEl>
                                          <p:spTgt spid="360"/>
                                        </p:tgtEl>
                                        <p:attrNameLst>
                                          <p:attrName>ppt_h</p:attrName>
                                        </p:attrNameLst>
                                      </p:cBhvr>
                                      <p:tavLst>
                                        <p:tav tm="0">
                                          <p:val>
                                            <p:strVal val="ppt_h"/>
                                          </p:val>
                                        </p:tav>
                                        <p:tav tm="100000">
                                          <p:val>
                                            <p:strVal val="ppt_h"/>
                                          </p:val>
                                        </p:tav>
                                      </p:tavLst>
                                    </p:anim>
                                    <p:anim calcmode="lin" valueType="num">
                                      <p:cBhvr>
                                        <p:cTn id="531" dur="2500"/>
                                        <p:tgtEl>
                                          <p:spTgt spid="3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2" dur="1" fill="hold">
                                          <p:stCondLst>
                                            <p:cond delay="2499"/>
                                          </p:stCondLst>
                                        </p:cTn>
                                        <p:tgtEl>
                                          <p:spTgt spid="360"/>
                                        </p:tgtEl>
                                        <p:attrNameLst>
                                          <p:attrName>style.visibility</p:attrName>
                                        </p:attrNameLst>
                                      </p:cBhvr>
                                      <p:to>
                                        <p:strVal val="hidden"/>
                                      </p:to>
                                    </p:set>
                                  </p:childTnLst>
                                </p:cTn>
                              </p:par>
                              <p:par>
                                <p:cTn id="533" presetID="19" presetClass="exit" presetSubtype="10" fill="hold" nodeType="withEffect">
                                  <p:stCondLst>
                                    <p:cond delay="0"/>
                                  </p:stCondLst>
                                  <p:childTnLst>
                                    <p:anim calcmode="lin" valueType="num">
                                      <p:cBhvr>
                                        <p:cTn id="534" dur="2500"/>
                                        <p:tgtEl>
                                          <p:spTgt spid="363"/>
                                        </p:tgtEl>
                                        <p:attrNameLst>
                                          <p:attrName>ppt_h</p:attrName>
                                        </p:attrNameLst>
                                      </p:cBhvr>
                                      <p:tavLst>
                                        <p:tav tm="0">
                                          <p:val>
                                            <p:strVal val="ppt_h"/>
                                          </p:val>
                                        </p:tav>
                                        <p:tav tm="100000">
                                          <p:val>
                                            <p:strVal val="ppt_h"/>
                                          </p:val>
                                        </p:tav>
                                      </p:tavLst>
                                    </p:anim>
                                    <p:anim calcmode="lin" valueType="num">
                                      <p:cBhvr>
                                        <p:cTn id="535" dur="2500"/>
                                        <p:tgtEl>
                                          <p:spTgt spid="3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36" dur="1" fill="hold">
                                          <p:stCondLst>
                                            <p:cond delay="2499"/>
                                          </p:stCondLst>
                                        </p:cTn>
                                        <p:tgtEl>
                                          <p:spTgt spid="363"/>
                                        </p:tgtEl>
                                        <p:attrNameLst>
                                          <p:attrName>style.visibility</p:attrName>
                                        </p:attrNameLst>
                                      </p:cBhvr>
                                      <p:to>
                                        <p:strVal val="hidden"/>
                                      </p:to>
                                    </p:set>
                                  </p:childTnLst>
                                </p:cTn>
                              </p:par>
                              <p:par>
                                <p:cTn id="537" presetID="19" presetClass="exit" presetSubtype="10" fill="hold" nodeType="withEffect">
                                  <p:stCondLst>
                                    <p:cond delay="0"/>
                                  </p:stCondLst>
                                  <p:childTnLst>
                                    <p:anim calcmode="lin" valueType="num">
                                      <p:cBhvr>
                                        <p:cTn id="538" dur="2500"/>
                                        <p:tgtEl>
                                          <p:spTgt spid="275"/>
                                        </p:tgtEl>
                                        <p:attrNameLst>
                                          <p:attrName>ppt_h</p:attrName>
                                        </p:attrNameLst>
                                      </p:cBhvr>
                                      <p:tavLst>
                                        <p:tav tm="0">
                                          <p:val>
                                            <p:strVal val="ppt_h"/>
                                          </p:val>
                                        </p:tav>
                                        <p:tav tm="100000">
                                          <p:val>
                                            <p:strVal val="ppt_h"/>
                                          </p:val>
                                        </p:tav>
                                      </p:tavLst>
                                    </p:anim>
                                    <p:anim calcmode="lin" valueType="num">
                                      <p:cBhvr>
                                        <p:cTn id="539" dur="2500"/>
                                        <p:tgtEl>
                                          <p:spTgt spid="27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0" dur="1" fill="hold">
                                          <p:stCondLst>
                                            <p:cond delay="2499"/>
                                          </p:stCondLst>
                                        </p:cTn>
                                        <p:tgtEl>
                                          <p:spTgt spid="275"/>
                                        </p:tgtEl>
                                        <p:attrNameLst>
                                          <p:attrName>style.visibility</p:attrName>
                                        </p:attrNameLst>
                                      </p:cBhvr>
                                      <p:to>
                                        <p:strVal val="hidden"/>
                                      </p:to>
                                    </p:set>
                                  </p:childTnLst>
                                </p:cTn>
                              </p:par>
                              <p:par>
                                <p:cTn id="541" presetID="19" presetClass="exit" presetSubtype="10" fill="hold" nodeType="withEffect">
                                  <p:stCondLst>
                                    <p:cond delay="0"/>
                                  </p:stCondLst>
                                  <p:childTnLst>
                                    <p:anim calcmode="lin" valueType="num">
                                      <p:cBhvr>
                                        <p:cTn id="542" dur="2500"/>
                                        <p:tgtEl>
                                          <p:spTgt spid="278"/>
                                        </p:tgtEl>
                                        <p:attrNameLst>
                                          <p:attrName>ppt_h</p:attrName>
                                        </p:attrNameLst>
                                      </p:cBhvr>
                                      <p:tavLst>
                                        <p:tav tm="0">
                                          <p:val>
                                            <p:strVal val="ppt_h"/>
                                          </p:val>
                                        </p:tav>
                                        <p:tav tm="100000">
                                          <p:val>
                                            <p:strVal val="ppt_h"/>
                                          </p:val>
                                        </p:tav>
                                      </p:tavLst>
                                    </p:anim>
                                    <p:anim calcmode="lin" valueType="num">
                                      <p:cBhvr>
                                        <p:cTn id="543" dur="2500"/>
                                        <p:tgtEl>
                                          <p:spTgt spid="27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4" dur="1" fill="hold">
                                          <p:stCondLst>
                                            <p:cond delay="2499"/>
                                          </p:stCondLst>
                                        </p:cTn>
                                        <p:tgtEl>
                                          <p:spTgt spid="278"/>
                                        </p:tgtEl>
                                        <p:attrNameLst>
                                          <p:attrName>style.visibility</p:attrName>
                                        </p:attrNameLst>
                                      </p:cBhvr>
                                      <p:to>
                                        <p:strVal val="hidden"/>
                                      </p:to>
                                    </p:set>
                                  </p:childTnLst>
                                </p:cTn>
                              </p:par>
                              <p:par>
                                <p:cTn id="545" presetID="19" presetClass="exit" presetSubtype="10" fill="hold" nodeType="withEffect">
                                  <p:stCondLst>
                                    <p:cond delay="0"/>
                                  </p:stCondLst>
                                  <p:childTnLst>
                                    <p:anim calcmode="lin" valueType="num">
                                      <p:cBhvr>
                                        <p:cTn id="546" dur="2500"/>
                                        <p:tgtEl>
                                          <p:spTgt spid="281"/>
                                        </p:tgtEl>
                                        <p:attrNameLst>
                                          <p:attrName>ppt_h</p:attrName>
                                        </p:attrNameLst>
                                      </p:cBhvr>
                                      <p:tavLst>
                                        <p:tav tm="0">
                                          <p:val>
                                            <p:strVal val="ppt_h"/>
                                          </p:val>
                                        </p:tav>
                                        <p:tav tm="100000">
                                          <p:val>
                                            <p:strVal val="ppt_h"/>
                                          </p:val>
                                        </p:tav>
                                      </p:tavLst>
                                    </p:anim>
                                    <p:anim calcmode="lin" valueType="num">
                                      <p:cBhvr>
                                        <p:cTn id="547" dur="2500"/>
                                        <p:tgtEl>
                                          <p:spTgt spid="2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48" dur="1" fill="hold">
                                          <p:stCondLst>
                                            <p:cond delay="2499"/>
                                          </p:stCondLst>
                                        </p:cTn>
                                        <p:tgtEl>
                                          <p:spTgt spid="281"/>
                                        </p:tgtEl>
                                        <p:attrNameLst>
                                          <p:attrName>style.visibility</p:attrName>
                                        </p:attrNameLst>
                                      </p:cBhvr>
                                      <p:to>
                                        <p:strVal val="hidden"/>
                                      </p:to>
                                    </p:set>
                                  </p:childTnLst>
                                </p:cTn>
                              </p:par>
                              <p:par>
                                <p:cTn id="549" presetID="19" presetClass="exit" presetSubtype="10" fill="hold" nodeType="withEffect">
                                  <p:stCondLst>
                                    <p:cond delay="0"/>
                                  </p:stCondLst>
                                  <p:childTnLst>
                                    <p:anim calcmode="lin" valueType="num">
                                      <p:cBhvr>
                                        <p:cTn id="550" dur="2500"/>
                                        <p:tgtEl>
                                          <p:spTgt spid="284"/>
                                        </p:tgtEl>
                                        <p:attrNameLst>
                                          <p:attrName>ppt_h</p:attrName>
                                        </p:attrNameLst>
                                      </p:cBhvr>
                                      <p:tavLst>
                                        <p:tav tm="0">
                                          <p:val>
                                            <p:strVal val="ppt_h"/>
                                          </p:val>
                                        </p:tav>
                                        <p:tav tm="100000">
                                          <p:val>
                                            <p:strVal val="ppt_h"/>
                                          </p:val>
                                        </p:tav>
                                      </p:tavLst>
                                    </p:anim>
                                    <p:anim calcmode="lin" valueType="num">
                                      <p:cBhvr>
                                        <p:cTn id="551" dur="2500"/>
                                        <p:tgtEl>
                                          <p:spTgt spid="28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2" dur="1" fill="hold">
                                          <p:stCondLst>
                                            <p:cond delay="2499"/>
                                          </p:stCondLst>
                                        </p:cTn>
                                        <p:tgtEl>
                                          <p:spTgt spid="284"/>
                                        </p:tgtEl>
                                        <p:attrNameLst>
                                          <p:attrName>style.visibility</p:attrName>
                                        </p:attrNameLst>
                                      </p:cBhvr>
                                      <p:to>
                                        <p:strVal val="hidden"/>
                                      </p:to>
                                    </p:set>
                                  </p:childTnLst>
                                </p:cTn>
                              </p:par>
                              <p:par>
                                <p:cTn id="553" presetID="19" presetClass="exit" presetSubtype="10" fill="hold" nodeType="withEffect">
                                  <p:stCondLst>
                                    <p:cond delay="0"/>
                                  </p:stCondLst>
                                  <p:childTnLst>
                                    <p:anim calcmode="lin" valueType="num">
                                      <p:cBhvr>
                                        <p:cTn id="554" dur="2500"/>
                                        <p:tgtEl>
                                          <p:spTgt spid="287"/>
                                        </p:tgtEl>
                                        <p:attrNameLst>
                                          <p:attrName>ppt_h</p:attrName>
                                        </p:attrNameLst>
                                      </p:cBhvr>
                                      <p:tavLst>
                                        <p:tav tm="0">
                                          <p:val>
                                            <p:strVal val="ppt_h"/>
                                          </p:val>
                                        </p:tav>
                                        <p:tav tm="100000">
                                          <p:val>
                                            <p:strVal val="ppt_h"/>
                                          </p:val>
                                        </p:tav>
                                      </p:tavLst>
                                    </p:anim>
                                    <p:anim calcmode="lin" valueType="num">
                                      <p:cBhvr>
                                        <p:cTn id="555" dur="2500"/>
                                        <p:tgtEl>
                                          <p:spTgt spid="28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56" dur="1" fill="hold">
                                          <p:stCondLst>
                                            <p:cond delay="2499"/>
                                          </p:stCondLst>
                                        </p:cTn>
                                        <p:tgtEl>
                                          <p:spTgt spid="287"/>
                                        </p:tgtEl>
                                        <p:attrNameLst>
                                          <p:attrName>style.visibility</p:attrName>
                                        </p:attrNameLst>
                                      </p:cBhvr>
                                      <p:to>
                                        <p:strVal val="hidden"/>
                                      </p:to>
                                    </p:set>
                                  </p:childTnLst>
                                </p:cTn>
                              </p:par>
                              <p:par>
                                <p:cTn id="557" presetID="19" presetClass="exit" presetSubtype="10" fill="hold" nodeType="withEffect">
                                  <p:stCondLst>
                                    <p:cond delay="0"/>
                                  </p:stCondLst>
                                  <p:childTnLst>
                                    <p:anim calcmode="lin" valueType="num">
                                      <p:cBhvr>
                                        <p:cTn id="558" dur="2500"/>
                                        <p:tgtEl>
                                          <p:spTgt spid="290"/>
                                        </p:tgtEl>
                                        <p:attrNameLst>
                                          <p:attrName>ppt_h</p:attrName>
                                        </p:attrNameLst>
                                      </p:cBhvr>
                                      <p:tavLst>
                                        <p:tav tm="0">
                                          <p:val>
                                            <p:strVal val="ppt_h"/>
                                          </p:val>
                                        </p:tav>
                                        <p:tav tm="100000">
                                          <p:val>
                                            <p:strVal val="ppt_h"/>
                                          </p:val>
                                        </p:tav>
                                      </p:tavLst>
                                    </p:anim>
                                    <p:anim calcmode="lin" valueType="num">
                                      <p:cBhvr>
                                        <p:cTn id="559" dur="2500"/>
                                        <p:tgtEl>
                                          <p:spTgt spid="29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0" dur="1" fill="hold">
                                          <p:stCondLst>
                                            <p:cond delay="2499"/>
                                          </p:stCondLst>
                                        </p:cTn>
                                        <p:tgtEl>
                                          <p:spTgt spid="290"/>
                                        </p:tgtEl>
                                        <p:attrNameLst>
                                          <p:attrName>style.visibility</p:attrName>
                                        </p:attrNameLst>
                                      </p:cBhvr>
                                      <p:to>
                                        <p:strVal val="hidden"/>
                                      </p:to>
                                    </p:set>
                                  </p:childTnLst>
                                </p:cTn>
                              </p:par>
                              <p:par>
                                <p:cTn id="561" presetID="19" presetClass="exit" presetSubtype="10" fill="hold" nodeType="withEffect">
                                  <p:stCondLst>
                                    <p:cond delay="0"/>
                                  </p:stCondLst>
                                  <p:childTnLst>
                                    <p:anim calcmode="lin" valueType="num">
                                      <p:cBhvr>
                                        <p:cTn id="562" dur="2500"/>
                                        <p:tgtEl>
                                          <p:spTgt spid="293"/>
                                        </p:tgtEl>
                                        <p:attrNameLst>
                                          <p:attrName>ppt_h</p:attrName>
                                        </p:attrNameLst>
                                      </p:cBhvr>
                                      <p:tavLst>
                                        <p:tav tm="0">
                                          <p:val>
                                            <p:strVal val="ppt_h"/>
                                          </p:val>
                                        </p:tav>
                                        <p:tav tm="100000">
                                          <p:val>
                                            <p:strVal val="ppt_h"/>
                                          </p:val>
                                        </p:tav>
                                      </p:tavLst>
                                    </p:anim>
                                    <p:anim calcmode="lin" valueType="num">
                                      <p:cBhvr>
                                        <p:cTn id="563" dur="2500"/>
                                        <p:tgtEl>
                                          <p:spTgt spid="29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4" dur="1" fill="hold">
                                          <p:stCondLst>
                                            <p:cond delay="2499"/>
                                          </p:stCondLst>
                                        </p:cTn>
                                        <p:tgtEl>
                                          <p:spTgt spid="293"/>
                                        </p:tgtEl>
                                        <p:attrNameLst>
                                          <p:attrName>style.visibility</p:attrName>
                                        </p:attrNameLst>
                                      </p:cBhvr>
                                      <p:to>
                                        <p:strVal val="hidden"/>
                                      </p:to>
                                    </p:set>
                                  </p:childTnLst>
                                </p:cTn>
                              </p:par>
                              <p:par>
                                <p:cTn id="565" presetID="19" presetClass="exit" presetSubtype="10" fill="hold" nodeType="withEffect">
                                  <p:stCondLst>
                                    <p:cond delay="0"/>
                                  </p:stCondLst>
                                  <p:childTnLst>
                                    <p:anim calcmode="lin" valueType="num">
                                      <p:cBhvr>
                                        <p:cTn id="566" dur="2500"/>
                                        <p:tgtEl>
                                          <p:spTgt spid="296"/>
                                        </p:tgtEl>
                                        <p:attrNameLst>
                                          <p:attrName>ppt_h</p:attrName>
                                        </p:attrNameLst>
                                      </p:cBhvr>
                                      <p:tavLst>
                                        <p:tav tm="0">
                                          <p:val>
                                            <p:strVal val="ppt_h"/>
                                          </p:val>
                                        </p:tav>
                                        <p:tav tm="100000">
                                          <p:val>
                                            <p:strVal val="ppt_h"/>
                                          </p:val>
                                        </p:tav>
                                      </p:tavLst>
                                    </p:anim>
                                    <p:anim calcmode="lin" valueType="num">
                                      <p:cBhvr>
                                        <p:cTn id="567" dur="2500"/>
                                        <p:tgtEl>
                                          <p:spTgt spid="29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68" dur="1" fill="hold">
                                          <p:stCondLst>
                                            <p:cond delay="2499"/>
                                          </p:stCondLst>
                                        </p:cTn>
                                        <p:tgtEl>
                                          <p:spTgt spid="296"/>
                                        </p:tgtEl>
                                        <p:attrNameLst>
                                          <p:attrName>style.visibility</p:attrName>
                                        </p:attrNameLst>
                                      </p:cBhvr>
                                      <p:to>
                                        <p:strVal val="hidden"/>
                                      </p:to>
                                    </p:set>
                                  </p:childTnLst>
                                </p:cTn>
                              </p:par>
                              <p:par>
                                <p:cTn id="569" presetID="19" presetClass="exit" presetSubtype="10" fill="hold" nodeType="withEffect">
                                  <p:stCondLst>
                                    <p:cond delay="0"/>
                                  </p:stCondLst>
                                  <p:childTnLst>
                                    <p:anim calcmode="lin" valueType="num">
                                      <p:cBhvr>
                                        <p:cTn id="570" dur="2500"/>
                                        <p:tgtEl>
                                          <p:spTgt spid="299"/>
                                        </p:tgtEl>
                                        <p:attrNameLst>
                                          <p:attrName>ppt_h</p:attrName>
                                        </p:attrNameLst>
                                      </p:cBhvr>
                                      <p:tavLst>
                                        <p:tav tm="0">
                                          <p:val>
                                            <p:strVal val="ppt_h"/>
                                          </p:val>
                                        </p:tav>
                                        <p:tav tm="100000">
                                          <p:val>
                                            <p:strVal val="ppt_h"/>
                                          </p:val>
                                        </p:tav>
                                      </p:tavLst>
                                    </p:anim>
                                    <p:anim calcmode="lin" valueType="num">
                                      <p:cBhvr>
                                        <p:cTn id="571" dur="2500"/>
                                        <p:tgtEl>
                                          <p:spTgt spid="29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2" dur="1" fill="hold">
                                          <p:stCondLst>
                                            <p:cond delay="2499"/>
                                          </p:stCondLst>
                                        </p:cTn>
                                        <p:tgtEl>
                                          <p:spTgt spid="299"/>
                                        </p:tgtEl>
                                        <p:attrNameLst>
                                          <p:attrName>style.visibility</p:attrName>
                                        </p:attrNameLst>
                                      </p:cBhvr>
                                      <p:to>
                                        <p:strVal val="hidden"/>
                                      </p:to>
                                    </p:set>
                                  </p:childTnLst>
                                </p:cTn>
                              </p:par>
                              <p:par>
                                <p:cTn id="573" presetID="19" presetClass="exit" presetSubtype="10" fill="hold" nodeType="withEffect">
                                  <p:stCondLst>
                                    <p:cond delay="0"/>
                                  </p:stCondLst>
                                  <p:childTnLst>
                                    <p:anim calcmode="lin" valueType="num">
                                      <p:cBhvr>
                                        <p:cTn id="574" dur="2500"/>
                                        <p:tgtEl>
                                          <p:spTgt spid="302"/>
                                        </p:tgtEl>
                                        <p:attrNameLst>
                                          <p:attrName>ppt_h</p:attrName>
                                        </p:attrNameLst>
                                      </p:cBhvr>
                                      <p:tavLst>
                                        <p:tav tm="0">
                                          <p:val>
                                            <p:strVal val="ppt_h"/>
                                          </p:val>
                                        </p:tav>
                                        <p:tav tm="100000">
                                          <p:val>
                                            <p:strVal val="ppt_h"/>
                                          </p:val>
                                        </p:tav>
                                      </p:tavLst>
                                    </p:anim>
                                    <p:anim calcmode="lin" valueType="num">
                                      <p:cBhvr>
                                        <p:cTn id="575" dur="2500"/>
                                        <p:tgtEl>
                                          <p:spTgt spid="30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76" dur="1" fill="hold">
                                          <p:stCondLst>
                                            <p:cond delay="2499"/>
                                          </p:stCondLst>
                                        </p:cTn>
                                        <p:tgtEl>
                                          <p:spTgt spid="302"/>
                                        </p:tgtEl>
                                        <p:attrNameLst>
                                          <p:attrName>style.visibility</p:attrName>
                                        </p:attrNameLst>
                                      </p:cBhvr>
                                      <p:to>
                                        <p:strVal val="hidden"/>
                                      </p:to>
                                    </p:set>
                                  </p:childTnLst>
                                </p:cTn>
                              </p:par>
                              <p:par>
                                <p:cTn id="577" presetID="19" presetClass="exit" presetSubtype="10" fill="hold" nodeType="withEffect">
                                  <p:stCondLst>
                                    <p:cond delay="0"/>
                                  </p:stCondLst>
                                  <p:childTnLst>
                                    <p:anim calcmode="lin" valueType="num">
                                      <p:cBhvr>
                                        <p:cTn id="578" dur="2500"/>
                                        <p:tgtEl>
                                          <p:spTgt spid="305"/>
                                        </p:tgtEl>
                                        <p:attrNameLst>
                                          <p:attrName>ppt_h</p:attrName>
                                        </p:attrNameLst>
                                      </p:cBhvr>
                                      <p:tavLst>
                                        <p:tav tm="0">
                                          <p:val>
                                            <p:strVal val="ppt_h"/>
                                          </p:val>
                                        </p:tav>
                                        <p:tav tm="100000">
                                          <p:val>
                                            <p:strVal val="ppt_h"/>
                                          </p:val>
                                        </p:tav>
                                      </p:tavLst>
                                    </p:anim>
                                    <p:anim calcmode="lin" valueType="num">
                                      <p:cBhvr>
                                        <p:cTn id="579" dur="2500"/>
                                        <p:tgtEl>
                                          <p:spTgt spid="30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0" dur="1" fill="hold">
                                          <p:stCondLst>
                                            <p:cond delay="2499"/>
                                          </p:stCondLst>
                                        </p:cTn>
                                        <p:tgtEl>
                                          <p:spTgt spid="305"/>
                                        </p:tgtEl>
                                        <p:attrNameLst>
                                          <p:attrName>style.visibility</p:attrName>
                                        </p:attrNameLst>
                                      </p:cBhvr>
                                      <p:to>
                                        <p:strVal val="hidden"/>
                                      </p:to>
                                    </p:set>
                                  </p:childTnLst>
                                </p:cTn>
                              </p:par>
                              <p:par>
                                <p:cTn id="581" presetID="19" presetClass="exit" presetSubtype="10" fill="hold" nodeType="withEffect">
                                  <p:stCondLst>
                                    <p:cond delay="0"/>
                                  </p:stCondLst>
                                  <p:childTnLst>
                                    <p:anim calcmode="lin" valueType="num">
                                      <p:cBhvr>
                                        <p:cTn id="582" dur="2500"/>
                                        <p:tgtEl>
                                          <p:spTgt spid="308"/>
                                        </p:tgtEl>
                                        <p:attrNameLst>
                                          <p:attrName>ppt_h</p:attrName>
                                        </p:attrNameLst>
                                      </p:cBhvr>
                                      <p:tavLst>
                                        <p:tav tm="0">
                                          <p:val>
                                            <p:strVal val="ppt_h"/>
                                          </p:val>
                                        </p:tav>
                                        <p:tav tm="100000">
                                          <p:val>
                                            <p:strVal val="ppt_h"/>
                                          </p:val>
                                        </p:tav>
                                      </p:tavLst>
                                    </p:anim>
                                    <p:anim calcmode="lin" valueType="num">
                                      <p:cBhvr>
                                        <p:cTn id="583" dur="2500"/>
                                        <p:tgtEl>
                                          <p:spTgt spid="30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4" dur="1" fill="hold">
                                          <p:stCondLst>
                                            <p:cond delay="2499"/>
                                          </p:stCondLst>
                                        </p:cTn>
                                        <p:tgtEl>
                                          <p:spTgt spid="308"/>
                                        </p:tgtEl>
                                        <p:attrNameLst>
                                          <p:attrName>style.visibility</p:attrName>
                                        </p:attrNameLst>
                                      </p:cBhvr>
                                      <p:to>
                                        <p:strVal val="hidden"/>
                                      </p:to>
                                    </p:set>
                                  </p:childTnLst>
                                </p:cTn>
                              </p:par>
                              <p:par>
                                <p:cTn id="585" presetID="19" presetClass="exit" presetSubtype="10" fill="hold" nodeType="withEffect">
                                  <p:stCondLst>
                                    <p:cond delay="0"/>
                                  </p:stCondLst>
                                  <p:childTnLst>
                                    <p:anim calcmode="lin" valueType="num">
                                      <p:cBhvr>
                                        <p:cTn id="586" dur="2500"/>
                                        <p:tgtEl>
                                          <p:spTgt spid="148"/>
                                        </p:tgtEl>
                                        <p:attrNameLst>
                                          <p:attrName>ppt_h</p:attrName>
                                        </p:attrNameLst>
                                      </p:cBhvr>
                                      <p:tavLst>
                                        <p:tav tm="0">
                                          <p:val>
                                            <p:strVal val="ppt_h"/>
                                          </p:val>
                                        </p:tav>
                                        <p:tav tm="100000">
                                          <p:val>
                                            <p:strVal val="ppt_h"/>
                                          </p:val>
                                        </p:tav>
                                      </p:tavLst>
                                    </p:anim>
                                    <p:anim calcmode="lin" valueType="num">
                                      <p:cBhvr>
                                        <p:cTn id="587" dur="2500"/>
                                        <p:tgtEl>
                                          <p:spTgt spid="14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88" dur="1" fill="hold">
                                          <p:stCondLst>
                                            <p:cond delay="2499"/>
                                          </p:stCondLst>
                                        </p:cTn>
                                        <p:tgtEl>
                                          <p:spTgt spid="148"/>
                                        </p:tgtEl>
                                        <p:attrNameLst>
                                          <p:attrName>style.visibility</p:attrName>
                                        </p:attrNameLst>
                                      </p:cBhvr>
                                      <p:to>
                                        <p:strVal val="hidden"/>
                                      </p:to>
                                    </p:set>
                                  </p:childTnLst>
                                </p:cTn>
                              </p:par>
                              <p:par>
                                <p:cTn id="589" presetID="19" presetClass="exit" presetSubtype="10" fill="hold" nodeType="withEffect">
                                  <p:stCondLst>
                                    <p:cond delay="0"/>
                                  </p:stCondLst>
                                  <p:childTnLst>
                                    <p:anim calcmode="lin" valueType="num">
                                      <p:cBhvr>
                                        <p:cTn id="590" dur="2500"/>
                                        <p:tgtEl>
                                          <p:spTgt spid="152"/>
                                        </p:tgtEl>
                                        <p:attrNameLst>
                                          <p:attrName>ppt_h</p:attrName>
                                        </p:attrNameLst>
                                      </p:cBhvr>
                                      <p:tavLst>
                                        <p:tav tm="0">
                                          <p:val>
                                            <p:strVal val="ppt_h"/>
                                          </p:val>
                                        </p:tav>
                                        <p:tav tm="100000">
                                          <p:val>
                                            <p:strVal val="ppt_h"/>
                                          </p:val>
                                        </p:tav>
                                      </p:tavLst>
                                    </p:anim>
                                    <p:anim calcmode="lin" valueType="num">
                                      <p:cBhvr>
                                        <p:cTn id="591" dur="2500"/>
                                        <p:tgtEl>
                                          <p:spTgt spid="15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2" dur="1" fill="hold">
                                          <p:stCondLst>
                                            <p:cond delay="2499"/>
                                          </p:stCondLst>
                                        </p:cTn>
                                        <p:tgtEl>
                                          <p:spTgt spid="152"/>
                                        </p:tgtEl>
                                        <p:attrNameLst>
                                          <p:attrName>style.visibility</p:attrName>
                                        </p:attrNameLst>
                                      </p:cBhvr>
                                      <p:to>
                                        <p:strVal val="hidden"/>
                                      </p:to>
                                    </p:set>
                                  </p:childTnLst>
                                </p:cTn>
                              </p:par>
                              <p:par>
                                <p:cTn id="593" presetID="19" presetClass="exit" presetSubtype="10" fill="hold" nodeType="withEffect">
                                  <p:stCondLst>
                                    <p:cond delay="0"/>
                                  </p:stCondLst>
                                  <p:childTnLst>
                                    <p:anim calcmode="lin" valueType="num">
                                      <p:cBhvr>
                                        <p:cTn id="594" dur="2500"/>
                                        <p:tgtEl>
                                          <p:spTgt spid="155"/>
                                        </p:tgtEl>
                                        <p:attrNameLst>
                                          <p:attrName>ppt_h</p:attrName>
                                        </p:attrNameLst>
                                      </p:cBhvr>
                                      <p:tavLst>
                                        <p:tav tm="0">
                                          <p:val>
                                            <p:strVal val="ppt_h"/>
                                          </p:val>
                                        </p:tav>
                                        <p:tav tm="100000">
                                          <p:val>
                                            <p:strVal val="ppt_h"/>
                                          </p:val>
                                        </p:tav>
                                      </p:tavLst>
                                    </p:anim>
                                    <p:anim calcmode="lin" valueType="num">
                                      <p:cBhvr>
                                        <p:cTn id="595" dur="2500"/>
                                        <p:tgtEl>
                                          <p:spTgt spid="15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596" dur="1" fill="hold">
                                          <p:stCondLst>
                                            <p:cond delay="2499"/>
                                          </p:stCondLst>
                                        </p:cTn>
                                        <p:tgtEl>
                                          <p:spTgt spid="155"/>
                                        </p:tgtEl>
                                        <p:attrNameLst>
                                          <p:attrName>style.visibility</p:attrName>
                                        </p:attrNameLst>
                                      </p:cBhvr>
                                      <p:to>
                                        <p:strVal val="hidden"/>
                                      </p:to>
                                    </p:set>
                                  </p:childTnLst>
                                </p:cTn>
                              </p:par>
                              <p:par>
                                <p:cTn id="597" presetID="19" presetClass="exit" presetSubtype="10" fill="hold" nodeType="withEffect">
                                  <p:stCondLst>
                                    <p:cond delay="0"/>
                                  </p:stCondLst>
                                  <p:childTnLst>
                                    <p:anim calcmode="lin" valueType="num">
                                      <p:cBhvr>
                                        <p:cTn id="598" dur="2500"/>
                                        <p:tgtEl>
                                          <p:spTgt spid="158"/>
                                        </p:tgtEl>
                                        <p:attrNameLst>
                                          <p:attrName>ppt_h</p:attrName>
                                        </p:attrNameLst>
                                      </p:cBhvr>
                                      <p:tavLst>
                                        <p:tav tm="0">
                                          <p:val>
                                            <p:strVal val="ppt_h"/>
                                          </p:val>
                                        </p:tav>
                                        <p:tav tm="100000">
                                          <p:val>
                                            <p:strVal val="ppt_h"/>
                                          </p:val>
                                        </p:tav>
                                      </p:tavLst>
                                    </p:anim>
                                    <p:anim calcmode="lin" valueType="num">
                                      <p:cBhvr>
                                        <p:cTn id="599" dur="2500"/>
                                        <p:tgtEl>
                                          <p:spTgt spid="15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0" dur="1" fill="hold">
                                          <p:stCondLst>
                                            <p:cond delay="2499"/>
                                          </p:stCondLst>
                                        </p:cTn>
                                        <p:tgtEl>
                                          <p:spTgt spid="158"/>
                                        </p:tgtEl>
                                        <p:attrNameLst>
                                          <p:attrName>style.visibility</p:attrName>
                                        </p:attrNameLst>
                                      </p:cBhvr>
                                      <p:to>
                                        <p:strVal val="hidden"/>
                                      </p:to>
                                    </p:set>
                                  </p:childTnLst>
                                </p:cTn>
                              </p:par>
                              <p:par>
                                <p:cTn id="601" presetID="19" presetClass="exit" presetSubtype="10" fill="hold" nodeType="withEffect">
                                  <p:stCondLst>
                                    <p:cond delay="0"/>
                                  </p:stCondLst>
                                  <p:childTnLst>
                                    <p:anim calcmode="lin" valueType="num">
                                      <p:cBhvr>
                                        <p:cTn id="602" dur="2500"/>
                                        <p:tgtEl>
                                          <p:spTgt spid="161"/>
                                        </p:tgtEl>
                                        <p:attrNameLst>
                                          <p:attrName>ppt_h</p:attrName>
                                        </p:attrNameLst>
                                      </p:cBhvr>
                                      <p:tavLst>
                                        <p:tav tm="0">
                                          <p:val>
                                            <p:strVal val="ppt_h"/>
                                          </p:val>
                                        </p:tav>
                                        <p:tav tm="100000">
                                          <p:val>
                                            <p:strVal val="ppt_h"/>
                                          </p:val>
                                        </p:tav>
                                      </p:tavLst>
                                    </p:anim>
                                    <p:anim calcmode="lin" valueType="num">
                                      <p:cBhvr>
                                        <p:cTn id="603" dur="2500"/>
                                        <p:tgtEl>
                                          <p:spTgt spid="16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4" dur="1" fill="hold">
                                          <p:stCondLst>
                                            <p:cond delay="2499"/>
                                          </p:stCondLst>
                                        </p:cTn>
                                        <p:tgtEl>
                                          <p:spTgt spid="161"/>
                                        </p:tgtEl>
                                        <p:attrNameLst>
                                          <p:attrName>style.visibility</p:attrName>
                                        </p:attrNameLst>
                                      </p:cBhvr>
                                      <p:to>
                                        <p:strVal val="hidden"/>
                                      </p:to>
                                    </p:set>
                                  </p:childTnLst>
                                </p:cTn>
                              </p:par>
                              <p:par>
                                <p:cTn id="605" presetID="19" presetClass="exit" presetSubtype="10" fill="hold" nodeType="withEffect">
                                  <p:stCondLst>
                                    <p:cond delay="0"/>
                                  </p:stCondLst>
                                  <p:childTnLst>
                                    <p:anim calcmode="lin" valueType="num">
                                      <p:cBhvr>
                                        <p:cTn id="606" dur="2500"/>
                                        <p:tgtEl>
                                          <p:spTgt spid="164"/>
                                        </p:tgtEl>
                                        <p:attrNameLst>
                                          <p:attrName>ppt_h</p:attrName>
                                        </p:attrNameLst>
                                      </p:cBhvr>
                                      <p:tavLst>
                                        <p:tav tm="0">
                                          <p:val>
                                            <p:strVal val="ppt_h"/>
                                          </p:val>
                                        </p:tav>
                                        <p:tav tm="100000">
                                          <p:val>
                                            <p:strVal val="ppt_h"/>
                                          </p:val>
                                        </p:tav>
                                      </p:tavLst>
                                    </p:anim>
                                    <p:anim calcmode="lin" valueType="num">
                                      <p:cBhvr>
                                        <p:cTn id="607" dur="2500"/>
                                        <p:tgtEl>
                                          <p:spTgt spid="16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08" dur="1" fill="hold">
                                          <p:stCondLst>
                                            <p:cond delay="2499"/>
                                          </p:stCondLst>
                                        </p:cTn>
                                        <p:tgtEl>
                                          <p:spTgt spid="164"/>
                                        </p:tgtEl>
                                        <p:attrNameLst>
                                          <p:attrName>style.visibility</p:attrName>
                                        </p:attrNameLst>
                                      </p:cBhvr>
                                      <p:to>
                                        <p:strVal val="hidden"/>
                                      </p:to>
                                    </p:set>
                                  </p:childTnLst>
                                </p:cTn>
                              </p:par>
                              <p:par>
                                <p:cTn id="609" presetID="19" presetClass="exit" presetSubtype="10" fill="hold" nodeType="withEffect">
                                  <p:stCondLst>
                                    <p:cond delay="0"/>
                                  </p:stCondLst>
                                  <p:childTnLst>
                                    <p:anim calcmode="lin" valueType="num">
                                      <p:cBhvr>
                                        <p:cTn id="610" dur="2500"/>
                                        <p:tgtEl>
                                          <p:spTgt spid="167"/>
                                        </p:tgtEl>
                                        <p:attrNameLst>
                                          <p:attrName>ppt_h</p:attrName>
                                        </p:attrNameLst>
                                      </p:cBhvr>
                                      <p:tavLst>
                                        <p:tav tm="0">
                                          <p:val>
                                            <p:strVal val="ppt_h"/>
                                          </p:val>
                                        </p:tav>
                                        <p:tav tm="100000">
                                          <p:val>
                                            <p:strVal val="ppt_h"/>
                                          </p:val>
                                        </p:tav>
                                      </p:tavLst>
                                    </p:anim>
                                    <p:anim calcmode="lin" valueType="num">
                                      <p:cBhvr>
                                        <p:cTn id="611" dur="2500"/>
                                        <p:tgtEl>
                                          <p:spTgt spid="16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2" dur="1" fill="hold">
                                          <p:stCondLst>
                                            <p:cond delay="2499"/>
                                          </p:stCondLst>
                                        </p:cTn>
                                        <p:tgtEl>
                                          <p:spTgt spid="167"/>
                                        </p:tgtEl>
                                        <p:attrNameLst>
                                          <p:attrName>style.visibility</p:attrName>
                                        </p:attrNameLst>
                                      </p:cBhvr>
                                      <p:to>
                                        <p:strVal val="hidden"/>
                                      </p:to>
                                    </p:set>
                                  </p:childTnLst>
                                </p:cTn>
                              </p:par>
                              <p:par>
                                <p:cTn id="613" presetID="19" presetClass="exit" presetSubtype="10" fill="hold" nodeType="withEffect">
                                  <p:stCondLst>
                                    <p:cond delay="0"/>
                                  </p:stCondLst>
                                  <p:childTnLst>
                                    <p:anim calcmode="lin" valueType="num">
                                      <p:cBhvr>
                                        <p:cTn id="614" dur="2500"/>
                                        <p:tgtEl>
                                          <p:spTgt spid="170"/>
                                        </p:tgtEl>
                                        <p:attrNameLst>
                                          <p:attrName>ppt_h</p:attrName>
                                        </p:attrNameLst>
                                      </p:cBhvr>
                                      <p:tavLst>
                                        <p:tav tm="0">
                                          <p:val>
                                            <p:strVal val="ppt_h"/>
                                          </p:val>
                                        </p:tav>
                                        <p:tav tm="100000">
                                          <p:val>
                                            <p:strVal val="ppt_h"/>
                                          </p:val>
                                        </p:tav>
                                      </p:tavLst>
                                    </p:anim>
                                    <p:anim calcmode="lin" valueType="num">
                                      <p:cBhvr>
                                        <p:cTn id="615" dur="2500"/>
                                        <p:tgtEl>
                                          <p:spTgt spid="17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16" dur="1" fill="hold">
                                          <p:stCondLst>
                                            <p:cond delay="2499"/>
                                          </p:stCondLst>
                                        </p:cTn>
                                        <p:tgtEl>
                                          <p:spTgt spid="170"/>
                                        </p:tgtEl>
                                        <p:attrNameLst>
                                          <p:attrName>style.visibility</p:attrName>
                                        </p:attrNameLst>
                                      </p:cBhvr>
                                      <p:to>
                                        <p:strVal val="hidden"/>
                                      </p:to>
                                    </p:set>
                                  </p:childTnLst>
                                </p:cTn>
                              </p:par>
                              <p:par>
                                <p:cTn id="617" presetID="19" presetClass="exit" presetSubtype="10" fill="hold" nodeType="withEffect">
                                  <p:stCondLst>
                                    <p:cond delay="0"/>
                                  </p:stCondLst>
                                  <p:childTnLst>
                                    <p:anim calcmode="lin" valueType="num">
                                      <p:cBhvr>
                                        <p:cTn id="618" dur="2500"/>
                                        <p:tgtEl>
                                          <p:spTgt spid="173"/>
                                        </p:tgtEl>
                                        <p:attrNameLst>
                                          <p:attrName>ppt_h</p:attrName>
                                        </p:attrNameLst>
                                      </p:cBhvr>
                                      <p:tavLst>
                                        <p:tav tm="0">
                                          <p:val>
                                            <p:strVal val="ppt_h"/>
                                          </p:val>
                                        </p:tav>
                                        <p:tav tm="100000">
                                          <p:val>
                                            <p:strVal val="ppt_h"/>
                                          </p:val>
                                        </p:tav>
                                      </p:tavLst>
                                    </p:anim>
                                    <p:anim calcmode="lin" valueType="num">
                                      <p:cBhvr>
                                        <p:cTn id="619" dur="2500"/>
                                        <p:tgtEl>
                                          <p:spTgt spid="17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0" dur="1" fill="hold">
                                          <p:stCondLst>
                                            <p:cond delay="2499"/>
                                          </p:stCondLst>
                                        </p:cTn>
                                        <p:tgtEl>
                                          <p:spTgt spid="173"/>
                                        </p:tgtEl>
                                        <p:attrNameLst>
                                          <p:attrName>style.visibility</p:attrName>
                                        </p:attrNameLst>
                                      </p:cBhvr>
                                      <p:to>
                                        <p:strVal val="hidden"/>
                                      </p:to>
                                    </p:set>
                                  </p:childTnLst>
                                </p:cTn>
                              </p:par>
                              <p:par>
                                <p:cTn id="621" presetID="19" presetClass="exit" presetSubtype="10" fill="hold" nodeType="withEffect">
                                  <p:stCondLst>
                                    <p:cond delay="0"/>
                                  </p:stCondLst>
                                  <p:childTnLst>
                                    <p:anim calcmode="lin" valueType="num">
                                      <p:cBhvr>
                                        <p:cTn id="622" dur="2500"/>
                                        <p:tgtEl>
                                          <p:spTgt spid="176"/>
                                        </p:tgtEl>
                                        <p:attrNameLst>
                                          <p:attrName>ppt_h</p:attrName>
                                        </p:attrNameLst>
                                      </p:cBhvr>
                                      <p:tavLst>
                                        <p:tav tm="0">
                                          <p:val>
                                            <p:strVal val="ppt_h"/>
                                          </p:val>
                                        </p:tav>
                                        <p:tav tm="100000">
                                          <p:val>
                                            <p:strVal val="ppt_h"/>
                                          </p:val>
                                        </p:tav>
                                      </p:tavLst>
                                    </p:anim>
                                    <p:anim calcmode="lin" valueType="num">
                                      <p:cBhvr>
                                        <p:cTn id="623" dur="2500"/>
                                        <p:tgtEl>
                                          <p:spTgt spid="17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4" dur="1" fill="hold">
                                          <p:stCondLst>
                                            <p:cond delay="2499"/>
                                          </p:stCondLst>
                                        </p:cTn>
                                        <p:tgtEl>
                                          <p:spTgt spid="176"/>
                                        </p:tgtEl>
                                        <p:attrNameLst>
                                          <p:attrName>style.visibility</p:attrName>
                                        </p:attrNameLst>
                                      </p:cBhvr>
                                      <p:to>
                                        <p:strVal val="hidden"/>
                                      </p:to>
                                    </p:set>
                                  </p:childTnLst>
                                </p:cTn>
                              </p:par>
                              <p:par>
                                <p:cTn id="625" presetID="19" presetClass="exit" presetSubtype="10" fill="hold" nodeType="withEffect">
                                  <p:stCondLst>
                                    <p:cond delay="0"/>
                                  </p:stCondLst>
                                  <p:childTnLst>
                                    <p:anim calcmode="lin" valueType="num">
                                      <p:cBhvr>
                                        <p:cTn id="626" dur="2500"/>
                                        <p:tgtEl>
                                          <p:spTgt spid="251"/>
                                        </p:tgtEl>
                                        <p:attrNameLst>
                                          <p:attrName>ppt_h</p:attrName>
                                        </p:attrNameLst>
                                      </p:cBhvr>
                                      <p:tavLst>
                                        <p:tav tm="0">
                                          <p:val>
                                            <p:strVal val="ppt_h"/>
                                          </p:val>
                                        </p:tav>
                                        <p:tav tm="100000">
                                          <p:val>
                                            <p:strVal val="ppt_h"/>
                                          </p:val>
                                        </p:tav>
                                      </p:tavLst>
                                    </p:anim>
                                    <p:anim calcmode="lin" valueType="num">
                                      <p:cBhvr>
                                        <p:cTn id="627" dur="2500"/>
                                        <p:tgtEl>
                                          <p:spTgt spid="25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28" dur="1" fill="hold">
                                          <p:stCondLst>
                                            <p:cond delay="2499"/>
                                          </p:stCondLst>
                                        </p:cTn>
                                        <p:tgtEl>
                                          <p:spTgt spid="251"/>
                                        </p:tgtEl>
                                        <p:attrNameLst>
                                          <p:attrName>style.visibility</p:attrName>
                                        </p:attrNameLst>
                                      </p:cBhvr>
                                      <p:to>
                                        <p:strVal val="hidden"/>
                                      </p:to>
                                    </p:set>
                                  </p:childTnLst>
                                </p:cTn>
                              </p:par>
                              <p:par>
                                <p:cTn id="629" presetID="19" presetClass="exit" presetSubtype="10" fill="hold" nodeType="withEffect">
                                  <p:stCondLst>
                                    <p:cond delay="0"/>
                                  </p:stCondLst>
                                  <p:childTnLst>
                                    <p:anim calcmode="lin" valueType="num">
                                      <p:cBhvr>
                                        <p:cTn id="630" dur="2500"/>
                                        <p:tgtEl>
                                          <p:spTgt spid="254"/>
                                        </p:tgtEl>
                                        <p:attrNameLst>
                                          <p:attrName>ppt_h</p:attrName>
                                        </p:attrNameLst>
                                      </p:cBhvr>
                                      <p:tavLst>
                                        <p:tav tm="0">
                                          <p:val>
                                            <p:strVal val="ppt_h"/>
                                          </p:val>
                                        </p:tav>
                                        <p:tav tm="100000">
                                          <p:val>
                                            <p:strVal val="ppt_h"/>
                                          </p:val>
                                        </p:tav>
                                      </p:tavLst>
                                    </p:anim>
                                    <p:anim calcmode="lin" valueType="num">
                                      <p:cBhvr>
                                        <p:cTn id="631" dur="2500"/>
                                        <p:tgtEl>
                                          <p:spTgt spid="25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2" dur="1" fill="hold">
                                          <p:stCondLst>
                                            <p:cond delay="2499"/>
                                          </p:stCondLst>
                                        </p:cTn>
                                        <p:tgtEl>
                                          <p:spTgt spid="254"/>
                                        </p:tgtEl>
                                        <p:attrNameLst>
                                          <p:attrName>style.visibility</p:attrName>
                                        </p:attrNameLst>
                                      </p:cBhvr>
                                      <p:to>
                                        <p:strVal val="hidden"/>
                                      </p:to>
                                    </p:set>
                                  </p:childTnLst>
                                </p:cTn>
                              </p:par>
                              <p:par>
                                <p:cTn id="633" presetID="19" presetClass="exit" presetSubtype="10" fill="hold" nodeType="withEffect">
                                  <p:stCondLst>
                                    <p:cond delay="0"/>
                                  </p:stCondLst>
                                  <p:childTnLst>
                                    <p:anim calcmode="lin" valueType="num">
                                      <p:cBhvr>
                                        <p:cTn id="634" dur="2500"/>
                                        <p:tgtEl>
                                          <p:spTgt spid="257"/>
                                        </p:tgtEl>
                                        <p:attrNameLst>
                                          <p:attrName>ppt_h</p:attrName>
                                        </p:attrNameLst>
                                      </p:cBhvr>
                                      <p:tavLst>
                                        <p:tav tm="0">
                                          <p:val>
                                            <p:strVal val="ppt_h"/>
                                          </p:val>
                                        </p:tav>
                                        <p:tav tm="100000">
                                          <p:val>
                                            <p:strVal val="ppt_h"/>
                                          </p:val>
                                        </p:tav>
                                      </p:tavLst>
                                    </p:anim>
                                    <p:anim calcmode="lin" valueType="num">
                                      <p:cBhvr>
                                        <p:cTn id="635" dur="2500"/>
                                        <p:tgtEl>
                                          <p:spTgt spid="25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36" dur="1" fill="hold">
                                          <p:stCondLst>
                                            <p:cond delay="2499"/>
                                          </p:stCondLst>
                                        </p:cTn>
                                        <p:tgtEl>
                                          <p:spTgt spid="257"/>
                                        </p:tgtEl>
                                        <p:attrNameLst>
                                          <p:attrName>style.visibility</p:attrName>
                                        </p:attrNameLst>
                                      </p:cBhvr>
                                      <p:to>
                                        <p:strVal val="hidden"/>
                                      </p:to>
                                    </p:set>
                                  </p:childTnLst>
                                </p:cTn>
                              </p:par>
                              <p:par>
                                <p:cTn id="637" presetID="19" presetClass="exit" presetSubtype="10" fill="hold" nodeType="withEffect">
                                  <p:stCondLst>
                                    <p:cond delay="0"/>
                                  </p:stCondLst>
                                  <p:childTnLst>
                                    <p:anim calcmode="lin" valueType="num">
                                      <p:cBhvr>
                                        <p:cTn id="638" dur="2500"/>
                                        <p:tgtEl>
                                          <p:spTgt spid="260"/>
                                        </p:tgtEl>
                                        <p:attrNameLst>
                                          <p:attrName>ppt_h</p:attrName>
                                        </p:attrNameLst>
                                      </p:cBhvr>
                                      <p:tavLst>
                                        <p:tav tm="0">
                                          <p:val>
                                            <p:strVal val="ppt_h"/>
                                          </p:val>
                                        </p:tav>
                                        <p:tav tm="100000">
                                          <p:val>
                                            <p:strVal val="ppt_h"/>
                                          </p:val>
                                        </p:tav>
                                      </p:tavLst>
                                    </p:anim>
                                    <p:anim calcmode="lin" valueType="num">
                                      <p:cBhvr>
                                        <p:cTn id="639" dur="2500"/>
                                        <p:tgtEl>
                                          <p:spTgt spid="26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0" dur="1" fill="hold">
                                          <p:stCondLst>
                                            <p:cond delay="2499"/>
                                          </p:stCondLst>
                                        </p:cTn>
                                        <p:tgtEl>
                                          <p:spTgt spid="260"/>
                                        </p:tgtEl>
                                        <p:attrNameLst>
                                          <p:attrName>style.visibility</p:attrName>
                                        </p:attrNameLst>
                                      </p:cBhvr>
                                      <p:to>
                                        <p:strVal val="hidden"/>
                                      </p:to>
                                    </p:set>
                                  </p:childTnLst>
                                </p:cTn>
                              </p:par>
                              <p:par>
                                <p:cTn id="641" presetID="19" presetClass="exit" presetSubtype="10" fill="hold" nodeType="withEffect">
                                  <p:stCondLst>
                                    <p:cond delay="0"/>
                                  </p:stCondLst>
                                  <p:childTnLst>
                                    <p:anim calcmode="lin" valueType="num">
                                      <p:cBhvr>
                                        <p:cTn id="642" dur="2500"/>
                                        <p:tgtEl>
                                          <p:spTgt spid="263"/>
                                        </p:tgtEl>
                                        <p:attrNameLst>
                                          <p:attrName>ppt_h</p:attrName>
                                        </p:attrNameLst>
                                      </p:cBhvr>
                                      <p:tavLst>
                                        <p:tav tm="0">
                                          <p:val>
                                            <p:strVal val="ppt_h"/>
                                          </p:val>
                                        </p:tav>
                                        <p:tav tm="100000">
                                          <p:val>
                                            <p:strVal val="ppt_h"/>
                                          </p:val>
                                        </p:tav>
                                      </p:tavLst>
                                    </p:anim>
                                    <p:anim calcmode="lin" valueType="num">
                                      <p:cBhvr>
                                        <p:cTn id="643" dur="2500"/>
                                        <p:tgtEl>
                                          <p:spTgt spid="26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4" dur="1" fill="hold">
                                          <p:stCondLst>
                                            <p:cond delay="2499"/>
                                          </p:stCondLst>
                                        </p:cTn>
                                        <p:tgtEl>
                                          <p:spTgt spid="263"/>
                                        </p:tgtEl>
                                        <p:attrNameLst>
                                          <p:attrName>style.visibility</p:attrName>
                                        </p:attrNameLst>
                                      </p:cBhvr>
                                      <p:to>
                                        <p:strVal val="hidden"/>
                                      </p:to>
                                    </p:set>
                                  </p:childTnLst>
                                </p:cTn>
                              </p:par>
                              <p:par>
                                <p:cTn id="645" presetID="19" presetClass="exit" presetSubtype="10" fill="hold" nodeType="withEffect">
                                  <p:stCondLst>
                                    <p:cond delay="0"/>
                                  </p:stCondLst>
                                  <p:childTnLst>
                                    <p:anim calcmode="lin" valueType="num">
                                      <p:cBhvr>
                                        <p:cTn id="646" dur="2500"/>
                                        <p:tgtEl>
                                          <p:spTgt spid="266"/>
                                        </p:tgtEl>
                                        <p:attrNameLst>
                                          <p:attrName>ppt_h</p:attrName>
                                        </p:attrNameLst>
                                      </p:cBhvr>
                                      <p:tavLst>
                                        <p:tav tm="0">
                                          <p:val>
                                            <p:strVal val="ppt_h"/>
                                          </p:val>
                                        </p:tav>
                                        <p:tav tm="100000">
                                          <p:val>
                                            <p:strVal val="ppt_h"/>
                                          </p:val>
                                        </p:tav>
                                      </p:tavLst>
                                    </p:anim>
                                    <p:anim calcmode="lin" valueType="num">
                                      <p:cBhvr>
                                        <p:cTn id="647" dur="2500"/>
                                        <p:tgtEl>
                                          <p:spTgt spid="26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48" dur="1" fill="hold">
                                          <p:stCondLst>
                                            <p:cond delay="2499"/>
                                          </p:stCondLst>
                                        </p:cTn>
                                        <p:tgtEl>
                                          <p:spTgt spid="266"/>
                                        </p:tgtEl>
                                        <p:attrNameLst>
                                          <p:attrName>style.visibility</p:attrName>
                                        </p:attrNameLst>
                                      </p:cBhvr>
                                      <p:to>
                                        <p:strVal val="hidden"/>
                                      </p:to>
                                    </p:set>
                                  </p:childTnLst>
                                </p:cTn>
                              </p:par>
                              <p:par>
                                <p:cTn id="649" presetID="19" presetClass="exit" presetSubtype="10" fill="hold" nodeType="withEffect">
                                  <p:stCondLst>
                                    <p:cond delay="0"/>
                                  </p:stCondLst>
                                  <p:childTnLst>
                                    <p:anim calcmode="lin" valueType="num">
                                      <p:cBhvr>
                                        <p:cTn id="650" dur="2500"/>
                                        <p:tgtEl>
                                          <p:spTgt spid="269"/>
                                        </p:tgtEl>
                                        <p:attrNameLst>
                                          <p:attrName>ppt_h</p:attrName>
                                        </p:attrNameLst>
                                      </p:cBhvr>
                                      <p:tavLst>
                                        <p:tav tm="0">
                                          <p:val>
                                            <p:strVal val="ppt_h"/>
                                          </p:val>
                                        </p:tav>
                                        <p:tav tm="100000">
                                          <p:val>
                                            <p:strVal val="ppt_h"/>
                                          </p:val>
                                        </p:tav>
                                      </p:tavLst>
                                    </p:anim>
                                    <p:anim calcmode="lin" valueType="num">
                                      <p:cBhvr>
                                        <p:cTn id="651" dur="2500"/>
                                        <p:tgtEl>
                                          <p:spTgt spid="26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2" dur="1" fill="hold">
                                          <p:stCondLst>
                                            <p:cond delay="2499"/>
                                          </p:stCondLst>
                                        </p:cTn>
                                        <p:tgtEl>
                                          <p:spTgt spid="269"/>
                                        </p:tgtEl>
                                        <p:attrNameLst>
                                          <p:attrName>style.visibility</p:attrName>
                                        </p:attrNameLst>
                                      </p:cBhvr>
                                      <p:to>
                                        <p:strVal val="hidden"/>
                                      </p:to>
                                    </p:set>
                                  </p:childTnLst>
                                </p:cTn>
                              </p:par>
                              <p:par>
                                <p:cTn id="653" presetID="19" presetClass="exit" presetSubtype="10" fill="hold" nodeType="withEffect">
                                  <p:stCondLst>
                                    <p:cond delay="0"/>
                                  </p:stCondLst>
                                  <p:childTnLst>
                                    <p:anim calcmode="lin" valueType="num">
                                      <p:cBhvr>
                                        <p:cTn id="654" dur="2500"/>
                                        <p:tgtEl>
                                          <p:spTgt spid="272"/>
                                        </p:tgtEl>
                                        <p:attrNameLst>
                                          <p:attrName>ppt_h</p:attrName>
                                        </p:attrNameLst>
                                      </p:cBhvr>
                                      <p:tavLst>
                                        <p:tav tm="0">
                                          <p:val>
                                            <p:strVal val="ppt_h"/>
                                          </p:val>
                                        </p:tav>
                                        <p:tav tm="100000">
                                          <p:val>
                                            <p:strVal val="ppt_h"/>
                                          </p:val>
                                        </p:tav>
                                      </p:tavLst>
                                    </p:anim>
                                    <p:anim calcmode="lin" valueType="num">
                                      <p:cBhvr>
                                        <p:cTn id="655" dur="2500"/>
                                        <p:tgtEl>
                                          <p:spTgt spid="27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56" dur="1" fill="hold">
                                          <p:stCondLst>
                                            <p:cond delay="2499"/>
                                          </p:stCondLst>
                                        </p:cTn>
                                        <p:tgtEl>
                                          <p:spTgt spid="272"/>
                                        </p:tgtEl>
                                        <p:attrNameLst>
                                          <p:attrName>style.visibility</p:attrName>
                                        </p:attrNameLst>
                                      </p:cBhvr>
                                      <p:to>
                                        <p:strVal val="hidden"/>
                                      </p:to>
                                    </p:set>
                                  </p:childTnLst>
                                </p:cTn>
                              </p:par>
                              <p:par>
                                <p:cTn id="657" presetID="19" presetClass="exit" presetSubtype="10" fill="hold" nodeType="withEffect">
                                  <p:stCondLst>
                                    <p:cond delay="0"/>
                                  </p:stCondLst>
                                  <p:childTnLst>
                                    <p:anim calcmode="lin" valueType="num">
                                      <p:cBhvr>
                                        <p:cTn id="658" dur="2500"/>
                                        <p:tgtEl>
                                          <p:spTgt spid="311"/>
                                        </p:tgtEl>
                                        <p:attrNameLst>
                                          <p:attrName>ppt_h</p:attrName>
                                        </p:attrNameLst>
                                      </p:cBhvr>
                                      <p:tavLst>
                                        <p:tav tm="0">
                                          <p:val>
                                            <p:strVal val="ppt_h"/>
                                          </p:val>
                                        </p:tav>
                                        <p:tav tm="100000">
                                          <p:val>
                                            <p:strVal val="ppt_h"/>
                                          </p:val>
                                        </p:tav>
                                      </p:tavLst>
                                    </p:anim>
                                    <p:anim calcmode="lin" valueType="num">
                                      <p:cBhvr>
                                        <p:cTn id="659" dur="2500"/>
                                        <p:tgtEl>
                                          <p:spTgt spid="31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0" dur="1" fill="hold">
                                          <p:stCondLst>
                                            <p:cond delay="2499"/>
                                          </p:stCondLst>
                                        </p:cTn>
                                        <p:tgtEl>
                                          <p:spTgt spid="311"/>
                                        </p:tgtEl>
                                        <p:attrNameLst>
                                          <p:attrName>style.visibility</p:attrName>
                                        </p:attrNameLst>
                                      </p:cBhvr>
                                      <p:to>
                                        <p:strVal val="hidden"/>
                                      </p:to>
                                    </p:set>
                                  </p:childTnLst>
                                </p:cTn>
                              </p:par>
                              <p:par>
                                <p:cTn id="661" presetID="19" presetClass="exit" presetSubtype="10" fill="hold" nodeType="withEffect">
                                  <p:stCondLst>
                                    <p:cond delay="0"/>
                                  </p:stCondLst>
                                  <p:childTnLst>
                                    <p:anim calcmode="lin" valueType="num">
                                      <p:cBhvr>
                                        <p:cTn id="662" dur="2500"/>
                                        <p:tgtEl>
                                          <p:spTgt spid="314"/>
                                        </p:tgtEl>
                                        <p:attrNameLst>
                                          <p:attrName>ppt_h</p:attrName>
                                        </p:attrNameLst>
                                      </p:cBhvr>
                                      <p:tavLst>
                                        <p:tav tm="0">
                                          <p:val>
                                            <p:strVal val="ppt_h"/>
                                          </p:val>
                                        </p:tav>
                                        <p:tav tm="100000">
                                          <p:val>
                                            <p:strVal val="ppt_h"/>
                                          </p:val>
                                        </p:tav>
                                      </p:tavLst>
                                    </p:anim>
                                    <p:anim calcmode="lin" valueType="num">
                                      <p:cBhvr>
                                        <p:cTn id="663" dur="2500"/>
                                        <p:tgtEl>
                                          <p:spTgt spid="3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4" dur="1" fill="hold">
                                          <p:stCondLst>
                                            <p:cond delay="2499"/>
                                          </p:stCondLst>
                                        </p:cTn>
                                        <p:tgtEl>
                                          <p:spTgt spid="314"/>
                                        </p:tgtEl>
                                        <p:attrNameLst>
                                          <p:attrName>style.visibility</p:attrName>
                                        </p:attrNameLst>
                                      </p:cBhvr>
                                      <p:to>
                                        <p:strVal val="hidden"/>
                                      </p:to>
                                    </p:set>
                                  </p:childTnLst>
                                </p:cTn>
                              </p:par>
                              <p:par>
                                <p:cTn id="665" presetID="19" presetClass="exit" presetSubtype="10" fill="hold" nodeType="withEffect">
                                  <p:stCondLst>
                                    <p:cond delay="0"/>
                                  </p:stCondLst>
                                  <p:childTnLst>
                                    <p:anim calcmode="lin" valueType="num">
                                      <p:cBhvr>
                                        <p:cTn id="666" dur="2500"/>
                                        <p:tgtEl>
                                          <p:spTgt spid="317"/>
                                        </p:tgtEl>
                                        <p:attrNameLst>
                                          <p:attrName>ppt_h</p:attrName>
                                        </p:attrNameLst>
                                      </p:cBhvr>
                                      <p:tavLst>
                                        <p:tav tm="0">
                                          <p:val>
                                            <p:strVal val="ppt_h"/>
                                          </p:val>
                                        </p:tav>
                                        <p:tav tm="100000">
                                          <p:val>
                                            <p:strVal val="ppt_h"/>
                                          </p:val>
                                        </p:tav>
                                      </p:tavLst>
                                    </p:anim>
                                    <p:anim calcmode="lin" valueType="num">
                                      <p:cBhvr>
                                        <p:cTn id="667" dur="2500"/>
                                        <p:tgtEl>
                                          <p:spTgt spid="31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68" dur="1" fill="hold">
                                          <p:stCondLst>
                                            <p:cond delay="2499"/>
                                          </p:stCondLst>
                                        </p:cTn>
                                        <p:tgtEl>
                                          <p:spTgt spid="317"/>
                                        </p:tgtEl>
                                        <p:attrNameLst>
                                          <p:attrName>style.visibility</p:attrName>
                                        </p:attrNameLst>
                                      </p:cBhvr>
                                      <p:to>
                                        <p:strVal val="hidden"/>
                                      </p:to>
                                    </p:set>
                                  </p:childTnLst>
                                </p:cTn>
                              </p:par>
                              <p:par>
                                <p:cTn id="669" presetID="19" presetClass="exit" presetSubtype="10" fill="hold" nodeType="withEffect">
                                  <p:stCondLst>
                                    <p:cond delay="0"/>
                                  </p:stCondLst>
                                  <p:childTnLst>
                                    <p:anim calcmode="lin" valueType="num">
                                      <p:cBhvr>
                                        <p:cTn id="670" dur="2500"/>
                                        <p:tgtEl>
                                          <p:spTgt spid="320"/>
                                        </p:tgtEl>
                                        <p:attrNameLst>
                                          <p:attrName>ppt_h</p:attrName>
                                        </p:attrNameLst>
                                      </p:cBhvr>
                                      <p:tavLst>
                                        <p:tav tm="0">
                                          <p:val>
                                            <p:strVal val="ppt_h"/>
                                          </p:val>
                                        </p:tav>
                                        <p:tav tm="100000">
                                          <p:val>
                                            <p:strVal val="ppt_h"/>
                                          </p:val>
                                        </p:tav>
                                      </p:tavLst>
                                    </p:anim>
                                    <p:anim calcmode="lin" valueType="num">
                                      <p:cBhvr>
                                        <p:cTn id="671" dur="2500"/>
                                        <p:tgtEl>
                                          <p:spTgt spid="32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2" dur="1" fill="hold">
                                          <p:stCondLst>
                                            <p:cond delay="2499"/>
                                          </p:stCondLst>
                                        </p:cTn>
                                        <p:tgtEl>
                                          <p:spTgt spid="320"/>
                                        </p:tgtEl>
                                        <p:attrNameLst>
                                          <p:attrName>style.visibility</p:attrName>
                                        </p:attrNameLst>
                                      </p:cBhvr>
                                      <p:to>
                                        <p:strVal val="hidden"/>
                                      </p:to>
                                    </p:set>
                                  </p:childTnLst>
                                </p:cTn>
                              </p:par>
                              <p:par>
                                <p:cTn id="673" presetID="19" presetClass="exit" presetSubtype="10" fill="hold" nodeType="withEffect">
                                  <p:stCondLst>
                                    <p:cond delay="0"/>
                                  </p:stCondLst>
                                  <p:childTnLst>
                                    <p:anim calcmode="lin" valueType="num">
                                      <p:cBhvr>
                                        <p:cTn id="674" dur="2500"/>
                                        <p:tgtEl>
                                          <p:spTgt spid="323"/>
                                        </p:tgtEl>
                                        <p:attrNameLst>
                                          <p:attrName>ppt_h</p:attrName>
                                        </p:attrNameLst>
                                      </p:cBhvr>
                                      <p:tavLst>
                                        <p:tav tm="0">
                                          <p:val>
                                            <p:strVal val="ppt_h"/>
                                          </p:val>
                                        </p:tav>
                                        <p:tav tm="100000">
                                          <p:val>
                                            <p:strVal val="ppt_h"/>
                                          </p:val>
                                        </p:tav>
                                      </p:tavLst>
                                    </p:anim>
                                    <p:anim calcmode="lin" valueType="num">
                                      <p:cBhvr>
                                        <p:cTn id="675" dur="2500"/>
                                        <p:tgtEl>
                                          <p:spTgt spid="32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76" dur="1" fill="hold">
                                          <p:stCondLst>
                                            <p:cond delay="2499"/>
                                          </p:stCondLst>
                                        </p:cTn>
                                        <p:tgtEl>
                                          <p:spTgt spid="323"/>
                                        </p:tgtEl>
                                        <p:attrNameLst>
                                          <p:attrName>style.visibility</p:attrName>
                                        </p:attrNameLst>
                                      </p:cBhvr>
                                      <p:to>
                                        <p:strVal val="hidden"/>
                                      </p:to>
                                    </p:set>
                                  </p:childTnLst>
                                </p:cTn>
                              </p:par>
                              <p:par>
                                <p:cTn id="677" presetID="19" presetClass="exit" presetSubtype="10" fill="hold" nodeType="withEffect">
                                  <p:stCondLst>
                                    <p:cond delay="0"/>
                                  </p:stCondLst>
                                  <p:childTnLst>
                                    <p:anim calcmode="lin" valueType="num">
                                      <p:cBhvr>
                                        <p:cTn id="678" dur="2500"/>
                                        <p:tgtEl>
                                          <p:spTgt spid="326"/>
                                        </p:tgtEl>
                                        <p:attrNameLst>
                                          <p:attrName>ppt_h</p:attrName>
                                        </p:attrNameLst>
                                      </p:cBhvr>
                                      <p:tavLst>
                                        <p:tav tm="0">
                                          <p:val>
                                            <p:strVal val="ppt_h"/>
                                          </p:val>
                                        </p:tav>
                                        <p:tav tm="100000">
                                          <p:val>
                                            <p:strVal val="ppt_h"/>
                                          </p:val>
                                        </p:tav>
                                      </p:tavLst>
                                    </p:anim>
                                    <p:anim calcmode="lin" valueType="num">
                                      <p:cBhvr>
                                        <p:cTn id="679" dur="2500"/>
                                        <p:tgtEl>
                                          <p:spTgt spid="32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680" dur="1" fill="hold">
                                          <p:stCondLst>
                                            <p:cond delay="2499"/>
                                          </p:stCondLst>
                                        </p:cTn>
                                        <p:tgtEl>
                                          <p:spTgt spid="326"/>
                                        </p:tgtEl>
                                        <p:attrNameLst>
                                          <p:attrName>style.visibility</p:attrName>
                                        </p:attrNameLst>
                                      </p:cBhvr>
                                      <p:to>
                                        <p:strVal val="hidden"/>
                                      </p:to>
                                    </p:set>
                                  </p:childTnLst>
                                </p:cTn>
                              </p:par>
                              <p:par>
                                <p:cTn id="681" presetID="23" presetClass="entr" presetSubtype="288" fill="hold" nodeType="withEffect">
                                  <p:stCondLst>
                                    <p:cond delay="0"/>
                                  </p:stCondLst>
                                  <p:childTnLst>
                                    <p:set>
                                      <p:cBhvr>
                                        <p:cTn id="682" dur="1" fill="hold">
                                          <p:stCondLst>
                                            <p:cond delay="0"/>
                                          </p:stCondLst>
                                        </p:cTn>
                                        <p:tgtEl>
                                          <p:spTgt spid="3"/>
                                        </p:tgtEl>
                                        <p:attrNameLst>
                                          <p:attrName>style.visibility</p:attrName>
                                        </p:attrNameLst>
                                      </p:cBhvr>
                                      <p:to>
                                        <p:strVal val="visible"/>
                                      </p:to>
                                    </p:set>
                                    <p:anim calcmode="lin" valueType="num">
                                      <p:cBhvr>
                                        <p:cTn id="683" dur="2250" fill="hold"/>
                                        <p:tgtEl>
                                          <p:spTgt spid="3"/>
                                        </p:tgtEl>
                                        <p:attrNameLst>
                                          <p:attrName>ppt_w</p:attrName>
                                        </p:attrNameLst>
                                      </p:cBhvr>
                                      <p:tavLst>
                                        <p:tav tm="0">
                                          <p:val>
                                            <p:strVal val="4/3*#ppt_w"/>
                                          </p:val>
                                        </p:tav>
                                        <p:tav tm="100000">
                                          <p:val>
                                            <p:strVal val="#ppt_w"/>
                                          </p:val>
                                        </p:tav>
                                      </p:tavLst>
                                    </p:anim>
                                    <p:anim calcmode="lin" valueType="num">
                                      <p:cBhvr>
                                        <p:cTn id="684" dur="2250" fill="hold"/>
                                        <p:tgtEl>
                                          <p:spTgt spid="3"/>
                                        </p:tgtEl>
                                        <p:attrNameLst>
                                          <p:attrName>ppt_h</p:attrName>
                                        </p:attrNameLst>
                                      </p:cBhvr>
                                      <p:tavLst>
                                        <p:tav tm="0">
                                          <p:val>
                                            <p:strVal val="4/3*#ppt_h"/>
                                          </p:val>
                                        </p:tav>
                                        <p:tav tm="100000">
                                          <p:val>
                                            <p:strVal val="#ppt_h"/>
                                          </p:val>
                                        </p:tav>
                                      </p:tavLst>
                                    </p:anim>
                                  </p:childTnLst>
                                </p:cTn>
                              </p:par>
                              <p:par>
                                <p:cTn id="685" presetID="16" presetClass="entr" presetSubtype="42" fill="hold" nodeType="withEffect">
                                  <p:stCondLst>
                                    <p:cond delay="0"/>
                                  </p:stCondLst>
                                  <p:childTnLst>
                                    <p:set>
                                      <p:cBhvr>
                                        <p:cTn id="686" dur="1" fill="hold">
                                          <p:stCondLst>
                                            <p:cond delay="0"/>
                                          </p:stCondLst>
                                        </p:cTn>
                                        <p:tgtEl>
                                          <p:spTgt spid="3"/>
                                        </p:tgtEl>
                                        <p:attrNameLst>
                                          <p:attrName>style.visibility</p:attrName>
                                        </p:attrNameLst>
                                      </p:cBhvr>
                                      <p:to>
                                        <p:strVal val="visible"/>
                                      </p:to>
                                    </p:set>
                                    <p:animEffect transition="in" filter="barn(outHorizontal)">
                                      <p:cBhvr>
                                        <p:cTn id="687" dur="2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23 Grupo"/>
          <p:cNvGrpSpPr/>
          <p:nvPr/>
        </p:nvGrpSpPr>
        <p:grpSpPr>
          <a:xfrm>
            <a:off x="12170" y="0"/>
            <a:ext cx="9131830" cy="5140102"/>
            <a:chOff x="-6896" y="3398"/>
            <a:chExt cx="9157792" cy="5140102"/>
          </a:xfrm>
        </p:grpSpPr>
        <p:grpSp>
          <p:nvGrpSpPr>
            <p:cNvPr id="31" name="30 Grupo"/>
            <p:cNvGrpSpPr/>
            <p:nvPr/>
          </p:nvGrpSpPr>
          <p:grpSpPr>
            <a:xfrm>
              <a:off x="0" y="2571750"/>
              <a:ext cx="9150896" cy="2571750"/>
              <a:chOff x="2339752" y="6172150"/>
              <a:chExt cx="9090248" cy="5152274"/>
            </a:xfrm>
          </p:grpSpPr>
          <p:sp>
            <p:nvSpPr>
              <p:cNvPr id="35" name="34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35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32" name="31 Grupo"/>
            <p:cNvGrpSpPr/>
            <p:nvPr/>
          </p:nvGrpSpPr>
          <p:grpSpPr>
            <a:xfrm rot="10800000">
              <a:off x="-6896" y="3398"/>
              <a:ext cx="9150896" cy="2571750"/>
              <a:chOff x="2339752" y="6172150"/>
              <a:chExt cx="9090248" cy="5152274"/>
            </a:xfrm>
          </p:grpSpPr>
          <p:sp>
            <p:nvSpPr>
              <p:cNvPr id="33" name="32 Rectángulo"/>
              <p:cNvSpPr/>
              <p:nvPr/>
            </p:nvSpPr>
            <p:spPr>
              <a:xfrm flipH="1">
                <a:off x="6858000" y="6172150"/>
                <a:ext cx="4572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 name="33 Rectángulo"/>
              <p:cNvSpPr/>
              <p:nvPr/>
            </p:nvSpPr>
            <p:spPr>
              <a:xfrm>
                <a:off x="2339752" y="6172150"/>
                <a:ext cx="4608000" cy="5152274"/>
              </a:xfrm>
              <a:prstGeom prst="rect">
                <a:avLst/>
              </a:prstGeom>
              <a:gradFill>
                <a:gsLst>
                  <a:gs pos="81000">
                    <a:schemeClr val="accent1">
                      <a:lumMod val="6000"/>
                      <a:lumOff val="94000"/>
                    </a:schemeClr>
                  </a:gs>
                  <a:gs pos="100000">
                    <a:srgbClr val="5E3D76">
                      <a:lumMod val="0"/>
                    </a:srgbClr>
                  </a:gs>
                  <a:gs pos="57000">
                    <a:srgbClr val="7030A0">
                      <a:lumMod val="0"/>
                    </a:srgbClr>
                  </a:gs>
                </a:gsLst>
                <a:lin ang="8100000" scaled="1"/>
              </a:gradFill>
              <a:ln w="41275">
                <a:noFill/>
                <a:headEnd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pic>
        <p:nvPicPr>
          <p:cNvPr id="27" name="26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716" y="0"/>
            <a:ext cx="9181490" cy="5164588"/>
          </a:xfrm>
          <a:prstGeom prst="rect">
            <a:avLst/>
          </a:prstGeom>
        </p:spPr>
      </p:pic>
      <p:sp>
        <p:nvSpPr>
          <p:cNvPr id="3" name="2 Paralelogramo"/>
          <p:cNvSpPr/>
          <p:nvPr/>
        </p:nvSpPr>
        <p:spPr>
          <a:xfrm rot="16200000" flipH="1">
            <a:off x="881418" y="-449173"/>
            <a:ext cx="2017076" cy="377991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3 Paralelogramo"/>
          <p:cNvSpPr/>
          <p:nvPr/>
        </p:nvSpPr>
        <p:spPr>
          <a:xfrm rot="16200000" flipH="1">
            <a:off x="1691256" y="-431425"/>
            <a:ext cx="2017078" cy="3744414"/>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4 Paralelogramo"/>
          <p:cNvSpPr/>
          <p:nvPr/>
        </p:nvSpPr>
        <p:spPr>
          <a:xfrm rot="16200000" flipH="1">
            <a:off x="2519451" y="-2162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5 Paralelogramo"/>
          <p:cNvSpPr/>
          <p:nvPr/>
        </p:nvSpPr>
        <p:spPr>
          <a:xfrm rot="16200000" flipH="1">
            <a:off x="3368342" y="-20366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6 Paralelogramo"/>
          <p:cNvSpPr/>
          <p:nvPr/>
        </p:nvSpPr>
        <p:spPr>
          <a:xfrm rot="5400000">
            <a:off x="3709898" y="-196971"/>
            <a:ext cx="2017076" cy="3234029"/>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 name="7 Paralelogramo"/>
          <p:cNvSpPr/>
          <p:nvPr/>
        </p:nvSpPr>
        <p:spPr>
          <a:xfrm rot="5400000">
            <a:off x="4598662" y="-391367"/>
            <a:ext cx="2017072" cy="365457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8 Paralelogramo"/>
          <p:cNvSpPr/>
          <p:nvPr/>
        </p:nvSpPr>
        <p:spPr>
          <a:xfrm rot="5400000">
            <a:off x="5409985" y="-390479"/>
            <a:ext cx="2017075" cy="369304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1" name="20 Paralelogramo"/>
          <p:cNvSpPr/>
          <p:nvPr/>
        </p:nvSpPr>
        <p:spPr>
          <a:xfrm rot="5400000">
            <a:off x="6202074" y="-570486"/>
            <a:ext cx="2017073" cy="3981078"/>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37 Paralelogramo"/>
          <p:cNvSpPr/>
          <p:nvPr/>
        </p:nvSpPr>
        <p:spPr>
          <a:xfrm rot="5400000">
            <a:off x="845413" y="1872000"/>
            <a:ext cx="2017076" cy="3707905"/>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8 Paralelogramo"/>
          <p:cNvSpPr/>
          <p:nvPr/>
        </p:nvSpPr>
        <p:spPr>
          <a:xfrm rot="5400000">
            <a:off x="1694010" y="1882891"/>
            <a:ext cx="2017076" cy="3738903"/>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39 Paralelogramo"/>
          <p:cNvSpPr/>
          <p:nvPr/>
        </p:nvSpPr>
        <p:spPr>
          <a:xfrm rot="5400000">
            <a:off x="2447443" y="2095331"/>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40 Paralelogramo"/>
          <p:cNvSpPr/>
          <p:nvPr/>
        </p:nvSpPr>
        <p:spPr>
          <a:xfrm rot="5400000">
            <a:off x="3296334" y="2107896"/>
            <a:ext cx="2017078" cy="331403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41 Paralelogramo"/>
          <p:cNvSpPr/>
          <p:nvPr/>
        </p:nvSpPr>
        <p:spPr>
          <a:xfrm rot="16200000" flipH="1">
            <a:off x="3581096" y="2057791"/>
            <a:ext cx="2017078" cy="334763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42 Paralelogramo"/>
          <p:cNvSpPr/>
          <p:nvPr/>
        </p:nvSpPr>
        <p:spPr>
          <a:xfrm rot="16200000" flipH="1">
            <a:off x="4564143" y="1867843"/>
            <a:ext cx="2017078" cy="3759276"/>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43 Paralelogramo"/>
          <p:cNvSpPr/>
          <p:nvPr/>
        </p:nvSpPr>
        <p:spPr>
          <a:xfrm rot="16200000" flipH="1">
            <a:off x="5457748" y="1873321"/>
            <a:ext cx="1972924" cy="3744417"/>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44 Paralelogramo"/>
          <p:cNvSpPr/>
          <p:nvPr/>
        </p:nvSpPr>
        <p:spPr>
          <a:xfrm rot="16200000" flipH="1">
            <a:off x="6132461" y="1728606"/>
            <a:ext cx="2017076" cy="4006002"/>
          </a:xfrm>
          <a:prstGeom prst="parallelogram">
            <a:avLst>
              <a:gd name="adj" fmla="val 60658"/>
            </a:avLst>
          </a:prstGeom>
          <a:gradFill>
            <a:gsLst>
              <a:gs pos="16250">
                <a:srgbClr val="22B000">
                  <a:alpha val="0"/>
                </a:srgbClr>
              </a:gs>
              <a:gs pos="6000">
                <a:srgbClr val="FF0000"/>
              </a:gs>
              <a:gs pos="74000">
                <a:srgbClr val="EED511">
                  <a:alpha val="0"/>
                </a:srgbClr>
              </a:gs>
              <a:gs pos="57000">
                <a:srgbClr val="F2D00D">
                  <a:alpha val="0"/>
                </a:srgbClr>
              </a:gs>
              <a:gs pos="43000">
                <a:srgbClr val="EFD410">
                  <a:alpha val="0"/>
                </a:srgbClr>
              </a:gs>
              <a:gs pos="30000">
                <a:srgbClr val="EADA15">
                  <a:alpha val="0"/>
                </a:srgbClr>
              </a:gs>
              <a:gs pos="91000">
                <a:schemeClr val="tx1">
                  <a:alpha val="42000"/>
                </a:schemeClr>
              </a:gs>
              <a:gs pos="21000">
                <a:srgbClr val="CCFF33">
                  <a:alpha val="71000"/>
                </a:srgbClr>
              </a:gs>
              <a:gs pos="50000">
                <a:srgbClr val="FFC000">
                  <a:alpha val="90000"/>
                </a:srgbClr>
              </a:gs>
            </a:gsLst>
            <a:path path="shape">
              <a:fillToRect l="50000" t="50000" r="50000" b="50000"/>
            </a:path>
          </a:gradFill>
          <a:ln>
            <a:noFill/>
          </a:ln>
          <a:scene3d>
            <a:camera prst="orthographicFront"/>
            <a:lightRig rig="twoPt" dir="t"/>
          </a:scene3d>
          <a:sp3d prstMaterial="powder">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2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872348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750" fill="hold"/>
                                        <p:tgtEl>
                                          <p:spTgt spid="3"/>
                                        </p:tgtEl>
                                        <p:attrNameLst>
                                          <p:attrName>ppt_x</p:attrName>
                                        </p:attrNameLst>
                                      </p:cBhvr>
                                      <p:tavLst>
                                        <p:tav tm="0">
                                          <p:val>
                                            <p:strVal val="#ppt_x"/>
                                          </p:val>
                                        </p:tav>
                                        <p:tav tm="100000">
                                          <p:val>
                                            <p:strVal val="#ppt_x"/>
                                          </p:val>
                                        </p:tav>
                                      </p:tavLst>
                                    </p:anim>
                                    <p:anim calcmode="lin" valueType="num">
                                      <p:cBhvr additive="base">
                                        <p:cTn id="8" dur="1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50" fill="hold"/>
                                        <p:tgtEl>
                                          <p:spTgt spid="4"/>
                                        </p:tgtEl>
                                        <p:attrNameLst>
                                          <p:attrName>ppt_x</p:attrName>
                                        </p:attrNameLst>
                                      </p:cBhvr>
                                      <p:tavLst>
                                        <p:tav tm="0">
                                          <p:val>
                                            <p:strVal val="#ppt_x"/>
                                          </p:val>
                                        </p:tav>
                                        <p:tav tm="100000">
                                          <p:val>
                                            <p:strVal val="#ppt_x"/>
                                          </p:val>
                                        </p:tav>
                                      </p:tavLst>
                                    </p:anim>
                                    <p:anim calcmode="lin" valueType="num">
                                      <p:cBhvr additive="base">
                                        <p:cTn id="12" dur="175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50" fill="hold"/>
                                        <p:tgtEl>
                                          <p:spTgt spid="5"/>
                                        </p:tgtEl>
                                        <p:attrNameLst>
                                          <p:attrName>ppt_x</p:attrName>
                                        </p:attrNameLst>
                                      </p:cBhvr>
                                      <p:tavLst>
                                        <p:tav tm="0">
                                          <p:val>
                                            <p:strVal val="#ppt_x"/>
                                          </p:val>
                                        </p:tav>
                                        <p:tav tm="100000">
                                          <p:val>
                                            <p:strVal val="#ppt_x"/>
                                          </p:val>
                                        </p:tav>
                                      </p:tavLst>
                                    </p:anim>
                                    <p:anim calcmode="lin" valueType="num">
                                      <p:cBhvr additive="base">
                                        <p:cTn id="16" dur="175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750" fill="hold"/>
                                        <p:tgtEl>
                                          <p:spTgt spid="6"/>
                                        </p:tgtEl>
                                        <p:attrNameLst>
                                          <p:attrName>ppt_x</p:attrName>
                                        </p:attrNameLst>
                                      </p:cBhvr>
                                      <p:tavLst>
                                        <p:tav tm="0">
                                          <p:val>
                                            <p:strVal val="#ppt_x"/>
                                          </p:val>
                                        </p:tav>
                                        <p:tav tm="100000">
                                          <p:val>
                                            <p:strVal val="#ppt_x"/>
                                          </p:val>
                                        </p:tav>
                                      </p:tavLst>
                                    </p:anim>
                                    <p:anim calcmode="lin" valueType="num">
                                      <p:cBhvr additive="base">
                                        <p:cTn id="20" dur="1750" fill="hold"/>
                                        <p:tgtEl>
                                          <p:spTgt spid="6"/>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750" fill="hold"/>
                                        <p:tgtEl>
                                          <p:spTgt spid="7"/>
                                        </p:tgtEl>
                                        <p:attrNameLst>
                                          <p:attrName>ppt_x</p:attrName>
                                        </p:attrNameLst>
                                      </p:cBhvr>
                                      <p:tavLst>
                                        <p:tav tm="0">
                                          <p:val>
                                            <p:strVal val="#ppt_x"/>
                                          </p:val>
                                        </p:tav>
                                        <p:tav tm="100000">
                                          <p:val>
                                            <p:strVal val="#ppt_x"/>
                                          </p:val>
                                        </p:tav>
                                      </p:tavLst>
                                    </p:anim>
                                    <p:anim calcmode="lin" valueType="num">
                                      <p:cBhvr additive="base">
                                        <p:cTn id="24" dur="175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750" fill="hold"/>
                                        <p:tgtEl>
                                          <p:spTgt spid="8"/>
                                        </p:tgtEl>
                                        <p:attrNameLst>
                                          <p:attrName>ppt_x</p:attrName>
                                        </p:attrNameLst>
                                      </p:cBhvr>
                                      <p:tavLst>
                                        <p:tav tm="0">
                                          <p:val>
                                            <p:strVal val="#ppt_x"/>
                                          </p:val>
                                        </p:tav>
                                        <p:tav tm="100000">
                                          <p:val>
                                            <p:strVal val="#ppt_x"/>
                                          </p:val>
                                        </p:tav>
                                      </p:tavLst>
                                    </p:anim>
                                    <p:anim calcmode="lin" valueType="num">
                                      <p:cBhvr additive="base">
                                        <p:cTn id="28" dur="175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750" fill="hold"/>
                                        <p:tgtEl>
                                          <p:spTgt spid="9"/>
                                        </p:tgtEl>
                                        <p:attrNameLst>
                                          <p:attrName>ppt_x</p:attrName>
                                        </p:attrNameLst>
                                      </p:cBhvr>
                                      <p:tavLst>
                                        <p:tav tm="0">
                                          <p:val>
                                            <p:strVal val="#ppt_x"/>
                                          </p:val>
                                        </p:tav>
                                        <p:tav tm="100000">
                                          <p:val>
                                            <p:strVal val="#ppt_x"/>
                                          </p:val>
                                        </p:tav>
                                      </p:tavLst>
                                    </p:anim>
                                    <p:anim calcmode="lin" valueType="num">
                                      <p:cBhvr additive="base">
                                        <p:cTn id="32" dur="1750" fill="hold"/>
                                        <p:tgtEl>
                                          <p:spTgt spid="9"/>
                                        </p:tgtEl>
                                        <p:attrNameLst>
                                          <p:attrName>ppt_y</p:attrName>
                                        </p:attrNameLst>
                                      </p:cBhvr>
                                      <p:tavLst>
                                        <p:tav tm="0">
                                          <p:val>
                                            <p:strVal val="0-#ppt_h/2"/>
                                          </p:val>
                                        </p:tav>
                                        <p:tav tm="100000">
                                          <p:val>
                                            <p:strVal val="#ppt_y"/>
                                          </p:val>
                                        </p:tav>
                                      </p:tavLst>
                                    </p:anim>
                                  </p:childTnLst>
                                </p:cTn>
                              </p:par>
                              <p:par>
                                <p:cTn id="33" presetID="3" presetClass="entr" presetSubtype="10" fill="hold" grpId="3" nodeType="with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blinds(horizontal)">
                                      <p:cBhvr>
                                        <p:cTn id="35" dur="1750"/>
                                        <p:tgtEl>
                                          <p:spTgt spid="3"/>
                                        </p:tgtEl>
                                      </p:cBhvr>
                                    </p:animEffect>
                                  </p:childTnLst>
                                </p:cTn>
                              </p:par>
                              <p:par>
                                <p:cTn id="36" presetID="3" presetClass="entr" presetSubtype="10" fill="hold" grpId="3"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blinds(horizontal)">
                                      <p:cBhvr>
                                        <p:cTn id="38" dur="1750"/>
                                        <p:tgtEl>
                                          <p:spTgt spid="4"/>
                                        </p:tgtEl>
                                      </p:cBhvr>
                                    </p:animEffect>
                                  </p:childTnLst>
                                </p:cTn>
                              </p:par>
                              <p:par>
                                <p:cTn id="39" presetID="3" presetClass="entr" presetSubtype="10" fill="hold" grpId="3" nodeType="with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linds(horizontal)">
                                      <p:cBhvr>
                                        <p:cTn id="41" dur="1750"/>
                                        <p:tgtEl>
                                          <p:spTgt spid="5"/>
                                        </p:tgtEl>
                                      </p:cBhvr>
                                    </p:animEffect>
                                  </p:childTnLst>
                                </p:cTn>
                              </p:par>
                              <p:par>
                                <p:cTn id="42" presetID="3" presetClass="entr" presetSubtype="10" fill="hold" grpId="3"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horizontal)">
                                      <p:cBhvr>
                                        <p:cTn id="44" dur="1750"/>
                                        <p:tgtEl>
                                          <p:spTgt spid="6"/>
                                        </p:tgtEl>
                                      </p:cBhvr>
                                    </p:animEffect>
                                  </p:childTnLst>
                                </p:cTn>
                              </p:par>
                              <p:par>
                                <p:cTn id="45" presetID="3" presetClass="entr" presetSubtype="10" fill="hold" grpId="3"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linds(horizontal)">
                                      <p:cBhvr>
                                        <p:cTn id="47" dur="1750"/>
                                        <p:tgtEl>
                                          <p:spTgt spid="7"/>
                                        </p:tgtEl>
                                      </p:cBhvr>
                                    </p:animEffect>
                                  </p:childTnLst>
                                </p:cTn>
                              </p:par>
                              <p:par>
                                <p:cTn id="48" presetID="3" presetClass="entr" presetSubtype="10" fill="hold" grpId="3" nodeType="with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blinds(horizontal)">
                                      <p:cBhvr>
                                        <p:cTn id="50" dur="1750"/>
                                        <p:tgtEl>
                                          <p:spTgt spid="8"/>
                                        </p:tgtEl>
                                      </p:cBhvr>
                                    </p:animEffect>
                                  </p:childTnLst>
                                </p:cTn>
                              </p:par>
                              <p:par>
                                <p:cTn id="51" presetID="3" presetClass="entr" presetSubtype="10" fill="hold" grpId="3" nodeType="with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blinds(horizontal)">
                                      <p:cBhvr>
                                        <p:cTn id="53" dur="1750"/>
                                        <p:tgtEl>
                                          <p:spTgt spid="9"/>
                                        </p:tgtEl>
                                      </p:cBhvr>
                                    </p:animEffect>
                                  </p:childTnLst>
                                </p:cTn>
                              </p:par>
                              <p:par>
                                <p:cTn id="54" presetID="2" presetClass="entr" presetSubtype="4"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1750" fill="hold"/>
                                        <p:tgtEl>
                                          <p:spTgt spid="21"/>
                                        </p:tgtEl>
                                        <p:attrNameLst>
                                          <p:attrName>ppt_x</p:attrName>
                                        </p:attrNameLst>
                                      </p:cBhvr>
                                      <p:tavLst>
                                        <p:tav tm="0">
                                          <p:val>
                                            <p:strVal val="#ppt_x"/>
                                          </p:val>
                                        </p:tav>
                                        <p:tav tm="100000">
                                          <p:val>
                                            <p:strVal val="#ppt_x"/>
                                          </p:val>
                                        </p:tav>
                                      </p:tavLst>
                                    </p:anim>
                                    <p:anim calcmode="lin" valueType="num">
                                      <p:cBhvr additive="base">
                                        <p:cTn id="57" dur="1750" fill="hold"/>
                                        <p:tgtEl>
                                          <p:spTgt spid="21"/>
                                        </p:tgtEl>
                                        <p:attrNameLst>
                                          <p:attrName>ppt_y</p:attrName>
                                        </p:attrNameLst>
                                      </p:cBhvr>
                                      <p:tavLst>
                                        <p:tav tm="0">
                                          <p:val>
                                            <p:strVal val="1+#ppt_h/2"/>
                                          </p:val>
                                        </p:tav>
                                        <p:tav tm="100000">
                                          <p:val>
                                            <p:strVal val="#ppt_y"/>
                                          </p:val>
                                        </p:tav>
                                      </p:tavLst>
                                    </p:anim>
                                  </p:childTnLst>
                                </p:cTn>
                              </p:par>
                              <p:par>
                                <p:cTn id="58" presetID="3" presetClass="entr" presetSubtype="10" fill="hold" grpId="1" nodeType="with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linds(horizontal)">
                                      <p:cBhvr>
                                        <p:cTn id="60" dur="1750"/>
                                        <p:tgtEl>
                                          <p:spTgt spid="21"/>
                                        </p:tgtEl>
                                      </p:cBhvr>
                                    </p:animEffect>
                                  </p:childTnLst>
                                </p:cTn>
                              </p:par>
                              <p:par>
                                <p:cTn id="61" presetID="2" presetClass="entr" presetSubtype="1"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1750" fill="hold"/>
                                        <p:tgtEl>
                                          <p:spTgt spid="45"/>
                                        </p:tgtEl>
                                        <p:attrNameLst>
                                          <p:attrName>ppt_x</p:attrName>
                                        </p:attrNameLst>
                                      </p:cBhvr>
                                      <p:tavLst>
                                        <p:tav tm="0">
                                          <p:val>
                                            <p:strVal val="#ppt_x"/>
                                          </p:val>
                                        </p:tav>
                                        <p:tav tm="100000">
                                          <p:val>
                                            <p:strVal val="#ppt_x"/>
                                          </p:val>
                                        </p:tav>
                                      </p:tavLst>
                                    </p:anim>
                                    <p:anim calcmode="lin" valueType="num">
                                      <p:cBhvr additive="base">
                                        <p:cTn id="64" dur="1750" fill="hold"/>
                                        <p:tgtEl>
                                          <p:spTgt spid="45"/>
                                        </p:tgtEl>
                                        <p:attrNameLst>
                                          <p:attrName>ppt_y</p:attrName>
                                        </p:attrNameLst>
                                      </p:cBhvr>
                                      <p:tavLst>
                                        <p:tav tm="0">
                                          <p:val>
                                            <p:strVal val="0-#ppt_h/2"/>
                                          </p:val>
                                        </p:tav>
                                        <p:tav tm="100000">
                                          <p:val>
                                            <p:strVal val="#ppt_y"/>
                                          </p:val>
                                        </p:tav>
                                      </p:tavLst>
                                    </p:anim>
                                  </p:childTnLst>
                                </p:cTn>
                              </p:par>
                              <p:par>
                                <p:cTn id="65" presetID="3" presetClass="entr" presetSubtype="10" fill="hold" grpId="1" nodeType="with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blinds(horizontal)">
                                      <p:cBhvr>
                                        <p:cTn id="67" dur="1750"/>
                                        <p:tgtEl>
                                          <p:spTgt spid="45"/>
                                        </p:tgtEl>
                                      </p:cBhvr>
                                    </p:animEffect>
                                  </p:childTnLst>
                                </p:cTn>
                              </p:par>
                              <p:par>
                                <p:cTn id="68" presetID="2" presetClass="entr" presetSubtype="4"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 calcmode="lin" valueType="num">
                                      <p:cBhvr additive="base">
                                        <p:cTn id="70" dur="1750" fill="hold"/>
                                        <p:tgtEl>
                                          <p:spTgt spid="44"/>
                                        </p:tgtEl>
                                        <p:attrNameLst>
                                          <p:attrName>ppt_x</p:attrName>
                                        </p:attrNameLst>
                                      </p:cBhvr>
                                      <p:tavLst>
                                        <p:tav tm="0">
                                          <p:val>
                                            <p:strVal val="#ppt_x"/>
                                          </p:val>
                                        </p:tav>
                                        <p:tav tm="100000">
                                          <p:val>
                                            <p:strVal val="#ppt_x"/>
                                          </p:val>
                                        </p:tav>
                                      </p:tavLst>
                                    </p:anim>
                                    <p:anim calcmode="lin" valueType="num">
                                      <p:cBhvr additive="base">
                                        <p:cTn id="71" dur="1750" fill="hold"/>
                                        <p:tgtEl>
                                          <p:spTgt spid="44"/>
                                        </p:tgtEl>
                                        <p:attrNameLst>
                                          <p:attrName>ppt_y</p:attrName>
                                        </p:attrNameLst>
                                      </p:cBhvr>
                                      <p:tavLst>
                                        <p:tav tm="0">
                                          <p:val>
                                            <p:strVal val="1+#ppt_h/2"/>
                                          </p:val>
                                        </p:tav>
                                        <p:tav tm="100000">
                                          <p:val>
                                            <p:strVal val="#ppt_y"/>
                                          </p:val>
                                        </p:tav>
                                      </p:tavLst>
                                    </p:anim>
                                  </p:childTnLst>
                                </p:cTn>
                              </p:par>
                              <p:par>
                                <p:cTn id="72" presetID="3" presetClass="entr" presetSubtype="10" fill="hold" grpId="1"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blinds(horizontal)">
                                      <p:cBhvr>
                                        <p:cTn id="74" dur="1750"/>
                                        <p:tgtEl>
                                          <p:spTgt spid="44"/>
                                        </p:tgtEl>
                                      </p:cBhvr>
                                    </p:animEffect>
                                  </p:childTnLst>
                                </p:cTn>
                              </p:par>
                              <p:par>
                                <p:cTn id="75" presetID="2" presetClass="entr" presetSubtype="1"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1750" fill="hold"/>
                                        <p:tgtEl>
                                          <p:spTgt spid="43"/>
                                        </p:tgtEl>
                                        <p:attrNameLst>
                                          <p:attrName>ppt_x</p:attrName>
                                        </p:attrNameLst>
                                      </p:cBhvr>
                                      <p:tavLst>
                                        <p:tav tm="0">
                                          <p:val>
                                            <p:strVal val="#ppt_x"/>
                                          </p:val>
                                        </p:tav>
                                        <p:tav tm="100000">
                                          <p:val>
                                            <p:strVal val="#ppt_x"/>
                                          </p:val>
                                        </p:tav>
                                      </p:tavLst>
                                    </p:anim>
                                    <p:anim calcmode="lin" valueType="num">
                                      <p:cBhvr additive="base">
                                        <p:cTn id="78" dur="1750" fill="hold"/>
                                        <p:tgtEl>
                                          <p:spTgt spid="43"/>
                                        </p:tgtEl>
                                        <p:attrNameLst>
                                          <p:attrName>ppt_y</p:attrName>
                                        </p:attrNameLst>
                                      </p:cBhvr>
                                      <p:tavLst>
                                        <p:tav tm="0">
                                          <p:val>
                                            <p:strVal val="0-#ppt_h/2"/>
                                          </p:val>
                                        </p:tav>
                                        <p:tav tm="100000">
                                          <p:val>
                                            <p:strVal val="#ppt_y"/>
                                          </p:val>
                                        </p:tav>
                                      </p:tavLst>
                                    </p:anim>
                                  </p:childTnLst>
                                </p:cTn>
                              </p:par>
                              <p:par>
                                <p:cTn id="79" presetID="3" presetClass="entr" presetSubtype="10" fill="hold" grpId="1" nodeType="withEffect">
                                  <p:stCondLst>
                                    <p:cond delay="0"/>
                                  </p:stCondLst>
                                  <p:childTnLst>
                                    <p:set>
                                      <p:cBhvr>
                                        <p:cTn id="80" dur="1" fill="hold">
                                          <p:stCondLst>
                                            <p:cond delay="0"/>
                                          </p:stCondLst>
                                        </p:cTn>
                                        <p:tgtEl>
                                          <p:spTgt spid="43"/>
                                        </p:tgtEl>
                                        <p:attrNameLst>
                                          <p:attrName>style.visibility</p:attrName>
                                        </p:attrNameLst>
                                      </p:cBhvr>
                                      <p:to>
                                        <p:strVal val="visible"/>
                                      </p:to>
                                    </p:set>
                                    <p:animEffect transition="in" filter="blinds(horizontal)">
                                      <p:cBhvr>
                                        <p:cTn id="81" dur="1750"/>
                                        <p:tgtEl>
                                          <p:spTgt spid="43"/>
                                        </p:tgtEl>
                                      </p:cBhvr>
                                    </p:animEffect>
                                  </p:childTnLst>
                                </p:cTn>
                              </p:par>
                              <p:par>
                                <p:cTn id="82" presetID="2" presetClass="entr" presetSubtype="1" fill="hold" grpId="0"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1750" fill="hold"/>
                                        <p:tgtEl>
                                          <p:spTgt spid="42"/>
                                        </p:tgtEl>
                                        <p:attrNameLst>
                                          <p:attrName>ppt_x</p:attrName>
                                        </p:attrNameLst>
                                      </p:cBhvr>
                                      <p:tavLst>
                                        <p:tav tm="0">
                                          <p:val>
                                            <p:strVal val="#ppt_x"/>
                                          </p:val>
                                        </p:tav>
                                        <p:tav tm="100000">
                                          <p:val>
                                            <p:strVal val="#ppt_x"/>
                                          </p:val>
                                        </p:tav>
                                      </p:tavLst>
                                    </p:anim>
                                    <p:anim calcmode="lin" valueType="num">
                                      <p:cBhvr additive="base">
                                        <p:cTn id="85" dur="1750" fill="hold"/>
                                        <p:tgtEl>
                                          <p:spTgt spid="42"/>
                                        </p:tgtEl>
                                        <p:attrNameLst>
                                          <p:attrName>ppt_y</p:attrName>
                                        </p:attrNameLst>
                                      </p:cBhvr>
                                      <p:tavLst>
                                        <p:tav tm="0">
                                          <p:val>
                                            <p:strVal val="0-#ppt_h/2"/>
                                          </p:val>
                                        </p:tav>
                                        <p:tav tm="100000">
                                          <p:val>
                                            <p:strVal val="#ppt_y"/>
                                          </p:val>
                                        </p:tav>
                                      </p:tavLst>
                                    </p:anim>
                                  </p:childTnLst>
                                </p:cTn>
                              </p:par>
                              <p:par>
                                <p:cTn id="86" presetID="3" presetClass="entr" presetSubtype="10" fill="hold" grpId="1" nodeType="with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blinds(horizontal)">
                                      <p:cBhvr>
                                        <p:cTn id="88" dur="1750"/>
                                        <p:tgtEl>
                                          <p:spTgt spid="42"/>
                                        </p:tgtEl>
                                      </p:cBhvr>
                                    </p:animEffect>
                                  </p:childTnLst>
                                </p:cTn>
                              </p:par>
                              <p:par>
                                <p:cTn id="89" presetID="2" presetClass="entr" presetSubtype="1"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750" fill="hold"/>
                                        <p:tgtEl>
                                          <p:spTgt spid="38"/>
                                        </p:tgtEl>
                                        <p:attrNameLst>
                                          <p:attrName>ppt_x</p:attrName>
                                        </p:attrNameLst>
                                      </p:cBhvr>
                                      <p:tavLst>
                                        <p:tav tm="0">
                                          <p:val>
                                            <p:strVal val="#ppt_x"/>
                                          </p:val>
                                        </p:tav>
                                        <p:tav tm="100000">
                                          <p:val>
                                            <p:strVal val="#ppt_x"/>
                                          </p:val>
                                        </p:tav>
                                      </p:tavLst>
                                    </p:anim>
                                    <p:anim calcmode="lin" valueType="num">
                                      <p:cBhvr additive="base">
                                        <p:cTn id="92" dur="1750" fill="hold"/>
                                        <p:tgtEl>
                                          <p:spTgt spid="38"/>
                                        </p:tgtEl>
                                        <p:attrNameLst>
                                          <p:attrName>ppt_y</p:attrName>
                                        </p:attrNameLst>
                                      </p:cBhvr>
                                      <p:tavLst>
                                        <p:tav tm="0">
                                          <p:val>
                                            <p:strVal val="0-#ppt_h/2"/>
                                          </p:val>
                                        </p:tav>
                                        <p:tav tm="100000">
                                          <p:val>
                                            <p:strVal val="#ppt_y"/>
                                          </p:val>
                                        </p:tav>
                                      </p:tavLst>
                                    </p:anim>
                                  </p:childTnLst>
                                </p:cTn>
                              </p:par>
                              <p:par>
                                <p:cTn id="93" presetID="3" presetClass="entr" presetSubtype="10" fill="hold" grpId="1" nodeType="with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blinds(horizontal)">
                                      <p:cBhvr>
                                        <p:cTn id="95" dur="1750"/>
                                        <p:tgtEl>
                                          <p:spTgt spid="38"/>
                                        </p:tgtEl>
                                      </p:cBhvr>
                                    </p:animEffect>
                                  </p:childTnLst>
                                </p:cTn>
                              </p:par>
                              <p:par>
                                <p:cTn id="96" presetID="2" presetClass="entr" presetSubtype="4" fill="hold" grpId="0" nodeType="withEffect">
                                  <p:stCondLst>
                                    <p:cond delay="0"/>
                                  </p:stCondLst>
                                  <p:childTnLst>
                                    <p:set>
                                      <p:cBhvr>
                                        <p:cTn id="97" dur="1" fill="hold">
                                          <p:stCondLst>
                                            <p:cond delay="0"/>
                                          </p:stCondLst>
                                        </p:cTn>
                                        <p:tgtEl>
                                          <p:spTgt spid="39"/>
                                        </p:tgtEl>
                                        <p:attrNameLst>
                                          <p:attrName>style.visibility</p:attrName>
                                        </p:attrNameLst>
                                      </p:cBhvr>
                                      <p:to>
                                        <p:strVal val="visible"/>
                                      </p:to>
                                    </p:set>
                                    <p:anim calcmode="lin" valueType="num">
                                      <p:cBhvr additive="base">
                                        <p:cTn id="98" dur="1750" fill="hold"/>
                                        <p:tgtEl>
                                          <p:spTgt spid="39"/>
                                        </p:tgtEl>
                                        <p:attrNameLst>
                                          <p:attrName>ppt_x</p:attrName>
                                        </p:attrNameLst>
                                      </p:cBhvr>
                                      <p:tavLst>
                                        <p:tav tm="0">
                                          <p:val>
                                            <p:strVal val="#ppt_x"/>
                                          </p:val>
                                        </p:tav>
                                        <p:tav tm="100000">
                                          <p:val>
                                            <p:strVal val="#ppt_x"/>
                                          </p:val>
                                        </p:tav>
                                      </p:tavLst>
                                    </p:anim>
                                    <p:anim calcmode="lin" valueType="num">
                                      <p:cBhvr additive="base">
                                        <p:cTn id="99" dur="1750" fill="hold"/>
                                        <p:tgtEl>
                                          <p:spTgt spid="39"/>
                                        </p:tgtEl>
                                        <p:attrNameLst>
                                          <p:attrName>ppt_y</p:attrName>
                                        </p:attrNameLst>
                                      </p:cBhvr>
                                      <p:tavLst>
                                        <p:tav tm="0">
                                          <p:val>
                                            <p:strVal val="1+#ppt_h/2"/>
                                          </p:val>
                                        </p:tav>
                                        <p:tav tm="100000">
                                          <p:val>
                                            <p:strVal val="#ppt_y"/>
                                          </p:val>
                                        </p:tav>
                                      </p:tavLst>
                                    </p:anim>
                                  </p:childTnLst>
                                </p:cTn>
                              </p:par>
                              <p:par>
                                <p:cTn id="100" presetID="3" presetClass="entr" presetSubtype="10" fill="hold" grpId="1" nodeType="withEffect">
                                  <p:stCondLst>
                                    <p:cond delay="0"/>
                                  </p:stCondLst>
                                  <p:childTnLst>
                                    <p:set>
                                      <p:cBhvr>
                                        <p:cTn id="101" dur="1" fill="hold">
                                          <p:stCondLst>
                                            <p:cond delay="0"/>
                                          </p:stCondLst>
                                        </p:cTn>
                                        <p:tgtEl>
                                          <p:spTgt spid="39"/>
                                        </p:tgtEl>
                                        <p:attrNameLst>
                                          <p:attrName>style.visibility</p:attrName>
                                        </p:attrNameLst>
                                      </p:cBhvr>
                                      <p:to>
                                        <p:strVal val="visible"/>
                                      </p:to>
                                    </p:set>
                                    <p:animEffect transition="in" filter="blinds(horizontal)">
                                      <p:cBhvr>
                                        <p:cTn id="102" dur="1750"/>
                                        <p:tgtEl>
                                          <p:spTgt spid="39"/>
                                        </p:tgtEl>
                                      </p:cBhvr>
                                    </p:animEffect>
                                  </p:childTnLst>
                                </p:cTn>
                              </p:par>
                              <p:par>
                                <p:cTn id="103" presetID="2" presetClass="entr" presetSubtype="1"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1750" fill="hold"/>
                                        <p:tgtEl>
                                          <p:spTgt spid="40"/>
                                        </p:tgtEl>
                                        <p:attrNameLst>
                                          <p:attrName>ppt_x</p:attrName>
                                        </p:attrNameLst>
                                      </p:cBhvr>
                                      <p:tavLst>
                                        <p:tav tm="0">
                                          <p:val>
                                            <p:strVal val="#ppt_x"/>
                                          </p:val>
                                        </p:tav>
                                        <p:tav tm="100000">
                                          <p:val>
                                            <p:strVal val="#ppt_x"/>
                                          </p:val>
                                        </p:tav>
                                      </p:tavLst>
                                    </p:anim>
                                    <p:anim calcmode="lin" valueType="num">
                                      <p:cBhvr additive="base">
                                        <p:cTn id="106" dur="1750" fill="hold"/>
                                        <p:tgtEl>
                                          <p:spTgt spid="40"/>
                                        </p:tgtEl>
                                        <p:attrNameLst>
                                          <p:attrName>ppt_y</p:attrName>
                                        </p:attrNameLst>
                                      </p:cBhvr>
                                      <p:tavLst>
                                        <p:tav tm="0">
                                          <p:val>
                                            <p:strVal val="0-#ppt_h/2"/>
                                          </p:val>
                                        </p:tav>
                                        <p:tav tm="100000">
                                          <p:val>
                                            <p:strVal val="#ppt_y"/>
                                          </p:val>
                                        </p:tav>
                                      </p:tavLst>
                                    </p:anim>
                                  </p:childTnLst>
                                </p:cTn>
                              </p:par>
                              <p:par>
                                <p:cTn id="107" presetID="3" presetClass="entr" presetSubtype="10" fill="hold" grpId="1"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blinds(horizontal)">
                                      <p:cBhvr>
                                        <p:cTn id="109" dur="1750"/>
                                        <p:tgtEl>
                                          <p:spTgt spid="40"/>
                                        </p:tgtEl>
                                      </p:cBhvr>
                                    </p:animEffect>
                                  </p:childTnLst>
                                </p:cTn>
                              </p:par>
                              <p:par>
                                <p:cTn id="110" presetID="2" presetClass="entr" presetSubtype="4" fill="hold" grpId="0" nodeType="with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1750" fill="hold"/>
                                        <p:tgtEl>
                                          <p:spTgt spid="41"/>
                                        </p:tgtEl>
                                        <p:attrNameLst>
                                          <p:attrName>ppt_x</p:attrName>
                                        </p:attrNameLst>
                                      </p:cBhvr>
                                      <p:tavLst>
                                        <p:tav tm="0">
                                          <p:val>
                                            <p:strVal val="#ppt_x"/>
                                          </p:val>
                                        </p:tav>
                                        <p:tav tm="100000">
                                          <p:val>
                                            <p:strVal val="#ppt_x"/>
                                          </p:val>
                                        </p:tav>
                                      </p:tavLst>
                                    </p:anim>
                                    <p:anim calcmode="lin" valueType="num">
                                      <p:cBhvr additive="base">
                                        <p:cTn id="113" dur="1750" fill="hold"/>
                                        <p:tgtEl>
                                          <p:spTgt spid="41"/>
                                        </p:tgtEl>
                                        <p:attrNameLst>
                                          <p:attrName>ppt_y</p:attrName>
                                        </p:attrNameLst>
                                      </p:cBhvr>
                                      <p:tavLst>
                                        <p:tav tm="0">
                                          <p:val>
                                            <p:strVal val="1+#ppt_h/2"/>
                                          </p:val>
                                        </p:tav>
                                        <p:tav tm="100000">
                                          <p:val>
                                            <p:strVal val="#ppt_y"/>
                                          </p:val>
                                        </p:tav>
                                      </p:tavLst>
                                    </p:anim>
                                  </p:childTnLst>
                                </p:cTn>
                              </p:par>
                              <p:par>
                                <p:cTn id="114" presetID="3" presetClass="entr" presetSubtype="10" fill="hold" grpId="1" nodeType="withEffect">
                                  <p:stCondLst>
                                    <p:cond delay="0"/>
                                  </p:stCondLst>
                                  <p:childTnLst>
                                    <p:set>
                                      <p:cBhvr>
                                        <p:cTn id="115" dur="1" fill="hold">
                                          <p:stCondLst>
                                            <p:cond delay="0"/>
                                          </p:stCondLst>
                                        </p:cTn>
                                        <p:tgtEl>
                                          <p:spTgt spid="41"/>
                                        </p:tgtEl>
                                        <p:attrNameLst>
                                          <p:attrName>style.visibility</p:attrName>
                                        </p:attrNameLst>
                                      </p:cBhvr>
                                      <p:to>
                                        <p:strVal val="visible"/>
                                      </p:to>
                                    </p:set>
                                    <p:animEffect transition="in" filter="blinds(horizontal)">
                                      <p:cBhvr>
                                        <p:cTn id="116" dur="1750"/>
                                        <p:tgtEl>
                                          <p:spTgt spid="41"/>
                                        </p:tgtEl>
                                      </p:cBhvr>
                                    </p:animEffect>
                                  </p:childTnLst>
                                </p:cTn>
                              </p:par>
                              <p:par>
                                <p:cTn id="117" presetID="9" presetClass="emph" presetSubtype="0" grpId="0" nodeType="withEffect">
                                  <p:stCondLst>
                                    <p:cond delay="0"/>
                                  </p:stCondLst>
                                  <p:childTnLst>
                                    <p:set>
                                      <p:cBhvr rctx="PPT">
                                        <p:cTn id="118" dur="indefinite"/>
                                        <p:tgtEl>
                                          <p:spTgt spid="26"/>
                                        </p:tgtEl>
                                        <p:attrNameLst>
                                          <p:attrName>style.opacity</p:attrName>
                                        </p:attrNameLst>
                                      </p:cBhvr>
                                      <p:to>
                                        <p:strVal val="0"/>
                                      </p:to>
                                    </p:set>
                                    <p:animEffect filter="image" prLst="opacity: 0">
                                      <p:cBhvr rctx="IE">
                                        <p:cTn id="119" dur="indefinite"/>
                                        <p:tgtEl>
                                          <p:spTgt spid="26"/>
                                        </p:tgtEl>
                                      </p:cBhvr>
                                    </p:animEffect>
                                  </p:childTnLst>
                                </p:cTn>
                              </p:par>
                            </p:childTnLst>
                          </p:cTn>
                        </p:par>
                        <p:par>
                          <p:cTn id="120" fill="hold">
                            <p:stCondLst>
                              <p:cond delay="1750"/>
                            </p:stCondLst>
                            <p:childTnLst>
                              <p:par>
                                <p:cTn id="121" presetID="2" presetClass="exit" presetSubtype="8" fill="hold" grpId="2" nodeType="afterEffect">
                                  <p:stCondLst>
                                    <p:cond delay="0"/>
                                  </p:stCondLst>
                                  <p:childTnLst>
                                    <p:anim calcmode="lin" valueType="num">
                                      <p:cBhvr additive="base">
                                        <p:cTn id="122" dur="2500"/>
                                        <p:tgtEl>
                                          <p:spTgt spid="21"/>
                                        </p:tgtEl>
                                        <p:attrNameLst>
                                          <p:attrName>ppt_x</p:attrName>
                                        </p:attrNameLst>
                                      </p:cBhvr>
                                      <p:tavLst>
                                        <p:tav tm="0">
                                          <p:val>
                                            <p:strVal val="ppt_x"/>
                                          </p:val>
                                        </p:tav>
                                        <p:tav tm="100000">
                                          <p:val>
                                            <p:strVal val="0-ppt_w/2"/>
                                          </p:val>
                                        </p:tav>
                                      </p:tavLst>
                                    </p:anim>
                                    <p:anim calcmode="lin" valueType="num">
                                      <p:cBhvr additive="base">
                                        <p:cTn id="123" dur="2500"/>
                                        <p:tgtEl>
                                          <p:spTgt spid="21"/>
                                        </p:tgtEl>
                                        <p:attrNameLst>
                                          <p:attrName>ppt_y</p:attrName>
                                        </p:attrNameLst>
                                      </p:cBhvr>
                                      <p:tavLst>
                                        <p:tav tm="0">
                                          <p:val>
                                            <p:strVal val="ppt_y"/>
                                          </p:val>
                                        </p:tav>
                                        <p:tav tm="100000">
                                          <p:val>
                                            <p:strVal val="ppt_y"/>
                                          </p:val>
                                        </p:tav>
                                      </p:tavLst>
                                    </p:anim>
                                    <p:set>
                                      <p:cBhvr>
                                        <p:cTn id="124" dur="1" fill="hold">
                                          <p:stCondLst>
                                            <p:cond delay="2499"/>
                                          </p:stCondLst>
                                        </p:cTn>
                                        <p:tgtEl>
                                          <p:spTgt spid="21"/>
                                        </p:tgtEl>
                                        <p:attrNameLst>
                                          <p:attrName>style.visibility</p:attrName>
                                        </p:attrNameLst>
                                      </p:cBhvr>
                                      <p:to>
                                        <p:strVal val="hidden"/>
                                      </p:to>
                                    </p:set>
                                  </p:childTnLst>
                                </p:cTn>
                              </p:par>
                              <p:par>
                                <p:cTn id="125" presetID="3" presetClass="exit" presetSubtype="5" fill="hold" grpId="3" nodeType="withEffect">
                                  <p:stCondLst>
                                    <p:cond delay="0"/>
                                  </p:stCondLst>
                                  <p:childTnLst>
                                    <p:animEffect transition="out" filter="blinds(vertical)">
                                      <p:cBhvr>
                                        <p:cTn id="126" dur="2500"/>
                                        <p:tgtEl>
                                          <p:spTgt spid="21"/>
                                        </p:tgtEl>
                                      </p:cBhvr>
                                    </p:animEffect>
                                    <p:set>
                                      <p:cBhvr>
                                        <p:cTn id="127" dur="1" fill="hold">
                                          <p:stCondLst>
                                            <p:cond delay="2499"/>
                                          </p:stCondLst>
                                        </p:cTn>
                                        <p:tgtEl>
                                          <p:spTgt spid="21"/>
                                        </p:tgtEl>
                                        <p:attrNameLst>
                                          <p:attrName>style.visibility</p:attrName>
                                        </p:attrNameLst>
                                      </p:cBhvr>
                                      <p:to>
                                        <p:strVal val="hidden"/>
                                      </p:to>
                                    </p:set>
                                  </p:childTnLst>
                                </p:cTn>
                              </p:par>
                              <p:par>
                                <p:cTn id="128" presetID="2" presetClass="exit" presetSubtype="2" fill="hold" grpId="1" nodeType="withEffect">
                                  <p:stCondLst>
                                    <p:cond delay="0"/>
                                  </p:stCondLst>
                                  <p:childTnLst>
                                    <p:anim calcmode="lin" valueType="num">
                                      <p:cBhvr additive="base">
                                        <p:cTn id="129" dur="2500"/>
                                        <p:tgtEl>
                                          <p:spTgt spid="3"/>
                                        </p:tgtEl>
                                        <p:attrNameLst>
                                          <p:attrName>ppt_x</p:attrName>
                                        </p:attrNameLst>
                                      </p:cBhvr>
                                      <p:tavLst>
                                        <p:tav tm="0">
                                          <p:val>
                                            <p:strVal val="ppt_x"/>
                                          </p:val>
                                        </p:tav>
                                        <p:tav tm="100000">
                                          <p:val>
                                            <p:strVal val="1+ppt_w/2"/>
                                          </p:val>
                                        </p:tav>
                                      </p:tavLst>
                                    </p:anim>
                                    <p:anim calcmode="lin" valueType="num">
                                      <p:cBhvr additive="base">
                                        <p:cTn id="130" dur="2500"/>
                                        <p:tgtEl>
                                          <p:spTgt spid="3"/>
                                        </p:tgtEl>
                                        <p:attrNameLst>
                                          <p:attrName>ppt_y</p:attrName>
                                        </p:attrNameLst>
                                      </p:cBhvr>
                                      <p:tavLst>
                                        <p:tav tm="0">
                                          <p:val>
                                            <p:strVal val="ppt_y"/>
                                          </p:val>
                                        </p:tav>
                                        <p:tav tm="100000">
                                          <p:val>
                                            <p:strVal val="ppt_y"/>
                                          </p:val>
                                        </p:tav>
                                      </p:tavLst>
                                    </p:anim>
                                    <p:set>
                                      <p:cBhvr>
                                        <p:cTn id="131" dur="1" fill="hold">
                                          <p:stCondLst>
                                            <p:cond delay="2499"/>
                                          </p:stCondLst>
                                        </p:cTn>
                                        <p:tgtEl>
                                          <p:spTgt spid="3"/>
                                        </p:tgtEl>
                                        <p:attrNameLst>
                                          <p:attrName>style.visibility</p:attrName>
                                        </p:attrNameLst>
                                      </p:cBhvr>
                                      <p:to>
                                        <p:strVal val="hidden"/>
                                      </p:to>
                                    </p:set>
                                  </p:childTnLst>
                                </p:cTn>
                              </p:par>
                              <p:par>
                                <p:cTn id="132" presetID="2" presetClass="exit" presetSubtype="2" fill="hold" grpId="1" nodeType="withEffect">
                                  <p:stCondLst>
                                    <p:cond delay="0"/>
                                  </p:stCondLst>
                                  <p:childTnLst>
                                    <p:anim calcmode="lin" valueType="num">
                                      <p:cBhvr additive="base">
                                        <p:cTn id="133" dur="2500"/>
                                        <p:tgtEl>
                                          <p:spTgt spid="4"/>
                                        </p:tgtEl>
                                        <p:attrNameLst>
                                          <p:attrName>ppt_x</p:attrName>
                                        </p:attrNameLst>
                                      </p:cBhvr>
                                      <p:tavLst>
                                        <p:tav tm="0">
                                          <p:val>
                                            <p:strVal val="ppt_x"/>
                                          </p:val>
                                        </p:tav>
                                        <p:tav tm="100000">
                                          <p:val>
                                            <p:strVal val="1+ppt_w/2"/>
                                          </p:val>
                                        </p:tav>
                                      </p:tavLst>
                                    </p:anim>
                                    <p:anim calcmode="lin" valueType="num">
                                      <p:cBhvr additive="base">
                                        <p:cTn id="134" dur="2500"/>
                                        <p:tgtEl>
                                          <p:spTgt spid="4"/>
                                        </p:tgtEl>
                                        <p:attrNameLst>
                                          <p:attrName>ppt_y</p:attrName>
                                        </p:attrNameLst>
                                      </p:cBhvr>
                                      <p:tavLst>
                                        <p:tav tm="0">
                                          <p:val>
                                            <p:strVal val="ppt_y"/>
                                          </p:val>
                                        </p:tav>
                                        <p:tav tm="100000">
                                          <p:val>
                                            <p:strVal val="ppt_y"/>
                                          </p:val>
                                        </p:tav>
                                      </p:tavLst>
                                    </p:anim>
                                    <p:set>
                                      <p:cBhvr>
                                        <p:cTn id="135" dur="1" fill="hold">
                                          <p:stCondLst>
                                            <p:cond delay="2499"/>
                                          </p:stCondLst>
                                        </p:cTn>
                                        <p:tgtEl>
                                          <p:spTgt spid="4"/>
                                        </p:tgtEl>
                                        <p:attrNameLst>
                                          <p:attrName>style.visibility</p:attrName>
                                        </p:attrNameLst>
                                      </p:cBhvr>
                                      <p:to>
                                        <p:strVal val="hidden"/>
                                      </p:to>
                                    </p:set>
                                  </p:childTnLst>
                                </p:cTn>
                              </p:par>
                              <p:par>
                                <p:cTn id="136" presetID="2" presetClass="exit" presetSubtype="2" fill="hold" grpId="1" nodeType="withEffect">
                                  <p:stCondLst>
                                    <p:cond delay="0"/>
                                  </p:stCondLst>
                                  <p:childTnLst>
                                    <p:anim calcmode="lin" valueType="num">
                                      <p:cBhvr additive="base">
                                        <p:cTn id="137" dur="2500"/>
                                        <p:tgtEl>
                                          <p:spTgt spid="5"/>
                                        </p:tgtEl>
                                        <p:attrNameLst>
                                          <p:attrName>ppt_x</p:attrName>
                                        </p:attrNameLst>
                                      </p:cBhvr>
                                      <p:tavLst>
                                        <p:tav tm="0">
                                          <p:val>
                                            <p:strVal val="ppt_x"/>
                                          </p:val>
                                        </p:tav>
                                        <p:tav tm="100000">
                                          <p:val>
                                            <p:strVal val="1+ppt_w/2"/>
                                          </p:val>
                                        </p:tav>
                                      </p:tavLst>
                                    </p:anim>
                                    <p:anim calcmode="lin" valueType="num">
                                      <p:cBhvr additive="base">
                                        <p:cTn id="138" dur="2500"/>
                                        <p:tgtEl>
                                          <p:spTgt spid="5"/>
                                        </p:tgtEl>
                                        <p:attrNameLst>
                                          <p:attrName>ppt_y</p:attrName>
                                        </p:attrNameLst>
                                      </p:cBhvr>
                                      <p:tavLst>
                                        <p:tav tm="0">
                                          <p:val>
                                            <p:strVal val="ppt_y"/>
                                          </p:val>
                                        </p:tav>
                                        <p:tav tm="100000">
                                          <p:val>
                                            <p:strVal val="ppt_y"/>
                                          </p:val>
                                        </p:tav>
                                      </p:tavLst>
                                    </p:anim>
                                    <p:set>
                                      <p:cBhvr>
                                        <p:cTn id="139" dur="1" fill="hold">
                                          <p:stCondLst>
                                            <p:cond delay="2499"/>
                                          </p:stCondLst>
                                        </p:cTn>
                                        <p:tgtEl>
                                          <p:spTgt spid="5"/>
                                        </p:tgtEl>
                                        <p:attrNameLst>
                                          <p:attrName>style.visibility</p:attrName>
                                        </p:attrNameLst>
                                      </p:cBhvr>
                                      <p:to>
                                        <p:strVal val="hidden"/>
                                      </p:to>
                                    </p:set>
                                  </p:childTnLst>
                                </p:cTn>
                              </p:par>
                              <p:par>
                                <p:cTn id="140" presetID="2" presetClass="exit" presetSubtype="2" fill="hold" grpId="1" nodeType="withEffect">
                                  <p:stCondLst>
                                    <p:cond delay="0"/>
                                  </p:stCondLst>
                                  <p:childTnLst>
                                    <p:anim calcmode="lin" valueType="num">
                                      <p:cBhvr additive="base">
                                        <p:cTn id="141" dur="2500"/>
                                        <p:tgtEl>
                                          <p:spTgt spid="6"/>
                                        </p:tgtEl>
                                        <p:attrNameLst>
                                          <p:attrName>ppt_x</p:attrName>
                                        </p:attrNameLst>
                                      </p:cBhvr>
                                      <p:tavLst>
                                        <p:tav tm="0">
                                          <p:val>
                                            <p:strVal val="ppt_x"/>
                                          </p:val>
                                        </p:tav>
                                        <p:tav tm="100000">
                                          <p:val>
                                            <p:strVal val="1+ppt_w/2"/>
                                          </p:val>
                                        </p:tav>
                                      </p:tavLst>
                                    </p:anim>
                                    <p:anim calcmode="lin" valueType="num">
                                      <p:cBhvr additive="base">
                                        <p:cTn id="142" dur="2500"/>
                                        <p:tgtEl>
                                          <p:spTgt spid="6"/>
                                        </p:tgtEl>
                                        <p:attrNameLst>
                                          <p:attrName>ppt_y</p:attrName>
                                        </p:attrNameLst>
                                      </p:cBhvr>
                                      <p:tavLst>
                                        <p:tav tm="0">
                                          <p:val>
                                            <p:strVal val="ppt_y"/>
                                          </p:val>
                                        </p:tav>
                                        <p:tav tm="100000">
                                          <p:val>
                                            <p:strVal val="ppt_y"/>
                                          </p:val>
                                        </p:tav>
                                      </p:tavLst>
                                    </p:anim>
                                    <p:set>
                                      <p:cBhvr>
                                        <p:cTn id="143" dur="1" fill="hold">
                                          <p:stCondLst>
                                            <p:cond delay="2499"/>
                                          </p:stCondLst>
                                        </p:cTn>
                                        <p:tgtEl>
                                          <p:spTgt spid="6"/>
                                        </p:tgtEl>
                                        <p:attrNameLst>
                                          <p:attrName>style.visibility</p:attrName>
                                        </p:attrNameLst>
                                      </p:cBhvr>
                                      <p:to>
                                        <p:strVal val="hidden"/>
                                      </p:to>
                                    </p:set>
                                  </p:childTnLst>
                                </p:cTn>
                              </p:par>
                              <p:par>
                                <p:cTn id="144" presetID="2" presetClass="exit" presetSubtype="8" fill="hold" grpId="1" nodeType="withEffect">
                                  <p:stCondLst>
                                    <p:cond delay="0"/>
                                  </p:stCondLst>
                                  <p:childTnLst>
                                    <p:anim calcmode="lin" valueType="num">
                                      <p:cBhvr additive="base">
                                        <p:cTn id="145" dur="2500"/>
                                        <p:tgtEl>
                                          <p:spTgt spid="7"/>
                                        </p:tgtEl>
                                        <p:attrNameLst>
                                          <p:attrName>ppt_x</p:attrName>
                                        </p:attrNameLst>
                                      </p:cBhvr>
                                      <p:tavLst>
                                        <p:tav tm="0">
                                          <p:val>
                                            <p:strVal val="ppt_x"/>
                                          </p:val>
                                        </p:tav>
                                        <p:tav tm="100000">
                                          <p:val>
                                            <p:strVal val="0-ppt_w/2"/>
                                          </p:val>
                                        </p:tav>
                                      </p:tavLst>
                                    </p:anim>
                                    <p:anim calcmode="lin" valueType="num">
                                      <p:cBhvr additive="base">
                                        <p:cTn id="146" dur="2500"/>
                                        <p:tgtEl>
                                          <p:spTgt spid="7"/>
                                        </p:tgtEl>
                                        <p:attrNameLst>
                                          <p:attrName>ppt_y</p:attrName>
                                        </p:attrNameLst>
                                      </p:cBhvr>
                                      <p:tavLst>
                                        <p:tav tm="0">
                                          <p:val>
                                            <p:strVal val="ppt_y"/>
                                          </p:val>
                                        </p:tav>
                                        <p:tav tm="100000">
                                          <p:val>
                                            <p:strVal val="ppt_y"/>
                                          </p:val>
                                        </p:tav>
                                      </p:tavLst>
                                    </p:anim>
                                    <p:set>
                                      <p:cBhvr>
                                        <p:cTn id="147" dur="1" fill="hold">
                                          <p:stCondLst>
                                            <p:cond delay="2499"/>
                                          </p:stCondLst>
                                        </p:cTn>
                                        <p:tgtEl>
                                          <p:spTgt spid="7"/>
                                        </p:tgtEl>
                                        <p:attrNameLst>
                                          <p:attrName>style.visibility</p:attrName>
                                        </p:attrNameLst>
                                      </p:cBhvr>
                                      <p:to>
                                        <p:strVal val="hidden"/>
                                      </p:to>
                                    </p:set>
                                  </p:childTnLst>
                                </p:cTn>
                              </p:par>
                              <p:par>
                                <p:cTn id="148" presetID="2" presetClass="exit" presetSubtype="8" fill="hold" grpId="1" nodeType="withEffect">
                                  <p:stCondLst>
                                    <p:cond delay="0"/>
                                  </p:stCondLst>
                                  <p:childTnLst>
                                    <p:anim calcmode="lin" valueType="num">
                                      <p:cBhvr additive="base">
                                        <p:cTn id="149" dur="2500"/>
                                        <p:tgtEl>
                                          <p:spTgt spid="8"/>
                                        </p:tgtEl>
                                        <p:attrNameLst>
                                          <p:attrName>ppt_x</p:attrName>
                                        </p:attrNameLst>
                                      </p:cBhvr>
                                      <p:tavLst>
                                        <p:tav tm="0">
                                          <p:val>
                                            <p:strVal val="ppt_x"/>
                                          </p:val>
                                        </p:tav>
                                        <p:tav tm="100000">
                                          <p:val>
                                            <p:strVal val="0-ppt_w/2"/>
                                          </p:val>
                                        </p:tav>
                                      </p:tavLst>
                                    </p:anim>
                                    <p:anim calcmode="lin" valueType="num">
                                      <p:cBhvr additive="base">
                                        <p:cTn id="150" dur="2500"/>
                                        <p:tgtEl>
                                          <p:spTgt spid="8"/>
                                        </p:tgtEl>
                                        <p:attrNameLst>
                                          <p:attrName>ppt_y</p:attrName>
                                        </p:attrNameLst>
                                      </p:cBhvr>
                                      <p:tavLst>
                                        <p:tav tm="0">
                                          <p:val>
                                            <p:strVal val="ppt_y"/>
                                          </p:val>
                                        </p:tav>
                                        <p:tav tm="100000">
                                          <p:val>
                                            <p:strVal val="ppt_y"/>
                                          </p:val>
                                        </p:tav>
                                      </p:tavLst>
                                    </p:anim>
                                    <p:set>
                                      <p:cBhvr>
                                        <p:cTn id="151" dur="1" fill="hold">
                                          <p:stCondLst>
                                            <p:cond delay="2499"/>
                                          </p:stCondLst>
                                        </p:cTn>
                                        <p:tgtEl>
                                          <p:spTgt spid="8"/>
                                        </p:tgtEl>
                                        <p:attrNameLst>
                                          <p:attrName>style.visibility</p:attrName>
                                        </p:attrNameLst>
                                      </p:cBhvr>
                                      <p:to>
                                        <p:strVal val="hidden"/>
                                      </p:to>
                                    </p:set>
                                  </p:childTnLst>
                                </p:cTn>
                              </p:par>
                              <p:par>
                                <p:cTn id="152" presetID="2" presetClass="exit" presetSubtype="8" fill="hold" grpId="1" nodeType="withEffect">
                                  <p:stCondLst>
                                    <p:cond delay="0"/>
                                  </p:stCondLst>
                                  <p:childTnLst>
                                    <p:anim calcmode="lin" valueType="num">
                                      <p:cBhvr additive="base">
                                        <p:cTn id="153" dur="2500"/>
                                        <p:tgtEl>
                                          <p:spTgt spid="9"/>
                                        </p:tgtEl>
                                        <p:attrNameLst>
                                          <p:attrName>ppt_x</p:attrName>
                                        </p:attrNameLst>
                                      </p:cBhvr>
                                      <p:tavLst>
                                        <p:tav tm="0">
                                          <p:val>
                                            <p:strVal val="ppt_x"/>
                                          </p:val>
                                        </p:tav>
                                        <p:tav tm="100000">
                                          <p:val>
                                            <p:strVal val="0-ppt_w/2"/>
                                          </p:val>
                                        </p:tav>
                                      </p:tavLst>
                                    </p:anim>
                                    <p:anim calcmode="lin" valueType="num">
                                      <p:cBhvr additive="base">
                                        <p:cTn id="154" dur="2500"/>
                                        <p:tgtEl>
                                          <p:spTgt spid="9"/>
                                        </p:tgtEl>
                                        <p:attrNameLst>
                                          <p:attrName>ppt_y</p:attrName>
                                        </p:attrNameLst>
                                      </p:cBhvr>
                                      <p:tavLst>
                                        <p:tav tm="0">
                                          <p:val>
                                            <p:strVal val="ppt_y"/>
                                          </p:val>
                                        </p:tav>
                                        <p:tav tm="100000">
                                          <p:val>
                                            <p:strVal val="ppt_y"/>
                                          </p:val>
                                        </p:tav>
                                      </p:tavLst>
                                    </p:anim>
                                    <p:set>
                                      <p:cBhvr>
                                        <p:cTn id="155" dur="1" fill="hold">
                                          <p:stCondLst>
                                            <p:cond delay="2499"/>
                                          </p:stCondLst>
                                        </p:cTn>
                                        <p:tgtEl>
                                          <p:spTgt spid="9"/>
                                        </p:tgtEl>
                                        <p:attrNameLst>
                                          <p:attrName>style.visibility</p:attrName>
                                        </p:attrNameLst>
                                      </p:cBhvr>
                                      <p:to>
                                        <p:strVal val="hidden"/>
                                      </p:to>
                                    </p:set>
                                  </p:childTnLst>
                                </p:cTn>
                              </p:par>
                              <p:par>
                                <p:cTn id="156" presetID="3" presetClass="exit" presetSubtype="5" fill="hold" grpId="2" nodeType="withEffect">
                                  <p:stCondLst>
                                    <p:cond delay="0"/>
                                  </p:stCondLst>
                                  <p:childTnLst>
                                    <p:animEffect transition="out" filter="blinds(vertical)">
                                      <p:cBhvr>
                                        <p:cTn id="157" dur="2500"/>
                                        <p:tgtEl>
                                          <p:spTgt spid="3"/>
                                        </p:tgtEl>
                                      </p:cBhvr>
                                    </p:animEffect>
                                    <p:set>
                                      <p:cBhvr>
                                        <p:cTn id="158" dur="1" fill="hold">
                                          <p:stCondLst>
                                            <p:cond delay="2499"/>
                                          </p:stCondLst>
                                        </p:cTn>
                                        <p:tgtEl>
                                          <p:spTgt spid="3"/>
                                        </p:tgtEl>
                                        <p:attrNameLst>
                                          <p:attrName>style.visibility</p:attrName>
                                        </p:attrNameLst>
                                      </p:cBhvr>
                                      <p:to>
                                        <p:strVal val="hidden"/>
                                      </p:to>
                                    </p:set>
                                  </p:childTnLst>
                                </p:cTn>
                              </p:par>
                              <p:par>
                                <p:cTn id="159" presetID="3" presetClass="exit" presetSubtype="5" fill="hold" grpId="2" nodeType="withEffect">
                                  <p:stCondLst>
                                    <p:cond delay="0"/>
                                  </p:stCondLst>
                                  <p:childTnLst>
                                    <p:animEffect transition="out" filter="blinds(vertical)">
                                      <p:cBhvr>
                                        <p:cTn id="160" dur="2500"/>
                                        <p:tgtEl>
                                          <p:spTgt spid="4"/>
                                        </p:tgtEl>
                                      </p:cBhvr>
                                    </p:animEffect>
                                    <p:set>
                                      <p:cBhvr>
                                        <p:cTn id="161" dur="1" fill="hold">
                                          <p:stCondLst>
                                            <p:cond delay="2499"/>
                                          </p:stCondLst>
                                        </p:cTn>
                                        <p:tgtEl>
                                          <p:spTgt spid="4"/>
                                        </p:tgtEl>
                                        <p:attrNameLst>
                                          <p:attrName>style.visibility</p:attrName>
                                        </p:attrNameLst>
                                      </p:cBhvr>
                                      <p:to>
                                        <p:strVal val="hidden"/>
                                      </p:to>
                                    </p:set>
                                  </p:childTnLst>
                                </p:cTn>
                              </p:par>
                              <p:par>
                                <p:cTn id="162" presetID="3" presetClass="exit" presetSubtype="5" fill="hold" grpId="2" nodeType="withEffect">
                                  <p:stCondLst>
                                    <p:cond delay="0"/>
                                  </p:stCondLst>
                                  <p:childTnLst>
                                    <p:animEffect transition="out" filter="blinds(vertical)">
                                      <p:cBhvr>
                                        <p:cTn id="163" dur="2500"/>
                                        <p:tgtEl>
                                          <p:spTgt spid="5"/>
                                        </p:tgtEl>
                                      </p:cBhvr>
                                    </p:animEffect>
                                    <p:set>
                                      <p:cBhvr>
                                        <p:cTn id="164" dur="1" fill="hold">
                                          <p:stCondLst>
                                            <p:cond delay="2499"/>
                                          </p:stCondLst>
                                        </p:cTn>
                                        <p:tgtEl>
                                          <p:spTgt spid="5"/>
                                        </p:tgtEl>
                                        <p:attrNameLst>
                                          <p:attrName>style.visibility</p:attrName>
                                        </p:attrNameLst>
                                      </p:cBhvr>
                                      <p:to>
                                        <p:strVal val="hidden"/>
                                      </p:to>
                                    </p:set>
                                  </p:childTnLst>
                                </p:cTn>
                              </p:par>
                              <p:par>
                                <p:cTn id="165" presetID="3" presetClass="exit" presetSubtype="5" fill="hold" grpId="2" nodeType="withEffect">
                                  <p:stCondLst>
                                    <p:cond delay="0"/>
                                  </p:stCondLst>
                                  <p:childTnLst>
                                    <p:animEffect transition="out" filter="blinds(vertical)">
                                      <p:cBhvr>
                                        <p:cTn id="166" dur="2500"/>
                                        <p:tgtEl>
                                          <p:spTgt spid="6"/>
                                        </p:tgtEl>
                                      </p:cBhvr>
                                    </p:animEffect>
                                    <p:set>
                                      <p:cBhvr>
                                        <p:cTn id="167" dur="1" fill="hold">
                                          <p:stCondLst>
                                            <p:cond delay="2499"/>
                                          </p:stCondLst>
                                        </p:cTn>
                                        <p:tgtEl>
                                          <p:spTgt spid="6"/>
                                        </p:tgtEl>
                                        <p:attrNameLst>
                                          <p:attrName>style.visibility</p:attrName>
                                        </p:attrNameLst>
                                      </p:cBhvr>
                                      <p:to>
                                        <p:strVal val="hidden"/>
                                      </p:to>
                                    </p:set>
                                  </p:childTnLst>
                                </p:cTn>
                              </p:par>
                              <p:par>
                                <p:cTn id="168" presetID="3" presetClass="exit" presetSubtype="5" fill="hold" grpId="2" nodeType="withEffect">
                                  <p:stCondLst>
                                    <p:cond delay="0"/>
                                  </p:stCondLst>
                                  <p:childTnLst>
                                    <p:animEffect transition="out" filter="blinds(vertical)">
                                      <p:cBhvr>
                                        <p:cTn id="169" dur="2500"/>
                                        <p:tgtEl>
                                          <p:spTgt spid="7"/>
                                        </p:tgtEl>
                                      </p:cBhvr>
                                    </p:animEffect>
                                    <p:set>
                                      <p:cBhvr>
                                        <p:cTn id="170" dur="1" fill="hold">
                                          <p:stCondLst>
                                            <p:cond delay="2499"/>
                                          </p:stCondLst>
                                        </p:cTn>
                                        <p:tgtEl>
                                          <p:spTgt spid="7"/>
                                        </p:tgtEl>
                                        <p:attrNameLst>
                                          <p:attrName>style.visibility</p:attrName>
                                        </p:attrNameLst>
                                      </p:cBhvr>
                                      <p:to>
                                        <p:strVal val="hidden"/>
                                      </p:to>
                                    </p:set>
                                  </p:childTnLst>
                                </p:cTn>
                              </p:par>
                              <p:par>
                                <p:cTn id="171" presetID="3" presetClass="exit" presetSubtype="5" fill="hold" grpId="2" nodeType="withEffect">
                                  <p:stCondLst>
                                    <p:cond delay="0"/>
                                  </p:stCondLst>
                                  <p:childTnLst>
                                    <p:animEffect transition="out" filter="blinds(vertical)">
                                      <p:cBhvr>
                                        <p:cTn id="172" dur="2500"/>
                                        <p:tgtEl>
                                          <p:spTgt spid="8"/>
                                        </p:tgtEl>
                                      </p:cBhvr>
                                    </p:animEffect>
                                    <p:set>
                                      <p:cBhvr>
                                        <p:cTn id="173" dur="1" fill="hold">
                                          <p:stCondLst>
                                            <p:cond delay="2499"/>
                                          </p:stCondLst>
                                        </p:cTn>
                                        <p:tgtEl>
                                          <p:spTgt spid="8"/>
                                        </p:tgtEl>
                                        <p:attrNameLst>
                                          <p:attrName>style.visibility</p:attrName>
                                        </p:attrNameLst>
                                      </p:cBhvr>
                                      <p:to>
                                        <p:strVal val="hidden"/>
                                      </p:to>
                                    </p:set>
                                  </p:childTnLst>
                                </p:cTn>
                              </p:par>
                              <p:par>
                                <p:cTn id="174" presetID="3" presetClass="exit" presetSubtype="5" fill="hold" grpId="2" nodeType="withEffect">
                                  <p:stCondLst>
                                    <p:cond delay="0"/>
                                  </p:stCondLst>
                                  <p:childTnLst>
                                    <p:animEffect transition="out" filter="blinds(vertical)">
                                      <p:cBhvr>
                                        <p:cTn id="175" dur="2500"/>
                                        <p:tgtEl>
                                          <p:spTgt spid="9"/>
                                        </p:tgtEl>
                                      </p:cBhvr>
                                    </p:animEffect>
                                    <p:set>
                                      <p:cBhvr>
                                        <p:cTn id="176" dur="1" fill="hold">
                                          <p:stCondLst>
                                            <p:cond delay="2499"/>
                                          </p:stCondLst>
                                        </p:cTn>
                                        <p:tgtEl>
                                          <p:spTgt spid="9"/>
                                        </p:tgtEl>
                                        <p:attrNameLst>
                                          <p:attrName>style.visibility</p:attrName>
                                        </p:attrNameLst>
                                      </p:cBhvr>
                                      <p:to>
                                        <p:strVal val="hidden"/>
                                      </p:to>
                                    </p:set>
                                  </p:childTnLst>
                                </p:cTn>
                              </p:par>
                              <p:par>
                                <p:cTn id="177" presetID="19" presetClass="exit" presetSubtype="10" fill="hold" grpId="4" nodeType="withEffect">
                                  <p:stCondLst>
                                    <p:cond delay="0"/>
                                  </p:stCondLst>
                                  <p:childTnLst>
                                    <p:anim calcmode="lin" valueType="num">
                                      <p:cBhvr>
                                        <p:cTn id="178" dur="3500"/>
                                        <p:tgtEl>
                                          <p:spTgt spid="3"/>
                                        </p:tgtEl>
                                        <p:attrNameLst>
                                          <p:attrName>ppt_h</p:attrName>
                                        </p:attrNameLst>
                                      </p:cBhvr>
                                      <p:tavLst>
                                        <p:tav tm="0">
                                          <p:val>
                                            <p:strVal val="ppt_h"/>
                                          </p:val>
                                        </p:tav>
                                        <p:tav tm="100000">
                                          <p:val>
                                            <p:strVal val="ppt_h"/>
                                          </p:val>
                                        </p:tav>
                                      </p:tavLst>
                                    </p:anim>
                                    <p:anim calcmode="lin" valueType="num">
                                      <p:cBhvr>
                                        <p:cTn id="179" dur="3500"/>
                                        <p:tgtEl>
                                          <p:spTgt spid="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0" dur="1" fill="hold">
                                          <p:stCondLst>
                                            <p:cond delay="3499"/>
                                          </p:stCondLst>
                                        </p:cTn>
                                        <p:tgtEl>
                                          <p:spTgt spid="3"/>
                                        </p:tgtEl>
                                        <p:attrNameLst>
                                          <p:attrName>style.visibility</p:attrName>
                                        </p:attrNameLst>
                                      </p:cBhvr>
                                      <p:to>
                                        <p:strVal val="hidden"/>
                                      </p:to>
                                    </p:set>
                                  </p:childTnLst>
                                </p:cTn>
                              </p:par>
                              <p:par>
                                <p:cTn id="181" presetID="19" presetClass="exit" presetSubtype="10" fill="hold" grpId="4" nodeType="withEffect">
                                  <p:stCondLst>
                                    <p:cond delay="0"/>
                                  </p:stCondLst>
                                  <p:childTnLst>
                                    <p:anim calcmode="lin" valueType="num">
                                      <p:cBhvr>
                                        <p:cTn id="182" dur="3500"/>
                                        <p:tgtEl>
                                          <p:spTgt spid="4"/>
                                        </p:tgtEl>
                                        <p:attrNameLst>
                                          <p:attrName>ppt_h</p:attrName>
                                        </p:attrNameLst>
                                      </p:cBhvr>
                                      <p:tavLst>
                                        <p:tav tm="0">
                                          <p:val>
                                            <p:strVal val="ppt_h"/>
                                          </p:val>
                                        </p:tav>
                                        <p:tav tm="100000">
                                          <p:val>
                                            <p:strVal val="ppt_h"/>
                                          </p:val>
                                        </p:tav>
                                      </p:tavLst>
                                    </p:anim>
                                    <p:anim calcmode="lin" valueType="num">
                                      <p:cBhvr>
                                        <p:cTn id="183" dur="3500"/>
                                        <p:tgtEl>
                                          <p:spTgt spid="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4" dur="1" fill="hold">
                                          <p:stCondLst>
                                            <p:cond delay="3499"/>
                                          </p:stCondLst>
                                        </p:cTn>
                                        <p:tgtEl>
                                          <p:spTgt spid="4"/>
                                        </p:tgtEl>
                                        <p:attrNameLst>
                                          <p:attrName>style.visibility</p:attrName>
                                        </p:attrNameLst>
                                      </p:cBhvr>
                                      <p:to>
                                        <p:strVal val="hidden"/>
                                      </p:to>
                                    </p:set>
                                  </p:childTnLst>
                                </p:cTn>
                              </p:par>
                              <p:par>
                                <p:cTn id="185" presetID="19" presetClass="exit" presetSubtype="10" fill="hold" grpId="4" nodeType="withEffect">
                                  <p:stCondLst>
                                    <p:cond delay="0"/>
                                  </p:stCondLst>
                                  <p:childTnLst>
                                    <p:anim calcmode="lin" valueType="num">
                                      <p:cBhvr>
                                        <p:cTn id="186" dur="3500"/>
                                        <p:tgtEl>
                                          <p:spTgt spid="5"/>
                                        </p:tgtEl>
                                        <p:attrNameLst>
                                          <p:attrName>ppt_h</p:attrName>
                                        </p:attrNameLst>
                                      </p:cBhvr>
                                      <p:tavLst>
                                        <p:tav tm="0">
                                          <p:val>
                                            <p:strVal val="ppt_h"/>
                                          </p:val>
                                        </p:tav>
                                        <p:tav tm="100000">
                                          <p:val>
                                            <p:strVal val="ppt_h"/>
                                          </p:val>
                                        </p:tav>
                                      </p:tavLst>
                                    </p:anim>
                                    <p:anim calcmode="lin" valueType="num">
                                      <p:cBhvr>
                                        <p:cTn id="187" dur="3500"/>
                                        <p:tgtEl>
                                          <p:spTgt spid="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88" dur="1" fill="hold">
                                          <p:stCondLst>
                                            <p:cond delay="3499"/>
                                          </p:stCondLst>
                                        </p:cTn>
                                        <p:tgtEl>
                                          <p:spTgt spid="5"/>
                                        </p:tgtEl>
                                        <p:attrNameLst>
                                          <p:attrName>style.visibility</p:attrName>
                                        </p:attrNameLst>
                                      </p:cBhvr>
                                      <p:to>
                                        <p:strVal val="hidden"/>
                                      </p:to>
                                    </p:set>
                                  </p:childTnLst>
                                </p:cTn>
                              </p:par>
                              <p:par>
                                <p:cTn id="189" presetID="19" presetClass="exit" presetSubtype="10" fill="hold" grpId="4" nodeType="withEffect">
                                  <p:stCondLst>
                                    <p:cond delay="0"/>
                                  </p:stCondLst>
                                  <p:childTnLst>
                                    <p:anim calcmode="lin" valueType="num">
                                      <p:cBhvr>
                                        <p:cTn id="190" dur="3500"/>
                                        <p:tgtEl>
                                          <p:spTgt spid="6"/>
                                        </p:tgtEl>
                                        <p:attrNameLst>
                                          <p:attrName>ppt_h</p:attrName>
                                        </p:attrNameLst>
                                      </p:cBhvr>
                                      <p:tavLst>
                                        <p:tav tm="0">
                                          <p:val>
                                            <p:strVal val="ppt_h"/>
                                          </p:val>
                                        </p:tav>
                                        <p:tav tm="100000">
                                          <p:val>
                                            <p:strVal val="ppt_h"/>
                                          </p:val>
                                        </p:tav>
                                      </p:tavLst>
                                    </p:anim>
                                    <p:anim calcmode="lin" valueType="num">
                                      <p:cBhvr>
                                        <p:cTn id="191" dur="3500"/>
                                        <p:tgtEl>
                                          <p:spTgt spid="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2" dur="1" fill="hold">
                                          <p:stCondLst>
                                            <p:cond delay="3499"/>
                                          </p:stCondLst>
                                        </p:cTn>
                                        <p:tgtEl>
                                          <p:spTgt spid="6"/>
                                        </p:tgtEl>
                                        <p:attrNameLst>
                                          <p:attrName>style.visibility</p:attrName>
                                        </p:attrNameLst>
                                      </p:cBhvr>
                                      <p:to>
                                        <p:strVal val="hidden"/>
                                      </p:to>
                                    </p:set>
                                  </p:childTnLst>
                                </p:cTn>
                              </p:par>
                              <p:par>
                                <p:cTn id="193" presetID="19" presetClass="exit" presetSubtype="10" fill="hold" grpId="4" nodeType="withEffect">
                                  <p:stCondLst>
                                    <p:cond delay="0"/>
                                  </p:stCondLst>
                                  <p:childTnLst>
                                    <p:anim calcmode="lin" valueType="num">
                                      <p:cBhvr>
                                        <p:cTn id="194" dur="3500"/>
                                        <p:tgtEl>
                                          <p:spTgt spid="7"/>
                                        </p:tgtEl>
                                        <p:attrNameLst>
                                          <p:attrName>ppt_h</p:attrName>
                                        </p:attrNameLst>
                                      </p:cBhvr>
                                      <p:tavLst>
                                        <p:tav tm="0">
                                          <p:val>
                                            <p:strVal val="ppt_h"/>
                                          </p:val>
                                        </p:tav>
                                        <p:tav tm="100000">
                                          <p:val>
                                            <p:strVal val="ppt_h"/>
                                          </p:val>
                                        </p:tav>
                                      </p:tavLst>
                                    </p:anim>
                                    <p:anim calcmode="lin" valueType="num">
                                      <p:cBhvr>
                                        <p:cTn id="195" dur="3500"/>
                                        <p:tgtEl>
                                          <p:spTgt spid="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196" dur="1" fill="hold">
                                          <p:stCondLst>
                                            <p:cond delay="3499"/>
                                          </p:stCondLst>
                                        </p:cTn>
                                        <p:tgtEl>
                                          <p:spTgt spid="7"/>
                                        </p:tgtEl>
                                        <p:attrNameLst>
                                          <p:attrName>style.visibility</p:attrName>
                                        </p:attrNameLst>
                                      </p:cBhvr>
                                      <p:to>
                                        <p:strVal val="hidden"/>
                                      </p:to>
                                    </p:set>
                                  </p:childTnLst>
                                </p:cTn>
                              </p:par>
                              <p:par>
                                <p:cTn id="197" presetID="19" presetClass="exit" presetSubtype="10" fill="hold" grpId="4" nodeType="withEffect">
                                  <p:stCondLst>
                                    <p:cond delay="0"/>
                                  </p:stCondLst>
                                  <p:childTnLst>
                                    <p:anim calcmode="lin" valueType="num">
                                      <p:cBhvr>
                                        <p:cTn id="198" dur="3500"/>
                                        <p:tgtEl>
                                          <p:spTgt spid="8"/>
                                        </p:tgtEl>
                                        <p:attrNameLst>
                                          <p:attrName>ppt_h</p:attrName>
                                        </p:attrNameLst>
                                      </p:cBhvr>
                                      <p:tavLst>
                                        <p:tav tm="0">
                                          <p:val>
                                            <p:strVal val="ppt_h"/>
                                          </p:val>
                                        </p:tav>
                                        <p:tav tm="100000">
                                          <p:val>
                                            <p:strVal val="ppt_h"/>
                                          </p:val>
                                        </p:tav>
                                      </p:tavLst>
                                    </p:anim>
                                    <p:anim calcmode="lin" valueType="num">
                                      <p:cBhvr>
                                        <p:cTn id="199" dur="3500"/>
                                        <p:tgtEl>
                                          <p:spTgt spid="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0" dur="1" fill="hold">
                                          <p:stCondLst>
                                            <p:cond delay="3499"/>
                                          </p:stCondLst>
                                        </p:cTn>
                                        <p:tgtEl>
                                          <p:spTgt spid="8"/>
                                        </p:tgtEl>
                                        <p:attrNameLst>
                                          <p:attrName>style.visibility</p:attrName>
                                        </p:attrNameLst>
                                      </p:cBhvr>
                                      <p:to>
                                        <p:strVal val="hidden"/>
                                      </p:to>
                                    </p:set>
                                  </p:childTnLst>
                                </p:cTn>
                              </p:par>
                              <p:par>
                                <p:cTn id="201" presetID="19" presetClass="exit" presetSubtype="10" fill="hold" grpId="4" nodeType="withEffect">
                                  <p:stCondLst>
                                    <p:cond delay="0"/>
                                  </p:stCondLst>
                                  <p:childTnLst>
                                    <p:anim calcmode="lin" valueType="num">
                                      <p:cBhvr>
                                        <p:cTn id="202" dur="3500"/>
                                        <p:tgtEl>
                                          <p:spTgt spid="9"/>
                                        </p:tgtEl>
                                        <p:attrNameLst>
                                          <p:attrName>ppt_h</p:attrName>
                                        </p:attrNameLst>
                                      </p:cBhvr>
                                      <p:tavLst>
                                        <p:tav tm="0">
                                          <p:val>
                                            <p:strVal val="ppt_h"/>
                                          </p:val>
                                        </p:tav>
                                        <p:tav tm="100000">
                                          <p:val>
                                            <p:strVal val="ppt_h"/>
                                          </p:val>
                                        </p:tav>
                                      </p:tavLst>
                                    </p:anim>
                                    <p:anim calcmode="lin" valueType="num">
                                      <p:cBhvr>
                                        <p:cTn id="203" dur="3500"/>
                                        <p:tgtEl>
                                          <p:spTgt spid="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4" dur="1" fill="hold">
                                          <p:stCondLst>
                                            <p:cond delay="3499"/>
                                          </p:stCondLst>
                                        </p:cTn>
                                        <p:tgtEl>
                                          <p:spTgt spid="9"/>
                                        </p:tgtEl>
                                        <p:attrNameLst>
                                          <p:attrName>style.visibility</p:attrName>
                                        </p:attrNameLst>
                                      </p:cBhvr>
                                      <p:to>
                                        <p:strVal val="hidden"/>
                                      </p:to>
                                    </p:set>
                                  </p:childTnLst>
                                </p:cTn>
                              </p:par>
                              <p:par>
                                <p:cTn id="205" presetID="19" presetClass="exit" presetSubtype="10" fill="hold" grpId="4" nodeType="withEffect">
                                  <p:stCondLst>
                                    <p:cond delay="0"/>
                                  </p:stCondLst>
                                  <p:childTnLst>
                                    <p:anim calcmode="lin" valueType="num">
                                      <p:cBhvr>
                                        <p:cTn id="206" dur="3500"/>
                                        <p:tgtEl>
                                          <p:spTgt spid="21"/>
                                        </p:tgtEl>
                                        <p:attrNameLst>
                                          <p:attrName>ppt_h</p:attrName>
                                        </p:attrNameLst>
                                      </p:cBhvr>
                                      <p:tavLst>
                                        <p:tav tm="0">
                                          <p:val>
                                            <p:strVal val="ppt_h"/>
                                          </p:val>
                                        </p:tav>
                                        <p:tav tm="100000">
                                          <p:val>
                                            <p:strVal val="ppt_h"/>
                                          </p:val>
                                        </p:tav>
                                      </p:tavLst>
                                    </p:anim>
                                    <p:anim calcmode="lin" valueType="num">
                                      <p:cBhvr>
                                        <p:cTn id="207" dur="3500"/>
                                        <p:tgtEl>
                                          <p:spTgt spid="2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08" dur="1" fill="hold">
                                          <p:stCondLst>
                                            <p:cond delay="3499"/>
                                          </p:stCondLst>
                                        </p:cTn>
                                        <p:tgtEl>
                                          <p:spTgt spid="21"/>
                                        </p:tgtEl>
                                        <p:attrNameLst>
                                          <p:attrName>style.visibility</p:attrName>
                                        </p:attrNameLst>
                                      </p:cBhvr>
                                      <p:to>
                                        <p:strVal val="hidden"/>
                                      </p:to>
                                    </p:set>
                                  </p:childTnLst>
                                </p:cTn>
                              </p:par>
                              <p:par>
                                <p:cTn id="209" presetID="2" presetClass="exit" presetSubtype="8" fill="hold" grpId="2" nodeType="withEffect">
                                  <p:stCondLst>
                                    <p:cond delay="0"/>
                                  </p:stCondLst>
                                  <p:childTnLst>
                                    <p:anim calcmode="lin" valueType="num">
                                      <p:cBhvr additive="base">
                                        <p:cTn id="210" dur="2500"/>
                                        <p:tgtEl>
                                          <p:spTgt spid="45"/>
                                        </p:tgtEl>
                                        <p:attrNameLst>
                                          <p:attrName>ppt_x</p:attrName>
                                        </p:attrNameLst>
                                      </p:cBhvr>
                                      <p:tavLst>
                                        <p:tav tm="0">
                                          <p:val>
                                            <p:strVal val="ppt_x"/>
                                          </p:val>
                                        </p:tav>
                                        <p:tav tm="100000">
                                          <p:val>
                                            <p:strVal val="0-ppt_w/2"/>
                                          </p:val>
                                        </p:tav>
                                      </p:tavLst>
                                    </p:anim>
                                    <p:anim calcmode="lin" valueType="num">
                                      <p:cBhvr additive="base">
                                        <p:cTn id="211" dur="2500"/>
                                        <p:tgtEl>
                                          <p:spTgt spid="45"/>
                                        </p:tgtEl>
                                        <p:attrNameLst>
                                          <p:attrName>ppt_y</p:attrName>
                                        </p:attrNameLst>
                                      </p:cBhvr>
                                      <p:tavLst>
                                        <p:tav tm="0">
                                          <p:val>
                                            <p:strVal val="ppt_y"/>
                                          </p:val>
                                        </p:tav>
                                        <p:tav tm="100000">
                                          <p:val>
                                            <p:strVal val="ppt_y"/>
                                          </p:val>
                                        </p:tav>
                                      </p:tavLst>
                                    </p:anim>
                                    <p:set>
                                      <p:cBhvr>
                                        <p:cTn id="212" dur="1" fill="hold">
                                          <p:stCondLst>
                                            <p:cond delay="2499"/>
                                          </p:stCondLst>
                                        </p:cTn>
                                        <p:tgtEl>
                                          <p:spTgt spid="45"/>
                                        </p:tgtEl>
                                        <p:attrNameLst>
                                          <p:attrName>style.visibility</p:attrName>
                                        </p:attrNameLst>
                                      </p:cBhvr>
                                      <p:to>
                                        <p:strVal val="hidden"/>
                                      </p:to>
                                    </p:set>
                                  </p:childTnLst>
                                </p:cTn>
                              </p:par>
                              <p:par>
                                <p:cTn id="213" presetID="3" presetClass="exit" presetSubtype="5" fill="hold" grpId="3" nodeType="withEffect">
                                  <p:stCondLst>
                                    <p:cond delay="0"/>
                                  </p:stCondLst>
                                  <p:childTnLst>
                                    <p:animEffect transition="out" filter="blinds(vertical)">
                                      <p:cBhvr>
                                        <p:cTn id="214" dur="2500"/>
                                        <p:tgtEl>
                                          <p:spTgt spid="45"/>
                                        </p:tgtEl>
                                      </p:cBhvr>
                                    </p:animEffect>
                                    <p:set>
                                      <p:cBhvr>
                                        <p:cTn id="215" dur="1" fill="hold">
                                          <p:stCondLst>
                                            <p:cond delay="2499"/>
                                          </p:stCondLst>
                                        </p:cTn>
                                        <p:tgtEl>
                                          <p:spTgt spid="45"/>
                                        </p:tgtEl>
                                        <p:attrNameLst>
                                          <p:attrName>style.visibility</p:attrName>
                                        </p:attrNameLst>
                                      </p:cBhvr>
                                      <p:to>
                                        <p:strVal val="hidden"/>
                                      </p:to>
                                    </p:set>
                                  </p:childTnLst>
                                </p:cTn>
                              </p:par>
                              <p:par>
                                <p:cTn id="216" presetID="19" presetClass="exit" presetSubtype="10" fill="hold" grpId="4" nodeType="withEffect">
                                  <p:stCondLst>
                                    <p:cond delay="0"/>
                                  </p:stCondLst>
                                  <p:childTnLst>
                                    <p:anim calcmode="lin" valueType="num">
                                      <p:cBhvr>
                                        <p:cTn id="217" dur="3500"/>
                                        <p:tgtEl>
                                          <p:spTgt spid="45"/>
                                        </p:tgtEl>
                                        <p:attrNameLst>
                                          <p:attrName>ppt_h</p:attrName>
                                        </p:attrNameLst>
                                      </p:cBhvr>
                                      <p:tavLst>
                                        <p:tav tm="0">
                                          <p:val>
                                            <p:strVal val="ppt_h"/>
                                          </p:val>
                                        </p:tav>
                                        <p:tav tm="100000">
                                          <p:val>
                                            <p:strVal val="ppt_h"/>
                                          </p:val>
                                        </p:tav>
                                      </p:tavLst>
                                    </p:anim>
                                    <p:anim calcmode="lin" valueType="num">
                                      <p:cBhvr>
                                        <p:cTn id="218" dur="3500"/>
                                        <p:tgtEl>
                                          <p:spTgt spid="45"/>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19" dur="1" fill="hold">
                                          <p:stCondLst>
                                            <p:cond delay="3499"/>
                                          </p:stCondLst>
                                        </p:cTn>
                                        <p:tgtEl>
                                          <p:spTgt spid="45"/>
                                        </p:tgtEl>
                                        <p:attrNameLst>
                                          <p:attrName>style.visibility</p:attrName>
                                        </p:attrNameLst>
                                      </p:cBhvr>
                                      <p:to>
                                        <p:strVal val="hidden"/>
                                      </p:to>
                                    </p:set>
                                  </p:childTnLst>
                                </p:cTn>
                              </p:par>
                              <p:par>
                                <p:cTn id="220" presetID="2" presetClass="exit" presetSubtype="8" fill="hold" grpId="2" nodeType="withEffect">
                                  <p:stCondLst>
                                    <p:cond delay="0"/>
                                  </p:stCondLst>
                                  <p:childTnLst>
                                    <p:anim calcmode="lin" valueType="num">
                                      <p:cBhvr additive="base">
                                        <p:cTn id="221" dur="2500"/>
                                        <p:tgtEl>
                                          <p:spTgt spid="44"/>
                                        </p:tgtEl>
                                        <p:attrNameLst>
                                          <p:attrName>ppt_x</p:attrName>
                                        </p:attrNameLst>
                                      </p:cBhvr>
                                      <p:tavLst>
                                        <p:tav tm="0">
                                          <p:val>
                                            <p:strVal val="ppt_x"/>
                                          </p:val>
                                        </p:tav>
                                        <p:tav tm="100000">
                                          <p:val>
                                            <p:strVal val="0-ppt_w/2"/>
                                          </p:val>
                                        </p:tav>
                                      </p:tavLst>
                                    </p:anim>
                                    <p:anim calcmode="lin" valueType="num">
                                      <p:cBhvr additive="base">
                                        <p:cTn id="222" dur="2500"/>
                                        <p:tgtEl>
                                          <p:spTgt spid="44"/>
                                        </p:tgtEl>
                                        <p:attrNameLst>
                                          <p:attrName>ppt_y</p:attrName>
                                        </p:attrNameLst>
                                      </p:cBhvr>
                                      <p:tavLst>
                                        <p:tav tm="0">
                                          <p:val>
                                            <p:strVal val="ppt_y"/>
                                          </p:val>
                                        </p:tav>
                                        <p:tav tm="100000">
                                          <p:val>
                                            <p:strVal val="ppt_y"/>
                                          </p:val>
                                        </p:tav>
                                      </p:tavLst>
                                    </p:anim>
                                    <p:set>
                                      <p:cBhvr>
                                        <p:cTn id="223" dur="1" fill="hold">
                                          <p:stCondLst>
                                            <p:cond delay="2499"/>
                                          </p:stCondLst>
                                        </p:cTn>
                                        <p:tgtEl>
                                          <p:spTgt spid="44"/>
                                        </p:tgtEl>
                                        <p:attrNameLst>
                                          <p:attrName>style.visibility</p:attrName>
                                        </p:attrNameLst>
                                      </p:cBhvr>
                                      <p:to>
                                        <p:strVal val="hidden"/>
                                      </p:to>
                                    </p:set>
                                  </p:childTnLst>
                                </p:cTn>
                              </p:par>
                              <p:par>
                                <p:cTn id="224" presetID="3" presetClass="exit" presetSubtype="5" fill="hold" grpId="3" nodeType="withEffect">
                                  <p:stCondLst>
                                    <p:cond delay="0"/>
                                  </p:stCondLst>
                                  <p:childTnLst>
                                    <p:animEffect transition="out" filter="blinds(vertical)">
                                      <p:cBhvr>
                                        <p:cTn id="225" dur="2500"/>
                                        <p:tgtEl>
                                          <p:spTgt spid="44"/>
                                        </p:tgtEl>
                                      </p:cBhvr>
                                    </p:animEffect>
                                    <p:set>
                                      <p:cBhvr>
                                        <p:cTn id="226" dur="1" fill="hold">
                                          <p:stCondLst>
                                            <p:cond delay="2499"/>
                                          </p:stCondLst>
                                        </p:cTn>
                                        <p:tgtEl>
                                          <p:spTgt spid="44"/>
                                        </p:tgtEl>
                                        <p:attrNameLst>
                                          <p:attrName>style.visibility</p:attrName>
                                        </p:attrNameLst>
                                      </p:cBhvr>
                                      <p:to>
                                        <p:strVal val="hidden"/>
                                      </p:to>
                                    </p:set>
                                  </p:childTnLst>
                                </p:cTn>
                              </p:par>
                              <p:par>
                                <p:cTn id="227" presetID="19" presetClass="exit" presetSubtype="10" fill="hold" grpId="4" nodeType="withEffect">
                                  <p:stCondLst>
                                    <p:cond delay="0"/>
                                  </p:stCondLst>
                                  <p:childTnLst>
                                    <p:anim calcmode="lin" valueType="num">
                                      <p:cBhvr>
                                        <p:cTn id="228" dur="3500"/>
                                        <p:tgtEl>
                                          <p:spTgt spid="44"/>
                                        </p:tgtEl>
                                        <p:attrNameLst>
                                          <p:attrName>ppt_h</p:attrName>
                                        </p:attrNameLst>
                                      </p:cBhvr>
                                      <p:tavLst>
                                        <p:tav tm="0">
                                          <p:val>
                                            <p:strVal val="ppt_h"/>
                                          </p:val>
                                        </p:tav>
                                        <p:tav tm="100000">
                                          <p:val>
                                            <p:strVal val="ppt_h"/>
                                          </p:val>
                                        </p:tav>
                                      </p:tavLst>
                                    </p:anim>
                                    <p:anim calcmode="lin" valueType="num">
                                      <p:cBhvr>
                                        <p:cTn id="229" dur="3500"/>
                                        <p:tgtEl>
                                          <p:spTgt spid="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30" dur="1" fill="hold">
                                          <p:stCondLst>
                                            <p:cond delay="3499"/>
                                          </p:stCondLst>
                                        </p:cTn>
                                        <p:tgtEl>
                                          <p:spTgt spid="44"/>
                                        </p:tgtEl>
                                        <p:attrNameLst>
                                          <p:attrName>style.visibility</p:attrName>
                                        </p:attrNameLst>
                                      </p:cBhvr>
                                      <p:to>
                                        <p:strVal val="hidden"/>
                                      </p:to>
                                    </p:set>
                                  </p:childTnLst>
                                </p:cTn>
                              </p:par>
                              <p:par>
                                <p:cTn id="231" presetID="2" presetClass="exit" presetSubtype="8" fill="hold" grpId="2" nodeType="withEffect">
                                  <p:stCondLst>
                                    <p:cond delay="0"/>
                                  </p:stCondLst>
                                  <p:childTnLst>
                                    <p:anim calcmode="lin" valueType="num">
                                      <p:cBhvr additive="base">
                                        <p:cTn id="232" dur="2500"/>
                                        <p:tgtEl>
                                          <p:spTgt spid="43"/>
                                        </p:tgtEl>
                                        <p:attrNameLst>
                                          <p:attrName>ppt_x</p:attrName>
                                        </p:attrNameLst>
                                      </p:cBhvr>
                                      <p:tavLst>
                                        <p:tav tm="0">
                                          <p:val>
                                            <p:strVal val="ppt_x"/>
                                          </p:val>
                                        </p:tav>
                                        <p:tav tm="100000">
                                          <p:val>
                                            <p:strVal val="0-ppt_w/2"/>
                                          </p:val>
                                        </p:tav>
                                      </p:tavLst>
                                    </p:anim>
                                    <p:anim calcmode="lin" valueType="num">
                                      <p:cBhvr additive="base">
                                        <p:cTn id="233" dur="2500"/>
                                        <p:tgtEl>
                                          <p:spTgt spid="43"/>
                                        </p:tgtEl>
                                        <p:attrNameLst>
                                          <p:attrName>ppt_y</p:attrName>
                                        </p:attrNameLst>
                                      </p:cBhvr>
                                      <p:tavLst>
                                        <p:tav tm="0">
                                          <p:val>
                                            <p:strVal val="ppt_y"/>
                                          </p:val>
                                        </p:tav>
                                        <p:tav tm="100000">
                                          <p:val>
                                            <p:strVal val="ppt_y"/>
                                          </p:val>
                                        </p:tav>
                                      </p:tavLst>
                                    </p:anim>
                                    <p:set>
                                      <p:cBhvr>
                                        <p:cTn id="234" dur="1" fill="hold">
                                          <p:stCondLst>
                                            <p:cond delay="2499"/>
                                          </p:stCondLst>
                                        </p:cTn>
                                        <p:tgtEl>
                                          <p:spTgt spid="43"/>
                                        </p:tgtEl>
                                        <p:attrNameLst>
                                          <p:attrName>style.visibility</p:attrName>
                                        </p:attrNameLst>
                                      </p:cBhvr>
                                      <p:to>
                                        <p:strVal val="hidden"/>
                                      </p:to>
                                    </p:set>
                                  </p:childTnLst>
                                </p:cTn>
                              </p:par>
                              <p:par>
                                <p:cTn id="235" presetID="3" presetClass="exit" presetSubtype="5" fill="hold" grpId="3" nodeType="withEffect">
                                  <p:stCondLst>
                                    <p:cond delay="0"/>
                                  </p:stCondLst>
                                  <p:childTnLst>
                                    <p:animEffect transition="out" filter="blinds(vertical)">
                                      <p:cBhvr>
                                        <p:cTn id="236" dur="2500"/>
                                        <p:tgtEl>
                                          <p:spTgt spid="43"/>
                                        </p:tgtEl>
                                      </p:cBhvr>
                                    </p:animEffect>
                                    <p:set>
                                      <p:cBhvr>
                                        <p:cTn id="237" dur="1" fill="hold">
                                          <p:stCondLst>
                                            <p:cond delay="2499"/>
                                          </p:stCondLst>
                                        </p:cTn>
                                        <p:tgtEl>
                                          <p:spTgt spid="43"/>
                                        </p:tgtEl>
                                        <p:attrNameLst>
                                          <p:attrName>style.visibility</p:attrName>
                                        </p:attrNameLst>
                                      </p:cBhvr>
                                      <p:to>
                                        <p:strVal val="hidden"/>
                                      </p:to>
                                    </p:set>
                                  </p:childTnLst>
                                </p:cTn>
                              </p:par>
                              <p:par>
                                <p:cTn id="238" presetID="19" presetClass="exit" presetSubtype="10" fill="hold" grpId="4" nodeType="withEffect">
                                  <p:stCondLst>
                                    <p:cond delay="0"/>
                                  </p:stCondLst>
                                  <p:childTnLst>
                                    <p:anim calcmode="lin" valueType="num">
                                      <p:cBhvr>
                                        <p:cTn id="239" dur="3500"/>
                                        <p:tgtEl>
                                          <p:spTgt spid="43"/>
                                        </p:tgtEl>
                                        <p:attrNameLst>
                                          <p:attrName>ppt_h</p:attrName>
                                        </p:attrNameLst>
                                      </p:cBhvr>
                                      <p:tavLst>
                                        <p:tav tm="0">
                                          <p:val>
                                            <p:strVal val="ppt_h"/>
                                          </p:val>
                                        </p:tav>
                                        <p:tav tm="100000">
                                          <p:val>
                                            <p:strVal val="ppt_h"/>
                                          </p:val>
                                        </p:tav>
                                      </p:tavLst>
                                    </p:anim>
                                    <p:anim calcmode="lin" valueType="num">
                                      <p:cBhvr>
                                        <p:cTn id="240" dur="3500"/>
                                        <p:tgtEl>
                                          <p:spTgt spid="43"/>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41" dur="1" fill="hold">
                                          <p:stCondLst>
                                            <p:cond delay="3499"/>
                                          </p:stCondLst>
                                        </p:cTn>
                                        <p:tgtEl>
                                          <p:spTgt spid="43"/>
                                        </p:tgtEl>
                                        <p:attrNameLst>
                                          <p:attrName>style.visibility</p:attrName>
                                        </p:attrNameLst>
                                      </p:cBhvr>
                                      <p:to>
                                        <p:strVal val="hidden"/>
                                      </p:to>
                                    </p:set>
                                  </p:childTnLst>
                                </p:cTn>
                              </p:par>
                              <p:par>
                                <p:cTn id="242" presetID="2" presetClass="exit" presetSubtype="8" fill="hold" grpId="2" nodeType="withEffect">
                                  <p:stCondLst>
                                    <p:cond delay="0"/>
                                  </p:stCondLst>
                                  <p:childTnLst>
                                    <p:anim calcmode="lin" valueType="num">
                                      <p:cBhvr additive="base">
                                        <p:cTn id="243" dur="2500"/>
                                        <p:tgtEl>
                                          <p:spTgt spid="42"/>
                                        </p:tgtEl>
                                        <p:attrNameLst>
                                          <p:attrName>ppt_x</p:attrName>
                                        </p:attrNameLst>
                                      </p:cBhvr>
                                      <p:tavLst>
                                        <p:tav tm="0">
                                          <p:val>
                                            <p:strVal val="ppt_x"/>
                                          </p:val>
                                        </p:tav>
                                        <p:tav tm="100000">
                                          <p:val>
                                            <p:strVal val="0-ppt_w/2"/>
                                          </p:val>
                                        </p:tav>
                                      </p:tavLst>
                                    </p:anim>
                                    <p:anim calcmode="lin" valueType="num">
                                      <p:cBhvr additive="base">
                                        <p:cTn id="244" dur="2500"/>
                                        <p:tgtEl>
                                          <p:spTgt spid="42"/>
                                        </p:tgtEl>
                                        <p:attrNameLst>
                                          <p:attrName>ppt_y</p:attrName>
                                        </p:attrNameLst>
                                      </p:cBhvr>
                                      <p:tavLst>
                                        <p:tav tm="0">
                                          <p:val>
                                            <p:strVal val="ppt_y"/>
                                          </p:val>
                                        </p:tav>
                                        <p:tav tm="100000">
                                          <p:val>
                                            <p:strVal val="ppt_y"/>
                                          </p:val>
                                        </p:tav>
                                      </p:tavLst>
                                    </p:anim>
                                    <p:set>
                                      <p:cBhvr>
                                        <p:cTn id="245" dur="1" fill="hold">
                                          <p:stCondLst>
                                            <p:cond delay="2499"/>
                                          </p:stCondLst>
                                        </p:cTn>
                                        <p:tgtEl>
                                          <p:spTgt spid="42"/>
                                        </p:tgtEl>
                                        <p:attrNameLst>
                                          <p:attrName>style.visibility</p:attrName>
                                        </p:attrNameLst>
                                      </p:cBhvr>
                                      <p:to>
                                        <p:strVal val="hidden"/>
                                      </p:to>
                                    </p:set>
                                  </p:childTnLst>
                                </p:cTn>
                              </p:par>
                              <p:par>
                                <p:cTn id="246" presetID="3" presetClass="exit" presetSubtype="5" fill="hold" grpId="3" nodeType="withEffect">
                                  <p:stCondLst>
                                    <p:cond delay="0"/>
                                  </p:stCondLst>
                                  <p:childTnLst>
                                    <p:animEffect transition="out" filter="blinds(vertical)">
                                      <p:cBhvr>
                                        <p:cTn id="247" dur="2500"/>
                                        <p:tgtEl>
                                          <p:spTgt spid="42"/>
                                        </p:tgtEl>
                                      </p:cBhvr>
                                    </p:animEffect>
                                    <p:set>
                                      <p:cBhvr>
                                        <p:cTn id="248" dur="1" fill="hold">
                                          <p:stCondLst>
                                            <p:cond delay="2499"/>
                                          </p:stCondLst>
                                        </p:cTn>
                                        <p:tgtEl>
                                          <p:spTgt spid="42"/>
                                        </p:tgtEl>
                                        <p:attrNameLst>
                                          <p:attrName>style.visibility</p:attrName>
                                        </p:attrNameLst>
                                      </p:cBhvr>
                                      <p:to>
                                        <p:strVal val="hidden"/>
                                      </p:to>
                                    </p:set>
                                  </p:childTnLst>
                                </p:cTn>
                              </p:par>
                              <p:par>
                                <p:cTn id="249" presetID="19" presetClass="exit" presetSubtype="10" fill="hold" grpId="4" nodeType="withEffect">
                                  <p:stCondLst>
                                    <p:cond delay="0"/>
                                  </p:stCondLst>
                                  <p:childTnLst>
                                    <p:anim calcmode="lin" valueType="num">
                                      <p:cBhvr>
                                        <p:cTn id="250" dur="3500"/>
                                        <p:tgtEl>
                                          <p:spTgt spid="42"/>
                                        </p:tgtEl>
                                        <p:attrNameLst>
                                          <p:attrName>ppt_h</p:attrName>
                                        </p:attrNameLst>
                                      </p:cBhvr>
                                      <p:tavLst>
                                        <p:tav tm="0">
                                          <p:val>
                                            <p:strVal val="ppt_h"/>
                                          </p:val>
                                        </p:tav>
                                        <p:tav tm="100000">
                                          <p:val>
                                            <p:strVal val="ppt_h"/>
                                          </p:val>
                                        </p:tav>
                                      </p:tavLst>
                                    </p:anim>
                                    <p:anim calcmode="lin" valueType="num">
                                      <p:cBhvr>
                                        <p:cTn id="251" dur="3500"/>
                                        <p:tgtEl>
                                          <p:spTgt spid="4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52" dur="1" fill="hold">
                                          <p:stCondLst>
                                            <p:cond delay="3499"/>
                                          </p:stCondLst>
                                        </p:cTn>
                                        <p:tgtEl>
                                          <p:spTgt spid="42"/>
                                        </p:tgtEl>
                                        <p:attrNameLst>
                                          <p:attrName>style.visibility</p:attrName>
                                        </p:attrNameLst>
                                      </p:cBhvr>
                                      <p:to>
                                        <p:strVal val="hidden"/>
                                      </p:to>
                                    </p:set>
                                  </p:childTnLst>
                                </p:cTn>
                              </p:par>
                              <p:par>
                                <p:cTn id="253" presetID="2" presetClass="exit" presetSubtype="2" fill="hold" grpId="2" nodeType="withEffect">
                                  <p:stCondLst>
                                    <p:cond delay="0"/>
                                  </p:stCondLst>
                                  <p:childTnLst>
                                    <p:anim calcmode="lin" valueType="num">
                                      <p:cBhvr additive="base">
                                        <p:cTn id="254" dur="2500"/>
                                        <p:tgtEl>
                                          <p:spTgt spid="38"/>
                                        </p:tgtEl>
                                        <p:attrNameLst>
                                          <p:attrName>ppt_x</p:attrName>
                                        </p:attrNameLst>
                                      </p:cBhvr>
                                      <p:tavLst>
                                        <p:tav tm="0">
                                          <p:val>
                                            <p:strVal val="ppt_x"/>
                                          </p:val>
                                        </p:tav>
                                        <p:tav tm="100000">
                                          <p:val>
                                            <p:strVal val="1+ppt_w/2"/>
                                          </p:val>
                                        </p:tav>
                                      </p:tavLst>
                                    </p:anim>
                                    <p:anim calcmode="lin" valueType="num">
                                      <p:cBhvr additive="base">
                                        <p:cTn id="255" dur="2500"/>
                                        <p:tgtEl>
                                          <p:spTgt spid="38"/>
                                        </p:tgtEl>
                                        <p:attrNameLst>
                                          <p:attrName>ppt_y</p:attrName>
                                        </p:attrNameLst>
                                      </p:cBhvr>
                                      <p:tavLst>
                                        <p:tav tm="0">
                                          <p:val>
                                            <p:strVal val="ppt_y"/>
                                          </p:val>
                                        </p:tav>
                                        <p:tav tm="100000">
                                          <p:val>
                                            <p:strVal val="ppt_y"/>
                                          </p:val>
                                        </p:tav>
                                      </p:tavLst>
                                    </p:anim>
                                    <p:set>
                                      <p:cBhvr>
                                        <p:cTn id="256" dur="1" fill="hold">
                                          <p:stCondLst>
                                            <p:cond delay="2499"/>
                                          </p:stCondLst>
                                        </p:cTn>
                                        <p:tgtEl>
                                          <p:spTgt spid="38"/>
                                        </p:tgtEl>
                                        <p:attrNameLst>
                                          <p:attrName>style.visibility</p:attrName>
                                        </p:attrNameLst>
                                      </p:cBhvr>
                                      <p:to>
                                        <p:strVal val="hidden"/>
                                      </p:to>
                                    </p:set>
                                  </p:childTnLst>
                                </p:cTn>
                              </p:par>
                              <p:par>
                                <p:cTn id="257" presetID="3" presetClass="exit" presetSubtype="5" fill="hold" grpId="3" nodeType="withEffect">
                                  <p:stCondLst>
                                    <p:cond delay="0"/>
                                  </p:stCondLst>
                                  <p:childTnLst>
                                    <p:animEffect transition="out" filter="blinds(vertical)">
                                      <p:cBhvr>
                                        <p:cTn id="258" dur="2500"/>
                                        <p:tgtEl>
                                          <p:spTgt spid="38"/>
                                        </p:tgtEl>
                                      </p:cBhvr>
                                    </p:animEffect>
                                    <p:set>
                                      <p:cBhvr>
                                        <p:cTn id="259" dur="1" fill="hold">
                                          <p:stCondLst>
                                            <p:cond delay="2499"/>
                                          </p:stCondLst>
                                        </p:cTn>
                                        <p:tgtEl>
                                          <p:spTgt spid="38"/>
                                        </p:tgtEl>
                                        <p:attrNameLst>
                                          <p:attrName>style.visibility</p:attrName>
                                        </p:attrNameLst>
                                      </p:cBhvr>
                                      <p:to>
                                        <p:strVal val="hidden"/>
                                      </p:to>
                                    </p:set>
                                  </p:childTnLst>
                                </p:cTn>
                              </p:par>
                              <p:par>
                                <p:cTn id="260" presetID="19" presetClass="exit" presetSubtype="10" fill="hold" grpId="4" nodeType="withEffect">
                                  <p:stCondLst>
                                    <p:cond delay="0"/>
                                  </p:stCondLst>
                                  <p:childTnLst>
                                    <p:anim calcmode="lin" valueType="num">
                                      <p:cBhvr>
                                        <p:cTn id="261" dur="3500"/>
                                        <p:tgtEl>
                                          <p:spTgt spid="38"/>
                                        </p:tgtEl>
                                        <p:attrNameLst>
                                          <p:attrName>ppt_h</p:attrName>
                                        </p:attrNameLst>
                                      </p:cBhvr>
                                      <p:tavLst>
                                        <p:tav tm="0">
                                          <p:val>
                                            <p:strVal val="ppt_h"/>
                                          </p:val>
                                        </p:tav>
                                        <p:tav tm="100000">
                                          <p:val>
                                            <p:strVal val="ppt_h"/>
                                          </p:val>
                                        </p:tav>
                                      </p:tavLst>
                                    </p:anim>
                                    <p:anim calcmode="lin" valueType="num">
                                      <p:cBhvr>
                                        <p:cTn id="262" dur="3500"/>
                                        <p:tgtEl>
                                          <p:spTgt spid="38"/>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63" dur="1" fill="hold">
                                          <p:stCondLst>
                                            <p:cond delay="3499"/>
                                          </p:stCondLst>
                                        </p:cTn>
                                        <p:tgtEl>
                                          <p:spTgt spid="38"/>
                                        </p:tgtEl>
                                        <p:attrNameLst>
                                          <p:attrName>style.visibility</p:attrName>
                                        </p:attrNameLst>
                                      </p:cBhvr>
                                      <p:to>
                                        <p:strVal val="hidden"/>
                                      </p:to>
                                    </p:set>
                                  </p:childTnLst>
                                </p:cTn>
                              </p:par>
                              <p:par>
                                <p:cTn id="264" presetID="2" presetClass="exit" presetSubtype="2" fill="hold" grpId="2" nodeType="withEffect">
                                  <p:stCondLst>
                                    <p:cond delay="0"/>
                                  </p:stCondLst>
                                  <p:childTnLst>
                                    <p:anim calcmode="lin" valueType="num">
                                      <p:cBhvr additive="base">
                                        <p:cTn id="265" dur="2500"/>
                                        <p:tgtEl>
                                          <p:spTgt spid="39"/>
                                        </p:tgtEl>
                                        <p:attrNameLst>
                                          <p:attrName>ppt_x</p:attrName>
                                        </p:attrNameLst>
                                      </p:cBhvr>
                                      <p:tavLst>
                                        <p:tav tm="0">
                                          <p:val>
                                            <p:strVal val="ppt_x"/>
                                          </p:val>
                                        </p:tav>
                                        <p:tav tm="100000">
                                          <p:val>
                                            <p:strVal val="1+ppt_w/2"/>
                                          </p:val>
                                        </p:tav>
                                      </p:tavLst>
                                    </p:anim>
                                    <p:anim calcmode="lin" valueType="num">
                                      <p:cBhvr additive="base">
                                        <p:cTn id="266" dur="2500"/>
                                        <p:tgtEl>
                                          <p:spTgt spid="39"/>
                                        </p:tgtEl>
                                        <p:attrNameLst>
                                          <p:attrName>ppt_y</p:attrName>
                                        </p:attrNameLst>
                                      </p:cBhvr>
                                      <p:tavLst>
                                        <p:tav tm="0">
                                          <p:val>
                                            <p:strVal val="ppt_y"/>
                                          </p:val>
                                        </p:tav>
                                        <p:tav tm="100000">
                                          <p:val>
                                            <p:strVal val="ppt_y"/>
                                          </p:val>
                                        </p:tav>
                                      </p:tavLst>
                                    </p:anim>
                                    <p:set>
                                      <p:cBhvr>
                                        <p:cTn id="267" dur="1" fill="hold">
                                          <p:stCondLst>
                                            <p:cond delay="2499"/>
                                          </p:stCondLst>
                                        </p:cTn>
                                        <p:tgtEl>
                                          <p:spTgt spid="39"/>
                                        </p:tgtEl>
                                        <p:attrNameLst>
                                          <p:attrName>style.visibility</p:attrName>
                                        </p:attrNameLst>
                                      </p:cBhvr>
                                      <p:to>
                                        <p:strVal val="hidden"/>
                                      </p:to>
                                    </p:set>
                                  </p:childTnLst>
                                </p:cTn>
                              </p:par>
                              <p:par>
                                <p:cTn id="268" presetID="3" presetClass="exit" presetSubtype="5" fill="hold" grpId="3" nodeType="withEffect">
                                  <p:stCondLst>
                                    <p:cond delay="0"/>
                                  </p:stCondLst>
                                  <p:childTnLst>
                                    <p:animEffect transition="out" filter="blinds(vertical)">
                                      <p:cBhvr>
                                        <p:cTn id="269" dur="2500"/>
                                        <p:tgtEl>
                                          <p:spTgt spid="39"/>
                                        </p:tgtEl>
                                      </p:cBhvr>
                                    </p:animEffect>
                                    <p:set>
                                      <p:cBhvr>
                                        <p:cTn id="270" dur="1" fill="hold">
                                          <p:stCondLst>
                                            <p:cond delay="2499"/>
                                          </p:stCondLst>
                                        </p:cTn>
                                        <p:tgtEl>
                                          <p:spTgt spid="39"/>
                                        </p:tgtEl>
                                        <p:attrNameLst>
                                          <p:attrName>style.visibility</p:attrName>
                                        </p:attrNameLst>
                                      </p:cBhvr>
                                      <p:to>
                                        <p:strVal val="hidden"/>
                                      </p:to>
                                    </p:set>
                                  </p:childTnLst>
                                </p:cTn>
                              </p:par>
                              <p:par>
                                <p:cTn id="271" presetID="19" presetClass="exit" presetSubtype="10" fill="hold" grpId="4" nodeType="withEffect">
                                  <p:stCondLst>
                                    <p:cond delay="0"/>
                                  </p:stCondLst>
                                  <p:childTnLst>
                                    <p:anim calcmode="lin" valueType="num">
                                      <p:cBhvr>
                                        <p:cTn id="272" dur="3500"/>
                                        <p:tgtEl>
                                          <p:spTgt spid="39"/>
                                        </p:tgtEl>
                                        <p:attrNameLst>
                                          <p:attrName>ppt_h</p:attrName>
                                        </p:attrNameLst>
                                      </p:cBhvr>
                                      <p:tavLst>
                                        <p:tav tm="0">
                                          <p:val>
                                            <p:strVal val="ppt_h"/>
                                          </p:val>
                                        </p:tav>
                                        <p:tav tm="100000">
                                          <p:val>
                                            <p:strVal val="ppt_h"/>
                                          </p:val>
                                        </p:tav>
                                      </p:tavLst>
                                    </p:anim>
                                    <p:anim calcmode="lin" valueType="num">
                                      <p:cBhvr>
                                        <p:cTn id="273" dur="3500"/>
                                        <p:tgtEl>
                                          <p:spTgt spid="39"/>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74" dur="1" fill="hold">
                                          <p:stCondLst>
                                            <p:cond delay="3499"/>
                                          </p:stCondLst>
                                        </p:cTn>
                                        <p:tgtEl>
                                          <p:spTgt spid="39"/>
                                        </p:tgtEl>
                                        <p:attrNameLst>
                                          <p:attrName>style.visibility</p:attrName>
                                        </p:attrNameLst>
                                      </p:cBhvr>
                                      <p:to>
                                        <p:strVal val="hidden"/>
                                      </p:to>
                                    </p:set>
                                  </p:childTnLst>
                                </p:cTn>
                              </p:par>
                              <p:par>
                                <p:cTn id="275" presetID="2" presetClass="exit" presetSubtype="2" fill="hold" grpId="2" nodeType="withEffect">
                                  <p:stCondLst>
                                    <p:cond delay="0"/>
                                  </p:stCondLst>
                                  <p:childTnLst>
                                    <p:anim calcmode="lin" valueType="num">
                                      <p:cBhvr additive="base">
                                        <p:cTn id="276" dur="2500"/>
                                        <p:tgtEl>
                                          <p:spTgt spid="40"/>
                                        </p:tgtEl>
                                        <p:attrNameLst>
                                          <p:attrName>ppt_x</p:attrName>
                                        </p:attrNameLst>
                                      </p:cBhvr>
                                      <p:tavLst>
                                        <p:tav tm="0">
                                          <p:val>
                                            <p:strVal val="ppt_x"/>
                                          </p:val>
                                        </p:tav>
                                        <p:tav tm="100000">
                                          <p:val>
                                            <p:strVal val="1+ppt_w/2"/>
                                          </p:val>
                                        </p:tav>
                                      </p:tavLst>
                                    </p:anim>
                                    <p:anim calcmode="lin" valueType="num">
                                      <p:cBhvr additive="base">
                                        <p:cTn id="277" dur="2500"/>
                                        <p:tgtEl>
                                          <p:spTgt spid="40"/>
                                        </p:tgtEl>
                                        <p:attrNameLst>
                                          <p:attrName>ppt_y</p:attrName>
                                        </p:attrNameLst>
                                      </p:cBhvr>
                                      <p:tavLst>
                                        <p:tav tm="0">
                                          <p:val>
                                            <p:strVal val="ppt_y"/>
                                          </p:val>
                                        </p:tav>
                                        <p:tav tm="100000">
                                          <p:val>
                                            <p:strVal val="ppt_y"/>
                                          </p:val>
                                        </p:tav>
                                      </p:tavLst>
                                    </p:anim>
                                    <p:set>
                                      <p:cBhvr>
                                        <p:cTn id="278" dur="1" fill="hold">
                                          <p:stCondLst>
                                            <p:cond delay="2499"/>
                                          </p:stCondLst>
                                        </p:cTn>
                                        <p:tgtEl>
                                          <p:spTgt spid="40"/>
                                        </p:tgtEl>
                                        <p:attrNameLst>
                                          <p:attrName>style.visibility</p:attrName>
                                        </p:attrNameLst>
                                      </p:cBhvr>
                                      <p:to>
                                        <p:strVal val="hidden"/>
                                      </p:to>
                                    </p:set>
                                  </p:childTnLst>
                                </p:cTn>
                              </p:par>
                              <p:par>
                                <p:cTn id="279" presetID="3" presetClass="exit" presetSubtype="5" fill="hold" grpId="3" nodeType="withEffect">
                                  <p:stCondLst>
                                    <p:cond delay="0"/>
                                  </p:stCondLst>
                                  <p:childTnLst>
                                    <p:animEffect transition="out" filter="blinds(vertical)">
                                      <p:cBhvr>
                                        <p:cTn id="280" dur="2500"/>
                                        <p:tgtEl>
                                          <p:spTgt spid="40"/>
                                        </p:tgtEl>
                                      </p:cBhvr>
                                    </p:animEffect>
                                    <p:set>
                                      <p:cBhvr>
                                        <p:cTn id="281" dur="1" fill="hold">
                                          <p:stCondLst>
                                            <p:cond delay="2499"/>
                                          </p:stCondLst>
                                        </p:cTn>
                                        <p:tgtEl>
                                          <p:spTgt spid="40"/>
                                        </p:tgtEl>
                                        <p:attrNameLst>
                                          <p:attrName>style.visibility</p:attrName>
                                        </p:attrNameLst>
                                      </p:cBhvr>
                                      <p:to>
                                        <p:strVal val="hidden"/>
                                      </p:to>
                                    </p:set>
                                  </p:childTnLst>
                                </p:cTn>
                              </p:par>
                              <p:par>
                                <p:cTn id="282" presetID="19" presetClass="exit" presetSubtype="10" fill="hold" grpId="4" nodeType="withEffect">
                                  <p:stCondLst>
                                    <p:cond delay="0"/>
                                  </p:stCondLst>
                                  <p:childTnLst>
                                    <p:anim calcmode="lin" valueType="num">
                                      <p:cBhvr>
                                        <p:cTn id="283" dur="3500"/>
                                        <p:tgtEl>
                                          <p:spTgt spid="40"/>
                                        </p:tgtEl>
                                        <p:attrNameLst>
                                          <p:attrName>ppt_h</p:attrName>
                                        </p:attrNameLst>
                                      </p:cBhvr>
                                      <p:tavLst>
                                        <p:tav tm="0">
                                          <p:val>
                                            <p:strVal val="ppt_h"/>
                                          </p:val>
                                        </p:tav>
                                        <p:tav tm="100000">
                                          <p:val>
                                            <p:strVal val="ppt_h"/>
                                          </p:val>
                                        </p:tav>
                                      </p:tavLst>
                                    </p:anim>
                                    <p:anim calcmode="lin" valueType="num">
                                      <p:cBhvr>
                                        <p:cTn id="284" dur="3500"/>
                                        <p:tgtEl>
                                          <p:spTgt spid="4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85" dur="1" fill="hold">
                                          <p:stCondLst>
                                            <p:cond delay="3499"/>
                                          </p:stCondLst>
                                        </p:cTn>
                                        <p:tgtEl>
                                          <p:spTgt spid="40"/>
                                        </p:tgtEl>
                                        <p:attrNameLst>
                                          <p:attrName>style.visibility</p:attrName>
                                        </p:attrNameLst>
                                      </p:cBhvr>
                                      <p:to>
                                        <p:strVal val="hidden"/>
                                      </p:to>
                                    </p:set>
                                  </p:childTnLst>
                                </p:cTn>
                              </p:par>
                              <p:par>
                                <p:cTn id="286" presetID="2" presetClass="exit" presetSubtype="2" fill="hold" grpId="2" nodeType="withEffect">
                                  <p:stCondLst>
                                    <p:cond delay="0"/>
                                  </p:stCondLst>
                                  <p:childTnLst>
                                    <p:anim calcmode="lin" valueType="num">
                                      <p:cBhvr additive="base">
                                        <p:cTn id="287" dur="2500"/>
                                        <p:tgtEl>
                                          <p:spTgt spid="41"/>
                                        </p:tgtEl>
                                        <p:attrNameLst>
                                          <p:attrName>ppt_x</p:attrName>
                                        </p:attrNameLst>
                                      </p:cBhvr>
                                      <p:tavLst>
                                        <p:tav tm="0">
                                          <p:val>
                                            <p:strVal val="ppt_x"/>
                                          </p:val>
                                        </p:tav>
                                        <p:tav tm="100000">
                                          <p:val>
                                            <p:strVal val="1+ppt_w/2"/>
                                          </p:val>
                                        </p:tav>
                                      </p:tavLst>
                                    </p:anim>
                                    <p:anim calcmode="lin" valueType="num">
                                      <p:cBhvr additive="base">
                                        <p:cTn id="288" dur="2500"/>
                                        <p:tgtEl>
                                          <p:spTgt spid="41"/>
                                        </p:tgtEl>
                                        <p:attrNameLst>
                                          <p:attrName>ppt_y</p:attrName>
                                        </p:attrNameLst>
                                      </p:cBhvr>
                                      <p:tavLst>
                                        <p:tav tm="0">
                                          <p:val>
                                            <p:strVal val="ppt_y"/>
                                          </p:val>
                                        </p:tav>
                                        <p:tav tm="100000">
                                          <p:val>
                                            <p:strVal val="ppt_y"/>
                                          </p:val>
                                        </p:tav>
                                      </p:tavLst>
                                    </p:anim>
                                    <p:set>
                                      <p:cBhvr>
                                        <p:cTn id="289" dur="1" fill="hold">
                                          <p:stCondLst>
                                            <p:cond delay="2499"/>
                                          </p:stCondLst>
                                        </p:cTn>
                                        <p:tgtEl>
                                          <p:spTgt spid="41"/>
                                        </p:tgtEl>
                                        <p:attrNameLst>
                                          <p:attrName>style.visibility</p:attrName>
                                        </p:attrNameLst>
                                      </p:cBhvr>
                                      <p:to>
                                        <p:strVal val="hidden"/>
                                      </p:to>
                                    </p:set>
                                  </p:childTnLst>
                                </p:cTn>
                              </p:par>
                              <p:par>
                                <p:cTn id="290" presetID="3" presetClass="exit" presetSubtype="5" fill="hold" grpId="3" nodeType="withEffect">
                                  <p:stCondLst>
                                    <p:cond delay="0"/>
                                  </p:stCondLst>
                                  <p:childTnLst>
                                    <p:animEffect transition="out" filter="blinds(vertical)">
                                      <p:cBhvr>
                                        <p:cTn id="291" dur="2500"/>
                                        <p:tgtEl>
                                          <p:spTgt spid="41"/>
                                        </p:tgtEl>
                                      </p:cBhvr>
                                    </p:animEffect>
                                    <p:set>
                                      <p:cBhvr>
                                        <p:cTn id="292" dur="1" fill="hold">
                                          <p:stCondLst>
                                            <p:cond delay="2499"/>
                                          </p:stCondLst>
                                        </p:cTn>
                                        <p:tgtEl>
                                          <p:spTgt spid="41"/>
                                        </p:tgtEl>
                                        <p:attrNameLst>
                                          <p:attrName>style.visibility</p:attrName>
                                        </p:attrNameLst>
                                      </p:cBhvr>
                                      <p:to>
                                        <p:strVal val="hidden"/>
                                      </p:to>
                                    </p:set>
                                  </p:childTnLst>
                                </p:cTn>
                              </p:par>
                              <p:par>
                                <p:cTn id="293" presetID="19" presetClass="exit" presetSubtype="10" fill="hold" grpId="4" nodeType="withEffect">
                                  <p:stCondLst>
                                    <p:cond delay="0"/>
                                  </p:stCondLst>
                                  <p:childTnLst>
                                    <p:anim calcmode="lin" valueType="num">
                                      <p:cBhvr>
                                        <p:cTn id="294" dur="3500"/>
                                        <p:tgtEl>
                                          <p:spTgt spid="41"/>
                                        </p:tgtEl>
                                        <p:attrNameLst>
                                          <p:attrName>ppt_h</p:attrName>
                                        </p:attrNameLst>
                                      </p:cBhvr>
                                      <p:tavLst>
                                        <p:tav tm="0">
                                          <p:val>
                                            <p:strVal val="ppt_h"/>
                                          </p:val>
                                        </p:tav>
                                        <p:tav tm="100000">
                                          <p:val>
                                            <p:strVal val="ppt_h"/>
                                          </p:val>
                                        </p:tav>
                                      </p:tavLst>
                                    </p:anim>
                                    <p:anim calcmode="lin" valueType="num">
                                      <p:cBhvr>
                                        <p:cTn id="295" dur="3500"/>
                                        <p:tgtEl>
                                          <p:spTgt spid="4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set>
                                      <p:cBhvr>
                                        <p:cTn id="296" dur="1" fill="hold">
                                          <p:stCondLst>
                                            <p:cond delay="3499"/>
                                          </p:stCondLst>
                                        </p:cTn>
                                        <p:tgtEl>
                                          <p:spTgt spid="41"/>
                                        </p:tgtEl>
                                        <p:attrNameLst>
                                          <p:attrName>style.visibility</p:attrName>
                                        </p:attrNameLst>
                                      </p:cBhvr>
                                      <p:to>
                                        <p:strVal val="hidden"/>
                                      </p:to>
                                    </p:set>
                                  </p:childTnLst>
                                </p:cTn>
                              </p:par>
                              <p:par>
                                <p:cTn id="297" presetID="23" presetClass="exit" presetSubtype="272" fill="hold" nodeType="withEffect">
                                  <p:stCondLst>
                                    <p:cond delay="0"/>
                                  </p:stCondLst>
                                  <p:childTnLst>
                                    <p:anim calcmode="lin" valueType="num">
                                      <p:cBhvr>
                                        <p:cTn id="298" dur="4000"/>
                                        <p:tgtEl>
                                          <p:spTgt spid="24"/>
                                        </p:tgtEl>
                                        <p:attrNameLst>
                                          <p:attrName>ppt_w</p:attrName>
                                        </p:attrNameLst>
                                      </p:cBhvr>
                                      <p:tavLst>
                                        <p:tav tm="0">
                                          <p:val>
                                            <p:strVal val="ppt_w"/>
                                          </p:val>
                                        </p:tav>
                                        <p:tav tm="100000">
                                          <p:val>
                                            <p:strVal val="4/3*ppt_w"/>
                                          </p:val>
                                        </p:tav>
                                      </p:tavLst>
                                    </p:anim>
                                    <p:anim calcmode="lin" valueType="num">
                                      <p:cBhvr>
                                        <p:cTn id="299" dur="4000"/>
                                        <p:tgtEl>
                                          <p:spTgt spid="24"/>
                                        </p:tgtEl>
                                        <p:attrNameLst>
                                          <p:attrName>ppt_h</p:attrName>
                                        </p:attrNameLst>
                                      </p:cBhvr>
                                      <p:tavLst>
                                        <p:tav tm="0">
                                          <p:val>
                                            <p:strVal val="ppt_h"/>
                                          </p:val>
                                        </p:tav>
                                        <p:tav tm="100000">
                                          <p:val>
                                            <p:strVal val="4/3*ppt_h"/>
                                          </p:val>
                                        </p:tav>
                                      </p:tavLst>
                                    </p:anim>
                                    <p:set>
                                      <p:cBhvr>
                                        <p:cTn id="300" dur="1" fill="hold">
                                          <p:stCondLst>
                                            <p:cond delay="3999"/>
                                          </p:stCondLst>
                                        </p:cTn>
                                        <p:tgtEl>
                                          <p:spTgt spid="24"/>
                                        </p:tgtEl>
                                        <p:attrNameLst>
                                          <p:attrName>style.visibility</p:attrName>
                                        </p:attrNameLst>
                                      </p:cBhvr>
                                      <p:to>
                                        <p:strVal val="hidden"/>
                                      </p:to>
                                    </p:set>
                                  </p:childTnLst>
                                </p:cTn>
                              </p:par>
                              <p:par>
                                <p:cTn id="301" presetID="23" presetClass="entr" presetSubtype="272" fill="hold" nodeType="withEffect">
                                  <p:stCondLst>
                                    <p:cond delay="0"/>
                                  </p:stCondLst>
                                  <p:childTnLst>
                                    <p:set>
                                      <p:cBhvr>
                                        <p:cTn id="302" dur="1" fill="hold">
                                          <p:stCondLst>
                                            <p:cond delay="0"/>
                                          </p:stCondLst>
                                        </p:cTn>
                                        <p:tgtEl>
                                          <p:spTgt spid="27"/>
                                        </p:tgtEl>
                                        <p:attrNameLst>
                                          <p:attrName>style.visibility</p:attrName>
                                        </p:attrNameLst>
                                      </p:cBhvr>
                                      <p:to>
                                        <p:strVal val="visible"/>
                                      </p:to>
                                    </p:set>
                                    <p:anim calcmode="lin" valueType="num">
                                      <p:cBhvr>
                                        <p:cTn id="303" dur="2250" fill="hold"/>
                                        <p:tgtEl>
                                          <p:spTgt spid="27"/>
                                        </p:tgtEl>
                                        <p:attrNameLst>
                                          <p:attrName>ppt_w</p:attrName>
                                        </p:attrNameLst>
                                      </p:cBhvr>
                                      <p:tavLst>
                                        <p:tav tm="0">
                                          <p:val>
                                            <p:strVal val="2/3*#ppt_w"/>
                                          </p:val>
                                        </p:tav>
                                        <p:tav tm="100000">
                                          <p:val>
                                            <p:strVal val="#ppt_w"/>
                                          </p:val>
                                        </p:tav>
                                      </p:tavLst>
                                    </p:anim>
                                    <p:anim calcmode="lin" valueType="num">
                                      <p:cBhvr>
                                        <p:cTn id="304" dur="2250" fill="hold"/>
                                        <p:tgtEl>
                                          <p:spTgt spid="27"/>
                                        </p:tgtEl>
                                        <p:attrNameLst>
                                          <p:attrName>ppt_h</p:attrName>
                                        </p:attrNameLst>
                                      </p:cBhvr>
                                      <p:tavLst>
                                        <p:tav tm="0">
                                          <p:val>
                                            <p:strVal val="2/3*#ppt_h"/>
                                          </p:val>
                                        </p:tav>
                                        <p:tav tm="100000">
                                          <p:val>
                                            <p:strVal val="#ppt_h"/>
                                          </p:val>
                                        </p:tav>
                                      </p:tavLst>
                                    </p:anim>
                                  </p:childTnLst>
                                </p:cTn>
                              </p:par>
                              <p:par>
                                <p:cTn id="305" presetID="16" presetClass="entr" presetSubtype="37" fill="hold" nodeType="withEffect">
                                  <p:stCondLst>
                                    <p:cond delay="0"/>
                                  </p:stCondLst>
                                  <p:childTnLst>
                                    <p:set>
                                      <p:cBhvr>
                                        <p:cTn id="306" dur="1" fill="hold">
                                          <p:stCondLst>
                                            <p:cond delay="0"/>
                                          </p:stCondLst>
                                        </p:cTn>
                                        <p:tgtEl>
                                          <p:spTgt spid="27"/>
                                        </p:tgtEl>
                                        <p:attrNameLst>
                                          <p:attrName>style.visibility</p:attrName>
                                        </p:attrNameLst>
                                      </p:cBhvr>
                                      <p:to>
                                        <p:strVal val="visible"/>
                                      </p:to>
                                    </p:set>
                                    <p:animEffect transition="in" filter="barn(outVertical)">
                                      <p:cBhvr>
                                        <p:cTn id="307" dur="22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 grpId="2" animBg="1"/>
      <p:bldP spid="3" grpId="3" animBg="1"/>
      <p:bldP spid="3" grpId="4" animBg="1"/>
      <p:bldP spid="4" grpId="0" animBg="1"/>
      <p:bldP spid="4" grpId="1" animBg="1"/>
      <p:bldP spid="4" grpId="2" animBg="1"/>
      <p:bldP spid="4" grpId="3" animBg="1"/>
      <p:bldP spid="4" grpId="4" animBg="1"/>
      <p:bldP spid="5" grpId="0" animBg="1"/>
      <p:bldP spid="5" grpId="1" animBg="1"/>
      <p:bldP spid="5" grpId="2" animBg="1"/>
      <p:bldP spid="5" grpId="3" animBg="1"/>
      <p:bldP spid="5" grpId="4" animBg="1"/>
      <p:bldP spid="6" grpId="0" animBg="1"/>
      <p:bldP spid="6" grpId="1" animBg="1"/>
      <p:bldP spid="6" grpId="2" animBg="1"/>
      <p:bldP spid="6" grpId="3" animBg="1"/>
      <p:bldP spid="6" grpId="4" animBg="1"/>
      <p:bldP spid="7" grpId="0" animBg="1"/>
      <p:bldP spid="7" grpId="1" animBg="1"/>
      <p:bldP spid="7" grpId="2" animBg="1"/>
      <p:bldP spid="7" grpId="3" animBg="1"/>
      <p:bldP spid="7" grpId="4" animBg="1"/>
      <p:bldP spid="8" grpId="0" animBg="1"/>
      <p:bldP spid="8" grpId="1" animBg="1"/>
      <p:bldP spid="8" grpId="2" animBg="1"/>
      <p:bldP spid="8" grpId="3" animBg="1"/>
      <p:bldP spid="8" grpId="4" animBg="1"/>
      <p:bldP spid="9" grpId="0" animBg="1"/>
      <p:bldP spid="9" grpId="1" animBg="1"/>
      <p:bldP spid="9" grpId="2" animBg="1"/>
      <p:bldP spid="9" grpId="3" animBg="1"/>
      <p:bldP spid="9" grpId="4" animBg="1"/>
      <p:bldP spid="21" grpId="0" animBg="1"/>
      <p:bldP spid="21" grpId="1" animBg="1"/>
      <p:bldP spid="21" grpId="2" animBg="1"/>
      <p:bldP spid="21" grpId="3" animBg="1"/>
      <p:bldP spid="21" grpId="4" animBg="1"/>
      <p:bldP spid="38" grpId="0" animBg="1"/>
      <p:bldP spid="38" grpId="1" animBg="1"/>
      <p:bldP spid="38" grpId="2" animBg="1"/>
      <p:bldP spid="38" grpId="3" animBg="1"/>
      <p:bldP spid="38" grpId="4" animBg="1"/>
      <p:bldP spid="39" grpId="0" animBg="1"/>
      <p:bldP spid="39" grpId="1" animBg="1"/>
      <p:bldP spid="39" grpId="2" animBg="1"/>
      <p:bldP spid="39" grpId="3" animBg="1"/>
      <p:bldP spid="39" grpId="4" animBg="1"/>
      <p:bldP spid="40" grpId="0" animBg="1"/>
      <p:bldP spid="40" grpId="1" animBg="1"/>
      <p:bldP spid="40" grpId="2" animBg="1"/>
      <p:bldP spid="40" grpId="3" animBg="1"/>
      <p:bldP spid="40" grpId="4" animBg="1"/>
      <p:bldP spid="41" grpId="0" animBg="1"/>
      <p:bldP spid="41" grpId="1" animBg="1"/>
      <p:bldP spid="41" grpId="2" animBg="1"/>
      <p:bldP spid="41" grpId="3" animBg="1"/>
      <p:bldP spid="41" grpId="4" animBg="1"/>
      <p:bldP spid="42" grpId="0" animBg="1"/>
      <p:bldP spid="42" grpId="1" animBg="1"/>
      <p:bldP spid="42" grpId="2" animBg="1"/>
      <p:bldP spid="42" grpId="3" animBg="1"/>
      <p:bldP spid="42" grpId="4" animBg="1"/>
      <p:bldP spid="43" grpId="0" animBg="1"/>
      <p:bldP spid="43" grpId="1" animBg="1"/>
      <p:bldP spid="43" grpId="2" animBg="1"/>
      <p:bldP spid="43" grpId="3" animBg="1"/>
      <p:bldP spid="43" grpId="4" animBg="1"/>
      <p:bldP spid="44" grpId="0" animBg="1"/>
      <p:bldP spid="44" grpId="1" animBg="1"/>
      <p:bldP spid="44" grpId="2" animBg="1"/>
      <p:bldP spid="44" grpId="3" animBg="1"/>
      <p:bldP spid="44" grpId="4" animBg="1"/>
      <p:bldP spid="45" grpId="0" animBg="1"/>
      <p:bldP spid="45" grpId="1" animBg="1"/>
      <p:bldP spid="45" grpId="2" animBg="1"/>
      <p:bldP spid="45" grpId="3" animBg="1"/>
      <p:bldP spid="45" grpId="4" animBg="1"/>
      <p:bldP spid="2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10 Grupo"/>
          <p:cNvGrpSpPr/>
          <p:nvPr/>
        </p:nvGrpSpPr>
        <p:grpSpPr>
          <a:xfrm>
            <a:off x="0" y="21694"/>
            <a:ext cx="9144000" cy="5143500"/>
            <a:chOff x="0" y="0"/>
            <a:chExt cx="9144000" cy="5143500"/>
          </a:xfrm>
        </p:grpSpPr>
        <p:sp>
          <p:nvSpPr>
            <p:cNvPr id="12" name="11 Rectángulo"/>
            <p:cNvSpPr/>
            <p:nvPr/>
          </p:nvSpPr>
          <p:spPr>
            <a:xfrm rot="10800000">
              <a:off x="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12 Rectángulo"/>
            <p:cNvSpPr/>
            <p:nvPr/>
          </p:nvSpPr>
          <p:spPr>
            <a:xfrm>
              <a:off x="457200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4" name="13 Rectángulo"/>
            <p:cNvSpPr/>
            <p:nvPr/>
          </p:nvSpPr>
          <p:spPr>
            <a:xfrm rot="10800000" flipH="1">
              <a:off x="4572000" y="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5" name="14 Rectángulo"/>
            <p:cNvSpPr/>
            <p:nvPr/>
          </p:nvSpPr>
          <p:spPr>
            <a:xfrm flipH="1">
              <a:off x="0" y="2571750"/>
              <a:ext cx="4572000" cy="2571750"/>
            </a:xfrm>
            <a:prstGeom prst="rect">
              <a:avLst/>
            </a:prstGeom>
            <a:gradFill>
              <a:gsLst>
                <a:gs pos="0">
                  <a:srgbClr val="66FFFF">
                    <a:lumMod val="0"/>
                    <a:lumOff val="100000"/>
                  </a:srgbClr>
                </a:gs>
                <a:gs pos="24000">
                  <a:srgbClr val="1A1245">
                    <a:lumMod val="24000"/>
                  </a:srgbClr>
                </a:gs>
                <a:gs pos="100000">
                  <a:srgbClr val="C00000">
                    <a:lumMod val="4000"/>
                  </a:srgbClr>
                </a:gs>
                <a:gs pos="60000">
                  <a:srgbClr val="5454D4">
                    <a:alpha val="97000"/>
                    <a:lumMod val="7000"/>
                  </a:srgbClr>
                </a:gs>
                <a:gs pos="79000">
                  <a:srgbClr val="66FFFF">
                    <a:lumMod val="0"/>
                    <a:lumOff val="100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17" name="16 Image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18" name="17 Imagen"/>
          <p:cNvPicPr>
            <a:picLocks noChangeAspect="1"/>
          </p:cNvPicPr>
          <p:nvPr/>
        </p:nvPicPr>
        <p:blipFill>
          <a:blip r:embed="rId3">
            <a:extLst>
              <a:ext uri="{BEBA8EAE-BF5A-486C-A8C5-ECC9F3942E4B}">
                <a14:imgProps xmlns:a14="http://schemas.microsoft.com/office/drawing/2010/main">
                  <a14:imgLayer r:embed="rId4">
                    <a14:imgEffect>
                      <a14:brightnessContrast bright="15000"/>
                    </a14:imgEffect>
                  </a14:imgLayer>
                </a14:imgProps>
              </a:ext>
              <a:ext uri="{28A0092B-C50C-407E-A947-70E740481C1C}">
                <a14:useLocalDpi xmlns:a14="http://schemas.microsoft.com/office/drawing/2010/main" val="0"/>
              </a:ext>
            </a:extLst>
          </a:blip>
          <a:stretch>
            <a:fillRect/>
          </a:stretch>
        </p:blipFill>
        <p:spPr>
          <a:xfrm rot="21065278">
            <a:off x="1692982" y="-555011"/>
            <a:ext cx="3493251" cy="2148297"/>
          </a:xfrm>
          <a:prstGeom prst="rect">
            <a:avLst/>
          </a:prstGeom>
        </p:spPr>
      </p:pic>
      <p:pic>
        <p:nvPicPr>
          <p:cNvPr id="1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8947" y="4299942"/>
            <a:ext cx="2305054" cy="1060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Forma libre 19"/>
          <p:cNvSpPr/>
          <p:nvPr/>
        </p:nvSpPr>
        <p:spPr>
          <a:xfrm rot="10800000">
            <a:off x="2915816" y="987574"/>
            <a:ext cx="3310890" cy="3096344"/>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alpha val="28000"/>
              </a:srgbClr>
            </a:solidFill>
          </a:ln>
          <a:effectLst>
            <a:outerShdw blurRad="50800" dist="50800" dir="5400000" algn="ctr" rotWithShape="0">
              <a:schemeClr val="tx1">
                <a:lumMod val="50000"/>
                <a:alpha val="3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8" name="Forma libre 19"/>
          <p:cNvSpPr/>
          <p:nvPr/>
        </p:nvSpPr>
        <p:spPr>
          <a:xfrm rot="10800000">
            <a:off x="2915816" y="987576"/>
            <a:ext cx="3310890" cy="3078869"/>
          </a:xfrm>
          <a:custGeom>
            <a:avLst/>
            <a:gdLst>
              <a:gd name="connsiteX0" fmla="*/ 1541216 w 3146620"/>
              <a:gd name="connsiteY0" fmla="*/ 1657815 h 2758642"/>
              <a:gd name="connsiteX1" fmla="*/ 1772249 w 3146620"/>
              <a:gd name="connsiteY1" fmla="*/ 1396539 h 2758642"/>
              <a:gd name="connsiteX2" fmla="*/ 1587777 w 3146620"/>
              <a:gd name="connsiteY2" fmla="*/ 1140571 h 2758642"/>
              <a:gd name="connsiteX3" fmla="*/ 1576347 w 3146620"/>
              <a:gd name="connsiteY3" fmla="*/ 1138598 h 2758642"/>
              <a:gd name="connsiteX4" fmla="*/ 1593509 w 3146620"/>
              <a:gd name="connsiteY4" fmla="*/ 1137669 h 2758642"/>
              <a:gd name="connsiteX5" fmla="*/ 1764328 w 3146620"/>
              <a:gd name="connsiteY5" fmla="*/ 1203416 h 2758642"/>
              <a:gd name="connsiteX6" fmla="*/ 1777708 w 3146620"/>
              <a:gd name="connsiteY6" fmla="*/ 1216454 h 2758642"/>
              <a:gd name="connsiteX7" fmla="*/ 1771569 w 3146620"/>
              <a:gd name="connsiteY7" fmla="*/ 1206196 h 2758642"/>
              <a:gd name="connsiteX8" fmla="*/ 1596357 w 3146620"/>
              <a:gd name="connsiteY8" fmla="*/ 1102959 h 2758642"/>
              <a:gd name="connsiteX9" fmla="*/ 1352229 w 3146620"/>
              <a:gd name="connsiteY9" fmla="*/ 1364506 h 2758642"/>
              <a:gd name="connsiteX10" fmla="*/ 1523668 w 3146620"/>
              <a:gd name="connsiteY10" fmla="*/ 1628929 h 2758642"/>
              <a:gd name="connsiteX11" fmla="*/ 1534993 w 3146620"/>
              <a:gd name="connsiteY11" fmla="*/ 1631167 h 2758642"/>
              <a:gd name="connsiteX12" fmla="*/ 1517792 w 3146620"/>
              <a:gd name="connsiteY12" fmla="*/ 1631771 h 2758642"/>
              <a:gd name="connsiteX13" fmla="*/ 1391608 w 3146620"/>
              <a:gd name="connsiteY13" fmla="*/ 1593820 h 2758642"/>
              <a:gd name="connsiteX14" fmla="*/ 1385744 w 3146620"/>
              <a:gd name="connsiteY14" fmla="*/ 1589673 h 2758642"/>
              <a:gd name="connsiteX15" fmla="*/ 1388977 w 3146620"/>
              <a:gd name="connsiteY15" fmla="*/ 1593072 h 2758642"/>
              <a:gd name="connsiteX16" fmla="*/ 1541216 w 3146620"/>
              <a:gd name="connsiteY16" fmla="*/ 1657815 h 2758642"/>
              <a:gd name="connsiteX17" fmla="*/ 1593509 w 3146620"/>
              <a:gd name="connsiteY17" fmla="*/ 1713511 h 2758642"/>
              <a:gd name="connsiteX18" fmla="*/ 1371509 w 3146620"/>
              <a:gd name="connsiteY18" fmla="*/ 1587645 h 2758642"/>
              <a:gd name="connsiteX19" fmla="*/ 1361983 w 3146620"/>
              <a:gd name="connsiteY19" fmla="*/ 1571512 h 2758642"/>
              <a:gd name="connsiteX20" fmla="*/ 1350382 w 3146620"/>
              <a:gd name="connsiteY20" fmla="*/ 1561391 h 2758642"/>
              <a:gd name="connsiteX21" fmla="*/ 1263938 w 3146620"/>
              <a:gd name="connsiteY21" fmla="*/ 1333122 h 2758642"/>
              <a:gd name="connsiteX22" fmla="*/ 1546906 w 3146620"/>
              <a:gd name="connsiteY22" fmla="*/ 1045181 h 2758642"/>
              <a:gd name="connsiteX23" fmla="*/ 1779330 w 3146620"/>
              <a:gd name="connsiteY23" fmla="*/ 1212923 h 2758642"/>
              <a:gd name="connsiteX24" fmla="*/ 1781655 w 3146620"/>
              <a:gd name="connsiteY24" fmla="*/ 1220300 h 2758642"/>
              <a:gd name="connsiteX25" fmla="*/ 1783398 w 3146620"/>
              <a:gd name="connsiteY25" fmla="*/ 1221999 h 2758642"/>
              <a:gd name="connsiteX26" fmla="*/ 1858959 w 3146620"/>
              <a:gd name="connsiteY26" fmla="*/ 1381743 h 2758642"/>
              <a:gd name="connsiteX27" fmla="*/ 1862053 w 3146620"/>
              <a:gd name="connsiteY27" fmla="*/ 1425590 h 2758642"/>
              <a:gd name="connsiteX28" fmla="*/ 1593509 w 3146620"/>
              <a:gd name="connsiteY28" fmla="*/ 1713511 h 2758642"/>
              <a:gd name="connsiteX29" fmla="*/ 1594962 w 3146620"/>
              <a:gd name="connsiteY29" fmla="*/ 1878090 h 2758642"/>
              <a:gd name="connsiteX30" fmla="*/ 1902115 w 3146620"/>
              <a:gd name="connsiteY30" fmla="*/ 1762139 h 2758642"/>
              <a:gd name="connsiteX31" fmla="*/ 1908639 w 3146620"/>
              <a:gd name="connsiteY31" fmla="*/ 1756051 h 2758642"/>
              <a:gd name="connsiteX32" fmla="*/ 1896806 w 3146620"/>
              <a:gd name="connsiteY32" fmla="*/ 1763478 h 2758642"/>
              <a:gd name="connsiteX33" fmla="*/ 1642222 w 3146620"/>
              <a:gd name="connsiteY33" fmla="*/ 1831446 h 2758642"/>
              <a:gd name="connsiteX34" fmla="*/ 1607518 w 3146620"/>
              <a:gd name="connsiteY34" fmla="*/ 1830364 h 2758642"/>
              <a:gd name="connsiteX35" fmla="*/ 1630367 w 3146620"/>
              <a:gd name="connsiteY35" fmla="*/ 1826357 h 2758642"/>
              <a:gd name="connsiteX36" fmla="*/ 1976258 w 3146620"/>
              <a:gd name="connsiteY36" fmla="*/ 1352787 h 2758642"/>
              <a:gd name="connsiteX37" fmla="*/ 1483712 w 3146620"/>
              <a:gd name="connsiteY37" fmla="*/ 884370 h 2758642"/>
              <a:gd name="connsiteX38" fmla="*/ 1130210 w 3146620"/>
              <a:gd name="connsiteY38" fmla="*/ 1069263 h 2758642"/>
              <a:gd name="connsiteX39" fmla="*/ 1117824 w 3146620"/>
              <a:gd name="connsiteY39" fmla="*/ 1087635 h 2758642"/>
              <a:gd name="connsiteX40" fmla="*/ 1144818 w 3146620"/>
              <a:gd name="connsiteY40" fmla="*/ 1064285 h 2758642"/>
              <a:gd name="connsiteX41" fmla="*/ 1489458 w 3146620"/>
              <a:gd name="connsiteY41" fmla="*/ 946535 h 2758642"/>
              <a:gd name="connsiteX42" fmla="*/ 1524084 w 3146620"/>
              <a:gd name="connsiteY42" fmla="*/ 948199 h 2758642"/>
              <a:gd name="connsiteX43" fmla="*/ 1501022 w 3146620"/>
              <a:gd name="connsiteY43" fmla="*/ 951733 h 2758642"/>
              <a:gd name="connsiteX44" fmla="*/ 1128838 w 3146620"/>
              <a:gd name="connsiteY44" fmla="*/ 1410158 h 2758642"/>
              <a:gd name="connsiteX45" fmla="*/ 1594962 w 3146620"/>
              <a:gd name="connsiteY45" fmla="*/ 1878090 h 2758642"/>
              <a:gd name="connsiteX46" fmla="*/ 1489458 w 3146620"/>
              <a:gd name="connsiteY46" fmla="*/ 1977838 h 2758642"/>
              <a:gd name="connsiteX47" fmla="*/ 947651 w 3146620"/>
              <a:gd name="connsiteY47" fmla="*/ 1462187 h 2758642"/>
              <a:gd name="connsiteX48" fmla="*/ 953894 w 3146620"/>
              <a:gd name="connsiteY48" fmla="*/ 1383658 h 2758642"/>
              <a:gd name="connsiteX49" fmla="*/ 1106343 w 3146620"/>
              <a:gd name="connsiteY49" fmla="*/ 1097566 h 2758642"/>
              <a:gd name="connsiteX50" fmla="*/ 1109860 w 3146620"/>
              <a:gd name="connsiteY50" fmla="*/ 1094523 h 2758642"/>
              <a:gd name="connsiteX51" fmla="*/ 1114550 w 3146620"/>
              <a:gd name="connsiteY51" fmla="*/ 1081311 h 2758642"/>
              <a:gd name="connsiteX52" fmla="*/ 1583484 w 3146620"/>
              <a:gd name="connsiteY52" fmla="*/ 780893 h 2758642"/>
              <a:gd name="connsiteX53" fmla="*/ 2154391 w 3146620"/>
              <a:gd name="connsiteY53" fmla="*/ 1296581 h 2758642"/>
              <a:gd name="connsiteX54" fmla="*/ 1979984 w 3146620"/>
              <a:gd name="connsiteY54" fmla="*/ 1705399 h 2758642"/>
              <a:gd name="connsiteX55" fmla="*/ 1956579 w 3146620"/>
              <a:gd name="connsiteY55" fmla="*/ 1723525 h 2758642"/>
              <a:gd name="connsiteX56" fmla="*/ 1937358 w 3146620"/>
              <a:gd name="connsiteY56" fmla="*/ 1752418 h 2758642"/>
              <a:gd name="connsiteX57" fmla="*/ 1489458 w 3146620"/>
              <a:gd name="connsiteY57" fmla="*/ 1977838 h 2758642"/>
              <a:gd name="connsiteX58" fmla="*/ 1682525 w 3146620"/>
              <a:gd name="connsiteY58" fmla="*/ 2200108 h 2758642"/>
              <a:gd name="connsiteX59" fmla="*/ 2312388 w 3146620"/>
              <a:gd name="connsiteY59" fmla="*/ 1901179 h 2758642"/>
              <a:gd name="connsiteX60" fmla="*/ 2334458 w 3146620"/>
              <a:gd name="connsiteY60" fmla="*/ 1871476 h 2758642"/>
              <a:gd name="connsiteX61" fmla="*/ 2286359 w 3146620"/>
              <a:gd name="connsiteY61" fmla="*/ 1909228 h 2758642"/>
              <a:gd name="connsiteX62" fmla="*/ 1672289 w 3146620"/>
              <a:gd name="connsiteY62" fmla="*/ 2099603 h 2758642"/>
              <a:gd name="connsiteX63" fmla="*/ 1610592 w 3146620"/>
              <a:gd name="connsiteY63" fmla="*/ 2096912 h 2758642"/>
              <a:gd name="connsiteX64" fmla="*/ 1651684 w 3146620"/>
              <a:gd name="connsiteY64" fmla="*/ 2091199 h 2758642"/>
              <a:gd name="connsiteX65" fmla="*/ 2314834 w 3146620"/>
              <a:gd name="connsiteY65" fmla="*/ 1350031 h 2758642"/>
              <a:gd name="connsiteX66" fmla="*/ 1484303 w 3146620"/>
              <a:gd name="connsiteY66" fmla="*/ 593492 h 2758642"/>
              <a:gd name="connsiteX67" fmla="*/ 937025 w 3146620"/>
              <a:gd name="connsiteY67" fmla="*/ 780959 h 2758642"/>
              <a:gd name="connsiteX68" fmla="*/ 925401 w 3146620"/>
              <a:gd name="connsiteY68" fmla="*/ 790801 h 2758642"/>
              <a:gd name="connsiteX69" fmla="*/ 946483 w 3146620"/>
              <a:gd name="connsiteY69" fmla="*/ 778794 h 2758642"/>
              <a:gd name="connsiteX70" fmla="*/ 1400097 w 3146620"/>
              <a:gd name="connsiteY70" fmla="*/ 668904 h 2758642"/>
              <a:gd name="connsiteX71" fmla="*/ 1461932 w 3146620"/>
              <a:gd name="connsiteY71" fmla="*/ 670654 h 2758642"/>
              <a:gd name="connsiteX72" fmla="*/ 1421219 w 3146620"/>
              <a:gd name="connsiteY72" fmla="*/ 677133 h 2758642"/>
              <a:gd name="connsiteX73" fmla="*/ 804919 w 3146620"/>
              <a:gd name="connsiteY73" fmla="*/ 1442786 h 2758642"/>
              <a:gd name="connsiteX74" fmla="*/ 1682525 w 3146620"/>
              <a:gd name="connsiteY74" fmla="*/ 2200108 h 2758642"/>
              <a:gd name="connsiteX75" fmla="*/ 1504755 w 3146620"/>
              <a:gd name="connsiteY75" fmla="*/ 2367407 h 2758642"/>
              <a:gd name="connsiteX76" fmla="*/ 487525 w 3146620"/>
              <a:gd name="connsiteY76" fmla="*/ 1533659 h 2758642"/>
              <a:gd name="connsiteX77" fmla="*/ 798279 w 3146620"/>
              <a:gd name="connsiteY77" fmla="*/ 872693 h 2758642"/>
              <a:gd name="connsiteX78" fmla="*/ 839982 w 3146620"/>
              <a:gd name="connsiteY78" fmla="*/ 843388 h 2758642"/>
              <a:gd name="connsiteX79" fmla="*/ 874229 w 3146620"/>
              <a:gd name="connsiteY79" fmla="*/ 796675 h 2758642"/>
              <a:gd name="connsiteX80" fmla="*/ 1672289 w 3146620"/>
              <a:gd name="connsiteY80" fmla="*/ 432222 h 2758642"/>
              <a:gd name="connsiteX81" fmla="*/ 2637668 w 3146620"/>
              <a:gd name="connsiteY81" fmla="*/ 1265912 h 2758642"/>
              <a:gd name="connsiteX82" fmla="*/ 2626544 w 3146620"/>
              <a:gd name="connsiteY82" fmla="*/ 1392875 h 2758642"/>
              <a:gd name="connsiteX83" fmla="*/ 2532056 w 3146620"/>
              <a:gd name="connsiteY83" fmla="*/ 1645451 h 2758642"/>
              <a:gd name="connsiteX84" fmla="*/ 2354915 w 3146620"/>
              <a:gd name="connsiteY84" fmla="*/ 1855420 h 2758642"/>
              <a:gd name="connsiteX85" fmla="*/ 2348647 w 3146620"/>
              <a:gd name="connsiteY85" fmla="*/ 1860340 h 2758642"/>
              <a:gd name="connsiteX86" fmla="*/ 2340290 w 3146620"/>
              <a:gd name="connsiteY86" fmla="*/ 1881700 h 2758642"/>
              <a:gd name="connsiteX87" fmla="*/ 1504755 w 3146620"/>
              <a:gd name="connsiteY87" fmla="*/ 2367407 h 2758642"/>
              <a:gd name="connsiteX88" fmla="*/ 1397545 w 3146620"/>
              <a:gd name="connsiteY88" fmla="*/ 2709204 h 2758642"/>
              <a:gd name="connsiteX89" fmla="*/ 1313564 w 3146620"/>
              <a:gd name="connsiteY89" fmla="*/ 2683625 h 2758642"/>
              <a:gd name="connsiteX90" fmla="*/ 650749 w 3146620"/>
              <a:gd name="connsiteY90" fmla="*/ 2114015 h 2758642"/>
              <a:gd name="connsiteX91" fmla="*/ 614783 w 3146620"/>
              <a:gd name="connsiteY91" fmla="*/ 2038601 h 2758642"/>
              <a:gd name="connsiteX92" fmla="*/ 649272 w 3146620"/>
              <a:gd name="connsiteY92" fmla="*/ 2082574 h 2758642"/>
              <a:gd name="connsiteX93" fmla="*/ 2116901 w 3146620"/>
              <a:gd name="connsiteY93" fmla="*/ 2251331 h 2758642"/>
              <a:gd name="connsiteX94" fmla="*/ 2619314 w 3146620"/>
              <a:gd name="connsiteY94" fmla="*/ 1730569 h 2758642"/>
              <a:gd name="connsiteX95" fmla="*/ 2643909 w 3146620"/>
              <a:gd name="connsiteY95" fmla="*/ 635797 h 2758642"/>
              <a:gd name="connsiteX96" fmla="*/ 2028202 w 3146620"/>
              <a:gd name="connsiteY96" fmla="*/ 142980 h 2758642"/>
              <a:gd name="connsiteX97" fmla="*/ 2006897 w 3146620"/>
              <a:gd name="connsiteY97" fmla="*/ 137397 h 2758642"/>
              <a:gd name="connsiteX98" fmla="*/ 2037333 w 3146620"/>
              <a:gd name="connsiteY98" fmla="*/ 152393 h 2758642"/>
              <a:gd name="connsiteX99" fmla="*/ 2483804 w 3146620"/>
              <a:gd name="connsiteY99" fmla="*/ 598783 h 2758642"/>
              <a:gd name="connsiteX100" fmla="*/ 2521179 w 3146620"/>
              <a:gd name="connsiteY100" fmla="*/ 673576 h 2758642"/>
              <a:gd name="connsiteX101" fmla="*/ 2485857 w 3146620"/>
              <a:gd name="connsiteY101" fmla="*/ 630692 h 2758642"/>
              <a:gd name="connsiteX102" fmla="*/ 1014038 w 3146620"/>
              <a:gd name="connsiteY102" fmla="*/ 537905 h 2758642"/>
              <a:gd name="connsiteX103" fmla="*/ 516254 w 3146620"/>
              <a:gd name="connsiteY103" fmla="*/ 2209923 h 2758642"/>
              <a:gd name="connsiteX104" fmla="*/ 1341630 w 3146620"/>
              <a:gd name="connsiteY104" fmla="*/ 2707786 h 2758642"/>
              <a:gd name="connsiteX105" fmla="*/ 1738084 w 3146620"/>
              <a:gd name="connsiteY105" fmla="*/ 2758614 h 2758642"/>
              <a:gd name="connsiteX106" fmla="*/ 1433261 w 3146620"/>
              <a:gd name="connsiteY106" fmla="*/ 2720084 h 2758642"/>
              <a:gd name="connsiteX107" fmla="*/ 1422318 w 3146620"/>
              <a:gd name="connsiteY107" fmla="*/ 2716750 h 2758642"/>
              <a:gd name="connsiteX108" fmla="*/ 1386949 w 3146620"/>
              <a:gd name="connsiteY108" fmla="*/ 2724643 h 2758642"/>
              <a:gd name="connsiteX109" fmla="*/ 166887 w 3146620"/>
              <a:gd name="connsiteY109" fmla="*/ 2138525 h 2758642"/>
              <a:gd name="connsiteX110" fmla="*/ 682014 w 3146620"/>
              <a:gd name="connsiteY110" fmla="*/ 237219 h 2758642"/>
              <a:gd name="connsiteX111" fmla="*/ 1810049 w 3146620"/>
              <a:gd name="connsiteY111" fmla="*/ 54886 h 2758642"/>
              <a:gd name="connsiteX112" fmla="*/ 1878052 w 3146620"/>
              <a:gd name="connsiteY112" fmla="*/ 79920 h 2758642"/>
              <a:gd name="connsiteX113" fmla="*/ 1965689 w 3146620"/>
              <a:gd name="connsiteY113" fmla="*/ 81604 h 2758642"/>
              <a:gd name="connsiteX114" fmla="*/ 2991394 w 3146620"/>
              <a:gd name="connsiteY114" fmla="*/ 724335 h 2758642"/>
              <a:gd name="connsiteX115" fmla="*/ 2925735 w 3146620"/>
              <a:gd name="connsiteY115" fmla="*/ 2094710 h 2758642"/>
              <a:gd name="connsiteX116" fmla="*/ 2442947 w 3146620"/>
              <a:gd name="connsiteY116" fmla="*/ 2564098 h 2758642"/>
              <a:gd name="connsiteX117" fmla="*/ 2257553 w 3146620"/>
              <a:gd name="connsiteY117" fmla="*/ 2656723 h 2758642"/>
              <a:gd name="connsiteX118" fmla="*/ 1738084 w 3146620"/>
              <a:gd name="connsiteY118" fmla="*/ 2758614 h 275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146620" h="2758642">
                <a:moveTo>
                  <a:pt x="1541216" y="1657815"/>
                </a:moveTo>
                <a:cubicBezTo>
                  <a:pt x="1668812" y="1657815"/>
                  <a:pt x="1772249" y="1540838"/>
                  <a:pt x="1772249" y="1396539"/>
                </a:cubicBezTo>
                <a:cubicBezTo>
                  <a:pt x="1772249" y="1270278"/>
                  <a:pt x="1693055" y="1164934"/>
                  <a:pt x="1587777" y="1140571"/>
                </a:cubicBezTo>
                <a:lnTo>
                  <a:pt x="1576347" y="1138598"/>
                </a:lnTo>
                <a:lnTo>
                  <a:pt x="1593509" y="1137669"/>
                </a:lnTo>
                <a:cubicBezTo>
                  <a:pt x="1658396" y="1137669"/>
                  <a:pt x="1717908" y="1162343"/>
                  <a:pt x="1764328" y="1203416"/>
                </a:cubicBezTo>
                <a:lnTo>
                  <a:pt x="1777708" y="1216454"/>
                </a:lnTo>
                <a:lnTo>
                  <a:pt x="1771569" y="1206196"/>
                </a:lnTo>
                <a:cubicBezTo>
                  <a:pt x="1732262" y="1144599"/>
                  <a:pt x="1669215" y="1104412"/>
                  <a:pt x="1596357" y="1102959"/>
                </a:cubicBezTo>
                <a:cubicBezTo>
                  <a:pt x="1468824" y="1100415"/>
                  <a:pt x="1359524" y="1217513"/>
                  <a:pt x="1352229" y="1364506"/>
                </a:cubicBezTo>
                <a:cubicBezTo>
                  <a:pt x="1345845" y="1493124"/>
                  <a:pt x="1419674" y="1602013"/>
                  <a:pt x="1523668" y="1628929"/>
                </a:cubicBezTo>
                <a:lnTo>
                  <a:pt x="1534993" y="1631167"/>
                </a:lnTo>
                <a:lnTo>
                  <a:pt x="1517792" y="1631771"/>
                </a:lnTo>
                <a:cubicBezTo>
                  <a:pt x="1471467" y="1630847"/>
                  <a:pt x="1428520" y="1617154"/>
                  <a:pt x="1391608" y="1593820"/>
                </a:cubicBezTo>
                <a:lnTo>
                  <a:pt x="1385744" y="1589673"/>
                </a:lnTo>
                <a:lnTo>
                  <a:pt x="1388977" y="1593072"/>
                </a:lnTo>
                <a:cubicBezTo>
                  <a:pt x="1429632" y="1633381"/>
                  <a:pt x="1482901" y="1657815"/>
                  <a:pt x="1541216" y="1657815"/>
                </a:cubicBezTo>
                <a:close/>
                <a:moveTo>
                  <a:pt x="1593509" y="1713511"/>
                </a:moveTo>
                <a:cubicBezTo>
                  <a:pt x="1501248" y="1713511"/>
                  <a:pt x="1419854" y="1663628"/>
                  <a:pt x="1371509" y="1587645"/>
                </a:cubicBezTo>
                <a:lnTo>
                  <a:pt x="1361983" y="1571512"/>
                </a:lnTo>
                <a:lnTo>
                  <a:pt x="1350382" y="1561391"/>
                </a:lnTo>
                <a:cubicBezTo>
                  <a:pt x="1293398" y="1506407"/>
                  <a:pt x="1259416" y="1424237"/>
                  <a:pt x="1263938" y="1333122"/>
                </a:cubicBezTo>
                <a:cubicBezTo>
                  <a:pt x="1271977" y="1171140"/>
                  <a:pt x="1398666" y="1042224"/>
                  <a:pt x="1546906" y="1045181"/>
                </a:cubicBezTo>
                <a:cubicBezTo>
                  <a:pt x="1652294" y="1047283"/>
                  <a:pt x="1740203" y="1115472"/>
                  <a:pt x="1779330" y="1212923"/>
                </a:cubicBezTo>
                <a:lnTo>
                  <a:pt x="1781655" y="1220300"/>
                </a:lnTo>
                <a:lnTo>
                  <a:pt x="1783398" y="1221999"/>
                </a:lnTo>
                <a:cubicBezTo>
                  <a:pt x="1822883" y="1264333"/>
                  <a:pt x="1850130" y="1319789"/>
                  <a:pt x="1858959" y="1381743"/>
                </a:cubicBezTo>
                <a:cubicBezTo>
                  <a:pt x="1860996" y="1396040"/>
                  <a:pt x="1862053" y="1410682"/>
                  <a:pt x="1862053" y="1425590"/>
                </a:cubicBezTo>
                <a:cubicBezTo>
                  <a:pt x="1862053" y="1584604"/>
                  <a:pt x="1741822" y="1713511"/>
                  <a:pt x="1593509" y="1713511"/>
                </a:cubicBezTo>
                <a:close/>
                <a:moveTo>
                  <a:pt x="1594962" y="1878090"/>
                </a:moveTo>
                <a:cubicBezTo>
                  <a:pt x="1712617" y="1878090"/>
                  <a:pt x="1820091" y="1834330"/>
                  <a:pt x="1902115" y="1762139"/>
                </a:cubicBezTo>
                <a:lnTo>
                  <a:pt x="1908639" y="1756051"/>
                </a:lnTo>
                <a:lnTo>
                  <a:pt x="1896806" y="1763478"/>
                </a:lnTo>
                <a:cubicBezTo>
                  <a:pt x="1822334" y="1805268"/>
                  <a:pt x="1735685" y="1829792"/>
                  <a:pt x="1642222" y="1831446"/>
                </a:cubicBezTo>
                <a:lnTo>
                  <a:pt x="1607518" y="1830364"/>
                </a:lnTo>
                <a:lnTo>
                  <a:pt x="1630367" y="1826357"/>
                </a:lnTo>
                <a:cubicBezTo>
                  <a:pt x="1840183" y="1778150"/>
                  <a:pt x="1989137" y="1583136"/>
                  <a:pt x="1976258" y="1352787"/>
                </a:cubicBezTo>
                <a:cubicBezTo>
                  <a:pt x="1961539" y="1089531"/>
                  <a:pt x="1741019" y="879814"/>
                  <a:pt x="1483712" y="884370"/>
                </a:cubicBezTo>
                <a:cubicBezTo>
                  <a:pt x="1336717" y="886973"/>
                  <a:pt x="1209515" y="958946"/>
                  <a:pt x="1130210" y="1069263"/>
                </a:cubicBezTo>
                <a:lnTo>
                  <a:pt x="1117824" y="1087635"/>
                </a:lnTo>
                <a:lnTo>
                  <a:pt x="1144818" y="1064285"/>
                </a:lnTo>
                <a:cubicBezTo>
                  <a:pt x="1238475" y="990724"/>
                  <a:pt x="1358544" y="946535"/>
                  <a:pt x="1489458" y="946535"/>
                </a:cubicBezTo>
                <a:lnTo>
                  <a:pt x="1524084" y="948199"/>
                </a:lnTo>
                <a:lnTo>
                  <a:pt x="1501022" y="951733"/>
                </a:lnTo>
                <a:cubicBezTo>
                  <a:pt x="1288616" y="995365"/>
                  <a:pt x="1128838" y="1184031"/>
                  <a:pt x="1128838" y="1410158"/>
                </a:cubicBezTo>
                <a:cubicBezTo>
                  <a:pt x="1128838" y="1668590"/>
                  <a:pt x="1337529" y="1878090"/>
                  <a:pt x="1594962" y="1878090"/>
                </a:cubicBezTo>
                <a:close/>
                <a:moveTo>
                  <a:pt x="1489458" y="1977838"/>
                </a:moveTo>
                <a:cubicBezTo>
                  <a:pt x="1190226" y="1977838"/>
                  <a:pt x="947651" y="1746973"/>
                  <a:pt x="947651" y="1462187"/>
                </a:cubicBezTo>
                <a:cubicBezTo>
                  <a:pt x="947651" y="1435488"/>
                  <a:pt x="949783" y="1409263"/>
                  <a:pt x="953894" y="1383658"/>
                </a:cubicBezTo>
                <a:cubicBezTo>
                  <a:pt x="971708" y="1272703"/>
                  <a:pt x="1026679" y="1173384"/>
                  <a:pt x="1106343" y="1097566"/>
                </a:cubicBezTo>
                <a:lnTo>
                  <a:pt x="1109860" y="1094523"/>
                </a:lnTo>
                <a:lnTo>
                  <a:pt x="1114550" y="1081311"/>
                </a:lnTo>
                <a:cubicBezTo>
                  <a:pt x="1193492" y="906781"/>
                  <a:pt x="1370854" y="784658"/>
                  <a:pt x="1583484" y="780893"/>
                </a:cubicBezTo>
                <a:cubicBezTo>
                  <a:pt x="1882567" y="775598"/>
                  <a:pt x="2138171" y="1006479"/>
                  <a:pt x="2154391" y="1296581"/>
                </a:cubicBezTo>
                <a:cubicBezTo>
                  <a:pt x="2163515" y="1459763"/>
                  <a:pt x="2094953" y="1606925"/>
                  <a:pt x="1979984" y="1705399"/>
                </a:cubicBezTo>
                <a:lnTo>
                  <a:pt x="1956579" y="1723525"/>
                </a:lnTo>
                <a:lnTo>
                  <a:pt x="1937358" y="1752418"/>
                </a:lnTo>
                <a:cubicBezTo>
                  <a:pt x="1839819" y="1888500"/>
                  <a:pt x="1675600" y="1977838"/>
                  <a:pt x="1489458" y="1977838"/>
                </a:cubicBezTo>
                <a:close/>
                <a:moveTo>
                  <a:pt x="1682525" y="2200108"/>
                </a:moveTo>
                <a:cubicBezTo>
                  <a:pt x="1944439" y="2195900"/>
                  <a:pt x="2171085" y="2079537"/>
                  <a:pt x="2312388" y="1901179"/>
                </a:cubicBezTo>
                <a:lnTo>
                  <a:pt x="2334458" y="1871476"/>
                </a:lnTo>
                <a:lnTo>
                  <a:pt x="2286359" y="1909228"/>
                </a:lnTo>
                <a:cubicBezTo>
                  <a:pt x="2119485" y="2028159"/>
                  <a:pt x="1905548" y="2099603"/>
                  <a:pt x="1672289" y="2099603"/>
                </a:cubicBezTo>
                <a:lnTo>
                  <a:pt x="1610592" y="2096912"/>
                </a:lnTo>
                <a:lnTo>
                  <a:pt x="1651684" y="2091199"/>
                </a:lnTo>
                <a:cubicBezTo>
                  <a:pt x="2030143" y="2020655"/>
                  <a:pt x="2314834" y="1715627"/>
                  <a:pt x="2314834" y="1350031"/>
                </a:cubicBezTo>
                <a:cubicBezTo>
                  <a:pt x="2314834" y="932206"/>
                  <a:pt x="1942993" y="593492"/>
                  <a:pt x="1484303" y="593492"/>
                </a:cubicBezTo>
                <a:cubicBezTo>
                  <a:pt x="1274668" y="593492"/>
                  <a:pt x="1083173" y="664242"/>
                  <a:pt x="937025" y="780959"/>
                </a:cubicBezTo>
                <a:lnTo>
                  <a:pt x="925401" y="790801"/>
                </a:lnTo>
                <a:lnTo>
                  <a:pt x="946483" y="778794"/>
                </a:lnTo>
                <a:cubicBezTo>
                  <a:pt x="1079176" y="711228"/>
                  <a:pt x="1233565" y="671580"/>
                  <a:pt x="1400097" y="668904"/>
                </a:cubicBezTo>
                <a:lnTo>
                  <a:pt x="1461932" y="670654"/>
                </a:lnTo>
                <a:lnTo>
                  <a:pt x="1421219" y="677133"/>
                </a:lnTo>
                <a:cubicBezTo>
                  <a:pt x="1047374" y="755072"/>
                  <a:pt x="781971" y="1070365"/>
                  <a:pt x="804919" y="1442786"/>
                </a:cubicBezTo>
                <a:cubicBezTo>
                  <a:pt x="831145" y="1868410"/>
                  <a:pt x="1224063" y="2207475"/>
                  <a:pt x="1682525" y="2200108"/>
                </a:cubicBezTo>
                <a:close/>
                <a:moveTo>
                  <a:pt x="1504755" y="2367407"/>
                </a:moveTo>
                <a:cubicBezTo>
                  <a:pt x="971855" y="2375969"/>
                  <a:pt x="516425" y="2002688"/>
                  <a:pt x="487525" y="1533659"/>
                </a:cubicBezTo>
                <a:cubicBezTo>
                  <a:pt x="471267" y="1269830"/>
                  <a:pt x="593430" y="1031904"/>
                  <a:pt x="798279" y="872693"/>
                </a:cubicBezTo>
                <a:lnTo>
                  <a:pt x="839982" y="843388"/>
                </a:lnTo>
                <a:lnTo>
                  <a:pt x="874229" y="796675"/>
                </a:lnTo>
                <a:cubicBezTo>
                  <a:pt x="1048022" y="576661"/>
                  <a:pt x="1340623" y="432222"/>
                  <a:pt x="1672289" y="432222"/>
                </a:cubicBezTo>
                <a:cubicBezTo>
                  <a:pt x="2205452" y="432222"/>
                  <a:pt x="2637668" y="805478"/>
                  <a:pt x="2637668" y="1265912"/>
                </a:cubicBezTo>
                <a:cubicBezTo>
                  <a:pt x="2637668" y="1309078"/>
                  <a:pt x="2633869" y="1351477"/>
                  <a:pt x="2626544" y="1392875"/>
                </a:cubicBezTo>
                <a:cubicBezTo>
                  <a:pt x="2610674" y="1482570"/>
                  <a:pt x="2578252" y="1567561"/>
                  <a:pt x="2532056" y="1645451"/>
                </a:cubicBezTo>
                <a:cubicBezTo>
                  <a:pt x="2485859" y="1723341"/>
                  <a:pt x="2425886" y="1794130"/>
                  <a:pt x="2354915" y="1855420"/>
                </a:cubicBezTo>
                <a:lnTo>
                  <a:pt x="2348647" y="1860340"/>
                </a:lnTo>
                <a:lnTo>
                  <a:pt x="2340290" y="1881700"/>
                </a:lnTo>
                <a:cubicBezTo>
                  <a:pt x="2199633" y="2163876"/>
                  <a:pt x="1883614" y="2361320"/>
                  <a:pt x="1504755" y="2367407"/>
                </a:cubicBezTo>
                <a:close/>
                <a:moveTo>
                  <a:pt x="1397545" y="2709204"/>
                </a:moveTo>
                <a:lnTo>
                  <a:pt x="1313564" y="2683625"/>
                </a:lnTo>
                <a:cubicBezTo>
                  <a:pt x="1039114" y="2584837"/>
                  <a:pt x="801010" y="2390656"/>
                  <a:pt x="650749" y="2114015"/>
                </a:cubicBezTo>
                <a:lnTo>
                  <a:pt x="614783" y="2038601"/>
                </a:lnTo>
                <a:lnTo>
                  <a:pt x="649272" y="2082574"/>
                </a:lnTo>
                <a:cubicBezTo>
                  <a:pt x="992096" y="2472625"/>
                  <a:pt x="1603682" y="2556037"/>
                  <a:pt x="2116901" y="2251331"/>
                </a:cubicBezTo>
                <a:cubicBezTo>
                  <a:pt x="2336852" y="2120742"/>
                  <a:pt x="2507502" y="1937409"/>
                  <a:pt x="2619314" y="1730569"/>
                </a:cubicBezTo>
                <a:cubicBezTo>
                  <a:pt x="2805668" y="1385834"/>
                  <a:pt x="2828583" y="975796"/>
                  <a:pt x="2643909" y="635797"/>
                </a:cubicBezTo>
                <a:cubicBezTo>
                  <a:pt x="2508867" y="387174"/>
                  <a:pt x="2286192" y="219031"/>
                  <a:pt x="2028202" y="142980"/>
                </a:cubicBezTo>
                <a:lnTo>
                  <a:pt x="2006897" y="137397"/>
                </a:lnTo>
                <a:lnTo>
                  <a:pt x="2037333" y="152393"/>
                </a:lnTo>
                <a:cubicBezTo>
                  <a:pt x="2217659" y="253452"/>
                  <a:pt x="2372771" y="403509"/>
                  <a:pt x="2483804" y="598783"/>
                </a:cubicBezTo>
                <a:lnTo>
                  <a:pt x="2521179" y="673576"/>
                </a:lnTo>
                <a:lnTo>
                  <a:pt x="2485857" y="630692"/>
                </a:lnTo>
                <a:cubicBezTo>
                  <a:pt x="2135626" y="252277"/>
                  <a:pt x="1522054" y="200295"/>
                  <a:pt x="1014038" y="537905"/>
                </a:cubicBezTo>
                <a:cubicBezTo>
                  <a:pt x="433447" y="923746"/>
                  <a:pt x="210582" y="1672333"/>
                  <a:pt x="516254" y="2209923"/>
                </a:cubicBezTo>
                <a:cubicBezTo>
                  <a:pt x="690881" y="2517041"/>
                  <a:pt x="1000230" y="2688855"/>
                  <a:pt x="1341630" y="2707786"/>
                </a:cubicBezTo>
                <a:close/>
                <a:moveTo>
                  <a:pt x="1738084" y="2758614"/>
                </a:moveTo>
                <a:cubicBezTo>
                  <a:pt x="1634411" y="2757926"/>
                  <a:pt x="1532079" y="2744900"/>
                  <a:pt x="1433261" y="2720084"/>
                </a:cubicBezTo>
                <a:lnTo>
                  <a:pt x="1422318" y="2716750"/>
                </a:lnTo>
                <a:lnTo>
                  <a:pt x="1386949" y="2724643"/>
                </a:lnTo>
                <a:cubicBezTo>
                  <a:pt x="900227" y="2793005"/>
                  <a:pt x="419484" y="2582771"/>
                  <a:pt x="166887" y="2138525"/>
                </a:cubicBezTo>
                <a:cubicBezTo>
                  <a:pt x="-188415" y="1513651"/>
                  <a:pt x="42216" y="662407"/>
                  <a:pt x="682014" y="237219"/>
                </a:cubicBezTo>
                <a:cubicBezTo>
                  <a:pt x="1041900" y="-1950"/>
                  <a:pt x="1454592" y="-55367"/>
                  <a:pt x="1810049" y="54886"/>
                </a:cubicBezTo>
                <a:lnTo>
                  <a:pt x="1878052" y="79920"/>
                </a:lnTo>
                <a:lnTo>
                  <a:pt x="1965689" y="81604"/>
                </a:lnTo>
                <a:cubicBezTo>
                  <a:pt x="2386494" y="104349"/>
                  <a:pt x="2777742" y="330986"/>
                  <a:pt x="2991394" y="724335"/>
                </a:cubicBezTo>
                <a:cubicBezTo>
                  <a:pt x="3227517" y="1159057"/>
                  <a:pt x="3185246" y="1684230"/>
                  <a:pt x="2925735" y="2094710"/>
                </a:cubicBezTo>
                <a:cubicBezTo>
                  <a:pt x="2807775" y="2281291"/>
                  <a:pt x="2644932" y="2444176"/>
                  <a:pt x="2442947" y="2564098"/>
                </a:cubicBezTo>
                <a:cubicBezTo>
                  <a:pt x="2382352" y="2600074"/>
                  <a:pt x="2320385" y="2630907"/>
                  <a:pt x="2257553" y="2656723"/>
                </a:cubicBezTo>
                <a:cubicBezTo>
                  <a:pt x="2087384" y="2726641"/>
                  <a:pt x="1910872" y="2759762"/>
                  <a:pt x="1738084" y="2758614"/>
                </a:cubicBezTo>
                <a:close/>
              </a:path>
            </a:pathLst>
          </a:custGeom>
          <a:gradFill flip="none" rotWithShape="1">
            <a:gsLst>
              <a:gs pos="22000">
                <a:srgbClr val="EE5F50">
                  <a:alpha val="0"/>
                </a:srgbClr>
              </a:gs>
              <a:gs pos="72000">
                <a:srgbClr val="99FF33">
                  <a:alpha val="67000"/>
                  <a:lumMod val="0"/>
                  <a:lumOff val="100000"/>
                </a:srgbClr>
              </a:gs>
              <a:gs pos="100000">
                <a:srgbClr val="99FF33">
                  <a:alpha val="66000"/>
                  <a:lumMod val="0"/>
                  <a:lumOff val="100000"/>
                </a:srgbClr>
              </a:gs>
              <a:gs pos="90000">
                <a:srgbClr val="B10000">
                  <a:alpha val="0"/>
                </a:srgbClr>
              </a:gs>
              <a:gs pos="8000">
                <a:srgbClr val="99FF33">
                  <a:alpha val="71000"/>
                  <a:lumMod val="0"/>
                  <a:lumOff val="100000"/>
                </a:srgbClr>
              </a:gs>
              <a:gs pos="28000">
                <a:srgbClr val="E78974">
                  <a:alpha val="0"/>
                </a:srgbClr>
              </a:gs>
              <a:gs pos="61000">
                <a:srgbClr val="C00000">
                  <a:lumMod val="69000"/>
                  <a:alpha val="0"/>
                </a:srgbClr>
              </a:gs>
              <a:gs pos="43000">
                <a:srgbClr val="C00000">
                  <a:alpha val="0"/>
                </a:srgbClr>
              </a:gs>
              <a:gs pos="34000">
                <a:srgbClr val="FFFF00">
                  <a:alpha val="73000"/>
                  <a:lumMod val="0"/>
                  <a:lumOff val="100000"/>
                </a:srgbClr>
              </a:gs>
            </a:gsLst>
            <a:path path="circle">
              <a:fillToRect l="50000" t="50000" r="50000" b="50000"/>
            </a:path>
            <a:tileRect/>
          </a:gradFill>
          <a:ln w="6350">
            <a:solidFill>
              <a:srgbClr val="FF0000">
                <a:alpha val="28000"/>
              </a:srgbClr>
            </a:solidFill>
          </a:ln>
          <a:effectLst>
            <a:outerShdw blurRad="50800" dist="50800" dir="5400000" algn="ctr" rotWithShape="0">
              <a:schemeClr val="tx1">
                <a:lumMod val="50000"/>
                <a:alpha val="3000"/>
              </a:schemeClr>
            </a:outerShdw>
          </a:effectLst>
          <a:scene3d>
            <a:camera prst="orthographicFront"/>
            <a:lightRig rig="fla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ES"/>
          </a:p>
        </p:txBody>
      </p:sp>
      <p:sp>
        <p:nvSpPr>
          <p:cNvPr id="16" name="15 Rectángulo"/>
          <p:cNvSpPr/>
          <p:nvPr/>
        </p:nvSpPr>
        <p:spPr>
          <a:xfrm flipH="1">
            <a:off x="-252536" y="-271660"/>
            <a:ext cx="9577064" cy="5415160"/>
          </a:xfrm>
          <a:prstGeom prst="rect">
            <a:avLst/>
          </a:prstGeom>
          <a:gradFill flip="none" rotWithShape="1">
            <a:gsLst>
              <a:gs pos="83000">
                <a:schemeClr val="tx1">
                  <a:lumMod val="95000"/>
                </a:schemeClr>
              </a:gs>
              <a:gs pos="51000">
                <a:srgbClr val="C3451D"/>
              </a:gs>
              <a:gs pos="95000">
                <a:schemeClr val="bg1"/>
              </a:gs>
              <a:gs pos="4000">
                <a:schemeClr val="bg1"/>
              </a:gs>
              <a:gs pos="64000">
                <a:schemeClr val="bg1"/>
              </a:gs>
              <a:gs pos="34000">
                <a:schemeClr val="bg1"/>
              </a:gs>
              <a:gs pos="22000">
                <a:schemeClr val="tx1">
                  <a:lumMod val="9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503603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52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3500" fill="hold"/>
                                        <p:tgtEl>
                                          <p:spTgt spid="8"/>
                                        </p:tgtEl>
                                        <p:attrNameLst>
                                          <p:attrName>ppt_w</p:attrName>
                                        </p:attrNameLst>
                                      </p:cBhvr>
                                      <p:tavLst>
                                        <p:tav tm="0">
                                          <p:val>
                                            <p:fltVal val="0"/>
                                          </p:val>
                                        </p:tav>
                                        <p:tav tm="100000">
                                          <p:val>
                                            <p:strVal val="#ppt_w"/>
                                          </p:val>
                                        </p:tav>
                                      </p:tavLst>
                                    </p:anim>
                                    <p:anim calcmode="lin" valueType="num">
                                      <p:cBhvr>
                                        <p:cTn id="8" dur="3500" fill="hold"/>
                                        <p:tgtEl>
                                          <p:spTgt spid="8"/>
                                        </p:tgtEl>
                                        <p:attrNameLst>
                                          <p:attrName>ppt_h</p:attrName>
                                        </p:attrNameLst>
                                      </p:cBhvr>
                                      <p:tavLst>
                                        <p:tav tm="0">
                                          <p:val>
                                            <p:fltVal val="0"/>
                                          </p:val>
                                        </p:tav>
                                        <p:tav tm="100000">
                                          <p:val>
                                            <p:strVal val="#ppt_h"/>
                                          </p:val>
                                        </p:tav>
                                      </p:tavLst>
                                    </p:anim>
                                    <p:anim calcmode="lin" valueType="num">
                                      <p:cBhvr>
                                        <p:cTn id="9" dur="3500" fill="hold"/>
                                        <p:tgtEl>
                                          <p:spTgt spid="8"/>
                                        </p:tgtEl>
                                        <p:attrNameLst>
                                          <p:attrName>ppt_x</p:attrName>
                                        </p:attrNameLst>
                                      </p:cBhvr>
                                      <p:tavLst>
                                        <p:tav tm="0">
                                          <p:val>
                                            <p:fltVal val="0.5"/>
                                          </p:val>
                                        </p:tav>
                                        <p:tav tm="100000">
                                          <p:val>
                                            <p:strVal val="#ppt_x"/>
                                          </p:val>
                                        </p:tav>
                                      </p:tavLst>
                                    </p:anim>
                                    <p:anim calcmode="lin" valueType="num">
                                      <p:cBhvr>
                                        <p:cTn id="10" dur="3500" fill="hold"/>
                                        <p:tgtEl>
                                          <p:spTgt spid="8"/>
                                        </p:tgtEl>
                                        <p:attrNameLst>
                                          <p:attrName>ppt_y</p:attrName>
                                        </p:attrNameLst>
                                      </p:cBhvr>
                                      <p:tavLst>
                                        <p:tav tm="0">
                                          <p:val>
                                            <p:fltVal val="0.5"/>
                                          </p:val>
                                        </p:tav>
                                        <p:tav tm="100000">
                                          <p:val>
                                            <p:strVal val="#ppt_y"/>
                                          </p:val>
                                        </p:tav>
                                      </p:tavLst>
                                    </p:anim>
                                  </p:childTnLst>
                                </p:cTn>
                              </p:par>
                              <p:par>
                                <p:cTn id="11" presetID="23" presetClass="entr" presetSubtype="288"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3500" fill="hold"/>
                                        <p:tgtEl>
                                          <p:spTgt spid="7"/>
                                        </p:tgtEl>
                                        <p:attrNameLst>
                                          <p:attrName>ppt_w</p:attrName>
                                        </p:attrNameLst>
                                      </p:cBhvr>
                                      <p:tavLst>
                                        <p:tav tm="0">
                                          <p:val>
                                            <p:strVal val="4/3*#ppt_w"/>
                                          </p:val>
                                        </p:tav>
                                        <p:tav tm="100000">
                                          <p:val>
                                            <p:strVal val="#ppt_w"/>
                                          </p:val>
                                        </p:tav>
                                      </p:tavLst>
                                    </p:anim>
                                    <p:anim calcmode="lin" valueType="num">
                                      <p:cBhvr>
                                        <p:cTn id="14" dur="3500" fill="hold"/>
                                        <p:tgtEl>
                                          <p:spTgt spid="7"/>
                                        </p:tgtEl>
                                        <p:attrNameLst>
                                          <p:attrName>ppt_h</p:attrName>
                                        </p:attrNameLst>
                                      </p:cBhvr>
                                      <p:tavLst>
                                        <p:tav tm="0">
                                          <p:val>
                                            <p:strVal val="4/3*#ppt_h"/>
                                          </p:val>
                                        </p:tav>
                                        <p:tav tm="100000">
                                          <p:val>
                                            <p:strVal val="#ppt_h"/>
                                          </p:val>
                                        </p:tav>
                                      </p:tavLst>
                                    </p:anim>
                                  </p:childTnLst>
                                </p:cTn>
                              </p:par>
                              <p:par>
                                <p:cTn id="15" presetID="23" presetClass="exit" presetSubtype="16" fill="hold" grpId="1" nodeType="withEffect">
                                  <p:stCondLst>
                                    <p:cond delay="0"/>
                                  </p:stCondLst>
                                  <p:childTnLst>
                                    <p:anim calcmode="lin" valueType="num">
                                      <p:cBhvr>
                                        <p:cTn id="16" dur="3500"/>
                                        <p:tgtEl>
                                          <p:spTgt spid="8"/>
                                        </p:tgtEl>
                                        <p:attrNameLst>
                                          <p:attrName>ppt_w</p:attrName>
                                        </p:attrNameLst>
                                      </p:cBhvr>
                                      <p:tavLst>
                                        <p:tav tm="0">
                                          <p:val>
                                            <p:strVal val="ppt_w"/>
                                          </p:val>
                                        </p:tav>
                                        <p:tav tm="100000">
                                          <p:val>
                                            <p:strVal val="4*ppt_w"/>
                                          </p:val>
                                        </p:tav>
                                      </p:tavLst>
                                    </p:anim>
                                    <p:anim calcmode="lin" valueType="num">
                                      <p:cBhvr>
                                        <p:cTn id="17" dur="3500"/>
                                        <p:tgtEl>
                                          <p:spTgt spid="8"/>
                                        </p:tgtEl>
                                        <p:attrNameLst>
                                          <p:attrName>ppt_h</p:attrName>
                                        </p:attrNameLst>
                                      </p:cBhvr>
                                      <p:tavLst>
                                        <p:tav tm="0">
                                          <p:val>
                                            <p:strVal val="ppt_h"/>
                                          </p:val>
                                        </p:tav>
                                        <p:tav tm="100000">
                                          <p:val>
                                            <p:strVal val="4*ppt_h"/>
                                          </p:val>
                                        </p:tav>
                                      </p:tavLst>
                                    </p:anim>
                                    <p:set>
                                      <p:cBhvr>
                                        <p:cTn id="18" dur="1" fill="hold">
                                          <p:stCondLst>
                                            <p:cond delay="3499"/>
                                          </p:stCondLst>
                                        </p:cTn>
                                        <p:tgtEl>
                                          <p:spTgt spid="8"/>
                                        </p:tgtEl>
                                        <p:attrNameLst>
                                          <p:attrName>style.visibility</p:attrName>
                                        </p:attrNameLst>
                                      </p:cBhvr>
                                      <p:to>
                                        <p:strVal val="hidden"/>
                                      </p:to>
                                    </p:set>
                                  </p:childTnLst>
                                </p:cTn>
                              </p:par>
                              <p:par>
                                <p:cTn id="19" presetID="8" presetClass="emph" presetSubtype="0" fill="hold" grpId="2" nodeType="withEffect">
                                  <p:stCondLst>
                                    <p:cond delay="0"/>
                                  </p:stCondLst>
                                  <p:childTnLst>
                                    <p:animRot by="21600000">
                                      <p:cBhvr>
                                        <p:cTn id="20" dur="3500" fill="hold"/>
                                        <p:tgtEl>
                                          <p:spTgt spid="8"/>
                                        </p:tgtEl>
                                        <p:attrNameLst>
                                          <p:attrName>r</p:attrName>
                                        </p:attrNameLst>
                                      </p:cBhvr>
                                    </p:animRot>
                                  </p:childTnLst>
                                </p:cTn>
                              </p:par>
                              <p:par>
                                <p:cTn id="21" presetID="23" presetClass="exit" presetSubtype="272" fill="hold" grpId="1" nodeType="withEffect">
                                  <p:stCondLst>
                                    <p:cond delay="0"/>
                                  </p:stCondLst>
                                  <p:childTnLst>
                                    <p:anim calcmode="lin" valueType="num">
                                      <p:cBhvr>
                                        <p:cTn id="22" dur="3500"/>
                                        <p:tgtEl>
                                          <p:spTgt spid="7"/>
                                        </p:tgtEl>
                                        <p:attrNameLst>
                                          <p:attrName>ppt_w</p:attrName>
                                        </p:attrNameLst>
                                      </p:cBhvr>
                                      <p:tavLst>
                                        <p:tav tm="0">
                                          <p:val>
                                            <p:strVal val="ppt_w"/>
                                          </p:val>
                                        </p:tav>
                                        <p:tav tm="100000">
                                          <p:val>
                                            <p:strVal val="4/3*ppt_w"/>
                                          </p:val>
                                        </p:tav>
                                      </p:tavLst>
                                    </p:anim>
                                    <p:anim calcmode="lin" valueType="num">
                                      <p:cBhvr>
                                        <p:cTn id="23" dur="3500"/>
                                        <p:tgtEl>
                                          <p:spTgt spid="7"/>
                                        </p:tgtEl>
                                        <p:attrNameLst>
                                          <p:attrName>ppt_h</p:attrName>
                                        </p:attrNameLst>
                                      </p:cBhvr>
                                      <p:tavLst>
                                        <p:tav tm="0">
                                          <p:val>
                                            <p:strVal val="ppt_h"/>
                                          </p:val>
                                        </p:tav>
                                        <p:tav tm="100000">
                                          <p:val>
                                            <p:strVal val="4/3*ppt_h"/>
                                          </p:val>
                                        </p:tav>
                                      </p:tavLst>
                                    </p:anim>
                                    <p:set>
                                      <p:cBhvr>
                                        <p:cTn id="24" dur="1" fill="hold">
                                          <p:stCondLst>
                                            <p:cond delay="3499"/>
                                          </p:stCondLst>
                                        </p:cTn>
                                        <p:tgtEl>
                                          <p:spTgt spid="7"/>
                                        </p:tgtEl>
                                        <p:attrNameLst>
                                          <p:attrName>style.visibility</p:attrName>
                                        </p:attrNameLst>
                                      </p:cBhvr>
                                      <p:to>
                                        <p:strVal val="hidden"/>
                                      </p:to>
                                    </p:set>
                                  </p:childTnLst>
                                </p:cTn>
                              </p:par>
                              <p:par>
                                <p:cTn id="25" presetID="8" presetClass="emph" presetSubtype="0" fill="hold" grpId="2" nodeType="withEffect">
                                  <p:stCondLst>
                                    <p:cond delay="0"/>
                                  </p:stCondLst>
                                  <p:childTnLst>
                                    <p:animRot by="21600000">
                                      <p:cBhvr>
                                        <p:cTn id="26" dur="3500" fill="hold"/>
                                        <p:tgtEl>
                                          <p:spTgt spid="7"/>
                                        </p:tgtEl>
                                        <p:attrNameLst>
                                          <p:attrName>r</p:attrName>
                                        </p:attrNameLst>
                                      </p:cBhvr>
                                    </p:animRot>
                                  </p:childTnLst>
                                </p:cTn>
                              </p:par>
                              <p:par>
                                <p:cTn id="27" presetID="23" presetClass="entr" presetSubtype="272" fill="hold" nodeType="withEffect">
                                  <p:stCondLst>
                                    <p:cond delay="1000"/>
                                  </p:stCondLst>
                                  <p:childTnLst>
                                    <p:set>
                                      <p:cBhvr>
                                        <p:cTn id="28" dur="1" fill="hold">
                                          <p:stCondLst>
                                            <p:cond delay="0"/>
                                          </p:stCondLst>
                                        </p:cTn>
                                        <p:tgtEl>
                                          <p:spTgt spid="18"/>
                                        </p:tgtEl>
                                        <p:attrNameLst>
                                          <p:attrName>style.visibility</p:attrName>
                                        </p:attrNameLst>
                                      </p:cBhvr>
                                      <p:to>
                                        <p:strVal val="visible"/>
                                      </p:to>
                                    </p:set>
                                    <p:anim calcmode="lin" valueType="num">
                                      <p:cBhvr>
                                        <p:cTn id="29" dur="2500" fill="hold"/>
                                        <p:tgtEl>
                                          <p:spTgt spid="18"/>
                                        </p:tgtEl>
                                        <p:attrNameLst>
                                          <p:attrName>ppt_w</p:attrName>
                                        </p:attrNameLst>
                                      </p:cBhvr>
                                      <p:tavLst>
                                        <p:tav tm="0">
                                          <p:val>
                                            <p:strVal val="2/3*#ppt_w"/>
                                          </p:val>
                                        </p:tav>
                                        <p:tav tm="100000">
                                          <p:val>
                                            <p:strVal val="#ppt_w"/>
                                          </p:val>
                                        </p:tav>
                                      </p:tavLst>
                                    </p:anim>
                                    <p:anim calcmode="lin" valueType="num">
                                      <p:cBhvr>
                                        <p:cTn id="30" dur="2500" fill="hold"/>
                                        <p:tgtEl>
                                          <p:spTgt spid="18"/>
                                        </p:tgtEl>
                                        <p:attrNameLst>
                                          <p:attrName>ppt_h</p:attrName>
                                        </p:attrNameLst>
                                      </p:cBhvr>
                                      <p:tavLst>
                                        <p:tav tm="0">
                                          <p:val>
                                            <p:strVal val="2/3*#ppt_h"/>
                                          </p:val>
                                        </p:tav>
                                        <p:tav tm="100000">
                                          <p:val>
                                            <p:strVal val="#ppt_h"/>
                                          </p:val>
                                        </p:tav>
                                      </p:tavLst>
                                    </p:anim>
                                  </p:childTnLst>
                                </p:cTn>
                              </p:par>
                              <p:par>
                                <p:cTn id="31" presetID="23" presetClass="entr" presetSubtype="528" fill="hold" nodeType="withEffect">
                                  <p:stCondLst>
                                    <p:cond delay="1000"/>
                                  </p:stCondLst>
                                  <p:childTnLst>
                                    <p:set>
                                      <p:cBhvr>
                                        <p:cTn id="32" dur="1" fill="hold">
                                          <p:stCondLst>
                                            <p:cond delay="0"/>
                                          </p:stCondLst>
                                        </p:cTn>
                                        <p:tgtEl>
                                          <p:spTgt spid="18"/>
                                        </p:tgtEl>
                                        <p:attrNameLst>
                                          <p:attrName>style.visibility</p:attrName>
                                        </p:attrNameLst>
                                      </p:cBhvr>
                                      <p:to>
                                        <p:strVal val="visible"/>
                                      </p:to>
                                    </p:set>
                                    <p:anim calcmode="lin" valueType="num">
                                      <p:cBhvr>
                                        <p:cTn id="33" dur="2500" fill="hold"/>
                                        <p:tgtEl>
                                          <p:spTgt spid="18"/>
                                        </p:tgtEl>
                                        <p:attrNameLst>
                                          <p:attrName>ppt_w</p:attrName>
                                        </p:attrNameLst>
                                      </p:cBhvr>
                                      <p:tavLst>
                                        <p:tav tm="0">
                                          <p:val>
                                            <p:fltVal val="0"/>
                                          </p:val>
                                        </p:tav>
                                        <p:tav tm="100000">
                                          <p:val>
                                            <p:strVal val="#ppt_w"/>
                                          </p:val>
                                        </p:tav>
                                      </p:tavLst>
                                    </p:anim>
                                    <p:anim calcmode="lin" valueType="num">
                                      <p:cBhvr>
                                        <p:cTn id="34" dur="2500" fill="hold"/>
                                        <p:tgtEl>
                                          <p:spTgt spid="18"/>
                                        </p:tgtEl>
                                        <p:attrNameLst>
                                          <p:attrName>ppt_h</p:attrName>
                                        </p:attrNameLst>
                                      </p:cBhvr>
                                      <p:tavLst>
                                        <p:tav tm="0">
                                          <p:val>
                                            <p:fltVal val="0"/>
                                          </p:val>
                                        </p:tav>
                                        <p:tav tm="100000">
                                          <p:val>
                                            <p:strVal val="#ppt_h"/>
                                          </p:val>
                                        </p:tav>
                                      </p:tavLst>
                                    </p:anim>
                                    <p:anim calcmode="lin" valueType="num">
                                      <p:cBhvr>
                                        <p:cTn id="35" dur="2500" fill="hold"/>
                                        <p:tgtEl>
                                          <p:spTgt spid="18"/>
                                        </p:tgtEl>
                                        <p:attrNameLst>
                                          <p:attrName>ppt_x</p:attrName>
                                        </p:attrNameLst>
                                      </p:cBhvr>
                                      <p:tavLst>
                                        <p:tav tm="0">
                                          <p:val>
                                            <p:fltVal val="0.5"/>
                                          </p:val>
                                        </p:tav>
                                        <p:tav tm="100000">
                                          <p:val>
                                            <p:strVal val="#ppt_x"/>
                                          </p:val>
                                        </p:tav>
                                      </p:tavLst>
                                    </p:anim>
                                    <p:anim calcmode="lin" valueType="num">
                                      <p:cBhvr>
                                        <p:cTn id="36" dur="2500" fill="hold"/>
                                        <p:tgtEl>
                                          <p:spTgt spid="18"/>
                                        </p:tgtEl>
                                        <p:attrNameLst>
                                          <p:attrName>ppt_y</p:attrName>
                                        </p:attrNameLst>
                                      </p:cBhvr>
                                      <p:tavLst>
                                        <p:tav tm="0">
                                          <p:val>
                                            <p:fltVal val="0.5"/>
                                          </p:val>
                                        </p:tav>
                                        <p:tav tm="100000">
                                          <p:val>
                                            <p:strVal val="#ppt_y"/>
                                          </p:val>
                                        </p:tav>
                                      </p:tavLst>
                                    </p:anim>
                                  </p:childTnLst>
                                </p:cTn>
                              </p:par>
                              <p:par>
                                <p:cTn id="37" presetID="23" presetClass="entr" presetSubtype="272" fill="hold" nodeType="withEffect">
                                  <p:stCondLst>
                                    <p:cond delay="1000"/>
                                  </p:stCondLst>
                                  <p:childTnLst>
                                    <p:set>
                                      <p:cBhvr>
                                        <p:cTn id="38" dur="1" fill="hold">
                                          <p:stCondLst>
                                            <p:cond delay="0"/>
                                          </p:stCondLst>
                                        </p:cTn>
                                        <p:tgtEl>
                                          <p:spTgt spid="19"/>
                                        </p:tgtEl>
                                        <p:attrNameLst>
                                          <p:attrName>style.visibility</p:attrName>
                                        </p:attrNameLst>
                                      </p:cBhvr>
                                      <p:to>
                                        <p:strVal val="visible"/>
                                      </p:to>
                                    </p:set>
                                    <p:anim calcmode="lin" valueType="num">
                                      <p:cBhvr>
                                        <p:cTn id="39" dur="2500" fill="hold"/>
                                        <p:tgtEl>
                                          <p:spTgt spid="19"/>
                                        </p:tgtEl>
                                        <p:attrNameLst>
                                          <p:attrName>ppt_w</p:attrName>
                                        </p:attrNameLst>
                                      </p:cBhvr>
                                      <p:tavLst>
                                        <p:tav tm="0">
                                          <p:val>
                                            <p:strVal val="2/3*#ppt_w"/>
                                          </p:val>
                                        </p:tav>
                                        <p:tav tm="100000">
                                          <p:val>
                                            <p:strVal val="#ppt_w"/>
                                          </p:val>
                                        </p:tav>
                                      </p:tavLst>
                                    </p:anim>
                                    <p:anim calcmode="lin" valueType="num">
                                      <p:cBhvr>
                                        <p:cTn id="40" dur="2500" fill="hold"/>
                                        <p:tgtEl>
                                          <p:spTgt spid="19"/>
                                        </p:tgtEl>
                                        <p:attrNameLst>
                                          <p:attrName>ppt_h</p:attrName>
                                        </p:attrNameLst>
                                      </p:cBhvr>
                                      <p:tavLst>
                                        <p:tav tm="0">
                                          <p:val>
                                            <p:strVal val="2/3*#ppt_h"/>
                                          </p:val>
                                        </p:tav>
                                        <p:tav tm="100000">
                                          <p:val>
                                            <p:strVal val="#ppt_h"/>
                                          </p:val>
                                        </p:tav>
                                      </p:tavLst>
                                    </p:anim>
                                  </p:childTnLst>
                                </p:cTn>
                              </p:par>
                              <p:par>
                                <p:cTn id="41" presetID="23" presetClass="entr" presetSubtype="528" fill="hold" nodeType="withEffect">
                                  <p:stCondLst>
                                    <p:cond delay="1000"/>
                                  </p:stCondLst>
                                  <p:childTnLst>
                                    <p:set>
                                      <p:cBhvr>
                                        <p:cTn id="42" dur="1" fill="hold">
                                          <p:stCondLst>
                                            <p:cond delay="0"/>
                                          </p:stCondLst>
                                        </p:cTn>
                                        <p:tgtEl>
                                          <p:spTgt spid="19"/>
                                        </p:tgtEl>
                                        <p:attrNameLst>
                                          <p:attrName>style.visibility</p:attrName>
                                        </p:attrNameLst>
                                      </p:cBhvr>
                                      <p:to>
                                        <p:strVal val="visible"/>
                                      </p:to>
                                    </p:set>
                                    <p:anim calcmode="lin" valueType="num">
                                      <p:cBhvr>
                                        <p:cTn id="43" dur="2500" fill="hold"/>
                                        <p:tgtEl>
                                          <p:spTgt spid="19"/>
                                        </p:tgtEl>
                                        <p:attrNameLst>
                                          <p:attrName>ppt_w</p:attrName>
                                        </p:attrNameLst>
                                      </p:cBhvr>
                                      <p:tavLst>
                                        <p:tav tm="0">
                                          <p:val>
                                            <p:fltVal val="0"/>
                                          </p:val>
                                        </p:tav>
                                        <p:tav tm="100000">
                                          <p:val>
                                            <p:strVal val="#ppt_w"/>
                                          </p:val>
                                        </p:tav>
                                      </p:tavLst>
                                    </p:anim>
                                    <p:anim calcmode="lin" valueType="num">
                                      <p:cBhvr>
                                        <p:cTn id="44" dur="2500" fill="hold"/>
                                        <p:tgtEl>
                                          <p:spTgt spid="19"/>
                                        </p:tgtEl>
                                        <p:attrNameLst>
                                          <p:attrName>ppt_h</p:attrName>
                                        </p:attrNameLst>
                                      </p:cBhvr>
                                      <p:tavLst>
                                        <p:tav tm="0">
                                          <p:val>
                                            <p:fltVal val="0"/>
                                          </p:val>
                                        </p:tav>
                                        <p:tav tm="100000">
                                          <p:val>
                                            <p:strVal val="#ppt_h"/>
                                          </p:val>
                                        </p:tav>
                                      </p:tavLst>
                                    </p:anim>
                                    <p:anim calcmode="lin" valueType="num">
                                      <p:cBhvr>
                                        <p:cTn id="45" dur="2500" fill="hold"/>
                                        <p:tgtEl>
                                          <p:spTgt spid="19"/>
                                        </p:tgtEl>
                                        <p:attrNameLst>
                                          <p:attrName>ppt_x</p:attrName>
                                        </p:attrNameLst>
                                      </p:cBhvr>
                                      <p:tavLst>
                                        <p:tav tm="0">
                                          <p:val>
                                            <p:fltVal val="0.5"/>
                                          </p:val>
                                        </p:tav>
                                        <p:tav tm="100000">
                                          <p:val>
                                            <p:strVal val="#ppt_x"/>
                                          </p:val>
                                        </p:tav>
                                      </p:tavLst>
                                    </p:anim>
                                    <p:anim calcmode="lin" valueType="num">
                                      <p:cBhvr>
                                        <p:cTn id="46" dur="2500" fill="hold"/>
                                        <p:tgtEl>
                                          <p:spTgt spid="19"/>
                                        </p:tgtEl>
                                        <p:attrNameLst>
                                          <p:attrName>ppt_y</p:attrName>
                                        </p:attrNameLst>
                                      </p:cBhvr>
                                      <p:tavLst>
                                        <p:tav tm="0">
                                          <p:val>
                                            <p:fltVal val="0.5"/>
                                          </p:val>
                                        </p:tav>
                                        <p:tav tm="100000">
                                          <p:val>
                                            <p:strVal val="#ppt_y"/>
                                          </p:val>
                                        </p:tav>
                                      </p:tavLst>
                                    </p:anim>
                                  </p:childTnLst>
                                </p:cTn>
                              </p:par>
                              <p:par>
                                <p:cTn id="47" presetID="23" presetClass="entr" presetSubtype="288" fill="hold" nodeType="with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3500" fill="hold"/>
                                        <p:tgtEl>
                                          <p:spTgt spid="17"/>
                                        </p:tgtEl>
                                        <p:attrNameLst>
                                          <p:attrName>ppt_w</p:attrName>
                                        </p:attrNameLst>
                                      </p:cBhvr>
                                      <p:tavLst>
                                        <p:tav tm="0">
                                          <p:val>
                                            <p:strVal val="4/3*#ppt_w"/>
                                          </p:val>
                                        </p:tav>
                                        <p:tav tm="100000">
                                          <p:val>
                                            <p:strVal val="#ppt_w"/>
                                          </p:val>
                                        </p:tav>
                                      </p:tavLst>
                                    </p:anim>
                                    <p:anim calcmode="lin" valueType="num">
                                      <p:cBhvr>
                                        <p:cTn id="50" dur="3500" fill="hold"/>
                                        <p:tgtEl>
                                          <p:spTgt spid="17"/>
                                        </p:tgtEl>
                                        <p:attrNameLst>
                                          <p:attrName>ppt_h</p:attrName>
                                        </p:attrNameLst>
                                      </p:cBhvr>
                                      <p:tavLst>
                                        <p:tav tm="0">
                                          <p:val>
                                            <p:strVal val="4/3*#ppt_h"/>
                                          </p:val>
                                        </p:tav>
                                        <p:tav tm="100000">
                                          <p:val>
                                            <p:strVal val="#ppt_h"/>
                                          </p:val>
                                        </p:tav>
                                      </p:tavLst>
                                    </p:anim>
                                  </p:childTnLst>
                                </p:cTn>
                              </p:par>
                              <p:par>
                                <p:cTn id="51" presetID="21" presetClass="entr" presetSubtype="8" fill="hold" nodeType="with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heel(8)">
                                      <p:cBhvr>
                                        <p:cTn id="53" dur="3500"/>
                                        <p:tgtEl>
                                          <p:spTgt spid="17"/>
                                        </p:tgtEl>
                                      </p:cBhvr>
                                    </p:animEffect>
                                  </p:childTnLst>
                                </p:cTn>
                              </p:par>
                              <p:par>
                                <p:cTn id="54" presetID="9" presetClass="emph" presetSubtype="0" grpId="0" nodeType="withEffect">
                                  <p:stCondLst>
                                    <p:cond delay="0"/>
                                  </p:stCondLst>
                                  <p:childTnLst>
                                    <p:set>
                                      <p:cBhvr rctx="PPT">
                                        <p:cTn id="55" dur="indefinite"/>
                                        <p:tgtEl>
                                          <p:spTgt spid="16"/>
                                        </p:tgtEl>
                                        <p:attrNameLst>
                                          <p:attrName>style.opacity</p:attrName>
                                        </p:attrNameLst>
                                      </p:cBhvr>
                                      <p:to>
                                        <p:strVal val="0"/>
                                      </p:to>
                                    </p:set>
                                    <p:animEffect filter="image" prLst="opacity: 0">
                                      <p:cBhvr rctx="IE">
                                        <p:cTn id="56" dur="indefinite"/>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8" grpId="0" animBg="1"/>
      <p:bldP spid="8" grpId="1" animBg="1"/>
      <p:bldP spid="8" grpId="2" animBg="1"/>
      <p:bldP spid="16"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3498DB"/>
        </a:solidFill>
        <a:effectLst/>
      </p:bgPr>
    </p:bg>
    <p:spTree>
      <p:nvGrpSpPr>
        <p:cNvPr id="1" name=""/>
        <p:cNvGrpSpPr/>
        <p:nvPr/>
      </p:nvGrpSpPr>
      <p:grpSpPr>
        <a:xfrm>
          <a:off x="0" y="0"/>
          <a:ext cx="0" cy="0"/>
          <a:chOff x="0" y="0"/>
          <a:chExt cx="0" cy="0"/>
        </a:xfrm>
      </p:grpSpPr>
      <p:pic>
        <p:nvPicPr>
          <p:cNvPr id="4124" name="sound001.wav">
            <a:hlinkClick r:id="" action="ppaction://media"/>
          </p:cNvPr>
          <p:cNvPicPr>
            <a:picLocks noRot="1" noChangeAspect="1" noChangeArrowheads="1"/>
          </p:cNvPicPr>
          <p:nvPr>
            <a:audioFile r:link="rId1"/>
          </p:nvPr>
        </p:nvPicPr>
        <p:blipFill>
          <a:blip r:embed="rId4">
            <a:extLst>
              <a:ext uri="{28A0092B-C50C-407E-A947-70E740481C1C}">
                <a14:useLocalDpi xmlns:a14="http://schemas.microsoft.com/office/drawing/2010/main" val="0"/>
              </a:ext>
            </a:extLst>
          </a:blip>
          <a:srcRect/>
          <a:stretch>
            <a:fillRect/>
          </a:stretch>
        </p:blipFill>
        <p:spPr bwMode="auto">
          <a:xfrm>
            <a:off x="4419600" y="2457450"/>
            <a:ext cx="304800" cy="228600"/>
          </a:xfrm>
          <a:prstGeom prst="rect">
            <a:avLst/>
          </a:prstGeom>
          <a:noFill/>
          <a:extLst>
            <a:ext uri="{909E8E84-426E-40DD-AFC4-6F175D3DCCD1}">
              <a14:hiddenFill xmlns:a14="http://schemas.microsoft.com/office/drawing/2010/main">
                <a:solidFill>
                  <a:srgbClr val="FFFFFF"/>
                </a:solidFill>
              </a14:hiddenFill>
            </a:ext>
          </a:extLst>
        </p:spPr>
      </p:pic>
      <p:sp>
        <p:nvSpPr>
          <p:cNvPr id="4100" name="Rectangle 4"/>
          <p:cNvSpPr>
            <a:spLocks noChangeArrowheads="1"/>
          </p:cNvSpPr>
          <p:nvPr/>
        </p:nvSpPr>
        <p:spPr bwMode="auto">
          <a:xfrm>
            <a:off x="0" y="1200150"/>
            <a:ext cx="9144000" cy="171450"/>
          </a:xfrm>
          <a:prstGeom prst="rect">
            <a:avLst/>
          </a:prstGeom>
          <a:solidFill>
            <a:schemeClr val="bg1"/>
          </a:solidFill>
          <a:ln w="19050">
            <a:solidFill>
              <a:srgbClr val="C0C0C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es-ES" smtClean="0">
              <a:solidFill>
                <a:srgbClr val="000000"/>
              </a:solidFill>
            </a:endParaRPr>
          </a:p>
        </p:txBody>
      </p:sp>
      <p:sp>
        <p:nvSpPr>
          <p:cNvPr id="4101" name="Rectangle 5"/>
          <p:cNvSpPr>
            <a:spLocks noChangeArrowheads="1"/>
          </p:cNvSpPr>
          <p:nvPr/>
        </p:nvSpPr>
        <p:spPr bwMode="auto">
          <a:xfrm>
            <a:off x="0" y="1371600"/>
            <a:ext cx="9144000" cy="3771900"/>
          </a:xfrm>
          <a:prstGeom prst="rect">
            <a:avLst/>
          </a:prstGeom>
          <a:solidFill>
            <a:srgbClr val="B6E8F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base">
              <a:spcBef>
                <a:spcPct val="0"/>
              </a:spcBef>
              <a:spcAft>
                <a:spcPct val="0"/>
              </a:spcAft>
            </a:pPr>
            <a:endParaRPr lang="es-ES" altLang="es-ES" smtClean="0">
              <a:solidFill>
                <a:srgbClr val="000000"/>
              </a:solidFill>
            </a:endParaRPr>
          </a:p>
        </p:txBody>
      </p:sp>
      <p:pic>
        <p:nvPicPr>
          <p:cNvPr id="4103" name="Picture 7" descr="logo_grande">
            <a:hlinkClick r:id="rId5"/>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
            <a:ext cx="4876800" cy="1171575"/>
          </a:xfrm>
          <a:prstGeom prst="rect">
            <a:avLst/>
          </a:prstGeom>
          <a:noFill/>
          <a:extLst>
            <a:ext uri="{909E8E84-426E-40DD-AFC4-6F175D3DCCD1}">
              <a14:hiddenFill xmlns:a14="http://schemas.microsoft.com/office/drawing/2010/main">
                <a:solidFill>
                  <a:srgbClr val="FFFFFF"/>
                </a:solidFill>
              </a14:hiddenFill>
            </a:ext>
          </a:extLst>
        </p:spPr>
      </p:pic>
      <p:sp>
        <p:nvSpPr>
          <p:cNvPr id="4104" name="Text Box 8"/>
          <p:cNvSpPr txBox="1">
            <a:spLocks noChangeArrowheads="1"/>
          </p:cNvSpPr>
          <p:nvPr/>
        </p:nvSpPr>
        <p:spPr bwMode="auto">
          <a:xfrm>
            <a:off x="0" y="1428750"/>
            <a:ext cx="9144000" cy="2369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6000" b="1" smtClean="0">
                <a:solidFill>
                  <a:srgbClr val="000000"/>
                </a:solidFill>
                <a:latin typeface="Kristen ITC" pitchFamily="66" charset="0"/>
              </a:rPr>
              <a:t>¿Te ha gustado?</a:t>
            </a:r>
            <a:r>
              <a:rPr lang="es-ES" altLang="es-ES" sz="4800" smtClean="0">
                <a:solidFill>
                  <a:srgbClr val="000000"/>
                </a:solidFill>
                <a:latin typeface="Kristen ITC" pitchFamily="66" charset="0"/>
              </a:rPr>
              <a:t> </a:t>
            </a:r>
            <a:br>
              <a:rPr lang="es-ES" altLang="es-ES" sz="4800" smtClean="0">
                <a:solidFill>
                  <a:srgbClr val="000000"/>
                </a:solidFill>
                <a:latin typeface="Kristen ITC" pitchFamily="66" charset="0"/>
              </a:rPr>
            </a:br>
            <a:r>
              <a:rPr lang="es-ES" altLang="es-ES" sz="4400" smtClean="0">
                <a:solidFill>
                  <a:srgbClr val="000000"/>
                </a:solidFill>
                <a:latin typeface="Kristen ITC" pitchFamily="66" charset="0"/>
              </a:rPr>
              <a:t>Puedes ver más entrando </a:t>
            </a:r>
            <a:br>
              <a:rPr lang="es-ES" altLang="es-ES" sz="4400" smtClean="0">
                <a:solidFill>
                  <a:srgbClr val="000000"/>
                </a:solidFill>
                <a:latin typeface="Kristen ITC" pitchFamily="66" charset="0"/>
              </a:rPr>
            </a:br>
            <a:r>
              <a:rPr lang="es-ES" altLang="es-ES" sz="4400" b="1" smtClean="0">
                <a:solidFill>
                  <a:srgbClr val="40F903"/>
                </a:solidFill>
                <a:latin typeface="Kristen ITC" pitchFamily="66" charset="0"/>
                <a:hlinkClick r:id="rId5"/>
              </a:rPr>
              <a:t>Aquí</a:t>
            </a:r>
            <a:endParaRPr lang="es-ES" altLang="es-ES" sz="4400" b="1" smtClean="0">
              <a:solidFill>
                <a:srgbClr val="40F903"/>
              </a:solidFill>
              <a:latin typeface="Kristen ITC" pitchFamily="66" charset="0"/>
            </a:endParaRPr>
          </a:p>
        </p:txBody>
      </p:sp>
      <p:sp>
        <p:nvSpPr>
          <p:cNvPr id="4107" name="Text Box 11"/>
          <p:cNvSpPr txBox="1">
            <a:spLocks noChangeArrowheads="1"/>
          </p:cNvSpPr>
          <p:nvPr/>
        </p:nvSpPr>
        <p:spPr bwMode="auto">
          <a:xfrm>
            <a:off x="1143000" y="3543300"/>
            <a:ext cx="2667000" cy="189282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9050">
                <a:solidFill>
                  <a:srgbClr val="34495E"/>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_tradnl" altLang="es-ES" b="1" smtClean="0">
                <a:solidFill>
                  <a:srgbClr val="000000"/>
                </a:solidFill>
                <a:latin typeface="Kristen ITC" pitchFamily="66" charset="0"/>
              </a:rPr>
              <a:t>Además puedes recibir powerpoints en tu correo electrónico suscribiéndote aquí:</a:t>
            </a:r>
            <a:r>
              <a:rPr lang="es-ES_tradnl" altLang="es-ES" b="1" smtClean="0">
                <a:solidFill>
                  <a:srgbClr val="0066FF"/>
                </a:solidFill>
              </a:rPr>
              <a:t> </a:t>
            </a:r>
          </a:p>
          <a:p>
            <a:pPr fontAlgn="base">
              <a:spcBef>
                <a:spcPct val="50000"/>
              </a:spcBef>
              <a:spcAft>
                <a:spcPct val="0"/>
              </a:spcAft>
            </a:pPr>
            <a:endParaRPr lang="es-ES" altLang="es-ES" b="1" smtClean="0">
              <a:solidFill>
                <a:srgbClr val="0066FF"/>
              </a:solidFill>
            </a:endParaRPr>
          </a:p>
        </p:txBody>
      </p:sp>
      <p:pic>
        <p:nvPicPr>
          <p:cNvPr id="4106" name="Picture 10" descr="email">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8800" y="3143250"/>
            <a:ext cx="2362200" cy="1771650"/>
          </a:xfrm>
          <a:prstGeom prst="rect">
            <a:avLst/>
          </a:prstGeom>
          <a:noFill/>
          <a:extLst>
            <a:ext uri="{909E8E84-426E-40DD-AFC4-6F175D3DCCD1}">
              <a14:hiddenFill xmlns:a14="http://schemas.microsoft.com/office/drawing/2010/main">
                <a:solidFill>
                  <a:srgbClr val="FFFFFF"/>
                </a:solidFill>
              </a14:hiddenFill>
            </a:ext>
          </a:extLst>
        </p:spPr>
      </p:pic>
      <p:pic>
        <p:nvPicPr>
          <p:cNvPr id="4113" name="Picture 17" descr="flechas-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38600" y="3657600"/>
            <a:ext cx="1219200" cy="742950"/>
          </a:xfrm>
          <a:prstGeom prst="rect">
            <a:avLst/>
          </a:prstGeom>
          <a:noFill/>
          <a:extLst>
            <a:ext uri="{909E8E84-426E-40DD-AFC4-6F175D3DCCD1}">
              <a14:hiddenFill xmlns:a14="http://schemas.microsoft.com/office/drawing/2010/main">
                <a:solidFill>
                  <a:srgbClr val="FFFFFF"/>
                </a:solidFill>
              </a14:hiddenFill>
            </a:ext>
          </a:extLst>
        </p:spPr>
      </p:pic>
      <p:pic>
        <p:nvPicPr>
          <p:cNvPr id="4117" name="Picture 21" descr="facebook-icon">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0" y="22288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8" name="Picture 22" descr="twitter-icon">
            <a:hlinkClick r:id="rId12"/>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0" y="262890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19" name="Picture 23" descr="Web-Google-plus-Metro-icon">
            <a:hlinkClick r:id="rId14"/>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0" y="3028950"/>
            <a:ext cx="533400" cy="400050"/>
          </a:xfrm>
          <a:prstGeom prst="rect">
            <a:avLst/>
          </a:prstGeom>
          <a:noFill/>
          <a:extLst>
            <a:ext uri="{909E8E84-426E-40DD-AFC4-6F175D3DCCD1}">
              <a14:hiddenFill xmlns:a14="http://schemas.microsoft.com/office/drawing/2010/main">
                <a:solidFill>
                  <a:srgbClr val="FFFFFF"/>
                </a:solidFill>
              </a14:hiddenFill>
            </a:ext>
          </a:extLst>
        </p:spPr>
      </p:pic>
      <p:pic>
        <p:nvPicPr>
          <p:cNvPr id="4120" name="Picture 24" descr="vkontakte-256">
            <a:hlinkClick r:id="rId16"/>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0" y="3429000"/>
            <a:ext cx="533400" cy="400050"/>
          </a:xfrm>
          <a:prstGeom prst="rect">
            <a:avLst/>
          </a:prstGeom>
          <a:noFill/>
          <a:extLst>
            <a:ext uri="{909E8E84-426E-40DD-AFC4-6F175D3DCCD1}">
              <a14:hiddenFill xmlns:a14="http://schemas.microsoft.com/office/drawing/2010/main">
                <a:solidFill>
                  <a:srgbClr val="FFFFFF"/>
                </a:solidFill>
              </a14:hiddenFill>
            </a:ext>
          </a:extLst>
        </p:spPr>
      </p:pic>
      <p:sp>
        <p:nvSpPr>
          <p:cNvPr id="4122" name="Text Box 26"/>
          <p:cNvSpPr txBox="1">
            <a:spLocks noChangeArrowheads="1"/>
          </p:cNvSpPr>
          <p:nvPr/>
        </p:nvSpPr>
        <p:spPr bwMode="auto">
          <a:xfrm>
            <a:off x="0" y="4914901"/>
            <a:ext cx="9144000" cy="307777"/>
          </a:xfrm>
          <a:prstGeom prst="rect">
            <a:avLst/>
          </a:prstGeom>
          <a:solidFill>
            <a:srgbClr val="34495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50000"/>
              </a:spcBef>
              <a:spcAft>
                <a:spcPct val="0"/>
              </a:spcAft>
            </a:pPr>
            <a:r>
              <a:rPr lang="es-ES" altLang="es-ES" sz="1400" smtClean="0">
                <a:solidFill>
                  <a:srgbClr val="40F903"/>
                </a:solidFill>
                <a:latin typeface="Kristen ITC" pitchFamily="66" charset="0"/>
              </a:rPr>
              <a:t>Esta presentación powerpoint ha sido creada y compartida única y exclusivamente para mispps.com</a:t>
            </a:r>
          </a:p>
        </p:txBody>
      </p:sp>
      <p:pic>
        <p:nvPicPr>
          <p:cNvPr id="4123" name="Picture 27" descr="slide0006_image0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20093988">
            <a:off x="4114800" y="628650"/>
            <a:ext cx="4826000" cy="15811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1500"/>
                                  </p:stCondLst>
                                  <p:childTnLst>
                                    <p:set>
                                      <p:cBhvr>
                                        <p:cTn id="6" dur="1" fill="hold">
                                          <p:stCondLst>
                                            <p:cond delay="0"/>
                                          </p:stCondLst>
                                        </p:cTn>
                                        <p:tgtEl>
                                          <p:spTgt spid="4123"/>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sound001.wav"/>
                                        </p:tgtEl>
                                      </p:cMediaNode>
                                    </p:audio>
                                  </p:subTnLst>
                                </p:cTn>
                              </p:par>
                            </p:childTnLst>
                          </p:cTn>
                        </p:par>
                      </p:childTnLst>
                    </p:cTn>
                  </p:par>
                </p:childTnLst>
              </p:cTn>
              <p:prevCondLst>
                <p:cond evt="onPrev" delay="0">
                  <p:tgtEl>
                    <p:sldTgt/>
                  </p:tgtEl>
                </p:cond>
              </p:prevCondLst>
              <p:nextCondLst>
                <p:cond evt="onNext" delay="0">
                  <p:tgtEl>
                    <p:sldTgt/>
                  </p:tgtEl>
                </p:cond>
              </p:nextCondLst>
            </p:seq>
            <p:audio>
              <p:cMediaNode vol="100000" showWhenStopped="0">
                <p:cTn id="7" fill="hold" display="0">
                  <p:stCondLst>
                    <p:cond delay="indefinite"/>
                  </p:stCondLst>
                  <p:endCondLst>
                    <p:cond evt="onNext" delay="0">
                      <p:tgtEl>
                        <p:sldTgt/>
                      </p:tgtEl>
                    </p:cond>
                    <p:cond evt="onPrev" delay="0">
                      <p:tgtEl>
                        <p:sldTgt/>
                      </p:tgtEl>
                    </p:cond>
                    <p:cond evt="onStopAudio" delay="0">
                      <p:tgtEl>
                        <p:sldTgt/>
                      </p:tgtEl>
                    </p:cond>
                  </p:endCondLst>
                </p:cTn>
                <p:tgtEl>
                  <p:spTgt spid="4124"/>
                </p:tgtEl>
              </p:cMediaNode>
            </p:audio>
          </p:childTnLst>
        </p:cTn>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iseño predeterminado">
  <a:themeElements>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iseño predeterminado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D9604"/>
        </a:hlink>
        <a:folHlink>
          <a:srgbClr val="FD9604"/>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6202</TotalTime>
  <Words>1759</Words>
  <Application>Microsoft Office PowerPoint</Application>
  <PresentationFormat>Presentación en pantalla (16:9)</PresentationFormat>
  <Paragraphs>112</Paragraphs>
  <Slides>64</Slides>
  <Notes>15</Notes>
  <HiddenSlides>0</HiddenSlides>
  <MMClips>1</MMClips>
  <ScaleCrop>false</ScaleCrop>
  <HeadingPairs>
    <vt:vector size="4" baseType="variant">
      <vt:variant>
        <vt:lpstr>Tema</vt:lpstr>
      </vt:variant>
      <vt:variant>
        <vt:i4>2</vt:i4>
      </vt:variant>
      <vt:variant>
        <vt:lpstr>Títulos de diapositiva</vt:lpstr>
      </vt:variant>
      <vt:variant>
        <vt:i4>64</vt:i4>
      </vt:variant>
    </vt:vector>
  </HeadingPairs>
  <TitlesOfParts>
    <vt:vector size="66" baseType="lpstr">
      <vt:lpstr>Tema de Office</vt:lpstr>
      <vt:lpstr>Diseño predeterminado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Paloma</dc:creator>
  <cp:lastModifiedBy>Paloma</cp:lastModifiedBy>
  <dcterms:created xsi:type="dcterms:W3CDTF">2019-06-28T12:10:44Z</dcterms:created>
  <dcterms:modified xsi:type="dcterms:W3CDTF">2019-11-06T00:29:28Z</dcterms:modified>
</cp:coreProperties>
</file>